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1.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1.xml"/>
  <Override ContentType="application/vnd.openxmlformats-officedocument.presentationml.slideLayout+xml" PartName="/ppt/slideLayouts/slideLayout12.xml"/>
  <Override ContentType="application/vnd.openxmlformats-officedocument.presentationml.slideLayout+xml" PartName="/ppt/slideLayouts/slideLayout1.xml"/>
  <Override ContentType="application/vnd.openxmlformats-officedocument.presentationml.slideLayout+xml" PartName="/ppt/slideLayouts/slideLayout10.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Master+xml" PartName="/ppt/slideMasters/slideMaster2.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theme+xml" PartName="/ppt/theme/theme3.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0" r:id="rId4"/>
    <p:sldMasterId id="2147483661"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 id="280" r:id="rId31"/>
    <p:sldId id="281" r:id="rId32"/>
    <p:sldId id="282" r:id="rId33"/>
    <p:sldId id="283" r:id="rId34"/>
    <p:sldId id="284" r:id="rId35"/>
    <p:sldId id="285" r:id="rId36"/>
    <p:sldId id="286" r:id="rId37"/>
    <p:sldId id="287" r:id="rId38"/>
    <p:sldId id="288" r:id="rId39"/>
    <p:sldId id="289" r:id="rId40"/>
    <p:sldId id="290" r:id="rId41"/>
  </p:sldIdLst>
  <p:sldSz cy="5143500" cx="9144000"/>
  <p:notesSz cx="6858000" cy="9144000"/>
  <p:embeddedFontLst>
    <p:embeddedFont>
      <p:font typeface="Chela One"/>
      <p:regular r:id="rId42"/>
    </p:embeddedFont>
    <p:embeddedFont>
      <p:font typeface="Proxima Nova"/>
      <p:regular r:id="rId43"/>
      <p:bold r:id="rId44"/>
      <p:italic r:id="rId45"/>
      <p:boldItalic r:id="rId46"/>
    </p:embeddedFont>
    <p:embeddedFont>
      <p:font typeface="Montserrat Black"/>
      <p:bold r:id="rId47"/>
      <p:boldItalic r:id="rId48"/>
    </p:embeddedFont>
    <p:embeddedFont>
      <p:font typeface="Bebas Neue"/>
      <p:regular r:id="rId49"/>
    </p:embeddedFont>
    <p:embeddedFont>
      <p:font typeface="Londrina Solid"/>
      <p:regular r:id="rId50"/>
    </p:embeddedFont>
    <p:embeddedFont>
      <p:font typeface="Proxima Nova Semibold"/>
      <p:regular r:id="rId51"/>
      <p:bold r:id="rId52"/>
      <p:boldItalic r:id="rId53"/>
    </p:embeddedFont>
    <p:embeddedFont>
      <p:font typeface="Syne SemiBold"/>
      <p:regular r:id="rId54"/>
      <p:bold r:id="rId55"/>
    </p:embeddedFont>
    <p:embeddedFont>
      <p:font typeface="Nanum Gothic"/>
      <p:regular r:id="rId56"/>
      <p:bold r:id="rId57"/>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7E318A9C-0BE7-4889-B1F8-52C24CEB12FF}">
  <a:tblStyle styleId="{7E318A9C-0BE7-4889-B1F8-52C24CEB12FF}"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slide" Target="slides/slide34.xml"/><Relationship Id="rId42" Type="http://schemas.openxmlformats.org/officeDocument/2006/relationships/font" Target="fonts/ChelaOne-regular.fntdata"/><Relationship Id="rId41" Type="http://schemas.openxmlformats.org/officeDocument/2006/relationships/slide" Target="slides/slide35.xml"/><Relationship Id="rId44" Type="http://schemas.openxmlformats.org/officeDocument/2006/relationships/font" Target="fonts/ProximaNova-bold.fntdata"/><Relationship Id="rId43" Type="http://schemas.openxmlformats.org/officeDocument/2006/relationships/font" Target="fonts/ProximaNova-regular.fntdata"/><Relationship Id="rId46" Type="http://schemas.openxmlformats.org/officeDocument/2006/relationships/font" Target="fonts/ProximaNova-boldItalic.fntdata"/><Relationship Id="rId45" Type="http://schemas.openxmlformats.org/officeDocument/2006/relationships/font" Target="fonts/ProximaNova-italic.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3.xml"/><Relationship Id="rId48" Type="http://schemas.openxmlformats.org/officeDocument/2006/relationships/font" Target="fonts/MontserratBlack-boldItalic.fntdata"/><Relationship Id="rId47" Type="http://schemas.openxmlformats.org/officeDocument/2006/relationships/font" Target="fonts/MontserratBlack-bold.fntdata"/><Relationship Id="rId49" Type="http://schemas.openxmlformats.org/officeDocument/2006/relationships/font" Target="fonts/BebasNeue-regular.fntdata"/><Relationship Id="rId5" Type="http://schemas.openxmlformats.org/officeDocument/2006/relationships/slideMaster" Target="slideMasters/slideMaster2.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slide" Target="slides/slide25.xml"/><Relationship Id="rId30" Type="http://schemas.openxmlformats.org/officeDocument/2006/relationships/slide" Target="slides/slide24.xml"/><Relationship Id="rId33" Type="http://schemas.openxmlformats.org/officeDocument/2006/relationships/slide" Target="slides/slide27.xml"/><Relationship Id="rId32" Type="http://schemas.openxmlformats.org/officeDocument/2006/relationships/slide" Target="slides/slide26.xml"/><Relationship Id="rId35" Type="http://schemas.openxmlformats.org/officeDocument/2006/relationships/slide" Target="slides/slide29.xml"/><Relationship Id="rId34" Type="http://schemas.openxmlformats.org/officeDocument/2006/relationships/slide" Target="slides/slide28.xml"/><Relationship Id="rId37" Type="http://schemas.openxmlformats.org/officeDocument/2006/relationships/slide" Target="slides/slide31.xml"/><Relationship Id="rId36" Type="http://schemas.openxmlformats.org/officeDocument/2006/relationships/slide" Target="slides/slide30.xml"/><Relationship Id="rId39" Type="http://schemas.openxmlformats.org/officeDocument/2006/relationships/slide" Target="slides/slide33.xml"/><Relationship Id="rId38" Type="http://schemas.openxmlformats.org/officeDocument/2006/relationships/slide" Target="slides/slide32.xml"/><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51" Type="http://schemas.openxmlformats.org/officeDocument/2006/relationships/font" Target="fonts/ProximaNovaSemibold-regular.fntdata"/><Relationship Id="rId50" Type="http://schemas.openxmlformats.org/officeDocument/2006/relationships/font" Target="fonts/LondrinaSolid-regular.fntdata"/><Relationship Id="rId53" Type="http://schemas.openxmlformats.org/officeDocument/2006/relationships/font" Target="fonts/ProximaNovaSemibold-boldItalic.fntdata"/><Relationship Id="rId52" Type="http://schemas.openxmlformats.org/officeDocument/2006/relationships/font" Target="fonts/ProximaNovaSemibold-bold.fntdata"/><Relationship Id="rId11" Type="http://schemas.openxmlformats.org/officeDocument/2006/relationships/slide" Target="slides/slide5.xml"/><Relationship Id="rId55" Type="http://schemas.openxmlformats.org/officeDocument/2006/relationships/font" Target="fonts/SyneSemiBold-bold.fntdata"/><Relationship Id="rId10" Type="http://schemas.openxmlformats.org/officeDocument/2006/relationships/slide" Target="slides/slide4.xml"/><Relationship Id="rId54" Type="http://schemas.openxmlformats.org/officeDocument/2006/relationships/font" Target="fonts/SyneSemiBold-regular.fntdata"/><Relationship Id="rId13" Type="http://schemas.openxmlformats.org/officeDocument/2006/relationships/slide" Target="slides/slide7.xml"/><Relationship Id="rId57" Type="http://schemas.openxmlformats.org/officeDocument/2006/relationships/font" Target="fonts/NanumGothic-bold.fntdata"/><Relationship Id="rId12" Type="http://schemas.openxmlformats.org/officeDocument/2006/relationships/slide" Target="slides/slide6.xml"/><Relationship Id="rId56" Type="http://schemas.openxmlformats.org/officeDocument/2006/relationships/font" Target="fonts/NanumGothic-regular.fntdata"/><Relationship Id="rId15" Type="http://schemas.openxmlformats.org/officeDocument/2006/relationships/slide" Target="slides/slide9.xml"/><Relationship Id="rId14" Type="http://schemas.openxmlformats.org/officeDocument/2006/relationships/slide" Target="slides/slide8.xml"/><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95" name="Shape 4595"/>
        <p:cNvGrpSpPr/>
        <p:nvPr/>
      </p:nvGrpSpPr>
      <p:grpSpPr>
        <a:xfrm>
          <a:off x="0" y="0"/>
          <a:ext cx="0" cy="0"/>
          <a:chOff x="0" y="0"/>
          <a:chExt cx="0" cy="0"/>
        </a:xfrm>
      </p:grpSpPr>
      <p:sp>
        <p:nvSpPr>
          <p:cNvPr id="4596" name="Google Shape;4596;gf5e19a6d6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97" name="Google Shape;4597;gf5e19a6d6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27" name="Shape 4727"/>
        <p:cNvGrpSpPr/>
        <p:nvPr/>
      </p:nvGrpSpPr>
      <p:grpSpPr>
        <a:xfrm>
          <a:off x="0" y="0"/>
          <a:ext cx="0" cy="0"/>
          <a:chOff x="0" y="0"/>
          <a:chExt cx="0" cy="0"/>
        </a:xfrm>
      </p:grpSpPr>
      <p:sp>
        <p:nvSpPr>
          <p:cNvPr id="4728" name="Google Shape;4728;gf1bba1fc0d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29" name="Google Shape;4729;gf1bba1fc0d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70" name="Shape 4770"/>
        <p:cNvGrpSpPr/>
        <p:nvPr/>
      </p:nvGrpSpPr>
      <p:grpSpPr>
        <a:xfrm>
          <a:off x="0" y="0"/>
          <a:ext cx="0" cy="0"/>
          <a:chOff x="0" y="0"/>
          <a:chExt cx="0" cy="0"/>
        </a:xfrm>
      </p:grpSpPr>
      <p:sp>
        <p:nvSpPr>
          <p:cNvPr id="4771" name="Google Shape;4771;gf6bc2aeb15_1_14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72" name="Google Shape;4772;gf6bc2aeb15_1_14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40" name="Shape 4840"/>
        <p:cNvGrpSpPr/>
        <p:nvPr/>
      </p:nvGrpSpPr>
      <p:grpSpPr>
        <a:xfrm>
          <a:off x="0" y="0"/>
          <a:ext cx="0" cy="0"/>
          <a:chOff x="0" y="0"/>
          <a:chExt cx="0" cy="0"/>
        </a:xfrm>
      </p:grpSpPr>
      <p:sp>
        <p:nvSpPr>
          <p:cNvPr id="4841" name="Google Shape;4841;g21dfae3c5cd_0_3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42" name="Google Shape;4842;g21dfae3c5cd_0_3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04" name="Shape 4904"/>
        <p:cNvGrpSpPr/>
        <p:nvPr/>
      </p:nvGrpSpPr>
      <p:grpSpPr>
        <a:xfrm>
          <a:off x="0" y="0"/>
          <a:ext cx="0" cy="0"/>
          <a:chOff x="0" y="0"/>
          <a:chExt cx="0" cy="0"/>
        </a:xfrm>
      </p:grpSpPr>
      <p:sp>
        <p:nvSpPr>
          <p:cNvPr id="4905" name="Google Shape;4905;g21dfae3c5cd_0_48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06" name="Google Shape;4906;g21dfae3c5cd_0_48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33" name="Shape 4933"/>
        <p:cNvGrpSpPr/>
        <p:nvPr/>
      </p:nvGrpSpPr>
      <p:grpSpPr>
        <a:xfrm>
          <a:off x="0" y="0"/>
          <a:ext cx="0" cy="0"/>
          <a:chOff x="0" y="0"/>
          <a:chExt cx="0" cy="0"/>
        </a:xfrm>
      </p:grpSpPr>
      <p:sp>
        <p:nvSpPr>
          <p:cNvPr id="4934" name="Google Shape;4934;g21dfae3c5cd_0_5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35" name="Google Shape;4935;g21dfae3c5cd_0_5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47" name="Shape 4947"/>
        <p:cNvGrpSpPr/>
        <p:nvPr/>
      </p:nvGrpSpPr>
      <p:grpSpPr>
        <a:xfrm>
          <a:off x="0" y="0"/>
          <a:ext cx="0" cy="0"/>
          <a:chOff x="0" y="0"/>
          <a:chExt cx="0" cy="0"/>
        </a:xfrm>
      </p:grpSpPr>
      <p:sp>
        <p:nvSpPr>
          <p:cNvPr id="4948" name="Google Shape;4948;g21dfae3c5cd_0_6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49" name="Google Shape;4949;g21dfae3c5cd_0_6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01" name="Shape 5101"/>
        <p:cNvGrpSpPr/>
        <p:nvPr/>
      </p:nvGrpSpPr>
      <p:grpSpPr>
        <a:xfrm>
          <a:off x="0" y="0"/>
          <a:ext cx="0" cy="0"/>
          <a:chOff x="0" y="0"/>
          <a:chExt cx="0" cy="0"/>
        </a:xfrm>
      </p:grpSpPr>
      <p:sp>
        <p:nvSpPr>
          <p:cNvPr id="5102" name="Google Shape;5102;g21dfae3c5cd_0_8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03" name="Google Shape;5103;g21dfae3c5cd_0_8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39" name="Shape 5139"/>
        <p:cNvGrpSpPr/>
        <p:nvPr/>
      </p:nvGrpSpPr>
      <p:grpSpPr>
        <a:xfrm>
          <a:off x="0" y="0"/>
          <a:ext cx="0" cy="0"/>
          <a:chOff x="0" y="0"/>
          <a:chExt cx="0" cy="0"/>
        </a:xfrm>
      </p:grpSpPr>
      <p:sp>
        <p:nvSpPr>
          <p:cNvPr id="5140" name="Google Shape;5140;g21dfae3c5cd_0_102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41" name="Google Shape;5141;g21dfae3c5cd_0_102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28" name="Shape 5328"/>
        <p:cNvGrpSpPr/>
        <p:nvPr/>
      </p:nvGrpSpPr>
      <p:grpSpPr>
        <a:xfrm>
          <a:off x="0" y="0"/>
          <a:ext cx="0" cy="0"/>
          <a:chOff x="0" y="0"/>
          <a:chExt cx="0" cy="0"/>
        </a:xfrm>
      </p:grpSpPr>
      <p:sp>
        <p:nvSpPr>
          <p:cNvPr id="5329" name="Google Shape;5329;g21e246a938f_0_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30" name="Google Shape;5330;g21e246a938f_0_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51" name="Shape 5351"/>
        <p:cNvGrpSpPr/>
        <p:nvPr/>
      </p:nvGrpSpPr>
      <p:grpSpPr>
        <a:xfrm>
          <a:off x="0" y="0"/>
          <a:ext cx="0" cy="0"/>
          <a:chOff x="0" y="0"/>
          <a:chExt cx="0" cy="0"/>
        </a:xfrm>
      </p:grpSpPr>
      <p:sp>
        <p:nvSpPr>
          <p:cNvPr id="5352" name="Google Shape;5352;g21e246a938f_0_2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53" name="Google Shape;5353;g21e246a938f_0_2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83" name="Shape 5383"/>
        <p:cNvGrpSpPr/>
        <p:nvPr/>
      </p:nvGrpSpPr>
      <p:grpSpPr>
        <a:xfrm>
          <a:off x="0" y="0"/>
          <a:ext cx="0" cy="0"/>
          <a:chOff x="0" y="0"/>
          <a:chExt cx="0" cy="0"/>
        </a:xfrm>
      </p:grpSpPr>
      <p:sp>
        <p:nvSpPr>
          <p:cNvPr id="5384" name="Google Shape;5384;g21e246a938f_0_2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85" name="Google Shape;5385;g21e246a938f_0_2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89" name="Shape 5389"/>
        <p:cNvGrpSpPr/>
        <p:nvPr/>
      </p:nvGrpSpPr>
      <p:grpSpPr>
        <a:xfrm>
          <a:off x="0" y="0"/>
          <a:ext cx="0" cy="0"/>
          <a:chOff x="0" y="0"/>
          <a:chExt cx="0" cy="0"/>
        </a:xfrm>
      </p:grpSpPr>
      <p:sp>
        <p:nvSpPr>
          <p:cNvPr id="5390" name="Google Shape;5390;g21e246a938f_0_32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91" name="Google Shape;5391;g21e246a938f_0_32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02" name="Shape 5402"/>
        <p:cNvGrpSpPr/>
        <p:nvPr/>
      </p:nvGrpSpPr>
      <p:grpSpPr>
        <a:xfrm>
          <a:off x="0" y="0"/>
          <a:ext cx="0" cy="0"/>
          <a:chOff x="0" y="0"/>
          <a:chExt cx="0" cy="0"/>
        </a:xfrm>
      </p:grpSpPr>
      <p:sp>
        <p:nvSpPr>
          <p:cNvPr id="5403" name="Google Shape;5403;g21e246a938f_0_3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04" name="Google Shape;5404;g21e246a938f_0_3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44" name="Shape 5544"/>
        <p:cNvGrpSpPr/>
        <p:nvPr/>
      </p:nvGrpSpPr>
      <p:grpSpPr>
        <a:xfrm>
          <a:off x="0" y="0"/>
          <a:ext cx="0" cy="0"/>
          <a:chOff x="0" y="0"/>
          <a:chExt cx="0" cy="0"/>
        </a:xfrm>
      </p:grpSpPr>
      <p:sp>
        <p:nvSpPr>
          <p:cNvPr id="5545" name="Google Shape;5545;g21e246a938f_0_4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46" name="Google Shape;5546;g21e246a938f_0_4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79" name="Shape 5579"/>
        <p:cNvGrpSpPr/>
        <p:nvPr/>
      </p:nvGrpSpPr>
      <p:grpSpPr>
        <a:xfrm>
          <a:off x="0" y="0"/>
          <a:ext cx="0" cy="0"/>
          <a:chOff x="0" y="0"/>
          <a:chExt cx="0" cy="0"/>
        </a:xfrm>
      </p:grpSpPr>
      <p:sp>
        <p:nvSpPr>
          <p:cNvPr id="5580" name="Google Shape;5580;g21e246a938f_0_6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81" name="Google Shape;5581;g21e246a938f_0_6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86" name="Shape 5586"/>
        <p:cNvGrpSpPr/>
        <p:nvPr/>
      </p:nvGrpSpPr>
      <p:grpSpPr>
        <a:xfrm>
          <a:off x="0" y="0"/>
          <a:ext cx="0" cy="0"/>
          <a:chOff x="0" y="0"/>
          <a:chExt cx="0" cy="0"/>
        </a:xfrm>
      </p:grpSpPr>
      <p:sp>
        <p:nvSpPr>
          <p:cNvPr id="5587" name="Google Shape;5587;g21e246a938f_0_7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88" name="Google Shape;5588;g21e246a938f_0_7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17" name="Shape 5617"/>
        <p:cNvGrpSpPr/>
        <p:nvPr/>
      </p:nvGrpSpPr>
      <p:grpSpPr>
        <a:xfrm>
          <a:off x="0" y="0"/>
          <a:ext cx="0" cy="0"/>
          <a:chOff x="0" y="0"/>
          <a:chExt cx="0" cy="0"/>
        </a:xfrm>
      </p:grpSpPr>
      <p:sp>
        <p:nvSpPr>
          <p:cNvPr id="5618" name="Google Shape;5618;g21e246a938f_0_7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19" name="Google Shape;5619;g21e246a938f_0_7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48" name="Shape 5648"/>
        <p:cNvGrpSpPr/>
        <p:nvPr/>
      </p:nvGrpSpPr>
      <p:grpSpPr>
        <a:xfrm>
          <a:off x="0" y="0"/>
          <a:ext cx="0" cy="0"/>
          <a:chOff x="0" y="0"/>
          <a:chExt cx="0" cy="0"/>
        </a:xfrm>
      </p:grpSpPr>
      <p:sp>
        <p:nvSpPr>
          <p:cNvPr id="5649" name="Google Shape;5649;g21e246a938f_0_8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50" name="Google Shape;5650;g21e246a938f_0_8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58" name="Shape 5658"/>
        <p:cNvGrpSpPr/>
        <p:nvPr/>
      </p:nvGrpSpPr>
      <p:grpSpPr>
        <a:xfrm>
          <a:off x="0" y="0"/>
          <a:ext cx="0" cy="0"/>
          <a:chOff x="0" y="0"/>
          <a:chExt cx="0" cy="0"/>
        </a:xfrm>
      </p:grpSpPr>
      <p:sp>
        <p:nvSpPr>
          <p:cNvPr id="5659" name="Google Shape;5659;g21e246a938f_0_8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60" name="Google Shape;5660;g21e246a938f_0_8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07" name="Shape 5707"/>
        <p:cNvGrpSpPr/>
        <p:nvPr/>
      </p:nvGrpSpPr>
      <p:grpSpPr>
        <a:xfrm>
          <a:off x="0" y="0"/>
          <a:ext cx="0" cy="0"/>
          <a:chOff x="0" y="0"/>
          <a:chExt cx="0" cy="0"/>
        </a:xfrm>
      </p:grpSpPr>
      <p:sp>
        <p:nvSpPr>
          <p:cNvPr id="5708" name="Google Shape;5708;g21e246a938f_0_90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09" name="Google Shape;5709;g21e246a938f_0_90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49" name="Shape 5849"/>
        <p:cNvGrpSpPr/>
        <p:nvPr/>
      </p:nvGrpSpPr>
      <p:grpSpPr>
        <a:xfrm>
          <a:off x="0" y="0"/>
          <a:ext cx="0" cy="0"/>
          <a:chOff x="0" y="0"/>
          <a:chExt cx="0" cy="0"/>
        </a:xfrm>
      </p:grpSpPr>
      <p:sp>
        <p:nvSpPr>
          <p:cNvPr id="5850" name="Google Shape;5850;g21e246a938f_0_11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51" name="Google Shape;5851;g21e246a938f_0_11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63" name="Shape 6063"/>
        <p:cNvGrpSpPr/>
        <p:nvPr/>
      </p:nvGrpSpPr>
      <p:grpSpPr>
        <a:xfrm>
          <a:off x="0" y="0"/>
          <a:ext cx="0" cy="0"/>
          <a:chOff x="0" y="0"/>
          <a:chExt cx="0" cy="0"/>
        </a:xfrm>
      </p:grpSpPr>
      <p:sp>
        <p:nvSpPr>
          <p:cNvPr id="6064" name="Google Shape;6064;g21e246a938f_0_215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65" name="Google Shape;6065;g21e246a938f_0_215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25" name="Shape 6125"/>
        <p:cNvGrpSpPr/>
        <p:nvPr/>
      </p:nvGrpSpPr>
      <p:grpSpPr>
        <a:xfrm>
          <a:off x="0" y="0"/>
          <a:ext cx="0" cy="0"/>
          <a:chOff x="0" y="0"/>
          <a:chExt cx="0" cy="0"/>
        </a:xfrm>
      </p:grpSpPr>
      <p:sp>
        <p:nvSpPr>
          <p:cNvPr id="6126" name="Google Shape;6126;g21e246a938f_0_267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27" name="Google Shape;6127;g21e246a938f_0_267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44" name="Shape 6144"/>
        <p:cNvGrpSpPr/>
        <p:nvPr/>
      </p:nvGrpSpPr>
      <p:grpSpPr>
        <a:xfrm>
          <a:off x="0" y="0"/>
          <a:ext cx="0" cy="0"/>
          <a:chOff x="0" y="0"/>
          <a:chExt cx="0" cy="0"/>
        </a:xfrm>
      </p:grpSpPr>
      <p:sp>
        <p:nvSpPr>
          <p:cNvPr id="6145" name="Google Shape;6145;g21e246a938f_0_146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46" name="Google Shape;6146;g21e246a938f_0_146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83" name="Shape 6183"/>
        <p:cNvGrpSpPr/>
        <p:nvPr/>
      </p:nvGrpSpPr>
      <p:grpSpPr>
        <a:xfrm>
          <a:off x="0" y="0"/>
          <a:ext cx="0" cy="0"/>
          <a:chOff x="0" y="0"/>
          <a:chExt cx="0" cy="0"/>
        </a:xfrm>
      </p:grpSpPr>
      <p:sp>
        <p:nvSpPr>
          <p:cNvPr id="6184" name="Google Shape;6184;g21e246a938f_0_17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85" name="Google Shape;6185;g21e246a938f_0_17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72" name="Shape 6472"/>
        <p:cNvGrpSpPr/>
        <p:nvPr/>
      </p:nvGrpSpPr>
      <p:grpSpPr>
        <a:xfrm>
          <a:off x="0" y="0"/>
          <a:ext cx="0" cy="0"/>
          <a:chOff x="0" y="0"/>
          <a:chExt cx="0" cy="0"/>
        </a:xfrm>
      </p:grpSpPr>
      <p:sp>
        <p:nvSpPr>
          <p:cNvPr id="6473" name="Google Shape;6473;g21e246a938f_0_205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474" name="Google Shape;6474;g21e246a938f_0_205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16" name="Shape 6516"/>
        <p:cNvGrpSpPr/>
        <p:nvPr/>
      </p:nvGrpSpPr>
      <p:grpSpPr>
        <a:xfrm>
          <a:off x="0" y="0"/>
          <a:ext cx="0" cy="0"/>
          <a:chOff x="0" y="0"/>
          <a:chExt cx="0" cy="0"/>
        </a:xfrm>
      </p:grpSpPr>
      <p:sp>
        <p:nvSpPr>
          <p:cNvPr id="6517" name="Google Shape;6517;g21e246a938f_0_228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18" name="Google Shape;6518;g21e246a938f_0_228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61" name="Shape 6561"/>
        <p:cNvGrpSpPr/>
        <p:nvPr/>
      </p:nvGrpSpPr>
      <p:grpSpPr>
        <a:xfrm>
          <a:off x="0" y="0"/>
          <a:ext cx="0" cy="0"/>
          <a:chOff x="0" y="0"/>
          <a:chExt cx="0" cy="0"/>
        </a:xfrm>
      </p:grpSpPr>
      <p:sp>
        <p:nvSpPr>
          <p:cNvPr id="6562" name="Google Shape;6562;g21e246a938f_0_24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63" name="Google Shape;6563;g21e246a938f_0_24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02" name="Shape 6602"/>
        <p:cNvGrpSpPr/>
        <p:nvPr/>
      </p:nvGrpSpPr>
      <p:grpSpPr>
        <a:xfrm>
          <a:off x="0" y="0"/>
          <a:ext cx="0" cy="0"/>
          <a:chOff x="0" y="0"/>
          <a:chExt cx="0" cy="0"/>
        </a:xfrm>
      </p:grpSpPr>
      <p:sp>
        <p:nvSpPr>
          <p:cNvPr id="6603" name="Google Shape;6603;g21e246a938f_0_26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04" name="Google Shape;6604;g21e246a938f_0_26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08" name="Shape 6608"/>
        <p:cNvGrpSpPr/>
        <p:nvPr/>
      </p:nvGrpSpPr>
      <p:grpSpPr>
        <a:xfrm>
          <a:off x="0" y="0"/>
          <a:ext cx="0" cy="0"/>
          <a:chOff x="0" y="0"/>
          <a:chExt cx="0" cy="0"/>
        </a:xfrm>
      </p:grpSpPr>
      <p:sp>
        <p:nvSpPr>
          <p:cNvPr id="6609" name="Google Shape;6609;g21e246a938f_0_269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10" name="Google Shape;6610;g21e246a938f_0_269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85" name="Shape 6685"/>
        <p:cNvGrpSpPr/>
        <p:nvPr/>
      </p:nvGrpSpPr>
      <p:grpSpPr>
        <a:xfrm>
          <a:off x="0" y="0"/>
          <a:ext cx="0" cy="0"/>
          <a:chOff x="0" y="0"/>
          <a:chExt cx="0" cy="0"/>
        </a:xfrm>
      </p:grpSpPr>
      <p:sp>
        <p:nvSpPr>
          <p:cNvPr id="6686" name="Google Shape;6686;g21e246a938f_0_28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87" name="Google Shape;6687;g21e246a938f_0_28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00" name="Shape 6700"/>
        <p:cNvGrpSpPr/>
        <p:nvPr/>
      </p:nvGrpSpPr>
      <p:grpSpPr>
        <a:xfrm>
          <a:off x="0" y="0"/>
          <a:ext cx="0" cy="0"/>
          <a:chOff x="0" y="0"/>
          <a:chExt cx="0" cy="0"/>
        </a:xfrm>
      </p:grpSpPr>
      <p:sp>
        <p:nvSpPr>
          <p:cNvPr id="6701" name="Google Shape;6701;g21dfae3c5cd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02" name="Google Shape;6702;g21dfae3c5cd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07" name="Shape 6707"/>
        <p:cNvGrpSpPr/>
        <p:nvPr/>
      </p:nvGrpSpPr>
      <p:grpSpPr>
        <a:xfrm>
          <a:off x="0" y="0"/>
          <a:ext cx="0" cy="0"/>
          <a:chOff x="0" y="0"/>
          <a:chExt cx="0" cy="0"/>
        </a:xfrm>
      </p:grpSpPr>
      <p:sp>
        <p:nvSpPr>
          <p:cNvPr id="6708" name="Google Shape;6708;g21dfae3c5cd_0_6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09" name="Google Shape;6709;g21dfae3c5cd_0_6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14" name="Shape 6714"/>
        <p:cNvGrpSpPr/>
        <p:nvPr/>
      </p:nvGrpSpPr>
      <p:grpSpPr>
        <a:xfrm>
          <a:off x="0" y="0"/>
          <a:ext cx="0" cy="0"/>
          <a:chOff x="0" y="0"/>
          <a:chExt cx="0" cy="0"/>
        </a:xfrm>
      </p:grpSpPr>
      <p:sp>
        <p:nvSpPr>
          <p:cNvPr id="6715" name="Google Shape;6715;g21dfae3c5cd_0_7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716" name="Google Shape;6716;g21dfae3c5cd_0_7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bg>
      <p:bgPr>
        <a:solidFill>
          <a:schemeClr val="lt2"/>
        </a:solidFill>
      </p:bgPr>
    </p:bg>
    <p:spTree>
      <p:nvGrpSpPr>
        <p:cNvPr id="8" name="Shape 8"/>
        <p:cNvGrpSpPr/>
        <p:nvPr/>
      </p:nvGrpSpPr>
      <p:grpSpPr>
        <a:xfrm>
          <a:off x="0" y="0"/>
          <a:ext cx="0" cy="0"/>
          <a:chOff x="0" y="0"/>
          <a:chExt cx="0" cy="0"/>
        </a:xfrm>
      </p:grpSpPr>
      <p:sp>
        <p:nvSpPr>
          <p:cNvPr id="9" name="Google Shape;9;p2"/>
          <p:cNvSpPr txBox="1"/>
          <p:nvPr>
            <p:ph type="ctrTitle"/>
          </p:nvPr>
        </p:nvSpPr>
        <p:spPr>
          <a:xfrm>
            <a:off x="715100" y="785475"/>
            <a:ext cx="5171400" cy="3027000"/>
          </a:xfrm>
          <a:prstGeom prst="rect">
            <a:avLst/>
          </a:prstGeom>
        </p:spPr>
        <p:txBody>
          <a:bodyPr anchorCtr="0" anchor="ctr" bIns="91425" lIns="91425" spcFirstLastPara="1" rIns="91425" wrap="square" tIns="91425">
            <a:noAutofit/>
          </a:bodyPr>
          <a:lstStyle>
            <a:lvl1pPr lvl="0">
              <a:lnSpc>
                <a:spcPct val="85000"/>
              </a:lnSpc>
              <a:spcBef>
                <a:spcPts val="0"/>
              </a:spcBef>
              <a:spcAft>
                <a:spcPts val="0"/>
              </a:spcAft>
              <a:buClr>
                <a:srgbClr val="191919"/>
              </a:buClr>
              <a:buSzPts val="5200"/>
              <a:buNone/>
              <a:defRPr sz="7900">
                <a:solidFill>
                  <a:srgbClr val="191919"/>
                </a:solidFill>
              </a:defRPr>
            </a:lvl1pPr>
            <a:lvl2pPr lvl="1" algn="ctr">
              <a:spcBef>
                <a:spcPts val="0"/>
              </a:spcBef>
              <a:spcAft>
                <a:spcPts val="0"/>
              </a:spcAft>
              <a:buClr>
                <a:srgbClr val="191919"/>
              </a:buClr>
              <a:buSzPts val="5200"/>
              <a:buNone/>
              <a:defRPr sz="5200">
                <a:solidFill>
                  <a:srgbClr val="191919"/>
                </a:solidFill>
              </a:defRPr>
            </a:lvl2pPr>
            <a:lvl3pPr lvl="2" algn="ctr">
              <a:spcBef>
                <a:spcPts val="0"/>
              </a:spcBef>
              <a:spcAft>
                <a:spcPts val="0"/>
              </a:spcAft>
              <a:buClr>
                <a:srgbClr val="191919"/>
              </a:buClr>
              <a:buSzPts val="5200"/>
              <a:buNone/>
              <a:defRPr sz="5200">
                <a:solidFill>
                  <a:srgbClr val="191919"/>
                </a:solidFill>
              </a:defRPr>
            </a:lvl3pPr>
            <a:lvl4pPr lvl="3" algn="ctr">
              <a:spcBef>
                <a:spcPts val="0"/>
              </a:spcBef>
              <a:spcAft>
                <a:spcPts val="0"/>
              </a:spcAft>
              <a:buClr>
                <a:srgbClr val="191919"/>
              </a:buClr>
              <a:buSzPts val="5200"/>
              <a:buNone/>
              <a:defRPr sz="5200">
                <a:solidFill>
                  <a:srgbClr val="191919"/>
                </a:solidFill>
              </a:defRPr>
            </a:lvl4pPr>
            <a:lvl5pPr lvl="4" algn="ctr">
              <a:spcBef>
                <a:spcPts val="0"/>
              </a:spcBef>
              <a:spcAft>
                <a:spcPts val="0"/>
              </a:spcAft>
              <a:buClr>
                <a:srgbClr val="191919"/>
              </a:buClr>
              <a:buSzPts val="5200"/>
              <a:buNone/>
              <a:defRPr sz="5200">
                <a:solidFill>
                  <a:srgbClr val="191919"/>
                </a:solidFill>
              </a:defRPr>
            </a:lvl5pPr>
            <a:lvl6pPr lvl="5" algn="ctr">
              <a:spcBef>
                <a:spcPts val="0"/>
              </a:spcBef>
              <a:spcAft>
                <a:spcPts val="0"/>
              </a:spcAft>
              <a:buClr>
                <a:srgbClr val="191919"/>
              </a:buClr>
              <a:buSzPts val="5200"/>
              <a:buNone/>
              <a:defRPr sz="5200">
                <a:solidFill>
                  <a:srgbClr val="191919"/>
                </a:solidFill>
              </a:defRPr>
            </a:lvl6pPr>
            <a:lvl7pPr lvl="6" algn="ctr">
              <a:spcBef>
                <a:spcPts val="0"/>
              </a:spcBef>
              <a:spcAft>
                <a:spcPts val="0"/>
              </a:spcAft>
              <a:buClr>
                <a:srgbClr val="191919"/>
              </a:buClr>
              <a:buSzPts val="5200"/>
              <a:buNone/>
              <a:defRPr sz="5200">
                <a:solidFill>
                  <a:srgbClr val="191919"/>
                </a:solidFill>
              </a:defRPr>
            </a:lvl7pPr>
            <a:lvl8pPr lvl="7" algn="ctr">
              <a:spcBef>
                <a:spcPts val="0"/>
              </a:spcBef>
              <a:spcAft>
                <a:spcPts val="0"/>
              </a:spcAft>
              <a:buClr>
                <a:srgbClr val="191919"/>
              </a:buClr>
              <a:buSzPts val="5200"/>
              <a:buNone/>
              <a:defRPr sz="5200">
                <a:solidFill>
                  <a:srgbClr val="191919"/>
                </a:solidFill>
              </a:defRPr>
            </a:lvl8pPr>
            <a:lvl9pPr lvl="8" algn="ctr">
              <a:spcBef>
                <a:spcPts val="0"/>
              </a:spcBef>
              <a:spcAft>
                <a:spcPts val="0"/>
              </a:spcAft>
              <a:buClr>
                <a:srgbClr val="191919"/>
              </a:buClr>
              <a:buSzPts val="5200"/>
              <a:buNone/>
              <a:defRPr sz="5200">
                <a:solidFill>
                  <a:srgbClr val="191919"/>
                </a:solidFill>
              </a:defRPr>
            </a:lvl9pPr>
          </a:lstStyle>
          <a:p/>
        </p:txBody>
      </p:sp>
      <p:sp>
        <p:nvSpPr>
          <p:cNvPr id="10" name="Google Shape;10;p2"/>
          <p:cNvSpPr txBox="1"/>
          <p:nvPr>
            <p:ph idx="1" type="subTitle"/>
          </p:nvPr>
        </p:nvSpPr>
        <p:spPr>
          <a:xfrm>
            <a:off x="715100" y="3866625"/>
            <a:ext cx="5171400" cy="415200"/>
          </a:xfrm>
          <a:prstGeom prst="rect">
            <a:avLst/>
          </a:prstGeom>
        </p:spPr>
        <p:txBody>
          <a:bodyPr anchorCtr="0" anchor="ctr" bIns="91425" lIns="91425" spcFirstLastPara="1" rIns="91425" wrap="square" tIns="91425">
            <a:noAutofit/>
          </a:bodyPr>
          <a:lstStyle>
            <a:lvl1pPr lvl="0">
              <a:lnSpc>
                <a:spcPct val="100000"/>
              </a:lnSpc>
              <a:spcBef>
                <a:spcPts val="0"/>
              </a:spcBef>
              <a:spcAft>
                <a:spcPts val="0"/>
              </a:spcAft>
              <a:buSzPts val="1600"/>
              <a:buNone/>
              <a:defRPr>
                <a:latin typeface="Nanum Gothic"/>
                <a:ea typeface="Nanum Gothic"/>
                <a:cs typeface="Nanum Gothic"/>
                <a:sym typeface="Nanum Gothic"/>
              </a:defRPr>
            </a:lvl1pPr>
            <a:lvl2pPr lvl="1" algn="ctr">
              <a:lnSpc>
                <a:spcPct val="100000"/>
              </a:lnSpc>
              <a:spcBef>
                <a:spcPts val="0"/>
              </a:spcBef>
              <a:spcAft>
                <a:spcPts val="0"/>
              </a:spcAft>
              <a:buSzPts val="1800"/>
              <a:buNone/>
              <a:defRPr sz="1800"/>
            </a:lvl2pPr>
            <a:lvl3pPr lvl="2" algn="ctr">
              <a:lnSpc>
                <a:spcPct val="100000"/>
              </a:lnSpc>
              <a:spcBef>
                <a:spcPts val="0"/>
              </a:spcBef>
              <a:spcAft>
                <a:spcPts val="0"/>
              </a:spcAft>
              <a:buSzPts val="1800"/>
              <a:buNone/>
              <a:defRPr sz="1800"/>
            </a:lvl3pPr>
            <a:lvl4pPr lvl="3" algn="ctr">
              <a:lnSpc>
                <a:spcPct val="100000"/>
              </a:lnSpc>
              <a:spcBef>
                <a:spcPts val="0"/>
              </a:spcBef>
              <a:spcAft>
                <a:spcPts val="0"/>
              </a:spcAft>
              <a:buSzPts val="1800"/>
              <a:buNone/>
              <a:defRPr sz="1800"/>
            </a:lvl4pPr>
            <a:lvl5pPr lvl="4" algn="ctr">
              <a:lnSpc>
                <a:spcPct val="100000"/>
              </a:lnSpc>
              <a:spcBef>
                <a:spcPts val="0"/>
              </a:spcBef>
              <a:spcAft>
                <a:spcPts val="0"/>
              </a:spcAft>
              <a:buSzPts val="1800"/>
              <a:buNone/>
              <a:defRPr sz="1800"/>
            </a:lvl5pPr>
            <a:lvl6pPr lvl="5" algn="ctr">
              <a:lnSpc>
                <a:spcPct val="100000"/>
              </a:lnSpc>
              <a:spcBef>
                <a:spcPts val="0"/>
              </a:spcBef>
              <a:spcAft>
                <a:spcPts val="0"/>
              </a:spcAft>
              <a:buSzPts val="1800"/>
              <a:buNone/>
              <a:defRPr sz="1800"/>
            </a:lvl6pPr>
            <a:lvl7pPr lvl="6" algn="ctr">
              <a:lnSpc>
                <a:spcPct val="100000"/>
              </a:lnSpc>
              <a:spcBef>
                <a:spcPts val="0"/>
              </a:spcBef>
              <a:spcAft>
                <a:spcPts val="0"/>
              </a:spcAft>
              <a:buSzPts val="1800"/>
              <a:buNone/>
              <a:defRPr sz="1800"/>
            </a:lvl7pPr>
            <a:lvl8pPr lvl="7" algn="ctr">
              <a:lnSpc>
                <a:spcPct val="100000"/>
              </a:lnSpc>
              <a:spcBef>
                <a:spcPts val="0"/>
              </a:spcBef>
              <a:spcAft>
                <a:spcPts val="0"/>
              </a:spcAft>
              <a:buSzPts val="1800"/>
              <a:buNone/>
              <a:defRPr sz="1800"/>
            </a:lvl8pPr>
            <a:lvl9pPr lvl="8" algn="ctr">
              <a:lnSpc>
                <a:spcPct val="100000"/>
              </a:lnSpc>
              <a:spcBef>
                <a:spcPts val="0"/>
              </a:spcBef>
              <a:spcAft>
                <a:spcPts val="0"/>
              </a:spcAft>
              <a:buSzPts val="1800"/>
              <a:buNone/>
              <a:defRPr sz="1800"/>
            </a:lvl9pPr>
          </a:lstStyle>
          <a:p/>
        </p:txBody>
      </p:sp>
      <p:sp>
        <p:nvSpPr>
          <p:cNvPr id="11" name="Google Shape;11;p2"/>
          <p:cNvSpPr/>
          <p:nvPr/>
        </p:nvSpPr>
        <p:spPr>
          <a:xfrm>
            <a:off x="-31498" y="3849189"/>
            <a:ext cx="9206997" cy="1354875"/>
          </a:xfrm>
          <a:custGeom>
            <a:rect b="b" l="l" r="r" t="t"/>
            <a:pathLst>
              <a:path extrusionOk="0" h="54195" w="216114">
                <a:moveTo>
                  <a:pt x="216113" y="0"/>
                </a:moveTo>
                <a:cubicBezTo>
                  <a:pt x="179533" y="1108"/>
                  <a:pt x="148536" y="15509"/>
                  <a:pt x="112156" y="17836"/>
                </a:cubicBezTo>
                <a:cubicBezTo>
                  <a:pt x="98818" y="18700"/>
                  <a:pt x="85103" y="17880"/>
                  <a:pt x="72008" y="19475"/>
                </a:cubicBezTo>
                <a:cubicBezTo>
                  <a:pt x="60975" y="20827"/>
                  <a:pt x="50960" y="23796"/>
                  <a:pt x="41100" y="26743"/>
                </a:cubicBezTo>
                <a:cubicBezTo>
                  <a:pt x="26765" y="31019"/>
                  <a:pt x="12231" y="35361"/>
                  <a:pt x="665" y="41565"/>
                </a:cubicBezTo>
                <a:lnTo>
                  <a:pt x="0" y="54194"/>
                </a:lnTo>
                <a:lnTo>
                  <a:pt x="216113" y="54194"/>
                </a:lnTo>
                <a:lnTo>
                  <a:pt x="216113"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 name="Google Shape;12;p2"/>
          <p:cNvSpPr/>
          <p:nvPr/>
        </p:nvSpPr>
        <p:spPr>
          <a:xfrm>
            <a:off x="-31477" y="4193714"/>
            <a:ext cx="9206954" cy="1010350"/>
          </a:xfrm>
          <a:custGeom>
            <a:rect b="b" l="l" r="r" t="t"/>
            <a:pathLst>
              <a:path extrusionOk="0" h="40414" w="216113">
                <a:moveTo>
                  <a:pt x="0" y="1"/>
                </a:moveTo>
                <a:lnTo>
                  <a:pt x="0" y="40414"/>
                </a:lnTo>
                <a:lnTo>
                  <a:pt x="216113" y="40414"/>
                </a:lnTo>
                <a:lnTo>
                  <a:pt x="215448" y="30997"/>
                </a:lnTo>
                <a:cubicBezTo>
                  <a:pt x="203882" y="26389"/>
                  <a:pt x="189348" y="23132"/>
                  <a:pt x="175013" y="19941"/>
                </a:cubicBezTo>
                <a:cubicBezTo>
                  <a:pt x="165175" y="17748"/>
                  <a:pt x="155139" y="15532"/>
                  <a:pt x="144105" y="14535"/>
                </a:cubicBezTo>
                <a:cubicBezTo>
                  <a:pt x="131010" y="13339"/>
                  <a:pt x="117296" y="13959"/>
                  <a:pt x="103957" y="13317"/>
                </a:cubicBezTo>
                <a:cubicBezTo>
                  <a:pt x="67577" y="11588"/>
                  <a:pt x="36558" y="843"/>
                  <a:pt x="0" y="1"/>
                </a:cubicBez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 name="Google Shape;13;p2"/>
          <p:cNvSpPr/>
          <p:nvPr/>
        </p:nvSpPr>
        <p:spPr>
          <a:xfrm>
            <a:off x="-31570" y="-36576"/>
            <a:ext cx="9207140" cy="895150"/>
          </a:xfrm>
          <a:custGeom>
            <a:rect b="b" l="l" r="r" t="t"/>
            <a:pathLst>
              <a:path extrusionOk="0" h="35806" w="216092">
                <a:moveTo>
                  <a:pt x="1" y="0"/>
                </a:moveTo>
                <a:lnTo>
                  <a:pt x="1" y="35805"/>
                </a:lnTo>
                <a:cubicBezTo>
                  <a:pt x="36559" y="35074"/>
                  <a:pt x="67578" y="25547"/>
                  <a:pt x="103936" y="24018"/>
                </a:cubicBezTo>
                <a:cubicBezTo>
                  <a:pt x="117274" y="23464"/>
                  <a:pt x="130989" y="23996"/>
                  <a:pt x="144083" y="22932"/>
                </a:cubicBezTo>
                <a:cubicBezTo>
                  <a:pt x="155117" y="22046"/>
                  <a:pt x="165132" y="20074"/>
                  <a:pt x="174991" y="18146"/>
                </a:cubicBezTo>
                <a:cubicBezTo>
                  <a:pt x="189327" y="15310"/>
                  <a:pt x="203861" y="12430"/>
                  <a:pt x="215427" y="8353"/>
                </a:cubicBezTo>
                <a:lnTo>
                  <a:pt x="216091"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 name="Google Shape;14;p2"/>
          <p:cNvSpPr/>
          <p:nvPr/>
        </p:nvSpPr>
        <p:spPr>
          <a:xfrm>
            <a:off x="-31577" y="-36576"/>
            <a:ext cx="9206954" cy="662475"/>
          </a:xfrm>
          <a:custGeom>
            <a:rect b="b" l="l" r="r" t="t"/>
            <a:pathLst>
              <a:path extrusionOk="0" h="26499" w="216113">
                <a:moveTo>
                  <a:pt x="0" y="0"/>
                </a:moveTo>
                <a:lnTo>
                  <a:pt x="665" y="6182"/>
                </a:lnTo>
                <a:cubicBezTo>
                  <a:pt x="12230" y="9195"/>
                  <a:pt x="26765" y="11344"/>
                  <a:pt x="41100" y="13427"/>
                </a:cubicBezTo>
                <a:cubicBezTo>
                  <a:pt x="50960" y="14867"/>
                  <a:pt x="60974" y="16329"/>
                  <a:pt x="72008" y="16972"/>
                </a:cubicBezTo>
                <a:cubicBezTo>
                  <a:pt x="85102" y="17747"/>
                  <a:pt x="98817" y="17348"/>
                  <a:pt x="112177" y="17769"/>
                </a:cubicBezTo>
                <a:cubicBezTo>
                  <a:pt x="148536" y="18921"/>
                  <a:pt x="179555" y="25945"/>
                  <a:pt x="216113" y="26499"/>
                </a:cubicBezTo>
                <a:lnTo>
                  <a:pt x="216113" y="0"/>
                </a:ln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5" name="Google Shape;15;p2"/>
          <p:cNvGrpSpPr/>
          <p:nvPr/>
        </p:nvGrpSpPr>
        <p:grpSpPr>
          <a:xfrm>
            <a:off x="5727312" y="-948916"/>
            <a:ext cx="4188852" cy="4156925"/>
            <a:chOff x="5727312" y="-948916"/>
            <a:chExt cx="4188852" cy="4156925"/>
          </a:xfrm>
        </p:grpSpPr>
        <p:sp>
          <p:nvSpPr>
            <p:cNvPr id="16" name="Google Shape;16;p2"/>
            <p:cNvSpPr/>
            <p:nvPr/>
          </p:nvSpPr>
          <p:spPr>
            <a:xfrm>
              <a:off x="9162828" y="1303441"/>
              <a:ext cx="638941" cy="1904568"/>
            </a:xfrm>
            <a:custGeom>
              <a:rect b="b" l="l" r="r" t="t"/>
              <a:pathLst>
                <a:path extrusionOk="0" h="35898" w="12043">
                  <a:moveTo>
                    <a:pt x="8712" y="4757"/>
                  </a:moveTo>
                  <a:cubicBezTo>
                    <a:pt x="8712" y="4792"/>
                    <a:pt x="8729" y="4828"/>
                    <a:pt x="8765" y="4846"/>
                  </a:cubicBezTo>
                  <a:cubicBezTo>
                    <a:pt x="8925" y="4970"/>
                    <a:pt x="9103" y="5077"/>
                    <a:pt x="9282" y="5202"/>
                  </a:cubicBezTo>
                  <a:cubicBezTo>
                    <a:pt x="10315" y="5968"/>
                    <a:pt x="11116" y="7001"/>
                    <a:pt x="11580" y="8195"/>
                  </a:cubicBezTo>
                  <a:cubicBezTo>
                    <a:pt x="11687" y="8462"/>
                    <a:pt x="11811" y="8943"/>
                    <a:pt x="11562" y="9175"/>
                  </a:cubicBezTo>
                  <a:cubicBezTo>
                    <a:pt x="11450" y="9256"/>
                    <a:pt x="11320" y="9297"/>
                    <a:pt x="11190" y="9297"/>
                  </a:cubicBezTo>
                  <a:cubicBezTo>
                    <a:pt x="11092" y="9297"/>
                    <a:pt x="10994" y="9274"/>
                    <a:pt x="10903" y="9228"/>
                  </a:cubicBezTo>
                  <a:cubicBezTo>
                    <a:pt x="10671" y="9103"/>
                    <a:pt x="10493" y="8943"/>
                    <a:pt x="10350" y="8729"/>
                  </a:cubicBezTo>
                  <a:cubicBezTo>
                    <a:pt x="9638" y="7643"/>
                    <a:pt x="9139" y="6449"/>
                    <a:pt x="8908" y="5184"/>
                  </a:cubicBezTo>
                  <a:cubicBezTo>
                    <a:pt x="8890" y="5131"/>
                    <a:pt x="8854" y="5077"/>
                    <a:pt x="8801" y="5077"/>
                  </a:cubicBezTo>
                  <a:cubicBezTo>
                    <a:pt x="8783" y="5077"/>
                    <a:pt x="8765" y="5095"/>
                    <a:pt x="8747" y="5095"/>
                  </a:cubicBezTo>
                  <a:lnTo>
                    <a:pt x="8747" y="4953"/>
                  </a:lnTo>
                  <a:cubicBezTo>
                    <a:pt x="8747" y="4899"/>
                    <a:pt x="8712" y="4863"/>
                    <a:pt x="8658" y="4846"/>
                  </a:cubicBezTo>
                  <a:cubicBezTo>
                    <a:pt x="8645" y="4841"/>
                    <a:pt x="8631" y="4839"/>
                    <a:pt x="8619" y="4839"/>
                  </a:cubicBezTo>
                  <a:cubicBezTo>
                    <a:pt x="8580" y="4839"/>
                    <a:pt x="8547" y="4859"/>
                    <a:pt x="8533" y="4899"/>
                  </a:cubicBezTo>
                  <a:cubicBezTo>
                    <a:pt x="7874" y="6057"/>
                    <a:pt x="6984" y="7090"/>
                    <a:pt x="5933" y="7910"/>
                  </a:cubicBezTo>
                  <a:cubicBezTo>
                    <a:pt x="5719" y="8052"/>
                    <a:pt x="5487" y="8159"/>
                    <a:pt x="5238" y="8195"/>
                  </a:cubicBezTo>
                  <a:cubicBezTo>
                    <a:pt x="5208" y="8199"/>
                    <a:pt x="5178" y="8202"/>
                    <a:pt x="5148" y="8202"/>
                  </a:cubicBezTo>
                  <a:cubicBezTo>
                    <a:pt x="4948" y="8202"/>
                    <a:pt x="4756" y="8100"/>
                    <a:pt x="4632" y="7945"/>
                  </a:cubicBezTo>
                  <a:cubicBezTo>
                    <a:pt x="4490" y="7625"/>
                    <a:pt x="4757" y="7233"/>
                    <a:pt x="4935" y="7001"/>
                  </a:cubicBezTo>
                  <a:cubicBezTo>
                    <a:pt x="5772" y="6021"/>
                    <a:pt x="6859" y="5309"/>
                    <a:pt x="8088" y="4935"/>
                  </a:cubicBezTo>
                  <a:cubicBezTo>
                    <a:pt x="8284" y="4863"/>
                    <a:pt x="8480" y="4828"/>
                    <a:pt x="8676" y="4774"/>
                  </a:cubicBezTo>
                  <a:cubicBezTo>
                    <a:pt x="8694" y="4774"/>
                    <a:pt x="8694" y="4774"/>
                    <a:pt x="8712" y="4757"/>
                  </a:cubicBezTo>
                  <a:close/>
                  <a:moveTo>
                    <a:pt x="8213" y="10243"/>
                  </a:moveTo>
                  <a:lnTo>
                    <a:pt x="8213" y="10243"/>
                  </a:lnTo>
                  <a:cubicBezTo>
                    <a:pt x="8195" y="10297"/>
                    <a:pt x="8231" y="10332"/>
                    <a:pt x="8266" y="10368"/>
                  </a:cubicBezTo>
                  <a:cubicBezTo>
                    <a:pt x="9014" y="10724"/>
                    <a:pt x="9691" y="11241"/>
                    <a:pt x="10226" y="11882"/>
                  </a:cubicBezTo>
                  <a:cubicBezTo>
                    <a:pt x="10671" y="12417"/>
                    <a:pt x="11152" y="13735"/>
                    <a:pt x="11063" y="14341"/>
                  </a:cubicBezTo>
                  <a:cubicBezTo>
                    <a:pt x="11063" y="14448"/>
                    <a:pt x="11010" y="14537"/>
                    <a:pt x="10938" y="14590"/>
                  </a:cubicBezTo>
                  <a:cubicBezTo>
                    <a:pt x="10855" y="14638"/>
                    <a:pt x="10764" y="14661"/>
                    <a:pt x="10676" y="14661"/>
                  </a:cubicBezTo>
                  <a:cubicBezTo>
                    <a:pt x="10632" y="14661"/>
                    <a:pt x="10588" y="14655"/>
                    <a:pt x="10546" y="14644"/>
                  </a:cubicBezTo>
                  <a:cubicBezTo>
                    <a:pt x="10065" y="14501"/>
                    <a:pt x="9460" y="13699"/>
                    <a:pt x="8979" y="12595"/>
                  </a:cubicBezTo>
                  <a:cubicBezTo>
                    <a:pt x="8729" y="11954"/>
                    <a:pt x="8516" y="11294"/>
                    <a:pt x="8373" y="10618"/>
                  </a:cubicBezTo>
                  <a:cubicBezTo>
                    <a:pt x="8373" y="10564"/>
                    <a:pt x="8320" y="10528"/>
                    <a:pt x="8266" y="10528"/>
                  </a:cubicBezTo>
                  <a:lnTo>
                    <a:pt x="8266" y="10511"/>
                  </a:lnTo>
                  <a:cubicBezTo>
                    <a:pt x="8248" y="10511"/>
                    <a:pt x="8213" y="10528"/>
                    <a:pt x="8213" y="10528"/>
                  </a:cubicBezTo>
                  <a:cubicBezTo>
                    <a:pt x="8195" y="10493"/>
                    <a:pt x="8177" y="10457"/>
                    <a:pt x="8124" y="10439"/>
                  </a:cubicBezTo>
                  <a:cubicBezTo>
                    <a:pt x="8110" y="10435"/>
                    <a:pt x="8097" y="10433"/>
                    <a:pt x="8084" y="10433"/>
                  </a:cubicBezTo>
                  <a:cubicBezTo>
                    <a:pt x="8046" y="10433"/>
                    <a:pt x="8012" y="10453"/>
                    <a:pt x="7999" y="10493"/>
                  </a:cubicBezTo>
                  <a:cubicBezTo>
                    <a:pt x="7643" y="11063"/>
                    <a:pt x="7251" y="11615"/>
                    <a:pt x="6805" y="12114"/>
                  </a:cubicBezTo>
                  <a:cubicBezTo>
                    <a:pt x="5999" y="12991"/>
                    <a:pt x="5175" y="13539"/>
                    <a:pt x="4674" y="13539"/>
                  </a:cubicBezTo>
                  <a:cubicBezTo>
                    <a:pt x="4666" y="13539"/>
                    <a:pt x="4658" y="13539"/>
                    <a:pt x="4650" y="13539"/>
                  </a:cubicBezTo>
                  <a:cubicBezTo>
                    <a:pt x="4507" y="13539"/>
                    <a:pt x="4383" y="13468"/>
                    <a:pt x="4294" y="13361"/>
                  </a:cubicBezTo>
                  <a:cubicBezTo>
                    <a:pt x="4240" y="13290"/>
                    <a:pt x="4240" y="13183"/>
                    <a:pt x="4258" y="13094"/>
                  </a:cubicBezTo>
                  <a:cubicBezTo>
                    <a:pt x="4365" y="12488"/>
                    <a:pt x="5273" y="11401"/>
                    <a:pt x="5861" y="11045"/>
                  </a:cubicBezTo>
                  <a:cubicBezTo>
                    <a:pt x="6574" y="10618"/>
                    <a:pt x="7358" y="10368"/>
                    <a:pt x="8159" y="10261"/>
                  </a:cubicBezTo>
                  <a:cubicBezTo>
                    <a:pt x="8177" y="10261"/>
                    <a:pt x="8195" y="10261"/>
                    <a:pt x="8213" y="10243"/>
                  </a:cubicBezTo>
                  <a:close/>
                  <a:moveTo>
                    <a:pt x="6984" y="16674"/>
                  </a:moveTo>
                  <a:cubicBezTo>
                    <a:pt x="6609" y="17227"/>
                    <a:pt x="5452" y="18830"/>
                    <a:pt x="4240" y="19275"/>
                  </a:cubicBezTo>
                  <a:lnTo>
                    <a:pt x="4222" y="19293"/>
                  </a:lnTo>
                  <a:cubicBezTo>
                    <a:pt x="4038" y="19367"/>
                    <a:pt x="3733" y="19484"/>
                    <a:pt x="3510" y="19484"/>
                  </a:cubicBezTo>
                  <a:cubicBezTo>
                    <a:pt x="3411" y="19484"/>
                    <a:pt x="3328" y="19460"/>
                    <a:pt x="3278" y="19400"/>
                  </a:cubicBezTo>
                  <a:cubicBezTo>
                    <a:pt x="3189" y="19275"/>
                    <a:pt x="3136" y="19115"/>
                    <a:pt x="3171" y="18955"/>
                  </a:cubicBezTo>
                  <a:cubicBezTo>
                    <a:pt x="3278" y="18420"/>
                    <a:pt x="4009" y="17797"/>
                    <a:pt x="4686" y="17387"/>
                  </a:cubicBezTo>
                  <a:cubicBezTo>
                    <a:pt x="5398" y="16977"/>
                    <a:pt x="6253" y="16799"/>
                    <a:pt x="6984" y="16674"/>
                  </a:cubicBezTo>
                  <a:close/>
                  <a:moveTo>
                    <a:pt x="7429" y="16853"/>
                  </a:moveTo>
                  <a:lnTo>
                    <a:pt x="7429" y="16853"/>
                  </a:lnTo>
                  <a:cubicBezTo>
                    <a:pt x="8159" y="17351"/>
                    <a:pt x="8818" y="17975"/>
                    <a:pt x="9371" y="18670"/>
                  </a:cubicBezTo>
                  <a:cubicBezTo>
                    <a:pt x="9674" y="19044"/>
                    <a:pt x="9976" y="19507"/>
                    <a:pt x="9959" y="20041"/>
                  </a:cubicBezTo>
                  <a:cubicBezTo>
                    <a:pt x="9976" y="20291"/>
                    <a:pt x="9834" y="20540"/>
                    <a:pt x="9602" y="20647"/>
                  </a:cubicBezTo>
                  <a:cubicBezTo>
                    <a:pt x="9559" y="20663"/>
                    <a:pt x="9515" y="20671"/>
                    <a:pt x="9471" y="20671"/>
                  </a:cubicBezTo>
                  <a:cubicBezTo>
                    <a:pt x="9317" y="20671"/>
                    <a:pt x="9155" y="20574"/>
                    <a:pt x="8961" y="20380"/>
                  </a:cubicBezTo>
                  <a:cubicBezTo>
                    <a:pt x="8284" y="19685"/>
                    <a:pt x="7625" y="17565"/>
                    <a:pt x="7429" y="16853"/>
                  </a:cubicBezTo>
                  <a:close/>
                  <a:moveTo>
                    <a:pt x="5897" y="22161"/>
                  </a:moveTo>
                  <a:cubicBezTo>
                    <a:pt x="5897" y="22179"/>
                    <a:pt x="5897" y="22197"/>
                    <a:pt x="5897" y="22215"/>
                  </a:cubicBezTo>
                  <a:cubicBezTo>
                    <a:pt x="5915" y="22232"/>
                    <a:pt x="5915" y="22250"/>
                    <a:pt x="5933" y="22268"/>
                  </a:cubicBezTo>
                  <a:cubicBezTo>
                    <a:pt x="5923" y="22265"/>
                    <a:pt x="5914" y="22263"/>
                    <a:pt x="5906" y="22263"/>
                  </a:cubicBezTo>
                  <a:cubicBezTo>
                    <a:pt x="5867" y="22263"/>
                    <a:pt x="5840" y="22295"/>
                    <a:pt x="5826" y="22339"/>
                  </a:cubicBezTo>
                  <a:cubicBezTo>
                    <a:pt x="5772" y="22482"/>
                    <a:pt x="5737" y="22642"/>
                    <a:pt x="5701" y="22785"/>
                  </a:cubicBezTo>
                  <a:cubicBezTo>
                    <a:pt x="5683" y="22767"/>
                    <a:pt x="5665" y="22767"/>
                    <a:pt x="5647" y="22749"/>
                  </a:cubicBezTo>
                  <a:cubicBezTo>
                    <a:pt x="5634" y="22743"/>
                    <a:pt x="5619" y="22738"/>
                    <a:pt x="5603" y="22738"/>
                  </a:cubicBezTo>
                  <a:cubicBezTo>
                    <a:pt x="5575" y="22738"/>
                    <a:pt x="5545" y="22751"/>
                    <a:pt x="5523" y="22785"/>
                  </a:cubicBezTo>
                  <a:cubicBezTo>
                    <a:pt x="5024" y="23390"/>
                    <a:pt x="4258" y="23764"/>
                    <a:pt x="3581" y="24050"/>
                  </a:cubicBezTo>
                  <a:cubicBezTo>
                    <a:pt x="3394" y="24159"/>
                    <a:pt x="3166" y="24213"/>
                    <a:pt x="2945" y="24213"/>
                  </a:cubicBezTo>
                  <a:cubicBezTo>
                    <a:pt x="2913" y="24213"/>
                    <a:pt x="2882" y="24212"/>
                    <a:pt x="2851" y="24210"/>
                  </a:cubicBezTo>
                  <a:cubicBezTo>
                    <a:pt x="2566" y="24139"/>
                    <a:pt x="2316" y="23943"/>
                    <a:pt x="2209" y="23658"/>
                  </a:cubicBezTo>
                  <a:cubicBezTo>
                    <a:pt x="2138" y="23462"/>
                    <a:pt x="2192" y="23248"/>
                    <a:pt x="2334" y="23105"/>
                  </a:cubicBezTo>
                  <a:cubicBezTo>
                    <a:pt x="2477" y="22981"/>
                    <a:pt x="2637" y="22892"/>
                    <a:pt x="2833" y="22838"/>
                  </a:cubicBezTo>
                  <a:cubicBezTo>
                    <a:pt x="3474" y="22642"/>
                    <a:pt x="4133" y="22446"/>
                    <a:pt x="4810" y="22286"/>
                  </a:cubicBezTo>
                  <a:cubicBezTo>
                    <a:pt x="5149" y="22232"/>
                    <a:pt x="5487" y="22197"/>
                    <a:pt x="5826" y="22179"/>
                  </a:cubicBezTo>
                  <a:cubicBezTo>
                    <a:pt x="5861" y="22179"/>
                    <a:pt x="5879" y="22179"/>
                    <a:pt x="5897" y="22161"/>
                  </a:cubicBezTo>
                  <a:close/>
                  <a:moveTo>
                    <a:pt x="6022" y="22304"/>
                  </a:moveTo>
                  <a:lnTo>
                    <a:pt x="6022" y="22304"/>
                  </a:lnTo>
                  <a:cubicBezTo>
                    <a:pt x="7055" y="22767"/>
                    <a:pt x="7946" y="23515"/>
                    <a:pt x="8605" y="24441"/>
                  </a:cubicBezTo>
                  <a:cubicBezTo>
                    <a:pt x="8747" y="24673"/>
                    <a:pt x="8818" y="24958"/>
                    <a:pt x="8765" y="25243"/>
                  </a:cubicBezTo>
                  <a:cubicBezTo>
                    <a:pt x="8729" y="25403"/>
                    <a:pt x="8622" y="25528"/>
                    <a:pt x="8480" y="25599"/>
                  </a:cubicBezTo>
                  <a:cubicBezTo>
                    <a:pt x="8431" y="25624"/>
                    <a:pt x="8372" y="25636"/>
                    <a:pt x="8305" y="25636"/>
                  </a:cubicBezTo>
                  <a:cubicBezTo>
                    <a:pt x="7983" y="25636"/>
                    <a:pt x="7489" y="25359"/>
                    <a:pt x="7180" y="24887"/>
                  </a:cubicBezTo>
                  <a:cubicBezTo>
                    <a:pt x="6681" y="24085"/>
                    <a:pt x="6289" y="23230"/>
                    <a:pt x="6039" y="22339"/>
                  </a:cubicBezTo>
                  <a:cubicBezTo>
                    <a:pt x="6039" y="22322"/>
                    <a:pt x="6022" y="22304"/>
                    <a:pt x="6022" y="22304"/>
                  </a:cubicBezTo>
                  <a:close/>
                  <a:moveTo>
                    <a:pt x="4194" y="27416"/>
                  </a:moveTo>
                  <a:lnTo>
                    <a:pt x="4194" y="27416"/>
                  </a:lnTo>
                  <a:cubicBezTo>
                    <a:pt x="4175" y="27432"/>
                    <a:pt x="4160" y="27451"/>
                    <a:pt x="4151" y="27470"/>
                  </a:cubicBezTo>
                  <a:lnTo>
                    <a:pt x="4115" y="27577"/>
                  </a:lnTo>
                  <a:cubicBezTo>
                    <a:pt x="4098" y="27577"/>
                    <a:pt x="4098" y="27559"/>
                    <a:pt x="4080" y="27541"/>
                  </a:cubicBezTo>
                  <a:cubicBezTo>
                    <a:pt x="4058" y="27534"/>
                    <a:pt x="4036" y="27529"/>
                    <a:pt x="4015" y="27529"/>
                  </a:cubicBezTo>
                  <a:cubicBezTo>
                    <a:pt x="3985" y="27529"/>
                    <a:pt x="3958" y="27538"/>
                    <a:pt x="3937" y="27559"/>
                  </a:cubicBezTo>
                  <a:cubicBezTo>
                    <a:pt x="3296" y="28272"/>
                    <a:pt x="2530" y="29073"/>
                    <a:pt x="1568" y="29519"/>
                  </a:cubicBezTo>
                  <a:cubicBezTo>
                    <a:pt x="1362" y="29621"/>
                    <a:pt x="1120" y="29688"/>
                    <a:pt x="891" y="29688"/>
                  </a:cubicBezTo>
                  <a:cubicBezTo>
                    <a:pt x="843" y="29688"/>
                    <a:pt x="795" y="29685"/>
                    <a:pt x="749" y="29679"/>
                  </a:cubicBezTo>
                  <a:cubicBezTo>
                    <a:pt x="481" y="29625"/>
                    <a:pt x="232" y="29412"/>
                    <a:pt x="268" y="29162"/>
                  </a:cubicBezTo>
                  <a:cubicBezTo>
                    <a:pt x="321" y="28752"/>
                    <a:pt x="553" y="28378"/>
                    <a:pt x="909" y="28147"/>
                  </a:cubicBezTo>
                  <a:cubicBezTo>
                    <a:pt x="1780" y="27524"/>
                    <a:pt x="2953" y="27417"/>
                    <a:pt x="3658" y="27417"/>
                  </a:cubicBezTo>
                  <a:cubicBezTo>
                    <a:pt x="3861" y="27417"/>
                    <a:pt x="4026" y="27426"/>
                    <a:pt x="4133" y="27434"/>
                  </a:cubicBezTo>
                  <a:cubicBezTo>
                    <a:pt x="4157" y="27434"/>
                    <a:pt x="4177" y="27427"/>
                    <a:pt x="4194" y="27416"/>
                  </a:cubicBezTo>
                  <a:close/>
                  <a:moveTo>
                    <a:pt x="4240" y="27327"/>
                  </a:moveTo>
                  <a:cubicBezTo>
                    <a:pt x="4258" y="27345"/>
                    <a:pt x="4258" y="27363"/>
                    <a:pt x="4276" y="27363"/>
                  </a:cubicBezTo>
                  <a:cubicBezTo>
                    <a:pt x="5345" y="27986"/>
                    <a:pt x="6235" y="28842"/>
                    <a:pt x="6877" y="29893"/>
                  </a:cubicBezTo>
                  <a:cubicBezTo>
                    <a:pt x="7019" y="30124"/>
                    <a:pt x="7180" y="30427"/>
                    <a:pt x="7108" y="30694"/>
                  </a:cubicBezTo>
                  <a:cubicBezTo>
                    <a:pt x="6989" y="30966"/>
                    <a:pt x="6708" y="31141"/>
                    <a:pt x="6420" y="31141"/>
                  </a:cubicBezTo>
                  <a:cubicBezTo>
                    <a:pt x="6406" y="31141"/>
                    <a:pt x="6392" y="31140"/>
                    <a:pt x="6378" y="31140"/>
                  </a:cubicBezTo>
                  <a:cubicBezTo>
                    <a:pt x="6359" y="31140"/>
                    <a:pt x="6340" y="31141"/>
                    <a:pt x="6322" y="31141"/>
                  </a:cubicBezTo>
                  <a:cubicBezTo>
                    <a:pt x="5934" y="31141"/>
                    <a:pt x="5583" y="30965"/>
                    <a:pt x="5345" y="30676"/>
                  </a:cubicBezTo>
                  <a:cubicBezTo>
                    <a:pt x="4579" y="29519"/>
                    <a:pt x="4400" y="28058"/>
                    <a:pt x="4365" y="27488"/>
                  </a:cubicBezTo>
                  <a:cubicBezTo>
                    <a:pt x="4365" y="27434"/>
                    <a:pt x="4329" y="27399"/>
                    <a:pt x="4276" y="27381"/>
                  </a:cubicBezTo>
                  <a:lnTo>
                    <a:pt x="4258" y="27381"/>
                  </a:lnTo>
                  <a:cubicBezTo>
                    <a:pt x="4239" y="27387"/>
                    <a:pt x="4222" y="27396"/>
                    <a:pt x="4208" y="27406"/>
                  </a:cubicBezTo>
                  <a:lnTo>
                    <a:pt x="4208" y="27406"/>
                  </a:lnTo>
                  <a:cubicBezTo>
                    <a:pt x="4222" y="27393"/>
                    <a:pt x="4233" y="27378"/>
                    <a:pt x="4240" y="27363"/>
                  </a:cubicBezTo>
                  <a:cubicBezTo>
                    <a:pt x="4240" y="27345"/>
                    <a:pt x="4240" y="27345"/>
                    <a:pt x="4240" y="27327"/>
                  </a:cubicBezTo>
                  <a:close/>
                  <a:moveTo>
                    <a:pt x="2637" y="31157"/>
                  </a:moveTo>
                  <a:cubicBezTo>
                    <a:pt x="2637" y="31175"/>
                    <a:pt x="2637" y="31193"/>
                    <a:pt x="2637" y="31211"/>
                  </a:cubicBezTo>
                  <a:cubicBezTo>
                    <a:pt x="3225" y="32422"/>
                    <a:pt x="3082" y="34542"/>
                    <a:pt x="2120" y="35308"/>
                  </a:cubicBezTo>
                  <a:cubicBezTo>
                    <a:pt x="1942" y="35468"/>
                    <a:pt x="1728" y="35575"/>
                    <a:pt x="1515" y="35647"/>
                  </a:cubicBezTo>
                  <a:cubicBezTo>
                    <a:pt x="1405" y="35667"/>
                    <a:pt x="1305" y="35677"/>
                    <a:pt x="1214" y="35677"/>
                  </a:cubicBezTo>
                  <a:cubicBezTo>
                    <a:pt x="980" y="35677"/>
                    <a:pt x="806" y="35610"/>
                    <a:pt x="677" y="35468"/>
                  </a:cubicBezTo>
                  <a:cubicBezTo>
                    <a:pt x="285" y="34988"/>
                    <a:pt x="570" y="33883"/>
                    <a:pt x="766" y="33349"/>
                  </a:cubicBezTo>
                  <a:cubicBezTo>
                    <a:pt x="1176" y="32458"/>
                    <a:pt x="1817" y="31710"/>
                    <a:pt x="2637" y="31157"/>
                  </a:cubicBezTo>
                  <a:close/>
                  <a:moveTo>
                    <a:pt x="8925" y="0"/>
                  </a:moveTo>
                  <a:cubicBezTo>
                    <a:pt x="8818" y="0"/>
                    <a:pt x="8712" y="89"/>
                    <a:pt x="8712" y="196"/>
                  </a:cubicBezTo>
                  <a:cubicBezTo>
                    <a:pt x="8694" y="1639"/>
                    <a:pt x="8640" y="3118"/>
                    <a:pt x="8551" y="4561"/>
                  </a:cubicBezTo>
                  <a:cubicBezTo>
                    <a:pt x="8373" y="4614"/>
                    <a:pt x="8195" y="4650"/>
                    <a:pt x="8035" y="4703"/>
                  </a:cubicBezTo>
                  <a:cubicBezTo>
                    <a:pt x="6752" y="5095"/>
                    <a:pt x="5630" y="5843"/>
                    <a:pt x="4757" y="6859"/>
                  </a:cubicBezTo>
                  <a:cubicBezTo>
                    <a:pt x="4490" y="7162"/>
                    <a:pt x="4222" y="7625"/>
                    <a:pt x="4436" y="8034"/>
                  </a:cubicBezTo>
                  <a:cubicBezTo>
                    <a:pt x="4591" y="8267"/>
                    <a:pt x="4854" y="8419"/>
                    <a:pt x="5132" y="8419"/>
                  </a:cubicBezTo>
                  <a:cubicBezTo>
                    <a:pt x="5173" y="8419"/>
                    <a:pt x="5214" y="8415"/>
                    <a:pt x="5256" y="8409"/>
                  </a:cubicBezTo>
                  <a:cubicBezTo>
                    <a:pt x="5558" y="8373"/>
                    <a:pt x="5826" y="8248"/>
                    <a:pt x="6057" y="8070"/>
                  </a:cubicBezTo>
                  <a:cubicBezTo>
                    <a:pt x="7019" y="7340"/>
                    <a:pt x="7856" y="6431"/>
                    <a:pt x="8480" y="5398"/>
                  </a:cubicBezTo>
                  <a:lnTo>
                    <a:pt x="8480" y="5398"/>
                  </a:lnTo>
                  <a:cubicBezTo>
                    <a:pt x="8373" y="6966"/>
                    <a:pt x="8231" y="8533"/>
                    <a:pt x="8035" y="10047"/>
                  </a:cubicBezTo>
                  <a:cubicBezTo>
                    <a:pt x="7233" y="10154"/>
                    <a:pt x="6449" y="10439"/>
                    <a:pt x="5737" y="10849"/>
                  </a:cubicBezTo>
                  <a:cubicBezTo>
                    <a:pt x="5095" y="11241"/>
                    <a:pt x="4169" y="12363"/>
                    <a:pt x="4044" y="13058"/>
                  </a:cubicBezTo>
                  <a:cubicBezTo>
                    <a:pt x="4009" y="13201"/>
                    <a:pt x="4026" y="13379"/>
                    <a:pt x="4115" y="13503"/>
                  </a:cubicBezTo>
                  <a:cubicBezTo>
                    <a:pt x="4240" y="13664"/>
                    <a:pt x="4436" y="13753"/>
                    <a:pt x="4650" y="13771"/>
                  </a:cubicBezTo>
                  <a:cubicBezTo>
                    <a:pt x="4657" y="13771"/>
                    <a:pt x="4665" y="13771"/>
                    <a:pt x="4673" y="13771"/>
                  </a:cubicBezTo>
                  <a:cubicBezTo>
                    <a:pt x="5348" y="13771"/>
                    <a:pt x="6296" y="12996"/>
                    <a:pt x="6966" y="12256"/>
                  </a:cubicBezTo>
                  <a:cubicBezTo>
                    <a:pt x="7304" y="11865"/>
                    <a:pt x="7625" y="11455"/>
                    <a:pt x="7928" y="11027"/>
                  </a:cubicBezTo>
                  <a:lnTo>
                    <a:pt x="7928" y="11027"/>
                  </a:lnTo>
                  <a:cubicBezTo>
                    <a:pt x="7661" y="12862"/>
                    <a:pt x="7375" y="14661"/>
                    <a:pt x="7037" y="16425"/>
                  </a:cubicBezTo>
                  <a:cubicBezTo>
                    <a:pt x="6271" y="16567"/>
                    <a:pt x="5345" y="16746"/>
                    <a:pt x="4561" y="17191"/>
                  </a:cubicBezTo>
                  <a:cubicBezTo>
                    <a:pt x="3884" y="17583"/>
                    <a:pt x="3064" y="18260"/>
                    <a:pt x="2940" y="18901"/>
                  </a:cubicBezTo>
                  <a:cubicBezTo>
                    <a:pt x="2886" y="19133"/>
                    <a:pt x="2940" y="19364"/>
                    <a:pt x="3100" y="19542"/>
                  </a:cubicBezTo>
                  <a:cubicBezTo>
                    <a:pt x="3192" y="19661"/>
                    <a:pt x="3331" y="19704"/>
                    <a:pt x="3486" y="19704"/>
                  </a:cubicBezTo>
                  <a:cubicBezTo>
                    <a:pt x="3750" y="19704"/>
                    <a:pt x="4062" y="19579"/>
                    <a:pt x="4276" y="19489"/>
                  </a:cubicBezTo>
                  <a:lnTo>
                    <a:pt x="4311" y="19489"/>
                  </a:lnTo>
                  <a:cubicBezTo>
                    <a:pt x="5345" y="19097"/>
                    <a:pt x="6342" y="17904"/>
                    <a:pt x="6877" y="17173"/>
                  </a:cubicBezTo>
                  <a:lnTo>
                    <a:pt x="6877" y="17173"/>
                  </a:lnTo>
                  <a:cubicBezTo>
                    <a:pt x="6538" y="18812"/>
                    <a:pt x="6146" y="20415"/>
                    <a:pt x="5719" y="21965"/>
                  </a:cubicBezTo>
                  <a:cubicBezTo>
                    <a:pt x="5398" y="21983"/>
                    <a:pt x="5060" y="22019"/>
                    <a:pt x="4739" y="22072"/>
                  </a:cubicBezTo>
                  <a:cubicBezTo>
                    <a:pt x="4062" y="22232"/>
                    <a:pt x="3403" y="22428"/>
                    <a:pt x="2762" y="22624"/>
                  </a:cubicBezTo>
                  <a:cubicBezTo>
                    <a:pt x="2530" y="22678"/>
                    <a:pt x="2334" y="22785"/>
                    <a:pt x="2156" y="22945"/>
                  </a:cubicBezTo>
                  <a:cubicBezTo>
                    <a:pt x="1960" y="23159"/>
                    <a:pt x="1889" y="23444"/>
                    <a:pt x="1996" y="23729"/>
                  </a:cubicBezTo>
                  <a:cubicBezTo>
                    <a:pt x="2120" y="24085"/>
                    <a:pt x="2423" y="24352"/>
                    <a:pt x="2815" y="24424"/>
                  </a:cubicBezTo>
                  <a:cubicBezTo>
                    <a:pt x="2865" y="24430"/>
                    <a:pt x="2915" y="24433"/>
                    <a:pt x="2965" y="24433"/>
                  </a:cubicBezTo>
                  <a:cubicBezTo>
                    <a:pt x="3205" y="24433"/>
                    <a:pt x="3449" y="24366"/>
                    <a:pt x="3670" y="24263"/>
                  </a:cubicBezTo>
                  <a:cubicBezTo>
                    <a:pt x="4276" y="24014"/>
                    <a:pt x="4846" y="23675"/>
                    <a:pt x="5362" y="23248"/>
                  </a:cubicBezTo>
                  <a:lnTo>
                    <a:pt x="5362" y="23248"/>
                  </a:lnTo>
                  <a:cubicBezTo>
                    <a:pt x="4953" y="24602"/>
                    <a:pt x="4525" y="25920"/>
                    <a:pt x="4044" y="27203"/>
                  </a:cubicBezTo>
                  <a:cubicBezTo>
                    <a:pt x="3937" y="27196"/>
                    <a:pt x="3793" y="27190"/>
                    <a:pt x="3624" y="27190"/>
                  </a:cubicBezTo>
                  <a:cubicBezTo>
                    <a:pt x="2889" y="27190"/>
                    <a:pt x="1663" y="27303"/>
                    <a:pt x="766" y="27969"/>
                  </a:cubicBezTo>
                  <a:cubicBezTo>
                    <a:pt x="357" y="28236"/>
                    <a:pt x="89" y="28663"/>
                    <a:pt x="18" y="29144"/>
                  </a:cubicBezTo>
                  <a:cubicBezTo>
                    <a:pt x="0" y="29519"/>
                    <a:pt x="339" y="29821"/>
                    <a:pt x="695" y="29893"/>
                  </a:cubicBezTo>
                  <a:cubicBezTo>
                    <a:pt x="750" y="29899"/>
                    <a:pt x="806" y="29902"/>
                    <a:pt x="861" y="29902"/>
                  </a:cubicBezTo>
                  <a:cubicBezTo>
                    <a:pt x="1130" y="29902"/>
                    <a:pt x="1403" y="29833"/>
                    <a:pt x="1639" y="29714"/>
                  </a:cubicBezTo>
                  <a:cubicBezTo>
                    <a:pt x="2423" y="29323"/>
                    <a:pt x="3118" y="28788"/>
                    <a:pt x="3706" y="28129"/>
                  </a:cubicBezTo>
                  <a:lnTo>
                    <a:pt x="3706" y="28129"/>
                  </a:lnTo>
                  <a:cubicBezTo>
                    <a:pt x="3332" y="29091"/>
                    <a:pt x="2922" y="30035"/>
                    <a:pt x="2494" y="30979"/>
                  </a:cubicBezTo>
                  <a:cubicBezTo>
                    <a:pt x="1657" y="31549"/>
                    <a:pt x="980" y="32351"/>
                    <a:pt x="570" y="33277"/>
                  </a:cubicBezTo>
                  <a:cubicBezTo>
                    <a:pt x="339" y="33883"/>
                    <a:pt x="54" y="35059"/>
                    <a:pt x="517" y="35611"/>
                  </a:cubicBezTo>
                  <a:cubicBezTo>
                    <a:pt x="682" y="35793"/>
                    <a:pt x="909" y="35898"/>
                    <a:pt x="1154" y="35898"/>
                  </a:cubicBezTo>
                  <a:cubicBezTo>
                    <a:pt x="1173" y="35898"/>
                    <a:pt x="1192" y="35897"/>
                    <a:pt x="1212" y="35896"/>
                  </a:cubicBezTo>
                  <a:cubicBezTo>
                    <a:pt x="1336" y="35896"/>
                    <a:pt x="1443" y="35896"/>
                    <a:pt x="1550" y="35878"/>
                  </a:cubicBezTo>
                  <a:cubicBezTo>
                    <a:pt x="1817" y="35807"/>
                    <a:pt x="2049" y="35664"/>
                    <a:pt x="2245" y="35486"/>
                  </a:cubicBezTo>
                  <a:cubicBezTo>
                    <a:pt x="3314" y="34649"/>
                    <a:pt x="3456" y="32458"/>
                    <a:pt x="2868" y="31157"/>
                  </a:cubicBezTo>
                  <a:cubicBezTo>
                    <a:pt x="3332" y="30142"/>
                    <a:pt x="3777" y="29073"/>
                    <a:pt x="4205" y="27986"/>
                  </a:cubicBezTo>
                  <a:cubicBezTo>
                    <a:pt x="4311" y="28984"/>
                    <a:pt x="4632" y="29946"/>
                    <a:pt x="5166" y="30801"/>
                  </a:cubicBezTo>
                  <a:cubicBezTo>
                    <a:pt x="5440" y="31161"/>
                    <a:pt x="5879" y="31372"/>
                    <a:pt x="6324" y="31372"/>
                  </a:cubicBezTo>
                  <a:cubicBezTo>
                    <a:pt x="6342" y="31372"/>
                    <a:pt x="6360" y="31372"/>
                    <a:pt x="6378" y="31371"/>
                  </a:cubicBezTo>
                  <a:cubicBezTo>
                    <a:pt x="6392" y="31372"/>
                    <a:pt x="6405" y="31372"/>
                    <a:pt x="6419" y="31372"/>
                  </a:cubicBezTo>
                  <a:cubicBezTo>
                    <a:pt x="6814" y="31372"/>
                    <a:pt x="7184" y="31126"/>
                    <a:pt x="7322" y="30748"/>
                  </a:cubicBezTo>
                  <a:cubicBezTo>
                    <a:pt x="7429" y="30391"/>
                    <a:pt x="7251" y="30035"/>
                    <a:pt x="7073" y="29768"/>
                  </a:cubicBezTo>
                  <a:cubicBezTo>
                    <a:pt x="6431" y="28717"/>
                    <a:pt x="5541" y="27844"/>
                    <a:pt x="4490" y="27220"/>
                  </a:cubicBezTo>
                  <a:cubicBezTo>
                    <a:pt x="5024" y="25778"/>
                    <a:pt x="5505" y="24281"/>
                    <a:pt x="5950" y="22767"/>
                  </a:cubicBezTo>
                  <a:cubicBezTo>
                    <a:pt x="6200" y="23551"/>
                    <a:pt x="6556" y="24317"/>
                    <a:pt x="7001" y="25029"/>
                  </a:cubicBezTo>
                  <a:cubicBezTo>
                    <a:pt x="7332" y="25533"/>
                    <a:pt x="7884" y="25874"/>
                    <a:pt x="8309" y="25874"/>
                  </a:cubicBezTo>
                  <a:cubicBezTo>
                    <a:pt x="8410" y="25874"/>
                    <a:pt x="8505" y="25854"/>
                    <a:pt x="8587" y="25813"/>
                  </a:cubicBezTo>
                  <a:cubicBezTo>
                    <a:pt x="8801" y="25706"/>
                    <a:pt x="8943" y="25528"/>
                    <a:pt x="8997" y="25297"/>
                  </a:cubicBezTo>
                  <a:cubicBezTo>
                    <a:pt x="9050" y="24958"/>
                    <a:pt x="8979" y="24602"/>
                    <a:pt x="8783" y="24317"/>
                  </a:cubicBezTo>
                  <a:cubicBezTo>
                    <a:pt x="8124" y="23373"/>
                    <a:pt x="7215" y="22607"/>
                    <a:pt x="6164" y="22126"/>
                  </a:cubicBezTo>
                  <a:lnTo>
                    <a:pt x="6164" y="22108"/>
                  </a:lnTo>
                  <a:cubicBezTo>
                    <a:pt x="6164" y="22072"/>
                    <a:pt x="6164" y="22036"/>
                    <a:pt x="6146" y="22001"/>
                  </a:cubicBezTo>
                  <a:cubicBezTo>
                    <a:pt x="6574" y="20451"/>
                    <a:pt x="6966" y="18848"/>
                    <a:pt x="7304" y="17209"/>
                  </a:cubicBezTo>
                  <a:cubicBezTo>
                    <a:pt x="7589" y="18153"/>
                    <a:pt x="8159" y="19899"/>
                    <a:pt x="8801" y="20540"/>
                  </a:cubicBezTo>
                  <a:cubicBezTo>
                    <a:pt x="9035" y="20774"/>
                    <a:pt x="9258" y="20891"/>
                    <a:pt x="9479" y="20891"/>
                  </a:cubicBezTo>
                  <a:cubicBezTo>
                    <a:pt x="9544" y="20891"/>
                    <a:pt x="9609" y="20881"/>
                    <a:pt x="9674" y="20861"/>
                  </a:cubicBezTo>
                  <a:cubicBezTo>
                    <a:pt x="9994" y="20718"/>
                    <a:pt x="10190" y="20398"/>
                    <a:pt x="10190" y="20059"/>
                  </a:cubicBezTo>
                  <a:cubicBezTo>
                    <a:pt x="10208" y="19453"/>
                    <a:pt x="9869" y="18955"/>
                    <a:pt x="9549" y="18545"/>
                  </a:cubicBezTo>
                  <a:cubicBezTo>
                    <a:pt x="8943" y="17779"/>
                    <a:pt x="8231" y="17120"/>
                    <a:pt x="7429" y="16585"/>
                  </a:cubicBezTo>
                  <a:cubicBezTo>
                    <a:pt x="7767" y="14857"/>
                    <a:pt x="8052" y="13058"/>
                    <a:pt x="8302" y="11259"/>
                  </a:cubicBezTo>
                  <a:cubicBezTo>
                    <a:pt x="8427" y="11740"/>
                    <a:pt x="8605" y="12203"/>
                    <a:pt x="8801" y="12666"/>
                  </a:cubicBezTo>
                  <a:cubicBezTo>
                    <a:pt x="9193" y="13592"/>
                    <a:pt x="9852" y="14644"/>
                    <a:pt x="10511" y="14840"/>
                  </a:cubicBezTo>
                  <a:cubicBezTo>
                    <a:pt x="10580" y="14865"/>
                    <a:pt x="10652" y="14877"/>
                    <a:pt x="10723" y="14877"/>
                  </a:cubicBezTo>
                  <a:cubicBezTo>
                    <a:pt x="10851" y="14877"/>
                    <a:pt x="10977" y="14837"/>
                    <a:pt x="11081" y="14768"/>
                  </a:cubicBezTo>
                  <a:cubicBezTo>
                    <a:pt x="11206" y="14679"/>
                    <a:pt x="11295" y="14519"/>
                    <a:pt x="11312" y="14359"/>
                  </a:cubicBezTo>
                  <a:cubicBezTo>
                    <a:pt x="11402" y="13682"/>
                    <a:pt x="10885" y="12310"/>
                    <a:pt x="10422" y="11722"/>
                  </a:cubicBezTo>
                  <a:cubicBezTo>
                    <a:pt x="9869" y="11081"/>
                    <a:pt x="9210" y="10564"/>
                    <a:pt x="8444" y="10190"/>
                  </a:cubicBezTo>
                  <a:lnTo>
                    <a:pt x="8444" y="10172"/>
                  </a:lnTo>
                  <a:cubicBezTo>
                    <a:pt x="8462" y="10154"/>
                    <a:pt x="8462" y="10119"/>
                    <a:pt x="8444" y="10101"/>
                  </a:cubicBezTo>
                  <a:cubicBezTo>
                    <a:pt x="8622" y="8729"/>
                    <a:pt x="8747" y="7340"/>
                    <a:pt x="8854" y="5932"/>
                  </a:cubicBezTo>
                  <a:cubicBezTo>
                    <a:pt x="9121" y="6966"/>
                    <a:pt x="9567" y="7945"/>
                    <a:pt x="10172" y="8836"/>
                  </a:cubicBezTo>
                  <a:cubicBezTo>
                    <a:pt x="10333" y="9085"/>
                    <a:pt x="10546" y="9281"/>
                    <a:pt x="10814" y="9424"/>
                  </a:cubicBezTo>
                  <a:cubicBezTo>
                    <a:pt x="10930" y="9482"/>
                    <a:pt x="11058" y="9511"/>
                    <a:pt x="11186" y="9511"/>
                  </a:cubicBezTo>
                  <a:cubicBezTo>
                    <a:pt x="11372" y="9511"/>
                    <a:pt x="11557" y="9451"/>
                    <a:pt x="11704" y="9335"/>
                  </a:cubicBezTo>
                  <a:cubicBezTo>
                    <a:pt x="12043" y="9014"/>
                    <a:pt x="11936" y="8498"/>
                    <a:pt x="11793" y="8106"/>
                  </a:cubicBezTo>
                  <a:cubicBezTo>
                    <a:pt x="11312" y="6876"/>
                    <a:pt x="10493" y="5790"/>
                    <a:pt x="9406" y="5006"/>
                  </a:cubicBezTo>
                  <a:cubicBezTo>
                    <a:pt x="9264" y="4899"/>
                    <a:pt x="9103" y="4792"/>
                    <a:pt x="8943" y="4685"/>
                  </a:cubicBezTo>
                  <a:cubicBezTo>
                    <a:pt x="9032" y="3189"/>
                    <a:pt x="9103" y="1693"/>
                    <a:pt x="9121" y="214"/>
                  </a:cubicBezTo>
                  <a:cubicBezTo>
                    <a:pt x="9121" y="89"/>
                    <a:pt x="9032" y="0"/>
                    <a:pt x="89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 name="Google Shape;17;p2"/>
            <p:cNvSpPr/>
            <p:nvPr/>
          </p:nvSpPr>
          <p:spPr>
            <a:xfrm>
              <a:off x="8270989" y="69456"/>
              <a:ext cx="875832" cy="1792622"/>
            </a:xfrm>
            <a:custGeom>
              <a:rect b="b" l="l" r="r" t="t"/>
              <a:pathLst>
                <a:path extrusionOk="0" h="33788" w="16508">
                  <a:moveTo>
                    <a:pt x="15094" y="0"/>
                  </a:moveTo>
                  <a:cubicBezTo>
                    <a:pt x="15060" y="0"/>
                    <a:pt x="15026" y="20"/>
                    <a:pt x="15011" y="65"/>
                  </a:cubicBezTo>
                  <a:cubicBezTo>
                    <a:pt x="14744" y="1419"/>
                    <a:pt x="14423" y="2880"/>
                    <a:pt x="14049" y="4412"/>
                  </a:cubicBezTo>
                  <a:cubicBezTo>
                    <a:pt x="13853" y="4429"/>
                    <a:pt x="13639" y="4447"/>
                    <a:pt x="13443" y="4465"/>
                  </a:cubicBezTo>
                  <a:cubicBezTo>
                    <a:pt x="12143" y="4625"/>
                    <a:pt x="10914" y="5142"/>
                    <a:pt x="9916" y="5979"/>
                  </a:cubicBezTo>
                  <a:cubicBezTo>
                    <a:pt x="9613" y="6229"/>
                    <a:pt x="9311" y="6585"/>
                    <a:pt x="9435" y="6959"/>
                  </a:cubicBezTo>
                  <a:cubicBezTo>
                    <a:pt x="9524" y="7226"/>
                    <a:pt x="9774" y="7404"/>
                    <a:pt x="10059" y="7404"/>
                  </a:cubicBezTo>
                  <a:cubicBezTo>
                    <a:pt x="10088" y="7406"/>
                    <a:pt x="10117" y="7407"/>
                    <a:pt x="10145" y="7407"/>
                  </a:cubicBezTo>
                  <a:cubicBezTo>
                    <a:pt x="10398" y="7407"/>
                    <a:pt x="10636" y="7338"/>
                    <a:pt x="10860" y="7226"/>
                  </a:cubicBezTo>
                  <a:cubicBezTo>
                    <a:pt x="12054" y="6603"/>
                    <a:pt x="13123" y="5748"/>
                    <a:pt x="13978" y="4697"/>
                  </a:cubicBezTo>
                  <a:lnTo>
                    <a:pt x="13978" y="4697"/>
                  </a:lnTo>
                  <a:cubicBezTo>
                    <a:pt x="13586" y="6300"/>
                    <a:pt x="13123" y="7992"/>
                    <a:pt x="12606" y="9738"/>
                  </a:cubicBezTo>
                  <a:cubicBezTo>
                    <a:pt x="12481" y="9730"/>
                    <a:pt x="12355" y="9726"/>
                    <a:pt x="12230" y="9726"/>
                  </a:cubicBezTo>
                  <a:cubicBezTo>
                    <a:pt x="11519" y="9726"/>
                    <a:pt x="10814" y="9855"/>
                    <a:pt x="10148" y="10112"/>
                  </a:cubicBezTo>
                  <a:cubicBezTo>
                    <a:pt x="9328" y="10433"/>
                    <a:pt x="7868" y="11751"/>
                    <a:pt x="8153" y="12286"/>
                  </a:cubicBezTo>
                  <a:cubicBezTo>
                    <a:pt x="8268" y="12499"/>
                    <a:pt x="8476" y="12592"/>
                    <a:pt x="8741" y="12592"/>
                  </a:cubicBezTo>
                  <a:cubicBezTo>
                    <a:pt x="9338" y="12592"/>
                    <a:pt x="10226" y="12124"/>
                    <a:pt x="11003" y="11520"/>
                  </a:cubicBezTo>
                  <a:cubicBezTo>
                    <a:pt x="11537" y="11092"/>
                    <a:pt x="12036" y="10629"/>
                    <a:pt x="12481" y="10112"/>
                  </a:cubicBezTo>
                  <a:lnTo>
                    <a:pt x="12481" y="10112"/>
                  </a:lnTo>
                  <a:cubicBezTo>
                    <a:pt x="11911" y="11983"/>
                    <a:pt x="11252" y="13889"/>
                    <a:pt x="10486" y="15831"/>
                  </a:cubicBezTo>
                  <a:cubicBezTo>
                    <a:pt x="9596" y="15831"/>
                    <a:pt x="8705" y="15848"/>
                    <a:pt x="7885" y="16151"/>
                  </a:cubicBezTo>
                  <a:cubicBezTo>
                    <a:pt x="7048" y="16454"/>
                    <a:pt x="5659" y="17238"/>
                    <a:pt x="6104" y="18040"/>
                  </a:cubicBezTo>
                  <a:cubicBezTo>
                    <a:pt x="6182" y="18187"/>
                    <a:pt x="6362" y="18233"/>
                    <a:pt x="6566" y="18233"/>
                  </a:cubicBezTo>
                  <a:cubicBezTo>
                    <a:pt x="6779" y="18233"/>
                    <a:pt x="7017" y="18183"/>
                    <a:pt x="7191" y="18146"/>
                  </a:cubicBezTo>
                  <a:cubicBezTo>
                    <a:pt x="8527" y="17879"/>
                    <a:pt x="9987" y="16436"/>
                    <a:pt x="10451" y="15973"/>
                  </a:cubicBezTo>
                  <a:lnTo>
                    <a:pt x="10451" y="15973"/>
                  </a:lnTo>
                  <a:cubicBezTo>
                    <a:pt x="9774" y="17665"/>
                    <a:pt x="9043" y="19376"/>
                    <a:pt x="8242" y="21050"/>
                  </a:cubicBezTo>
                  <a:cubicBezTo>
                    <a:pt x="7885" y="21015"/>
                    <a:pt x="7547" y="20979"/>
                    <a:pt x="7191" y="20979"/>
                  </a:cubicBezTo>
                  <a:cubicBezTo>
                    <a:pt x="6496" y="21032"/>
                    <a:pt x="5819" y="21086"/>
                    <a:pt x="5142" y="21175"/>
                  </a:cubicBezTo>
                  <a:cubicBezTo>
                    <a:pt x="4928" y="21193"/>
                    <a:pt x="4732" y="21264"/>
                    <a:pt x="4554" y="21371"/>
                  </a:cubicBezTo>
                  <a:cubicBezTo>
                    <a:pt x="4358" y="21513"/>
                    <a:pt x="4251" y="21763"/>
                    <a:pt x="4287" y="21994"/>
                  </a:cubicBezTo>
                  <a:cubicBezTo>
                    <a:pt x="4358" y="22333"/>
                    <a:pt x="4590" y="22618"/>
                    <a:pt x="4910" y="22743"/>
                  </a:cubicBezTo>
                  <a:cubicBezTo>
                    <a:pt x="5037" y="22776"/>
                    <a:pt x="5163" y="22794"/>
                    <a:pt x="5289" y="22794"/>
                  </a:cubicBezTo>
                  <a:cubicBezTo>
                    <a:pt x="5430" y="22794"/>
                    <a:pt x="5571" y="22772"/>
                    <a:pt x="5712" y="22725"/>
                  </a:cubicBezTo>
                  <a:cubicBezTo>
                    <a:pt x="6496" y="22547"/>
                    <a:pt x="7280" y="22297"/>
                    <a:pt x="7885" y="21781"/>
                  </a:cubicBezTo>
                  <a:lnTo>
                    <a:pt x="7885" y="21781"/>
                  </a:lnTo>
                  <a:cubicBezTo>
                    <a:pt x="7191" y="23188"/>
                    <a:pt x="6460" y="24560"/>
                    <a:pt x="5659" y="25913"/>
                  </a:cubicBezTo>
                  <a:cubicBezTo>
                    <a:pt x="5382" y="25844"/>
                    <a:pt x="4765" y="25709"/>
                    <a:pt x="4055" y="25709"/>
                  </a:cubicBezTo>
                  <a:cubicBezTo>
                    <a:pt x="3485" y="25709"/>
                    <a:pt x="2855" y="25796"/>
                    <a:pt x="2292" y="26074"/>
                  </a:cubicBezTo>
                  <a:cubicBezTo>
                    <a:pt x="1882" y="26252"/>
                    <a:pt x="1561" y="26608"/>
                    <a:pt x="1401" y="27036"/>
                  </a:cubicBezTo>
                  <a:cubicBezTo>
                    <a:pt x="1330" y="27321"/>
                    <a:pt x="1579" y="27641"/>
                    <a:pt x="1846" y="27748"/>
                  </a:cubicBezTo>
                  <a:cubicBezTo>
                    <a:pt x="1998" y="27793"/>
                    <a:pt x="2154" y="27815"/>
                    <a:pt x="2307" y="27815"/>
                  </a:cubicBezTo>
                  <a:cubicBezTo>
                    <a:pt x="2461" y="27815"/>
                    <a:pt x="2612" y="27793"/>
                    <a:pt x="2755" y="27748"/>
                  </a:cubicBezTo>
                  <a:cubicBezTo>
                    <a:pt x="3770" y="27481"/>
                    <a:pt x="4643" y="26875"/>
                    <a:pt x="5480" y="26234"/>
                  </a:cubicBezTo>
                  <a:lnTo>
                    <a:pt x="5480" y="26234"/>
                  </a:lnTo>
                  <a:cubicBezTo>
                    <a:pt x="4857" y="27285"/>
                    <a:pt x="4180" y="28318"/>
                    <a:pt x="3485" y="29352"/>
                  </a:cubicBezTo>
                  <a:cubicBezTo>
                    <a:pt x="3111" y="29441"/>
                    <a:pt x="1811" y="30225"/>
                    <a:pt x="1187" y="31240"/>
                  </a:cubicBezTo>
                  <a:cubicBezTo>
                    <a:pt x="726" y="32002"/>
                    <a:pt x="1" y="33788"/>
                    <a:pt x="1591" y="33788"/>
                  </a:cubicBezTo>
                  <a:cubicBezTo>
                    <a:pt x="1599" y="33788"/>
                    <a:pt x="1607" y="33788"/>
                    <a:pt x="1615" y="33787"/>
                  </a:cubicBezTo>
                  <a:cubicBezTo>
                    <a:pt x="1864" y="33770"/>
                    <a:pt x="2114" y="33681"/>
                    <a:pt x="2310" y="33538"/>
                  </a:cubicBezTo>
                  <a:cubicBezTo>
                    <a:pt x="3521" y="32897"/>
                    <a:pt x="3966" y="30741"/>
                    <a:pt x="3610" y="29476"/>
                  </a:cubicBezTo>
                  <a:cubicBezTo>
                    <a:pt x="4358" y="28372"/>
                    <a:pt x="5071" y="27267"/>
                    <a:pt x="5748" y="26127"/>
                  </a:cubicBezTo>
                  <a:lnTo>
                    <a:pt x="5748" y="26127"/>
                  </a:lnTo>
                  <a:cubicBezTo>
                    <a:pt x="5676" y="26733"/>
                    <a:pt x="5587" y="28212"/>
                    <a:pt x="6157" y="29494"/>
                  </a:cubicBezTo>
                  <a:cubicBezTo>
                    <a:pt x="6371" y="29868"/>
                    <a:pt x="6745" y="30135"/>
                    <a:pt x="7173" y="30189"/>
                  </a:cubicBezTo>
                  <a:cubicBezTo>
                    <a:pt x="7239" y="30206"/>
                    <a:pt x="7306" y="30213"/>
                    <a:pt x="7372" y="30213"/>
                  </a:cubicBezTo>
                  <a:cubicBezTo>
                    <a:pt x="7661" y="30213"/>
                    <a:pt x="7936" y="30061"/>
                    <a:pt x="8081" y="29815"/>
                  </a:cubicBezTo>
                  <a:cubicBezTo>
                    <a:pt x="8224" y="29530"/>
                    <a:pt x="8135" y="29191"/>
                    <a:pt x="8010" y="28888"/>
                  </a:cubicBezTo>
                  <a:cubicBezTo>
                    <a:pt x="7547" y="27731"/>
                    <a:pt x="6817" y="26715"/>
                    <a:pt x="5872" y="25913"/>
                  </a:cubicBezTo>
                  <a:cubicBezTo>
                    <a:pt x="6745" y="24417"/>
                    <a:pt x="7547" y="22903"/>
                    <a:pt x="8295" y="21371"/>
                  </a:cubicBezTo>
                  <a:cubicBezTo>
                    <a:pt x="8402" y="22315"/>
                    <a:pt x="8616" y="23224"/>
                    <a:pt x="8972" y="24114"/>
                  </a:cubicBezTo>
                  <a:cubicBezTo>
                    <a:pt x="9226" y="24685"/>
                    <a:pt x="9733" y="25114"/>
                    <a:pt x="10130" y="25114"/>
                  </a:cubicBezTo>
                  <a:cubicBezTo>
                    <a:pt x="10180" y="25114"/>
                    <a:pt x="10227" y="25108"/>
                    <a:pt x="10273" y="25094"/>
                  </a:cubicBezTo>
                  <a:cubicBezTo>
                    <a:pt x="10932" y="24898"/>
                    <a:pt x="10753" y="24043"/>
                    <a:pt x="10664" y="23829"/>
                  </a:cubicBezTo>
                  <a:cubicBezTo>
                    <a:pt x="10166" y="22760"/>
                    <a:pt x="9382" y="21852"/>
                    <a:pt x="8402" y="21193"/>
                  </a:cubicBezTo>
                  <a:cubicBezTo>
                    <a:pt x="8420" y="21157"/>
                    <a:pt x="8455" y="21121"/>
                    <a:pt x="8473" y="21086"/>
                  </a:cubicBezTo>
                  <a:lnTo>
                    <a:pt x="8420" y="21086"/>
                  </a:lnTo>
                  <a:cubicBezTo>
                    <a:pt x="9221" y="19411"/>
                    <a:pt x="9952" y="17737"/>
                    <a:pt x="10611" y="16062"/>
                  </a:cubicBezTo>
                  <a:cubicBezTo>
                    <a:pt x="10664" y="16668"/>
                    <a:pt x="10932" y="19126"/>
                    <a:pt x="11537" y="20017"/>
                  </a:cubicBezTo>
                  <a:cubicBezTo>
                    <a:pt x="11687" y="20217"/>
                    <a:pt x="11884" y="20448"/>
                    <a:pt x="12156" y="20448"/>
                  </a:cubicBezTo>
                  <a:cubicBezTo>
                    <a:pt x="12175" y="20448"/>
                    <a:pt x="12195" y="20447"/>
                    <a:pt x="12214" y="20444"/>
                  </a:cubicBezTo>
                  <a:cubicBezTo>
                    <a:pt x="12517" y="20355"/>
                    <a:pt x="12731" y="20106"/>
                    <a:pt x="12784" y="19821"/>
                  </a:cubicBezTo>
                  <a:cubicBezTo>
                    <a:pt x="12891" y="19269"/>
                    <a:pt x="12677" y="18752"/>
                    <a:pt x="12428" y="18289"/>
                  </a:cubicBezTo>
                  <a:cubicBezTo>
                    <a:pt x="11965" y="17416"/>
                    <a:pt x="11359" y="16632"/>
                    <a:pt x="10647" y="15955"/>
                  </a:cubicBezTo>
                  <a:cubicBezTo>
                    <a:pt x="11395" y="14014"/>
                    <a:pt x="12054" y="12107"/>
                    <a:pt x="12642" y="10237"/>
                  </a:cubicBezTo>
                  <a:cubicBezTo>
                    <a:pt x="12677" y="10932"/>
                    <a:pt x="12749" y="11626"/>
                    <a:pt x="12909" y="12303"/>
                  </a:cubicBezTo>
                  <a:cubicBezTo>
                    <a:pt x="13197" y="13535"/>
                    <a:pt x="13758" y="14739"/>
                    <a:pt x="14399" y="14739"/>
                  </a:cubicBezTo>
                  <a:cubicBezTo>
                    <a:pt x="14471" y="14739"/>
                    <a:pt x="14545" y="14723"/>
                    <a:pt x="14619" y="14690"/>
                  </a:cubicBezTo>
                  <a:cubicBezTo>
                    <a:pt x="15189" y="14459"/>
                    <a:pt x="14886" y="12517"/>
                    <a:pt x="14459" y="11751"/>
                  </a:cubicBezTo>
                  <a:cubicBezTo>
                    <a:pt x="14031" y="11003"/>
                    <a:pt x="13443" y="10379"/>
                    <a:pt x="12767" y="9881"/>
                  </a:cubicBezTo>
                  <a:cubicBezTo>
                    <a:pt x="12767" y="9845"/>
                    <a:pt x="12784" y="9809"/>
                    <a:pt x="12784" y="9774"/>
                  </a:cubicBezTo>
                  <a:lnTo>
                    <a:pt x="12802" y="9756"/>
                  </a:lnTo>
                  <a:cubicBezTo>
                    <a:pt x="13319" y="8099"/>
                    <a:pt x="13746" y="6496"/>
                    <a:pt x="14138" y="4964"/>
                  </a:cubicBezTo>
                  <a:cubicBezTo>
                    <a:pt x="14156" y="6264"/>
                    <a:pt x="14423" y="7565"/>
                    <a:pt x="14940" y="8758"/>
                  </a:cubicBezTo>
                  <a:cubicBezTo>
                    <a:pt x="15047" y="9008"/>
                    <a:pt x="15225" y="9221"/>
                    <a:pt x="15439" y="9400"/>
                  </a:cubicBezTo>
                  <a:cubicBezTo>
                    <a:pt x="15561" y="9491"/>
                    <a:pt x="15713" y="9542"/>
                    <a:pt x="15867" y="9542"/>
                  </a:cubicBezTo>
                  <a:cubicBezTo>
                    <a:pt x="15982" y="9542"/>
                    <a:pt x="16098" y="9514"/>
                    <a:pt x="16205" y="9453"/>
                  </a:cubicBezTo>
                  <a:cubicBezTo>
                    <a:pt x="16508" y="9257"/>
                    <a:pt x="16508" y="8776"/>
                    <a:pt x="16436" y="8384"/>
                  </a:cubicBezTo>
                  <a:cubicBezTo>
                    <a:pt x="16187" y="7102"/>
                    <a:pt x="15563" y="5926"/>
                    <a:pt x="14655" y="4982"/>
                  </a:cubicBezTo>
                  <a:cubicBezTo>
                    <a:pt x="14512" y="4821"/>
                    <a:pt x="14352" y="4679"/>
                    <a:pt x="14209" y="4536"/>
                  </a:cubicBezTo>
                  <a:cubicBezTo>
                    <a:pt x="14584" y="2969"/>
                    <a:pt x="14922" y="1472"/>
                    <a:pt x="15189" y="101"/>
                  </a:cubicBezTo>
                  <a:cubicBezTo>
                    <a:pt x="15189" y="38"/>
                    <a:pt x="15141" y="0"/>
                    <a:pt x="1509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 name="Google Shape;18;p2"/>
            <p:cNvSpPr/>
            <p:nvPr/>
          </p:nvSpPr>
          <p:spPr>
            <a:xfrm>
              <a:off x="5727312" y="-912627"/>
              <a:ext cx="1803393" cy="856095"/>
            </a:xfrm>
            <a:custGeom>
              <a:rect b="b" l="l" r="r" t="t"/>
              <a:pathLst>
                <a:path extrusionOk="0" h="16136" w="33991">
                  <a:moveTo>
                    <a:pt x="14359" y="3915"/>
                  </a:moveTo>
                  <a:cubicBezTo>
                    <a:pt x="14768" y="3950"/>
                    <a:pt x="15178" y="4075"/>
                    <a:pt x="15534" y="4289"/>
                  </a:cubicBezTo>
                  <a:cubicBezTo>
                    <a:pt x="16318" y="4716"/>
                    <a:pt x="17049" y="5251"/>
                    <a:pt x="17672" y="5874"/>
                  </a:cubicBezTo>
                  <a:cubicBezTo>
                    <a:pt x="16942" y="5803"/>
                    <a:pt x="14733" y="5536"/>
                    <a:pt x="13931" y="4984"/>
                  </a:cubicBezTo>
                  <a:cubicBezTo>
                    <a:pt x="13646" y="4788"/>
                    <a:pt x="13521" y="4609"/>
                    <a:pt x="13539" y="4414"/>
                  </a:cubicBezTo>
                  <a:cubicBezTo>
                    <a:pt x="13610" y="4164"/>
                    <a:pt x="13824" y="3986"/>
                    <a:pt x="14074" y="3950"/>
                  </a:cubicBezTo>
                  <a:cubicBezTo>
                    <a:pt x="14181" y="3933"/>
                    <a:pt x="14270" y="3915"/>
                    <a:pt x="14359" y="3915"/>
                  </a:cubicBezTo>
                  <a:close/>
                  <a:moveTo>
                    <a:pt x="25063" y="226"/>
                  </a:moveTo>
                  <a:cubicBezTo>
                    <a:pt x="25195" y="226"/>
                    <a:pt x="25324" y="243"/>
                    <a:pt x="25421" y="263"/>
                  </a:cubicBezTo>
                  <a:cubicBezTo>
                    <a:pt x="26686" y="512"/>
                    <a:pt x="27844" y="1118"/>
                    <a:pt x="28788" y="2009"/>
                  </a:cubicBezTo>
                  <a:cubicBezTo>
                    <a:pt x="28949" y="2151"/>
                    <a:pt x="29091" y="2311"/>
                    <a:pt x="29234" y="2454"/>
                  </a:cubicBezTo>
                  <a:cubicBezTo>
                    <a:pt x="29251" y="2472"/>
                    <a:pt x="29287" y="2490"/>
                    <a:pt x="29323" y="2490"/>
                  </a:cubicBezTo>
                  <a:cubicBezTo>
                    <a:pt x="29323" y="2490"/>
                    <a:pt x="29323" y="2507"/>
                    <a:pt x="29323" y="2525"/>
                  </a:cubicBezTo>
                  <a:cubicBezTo>
                    <a:pt x="29323" y="2757"/>
                    <a:pt x="29305" y="2935"/>
                    <a:pt x="29287" y="3131"/>
                  </a:cubicBezTo>
                  <a:cubicBezTo>
                    <a:pt x="29127" y="4396"/>
                    <a:pt x="28610" y="5607"/>
                    <a:pt x="27791" y="6605"/>
                  </a:cubicBezTo>
                  <a:cubicBezTo>
                    <a:pt x="27651" y="6790"/>
                    <a:pt x="27364" y="7070"/>
                    <a:pt x="27069" y="7070"/>
                  </a:cubicBezTo>
                  <a:cubicBezTo>
                    <a:pt x="27025" y="7070"/>
                    <a:pt x="26980" y="7064"/>
                    <a:pt x="26936" y="7050"/>
                  </a:cubicBezTo>
                  <a:cubicBezTo>
                    <a:pt x="26722" y="6961"/>
                    <a:pt x="26579" y="6747"/>
                    <a:pt x="26579" y="6516"/>
                  </a:cubicBezTo>
                  <a:cubicBezTo>
                    <a:pt x="26561" y="6248"/>
                    <a:pt x="26615" y="5999"/>
                    <a:pt x="26740" y="5785"/>
                  </a:cubicBezTo>
                  <a:cubicBezTo>
                    <a:pt x="27363" y="4592"/>
                    <a:pt x="28200" y="3523"/>
                    <a:pt x="29234" y="2686"/>
                  </a:cubicBezTo>
                  <a:cubicBezTo>
                    <a:pt x="29318" y="2618"/>
                    <a:pt x="29275" y="2488"/>
                    <a:pt x="29195" y="2488"/>
                  </a:cubicBezTo>
                  <a:cubicBezTo>
                    <a:pt x="29190" y="2488"/>
                    <a:pt x="29185" y="2489"/>
                    <a:pt x="29180" y="2490"/>
                  </a:cubicBezTo>
                  <a:lnTo>
                    <a:pt x="29127" y="2490"/>
                  </a:lnTo>
                  <a:lnTo>
                    <a:pt x="28984" y="2525"/>
                  </a:lnTo>
                  <a:cubicBezTo>
                    <a:pt x="28984" y="2507"/>
                    <a:pt x="28984" y="2490"/>
                    <a:pt x="28984" y="2472"/>
                  </a:cubicBezTo>
                  <a:cubicBezTo>
                    <a:pt x="28984" y="2400"/>
                    <a:pt x="28931" y="2365"/>
                    <a:pt x="28877" y="2365"/>
                  </a:cubicBezTo>
                  <a:cubicBezTo>
                    <a:pt x="27595" y="2347"/>
                    <a:pt x="26312" y="2080"/>
                    <a:pt x="25136" y="1581"/>
                  </a:cubicBezTo>
                  <a:cubicBezTo>
                    <a:pt x="24887" y="1474"/>
                    <a:pt x="24691" y="1314"/>
                    <a:pt x="24531" y="1118"/>
                  </a:cubicBezTo>
                  <a:cubicBezTo>
                    <a:pt x="24388" y="922"/>
                    <a:pt x="24370" y="672"/>
                    <a:pt x="24477" y="459"/>
                  </a:cubicBezTo>
                  <a:cubicBezTo>
                    <a:pt x="24590" y="278"/>
                    <a:pt x="24832" y="226"/>
                    <a:pt x="25063" y="226"/>
                  </a:cubicBezTo>
                  <a:close/>
                  <a:moveTo>
                    <a:pt x="9531" y="5963"/>
                  </a:moveTo>
                  <a:lnTo>
                    <a:pt x="9513" y="5981"/>
                  </a:lnTo>
                  <a:cubicBezTo>
                    <a:pt x="9691" y="5981"/>
                    <a:pt x="9852" y="5999"/>
                    <a:pt x="9994" y="6070"/>
                  </a:cubicBezTo>
                  <a:cubicBezTo>
                    <a:pt x="11027" y="6551"/>
                    <a:pt x="11918" y="7299"/>
                    <a:pt x="12559" y="8226"/>
                  </a:cubicBezTo>
                  <a:lnTo>
                    <a:pt x="12524" y="8226"/>
                  </a:lnTo>
                  <a:cubicBezTo>
                    <a:pt x="11597" y="8119"/>
                    <a:pt x="10671" y="7887"/>
                    <a:pt x="9816" y="7549"/>
                  </a:cubicBezTo>
                  <a:cubicBezTo>
                    <a:pt x="9175" y="7282"/>
                    <a:pt x="8783" y="6694"/>
                    <a:pt x="8890" y="6391"/>
                  </a:cubicBezTo>
                  <a:cubicBezTo>
                    <a:pt x="8925" y="6231"/>
                    <a:pt x="9032" y="6106"/>
                    <a:pt x="9175" y="6035"/>
                  </a:cubicBezTo>
                  <a:cubicBezTo>
                    <a:pt x="9299" y="5981"/>
                    <a:pt x="9406" y="5963"/>
                    <a:pt x="9531" y="5963"/>
                  </a:cubicBezTo>
                  <a:close/>
                  <a:moveTo>
                    <a:pt x="20076" y="1787"/>
                  </a:moveTo>
                  <a:cubicBezTo>
                    <a:pt x="20741" y="1787"/>
                    <a:pt x="21623" y="1989"/>
                    <a:pt x="22072" y="2240"/>
                  </a:cubicBezTo>
                  <a:cubicBezTo>
                    <a:pt x="22785" y="2668"/>
                    <a:pt x="23408" y="3220"/>
                    <a:pt x="23907" y="3897"/>
                  </a:cubicBezTo>
                  <a:cubicBezTo>
                    <a:pt x="23925" y="3933"/>
                    <a:pt x="23978" y="3950"/>
                    <a:pt x="24032" y="3950"/>
                  </a:cubicBezTo>
                  <a:cubicBezTo>
                    <a:pt x="24032" y="3950"/>
                    <a:pt x="24032" y="3968"/>
                    <a:pt x="24032" y="3986"/>
                  </a:cubicBezTo>
                  <a:cubicBezTo>
                    <a:pt x="24067" y="4805"/>
                    <a:pt x="23943" y="5625"/>
                    <a:pt x="23658" y="6391"/>
                  </a:cubicBezTo>
                  <a:cubicBezTo>
                    <a:pt x="23408" y="7032"/>
                    <a:pt x="22500" y="8101"/>
                    <a:pt x="21930" y="8333"/>
                  </a:cubicBezTo>
                  <a:cubicBezTo>
                    <a:pt x="21885" y="8350"/>
                    <a:pt x="21836" y="8359"/>
                    <a:pt x="21787" y="8359"/>
                  </a:cubicBezTo>
                  <a:cubicBezTo>
                    <a:pt x="21738" y="8359"/>
                    <a:pt x="21689" y="8350"/>
                    <a:pt x="21645" y="8333"/>
                  </a:cubicBezTo>
                  <a:cubicBezTo>
                    <a:pt x="21520" y="8279"/>
                    <a:pt x="21449" y="8155"/>
                    <a:pt x="21413" y="8030"/>
                  </a:cubicBezTo>
                  <a:cubicBezTo>
                    <a:pt x="21306" y="7531"/>
                    <a:pt x="21716" y="6605"/>
                    <a:pt x="22446" y="5661"/>
                  </a:cubicBezTo>
                  <a:cubicBezTo>
                    <a:pt x="22856" y="5126"/>
                    <a:pt x="23319" y="4627"/>
                    <a:pt x="23836" y="4182"/>
                  </a:cubicBezTo>
                  <a:cubicBezTo>
                    <a:pt x="23872" y="4146"/>
                    <a:pt x="23872" y="4093"/>
                    <a:pt x="23854" y="4057"/>
                  </a:cubicBezTo>
                  <a:cubicBezTo>
                    <a:pt x="23836" y="4022"/>
                    <a:pt x="23800" y="3986"/>
                    <a:pt x="23765" y="3986"/>
                  </a:cubicBezTo>
                  <a:lnTo>
                    <a:pt x="23747" y="3986"/>
                  </a:lnTo>
                  <a:cubicBezTo>
                    <a:pt x="23747" y="3968"/>
                    <a:pt x="23747" y="3950"/>
                    <a:pt x="23747" y="3933"/>
                  </a:cubicBezTo>
                  <a:cubicBezTo>
                    <a:pt x="23747" y="3879"/>
                    <a:pt x="23693" y="3843"/>
                    <a:pt x="23640" y="3843"/>
                  </a:cubicBezTo>
                  <a:cubicBezTo>
                    <a:pt x="22945" y="3826"/>
                    <a:pt x="22268" y="3737"/>
                    <a:pt x="21591" y="3594"/>
                  </a:cubicBezTo>
                  <a:cubicBezTo>
                    <a:pt x="20416" y="3309"/>
                    <a:pt x="19525" y="2864"/>
                    <a:pt x="19293" y="2418"/>
                  </a:cubicBezTo>
                  <a:cubicBezTo>
                    <a:pt x="19222" y="2294"/>
                    <a:pt x="19222" y="2151"/>
                    <a:pt x="19275" y="2026"/>
                  </a:cubicBezTo>
                  <a:cubicBezTo>
                    <a:pt x="19311" y="1937"/>
                    <a:pt x="19400" y="1884"/>
                    <a:pt x="19489" y="1866"/>
                  </a:cubicBezTo>
                  <a:cubicBezTo>
                    <a:pt x="19641" y="1811"/>
                    <a:pt x="19845" y="1787"/>
                    <a:pt x="20076" y="1787"/>
                  </a:cubicBezTo>
                  <a:close/>
                  <a:moveTo>
                    <a:pt x="17922" y="6301"/>
                  </a:moveTo>
                  <a:cubicBezTo>
                    <a:pt x="17921" y="7046"/>
                    <a:pt x="17902" y="7911"/>
                    <a:pt x="17637" y="8671"/>
                  </a:cubicBezTo>
                  <a:cubicBezTo>
                    <a:pt x="17369" y="9419"/>
                    <a:pt x="16871" y="10257"/>
                    <a:pt x="16372" y="10435"/>
                  </a:cubicBezTo>
                  <a:cubicBezTo>
                    <a:pt x="16301" y="10466"/>
                    <a:pt x="16231" y="10480"/>
                    <a:pt x="16162" y="10480"/>
                  </a:cubicBezTo>
                  <a:cubicBezTo>
                    <a:pt x="16074" y="10480"/>
                    <a:pt x="15989" y="10457"/>
                    <a:pt x="15909" y="10417"/>
                  </a:cubicBezTo>
                  <a:cubicBezTo>
                    <a:pt x="15677" y="10292"/>
                    <a:pt x="15784" y="9758"/>
                    <a:pt x="15837" y="9473"/>
                  </a:cubicBezTo>
                  <a:lnTo>
                    <a:pt x="15837" y="9437"/>
                  </a:lnTo>
                  <a:cubicBezTo>
                    <a:pt x="16084" y="8188"/>
                    <a:pt x="17425" y="6782"/>
                    <a:pt x="17922" y="6301"/>
                  </a:cubicBezTo>
                  <a:close/>
                  <a:moveTo>
                    <a:pt x="12631" y="8297"/>
                  </a:moveTo>
                  <a:cubicBezTo>
                    <a:pt x="12631" y="8297"/>
                    <a:pt x="12649" y="8315"/>
                    <a:pt x="12666" y="8315"/>
                  </a:cubicBezTo>
                  <a:lnTo>
                    <a:pt x="12738" y="8315"/>
                  </a:lnTo>
                  <a:cubicBezTo>
                    <a:pt x="12720" y="8333"/>
                    <a:pt x="12720" y="8368"/>
                    <a:pt x="12720" y="8386"/>
                  </a:cubicBezTo>
                  <a:cubicBezTo>
                    <a:pt x="12755" y="8725"/>
                    <a:pt x="12791" y="9081"/>
                    <a:pt x="12791" y="9419"/>
                  </a:cubicBezTo>
                  <a:cubicBezTo>
                    <a:pt x="12755" y="10096"/>
                    <a:pt x="12684" y="10791"/>
                    <a:pt x="12595" y="11450"/>
                  </a:cubicBezTo>
                  <a:cubicBezTo>
                    <a:pt x="12595" y="11646"/>
                    <a:pt x="12542" y="11842"/>
                    <a:pt x="12435" y="12002"/>
                  </a:cubicBezTo>
                  <a:cubicBezTo>
                    <a:pt x="12328" y="12139"/>
                    <a:pt x="12170" y="12224"/>
                    <a:pt x="12005" y="12224"/>
                  </a:cubicBezTo>
                  <a:cubicBezTo>
                    <a:pt x="11976" y="12224"/>
                    <a:pt x="11947" y="12221"/>
                    <a:pt x="11918" y="12216"/>
                  </a:cubicBezTo>
                  <a:cubicBezTo>
                    <a:pt x="11615" y="12163"/>
                    <a:pt x="11366" y="11949"/>
                    <a:pt x="11259" y="11682"/>
                  </a:cubicBezTo>
                  <a:cubicBezTo>
                    <a:pt x="11188" y="11432"/>
                    <a:pt x="11188" y="11165"/>
                    <a:pt x="11277" y="10934"/>
                  </a:cubicBezTo>
                  <a:cubicBezTo>
                    <a:pt x="11437" y="10221"/>
                    <a:pt x="11669" y="9402"/>
                    <a:pt x="12185" y="8796"/>
                  </a:cubicBezTo>
                  <a:cubicBezTo>
                    <a:pt x="12221" y="8760"/>
                    <a:pt x="12221" y="8707"/>
                    <a:pt x="12185" y="8671"/>
                  </a:cubicBezTo>
                  <a:cubicBezTo>
                    <a:pt x="12168" y="8653"/>
                    <a:pt x="12168" y="8635"/>
                    <a:pt x="12150" y="8635"/>
                  </a:cubicBezTo>
                  <a:lnTo>
                    <a:pt x="12559" y="8422"/>
                  </a:lnTo>
                  <a:cubicBezTo>
                    <a:pt x="12613" y="8386"/>
                    <a:pt x="12631" y="8350"/>
                    <a:pt x="12631" y="8297"/>
                  </a:cubicBezTo>
                  <a:close/>
                  <a:moveTo>
                    <a:pt x="4413" y="8575"/>
                  </a:moveTo>
                  <a:cubicBezTo>
                    <a:pt x="4597" y="8575"/>
                    <a:pt x="4790" y="8637"/>
                    <a:pt x="4953" y="8707"/>
                  </a:cubicBezTo>
                  <a:cubicBezTo>
                    <a:pt x="6093" y="9152"/>
                    <a:pt x="7108" y="9883"/>
                    <a:pt x="7892" y="10809"/>
                  </a:cubicBezTo>
                  <a:cubicBezTo>
                    <a:pt x="7910" y="10827"/>
                    <a:pt x="7928" y="10844"/>
                    <a:pt x="7946" y="10844"/>
                  </a:cubicBezTo>
                  <a:lnTo>
                    <a:pt x="7910" y="10862"/>
                  </a:lnTo>
                  <a:cubicBezTo>
                    <a:pt x="7874" y="10898"/>
                    <a:pt x="7856" y="10934"/>
                    <a:pt x="7856" y="10987"/>
                  </a:cubicBezTo>
                  <a:cubicBezTo>
                    <a:pt x="7981" y="11450"/>
                    <a:pt x="8320" y="13036"/>
                    <a:pt x="7714" y="14283"/>
                  </a:cubicBezTo>
                  <a:cubicBezTo>
                    <a:pt x="7554" y="14675"/>
                    <a:pt x="7233" y="14977"/>
                    <a:pt x="6823" y="15102"/>
                  </a:cubicBezTo>
                  <a:cubicBezTo>
                    <a:pt x="6800" y="15105"/>
                    <a:pt x="6777" y="15107"/>
                    <a:pt x="6754" y="15107"/>
                  </a:cubicBezTo>
                  <a:cubicBezTo>
                    <a:pt x="6529" y="15107"/>
                    <a:pt x="6318" y="14954"/>
                    <a:pt x="6253" y="14728"/>
                  </a:cubicBezTo>
                  <a:cubicBezTo>
                    <a:pt x="6164" y="14443"/>
                    <a:pt x="6164" y="14158"/>
                    <a:pt x="6253" y="13891"/>
                  </a:cubicBezTo>
                  <a:cubicBezTo>
                    <a:pt x="6520" y="12875"/>
                    <a:pt x="7162" y="11967"/>
                    <a:pt x="7750" y="11219"/>
                  </a:cubicBezTo>
                  <a:cubicBezTo>
                    <a:pt x="7785" y="11165"/>
                    <a:pt x="7785" y="11112"/>
                    <a:pt x="7750" y="11076"/>
                  </a:cubicBezTo>
                  <a:cubicBezTo>
                    <a:pt x="7750" y="11058"/>
                    <a:pt x="7732" y="11040"/>
                    <a:pt x="7714" y="11040"/>
                  </a:cubicBezTo>
                  <a:lnTo>
                    <a:pt x="7821" y="10969"/>
                  </a:lnTo>
                  <a:cubicBezTo>
                    <a:pt x="7874" y="10934"/>
                    <a:pt x="7892" y="10880"/>
                    <a:pt x="7874" y="10844"/>
                  </a:cubicBezTo>
                  <a:cubicBezTo>
                    <a:pt x="7856" y="10791"/>
                    <a:pt x="7803" y="10755"/>
                    <a:pt x="7750" y="10755"/>
                  </a:cubicBezTo>
                  <a:cubicBezTo>
                    <a:pt x="7546" y="10781"/>
                    <a:pt x="7229" y="10809"/>
                    <a:pt x="6848" y="10809"/>
                  </a:cubicBezTo>
                  <a:cubicBezTo>
                    <a:pt x="6162" y="10809"/>
                    <a:pt x="5267" y="10719"/>
                    <a:pt x="4454" y="10363"/>
                  </a:cubicBezTo>
                  <a:cubicBezTo>
                    <a:pt x="4098" y="10168"/>
                    <a:pt x="3866" y="9829"/>
                    <a:pt x="3813" y="9437"/>
                  </a:cubicBezTo>
                  <a:cubicBezTo>
                    <a:pt x="3741" y="9116"/>
                    <a:pt x="3866" y="8796"/>
                    <a:pt x="4133" y="8635"/>
                  </a:cubicBezTo>
                  <a:cubicBezTo>
                    <a:pt x="4220" y="8592"/>
                    <a:pt x="4315" y="8575"/>
                    <a:pt x="4413" y="8575"/>
                  </a:cubicBezTo>
                  <a:close/>
                  <a:moveTo>
                    <a:pt x="3474" y="13018"/>
                  </a:moveTo>
                  <a:cubicBezTo>
                    <a:pt x="3795" y="13018"/>
                    <a:pt x="4098" y="13036"/>
                    <a:pt x="4400" y="13125"/>
                  </a:cubicBezTo>
                  <a:lnTo>
                    <a:pt x="4436" y="13125"/>
                  </a:lnTo>
                  <a:cubicBezTo>
                    <a:pt x="4044" y="14015"/>
                    <a:pt x="3421" y="14781"/>
                    <a:pt x="2601" y="15352"/>
                  </a:cubicBezTo>
                  <a:cubicBezTo>
                    <a:pt x="2228" y="15572"/>
                    <a:pt x="1524" y="15911"/>
                    <a:pt x="977" y="15911"/>
                  </a:cubicBezTo>
                  <a:cubicBezTo>
                    <a:pt x="818" y="15911"/>
                    <a:pt x="673" y="15883"/>
                    <a:pt x="553" y="15815"/>
                  </a:cubicBezTo>
                  <a:cubicBezTo>
                    <a:pt x="321" y="15690"/>
                    <a:pt x="214" y="15423"/>
                    <a:pt x="214" y="15013"/>
                  </a:cubicBezTo>
                  <a:cubicBezTo>
                    <a:pt x="250" y="14781"/>
                    <a:pt x="321" y="14568"/>
                    <a:pt x="446" y="14372"/>
                  </a:cubicBezTo>
                  <a:cubicBezTo>
                    <a:pt x="909" y="13517"/>
                    <a:pt x="2281" y="13018"/>
                    <a:pt x="3474" y="13018"/>
                  </a:cubicBezTo>
                  <a:close/>
                  <a:moveTo>
                    <a:pt x="25058" y="0"/>
                  </a:moveTo>
                  <a:cubicBezTo>
                    <a:pt x="24763" y="0"/>
                    <a:pt x="24467" y="83"/>
                    <a:pt x="24299" y="334"/>
                  </a:cubicBezTo>
                  <a:cubicBezTo>
                    <a:pt x="24139" y="619"/>
                    <a:pt x="24174" y="975"/>
                    <a:pt x="24370" y="1225"/>
                  </a:cubicBezTo>
                  <a:cubicBezTo>
                    <a:pt x="24548" y="1474"/>
                    <a:pt x="24780" y="1652"/>
                    <a:pt x="25065" y="1759"/>
                  </a:cubicBezTo>
                  <a:cubicBezTo>
                    <a:pt x="26045" y="2205"/>
                    <a:pt x="27078" y="2454"/>
                    <a:pt x="28147" y="2543"/>
                  </a:cubicBezTo>
                  <a:cubicBezTo>
                    <a:pt x="26793" y="2899"/>
                    <a:pt x="25439" y="3273"/>
                    <a:pt x="24139" y="3665"/>
                  </a:cubicBezTo>
                  <a:cubicBezTo>
                    <a:pt x="24103" y="3665"/>
                    <a:pt x="24067" y="3683"/>
                    <a:pt x="24050" y="3701"/>
                  </a:cubicBezTo>
                  <a:lnTo>
                    <a:pt x="24032" y="3701"/>
                  </a:lnTo>
                  <a:cubicBezTo>
                    <a:pt x="23533" y="3024"/>
                    <a:pt x="22892" y="2472"/>
                    <a:pt x="22179" y="2044"/>
                  </a:cubicBezTo>
                  <a:cubicBezTo>
                    <a:pt x="21674" y="1765"/>
                    <a:pt x="20754" y="1556"/>
                    <a:pt x="20045" y="1556"/>
                  </a:cubicBezTo>
                  <a:cubicBezTo>
                    <a:pt x="19803" y="1556"/>
                    <a:pt x="19586" y="1580"/>
                    <a:pt x="19418" y="1634"/>
                  </a:cubicBezTo>
                  <a:cubicBezTo>
                    <a:pt x="19258" y="1688"/>
                    <a:pt x="19133" y="1795"/>
                    <a:pt x="19062" y="1937"/>
                  </a:cubicBezTo>
                  <a:cubicBezTo>
                    <a:pt x="18973" y="2115"/>
                    <a:pt x="18990" y="2329"/>
                    <a:pt x="19097" y="2507"/>
                  </a:cubicBezTo>
                  <a:cubicBezTo>
                    <a:pt x="19400" y="3113"/>
                    <a:pt x="20558" y="3576"/>
                    <a:pt x="21538" y="3808"/>
                  </a:cubicBezTo>
                  <a:cubicBezTo>
                    <a:pt x="22037" y="3915"/>
                    <a:pt x="22518" y="3986"/>
                    <a:pt x="23016" y="4022"/>
                  </a:cubicBezTo>
                  <a:cubicBezTo>
                    <a:pt x="21288" y="4574"/>
                    <a:pt x="19578" y="5180"/>
                    <a:pt x="17939" y="5821"/>
                  </a:cubicBezTo>
                  <a:cubicBezTo>
                    <a:pt x="17262" y="5144"/>
                    <a:pt x="16496" y="4556"/>
                    <a:pt x="15641" y="4111"/>
                  </a:cubicBezTo>
                  <a:cubicBezTo>
                    <a:pt x="15264" y="3922"/>
                    <a:pt x="14827" y="3721"/>
                    <a:pt x="14359" y="3721"/>
                  </a:cubicBezTo>
                  <a:cubicBezTo>
                    <a:pt x="14254" y="3721"/>
                    <a:pt x="14146" y="3731"/>
                    <a:pt x="14038" y="3754"/>
                  </a:cubicBezTo>
                  <a:cubicBezTo>
                    <a:pt x="13700" y="3808"/>
                    <a:pt x="13415" y="4057"/>
                    <a:pt x="13325" y="4414"/>
                  </a:cubicBezTo>
                  <a:cubicBezTo>
                    <a:pt x="13290" y="4699"/>
                    <a:pt x="13450" y="4948"/>
                    <a:pt x="13806" y="5197"/>
                  </a:cubicBezTo>
                  <a:cubicBezTo>
                    <a:pt x="14555" y="5714"/>
                    <a:pt x="16390" y="5981"/>
                    <a:pt x="17369" y="6088"/>
                  </a:cubicBezTo>
                  <a:cubicBezTo>
                    <a:pt x="15819" y="6712"/>
                    <a:pt x="14287" y="7371"/>
                    <a:pt x="12844" y="8065"/>
                  </a:cubicBezTo>
                  <a:cubicBezTo>
                    <a:pt x="12827" y="8057"/>
                    <a:pt x="12809" y="8052"/>
                    <a:pt x="12791" y="8052"/>
                  </a:cubicBezTo>
                  <a:cubicBezTo>
                    <a:pt x="12773" y="8052"/>
                    <a:pt x="12755" y="8057"/>
                    <a:pt x="12738" y="8065"/>
                  </a:cubicBezTo>
                  <a:lnTo>
                    <a:pt x="12720" y="8065"/>
                  </a:lnTo>
                  <a:cubicBezTo>
                    <a:pt x="12061" y="7121"/>
                    <a:pt x="11152" y="6373"/>
                    <a:pt x="10101" y="5874"/>
                  </a:cubicBezTo>
                  <a:cubicBezTo>
                    <a:pt x="9929" y="5798"/>
                    <a:pt x="9747" y="5762"/>
                    <a:pt x="9566" y="5762"/>
                  </a:cubicBezTo>
                  <a:cubicBezTo>
                    <a:pt x="9409" y="5762"/>
                    <a:pt x="9252" y="5789"/>
                    <a:pt x="9103" y="5839"/>
                  </a:cubicBezTo>
                  <a:cubicBezTo>
                    <a:pt x="8890" y="5928"/>
                    <a:pt x="8729" y="6106"/>
                    <a:pt x="8676" y="6337"/>
                  </a:cubicBezTo>
                  <a:cubicBezTo>
                    <a:pt x="8533" y="6801"/>
                    <a:pt x="9032" y="7460"/>
                    <a:pt x="9727" y="7763"/>
                  </a:cubicBezTo>
                  <a:cubicBezTo>
                    <a:pt x="10511" y="8065"/>
                    <a:pt x="11312" y="8279"/>
                    <a:pt x="12132" y="8404"/>
                  </a:cubicBezTo>
                  <a:cubicBezTo>
                    <a:pt x="10725" y="9099"/>
                    <a:pt x="9335" y="9847"/>
                    <a:pt x="7999" y="10631"/>
                  </a:cubicBezTo>
                  <a:cubicBezTo>
                    <a:pt x="7197" y="9704"/>
                    <a:pt x="6182" y="8974"/>
                    <a:pt x="5042" y="8529"/>
                  </a:cubicBezTo>
                  <a:cubicBezTo>
                    <a:pt x="4848" y="8449"/>
                    <a:pt x="4625" y="8376"/>
                    <a:pt x="4402" y="8376"/>
                  </a:cubicBezTo>
                  <a:cubicBezTo>
                    <a:pt x="4275" y="8376"/>
                    <a:pt x="4148" y="8400"/>
                    <a:pt x="4026" y="8457"/>
                  </a:cubicBezTo>
                  <a:cubicBezTo>
                    <a:pt x="3670" y="8671"/>
                    <a:pt x="3492" y="9081"/>
                    <a:pt x="3581" y="9491"/>
                  </a:cubicBezTo>
                  <a:cubicBezTo>
                    <a:pt x="3652" y="9954"/>
                    <a:pt x="3937" y="10363"/>
                    <a:pt x="4347" y="10595"/>
                  </a:cubicBezTo>
                  <a:cubicBezTo>
                    <a:pt x="5144" y="10896"/>
                    <a:pt x="5979" y="11057"/>
                    <a:pt x="6821" y="11057"/>
                  </a:cubicBezTo>
                  <a:cubicBezTo>
                    <a:pt x="6976" y="11057"/>
                    <a:pt x="7131" y="11052"/>
                    <a:pt x="7286" y="11040"/>
                  </a:cubicBezTo>
                  <a:lnTo>
                    <a:pt x="7286" y="11040"/>
                  </a:lnTo>
                  <a:cubicBezTo>
                    <a:pt x="6289" y="11628"/>
                    <a:pt x="5327" y="12270"/>
                    <a:pt x="4400" y="12893"/>
                  </a:cubicBezTo>
                  <a:cubicBezTo>
                    <a:pt x="4123" y="12825"/>
                    <a:pt x="3815" y="12791"/>
                    <a:pt x="3493" y="12791"/>
                  </a:cubicBezTo>
                  <a:cubicBezTo>
                    <a:pt x="2226" y="12791"/>
                    <a:pt x="761" y="13313"/>
                    <a:pt x="250" y="14265"/>
                  </a:cubicBezTo>
                  <a:cubicBezTo>
                    <a:pt x="107" y="14496"/>
                    <a:pt x="18" y="14764"/>
                    <a:pt x="0" y="15031"/>
                  </a:cubicBezTo>
                  <a:cubicBezTo>
                    <a:pt x="0" y="15512"/>
                    <a:pt x="143" y="15832"/>
                    <a:pt x="446" y="16011"/>
                  </a:cubicBezTo>
                  <a:cubicBezTo>
                    <a:pt x="606" y="16100"/>
                    <a:pt x="784" y="16135"/>
                    <a:pt x="980" y="16135"/>
                  </a:cubicBezTo>
                  <a:cubicBezTo>
                    <a:pt x="1568" y="16135"/>
                    <a:pt x="2316" y="15797"/>
                    <a:pt x="2690" y="15530"/>
                  </a:cubicBezTo>
                  <a:cubicBezTo>
                    <a:pt x="3545" y="14942"/>
                    <a:pt x="4205" y="14140"/>
                    <a:pt x="4614" y="13214"/>
                  </a:cubicBezTo>
                  <a:cubicBezTo>
                    <a:pt x="5452" y="12644"/>
                    <a:pt x="6324" y="12074"/>
                    <a:pt x="7197" y="11539"/>
                  </a:cubicBezTo>
                  <a:lnTo>
                    <a:pt x="7197" y="11539"/>
                  </a:lnTo>
                  <a:cubicBezTo>
                    <a:pt x="6663" y="12216"/>
                    <a:pt x="6253" y="13000"/>
                    <a:pt x="6004" y="13837"/>
                  </a:cubicBezTo>
                  <a:cubicBezTo>
                    <a:pt x="5915" y="14140"/>
                    <a:pt x="5915" y="14479"/>
                    <a:pt x="6004" y="14799"/>
                  </a:cubicBezTo>
                  <a:cubicBezTo>
                    <a:pt x="6110" y="15088"/>
                    <a:pt x="6399" y="15339"/>
                    <a:pt x="6703" y="15339"/>
                  </a:cubicBezTo>
                  <a:cubicBezTo>
                    <a:pt x="6755" y="15339"/>
                    <a:pt x="6807" y="15331"/>
                    <a:pt x="6859" y="15316"/>
                  </a:cubicBezTo>
                  <a:cubicBezTo>
                    <a:pt x="7322" y="15173"/>
                    <a:pt x="7696" y="14817"/>
                    <a:pt x="7892" y="14390"/>
                  </a:cubicBezTo>
                  <a:cubicBezTo>
                    <a:pt x="8498" y="13143"/>
                    <a:pt x="8195" y="11575"/>
                    <a:pt x="8070" y="11023"/>
                  </a:cubicBezTo>
                  <a:cubicBezTo>
                    <a:pt x="9228" y="10328"/>
                    <a:pt x="10457" y="9651"/>
                    <a:pt x="11704" y="9027"/>
                  </a:cubicBezTo>
                  <a:lnTo>
                    <a:pt x="11704" y="9027"/>
                  </a:lnTo>
                  <a:cubicBezTo>
                    <a:pt x="11384" y="9597"/>
                    <a:pt x="11152" y="10221"/>
                    <a:pt x="11027" y="10862"/>
                  </a:cubicBezTo>
                  <a:cubicBezTo>
                    <a:pt x="10938" y="11147"/>
                    <a:pt x="10921" y="11450"/>
                    <a:pt x="11010" y="11735"/>
                  </a:cubicBezTo>
                  <a:cubicBezTo>
                    <a:pt x="11152" y="12091"/>
                    <a:pt x="11473" y="12359"/>
                    <a:pt x="11847" y="12430"/>
                  </a:cubicBezTo>
                  <a:cubicBezTo>
                    <a:pt x="11879" y="12434"/>
                    <a:pt x="11912" y="12436"/>
                    <a:pt x="11944" y="12436"/>
                  </a:cubicBezTo>
                  <a:cubicBezTo>
                    <a:pt x="12195" y="12436"/>
                    <a:pt x="12435" y="12317"/>
                    <a:pt x="12577" y="12127"/>
                  </a:cubicBezTo>
                  <a:cubicBezTo>
                    <a:pt x="12702" y="11931"/>
                    <a:pt x="12773" y="11700"/>
                    <a:pt x="12791" y="11486"/>
                  </a:cubicBezTo>
                  <a:cubicBezTo>
                    <a:pt x="12880" y="10791"/>
                    <a:pt x="12934" y="10114"/>
                    <a:pt x="12987" y="9419"/>
                  </a:cubicBezTo>
                  <a:cubicBezTo>
                    <a:pt x="12987" y="9099"/>
                    <a:pt x="12951" y="8760"/>
                    <a:pt x="12916" y="8422"/>
                  </a:cubicBezTo>
                  <a:cubicBezTo>
                    <a:pt x="14359" y="7745"/>
                    <a:pt x="15855" y="7068"/>
                    <a:pt x="17423" y="6444"/>
                  </a:cubicBezTo>
                  <a:lnTo>
                    <a:pt x="17423" y="6444"/>
                  </a:lnTo>
                  <a:cubicBezTo>
                    <a:pt x="16799" y="7103"/>
                    <a:pt x="15819" y="8297"/>
                    <a:pt x="15588" y="9384"/>
                  </a:cubicBezTo>
                  <a:lnTo>
                    <a:pt x="15588" y="9419"/>
                  </a:lnTo>
                  <a:cubicBezTo>
                    <a:pt x="15517" y="9776"/>
                    <a:pt x="15392" y="10399"/>
                    <a:pt x="15766" y="10595"/>
                  </a:cubicBezTo>
                  <a:cubicBezTo>
                    <a:pt x="15877" y="10656"/>
                    <a:pt x="16006" y="10688"/>
                    <a:pt x="16135" y="10688"/>
                  </a:cubicBezTo>
                  <a:cubicBezTo>
                    <a:pt x="16234" y="10688"/>
                    <a:pt x="16333" y="10669"/>
                    <a:pt x="16425" y="10631"/>
                  </a:cubicBezTo>
                  <a:cubicBezTo>
                    <a:pt x="17031" y="10399"/>
                    <a:pt x="17547" y="9473"/>
                    <a:pt x="17815" y="8742"/>
                  </a:cubicBezTo>
                  <a:cubicBezTo>
                    <a:pt x="18135" y="7887"/>
                    <a:pt x="18135" y="6943"/>
                    <a:pt x="18135" y="6177"/>
                  </a:cubicBezTo>
                  <a:cubicBezTo>
                    <a:pt x="19792" y="5518"/>
                    <a:pt x="21520" y="4912"/>
                    <a:pt x="23301" y="4342"/>
                  </a:cubicBezTo>
                  <a:lnTo>
                    <a:pt x="23301" y="4342"/>
                  </a:lnTo>
                  <a:cubicBezTo>
                    <a:pt x="22910" y="4716"/>
                    <a:pt x="22571" y="5090"/>
                    <a:pt x="22233" y="5518"/>
                  </a:cubicBezTo>
                  <a:cubicBezTo>
                    <a:pt x="21627" y="6302"/>
                    <a:pt x="21021" y="7388"/>
                    <a:pt x="21182" y="8065"/>
                  </a:cubicBezTo>
                  <a:cubicBezTo>
                    <a:pt x="21217" y="8261"/>
                    <a:pt x="21342" y="8440"/>
                    <a:pt x="21520" y="8529"/>
                  </a:cubicBezTo>
                  <a:cubicBezTo>
                    <a:pt x="21591" y="8564"/>
                    <a:pt x="21671" y="8582"/>
                    <a:pt x="21752" y="8582"/>
                  </a:cubicBezTo>
                  <a:cubicBezTo>
                    <a:pt x="21832" y="8582"/>
                    <a:pt x="21912" y="8564"/>
                    <a:pt x="21983" y="8529"/>
                  </a:cubicBezTo>
                  <a:cubicBezTo>
                    <a:pt x="22642" y="8279"/>
                    <a:pt x="23569" y="7175"/>
                    <a:pt x="23854" y="6462"/>
                  </a:cubicBezTo>
                  <a:cubicBezTo>
                    <a:pt x="24139" y="5696"/>
                    <a:pt x="24263" y="4877"/>
                    <a:pt x="24228" y="4057"/>
                  </a:cubicBezTo>
                  <a:cubicBezTo>
                    <a:pt x="25689" y="3612"/>
                    <a:pt x="27203" y="3184"/>
                    <a:pt x="28735" y="2792"/>
                  </a:cubicBezTo>
                  <a:lnTo>
                    <a:pt x="28735" y="2792"/>
                  </a:lnTo>
                  <a:cubicBezTo>
                    <a:pt x="27826" y="3612"/>
                    <a:pt x="27078" y="4592"/>
                    <a:pt x="26526" y="5661"/>
                  </a:cubicBezTo>
                  <a:cubicBezTo>
                    <a:pt x="26383" y="5928"/>
                    <a:pt x="26330" y="6213"/>
                    <a:pt x="26330" y="6516"/>
                  </a:cubicBezTo>
                  <a:cubicBezTo>
                    <a:pt x="26348" y="6836"/>
                    <a:pt x="26544" y="7121"/>
                    <a:pt x="26847" y="7246"/>
                  </a:cubicBezTo>
                  <a:cubicBezTo>
                    <a:pt x="26919" y="7269"/>
                    <a:pt x="26990" y="7279"/>
                    <a:pt x="27059" y="7279"/>
                  </a:cubicBezTo>
                  <a:cubicBezTo>
                    <a:pt x="27421" y="7279"/>
                    <a:pt x="27745" y="6998"/>
                    <a:pt x="27969" y="6729"/>
                  </a:cubicBezTo>
                  <a:cubicBezTo>
                    <a:pt x="28806" y="5696"/>
                    <a:pt x="29341" y="4449"/>
                    <a:pt x="29501" y="3131"/>
                  </a:cubicBezTo>
                  <a:cubicBezTo>
                    <a:pt x="29519" y="2971"/>
                    <a:pt x="29536" y="2792"/>
                    <a:pt x="29536" y="2596"/>
                  </a:cubicBezTo>
                  <a:cubicBezTo>
                    <a:pt x="30962" y="2258"/>
                    <a:pt x="32387" y="1937"/>
                    <a:pt x="33812" y="1652"/>
                  </a:cubicBezTo>
                  <a:cubicBezTo>
                    <a:pt x="33919" y="1634"/>
                    <a:pt x="33990" y="1528"/>
                    <a:pt x="33972" y="1421"/>
                  </a:cubicBezTo>
                  <a:cubicBezTo>
                    <a:pt x="33956" y="1325"/>
                    <a:pt x="33869" y="1258"/>
                    <a:pt x="33761" y="1258"/>
                  </a:cubicBezTo>
                  <a:cubicBezTo>
                    <a:pt x="33748" y="1258"/>
                    <a:pt x="33736" y="1259"/>
                    <a:pt x="33723" y="1260"/>
                  </a:cubicBezTo>
                  <a:cubicBezTo>
                    <a:pt x="32280" y="1545"/>
                    <a:pt x="30801" y="1866"/>
                    <a:pt x="29358" y="2240"/>
                  </a:cubicBezTo>
                  <a:cubicBezTo>
                    <a:pt x="29234" y="2098"/>
                    <a:pt x="29091" y="1955"/>
                    <a:pt x="28949" y="1830"/>
                  </a:cubicBezTo>
                  <a:cubicBezTo>
                    <a:pt x="27987" y="904"/>
                    <a:pt x="26793" y="298"/>
                    <a:pt x="25475" y="49"/>
                  </a:cubicBezTo>
                  <a:cubicBezTo>
                    <a:pt x="25346" y="20"/>
                    <a:pt x="25202" y="0"/>
                    <a:pt x="250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 name="Google Shape;19;p2"/>
            <p:cNvSpPr/>
            <p:nvPr/>
          </p:nvSpPr>
          <p:spPr>
            <a:xfrm>
              <a:off x="7206406" y="-317042"/>
              <a:ext cx="1604171" cy="1125190"/>
            </a:xfrm>
            <a:custGeom>
              <a:rect b="b" l="l" r="r" t="t"/>
              <a:pathLst>
                <a:path extrusionOk="0" h="21208" w="30236">
                  <a:moveTo>
                    <a:pt x="30105" y="0"/>
                  </a:moveTo>
                  <a:cubicBezTo>
                    <a:pt x="30094" y="0"/>
                    <a:pt x="30083" y="4"/>
                    <a:pt x="30071" y="10"/>
                  </a:cubicBezTo>
                  <a:cubicBezTo>
                    <a:pt x="28771" y="563"/>
                    <a:pt x="27399" y="1204"/>
                    <a:pt x="25938" y="1899"/>
                  </a:cubicBezTo>
                  <a:cubicBezTo>
                    <a:pt x="25778" y="1774"/>
                    <a:pt x="25600" y="1667"/>
                    <a:pt x="25422" y="1560"/>
                  </a:cubicBezTo>
                  <a:cubicBezTo>
                    <a:pt x="24351" y="897"/>
                    <a:pt x="23133" y="542"/>
                    <a:pt x="21894" y="542"/>
                  </a:cubicBezTo>
                  <a:cubicBezTo>
                    <a:pt x="21835" y="542"/>
                    <a:pt x="21776" y="543"/>
                    <a:pt x="21716" y="545"/>
                  </a:cubicBezTo>
                  <a:cubicBezTo>
                    <a:pt x="21324" y="545"/>
                    <a:pt x="20861" y="652"/>
                    <a:pt x="20719" y="1008"/>
                  </a:cubicBezTo>
                  <a:cubicBezTo>
                    <a:pt x="20630" y="1275"/>
                    <a:pt x="20719" y="1560"/>
                    <a:pt x="20933" y="1738"/>
                  </a:cubicBezTo>
                  <a:cubicBezTo>
                    <a:pt x="21146" y="1917"/>
                    <a:pt x="21396" y="2041"/>
                    <a:pt x="21681" y="2095"/>
                  </a:cubicBezTo>
                  <a:cubicBezTo>
                    <a:pt x="22313" y="2219"/>
                    <a:pt x="22959" y="2282"/>
                    <a:pt x="23607" y="2282"/>
                  </a:cubicBezTo>
                  <a:cubicBezTo>
                    <a:pt x="24255" y="2282"/>
                    <a:pt x="24905" y="2219"/>
                    <a:pt x="25546" y="2095"/>
                  </a:cubicBezTo>
                  <a:lnTo>
                    <a:pt x="25546" y="2095"/>
                  </a:lnTo>
                  <a:cubicBezTo>
                    <a:pt x="24121" y="2789"/>
                    <a:pt x="22661" y="3555"/>
                    <a:pt x="21146" y="4393"/>
                  </a:cubicBezTo>
                  <a:cubicBezTo>
                    <a:pt x="21146" y="4393"/>
                    <a:pt x="21146" y="4393"/>
                    <a:pt x="21146" y="4375"/>
                  </a:cubicBezTo>
                  <a:lnTo>
                    <a:pt x="21129" y="4411"/>
                  </a:lnTo>
                  <a:lnTo>
                    <a:pt x="21039" y="4464"/>
                  </a:lnTo>
                  <a:cubicBezTo>
                    <a:pt x="20398" y="3894"/>
                    <a:pt x="19668" y="3466"/>
                    <a:pt x="18848" y="3199"/>
                  </a:cubicBezTo>
                  <a:cubicBezTo>
                    <a:pt x="18573" y="3117"/>
                    <a:pt x="18177" y="3074"/>
                    <a:pt x="17765" y="3074"/>
                  </a:cubicBezTo>
                  <a:cubicBezTo>
                    <a:pt x="16922" y="3074"/>
                    <a:pt x="16010" y="3256"/>
                    <a:pt x="15927" y="3662"/>
                  </a:cubicBezTo>
                  <a:cubicBezTo>
                    <a:pt x="15784" y="4446"/>
                    <a:pt x="17227" y="4820"/>
                    <a:pt x="18635" y="4838"/>
                  </a:cubicBezTo>
                  <a:cubicBezTo>
                    <a:pt x="19329" y="4838"/>
                    <a:pt x="20024" y="4767"/>
                    <a:pt x="20719" y="4642"/>
                  </a:cubicBezTo>
                  <a:lnTo>
                    <a:pt x="20719" y="4642"/>
                  </a:lnTo>
                  <a:cubicBezTo>
                    <a:pt x="19009" y="5604"/>
                    <a:pt x="17281" y="6655"/>
                    <a:pt x="15535" y="7813"/>
                  </a:cubicBezTo>
                  <a:cubicBezTo>
                    <a:pt x="14733" y="7243"/>
                    <a:pt x="13825" y="6833"/>
                    <a:pt x="12898" y="6566"/>
                  </a:cubicBezTo>
                  <a:cubicBezTo>
                    <a:pt x="12599" y="6473"/>
                    <a:pt x="12288" y="6404"/>
                    <a:pt x="11982" y="6404"/>
                  </a:cubicBezTo>
                  <a:cubicBezTo>
                    <a:pt x="11760" y="6404"/>
                    <a:pt x="11540" y="6441"/>
                    <a:pt x="11331" y="6530"/>
                  </a:cubicBezTo>
                  <a:cubicBezTo>
                    <a:pt x="11046" y="6637"/>
                    <a:pt x="10850" y="6905"/>
                    <a:pt x="10832" y="7207"/>
                  </a:cubicBezTo>
                  <a:cubicBezTo>
                    <a:pt x="10867" y="7510"/>
                    <a:pt x="11152" y="7688"/>
                    <a:pt x="11402" y="7777"/>
                  </a:cubicBezTo>
                  <a:cubicBezTo>
                    <a:pt x="11814" y="7950"/>
                    <a:pt x="12489" y="8006"/>
                    <a:pt x="13178" y="8006"/>
                  </a:cubicBezTo>
                  <a:cubicBezTo>
                    <a:pt x="14126" y="8006"/>
                    <a:pt x="15103" y="7900"/>
                    <a:pt x="15464" y="7849"/>
                  </a:cubicBezTo>
                  <a:lnTo>
                    <a:pt x="15464" y="7849"/>
                  </a:lnTo>
                  <a:cubicBezTo>
                    <a:pt x="13967" y="8846"/>
                    <a:pt x="12471" y="9915"/>
                    <a:pt x="11010" y="11055"/>
                  </a:cubicBezTo>
                  <a:lnTo>
                    <a:pt x="10992" y="11020"/>
                  </a:lnTo>
                  <a:cubicBezTo>
                    <a:pt x="10957" y="11037"/>
                    <a:pt x="10939" y="11073"/>
                    <a:pt x="10903" y="11091"/>
                  </a:cubicBezTo>
                  <a:cubicBezTo>
                    <a:pt x="10048" y="10289"/>
                    <a:pt x="8997" y="9719"/>
                    <a:pt x="7857" y="9452"/>
                  </a:cubicBezTo>
                  <a:cubicBezTo>
                    <a:pt x="7807" y="9440"/>
                    <a:pt x="7726" y="9431"/>
                    <a:pt x="7630" y="9431"/>
                  </a:cubicBezTo>
                  <a:cubicBezTo>
                    <a:pt x="7285" y="9431"/>
                    <a:pt x="6741" y="9549"/>
                    <a:pt x="6699" y="10093"/>
                  </a:cubicBezTo>
                  <a:cubicBezTo>
                    <a:pt x="6663" y="10521"/>
                    <a:pt x="7233" y="11020"/>
                    <a:pt x="7928" y="11162"/>
                  </a:cubicBezTo>
                  <a:cubicBezTo>
                    <a:pt x="8503" y="11260"/>
                    <a:pt x="9078" y="11305"/>
                    <a:pt x="9653" y="11305"/>
                  </a:cubicBezTo>
                  <a:cubicBezTo>
                    <a:pt x="10022" y="11305"/>
                    <a:pt x="10391" y="11286"/>
                    <a:pt x="10761" y="11251"/>
                  </a:cubicBezTo>
                  <a:lnTo>
                    <a:pt x="10761" y="11251"/>
                  </a:lnTo>
                  <a:cubicBezTo>
                    <a:pt x="9425" y="12284"/>
                    <a:pt x="8106" y="13407"/>
                    <a:pt x="6824" y="14565"/>
                  </a:cubicBezTo>
                  <a:cubicBezTo>
                    <a:pt x="5844" y="13817"/>
                    <a:pt x="4686" y="13300"/>
                    <a:pt x="3457" y="13104"/>
                  </a:cubicBezTo>
                  <a:cubicBezTo>
                    <a:pt x="3341" y="13083"/>
                    <a:pt x="3217" y="13068"/>
                    <a:pt x="3094" y="13068"/>
                  </a:cubicBezTo>
                  <a:cubicBezTo>
                    <a:pt x="2897" y="13068"/>
                    <a:pt x="2702" y="13108"/>
                    <a:pt x="2548" y="13229"/>
                  </a:cubicBezTo>
                  <a:cubicBezTo>
                    <a:pt x="2281" y="13478"/>
                    <a:pt x="2210" y="13870"/>
                    <a:pt x="2370" y="14208"/>
                  </a:cubicBezTo>
                  <a:cubicBezTo>
                    <a:pt x="2513" y="14618"/>
                    <a:pt x="2851" y="14921"/>
                    <a:pt x="3261" y="15046"/>
                  </a:cubicBezTo>
                  <a:cubicBezTo>
                    <a:pt x="3605" y="15117"/>
                    <a:pt x="3952" y="15146"/>
                    <a:pt x="4288" y="15146"/>
                  </a:cubicBezTo>
                  <a:cubicBezTo>
                    <a:pt x="5288" y="15146"/>
                    <a:pt x="6187" y="14890"/>
                    <a:pt x="6628" y="14743"/>
                  </a:cubicBezTo>
                  <a:lnTo>
                    <a:pt x="6628" y="14743"/>
                  </a:lnTo>
                  <a:cubicBezTo>
                    <a:pt x="5666" y="15634"/>
                    <a:pt x="4739" y="16560"/>
                    <a:pt x="3831" y="17522"/>
                  </a:cubicBezTo>
                  <a:cubicBezTo>
                    <a:pt x="3781" y="17519"/>
                    <a:pt x="3731" y="17518"/>
                    <a:pt x="3680" y="17518"/>
                  </a:cubicBezTo>
                  <a:cubicBezTo>
                    <a:pt x="2363" y="17518"/>
                    <a:pt x="468" y="18391"/>
                    <a:pt x="108" y="19660"/>
                  </a:cubicBezTo>
                  <a:cubicBezTo>
                    <a:pt x="19" y="19891"/>
                    <a:pt x="1" y="20141"/>
                    <a:pt x="19" y="20390"/>
                  </a:cubicBezTo>
                  <a:cubicBezTo>
                    <a:pt x="141" y="20993"/>
                    <a:pt x="451" y="21207"/>
                    <a:pt x="824" y="21207"/>
                  </a:cubicBezTo>
                  <a:cubicBezTo>
                    <a:pt x="1431" y="21207"/>
                    <a:pt x="2204" y="20640"/>
                    <a:pt x="2602" y="20265"/>
                  </a:cubicBezTo>
                  <a:cubicBezTo>
                    <a:pt x="3314" y="19535"/>
                    <a:pt x="3777" y="18626"/>
                    <a:pt x="3973" y="17629"/>
                  </a:cubicBezTo>
                  <a:cubicBezTo>
                    <a:pt x="4828" y="16720"/>
                    <a:pt x="5701" y="15847"/>
                    <a:pt x="6610" y="15010"/>
                  </a:cubicBezTo>
                  <a:lnTo>
                    <a:pt x="6610" y="15010"/>
                  </a:lnTo>
                  <a:cubicBezTo>
                    <a:pt x="6147" y="15972"/>
                    <a:pt x="5737" y="16952"/>
                    <a:pt x="5684" y="18003"/>
                  </a:cubicBezTo>
                  <a:cubicBezTo>
                    <a:pt x="5648" y="18306"/>
                    <a:pt x="5719" y="18609"/>
                    <a:pt x="5862" y="18894"/>
                  </a:cubicBezTo>
                  <a:cubicBezTo>
                    <a:pt x="5996" y="19082"/>
                    <a:pt x="6232" y="19229"/>
                    <a:pt x="6454" y="19229"/>
                  </a:cubicBezTo>
                  <a:cubicBezTo>
                    <a:pt x="6527" y="19229"/>
                    <a:pt x="6598" y="19214"/>
                    <a:pt x="6663" y="19179"/>
                  </a:cubicBezTo>
                  <a:cubicBezTo>
                    <a:pt x="7055" y="18947"/>
                    <a:pt x="7322" y="18555"/>
                    <a:pt x="7411" y="18110"/>
                  </a:cubicBezTo>
                  <a:cubicBezTo>
                    <a:pt x="7750" y="16738"/>
                    <a:pt x="7073" y="15224"/>
                    <a:pt x="6859" y="14778"/>
                  </a:cubicBezTo>
                  <a:cubicBezTo>
                    <a:pt x="7999" y="13710"/>
                    <a:pt x="9193" y="12694"/>
                    <a:pt x="10422" y="11732"/>
                  </a:cubicBezTo>
                  <a:lnTo>
                    <a:pt x="10422" y="11732"/>
                  </a:lnTo>
                  <a:cubicBezTo>
                    <a:pt x="10030" y="12427"/>
                    <a:pt x="9977" y="13264"/>
                    <a:pt x="9959" y="14048"/>
                  </a:cubicBezTo>
                  <a:cubicBezTo>
                    <a:pt x="9923" y="14315"/>
                    <a:pt x="9977" y="14600"/>
                    <a:pt x="10101" y="14850"/>
                  </a:cubicBezTo>
                  <a:cubicBezTo>
                    <a:pt x="10297" y="15135"/>
                    <a:pt x="10618" y="15295"/>
                    <a:pt x="10974" y="15295"/>
                  </a:cubicBezTo>
                  <a:cubicBezTo>
                    <a:pt x="11206" y="15277"/>
                    <a:pt x="11420" y="15135"/>
                    <a:pt x="11527" y="14903"/>
                  </a:cubicBezTo>
                  <a:cubicBezTo>
                    <a:pt x="11598" y="14707"/>
                    <a:pt x="11616" y="14493"/>
                    <a:pt x="11580" y="14297"/>
                  </a:cubicBezTo>
                  <a:cubicBezTo>
                    <a:pt x="11527" y="13603"/>
                    <a:pt x="11455" y="12926"/>
                    <a:pt x="11348" y="12249"/>
                  </a:cubicBezTo>
                  <a:cubicBezTo>
                    <a:pt x="11277" y="11910"/>
                    <a:pt x="11170" y="11572"/>
                    <a:pt x="11046" y="11233"/>
                  </a:cubicBezTo>
                  <a:cubicBezTo>
                    <a:pt x="12542" y="10093"/>
                    <a:pt x="14038" y="9007"/>
                    <a:pt x="15553" y="8009"/>
                  </a:cubicBezTo>
                  <a:lnTo>
                    <a:pt x="15553" y="8009"/>
                  </a:lnTo>
                  <a:cubicBezTo>
                    <a:pt x="15196" y="8526"/>
                    <a:pt x="14092" y="10289"/>
                    <a:pt x="14110" y="11643"/>
                  </a:cubicBezTo>
                  <a:cubicBezTo>
                    <a:pt x="14127" y="11999"/>
                    <a:pt x="14127" y="12587"/>
                    <a:pt x="14448" y="12694"/>
                  </a:cubicBezTo>
                  <a:cubicBezTo>
                    <a:pt x="14512" y="12713"/>
                    <a:pt x="14575" y="12721"/>
                    <a:pt x="14635" y="12721"/>
                  </a:cubicBezTo>
                  <a:cubicBezTo>
                    <a:pt x="15390" y="12721"/>
                    <a:pt x="15811" y="11347"/>
                    <a:pt x="15927" y="10539"/>
                  </a:cubicBezTo>
                  <a:cubicBezTo>
                    <a:pt x="16051" y="9666"/>
                    <a:pt x="15873" y="8793"/>
                    <a:pt x="15677" y="7920"/>
                  </a:cubicBezTo>
                  <a:cubicBezTo>
                    <a:pt x="17423" y="6780"/>
                    <a:pt x="19151" y="5729"/>
                    <a:pt x="20861" y="4767"/>
                  </a:cubicBezTo>
                  <a:lnTo>
                    <a:pt x="20861" y="4767"/>
                  </a:lnTo>
                  <a:cubicBezTo>
                    <a:pt x="20452" y="5319"/>
                    <a:pt x="20095" y="5907"/>
                    <a:pt x="19792" y="6513"/>
                  </a:cubicBezTo>
                  <a:cubicBezTo>
                    <a:pt x="19187" y="7795"/>
                    <a:pt x="18884" y="9238"/>
                    <a:pt x="19650" y="9452"/>
                  </a:cubicBezTo>
                  <a:cubicBezTo>
                    <a:pt x="19678" y="9461"/>
                    <a:pt x="19708" y="9465"/>
                    <a:pt x="19738" y="9465"/>
                  </a:cubicBezTo>
                  <a:cubicBezTo>
                    <a:pt x="20331" y="9465"/>
                    <a:pt x="21224" y="7861"/>
                    <a:pt x="21360" y="7047"/>
                  </a:cubicBezTo>
                  <a:cubicBezTo>
                    <a:pt x="21467" y="6210"/>
                    <a:pt x="21414" y="5373"/>
                    <a:pt x="21200" y="4571"/>
                  </a:cubicBezTo>
                  <a:cubicBezTo>
                    <a:pt x="22785" y="3680"/>
                    <a:pt x="24335" y="2878"/>
                    <a:pt x="25831" y="2148"/>
                  </a:cubicBezTo>
                  <a:lnTo>
                    <a:pt x="25831" y="2148"/>
                  </a:lnTo>
                  <a:cubicBezTo>
                    <a:pt x="24994" y="3217"/>
                    <a:pt x="24371" y="4428"/>
                    <a:pt x="24014" y="5747"/>
                  </a:cubicBezTo>
                  <a:cubicBezTo>
                    <a:pt x="23943" y="6014"/>
                    <a:pt x="23943" y="6299"/>
                    <a:pt x="24014" y="6566"/>
                  </a:cubicBezTo>
                  <a:cubicBezTo>
                    <a:pt x="24086" y="6833"/>
                    <a:pt x="24299" y="7029"/>
                    <a:pt x="24584" y="7083"/>
                  </a:cubicBezTo>
                  <a:cubicBezTo>
                    <a:pt x="24608" y="7086"/>
                    <a:pt x="24631" y="7088"/>
                    <a:pt x="24653" y="7088"/>
                  </a:cubicBezTo>
                  <a:cubicBezTo>
                    <a:pt x="24996" y="7088"/>
                    <a:pt x="25273" y="6723"/>
                    <a:pt x="25440" y="6406"/>
                  </a:cubicBezTo>
                  <a:cubicBezTo>
                    <a:pt x="26045" y="5248"/>
                    <a:pt x="26295" y="3930"/>
                    <a:pt x="26170" y="2629"/>
                  </a:cubicBezTo>
                  <a:cubicBezTo>
                    <a:pt x="26152" y="2433"/>
                    <a:pt x="26134" y="2237"/>
                    <a:pt x="26099" y="2023"/>
                  </a:cubicBezTo>
                  <a:cubicBezTo>
                    <a:pt x="27524" y="1346"/>
                    <a:pt x="28878" y="723"/>
                    <a:pt x="30143" y="171"/>
                  </a:cubicBezTo>
                  <a:cubicBezTo>
                    <a:pt x="30236" y="140"/>
                    <a:pt x="30180" y="0"/>
                    <a:pt x="3010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 name="Google Shape;20;p2"/>
            <p:cNvSpPr/>
            <p:nvPr/>
          </p:nvSpPr>
          <p:spPr>
            <a:xfrm>
              <a:off x="7182797" y="-948916"/>
              <a:ext cx="1860055" cy="1059031"/>
            </a:xfrm>
            <a:custGeom>
              <a:rect b="b" l="l" r="r" t="t"/>
              <a:pathLst>
                <a:path extrusionOk="0" h="19961" w="35059">
                  <a:moveTo>
                    <a:pt x="24697" y="0"/>
                  </a:moveTo>
                  <a:cubicBezTo>
                    <a:pt x="24677" y="0"/>
                    <a:pt x="24657" y="1"/>
                    <a:pt x="24638" y="3"/>
                  </a:cubicBezTo>
                  <a:cubicBezTo>
                    <a:pt x="24050" y="20"/>
                    <a:pt x="23907" y="555"/>
                    <a:pt x="24032" y="965"/>
                  </a:cubicBezTo>
                  <a:cubicBezTo>
                    <a:pt x="24139" y="1250"/>
                    <a:pt x="24299" y="1499"/>
                    <a:pt x="24495" y="1731"/>
                  </a:cubicBezTo>
                  <a:cubicBezTo>
                    <a:pt x="25190" y="2621"/>
                    <a:pt x="25831" y="3583"/>
                    <a:pt x="26116" y="4670"/>
                  </a:cubicBezTo>
                  <a:lnTo>
                    <a:pt x="26098" y="4723"/>
                  </a:lnTo>
                  <a:cubicBezTo>
                    <a:pt x="25012" y="3583"/>
                    <a:pt x="23729" y="2657"/>
                    <a:pt x="22304" y="1998"/>
                  </a:cubicBezTo>
                  <a:cubicBezTo>
                    <a:pt x="21867" y="1785"/>
                    <a:pt x="21385" y="1599"/>
                    <a:pt x="20916" y="1599"/>
                  </a:cubicBezTo>
                  <a:cubicBezTo>
                    <a:pt x="20716" y="1599"/>
                    <a:pt x="20518" y="1633"/>
                    <a:pt x="20327" y="1713"/>
                  </a:cubicBezTo>
                  <a:cubicBezTo>
                    <a:pt x="20220" y="1748"/>
                    <a:pt x="20148" y="1855"/>
                    <a:pt x="20131" y="1962"/>
                  </a:cubicBezTo>
                  <a:cubicBezTo>
                    <a:pt x="20095" y="2123"/>
                    <a:pt x="20237" y="2212"/>
                    <a:pt x="20344" y="2283"/>
                  </a:cubicBezTo>
                  <a:lnTo>
                    <a:pt x="23747" y="4189"/>
                  </a:lnTo>
                  <a:cubicBezTo>
                    <a:pt x="23713" y="4427"/>
                    <a:pt x="23477" y="4521"/>
                    <a:pt x="23213" y="4521"/>
                  </a:cubicBezTo>
                  <a:cubicBezTo>
                    <a:pt x="23063" y="4521"/>
                    <a:pt x="22903" y="4490"/>
                    <a:pt x="22767" y="4438"/>
                  </a:cubicBezTo>
                  <a:cubicBezTo>
                    <a:pt x="21086" y="3804"/>
                    <a:pt x="19702" y="2294"/>
                    <a:pt x="17869" y="2294"/>
                  </a:cubicBezTo>
                  <a:cubicBezTo>
                    <a:pt x="17798" y="2294"/>
                    <a:pt x="17726" y="2296"/>
                    <a:pt x="17654" y="2301"/>
                  </a:cubicBezTo>
                  <a:cubicBezTo>
                    <a:pt x="17316" y="2301"/>
                    <a:pt x="17031" y="2532"/>
                    <a:pt x="16924" y="2853"/>
                  </a:cubicBezTo>
                  <a:cubicBezTo>
                    <a:pt x="16781" y="3423"/>
                    <a:pt x="17405" y="3779"/>
                    <a:pt x="17922" y="3975"/>
                  </a:cubicBezTo>
                  <a:lnTo>
                    <a:pt x="20522" y="4955"/>
                  </a:lnTo>
                  <a:cubicBezTo>
                    <a:pt x="20683" y="5008"/>
                    <a:pt x="20772" y="5169"/>
                    <a:pt x="20754" y="5347"/>
                  </a:cubicBezTo>
                  <a:cubicBezTo>
                    <a:pt x="20718" y="5454"/>
                    <a:pt x="20612" y="5543"/>
                    <a:pt x="20487" y="5543"/>
                  </a:cubicBezTo>
                  <a:cubicBezTo>
                    <a:pt x="20361" y="5562"/>
                    <a:pt x="20235" y="5571"/>
                    <a:pt x="20110" y="5571"/>
                  </a:cubicBezTo>
                  <a:cubicBezTo>
                    <a:pt x="19651" y="5571"/>
                    <a:pt x="19201" y="5446"/>
                    <a:pt x="18794" y="5222"/>
                  </a:cubicBezTo>
                  <a:cubicBezTo>
                    <a:pt x="17350" y="4433"/>
                    <a:pt x="15699" y="3754"/>
                    <a:pt x="14021" y="3754"/>
                  </a:cubicBezTo>
                  <a:cubicBezTo>
                    <a:pt x="13920" y="3754"/>
                    <a:pt x="13819" y="3756"/>
                    <a:pt x="13717" y="3761"/>
                  </a:cubicBezTo>
                  <a:cubicBezTo>
                    <a:pt x="13397" y="3779"/>
                    <a:pt x="13005" y="3868"/>
                    <a:pt x="12898" y="4207"/>
                  </a:cubicBezTo>
                  <a:cubicBezTo>
                    <a:pt x="12844" y="4421"/>
                    <a:pt x="12898" y="4634"/>
                    <a:pt x="13040" y="4795"/>
                  </a:cubicBezTo>
                  <a:cubicBezTo>
                    <a:pt x="13290" y="5098"/>
                    <a:pt x="13664" y="5187"/>
                    <a:pt x="14038" y="5240"/>
                  </a:cubicBezTo>
                  <a:cubicBezTo>
                    <a:pt x="14875" y="5400"/>
                    <a:pt x="15713" y="5507"/>
                    <a:pt x="16550" y="5596"/>
                  </a:cubicBezTo>
                  <a:cubicBezTo>
                    <a:pt x="17102" y="5650"/>
                    <a:pt x="17797" y="5828"/>
                    <a:pt x="17868" y="6362"/>
                  </a:cubicBezTo>
                  <a:cubicBezTo>
                    <a:pt x="17530" y="6436"/>
                    <a:pt x="17193" y="6467"/>
                    <a:pt x="16856" y="6467"/>
                  </a:cubicBezTo>
                  <a:cubicBezTo>
                    <a:pt x="14858" y="6467"/>
                    <a:pt x="12861" y="5364"/>
                    <a:pt x="10809" y="5364"/>
                  </a:cubicBezTo>
                  <a:cubicBezTo>
                    <a:pt x="10521" y="5364"/>
                    <a:pt x="10232" y="5386"/>
                    <a:pt x="9941" y="5436"/>
                  </a:cubicBezTo>
                  <a:cubicBezTo>
                    <a:pt x="9442" y="5507"/>
                    <a:pt x="9014" y="5810"/>
                    <a:pt x="8747" y="6220"/>
                  </a:cubicBezTo>
                  <a:cubicBezTo>
                    <a:pt x="8623" y="6434"/>
                    <a:pt x="8516" y="6701"/>
                    <a:pt x="8801" y="6915"/>
                  </a:cubicBezTo>
                  <a:cubicBezTo>
                    <a:pt x="8925" y="7004"/>
                    <a:pt x="9086" y="7057"/>
                    <a:pt x="9246" y="7057"/>
                  </a:cubicBezTo>
                  <a:cubicBezTo>
                    <a:pt x="10832" y="7150"/>
                    <a:pt x="12432" y="7203"/>
                    <a:pt x="14022" y="7203"/>
                  </a:cubicBezTo>
                  <a:cubicBezTo>
                    <a:pt x="14253" y="7203"/>
                    <a:pt x="14484" y="7202"/>
                    <a:pt x="14715" y="7200"/>
                  </a:cubicBezTo>
                  <a:cubicBezTo>
                    <a:pt x="14766" y="7192"/>
                    <a:pt x="14818" y="7189"/>
                    <a:pt x="14869" y="7189"/>
                  </a:cubicBezTo>
                  <a:cubicBezTo>
                    <a:pt x="15071" y="7189"/>
                    <a:pt x="15275" y="7243"/>
                    <a:pt x="15445" y="7342"/>
                  </a:cubicBezTo>
                  <a:cubicBezTo>
                    <a:pt x="15588" y="7431"/>
                    <a:pt x="15659" y="7609"/>
                    <a:pt x="15624" y="7770"/>
                  </a:cubicBezTo>
                  <a:cubicBezTo>
                    <a:pt x="15606" y="7877"/>
                    <a:pt x="15534" y="7966"/>
                    <a:pt x="15445" y="8001"/>
                  </a:cubicBezTo>
                  <a:cubicBezTo>
                    <a:pt x="14975" y="8229"/>
                    <a:pt x="14482" y="8343"/>
                    <a:pt x="13975" y="8343"/>
                  </a:cubicBezTo>
                  <a:cubicBezTo>
                    <a:pt x="13849" y="8343"/>
                    <a:pt x="13721" y="8336"/>
                    <a:pt x="13593" y="8322"/>
                  </a:cubicBezTo>
                  <a:cubicBezTo>
                    <a:pt x="12573" y="8224"/>
                    <a:pt x="11554" y="8179"/>
                    <a:pt x="10534" y="8179"/>
                  </a:cubicBezTo>
                  <a:cubicBezTo>
                    <a:pt x="9879" y="8179"/>
                    <a:pt x="9224" y="8198"/>
                    <a:pt x="8569" y="8233"/>
                  </a:cubicBezTo>
                  <a:cubicBezTo>
                    <a:pt x="7376" y="8304"/>
                    <a:pt x="6146" y="8429"/>
                    <a:pt x="5149" y="9124"/>
                  </a:cubicBezTo>
                  <a:cubicBezTo>
                    <a:pt x="4917" y="9284"/>
                    <a:pt x="4792" y="9569"/>
                    <a:pt x="4828" y="9854"/>
                  </a:cubicBezTo>
                  <a:cubicBezTo>
                    <a:pt x="4919" y="10276"/>
                    <a:pt x="5354" y="10379"/>
                    <a:pt x="5767" y="10379"/>
                  </a:cubicBezTo>
                  <a:cubicBezTo>
                    <a:pt x="5841" y="10379"/>
                    <a:pt x="5915" y="10376"/>
                    <a:pt x="5986" y="10371"/>
                  </a:cubicBezTo>
                  <a:cubicBezTo>
                    <a:pt x="7910" y="10246"/>
                    <a:pt x="9816" y="9979"/>
                    <a:pt x="11687" y="9533"/>
                  </a:cubicBezTo>
                  <a:cubicBezTo>
                    <a:pt x="11730" y="9521"/>
                    <a:pt x="11773" y="9515"/>
                    <a:pt x="11816" y="9515"/>
                  </a:cubicBezTo>
                  <a:cubicBezTo>
                    <a:pt x="12019" y="9515"/>
                    <a:pt x="12204" y="9648"/>
                    <a:pt x="12292" y="9854"/>
                  </a:cubicBezTo>
                  <a:cubicBezTo>
                    <a:pt x="12364" y="10103"/>
                    <a:pt x="12150" y="10299"/>
                    <a:pt x="11936" y="10406"/>
                  </a:cubicBezTo>
                  <a:cubicBezTo>
                    <a:pt x="11134" y="10852"/>
                    <a:pt x="10190" y="10869"/>
                    <a:pt x="9282" y="10923"/>
                  </a:cubicBezTo>
                  <a:cubicBezTo>
                    <a:pt x="7643" y="11012"/>
                    <a:pt x="6039" y="11226"/>
                    <a:pt x="4436" y="11546"/>
                  </a:cubicBezTo>
                  <a:cubicBezTo>
                    <a:pt x="3955" y="11635"/>
                    <a:pt x="3456" y="11760"/>
                    <a:pt x="3100" y="12134"/>
                  </a:cubicBezTo>
                  <a:cubicBezTo>
                    <a:pt x="2958" y="12277"/>
                    <a:pt x="2886" y="12490"/>
                    <a:pt x="2922" y="12704"/>
                  </a:cubicBezTo>
                  <a:cubicBezTo>
                    <a:pt x="2984" y="13100"/>
                    <a:pt x="3389" y="13238"/>
                    <a:pt x="3815" y="13238"/>
                  </a:cubicBezTo>
                  <a:cubicBezTo>
                    <a:pt x="4003" y="13238"/>
                    <a:pt x="4196" y="13211"/>
                    <a:pt x="4365" y="13167"/>
                  </a:cubicBezTo>
                  <a:cubicBezTo>
                    <a:pt x="6004" y="12740"/>
                    <a:pt x="7589" y="12045"/>
                    <a:pt x="9299" y="11992"/>
                  </a:cubicBezTo>
                  <a:lnTo>
                    <a:pt x="9299" y="11992"/>
                  </a:lnTo>
                  <a:cubicBezTo>
                    <a:pt x="9389" y="12419"/>
                    <a:pt x="8854" y="12669"/>
                    <a:pt x="8444" y="12758"/>
                  </a:cubicBezTo>
                  <a:lnTo>
                    <a:pt x="2993" y="14040"/>
                  </a:lnTo>
                  <a:cubicBezTo>
                    <a:pt x="2637" y="14129"/>
                    <a:pt x="2281" y="14254"/>
                    <a:pt x="1942" y="14432"/>
                  </a:cubicBezTo>
                  <a:cubicBezTo>
                    <a:pt x="1549" y="14672"/>
                    <a:pt x="1730" y="15273"/>
                    <a:pt x="2155" y="15273"/>
                  </a:cubicBezTo>
                  <a:cubicBezTo>
                    <a:pt x="2173" y="15273"/>
                    <a:pt x="2191" y="15272"/>
                    <a:pt x="2209" y="15269"/>
                  </a:cubicBezTo>
                  <a:cubicBezTo>
                    <a:pt x="3421" y="15127"/>
                    <a:pt x="4614" y="14860"/>
                    <a:pt x="5754" y="14432"/>
                  </a:cubicBezTo>
                  <a:lnTo>
                    <a:pt x="5754" y="14432"/>
                  </a:lnTo>
                  <a:cubicBezTo>
                    <a:pt x="5843" y="14931"/>
                    <a:pt x="5220" y="15234"/>
                    <a:pt x="4739" y="15376"/>
                  </a:cubicBezTo>
                  <a:cubicBezTo>
                    <a:pt x="3296" y="15804"/>
                    <a:pt x="1924" y="16392"/>
                    <a:pt x="624" y="17140"/>
                  </a:cubicBezTo>
                  <a:cubicBezTo>
                    <a:pt x="321" y="17300"/>
                    <a:pt x="0" y="17532"/>
                    <a:pt x="36" y="17888"/>
                  </a:cubicBezTo>
                  <a:cubicBezTo>
                    <a:pt x="72" y="18102"/>
                    <a:pt x="214" y="18280"/>
                    <a:pt x="392" y="18369"/>
                  </a:cubicBezTo>
                  <a:cubicBezTo>
                    <a:pt x="537" y="18438"/>
                    <a:pt x="688" y="18464"/>
                    <a:pt x="838" y="18464"/>
                  </a:cubicBezTo>
                  <a:cubicBezTo>
                    <a:pt x="1076" y="18464"/>
                    <a:pt x="1314" y="18399"/>
                    <a:pt x="1532" y="18334"/>
                  </a:cubicBezTo>
                  <a:cubicBezTo>
                    <a:pt x="3100" y="17817"/>
                    <a:pt x="4561" y="17033"/>
                    <a:pt x="5861" y="16018"/>
                  </a:cubicBezTo>
                  <a:lnTo>
                    <a:pt x="5861" y="16018"/>
                  </a:lnTo>
                  <a:cubicBezTo>
                    <a:pt x="5683" y="17389"/>
                    <a:pt x="4080" y="18102"/>
                    <a:pt x="3528" y="19367"/>
                  </a:cubicBezTo>
                  <a:cubicBezTo>
                    <a:pt x="3421" y="19509"/>
                    <a:pt x="3439" y="19723"/>
                    <a:pt x="3563" y="19848"/>
                  </a:cubicBezTo>
                  <a:cubicBezTo>
                    <a:pt x="3651" y="19924"/>
                    <a:pt x="3765" y="19961"/>
                    <a:pt x="3882" y="19961"/>
                  </a:cubicBezTo>
                  <a:cubicBezTo>
                    <a:pt x="3955" y="19961"/>
                    <a:pt x="4029" y="19946"/>
                    <a:pt x="4098" y="19919"/>
                  </a:cubicBezTo>
                  <a:cubicBezTo>
                    <a:pt x="6520" y="18797"/>
                    <a:pt x="8409" y="16748"/>
                    <a:pt x="9335" y="14254"/>
                  </a:cubicBezTo>
                  <a:cubicBezTo>
                    <a:pt x="9513" y="13773"/>
                    <a:pt x="9780" y="13167"/>
                    <a:pt x="10297" y="13167"/>
                  </a:cubicBezTo>
                  <a:cubicBezTo>
                    <a:pt x="10208" y="14361"/>
                    <a:pt x="9798" y="15483"/>
                    <a:pt x="9086" y="16427"/>
                  </a:cubicBezTo>
                  <a:cubicBezTo>
                    <a:pt x="8640" y="17015"/>
                    <a:pt x="8070" y="17550"/>
                    <a:pt x="7821" y="18244"/>
                  </a:cubicBezTo>
                  <a:cubicBezTo>
                    <a:pt x="7750" y="18387"/>
                    <a:pt x="7767" y="18530"/>
                    <a:pt x="7839" y="18672"/>
                  </a:cubicBezTo>
                  <a:cubicBezTo>
                    <a:pt x="7921" y="18800"/>
                    <a:pt x="8042" y="18848"/>
                    <a:pt x="8174" y="18848"/>
                  </a:cubicBezTo>
                  <a:cubicBezTo>
                    <a:pt x="8355" y="18848"/>
                    <a:pt x="8557" y="18757"/>
                    <a:pt x="8712" y="18654"/>
                  </a:cubicBezTo>
                  <a:cubicBezTo>
                    <a:pt x="10636" y="17389"/>
                    <a:pt x="11989" y="15430"/>
                    <a:pt x="12453" y="13185"/>
                  </a:cubicBezTo>
                  <a:cubicBezTo>
                    <a:pt x="12453" y="13185"/>
                    <a:pt x="13147" y="11528"/>
                    <a:pt x="13539" y="10976"/>
                  </a:cubicBezTo>
                  <a:cubicBezTo>
                    <a:pt x="13647" y="10828"/>
                    <a:pt x="13805" y="10671"/>
                    <a:pt x="13968" y="10671"/>
                  </a:cubicBezTo>
                  <a:cubicBezTo>
                    <a:pt x="14021" y="10671"/>
                    <a:pt x="14075" y="10687"/>
                    <a:pt x="14127" y="10727"/>
                  </a:cubicBezTo>
                  <a:cubicBezTo>
                    <a:pt x="14234" y="10816"/>
                    <a:pt x="14287" y="10941"/>
                    <a:pt x="14270" y="11065"/>
                  </a:cubicBezTo>
                  <a:cubicBezTo>
                    <a:pt x="14038" y="12829"/>
                    <a:pt x="13023" y="14343"/>
                    <a:pt x="12292" y="15964"/>
                  </a:cubicBezTo>
                  <a:cubicBezTo>
                    <a:pt x="12221" y="16142"/>
                    <a:pt x="12150" y="16338"/>
                    <a:pt x="12292" y="16516"/>
                  </a:cubicBezTo>
                  <a:cubicBezTo>
                    <a:pt x="12392" y="16616"/>
                    <a:pt x="12519" y="16673"/>
                    <a:pt x="12653" y="16673"/>
                  </a:cubicBezTo>
                  <a:cubicBezTo>
                    <a:pt x="12710" y="16673"/>
                    <a:pt x="12768" y="16662"/>
                    <a:pt x="12827" y="16641"/>
                  </a:cubicBezTo>
                  <a:cubicBezTo>
                    <a:pt x="14145" y="16231"/>
                    <a:pt x="14679" y="14806"/>
                    <a:pt x="15071" y="13541"/>
                  </a:cubicBezTo>
                  <a:cubicBezTo>
                    <a:pt x="15356" y="12651"/>
                    <a:pt x="15641" y="11760"/>
                    <a:pt x="15926" y="10887"/>
                  </a:cubicBezTo>
                  <a:cubicBezTo>
                    <a:pt x="16194" y="10014"/>
                    <a:pt x="16603" y="9017"/>
                    <a:pt x="17476" y="8803"/>
                  </a:cubicBezTo>
                  <a:cubicBezTo>
                    <a:pt x="17542" y="8788"/>
                    <a:pt x="17612" y="8777"/>
                    <a:pt x="17681" y="8777"/>
                  </a:cubicBezTo>
                  <a:cubicBezTo>
                    <a:pt x="17856" y="8777"/>
                    <a:pt x="18023" y="8846"/>
                    <a:pt x="18100" y="9088"/>
                  </a:cubicBezTo>
                  <a:cubicBezTo>
                    <a:pt x="18135" y="9213"/>
                    <a:pt x="18135" y="9355"/>
                    <a:pt x="18100" y="9480"/>
                  </a:cubicBezTo>
                  <a:cubicBezTo>
                    <a:pt x="17743" y="10852"/>
                    <a:pt x="17209" y="12152"/>
                    <a:pt x="16514" y="13363"/>
                  </a:cubicBezTo>
                  <a:cubicBezTo>
                    <a:pt x="16300" y="13755"/>
                    <a:pt x="16033" y="14165"/>
                    <a:pt x="16105" y="14628"/>
                  </a:cubicBezTo>
                  <a:cubicBezTo>
                    <a:pt x="16140" y="14860"/>
                    <a:pt x="16283" y="15074"/>
                    <a:pt x="16496" y="15180"/>
                  </a:cubicBezTo>
                  <a:cubicBezTo>
                    <a:pt x="16574" y="15214"/>
                    <a:pt x="16654" y="15230"/>
                    <a:pt x="16734" y="15230"/>
                  </a:cubicBezTo>
                  <a:cubicBezTo>
                    <a:pt x="16912" y="15230"/>
                    <a:pt x="17086" y="15150"/>
                    <a:pt x="17209" y="15002"/>
                  </a:cubicBezTo>
                  <a:cubicBezTo>
                    <a:pt x="18100" y="14183"/>
                    <a:pt x="18260" y="12882"/>
                    <a:pt x="18527" y="11707"/>
                  </a:cubicBezTo>
                  <a:cubicBezTo>
                    <a:pt x="18777" y="10656"/>
                    <a:pt x="19151" y="9622"/>
                    <a:pt x="19650" y="8660"/>
                  </a:cubicBezTo>
                  <a:cubicBezTo>
                    <a:pt x="19988" y="7983"/>
                    <a:pt x="20522" y="7253"/>
                    <a:pt x="21288" y="7217"/>
                  </a:cubicBezTo>
                  <a:cubicBezTo>
                    <a:pt x="21342" y="7217"/>
                    <a:pt x="21413" y="7235"/>
                    <a:pt x="21484" y="7271"/>
                  </a:cubicBezTo>
                  <a:cubicBezTo>
                    <a:pt x="21538" y="7306"/>
                    <a:pt x="21574" y="7378"/>
                    <a:pt x="21591" y="7449"/>
                  </a:cubicBezTo>
                  <a:cubicBezTo>
                    <a:pt x="21734" y="7894"/>
                    <a:pt x="21467" y="8358"/>
                    <a:pt x="21217" y="8749"/>
                  </a:cubicBezTo>
                  <a:cubicBezTo>
                    <a:pt x="20202" y="10264"/>
                    <a:pt x="19062" y="11778"/>
                    <a:pt x="18723" y="13577"/>
                  </a:cubicBezTo>
                  <a:cubicBezTo>
                    <a:pt x="18688" y="13755"/>
                    <a:pt x="18670" y="13969"/>
                    <a:pt x="18866" y="14094"/>
                  </a:cubicBezTo>
                  <a:cubicBezTo>
                    <a:pt x="18955" y="14147"/>
                    <a:pt x="19048" y="14174"/>
                    <a:pt x="19140" y="14174"/>
                  </a:cubicBezTo>
                  <a:cubicBezTo>
                    <a:pt x="19231" y="14174"/>
                    <a:pt x="19320" y="14147"/>
                    <a:pt x="19400" y="14094"/>
                  </a:cubicBezTo>
                  <a:cubicBezTo>
                    <a:pt x="20576" y="13381"/>
                    <a:pt x="21431" y="12241"/>
                    <a:pt x="22072" y="11012"/>
                  </a:cubicBezTo>
                  <a:cubicBezTo>
                    <a:pt x="22678" y="9872"/>
                    <a:pt x="23088" y="8643"/>
                    <a:pt x="23569" y="7449"/>
                  </a:cubicBezTo>
                  <a:cubicBezTo>
                    <a:pt x="23658" y="7235"/>
                    <a:pt x="23765" y="6986"/>
                    <a:pt x="24032" y="6950"/>
                  </a:cubicBezTo>
                  <a:cubicBezTo>
                    <a:pt x="24045" y="6949"/>
                    <a:pt x="24059" y="6948"/>
                    <a:pt x="24072" y="6948"/>
                  </a:cubicBezTo>
                  <a:cubicBezTo>
                    <a:pt x="24219" y="6948"/>
                    <a:pt x="24360" y="7035"/>
                    <a:pt x="24442" y="7182"/>
                  </a:cubicBezTo>
                  <a:cubicBezTo>
                    <a:pt x="24566" y="7431"/>
                    <a:pt x="24584" y="7716"/>
                    <a:pt x="24477" y="7983"/>
                  </a:cubicBezTo>
                  <a:cubicBezTo>
                    <a:pt x="24103" y="9409"/>
                    <a:pt x="23088" y="10567"/>
                    <a:pt x="22268" y="11778"/>
                  </a:cubicBezTo>
                  <a:cubicBezTo>
                    <a:pt x="22144" y="11956"/>
                    <a:pt x="22108" y="12205"/>
                    <a:pt x="22197" y="12419"/>
                  </a:cubicBezTo>
                  <a:cubicBezTo>
                    <a:pt x="22294" y="12654"/>
                    <a:pt x="22490" y="12745"/>
                    <a:pt x="22712" y="12745"/>
                  </a:cubicBezTo>
                  <a:cubicBezTo>
                    <a:pt x="22979" y="12745"/>
                    <a:pt x="23283" y="12612"/>
                    <a:pt x="23497" y="12437"/>
                  </a:cubicBezTo>
                  <a:cubicBezTo>
                    <a:pt x="24834" y="11386"/>
                    <a:pt x="25297" y="9587"/>
                    <a:pt x="26223" y="8162"/>
                  </a:cubicBezTo>
                  <a:cubicBezTo>
                    <a:pt x="26348" y="7930"/>
                    <a:pt x="26562" y="7734"/>
                    <a:pt x="26811" y="7663"/>
                  </a:cubicBezTo>
                  <a:cubicBezTo>
                    <a:pt x="26844" y="7653"/>
                    <a:pt x="26879" y="7649"/>
                    <a:pt x="26914" y="7649"/>
                  </a:cubicBezTo>
                  <a:cubicBezTo>
                    <a:pt x="27008" y="7649"/>
                    <a:pt x="27102" y="7682"/>
                    <a:pt x="27167" y="7734"/>
                  </a:cubicBezTo>
                  <a:cubicBezTo>
                    <a:pt x="27310" y="7859"/>
                    <a:pt x="27363" y="8072"/>
                    <a:pt x="27274" y="8251"/>
                  </a:cubicBezTo>
                  <a:cubicBezTo>
                    <a:pt x="27132" y="8892"/>
                    <a:pt x="26864" y="9498"/>
                    <a:pt x="26472" y="10032"/>
                  </a:cubicBezTo>
                  <a:cubicBezTo>
                    <a:pt x="26276" y="10281"/>
                    <a:pt x="26098" y="10549"/>
                    <a:pt x="25956" y="10834"/>
                  </a:cubicBezTo>
                  <a:cubicBezTo>
                    <a:pt x="25795" y="11226"/>
                    <a:pt x="25831" y="11742"/>
                    <a:pt x="26294" y="11938"/>
                  </a:cubicBezTo>
                  <a:cubicBezTo>
                    <a:pt x="26394" y="11977"/>
                    <a:pt x="26498" y="11995"/>
                    <a:pt x="26600" y="11995"/>
                  </a:cubicBezTo>
                  <a:cubicBezTo>
                    <a:pt x="26735" y="11995"/>
                    <a:pt x="26868" y="11963"/>
                    <a:pt x="26989" y="11903"/>
                  </a:cubicBezTo>
                  <a:cubicBezTo>
                    <a:pt x="27434" y="11689"/>
                    <a:pt x="27666" y="11226"/>
                    <a:pt x="27862" y="10780"/>
                  </a:cubicBezTo>
                  <a:cubicBezTo>
                    <a:pt x="28289" y="9783"/>
                    <a:pt x="28646" y="8767"/>
                    <a:pt x="28913" y="7716"/>
                  </a:cubicBezTo>
                  <a:cubicBezTo>
                    <a:pt x="28984" y="7467"/>
                    <a:pt x="29127" y="7253"/>
                    <a:pt x="29323" y="7128"/>
                  </a:cubicBezTo>
                  <a:cubicBezTo>
                    <a:pt x="29448" y="7047"/>
                    <a:pt x="29571" y="7012"/>
                    <a:pt x="29686" y="7012"/>
                  </a:cubicBezTo>
                  <a:cubicBezTo>
                    <a:pt x="30124" y="7012"/>
                    <a:pt x="30448" y="7528"/>
                    <a:pt x="30392" y="7966"/>
                  </a:cubicBezTo>
                  <a:cubicBezTo>
                    <a:pt x="30320" y="8536"/>
                    <a:pt x="29893" y="8981"/>
                    <a:pt x="29608" y="9444"/>
                  </a:cubicBezTo>
                  <a:cubicBezTo>
                    <a:pt x="29519" y="9587"/>
                    <a:pt x="29483" y="9765"/>
                    <a:pt x="29501" y="9943"/>
                  </a:cubicBezTo>
                  <a:cubicBezTo>
                    <a:pt x="29561" y="10242"/>
                    <a:pt x="29805" y="10356"/>
                    <a:pt x="30061" y="10356"/>
                  </a:cubicBezTo>
                  <a:cubicBezTo>
                    <a:pt x="30187" y="10356"/>
                    <a:pt x="30316" y="10328"/>
                    <a:pt x="30427" y="10281"/>
                  </a:cubicBezTo>
                  <a:cubicBezTo>
                    <a:pt x="30908" y="10050"/>
                    <a:pt x="31211" y="9569"/>
                    <a:pt x="31443" y="9088"/>
                  </a:cubicBezTo>
                  <a:cubicBezTo>
                    <a:pt x="31674" y="8625"/>
                    <a:pt x="31888" y="8108"/>
                    <a:pt x="32262" y="7734"/>
                  </a:cubicBezTo>
                  <a:cubicBezTo>
                    <a:pt x="32380" y="7616"/>
                    <a:pt x="32620" y="7569"/>
                    <a:pt x="32906" y="7569"/>
                  </a:cubicBezTo>
                  <a:cubicBezTo>
                    <a:pt x="33525" y="7569"/>
                    <a:pt x="34363" y="7789"/>
                    <a:pt x="34667" y="7983"/>
                  </a:cubicBezTo>
                  <a:lnTo>
                    <a:pt x="35059" y="7449"/>
                  </a:lnTo>
                  <a:cubicBezTo>
                    <a:pt x="34293" y="6879"/>
                    <a:pt x="32832" y="5774"/>
                    <a:pt x="32672" y="4830"/>
                  </a:cubicBezTo>
                  <a:cubicBezTo>
                    <a:pt x="32511" y="3975"/>
                    <a:pt x="32583" y="2924"/>
                    <a:pt x="31835" y="2461"/>
                  </a:cubicBezTo>
                  <a:cubicBezTo>
                    <a:pt x="31726" y="2383"/>
                    <a:pt x="31604" y="2333"/>
                    <a:pt x="31468" y="2333"/>
                  </a:cubicBezTo>
                  <a:cubicBezTo>
                    <a:pt x="31448" y="2333"/>
                    <a:pt x="31428" y="2334"/>
                    <a:pt x="31407" y="2336"/>
                  </a:cubicBezTo>
                  <a:cubicBezTo>
                    <a:pt x="30944" y="2390"/>
                    <a:pt x="30837" y="2995"/>
                    <a:pt x="30873" y="3441"/>
                  </a:cubicBezTo>
                  <a:cubicBezTo>
                    <a:pt x="30908" y="4046"/>
                    <a:pt x="30979" y="4634"/>
                    <a:pt x="31086" y="5222"/>
                  </a:cubicBezTo>
                  <a:cubicBezTo>
                    <a:pt x="31140" y="5347"/>
                    <a:pt x="31122" y="5489"/>
                    <a:pt x="31069" y="5596"/>
                  </a:cubicBezTo>
                  <a:cubicBezTo>
                    <a:pt x="31006" y="5659"/>
                    <a:pt x="30926" y="5690"/>
                    <a:pt x="30846" y="5690"/>
                  </a:cubicBezTo>
                  <a:cubicBezTo>
                    <a:pt x="30766" y="5690"/>
                    <a:pt x="30686" y="5659"/>
                    <a:pt x="30623" y="5596"/>
                  </a:cubicBezTo>
                  <a:cubicBezTo>
                    <a:pt x="30498" y="5472"/>
                    <a:pt x="30427" y="5311"/>
                    <a:pt x="30392" y="5151"/>
                  </a:cubicBezTo>
                  <a:cubicBezTo>
                    <a:pt x="29982" y="3619"/>
                    <a:pt x="29768" y="1962"/>
                    <a:pt x="28806" y="697"/>
                  </a:cubicBezTo>
                  <a:cubicBezTo>
                    <a:pt x="28601" y="419"/>
                    <a:pt x="28299" y="140"/>
                    <a:pt x="27939" y="140"/>
                  </a:cubicBezTo>
                  <a:cubicBezTo>
                    <a:pt x="27863" y="140"/>
                    <a:pt x="27783" y="152"/>
                    <a:pt x="27702" y="181"/>
                  </a:cubicBezTo>
                  <a:cubicBezTo>
                    <a:pt x="27434" y="288"/>
                    <a:pt x="27256" y="519"/>
                    <a:pt x="27203" y="786"/>
                  </a:cubicBezTo>
                  <a:cubicBezTo>
                    <a:pt x="27078" y="1392"/>
                    <a:pt x="27381" y="1891"/>
                    <a:pt x="27630" y="2390"/>
                  </a:cubicBezTo>
                  <a:cubicBezTo>
                    <a:pt x="27933" y="2995"/>
                    <a:pt x="28183" y="3619"/>
                    <a:pt x="28361" y="4278"/>
                  </a:cubicBezTo>
                  <a:cubicBezTo>
                    <a:pt x="28414" y="4474"/>
                    <a:pt x="28396" y="4777"/>
                    <a:pt x="28200" y="4795"/>
                  </a:cubicBezTo>
                  <a:cubicBezTo>
                    <a:pt x="27310" y="3209"/>
                    <a:pt x="26757" y="1356"/>
                    <a:pt x="25297" y="216"/>
                  </a:cubicBezTo>
                  <a:cubicBezTo>
                    <a:pt x="25117" y="86"/>
                    <a:pt x="24908" y="0"/>
                    <a:pt x="2469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 name="Google Shape;21;p2"/>
            <p:cNvSpPr/>
            <p:nvPr/>
          </p:nvSpPr>
          <p:spPr>
            <a:xfrm>
              <a:off x="7348167" y="-65089"/>
              <a:ext cx="19896" cy="17031"/>
            </a:xfrm>
            <a:custGeom>
              <a:rect b="b" l="l" r="r" t="t"/>
              <a:pathLst>
                <a:path extrusionOk="0" h="321" w="375">
                  <a:moveTo>
                    <a:pt x="179" y="0"/>
                  </a:moveTo>
                  <a:cubicBezTo>
                    <a:pt x="1" y="0"/>
                    <a:pt x="1" y="321"/>
                    <a:pt x="179" y="321"/>
                  </a:cubicBezTo>
                  <a:cubicBezTo>
                    <a:pt x="375" y="321"/>
                    <a:pt x="375" y="0"/>
                    <a:pt x="17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 name="Google Shape;22;p2"/>
            <p:cNvSpPr/>
            <p:nvPr/>
          </p:nvSpPr>
          <p:spPr>
            <a:xfrm>
              <a:off x="7440587" y="15023"/>
              <a:ext cx="21169" cy="15651"/>
            </a:xfrm>
            <a:custGeom>
              <a:rect b="b" l="l" r="r" t="t"/>
              <a:pathLst>
                <a:path extrusionOk="0" h="295" w="399">
                  <a:moveTo>
                    <a:pt x="213" y="0"/>
                  </a:moveTo>
                  <a:cubicBezTo>
                    <a:pt x="105" y="0"/>
                    <a:pt x="0" y="150"/>
                    <a:pt x="129" y="254"/>
                  </a:cubicBezTo>
                  <a:lnTo>
                    <a:pt x="147" y="271"/>
                  </a:lnTo>
                  <a:cubicBezTo>
                    <a:pt x="171" y="287"/>
                    <a:pt x="197" y="294"/>
                    <a:pt x="223" y="294"/>
                  </a:cubicBezTo>
                  <a:cubicBezTo>
                    <a:pt x="314" y="294"/>
                    <a:pt x="399" y="208"/>
                    <a:pt x="343" y="111"/>
                  </a:cubicBezTo>
                  <a:lnTo>
                    <a:pt x="325" y="75"/>
                  </a:lnTo>
                  <a:cubicBezTo>
                    <a:pt x="296" y="22"/>
                    <a:pt x="255" y="0"/>
                    <a:pt x="2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 name="Google Shape;23;p2"/>
            <p:cNvSpPr/>
            <p:nvPr/>
          </p:nvSpPr>
          <p:spPr>
            <a:xfrm>
              <a:off x="7592003" y="-129390"/>
              <a:ext cx="12362" cy="8542"/>
            </a:xfrm>
            <a:custGeom>
              <a:rect b="b" l="l" r="r" t="t"/>
              <a:pathLst>
                <a:path extrusionOk="0" h="161" w="233">
                  <a:moveTo>
                    <a:pt x="126" y="1"/>
                  </a:moveTo>
                  <a:cubicBezTo>
                    <a:pt x="1" y="1"/>
                    <a:pt x="1" y="161"/>
                    <a:pt x="126" y="161"/>
                  </a:cubicBezTo>
                  <a:cubicBezTo>
                    <a:pt x="215" y="161"/>
                    <a:pt x="233" y="1"/>
                    <a:pt x="12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 name="Google Shape;24;p2"/>
            <p:cNvSpPr/>
            <p:nvPr/>
          </p:nvSpPr>
          <p:spPr>
            <a:xfrm>
              <a:off x="7525845" y="-203082"/>
              <a:ext cx="28437" cy="21753"/>
            </a:xfrm>
            <a:custGeom>
              <a:rect b="b" l="l" r="r" t="t"/>
              <a:pathLst>
                <a:path extrusionOk="0" h="410" w="536">
                  <a:moveTo>
                    <a:pt x="268" y="0"/>
                  </a:moveTo>
                  <a:cubicBezTo>
                    <a:pt x="1" y="0"/>
                    <a:pt x="1" y="410"/>
                    <a:pt x="268" y="410"/>
                  </a:cubicBezTo>
                  <a:cubicBezTo>
                    <a:pt x="535" y="410"/>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 name="Google Shape;25;p2"/>
            <p:cNvSpPr/>
            <p:nvPr/>
          </p:nvSpPr>
          <p:spPr>
            <a:xfrm>
              <a:off x="7722463" y="-313488"/>
              <a:ext cx="20851" cy="21381"/>
            </a:xfrm>
            <a:custGeom>
              <a:rect b="b" l="l" r="r" t="t"/>
              <a:pathLst>
                <a:path extrusionOk="0" h="403" w="393">
                  <a:moveTo>
                    <a:pt x="159" y="0"/>
                  </a:moveTo>
                  <a:cubicBezTo>
                    <a:pt x="114" y="0"/>
                    <a:pt x="79" y="30"/>
                    <a:pt x="54" y="68"/>
                  </a:cubicBezTo>
                  <a:cubicBezTo>
                    <a:pt x="0" y="139"/>
                    <a:pt x="0" y="246"/>
                    <a:pt x="54" y="335"/>
                  </a:cubicBezTo>
                  <a:cubicBezTo>
                    <a:pt x="86" y="378"/>
                    <a:pt x="138" y="402"/>
                    <a:pt x="190" y="402"/>
                  </a:cubicBezTo>
                  <a:cubicBezTo>
                    <a:pt x="224" y="402"/>
                    <a:pt x="257" y="392"/>
                    <a:pt x="285" y="371"/>
                  </a:cubicBezTo>
                  <a:lnTo>
                    <a:pt x="357" y="264"/>
                  </a:lnTo>
                  <a:cubicBezTo>
                    <a:pt x="392" y="175"/>
                    <a:pt x="339" y="68"/>
                    <a:pt x="250" y="32"/>
                  </a:cubicBezTo>
                  <a:lnTo>
                    <a:pt x="214" y="15"/>
                  </a:lnTo>
                  <a:cubicBezTo>
                    <a:pt x="194" y="5"/>
                    <a:pt x="176" y="0"/>
                    <a:pt x="1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 name="Google Shape;26;p2"/>
            <p:cNvSpPr/>
            <p:nvPr/>
          </p:nvSpPr>
          <p:spPr>
            <a:xfrm>
              <a:off x="7766870" y="-213481"/>
              <a:ext cx="24618" cy="17986"/>
            </a:xfrm>
            <a:custGeom>
              <a:rect b="b" l="l" r="r" t="t"/>
              <a:pathLst>
                <a:path extrusionOk="0" h="339" w="464">
                  <a:moveTo>
                    <a:pt x="214" y="0"/>
                  </a:moveTo>
                  <a:cubicBezTo>
                    <a:pt x="1" y="0"/>
                    <a:pt x="36" y="339"/>
                    <a:pt x="250" y="339"/>
                  </a:cubicBezTo>
                  <a:cubicBezTo>
                    <a:pt x="464" y="339"/>
                    <a:pt x="42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 name="Google Shape;27;p2"/>
            <p:cNvSpPr/>
            <p:nvPr/>
          </p:nvSpPr>
          <p:spPr>
            <a:xfrm>
              <a:off x="7843427" y="-375137"/>
              <a:ext cx="25573" cy="18039"/>
            </a:xfrm>
            <a:custGeom>
              <a:rect b="b" l="l" r="r" t="t"/>
              <a:pathLst>
                <a:path extrusionOk="0" h="340" w="482">
                  <a:moveTo>
                    <a:pt x="214" y="1"/>
                  </a:moveTo>
                  <a:cubicBezTo>
                    <a:pt x="1" y="1"/>
                    <a:pt x="36" y="339"/>
                    <a:pt x="250" y="339"/>
                  </a:cubicBezTo>
                  <a:cubicBezTo>
                    <a:pt x="482"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 name="Google Shape;28;p2"/>
            <p:cNvSpPr/>
            <p:nvPr/>
          </p:nvSpPr>
          <p:spPr>
            <a:xfrm>
              <a:off x="7955901" y="-455460"/>
              <a:ext cx="18941" cy="18039"/>
            </a:xfrm>
            <a:custGeom>
              <a:rect b="b" l="l" r="r" t="t"/>
              <a:pathLst>
                <a:path extrusionOk="0" h="340" w="357">
                  <a:moveTo>
                    <a:pt x="143" y="1"/>
                  </a:moveTo>
                  <a:cubicBezTo>
                    <a:pt x="54" y="18"/>
                    <a:pt x="0" y="90"/>
                    <a:pt x="0" y="197"/>
                  </a:cubicBezTo>
                  <a:cubicBezTo>
                    <a:pt x="18" y="286"/>
                    <a:pt x="107" y="339"/>
                    <a:pt x="196" y="339"/>
                  </a:cubicBezTo>
                  <a:cubicBezTo>
                    <a:pt x="286" y="321"/>
                    <a:pt x="357" y="250"/>
                    <a:pt x="339" y="143"/>
                  </a:cubicBezTo>
                  <a:cubicBezTo>
                    <a:pt x="321" y="54"/>
                    <a:pt x="250" y="1"/>
                    <a:pt x="1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 name="Google Shape;29;p2"/>
            <p:cNvSpPr/>
            <p:nvPr/>
          </p:nvSpPr>
          <p:spPr>
            <a:xfrm>
              <a:off x="7567439" y="-473393"/>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 name="Google Shape;30;p2"/>
            <p:cNvSpPr/>
            <p:nvPr/>
          </p:nvSpPr>
          <p:spPr>
            <a:xfrm>
              <a:off x="7701666" y="-485701"/>
              <a:ext cx="13264" cy="12362"/>
            </a:xfrm>
            <a:custGeom>
              <a:rect b="b" l="l" r="r" t="t"/>
              <a:pathLst>
                <a:path extrusionOk="0" h="233" w="250">
                  <a:moveTo>
                    <a:pt x="125" y="1"/>
                  </a:moveTo>
                  <a:cubicBezTo>
                    <a:pt x="0" y="1"/>
                    <a:pt x="0" y="232"/>
                    <a:pt x="125" y="232"/>
                  </a:cubicBezTo>
                  <a:cubicBezTo>
                    <a:pt x="250" y="232"/>
                    <a:pt x="250" y="1"/>
                    <a:pt x="1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 name="Google Shape;31;p2"/>
            <p:cNvSpPr/>
            <p:nvPr/>
          </p:nvSpPr>
          <p:spPr>
            <a:xfrm>
              <a:off x="7888788" y="-159631"/>
              <a:ext cx="32204" cy="23663"/>
            </a:xfrm>
            <a:custGeom>
              <a:rect b="b" l="l" r="r" t="t"/>
              <a:pathLst>
                <a:path extrusionOk="0" h="446" w="607">
                  <a:moveTo>
                    <a:pt x="286" y="1"/>
                  </a:moveTo>
                  <a:cubicBezTo>
                    <a:pt x="1" y="1"/>
                    <a:pt x="54" y="446"/>
                    <a:pt x="321" y="446"/>
                  </a:cubicBezTo>
                  <a:cubicBezTo>
                    <a:pt x="606" y="446"/>
                    <a:pt x="553"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 name="Google Shape;32;p2"/>
            <p:cNvSpPr/>
            <p:nvPr/>
          </p:nvSpPr>
          <p:spPr>
            <a:xfrm>
              <a:off x="7962586" y="-317997"/>
              <a:ext cx="18092" cy="13794"/>
            </a:xfrm>
            <a:custGeom>
              <a:rect b="b" l="l" r="r" t="t"/>
              <a:pathLst>
                <a:path extrusionOk="0" h="260" w="341">
                  <a:moveTo>
                    <a:pt x="165" y="0"/>
                  </a:moveTo>
                  <a:cubicBezTo>
                    <a:pt x="83" y="0"/>
                    <a:pt x="1" y="105"/>
                    <a:pt x="70" y="189"/>
                  </a:cubicBezTo>
                  <a:lnTo>
                    <a:pt x="88" y="207"/>
                  </a:lnTo>
                  <a:cubicBezTo>
                    <a:pt x="116" y="244"/>
                    <a:pt x="149" y="259"/>
                    <a:pt x="180" y="259"/>
                  </a:cubicBezTo>
                  <a:cubicBezTo>
                    <a:pt x="268" y="259"/>
                    <a:pt x="341" y="138"/>
                    <a:pt x="249" y="46"/>
                  </a:cubicBezTo>
                  <a:lnTo>
                    <a:pt x="231" y="28"/>
                  </a:lnTo>
                  <a:cubicBezTo>
                    <a:pt x="211" y="9"/>
                    <a:pt x="188" y="0"/>
                    <a:pt x="16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 name="Google Shape;33;p2"/>
            <p:cNvSpPr/>
            <p:nvPr/>
          </p:nvSpPr>
          <p:spPr>
            <a:xfrm>
              <a:off x="8120369" y="-528251"/>
              <a:ext cx="22708" cy="17084"/>
            </a:xfrm>
            <a:custGeom>
              <a:rect b="b" l="l" r="r" t="t"/>
              <a:pathLst>
                <a:path extrusionOk="0" h="322" w="428">
                  <a:moveTo>
                    <a:pt x="214" y="1"/>
                  </a:moveTo>
                  <a:cubicBezTo>
                    <a:pt x="0" y="1"/>
                    <a:pt x="18" y="322"/>
                    <a:pt x="232" y="322"/>
                  </a:cubicBezTo>
                  <a:cubicBezTo>
                    <a:pt x="428"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 name="Google Shape;34;p2"/>
            <p:cNvSpPr/>
            <p:nvPr/>
          </p:nvSpPr>
          <p:spPr>
            <a:xfrm>
              <a:off x="7747027" y="-648259"/>
              <a:ext cx="23663" cy="17084"/>
            </a:xfrm>
            <a:custGeom>
              <a:rect b="b" l="l" r="r" t="t"/>
              <a:pathLst>
                <a:path extrusionOk="0" h="322" w="446">
                  <a:moveTo>
                    <a:pt x="214" y="1"/>
                  </a:moveTo>
                  <a:cubicBezTo>
                    <a:pt x="1" y="1"/>
                    <a:pt x="36" y="321"/>
                    <a:pt x="232" y="321"/>
                  </a:cubicBezTo>
                  <a:cubicBezTo>
                    <a:pt x="446" y="321"/>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 name="Google Shape;35;p2"/>
            <p:cNvSpPr/>
            <p:nvPr/>
          </p:nvSpPr>
          <p:spPr>
            <a:xfrm>
              <a:off x="7871811" y="-616108"/>
              <a:ext cx="22708" cy="22124"/>
            </a:xfrm>
            <a:custGeom>
              <a:rect b="b" l="l" r="r" t="t"/>
              <a:pathLst>
                <a:path extrusionOk="0" h="417" w="428">
                  <a:moveTo>
                    <a:pt x="214" y="0"/>
                  </a:moveTo>
                  <a:cubicBezTo>
                    <a:pt x="89" y="0"/>
                    <a:pt x="0" y="125"/>
                    <a:pt x="18" y="250"/>
                  </a:cubicBezTo>
                  <a:lnTo>
                    <a:pt x="18" y="267"/>
                  </a:lnTo>
                  <a:cubicBezTo>
                    <a:pt x="36" y="368"/>
                    <a:pt x="120" y="417"/>
                    <a:pt x="204" y="417"/>
                  </a:cubicBezTo>
                  <a:cubicBezTo>
                    <a:pt x="285" y="417"/>
                    <a:pt x="366" y="372"/>
                    <a:pt x="392" y="285"/>
                  </a:cubicBezTo>
                  <a:lnTo>
                    <a:pt x="392" y="250"/>
                  </a:lnTo>
                  <a:cubicBezTo>
                    <a:pt x="428" y="125"/>
                    <a:pt x="33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 name="Google Shape;36;p2"/>
            <p:cNvSpPr/>
            <p:nvPr/>
          </p:nvSpPr>
          <p:spPr>
            <a:xfrm>
              <a:off x="8031662" y="-698448"/>
              <a:ext cx="19577" cy="14378"/>
            </a:xfrm>
            <a:custGeom>
              <a:rect b="b" l="l" r="r" t="t"/>
              <a:pathLst>
                <a:path extrusionOk="0" h="271" w="369">
                  <a:moveTo>
                    <a:pt x="234" y="0"/>
                  </a:moveTo>
                  <a:cubicBezTo>
                    <a:pt x="227" y="0"/>
                    <a:pt x="219" y="1"/>
                    <a:pt x="211" y="2"/>
                  </a:cubicBezTo>
                  <a:lnTo>
                    <a:pt x="158" y="20"/>
                  </a:lnTo>
                  <a:cubicBezTo>
                    <a:pt x="0" y="73"/>
                    <a:pt x="104" y="271"/>
                    <a:pt x="213" y="271"/>
                  </a:cubicBezTo>
                  <a:cubicBezTo>
                    <a:pt x="251" y="271"/>
                    <a:pt x="290" y="246"/>
                    <a:pt x="318" y="181"/>
                  </a:cubicBezTo>
                  <a:lnTo>
                    <a:pt x="336" y="163"/>
                  </a:lnTo>
                  <a:cubicBezTo>
                    <a:pt x="369" y="81"/>
                    <a:pt x="312" y="0"/>
                    <a:pt x="2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 name="Google Shape;37;p2"/>
            <p:cNvSpPr/>
            <p:nvPr/>
          </p:nvSpPr>
          <p:spPr>
            <a:xfrm>
              <a:off x="8203505" y="-601943"/>
              <a:ext cx="34114" cy="26527"/>
            </a:xfrm>
            <a:custGeom>
              <a:rect b="b" l="l" r="r" t="t"/>
              <a:pathLst>
                <a:path extrusionOk="0" h="500" w="643">
                  <a:moveTo>
                    <a:pt x="339" y="0"/>
                  </a:moveTo>
                  <a:cubicBezTo>
                    <a:pt x="19" y="0"/>
                    <a:pt x="1" y="499"/>
                    <a:pt x="321" y="499"/>
                  </a:cubicBezTo>
                  <a:cubicBezTo>
                    <a:pt x="624" y="499"/>
                    <a:pt x="642" y="0"/>
                    <a:pt x="33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 name="Google Shape;38;p2"/>
            <p:cNvSpPr/>
            <p:nvPr/>
          </p:nvSpPr>
          <p:spPr>
            <a:xfrm>
              <a:off x="8328394" y="-650752"/>
              <a:ext cx="22601" cy="16712"/>
            </a:xfrm>
            <a:custGeom>
              <a:rect b="b" l="l" r="r" t="t"/>
              <a:pathLst>
                <a:path extrusionOk="0" h="315" w="426">
                  <a:moveTo>
                    <a:pt x="313" y="1"/>
                  </a:moveTo>
                  <a:cubicBezTo>
                    <a:pt x="240" y="1"/>
                    <a:pt x="140" y="100"/>
                    <a:pt x="112" y="187"/>
                  </a:cubicBezTo>
                  <a:lnTo>
                    <a:pt x="112" y="187"/>
                  </a:lnTo>
                  <a:lnTo>
                    <a:pt x="34" y="65"/>
                  </a:lnTo>
                  <a:lnTo>
                    <a:pt x="34" y="65"/>
                  </a:lnTo>
                  <a:cubicBezTo>
                    <a:pt x="0" y="184"/>
                    <a:pt x="63" y="287"/>
                    <a:pt x="177" y="312"/>
                  </a:cubicBezTo>
                  <a:lnTo>
                    <a:pt x="177" y="312"/>
                  </a:lnTo>
                  <a:cubicBezTo>
                    <a:pt x="182" y="313"/>
                    <a:pt x="188" y="314"/>
                    <a:pt x="194" y="315"/>
                  </a:cubicBezTo>
                  <a:cubicBezTo>
                    <a:pt x="301" y="315"/>
                    <a:pt x="426" y="208"/>
                    <a:pt x="390" y="83"/>
                  </a:cubicBezTo>
                  <a:cubicBezTo>
                    <a:pt x="378" y="24"/>
                    <a:pt x="349" y="1"/>
                    <a:pt x="3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 name="Google Shape;39;p2"/>
            <p:cNvSpPr/>
            <p:nvPr/>
          </p:nvSpPr>
          <p:spPr>
            <a:xfrm>
              <a:off x="8268761" y="-360016"/>
              <a:ext cx="24618" cy="20851"/>
            </a:xfrm>
            <a:custGeom>
              <a:rect b="b" l="l" r="r" t="t"/>
              <a:pathLst>
                <a:path extrusionOk="0" h="393" w="464">
                  <a:moveTo>
                    <a:pt x="232" y="1"/>
                  </a:moveTo>
                  <a:cubicBezTo>
                    <a:pt x="0" y="37"/>
                    <a:pt x="0" y="375"/>
                    <a:pt x="232" y="393"/>
                  </a:cubicBezTo>
                  <a:cubicBezTo>
                    <a:pt x="463" y="375"/>
                    <a:pt x="463"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 name="Google Shape;40;p2"/>
            <p:cNvSpPr/>
            <p:nvPr/>
          </p:nvSpPr>
          <p:spPr>
            <a:xfrm>
              <a:off x="8359590" y="-529630"/>
              <a:ext cx="25732" cy="18781"/>
            </a:xfrm>
            <a:custGeom>
              <a:rect b="b" l="l" r="r" t="t"/>
              <a:pathLst>
                <a:path extrusionOk="0" h="354" w="485">
                  <a:moveTo>
                    <a:pt x="215" y="1"/>
                  </a:moveTo>
                  <a:cubicBezTo>
                    <a:pt x="176" y="1"/>
                    <a:pt x="137" y="19"/>
                    <a:pt x="105" y="63"/>
                  </a:cubicBezTo>
                  <a:lnTo>
                    <a:pt x="105" y="80"/>
                  </a:lnTo>
                  <a:lnTo>
                    <a:pt x="87" y="98"/>
                  </a:lnTo>
                  <a:cubicBezTo>
                    <a:pt x="0" y="214"/>
                    <a:pt x="78" y="354"/>
                    <a:pt x="197" y="354"/>
                  </a:cubicBezTo>
                  <a:cubicBezTo>
                    <a:pt x="224" y="354"/>
                    <a:pt x="253" y="346"/>
                    <a:pt x="283" y="330"/>
                  </a:cubicBezTo>
                  <a:lnTo>
                    <a:pt x="319" y="312"/>
                  </a:lnTo>
                  <a:cubicBezTo>
                    <a:pt x="485" y="215"/>
                    <a:pt x="350" y="1"/>
                    <a:pt x="21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 name="Google Shape;41;p2"/>
            <p:cNvSpPr/>
            <p:nvPr/>
          </p:nvSpPr>
          <p:spPr>
            <a:xfrm>
              <a:off x="8551327" y="-614251"/>
              <a:ext cx="25573" cy="21806"/>
            </a:xfrm>
            <a:custGeom>
              <a:rect b="b" l="l" r="r" t="t"/>
              <a:pathLst>
                <a:path extrusionOk="0" h="411" w="482">
                  <a:moveTo>
                    <a:pt x="232" y="1"/>
                  </a:moveTo>
                  <a:cubicBezTo>
                    <a:pt x="0" y="37"/>
                    <a:pt x="0" y="375"/>
                    <a:pt x="232" y="411"/>
                  </a:cubicBezTo>
                  <a:cubicBezTo>
                    <a:pt x="481" y="375"/>
                    <a:pt x="481"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 name="Google Shape;42;p2"/>
            <p:cNvSpPr/>
            <p:nvPr/>
          </p:nvSpPr>
          <p:spPr>
            <a:xfrm>
              <a:off x="8487078" y="-686086"/>
              <a:ext cx="24618" cy="17084"/>
            </a:xfrm>
            <a:custGeom>
              <a:rect b="b" l="l" r="r" t="t"/>
              <a:pathLst>
                <a:path extrusionOk="0" h="322" w="464">
                  <a:moveTo>
                    <a:pt x="214" y="1"/>
                  </a:moveTo>
                  <a:cubicBezTo>
                    <a:pt x="0" y="1"/>
                    <a:pt x="18" y="322"/>
                    <a:pt x="232" y="322"/>
                  </a:cubicBezTo>
                  <a:cubicBezTo>
                    <a:pt x="463" y="322"/>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2"/>
            <p:cNvSpPr/>
            <p:nvPr/>
          </p:nvSpPr>
          <p:spPr>
            <a:xfrm>
              <a:off x="8174219" y="-784343"/>
              <a:ext cx="26527" cy="17986"/>
            </a:xfrm>
            <a:custGeom>
              <a:rect b="b" l="l" r="r" t="t"/>
              <a:pathLst>
                <a:path extrusionOk="0" h="339" w="500">
                  <a:moveTo>
                    <a:pt x="268" y="0"/>
                  </a:moveTo>
                  <a:cubicBezTo>
                    <a:pt x="54" y="0"/>
                    <a:pt x="1" y="339"/>
                    <a:pt x="232" y="339"/>
                  </a:cubicBezTo>
                  <a:cubicBezTo>
                    <a:pt x="446" y="339"/>
                    <a:pt x="499"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 name="Google Shape;44;p2"/>
            <p:cNvSpPr/>
            <p:nvPr/>
          </p:nvSpPr>
          <p:spPr>
            <a:xfrm>
              <a:off x="8421822" y="-376993"/>
              <a:ext cx="32204" cy="23663"/>
            </a:xfrm>
            <a:custGeom>
              <a:rect b="b" l="l" r="r" t="t"/>
              <a:pathLst>
                <a:path extrusionOk="0" h="446" w="607">
                  <a:moveTo>
                    <a:pt x="286" y="0"/>
                  </a:moveTo>
                  <a:cubicBezTo>
                    <a:pt x="1" y="0"/>
                    <a:pt x="54" y="446"/>
                    <a:pt x="322" y="446"/>
                  </a:cubicBezTo>
                  <a:cubicBezTo>
                    <a:pt x="607" y="446"/>
                    <a:pt x="553"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 name="Google Shape;45;p2"/>
            <p:cNvSpPr/>
            <p:nvPr/>
          </p:nvSpPr>
          <p:spPr>
            <a:xfrm>
              <a:off x="8701576" y="-620830"/>
              <a:ext cx="26527" cy="19896"/>
            </a:xfrm>
            <a:custGeom>
              <a:rect b="b" l="l" r="r" t="t"/>
              <a:pathLst>
                <a:path extrusionOk="0" h="375" w="500">
                  <a:moveTo>
                    <a:pt x="268" y="0"/>
                  </a:moveTo>
                  <a:cubicBezTo>
                    <a:pt x="37" y="0"/>
                    <a:pt x="1" y="374"/>
                    <a:pt x="233" y="374"/>
                  </a:cubicBezTo>
                  <a:cubicBezTo>
                    <a:pt x="482" y="374"/>
                    <a:pt x="500"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 name="Google Shape;46;p2"/>
            <p:cNvSpPr/>
            <p:nvPr/>
          </p:nvSpPr>
          <p:spPr>
            <a:xfrm>
              <a:off x="8699931" y="-818456"/>
              <a:ext cx="23450" cy="18781"/>
            </a:xfrm>
            <a:custGeom>
              <a:rect b="b" l="l" r="r" t="t"/>
              <a:pathLst>
                <a:path extrusionOk="0" h="354" w="442">
                  <a:moveTo>
                    <a:pt x="227" y="0"/>
                  </a:moveTo>
                  <a:cubicBezTo>
                    <a:pt x="123" y="0"/>
                    <a:pt x="0" y="133"/>
                    <a:pt x="68" y="234"/>
                  </a:cubicBezTo>
                  <a:cubicBezTo>
                    <a:pt x="101" y="300"/>
                    <a:pt x="169" y="353"/>
                    <a:pt x="237" y="353"/>
                  </a:cubicBezTo>
                  <a:cubicBezTo>
                    <a:pt x="278" y="353"/>
                    <a:pt x="319" y="334"/>
                    <a:pt x="353" y="287"/>
                  </a:cubicBezTo>
                  <a:cubicBezTo>
                    <a:pt x="442" y="180"/>
                    <a:pt x="370" y="20"/>
                    <a:pt x="246" y="2"/>
                  </a:cubicBezTo>
                  <a:cubicBezTo>
                    <a:pt x="240" y="1"/>
                    <a:pt x="233" y="0"/>
                    <a:pt x="22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 name="Google Shape;47;p2"/>
            <p:cNvSpPr/>
            <p:nvPr/>
          </p:nvSpPr>
          <p:spPr>
            <a:xfrm>
              <a:off x="8814051" y="-533874"/>
              <a:ext cx="30294" cy="22708"/>
            </a:xfrm>
            <a:custGeom>
              <a:rect b="b" l="l" r="r" t="t"/>
              <a:pathLst>
                <a:path extrusionOk="0" h="428" w="571">
                  <a:moveTo>
                    <a:pt x="268" y="0"/>
                  </a:moveTo>
                  <a:cubicBezTo>
                    <a:pt x="1" y="0"/>
                    <a:pt x="37" y="428"/>
                    <a:pt x="304" y="428"/>
                  </a:cubicBezTo>
                  <a:cubicBezTo>
                    <a:pt x="571" y="428"/>
                    <a:pt x="535"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 name="Google Shape;48;p2"/>
            <p:cNvSpPr/>
            <p:nvPr/>
          </p:nvSpPr>
          <p:spPr>
            <a:xfrm>
              <a:off x="8866999" y="-722906"/>
              <a:ext cx="17986" cy="15174"/>
            </a:xfrm>
            <a:custGeom>
              <a:rect b="b" l="l" r="r" t="t"/>
              <a:pathLst>
                <a:path extrusionOk="0" h="286" w="339">
                  <a:moveTo>
                    <a:pt x="161" y="0"/>
                  </a:moveTo>
                  <a:cubicBezTo>
                    <a:pt x="0" y="18"/>
                    <a:pt x="0" y="250"/>
                    <a:pt x="161" y="285"/>
                  </a:cubicBezTo>
                  <a:cubicBezTo>
                    <a:pt x="339" y="250"/>
                    <a:pt x="339" y="18"/>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 name="Google Shape;49;p2"/>
            <p:cNvSpPr/>
            <p:nvPr/>
          </p:nvSpPr>
          <p:spPr>
            <a:xfrm>
              <a:off x="8595733" y="-369460"/>
              <a:ext cx="29339" cy="21806"/>
            </a:xfrm>
            <a:custGeom>
              <a:rect b="b" l="l" r="r" t="t"/>
              <a:pathLst>
                <a:path extrusionOk="0" h="411" w="553">
                  <a:moveTo>
                    <a:pt x="286" y="1"/>
                  </a:moveTo>
                  <a:cubicBezTo>
                    <a:pt x="1" y="1"/>
                    <a:pt x="36" y="411"/>
                    <a:pt x="304" y="411"/>
                  </a:cubicBezTo>
                  <a:cubicBezTo>
                    <a:pt x="553" y="411"/>
                    <a:pt x="553" y="1"/>
                    <a:pt x="28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 name="Google Shape;50;p2"/>
            <p:cNvSpPr/>
            <p:nvPr/>
          </p:nvSpPr>
          <p:spPr>
            <a:xfrm>
              <a:off x="8530530" y="-857133"/>
              <a:ext cx="26527" cy="18941"/>
            </a:xfrm>
            <a:custGeom>
              <a:rect b="b" l="l" r="r" t="t"/>
              <a:pathLst>
                <a:path extrusionOk="0" h="357" w="500">
                  <a:moveTo>
                    <a:pt x="268" y="1"/>
                  </a:moveTo>
                  <a:cubicBezTo>
                    <a:pt x="36" y="1"/>
                    <a:pt x="1" y="357"/>
                    <a:pt x="250" y="357"/>
                  </a:cubicBezTo>
                  <a:cubicBezTo>
                    <a:pt x="464" y="357"/>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 name="Google Shape;51;p2"/>
            <p:cNvSpPr/>
            <p:nvPr/>
          </p:nvSpPr>
          <p:spPr>
            <a:xfrm>
              <a:off x="8076971" y="-232580"/>
              <a:ext cx="31143" cy="22177"/>
            </a:xfrm>
            <a:custGeom>
              <a:rect b="b" l="l" r="r" t="t"/>
              <a:pathLst>
                <a:path extrusionOk="0" h="418" w="587">
                  <a:moveTo>
                    <a:pt x="328" y="1"/>
                  </a:moveTo>
                  <a:cubicBezTo>
                    <a:pt x="302" y="1"/>
                    <a:pt x="274" y="7"/>
                    <a:pt x="248" y="22"/>
                  </a:cubicBezTo>
                  <a:lnTo>
                    <a:pt x="212" y="39"/>
                  </a:lnTo>
                  <a:cubicBezTo>
                    <a:pt x="0" y="167"/>
                    <a:pt x="170" y="417"/>
                    <a:pt x="329" y="417"/>
                  </a:cubicBezTo>
                  <a:cubicBezTo>
                    <a:pt x="370" y="417"/>
                    <a:pt x="411" y="401"/>
                    <a:pt x="444" y="360"/>
                  </a:cubicBezTo>
                  <a:lnTo>
                    <a:pt x="498" y="289"/>
                  </a:lnTo>
                  <a:cubicBezTo>
                    <a:pt x="587" y="170"/>
                    <a:pt x="464" y="1"/>
                    <a:pt x="328"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 name="Google Shape;52;p2"/>
            <p:cNvSpPr/>
            <p:nvPr/>
          </p:nvSpPr>
          <p:spPr>
            <a:xfrm>
              <a:off x="8715795" y="-151142"/>
              <a:ext cx="1200369" cy="1783179"/>
            </a:xfrm>
            <a:custGeom>
              <a:rect b="b" l="l" r="r" t="t"/>
              <a:pathLst>
                <a:path extrusionOk="0" h="33610" w="22625">
                  <a:moveTo>
                    <a:pt x="16051" y="1"/>
                  </a:moveTo>
                  <a:lnTo>
                    <a:pt x="15445" y="339"/>
                  </a:lnTo>
                  <a:cubicBezTo>
                    <a:pt x="15695" y="803"/>
                    <a:pt x="15837" y="2424"/>
                    <a:pt x="15427" y="2744"/>
                  </a:cubicBezTo>
                  <a:cubicBezTo>
                    <a:pt x="15018" y="3083"/>
                    <a:pt x="14483" y="3225"/>
                    <a:pt x="13984" y="3403"/>
                  </a:cubicBezTo>
                  <a:cubicBezTo>
                    <a:pt x="13486" y="3599"/>
                    <a:pt x="12969" y="3849"/>
                    <a:pt x="12702" y="4294"/>
                  </a:cubicBezTo>
                  <a:cubicBezTo>
                    <a:pt x="12506" y="4615"/>
                    <a:pt x="12470" y="5114"/>
                    <a:pt x="12916" y="5238"/>
                  </a:cubicBezTo>
                  <a:cubicBezTo>
                    <a:pt x="12982" y="5258"/>
                    <a:pt x="13049" y="5268"/>
                    <a:pt x="13115" y="5268"/>
                  </a:cubicBezTo>
                  <a:cubicBezTo>
                    <a:pt x="13225" y="5268"/>
                    <a:pt x="13332" y="5241"/>
                    <a:pt x="13432" y="5185"/>
                  </a:cubicBezTo>
                  <a:cubicBezTo>
                    <a:pt x="13919" y="4959"/>
                    <a:pt x="14407" y="4596"/>
                    <a:pt x="14944" y="4596"/>
                  </a:cubicBezTo>
                  <a:cubicBezTo>
                    <a:pt x="14957" y="4596"/>
                    <a:pt x="14969" y="4597"/>
                    <a:pt x="14982" y="4597"/>
                  </a:cubicBezTo>
                  <a:cubicBezTo>
                    <a:pt x="15552" y="4597"/>
                    <a:pt x="16176" y="5185"/>
                    <a:pt x="15712" y="5737"/>
                  </a:cubicBezTo>
                  <a:cubicBezTo>
                    <a:pt x="15552" y="5933"/>
                    <a:pt x="15320" y="6058"/>
                    <a:pt x="15071" y="6076"/>
                  </a:cubicBezTo>
                  <a:cubicBezTo>
                    <a:pt x="14002" y="6236"/>
                    <a:pt x="12951" y="6468"/>
                    <a:pt x="11918" y="6788"/>
                  </a:cubicBezTo>
                  <a:cubicBezTo>
                    <a:pt x="11455" y="6931"/>
                    <a:pt x="10974" y="7091"/>
                    <a:pt x="10707" y="7519"/>
                  </a:cubicBezTo>
                  <a:cubicBezTo>
                    <a:pt x="10564" y="7715"/>
                    <a:pt x="10511" y="7964"/>
                    <a:pt x="10582" y="8195"/>
                  </a:cubicBezTo>
                  <a:cubicBezTo>
                    <a:pt x="10677" y="8574"/>
                    <a:pt x="10997" y="8717"/>
                    <a:pt x="11325" y="8717"/>
                  </a:cubicBezTo>
                  <a:cubicBezTo>
                    <a:pt x="11429" y="8717"/>
                    <a:pt x="11534" y="8702"/>
                    <a:pt x="11633" y="8676"/>
                  </a:cubicBezTo>
                  <a:cubicBezTo>
                    <a:pt x="11936" y="8570"/>
                    <a:pt x="12221" y="8427"/>
                    <a:pt x="12488" y="8249"/>
                  </a:cubicBezTo>
                  <a:cubicBezTo>
                    <a:pt x="13058" y="7928"/>
                    <a:pt x="13699" y="7715"/>
                    <a:pt x="14341" y="7643"/>
                  </a:cubicBezTo>
                  <a:cubicBezTo>
                    <a:pt x="14384" y="7631"/>
                    <a:pt x="14427" y="7626"/>
                    <a:pt x="14470" y="7626"/>
                  </a:cubicBezTo>
                  <a:cubicBezTo>
                    <a:pt x="14620" y="7626"/>
                    <a:pt x="14760" y="7697"/>
                    <a:pt x="14857" y="7821"/>
                  </a:cubicBezTo>
                  <a:cubicBezTo>
                    <a:pt x="14911" y="7928"/>
                    <a:pt x="14929" y="8053"/>
                    <a:pt x="14875" y="8178"/>
                  </a:cubicBezTo>
                  <a:cubicBezTo>
                    <a:pt x="14768" y="8427"/>
                    <a:pt x="14554" y="8605"/>
                    <a:pt x="14305" y="8694"/>
                  </a:cubicBezTo>
                  <a:cubicBezTo>
                    <a:pt x="12791" y="9460"/>
                    <a:pt x="10956" y="9710"/>
                    <a:pt x="9745" y="10921"/>
                  </a:cubicBezTo>
                  <a:cubicBezTo>
                    <a:pt x="9406" y="11295"/>
                    <a:pt x="9139" y="11954"/>
                    <a:pt x="9620" y="12222"/>
                  </a:cubicBezTo>
                  <a:cubicBezTo>
                    <a:pt x="9718" y="12275"/>
                    <a:pt x="9829" y="12302"/>
                    <a:pt x="9943" y="12302"/>
                  </a:cubicBezTo>
                  <a:cubicBezTo>
                    <a:pt x="10056" y="12302"/>
                    <a:pt x="10172" y="12275"/>
                    <a:pt x="10279" y="12222"/>
                  </a:cubicBezTo>
                  <a:cubicBezTo>
                    <a:pt x="11562" y="11545"/>
                    <a:pt x="12826" y="10672"/>
                    <a:pt x="14287" y="10458"/>
                  </a:cubicBezTo>
                  <a:cubicBezTo>
                    <a:pt x="14363" y="10443"/>
                    <a:pt x="14440" y="10435"/>
                    <a:pt x="14518" y="10435"/>
                  </a:cubicBezTo>
                  <a:cubicBezTo>
                    <a:pt x="14713" y="10435"/>
                    <a:pt x="14910" y="10486"/>
                    <a:pt x="15089" y="10600"/>
                  </a:cubicBezTo>
                  <a:cubicBezTo>
                    <a:pt x="15231" y="10690"/>
                    <a:pt x="15303" y="10868"/>
                    <a:pt x="15267" y="11046"/>
                  </a:cubicBezTo>
                  <a:cubicBezTo>
                    <a:pt x="15214" y="11295"/>
                    <a:pt x="14929" y="11384"/>
                    <a:pt x="14715" y="11438"/>
                  </a:cubicBezTo>
                  <a:cubicBezTo>
                    <a:pt x="13468" y="11776"/>
                    <a:pt x="12203" y="12043"/>
                    <a:pt x="11009" y="12507"/>
                  </a:cubicBezTo>
                  <a:cubicBezTo>
                    <a:pt x="9727" y="13005"/>
                    <a:pt x="8480" y="13718"/>
                    <a:pt x="7643" y="14822"/>
                  </a:cubicBezTo>
                  <a:cubicBezTo>
                    <a:pt x="7518" y="14965"/>
                    <a:pt x="7500" y="15179"/>
                    <a:pt x="7571" y="15339"/>
                  </a:cubicBezTo>
                  <a:cubicBezTo>
                    <a:pt x="7659" y="15515"/>
                    <a:pt x="7819" y="15558"/>
                    <a:pt x="7982" y="15558"/>
                  </a:cubicBezTo>
                  <a:cubicBezTo>
                    <a:pt x="8017" y="15558"/>
                    <a:pt x="8053" y="15556"/>
                    <a:pt x="8088" y="15553"/>
                  </a:cubicBezTo>
                  <a:cubicBezTo>
                    <a:pt x="9887" y="15410"/>
                    <a:pt x="11526" y="14448"/>
                    <a:pt x="13147" y="13629"/>
                  </a:cubicBezTo>
                  <a:cubicBezTo>
                    <a:pt x="13451" y="13477"/>
                    <a:pt x="13790" y="13334"/>
                    <a:pt x="14114" y="13334"/>
                  </a:cubicBezTo>
                  <a:cubicBezTo>
                    <a:pt x="14247" y="13334"/>
                    <a:pt x="14377" y="13358"/>
                    <a:pt x="14501" y="13415"/>
                  </a:cubicBezTo>
                  <a:cubicBezTo>
                    <a:pt x="14572" y="13433"/>
                    <a:pt x="14626" y="13486"/>
                    <a:pt x="14661" y="13540"/>
                  </a:cubicBezTo>
                  <a:cubicBezTo>
                    <a:pt x="14679" y="13611"/>
                    <a:pt x="14697" y="13682"/>
                    <a:pt x="14679" y="13736"/>
                  </a:cubicBezTo>
                  <a:cubicBezTo>
                    <a:pt x="14572" y="14502"/>
                    <a:pt x="13771" y="14947"/>
                    <a:pt x="13058" y="15214"/>
                  </a:cubicBezTo>
                  <a:cubicBezTo>
                    <a:pt x="12043" y="15588"/>
                    <a:pt x="10974" y="15838"/>
                    <a:pt x="9905" y="15963"/>
                  </a:cubicBezTo>
                  <a:cubicBezTo>
                    <a:pt x="8711" y="16105"/>
                    <a:pt x="7393" y="16105"/>
                    <a:pt x="6485" y="16907"/>
                  </a:cubicBezTo>
                  <a:cubicBezTo>
                    <a:pt x="6253" y="17049"/>
                    <a:pt x="6164" y="17316"/>
                    <a:pt x="6235" y="17566"/>
                  </a:cubicBezTo>
                  <a:cubicBezTo>
                    <a:pt x="6306" y="17797"/>
                    <a:pt x="6502" y="17958"/>
                    <a:pt x="6734" y="18029"/>
                  </a:cubicBezTo>
                  <a:cubicBezTo>
                    <a:pt x="6827" y="18055"/>
                    <a:pt x="6919" y="18066"/>
                    <a:pt x="7010" y="18066"/>
                  </a:cubicBezTo>
                  <a:cubicBezTo>
                    <a:pt x="7357" y="18066"/>
                    <a:pt x="7696" y="17903"/>
                    <a:pt x="8034" y="17762"/>
                  </a:cubicBezTo>
                  <a:cubicBezTo>
                    <a:pt x="9317" y="17210"/>
                    <a:pt x="10671" y="16818"/>
                    <a:pt x="12078" y="16622"/>
                  </a:cubicBezTo>
                  <a:cubicBezTo>
                    <a:pt x="12109" y="16617"/>
                    <a:pt x="12142" y="16615"/>
                    <a:pt x="12175" y="16615"/>
                  </a:cubicBezTo>
                  <a:cubicBezTo>
                    <a:pt x="12273" y="16615"/>
                    <a:pt x="12377" y="16635"/>
                    <a:pt x="12470" y="16675"/>
                  </a:cubicBezTo>
                  <a:cubicBezTo>
                    <a:pt x="12791" y="16818"/>
                    <a:pt x="12773" y="17103"/>
                    <a:pt x="12684" y="17316"/>
                  </a:cubicBezTo>
                  <a:cubicBezTo>
                    <a:pt x="12363" y="18172"/>
                    <a:pt x="11330" y="18457"/>
                    <a:pt x="10439" y="18635"/>
                  </a:cubicBezTo>
                  <a:lnTo>
                    <a:pt x="7696" y="19169"/>
                  </a:lnTo>
                  <a:cubicBezTo>
                    <a:pt x="6396" y="19419"/>
                    <a:pt x="4917" y="19793"/>
                    <a:pt x="4347" y="21057"/>
                  </a:cubicBezTo>
                  <a:cubicBezTo>
                    <a:pt x="4276" y="21236"/>
                    <a:pt x="4293" y="21449"/>
                    <a:pt x="4436" y="21592"/>
                  </a:cubicBezTo>
                  <a:cubicBezTo>
                    <a:pt x="4510" y="21684"/>
                    <a:pt x="4603" y="21714"/>
                    <a:pt x="4701" y="21714"/>
                  </a:cubicBezTo>
                  <a:cubicBezTo>
                    <a:pt x="4791" y="21714"/>
                    <a:pt x="4885" y="21689"/>
                    <a:pt x="4970" y="21663"/>
                  </a:cubicBezTo>
                  <a:cubicBezTo>
                    <a:pt x="6645" y="21129"/>
                    <a:pt x="8266" y="20291"/>
                    <a:pt x="10047" y="20256"/>
                  </a:cubicBezTo>
                  <a:cubicBezTo>
                    <a:pt x="10172" y="20256"/>
                    <a:pt x="10297" y="20327"/>
                    <a:pt x="10368" y="20434"/>
                  </a:cubicBezTo>
                  <a:cubicBezTo>
                    <a:pt x="10493" y="20666"/>
                    <a:pt x="10279" y="20879"/>
                    <a:pt x="10047" y="21004"/>
                  </a:cubicBezTo>
                  <a:cubicBezTo>
                    <a:pt x="9477" y="21307"/>
                    <a:pt x="7749" y="21823"/>
                    <a:pt x="7749" y="21823"/>
                  </a:cubicBezTo>
                  <a:cubicBezTo>
                    <a:pt x="5451" y="22037"/>
                    <a:pt x="3349" y="23142"/>
                    <a:pt x="1889" y="24905"/>
                  </a:cubicBezTo>
                  <a:cubicBezTo>
                    <a:pt x="1675" y="25155"/>
                    <a:pt x="1479" y="25547"/>
                    <a:pt x="1764" y="25778"/>
                  </a:cubicBezTo>
                  <a:cubicBezTo>
                    <a:pt x="1855" y="25830"/>
                    <a:pt x="1956" y="25863"/>
                    <a:pt x="2066" y="25863"/>
                  </a:cubicBezTo>
                  <a:cubicBezTo>
                    <a:pt x="2107" y="25863"/>
                    <a:pt x="2148" y="25859"/>
                    <a:pt x="2191" y="25849"/>
                  </a:cubicBezTo>
                  <a:cubicBezTo>
                    <a:pt x="2904" y="25671"/>
                    <a:pt x="3492" y="25155"/>
                    <a:pt x="4133" y="24781"/>
                  </a:cubicBezTo>
                  <a:cubicBezTo>
                    <a:pt x="5051" y="24249"/>
                    <a:pt x="6099" y="23951"/>
                    <a:pt x="7160" y="23951"/>
                  </a:cubicBezTo>
                  <a:cubicBezTo>
                    <a:pt x="7273" y="23951"/>
                    <a:pt x="7387" y="23954"/>
                    <a:pt x="7500" y="23961"/>
                  </a:cubicBezTo>
                  <a:cubicBezTo>
                    <a:pt x="7447" y="24478"/>
                    <a:pt x="6823" y="24674"/>
                    <a:pt x="6324" y="24798"/>
                  </a:cubicBezTo>
                  <a:cubicBezTo>
                    <a:pt x="3741" y="25422"/>
                    <a:pt x="1497" y="27061"/>
                    <a:pt x="107" y="29341"/>
                  </a:cubicBezTo>
                  <a:cubicBezTo>
                    <a:pt x="0" y="29501"/>
                    <a:pt x="0" y="29715"/>
                    <a:pt x="107" y="29876"/>
                  </a:cubicBezTo>
                  <a:cubicBezTo>
                    <a:pt x="178" y="29971"/>
                    <a:pt x="297" y="30026"/>
                    <a:pt x="416" y="30026"/>
                  </a:cubicBezTo>
                  <a:cubicBezTo>
                    <a:pt x="475" y="30026"/>
                    <a:pt x="535" y="30012"/>
                    <a:pt x="588" y="29982"/>
                  </a:cubicBezTo>
                  <a:cubicBezTo>
                    <a:pt x="1906" y="29573"/>
                    <a:pt x="2797" y="28058"/>
                    <a:pt x="4169" y="28041"/>
                  </a:cubicBezTo>
                  <a:lnTo>
                    <a:pt x="4169" y="28041"/>
                  </a:lnTo>
                  <a:cubicBezTo>
                    <a:pt x="3011" y="29199"/>
                    <a:pt x="2067" y="30570"/>
                    <a:pt x="1390" y="32067"/>
                  </a:cubicBezTo>
                  <a:cubicBezTo>
                    <a:pt x="1229" y="32423"/>
                    <a:pt x="1087" y="32797"/>
                    <a:pt x="1212" y="33189"/>
                  </a:cubicBezTo>
                  <a:cubicBezTo>
                    <a:pt x="1283" y="33403"/>
                    <a:pt x="1443" y="33545"/>
                    <a:pt x="1657" y="33599"/>
                  </a:cubicBezTo>
                  <a:cubicBezTo>
                    <a:pt x="1697" y="33606"/>
                    <a:pt x="1735" y="33610"/>
                    <a:pt x="1772" y="33610"/>
                  </a:cubicBezTo>
                  <a:cubicBezTo>
                    <a:pt x="2083" y="33610"/>
                    <a:pt x="2301" y="33357"/>
                    <a:pt x="2476" y="33118"/>
                  </a:cubicBezTo>
                  <a:cubicBezTo>
                    <a:pt x="3367" y="31906"/>
                    <a:pt x="4097" y="30606"/>
                    <a:pt x="4685" y="29216"/>
                  </a:cubicBezTo>
                  <a:cubicBezTo>
                    <a:pt x="4860" y="28803"/>
                    <a:pt x="5178" y="28303"/>
                    <a:pt x="5586" y="28303"/>
                  </a:cubicBezTo>
                  <a:cubicBezTo>
                    <a:pt x="5635" y="28303"/>
                    <a:pt x="5685" y="28311"/>
                    <a:pt x="5736" y="28326"/>
                  </a:cubicBezTo>
                  <a:cubicBezTo>
                    <a:pt x="5202" y="29412"/>
                    <a:pt x="4792" y="30570"/>
                    <a:pt x="4507" y="31746"/>
                  </a:cubicBezTo>
                  <a:cubicBezTo>
                    <a:pt x="4435" y="32070"/>
                    <a:pt x="4694" y="32296"/>
                    <a:pt x="4958" y="32296"/>
                  </a:cubicBezTo>
                  <a:cubicBezTo>
                    <a:pt x="5086" y="32296"/>
                    <a:pt x="5216" y="32243"/>
                    <a:pt x="5309" y="32120"/>
                  </a:cubicBezTo>
                  <a:cubicBezTo>
                    <a:pt x="5523" y="31799"/>
                    <a:pt x="5701" y="31461"/>
                    <a:pt x="5808" y="31105"/>
                  </a:cubicBezTo>
                  <a:lnTo>
                    <a:pt x="7732" y="25832"/>
                  </a:lnTo>
                  <a:cubicBezTo>
                    <a:pt x="7857" y="25487"/>
                    <a:pt x="8121" y="25059"/>
                    <a:pt x="8449" y="25059"/>
                  </a:cubicBezTo>
                  <a:cubicBezTo>
                    <a:pt x="8494" y="25059"/>
                    <a:pt x="8540" y="25066"/>
                    <a:pt x="8587" y="25083"/>
                  </a:cubicBezTo>
                  <a:cubicBezTo>
                    <a:pt x="8355" y="26758"/>
                    <a:pt x="7482" y="28272"/>
                    <a:pt x="6877" y="29858"/>
                  </a:cubicBezTo>
                  <a:cubicBezTo>
                    <a:pt x="6663" y="30392"/>
                    <a:pt x="6609" y="31176"/>
                    <a:pt x="7162" y="31336"/>
                  </a:cubicBezTo>
                  <a:cubicBezTo>
                    <a:pt x="7217" y="31350"/>
                    <a:pt x="7273" y="31357"/>
                    <a:pt x="7328" y="31357"/>
                  </a:cubicBezTo>
                  <a:cubicBezTo>
                    <a:pt x="7483" y="31357"/>
                    <a:pt x="7631" y="31304"/>
                    <a:pt x="7749" y="31212"/>
                  </a:cubicBezTo>
                  <a:cubicBezTo>
                    <a:pt x="8159" y="30909"/>
                    <a:pt x="8337" y="30428"/>
                    <a:pt x="8480" y="29965"/>
                  </a:cubicBezTo>
                  <a:cubicBezTo>
                    <a:pt x="8979" y="28415"/>
                    <a:pt x="9371" y="26829"/>
                    <a:pt x="9656" y="25208"/>
                  </a:cubicBezTo>
                  <a:cubicBezTo>
                    <a:pt x="9816" y="24317"/>
                    <a:pt x="9941" y="23373"/>
                    <a:pt x="10457" y="22643"/>
                  </a:cubicBezTo>
                  <a:cubicBezTo>
                    <a:pt x="10570" y="22487"/>
                    <a:pt x="10728" y="22321"/>
                    <a:pt x="10913" y="22321"/>
                  </a:cubicBezTo>
                  <a:cubicBezTo>
                    <a:pt x="10961" y="22321"/>
                    <a:pt x="11011" y="22332"/>
                    <a:pt x="11063" y="22358"/>
                  </a:cubicBezTo>
                  <a:cubicBezTo>
                    <a:pt x="11294" y="22465"/>
                    <a:pt x="11401" y="22750"/>
                    <a:pt x="11312" y="22981"/>
                  </a:cubicBezTo>
                  <a:cubicBezTo>
                    <a:pt x="10653" y="24798"/>
                    <a:pt x="10154" y="26651"/>
                    <a:pt x="9834" y="28539"/>
                  </a:cubicBezTo>
                  <a:cubicBezTo>
                    <a:pt x="9745" y="29003"/>
                    <a:pt x="9727" y="29591"/>
                    <a:pt x="10226" y="29751"/>
                  </a:cubicBezTo>
                  <a:cubicBezTo>
                    <a:pt x="10295" y="29774"/>
                    <a:pt x="10367" y="29785"/>
                    <a:pt x="10439" y="29785"/>
                  </a:cubicBezTo>
                  <a:cubicBezTo>
                    <a:pt x="10642" y="29785"/>
                    <a:pt x="10842" y="29695"/>
                    <a:pt x="10974" y="29537"/>
                  </a:cubicBezTo>
                  <a:cubicBezTo>
                    <a:pt x="11775" y="28611"/>
                    <a:pt x="12043" y="27417"/>
                    <a:pt x="12256" y="26241"/>
                  </a:cubicBezTo>
                  <a:cubicBezTo>
                    <a:pt x="12524" y="24585"/>
                    <a:pt x="12684" y="22910"/>
                    <a:pt x="12737" y="21218"/>
                  </a:cubicBezTo>
                  <a:cubicBezTo>
                    <a:pt x="12737" y="20594"/>
                    <a:pt x="12916" y="19971"/>
                    <a:pt x="13254" y="19436"/>
                  </a:cubicBezTo>
                  <a:cubicBezTo>
                    <a:pt x="13307" y="19347"/>
                    <a:pt x="13397" y="19294"/>
                    <a:pt x="13521" y="19276"/>
                  </a:cubicBezTo>
                  <a:cubicBezTo>
                    <a:pt x="13682" y="19276"/>
                    <a:pt x="13842" y="19365"/>
                    <a:pt x="13913" y="19508"/>
                  </a:cubicBezTo>
                  <a:cubicBezTo>
                    <a:pt x="14020" y="19739"/>
                    <a:pt x="14038" y="19989"/>
                    <a:pt x="13984" y="20238"/>
                  </a:cubicBezTo>
                  <a:cubicBezTo>
                    <a:pt x="13753" y="22055"/>
                    <a:pt x="13592" y="23872"/>
                    <a:pt x="13486" y="25689"/>
                  </a:cubicBezTo>
                  <a:cubicBezTo>
                    <a:pt x="13468" y="25849"/>
                    <a:pt x="13503" y="26010"/>
                    <a:pt x="13592" y="26152"/>
                  </a:cubicBezTo>
                  <a:cubicBezTo>
                    <a:pt x="13690" y="26318"/>
                    <a:pt x="13820" y="26372"/>
                    <a:pt x="13949" y="26372"/>
                  </a:cubicBezTo>
                  <a:cubicBezTo>
                    <a:pt x="14056" y="26372"/>
                    <a:pt x="14163" y="26335"/>
                    <a:pt x="14252" y="26295"/>
                  </a:cubicBezTo>
                  <a:cubicBezTo>
                    <a:pt x="14715" y="26063"/>
                    <a:pt x="15053" y="25671"/>
                    <a:pt x="15178" y="25173"/>
                  </a:cubicBezTo>
                  <a:cubicBezTo>
                    <a:pt x="15944" y="22554"/>
                    <a:pt x="14305" y="19739"/>
                    <a:pt x="15160" y="17210"/>
                  </a:cubicBezTo>
                  <a:lnTo>
                    <a:pt x="15160" y="17210"/>
                  </a:lnTo>
                  <a:cubicBezTo>
                    <a:pt x="15695" y="17334"/>
                    <a:pt x="15766" y="18047"/>
                    <a:pt x="15766" y="18599"/>
                  </a:cubicBezTo>
                  <a:cubicBezTo>
                    <a:pt x="15748" y="19436"/>
                    <a:pt x="15784" y="20291"/>
                    <a:pt x="15837" y="21129"/>
                  </a:cubicBezTo>
                  <a:cubicBezTo>
                    <a:pt x="15855" y="21503"/>
                    <a:pt x="15908" y="21895"/>
                    <a:pt x="16176" y="22180"/>
                  </a:cubicBezTo>
                  <a:cubicBezTo>
                    <a:pt x="16294" y="22313"/>
                    <a:pt x="16462" y="22385"/>
                    <a:pt x="16638" y="22385"/>
                  </a:cubicBezTo>
                  <a:cubicBezTo>
                    <a:pt x="16673" y="22385"/>
                    <a:pt x="16709" y="22382"/>
                    <a:pt x="16746" y="22376"/>
                  </a:cubicBezTo>
                  <a:cubicBezTo>
                    <a:pt x="17102" y="22304"/>
                    <a:pt x="17209" y="21948"/>
                    <a:pt x="17280" y="21610"/>
                  </a:cubicBezTo>
                  <a:cubicBezTo>
                    <a:pt x="17583" y="19864"/>
                    <a:pt x="17066" y="18029"/>
                    <a:pt x="16407" y="16408"/>
                  </a:cubicBezTo>
                  <a:cubicBezTo>
                    <a:pt x="16176" y="15873"/>
                    <a:pt x="16122" y="15268"/>
                    <a:pt x="16282" y="14698"/>
                  </a:cubicBezTo>
                  <a:cubicBezTo>
                    <a:pt x="16282" y="14573"/>
                    <a:pt x="16389" y="14484"/>
                    <a:pt x="16496" y="14448"/>
                  </a:cubicBezTo>
                  <a:cubicBezTo>
                    <a:pt x="16674" y="14448"/>
                    <a:pt x="16835" y="14555"/>
                    <a:pt x="16870" y="14733"/>
                  </a:cubicBezTo>
                  <a:lnTo>
                    <a:pt x="17547" y="17423"/>
                  </a:lnTo>
                  <a:cubicBezTo>
                    <a:pt x="17683" y="17931"/>
                    <a:pt x="17947" y="18551"/>
                    <a:pt x="18461" y="18551"/>
                  </a:cubicBezTo>
                  <a:cubicBezTo>
                    <a:pt x="18488" y="18551"/>
                    <a:pt x="18516" y="18549"/>
                    <a:pt x="18545" y="18546"/>
                  </a:cubicBezTo>
                  <a:cubicBezTo>
                    <a:pt x="18883" y="18474"/>
                    <a:pt x="19133" y="18225"/>
                    <a:pt x="19186" y="17886"/>
                  </a:cubicBezTo>
                  <a:cubicBezTo>
                    <a:pt x="19525" y="15963"/>
                    <a:pt x="18100" y="14377"/>
                    <a:pt x="17636" y="12560"/>
                  </a:cubicBezTo>
                  <a:cubicBezTo>
                    <a:pt x="17547" y="12186"/>
                    <a:pt x="17601" y="11634"/>
                    <a:pt x="17993" y="11634"/>
                  </a:cubicBezTo>
                  <a:lnTo>
                    <a:pt x="19507" y="15214"/>
                  </a:lnTo>
                  <a:cubicBezTo>
                    <a:pt x="19560" y="15339"/>
                    <a:pt x="19614" y="15482"/>
                    <a:pt x="19792" y="15482"/>
                  </a:cubicBezTo>
                  <a:cubicBezTo>
                    <a:pt x="19899" y="15482"/>
                    <a:pt x="20006" y="15410"/>
                    <a:pt x="20059" y="15303"/>
                  </a:cubicBezTo>
                  <a:cubicBezTo>
                    <a:pt x="20398" y="14680"/>
                    <a:pt x="20219" y="13967"/>
                    <a:pt x="20006" y="13308"/>
                  </a:cubicBezTo>
                  <a:cubicBezTo>
                    <a:pt x="19489" y="11830"/>
                    <a:pt x="18723" y="10440"/>
                    <a:pt x="17725" y="9247"/>
                  </a:cubicBezTo>
                  <a:lnTo>
                    <a:pt x="17797" y="9229"/>
                  </a:lnTo>
                  <a:cubicBezTo>
                    <a:pt x="18848" y="9621"/>
                    <a:pt x="19721" y="10387"/>
                    <a:pt x="20522" y="11170"/>
                  </a:cubicBezTo>
                  <a:cubicBezTo>
                    <a:pt x="20718" y="11402"/>
                    <a:pt x="20950" y="11580"/>
                    <a:pt x="21217" y="11705"/>
                  </a:cubicBezTo>
                  <a:cubicBezTo>
                    <a:pt x="21338" y="11765"/>
                    <a:pt x="21474" y="11799"/>
                    <a:pt x="21607" y="11799"/>
                  </a:cubicBezTo>
                  <a:cubicBezTo>
                    <a:pt x="21905" y="11799"/>
                    <a:pt x="22189" y="11631"/>
                    <a:pt x="22250" y="11224"/>
                  </a:cubicBezTo>
                  <a:cubicBezTo>
                    <a:pt x="22286" y="10992"/>
                    <a:pt x="22232" y="10743"/>
                    <a:pt x="22108" y="10529"/>
                  </a:cubicBezTo>
                  <a:cubicBezTo>
                    <a:pt x="21128" y="8962"/>
                    <a:pt x="19364" y="8213"/>
                    <a:pt x="17886" y="7144"/>
                  </a:cubicBezTo>
                  <a:cubicBezTo>
                    <a:pt x="17907" y="7029"/>
                    <a:pt x="18020" y="6988"/>
                    <a:pt x="18150" y="6988"/>
                  </a:cubicBezTo>
                  <a:cubicBezTo>
                    <a:pt x="18241" y="6988"/>
                    <a:pt x="18339" y="7008"/>
                    <a:pt x="18420" y="7038"/>
                  </a:cubicBezTo>
                  <a:cubicBezTo>
                    <a:pt x="19044" y="7287"/>
                    <a:pt x="19649" y="7590"/>
                    <a:pt x="20202" y="7964"/>
                  </a:cubicBezTo>
                  <a:cubicBezTo>
                    <a:pt x="20650" y="8246"/>
                    <a:pt x="21083" y="8575"/>
                    <a:pt x="21630" y="8575"/>
                  </a:cubicBezTo>
                  <a:cubicBezTo>
                    <a:pt x="21670" y="8575"/>
                    <a:pt x="21710" y="8573"/>
                    <a:pt x="21751" y="8570"/>
                  </a:cubicBezTo>
                  <a:cubicBezTo>
                    <a:pt x="22036" y="8552"/>
                    <a:pt x="22286" y="8391"/>
                    <a:pt x="22411" y="8142"/>
                  </a:cubicBezTo>
                  <a:cubicBezTo>
                    <a:pt x="22624" y="7715"/>
                    <a:pt x="22339" y="7287"/>
                    <a:pt x="22036" y="6984"/>
                  </a:cubicBezTo>
                  <a:cubicBezTo>
                    <a:pt x="20879" y="5897"/>
                    <a:pt x="19257" y="5506"/>
                    <a:pt x="17779" y="4918"/>
                  </a:cubicBezTo>
                  <a:cubicBezTo>
                    <a:pt x="17619" y="4864"/>
                    <a:pt x="17476" y="4775"/>
                    <a:pt x="17369" y="4650"/>
                  </a:cubicBezTo>
                  <a:cubicBezTo>
                    <a:pt x="17262" y="4508"/>
                    <a:pt x="17280" y="4312"/>
                    <a:pt x="17423" y="4205"/>
                  </a:cubicBezTo>
                  <a:cubicBezTo>
                    <a:pt x="17485" y="4178"/>
                    <a:pt x="17547" y="4165"/>
                    <a:pt x="17610" y="4165"/>
                  </a:cubicBezTo>
                  <a:cubicBezTo>
                    <a:pt x="17672" y="4165"/>
                    <a:pt x="17734" y="4178"/>
                    <a:pt x="17797" y="4205"/>
                  </a:cubicBezTo>
                  <a:cubicBezTo>
                    <a:pt x="18367" y="4383"/>
                    <a:pt x="18937" y="4526"/>
                    <a:pt x="19525" y="4633"/>
                  </a:cubicBezTo>
                  <a:cubicBezTo>
                    <a:pt x="19639" y="4650"/>
                    <a:pt x="19762" y="4661"/>
                    <a:pt x="19884" y="4661"/>
                  </a:cubicBezTo>
                  <a:cubicBezTo>
                    <a:pt x="20257" y="4661"/>
                    <a:pt x="20620" y="4558"/>
                    <a:pt x="20700" y="4223"/>
                  </a:cubicBezTo>
                  <a:cubicBezTo>
                    <a:pt x="20736" y="4063"/>
                    <a:pt x="20700" y="3902"/>
                    <a:pt x="20629" y="3778"/>
                  </a:cubicBezTo>
                  <a:cubicBezTo>
                    <a:pt x="20237" y="2994"/>
                    <a:pt x="19204" y="2922"/>
                    <a:pt x="18367" y="2673"/>
                  </a:cubicBezTo>
                  <a:cubicBezTo>
                    <a:pt x="17440" y="2406"/>
                    <a:pt x="16514" y="838"/>
                    <a:pt x="1605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 name="Google Shape;53;p2"/>
            <p:cNvSpPr/>
            <p:nvPr/>
          </p:nvSpPr>
          <p:spPr>
            <a:xfrm>
              <a:off x="8870765" y="1459367"/>
              <a:ext cx="20851" cy="16129"/>
            </a:xfrm>
            <a:custGeom>
              <a:rect b="b" l="l" r="r" t="t"/>
              <a:pathLst>
                <a:path extrusionOk="0" h="304" w="393">
                  <a:moveTo>
                    <a:pt x="179" y="1"/>
                  </a:moveTo>
                  <a:cubicBezTo>
                    <a:pt x="1" y="1"/>
                    <a:pt x="1" y="303"/>
                    <a:pt x="179" y="303"/>
                  </a:cubicBezTo>
                  <a:cubicBezTo>
                    <a:pt x="393" y="303"/>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 name="Google Shape;54;p2"/>
            <p:cNvSpPr/>
            <p:nvPr/>
          </p:nvSpPr>
          <p:spPr>
            <a:xfrm>
              <a:off x="8801689" y="1357025"/>
              <a:ext cx="21859" cy="15651"/>
            </a:xfrm>
            <a:custGeom>
              <a:rect b="b" l="l" r="r" t="t"/>
              <a:pathLst>
                <a:path extrusionOk="0" h="295" w="412">
                  <a:moveTo>
                    <a:pt x="176" y="1"/>
                  </a:moveTo>
                  <a:cubicBezTo>
                    <a:pt x="85" y="1"/>
                    <a:pt x="0" y="87"/>
                    <a:pt x="56" y="184"/>
                  </a:cubicBezTo>
                  <a:lnTo>
                    <a:pt x="74" y="219"/>
                  </a:lnTo>
                  <a:cubicBezTo>
                    <a:pt x="108" y="273"/>
                    <a:pt x="153" y="295"/>
                    <a:pt x="196" y="295"/>
                  </a:cubicBezTo>
                  <a:cubicBezTo>
                    <a:pt x="310" y="295"/>
                    <a:pt x="412" y="145"/>
                    <a:pt x="270" y="41"/>
                  </a:cubicBezTo>
                  <a:lnTo>
                    <a:pt x="252" y="23"/>
                  </a:lnTo>
                  <a:cubicBezTo>
                    <a:pt x="228" y="8"/>
                    <a:pt x="202" y="1"/>
                    <a:pt x="17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 name="Google Shape;55;p2"/>
            <p:cNvSpPr/>
            <p:nvPr/>
          </p:nvSpPr>
          <p:spPr>
            <a:xfrm>
              <a:off x="8969075" y="1231605"/>
              <a:ext cx="12309" cy="8542"/>
            </a:xfrm>
            <a:custGeom>
              <a:rect b="b" l="l" r="r" t="t"/>
              <a:pathLst>
                <a:path extrusionOk="0" h="161" w="232">
                  <a:moveTo>
                    <a:pt x="125" y="0"/>
                  </a:moveTo>
                  <a:cubicBezTo>
                    <a:pt x="0" y="0"/>
                    <a:pt x="0" y="161"/>
                    <a:pt x="125" y="161"/>
                  </a:cubicBezTo>
                  <a:cubicBezTo>
                    <a:pt x="232" y="161"/>
                    <a:pt x="232" y="0"/>
                    <a:pt x="12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 name="Google Shape;56;p2"/>
            <p:cNvSpPr/>
            <p:nvPr/>
          </p:nvSpPr>
          <p:spPr>
            <a:xfrm>
              <a:off x="9022023" y="1291132"/>
              <a:ext cx="28384" cy="21806"/>
            </a:xfrm>
            <a:custGeom>
              <a:rect b="b" l="l" r="r" t="t"/>
              <a:pathLst>
                <a:path extrusionOk="0" h="411" w="535">
                  <a:moveTo>
                    <a:pt x="267" y="1"/>
                  </a:moveTo>
                  <a:cubicBezTo>
                    <a:pt x="0" y="1"/>
                    <a:pt x="0" y="410"/>
                    <a:pt x="267" y="410"/>
                  </a:cubicBezTo>
                  <a:cubicBezTo>
                    <a:pt x="534" y="392"/>
                    <a:pt x="534" y="1"/>
                    <a:pt x="2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 name="Google Shape;57;p2"/>
            <p:cNvSpPr/>
            <p:nvPr/>
          </p:nvSpPr>
          <p:spPr>
            <a:xfrm>
              <a:off x="9155241" y="1114409"/>
              <a:ext cx="22761" cy="18463"/>
            </a:xfrm>
            <a:custGeom>
              <a:rect b="b" l="l" r="r" t="t"/>
              <a:pathLst>
                <a:path extrusionOk="0" h="348" w="429">
                  <a:moveTo>
                    <a:pt x="143" y="0"/>
                  </a:moveTo>
                  <a:cubicBezTo>
                    <a:pt x="1" y="54"/>
                    <a:pt x="1" y="250"/>
                    <a:pt x="143" y="321"/>
                  </a:cubicBezTo>
                  <a:cubicBezTo>
                    <a:pt x="170" y="339"/>
                    <a:pt x="206" y="348"/>
                    <a:pt x="244" y="348"/>
                  </a:cubicBezTo>
                  <a:cubicBezTo>
                    <a:pt x="281" y="348"/>
                    <a:pt x="321" y="339"/>
                    <a:pt x="357" y="321"/>
                  </a:cubicBezTo>
                  <a:cubicBezTo>
                    <a:pt x="411" y="303"/>
                    <a:pt x="428" y="250"/>
                    <a:pt x="428" y="196"/>
                  </a:cubicBezTo>
                  <a:lnTo>
                    <a:pt x="14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 name="Google Shape;58;p2"/>
            <p:cNvSpPr/>
            <p:nvPr/>
          </p:nvSpPr>
          <p:spPr>
            <a:xfrm>
              <a:off x="9062662" y="1056739"/>
              <a:ext cx="24618" cy="18039"/>
            </a:xfrm>
            <a:custGeom>
              <a:rect b="b" l="l" r="r" t="t"/>
              <a:pathLst>
                <a:path extrusionOk="0" h="340" w="464">
                  <a:moveTo>
                    <a:pt x="214" y="1"/>
                  </a:moveTo>
                  <a:cubicBezTo>
                    <a:pt x="0" y="1"/>
                    <a:pt x="36" y="339"/>
                    <a:pt x="249" y="339"/>
                  </a:cubicBezTo>
                  <a:cubicBezTo>
                    <a:pt x="463"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 name="Google Shape;59;p2"/>
            <p:cNvSpPr/>
            <p:nvPr/>
          </p:nvSpPr>
          <p:spPr>
            <a:xfrm>
              <a:off x="9231798" y="998168"/>
              <a:ext cx="25573" cy="17986"/>
            </a:xfrm>
            <a:custGeom>
              <a:rect b="b" l="l" r="r" t="t"/>
              <a:pathLst>
                <a:path extrusionOk="0" h="339" w="482">
                  <a:moveTo>
                    <a:pt x="215" y="0"/>
                  </a:moveTo>
                  <a:cubicBezTo>
                    <a:pt x="1" y="0"/>
                    <a:pt x="36" y="339"/>
                    <a:pt x="250" y="339"/>
                  </a:cubicBezTo>
                  <a:cubicBezTo>
                    <a:pt x="482" y="339"/>
                    <a:pt x="428" y="0"/>
                    <a:pt x="21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 name="Google Shape;60;p2"/>
            <p:cNvSpPr/>
            <p:nvPr/>
          </p:nvSpPr>
          <p:spPr>
            <a:xfrm>
              <a:off x="9327296" y="898903"/>
              <a:ext cx="18941" cy="18145"/>
            </a:xfrm>
            <a:custGeom>
              <a:rect b="b" l="l" r="r" t="t"/>
              <a:pathLst>
                <a:path extrusionOk="0" h="342" w="357">
                  <a:moveTo>
                    <a:pt x="160" y="1"/>
                  </a:moveTo>
                  <a:cubicBezTo>
                    <a:pt x="71" y="18"/>
                    <a:pt x="0" y="108"/>
                    <a:pt x="0" y="197"/>
                  </a:cubicBezTo>
                  <a:cubicBezTo>
                    <a:pt x="16" y="276"/>
                    <a:pt x="89" y="342"/>
                    <a:pt x="168" y="342"/>
                  </a:cubicBezTo>
                  <a:cubicBezTo>
                    <a:pt x="177" y="342"/>
                    <a:pt x="187" y="341"/>
                    <a:pt x="196" y="339"/>
                  </a:cubicBezTo>
                  <a:cubicBezTo>
                    <a:pt x="285" y="339"/>
                    <a:pt x="356" y="250"/>
                    <a:pt x="339" y="161"/>
                  </a:cubicBezTo>
                  <a:cubicBezTo>
                    <a:pt x="339" y="72"/>
                    <a:pt x="249" y="1"/>
                    <a:pt x="1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 name="Google Shape;61;p2"/>
            <p:cNvSpPr/>
            <p:nvPr/>
          </p:nvSpPr>
          <p:spPr>
            <a:xfrm>
              <a:off x="9292280" y="1276967"/>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 name="Google Shape;62;p2"/>
            <p:cNvSpPr/>
            <p:nvPr/>
          </p:nvSpPr>
          <p:spPr>
            <a:xfrm>
              <a:off x="9332919" y="1161680"/>
              <a:ext cx="15174" cy="11354"/>
            </a:xfrm>
            <a:custGeom>
              <a:rect b="b" l="l" r="r" t="t"/>
              <a:pathLst>
                <a:path extrusionOk="0" h="214" w="286">
                  <a:moveTo>
                    <a:pt x="126" y="0"/>
                  </a:moveTo>
                  <a:cubicBezTo>
                    <a:pt x="1" y="0"/>
                    <a:pt x="1" y="214"/>
                    <a:pt x="143" y="214"/>
                  </a:cubicBezTo>
                  <a:cubicBezTo>
                    <a:pt x="286" y="214"/>
                    <a:pt x="268" y="0"/>
                    <a:pt x="12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 name="Google Shape;63;p2"/>
            <p:cNvSpPr/>
            <p:nvPr/>
          </p:nvSpPr>
          <p:spPr>
            <a:xfrm>
              <a:off x="9016346" y="921611"/>
              <a:ext cx="32151" cy="23663"/>
            </a:xfrm>
            <a:custGeom>
              <a:rect b="b" l="l" r="r" t="t"/>
              <a:pathLst>
                <a:path extrusionOk="0" h="446" w="606">
                  <a:moveTo>
                    <a:pt x="285" y="0"/>
                  </a:moveTo>
                  <a:cubicBezTo>
                    <a:pt x="0" y="0"/>
                    <a:pt x="54" y="446"/>
                    <a:pt x="339" y="446"/>
                  </a:cubicBezTo>
                  <a:cubicBezTo>
                    <a:pt x="606" y="446"/>
                    <a:pt x="570" y="0"/>
                    <a:pt x="28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2"/>
            <p:cNvSpPr/>
            <p:nvPr/>
          </p:nvSpPr>
          <p:spPr>
            <a:xfrm>
              <a:off x="9193334" y="880122"/>
              <a:ext cx="18675" cy="13635"/>
            </a:xfrm>
            <a:custGeom>
              <a:rect b="b" l="l" r="r" t="t"/>
              <a:pathLst>
                <a:path extrusionOk="0" h="257" w="352">
                  <a:moveTo>
                    <a:pt x="185" y="1"/>
                  </a:moveTo>
                  <a:cubicBezTo>
                    <a:pt x="102" y="1"/>
                    <a:pt x="1" y="125"/>
                    <a:pt x="84" y="194"/>
                  </a:cubicBezTo>
                  <a:lnTo>
                    <a:pt x="120" y="230"/>
                  </a:lnTo>
                  <a:cubicBezTo>
                    <a:pt x="138" y="248"/>
                    <a:pt x="160" y="256"/>
                    <a:pt x="181" y="256"/>
                  </a:cubicBezTo>
                  <a:cubicBezTo>
                    <a:pt x="265" y="256"/>
                    <a:pt x="351" y="140"/>
                    <a:pt x="280" y="70"/>
                  </a:cubicBezTo>
                  <a:lnTo>
                    <a:pt x="245" y="34"/>
                  </a:lnTo>
                  <a:cubicBezTo>
                    <a:pt x="229" y="11"/>
                    <a:pt x="208" y="1"/>
                    <a:pt x="1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 name="Google Shape;65;p2"/>
            <p:cNvSpPr/>
            <p:nvPr/>
          </p:nvSpPr>
          <p:spPr>
            <a:xfrm>
              <a:off x="9417063" y="742023"/>
              <a:ext cx="23663" cy="17084"/>
            </a:xfrm>
            <a:custGeom>
              <a:rect b="b" l="l" r="r" t="t"/>
              <a:pathLst>
                <a:path extrusionOk="0" h="322" w="446">
                  <a:moveTo>
                    <a:pt x="214" y="0"/>
                  </a:moveTo>
                  <a:cubicBezTo>
                    <a:pt x="0" y="0"/>
                    <a:pt x="36" y="321"/>
                    <a:pt x="232" y="321"/>
                  </a:cubicBezTo>
                  <a:cubicBezTo>
                    <a:pt x="446" y="321"/>
                    <a:pt x="410"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 name="Google Shape;66;p2"/>
            <p:cNvSpPr/>
            <p:nvPr/>
          </p:nvSpPr>
          <p:spPr>
            <a:xfrm>
              <a:off x="9493620" y="1126665"/>
              <a:ext cx="23663" cy="17084"/>
            </a:xfrm>
            <a:custGeom>
              <a:rect b="b" l="l" r="r" t="t"/>
              <a:pathLst>
                <a:path extrusionOk="0" h="322" w="446">
                  <a:moveTo>
                    <a:pt x="214" y="1"/>
                  </a:moveTo>
                  <a:cubicBezTo>
                    <a:pt x="0" y="1"/>
                    <a:pt x="36" y="322"/>
                    <a:pt x="232" y="322"/>
                  </a:cubicBezTo>
                  <a:cubicBezTo>
                    <a:pt x="446"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 name="Google Shape;67;p2"/>
            <p:cNvSpPr/>
            <p:nvPr/>
          </p:nvSpPr>
          <p:spPr>
            <a:xfrm>
              <a:off x="9470913" y="996152"/>
              <a:ext cx="25573" cy="21381"/>
            </a:xfrm>
            <a:custGeom>
              <a:rect b="b" l="l" r="r" t="t"/>
              <a:pathLst>
                <a:path extrusionOk="0" h="403" w="482">
                  <a:moveTo>
                    <a:pt x="264" y="0"/>
                  </a:moveTo>
                  <a:cubicBezTo>
                    <a:pt x="254" y="0"/>
                    <a:pt x="243" y="1"/>
                    <a:pt x="232" y="3"/>
                  </a:cubicBezTo>
                  <a:lnTo>
                    <a:pt x="232" y="20"/>
                  </a:lnTo>
                  <a:lnTo>
                    <a:pt x="215" y="20"/>
                  </a:lnTo>
                  <a:cubicBezTo>
                    <a:pt x="19" y="74"/>
                    <a:pt x="1" y="341"/>
                    <a:pt x="197" y="394"/>
                  </a:cubicBezTo>
                  <a:lnTo>
                    <a:pt x="232" y="394"/>
                  </a:lnTo>
                  <a:cubicBezTo>
                    <a:pt x="251" y="400"/>
                    <a:pt x="269" y="402"/>
                    <a:pt x="287" y="402"/>
                  </a:cubicBezTo>
                  <a:cubicBezTo>
                    <a:pt x="387" y="402"/>
                    <a:pt x="467" y="320"/>
                    <a:pt x="482" y="198"/>
                  </a:cubicBezTo>
                  <a:cubicBezTo>
                    <a:pt x="466" y="84"/>
                    <a:pt x="375" y="0"/>
                    <a:pt x="26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2"/>
            <p:cNvSpPr/>
            <p:nvPr/>
          </p:nvSpPr>
          <p:spPr>
            <a:xfrm>
              <a:off x="9576915" y="851526"/>
              <a:ext cx="19577" cy="14431"/>
            </a:xfrm>
            <a:custGeom>
              <a:rect b="b" l="l" r="r" t="t"/>
              <a:pathLst>
                <a:path extrusionOk="0" h="272" w="369">
                  <a:moveTo>
                    <a:pt x="235" y="1"/>
                  </a:moveTo>
                  <a:cubicBezTo>
                    <a:pt x="227" y="1"/>
                    <a:pt x="220" y="1"/>
                    <a:pt x="212" y="3"/>
                  </a:cubicBezTo>
                  <a:lnTo>
                    <a:pt x="158" y="21"/>
                  </a:lnTo>
                  <a:cubicBezTo>
                    <a:pt x="1" y="73"/>
                    <a:pt x="114" y="271"/>
                    <a:pt x="221" y="271"/>
                  </a:cubicBezTo>
                  <a:cubicBezTo>
                    <a:pt x="259" y="271"/>
                    <a:pt x="295" y="246"/>
                    <a:pt x="319" y="181"/>
                  </a:cubicBezTo>
                  <a:lnTo>
                    <a:pt x="336" y="181"/>
                  </a:lnTo>
                  <a:lnTo>
                    <a:pt x="336" y="163"/>
                  </a:lnTo>
                  <a:cubicBezTo>
                    <a:pt x="369" y="82"/>
                    <a:pt x="312" y="1"/>
                    <a:pt x="2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 name="Google Shape;69;p2"/>
            <p:cNvSpPr/>
            <p:nvPr/>
          </p:nvSpPr>
          <p:spPr>
            <a:xfrm>
              <a:off x="9489853" y="657879"/>
              <a:ext cx="34061" cy="26527"/>
            </a:xfrm>
            <a:custGeom>
              <a:rect b="b" l="l" r="r" t="t"/>
              <a:pathLst>
                <a:path extrusionOk="0" h="500" w="642">
                  <a:moveTo>
                    <a:pt x="339" y="1"/>
                  </a:moveTo>
                  <a:cubicBezTo>
                    <a:pt x="18" y="1"/>
                    <a:pt x="0" y="500"/>
                    <a:pt x="321" y="500"/>
                  </a:cubicBezTo>
                  <a:cubicBezTo>
                    <a:pt x="624" y="500"/>
                    <a:pt x="641"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 name="Google Shape;70;p2"/>
            <p:cNvSpPr/>
            <p:nvPr/>
          </p:nvSpPr>
          <p:spPr>
            <a:xfrm>
              <a:off x="9565455" y="548588"/>
              <a:ext cx="14855" cy="20214"/>
            </a:xfrm>
            <a:custGeom>
              <a:rect b="b" l="l" r="r" t="t"/>
              <a:pathLst>
                <a:path extrusionOk="0" h="381" w="280">
                  <a:moveTo>
                    <a:pt x="193" y="0"/>
                  </a:moveTo>
                  <a:cubicBezTo>
                    <a:pt x="183" y="0"/>
                    <a:pt x="171" y="2"/>
                    <a:pt x="159" y="6"/>
                  </a:cubicBezTo>
                  <a:lnTo>
                    <a:pt x="159" y="6"/>
                  </a:lnTo>
                  <a:cubicBezTo>
                    <a:pt x="81" y="21"/>
                    <a:pt x="13" y="83"/>
                    <a:pt x="0" y="173"/>
                  </a:cubicBezTo>
                  <a:cubicBezTo>
                    <a:pt x="0" y="213"/>
                    <a:pt x="16" y="259"/>
                    <a:pt x="42" y="297"/>
                  </a:cubicBezTo>
                  <a:lnTo>
                    <a:pt x="42" y="297"/>
                  </a:lnTo>
                  <a:cubicBezTo>
                    <a:pt x="45" y="303"/>
                    <a:pt x="49" y="308"/>
                    <a:pt x="53" y="313"/>
                  </a:cubicBezTo>
                  <a:lnTo>
                    <a:pt x="53" y="313"/>
                  </a:lnTo>
                  <a:cubicBezTo>
                    <a:pt x="85" y="352"/>
                    <a:pt x="128" y="380"/>
                    <a:pt x="177" y="380"/>
                  </a:cubicBezTo>
                  <a:cubicBezTo>
                    <a:pt x="195" y="380"/>
                    <a:pt x="213" y="377"/>
                    <a:pt x="232" y="369"/>
                  </a:cubicBezTo>
                  <a:cubicBezTo>
                    <a:pt x="276" y="194"/>
                    <a:pt x="279" y="79"/>
                    <a:pt x="246" y="29"/>
                  </a:cubicBezTo>
                  <a:lnTo>
                    <a:pt x="246" y="29"/>
                  </a:lnTo>
                  <a:lnTo>
                    <a:pt x="250" y="12"/>
                  </a:lnTo>
                  <a:cubicBezTo>
                    <a:pt x="239" y="9"/>
                    <a:pt x="229" y="6"/>
                    <a:pt x="218" y="5"/>
                  </a:cubicBezTo>
                  <a:lnTo>
                    <a:pt x="218" y="5"/>
                  </a:lnTo>
                  <a:cubicBezTo>
                    <a:pt x="211" y="2"/>
                    <a:pt x="202" y="0"/>
                    <a:pt x="1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 name="Google Shape;71;p2"/>
            <p:cNvSpPr/>
            <p:nvPr/>
          </p:nvSpPr>
          <p:spPr>
            <a:xfrm>
              <a:off x="9262994" y="572833"/>
              <a:ext cx="25573" cy="20851"/>
            </a:xfrm>
            <a:custGeom>
              <a:rect b="b" l="l" r="r" t="t"/>
              <a:pathLst>
                <a:path extrusionOk="0" h="393" w="482">
                  <a:moveTo>
                    <a:pt x="250" y="1"/>
                  </a:moveTo>
                  <a:cubicBezTo>
                    <a:pt x="1" y="18"/>
                    <a:pt x="1" y="357"/>
                    <a:pt x="250" y="393"/>
                  </a:cubicBezTo>
                  <a:cubicBezTo>
                    <a:pt x="482" y="357"/>
                    <a:pt x="482" y="18"/>
                    <a:pt x="25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 name="Google Shape;72;p2"/>
            <p:cNvSpPr/>
            <p:nvPr/>
          </p:nvSpPr>
          <p:spPr>
            <a:xfrm>
              <a:off x="9443431" y="503386"/>
              <a:ext cx="26899" cy="18516"/>
            </a:xfrm>
            <a:custGeom>
              <a:rect b="b" l="l" r="r" t="t"/>
              <a:pathLst>
                <a:path extrusionOk="0" h="349" w="507">
                  <a:moveTo>
                    <a:pt x="222" y="1"/>
                  </a:moveTo>
                  <a:cubicBezTo>
                    <a:pt x="181" y="1"/>
                    <a:pt x="141" y="19"/>
                    <a:pt x="109" y="63"/>
                  </a:cubicBezTo>
                  <a:lnTo>
                    <a:pt x="127" y="63"/>
                  </a:lnTo>
                  <a:lnTo>
                    <a:pt x="73" y="116"/>
                  </a:lnTo>
                  <a:cubicBezTo>
                    <a:pt x="1" y="232"/>
                    <a:pt x="118" y="349"/>
                    <a:pt x="231" y="349"/>
                  </a:cubicBezTo>
                  <a:cubicBezTo>
                    <a:pt x="257" y="349"/>
                    <a:pt x="282" y="343"/>
                    <a:pt x="305" y="330"/>
                  </a:cubicBezTo>
                  <a:lnTo>
                    <a:pt x="341" y="312"/>
                  </a:lnTo>
                  <a:cubicBezTo>
                    <a:pt x="506" y="215"/>
                    <a:pt x="361" y="1"/>
                    <a:pt x="2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2"/>
            <p:cNvSpPr/>
            <p:nvPr/>
          </p:nvSpPr>
          <p:spPr>
            <a:xfrm>
              <a:off x="9547470" y="320508"/>
              <a:ext cx="25573" cy="20851"/>
            </a:xfrm>
            <a:custGeom>
              <a:rect b="b" l="l" r="r" t="t"/>
              <a:pathLst>
                <a:path extrusionOk="0" h="393" w="482">
                  <a:moveTo>
                    <a:pt x="250" y="0"/>
                  </a:moveTo>
                  <a:cubicBezTo>
                    <a:pt x="1" y="18"/>
                    <a:pt x="1" y="374"/>
                    <a:pt x="250" y="392"/>
                  </a:cubicBezTo>
                  <a:cubicBezTo>
                    <a:pt x="482" y="374"/>
                    <a:pt x="482" y="18"/>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2"/>
            <p:cNvSpPr/>
            <p:nvPr/>
          </p:nvSpPr>
          <p:spPr>
            <a:xfrm>
              <a:off x="9614583" y="395155"/>
              <a:ext cx="23663" cy="18039"/>
            </a:xfrm>
            <a:custGeom>
              <a:rect b="b" l="l" r="r" t="t"/>
              <a:pathLst>
                <a:path extrusionOk="0" h="340" w="446">
                  <a:moveTo>
                    <a:pt x="214" y="1"/>
                  </a:moveTo>
                  <a:cubicBezTo>
                    <a:pt x="1" y="1"/>
                    <a:pt x="36" y="339"/>
                    <a:pt x="250" y="339"/>
                  </a:cubicBezTo>
                  <a:cubicBezTo>
                    <a:pt x="446"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 name="Google Shape;75;p2"/>
            <p:cNvSpPr/>
            <p:nvPr/>
          </p:nvSpPr>
          <p:spPr>
            <a:xfrm>
              <a:off x="9676020" y="715549"/>
              <a:ext cx="25573" cy="18039"/>
            </a:xfrm>
            <a:custGeom>
              <a:rect b="b" l="l" r="r" t="t"/>
              <a:pathLst>
                <a:path extrusionOk="0" h="340" w="482">
                  <a:moveTo>
                    <a:pt x="268" y="1"/>
                  </a:moveTo>
                  <a:cubicBezTo>
                    <a:pt x="54" y="1"/>
                    <a:pt x="1" y="339"/>
                    <a:pt x="214" y="339"/>
                  </a:cubicBezTo>
                  <a:cubicBezTo>
                    <a:pt x="446" y="339"/>
                    <a:pt x="482"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 name="Google Shape;76;p2"/>
            <p:cNvSpPr/>
            <p:nvPr/>
          </p:nvSpPr>
          <p:spPr>
            <a:xfrm>
              <a:off x="9294190" y="416907"/>
              <a:ext cx="32204" cy="23663"/>
            </a:xfrm>
            <a:custGeom>
              <a:rect b="b" l="l" r="r" t="t"/>
              <a:pathLst>
                <a:path extrusionOk="0" h="446" w="607">
                  <a:moveTo>
                    <a:pt x="268" y="0"/>
                  </a:moveTo>
                  <a:cubicBezTo>
                    <a:pt x="1" y="0"/>
                    <a:pt x="54" y="446"/>
                    <a:pt x="321" y="446"/>
                  </a:cubicBezTo>
                  <a:cubicBezTo>
                    <a:pt x="606" y="446"/>
                    <a:pt x="553"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2"/>
            <p:cNvSpPr/>
            <p:nvPr/>
          </p:nvSpPr>
          <p:spPr>
            <a:xfrm>
              <a:off x="9572034" y="172116"/>
              <a:ext cx="27482" cy="19896"/>
            </a:xfrm>
            <a:custGeom>
              <a:rect b="b" l="l" r="r" t="t"/>
              <a:pathLst>
                <a:path extrusionOk="0" h="375" w="518">
                  <a:moveTo>
                    <a:pt x="268" y="0"/>
                  </a:moveTo>
                  <a:cubicBezTo>
                    <a:pt x="37" y="0"/>
                    <a:pt x="1" y="375"/>
                    <a:pt x="250" y="375"/>
                  </a:cubicBezTo>
                  <a:cubicBezTo>
                    <a:pt x="482" y="375"/>
                    <a:pt x="518"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2"/>
            <p:cNvSpPr/>
            <p:nvPr/>
          </p:nvSpPr>
          <p:spPr>
            <a:xfrm>
              <a:off x="9769607" y="198484"/>
              <a:ext cx="22548" cy="18835"/>
            </a:xfrm>
            <a:custGeom>
              <a:rect b="b" l="l" r="r" t="t"/>
              <a:pathLst>
                <a:path extrusionOk="0" h="355" w="425">
                  <a:moveTo>
                    <a:pt x="241" y="1"/>
                  </a:moveTo>
                  <a:cubicBezTo>
                    <a:pt x="220" y="1"/>
                    <a:pt x="198" y="7"/>
                    <a:pt x="178" y="20"/>
                  </a:cubicBezTo>
                  <a:cubicBezTo>
                    <a:pt x="71" y="91"/>
                    <a:pt x="0" y="234"/>
                    <a:pt x="125" y="323"/>
                  </a:cubicBezTo>
                  <a:cubicBezTo>
                    <a:pt x="157" y="344"/>
                    <a:pt x="193" y="354"/>
                    <a:pt x="230" y="354"/>
                  </a:cubicBezTo>
                  <a:cubicBezTo>
                    <a:pt x="315" y="354"/>
                    <a:pt x="397" y="298"/>
                    <a:pt x="410" y="198"/>
                  </a:cubicBezTo>
                  <a:cubicBezTo>
                    <a:pt x="424" y="111"/>
                    <a:pt x="333" y="1"/>
                    <a:pt x="24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 name="Google Shape;79;p2"/>
            <p:cNvSpPr/>
            <p:nvPr/>
          </p:nvSpPr>
          <p:spPr>
            <a:xfrm>
              <a:off x="9495477" y="47333"/>
              <a:ext cx="30347" cy="22761"/>
            </a:xfrm>
            <a:custGeom>
              <a:rect b="b" l="l" r="r" t="t"/>
              <a:pathLst>
                <a:path extrusionOk="0" h="429" w="572">
                  <a:moveTo>
                    <a:pt x="268" y="1"/>
                  </a:moveTo>
                  <a:cubicBezTo>
                    <a:pt x="1" y="1"/>
                    <a:pt x="37" y="428"/>
                    <a:pt x="304" y="428"/>
                  </a:cubicBezTo>
                  <a:cubicBezTo>
                    <a:pt x="571"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 name="Google Shape;80;p2"/>
            <p:cNvSpPr/>
            <p:nvPr/>
          </p:nvSpPr>
          <p:spPr>
            <a:xfrm>
              <a:off x="9698727" y="26536"/>
              <a:ext cx="17986" cy="15227"/>
            </a:xfrm>
            <a:custGeom>
              <a:rect b="b" l="l" r="r" t="t"/>
              <a:pathLst>
                <a:path extrusionOk="0" h="287" w="339">
                  <a:moveTo>
                    <a:pt x="178" y="1"/>
                  </a:moveTo>
                  <a:cubicBezTo>
                    <a:pt x="0" y="19"/>
                    <a:pt x="0" y="268"/>
                    <a:pt x="178" y="286"/>
                  </a:cubicBezTo>
                  <a:cubicBezTo>
                    <a:pt x="339" y="268"/>
                    <a:pt x="339" y="19"/>
                    <a:pt x="17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 name="Google Shape;81;p2"/>
            <p:cNvSpPr/>
            <p:nvPr/>
          </p:nvSpPr>
          <p:spPr>
            <a:xfrm>
              <a:off x="9308355" y="245808"/>
              <a:ext cx="28437" cy="21806"/>
            </a:xfrm>
            <a:custGeom>
              <a:rect b="b" l="l" r="r" t="t"/>
              <a:pathLst>
                <a:path extrusionOk="0" h="411" w="536">
                  <a:moveTo>
                    <a:pt x="268" y="1"/>
                  </a:moveTo>
                  <a:cubicBezTo>
                    <a:pt x="1" y="1"/>
                    <a:pt x="19" y="411"/>
                    <a:pt x="286" y="411"/>
                  </a:cubicBezTo>
                  <a:cubicBezTo>
                    <a:pt x="535" y="411"/>
                    <a:pt x="535"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 name="Google Shape;82;p2"/>
            <p:cNvSpPr/>
            <p:nvPr/>
          </p:nvSpPr>
          <p:spPr>
            <a:xfrm>
              <a:off x="9787540" y="368681"/>
              <a:ext cx="26527" cy="19896"/>
            </a:xfrm>
            <a:custGeom>
              <a:rect b="b" l="l" r="r" t="t"/>
              <a:pathLst>
                <a:path extrusionOk="0" h="375" w="500">
                  <a:moveTo>
                    <a:pt x="268" y="1"/>
                  </a:moveTo>
                  <a:cubicBezTo>
                    <a:pt x="36" y="1"/>
                    <a:pt x="1" y="375"/>
                    <a:pt x="250" y="375"/>
                  </a:cubicBezTo>
                  <a:cubicBezTo>
                    <a:pt x="482" y="375"/>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2"/>
            <p:cNvSpPr/>
            <p:nvPr/>
          </p:nvSpPr>
          <p:spPr>
            <a:xfrm>
              <a:off x="9112321" y="743720"/>
              <a:ext cx="30560" cy="21699"/>
            </a:xfrm>
            <a:custGeom>
              <a:rect b="b" l="l" r="r" t="t"/>
              <a:pathLst>
                <a:path extrusionOk="0" h="409" w="576">
                  <a:moveTo>
                    <a:pt x="314" y="1"/>
                  </a:moveTo>
                  <a:cubicBezTo>
                    <a:pt x="288" y="1"/>
                    <a:pt x="263" y="7"/>
                    <a:pt x="240" y="22"/>
                  </a:cubicBezTo>
                  <a:lnTo>
                    <a:pt x="204" y="40"/>
                  </a:lnTo>
                  <a:cubicBezTo>
                    <a:pt x="1" y="162"/>
                    <a:pt x="138" y="408"/>
                    <a:pt x="302" y="408"/>
                  </a:cubicBezTo>
                  <a:cubicBezTo>
                    <a:pt x="353" y="408"/>
                    <a:pt x="407" y="384"/>
                    <a:pt x="454" y="325"/>
                  </a:cubicBezTo>
                  <a:lnTo>
                    <a:pt x="471" y="289"/>
                  </a:lnTo>
                  <a:cubicBezTo>
                    <a:pt x="576" y="170"/>
                    <a:pt x="443" y="1"/>
                    <a:pt x="3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2"/>
            <p:cNvSpPr/>
            <p:nvPr/>
          </p:nvSpPr>
          <p:spPr>
            <a:xfrm>
              <a:off x="7797110" y="-588732"/>
              <a:ext cx="1758030" cy="1844033"/>
            </a:xfrm>
            <a:custGeom>
              <a:rect b="b" l="l" r="r" t="t"/>
              <a:pathLst>
                <a:path extrusionOk="0" h="34757" w="33136">
                  <a:moveTo>
                    <a:pt x="33135" y="1"/>
                  </a:moveTo>
                  <a:lnTo>
                    <a:pt x="33135" y="1"/>
                  </a:lnTo>
                  <a:cubicBezTo>
                    <a:pt x="28236" y="215"/>
                    <a:pt x="23302" y="446"/>
                    <a:pt x="18207" y="1925"/>
                  </a:cubicBezTo>
                  <a:cubicBezTo>
                    <a:pt x="17209" y="2210"/>
                    <a:pt x="16158" y="2584"/>
                    <a:pt x="15285" y="3332"/>
                  </a:cubicBezTo>
                  <a:cubicBezTo>
                    <a:pt x="14395" y="4098"/>
                    <a:pt x="13789" y="5363"/>
                    <a:pt x="14163" y="6147"/>
                  </a:cubicBezTo>
                  <a:cubicBezTo>
                    <a:pt x="14484" y="6806"/>
                    <a:pt x="15428" y="6948"/>
                    <a:pt x="15677" y="7661"/>
                  </a:cubicBezTo>
                  <a:cubicBezTo>
                    <a:pt x="15980" y="8516"/>
                    <a:pt x="15125" y="9799"/>
                    <a:pt x="14145" y="10422"/>
                  </a:cubicBezTo>
                  <a:cubicBezTo>
                    <a:pt x="13165" y="11028"/>
                    <a:pt x="12114" y="11188"/>
                    <a:pt x="11081" y="11402"/>
                  </a:cubicBezTo>
                  <a:cubicBezTo>
                    <a:pt x="9033" y="11830"/>
                    <a:pt x="6806" y="12649"/>
                    <a:pt x="5113" y="14341"/>
                  </a:cubicBezTo>
                  <a:cubicBezTo>
                    <a:pt x="3403" y="16052"/>
                    <a:pt x="2548" y="18795"/>
                    <a:pt x="3777" y="20024"/>
                  </a:cubicBezTo>
                  <a:cubicBezTo>
                    <a:pt x="4561" y="20826"/>
                    <a:pt x="6164" y="21075"/>
                    <a:pt x="5968" y="22447"/>
                  </a:cubicBezTo>
                  <a:cubicBezTo>
                    <a:pt x="5862" y="22946"/>
                    <a:pt x="5630" y="23427"/>
                    <a:pt x="5327" y="23836"/>
                  </a:cubicBezTo>
                  <a:cubicBezTo>
                    <a:pt x="3973" y="25832"/>
                    <a:pt x="2156" y="27595"/>
                    <a:pt x="1070" y="29697"/>
                  </a:cubicBezTo>
                  <a:cubicBezTo>
                    <a:pt x="1" y="31799"/>
                    <a:pt x="90" y="34489"/>
                    <a:pt x="1978" y="34739"/>
                  </a:cubicBezTo>
                  <a:cubicBezTo>
                    <a:pt x="2070" y="34751"/>
                    <a:pt x="2164" y="34756"/>
                    <a:pt x="2258" y="34756"/>
                  </a:cubicBezTo>
                  <a:cubicBezTo>
                    <a:pt x="3727" y="34756"/>
                    <a:pt x="5405" y="33367"/>
                    <a:pt x="6610" y="31978"/>
                  </a:cubicBezTo>
                  <a:cubicBezTo>
                    <a:pt x="7411" y="31051"/>
                    <a:pt x="8142" y="30071"/>
                    <a:pt x="8783" y="29038"/>
                  </a:cubicBezTo>
                  <a:cubicBezTo>
                    <a:pt x="9104" y="28539"/>
                    <a:pt x="9424" y="28005"/>
                    <a:pt x="9905" y="27667"/>
                  </a:cubicBezTo>
                  <a:cubicBezTo>
                    <a:pt x="10216" y="27450"/>
                    <a:pt x="10528" y="27358"/>
                    <a:pt x="10825" y="27358"/>
                  </a:cubicBezTo>
                  <a:cubicBezTo>
                    <a:pt x="11482" y="27358"/>
                    <a:pt x="12063" y="27809"/>
                    <a:pt x="12382" y="28361"/>
                  </a:cubicBezTo>
                  <a:cubicBezTo>
                    <a:pt x="12845" y="29163"/>
                    <a:pt x="13130" y="30178"/>
                    <a:pt x="14003" y="30481"/>
                  </a:cubicBezTo>
                  <a:cubicBezTo>
                    <a:pt x="14153" y="30529"/>
                    <a:pt x="14316" y="30552"/>
                    <a:pt x="14486" y="30552"/>
                  </a:cubicBezTo>
                  <a:cubicBezTo>
                    <a:pt x="15321" y="30552"/>
                    <a:pt x="16342" y="30004"/>
                    <a:pt x="17067" y="29234"/>
                  </a:cubicBezTo>
                  <a:cubicBezTo>
                    <a:pt x="17940" y="28326"/>
                    <a:pt x="18474" y="27168"/>
                    <a:pt x="18866" y="26045"/>
                  </a:cubicBezTo>
                  <a:cubicBezTo>
                    <a:pt x="19400" y="24513"/>
                    <a:pt x="19703" y="22928"/>
                    <a:pt x="19757" y="21307"/>
                  </a:cubicBezTo>
                  <a:cubicBezTo>
                    <a:pt x="19775" y="20220"/>
                    <a:pt x="19846" y="18813"/>
                    <a:pt x="20897" y="18100"/>
                  </a:cubicBezTo>
                  <a:cubicBezTo>
                    <a:pt x="21250" y="17849"/>
                    <a:pt x="21596" y="17765"/>
                    <a:pt x="21941" y="17765"/>
                  </a:cubicBezTo>
                  <a:cubicBezTo>
                    <a:pt x="22662" y="17765"/>
                    <a:pt x="23377" y="18136"/>
                    <a:pt x="24139" y="18136"/>
                  </a:cubicBezTo>
                  <a:cubicBezTo>
                    <a:pt x="24151" y="18136"/>
                    <a:pt x="24163" y="18136"/>
                    <a:pt x="24175" y="18136"/>
                  </a:cubicBezTo>
                  <a:cubicBezTo>
                    <a:pt x="26010" y="18100"/>
                    <a:pt x="27738" y="15891"/>
                    <a:pt x="28789" y="13985"/>
                  </a:cubicBezTo>
                  <a:cubicBezTo>
                    <a:pt x="31122" y="9656"/>
                    <a:pt x="33135" y="1"/>
                    <a:pt x="33135"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 name="Google Shape;85;p2"/>
            <p:cNvSpPr/>
            <p:nvPr/>
          </p:nvSpPr>
          <p:spPr>
            <a:xfrm>
              <a:off x="7827351" y="-591544"/>
              <a:ext cx="1727789" cy="1846845"/>
            </a:xfrm>
            <a:custGeom>
              <a:rect b="b" l="l" r="r" t="t"/>
              <a:pathLst>
                <a:path extrusionOk="0" h="34810" w="32566">
                  <a:moveTo>
                    <a:pt x="30837" y="0"/>
                  </a:moveTo>
                  <a:cubicBezTo>
                    <a:pt x="27203" y="3207"/>
                    <a:pt x="1" y="33634"/>
                    <a:pt x="1" y="33634"/>
                  </a:cubicBezTo>
                  <a:cubicBezTo>
                    <a:pt x="54" y="33812"/>
                    <a:pt x="161" y="33990"/>
                    <a:pt x="268" y="34150"/>
                  </a:cubicBezTo>
                  <a:cubicBezTo>
                    <a:pt x="553" y="34507"/>
                    <a:pt x="945" y="34738"/>
                    <a:pt x="1408" y="34792"/>
                  </a:cubicBezTo>
                  <a:cubicBezTo>
                    <a:pt x="1499" y="34804"/>
                    <a:pt x="1592" y="34809"/>
                    <a:pt x="1685" y="34809"/>
                  </a:cubicBezTo>
                  <a:cubicBezTo>
                    <a:pt x="3140" y="34809"/>
                    <a:pt x="4817" y="33420"/>
                    <a:pt x="6022" y="32031"/>
                  </a:cubicBezTo>
                  <a:cubicBezTo>
                    <a:pt x="6824" y="31104"/>
                    <a:pt x="7554" y="30124"/>
                    <a:pt x="8195" y="29091"/>
                  </a:cubicBezTo>
                  <a:cubicBezTo>
                    <a:pt x="8516" y="28592"/>
                    <a:pt x="8837" y="28058"/>
                    <a:pt x="9318" y="27720"/>
                  </a:cubicBezTo>
                  <a:cubicBezTo>
                    <a:pt x="9628" y="27503"/>
                    <a:pt x="9942" y="27411"/>
                    <a:pt x="10240" y="27411"/>
                  </a:cubicBezTo>
                  <a:cubicBezTo>
                    <a:pt x="10901" y="27411"/>
                    <a:pt x="11487" y="27862"/>
                    <a:pt x="11794" y="28414"/>
                  </a:cubicBezTo>
                  <a:cubicBezTo>
                    <a:pt x="12257" y="29198"/>
                    <a:pt x="12524" y="30231"/>
                    <a:pt x="13433" y="30534"/>
                  </a:cubicBezTo>
                  <a:cubicBezTo>
                    <a:pt x="13583" y="30582"/>
                    <a:pt x="13745" y="30605"/>
                    <a:pt x="13914" y="30605"/>
                  </a:cubicBezTo>
                  <a:cubicBezTo>
                    <a:pt x="14746" y="30605"/>
                    <a:pt x="15754" y="30057"/>
                    <a:pt x="16479" y="29287"/>
                  </a:cubicBezTo>
                  <a:cubicBezTo>
                    <a:pt x="17352" y="28379"/>
                    <a:pt x="17886" y="27221"/>
                    <a:pt x="18278" y="26098"/>
                  </a:cubicBezTo>
                  <a:cubicBezTo>
                    <a:pt x="18813" y="24566"/>
                    <a:pt x="19115" y="22981"/>
                    <a:pt x="19169" y="21360"/>
                  </a:cubicBezTo>
                  <a:cubicBezTo>
                    <a:pt x="19187" y="20273"/>
                    <a:pt x="19258" y="18866"/>
                    <a:pt x="20309" y="18153"/>
                  </a:cubicBezTo>
                  <a:cubicBezTo>
                    <a:pt x="20668" y="17902"/>
                    <a:pt x="21016" y="17818"/>
                    <a:pt x="21361" y="17818"/>
                  </a:cubicBezTo>
                  <a:cubicBezTo>
                    <a:pt x="22082" y="17818"/>
                    <a:pt x="22789" y="18189"/>
                    <a:pt x="23551" y="18189"/>
                  </a:cubicBezTo>
                  <a:cubicBezTo>
                    <a:pt x="23563" y="18189"/>
                    <a:pt x="23575" y="18189"/>
                    <a:pt x="23587" y="18189"/>
                  </a:cubicBezTo>
                  <a:cubicBezTo>
                    <a:pt x="25422" y="18153"/>
                    <a:pt x="27150" y="15944"/>
                    <a:pt x="28201" y="14038"/>
                  </a:cubicBezTo>
                  <a:cubicBezTo>
                    <a:pt x="30552" y="9709"/>
                    <a:pt x="32565" y="54"/>
                    <a:pt x="32565" y="54"/>
                  </a:cubicBezTo>
                  <a:lnTo>
                    <a:pt x="3083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 name="Google Shape;86;p2"/>
            <p:cNvSpPr/>
            <p:nvPr/>
          </p:nvSpPr>
          <p:spPr>
            <a:xfrm>
              <a:off x="8950187" y="-532017"/>
              <a:ext cx="499088" cy="30294"/>
            </a:xfrm>
            <a:custGeom>
              <a:rect b="b" l="l" r="r" t="t"/>
              <a:pathLst>
                <a:path extrusionOk="0" h="571" w="9407">
                  <a:moveTo>
                    <a:pt x="107" y="1"/>
                  </a:moveTo>
                  <a:cubicBezTo>
                    <a:pt x="54" y="1"/>
                    <a:pt x="0" y="54"/>
                    <a:pt x="0" y="108"/>
                  </a:cubicBezTo>
                  <a:cubicBezTo>
                    <a:pt x="0" y="179"/>
                    <a:pt x="36" y="214"/>
                    <a:pt x="107" y="232"/>
                  </a:cubicBezTo>
                  <a:cubicBezTo>
                    <a:pt x="1817" y="268"/>
                    <a:pt x="3278" y="339"/>
                    <a:pt x="4685" y="393"/>
                  </a:cubicBezTo>
                  <a:cubicBezTo>
                    <a:pt x="6093" y="464"/>
                    <a:pt x="7536" y="517"/>
                    <a:pt x="9264" y="571"/>
                  </a:cubicBezTo>
                  <a:cubicBezTo>
                    <a:pt x="9406" y="571"/>
                    <a:pt x="9406" y="339"/>
                    <a:pt x="9264" y="339"/>
                  </a:cubicBezTo>
                  <a:cubicBezTo>
                    <a:pt x="7553" y="304"/>
                    <a:pt x="6093" y="232"/>
                    <a:pt x="4685" y="179"/>
                  </a:cubicBezTo>
                  <a:cubicBezTo>
                    <a:pt x="3278" y="108"/>
                    <a:pt x="1817" y="54"/>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 name="Google Shape;87;p2"/>
            <p:cNvSpPr/>
            <p:nvPr/>
          </p:nvSpPr>
          <p:spPr>
            <a:xfrm>
              <a:off x="8599553" y="-405377"/>
              <a:ext cx="675815" cy="52047"/>
            </a:xfrm>
            <a:custGeom>
              <a:rect b="b" l="l" r="r" t="t"/>
              <a:pathLst>
                <a:path extrusionOk="0" h="981" w="12738">
                  <a:moveTo>
                    <a:pt x="107" y="1"/>
                  </a:moveTo>
                  <a:cubicBezTo>
                    <a:pt x="53" y="1"/>
                    <a:pt x="0" y="54"/>
                    <a:pt x="0" y="108"/>
                  </a:cubicBezTo>
                  <a:cubicBezTo>
                    <a:pt x="0" y="179"/>
                    <a:pt x="53" y="232"/>
                    <a:pt x="107" y="232"/>
                  </a:cubicBezTo>
                  <a:lnTo>
                    <a:pt x="125" y="232"/>
                  </a:lnTo>
                  <a:cubicBezTo>
                    <a:pt x="1443" y="232"/>
                    <a:pt x="9816" y="749"/>
                    <a:pt x="12613" y="981"/>
                  </a:cubicBezTo>
                  <a:cubicBezTo>
                    <a:pt x="12684" y="981"/>
                    <a:pt x="12737" y="927"/>
                    <a:pt x="12737" y="874"/>
                  </a:cubicBezTo>
                  <a:cubicBezTo>
                    <a:pt x="12737" y="802"/>
                    <a:pt x="12702" y="749"/>
                    <a:pt x="12630" y="749"/>
                  </a:cubicBezTo>
                  <a:cubicBezTo>
                    <a:pt x="9834" y="517"/>
                    <a:pt x="1443" y="1"/>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 name="Google Shape;88;p2"/>
            <p:cNvSpPr/>
            <p:nvPr/>
          </p:nvSpPr>
          <p:spPr>
            <a:xfrm>
              <a:off x="8574936" y="-252263"/>
              <a:ext cx="533150" cy="54859"/>
            </a:xfrm>
            <a:custGeom>
              <a:rect b="b" l="l" r="r" t="t"/>
              <a:pathLst>
                <a:path extrusionOk="0" h="1034" w="10049">
                  <a:moveTo>
                    <a:pt x="126" y="1"/>
                  </a:moveTo>
                  <a:cubicBezTo>
                    <a:pt x="72" y="1"/>
                    <a:pt x="19" y="54"/>
                    <a:pt x="1" y="108"/>
                  </a:cubicBezTo>
                  <a:cubicBezTo>
                    <a:pt x="1" y="161"/>
                    <a:pt x="36" y="215"/>
                    <a:pt x="108" y="232"/>
                  </a:cubicBezTo>
                  <a:lnTo>
                    <a:pt x="1105" y="321"/>
                  </a:lnTo>
                  <a:cubicBezTo>
                    <a:pt x="4241" y="624"/>
                    <a:pt x="6717" y="874"/>
                    <a:pt x="9941" y="1034"/>
                  </a:cubicBezTo>
                  <a:cubicBezTo>
                    <a:pt x="9995" y="1034"/>
                    <a:pt x="10048" y="981"/>
                    <a:pt x="10048" y="927"/>
                  </a:cubicBezTo>
                  <a:cubicBezTo>
                    <a:pt x="10048" y="874"/>
                    <a:pt x="10012" y="820"/>
                    <a:pt x="9941" y="820"/>
                  </a:cubicBezTo>
                  <a:cubicBezTo>
                    <a:pt x="6717" y="642"/>
                    <a:pt x="4241" y="410"/>
                    <a:pt x="1123" y="108"/>
                  </a:cubicBezTo>
                  <a:lnTo>
                    <a:pt x="126" y="1"/>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 name="Google Shape;89;p2"/>
            <p:cNvSpPr/>
            <p:nvPr/>
          </p:nvSpPr>
          <p:spPr>
            <a:xfrm>
              <a:off x="8535252" y="-32036"/>
              <a:ext cx="382845" cy="26527"/>
            </a:xfrm>
            <a:custGeom>
              <a:rect b="b" l="l" r="r" t="t"/>
              <a:pathLst>
                <a:path extrusionOk="0" h="500" w="7216">
                  <a:moveTo>
                    <a:pt x="161" y="1"/>
                  </a:moveTo>
                  <a:cubicBezTo>
                    <a:pt x="1" y="1"/>
                    <a:pt x="1" y="232"/>
                    <a:pt x="161" y="232"/>
                  </a:cubicBezTo>
                  <a:cubicBezTo>
                    <a:pt x="1550" y="250"/>
                    <a:pt x="2602" y="303"/>
                    <a:pt x="3617" y="357"/>
                  </a:cubicBezTo>
                  <a:cubicBezTo>
                    <a:pt x="4650" y="410"/>
                    <a:pt x="5701" y="464"/>
                    <a:pt x="7109" y="499"/>
                  </a:cubicBezTo>
                  <a:cubicBezTo>
                    <a:pt x="7162" y="481"/>
                    <a:pt x="7215" y="446"/>
                    <a:pt x="7215" y="375"/>
                  </a:cubicBezTo>
                  <a:cubicBezTo>
                    <a:pt x="7215" y="321"/>
                    <a:pt x="7162" y="268"/>
                    <a:pt x="7109" y="268"/>
                  </a:cubicBezTo>
                  <a:cubicBezTo>
                    <a:pt x="5701" y="232"/>
                    <a:pt x="4650" y="179"/>
                    <a:pt x="3635" y="143"/>
                  </a:cubicBezTo>
                  <a:cubicBezTo>
                    <a:pt x="2602" y="90"/>
                    <a:pt x="1550" y="36"/>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 name="Google Shape;90;p2"/>
            <p:cNvSpPr/>
            <p:nvPr/>
          </p:nvSpPr>
          <p:spPr>
            <a:xfrm>
              <a:off x="8151565" y="105003"/>
              <a:ext cx="632309" cy="37881"/>
            </a:xfrm>
            <a:custGeom>
              <a:rect b="b" l="l" r="r" t="t"/>
              <a:pathLst>
                <a:path extrusionOk="0" h="714" w="11918">
                  <a:moveTo>
                    <a:pt x="125" y="1"/>
                  </a:moveTo>
                  <a:cubicBezTo>
                    <a:pt x="53" y="1"/>
                    <a:pt x="0" y="54"/>
                    <a:pt x="0" y="107"/>
                  </a:cubicBezTo>
                  <a:cubicBezTo>
                    <a:pt x="0" y="179"/>
                    <a:pt x="53" y="232"/>
                    <a:pt x="107" y="232"/>
                  </a:cubicBezTo>
                  <a:cubicBezTo>
                    <a:pt x="3581" y="428"/>
                    <a:pt x="7963" y="606"/>
                    <a:pt x="11793" y="713"/>
                  </a:cubicBezTo>
                  <a:cubicBezTo>
                    <a:pt x="11847" y="713"/>
                    <a:pt x="11900" y="660"/>
                    <a:pt x="11900" y="606"/>
                  </a:cubicBezTo>
                  <a:cubicBezTo>
                    <a:pt x="11918" y="535"/>
                    <a:pt x="11864" y="482"/>
                    <a:pt x="11793" y="482"/>
                  </a:cubicBezTo>
                  <a:cubicBezTo>
                    <a:pt x="7963" y="393"/>
                    <a:pt x="3599" y="214"/>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 name="Google Shape;91;p2"/>
            <p:cNvSpPr/>
            <p:nvPr/>
          </p:nvSpPr>
          <p:spPr>
            <a:xfrm>
              <a:off x="8000307" y="264642"/>
              <a:ext cx="621009" cy="64409"/>
            </a:xfrm>
            <a:custGeom>
              <a:rect b="b" l="l" r="r" t="t"/>
              <a:pathLst>
                <a:path extrusionOk="0" h="1214" w="11705">
                  <a:moveTo>
                    <a:pt x="354" y="1"/>
                  </a:moveTo>
                  <a:cubicBezTo>
                    <a:pt x="279" y="1"/>
                    <a:pt x="209" y="1"/>
                    <a:pt x="143" y="2"/>
                  </a:cubicBezTo>
                  <a:cubicBezTo>
                    <a:pt x="1" y="2"/>
                    <a:pt x="1" y="216"/>
                    <a:pt x="143" y="216"/>
                  </a:cubicBezTo>
                  <a:cubicBezTo>
                    <a:pt x="203" y="215"/>
                    <a:pt x="267" y="215"/>
                    <a:pt x="335" y="215"/>
                  </a:cubicBezTo>
                  <a:cubicBezTo>
                    <a:pt x="1715" y="215"/>
                    <a:pt x="4746" y="398"/>
                    <a:pt x="11384" y="1196"/>
                  </a:cubicBezTo>
                  <a:lnTo>
                    <a:pt x="11527" y="1214"/>
                  </a:lnTo>
                  <a:lnTo>
                    <a:pt x="11544" y="1214"/>
                  </a:lnTo>
                  <a:cubicBezTo>
                    <a:pt x="11687" y="1214"/>
                    <a:pt x="11705" y="1000"/>
                    <a:pt x="11544" y="982"/>
                  </a:cubicBezTo>
                  <a:lnTo>
                    <a:pt x="11402" y="964"/>
                  </a:lnTo>
                  <a:cubicBezTo>
                    <a:pt x="4793" y="170"/>
                    <a:pt x="1744" y="1"/>
                    <a:pt x="354"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 name="Google Shape;92;p2"/>
            <p:cNvSpPr/>
            <p:nvPr/>
          </p:nvSpPr>
          <p:spPr>
            <a:xfrm>
              <a:off x="7969112" y="408366"/>
              <a:ext cx="540684" cy="43558"/>
            </a:xfrm>
            <a:custGeom>
              <a:rect b="b" l="l" r="r" t="t"/>
              <a:pathLst>
                <a:path extrusionOk="0" h="821" w="10191">
                  <a:moveTo>
                    <a:pt x="126" y="1"/>
                  </a:moveTo>
                  <a:cubicBezTo>
                    <a:pt x="72" y="1"/>
                    <a:pt x="19" y="54"/>
                    <a:pt x="1" y="108"/>
                  </a:cubicBezTo>
                  <a:cubicBezTo>
                    <a:pt x="1" y="161"/>
                    <a:pt x="54" y="215"/>
                    <a:pt x="108" y="233"/>
                  </a:cubicBezTo>
                  <a:cubicBezTo>
                    <a:pt x="3403" y="482"/>
                    <a:pt x="6735" y="678"/>
                    <a:pt x="10030" y="820"/>
                  </a:cubicBezTo>
                  <a:lnTo>
                    <a:pt x="10048" y="820"/>
                  </a:lnTo>
                  <a:cubicBezTo>
                    <a:pt x="10191" y="820"/>
                    <a:pt x="10191" y="607"/>
                    <a:pt x="10048" y="607"/>
                  </a:cubicBezTo>
                  <a:cubicBezTo>
                    <a:pt x="6753" y="446"/>
                    <a:pt x="3421" y="250"/>
                    <a:pt x="12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 name="Google Shape;93;p2"/>
            <p:cNvSpPr/>
            <p:nvPr/>
          </p:nvSpPr>
          <p:spPr>
            <a:xfrm>
              <a:off x="8107105" y="604029"/>
              <a:ext cx="247714" cy="25573"/>
            </a:xfrm>
            <a:custGeom>
              <a:rect b="b" l="l" r="r" t="t"/>
              <a:pathLst>
                <a:path extrusionOk="0" h="482" w="4669">
                  <a:moveTo>
                    <a:pt x="161" y="1"/>
                  </a:moveTo>
                  <a:cubicBezTo>
                    <a:pt x="1" y="1"/>
                    <a:pt x="1" y="214"/>
                    <a:pt x="161" y="214"/>
                  </a:cubicBezTo>
                  <a:cubicBezTo>
                    <a:pt x="1123" y="232"/>
                    <a:pt x="1960" y="303"/>
                    <a:pt x="2762" y="357"/>
                  </a:cubicBezTo>
                  <a:cubicBezTo>
                    <a:pt x="3368" y="410"/>
                    <a:pt x="3938" y="446"/>
                    <a:pt x="4526" y="482"/>
                  </a:cubicBezTo>
                  <a:cubicBezTo>
                    <a:pt x="4668" y="482"/>
                    <a:pt x="4668" y="250"/>
                    <a:pt x="4526" y="250"/>
                  </a:cubicBezTo>
                  <a:cubicBezTo>
                    <a:pt x="3956" y="232"/>
                    <a:pt x="3385" y="179"/>
                    <a:pt x="2780" y="143"/>
                  </a:cubicBezTo>
                  <a:cubicBezTo>
                    <a:pt x="1960" y="72"/>
                    <a:pt x="1123" y="1"/>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 name="Google Shape;94;p2"/>
            <p:cNvSpPr/>
            <p:nvPr/>
          </p:nvSpPr>
          <p:spPr>
            <a:xfrm>
              <a:off x="8010706" y="751466"/>
              <a:ext cx="233495" cy="23663"/>
            </a:xfrm>
            <a:custGeom>
              <a:rect b="b" l="l" r="r" t="t"/>
              <a:pathLst>
                <a:path extrusionOk="0" h="446" w="4401">
                  <a:moveTo>
                    <a:pt x="4276" y="1"/>
                  </a:moveTo>
                  <a:cubicBezTo>
                    <a:pt x="3492" y="107"/>
                    <a:pt x="2637" y="125"/>
                    <a:pt x="1818" y="143"/>
                  </a:cubicBezTo>
                  <a:cubicBezTo>
                    <a:pt x="1248" y="161"/>
                    <a:pt x="660" y="179"/>
                    <a:pt x="108" y="214"/>
                  </a:cubicBezTo>
                  <a:cubicBezTo>
                    <a:pt x="54" y="214"/>
                    <a:pt x="1" y="268"/>
                    <a:pt x="1" y="339"/>
                  </a:cubicBezTo>
                  <a:cubicBezTo>
                    <a:pt x="1" y="393"/>
                    <a:pt x="54" y="446"/>
                    <a:pt x="108" y="446"/>
                  </a:cubicBezTo>
                  <a:lnTo>
                    <a:pt x="125" y="446"/>
                  </a:lnTo>
                  <a:cubicBezTo>
                    <a:pt x="678" y="410"/>
                    <a:pt x="1248" y="393"/>
                    <a:pt x="1818" y="375"/>
                  </a:cubicBezTo>
                  <a:cubicBezTo>
                    <a:pt x="2637" y="357"/>
                    <a:pt x="3510" y="321"/>
                    <a:pt x="4294" y="232"/>
                  </a:cubicBezTo>
                  <a:cubicBezTo>
                    <a:pt x="4365" y="214"/>
                    <a:pt x="4401" y="161"/>
                    <a:pt x="4401" y="107"/>
                  </a:cubicBezTo>
                  <a:cubicBezTo>
                    <a:pt x="4383" y="36"/>
                    <a:pt x="4330" y="1"/>
                    <a:pt x="427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 name="Google Shape;95;p2"/>
            <p:cNvSpPr/>
            <p:nvPr/>
          </p:nvSpPr>
          <p:spPr>
            <a:xfrm>
              <a:off x="7917172" y="847706"/>
              <a:ext cx="242939" cy="46529"/>
            </a:xfrm>
            <a:custGeom>
              <a:rect b="b" l="l" r="r" t="t"/>
              <a:pathLst>
                <a:path extrusionOk="0" h="877" w="4579">
                  <a:moveTo>
                    <a:pt x="4458" y="0"/>
                  </a:moveTo>
                  <a:cubicBezTo>
                    <a:pt x="4451" y="0"/>
                    <a:pt x="4443" y="1"/>
                    <a:pt x="4436" y="4"/>
                  </a:cubicBezTo>
                  <a:cubicBezTo>
                    <a:pt x="3492" y="200"/>
                    <a:pt x="2548" y="360"/>
                    <a:pt x="1603" y="449"/>
                  </a:cubicBezTo>
                  <a:cubicBezTo>
                    <a:pt x="1069" y="520"/>
                    <a:pt x="588" y="574"/>
                    <a:pt x="143" y="645"/>
                  </a:cubicBezTo>
                  <a:cubicBezTo>
                    <a:pt x="0" y="663"/>
                    <a:pt x="18" y="877"/>
                    <a:pt x="160" y="877"/>
                  </a:cubicBezTo>
                  <a:lnTo>
                    <a:pt x="178" y="859"/>
                  </a:lnTo>
                  <a:cubicBezTo>
                    <a:pt x="624" y="805"/>
                    <a:pt x="1105" y="734"/>
                    <a:pt x="1621" y="681"/>
                  </a:cubicBezTo>
                  <a:cubicBezTo>
                    <a:pt x="2619" y="556"/>
                    <a:pt x="3652" y="413"/>
                    <a:pt x="4489" y="235"/>
                  </a:cubicBezTo>
                  <a:cubicBezTo>
                    <a:pt x="4543" y="217"/>
                    <a:pt x="4578" y="146"/>
                    <a:pt x="4561" y="93"/>
                  </a:cubicBezTo>
                  <a:cubicBezTo>
                    <a:pt x="4561" y="46"/>
                    <a:pt x="4507" y="0"/>
                    <a:pt x="445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 name="Google Shape;96;p2"/>
            <p:cNvSpPr/>
            <p:nvPr/>
          </p:nvSpPr>
          <p:spPr>
            <a:xfrm>
              <a:off x="9412766" y="-492810"/>
              <a:ext cx="46901" cy="281245"/>
            </a:xfrm>
            <a:custGeom>
              <a:rect b="b" l="l" r="r" t="t"/>
              <a:pathLst>
                <a:path extrusionOk="0" h="5301" w="884">
                  <a:moveTo>
                    <a:pt x="123" y="1"/>
                  </a:moveTo>
                  <a:cubicBezTo>
                    <a:pt x="62" y="1"/>
                    <a:pt x="1" y="41"/>
                    <a:pt x="10" y="117"/>
                  </a:cubicBezTo>
                  <a:cubicBezTo>
                    <a:pt x="188" y="1827"/>
                    <a:pt x="260" y="2255"/>
                    <a:pt x="331" y="2664"/>
                  </a:cubicBezTo>
                  <a:cubicBezTo>
                    <a:pt x="402" y="3074"/>
                    <a:pt x="473" y="3502"/>
                    <a:pt x="651" y="5194"/>
                  </a:cubicBezTo>
                  <a:cubicBezTo>
                    <a:pt x="651" y="5247"/>
                    <a:pt x="705" y="5301"/>
                    <a:pt x="758" y="5301"/>
                  </a:cubicBezTo>
                  <a:lnTo>
                    <a:pt x="776" y="5301"/>
                  </a:lnTo>
                  <a:cubicBezTo>
                    <a:pt x="830" y="5283"/>
                    <a:pt x="883" y="5230"/>
                    <a:pt x="865" y="5176"/>
                  </a:cubicBezTo>
                  <a:cubicBezTo>
                    <a:pt x="687" y="3466"/>
                    <a:pt x="616" y="3038"/>
                    <a:pt x="545" y="2629"/>
                  </a:cubicBezTo>
                  <a:cubicBezTo>
                    <a:pt x="491" y="2219"/>
                    <a:pt x="420" y="1809"/>
                    <a:pt x="242" y="99"/>
                  </a:cubicBezTo>
                  <a:cubicBezTo>
                    <a:pt x="233" y="32"/>
                    <a:pt x="178" y="1"/>
                    <a:pt x="12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 name="Google Shape;97;p2"/>
            <p:cNvSpPr/>
            <p:nvPr/>
          </p:nvSpPr>
          <p:spPr>
            <a:xfrm>
              <a:off x="9276258" y="-381928"/>
              <a:ext cx="78468" cy="476593"/>
            </a:xfrm>
            <a:custGeom>
              <a:rect b="b" l="l" r="r" t="t"/>
              <a:pathLst>
                <a:path extrusionOk="0" h="8983" w="1479">
                  <a:moveTo>
                    <a:pt x="128" y="1"/>
                  </a:moveTo>
                  <a:cubicBezTo>
                    <a:pt x="121" y="1"/>
                    <a:pt x="114" y="2"/>
                    <a:pt x="107" y="4"/>
                  </a:cubicBezTo>
                  <a:cubicBezTo>
                    <a:pt x="36" y="22"/>
                    <a:pt x="0" y="75"/>
                    <a:pt x="18" y="129"/>
                  </a:cubicBezTo>
                  <a:cubicBezTo>
                    <a:pt x="463" y="2926"/>
                    <a:pt x="1158" y="7629"/>
                    <a:pt x="1247" y="8876"/>
                  </a:cubicBezTo>
                  <a:cubicBezTo>
                    <a:pt x="1247" y="8929"/>
                    <a:pt x="1301" y="8983"/>
                    <a:pt x="1354" y="8983"/>
                  </a:cubicBezTo>
                  <a:lnTo>
                    <a:pt x="1372" y="8983"/>
                  </a:lnTo>
                  <a:cubicBezTo>
                    <a:pt x="1425" y="8983"/>
                    <a:pt x="1479" y="8929"/>
                    <a:pt x="1479" y="8858"/>
                  </a:cubicBezTo>
                  <a:cubicBezTo>
                    <a:pt x="1372" y="7611"/>
                    <a:pt x="677" y="2890"/>
                    <a:pt x="232" y="93"/>
                  </a:cubicBezTo>
                  <a:cubicBezTo>
                    <a:pt x="216" y="47"/>
                    <a:pt x="174"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 name="Google Shape;98;p2"/>
            <p:cNvSpPr/>
            <p:nvPr/>
          </p:nvSpPr>
          <p:spPr>
            <a:xfrm>
              <a:off x="9123144" y="-242820"/>
              <a:ext cx="95499" cy="541638"/>
            </a:xfrm>
            <a:custGeom>
              <a:rect b="b" l="l" r="r" t="t"/>
              <a:pathLst>
                <a:path extrusionOk="0" h="10209" w="1800">
                  <a:moveTo>
                    <a:pt x="107" y="1"/>
                  </a:moveTo>
                  <a:cubicBezTo>
                    <a:pt x="36" y="1"/>
                    <a:pt x="0" y="72"/>
                    <a:pt x="0" y="126"/>
                  </a:cubicBezTo>
                  <a:cubicBezTo>
                    <a:pt x="446" y="3599"/>
                    <a:pt x="926" y="6468"/>
                    <a:pt x="1568" y="10102"/>
                  </a:cubicBezTo>
                  <a:cubicBezTo>
                    <a:pt x="1568" y="10155"/>
                    <a:pt x="1621" y="10209"/>
                    <a:pt x="1675" y="10209"/>
                  </a:cubicBezTo>
                  <a:lnTo>
                    <a:pt x="1693" y="10209"/>
                  </a:lnTo>
                  <a:cubicBezTo>
                    <a:pt x="1764" y="10191"/>
                    <a:pt x="1799" y="10137"/>
                    <a:pt x="1782" y="10066"/>
                  </a:cubicBezTo>
                  <a:cubicBezTo>
                    <a:pt x="1158" y="6432"/>
                    <a:pt x="677" y="3582"/>
                    <a:pt x="232" y="90"/>
                  </a:cubicBezTo>
                  <a:cubicBezTo>
                    <a:pt x="214" y="37"/>
                    <a:pt x="160" y="1"/>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 name="Google Shape;99;p2"/>
            <p:cNvSpPr/>
            <p:nvPr/>
          </p:nvSpPr>
          <p:spPr>
            <a:xfrm>
              <a:off x="8941646" y="-49968"/>
              <a:ext cx="59634" cy="405499"/>
            </a:xfrm>
            <a:custGeom>
              <a:rect b="b" l="l" r="r" t="t"/>
              <a:pathLst>
                <a:path extrusionOk="0" h="7643" w="1124">
                  <a:moveTo>
                    <a:pt x="108" y="0"/>
                  </a:moveTo>
                  <a:cubicBezTo>
                    <a:pt x="36" y="0"/>
                    <a:pt x="1" y="53"/>
                    <a:pt x="1" y="125"/>
                  </a:cubicBezTo>
                  <a:cubicBezTo>
                    <a:pt x="143" y="1514"/>
                    <a:pt x="286" y="2690"/>
                    <a:pt x="446" y="3830"/>
                  </a:cubicBezTo>
                  <a:cubicBezTo>
                    <a:pt x="606" y="4970"/>
                    <a:pt x="767" y="6164"/>
                    <a:pt x="892" y="7553"/>
                  </a:cubicBezTo>
                  <a:cubicBezTo>
                    <a:pt x="892" y="7607"/>
                    <a:pt x="945" y="7642"/>
                    <a:pt x="998" y="7642"/>
                  </a:cubicBezTo>
                  <a:lnTo>
                    <a:pt x="1016" y="7642"/>
                  </a:lnTo>
                  <a:cubicBezTo>
                    <a:pt x="1070" y="7642"/>
                    <a:pt x="1123" y="7589"/>
                    <a:pt x="1123" y="7518"/>
                  </a:cubicBezTo>
                  <a:cubicBezTo>
                    <a:pt x="981" y="6128"/>
                    <a:pt x="838" y="4952"/>
                    <a:pt x="678" y="3812"/>
                  </a:cubicBezTo>
                  <a:cubicBezTo>
                    <a:pt x="517" y="2672"/>
                    <a:pt x="357" y="1479"/>
                    <a:pt x="232" y="107"/>
                  </a:cubicBezTo>
                  <a:cubicBezTo>
                    <a:pt x="215" y="36"/>
                    <a:pt x="161" y="0"/>
                    <a:pt x="10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 name="Google Shape;100;p2"/>
            <p:cNvSpPr/>
            <p:nvPr/>
          </p:nvSpPr>
          <p:spPr>
            <a:xfrm>
              <a:off x="8799885" y="99326"/>
              <a:ext cx="55814" cy="363002"/>
            </a:xfrm>
            <a:custGeom>
              <a:rect b="b" l="l" r="r" t="t"/>
              <a:pathLst>
                <a:path extrusionOk="0" h="6842" w="1052">
                  <a:moveTo>
                    <a:pt x="108" y="1"/>
                  </a:moveTo>
                  <a:cubicBezTo>
                    <a:pt x="54" y="1"/>
                    <a:pt x="1" y="54"/>
                    <a:pt x="18" y="125"/>
                  </a:cubicBezTo>
                  <a:cubicBezTo>
                    <a:pt x="143" y="1355"/>
                    <a:pt x="339" y="2904"/>
                    <a:pt x="535" y="4383"/>
                  </a:cubicBezTo>
                  <a:cubicBezTo>
                    <a:pt x="624" y="5202"/>
                    <a:pt x="731" y="6004"/>
                    <a:pt x="820" y="6735"/>
                  </a:cubicBezTo>
                  <a:cubicBezTo>
                    <a:pt x="838" y="6806"/>
                    <a:pt x="874" y="6841"/>
                    <a:pt x="945" y="6841"/>
                  </a:cubicBezTo>
                  <a:cubicBezTo>
                    <a:pt x="1016" y="6824"/>
                    <a:pt x="1052" y="6770"/>
                    <a:pt x="1052" y="6717"/>
                  </a:cubicBezTo>
                  <a:cubicBezTo>
                    <a:pt x="963" y="5969"/>
                    <a:pt x="856" y="5167"/>
                    <a:pt x="749" y="4365"/>
                  </a:cubicBezTo>
                  <a:cubicBezTo>
                    <a:pt x="553" y="2869"/>
                    <a:pt x="357" y="1337"/>
                    <a:pt x="232" y="108"/>
                  </a:cubicBezTo>
                  <a:cubicBezTo>
                    <a:pt x="232" y="36"/>
                    <a:pt x="179" y="1"/>
                    <a:pt x="10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 name="Google Shape;101;p2"/>
            <p:cNvSpPr/>
            <p:nvPr/>
          </p:nvSpPr>
          <p:spPr>
            <a:xfrm>
              <a:off x="8636373" y="289047"/>
              <a:ext cx="102131" cy="619364"/>
            </a:xfrm>
            <a:custGeom>
              <a:rect b="b" l="l" r="r" t="t"/>
              <a:pathLst>
                <a:path extrusionOk="0" h="11674" w="1925">
                  <a:moveTo>
                    <a:pt x="135" y="1"/>
                  </a:moveTo>
                  <a:cubicBezTo>
                    <a:pt x="126" y="1"/>
                    <a:pt x="117" y="2"/>
                    <a:pt x="108" y="5"/>
                  </a:cubicBezTo>
                  <a:cubicBezTo>
                    <a:pt x="36" y="5"/>
                    <a:pt x="1" y="77"/>
                    <a:pt x="19" y="130"/>
                  </a:cubicBezTo>
                  <a:cubicBezTo>
                    <a:pt x="304" y="1609"/>
                    <a:pt x="1533" y="8681"/>
                    <a:pt x="1693" y="11567"/>
                  </a:cubicBezTo>
                  <a:cubicBezTo>
                    <a:pt x="1711" y="11620"/>
                    <a:pt x="1747" y="11674"/>
                    <a:pt x="1818" y="11674"/>
                  </a:cubicBezTo>
                  <a:cubicBezTo>
                    <a:pt x="1871" y="11674"/>
                    <a:pt x="1925" y="11620"/>
                    <a:pt x="1925" y="11549"/>
                  </a:cubicBezTo>
                  <a:cubicBezTo>
                    <a:pt x="1747" y="8645"/>
                    <a:pt x="517" y="1573"/>
                    <a:pt x="232" y="94"/>
                  </a:cubicBezTo>
                  <a:cubicBezTo>
                    <a:pt x="218" y="35"/>
                    <a:pt x="178" y="1"/>
                    <a:pt x="13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 name="Google Shape;102;p2"/>
            <p:cNvSpPr/>
            <p:nvPr/>
          </p:nvSpPr>
          <p:spPr>
            <a:xfrm>
              <a:off x="8519601" y="422160"/>
              <a:ext cx="92263" cy="599681"/>
            </a:xfrm>
            <a:custGeom>
              <a:rect b="b" l="l" r="r" t="t"/>
              <a:pathLst>
                <a:path extrusionOk="0" h="11303" w="1739">
                  <a:moveTo>
                    <a:pt x="118" y="1"/>
                  </a:moveTo>
                  <a:cubicBezTo>
                    <a:pt x="60" y="1"/>
                    <a:pt x="1" y="46"/>
                    <a:pt x="11" y="133"/>
                  </a:cubicBezTo>
                  <a:cubicBezTo>
                    <a:pt x="403" y="3429"/>
                    <a:pt x="1026" y="7989"/>
                    <a:pt x="1525" y="11213"/>
                  </a:cubicBezTo>
                  <a:cubicBezTo>
                    <a:pt x="1525" y="11267"/>
                    <a:pt x="1578" y="11302"/>
                    <a:pt x="1632" y="11302"/>
                  </a:cubicBezTo>
                  <a:lnTo>
                    <a:pt x="1650" y="11302"/>
                  </a:lnTo>
                  <a:cubicBezTo>
                    <a:pt x="1703" y="11285"/>
                    <a:pt x="1739" y="11231"/>
                    <a:pt x="1739" y="11178"/>
                  </a:cubicBezTo>
                  <a:cubicBezTo>
                    <a:pt x="1240" y="7953"/>
                    <a:pt x="634" y="3411"/>
                    <a:pt x="224" y="97"/>
                  </a:cubicBezTo>
                  <a:cubicBezTo>
                    <a:pt x="216" y="32"/>
                    <a:pt x="167" y="1"/>
                    <a:pt x="11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2"/>
            <p:cNvSpPr/>
            <p:nvPr/>
          </p:nvSpPr>
          <p:spPr>
            <a:xfrm>
              <a:off x="8355186" y="605992"/>
              <a:ext cx="50668" cy="263683"/>
            </a:xfrm>
            <a:custGeom>
              <a:rect b="b" l="l" r="r" t="t"/>
              <a:pathLst>
                <a:path extrusionOk="0" h="4970" w="955">
                  <a:moveTo>
                    <a:pt x="128" y="1"/>
                  </a:moveTo>
                  <a:cubicBezTo>
                    <a:pt x="64" y="1"/>
                    <a:pt x="0" y="46"/>
                    <a:pt x="10" y="124"/>
                  </a:cubicBezTo>
                  <a:cubicBezTo>
                    <a:pt x="81" y="730"/>
                    <a:pt x="188" y="1389"/>
                    <a:pt x="313" y="2083"/>
                  </a:cubicBezTo>
                  <a:cubicBezTo>
                    <a:pt x="473" y="2992"/>
                    <a:pt x="651" y="3936"/>
                    <a:pt x="723" y="4880"/>
                  </a:cubicBezTo>
                  <a:cubicBezTo>
                    <a:pt x="723" y="4934"/>
                    <a:pt x="776" y="4969"/>
                    <a:pt x="829" y="4969"/>
                  </a:cubicBezTo>
                  <a:lnTo>
                    <a:pt x="847" y="4969"/>
                  </a:lnTo>
                  <a:cubicBezTo>
                    <a:pt x="901" y="4969"/>
                    <a:pt x="954" y="4916"/>
                    <a:pt x="954" y="4845"/>
                  </a:cubicBezTo>
                  <a:cubicBezTo>
                    <a:pt x="865" y="3901"/>
                    <a:pt x="705" y="2956"/>
                    <a:pt x="544" y="2048"/>
                  </a:cubicBezTo>
                  <a:cubicBezTo>
                    <a:pt x="420" y="1353"/>
                    <a:pt x="295" y="694"/>
                    <a:pt x="242" y="106"/>
                  </a:cubicBezTo>
                  <a:cubicBezTo>
                    <a:pt x="233" y="33"/>
                    <a:pt x="181"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 name="Google Shape;104;p2"/>
            <p:cNvSpPr/>
            <p:nvPr/>
          </p:nvSpPr>
          <p:spPr>
            <a:xfrm>
              <a:off x="8230933" y="757143"/>
              <a:ext cx="17986" cy="212697"/>
            </a:xfrm>
            <a:custGeom>
              <a:rect b="b" l="l" r="r" t="t"/>
              <a:pathLst>
                <a:path extrusionOk="0" h="4009" w="339">
                  <a:moveTo>
                    <a:pt x="143" y="0"/>
                  </a:moveTo>
                  <a:cubicBezTo>
                    <a:pt x="72" y="0"/>
                    <a:pt x="18" y="54"/>
                    <a:pt x="18" y="107"/>
                  </a:cubicBezTo>
                  <a:cubicBezTo>
                    <a:pt x="0" y="856"/>
                    <a:pt x="0" y="1604"/>
                    <a:pt x="54" y="2334"/>
                  </a:cubicBezTo>
                  <a:cubicBezTo>
                    <a:pt x="90" y="2833"/>
                    <a:pt x="107" y="3350"/>
                    <a:pt x="107" y="3902"/>
                  </a:cubicBezTo>
                  <a:cubicBezTo>
                    <a:pt x="107" y="3955"/>
                    <a:pt x="161" y="4009"/>
                    <a:pt x="232" y="4009"/>
                  </a:cubicBezTo>
                  <a:cubicBezTo>
                    <a:pt x="285" y="4009"/>
                    <a:pt x="339" y="3955"/>
                    <a:pt x="339" y="3902"/>
                  </a:cubicBezTo>
                  <a:cubicBezTo>
                    <a:pt x="339" y="3332"/>
                    <a:pt x="303" y="2815"/>
                    <a:pt x="285" y="2316"/>
                  </a:cubicBezTo>
                  <a:cubicBezTo>
                    <a:pt x="232" y="1586"/>
                    <a:pt x="214" y="856"/>
                    <a:pt x="250" y="125"/>
                  </a:cubicBezTo>
                  <a:cubicBezTo>
                    <a:pt x="250" y="54"/>
                    <a:pt x="196" y="18"/>
                    <a:pt x="1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 name="Google Shape;105;p2"/>
            <p:cNvSpPr/>
            <p:nvPr/>
          </p:nvSpPr>
          <p:spPr>
            <a:xfrm>
              <a:off x="7829261" y="917844"/>
              <a:ext cx="277531" cy="274135"/>
            </a:xfrm>
            <a:custGeom>
              <a:rect b="b" l="l" r="r" t="t"/>
              <a:pathLst>
                <a:path extrusionOk="0" h="5167" w="5231">
                  <a:moveTo>
                    <a:pt x="5068" y="0"/>
                  </a:moveTo>
                  <a:cubicBezTo>
                    <a:pt x="5041" y="0"/>
                    <a:pt x="5013" y="11"/>
                    <a:pt x="4988" y="36"/>
                  </a:cubicBezTo>
                  <a:cubicBezTo>
                    <a:pt x="4258" y="784"/>
                    <a:pt x="3367" y="1657"/>
                    <a:pt x="2530" y="2494"/>
                  </a:cubicBezTo>
                  <a:cubicBezTo>
                    <a:pt x="1675" y="3349"/>
                    <a:pt x="784" y="4222"/>
                    <a:pt x="36" y="4970"/>
                  </a:cubicBezTo>
                  <a:cubicBezTo>
                    <a:pt x="0" y="5024"/>
                    <a:pt x="0" y="5095"/>
                    <a:pt x="36" y="5130"/>
                  </a:cubicBezTo>
                  <a:cubicBezTo>
                    <a:pt x="72" y="5148"/>
                    <a:pt x="89" y="5166"/>
                    <a:pt x="125" y="5166"/>
                  </a:cubicBezTo>
                  <a:cubicBezTo>
                    <a:pt x="143" y="5166"/>
                    <a:pt x="179" y="5148"/>
                    <a:pt x="196" y="5130"/>
                  </a:cubicBezTo>
                  <a:cubicBezTo>
                    <a:pt x="945" y="4382"/>
                    <a:pt x="1835" y="3509"/>
                    <a:pt x="2673" y="2654"/>
                  </a:cubicBezTo>
                  <a:cubicBezTo>
                    <a:pt x="3528" y="1817"/>
                    <a:pt x="4401" y="944"/>
                    <a:pt x="5149" y="196"/>
                  </a:cubicBezTo>
                  <a:cubicBezTo>
                    <a:pt x="5231" y="114"/>
                    <a:pt x="5155" y="0"/>
                    <a:pt x="506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 name="Google Shape;106;p2"/>
            <p:cNvSpPr/>
            <p:nvPr/>
          </p:nvSpPr>
          <p:spPr>
            <a:xfrm>
              <a:off x="8012616" y="901821"/>
              <a:ext cx="109877" cy="314722"/>
            </a:xfrm>
            <a:custGeom>
              <a:rect b="b" l="l" r="r" t="t"/>
              <a:pathLst>
                <a:path extrusionOk="0" h="5932" w="2071">
                  <a:moveTo>
                    <a:pt x="1948" y="0"/>
                  </a:moveTo>
                  <a:cubicBezTo>
                    <a:pt x="1907" y="0"/>
                    <a:pt x="1863" y="22"/>
                    <a:pt x="1835" y="70"/>
                  </a:cubicBezTo>
                  <a:cubicBezTo>
                    <a:pt x="1425" y="1264"/>
                    <a:pt x="642" y="3598"/>
                    <a:pt x="18" y="5789"/>
                  </a:cubicBezTo>
                  <a:cubicBezTo>
                    <a:pt x="0" y="5842"/>
                    <a:pt x="18" y="5913"/>
                    <a:pt x="89" y="5931"/>
                  </a:cubicBezTo>
                  <a:lnTo>
                    <a:pt x="125" y="5931"/>
                  </a:lnTo>
                  <a:cubicBezTo>
                    <a:pt x="161" y="5931"/>
                    <a:pt x="214" y="5896"/>
                    <a:pt x="232" y="5860"/>
                  </a:cubicBezTo>
                  <a:cubicBezTo>
                    <a:pt x="855" y="3669"/>
                    <a:pt x="1639" y="1335"/>
                    <a:pt x="2049" y="142"/>
                  </a:cubicBezTo>
                  <a:cubicBezTo>
                    <a:pt x="2071" y="54"/>
                    <a:pt x="2012" y="0"/>
                    <a:pt x="194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 name="Google Shape;107;p2"/>
            <p:cNvSpPr/>
            <p:nvPr/>
          </p:nvSpPr>
          <p:spPr>
            <a:xfrm>
              <a:off x="8145888" y="852375"/>
              <a:ext cx="24618" cy="243151"/>
            </a:xfrm>
            <a:custGeom>
              <a:rect b="b" l="l" r="r" t="t"/>
              <a:pathLst>
                <a:path extrusionOk="0" h="4583" w="464">
                  <a:moveTo>
                    <a:pt x="142" y="0"/>
                  </a:moveTo>
                  <a:cubicBezTo>
                    <a:pt x="131" y="0"/>
                    <a:pt x="119" y="2"/>
                    <a:pt x="107" y="5"/>
                  </a:cubicBezTo>
                  <a:cubicBezTo>
                    <a:pt x="54" y="5"/>
                    <a:pt x="0" y="76"/>
                    <a:pt x="18" y="129"/>
                  </a:cubicBezTo>
                  <a:cubicBezTo>
                    <a:pt x="232" y="1109"/>
                    <a:pt x="160" y="2998"/>
                    <a:pt x="0" y="4458"/>
                  </a:cubicBezTo>
                  <a:cubicBezTo>
                    <a:pt x="0" y="4512"/>
                    <a:pt x="36" y="4565"/>
                    <a:pt x="107" y="4583"/>
                  </a:cubicBezTo>
                  <a:cubicBezTo>
                    <a:pt x="178" y="4583"/>
                    <a:pt x="214" y="4530"/>
                    <a:pt x="232" y="4476"/>
                  </a:cubicBezTo>
                  <a:cubicBezTo>
                    <a:pt x="374" y="3122"/>
                    <a:pt x="463" y="1145"/>
                    <a:pt x="250" y="94"/>
                  </a:cubicBezTo>
                  <a:cubicBezTo>
                    <a:pt x="235" y="35"/>
                    <a:pt x="196" y="0"/>
                    <a:pt x="14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 name="Google Shape;108;p2"/>
            <p:cNvSpPr/>
            <p:nvPr/>
          </p:nvSpPr>
          <p:spPr>
            <a:xfrm>
              <a:off x="8081586" y="-725506"/>
              <a:ext cx="1644864" cy="1663274"/>
            </a:xfrm>
            <a:custGeom>
              <a:rect b="b" l="l" r="r" t="t"/>
              <a:pathLst>
                <a:path extrusionOk="0" h="31350" w="31003">
                  <a:moveTo>
                    <a:pt x="30730" y="1"/>
                  </a:moveTo>
                  <a:cubicBezTo>
                    <a:pt x="30696" y="1"/>
                    <a:pt x="30660" y="10"/>
                    <a:pt x="30624" y="31"/>
                  </a:cubicBezTo>
                  <a:cubicBezTo>
                    <a:pt x="30570" y="67"/>
                    <a:pt x="23854" y="4770"/>
                    <a:pt x="18243" y="10506"/>
                  </a:cubicBezTo>
                  <a:cubicBezTo>
                    <a:pt x="11242" y="17650"/>
                    <a:pt x="215" y="30904"/>
                    <a:pt x="108" y="31028"/>
                  </a:cubicBezTo>
                  <a:cubicBezTo>
                    <a:pt x="1" y="31153"/>
                    <a:pt x="90" y="31349"/>
                    <a:pt x="268" y="31349"/>
                  </a:cubicBezTo>
                  <a:cubicBezTo>
                    <a:pt x="321" y="31349"/>
                    <a:pt x="375" y="31331"/>
                    <a:pt x="411" y="31278"/>
                  </a:cubicBezTo>
                  <a:cubicBezTo>
                    <a:pt x="517" y="31153"/>
                    <a:pt x="11527" y="17899"/>
                    <a:pt x="18510" y="10773"/>
                  </a:cubicBezTo>
                  <a:cubicBezTo>
                    <a:pt x="24104" y="5073"/>
                    <a:pt x="30784" y="388"/>
                    <a:pt x="30855" y="352"/>
                  </a:cubicBezTo>
                  <a:cubicBezTo>
                    <a:pt x="31003" y="219"/>
                    <a:pt x="30894" y="1"/>
                    <a:pt x="307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 name="Google Shape;109;p2"/>
            <p:cNvSpPr/>
            <p:nvPr/>
          </p:nvSpPr>
          <p:spPr>
            <a:xfrm>
              <a:off x="9459612" y="-767471"/>
              <a:ext cx="322309" cy="247820"/>
            </a:xfrm>
            <a:custGeom>
              <a:rect b="b" l="l" r="r" t="t"/>
              <a:pathLst>
                <a:path extrusionOk="0" h="4671" w="6075">
                  <a:moveTo>
                    <a:pt x="5719" y="1"/>
                  </a:moveTo>
                  <a:cubicBezTo>
                    <a:pt x="5225" y="1"/>
                    <a:pt x="0" y="4670"/>
                    <a:pt x="0" y="4670"/>
                  </a:cubicBezTo>
                  <a:lnTo>
                    <a:pt x="6039" y="430"/>
                  </a:lnTo>
                  <a:cubicBezTo>
                    <a:pt x="6075" y="235"/>
                    <a:pt x="5950" y="39"/>
                    <a:pt x="5736" y="3"/>
                  </a:cubicBezTo>
                  <a:cubicBezTo>
                    <a:pt x="5731" y="1"/>
                    <a:pt x="5726" y="1"/>
                    <a:pt x="57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 name="Google Shape;110;p2"/>
            <p:cNvSpPr/>
            <p:nvPr/>
          </p:nvSpPr>
          <p:spPr>
            <a:xfrm>
              <a:off x="9171317" y="-743703"/>
              <a:ext cx="633318" cy="994357"/>
            </a:xfrm>
            <a:custGeom>
              <a:rect b="b" l="l" r="r" t="t"/>
              <a:pathLst>
                <a:path extrusionOk="0" h="18742" w="11937">
                  <a:moveTo>
                    <a:pt x="8801" y="0"/>
                  </a:moveTo>
                  <a:lnTo>
                    <a:pt x="8231" y="18"/>
                  </a:lnTo>
                  <a:cubicBezTo>
                    <a:pt x="7839" y="2423"/>
                    <a:pt x="5755" y="3492"/>
                    <a:pt x="5755" y="3492"/>
                  </a:cubicBezTo>
                  <a:cubicBezTo>
                    <a:pt x="1533" y="5184"/>
                    <a:pt x="1070" y="6912"/>
                    <a:pt x="1016" y="7803"/>
                  </a:cubicBezTo>
                  <a:cubicBezTo>
                    <a:pt x="927" y="9086"/>
                    <a:pt x="2459" y="9175"/>
                    <a:pt x="2459" y="9175"/>
                  </a:cubicBezTo>
                  <a:cubicBezTo>
                    <a:pt x="268" y="11134"/>
                    <a:pt x="1" y="12559"/>
                    <a:pt x="464" y="13272"/>
                  </a:cubicBezTo>
                  <a:cubicBezTo>
                    <a:pt x="856" y="13878"/>
                    <a:pt x="1497" y="14287"/>
                    <a:pt x="2210" y="14412"/>
                  </a:cubicBezTo>
                  <a:cubicBezTo>
                    <a:pt x="1368" y="15415"/>
                    <a:pt x="1629" y="18741"/>
                    <a:pt x="3327" y="18741"/>
                  </a:cubicBezTo>
                  <a:cubicBezTo>
                    <a:pt x="3498" y="18741"/>
                    <a:pt x="3683" y="18708"/>
                    <a:pt x="3884" y="18634"/>
                  </a:cubicBezTo>
                  <a:cubicBezTo>
                    <a:pt x="6093" y="17832"/>
                    <a:pt x="6164" y="14572"/>
                    <a:pt x="6164" y="14572"/>
                  </a:cubicBezTo>
                  <a:cubicBezTo>
                    <a:pt x="6262" y="14578"/>
                    <a:pt x="6357" y="14580"/>
                    <a:pt x="6450" y="14580"/>
                  </a:cubicBezTo>
                  <a:cubicBezTo>
                    <a:pt x="7653" y="14580"/>
                    <a:pt x="8502" y="14140"/>
                    <a:pt x="8783" y="12934"/>
                  </a:cubicBezTo>
                  <a:cubicBezTo>
                    <a:pt x="9318" y="10707"/>
                    <a:pt x="8498" y="9567"/>
                    <a:pt x="8498" y="9424"/>
                  </a:cubicBezTo>
                  <a:cubicBezTo>
                    <a:pt x="11936" y="8035"/>
                    <a:pt x="9496" y="5149"/>
                    <a:pt x="8854" y="3260"/>
                  </a:cubicBezTo>
                  <a:cubicBezTo>
                    <a:pt x="8213" y="1354"/>
                    <a:pt x="8801" y="0"/>
                    <a:pt x="880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 name="Google Shape;111;p2"/>
            <p:cNvSpPr/>
            <p:nvPr/>
          </p:nvSpPr>
          <p:spPr>
            <a:xfrm>
              <a:off x="9377379" y="-752033"/>
              <a:ext cx="254293" cy="819328"/>
            </a:xfrm>
            <a:custGeom>
              <a:rect b="b" l="l" r="r" t="t"/>
              <a:pathLst>
                <a:path extrusionOk="0" h="15443" w="4793">
                  <a:moveTo>
                    <a:pt x="4659" y="0"/>
                  </a:moveTo>
                  <a:cubicBezTo>
                    <a:pt x="4621" y="0"/>
                    <a:pt x="4586" y="30"/>
                    <a:pt x="4561" y="68"/>
                  </a:cubicBezTo>
                  <a:cubicBezTo>
                    <a:pt x="4543" y="157"/>
                    <a:pt x="1924" y="7889"/>
                    <a:pt x="18" y="15317"/>
                  </a:cubicBezTo>
                  <a:cubicBezTo>
                    <a:pt x="0" y="15371"/>
                    <a:pt x="36" y="15424"/>
                    <a:pt x="107" y="15442"/>
                  </a:cubicBezTo>
                  <a:lnTo>
                    <a:pt x="125" y="15442"/>
                  </a:lnTo>
                  <a:cubicBezTo>
                    <a:pt x="178" y="15442"/>
                    <a:pt x="214" y="15406"/>
                    <a:pt x="232" y="15371"/>
                  </a:cubicBezTo>
                  <a:cubicBezTo>
                    <a:pt x="2138" y="7942"/>
                    <a:pt x="4739" y="211"/>
                    <a:pt x="4774" y="139"/>
                  </a:cubicBezTo>
                  <a:cubicBezTo>
                    <a:pt x="4792" y="86"/>
                    <a:pt x="4757" y="33"/>
                    <a:pt x="4703" y="15"/>
                  </a:cubicBezTo>
                  <a:cubicBezTo>
                    <a:pt x="4688" y="5"/>
                    <a:pt x="4673" y="0"/>
                    <a:pt x="465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 name="Google Shape;112;p2"/>
            <p:cNvSpPr/>
            <p:nvPr/>
          </p:nvSpPr>
          <p:spPr>
            <a:xfrm>
              <a:off x="9462371" y="-523476"/>
              <a:ext cx="140914" cy="109665"/>
            </a:xfrm>
            <a:custGeom>
              <a:rect b="b" l="l" r="r" t="t"/>
              <a:pathLst>
                <a:path extrusionOk="0" h="2067" w="2656">
                  <a:moveTo>
                    <a:pt x="1747" y="0"/>
                  </a:moveTo>
                  <a:cubicBezTo>
                    <a:pt x="1712" y="0"/>
                    <a:pt x="1676" y="0"/>
                    <a:pt x="1640" y="36"/>
                  </a:cubicBezTo>
                  <a:lnTo>
                    <a:pt x="73" y="1532"/>
                  </a:lnTo>
                  <a:cubicBezTo>
                    <a:pt x="1" y="1604"/>
                    <a:pt x="69" y="1712"/>
                    <a:pt x="154" y="1712"/>
                  </a:cubicBezTo>
                  <a:cubicBezTo>
                    <a:pt x="174" y="1712"/>
                    <a:pt x="195" y="1706"/>
                    <a:pt x="215" y="1692"/>
                  </a:cubicBezTo>
                  <a:lnTo>
                    <a:pt x="1676" y="285"/>
                  </a:lnTo>
                  <a:lnTo>
                    <a:pt x="2424" y="1995"/>
                  </a:lnTo>
                  <a:cubicBezTo>
                    <a:pt x="2442" y="2049"/>
                    <a:pt x="2478" y="2067"/>
                    <a:pt x="2531" y="2067"/>
                  </a:cubicBezTo>
                  <a:cubicBezTo>
                    <a:pt x="2602" y="2067"/>
                    <a:pt x="2656" y="1995"/>
                    <a:pt x="2620" y="1924"/>
                  </a:cubicBezTo>
                  <a:lnTo>
                    <a:pt x="1819" y="71"/>
                  </a:lnTo>
                  <a:cubicBezTo>
                    <a:pt x="1801" y="36"/>
                    <a:pt x="1783" y="0"/>
                    <a:pt x="17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 name="Google Shape;113;p2"/>
            <p:cNvSpPr/>
            <p:nvPr/>
          </p:nvSpPr>
          <p:spPr>
            <a:xfrm>
              <a:off x="9408574" y="-346222"/>
              <a:ext cx="131417" cy="101600"/>
            </a:xfrm>
            <a:custGeom>
              <a:rect b="b" l="l" r="r" t="t"/>
              <a:pathLst>
                <a:path extrusionOk="0" h="1915" w="2477">
                  <a:moveTo>
                    <a:pt x="1665" y="0"/>
                  </a:moveTo>
                  <a:cubicBezTo>
                    <a:pt x="1643" y="0"/>
                    <a:pt x="1621" y="8"/>
                    <a:pt x="1603" y="26"/>
                  </a:cubicBezTo>
                  <a:lnTo>
                    <a:pt x="54" y="1469"/>
                  </a:lnTo>
                  <a:cubicBezTo>
                    <a:pt x="0" y="1522"/>
                    <a:pt x="0" y="1576"/>
                    <a:pt x="54" y="1629"/>
                  </a:cubicBezTo>
                  <a:cubicBezTo>
                    <a:pt x="71" y="1647"/>
                    <a:pt x="98" y="1656"/>
                    <a:pt x="125" y="1656"/>
                  </a:cubicBezTo>
                  <a:cubicBezTo>
                    <a:pt x="151" y="1656"/>
                    <a:pt x="178" y="1647"/>
                    <a:pt x="196" y="1629"/>
                  </a:cubicBezTo>
                  <a:lnTo>
                    <a:pt x="1639" y="293"/>
                  </a:lnTo>
                  <a:lnTo>
                    <a:pt x="2245" y="1843"/>
                  </a:lnTo>
                  <a:cubicBezTo>
                    <a:pt x="2262" y="1896"/>
                    <a:pt x="2316" y="1914"/>
                    <a:pt x="2352" y="1914"/>
                  </a:cubicBezTo>
                  <a:lnTo>
                    <a:pt x="2387" y="1914"/>
                  </a:lnTo>
                  <a:cubicBezTo>
                    <a:pt x="2441" y="1896"/>
                    <a:pt x="2476" y="1825"/>
                    <a:pt x="2441" y="1772"/>
                  </a:cubicBezTo>
                  <a:lnTo>
                    <a:pt x="1782" y="79"/>
                  </a:lnTo>
                  <a:cubicBezTo>
                    <a:pt x="1758" y="32"/>
                    <a:pt x="1710" y="0"/>
                    <a:pt x="1665"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 name="Google Shape;114;p2"/>
            <p:cNvSpPr/>
            <p:nvPr/>
          </p:nvSpPr>
          <p:spPr>
            <a:xfrm>
              <a:off x="9365442" y="-177563"/>
              <a:ext cx="132001" cy="102131"/>
            </a:xfrm>
            <a:custGeom>
              <a:rect b="b" l="l" r="r" t="t"/>
              <a:pathLst>
                <a:path extrusionOk="0" h="1925" w="2488">
                  <a:moveTo>
                    <a:pt x="1543" y="0"/>
                  </a:moveTo>
                  <a:cubicBezTo>
                    <a:pt x="1508" y="0"/>
                    <a:pt x="1472" y="0"/>
                    <a:pt x="1454" y="36"/>
                  </a:cubicBezTo>
                  <a:lnTo>
                    <a:pt x="83" y="1514"/>
                  </a:lnTo>
                  <a:cubicBezTo>
                    <a:pt x="1" y="1582"/>
                    <a:pt x="76" y="1692"/>
                    <a:pt x="155" y="1692"/>
                  </a:cubicBezTo>
                  <a:cubicBezTo>
                    <a:pt x="179" y="1692"/>
                    <a:pt x="204" y="1682"/>
                    <a:pt x="225" y="1657"/>
                  </a:cubicBezTo>
                  <a:lnTo>
                    <a:pt x="1508" y="285"/>
                  </a:lnTo>
                  <a:lnTo>
                    <a:pt x="2274" y="1871"/>
                  </a:lnTo>
                  <a:cubicBezTo>
                    <a:pt x="2292" y="1906"/>
                    <a:pt x="2327" y="1924"/>
                    <a:pt x="2363" y="1924"/>
                  </a:cubicBezTo>
                  <a:lnTo>
                    <a:pt x="2416" y="1924"/>
                  </a:lnTo>
                  <a:cubicBezTo>
                    <a:pt x="2470" y="1888"/>
                    <a:pt x="2488" y="1835"/>
                    <a:pt x="2452" y="1782"/>
                  </a:cubicBezTo>
                  <a:lnTo>
                    <a:pt x="1633" y="54"/>
                  </a:lnTo>
                  <a:cubicBezTo>
                    <a:pt x="1615" y="36"/>
                    <a:pt x="1579" y="0"/>
                    <a:pt x="15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 name="Google Shape;115;p2"/>
            <p:cNvSpPr/>
            <p:nvPr/>
          </p:nvSpPr>
          <p:spPr>
            <a:xfrm>
              <a:off x="9304588" y="-356196"/>
              <a:ext cx="32204" cy="23663"/>
            </a:xfrm>
            <a:custGeom>
              <a:rect b="b" l="l" r="r" t="t"/>
              <a:pathLst>
                <a:path extrusionOk="0" h="446" w="607">
                  <a:moveTo>
                    <a:pt x="321" y="0"/>
                  </a:moveTo>
                  <a:cubicBezTo>
                    <a:pt x="36" y="0"/>
                    <a:pt x="0" y="446"/>
                    <a:pt x="286"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 name="Google Shape;116;p2"/>
            <p:cNvSpPr/>
            <p:nvPr/>
          </p:nvSpPr>
          <p:spPr>
            <a:xfrm>
              <a:off x="9372657" y="-411054"/>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 name="Google Shape;117;p2"/>
            <p:cNvSpPr/>
            <p:nvPr/>
          </p:nvSpPr>
          <p:spPr>
            <a:xfrm>
              <a:off x="9328198" y="-209714"/>
              <a:ext cx="32204" cy="23663"/>
            </a:xfrm>
            <a:custGeom>
              <a:rect b="b" l="l" r="r" t="t"/>
              <a:pathLst>
                <a:path extrusionOk="0" h="446" w="607">
                  <a:moveTo>
                    <a:pt x="322" y="0"/>
                  </a:moveTo>
                  <a:cubicBezTo>
                    <a:pt x="36" y="0"/>
                    <a:pt x="1" y="446"/>
                    <a:pt x="286" y="446"/>
                  </a:cubicBezTo>
                  <a:cubicBezTo>
                    <a:pt x="571" y="446"/>
                    <a:pt x="607" y="0"/>
                    <a:pt x="3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2"/>
            <p:cNvSpPr/>
            <p:nvPr/>
          </p:nvSpPr>
          <p:spPr>
            <a:xfrm>
              <a:off x="9239385" y="-100104"/>
              <a:ext cx="32151" cy="23716"/>
            </a:xfrm>
            <a:custGeom>
              <a:rect b="b" l="l" r="r" t="t"/>
              <a:pathLst>
                <a:path extrusionOk="0" h="447" w="606">
                  <a:moveTo>
                    <a:pt x="321" y="1"/>
                  </a:moveTo>
                  <a:cubicBezTo>
                    <a:pt x="54"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 name="Google Shape;119;p2"/>
            <p:cNvSpPr/>
            <p:nvPr/>
          </p:nvSpPr>
          <p:spPr>
            <a:xfrm>
              <a:off x="9311220" y="-15006"/>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2"/>
            <p:cNvSpPr/>
            <p:nvPr/>
          </p:nvSpPr>
          <p:spPr>
            <a:xfrm>
              <a:off x="9311220" y="145642"/>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 name="Google Shape;121;p2"/>
            <p:cNvSpPr/>
            <p:nvPr/>
          </p:nvSpPr>
          <p:spPr>
            <a:xfrm>
              <a:off x="9406665" y="114446"/>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 name="Google Shape;122;p2"/>
            <p:cNvSpPr/>
            <p:nvPr/>
          </p:nvSpPr>
          <p:spPr>
            <a:xfrm>
              <a:off x="9437860" y="-32036"/>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 name="Google Shape;123;p2"/>
            <p:cNvSpPr/>
            <p:nvPr/>
          </p:nvSpPr>
          <p:spPr>
            <a:xfrm>
              <a:off x="9577711" y="-42435"/>
              <a:ext cx="32204" cy="23663"/>
            </a:xfrm>
            <a:custGeom>
              <a:rect b="b" l="l" r="r" t="t"/>
              <a:pathLst>
                <a:path extrusionOk="0" h="446" w="607">
                  <a:moveTo>
                    <a:pt x="321" y="1"/>
                  </a:moveTo>
                  <a:cubicBezTo>
                    <a:pt x="36" y="1"/>
                    <a:pt x="1" y="446"/>
                    <a:pt x="286" y="446"/>
                  </a:cubicBezTo>
                  <a:cubicBezTo>
                    <a:pt x="553" y="446"/>
                    <a:pt x="607"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 name="Google Shape;124;p2"/>
            <p:cNvSpPr/>
            <p:nvPr/>
          </p:nvSpPr>
          <p:spPr>
            <a:xfrm>
              <a:off x="9522906" y="-195549"/>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 name="Google Shape;125;p2"/>
            <p:cNvSpPr/>
            <p:nvPr/>
          </p:nvSpPr>
          <p:spPr>
            <a:xfrm>
              <a:off x="9601373" y="-322189"/>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 name="Google Shape;126;p2"/>
            <p:cNvSpPr/>
            <p:nvPr/>
          </p:nvSpPr>
          <p:spPr>
            <a:xfrm>
              <a:off x="9635381" y="-411054"/>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 name="Google Shape;127;p2"/>
            <p:cNvSpPr/>
            <p:nvPr/>
          </p:nvSpPr>
          <p:spPr>
            <a:xfrm>
              <a:off x="9580576" y="-537694"/>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2"/>
            <p:cNvSpPr/>
            <p:nvPr/>
          </p:nvSpPr>
          <p:spPr>
            <a:xfrm>
              <a:off x="9444492" y="-523476"/>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 name="Google Shape;129;p2"/>
            <p:cNvSpPr/>
            <p:nvPr/>
          </p:nvSpPr>
          <p:spPr>
            <a:xfrm>
              <a:off x="9280024" y="-434663"/>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 name="Google Shape;130;p2"/>
            <p:cNvSpPr/>
            <p:nvPr/>
          </p:nvSpPr>
          <p:spPr>
            <a:xfrm>
              <a:off x="8594407" y="-787154"/>
              <a:ext cx="1058076" cy="525987"/>
            </a:xfrm>
            <a:custGeom>
              <a:rect b="b" l="l" r="r" t="t"/>
              <a:pathLst>
                <a:path extrusionOk="0" h="9914" w="19943">
                  <a:moveTo>
                    <a:pt x="10667" y="0"/>
                  </a:moveTo>
                  <a:cubicBezTo>
                    <a:pt x="9904" y="0"/>
                    <a:pt x="9404" y="229"/>
                    <a:pt x="9075" y="427"/>
                  </a:cubicBezTo>
                  <a:cubicBezTo>
                    <a:pt x="7989" y="1104"/>
                    <a:pt x="8790" y="2405"/>
                    <a:pt x="8790" y="2405"/>
                  </a:cubicBezTo>
                  <a:cubicBezTo>
                    <a:pt x="7922" y="2200"/>
                    <a:pt x="7196" y="2112"/>
                    <a:pt x="6597" y="2112"/>
                  </a:cubicBezTo>
                  <a:cubicBezTo>
                    <a:pt x="5216" y="2112"/>
                    <a:pt x="4507" y="2576"/>
                    <a:pt x="4283" y="3135"/>
                  </a:cubicBezTo>
                  <a:cubicBezTo>
                    <a:pt x="4016" y="3812"/>
                    <a:pt x="4052" y="4560"/>
                    <a:pt x="4355" y="5219"/>
                  </a:cubicBezTo>
                  <a:cubicBezTo>
                    <a:pt x="4321" y="5217"/>
                    <a:pt x="4287" y="5215"/>
                    <a:pt x="4252" y="5215"/>
                  </a:cubicBezTo>
                  <a:cubicBezTo>
                    <a:pt x="2793" y="5215"/>
                    <a:pt x="0" y="7709"/>
                    <a:pt x="1896" y="9014"/>
                  </a:cubicBezTo>
                  <a:cubicBezTo>
                    <a:pt x="2413" y="9373"/>
                    <a:pt x="2987" y="9504"/>
                    <a:pt x="3550" y="9504"/>
                  </a:cubicBezTo>
                  <a:cubicBezTo>
                    <a:pt x="5080" y="9504"/>
                    <a:pt x="6528" y="8533"/>
                    <a:pt x="6528" y="8533"/>
                  </a:cubicBezTo>
                  <a:cubicBezTo>
                    <a:pt x="7059" y="9397"/>
                    <a:pt x="7690" y="9913"/>
                    <a:pt x="8486" y="9913"/>
                  </a:cubicBezTo>
                  <a:cubicBezTo>
                    <a:pt x="8757" y="9913"/>
                    <a:pt x="9048" y="9853"/>
                    <a:pt x="9360" y="9726"/>
                  </a:cubicBezTo>
                  <a:cubicBezTo>
                    <a:pt x="11498" y="8871"/>
                    <a:pt x="11961" y="7553"/>
                    <a:pt x="12068" y="7464"/>
                  </a:cubicBezTo>
                  <a:cubicBezTo>
                    <a:pt x="12711" y="7879"/>
                    <a:pt x="13261" y="8052"/>
                    <a:pt x="13740" y="8052"/>
                  </a:cubicBezTo>
                  <a:cubicBezTo>
                    <a:pt x="15585" y="8052"/>
                    <a:pt x="16372" y="5477"/>
                    <a:pt x="17306" y="4204"/>
                  </a:cubicBezTo>
                  <a:cubicBezTo>
                    <a:pt x="18499" y="2583"/>
                    <a:pt x="19942" y="2262"/>
                    <a:pt x="19942" y="2262"/>
                  </a:cubicBezTo>
                  <a:lnTo>
                    <a:pt x="19604" y="1817"/>
                  </a:lnTo>
                  <a:cubicBezTo>
                    <a:pt x="18873" y="2179"/>
                    <a:pt x="18155" y="2300"/>
                    <a:pt x="17521" y="2300"/>
                  </a:cubicBezTo>
                  <a:cubicBezTo>
                    <a:pt x="16255" y="2300"/>
                    <a:pt x="15328" y="1817"/>
                    <a:pt x="15328" y="1817"/>
                  </a:cubicBezTo>
                  <a:cubicBezTo>
                    <a:pt x="13163" y="404"/>
                    <a:pt x="11682" y="0"/>
                    <a:pt x="106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 name="Google Shape;131;p2"/>
            <p:cNvSpPr/>
            <p:nvPr/>
          </p:nvSpPr>
          <p:spPr>
            <a:xfrm>
              <a:off x="8841480" y="-684389"/>
              <a:ext cx="813280" cy="280979"/>
            </a:xfrm>
            <a:custGeom>
              <a:rect b="b" l="l" r="r" t="t"/>
              <a:pathLst>
                <a:path extrusionOk="0" h="5296" w="15329">
                  <a:moveTo>
                    <a:pt x="15190" y="0"/>
                  </a:moveTo>
                  <a:cubicBezTo>
                    <a:pt x="15181" y="0"/>
                    <a:pt x="15171" y="2"/>
                    <a:pt x="15160" y="5"/>
                  </a:cubicBezTo>
                  <a:cubicBezTo>
                    <a:pt x="15071" y="22"/>
                    <a:pt x="7251" y="2356"/>
                    <a:pt x="90" y="5082"/>
                  </a:cubicBezTo>
                  <a:cubicBezTo>
                    <a:pt x="36" y="5100"/>
                    <a:pt x="0" y="5171"/>
                    <a:pt x="18" y="5224"/>
                  </a:cubicBezTo>
                  <a:cubicBezTo>
                    <a:pt x="36" y="5260"/>
                    <a:pt x="72" y="5295"/>
                    <a:pt x="125" y="5295"/>
                  </a:cubicBezTo>
                  <a:cubicBezTo>
                    <a:pt x="143" y="5295"/>
                    <a:pt x="143" y="5278"/>
                    <a:pt x="161" y="5278"/>
                  </a:cubicBezTo>
                  <a:cubicBezTo>
                    <a:pt x="7322" y="2552"/>
                    <a:pt x="15143" y="236"/>
                    <a:pt x="15214" y="201"/>
                  </a:cubicBezTo>
                  <a:cubicBezTo>
                    <a:pt x="15328" y="168"/>
                    <a:pt x="15293" y="0"/>
                    <a:pt x="151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 name="Google Shape;132;p2"/>
            <p:cNvSpPr/>
            <p:nvPr/>
          </p:nvSpPr>
          <p:spPr>
            <a:xfrm>
              <a:off x="9299867" y="-633351"/>
              <a:ext cx="124785" cy="125051"/>
            </a:xfrm>
            <a:custGeom>
              <a:rect b="b" l="l" r="r" t="t"/>
              <a:pathLst>
                <a:path extrusionOk="0" h="2357" w="2352">
                  <a:moveTo>
                    <a:pt x="98" y="0"/>
                  </a:moveTo>
                  <a:cubicBezTo>
                    <a:pt x="54" y="0"/>
                    <a:pt x="15" y="35"/>
                    <a:pt x="0" y="94"/>
                  </a:cubicBezTo>
                  <a:cubicBezTo>
                    <a:pt x="0" y="147"/>
                    <a:pt x="36" y="201"/>
                    <a:pt x="89" y="218"/>
                  </a:cubicBezTo>
                  <a:lnTo>
                    <a:pt x="2085" y="610"/>
                  </a:lnTo>
                  <a:lnTo>
                    <a:pt x="1105" y="2196"/>
                  </a:lnTo>
                  <a:cubicBezTo>
                    <a:pt x="1069" y="2249"/>
                    <a:pt x="1087" y="2320"/>
                    <a:pt x="1141" y="2338"/>
                  </a:cubicBezTo>
                  <a:cubicBezTo>
                    <a:pt x="1158" y="2356"/>
                    <a:pt x="1176" y="2356"/>
                    <a:pt x="1194" y="2356"/>
                  </a:cubicBezTo>
                  <a:cubicBezTo>
                    <a:pt x="1230" y="2356"/>
                    <a:pt x="1265" y="2338"/>
                    <a:pt x="1301" y="2303"/>
                  </a:cubicBezTo>
                  <a:lnTo>
                    <a:pt x="2352" y="575"/>
                  </a:lnTo>
                  <a:cubicBezTo>
                    <a:pt x="2352" y="557"/>
                    <a:pt x="2352" y="521"/>
                    <a:pt x="2352" y="486"/>
                  </a:cubicBezTo>
                  <a:cubicBezTo>
                    <a:pt x="2334" y="450"/>
                    <a:pt x="2298" y="432"/>
                    <a:pt x="2263" y="432"/>
                  </a:cubicBezTo>
                  <a:lnTo>
                    <a:pt x="125" y="5"/>
                  </a:lnTo>
                  <a:cubicBezTo>
                    <a:pt x="116" y="2"/>
                    <a:pt x="107" y="0"/>
                    <a:pt x="9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 name="Google Shape;133;p2"/>
            <p:cNvSpPr/>
            <p:nvPr/>
          </p:nvSpPr>
          <p:spPr>
            <a:xfrm>
              <a:off x="9123727" y="-577591"/>
              <a:ext cx="124202" cy="115554"/>
            </a:xfrm>
            <a:custGeom>
              <a:rect b="b" l="l" r="r" t="t"/>
              <a:pathLst>
                <a:path extrusionOk="0" h="2178" w="2341">
                  <a:moveTo>
                    <a:pt x="154" y="1"/>
                  </a:moveTo>
                  <a:cubicBezTo>
                    <a:pt x="36" y="1"/>
                    <a:pt x="0" y="184"/>
                    <a:pt x="132" y="201"/>
                  </a:cubicBezTo>
                  <a:lnTo>
                    <a:pt x="2056" y="610"/>
                  </a:lnTo>
                  <a:lnTo>
                    <a:pt x="1147" y="2018"/>
                  </a:lnTo>
                  <a:cubicBezTo>
                    <a:pt x="1094" y="2089"/>
                    <a:pt x="1147" y="2178"/>
                    <a:pt x="1236" y="2178"/>
                  </a:cubicBezTo>
                  <a:cubicBezTo>
                    <a:pt x="1254" y="2178"/>
                    <a:pt x="1290" y="2160"/>
                    <a:pt x="1307" y="2142"/>
                  </a:cubicBezTo>
                  <a:lnTo>
                    <a:pt x="2323" y="610"/>
                  </a:lnTo>
                  <a:cubicBezTo>
                    <a:pt x="2341" y="575"/>
                    <a:pt x="2341" y="539"/>
                    <a:pt x="2341" y="503"/>
                  </a:cubicBezTo>
                  <a:cubicBezTo>
                    <a:pt x="2323" y="468"/>
                    <a:pt x="2287" y="450"/>
                    <a:pt x="2252" y="450"/>
                  </a:cubicBezTo>
                  <a:lnTo>
                    <a:pt x="185" y="5"/>
                  </a:lnTo>
                  <a:cubicBezTo>
                    <a:pt x="174" y="2"/>
                    <a:pt x="164" y="1"/>
                    <a:pt x="15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2"/>
            <p:cNvSpPr/>
            <p:nvPr/>
          </p:nvSpPr>
          <p:spPr>
            <a:xfrm>
              <a:off x="8962443" y="-513289"/>
              <a:ext cx="118207" cy="114599"/>
            </a:xfrm>
            <a:custGeom>
              <a:rect b="b" l="l" r="r" t="t"/>
              <a:pathLst>
                <a:path extrusionOk="0" h="2160" w="2228">
                  <a:moveTo>
                    <a:pt x="104" y="1"/>
                  </a:moveTo>
                  <a:cubicBezTo>
                    <a:pt x="59" y="1"/>
                    <a:pt x="19" y="47"/>
                    <a:pt x="19" y="93"/>
                  </a:cubicBezTo>
                  <a:cubicBezTo>
                    <a:pt x="1" y="147"/>
                    <a:pt x="36" y="200"/>
                    <a:pt x="108" y="218"/>
                  </a:cubicBezTo>
                  <a:lnTo>
                    <a:pt x="1942" y="467"/>
                  </a:lnTo>
                  <a:lnTo>
                    <a:pt x="1105" y="1999"/>
                  </a:lnTo>
                  <a:cubicBezTo>
                    <a:pt x="1070" y="2053"/>
                    <a:pt x="1087" y="2106"/>
                    <a:pt x="1141" y="2142"/>
                  </a:cubicBezTo>
                  <a:cubicBezTo>
                    <a:pt x="1159" y="2142"/>
                    <a:pt x="1176" y="2160"/>
                    <a:pt x="1194" y="2160"/>
                  </a:cubicBezTo>
                  <a:cubicBezTo>
                    <a:pt x="1230" y="2160"/>
                    <a:pt x="1283" y="2142"/>
                    <a:pt x="1301" y="2106"/>
                  </a:cubicBezTo>
                  <a:lnTo>
                    <a:pt x="2228" y="432"/>
                  </a:lnTo>
                  <a:cubicBezTo>
                    <a:pt x="2228" y="396"/>
                    <a:pt x="2228" y="360"/>
                    <a:pt x="2228" y="325"/>
                  </a:cubicBezTo>
                  <a:cubicBezTo>
                    <a:pt x="2210" y="307"/>
                    <a:pt x="2174" y="271"/>
                    <a:pt x="2138" y="271"/>
                  </a:cubicBezTo>
                  <a:lnTo>
                    <a:pt x="125" y="4"/>
                  </a:lnTo>
                  <a:cubicBezTo>
                    <a:pt x="118" y="2"/>
                    <a:pt x="111" y="1"/>
                    <a:pt x="1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 name="Google Shape;135;p2"/>
            <p:cNvSpPr/>
            <p:nvPr/>
          </p:nvSpPr>
          <p:spPr>
            <a:xfrm>
              <a:off x="9116512" y="-417633"/>
              <a:ext cx="32204" cy="23663"/>
            </a:xfrm>
            <a:custGeom>
              <a:rect b="b" l="l" r="r" t="t"/>
              <a:pathLst>
                <a:path extrusionOk="0" h="446" w="607">
                  <a:moveTo>
                    <a:pt x="321" y="0"/>
                  </a:moveTo>
                  <a:cubicBezTo>
                    <a:pt x="36" y="0"/>
                    <a:pt x="0" y="446"/>
                    <a:pt x="285"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 name="Google Shape;136;p2"/>
            <p:cNvSpPr/>
            <p:nvPr/>
          </p:nvSpPr>
          <p:spPr>
            <a:xfrm>
              <a:off x="9040910" y="-328820"/>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 name="Google Shape;137;p2"/>
            <p:cNvSpPr/>
            <p:nvPr/>
          </p:nvSpPr>
          <p:spPr>
            <a:xfrm>
              <a:off x="8955864" y="-387392"/>
              <a:ext cx="33106" cy="23663"/>
            </a:xfrm>
            <a:custGeom>
              <a:rect b="b" l="l" r="r" t="t"/>
              <a:pathLst>
                <a:path extrusionOk="0" h="446" w="624">
                  <a:moveTo>
                    <a:pt x="338" y="0"/>
                  </a:moveTo>
                  <a:cubicBezTo>
                    <a:pt x="53" y="0"/>
                    <a:pt x="0" y="446"/>
                    <a:pt x="285" y="446"/>
                  </a:cubicBezTo>
                  <a:cubicBezTo>
                    <a:pt x="570" y="446"/>
                    <a:pt x="624" y="0"/>
                    <a:pt x="33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 name="Google Shape;138;p2"/>
            <p:cNvSpPr/>
            <p:nvPr/>
          </p:nvSpPr>
          <p:spPr>
            <a:xfrm>
              <a:off x="8809329" y="-35338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 name="Google Shape;139;p2"/>
            <p:cNvSpPr/>
            <p:nvPr/>
          </p:nvSpPr>
          <p:spPr>
            <a:xfrm>
              <a:off x="8710118" y="-366595"/>
              <a:ext cx="32151" cy="23663"/>
            </a:xfrm>
            <a:custGeom>
              <a:rect b="b" l="l" r="r" t="t"/>
              <a:pathLst>
                <a:path extrusionOk="0" h="446" w="606">
                  <a:moveTo>
                    <a:pt x="339" y="0"/>
                  </a:moveTo>
                  <a:cubicBezTo>
                    <a:pt x="54" y="0"/>
                    <a:pt x="0" y="446"/>
                    <a:pt x="285" y="446"/>
                  </a:cubicBezTo>
                  <a:cubicBezTo>
                    <a:pt x="570" y="446"/>
                    <a:pt x="606"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 name="Google Shape;140;p2"/>
            <p:cNvSpPr/>
            <p:nvPr/>
          </p:nvSpPr>
          <p:spPr>
            <a:xfrm>
              <a:off x="8802750" y="-472438"/>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 name="Google Shape;141;p2"/>
            <p:cNvSpPr/>
            <p:nvPr/>
          </p:nvSpPr>
          <p:spPr>
            <a:xfrm>
              <a:off x="8935067" y="-626507"/>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 name="Google Shape;142;p2"/>
            <p:cNvSpPr/>
            <p:nvPr/>
          </p:nvSpPr>
          <p:spPr>
            <a:xfrm>
              <a:off x="8870765" y="-547138"/>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 name="Google Shape;143;p2"/>
            <p:cNvSpPr/>
            <p:nvPr/>
          </p:nvSpPr>
          <p:spPr>
            <a:xfrm>
              <a:off x="9048443" y="-601943"/>
              <a:ext cx="32204" cy="23663"/>
            </a:xfrm>
            <a:custGeom>
              <a:rect b="b" l="l" r="r" t="t"/>
              <a:pathLst>
                <a:path extrusionOk="0" h="446" w="607">
                  <a:moveTo>
                    <a:pt x="321" y="0"/>
                  </a:moveTo>
                  <a:cubicBezTo>
                    <a:pt x="36" y="0"/>
                    <a:pt x="1" y="446"/>
                    <a:pt x="286" y="446"/>
                  </a:cubicBezTo>
                  <a:cubicBezTo>
                    <a:pt x="553" y="446"/>
                    <a:pt x="607"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 name="Google Shape;144;p2"/>
            <p:cNvSpPr/>
            <p:nvPr/>
          </p:nvSpPr>
          <p:spPr>
            <a:xfrm>
              <a:off x="9109880" y="-721951"/>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 name="Google Shape;145;p2"/>
            <p:cNvSpPr/>
            <p:nvPr/>
          </p:nvSpPr>
          <p:spPr>
            <a:xfrm>
              <a:off x="9235618" y="-721951"/>
              <a:ext cx="33106" cy="23663"/>
            </a:xfrm>
            <a:custGeom>
              <a:rect b="b" l="l" r="r" t="t"/>
              <a:pathLst>
                <a:path extrusionOk="0" h="446" w="624">
                  <a:moveTo>
                    <a:pt x="339" y="0"/>
                  </a:moveTo>
                  <a:cubicBezTo>
                    <a:pt x="53" y="0"/>
                    <a:pt x="0" y="445"/>
                    <a:pt x="285" y="445"/>
                  </a:cubicBezTo>
                  <a:cubicBezTo>
                    <a:pt x="570" y="445"/>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 name="Google Shape;146;p2"/>
            <p:cNvSpPr/>
            <p:nvPr/>
          </p:nvSpPr>
          <p:spPr>
            <a:xfrm>
              <a:off x="9208189" y="-635950"/>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 name="Google Shape;147;p2"/>
            <p:cNvSpPr/>
            <p:nvPr/>
          </p:nvSpPr>
          <p:spPr>
            <a:xfrm>
              <a:off x="9280024" y="-47906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 name="Google Shape;148;p2"/>
            <p:cNvSpPr/>
            <p:nvPr/>
          </p:nvSpPr>
          <p:spPr>
            <a:xfrm>
              <a:off x="9368837" y="-411054"/>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2"/>
            <p:cNvSpPr/>
            <p:nvPr/>
          </p:nvSpPr>
          <p:spPr>
            <a:xfrm>
              <a:off x="9423695" y="-527296"/>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 name="Google Shape;150;p2"/>
            <p:cNvSpPr/>
            <p:nvPr/>
          </p:nvSpPr>
          <p:spPr>
            <a:xfrm>
              <a:off x="6529702" y="-760362"/>
              <a:ext cx="1282605" cy="881509"/>
            </a:xfrm>
            <a:custGeom>
              <a:rect b="b" l="l" r="r" t="t"/>
              <a:pathLst>
                <a:path extrusionOk="0" h="16615" w="24175">
                  <a:moveTo>
                    <a:pt x="24000" y="0"/>
                  </a:moveTo>
                  <a:cubicBezTo>
                    <a:pt x="23981" y="0"/>
                    <a:pt x="23962" y="4"/>
                    <a:pt x="23943" y="11"/>
                  </a:cubicBezTo>
                  <a:cubicBezTo>
                    <a:pt x="23480" y="136"/>
                    <a:pt x="22999" y="207"/>
                    <a:pt x="22518" y="243"/>
                  </a:cubicBezTo>
                  <a:cubicBezTo>
                    <a:pt x="18813" y="653"/>
                    <a:pt x="10119" y="1650"/>
                    <a:pt x="54" y="16365"/>
                  </a:cubicBezTo>
                  <a:cubicBezTo>
                    <a:pt x="1" y="16436"/>
                    <a:pt x="19" y="16543"/>
                    <a:pt x="90" y="16597"/>
                  </a:cubicBezTo>
                  <a:cubicBezTo>
                    <a:pt x="125" y="16597"/>
                    <a:pt x="143" y="16614"/>
                    <a:pt x="179" y="16614"/>
                  </a:cubicBezTo>
                  <a:cubicBezTo>
                    <a:pt x="232" y="16614"/>
                    <a:pt x="286" y="16597"/>
                    <a:pt x="321" y="16561"/>
                  </a:cubicBezTo>
                  <a:cubicBezTo>
                    <a:pt x="10315" y="1971"/>
                    <a:pt x="18902" y="991"/>
                    <a:pt x="22554" y="564"/>
                  </a:cubicBezTo>
                  <a:cubicBezTo>
                    <a:pt x="23070" y="528"/>
                    <a:pt x="23569" y="439"/>
                    <a:pt x="24050" y="314"/>
                  </a:cubicBezTo>
                  <a:cubicBezTo>
                    <a:pt x="24139" y="279"/>
                    <a:pt x="24175" y="190"/>
                    <a:pt x="24157" y="118"/>
                  </a:cubicBezTo>
                  <a:cubicBezTo>
                    <a:pt x="24129" y="48"/>
                    <a:pt x="24068" y="0"/>
                    <a:pt x="2400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 name="Google Shape;151;p2"/>
            <p:cNvSpPr/>
            <p:nvPr/>
          </p:nvSpPr>
          <p:spPr>
            <a:xfrm>
              <a:off x="6987134" y="-602102"/>
              <a:ext cx="278910" cy="643875"/>
            </a:xfrm>
            <a:custGeom>
              <a:rect b="b" l="l" r="r" t="t"/>
              <a:pathLst>
                <a:path extrusionOk="0" h="12136" w="5257">
                  <a:moveTo>
                    <a:pt x="5079" y="0"/>
                  </a:moveTo>
                  <a:cubicBezTo>
                    <a:pt x="5003" y="0"/>
                    <a:pt x="4933" y="51"/>
                    <a:pt x="4918" y="128"/>
                  </a:cubicBezTo>
                  <a:cubicBezTo>
                    <a:pt x="4169" y="5134"/>
                    <a:pt x="90" y="11814"/>
                    <a:pt x="36" y="11886"/>
                  </a:cubicBezTo>
                  <a:cubicBezTo>
                    <a:pt x="1" y="11957"/>
                    <a:pt x="19" y="12046"/>
                    <a:pt x="90" y="12099"/>
                  </a:cubicBezTo>
                  <a:cubicBezTo>
                    <a:pt x="126" y="12117"/>
                    <a:pt x="143" y="12117"/>
                    <a:pt x="179" y="12135"/>
                  </a:cubicBezTo>
                  <a:cubicBezTo>
                    <a:pt x="232" y="12135"/>
                    <a:pt x="286" y="12099"/>
                    <a:pt x="321" y="12046"/>
                  </a:cubicBezTo>
                  <a:cubicBezTo>
                    <a:pt x="357" y="11993"/>
                    <a:pt x="4472" y="5241"/>
                    <a:pt x="5238" y="182"/>
                  </a:cubicBezTo>
                  <a:cubicBezTo>
                    <a:pt x="5256" y="93"/>
                    <a:pt x="5203" y="21"/>
                    <a:pt x="5114" y="3"/>
                  </a:cubicBezTo>
                  <a:cubicBezTo>
                    <a:pt x="5102" y="1"/>
                    <a:pt x="5091" y="0"/>
                    <a:pt x="507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 name="Google Shape;152;p2"/>
            <p:cNvSpPr/>
            <p:nvPr/>
          </p:nvSpPr>
          <p:spPr>
            <a:xfrm>
              <a:off x="6790038" y="-224410"/>
              <a:ext cx="82819" cy="290741"/>
            </a:xfrm>
            <a:custGeom>
              <a:rect b="b" l="l" r="r" t="t"/>
              <a:pathLst>
                <a:path extrusionOk="0" h="5480" w="1561">
                  <a:moveTo>
                    <a:pt x="213" y="1"/>
                  </a:moveTo>
                  <a:cubicBezTo>
                    <a:pt x="110" y="1"/>
                    <a:pt x="0" y="97"/>
                    <a:pt x="46" y="224"/>
                  </a:cubicBezTo>
                  <a:cubicBezTo>
                    <a:pt x="64" y="260"/>
                    <a:pt x="1222" y="3110"/>
                    <a:pt x="349" y="5265"/>
                  </a:cubicBezTo>
                  <a:cubicBezTo>
                    <a:pt x="331" y="5337"/>
                    <a:pt x="367" y="5444"/>
                    <a:pt x="456" y="5461"/>
                  </a:cubicBezTo>
                  <a:cubicBezTo>
                    <a:pt x="474" y="5479"/>
                    <a:pt x="491" y="5479"/>
                    <a:pt x="509" y="5479"/>
                  </a:cubicBezTo>
                  <a:cubicBezTo>
                    <a:pt x="563" y="5479"/>
                    <a:pt x="634" y="5444"/>
                    <a:pt x="652" y="5372"/>
                  </a:cubicBezTo>
                  <a:cubicBezTo>
                    <a:pt x="1560" y="3110"/>
                    <a:pt x="402" y="224"/>
                    <a:pt x="349" y="99"/>
                  </a:cubicBezTo>
                  <a:cubicBezTo>
                    <a:pt x="324" y="30"/>
                    <a:pt x="269" y="1"/>
                    <a:pt x="21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 name="Google Shape;153;p2"/>
            <p:cNvSpPr/>
            <p:nvPr/>
          </p:nvSpPr>
          <p:spPr>
            <a:xfrm>
              <a:off x="6931746" y="16615"/>
              <a:ext cx="101759" cy="84198"/>
            </a:xfrm>
            <a:custGeom>
              <a:rect b="b" l="l" r="r" t="t"/>
              <a:pathLst>
                <a:path extrusionOk="0" h="1587" w="1918">
                  <a:moveTo>
                    <a:pt x="935" y="1"/>
                  </a:moveTo>
                  <a:cubicBezTo>
                    <a:pt x="431" y="1"/>
                    <a:pt x="0" y="507"/>
                    <a:pt x="190" y="1061"/>
                  </a:cubicBezTo>
                  <a:cubicBezTo>
                    <a:pt x="302" y="1385"/>
                    <a:pt x="615" y="1586"/>
                    <a:pt x="944" y="1586"/>
                  </a:cubicBezTo>
                  <a:cubicBezTo>
                    <a:pt x="1031" y="1586"/>
                    <a:pt x="1119" y="1572"/>
                    <a:pt x="1205" y="1542"/>
                  </a:cubicBezTo>
                  <a:cubicBezTo>
                    <a:pt x="1882" y="1310"/>
                    <a:pt x="1918" y="384"/>
                    <a:pt x="1276" y="81"/>
                  </a:cubicBezTo>
                  <a:cubicBezTo>
                    <a:pt x="1163" y="26"/>
                    <a:pt x="1047" y="1"/>
                    <a:pt x="9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 name="Google Shape;154;p2"/>
            <p:cNvSpPr/>
            <p:nvPr/>
          </p:nvSpPr>
          <p:spPr>
            <a:xfrm>
              <a:off x="6755977" y="31417"/>
              <a:ext cx="101759" cy="84517"/>
            </a:xfrm>
            <a:custGeom>
              <a:rect b="b" l="l" r="r" t="t"/>
              <a:pathLst>
                <a:path extrusionOk="0" h="1593" w="1918">
                  <a:moveTo>
                    <a:pt x="920" y="0"/>
                  </a:moveTo>
                  <a:cubicBezTo>
                    <a:pt x="414" y="0"/>
                    <a:pt x="1" y="516"/>
                    <a:pt x="189" y="1067"/>
                  </a:cubicBezTo>
                  <a:cubicBezTo>
                    <a:pt x="302" y="1391"/>
                    <a:pt x="615" y="1592"/>
                    <a:pt x="943" y="1592"/>
                  </a:cubicBezTo>
                  <a:cubicBezTo>
                    <a:pt x="1030" y="1592"/>
                    <a:pt x="1119" y="1578"/>
                    <a:pt x="1205" y="1548"/>
                  </a:cubicBezTo>
                  <a:cubicBezTo>
                    <a:pt x="1864" y="1316"/>
                    <a:pt x="1917" y="390"/>
                    <a:pt x="1276" y="87"/>
                  </a:cubicBezTo>
                  <a:cubicBezTo>
                    <a:pt x="1157" y="27"/>
                    <a:pt x="1036" y="0"/>
                    <a:pt x="9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 name="Google Shape;155;p2"/>
            <p:cNvSpPr/>
            <p:nvPr/>
          </p:nvSpPr>
          <p:spPr>
            <a:xfrm>
              <a:off x="6810411" y="-477796"/>
              <a:ext cx="258855" cy="55496"/>
            </a:xfrm>
            <a:custGeom>
              <a:rect b="b" l="l" r="r" t="t"/>
              <a:pathLst>
                <a:path extrusionOk="0" h="1046" w="4879">
                  <a:moveTo>
                    <a:pt x="3582" y="1"/>
                  </a:moveTo>
                  <a:cubicBezTo>
                    <a:pt x="2832" y="1"/>
                    <a:pt x="1696" y="150"/>
                    <a:pt x="125" y="742"/>
                  </a:cubicBezTo>
                  <a:cubicBezTo>
                    <a:pt x="54" y="760"/>
                    <a:pt x="1" y="867"/>
                    <a:pt x="36" y="938"/>
                  </a:cubicBezTo>
                  <a:cubicBezTo>
                    <a:pt x="54" y="1010"/>
                    <a:pt x="125" y="1045"/>
                    <a:pt x="179" y="1045"/>
                  </a:cubicBezTo>
                  <a:lnTo>
                    <a:pt x="250" y="1045"/>
                  </a:lnTo>
                  <a:cubicBezTo>
                    <a:pt x="1765" y="470"/>
                    <a:pt x="2859" y="330"/>
                    <a:pt x="3570" y="330"/>
                  </a:cubicBezTo>
                  <a:cubicBezTo>
                    <a:pt x="4248" y="330"/>
                    <a:pt x="4579" y="457"/>
                    <a:pt x="4597" y="457"/>
                  </a:cubicBezTo>
                  <a:cubicBezTo>
                    <a:pt x="4617" y="466"/>
                    <a:pt x="4637" y="469"/>
                    <a:pt x="4656" y="469"/>
                  </a:cubicBezTo>
                  <a:cubicBezTo>
                    <a:pt x="4799" y="469"/>
                    <a:pt x="4879" y="249"/>
                    <a:pt x="4721" y="154"/>
                  </a:cubicBezTo>
                  <a:cubicBezTo>
                    <a:pt x="4686" y="146"/>
                    <a:pt x="4322" y="1"/>
                    <a:pt x="35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 name="Google Shape;156;p2"/>
            <p:cNvSpPr/>
            <p:nvPr/>
          </p:nvSpPr>
          <p:spPr>
            <a:xfrm>
              <a:off x="6776881" y="-477584"/>
              <a:ext cx="102555" cy="84464"/>
            </a:xfrm>
            <a:custGeom>
              <a:rect b="b" l="l" r="r" t="t"/>
              <a:pathLst>
                <a:path extrusionOk="0" h="1592" w="1933">
                  <a:moveTo>
                    <a:pt x="948" y="1"/>
                  </a:moveTo>
                  <a:cubicBezTo>
                    <a:pt x="432" y="1"/>
                    <a:pt x="0" y="518"/>
                    <a:pt x="205" y="1059"/>
                  </a:cubicBezTo>
                  <a:cubicBezTo>
                    <a:pt x="317" y="1380"/>
                    <a:pt x="614" y="1591"/>
                    <a:pt x="942" y="1591"/>
                  </a:cubicBezTo>
                  <a:cubicBezTo>
                    <a:pt x="1034" y="1591"/>
                    <a:pt x="1127" y="1575"/>
                    <a:pt x="1220" y="1540"/>
                  </a:cubicBezTo>
                  <a:cubicBezTo>
                    <a:pt x="1880" y="1308"/>
                    <a:pt x="1933" y="382"/>
                    <a:pt x="1292" y="79"/>
                  </a:cubicBezTo>
                  <a:cubicBezTo>
                    <a:pt x="1177" y="25"/>
                    <a:pt x="1061" y="1"/>
                    <a:pt x="9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 name="Google Shape;157;p2"/>
            <p:cNvSpPr/>
            <p:nvPr/>
          </p:nvSpPr>
          <p:spPr>
            <a:xfrm>
              <a:off x="6465453" y="-171993"/>
              <a:ext cx="277265" cy="57777"/>
            </a:xfrm>
            <a:custGeom>
              <a:rect b="b" l="l" r="r" t="t"/>
              <a:pathLst>
                <a:path extrusionOk="0" h="1089" w="5226">
                  <a:moveTo>
                    <a:pt x="2820" y="1"/>
                  </a:moveTo>
                  <a:cubicBezTo>
                    <a:pt x="1971" y="1"/>
                    <a:pt x="989" y="181"/>
                    <a:pt x="89" y="786"/>
                  </a:cubicBezTo>
                  <a:cubicBezTo>
                    <a:pt x="18" y="839"/>
                    <a:pt x="0" y="928"/>
                    <a:pt x="36" y="1017"/>
                  </a:cubicBezTo>
                  <a:cubicBezTo>
                    <a:pt x="72" y="1053"/>
                    <a:pt x="125" y="1089"/>
                    <a:pt x="178" y="1089"/>
                  </a:cubicBezTo>
                  <a:cubicBezTo>
                    <a:pt x="214" y="1089"/>
                    <a:pt x="232" y="1071"/>
                    <a:pt x="268" y="1053"/>
                  </a:cubicBezTo>
                  <a:cubicBezTo>
                    <a:pt x="1089" y="506"/>
                    <a:pt x="2000" y="343"/>
                    <a:pt x="2795" y="343"/>
                  </a:cubicBezTo>
                  <a:cubicBezTo>
                    <a:pt x="3968" y="343"/>
                    <a:pt x="4889" y="697"/>
                    <a:pt x="4899" y="697"/>
                  </a:cubicBezTo>
                  <a:cubicBezTo>
                    <a:pt x="4927" y="711"/>
                    <a:pt x="4953" y="717"/>
                    <a:pt x="4978" y="717"/>
                  </a:cubicBezTo>
                  <a:cubicBezTo>
                    <a:pt x="5144" y="717"/>
                    <a:pt x="5226" y="440"/>
                    <a:pt x="5024" y="394"/>
                  </a:cubicBezTo>
                  <a:cubicBezTo>
                    <a:pt x="4961" y="363"/>
                    <a:pt x="4024" y="1"/>
                    <a:pt x="282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 name="Google Shape;158;p2"/>
            <p:cNvSpPr/>
            <p:nvPr/>
          </p:nvSpPr>
          <p:spPr>
            <a:xfrm>
              <a:off x="6955036" y="-334285"/>
              <a:ext cx="228614" cy="99107"/>
            </a:xfrm>
            <a:custGeom>
              <a:rect b="b" l="l" r="r" t="t"/>
              <a:pathLst>
                <a:path extrusionOk="0" h="1868" w="4309">
                  <a:moveTo>
                    <a:pt x="3077" y="1"/>
                  </a:moveTo>
                  <a:cubicBezTo>
                    <a:pt x="1886" y="1"/>
                    <a:pt x="741" y="586"/>
                    <a:pt x="54" y="1618"/>
                  </a:cubicBezTo>
                  <a:cubicBezTo>
                    <a:pt x="0" y="1689"/>
                    <a:pt x="18" y="1778"/>
                    <a:pt x="89" y="1832"/>
                  </a:cubicBezTo>
                  <a:cubicBezTo>
                    <a:pt x="107" y="1850"/>
                    <a:pt x="143" y="1867"/>
                    <a:pt x="178" y="1867"/>
                  </a:cubicBezTo>
                  <a:cubicBezTo>
                    <a:pt x="232" y="1867"/>
                    <a:pt x="285" y="1850"/>
                    <a:pt x="321" y="1796"/>
                  </a:cubicBezTo>
                  <a:cubicBezTo>
                    <a:pt x="1207" y="576"/>
                    <a:pt x="2296" y="314"/>
                    <a:pt x="3060" y="314"/>
                  </a:cubicBezTo>
                  <a:cubicBezTo>
                    <a:pt x="3600" y="314"/>
                    <a:pt x="3979" y="445"/>
                    <a:pt x="4008" y="460"/>
                  </a:cubicBezTo>
                  <a:cubicBezTo>
                    <a:pt x="4031" y="468"/>
                    <a:pt x="4052" y="471"/>
                    <a:pt x="4071" y="471"/>
                  </a:cubicBezTo>
                  <a:cubicBezTo>
                    <a:pt x="4241" y="471"/>
                    <a:pt x="4309" y="221"/>
                    <a:pt x="4133" y="157"/>
                  </a:cubicBezTo>
                  <a:cubicBezTo>
                    <a:pt x="3784" y="52"/>
                    <a:pt x="3429" y="1"/>
                    <a:pt x="307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 name="Google Shape;159;p2"/>
            <p:cNvSpPr/>
            <p:nvPr/>
          </p:nvSpPr>
          <p:spPr>
            <a:xfrm>
              <a:off x="6919437" y="-287704"/>
              <a:ext cx="101813" cy="84145"/>
            </a:xfrm>
            <a:custGeom>
              <a:rect b="b" l="l" r="r" t="t"/>
              <a:pathLst>
                <a:path extrusionOk="0" h="1586" w="1919">
                  <a:moveTo>
                    <a:pt x="929" y="1"/>
                  </a:moveTo>
                  <a:cubicBezTo>
                    <a:pt x="419" y="1"/>
                    <a:pt x="1" y="507"/>
                    <a:pt x="190" y="1061"/>
                  </a:cubicBezTo>
                  <a:cubicBezTo>
                    <a:pt x="303" y="1384"/>
                    <a:pt x="604" y="1586"/>
                    <a:pt x="937" y="1586"/>
                  </a:cubicBezTo>
                  <a:cubicBezTo>
                    <a:pt x="1025" y="1586"/>
                    <a:pt x="1116" y="1572"/>
                    <a:pt x="1206" y="1542"/>
                  </a:cubicBezTo>
                  <a:cubicBezTo>
                    <a:pt x="1865" y="1310"/>
                    <a:pt x="1918" y="384"/>
                    <a:pt x="1277" y="81"/>
                  </a:cubicBezTo>
                  <a:cubicBezTo>
                    <a:pt x="1160" y="26"/>
                    <a:pt x="1042" y="1"/>
                    <a:pt x="9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 name="Google Shape;160;p2"/>
            <p:cNvSpPr/>
            <p:nvPr/>
          </p:nvSpPr>
          <p:spPr>
            <a:xfrm>
              <a:off x="7136481" y="-252900"/>
              <a:ext cx="78521" cy="241719"/>
            </a:xfrm>
            <a:custGeom>
              <a:rect b="b" l="l" r="r" t="t"/>
              <a:pathLst>
                <a:path extrusionOk="0" h="4556" w="1480">
                  <a:moveTo>
                    <a:pt x="180" y="1"/>
                  </a:moveTo>
                  <a:cubicBezTo>
                    <a:pt x="148" y="1"/>
                    <a:pt x="116" y="11"/>
                    <a:pt x="90" y="31"/>
                  </a:cubicBezTo>
                  <a:cubicBezTo>
                    <a:pt x="18" y="84"/>
                    <a:pt x="0" y="173"/>
                    <a:pt x="54" y="262"/>
                  </a:cubicBezTo>
                  <a:cubicBezTo>
                    <a:pt x="1123" y="1865"/>
                    <a:pt x="339" y="4324"/>
                    <a:pt x="339" y="4359"/>
                  </a:cubicBezTo>
                  <a:cubicBezTo>
                    <a:pt x="303" y="4431"/>
                    <a:pt x="357" y="4520"/>
                    <a:pt x="446" y="4555"/>
                  </a:cubicBezTo>
                  <a:lnTo>
                    <a:pt x="481" y="4555"/>
                  </a:lnTo>
                  <a:cubicBezTo>
                    <a:pt x="553" y="4555"/>
                    <a:pt x="606" y="4520"/>
                    <a:pt x="642" y="4449"/>
                  </a:cubicBezTo>
                  <a:cubicBezTo>
                    <a:pt x="677" y="4342"/>
                    <a:pt x="1479" y="1812"/>
                    <a:pt x="321" y="84"/>
                  </a:cubicBezTo>
                  <a:cubicBezTo>
                    <a:pt x="288" y="28"/>
                    <a:pt x="233"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 name="Google Shape;161;p2"/>
            <p:cNvSpPr/>
            <p:nvPr/>
          </p:nvSpPr>
          <p:spPr>
            <a:xfrm>
              <a:off x="7108628" y="-58881"/>
              <a:ext cx="102555" cy="84994"/>
            </a:xfrm>
            <a:custGeom>
              <a:rect b="b" l="l" r="r" t="t"/>
              <a:pathLst>
                <a:path extrusionOk="0" h="1602" w="1933">
                  <a:moveTo>
                    <a:pt x="948" y="0"/>
                  </a:moveTo>
                  <a:cubicBezTo>
                    <a:pt x="432" y="0"/>
                    <a:pt x="0" y="517"/>
                    <a:pt x="205" y="1059"/>
                  </a:cubicBezTo>
                  <a:cubicBezTo>
                    <a:pt x="318" y="1397"/>
                    <a:pt x="620" y="1602"/>
                    <a:pt x="953" y="1602"/>
                  </a:cubicBezTo>
                  <a:cubicBezTo>
                    <a:pt x="1041" y="1602"/>
                    <a:pt x="1131" y="1587"/>
                    <a:pt x="1220" y="1558"/>
                  </a:cubicBezTo>
                  <a:cubicBezTo>
                    <a:pt x="1879" y="1308"/>
                    <a:pt x="1933" y="382"/>
                    <a:pt x="1292" y="79"/>
                  </a:cubicBezTo>
                  <a:cubicBezTo>
                    <a:pt x="1177" y="25"/>
                    <a:pt x="1060" y="0"/>
                    <a:pt x="9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 name="Google Shape;162;p2"/>
            <p:cNvSpPr/>
            <p:nvPr/>
          </p:nvSpPr>
          <p:spPr>
            <a:xfrm>
              <a:off x="8988917" y="880865"/>
              <a:ext cx="723087" cy="1378157"/>
            </a:xfrm>
            <a:custGeom>
              <a:rect b="b" l="l" r="r" t="t"/>
              <a:pathLst>
                <a:path extrusionOk="0" h="25976" w="13629">
                  <a:moveTo>
                    <a:pt x="13367" y="1"/>
                  </a:moveTo>
                  <a:cubicBezTo>
                    <a:pt x="13304" y="1"/>
                    <a:pt x="13241" y="35"/>
                    <a:pt x="13219" y="109"/>
                  </a:cubicBezTo>
                  <a:cubicBezTo>
                    <a:pt x="13147" y="608"/>
                    <a:pt x="13130" y="1107"/>
                    <a:pt x="13147" y="1623"/>
                  </a:cubicBezTo>
                  <a:cubicBezTo>
                    <a:pt x="13201" y="5311"/>
                    <a:pt x="13308" y="13951"/>
                    <a:pt x="72" y="25690"/>
                  </a:cubicBezTo>
                  <a:cubicBezTo>
                    <a:pt x="18" y="25744"/>
                    <a:pt x="1" y="25851"/>
                    <a:pt x="54" y="25922"/>
                  </a:cubicBezTo>
                  <a:cubicBezTo>
                    <a:pt x="90" y="25958"/>
                    <a:pt x="143" y="25975"/>
                    <a:pt x="179" y="25975"/>
                  </a:cubicBezTo>
                  <a:cubicBezTo>
                    <a:pt x="214" y="25975"/>
                    <a:pt x="250" y="25958"/>
                    <a:pt x="286" y="25940"/>
                  </a:cubicBezTo>
                  <a:cubicBezTo>
                    <a:pt x="13628" y="14093"/>
                    <a:pt x="13522" y="5346"/>
                    <a:pt x="13468" y="1623"/>
                  </a:cubicBezTo>
                  <a:cubicBezTo>
                    <a:pt x="13450" y="1142"/>
                    <a:pt x="13468" y="661"/>
                    <a:pt x="13522" y="180"/>
                  </a:cubicBezTo>
                  <a:cubicBezTo>
                    <a:pt x="13542" y="66"/>
                    <a:pt x="13455" y="1"/>
                    <a:pt x="133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 name="Google Shape;163;p2"/>
            <p:cNvSpPr/>
            <p:nvPr/>
          </p:nvSpPr>
          <p:spPr>
            <a:xfrm>
              <a:off x="9010669" y="1441169"/>
              <a:ext cx="608700" cy="353771"/>
            </a:xfrm>
            <a:custGeom>
              <a:rect b="b" l="l" r="r" t="t"/>
              <a:pathLst>
                <a:path extrusionOk="0" h="6668" w="11473">
                  <a:moveTo>
                    <a:pt x="11285" y="1"/>
                  </a:moveTo>
                  <a:cubicBezTo>
                    <a:pt x="11271" y="1"/>
                    <a:pt x="11256" y="2"/>
                    <a:pt x="11241" y="5"/>
                  </a:cubicBezTo>
                  <a:cubicBezTo>
                    <a:pt x="6324" y="1395"/>
                    <a:pt x="143" y="6329"/>
                    <a:pt x="89" y="6383"/>
                  </a:cubicBezTo>
                  <a:cubicBezTo>
                    <a:pt x="18" y="6436"/>
                    <a:pt x="0" y="6525"/>
                    <a:pt x="54" y="6596"/>
                  </a:cubicBezTo>
                  <a:cubicBezTo>
                    <a:pt x="89" y="6632"/>
                    <a:pt x="143" y="6650"/>
                    <a:pt x="196" y="6668"/>
                  </a:cubicBezTo>
                  <a:cubicBezTo>
                    <a:pt x="232" y="6668"/>
                    <a:pt x="267" y="6650"/>
                    <a:pt x="285" y="6632"/>
                  </a:cubicBezTo>
                  <a:cubicBezTo>
                    <a:pt x="357" y="6579"/>
                    <a:pt x="6467" y="1697"/>
                    <a:pt x="11330" y="308"/>
                  </a:cubicBezTo>
                  <a:cubicBezTo>
                    <a:pt x="11419" y="290"/>
                    <a:pt x="11473" y="201"/>
                    <a:pt x="11437" y="112"/>
                  </a:cubicBezTo>
                  <a:cubicBezTo>
                    <a:pt x="11422" y="38"/>
                    <a:pt x="11358" y="1"/>
                    <a:pt x="1128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 name="Google Shape;164;p2"/>
            <p:cNvSpPr/>
            <p:nvPr/>
          </p:nvSpPr>
          <p:spPr>
            <a:xfrm>
              <a:off x="9005947" y="1926083"/>
              <a:ext cx="294933" cy="50296"/>
            </a:xfrm>
            <a:custGeom>
              <a:rect b="b" l="l" r="r" t="t"/>
              <a:pathLst>
                <a:path extrusionOk="0" h="948" w="5559">
                  <a:moveTo>
                    <a:pt x="3060" y="0"/>
                  </a:moveTo>
                  <a:cubicBezTo>
                    <a:pt x="2130" y="0"/>
                    <a:pt x="1068" y="146"/>
                    <a:pt x="161" y="645"/>
                  </a:cubicBezTo>
                  <a:cubicBezTo>
                    <a:pt x="0" y="734"/>
                    <a:pt x="54" y="948"/>
                    <a:pt x="232" y="948"/>
                  </a:cubicBezTo>
                  <a:cubicBezTo>
                    <a:pt x="267" y="948"/>
                    <a:pt x="285" y="948"/>
                    <a:pt x="303" y="930"/>
                  </a:cubicBezTo>
                  <a:cubicBezTo>
                    <a:pt x="1139" y="468"/>
                    <a:pt x="2136" y="332"/>
                    <a:pt x="3021" y="332"/>
                  </a:cubicBezTo>
                  <a:cubicBezTo>
                    <a:pt x="4285" y="332"/>
                    <a:pt x="5324" y="609"/>
                    <a:pt x="5344" y="609"/>
                  </a:cubicBezTo>
                  <a:cubicBezTo>
                    <a:pt x="5354" y="612"/>
                    <a:pt x="5363" y="613"/>
                    <a:pt x="5373" y="613"/>
                  </a:cubicBezTo>
                  <a:cubicBezTo>
                    <a:pt x="5438" y="613"/>
                    <a:pt x="5509" y="562"/>
                    <a:pt x="5540" y="485"/>
                  </a:cubicBezTo>
                  <a:cubicBezTo>
                    <a:pt x="5558" y="396"/>
                    <a:pt x="5505" y="307"/>
                    <a:pt x="5416" y="289"/>
                  </a:cubicBezTo>
                  <a:cubicBezTo>
                    <a:pt x="5344" y="268"/>
                    <a:pt x="4322" y="0"/>
                    <a:pt x="306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 name="Google Shape;165;p2"/>
            <p:cNvSpPr/>
            <p:nvPr/>
          </p:nvSpPr>
          <p:spPr>
            <a:xfrm>
              <a:off x="8950187" y="1762995"/>
              <a:ext cx="100486" cy="84835"/>
            </a:xfrm>
            <a:custGeom>
              <a:rect b="b" l="l" r="r" t="t"/>
              <a:pathLst>
                <a:path extrusionOk="0" h="1599" w="1894">
                  <a:moveTo>
                    <a:pt x="881" y="1"/>
                  </a:moveTo>
                  <a:cubicBezTo>
                    <a:pt x="532" y="1"/>
                    <a:pt x="190" y="226"/>
                    <a:pt x="107" y="619"/>
                  </a:cubicBezTo>
                  <a:cubicBezTo>
                    <a:pt x="0" y="1047"/>
                    <a:pt x="285" y="1475"/>
                    <a:pt x="713" y="1581"/>
                  </a:cubicBezTo>
                  <a:cubicBezTo>
                    <a:pt x="770" y="1593"/>
                    <a:pt x="826" y="1599"/>
                    <a:pt x="881" y="1599"/>
                  </a:cubicBezTo>
                  <a:cubicBezTo>
                    <a:pt x="1487" y="1599"/>
                    <a:pt x="1893" y="909"/>
                    <a:pt x="1550" y="370"/>
                  </a:cubicBezTo>
                  <a:cubicBezTo>
                    <a:pt x="1386" y="117"/>
                    <a:pt x="1132" y="1"/>
                    <a:pt x="8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 name="Google Shape;166;p2"/>
            <p:cNvSpPr/>
            <p:nvPr/>
          </p:nvSpPr>
          <p:spPr>
            <a:xfrm>
              <a:off x="8957721" y="1938339"/>
              <a:ext cx="100380" cy="84357"/>
            </a:xfrm>
            <a:custGeom>
              <a:rect b="b" l="l" r="r" t="t"/>
              <a:pathLst>
                <a:path extrusionOk="0" h="1590" w="1892">
                  <a:moveTo>
                    <a:pt x="872" y="0"/>
                  </a:moveTo>
                  <a:cubicBezTo>
                    <a:pt x="521" y="0"/>
                    <a:pt x="173" y="223"/>
                    <a:pt x="90" y="628"/>
                  </a:cubicBezTo>
                  <a:cubicBezTo>
                    <a:pt x="1" y="1055"/>
                    <a:pt x="268" y="1483"/>
                    <a:pt x="695" y="1572"/>
                  </a:cubicBezTo>
                  <a:cubicBezTo>
                    <a:pt x="754" y="1584"/>
                    <a:pt x="811" y="1590"/>
                    <a:pt x="867" y="1590"/>
                  </a:cubicBezTo>
                  <a:cubicBezTo>
                    <a:pt x="1474" y="1590"/>
                    <a:pt x="1892" y="915"/>
                    <a:pt x="1533" y="361"/>
                  </a:cubicBezTo>
                  <a:cubicBezTo>
                    <a:pt x="1376" y="115"/>
                    <a:pt x="1124"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 name="Google Shape;167;p2"/>
            <p:cNvSpPr/>
            <p:nvPr/>
          </p:nvSpPr>
          <p:spPr>
            <a:xfrm>
              <a:off x="8948277" y="2216183"/>
              <a:ext cx="100433" cy="84411"/>
            </a:xfrm>
            <a:custGeom>
              <a:rect b="b" l="l" r="r" t="t"/>
              <a:pathLst>
                <a:path extrusionOk="0" h="1591" w="1893">
                  <a:moveTo>
                    <a:pt x="881" y="0"/>
                  </a:moveTo>
                  <a:cubicBezTo>
                    <a:pt x="530" y="0"/>
                    <a:pt x="183" y="224"/>
                    <a:pt x="90" y="628"/>
                  </a:cubicBezTo>
                  <a:cubicBezTo>
                    <a:pt x="1" y="1056"/>
                    <a:pt x="268" y="1483"/>
                    <a:pt x="713" y="1572"/>
                  </a:cubicBezTo>
                  <a:cubicBezTo>
                    <a:pt x="770" y="1584"/>
                    <a:pt x="826" y="1590"/>
                    <a:pt x="880" y="1590"/>
                  </a:cubicBezTo>
                  <a:cubicBezTo>
                    <a:pt x="1473" y="1590"/>
                    <a:pt x="1893" y="916"/>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 name="Google Shape;168;p2"/>
            <p:cNvSpPr/>
            <p:nvPr/>
          </p:nvSpPr>
          <p:spPr>
            <a:xfrm>
              <a:off x="9492188" y="1656993"/>
              <a:ext cx="60058" cy="256096"/>
            </a:xfrm>
            <a:custGeom>
              <a:rect b="b" l="l" r="r" t="t"/>
              <a:pathLst>
                <a:path extrusionOk="0" h="4827" w="1132">
                  <a:moveTo>
                    <a:pt x="221" y="1"/>
                  </a:moveTo>
                  <a:cubicBezTo>
                    <a:pt x="112" y="1"/>
                    <a:pt x="1" y="111"/>
                    <a:pt x="63" y="248"/>
                  </a:cubicBezTo>
                  <a:cubicBezTo>
                    <a:pt x="81" y="248"/>
                    <a:pt x="776" y="1513"/>
                    <a:pt x="27" y="4630"/>
                  </a:cubicBezTo>
                  <a:cubicBezTo>
                    <a:pt x="10" y="4702"/>
                    <a:pt x="63" y="4791"/>
                    <a:pt x="152" y="4826"/>
                  </a:cubicBezTo>
                  <a:lnTo>
                    <a:pt x="188" y="4826"/>
                  </a:lnTo>
                  <a:cubicBezTo>
                    <a:pt x="259" y="4809"/>
                    <a:pt x="330" y="4773"/>
                    <a:pt x="348" y="4702"/>
                  </a:cubicBezTo>
                  <a:cubicBezTo>
                    <a:pt x="1132" y="1459"/>
                    <a:pt x="384" y="141"/>
                    <a:pt x="348" y="70"/>
                  </a:cubicBezTo>
                  <a:cubicBezTo>
                    <a:pt x="316" y="22"/>
                    <a:pt x="269" y="1"/>
                    <a:pt x="2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 name="Google Shape;169;p2"/>
            <p:cNvSpPr/>
            <p:nvPr/>
          </p:nvSpPr>
          <p:spPr>
            <a:xfrm>
              <a:off x="9459612" y="1853823"/>
              <a:ext cx="100486" cy="84729"/>
            </a:xfrm>
            <a:custGeom>
              <a:rect b="b" l="l" r="r" t="t"/>
              <a:pathLst>
                <a:path extrusionOk="0" h="1597" w="1894">
                  <a:moveTo>
                    <a:pt x="885" y="0"/>
                  </a:moveTo>
                  <a:cubicBezTo>
                    <a:pt x="535" y="0"/>
                    <a:pt x="190" y="230"/>
                    <a:pt x="107" y="635"/>
                  </a:cubicBezTo>
                  <a:cubicBezTo>
                    <a:pt x="0" y="1063"/>
                    <a:pt x="285" y="1473"/>
                    <a:pt x="713" y="1580"/>
                  </a:cubicBezTo>
                  <a:cubicBezTo>
                    <a:pt x="768" y="1591"/>
                    <a:pt x="823" y="1597"/>
                    <a:pt x="877" y="1597"/>
                  </a:cubicBezTo>
                  <a:cubicBezTo>
                    <a:pt x="1472" y="1597"/>
                    <a:pt x="1893" y="908"/>
                    <a:pt x="1550" y="368"/>
                  </a:cubicBezTo>
                  <a:cubicBezTo>
                    <a:pt x="1387" y="116"/>
                    <a:pt x="1135" y="0"/>
                    <a:pt x="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 name="Google Shape;170;p2"/>
            <p:cNvSpPr/>
            <p:nvPr/>
          </p:nvSpPr>
          <p:spPr>
            <a:xfrm>
              <a:off x="9218588" y="2020997"/>
              <a:ext cx="91732" cy="272013"/>
            </a:xfrm>
            <a:custGeom>
              <a:rect b="b" l="l" r="r" t="t"/>
              <a:pathLst>
                <a:path extrusionOk="0" h="5127" w="1729">
                  <a:moveTo>
                    <a:pt x="170" y="0"/>
                  </a:moveTo>
                  <a:cubicBezTo>
                    <a:pt x="148" y="0"/>
                    <a:pt x="126" y="5"/>
                    <a:pt x="107" y="14"/>
                  </a:cubicBezTo>
                  <a:cubicBezTo>
                    <a:pt x="18" y="67"/>
                    <a:pt x="0" y="157"/>
                    <a:pt x="36" y="246"/>
                  </a:cubicBezTo>
                  <a:cubicBezTo>
                    <a:pt x="54" y="263"/>
                    <a:pt x="1354" y="2704"/>
                    <a:pt x="268" y="4895"/>
                  </a:cubicBezTo>
                  <a:cubicBezTo>
                    <a:pt x="214" y="4966"/>
                    <a:pt x="250" y="5073"/>
                    <a:pt x="339" y="5109"/>
                  </a:cubicBezTo>
                  <a:cubicBezTo>
                    <a:pt x="357" y="5127"/>
                    <a:pt x="392" y="5127"/>
                    <a:pt x="410" y="5127"/>
                  </a:cubicBezTo>
                  <a:cubicBezTo>
                    <a:pt x="464" y="5127"/>
                    <a:pt x="535" y="5091"/>
                    <a:pt x="553" y="5038"/>
                  </a:cubicBezTo>
                  <a:cubicBezTo>
                    <a:pt x="1728" y="2704"/>
                    <a:pt x="392" y="192"/>
                    <a:pt x="321" y="85"/>
                  </a:cubicBezTo>
                  <a:cubicBezTo>
                    <a:pt x="295" y="33"/>
                    <a:pt x="231" y="0"/>
                    <a:pt x="1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 name="Google Shape;171;p2"/>
            <p:cNvSpPr/>
            <p:nvPr/>
          </p:nvSpPr>
          <p:spPr>
            <a:xfrm>
              <a:off x="9193069" y="2243612"/>
              <a:ext cx="100327" cy="84570"/>
            </a:xfrm>
            <a:custGeom>
              <a:rect b="b" l="l" r="r" t="t"/>
              <a:pathLst>
                <a:path extrusionOk="0" h="1594" w="1891">
                  <a:moveTo>
                    <a:pt x="881" y="0"/>
                  </a:moveTo>
                  <a:cubicBezTo>
                    <a:pt x="530" y="0"/>
                    <a:pt x="183" y="223"/>
                    <a:pt x="89" y="628"/>
                  </a:cubicBezTo>
                  <a:cubicBezTo>
                    <a:pt x="0" y="1055"/>
                    <a:pt x="268" y="1483"/>
                    <a:pt x="713" y="1572"/>
                  </a:cubicBezTo>
                  <a:cubicBezTo>
                    <a:pt x="775" y="1587"/>
                    <a:pt x="836" y="1594"/>
                    <a:pt x="895" y="1594"/>
                  </a:cubicBezTo>
                  <a:cubicBezTo>
                    <a:pt x="1480" y="1594"/>
                    <a:pt x="1890" y="911"/>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2"/>
            <p:cNvSpPr/>
            <p:nvPr/>
          </p:nvSpPr>
          <p:spPr>
            <a:xfrm>
              <a:off x="9287558" y="1560541"/>
              <a:ext cx="105951" cy="231585"/>
            </a:xfrm>
            <a:custGeom>
              <a:rect b="b" l="l" r="r" t="t"/>
              <a:pathLst>
                <a:path extrusionOk="0" h="4365" w="1997">
                  <a:moveTo>
                    <a:pt x="1135" y="0"/>
                  </a:moveTo>
                  <a:cubicBezTo>
                    <a:pt x="1108" y="0"/>
                    <a:pt x="1080" y="6"/>
                    <a:pt x="1052" y="17"/>
                  </a:cubicBezTo>
                  <a:cubicBezTo>
                    <a:pt x="981" y="53"/>
                    <a:pt x="945" y="160"/>
                    <a:pt x="981" y="249"/>
                  </a:cubicBezTo>
                  <a:cubicBezTo>
                    <a:pt x="998" y="267"/>
                    <a:pt x="1996" y="2298"/>
                    <a:pt x="108" y="4079"/>
                  </a:cubicBezTo>
                  <a:cubicBezTo>
                    <a:pt x="1" y="4186"/>
                    <a:pt x="72" y="4364"/>
                    <a:pt x="232" y="4364"/>
                  </a:cubicBezTo>
                  <a:cubicBezTo>
                    <a:pt x="268" y="4364"/>
                    <a:pt x="304" y="4346"/>
                    <a:pt x="339" y="4329"/>
                  </a:cubicBezTo>
                  <a:cubicBezTo>
                    <a:pt x="1551" y="3260"/>
                    <a:pt x="1925" y="1550"/>
                    <a:pt x="1283" y="89"/>
                  </a:cubicBezTo>
                  <a:cubicBezTo>
                    <a:pt x="1247" y="28"/>
                    <a:pt x="1194" y="0"/>
                    <a:pt x="11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 name="Google Shape;173;p2"/>
            <p:cNvSpPr/>
            <p:nvPr/>
          </p:nvSpPr>
          <p:spPr>
            <a:xfrm>
              <a:off x="9253550" y="1736998"/>
              <a:ext cx="100486" cy="84357"/>
            </a:xfrm>
            <a:custGeom>
              <a:rect b="b" l="l" r="r" t="t"/>
              <a:pathLst>
                <a:path extrusionOk="0" h="1590" w="1894">
                  <a:moveTo>
                    <a:pt x="882" y="1"/>
                  </a:moveTo>
                  <a:cubicBezTo>
                    <a:pt x="533" y="1"/>
                    <a:pt x="190" y="224"/>
                    <a:pt x="107" y="628"/>
                  </a:cubicBezTo>
                  <a:cubicBezTo>
                    <a:pt x="1" y="1056"/>
                    <a:pt x="286" y="1484"/>
                    <a:pt x="713" y="1573"/>
                  </a:cubicBezTo>
                  <a:cubicBezTo>
                    <a:pt x="769" y="1584"/>
                    <a:pt x="824" y="1590"/>
                    <a:pt x="877" y="1590"/>
                  </a:cubicBezTo>
                  <a:cubicBezTo>
                    <a:pt x="1472" y="1590"/>
                    <a:pt x="1894" y="901"/>
                    <a:pt x="1550" y="361"/>
                  </a:cubicBezTo>
                  <a:cubicBezTo>
                    <a:pt x="1387" y="116"/>
                    <a:pt x="1133" y="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 name="Google Shape;174;p2"/>
            <p:cNvSpPr/>
            <p:nvPr/>
          </p:nvSpPr>
          <p:spPr>
            <a:xfrm>
              <a:off x="9040910" y="1575926"/>
              <a:ext cx="247449" cy="47962"/>
            </a:xfrm>
            <a:custGeom>
              <a:rect b="b" l="l" r="r" t="t"/>
              <a:pathLst>
                <a:path extrusionOk="0" h="904" w="4664">
                  <a:moveTo>
                    <a:pt x="2795" y="0"/>
                  </a:moveTo>
                  <a:cubicBezTo>
                    <a:pt x="1424" y="0"/>
                    <a:pt x="201" y="563"/>
                    <a:pt x="125" y="600"/>
                  </a:cubicBezTo>
                  <a:cubicBezTo>
                    <a:pt x="36" y="636"/>
                    <a:pt x="0" y="725"/>
                    <a:pt x="54" y="814"/>
                  </a:cubicBezTo>
                  <a:cubicBezTo>
                    <a:pt x="72" y="868"/>
                    <a:pt x="143" y="903"/>
                    <a:pt x="196" y="903"/>
                  </a:cubicBezTo>
                  <a:cubicBezTo>
                    <a:pt x="214" y="903"/>
                    <a:pt x="250" y="903"/>
                    <a:pt x="268" y="885"/>
                  </a:cubicBezTo>
                  <a:cubicBezTo>
                    <a:pt x="280" y="885"/>
                    <a:pt x="1495" y="326"/>
                    <a:pt x="2819" y="326"/>
                  </a:cubicBezTo>
                  <a:cubicBezTo>
                    <a:pt x="3339" y="326"/>
                    <a:pt x="3877" y="412"/>
                    <a:pt x="4365" y="654"/>
                  </a:cubicBezTo>
                  <a:cubicBezTo>
                    <a:pt x="4387" y="663"/>
                    <a:pt x="4408" y="666"/>
                    <a:pt x="4428" y="666"/>
                  </a:cubicBezTo>
                  <a:cubicBezTo>
                    <a:pt x="4573" y="666"/>
                    <a:pt x="4664" y="463"/>
                    <a:pt x="4507" y="369"/>
                  </a:cubicBezTo>
                  <a:cubicBezTo>
                    <a:pt x="3959" y="97"/>
                    <a:pt x="3364" y="0"/>
                    <a:pt x="279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 name="Google Shape;175;p2"/>
            <p:cNvSpPr/>
            <p:nvPr/>
          </p:nvSpPr>
          <p:spPr>
            <a:xfrm>
              <a:off x="9003082" y="1577253"/>
              <a:ext cx="100433" cy="84411"/>
            </a:xfrm>
            <a:custGeom>
              <a:rect b="b" l="l" r="r" t="t"/>
              <a:pathLst>
                <a:path extrusionOk="0" h="1591" w="1893">
                  <a:moveTo>
                    <a:pt x="865" y="1"/>
                  </a:moveTo>
                  <a:cubicBezTo>
                    <a:pt x="515" y="1"/>
                    <a:pt x="173" y="224"/>
                    <a:pt x="90" y="629"/>
                  </a:cubicBezTo>
                  <a:cubicBezTo>
                    <a:pt x="1" y="1056"/>
                    <a:pt x="268" y="1484"/>
                    <a:pt x="695" y="1573"/>
                  </a:cubicBezTo>
                  <a:cubicBezTo>
                    <a:pt x="753" y="1585"/>
                    <a:pt x="809" y="1590"/>
                    <a:pt x="864" y="1590"/>
                  </a:cubicBezTo>
                  <a:cubicBezTo>
                    <a:pt x="1472" y="1590"/>
                    <a:pt x="1892" y="901"/>
                    <a:pt x="1533" y="362"/>
                  </a:cubicBezTo>
                  <a:cubicBezTo>
                    <a:pt x="1369" y="116"/>
                    <a:pt x="1115" y="1"/>
                    <a:pt x="8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6" name="Google Shape;176;p2"/>
          <p:cNvGrpSpPr/>
          <p:nvPr/>
        </p:nvGrpSpPr>
        <p:grpSpPr>
          <a:xfrm>
            <a:off x="-1429349" y="1762651"/>
            <a:ext cx="5003534" cy="4902590"/>
            <a:chOff x="-1147599" y="1521101"/>
            <a:chExt cx="5003534" cy="4902590"/>
          </a:xfrm>
        </p:grpSpPr>
        <p:sp>
          <p:nvSpPr>
            <p:cNvPr id="177" name="Google Shape;177;p2"/>
            <p:cNvSpPr/>
            <p:nvPr/>
          </p:nvSpPr>
          <p:spPr>
            <a:xfrm>
              <a:off x="341841" y="2223271"/>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 name="Google Shape;178;p2"/>
            <p:cNvSpPr/>
            <p:nvPr/>
          </p:nvSpPr>
          <p:spPr>
            <a:xfrm>
              <a:off x="-159945" y="2159023"/>
              <a:ext cx="59581" cy="255407"/>
            </a:xfrm>
            <a:custGeom>
              <a:rect b="b" l="l" r="r" t="t"/>
              <a:pathLst>
                <a:path extrusionOk="0" h="4814" w="1123">
                  <a:moveTo>
                    <a:pt x="945" y="0"/>
                  </a:moveTo>
                  <a:cubicBezTo>
                    <a:pt x="869" y="0"/>
                    <a:pt x="800" y="49"/>
                    <a:pt x="784" y="111"/>
                  </a:cubicBezTo>
                  <a:cubicBezTo>
                    <a:pt x="0" y="3353"/>
                    <a:pt x="749" y="4689"/>
                    <a:pt x="784" y="4742"/>
                  </a:cubicBezTo>
                  <a:cubicBezTo>
                    <a:pt x="820" y="4796"/>
                    <a:pt x="873" y="4814"/>
                    <a:pt x="927" y="4814"/>
                  </a:cubicBezTo>
                  <a:lnTo>
                    <a:pt x="998" y="4814"/>
                  </a:lnTo>
                  <a:cubicBezTo>
                    <a:pt x="1087" y="4760"/>
                    <a:pt x="1105" y="4653"/>
                    <a:pt x="1069" y="4582"/>
                  </a:cubicBezTo>
                  <a:cubicBezTo>
                    <a:pt x="1051" y="4564"/>
                    <a:pt x="357" y="3282"/>
                    <a:pt x="1087" y="200"/>
                  </a:cubicBezTo>
                  <a:cubicBezTo>
                    <a:pt x="1123" y="111"/>
                    <a:pt x="1069" y="21"/>
                    <a:pt x="980" y="4"/>
                  </a:cubicBezTo>
                  <a:cubicBezTo>
                    <a:pt x="968" y="1"/>
                    <a:pt x="957" y="0"/>
                    <a:pt x="9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 name="Google Shape;179;p2"/>
            <p:cNvSpPr/>
            <p:nvPr/>
          </p:nvSpPr>
          <p:spPr>
            <a:xfrm>
              <a:off x="-20996" y="2278872"/>
              <a:ext cx="124679" cy="231001"/>
            </a:xfrm>
            <a:custGeom>
              <a:rect b="b" l="l" r="r" t="t"/>
              <a:pathLst>
                <a:path extrusionOk="0" h="4354" w="2350">
                  <a:moveTo>
                    <a:pt x="2130" y="1"/>
                  </a:moveTo>
                  <a:cubicBezTo>
                    <a:pt x="2103" y="1"/>
                    <a:pt x="2075" y="8"/>
                    <a:pt x="2049" y="25"/>
                  </a:cubicBezTo>
                  <a:cubicBezTo>
                    <a:pt x="0" y="1984"/>
                    <a:pt x="1087" y="4247"/>
                    <a:pt x="1105" y="4265"/>
                  </a:cubicBezTo>
                  <a:cubicBezTo>
                    <a:pt x="1140" y="4318"/>
                    <a:pt x="1194" y="4354"/>
                    <a:pt x="1247" y="4354"/>
                  </a:cubicBezTo>
                  <a:cubicBezTo>
                    <a:pt x="1283" y="4354"/>
                    <a:pt x="1300" y="4336"/>
                    <a:pt x="1318" y="4318"/>
                  </a:cubicBezTo>
                  <a:cubicBezTo>
                    <a:pt x="1407" y="4283"/>
                    <a:pt x="1443" y="4176"/>
                    <a:pt x="1390" y="4104"/>
                  </a:cubicBezTo>
                  <a:cubicBezTo>
                    <a:pt x="1372" y="4087"/>
                    <a:pt x="374" y="2038"/>
                    <a:pt x="2262" y="256"/>
                  </a:cubicBezTo>
                  <a:cubicBezTo>
                    <a:pt x="2349" y="141"/>
                    <a:pt x="2248" y="1"/>
                    <a:pt x="213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 name="Google Shape;180;p2"/>
            <p:cNvSpPr/>
            <p:nvPr/>
          </p:nvSpPr>
          <p:spPr>
            <a:xfrm>
              <a:off x="102302" y="2446735"/>
              <a:ext cx="248191" cy="48015"/>
            </a:xfrm>
            <a:custGeom>
              <a:rect b="b" l="l" r="r" t="t"/>
              <a:pathLst>
                <a:path extrusionOk="0" h="905" w="4678">
                  <a:moveTo>
                    <a:pt x="4481" y="0"/>
                  </a:moveTo>
                  <a:cubicBezTo>
                    <a:pt x="4457" y="0"/>
                    <a:pt x="4433" y="5"/>
                    <a:pt x="4410" y="14"/>
                  </a:cubicBezTo>
                  <a:cubicBezTo>
                    <a:pt x="4397" y="14"/>
                    <a:pt x="3182" y="574"/>
                    <a:pt x="1859" y="574"/>
                  </a:cubicBezTo>
                  <a:cubicBezTo>
                    <a:pt x="1338" y="574"/>
                    <a:pt x="800" y="487"/>
                    <a:pt x="313" y="246"/>
                  </a:cubicBezTo>
                  <a:cubicBezTo>
                    <a:pt x="287" y="234"/>
                    <a:pt x="262" y="229"/>
                    <a:pt x="238" y="229"/>
                  </a:cubicBezTo>
                  <a:cubicBezTo>
                    <a:pt x="85" y="229"/>
                    <a:pt x="0" y="453"/>
                    <a:pt x="170" y="531"/>
                  </a:cubicBezTo>
                  <a:cubicBezTo>
                    <a:pt x="704" y="780"/>
                    <a:pt x="1292" y="905"/>
                    <a:pt x="1898" y="905"/>
                  </a:cubicBezTo>
                  <a:cubicBezTo>
                    <a:pt x="2807" y="887"/>
                    <a:pt x="3715" y="691"/>
                    <a:pt x="4570" y="317"/>
                  </a:cubicBezTo>
                  <a:cubicBezTo>
                    <a:pt x="4641" y="281"/>
                    <a:pt x="4677" y="174"/>
                    <a:pt x="4641" y="103"/>
                  </a:cubicBezTo>
                  <a:cubicBezTo>
                    <a:pt x="4615" y="37"/>
                    <a:pt x="4549" y="0"/>
                    <a:pt x="44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 name="Google Shape;181;p2"/>
            <p:cNvSpPr/>
            <p:nvPr/>
          </p:nvSpPr>
          <p:spPr>
            <a:xfrm>
              <a:off x="-222336" y="1953279"/>
              <a:ext cx="98364" cy="101070"/>
            </a:xfrm>
            <a:custGeom>
              <a:rect b="b" l="l" r="r" t="t"/>
              <a:pathLst>
                <a:path extrusionOk="0" h="1905" w="1854">
                  <a:moveTo>
                    <a:pt x="457" y="1"/>
                  </a:moveTo>
                  <a:cubicBezTo>
                    <a:pt x="405" y="1"/>
                    <a:pt x="354" y="32"/>
                    <a:pt x="339" y="105"/>
                  </a:cubicBezTo>
                  <a:lnTo>
                    <a:pt x="18" y="1316"/>
                  </a:lnTo>
                  <a:cubicBezTo>
                    <a:pt x="1" y="1388"/>
                    <a:pt x="36" y="1459"/>
                    <a:pt x="107" y="1477"/>
                  </a:cubicBezTo>
                  <a:lnTo>
                    <a:pt x="1640" y="1886"/>
                  </a:lnTo>
                  <a:lnTo>
                    <a:pt x="1675" y="1886"/>
                  </a:lnTo>
                  <a:lnTo>
                    <a:pt x="1675" y="1904"/>
                  </a:lnTo>
                  <a:cubicBezTo>
                    <a:pt x="1818" y="1904"/>
                    <a:pt x="1853" y="1691"/>
                    <a:pt x="1711" y="1655"/>
                  </a:cubicBezTo>
                  <a:lnTo>
                    <a:pt x="303" y="1263"/>
                  </a:lnTo>
                  <a:lnTo>
                    <a:pt x="588" y="158"/>
                  </a:lnTo>
                  <a:cubicBezTo>
                    <a:pt x="609" y="64"/>
                    <a:pt x="532" y="1"/>
                    <a:pt x="45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 name="Google Shape;182;p2"/>
            <p:cNvSpPr/>
            <p:nvPr/>
          </p:nvSpPr>
          <p:spPr>
            <a:xfrm>
              <a:off x="-229552" y="2274787"/>
              <a:ext cx="614695" cy="354248"/>
            </a:xfrm>
            <a:custGeom>
              <a:rect b="b" l="l" r="r" t="t"/>
              <a:pathLst>
                <a:path extrusionOk="0" h="6677" w="11586">
                  <a:moveTo>
                    <a:pt x="11341" y="1"/>
                  </a:moveTo>
                  <a:cubicBezTo>
                    <a:pt x="11305" y="1"/>
                    <a:pt x="11269" y="15"/>
                    <a:pt x="11235" y="48"/>
                  </a:cubicBezTo>
                  <a:cubicBezTo>
                    <a:pt x="11164" y="102"/>
                    <a:pt x="5053" y="4983"/>
                    <a:pt x="190" y="6373"/>
                  </a:cubicBezTo>
                  <a:cubicBezTo>
                    <a:pt x="0" y="6407"/>
                    <a:pt x="28" y="6676"/>
                    <a:pt x="208" y="6676"/>
                  </a:cubicBezTo>
                  <a:cubicBezTo>
                    <a:pt x="214" y="6676"/>
                    <a:pt x="220" y="6676"/>
                    <a:pt x="226" y="6675"/>
                  </a:cubicBezTo>
                  <a:lnTo>
                    <a:pt x="279" y="6675"/>
                  </a:lnTo>
                  <a:cubicBezTo>
                    <a:pt x="5196" y="5286"/>
                    <a:pt x="11377" y="351"/>
                    <a:pt x="11431" y="298"/>
                  </a:cubicBezTo>
                  <a:cubicBezTo>
                    <a:pt x="11586" y="199"/>
                    <a:pt x="11474" y="1"/>
                    <a:pt x="113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 name="Google Shape;183;p2"/>
            <p:cNvSpPr/>
            <p:nvPr/>
          </p:nvSpPr>
          <p:spPr>
            <a:xfrm>
              <a:off x="-667460" y="3054734"/>
              <a:ext cx="313820" cy="243363"/>
            </a:xfrm>
            <a:custGeom>
              <a:rect b="b" l="l" r="r" t="t"/>
              <a:pathLst>
                <a:path extrusionOk="0" h="4587" w="5915">
                  <a:moveTo>
                    <a:pt x="4814" y="0"/>
                  </a:moveTo>
                  <a:cubicBezTo>
                    <a:pt x="4033" y="0"/>
                    <a:pt x="2881" y="872"/>
                    <a:pt x="1924" y="1897"/>
                  </a:cubicBezTo>
                  <a:cubicBezTo>
                    <a:pt x="1194" y="2716"/>
                    <a:pt x="552" y="3625"/>
                    <a:pt x="0" y="4587"/>
                  </a:cubicBezTo>
                  <a:cubicBezTo>
                    <a:pt x="1176" y="4480"/>
                    <a:pt x="2316" y="4124"/>
                    <a:pt x="3331" y="3536"/>
                  </a:cubicBezTo>
                  <a:cubicBezTo>
                    <a:pt x="4311" y="2948"/>
                    <a:pt x="5914" y="917"/>
                    <a:pt x="5433" y="294"/>
                  </a:cubicBezTo>
                  <a:cubicBezTo>
                    <a:pt x="5278" y="90"/>
                    <a:pt x="5065" y="0"/>
                    <a:pt x="48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 name="Google Shape;184;p2"/>
            <p:cNvSpPr/>
            <p:nvPr/>
          </p:nvSpPr>
          <p:spPr>
            <a:xfrm>
              <a:off x="-666558" y="3063276"/>
              <a:ext cx="289309" cy="236731"/>
            </a:xfrm>
            <a:custGeom>
              <a:rect b="b" l="l" r="r" t="t"/>
              <a:pathLst>
                <a:path extrusionOk="0" h="4462" w="5453">
                  <a:moveTo>
                    <a:pt x="5300" y="1"/>
                  </a:moveTo>
                  <a:cubicBezTo>
                    <a:pt x="5272" y="1"/>
                    <a:pt x="5244" y="10"/>
                    <a:pt x="5220" y="26"/>
                  </a:cubicBezTo>
                  <a:lnTo>
                    <a:pt x="72" y="4248"/>
                  </a:lnTo>
                  <a:cubicBezTo>
                    <a:pt x="1" y="4283"/>
                    <a:pt x="1" y="4373"/>
                    <a:pt x="54" y="4426"/>
                  </a:cubicBezTo>
                  <a:cubicBezTo>
                    <a:pt x="72" y="4444"/>
                    <a:pt x="108" y="4462"/>
                    <a:pt x="143" y="4462"/>
                  </a:cubicBezTo>
                  <a:cubicBezTo>
                    <a:pt x="179" y="4462"/>
                    <a:pt x="197" y="4462"/>
                    <a:pt x="232" y="4444"/>
                  </a:cubicBezTo>
                  <a:lnTo>
                    <a:pt x="5381" y="222"/>
                  </a:lnTo>
                  <a:cubicBezTo>
                    <a:pt x="5434" y="186"/>
                    <a:pt x="5452" y="97"/>
                    <a:pt x="5399" y="44"/>
                  </a:cubicBezTo>
                  <a:cubicBezTo>
                    <a:pt x="5369" y="14"/>
                    <a:pt x="5334" y="1"/>
                    <a:pt x="53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 name="Google Shape;185;p2"/>
            <p:cNvSpPr/>
            <p:nvPr/>
          </p:nvSpPr>
          <p:spPr>
            <a:xfrm>
              <a:off x="-516256" y="3084232"/>
              <a:ext cx="105898" cy="94809"/>
            </a:xfrm>
            <a:custGeom>
              <a:rect b="b" l="l" r="r" t="t"/>
              <a:pathLst>
                <a:path extrusionOk="0" h="1787" w="1996">
                  <a:moveTo>
                    <a:pt x="570" y="0"/>
                  </a:moveTo>
                  <a:cubicBezTo>
                    <a:pt x="512" y="0"/>
                    <a:pt x="460" y="35"/>
                    <a:pt x="446" y="94"/>
                  </a:cubicBezTo>
                  <a:lnTo>
                    <a:pt x="0" y="1608"/>
                  </a:lnTo>
                  <a:cubicBezTo>
                    <a:pt x="0" y="1662"/>
                    <a:pt x="0" y="1697"/>
                    <a:pt x="18" y="1733"/>
                  </a:cubicBezTo>
                  <a:cubicBezTo>
                    <a:pt x="54" y="1769"/>
                    <a:pt x="89" y="1786"/>
                    <a:pt x="125" y="1786"/>
                  </a:cubicBezTo>
                  <a:lnTo>
                    <a:pt x="125" y="1769"/>
                  </a:lnTo>
                  <a:lnTo>
                    <a:pt x="1853" y="1769"/>
                  </a:lnTo>
                  <a:cubicBezTo>
                    <a:pt x="1996" y="1751"/>
                    <a:pt x="1996" y="1537"/>
                    <a:pt x="1853" y="1519"/>
                  </a:cubicBezTo>
                  <a:lnTo>
                    <a:pt x="285" y="1519"/>
                  </a:lnTo>
                  <a:lnTo>
                    <a:pt x="677" y="165"/>
                  </a:lnTo>
                  <a:cubicBezTo>
                    <a:pt x="695" y="94"/>
                    <a:pt x="659" y="23"/>
                    <a:pt x="606" y="5"/>
                  </a:cubicBezTo>
                  <a:cubicBezTo>
                    <a:pt x="594" y="2"/>
                    <a:pt x="582" y="0"/>
                    <a:pt x="5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 name="Google Shape;186;p2"/>
            <p:cNvSpPr/>
            <p:nvPr/>
          </p:nvSpPr>
          <p:spPr>
            <a:xfrm>
              <a:off x="-596580" y="3161638"/>
              <a:ext cx="92634" cy="94915"/>
            </a:xfrm>
            <a:custGeom>
              <a:rect b="b" l="l" r="r" t="t"/>
              <a:pathLst>
                <a:path extrusionOk="0" h="1789" w="1746">
                  <a:moveTo>
                    <a:pt x="420" y="0"/>
                  </a:moveTo>
                  <a:cubicBezTo>
                    <a:pt x="368" y="0"/>
                    <a:pt x="318" y="30"/>
                    <a:pt x="303" y="96"/>
                  </a:cubicBezTo>
                  <a:lnTo>
                    <a:pt x="18" y="1432"/>
                  </a:lnTo>
                  <a:cubicBezTo>
                    <a:pt x="0" y="1467"/>
                    <a:pt x="18" y="1503"/>
                    <a:pt x="36" y="1539"/>
                  </a:cubicBezTo>
                  <a:cubicBezTo>
                    <a:pt x="54" y="1574"/>
                    <a:pt x="89" y="1592"/>
                    <a:pt x="125" y="1592"/>
                  </a:cubicBezTo>
                  <a:lnTo>
                    <a:pt x="1603" y="1788"/>
                  </a:lnTo>
                  <a:lnTo>
                    <a:pt x="1621" y="1788"/>
                  </a:lnTo>
                  <a:cubicBezTo>
                    <a:pt x="1675" y="1788"/>
                    <a:pt x="1728" y="1752"/>
                    <a:pt x="1746" y="1699"/>
                  </a:cubicBezTo>
                  <a:cubicBezTo>
                    <a:pt x="1746" y="1628"/>
                    <a:pt x="1692" y="1557"/>
                    <a:pt x="1639" y="1557"/>
                  </a:cubicBezTo>
                  <a:lnTo>
                    <a:pt x="303" y="1361"/>
                  </a:lnTo>
                  <a:lnTo>
                    <a:pt x="552" y="167"/>
                  </a:lnTo>
                  <a:cubicBezTo>
                    <a:pt x="573" y="62"/>
                    <a:pt x="495" y="0"/>
                    <a:pt x="42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 name="Google Shape;187;p2"/>
            <p:cNvSpPr/>
            <p:nvPr/>
          </p:nvSpPr>
          <p:spPr>
            <a:xfrm>
              <a:off x="-553128" y="3457680"/>
              <a:ext cx="105898" cy="102237"/>
            </a:xfrm>
            <a:custGeom>
              <a:rect b="b" l="l" r="r" t="t"/>
              <a:pathLst>
                <a:path extrusionOk="0" h="1927" w="1996">
                  <a:moveTo>
                    <a:pt x="581" y="0"/>
                  </a:moveTo>
                  <a:cubicBezTo>
                    <a:pt x="533" y="0"/>
                    <a:pt x="485" y="27"/>
                    <a:pt x="464" y="92"/>
                  </a:cubicBezTo>
                  <a:lnTo>
                    <a:pt x="18" y="1766"/>
                  </a:lnTo>
                  <a:cubicBezTo>
                    <a:pt x="1" y="1802"/>
                    <a:pt x="1" y="1837"/>
                    <a:pt x="36" y="1873"/>
                  </a:cubicBezTo>
                  <a:cubicBezTo>
                    <a:pt x="54" y="1909"/>
                    <a:pt x="90" y="1927"/>
                    <a:pt x="143" y="1927"/>
                  </a:cubicBezTo>
                  <a:lnTo>
                    <a:pt x="1871" y="1927"/>
                  </a:lnTo>
                  <a:cubicBezTo>
                    <a:pt x="1942" y="1927"/>
                    <a:pt x="1996" y="1855"/>
                    <a:pt x="1996" y="1784"/>
                  </a:cubicBezTo>
                  <a:cubicBezTo>
                    <a:pt x="1996" y="1713"/>
                    <a:pt x="1942" y="1659"/>
                    <a:pt x="1871" y="1659"/>
                  </a:cubicBezTo>
                  <a:lnTo>
                    <a:pt x="303" y="1659"/>
                  </a:lnTo>
                  <a:lnTo>
                    <a:pt x="713" y="145"/>
                  </a:lnTo>
                  <a:cubicBezTo>
                    <a:pt x="724" y="60"/>
                    <a:pt x="652" y="0"/>
                    <a:pt x="58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88" name="Google Shape;188;p2"/>
            <p:cNvGrpSpPr/>
            <p:nvPr/>
          </p:nvGrpSpPr>
          <p:grpSpPr>
            <a:xfrm>
              <a:off x="-1147599" y="1521101"/>
              <a:ext cx="5003534" cy="4902590"/>
              <a:chOff x="-1147599" y="1521101"/>
              <a:chExt cx="5003534" cy="4902590"/>
            </a:xfrm>
          </p:grpSpPr>
          <p:grpSp>
            <p:nvGrpSpPr>
              <p:cNvPr id="189" name="Google Shape;189;p2"/>
              <p:cNvGrpSpPr/>
              <p:nvPr/>
            </p:nvGrpSpPr>
            <p:grpSpPr>
              <a:xfrm>
                <a:off x="-891242" y="1521101"/>
                <a:ext cx="815392" cy="2470979"/>
                <a:chOff x="-891242" y="1521101"/>
                <a:chExt cx="815392" cy="2470979"/>
              </a:xfrm>
            </p:grpSpPr>
            <p:sp>
              <p:nvSpPr>
                <p:cNvPr id="190" name="Google Shape;190;p2"/>
                <p:cNvSpPr/>
                <p:nvPr/>
              </p:nvSpPr>
              <p:spPr>
                <a:xfrm>
                  <a:off x="-247855" y="1559989"/>
                  <a:ext cx="144044" cy="110620"/>
                </a:xfrm>
                <a:custGeom>
                  <a:rect b="b" l="l" r="r" t="t"/>
                  <a:pathLst>
                    <a:path extrusionOk="0" h="2085" w="2715">
                      <a:moveTo>
                        <a:pt x="151" y="0"/>
                      </a:moveTo>
                      <a:cubicBezTo>
                        <a:pt x="129" y="0"/>
                        <a:pt x="108" y="6"/>
                        <a:pt x="90" y="18"/>
                      </a:cubicBezTo>
                      <a:cubicBezTo>
                        <a:pt x="18" y="54"/>
                        <a:pt x="1" y="125"/>
                        <a:pt x="18" y="179"/>
                      </a:cubicBezTo>
                      <a:lnTo>
                        <a:pt x="927" y="2013"/>
                      </a:lnTo>
                      <a:cubicBezTo>
                        <a:pt x="945" y="2049"/>
                        <a:pt x="998" y="2085"/>
                        <a:pt x="1052" y="2085"/>
                      </a:cubicBezTo>
                      <a:lnTo>
                        <a:pt x="1087" y="2085"/>
                      </a:lnTo>
                      <a:lnTo>
                        <a:pt x="2566" y="1675"/>
                      </a:lnTo>
                      <a:cubicBezTo>
                        <a:pt x="2715" y="1625"/>
                        <a:pt x="2664" y="1422"/>
                        <a:pt x="2527" y="1422"/>
                      </a:cubicBezTo>
                      <a:cubicBezTo>
                        <a:pt x="2517" y="1422"/>
                        <a:pt x="2506" y="1423"/>
                        <a:pt x="2495" y="1426"/>
                      </a:cubicBezTo>
                      <a:lnTo>
                        <a:pt x="1105" y="1800"/>
                      </a:lnTo>
                      <a:lnTo>
                        <a:pt x="250" y="72"/>
                      </a:lnTo>
                      <a:cubicBezTo>
                        <a:pt x="238" y="24"/>
                        <a:pt x="195"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 name="Google Shape;191;p2"/>
                <p:cNvSpPr/>
                <p:nvPr/>
              </p:nvSpPr>
              <p:spPr>
                <a:xfrm>
                  <a:off x="-585279" y="1834014"/>
                  <a:ext cx="211796" cy="281775"/>
                </a:xfrm>
                <a:custGeom>
                  <a:rect b="b" l="l" r="r" t="t"/>
                  <a:pathLst>
                    <a:path extrusionOk="0" h="5311" w="3992">
                      <a:moveTo>
                        <a:pt x="1183" y="1"/>
                      </a:moveTo>
                      <a:cubicBezTo>
                        <a:pt x="733" y="1"/>
                        <a:pt x="246" y="248"/>
                        <a:pt x="126" y="678"/>
                      </a:cubicBezTo>
                      <a:cubicBezTo>
                        <a:pt x="1" y="1088"/>
                        <a:pt x="197" y="1498"/>
                        <a:pt x="428" y="1854"/>
                      </a:cubicBezTo>
                      <a:cubicBezTo>
                        <a:pt x="1301" y="3279"/>
                        <a:pt x="2513" y="4473"/>
                        <a:pt x="3974" y="5310"/>
                      </a:cubicBezTo>
                      <a:cubicBezTo>
                        <a:pt x="3974" y="5310"/>
                        <a:pt x="3991" y="2656"/>
                        <a:pt x="2691" y="661"/>
                      </a:cubicBezTo>
                      <a:cubicBezTo>
                        <a:pt x="2388" y="215"/>
                        <a:pt x="1782" y="2"/>
                        <a:pt x="1230" y="2"/>
                      </a:cubicBezTo>
                      <a:cubicBezTo>
                        <a:pt x="1215" y="1"/>
                        <a:pt x="1199" y="1"/>
                        <a:pt x="11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 name="Google Shape;192;p2"/>
                <p:cNvSpPr/>
                <p:nvPr/>
              </p:nvSpPr>
              <p:spPr>
                <a:xfrm>
                  <a:off x="-308337" y="1521101"/>
                  <a:ext cx="232487" cy="329737"/>
                </a:xfrm>
                <a:custGeom>
                  <a:rect b="b" l="l" r="r" t="t"/>
                  <a:pathLst>
                    <a:path extrusionOk="0" h="6215" w="4382">
                      <a:moveTo>
                        <a:pt x="2763" y="1"/>
                      </a:moveTo>
                      <a:cubicBezTo>
                        <a:pt x="2644" y="1"/>
                        <a:pt x="2513" y="13"/>
                        <a:pt x="2370" y="39"/>
                      </a:cubicBezTo>
                      <a:cubicBezTo>
                        <a:pt x="2049" y="128"/>
                        <a:pt x="1764" y="288"/>
                        <a:pt x="1533" y="502"/>
                      </a:cubicBezTo>
                      <a:cubicBezTo>
                        <a:pt x="72" y="1642"/>
                        <a:pt x="1" y="4688"/>
                        <a:pt x="820" y="6202"/>
                      </a:cubicBezTo>
                      <a:cubicBezTo>
                        <a:pt x="824" y="6210"/>
                        <a:pt x="834" y="6214"/>
                        <a:pt x="847" y="6214"/>
                      </a:cubicBezTo>
                      <a:cubicBezTo>
                        <a:pt x="1099" y="6214"/>
                        <a:pt x="2849" y="4818"/>
                        <a:pt x="3492" y="3245"/>
                      </a:cubicBezTo>
                      <a:cubicBezTo>
                        <a:pt x="3890" y="2233"/>
                        <a:pt x="4381" y="1"/>
                        <a:pt x="276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 name="Google Shape;193;p2"/>
                <p:cNvSpPr/>
                <p:nvPr/>
              </p:nvSpPr>
              <p:spPr>
                <a:xfrm>
                  <a:off x="-378262" y="1937204"/>
                  <a:ext cx="291166" cy="172482"/>
                </a:xfrm>
                <a:custGeom>
                  <a:rect b="b" l="l" r="r" t="t"/>
                  <a:pathLst>
                    <a:path extrusionOk="0" h="3251" w="5488">
                      <a:moveTo>
                        <a:pt x="4473" y="1"/>
                      </a:moveTo>
                      <a:cubicBezTo>
                        <a:pt x="4154" y="1"/>
                        <a:pt x="3832" y="86"/>
                        <a:pt x="3545" y="230"/>
                      </a:cubicBezTo>
                      <a:cubicBezTo>
                        <a:pt x="2120" y="871"/>
                        <a:pt x="1051" y="2047"/>
                        <a:pt x="0" y="3205"/>
                      </a:cubicBezTo>
                      <a:cubicBezTo>
                        <a:pt x="0" y="3205"/>
                        <a:pt x="348" y="3250"/>
                        <a:pt x="878" y="3250"/>
                      </a:cubicBezTo>
                      <a:cubicBezTo>
                        <a:pt x="1831" y="3250"/>
                        <a:pt x="3375" y="3103"/>
                        <a:pt x="4543" y="2279"/>
                      </a:cubicBezTo>
                      <a:cubicBezTo>
                        <a:pt x="5024" y="1940"/>
                        <a:pt x="5362" y="1423"/>
                        <a:pt x="5451" y="836"/>
                      </a:cubicBezTo>
                      <a:cubicBezTo>
                        <a:pt x="5487" y="444"/>
                        <a:pt x="5095" y="87"/>
                        <a:pt x="4703" y="16"/>
                      </a:cubicBezTo>
                      <a:cubicBezTo>
                        <a:pt x="4627" y="6"/>
                        <a:pt x="4550" y="1"/>
                        <a:pt x="44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 name="Google Shape;194;p2"/>
                <p:cNvSpPr/>
                <p:nvPr/>
              </p:nvSpPr>
              <p:spPr>
                <a:xfrm>
                  <a:off x="-503045" y="2316116"/>
                  <a:ext cx="279812" cy="155027"/>
                </a:xfrm>
                <a:custGeom>
                  <a:rect b="b" l="l" r="r" t="t"/>
                  <a:pathLst>
                    <a:path extrusionOk="0" h="2922" w="5274">
                      <a:moveTo>
                        <a:pt x="3990" y="0"/>
                      </a:moveTo>
                      <a:cubicBezTo>
                        <a:pt x="3713" y="0"/>
                        <a:pt x="3440" y="74"/>
                        <a:pt x="3190" y="214"/>
                      </a:cubicBezTo>
                      <a:cubicBezTo>
                        <a:pt x="1871" y="766"/>
                        <a:pt x="535" y="1478"/>
                        <a:pt x="1" y="2921"/>
                      </a:cubicBezTo>
                      <a:cubicBezTo>
                        <a:pt x="553" y="2904"/>
                        <a:pt x="1123" y="2850"/>
                        <a:pt x="1675" y="2779"/>
                      </a:cubicBezTo>
                      <a:cubicBezTo>
                        <a:pt x="2548" y="2565"/>
                        <a:pt x="3421" y="2334"/>
                        <a:pt x="4258" y="2066"/>
                      </a:cubicBezTo>
                      <a:cubicBezTo>
                        <a:pt x="4526" y="2013"/>
                        <a:pt x="4775" y="1870"/>
                        <a:pt x="4989" y="1692"/>
                      </a:cubicBezTo>
                      <a:cubicBezTo>
                        <a:pt x="5203" y="1461"/>
                        <a:pt x="5274" y="1140"/>
                        <a:pt x="5185" y="837"/>
                      </a:cubicBezTo>
                      <a:cubicBezTo>
                        <a:pt x="5024" y="410"/>
                        <a:pt x="4668" y="89"/>
                        <a:pt x="4223" y="18"/>
                      </a:cubicBezTo>
                      <a:cubicBezTo>
                        <a:pt x="4145" y="6"/>
                        <a:pt x="4068" y="0"/>
                        <a:pt x="3990"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 name="Google Shape;195;p2"/>
                <p:cNvSpPr/>
                <p:nvPr/>
              </p:nvSpPr>
              <p:spPr>
                <a:xfrm>
                  <a:off x="-716641" y="2214783"/>
                  <a:ext cx="226916" cy="252595"/>
                </a:xfrm>
                <a:custGeom>
                  <a:rect b="b" l="l" r="r" t="t"/>
                  <a:pathLst>
                    <a:path extrusionOk="0" h="4761" w="4277">
                      <a:moveTo>
                        <a:pt x="1134" y="1"/>
                      </a:moveTo>
                      <a:cubicBezTo>
                        <a:pt x="1018" y="1"/>
                        <a:pt x="911" y="24"/>
                        <a:pt x="820" y="75"/>
                      </a:cubicBezTo>
                      <a:cubicBezTo>
                        <a:pt x="1" y="485"/>
                        <a:pt x="410" y="1554"/>
                        <a:pt x="606" y="1803"/>
                      </a:cubicBezTo>
                      <a:cubicBezTo>
                        <a:pt x="2245" y="4083"/>
                        <a:pt x="4276" y="4760"/>
                        <a:pt x="4276" y="4760"/>
                      </a:cubicBezTo>
                      <a:cubicBezTo>
                        <a:pt x="3938" y="3460"/>
                        <a:pt x="3421" y="2195"/>
                        <a:pt x="2726" y="1055"/>
                      </a:cubicBezTo>
                      <a:cubicBezTo>
                        <a:pt x="2308" y="434"/>
                        <a:pt x="1632" y="1"/>
                        <a:pt x="11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 name="Google Shape;196;p2"/>
                <p:cNvSpPr/>
                <p:nvPr/>
              </p:nvSpPr>
              <p:spPr>
                <a:xfrm>
                  <a:off x="-273374" y="1525239"/>
                  <a:ext cx="139004" cy="331594"/>
                </a:xfrm>
                <a:custGeom>
                  <a:rect b="b" l="l" r="r" t="t"/>
                  <a:pathLst>
                    <a:path extrusionOk="0" h="6250" w="2620">
                      <a:moveTo>
                        <a:pt x="2474" y="0"/>
                      </a:moveTo>
                      <a:cubicBezTo>
                        <a:pt x="2425" y="0"/>
                        <a:pt x="2383" y="33"/>
                        <a:pt x="2370" y="85"/>
                      </a:cubicBezTo>
                      <a:lnTo>
                        <a:pt x="36" y="6089"/>
                      </a:lnTo>
                      <a:cubicBezTo>
                        <a:pt x="1" y="6142"/>
                        <a:pt x="36" y="6231"/>
                        <a:pt x="108" y="6249"/>
                      </a:cubicBezTo>
                      <a:lnTo>
                        <a:pt x="161" y="6249"/>
                      </a:lnTo>
                      <a:cubicBezTo>
                        <a:pt x="214" y="6249"/>
                        <a:pt x="250" y="6213"/>
                        <a:pt x="268" y="6160"/>
                      </a:cubicBezTo>
                      <a:lnTo>
                        <a:pt x="2602" y="174"/>
                      </a:lnTo>
                      <a:cubicBezTo>
                        <a:pt x="2619" y="103"/>
                        <a:pt x="2602" y="32"/>
                        <a:pt x="2530" y="14"/>
                      </a:cubicBezTo>
                      <a:cubicBezTo>
                        <a:pt x="2511" y="5"/>
                        <a:pt x="2492" y="0"/>
                        <a:pt x="247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2"/>
                <p:cNvSpPr/>
                <p:nvPr/>
              </p:nvSpPr>
              <p:spPr>
                <a:xfrm>
                  <a:off x="-298363" y="1667212"/>
                  <a:ext cx="157361" cy="90353"/>
                </a:xfrm>
                <a:custGeom>
                  <a:rect b="b" l="l" r="r" t="t"/>
                  <a:pathLst>
                    <a:path extrusionOk="0" h="1703" w="2966">
                      <a:moveTo>
                        <a:pt x="183" y="1"/>
                      </a:moveTo>
                      <a:cubicBezTo>
                        <a:pt x="88" y="1"/>
                        <a:pt x="0" y="113"/>
                        <a:pt x="80" y="206"/>
                      </a:cubicBezTo>
                      <a:lnTo>
                        <a:pt x="1220" y="1649"/>
                      </a:lnTo>
                      <a:cubicBezTo>
                        <a:pt x="1238" y="1685"/>
                        <a:pt x="1273" y="1703"/>
                        <a:pt x="1309" y="1703"/>
                      </a:cubicBezTo>
                      <a:lnTo>
                        <a:pt x="1345" y="1703"/>
                      </a:lnTo>
                      <a:lnTo>
                        <a:pt x="2859" y="1364"/>
                      </a:lnTo>
                      <a:cubicBezTo>
                        <a:pt x="2930" y="1364"/>
                        <a:pt x="2966" y="1293"/>
                        <a:pt x="2966" y="1222"/>
                      </a:cubicBezTo>
                      <a:cubicBezTo>
                        <a:pt x="2950" y="1160"/>
                        <a:pt x="2894" y="1111"/>
                        <a:pt x="2833" y="1111"/>
                      </a:cubicBezTo>
                      <a:cubicBezTo>
                        <a:pt x="2824" y="1111"/>
                        <a:pt x="2815" y="1112"/>
                        <a:pt x="2805" y="1115"/>
                      </a:cubicBezTo>
                      <a:lnTo>
                        <a:pt x="1362" y="1435"/>
                      </a:lnTo>
                      <a:lnTo>
                        <a:pt x="276" y="46"/>
                      </a:lnTo>
                      <a:cubicBezTo>
                        <a:pt x="248" y="14"/>
                        <a:pt x="215" y="1"/>
                        <a:pt x="1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 name="Google Shape;198;p2"/>
                <p:cNvSpPr/>
                <p:nvPr/>
              </p:nvSpPr>
              <p:spPr>
                <a:xfrm>
                  <a:off x="-548831" y="1831679"/>
                  <a:ext cx="177204" cy="276523"/>
                </a:xfrm>
                <a:custGeom>
                  <a:rect b="b" l="l" r="r" t="t"/>
                  <a:pathLst>
                    <a:path extrusionOk="0" h="5212" w="3340">
                      <a:moveTo>
                        <a:pt x="171" y="1"/>
                      </a:moveTo>
                      <a:cubicBezTo>
                        <a:pt x="84" y="1"/>
                        <a:pt x="0" y="95"/>
                        <a:pt x="62" y="206"/>
                      </a:cubicBezTo>
                      <a:lnTo>
                        <a:pt x="3073" y="5140"/>
                      </a:lnTo>
                      <a:cubicBezTo>
                        <a:pt x="3091" y="5176"/>
                        <a:pt x="3126" y="5212"/>
                        <a:pt x="3180" y="5212"/>
                      </a:cubicBezTo>
                      <a:cubicBezTo>
                        <a:pt x="3197" y="5212"/>
                        <a:pt x="3233" y="5194"/>
                        <a:pt x="3251" y="5194"/>
                      </a:cubicBezTo>
                      <a:cubicBezTo>
                        <a:pt x="3304" y="5158"/>
                        <a:pt x="3340" y="5069"/>
                        <a:pt x="3304" y="5016"/>
                      </a:cubicBezTo>
                      <a:lnTo>
                        <a:pt x="276" y="63"/>
                      </a:lnTo>
                      <a:cubicBezTo>
                        <a:pt x="248" y="20"/>
                        <a:pt x="209" y="1"/>
                        <a:pt x="17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 name="Google Shape;199;p2"/>
                <p:cNvSpPr/>
                <p:nvPr/>
              </p:nvSpPr>
              <p:spPr>
                <a:xfrm>
                  <a:off x="-568249" y="1874918"/>
                  <a:ext cx="136139" cy="82076"/>
                </a:xfrm>
                <a:custGeom>
                  <a:rect b="b" l="l" r="r" t="t"/>
                  <a:pathLst>
                    <a:path extrusionOk="0" h="1547" w="2566">
                      <a:moveTo>
                        <a:pt x="2426" y="0"/>
                      </a:moveTo>
                      <a:cubicBezTo>
                        <a:pt x="2379" y="0"/>
                        <a:pt x="2329" y="29"/>
                        <a:pt x="2316" y="68"/>
                      </a:cubicBezTo>
                      <a:lnTo>
                        <a:pt x="1675" y="1279"/>
                      </a:lnTo>
                      <a:lnTo>
                        <a:pt x="161" y="923"/>
                      </a:lnTo>
                      <a:cubicBezTo>
                        <a:pt x="152" y="920"/>
                        <a:pt x="142" y="918"/>
                        <a:pt x="132" y="918"/>
                      </a:cubicBezTo>
                      <a:cubicBezTo>
                        <a:pt x="85" y="918"/>
                        <a:pt x="33" y="953"/>
                        <a:pt x="18" y="1012"/>
                      </a:cubicBezTo>
                      <a:cubicBezTo>
                        <a:pt x="1" y="1083"/>
                        <a:pt x="36" y="1154"/>
                        <a:pt x="107" y="1172"/>
                      </a:cubicBezTo>
                      <a:lnTo>
                        <a:pt x="1711" y="1546"/>
                      </a:lnTo>
                      <a:lnTo>
                        <a:pt x="1746" y="1546"/>
                      </a:lnTo>
                      <a:cubicBezTo>
                        <a:pt x="1800" y="1546"/>
                        <a:pt x="1853" y="1511"/>
                        <a:pt x="1871" y="1475"/>
                      </a:cubicBezTo>
                      <a:lnTo>
                        <a:pt x="2530" y="193"/>
                      </a:lnTo>
                      <a:cubicBezTo>
                        <a:pt x="2566" y="121"/>
                        <a:pt x="2548" y="50"/>
                        <a:pt x="2477" y="14"/>
                      </a:cubicBezTo>
                      <a:cubicBezTo>
                        <a:pt x="2462" y="4"/>
                        <a:pt x="2444" y="0"/>
                        <a:pt x="24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 name="Google Shape;200;p2"/>
                <p:cNvSpPr/>
                <p:nvPr/>
              </p:nvSpPr>
              <p:spPr>
                <a:xfrm>
                  <a:off x="-499225" y="1961131"/>
                  <a:ext cx="107224" cy="66743"/>
                </a:xfrm>
                <a:custGeom>
                  <a:rect b="b" l="l" r="r" t="t"/>
                  <a:pathLst>
                    <a:path extrusionOk="0" h="1258" w="2021">
                      <a:moveTo>
                        <a:pt x="1831" y="0"/>
                      </a:moveTo>
                      <a:cubicBezTo>
                        <a:pt x="1792" y="0"/>
                        <a:pt x="1757" y="19"/>
                        <a:pt x="1746" y="64"/>
                      </a:cubicBezTo>
                      <a:lnTo>
                        <a:pt x="1283" y="990"/>
                      </a:lnTo>
                      <a:lnTo>
                        <a:pt x="125" y="955"/>
                      </a:lnTo>
                      <a:cubicBezTo>
                        <a:pt x="53" y="955"/>
                        <a:pt x="0" y="1026"/>
                        <a:pt x="0" y="1097"/>
                      </a:cubicBezTo>
                      <a:cubicBezTo>
                        <a:pt x="0" y="1151"/>
                        <a:pt x="53" y="1222"/>
                        <a:pt x="125" y="1222"/>
                      </a:cubicBezTo>
                      <a:lnTo>
                        <a:pt x="1354" y="1257"/>
                      </a:lnTo>
                      <a:cubicBezTo>
                        <a:pt x="1407" y="1257"/>
                        <a:pt x="1443" y="1240"/>
                        <a:pt x="1479" y="1186"/>
                      </a:cubicBezTo>
                      <a:lnTo>
                        <a:pt x="1960" y="171"/>
                      </a:lnTo>
                      <a:cubicBezTo>
                        <a:pt x="2020" y="86"/>
                        <a:pt x="1915" y="0"/>
                        <a:pt x="18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 name="Google Shape;201;p2"/>
                <p:cNvSpPr/>
                <p:nvPr/>
              </p:nvSpPr>
              <p:spPr>
                <a:xfrm>
                  <a:off x="-384894" y="1958478"/>
                  <a:ext cx="296843" cy="155398"/>
                </a:xfrm>
                <a:custGeom>
                  <a:rect b="b" l="l" r="r" t="t"/>
                  <a:pathLst>
                    <a:path extrusionOk="0" h="2929" w="5595">
                      <a:moveTo>
                        <a:pt x="5430" y="1"/>
                      </a:moveTo>
                      <a:cubicBezTo>
                        <a:pt x="5414" y="1"/>
                        <a:pt x="5397" y="3"/>
                        <a:pt x="5380" y="7"/>
                      </a:cubicBezTo>
                      <a:lnTo>
                        <a:pt x="125" y="2679"/>
                      </a:lnTo>
                      <a:cubicBezTo>
                        <a:pt x="1" y="2750"/>
                        <a:pt x="54" y="2929"/>
                        <a:pt x="197" y="2929"/>
                      </a:cubicBezTo>
                      <a:cubicBezTo>
                        <a:pt x="214" y="2929"/>
                        <a:pt x="232" y="2929"/>
                        <a:pt x="250" y="2911"/>
                      </a:cubicBezTo>
                      <a:lnTo>
                        <a:pt x="5505" y="239"/>
                      </a:lnTo>
                      <a:cubicBezTo>
                        <a:pt x="5559" y="221"/>
                        <a:pt x="5594" y="132"/>
                        <a:pt x="5559" y="78"/>
                      </a:cubicBezTo>
                      <a:cubicBezTo>
                        <a:pt x="5531" y="24"/>
                        <a:pt x="5483" y="1"/>
                        <a:pt x="54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2"/>
                <p:cNvSpPr/>
                <p:nvPr/>
              </p:nvSpPr>
              <p:spPr>
                <a:xfrm>
                  <a:off x="-298893" y="2009676"/>
                  <a:ext cx="69980" cy="88124"/>
                </a:xfrm>
                <a:custGeom>
                  <a:rect b="b" l="l" r="r" t="t"/>
                  <a:pathLst>
                    <a:path extrusionOk="0" h="1661" w="1319">
                      <a:moveTo>
                        <a:pt x="311" y="1"/>
                      </a:moveTo>
                      <a:cubicBezTo>
                        <a:pt x="250" y="1"/>
                        <a:pt x="197" y="49"/>
                        <a:pt x="197" y="111"/>
                      </a:cubicBezTo>
                      <a:lnTo>
                        <a:pt x="18" y="984"/>
                      </a:lnTo>
                      <a:cubicBezTo>
                        <a:pt x="1" y="1037"/>
                        <a:pt x="36" y="1091"/>
                        <a:pt x="90" y="1108"/>
                      </a:cubicBezTo>
                      <a:lnTo>
                        <a:pt x="1123" y="1643"/>
                      </a:lnTo>
                      <a:cubicBezTo>
                        <a:pt x="1141" y="1661"/>
                        <a:pt x="1159" y="1661"/>
                        <a:pt x="1176" y="1661"/>
                      </a:cubicBezTo>
                      <a:cubicBezTo>
                        <a:pt x="1212" y="1661"/>
                        <a:pt x="1265" y="1643"/>
                        <a:pt x="1283" y="1589"/>
                      </a:cubicBezTo>
                      <a:cubicBezTo>
                        <a:pt x="1319" y="1536"/>
                        <a:pt x="1301" y="1447"/>
                        <a:pt x="1230" y="1429"/>
                      </a:cubicBezTo>
                      <a:lnTo>
                        <a:pt x="286" y="930"/>
                      </a:lnTo>
                      <a:lnTo>
                        <a:pt x="446" y="164"/>
                      </a:lnTo>
                      <a:cubicBezTo>
                        <a:pt x="464" y="93"/>
                        <a:pt x="410" y="22"/>
                        <a:pt x="339" y="4"/>
                      </a:cubicBezTo>
                      <a:cubicBezTo>
                        <a:pt x="330" y="2"/>
                        <a:pt x="320" y="1"/>
                        <a:pt x="31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2"/>
                <p:cNvSpPr/>
                <p:nvPr/>
              </p:nvSpPr>
              <p:spPr>
                <a:xfrm>
                  <a:off x="-691016" y="2215738"/>
                  <a:ext cx="195614" cy="258219"/>
                </a:xfrm>
                <a:custGeom>
                  <a:rect b="b" l="l" r="r" t="t"/>
                  <a:pathLst>
                    <a:path extrusionOk="0" h="4867" w="3687">
                      <a:moveTo>
                        <a:pt x="185" y="0"/>
                      </a:moveTo>
                      <a:cubicBezTo>
                        <a:pt x="88" y="0"/>
                        <a:pt x="0" y="117"/>
                        <a:pt x="88" y="217"/>
                      </a:cubicBezTo>
                      <a:lnTo>
                        <a:pt x="3437" y="4813"/>
                      </a:lnTo>
                      <a:cubicBezTo>
                        <a:pt x="3472" y="4849"/>
                        <a:pt x="3508" y="4867"/>
                        <a:pt x="3544" y="4867"/>
                      </a:cubicBezTo>
                      <a:cubicBezTo>
                        <a:pt x="3579" y="4867"/>
                        <a:pt x="3597" y="4849"/>
                        <a:pt x="3633" y="4831"/>
                      </a:cubicBezTo>
                      <a:cubicBezTo>
                        <a:pt x="3686" y="4796"/>
                        <a:pt x="3686" y="4707"/>
                        <a:pt x="3651" y="4653"/>
                      </a:cubicBezTo>
                      <a:lnTo>
                        <a:pt x="302" y="75"/>
                      </a:lnTo>
                      <a:cubicBezTo>
                        <a:pt x="270" y="21"/>
                        <a:pt x="226" y="0"/>
                        <a:pt x="18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 name="Google Shape;204;p2"/>
                <p:cNvSpPr/>
                <p:nvPr/>
              </p:nvSpPr>
              <p:spPr>
                <a:xfrm>
                  <a:off x="-687939" y="2260621"/>
                  <a:ext cx="117252" cy="72526"/>
                </a:xfrm>
                <a:custGeom>
                  <a:rect b="b" l="l" r="r" t="t"/>
                  <a:pathLst>
                    <a:path extrusionOk="0" h="1367" w="2210">
                      <a:moveTo>
                        <a:pt x="2060" y="1"/>
                      </a:moveTo>
                      <a:cubicBezTo>
                        <a:pt x="2027" y="1"/>
                        <a:pt x="1994" y="15"/>
                        <a:pt x="1972" y="48"/>
                      </a:cubicBezTo>
                      <a:lnTo>
                        <a:pt x="1491" y="1099"/>
                      </a:lnTo>
                      <a:lnTo>
                        <a:pt x="190" y="868"/>
                      </a:lnTo>
                      <a:cubicBezTo>
                        <a:pt x="184" y="867"/>
                        <a:pt x="178" y="867"/>
                        <a:pt x="173" y="867"/>
                      </a:cubicBezTo>
                      <a:cubicBezTo>
                        <a:pt x="27" y="867"/>
                        <a:pt x="0" y="1083"/>
                        <a:pt x="154" y="1117"/>
                      </a:cubicBezTo>
                      <a:lnTo>
                        <a:pt x="1526" y="1367"/>
                      </a:lnTo>
                      <a:lnTo>
                        <a:pt x="1562" y="1367"/>
                      </a:lnTo>
                      <a:cubicBezTo>
                        <a:pt x="1597" y="1349"/>
                        <a:pt x="1651" y="1331"/>
                        <a:pt x="1669" y="1295"/>
                      </a:cubicBezTo>
                      <a:lnTo>
                        <a:pt x="2185" y="155"/>
                      </a:lnTo>
                      <a:cubicBezTo>
                        <a:pt x="2210" y="69"/>
                        <a:pt x="2133" y="1"/>
                        <a:pt x="20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 name="Google Shape;205;p2"/>
                <p:cNvSpPr/>
                <p:nvPr/>
              </p:nvSpPr>
              <p:spPr>
                <a:xfrm>
                  <a:off x="-624327" y="2342802"/>
                  <a:ext cx="98205" cy="62180"/>
                </a:xfrm>
                <a:custGeom>
                  <a:rect b="b" l="l" r="r" t="t"/>
                  <a:pathLst>
                    <a:path extrusionOk="0" h="1172" w="1851">
                      <a:moveTo>
                        <a:pt x="1688" y="0"/>
                      </a:moveTo>
                      <a:cubicBezTo>
                        <a:pt x="1641" y="0"/>
                        <a:pt x="1594" y="25"/>
                        <a:pt x="1574" y="85"/>
                      </a:cubicBezTo>
                      <a:lnTo>
                        <a:pt x="1236" y="886"/>
                      </a:lnTo>
                      <a:lnTo>
                        <a:pt x="202" y="673"/>
                      </a:lnTo>
                      <a:cubicBezTo>
                        <a:pt x="191" y="670"/>
                        <a:pt x="180" y="669"/>
                        <a:pt x="170" y="669"/>
                      </a:cubicBezTo>
                      <a:cubicBezTo>
                        <a:pt x="36" y="669"/>
                        <a:pt x="0" y="872"/>
                        <a:pt x="149" y="922"/>
                      </a:cubicBezTo>
                      <a:lnTo>
                        <a:pt x="1271" y="1171"/>
                      </a:lnTo>
                      <a:lnTo>
                        <a:pt x="1307" y="1171"/>
                      </a:lnTo>
                      <a:cubicBezTo>
                        <a:pt x="1360" y="1171"/>
                        <a:pt x="1396" y="1136"/>
                        <a:pt x="1432" y="1082"/>
                      </a:cubicBezTo>
                      <a:lnTo>
                        <a:pt x="1806" y="174"/>
                      </a:lnTo>
                      <a:cubicBezTo>
                        <a:pt x="1851" y="73"/>
                        <a:pt x="1768" y="0"/>
                        <a:pt x="168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 name="Google Shape;206;p2"/>
                <p:cNvSpPr/>
                <p:nvPr/>
              </p:nvSpPr>
              <p:spPr>
                <a:xfrm>
                  <a:off x="-512489" y="2343173"/>
                  <a:ext cx="287399" cy="128924"/>
                </a:xfrm>
                <a:custGeom>
                  <a:rect b="b" l="l" r="r" t="t"/>
                  <a:pathLst>
                    <a:path extrusionOk="0" h="2430" w="5417">
                      <a:moveTo>
                        <a:pt x="5263" y="0"/>
                      </a:moveTo>
                      <a:cubicBezTo>
                        <a:pt x="5247" y="0"/>
                        <a:pt x="5233" y="2"/>
                        <a:pt x="5220" y="6"/>
                      </a:cubicBezTo>
                      <a:lnTo>
                        <a:pt x="143" y="2180"/>
                      </a:lnTo>
                      <a:cubicBezTo>
                        <a:pt x="1" y="2233"/>
                        <a:pt x="54" y="2429"/>
                        <a:pt x="179" y="2429"/>
                      </a:cubicBezTo>
                      <a:lnTo>
                        <a:pt x="232" y="2429"/>
                      </a:lnTo>
                      <a:lnTo>
                        <a:pt x="5309" y="238"/>
                      </a:lnTo>
                      <a:cubicBezTo>
                        <a:pt x="5381" y="220"/>
                        <a:pt x="5416" y="149"/>
                        <a:pt x="5381" y="78"/>
                      </a:cubicBezTo>
                      <a:cubicBezTo>
                        <a:pt x="5367" y="23"/>
                        <a:pt x="5312" y="0"/>
                        <a:pt x="52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2"/>
                <p:cNvSpPr/>
                <p:nvPr/>
              </p:nvSpPr>
              <p:spPr>
                <a:xfrm>
                  <a:off x="-344254" y="2318662"/>
                  <a:ext cx="96454" cy="100486"/>
                </a:xfrm>
                <a:custGeom>
                  <a:rect b="b" l="l" r="r" t="t"/>
                  <a:pathLst>
                    <a:path extrusionOk="0" h="1894" w="1818">
                      <a:moveTo>
                        <a:pt x="445" y="1"/>
                      </a:moveTo>
                      <a:cubicBezTo>
                        <a:pt x="388" y="1"/>
                        <a:pt x="339" y="35"/>
                        <a:pt x="339" y="94"/>
                      </a:cubicBezTo>
                      <a:lnTo>
                        <a:pt x="18" y="1306"/>
                      </a:lnTo>
                      <a:cubicBezTo>
                        <a:pt x="1" y="1377"/>
                        <a:pt x="36" y="1448"/>
                        <a:pt x="107" y="1466"/>
                      </a:cubicBezTo>
                      <a:lnTo>
                        <a:pt x="1639" y="1894"/>
                      </a:lnTo>
                      <a:lnTo>
                        <a:pt x="1675" y="1894"/>
                      </a:lnTo>
                      <a:cubicBezTo>
                        <a:pt x="1729" y="1894"/>
                        <a:pt x="1782" y="1858"/>
                        <a:pt x="1800" y="1805"/>
                      </a:cubicBezTo>
                      <a:cubicBezTo>
                        <a:pt x="1818" y="1733"/>
                        <a:pt x="1764" y="1662"/>
                        <a:pt x="1711" y="1644"/>
                      </a:cubicBezTo>
                      <a:lnTo>
                        <a:pt x="303" y="1252"/>
                      </a:lnTo>
                      <a:lnTo>
                        <a:pt x="588" y="166"/>
                      </a:lnTo>
                      <a:cubicBezTo>
                        <a:pt x="588" y="94"/>
                        <a:pt x="553" y="23"/>
                        <a:pt x="482" y="5"/>
                      </a:cubicBezTo>
                      <a:cubicBezTo>
                        <a:pt x="469" y="2"/>
                        <a:pt x="457" y="1"/>
                        <a:pt x="4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 name="Google Shape;208;p2"/>
                <p:cNvSpPr/>
                <p:nvPr/>
              </p:nvSpPr>
              <p:spPr>
                <a:xfrm>
                  <a:off x="-420811" y="2355588"/>
                  <a:ext cx="58679" cy="102343"/>
                </a:xfrm>
                <a:custGeom>
                  <a:rect b="b" l="l" r="r" t="t"/>
                  <a:pathLst>
                    <a:path extrusionOk="0" h="1929" w="1106">
                      <a:moveTo>
                        <a:pt x="400" y="1"/>
                      </a:moveTo>
                      <a:cubicBezTo>
                        <a:pt x="339" y="1"/>
                        <a:pt x="283" y="49"/>
                        <a:pt x="268" y="111"/>
                      </a:cubicBezTo>
                      <a:lnTo>
                        <a:pt x="1" y="1358"/>
                      </a:lnTo>
                      <a:cubicBezTo>
                        <a:pt x="1" y="1411"/>
                        <a:pt x="18" y="1465"/>
                        <a:pt x="72" y="1483"/>
                      </a:cubicBezTo>
                      <a:lnTo>
                        <a:pt x="891" y="1910"/>
                      </a:lnTo>
                      <a:cubicBezTo>
                        <a:pt x="909" y="1910"/>
                        <a:pt x="927" y="1928"/>
                        <a:pt x="963" y="1928"/>
                      </a:cubicBezTo>
                      <a:cubicBezTo>
                        <a:pt x="998" y="1928"/>
                        <a:pt x="1052" y="1892"/>
                        <a:pt x="1069" y="1857"/>
                      </a:cubicBezTo>
                      <a:cubicBezTo>
                        <a:pt x="1105" y="1785"/>
                        <a:pt x="1069" y="1714"/>
                        <a:pt x="1016" y="1679"/>
                      </a:cubicBezTo>
                      <a:lnTo>
                        <a:pt x="286" y="1305"/>
                      </a:lnTo>
                      <a:lnTo>
                        <a:pt x="517" y="164"/>
                      </a:lnTo>
                      <a:cubicBezTo>
                        <a:pt x="535" y="93"/>
                        <a:pt x="499" y="22"/>
                        <a:pt x="428" y="4"/>
                      </a:cubicBezTo>
                      <a:cubicBezTo>
                        <a:pt x="419" y="2"/>
                        <a:pt x="409" y="1"/>
                        <a:pt x="4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 name="Google Shape;209;p2"/>
                <p:cNvSpPr/>
                <p:nvPr/>
              </p:nvSpPr>
              <p:spPr>
                <a:xfrm>
                  <a:off x="-718498" y="1785894"/>
                  <a:ext cx="487735" cy="2206186"/>
                </a:xfrm>
                <a:custGeom>
                  <a:rect b="b" l="l" r="r" t="t"/>
                  <a:pathLst>
                    <a:path extrusionOk="0" h="41583" w="9193">
                      <a:moveTo>
                        <a:pt x="9042" y="0"/>
                      </a:moveTo>
                      <a:cubicBezTo>
                        <a:pt x="8998" y="0"/>
                        <a:pt x="8955" y="24"/>
                        <a:pt x="8943" y="71"/>
                      </a:cubicBezTo>
                      <a:cubicBezTo>
                        <a:pt x="2067" y="14287"/>
                        <a:pt x="285" y="30427"/>
                        <a:pt x="0" y="41454"/>
                      </a:cubicBezTo>
                      <a:cubicBezTo>
                        <a:pt x="0" y="41525"/>
                        <a:pt x="54" y="41579"/>
                        <a:pt x="125" y="41579"/>
                      </a:cubicBezTo>
                      <a:cubicBezTo>
                        <a:pt x="134" y="41581"/>
                        <a:pt x="143" y="41582"/>
                        <a:pt x="151" y="41582"/>
                      </a:cubicBezTo>
                      <a:cubicBezTo>
                        <a:pt x="209" y="41582"/>
                        <a:pt x="252" y="41532"/>
                        <a:pt x="267" y="41454"/>
                      </a:cubicBezTo>
                      <a:cubicBezTo>
                        <a:pt x="535" y="30445"/>
                        <a:pt x="2316" y="14358"/>
                        <a:pt x="9157" y="178"/>
                      </a:cubicBezTo>
                      <a:cubicBezTo>
                        <a:pt x="9192" y="125"/>
                        <a:pt x="9174" y="36"/>
                        <a:pt x="9103" y="18"/>
                      </a:cubicBezTo>
                      <a:cubicBezTo>
                        <a:pt x="9085" y="6"/>
                        <a:pt x="9064" y="0"/>
                        <a:pt x="904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 name="Google Shape;210;p2"/>
                <p:cNvSpPr/>
                <p:nvPr/>
              </p:nvSpPr>
              <p:spPr>
                <a:xfrm>
                  <a:off x="-586181" y="2643459"/>
                  <a:ext cx="319497" cy="212326"/>
                </a:xfrm>
                <a:custGeom>
                  <a:rect b="b" l="l" r="r" t="t"/>
                  <a:pathLst>
                    <a:path extrusionOk="0" h="4002" w="6022">
                      <a:moveTo>
                        <a:pt x="4863" y="0"/>
                      </a:moveTo>
                      <a:cubicBezTo>
                        <a:pt x="4540" y="0"/>
                        <a:pt x="4143" y="157"/>
                        <a:pt x="3866" y="261"/>
                      </a:cubicBezTo>
                      <a:cubicBezTo>
                        <a:pt x="1871" y="1027"/>
                        <a:pt x="0" y="4002"/>
                        <a:pt x="0" y="4002"/>
                      </a:cubicBezTo>
                      <a:cubicBezTo>
                        <a:pt x="1176" y="3806"/>
                        <a:pt x="2369" y="3592"/>
                        <a:pt x="3403" y="3004"/>
                      </a:cubicBezTo>
                      <a:cubicBezTo>
                        <a:pt x="4436" y="2399"/>
                        <a:pt x="6021" y="1098"/>
                        <a:pt x="5291" y="172"/>
                      </a:cubicBezTo>
                      <a:cubicBezTo>
                        <a:pt x="5191" y="46"/>
                        <a:pt x="5038" y="0"/>
                        <a:pt x="48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 name="Google Shape;211;p2"/>
                <p:cNvSpPr/>
                <p:nvPr/>
              </p:nvSpPr>
              <p:spPr>
                <a:xfrm>
                  <a:off x="-783754" y="2558255"/>
                  <a:ext cx="195720" cy="292811"/>
                </a:xfrm>
                <a:custGeom>
                  <a:rect b="b" l="l" r="r" t="t"/>
                  <a:pathLst>
                    <a:path extrusionOk="0" h="5519" w="3689">
                      <a:moveTo>
                        <a:pt x="789" y="0"/>
                      </a:moveTo>
                      <a:cubicBezTo>
                        <a:pt x="724" y="0"/>
                        <a:pt x="657" y="10"/>
                        <a:pt x="589" y="32"/>
                      </a:cubicBezTo>
                      <a:cubicBezTo>
                        <a:pt x="215" y="157"/>
                        <a:pt x="37" y="602"/>
                        <a:pt x="19" y="958"/>
                      </a:cubicBezTo>
                      <a:cubicBezTo>
                        <a:pt x="1" y="1689"/>
                        <a:pt x="375" y="2294"/>
                        <a:pt x="803" y="2847"/>
                      </a:cubicBezTo>
                      <a:cubicBezTo>
                        <a:pt x="1622" y="3898"/>
                        <a:pt x="2584" y="4788"/>
                        <a:pt x="3688" y="5519"/>
                      </a:cubicBezTo>
                      <a:cubicBezTo>
                        <a:pt x="3688" y="5519"/>
                        <a:pt x="2691" y="1582"/>
                        <a:pt x="1569" y="442"/>
                      </a:cubicBezTo>
                      <a:cubicBezTo>
                        <a:pt x="1363" y="221"/>
                        <a:pt x="1096" y="0"/>
                        <a:pt x="78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 name="Google Shape;212;p2"/>
                <p:cNvSpPr/>
                <p:nvPr/>
              </p:nvSpPr>
              <p:spPr>
                <a:xfrm>
                  <a:off x="-884875" y="2974464"/>
                  <a:ext cx="228773" cy="318914"/>
                </a:xfrm>
                <a:custGeom>
                  <a:rect b="b" l="l" r="r" t="t"/>
                  <a:pathLst>
                    <a:path extrusionOk="0" h="6011" w="4312">
                      <a:moveTo>
                        <a:pt x="1066" y="1"/>
                      </a:moveTo>
                      <a:cubicBezTo>
                        <a:pt x="933" y="1"/>
                        <a:pt x="803" y="37"/>
                        <a:pt x="678" y="114"/>
                      </a:cubicBezTo>
                      <a:cubicBezTo>
                        <a:pt x="1" y="542"/>
                        <a:pt x="820" y="3000"/>
                        <a:pt x="1533" y="3891"/>
                      </a:cubicBezTo>
                      <a:cubicBezTo>
                        <a:pt x="2299" y="4782"/>
                        <a:pt x="3243" y="5512"/>
                        <a:pt x="4312" y="6011"/>
                      </a:cubicBezTo>
                      <a:cubicBezTo>
                        <a:pt x="4134" y="4924"/>
                        <a:pt x="3831" y="3855"/>
                        <a:pt x="3421" y="2822"/>
                      </a:cubicBezTo>
                      <a:cubicBezTo>
                        <a:pt x="2809" y="1352"/>
                        <a:pt x="1880" y="1"/>
                        <a:pt x="10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 name="Google Shape;213;p2"/>
                <p:cNvSpPr/>
                <p:nvPr/>
              </p:nvSpPr>
              <p:spPr>
                <a:xfrm>
                  <a:off x="-765769" y="2558997"/>
                  <a:ext cx="186223" cy="301512"/>
                </a:xfrm>
                <a:custGeom>
                  <a:rect b="b" l="l" r="r" t="t"/>
                  <a:pathLst>
                    <a:path extrusionOk="0" h="5683" w="3510">
                      <a:moveTo>
                        <a:pt x="147" y="0"/>
                      </a:moveTo>
                      <a:cubicBezTo>
                        <a:pt x="127" y="0"/>
                        <a:pt x="107" y="6"/>
                        <a:pt x="89" y="18"/>
                      </a:cubicBezTo>
                      <a:cubicBezTo>
                        <a:pt x="18" y="54"/>
                        <a:pt x="0" y="143"/>
                        <a:pt x="36" y="196"/>
                      </a:cubicBezTo>
                      <a:lnTo>
                        <a:pt x="3243" y="5629"/>
                      </a:lnTo>
                      <a:cubicBezTo>
                        <a:pt x="3278" y="5665"/>
                        <a:pt x="3314" y="5683"/>
                        <a:pt x="3367" y="5683"/>
                      </a:cubicBezTo>
                      <a:cubicBezTo>
                        <a:pt x="3385" y="5683"/>
                        <a:pt x="3403" y="5683"/>
                        <a:pt x="3421" y="5665"/>
                      </a:cubicBezTo>
                      <a:cubicBezTo>
                        <a:pt x="3492" y="5629"/>
                        <a:pt x="3510" y="5558"/>
                        <a:pt x="3474" y="5487"/>
                      </a:cubicBezTo>
                      <a:lnTo>
                        <a:pt x="250" y="71"/>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 name="Google Shape;214;p2"/>
                <p:cNvSpPr/>
                <p:nvPr/>
              </p:nvSpPr>
              <p:spPr>
                <a:xfrm>
                  <a:off x="-746882" y="2645847"/>
                  <a:ext cx="92528" cy="66319"/>
                </a:xfrm>
                <a:custGeom>
                  <a:rect b="b" l="l" r="r" t="t"/>
                  <a:pathLst>
                    <a:path extrusionOk="0" h="1250" w="1744">
                      <a:moveTo>
                        <a:pt x="1589" y="1"/>
                      </a:moveTo>
                      <a:cubicBezTo>
                        <a:pt x="1540" y="1"/>
                        <a:pt x="1493" y="28"/>
                        <a:pt x="1479" y="91"/>
                      </a:cubicBezTo>
                      <a:lnTo>
                        <a:pt x="1212" y="982"/>
                      </a:lnTo>
                      <a:lnTo>
                        <a:pt x="143" y="982"/>
                      </a:lnTo>
                      <a:cubicBezTo>
                        <a:pt x="72" y="982"/>
                        <a:pt x="18" y="1035"/>
                        <a:pt x="18" y="1107"/>
                      </a:cubicBezTo>
                      <a:cubicBezTo>
                        <a:pt x="1" y="1178"/>
                        <a:pt x="72" y="1231"/>
                        <a:pt x="143" y="1231"/>
                      </a:cubicBezTo>
                      <a:lnTo>
                        <a:pt x="1319" y="1249"/>
                      </a:lnTo>
                      <a:cubicBezTo>
                        <a:pt x="1372" y="1249"/>
                        <a:pt x="1426" y="1196"/>
                        <a:pt x="1444" y="1142"/>
                      </a:cubicBezTo>
                      <a:lnTo>
                        <a:pt x="1711" y="162"/>
                      </a:lnTo>
                      <a:cubicBezTo>
                        <a:pt x="1743" y="65"/>
                        <a:pt x="1664" y="1"/>
                        <a:pt x="158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 name="Google Shape;215;p2"/>
                <p:cNvSpPr/>
                <p:nvPr/>
              </p:nvSpPr>
              <p:spPr>
                <a:xfrm>
                  <a:off x="-692448" y="2736198"/>
                  <a:ext cx="74701" cy="52524"/>
                </a:xfrm>
                <a:custGeom>
                  <a:rect b="b" l="l" r="r" t="t"/>
                  <a:pathLst>
                    <a:path extrusionOk="0" h="990" w="1408">
                      <a:moveTo>
                        <a:pt x="1267" y="0"/>
                      </a:moveTo>
                      <a:cubicBezTo>
                        <a:pt x="1215" y="0"/>
                        <a:pt x="1163" y="30"/>
                        <a:pt x="1148" y="98"/>
                      </a:cubicBezTo>
                      <a:lnTo>
                        <a:pt x="1041" y="722"/>
                      </a:lnTo>
                      <a:lnTo>
                        <a:pt x="222" y="579"/>
                      </a:lnTo>
                      <a:cubicBezTo>
                        <a:pt x="211" y="577"/>
                        <a:pt x="201" y="576"/>
                        <a:pt x="192" y="576"/>
                      </a:cubicBezTo>
                      <a:cubicBezTo>
                        <a:pt x="38" y="576"/>
                        <a:pt x="1" y="830"/>
                        <a:pt x="168" y="847"/>
                      </a:cubicBezTo>
                      <a:lnTo>
                        <a:pt x="1130" y="989"/>
                      </a:lnTo>
                      <a:lnTo>
                        <a:pt x="1148" y="989"/>
                      </a:lnTo>
                      <a:cubicBezTo>
                        <a:pt x="1219" y="989"/>
                        <a:pt x="1273" y="953"/>
                        <a:pt x="1273" y="900"/>
                      </a:cubicBezTo>
                      <a:lnTo>
                        <a:pt x="1397" y="134"/>
                      </a:lnTo>
                      <a:cubicBezTo>
                        <a:pt x="1408" y="52"/>
                        <a:pt x="1336" y="0"/>
                        <a:pt x="12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 name="Google Shape;216;p2"/>
                <p:cNvSpPr/>
                <p:nvPr/>
              </p:nvSpPr>
              <p:spPr>
                <a:xfrm>
                  <a:off x="-590903" y="2654282"/>
                  <a:ext cx="298381" cy="205323"/>
                </a:xfrm>
                <a:custGeom>
                  <a:rect b="b" l="l" r="r" t="t"/>
                  <a:pathLst>
                    <a:path extrusionOk="0" h="3870" w="5624">
                      <a:moveTo>
                        <a:pt x="5421" y="0"/>
                      </a:moveTo>
                      <a:cubicBezTo>
                        <a:pt x="5397" y="0"/>
                        <a:pt x="5371" y="6"/>
                        <a:pt x="5344" y="21"/>
                      </a:cubicBezTo>
                      <a:lnTo>
                        <a:pt x="89" y="3638"/>
                      </a:lnTo>
                      <a:cubicBezTo>
                        <a:pt x="18" y="3673"/>
                        <a:pt x="0" y="3762"/>
                        <a:pt x="53" y="3816"/>
                      </a:cubicBezTo>
                      <a:cubicBezTo>
                        <a:pt x="71" y="3851"/>
                        <a:pt x="107" y="3869"/>
                        <a:pt x="160" y="3869"/>
                      </a:cubicBezTo>
                      <a:cubicBezTo>
                        <a:pt x="178" y="3869"/>
                        <a:pt x="196" y="3869"/>
                        <a:pt x="232" y="3851"/>
                      </a:cubicBezTo>
                      <a:lnTo>
                        <a:pt x="5505" y="253"/>
                      </a:lnTo>
                      <a:cubicBezTo>
                        <a:pt x="5624" y="164"/>
                        <a:pt x="5544" y="0"/>
                        <a:pt x="54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 name="Google Shape;217;p2"/>
                <p:cNvSpPr/>
                <p:nvPr/>
              </p:nvSpPr>
              <p:spPr>
                <a:xfrm>
                  <a:off x="-438744" y="2678051"/>
                  <a:ext cx="99266" cy="89875"/>
                </a:xfrm>
                <a:custGeom>
                  <a:rect b="b" l="l" r="r" t="t"/>
                  <a:pathLst>
                    <a:path extrusionOk="0" h="1694" w="1871">
                      <a:moveTo>
                        <a:pt x="267" y="1"/>
                      </a:moveTo>
                      <a:cubicBezTo>
                        <a:pt x="196" y="1"/>
                        <a:pt x="125" y="54"/>
                        <a:pt x="125" y="125"/>
                      </a:cubicBezTo>
                      <a:lnTo>
                        <a:pt x="18" y="1372"/>
                      </a:lnTo>
                      <a:cubicBezTo>
                        <a:pt x="0" y="1444"/>
                        <a:pt x="54" y="1515"/>
                        <a:pt x="125" y="1515"/>
                      </a:cubicBezTo>
                      <a:lnTo>
                        <a:pt x="1692" y="1693"/>
                      </a:lnTo>
                      <a:lnTo>
                        <a:pt x="1710" y="1693"/>
                      </a:lnTo>
                      <a:cubicBezTo>
                        <a:pt x="1871" y="1675"/>
                        <a:pt x="1871" y="1462"/>
                        <a:pt x="1728" y="1444"/>
                      </a:cubicBezTo>
                      <a:lnTo>
                        <a:pt x="267" y="1283"/>
                      </a:lnTo>
                      <a:lnTo>
                        <a:pt x="374" y="143"/>
                      </a:lnTo>
                      <a:cubicBezTo>
                        <a:pt x="392" y="72"/>
                        <a:pt x="339" y="19"/>
                        <a:pt x="2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 name="Google Shape;218;p2"/>
                <p:cNvSpPr/>
                <p:nvPr/>
              </p:nvSpPr>
              <p:spPr>
                <a:xfrm>
                  <a:off x="-507767" y="2742352"/>
                  <a:ext cx="63401" cy="82235"/>
                </a:xfrm>
                <a:custGeom>
                  <a:rect b="b" l="l" r="r" t="t"/>
                  <a:pathLst>
                    <a:path extrusionOk="0" h="1550" w="1195">
                      <a:moveTo>
                        <a:pt x="214" y="0"/>
                      </a:moveTo>
                      <a:cubicBezTo>
                        <a:pt x="143" y="0"/>
                        <a:pt x="72" y="54"/>
                        <a:pt x="72" y="125"/>
                      </a:cubicBezTo>
                      <a:lnTo>
                        <a:pt x="1" y="1122"/>
                      </a:lnTo>
                      <a:cubicBezTo>
                        <a:pt x="1" y="1176"/>
                        <a:pt x="36" y="1229"/>
                        <a:pt x="90" y="1265"/>
                      </a:cubicBezTo>
                      <a:lnTo>
                        <a:pt x="963" y="1532"/>
                      </a:lnTo>
                      <a:lnTo>
                        <a:pt x="998" y="1532"/>
                      </a:lnTo>
                      <a:lnTo>
                        <a:pt x="998" y="1550"/>
                      </a:lnTo>
                      <a:cubicBezTo>
                        <a:pt x="1159" y="1550"/>
                        <a:pt x="1194" y="1336"/>
                        <a:pt x="1052" y="1301"/>
                      </a:cubicBezTo>
                      <a:lnTo>
                        <a:pt x="268" y="1051"/>
                      </a:lnTo>
                      <a:lnTo>
                        <a:pt x="321" y="143"/>
                      </a:lnTo>
                      <a:cubicBezTo>
                        <a:pt x="339" y="71"/>
                        <a:pt x="286" y="0"/>
                        <a:pt x="2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 name="Google Shape;219;p2"/>
                <p:cNvSpPr/>
                <p:nvPr/>
              </p:nvSpPr>
              <p:spPr>
                <a:xfrm>
                  <a:off x="-841371" y="2999399"/>
                  <a:ext cx="186223" cy="302520"/>
                </a:xfrm>
                <a:custGeom>
                  <a:rect b="b" l="l" r="r" t="t"/>
                  <a:pathLst>
                    <a:path extrusionOk="0" h="5702" w="3510">
                      <a:moveTo>
                        <a:pt x="141" y="1"/>
                      </a:moveTo>
                      <a:cubicBezTo>
                        <a:pt x="119" y="1"/>
                        <a:pt x="95" y="7"/>
                        <a:pt x="71" y="18"/>
                      </a:cubicBezTo>
                      <a:cubicBezTo>
                        <a:pt x="18" y="54"/>
                        <a:pt x="0" y="143"/>
                        <a:pt x="36" y="197"/>
                      </a:cubicBezTo>
                      <a:lnTo>
                        <a:pt x="3242" y="5630"/>
                      </a:lnTo>
                      <a:cubicBezTo>
                        <a:pt x="3260" y="5666"/>
                        <a:pt x="3314" y="5701"/>
                        <a:pt x="3349" y="5701"/>
                      </a:cubicBezTo>
                      <a:cubicBezTo>
                        <a:pt x="3367" y="5701"/>
                        <a:pt x="3403" y="5683"/>
                        <a:pt x="3421" y="5683"/>
                      </a:cubicBezTo>
                      <a:cubicBezTo>
                        <a:pt x="3474" y="5648"/>
                        <a:pt x="3510" y="5559"/>
                        <a:pt x="3474" y="5505"/>
                      </a:cubicBezTo>
                      <a:lnTo>
                        <a:pt x="250" y="72"/>
                      </a:lnTo>
                      <a:cubicBezTo>
                        <a:pt x="226" y="24"/>
                        <a:pt x="186" y="1"/>
                        <a:pt x="1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 name="Google Shape;220;p2"/>
                <p:cNvSpPr/>
                <p:nvPr/>
              </p:nvSpPr>
              <p:spPr>
                <a:xfrm>
                  <a:off x="-852725" y="3025873"/>
                  <a:ext cx="101706" cy="90777"/>
                </a:xfrm>
                <a:custGeom>
                  <a:rect b="b" l="l" r="r" t="t"/>
                  <a:pathLst>
                    <a:path extrusionOk="0" h="1711" w="1917">
                      <a:moveTo>
                        <a:pt x="1783" y="0"/>
                      </a:moveTo>
                      <a:cubicBezTo>
                        <a:pt x="1732" y="0"/>
                        <a:pt x="1680" y="29"/>
                        <a:pt x="1657" y="89"/>
                      </a:cubicBezTo>
                      <a:lnTo>
                        <a:pt x="1390" y="1426"/>
                      </a:lnTo>
                      <a:lnTo>
                        <a:pt x="179" y="1158"/>
                      </a:lnTo>
                      <a:cubicBezTo>
                        <a:pt x="169" y="1156"/>
                        <a:pt x="160" y="1155"/>
                        <a:pt x="151" y="1155"/>
                      </a:cubicBezTo>
                      <a:cubicBezTo>
                        <a:pt x="90" y="1155"/>
                        <a:pt x="34" y="1203"/>
                        <a:pt x="18" y="1265"/>
                      </a:cubicBezTo>
                      <a:cubicBezTo>
                        <a:pt x="0" y="1319"/>
                        <a:pt x="54" y="1390"/>
                        <a:pt x="125" y="1408"/>
                      </a:cubicBezTo>
                      <a:lnTo>
                        <a:pt x="1461" y="1711"/>
                      </a:lnTo>
                      <a:lnTo>
                        <a:pt x="1479" y="1711"/>
                      </a:lnTo>
                      <a:cubicBezTo>
                        <a:pt x="1550" y="1711"/>
                        <a:pt x="1604" y="1657"/>
                        <a:pt x="1604" y="1604"/>
                      </a:cubicBezTo>
                      <a:lnTo>
                        <a:pt x="1907" y="143"/>
                      </a:lnTo>
                      <a:cubicBezTo>
                        <a:pt x="1917" y="51"/>
                        <a:pt x="1851" y="0"/>
                        <a:pt x="17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2"/>
                <p:cNvSpPr/>
                <p:nvPr/>
              </p:nvSpPr>
              <p:spPr>
                <a:xfrm>
                  <a:off x="-782534" y="3140045"/>
                  <a:ext cx="92952" cy="90034"/>
                </a:xfrm>
                <a:custGeom>
                  <a:rect b="b" l="l" r="r" t="t"/>
                  <a:pathLst>
                    <a:path extrusionOk="0" h="1697" w="1752">
                      <a:moveTo>
                        <a:pt x="1605" y="1"/>
                      </a:moveTo>
                      <a:cubicBezTo>
                        <a:pt x="1544" y="1"/>
                        <a:pt x="1483" y="37"/>
                        <a:pt x="1474" y="111"/>
                      </a:cubicBezTo>
                      <a:lnTo>
                        <a:pt x="1314" y="1411"/>
                      </a:lnTo>
                      <a:lnTo>
                        <a:pt x="192" y="1162"/>
                      </a:lnTo>
                      <a:cubicBezTo>
                        <a:pt x="186" y="1161"/>
                        <a:pt x="181" y="1161"/>
                        <a:pt x="176" y="1161"/>
                      </a:cubicBezTo>
                      <a:cubicBezTo>
                        <a:pt x="45" y="1161"/>
                        <a:pt x="1" y="1377"/>
                        <a:pt x="138" y="1411"/>
                      </a:cubicBezTo>
                      <a:lnTo>
                        <a:pt x="1385" y="1696"/>
                      </a:lnTo>
                      <a:lnTo>
                        <a:pt x="1421" y="1696"/>
                      </a:lnTo>
                      <a:cubicBezTo>
                        <a:pt x="1439" y="1696"/>
                        <a:pt x="1474" y="1679"/>
                        <a:pt x="1492" y="1679"/>
                      </a:cubicBezTo>
                      <a:cubicBezTo>
                        <a:pt x="1528" y="1643"/>
                        <a:pt x="1546" y="1625"/>
                        <a:pt x="1546" y="1589"/>
                      </a:cubicBezTo>
                      <a:lnTo>
                        <a:pt x="1742" y="146"/>
                      </a:lnTo>
                      <a:cubicBezTo>
                        <a:pt x="1751" y="50"/>
                        <a:pt x="1678" y="1"/>
                        <a:pt x="160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 name="Google Shape;222;p2"/>
                <p:cNvSpPr/>
                <p:nvPr/>
              </p:nvSpPr>
              <p:spPr>
                <a:xfrm>
                  <a:off x="-891242" y="3346691"/>
                  <a:ext cx="199222" cy="336103"/>
                </a:xfrm>
                <a:custGeom>
                  <a:rect b="b" l="l" r="r" t="t"/>
                  <a:pathLst>
                    <a:path extrusionOk="0" h="6335" w="3755">
                      <a:moveTo>
                        <a:pt x="174" y="1"/>
                      </a:moveTo>
                      <a:cubicBezTo>
                        <a:pt x="86" y="1"/>
                        <a:pt x="1" y="90"/>
                        <a:pt x="50" y="188"/>
                      </a:cubicBezTo>
                      <a:lnTo>
                        <a:pt x="3488" y="6263"/>
                      </a:lnTo>
                      <a:cubicBezTo>
                        <a:pt x="3523" y="6299"/>
                        <a:pt x="3559" y="6334"/>
                        <a:pt x="3612" y="6334"/>
                      </a:cubicBezTo>
                      <a:cubicBezTo>
                        <a:pt x="3630" y="6334"/>
                        <a:pt x="3648" y="6317"/>
                        <a:pt x="3666" y="6317"/>
                      </a:cubicBezTo>
                      <a:cubicBezTo>
                        <a:pt x="3737" y="6281"/>
                        <a:pt x="3755" y="6192"/>
                        <a:pt x="3719" y="6138"/>
                      </a:cubicBezTo>
                      <a:lnTo>
                        <a:pt x="281" y="64"/>
                      </a:lnTo>
                      <a:cubicBezTo>
                        <a:pt x="253" y="19"/>
                        <a:pt x="213" y="1"/>
                        <a:pt x="17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 name="Google Shape;223;p2"/>
                <p:cNvSpPr/>
                <p:nvPr/>
              </p:nvSpPr>
              <p:spPr>
                <a:xfrm>
                  <a:off x="-890923" y="3405793"/>
                  <a:ext cx="103457" cy="90777"/>
                </a:xfrm>
                <a:custGeom>
                  <a:rect b="b" l="l" r="r" t="t"/>
                  <a:pathLst>
                    <a:path extrusionOk="0" h="1711" w="1950">
                      <a:moveTo>
                        <a:pt x="1843" y="1"/>
                      </a:moveTo>
                      <a:cubicBezTo>
                        <a:pt x="1772" y="1"/>
                        <a:pt x="1700" y="36"/>
                        <a:pt x="1700" y="108"/>
                      </a:cubicBezTo>
                      <a:lnTo>
                        <a:pt x="1415" y="1444"/>
                      </a:lnTo>
                      <a:lnTo>
                        <a:pt x="204" y="1177"/>
                      </a:lnTo>
                      <a:cubicBezTo>
                        <a:pt x="193" y="1174"/>
                        <a:pt x="183" y="1173"/>
                        <a:pt x="173" y="1173"/>
                      </a:cubicBezTo>
                      <a:cubicBezTo>
                        <a:pt x="37" y="1173"/>
                        <a:pt x="1" y="1393"/>
                        <a:pt x="150" y="1426"/>
                      </a:cubicBezTo>
                      <a:lnTo>
                        <a:pt x="1486" y="1711"/>
                      </a:lnTo>
                      <a:lnTo>
                        <a:pt x="1593" y="1711"/>
                      </a:lnTo>
                      <a:cubicBezTo>
                        <a:pt x="1611" y="1693"/>
                        <a:pt x="1647" y="1658"/>
                        <a:pt x="1647" y="1622"/>
                      </a:cubicBezTo>
                      <a:lnTo>
                        <a:pt x="1950" y="161"/>
                      </a:lnTo>
                      <a:cubicBezTo>
                        <a:pt x="1950" y="90"/>
                        <a:pt x="1914" y="19"/>
                        <a:pt x="1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 name="Google Shape;224;p2"/>
                <p:cNvSpPr/>
                <p:nvPr/>
              </p:nvSpPr>
              <p:spPr>
                <a:xfrm>
                  <a:off x="-792190" y="2574065"/>
                  <a:ext cx="90353" cy="64356"/>
                </a:xfrm>
                <a:custGeom>
                  <a:rect b="b" l="l" r="r" t="t"/>
                  <a:pathLst>
                    <a:path extrusionOk="0" h="1213" w="1703">
                      <a:moveTo>
                        <a:pt x="1561" y="1"/>
                      </a:moveTo>
                      <a:cubicBezTo>
                        <a:pt x="1509" y="1"/>
                        <a:pt x="1458" y="29"/>
                        <a:pt x="1443" y="90"/>
                      </a:cubicBezTo>
                      <a:lnTo>
                        <a:pt x="1300" y="910"/>
                      </a:lnTo>
                      <a:lnTo>
                        <a:pt x="213" y="553"/>
                      </a:lnTo>
                      <a:cubicBezTo>
                        <a:pt x="199" y="545"/>
                        <a:pt x="184" y="541"/>
                        <a:pt x="171" y="541"/>
                      </a:cubicBezTo>
                      <a:cubicBezTo>
                        <a:pt x="67" y="541"/>
                        <a:pt x="0" y="754"/>
                        <a:pt x="142" y="785"/>
                      </a:cubicBezTo>
                      <a:lnTo>
                        <a:pt x="1371" y="1213"/>
                      </a:lnTo>
                      <a:lnTo>
                        <a:pt x="1407" y="1213"/>
                      </a:lnTo>
                      <a:cubicBezTo>
                        <a:pt x="1425" y="1213"/>
                        <a:pt x="1460" y="1213"/>
                        <a:pt x="1478" y="1195"/>
                      </a:cubicBezTo>
                      <a:cubicBezTo>
                        <a:pt x="1514" y="1177"/>
                        <a:pt x="1532" y="1141"/>
                        <a:pt x="1532" y="1106"/>
                      </a:cubicBezTo>
                      <a:lnTo>
                        <a:pt x="1692" y="144"/>
                      </a:lnTo>
                      <a:cubicBezTo>
                        <a:pt x="1702" y="52"/>
                        <a:pt x="1631" y="1"/>
                        <a:pt x="15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25" name="Google Shape;225;p2"/>
              <p:cNvGrpSpPr/>
              <p:nvPr/>
            </p:nvGrpSpPr>
            <p:grpSpPr>
              <a:xfrm rot="361962">
                <a:off x="-250029" y="3921566"/>
                <a:ext cx="2086998" cy="1903149"/>
                <a:chOff x="-554083" y="3568828"/>
                <a:chExt cx="2086918" cy="1903076"/>
              </a:xfrm>
            </p:grpSpPr>
            <p:grpSp>
              <p:nvGrpSpPr>
                <p:cNvPr id="226" name="Google Shape;226;p2"/>
                <p:cNvGrpSpPr/>
                <p:nvPr/>
              </p:nvGrpSpPr>
              <p:grpSpPr>
                <a:xfrm>
                  <a:off x="-554083" y="3568828"/>
                  <a:ext cx="2086918" cy="1903076"/>
                  <a:chOff x="-554083" y="3568828"/>
                  <a:chExt cx="2086918" cy="1903076"/>
                </a:xfrm>
              </p:grpSpPr>
              <p:sp>
                <p:nvSpPr>
                  <p:cNvPr id="227" name="Google Shape;227;p2"/>
                  <p:cNvSpPr/>
                  <p:nvPr/>
                </p:nvSpPr>
                <p:spPr>
                  <a:xfrm>
                    <a:off x="-554083" y="3568828"/>
                    <a:ext cx="2086918" cy="1902181"/>
                  </a:xfrm>
                  <a:custGeom>
                    <a:rect b="b" l="l" r="r" t="t"/>
                    <a:pathLst>
                      <a:path extrusionOk="0" h="35853" w="39335">
                        <a:moveTo>
                          <a:pt x="32458" y="1"/>
                        </a:moveTo>
                        <a:cubicBezTo>
                          <a:pt x="27167" y="1"/>
                          <a:pt x="23516" y="6280"/>
                          <a:pt x="23516" y="6280"/>
                        </a:cubicBezTo>
                        <a:cubicBezTo>
                          <a:pt x="22111" y="5382"/>
                          <a:pt x="20767" y="4868"/>
                          <a:pt x="19497" y="4868"/>
                        </a:cubicBezTo>
                        <a:cubicBezTo>
                          <a:pt x="18173" y="4868"/>
                          <a:pt x="16930" y="5426"/>
                          <a:pt x="15784" y="6690"/>
                        </a:cubicBezTo>
                        <a:cubicBezTo>
                          <a:pt x="11883" y="10965"/>
                          <a:pt x="12310" y="14457"/>
                          <a:pt x="12150" y="14778"/>
                        </a:cubicBezTo>
                        <a:cubicBezTo>
                          <a:pt x="11624" y="14713"/>
                          <a:pt x="11133" y="14682"/>
                          <a:pt x="10676" y="14682"/>
                        </a:cubicBezTo>
                        <a:cubicBezTo>
                          <a:pt x="3056" y="14682"/>
                          <a:pt x="4689" y="23270"/>
                          <a:pt x="3849" y="27943"/>
                        </a:cubicBezTo>
                        <a:cubicBezTo>
                          <a:pt x="2958" y="32895"/>
                          <a:pt x="1" y="35211"/>
                          <a:pt x="1" y="35211"/>
                        </a:cubicBezTo>
                        <a:lnTo>
                          <a:pt x="1266" y="35852"/>
                        </a:lnTo>
                        <a:cubicBezTo>
                          <a:pt x="4784" y="31338"/>
                          <a:pt x="10141" y="31184"/>
                          <a:pt x="10858" y="31184"/>
                        </a:cubicBezTo>
                        <a:cubicBezTo>
                          <a:pt x="10911" y="31184"/>
                          <a:pt x="10939" y="31185"/>
                          <a:pt x="10939" y="31185"/>
                        </a:cubicBezTo>
                        <a:cubicBezTo>
                          <a:pt x="12860" y="31423"/>
                          <a:pt x="14546" y="31528"/>
                          <a:pt x="16028" y="31528"/>
                        </a:cubicBezTo>
                        <a:cubicBezTo>
                          <a:pt x="23298" y="31528"/>
                          <a:pt x="25642" y="29012"/>
                          <a:pt x="26633" y="27444"/>
                        </a:cubicBezTo>
                        <a:cubicBezTo>
                          <a:pt x="28379" y="24718"/>
                          <a:pt x="25137" y="22634"/>
                          <a:pt x="25137" y="22634"/>
                        </a:cubicBezTo>
                        <a:cubicBezTo>
                          <a:pt x="32352" y="21031"/>
                          <a:pt x="34685" y="18198"/>
                          <a:pt x="34561" y="16060"/>
                        </a:cubicBezTo>
                        <a:cubicBezTo>
                          <a:pt x="34365" y="13139"/>
                          <a:pt x="32084" y="11429"/>
                          <a:pt x="32084" y="11429"/>
                        </a:cubicBezTo>
                        <a:cubicBezTo>
                          <a:pt x="35469" y="10110"/>
                          <a:pt x="39335" y="989"/>
                          <a:pt x="33492" y="81"/>
                        </a:cubicBezTo>
                        <a:cubicBezTo>
                          <a:pt x="33141" y="26"/>
                          <a:pt x="32796" y="1"/>
                          <a:pt x="3245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 name="Google Shape;228;p2"/>
                  <p:cNvSpPr/>
                  <p:nvPr/>
                </p:nvSpPr>
                <p:spPr>
                  <a:xfrm>
                    <a:off x="-107952" y="4758194"/>
                    <a:ext cx="317110" cy="296896"/>
                  </a:xfrm>
                  <a:custGeom>
                    <a:rect b="b" l="l" r="r" t="t"/>
                    <a:pathLst>
                      <a:path extrusionOk="0" h="5596" w="5977">
                        <a:moveTo>
                          <a:pt x="770" y="0"/>
                        </a:moveTo>
                        <a:cubicBezTo>
                          <a:pt x="639" y="0"/>
                          <a:pt x="515" y="102"/>
                          <a:pt x="499" y="234"/>
                        </a:cubicBezTo>
                        <a:lnTo>
                          <a:pt x="18" y="5293"/>
                        </a:lnTo>
                        <a:cubicBezTo>
                          <a:pt x="0" y="5453"/>
                          <a:pt x="125" y="5596"/>
                          <a:pt x="285" y="5596"/>
                        </a:cubicBezTo>
                        <a:cubicBezTo>
                          <a:pt x="303" y="5596"/>
                          <a:pt x="321" y="5596"/>
                          <a:pt x="356" y="5578"/>
                        </a:cubicBezTo>
                        <a:lnTo>
                          <a:pt x="5665" y="4188"/>
                        </a:lnTo>
                        <a:cubicBezTo>
                          <a:pt x="5977" y="4106"/>
                          <a:pt x="5881" y="3662"/>
                          <a:pt x="5599" y="3662"/>
                        </a:cubicBezTo>
                        <a:cubicBezTo>
                          <a:pt x="5575" y="3662"/>
                          <a:pt x="5549" y="3665"/>
                          <a:pt x="5523" y="3672"/>
                        </a:cubicBezTo>
                        <a:lnTo>
                          <a:pt x="588" y="4972"/>
                        </a:lnTo>
                        <a:lnTo>
                          <a:pt x="588" y="4972"/>
                        </a:lnTo>
                        <a:lnTo>
                          <a:pt x="1033" y="287"/>
                        </a:lnTo>
                        <a:cubicBezTo>
                          <a:pt x="1051" y="145"/>
                          <a:pt x="944" y="20"/>
                          <a:pt x="802" y="2"/>
                        </a:cubicBezTo>
                        <a:cubicBezTo>
                          <a:pt x="791" y="1"/>
                          <a:pt x="781" y="0"/>
                          <a:pt x="7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 name="Google Shape;229;p2"/>
                  <p:cNvSpPr/>
                  <p:nvPr/>
                </p:nvSpPr>
                <p:spPr>
                  <a:xfrm>
                    <a:off x="231329" y="4462471"/>
                    <a:ext cx="309841" cy="270368"/>
                  </a:xfrm>
                  <a:custGeom>
                    <a:rect b="b" l="l" r="r" t="t"/>
                    <a:pathLst>
                      <a:path extrusionOk="0" h="5096" w="5840">
                        <a:moveTo>
                          <a:pt x="863" y="0"/>
                        </a:moveTo>
                        <a:cubicBezTo>
                          <a:pt x="751" y="0"/>
                          <a:pt x="638" y="69"/>
                          <a:pt x="606" y="214"/>
                        </a:cubicBezTo>
                        <a:lnTo>
                          <a:pt x="0" y="4792"/>
                        </a:lnTo>
                        <a:cubicBezTo>
                          <a:pt x="0" y="4881"/>
                          <a:pt x="36" y="4970"/>
                          <a:pt x="90" y="5024"/>
                        </a:cubicBezTo>
                        <a:cubicBezTo>
                          <a:pt x="143" y="5059"/>
                          <a:pt x="214" y="5095"/>
                          <a:pt x="268" y="5095"/>
                        </a:cubicBezTo>
                        <a:lnTo>
                          <a:pt x="339" y="5095"/>
                        </a:lnTo>
                        <a:lnTo>
                          <a:pt x="5523" y="3795"/>
                        </a:lnTo>
                        <a:cubicBezTo>
                          <a:pt x="5840" y="3711"/>
                          <a:pt x="5751" y="3254"/>
                          <a:pt x="5461" y="3254"/>
                        </a:cubicBezTo>
                        <a:cubicBezTo>
                          <a:pt x="5441" y="3254"/>
                          <a:pt x="5420" y="3256"/>
                          <a:pt x="5398" y="3260"/>
                        </a:cubicBezTo>
                        <a:lnTo>
                          <a:pt x="588" y="4472"/>
                        </a:lnTo>
                        <a:lnTo>
                          <a:pt x="1123" y="285"/>
                        </a:lnTo>
                        <a:cubicBezTo>
                          <a:pt x="1133" y="100"/>
                          <a:pt x="998" y="0"/>
                          <a:pt x="8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 name="Google Shape;230;p2"/>
                  <p:cNvSpPr/>
                  <p:nvPr/>
                </p:nvSpPr>
                <p:spPr>
                  <a:xfrm>
                    <a:off x="549813" y="4139690"/>
                    <a:ext cx="291325" cy="283155"/>
                  </a:xfrm>
                  <a:custGeom>
                    <a:rect b="b" l="l" r="r" t="t"/>
                    <a:pathLst>
                      <a:path extrusionOk="0" h="5337" w="5491">
                        <a:moveTo>
                          <a:pt x="521" y="0"/>
                        </a:moveTo>
                        <a:cubicBezTo>
                          <a:pt x="390" y="0"/>
                          <a:pt x="259" y="85"/>
                          <a:pt x="250" y="259"/>
                        </a:cubicBezTo>
                        <a:lnTo>
                          <a:pt x="1" y="5051"/>
                        </a:lnTo>
                        <a:cubicBezTo>
                          <a:pt x="1" y="5193"/>
                          <a:pt x="108" y="5336"/>
                          <a:pt x="268" y="5336"/>
                        </a:cubicBezTo>
                        <a:cubicBezTo>
                          <a:pt x="304" y="5336"/>
                          <a:pt x="322" y="5318"/>
                          <a:pt x="357" y="5318"/>
                        </a:cubicBezTo>
                        <a:lnTo>
                          <a:pt x="5185" y="3733"/>
                        </a:lnTo>
                        <a:cubicBezTo>
                          <a:pt x="5491" y="3636"/>
                          <a:pt x="5389" y="3219"/>
                          <a:pt x="5117" y="3219"/>
                        </a:cubicBezTo>
                        <a:cubicBezTo>
                          <a:pt x="5088" y="3219"/>
                          <a:pt x="5057" y="3224"/>
                          <a:pt x="5025" y="3234"/>
                        </a:cubicBezTo>
                        <a:lnTo>
                          <a:pt x="571" y="4677"/>
                        </a:lnTo>
                        <a:lnTo>
                          <a:pt x="785" y="277"/>
                        </a:lnTo>
                        <a:cubicBezTo>
                          <a:pt x="794" y="94"/>
                          <a:pt x="658" y="0"/>
                          <a:pt x="5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 name="Google Shape;231;p2"/>
                  <p:cNvSpPr/>
                  <p:nvPr/>
                </p:nvSpPr>
                <p:spPr>
                  <a:xfrm>
                    <a:off x="445880" y="3943602"/>
                    <a:ext cx="32151" cy="23663"/>
                  </a:xfrm>
                  <a:custGeom>
                    <a:rect b="b" l="l" r="r" t="t"/>
                    <a:pathLst>
                      <a:path extrusionOk="0" h="446" w="606">
                        <a:moveTo>
                          <a:pt x="321" y="0"/>
                        </a:moveTo>
                        <a:cubicBezTo>
                          <a:pt x="36" y="0"/>
                          <a:pt x="0" y="445"/>
                          <a:pt x="285"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 name="Google Shape;232;p2"/>
                  <p:cNvSpPr/>
                  <p:nvPr/>
                </p:nvSpPr>
                <p:spPr>
                  <a:xfrm>
                    <a:off x="445880" y="4151521"/>
                    <a:ext cx="32151" cy="23663"/>
                  </a:xfrm>
                  <a:custGeom>
                    <a:rect b="b" l="l" r="r" t="t"/>
                    <a:pathLst>
                      <a:path extrusionOk="0" h="446" w="606">
                        <a:moveTo>
                          <a:pt x="321" y="0"/>
                        </a:moveTo>
                        <a:cubicBezTo>
                          <a:pt x="36" y="0"/>
                          <a:pt x="0" y="446"/>
                          <a:pt x="285"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 name="Google Shape;233;p2"/>
                  <p:cNvSpPr/>
                  <p:nvPr/>
                </p:nvSpPr>
                <p:spPr>
                  <a:xfrm>
                    <a:off x="260615" y="4212958"/>
                    <a:ext cx="32204" cy="23663"/>
                  </a:xfrm>
                  <a:custGeom>
                    <a:rect b="b" l="l" r="r" t="t"/>
                    <a:pathLst>
                      <a:path extrusionOk="0" h="446" w="607">
                        <a:moveTo>
                          <a:pt x="321" y="0"/>
                        </a:moveTo>
                        <a:cubicBezTo>
                          <a:pt x="36" y="0"/>
                          <a:pt x="1" y="446"/>
                          <a:pt x="286"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 name="Google Shape;234;p2"/>
                  <p:cNvSpPr/>
                  <p:nvPr/>
                </p:nvSpPr>
                <p:spPr>
                  <a:xfrm>
                    <a:off x="360834" y="4387771"/>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 name="Google Shape;235;p2"/>
                  <p:cNvSpPr/>
                  <p:nvPr/>
                </p:nvSpPr>
                <p:spPr>
                  <a:xfrm>
                    <a:off x="33809" y="4539028"/>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 name="Google Shape;236;p2"/>
                  <p:cNvSpPr/>
                  <p:nvPr/>
                </p:nvSpPr>
                <p:spPr>
                  <a:xfrm>
                    <a:off x="-159945" y="4576802"/>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 name="Google Shape;237;p2"/>
                  <p:cNvSpPr/>
                  <p:nvPr/>
                </p:nvSpPr>
                <p:spPr>
                  <a:xfrm>
                    <a:off x="703" y="478095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 name="Google Shape;238;p2"/>
                  <p:cNvSpPr/>
                  <p:nvPr/>
                </p:nvSpPr>
                <p:spPr>
                  <a:xfrm>
                    <a:off x="-263931" y="5069250"/>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 name="Google Shape;239;p2"/>
                  <p:cNvSpPr/>
                  <p:nvPr/>
                </p:nvSpPr>
                <p:spPr>
                  <a:xfrm>
                    <a:off x="-544640" y="3954743"/>
                    <a:ext cx="1550638" cy="1517161"/>
                  </a:xfrm>
                  <a:custGeom>
                    <a:rect b="b" l="l" r="r" t="t"/>
                    <a:pathLst>
                      <a:path extrusionOk="0" h="28596" w="29227">
                        <a:moveTo>
                          <a:pt x="28843" y="1"/>
                        </a:moveTo>
                        <a:cubicBezTo>
                          <a:pt x="28776" y="1"/>
                          <a:pt x="28707" y="28"/>
                          <a:pt x="28646" y="93"/>
                        </a:cubicBezTo>
                        <a:cubicBezTo>
                          <a:pt x="15428" y="14131"/>
                          <a:pt x="268" y="27990"/>
                          <a:pt x="126" y="28133"/>
                        </a:cubicBezTo>
                        <a:cubicBezTo>
                          <a:pt x="1" y="28222"/>
                          <a:pt x="1" y="28400"/>
                          <a:pt x="108" y="28507"/>
                        </a:cubicBezTo>
                        <a:cubicBezTo>
                          <a:pt x="143" y="28560"/>
                          <a:pt x="215" y="28596"/>
                          <a:pt x="304" y="28596"/>
                        </a:cubicBezTo>
                        <a:cubicBezTo>
                          <a:pt x="357" y="28596"/>
                          <a:pt x="428" y="28578"/>
                          <a:pt x="482" y="28525"/>
                        </a:cubicBezTo>
                        <a:cubicBezTo>
                          <a:pt x="624" y="28382"/>
                          <a:pt x="15802" y="14523"/>
                          <a:pt x="29038" y="449"/>
                        </a:cubicBezTo>
                        <a:cubicBezTo>
                          <a:pt x="29227" y="261"/>
                          <a:pt x="29049" y="1"/>
                          <a:pt x="28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2"/>
                  <p:cNvSpPr/>
                  <p:nvPr/>
                </p:nvSpPr>
                <p:spPr>
                  <a:xfrm>
                    <a:off x="365556" y="4851834"/>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 name="Google Shape;241;p2"/>
                  <p:cNvSpPr/>
                  <p:nvPr/>
                </p:nvSpPr>
                <p:spPr>
                  <a:xfrm>
                    <a:off x="554534" y="4866000"/>
                    <a:ext cx="32204" cy="23716"/>
                  </a:xfrm>
                  <a:custGeom>
                    <a:rect b="b" l="l" r="r" t="t"/>
                    <a:pathLst>
                      <a:path extrusionOk="0" h="447" w="607">
                        <a:moveTo>
                          <a:pt x="322" y="1"/>
                        </a:moveTo>
                        <a:cubicBezTo>
                          <a:pt x="37" y="1"/>
                          <a:pt x="1" y="446"/>
                          <a:pt x="286" y="446"/>
                        </a:cubicBezTo>
                        <a:cubicBezTo>
                          <a:pt x="571" y="446"/>
                          <a:pt x="607" y="1"/>
                          <a:pt x="32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 name="Google Shape;242;p2"/>
                  <p:cNvSpPr/>
                  <p:nvPr/>
                </p:nvSpPr>
                <p:spPr>
                  <a:xfrm>
                    <a:off x="398609" y="5083415"/>
                    <a:ext cx="32204" cy="23663"/>
                  </a:xfrm>
                  <a:custGeom>
                    <a:rect b="b" l="l" r="r" t="t"/>
                    <a:pathLst>
                      <a:path extrusionOk="0" h="446" w="607">
                        <a:moveTo>
                          <a:pt x="321" y="0"/>
                        </a:moveTo>
                        <a:cubicBezTo>
                          <a:pt x="36" y="0"/>
                          <a:pt x="1" y="446"/>
                          <a:pt x="286" y="446"/>
                        </a:cubicBezTo>
                        <a:cubicBezTo>
                          <a:pt x="553"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2"/>
                  <p:cNvSpPr/>
                  <p:nvPr/>
                </p:nvSpPr>
                <p:spPr>
                  <a:xfrm>
                    <a:off x="833387" y="4595743"/>
                    <a:ext cx="33106" cy="23663"/>
                  </a:xfrm>
                  <a:custGeom>
                    <a:rect b="b" l="l" r="r" t="t"/>
                    <a:pathLst>
                      <a:path extrusionOk="0" h="446" w="624">
                        <a:moveTo>
                          <a:pt x="339" y="0"/>
                        </a:moveTo>
                        <a:cubicBezTo>
                          <a:pt x="54" y="0"/>
                          <a:pt x="0" y="445"/>
                          <a:pt x="285" y="445"/>
                        </a:cubicBezTo>
                        <a:cubicBezTo>
                          <a:pt x="570" y="445"/>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 name="Google Shape;244;p2"/>
                  <p:cNvSpPr/>
                  <p:nvPr/>
                </p:nvSpPr>
                <p:spPr>
                  <a:xfrm>
                    <a:off x="994989" y="4510644"/>
                    <a:ext cx="32204" cy="23716"/>
                  </a:xfrm>
                  <a:custGeom>
                    <a:rect b="b" l="l" r="r" t="t"/>
                    <a:pathLst>
                      <a:path extrusionOk="0" h="447" w="607">
                        <a:moveTo>
                          <a:pt x="321" y="1"/>
                        </a:moveTo>
                        <a:cubicBezTo>
                          <a:pt x="36" y="1"/>
                          <a:pt x="0" y="446"/>
                          <a:pt x="285" y="446"/>
                        </a:cubicBezTo>
                        <a:cubicBezTo>
                          <a:pt x="553"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 name="Google Shape;245;p2"/>
                  <p:cNvSpPr/>
                  <p:nvPr/>
                </p:nvSpPr>
                <p:spPr>
                  <a:xfrm>
                    <a:off x="951485" y="4222401"/>
                    <a:ext cx="33159" cy="23663"/>
                  </a:xfrm>
                  <a:custGeom>
                    <a:rect b="b" l="l" r="r" t="t"/>
                    <a:pathLst>
                      <a:path extrusionOk="0" h="446" w="625">
                        <a:moveTo>
                          <a:pt x="339" y="0"/>
                        </a:moveTo>
                        <a:cubicBezTo>
                          <a:pt x="54" y="0"/>
                          <a:pt x="1" y="446"/>
                          <a:pt x="286" y="446"/>
                        </a:cubicBezTo>
                        <a:cubicBezTo>
                          <a:pt x="571" y="446"/>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 name="Google Shape;246;p2"/>
                  <p:cNvSpPr/>
                  <p:nvPr/>
                </p:nvSpPr>
                <p:spPr>
                  <a:xfrm>
                    <a:off x="1160359" y="3923760"/>
                    <a:ext cx="32204" cy="23663"/>
                  </a:xfrm>
                  <a:custGeom>
                    <a:rect b="b" l="l" r="r" t="t"/>
                    <a:pathLst>
                      <a:path extrusionOk="0" h="446" w="607">
                        <a:moveTo>
                          <a:pt x="322" y="0"/>
                        </a:moveTo>
                        <a:cubicBezTo>
                          <a:pt x="37" y="0"/>
                          <a:pt x="1" y="445"/>
                          <a:pt x="286" y="445"/>
                        </a:cubicBezTo>
                        <a:cubicBezTo>
                          <a:pt x="553" y="445"/>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 name="Google Shape;247;p2"/>
                  <p:cNvSpPr/>
                  <p:nvPr/>
                </p:nvSpPr>
                <p:spPr>
                  <a:xfrm>
                    <a:off x="975147" y="3707299"/>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 name="Google Shape;248;p2"/>
                  <p:cNvSpPr/>
                  <p:nvPr/>
                </p:nvSpPr>
                <p:spPr>
                  <a:xfrm>
                    <a:off x="781394" y="396248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 name="Google Shape;249;p2"/>
                  <p:cNvSpPr/>
                  <p:nvPr/>
                </p:nvSpPr>
                <p:spPr>
                  <a:xfrm>
                    <a:off x="29087" y="5140130"/>
                    <a:ext cx="32151" cy="23663"/>
                  </a:xfrm>
                  <a:custGeom>
                    <a:rect b="b" l="l" r="r" t="t"/>
                    <a:pathLst>
                      <a:path extrusionOk="0" h="446" w="606">
                        <a:moveTo>
                          <a:pt x="321" y="0"/>
                        </a:moveTo>
                        <a:cubicBezTo>
                          <a:pt x="36" y="0"/>
                          <a:pt x="0" y="445"/>
                          <a:pt x="285" y="445"/>
                        </a:cubicBezTo>
                        <a:cubicBezTo>
                          <a:pt x="570"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 name="Google Shape;250;p2"/>
                  <p:cNvSpPr/>
                  <p:nvPr/>
                </p:nvSpPr>
                <p:spPr>
                  <a:xfrm>
                    <a:off x="701070" y="5031422"/>
                    <a:ext cx="32151" cy="23663"/>
                  </a:xfrm>
                  <a:custGeom>
                    <a:rect b="b" l="l" r="r" t="t"/>
                    <a:pathLst>
                      <a:path extrusionOk="0" h="446" w="606">
                        <a:moveTo>
                          <a:pt x="321" y="0"/>
                        </a:moveTo>
                        <a:cubicBezTo>
                          <a:pt x="54" y="0"/>
                          <a:pt x="0" y="446"/>
                          <a:pt x="285" y="446"/>
                        </a:cubicBezTo>
                        <a:cubicBezTo>
                          <a:pt x="570"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 name="Google Shape;251;p2"/>
                  <p:cNvSpPr/>
                  <p:nvPr/>
                </p:nvSpPr>
                <p:spPr>
                  <a:xfrm>
                    <a:off x="620693" y="4543750"/>
                    <a:ext cx="32204" cy="23663"/>
                  </a:xfrm>
                  <a:custGeom>
                    <a:rect b="b" l="l" r="r" t="t"/>
                    <a:pathLst>
                      <a:path extrusionOk="0" h="446" w="607">
                        <a:moveTo>
                          <a:pt x="322" y="0"/>
                        </a:moveTo>
                        <a:cubicBezTo>
                          <a:pt x="37" y="0"/>
                          <a:pt x="1" y="446"/>
                          <a:pt x="286" y="446"/>
                        </a:cubicBezTo>
                        <a:cubicBezTo>
                          <a:pt x="571" y="446"/>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 name="Google Shape;252;p2"/>
                  <p:cNvSpPr/>
                  <p:nvPr/>
                </p:nvSpPr>
                <p:spPr>
                  <a:xfrm>
                    <a:off x="1146193" y="4378327"/>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53" name="Google Shape;253;p2"/>
                <p:cNvSpPr/>
                <p:nvPr/>
              </p:nvSpPr>
              <p:spPr>
                <a:xfrm>
                  <a:off x="-525699" y="3597690"/>
                  <a:ext cx="2019804" cy="1873319"/>
                </a:xfrm>
                <a:custGeom>
                  <a:rect b="b" l="l" r="r" t="t"/>
                  <a:pathLst>
                    <a:path extrusionOk="0" h="35309" w="38070">
                      <a:moveTo>
                        <a:pt x="34364" y="0"/>
                      </a:moveTo>
                      <a:lnTo>
                        <a:pt x="34364" y="0"/>
                      </a:lnTo>
                      <a:cubicBezTo>
                        <a:pt x="34364" y="0"/>
                        <a:pt x="22428" y="13325"/>
                        <a:pt x="18242" y="17583"/>
                      </a:cubicBezTo>
                      <a:cubicBezTo>
                        <a:pt x="13842" y="22072"/>
                        <a:pt x="0" y="34934"/>
                        <a:pt x="0" y="34934"/>
                      </a:cubicBezTo>
                      <a:lnTo>
                        <a:pt x="731" y="35308"/>
                      </a:lnTo>
                      <a:cubicBezTo>
                        <a:pt x="4249" y="30794"/>
                        <a:pt x="9606" y="30640"/>
                        <a:pt x="10323" y="30640"/>
                      </a:cubicBezTo>
                      <a:cubicBezTo>
                        <a:pt x="10376" y="30640"/>
                        <a:pt x="10404" y="30641"/>
                        <a:pt x="10404" y="30641"/>
                      </a:cubicBezTo>
                      <a:cubicBezTo>
                        <a:pt x="12325" y="30879"/>
                        <a:pt x="14011" y="30984"/>
                        <a:pt x="15493" y="30984"/>
                      </a:cubicBezTo>
                      <a:cubicBezTo>
                        <a:pt x="22763" y="30984"/>
                        <a:pt x="25107" y="28468"/>
                        <a:pt x="26098" y="26900"/>
                      </a:cubicBezTo>
                      <a:cubicBezTo>
                        <a:pt x="27844" y="24174"/>
                        <a:pt x="24602" y="22090"/>
                        <a:pt x="24602" y="22090"/>
                      </a:cubicBezTo>
                      <a:cubicBezTo>
                        <a:pt x="31817" y="20487"/>
                        <a:pt x="34150" y="17654"/>
                        <a:pt x="34026" y="15516"/>
                      </a:cubicBezTo>
                      <a:cubicBezTo>
                        <a:pt x="33830" y="12595"/>
                        <a:pt x="31549" y="10885"/>
                        <a:pt x="31549" y="10885"/>
                      </a:cubicBezTo>
                      <a:cubicBezTo>
                        <a:pt x="34613" y="9691"/>
                        <a:pt x="38069" y="2102"/>
                        <a:pt x="3436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54" name="Google Shape;254;p2"/>
              <p:cNvSpPr/>
              <p:nvPr/>
            </p:nvSpPr>
            <p:spPr>
              <a:xfrm>
                <a:off x="-249765" y="4861278"/>
                <a:ext cx="32204" cy="23716"/>
              </a:xfrm>
              <a:custGeom>
                <a:rect b="b" l="l" r="r" t="t"/>
                <a:pathLst>
                  <a:path extrusionOk="0" h="447" w="607">
                    <a:moveTo>
                      <a:pt x="322" y="1"/>
                    </a:moveTo>
                    <a:cubicBezTo>
                      <a:pt x="37" y="1"/>
                      <a:pt x="1" y="446"/>
                      <a:pt x="286" y="446"/>
                    </a:cubicBezTo>
                    <a:cubicBezTo>
                      <a:pt x="553" y="446"/>
                      <a:pt x="607" y="1"/>
                      <a:pt x="32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55" name="Google Shape;255;p2"/>
              <p:cNvGrpSpPr/>
              <p:nvPr/>
            </p:nvGrpSpPr>
            <p:grpSpPr>
              <a:xfrm>
                <a:off x="-319690" y="1742230"/>
                <a:ext cx="763715" cy="1449090"/>
                <a:chOff x="-319690" y="1742230"/>
                <a:chExt cx="763715" cy="1449090"/>
              </a:xfrm>
            </p:grpSpPr>
            <p:sp>
              <p:nvSpPr>
                <p:cNvPr id="256" name="Google Shape;256;p2"/>
                <p:cNvSpPr/>
                <p:nvPr/>
              </p:nvSpPr>
              <p:spPr>
                <a:xfrm>
                  <a:off x="87234" y="2093660"/>
                  <a:ext cx="299442" cy="51463"/>
                </a:xfrm>
                <a:custGeom>
                  <a:rect b="b" l="l" r="r" t="t"/>
                  <a:pathLst>
                    <a:path extrusionOk="0" h="970" w="5644">
                      <a:moveTo>
                        <a:pt x="5415" y="1"/>
                      </a:moveTo>
                      <a:cubicBezTo>
                        <a:pt x="5389" y="1"/>
                        <a:pt x="5363" y="8"/>
                        <a:pt x="5335" y="24"/>
                      </a:cubicBezTo>
                      <a:cubicBezTo>
                        <a:pt x="4488" y="493"/>
                        <a:pt x="3476" y="629"/>
                        <a:pt x="2582" y="629"/>
                      </a:cubicBezTo>
                      <a:cubicBezTo>
                        <a:pt x="1334" y="629"/>
                        <a:pt x="314" y="363"/>
                        <a:pt x="294" y="363"/>
                      </a:cubicBezTo>
                      <a:cubicBezTo>
                        <a:pt x="270" y="353"/>
                        <a:pt x="248" y="349"/>
                        <a:pt x="227" y="349"/>
                      </a:cubicBezTo>
                      <a:cubicBezTo>
                        <a:pt x="61" y="349"/>
                        <a:pt x="1" y="634"/>
                        <a:pt x="222" y="666"/>
                      </a:cubicBezTo>
                      <a:cubicBezTo>
                        <a:pt x="988" y="862"/>
                        <a:pt x="1790" y="968"/>
                        <a:pt x="2574" y="968"/>
                      </a:cubicBezTo>
                      <a:cubicBezTo>
                        <a:pt x="2613" y="969"/>
                        <a:pt x="2652" y="969"/>
                        <a:pt x="2691" y="969"/>
                      </a:cubicBezTo>
                      <a:cubicBezTo>
                        <a:pt x="3666" y="969"/>
                        <a:pt x="4621" y="755"/>
                        <a:pt x="5478" y="309"/>
                      </a:cubicBezTo>
                      <a:cubicBezTo>
                        <a:pt x="5644" y="219"/>
                        <a:pt x="5554" y="1"/>
                        <a:pt x="541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 name="Google Shape;257;p2"/>
                <p:cNvSpPr/>
                <p:nvPr/>
              </p:nvSpPr>
              <p:spPr>
                <a:xfrm>
                  <a:off x="334254" y="2047450"/>
                  <a:ext cx="100327" cy="84623"/>
                </a:xfrm>
                <a:custGeom>
                  <a:rect b="b" l="l" r="r" t="t"/>
                  <a:pathLst>
                    <a:path extrusionOk="0" h="1595" w="1891">
                      <a:moveTo>
                        <a:pt x="996" y="1"/>
                      </a:moveTo>
                      <a:cubicBezTo>
                        <a:pt x="411" y="1"/>
                        <a:pt x="1" y="683"/>
                        <a:pt x="341" y="1234"/>
                      </a:cubicBezTo>
                      <a:cubicBezTo>
                        <a:pt x="504" y="1479"/>
                        <a:pt x="758" y="1594"/>
                        <a:pt x="1010" y="1594"/>
                      </a:cubicBezTo>
                      <a:cubicBezTo>
                        <a:pt x="1361" y="1594"/>
                        <a:pt x="1708" y="1371"/>
                        <a:pt x="1801" y="967"/>
                      </a:cubicBezTo>
                      <a:cubicBezTo>
                        <a:pt x="1891" y="539"/>
                        <a:pt x="1606" y="111"/>
                        <a:pt x="1178" y="22"/>
                      </a:cubicBezTo>
                      <a:cubicBezTo>
                        <a:pt x="1116" y="8"/>
                        <a:pt x="1055" y="1"/>
                        <a:pt x="9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 name="Google Shape;258;p2"/>
                <p:cNvSpPr/>
                <p:nvPr/>
              </p:nvSpPr>
              <p:spPr>
                <a:xfrm>
                  <a:off x="343538" y="1769818"/>
                  <a:ext cx="100486" cy="84357"/>
                </a:xfrm>
                <a:custGeom>
                  <a:rect b="b" l="l" r="r" t="t"/>
                  <a:pathLst>
                    <a:path extrusionOk="0" h="1590" w="1894">
                      <a:moveTo>
                        <a:pt x="1017" y="1"/>
                      </a:moveTo>
                      <a:cubicBezTo>
                        <a:pt x="422" y="1"/>
                        <a:pt x="1" y="690"/>
                        <a:pt x="344" y="1229"/>
                      </a:cubicBezTo>
                      <a:cubicBezTo>
                        <a:pt x="508" y="1475"/>
                        <a:pt x="761" y="1590"/>
                        <a:pt x="1013" y="1590"/>
                      </a:cubicBezTo>
                      <a:cubicBezTo>
                        <a:pt x="1364" y="1590"/>
                        <a:pt x="1711" y="1367"/>
                        <a:pt x="1805" y="962"/>
                      </a:cubicBezTo>
                      <a:cubicBezTo>
                        <a:pt x="1894" y="535"/>
                        <a:pt x="1609" y="107"/>
                        <a:pt x="1181" y="18"/>
                      </a:cubicBezTo>
                      <a:cubicBezTo>
                        <a:pt x="1125" y="6"/>
                        <a:pt x="1070" y="1"/>
                        <a:pt x="10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2"/>
                <p:cNvSpPr/>
                <p:nvPr/>
              </p:nvSpPr>
              <p:spPr>
                <a:xfrm>
                  <a:off x="-167584" y="2132549"/>
                  <a:ext cx="100327" cy="84411"/>
                </a:xfrm>
                <a:custGeom>
                  <a:rect b="b" l="l" r="r" t="t"/>
                  <a:pathLst>
                    <a:path extrusionOk="0" h="1591" w="1891">
                      <a:moveTo>
                        <a:pt x="992" y="0"/>
                      </a:moveTo>
                      <a:cubicBezTo>
                        <a:pt x="396" y="0"/>
                        <a:pt x="0" y="681"/>
                        <a:pt x="340" y="1215"/>
                      </a:cubicBezTo>
                      <a:cubicBezTo>
                        <a:pt x="506" y="1471"/>
                        <a:pt x="763" y="1590"/>
                        <a:pt x="1017" y="1590"/>
                      </a:cubicBezTo>
                      <a:cubicBezTo>
                        <a:pt x="1363" y="1590"/>
                        <a:pt x="1701" y="1367"/>
                        <a:pt x="1783" y="966"/>
                      </a:cubicBezTo>
                      <a:cubicBezTo>
                        <a:pt x="1890" y="538"/>
                        <a:pt x="1605" y="111"/>
                        <a:pt x="1178"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 name="Google Shape;260;p2"/>
                <p:cNvSpPr/>
                <p:nvPr/>
              </p:nvSpPr>
              <p:spPr>
                <a:xfrm>
                  <a:off x="81982" y="1777405"/>
                  <a:ext cx="91732" cy="271960"/>
                </a:xfrm>
                <a:custGeom>
                  <a:rect b="b" l="l" r="r" t="t"/>
                  <a:pathLst>
                    <a:path extrusionOk="0" h="5126" w="1729">
                      <a:moveTo>
                        <a:pt x="1315" y="0"/>
                      </a:moveTo>
                      <a:cubicBezTo>
                        <a:pt x="1259" y="0"/>
                        <a:pt x="1201" y="28"/>
                        <a:pt x="1177" y="89"/>
                      </a:cubicBezTo>
                      <a:cubicBezTo>
                        <a:pt x="1" y="2422"/>
                        <a:pt x="1337" y="4934"/>
                        <a:pt x="1390" y="5041"/>
                      </a:cubicBezTo>
                      <a:cubicBezTo>
                        <a:pt x="1426" y="5095"/>
                        <a:pt x="1479" y="5112"/>
                        <a:pt x="1533" y="5112"/>
                      </a:cubicBezTo>
                      <a:cubicBezTo>
                        <a:pt x="1551" y="5121"/>
                        <a:pt x="1568" y="5126"/>
                        <a:pt x="1584" y="5126"/>
                      </a:cubicBezTo>
                      <a:cubicBezTo>
                        <a:pt x="1600" y="5126"/>
                        <a:pt x="1613" y="5121"/>
                        <a:pt x="1622" y="5112"/>
                      </a:cubicBezTo>
                      <a:cubicBezTo>
                        <a:pt x="1711" y="5059"/>
                        <a:pt x="1729" y="4970"/>
                        <a:pt x="1693" y="4881"/>
                      </a:cubicBezTo>
                      <a:cubicBezTo>
                        <a:pt x="1693" y="4863"/>
                        <a:pt x="375" y="2422"/>
                        <a:pt x="1462" y="249"/>
                      </a:cubicBezTo>
                      <a:cubicBezTo>
                        <a:pt x="1515" y="160"/>
                        <a:pt x="1479" y="53"/>
                        <a:pt x="1390" y="17"/>
                      </a:cubicBezTo>
                      <a:cubicBezTo>
                        <a:pt x="1368" y="6"/>
                        <a:pt x="1342" y="0"/>
                        <a:pt x="131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 name="Google Shape;261;p2"/>
                <p:cNvSpPr/>
                <p:nvPr/>
              </p:nvSpPr>
              <p:spPr>
                <a:xfrm>
                  <a:off x="108456" y="1742230"/>
                  <a:ext cx="88920" cy="84464"/>
                </a:xfrm>
                <a:custGeom>
                  <a:rect b="b" l="l" r="r" t="t"/>
                  <a:pathLst>
                    <a:path extrusionOk="0" h="1592" w="1676">
                      <a:moveTo>
                        <a:pt x="842" y="1"/>
                      </a:moveTo>
                      <a:cubicBezTo>
                        <a:pt x="427" y="1"/>
                        <a:pt x="87" y="311"/>
                        <a:pt x="36" y="734"/>
                      </a:cubicBezTo>
                      <a:cubicBezTo>
                        <a:pt x="1" y="1161"/>
                        <a:pt x="321" y="1553"/>
                        <a:pt x="767" y="1589"/>
                      </a:cubicBezTo>
                      <a:cubicBezTo>
                        <a:pt x="788" y="1591"/>
                        <a:pt x="810" y="1592"/>
                        <a:pt x="832" y="1592"/>
                      </a:cubicBezTo>
                      <a:cubicBezTo>
                        <a:pt x="1233" y="1592"/>
                        <a:pt x="1588" y="1282"/>
                        <a:pt x="1622" y="876"/>
                      </a:cubicBezTo>
                      <a:cubicBezTo>
                        <a:pt x="1675" y="431"/>
                        <a:pt x="1337" y="57"/>
                        <a:pt x="909" y="4"/>
                      </a:cubicBezTo>
                      <a:cubicBezTo>
                        <a:pt x="886" y="2"/>
                        <a:pt x="864" y="1"/>
                        <a:pt x="8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 name="Google Shape;262;p2"/>
                <p:cNvSpPr/>
                <p:nvPr/>
              </p:nvSpPr>
              <p:spPr>
                <a:xfrm>
                  <a:off x="38424" y="2249745"/>
                  <a:ext cx="100327" cy="84570"/>
                </a:xfrm>
                <a:custGeom>
                  <a:rect b="b" l="l" r="r" t="t"/>
                  <a:pathLst>
                    <a:path extrusionOk="0" h="1594" w="1891">
                      <a:moveTo>
                        <a:pt x="993" y="0"/>
                      </a:moveTo>
                      <a:cubicBezTo>
                        <a:pt x="396" y="0"/>
                        <a:pt x="1" y="683"/>
                        <a:pt x="341" y="1233"/>
                      </a:cubicBezTo>
                      <a:cubicBezTo>
                        <a:pt x="505" y="1479"/>
                        <a:pt x="758" y="1594"/>
                        <a:pt x="1009" y="1594"/>
                      </a:cubicBezTo>
                      <a:cubicBezTo>
                        <a:pt x="1358" y="1594"/>
                        <a:pt x="1701" y="1370"/>
                        <a:pt x="1784" y="966"/>
                      </a:cubicBezTo>
                      <a:cubicBezTo>
                        <a:pt x="1891" y="538"/>
                        <a:pt x="1606" y="111"/>
                        <a:pt x="1178" y="22"/>
                      </a:cubicBezTo>
                      <a:cubicBezTo>
                        <a:pt x="1115" y="7"/>
                        <a:pt x="1053" y="0"/>
                        <a:pt x="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 name="Google Shape;263;p2"/>
                <p:cNvSpPr/>
                <p:nvPr/>
              </p:nvSpPr>
              <p:spPr>
                <a:xfrm>
                  <a:off x="288999" y="2409438"/>
                  <a:ext cx="100221" cy="84411"/>
                </a:xfrm>
                <a:custGeom>
                  <a:rect b="b" l="l" r="r" t="t"/>
                  <a:pathLst>
                    <a:path extrusionOk="0" h="1591" w="1889">
                      <a:moveTo>
                        <a:pt x="1008" y="1"/>
                      </a:moveTo>
                      <a:cubicBezTo>
                        <a:pt x="409" y="1"/>
                        <a:pt x="0" y="682"/>
                        <a:pt x="356" y="1216"/>
                      </a:cubicBezTo>
                      <a:cubicBezTo>
                        <a:pt x="514" y="1472"/>
                        <a:pt x="768" y="1591"/>
                        <a:pt x="1020" y="1591"/>
                      </a:cubicBezTo>
                      <a:cubicBezTo>
                        <a:pt x="1364" y="1591"/>
                        <a:pt x="1707" y="1368"/>
                        <a:pt x="1799" y="966"/>
                      </a:cubicBezTo>
                      <a:cubicBezTo>
                        <a:pt x="1888" y="539"/>
                        <a:pt x="1621" y="111"/>
                        <a:pt x="1194" y="22"/>
                      </a:cubicBezTo>
                      <a:cubicBezTo>
                        <a:pt x="1130" y="8"/>
                        <a:pt x="1068"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 name="Google Shape;264;p2"/>
                <p:cNvSpPr/>
                <p:nvPr/>
              </p:nvSpPr>
              <p:spPr>
                <a:xfrm>
                  <a:off x="-319690" y="1811837"/>
                  <a:ext cx="725952" cy="1379483"/>
                </a:xfrm>
                <a:custGeom>
                  <a:rect b="b" l="l" r="r" t="t"/>
                  <a:pathLst>
                    <a:path extrusionOk="0" h="26001" w="13683">
                      <a:moveTo>
                        <a:pt x="13453" y="1"/>
                      </a:moveTo>
                      <a:cubicBezTo>
                        <a:pt x="13417" y="1"/>
                        <a:pt x="13379" y="14"/>
                        <a:pt x="13344" y="45"/>
                      </a:cubicBezTo>
                      <a:cubicBezTo>
                        <a:pt x="1" y="11892"/>
                        <a:pt x="108" y="20639"/>
                        <a:pt x="143" y="24362"/>
                      </a:cubicBezTo>
                      <a:cubicBezTo>
                        <a:pt x="179" y="24843"/>
                        <a:pt x="161" y="25324"/>
                        <a:pt x="90" y="25805"/>
                      </a:cubicBezTo>
                      <a:cubicBezTo>
                        <a:pt x="72" y="25894"/>
                        <a:pt x="125" y="25965"/>
                        <a:pt x="215" y="26001"/>
                      </a:cubicBezTo>
                      <a:lnTo>
                        <a:pt x="250" y="26001"/>
                      </a:lnTo>
                      <a:cubicBezTo>
                        <a:pt x="321" y="26001"/>
                        <a:pt x="393" y="25947"/>
                        <a:pt x="410" y="25876"/>
                      </a:cubicBezTo>
                      <a:cubicBezTo>
                        <a:pt x="482" y="25377"/>
                        <a:pt x="500" y="24861"/>
                        <a:pt x="482" y="24362"/>
                      </a:cubicBezTo>
                      <a:cubicBezTo>
                        <a:pt x="428" y="20674"/>
                        <a:pt x="321" y="12034"/>
                        <a:pt x="13557" y="277"/>
                      </a:cubicBezTo>
                      <a:cubicBezTo>
                        <a:pt x="13682" y="166"/>
                        <a:pt x="13580" y="1"/>
                        <a:pt x="134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65" name="Google Shape;265;p2"/>
              <p:cNvSpPr/>
              <p:nvPr/>
            </p:nvSpPr>
            <p:spPr>
              <a:xfrm>
                <a:off x="-701520" y="3425105"/>
                <a:ext cx="310053" cy="253921"/>
              </a:xfrm>
              <a:custGeom>
                <a:rect b="b" l="l" r="r" t="t"/>
                <a:pathLst>
                  <a:path extrusionOk="0" h="4786" w="5844">
                    <a:moveTo>
                      <a:pt x="4827" y="1"/>
                    </a:moveTo>
                    <a:cubicBezTo>
                      <a:pt x="4781" y="1"/>
                      <a:pt x="4733" y="4"/>
                      <a:pt x="4686" y="11"/>
                    </a:cubicBezTo>
                    <a:cubicBezTo>
                      <a:pt x="4330" y="64"/>
                      <a:pt x="3991" y="189"/>
                      <a:pt x="3706" y="421"/>
                    </a:cubicBezTo>
                    <a:cubicBezTo>
                      <a:pt x="1283" y="2166"/>
                      <a:pt x="1" y="4785"/>
                      <a:pt x="1" y="4785"/>
                    </a:cubicBezTo>
                    <a:cubicBezTo>
                      <a:pt x="321" y="4714"/>
                      <a:pt x="642" y="4643"/>
                      <a:pt x="963" y="4554"/>
                    </a:cubicBezTo>
                    <a:cubicBezTo>
                      <a:pt x="2602" y="4055"/>
                      <a:pt x="4080" y="3111"/>
                      <a:pt x="5203" y="1810"/>
                    </a:cubicBezTo>
                    <a:cubicBezTo>
                      <a:pt x="5523" y="1418"/>
                      <a:pt x="5844" y="884"/>
                      <a:pt x="5612" y="438"/>
                    </a:cubicBezTo>
                    <a:cubicBezTo>
                      <a:pt x="5441" y="158"/>
                      <a:pt x="5148" y="1"/>
                      <a:pt x="48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 name="Google Shape;266;p2"/>
              <p:cNvSpPr/>
              <p:nvPr/>
            </p:nvSpPr>
            <p:spPr>
              <a:xfrm>
                <a:off x="-915116" y="3346850"/>
                <a:ext cx="219329" cy="328357"/>
              </a:xfrm>
              <a:custGeom>
                <a:rect b="b" l="l" r="r" t="t"/>
                <a:pathLst>
                  <a:path extrusionOk="0" h="6189" w="4134">
                    <a:moveTo>
                      <a:pt x="931" y="0"/>
                    </a:moveTo>
                    <a:cubicBezTo>
                      <a:pt x="733" y="0"/>
                      <a:pt x="537" y="64"/>
                      <a:pt x="375" y="185"/>
                    </a:cubicBezTo>
                    <a:cubicBezTo>
                      <a:pt x="1" y="542"/>
                      <a:pt x="108" y="1147"/>
                      <a:pt x="286" y="1628"/>
                    </a:cubicBezTo>
                    <a:cubicBezTo>
                      <a:pt x="891" y="3232"/>
                      <a:pt x="1942" y="4621"/>
                      <a:pt x="3314" y="5637"/>
                    </a:cubicBezTo>
                    <a:cubicBezTo>
                      <a:pt x="3581" y="5833"/>
                      <a:pt x="3866" y="6011"/>
                      <a:pt x="4134" y="6189"/>
                    </a:cubicBezTo>
                    <a:cubicBezTo>
                      <a:pt x="4134" y="6189"/>
                      <a:pt x="3849" y="3285"/>
                      <a:pt x="2156" y="827"/>
                    </a:cubicBezTo>
                    <a:cubicBezTo>
                      <a:pt x="1960" y="524"/>
                      <a:pt x="1693" y="275"/>
                      <a:pt x="1372" y="114"/>
                    </a:cubicBezTo>
                    <a:cubicBezTo>
                      <a:pt x="1234" y="37"/>
                      <a:pt x="1082" y="0"/>
                      <a:pt x="9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 name="Google Shape;267;p2"/>
              <p:cNvSpPr/>
              <p:nvPr/>
            </p:nvSpPr>
            <p:spPr>
              <a:xfrm>
                <a:off x="-813995" y="3521292"/>
                <a:ext cx="87541" cy="89663"/>
              </a:xfrm>
              <a:custGeom>
                <a:rect b="b" l="l" r="r" t="t"/>
                <a:pathLst>
                  <a:path extrusionOk="0" h="1690" w="1650">
                    <a:moveTo>
                      <a:pt x="1508" y="0"/>
                    </a:moveTo>
                    <a:cubicBezTo>
                      <a:pt x="1452" y="0"/>
                      <a:pt x="1398" y="33"/>
                      <a:pt x="1390" y="104"/>
                    </a:cubicBezTo>
                    <a:lnTo>
                      <a:pt x="1212" y="1404"/>
                    </a:lnTo>
                    <a:lnTo>
                      <a:pt x="179" y="1137"/>
                    </a:lnTo>
                    <a:cubicBezTo>
                      <a:pt x="167" y="1134"/>
                      <a:pt x="155" y="1133"/>
                      <a:pt x="143" y="1133"/>
                    </a:cubicBezTo>
                    <a:cubicBezTo>
                      <a:pt x="85" y="1133"/>
                      <a:pt x="33" y="1167"/>
                      <a:pt x="19" y="1226"/>
                    </a:cubicBezTo>
                    <a:cubicBezTo>
                      <a:pt x="1" y="1298"/>
                      <a:pt x="54" y="1369"/>
                      <a:pt x="126" y="1387"/>
                    </a:cubicBezTo>
                    <a:lnTo>
                      <a:pt x="1301" y="1689"/>
                    </a:lnTo>
                    <a:lnTo>
                      <a:pt x="1319" y="1689"/>
                    </a:lnTo>
                    <a:cubicBezTo>
                      <a:pt x="1355" y="1689"/>
                      <a:pt x="1373" y="1672"/>
                      <a:pt x="1408" y="1672"/>
                    </a:cubicBezTo>
                    <a:cubicBezTo>
                      <a:pt x="1426" y="1654"/>
                      <a:pt x="1444" y="1618"/>
                      <a:pt x="1462" y="1583"/>
                    </a:cubicBezTo>
                    <a:lnTo>
                      <a:pt x="1640" y="140"/>
                    </a:lnTo>
                    <a:cubicBezTo>
                      <a:pt x="1650" y="51"/>
                      <a:pt x="1577" y="0"/>
                      <a:pt x="150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 name="Google Shape;268;p2"/>
              <p:cNvSpPr/>
              <p:nvPr/>
            </p:nvSpPr>
            <p:spPr>
              <a:xfrm>
                <a:off x="-704332" y="3435503"/>
                <a:ext cx="301299" cy="246334"/>
              </a:xfrm>
              <a:custGeom>
                <a:rect b="b" l="l" r="r" t="t"/>
                <a:pathLst>
                  <a:path extrusionOk="0" h="4643" w="5679">
                    <a:moveTo>
                      <a:pt x="5473" y="1"/>
                    </a:moveTo>
                    <a:cubicBezTo>
                      <a:pt x="5452" y="1"/>
                      <a:pt x="5432" y="9"/>
                      <a:pt x="5416" y="29"/>
                    </a:cubicBezTo>
                    <a:lnTo>
                      <a:pt x="89" y="4411"/>
                    </a:lnTo>
                    <a:cubicBezTo>
                      <a:pt x="0" y="4482"/>
                      <a:pt x="54" y="4625"/>
                      <a:pt x="178" y="4643"/>
                    </a:cubicBezTo>
                    <a:cubicBezTo>
                      <a:pt x="196" y="4643"/>
                      <a:pt x="232" y="4625"/>
                      <a:pt x="250" y="4607"/>
                    </a:cubicBezTo>
                    <a:lnTo>
                      <a:pt x="5576" y="225"/>
                    </a:lnTo>
                    <a:cubicBezTo>
                      <a:pt x="5678" y="166"/>
                      <a:pt x="5566" y="1"/>
                      <a:pt x="54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 name="Google Shape;269;p2"/>
              <p:cNvSpPr/>
              <p:nvPr/>
            </p:nvSpPr>
            <p:spPr>
              <a:xfrm>
                <a:off x="-632497" y="3542832"/>
                <a:ext cx="86055" cy="89875"/>
              </a:xfrm>
              <a:custGeom>
                <a:rect b="b" l="l" r="r" t="t"/>
                <a:pathLst>
                  <a:path extrusionOk="0" h="1694" w="1622">
                    <a:moveTo>
                      <a:pt x="429" y="1"/>
                    </a:moveTo>
                    <a:cubicBezTo>
                      <a:pt x="378" y="1"/>
                      <a:pt x="326" y="29"/>
                      <a:pt x="303" y="90"/>
                    </a:cubicBezTo>
                    <a:lnTo>
                      <a:pt x="18" y="1426"/>
                    </a:lnTo>
                    <a:cubicBezTo>
                      <a:pt x="0" y="1462"/>
                      <a:pt x="18" y="1497"/>
                      <a:pt x="36" y="1533"/>
                    </a:cubicBezTo>
                    <a:cubicBezTo>
                      <a:pt x="54" y="1569"/>
                      <a:pt x="89" y="1586"/>
                      <a:pt x="125" y="1586"/>
                    </a:cubicBezTo>
                    <a:lnTo>
                      <a:pt x="1443" y="1693"/>
                    </a:lnTo>
                    <a:lnTo>
                      <a:pt x="1479" y="1693"/>
                    </a:lnTo>
                    <a:cubicBezTo>
                      <a:pt x="1621" y="1675"/>
                      <a:pt x="1621" y="1462"/>
                      <a:pt x="1479" y="1444"/>
                    </a:cubicBezTo>
                    <a:lnTo>
                      <a:pt x="303" y="1355"/>
                    </a:lnTo>
                    <a:lnTo>
                      <a:pt x="552" y="143"/>
                    </a:lnTo>
                    <a:cubicBezTo>
                      <a:pt x="563" y="52"/>
                      <a:pt x="497" y="1"/>
                      <a:pt x="42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 name="Google Shape;270;p2"/>
              <p:cNvSpPr/>
              <p:nvPr/>
            </p:nvSpPr>
            <p:spPr>
              <a:xfrm>
                <a:off x="-281863" y="2885969"/>
                <a:ext cx="1200582" cy="2454696"/>
              </a:xfrm>
              <a:custGeom>
                <a:rect b="b" l="l" r="r" t="t"/>
                <a:pathLst>
                  <a:path extrusionOk="0" h="46267" w="22629">
                    <a:moveTo>
                      <a:pt x="20480" y="1"/>
                    </a:moveTo>
                    <a:cubicBezTo>
                      <a:pt x="20465" y="1"/>
                      <a:pt x="20449" y="1"/>
                      <a:pt x="20433" y="1"/>
                    </a:cubicBezTo>
                    <a:cubicBezTo>
                      <a:pt x="20077" y="19"/>
                      <a:pt x="19756" y="143"/>
                      <a:pt x="19471" y="322"/>
                    </a:cubicBezTo>
                    <a:cubicBezTo>
                      <a:pt x="17815" y="1212"/>
                      <a:pt x="17209" y="4169"/>
                      <a:pt x="17690" y="5915"/>
                    </a:cubicBezTo>
                    <a:cubicBezTo>
                      <a:pt x="16657" y="7394"/>
                      <a:pt x="15677" y="8926"/>
                      <a:pt x="14768" y="10476"/>
                    </a:cubicBezTo>
                    <a:cubicBezTo>
                      <a:pt x="14857" y="9638"/>
                      <a:pt x="14964" y="7625"/>
                      <a:pt x="14198" y="5862"/>
                    </a:cubicBezTo>
                    <a:cubicBezTo>
                      <a:pt x="13967" y="5345"/>
                      <a:pt x="13379" y="5007"/>
                      <a:pt x="12809" y="4918"/>
                    </a:cubicBezTo>
                    <a:cubicBezTo>
                      <a:pt x="12724" y="4902"/>
                      <a:pt x="12637" y="4894"/>
                      <a:pt x="12550" y="4894"/>
                    </a:cubicBezTo>
                    <a:cubicBezTo>
                      <a:pt x="12143" y="4894"/>
                      <a:pt x="11735" y="5067"/>
                      <a:pt x="11544" y="5434"/>
                    </a:cubicBezTo>
                    <a:cubicBezTo>
                      <a:pt x="11366" y="5826"/>
                      <a:pt x="11491" y="6289"/>
                      <a:pt x="11651" y="6699"/>
                    </a:cubicBezTo>
                    <a:cubicBezTo>
                      <a:pt x="12274" y="8285"/>
                      <a:pt x="13290" y="9692"/>
                      <a:pt x="14608" y="10796"/>
                    </a:cubicBezTo>
                    <a:cubicBezTo>
                      <a:pt x="13397" y="12845"/>
                      <a:pt x="12292" y="14929"/>
                      <a:pt x="11277" y="17031"/>
                    </a:cubicBezTo>
                    <a:cubicBezTo>
                      <a:pt x="11134" y="15731"/>
                      <a:pt x="10831" y="14466"/>
                      <a:pt x="10350" y="13255"/>
                    </a:cubicBezTo>
                    <a:cubicBezTo>
                      <a:pt x="9999" y="12456"/>
                      <a:pt x="9290" y="11858"/>
                      <a:pt x="8749" y="11858"/>
                    </a:cubicBezTo>
                    <a:cubicBezTo>
                      <a:pt x="8687" y="11858"/>
                      <a:pt x="8626" y="11866"/>
                      <a:pt x="8569" y="11883"/>
                    </a:cubicBezTo>
                    <a:cubicBezTo>
                      <a:pt x="7643" y="12168"/>
                      <a:pt x="7892" y="13344"/>
                      <a:pt x="8035" y="13647"/>
                    </a:cubicBezTo>
                    <a:cubicBezTo>
                      <a:pt x="8711" y="15107"/>
                      <a:pt x="9780" y="16354"/>
                      <a:pt x="11134" y="17263"/>
                    </a:cubicBezTo>
                    <a:cubicBezTo>
                      <a:pt x="11099" y="17299"/>
                      <a:pt x="11063" y="17352"/>
                      <a:pt x="11045" y="17406"/>
                    </a:cubicBezTo>
                    <a:lnTo>
                      <a:pt x="11099" y="17406"/>
                    </a:lnTo>
                    <a:cubicBezTo>
                      <a:pt x="9994" y="19704"/>
                      <a:pt x="8997" y="22002"/>
                      <a:pt x="8106" y="24300"/>
                    </a:cubicBezTo>
                    <a:cubicBezTo>
                      <a:pt x="8017" y="23462"/>
                      <a:pt x="7660" y="20095"/>
                      <a:pt x="6841" y="18884"/>
                    </a:cubicBezTo>
                    <a:cubicBezTo>
                      <a:pt x="6627" y="18587"/>
                      <a:pt x="6351" y="18290"/>
                      <a:pt x="5986" y="18290"/>
                    </a:cubicBezTo>
                    <a:cubicBezTo>
                      <a:pt x="5957" y="18290"/>
                      <a:pt x="5927" y="18292"/>
                      <a:pt x="5897" y="18296"/>
                    </a:cubicBezTo>
                    <a:cubicBezTo>
                      <a:pt x="5469" y="18350"/>
                      <a:pt x="5202" y="18777"/>
                      <a:pt x="5131" y="19151"/>
                    </a:cubicBezTo>
                    <a:cubicBezTo>
                      <a:pt x="4988" y="19900"/>
                      <a:pt x="5273" y="20612"/>
                      <a:pt x="5612" y="21253"/>
                    </a:cubicBezTo>
                    <a:cubicBezTo>
                      <a:pt x="6253" y="22429"/>
                      <a:pt x="7073" y="23516"/>
                      <a:pt x="8070" y="24442"/>
                    </a:cubicBezTo>
                    <a:cubicBezTo>
                      <a:pt x="7019" y="27096"/>
                      <a:pt x="6128" y="29715"/>
                      <a:pt x="5327" y="32280"/>
                    </a:cubicBezTo>
                    <a:cubicBezTo>
                      <a:pt x="5291" y="31318"/>
                      <a:pt x="5184" y="30374"/>
                      <a:pt x="4970" y="29448"/>
                    </a:cubicBezTo>
                    <a:cubicBezTo>
                      <a:pt x="4570" y="27749"/>
                      <a:pt x="3808" y="26107"/>
                      <a:pt x="2920" y="26107"/>
                    </a:cubicBezTo>
                    <a:cubicBezTo>
                      <a:pt x="2821" y="26107"/>
                      <a:pt x="2721" y="26127"/>
                      <a:pt x="2619" y="26170"/>
                    </a:cubicBezTo>
                    <a:cubicBezTo>
                      <a:pt x="1853" y="26491"/>
                      <a:pt x="2263" y="29163"/>
                      <a:pt x="2851" y="30214"/>
                    </a:cubicBezTo>
                    <a:cubicBezTo>
                      <a:pt x="3438" y="31212"/>
                      <a:pt x="4222" y="32085"/>
                      <a:pt x="5166" y="32779"/>
                    </a:cubicBezTo>
                    <a:cubicBezTo>
                      <a:pt x="5149" y="32815"/>
                      <a:pt x="5131" y="32868"/>
                      <a:pt x="5131" y="32922"/>
                    </a:cubicBezTo>
                    <a:lnTo>
                      <a:pt x="5095" y="32940"/>
                    </a:lnTo>
                    <a:lnTo>
                      <a:pt x="5113" y="32940"/>
                    </a:lnTo>
                    <a:cubicBezTo>
                      <a:pt x="4418" y="35202"/>
                      <a:pt x="3830" y="37393"/>
                      <a:pt x="3296" y="39495"/>
                    </a:cubicBezTo>
                    <a:cubicBezTo>
                      <a:pt x="3278" y="38426"/>
                      <a:pt x="3118" y="36307"/>
                      <a:pt x="2191" y="34311"/>
                    </a:cubicBezTo>
                    <a:cubicBezTo>
                      <a:pt x="2049" y="33955"/>
                      <a:pt x="1800" y="33652"/>
                      <a:pt x="1515" y="33421"/>
                    </a:cubicBezTo>
                    <a:cubicBezTo>
                      <a:pt x="1340" y="33287"/>
                      <a:pt x="1124" y="33219"/>
                      <a:pt x="908" y="33219"/>
                    </a:cubicBezTo>
                    <a:cubicBezTo>
                      <a:pt x="749" y="33219"/>
                      <a:pt x="589" y="33256"/>
                      <a:pt x="446" y="33332"/>
                    </a:cubicBezTo>
                    <a:cubicBezTo>
                      <a:pt x="0" y="33617"/>
                      <a:pt x="0" y="34276"/>
                      <a:pt x="107" y="34792"/>
                    </a:cubicBezTo>
                    <a:cubicBezTo>
                      <a:pt x="446" y="36556"/>
                      <a:pt x="1301" y="38177"/>
                      <a:pt x="2530" y="39477"/>
                    </a:cubicBezTo>
                    <a:cubicBezTo>
                      <a:pt x="2744" y="39673"/>
                      <a:pt x="2940" y="39869"/>
                      <a:pt x="3153" y="40065"/>
                    </a:cubicBezTo>
                    <a:cubicBezTo>
                      <a:pt x="2637" y="42221"/>
                      <a:pt x="2191" y="44252"/>
                      <a:pt x="1817" y="46158"/>
                    </a:cubicBezTo>
                    <a:cubicBezTo>
                      <a:pt x="1828" y="46231"/>
                      <a:pt x="1887" y="46267"/>
                      <a:pt x="1945" y="46267"/>
                    </a:cubicBezTo>
                    <a:cubicBezTo>
                      <a:pt x="1986" y="46267"/>
                      <a:pt x="2027" y="46248"/>
                      <a:pt x="2049" y="46211"/>
                    </a:cubicBezTo>
                    <a:cubicBezTo>
                      <a:pt x="2423" y="44341"/>
                      <a:pt x="2851" y="42346"/>
                      <a:pt x="3367" y="40243"/>
                    </a:cubicBezTo>
                    <a:cubicBezTo>
                      <a:pt x="3634" y="40226"/>
                      <a:pt x="3919" y="40208"/>
                      <a:pt x="4204" y="40172"/>
                    </a:cubicBezTo>
                    <a:cubicBezTo>
                      <a:pt x="5968" y="39958"/>
                      <a:pt x="7660" y="39228"/>
                      <a:pt x="9032" y="38088"/>
                    </a:cubicBezTo>
                    <a:cubicBezTo>
                      <a:pt x="9442" y="37749"/>
                      <a:pt x="9869" y="37251"/>
                      <a:pt x="9709" y="36752"/>
                    </a:cubicBezTo>
                    <a:cubicBezTo>
                      <a:pt x="9567" y="36396"/>
                      <a:pt x="9210" y="36146"/>
                      <a:pt x="8836" y="36146"/>
                    </a:cubicBezTo>
                    <a:cubicBezTo>
                      <a:pt x="8805" y="36145"/>
                      <a:pt x="8773" y="36144"/>
                      <a:pt x="8742" y="36144"/>
                    </a:cubicBezTo>
                    <a:cubicBezTo>
                      <a:pt x="8400" y="36144"/>
                      <a:pt x="8060" y="36232"/>
                      <a:pt x="7750" y="36396"/>
                    </a:cubicBezTo>
                    <a:cubicBezTo>
                      <a:pt x="5612" y="37429"/>
                      <a:pt x="4080" y="39121"/>
                      <a:pt x="3456" y="39869"/>
                    </a:cubicBezTo>
                    <a:cubicBezTo>
                      <a:pt x="4009" y="37660"/>
                      <a:pt x="4632" y="35345"/>
                      <a:pt x="5362" y="32975"/>
                    </a:cubicBezTo>
                    <a:cubicBezTo>
                      <a:pt x="5495" y="32981"/>
                      <a:pt x="5627" y="32985"/>
                      <a:pt x="5759" y="32985"/>
                    </a:cubicBezTo>
                    <a:cubicBezTo>
                      <a:pt x="6766" y="32985"/>
                      <a:pt x="7767" y="32805"/>
                      <a:pt x="8711" y="32459"/>
                    </a:cubicBezTo>
                    <a:cubicBezTo>
                      <a:pt x="9834" y="32013"/>
                      <a:pt x="11847" y="30214"/>
                      <a:pt x="11455" y="29484"/>
                    </a:cubicBezTo>
                    <a:cubicBezTo>
                      <a:pt x="11300" y="29179"/>
                      <a:pt x="11013" y="29049"/>
                      <a:pt x="10645" y="29049"/>
                    </a:cubicBezTo>
                    <a:cubicBezTo>
                      <a:pt x="9827" y="29049"/>
                      <a:pt x="8610" y="29694"/>
                      <a:pt x="7554" y="30517"/>
                    </a:cubicBezTo>
                    <a:cubicBezTo>
                      <a:pt x="6823" y="31087"/>
                      <a:pt x="6146" y="31746"/>
                      <a:pt x="5523" y="32441"/>
                    </a:cubicBezTo>
                    <a:cubicBezTo>
                      <a:pt x="6307" y="29893"/>
                      <a:pt x="7215" y="27257"/>
                      <a:pt x="8248" y="24602"/>
                    </a:cubicBezTo>
                    <a:cubicBezTo>
                      <a:pt x="9460" y="24602"/>
                      <a:pt x="10707" y="24585"/>
                      <a:pt x="11829" y="24157"/>
                    </a:cubicBezTo>
                    <a:cubicBezTo>
                      <a:pt x="12951" y="23730"/>
                      <a:pt x="14875" y="22661"/>
                      <a:pt x="14287" y="21574"/>
                    </a:cubicBezTo>
                    <a:cubicBezTo>
                      <a:pt x="14172" y="21369"/>
                      <a:pt x="13913" y="21307"/>
                      <a:pt x="13626" y="21307"/>
                    </a:cubicBezTo>
                    <a:cubicBezTo>
                      <a:pt x="13339" y="21307"/>
                      <a:pt x="13023" y="21369"/>
                      <a:pt x="12791" y="21414"/>
                    </a:cubicBezTo>
                    <a:cubicBezTo>
                      <a:pt x="10956" y="21788"/>
                      <a:pt x="8943" y="23765"/>
                      <a:pt x="8337" y="24407"/>
                    </a:cubicBezTo>
                    <a:cubicBezTo>
                      <a:pt x="9246" y="22091"/>
                      <a:pt x="10244" y="19757"/>
                      <a:pt x="11366" y="17441"/>
                    </a:cubicBezTo>
                    <a:cubicBezTo>
                      <a:pt x="11829" y="17495"/>
                      <a:pt x="12310" y="17530"/>
                      <a:pt x="12791" y="17530"/>
                    </a:cubicBezTo>
                    <a:cubicBezTo>
                      <a:pt x="13735" y="17477"/>
                      <a:pt x="14679" y="17388"/>
                      <a:pt x="15606" y="17263"/>
                    </a:cubicBezTo>
                    <a:cubicBezTo>
                      <a:pt x="15891" y="17245"/>
                      <a:pt x="16176" y="17156"/>
                      <a:pt x="16407" y="17014"/>
                    </a:cubicBezTo>
                    <a:cubicBezTo>
                      <a:pt x="16674" y="16800"/>
                      <a:pt x="16817" y="16479"/>
                      <a:pt x="16764" y="16141"/>
                    </a:cubicBezTo>
                    <a:cubicBezTo>
                      <a:pt x="16692" y="15678"/>
                      <a:pt x="16372" y="15286"/>
                      <a:pt x="15926" y="15125"/>
                    </a:cubicBezTo>
                    <a:cubicBezTo>
                      <a:pt x="15763" y="15076"/>
                      <a:pt x="15592" y="15053"/>
                      <a:pt x="15419" y="15053"/>
                    </a:cubicBezTo>
                    <a:cubicBezTo>
                      <a:pt x="15214" y="15053"/>
                      <a:pt x="15007" y="15085"/>
                      <a:pt x="14804" y="15143"/>
                    </a:cubicBezTo>
                    <a:cubicBezTo>
                      <a:pt x="13753" y="15392"/>
                      <a:pt x="12666" y="15731"/>
                      <a:pt x="11829" y="16444"/>
                    </a:cubicBezTo>
                    <a:cubicBezTo>
                      <a:pt x="12773" y="14537"/>
                      <a:pt x="13789" y="12631"/>
                      <a:pt x="14893" y="10761"/>
                    </a:cubicBezTo>
                    <a:cubicBezTo>
                      <a:pt x="15269" y="10860"/>
                      <a:pt x="16118" y="11047"/>
                      <a:pt x="17095" y="11047"/>
                    </a:cubicBezTo>
                    <a:cubicBezTo>
                      <a:pt x="17876" y="11047"/>
                      <a:pt x="18739" y="10927"/>
                      <a:pt x="19507" y="10547"/>
                    </a:cubicBezTo>
                    <a:cubicBezTo>
                      <a:pt x="19935" y="10351"/>
                      <a:pt x="20522" y="9941"/>
                      <a:pt x="20718" y="9229"/>
                    </a:cubicBezTo>
                    <a:cubicBezTo>
                      <a:pt x="20825" y="8837"/>
                      <a:pt x="20505" y="8409"/>
                      <a:pt x="20095" y="8249"/>
                    </a:cubicBezTo>
                    <a:cubicBezTo>
                      <a:pt x="19913" y="8191"/>
                      <a:pt x="19719" y="8164"/>
                      <a:pt x="19525" y="8164"/>
                    </a:cubicBezTo>
                    <a:cubicBezTo>
                      <a:pt x="19301" y="8164"/>
                      <a:pt x="19076" y="8200"/>
                      <a:pt x="18866" y="8267"/>
                    </a:cubicBezTo>
                    <a:cubicBezTo>
                      <a:pt x="17476" y="8623"/>
                      <a:pt x="16265" y="9478"/>
                      <a:pt x="15125" y="10351"/>
                    </a:cubicBezTo>
                    <a:cubicBezTo>
                      <a:pt x="15998" y="8908"/>
                      <a:pt x="16906" y="7483"/>
                      <a:pt x="17868" y="6076"/>
                    </a:cubicBezTo>
                    <a:cubicBezTo>
                      <a:pt x="18385" y="5933"/>
                      <a:pt x="20166" y="4882"/>
                      <a:pt x="21003" y="3493"/>
                    </a:cubicBezTo>
                    <a:cubicBezTo>
                      <a:pt x="21640" y="2449"/>
                      <a:pt x="22628" y="1"/>
                      <a:pt x="2048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 name="Google Shape;271;p2"/>
              <p:cNvSpPr/>
              <p:nvPr/>
            </p:nvSpPr>
            <p:spPr>
              <a:xfrm>
                <a:off x="1450883" y="5674331"/>
                <a:ext cx="24564" cy="17190"/>
              </a:xfrm>
              <a:custGeom>
                <a:rect b="b" l="l" r="r" t="t"/>
                <a:pathLst>
                  <a:path extrusionOk="0" h="324" w="463">
                    <a:moveTo>
                      <a:pt x="164" y="0"/>
                    </a:moveTo>
                    <a:cubicBezTo>
                      <a:pt x="129" y="0"/>
                      <a:pt x="99" y="19"/>
                      <a:pt x="83" y="67"/>
                    </a:cubicBezTo>
                    <a:lnTo>
                      <a:pt x="65" y="67"/>
                    </a:lnTo>
                    <a:lnTo>
                      <a:pt x="47" y="103"/>
                    </a:lnTo>
                    <a:cubicBezTo>
                      <a:pt x="0" y="213"/>
                      <a:pt x="78" y="323"/>
                      <a:pt x="182" y="323"/>
                    </a:cubicBezTo>
                    <a:cubicBezTo>
                      <a:pt x="196" y="323"/>
                      <a:pt x="211" y="321"/>
                      <a:pt x="226" y="317"/>
                    </a:cubicBezTo>
                    <a:lnTo>
                      <a:pt x="297" y="299"/>
                    </a:lnTo>
                    <a:cubicBezTo>
                      <a:pt x="463" y="230"/>
                      <a:pt x="285" y="0"/>
                      <a:pt x="164"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 name="Google Shape;272;p2"/>
              <p:cNvSpPr/>
              <p:nvPr/>
            </p:nvSpPr>
            <p:spPr>
              <a:xfrm>
                <a:off x="364601" y="5435907"/>
                <a:ext cx="40693" cy="30347"/>
              </a:xfrm>
              <a:custGeom>
                <a:rect b="b" l="l" r="r" t="t"/>
                <a:pathLst>
                  <a:path extrusionOk="0" h="572" w="767">
                    <a:moveTo>
                      <a:pt x="374" y="1"/>
                    </a:moveTo>
                    <a:cubicBezTo>
                      <a:pt x="0" y="1"/>
                      <a:pt x="36" y="571"/>
                      <a:pt x="410" y="571"/>
                    </a:cubicBezTo>
                    <a:cubicBezTo>
                      <a:pt x="766" y="571"/>
                      <a:pt x="748"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73" name="Google Shape;273;p2"/>
              <p:cNvGrpSpPr/>
              <p:nvPr/>
            </p:nvGrpSpPr>
            <p:grpSpPr>
              <a:xfrm>
                <a:off x="93335" y="4049396"/>
                <a:ext cx="3762600" cy="2374295"/>
                <a:chOff x="93335" y="4049396"/>
                <a:chExt cx="3762600" cy="2374295"/>
              </a:xfrm>
            </p:grpSpPr>
            <p:sp>
              <p:nvSpPr>
                <p:cNvPr id="274" name="Google Shape;274;p2"/>
                <p:cNvSpPr/>
                <p:nvPr/>
              </p:nvSpPr>
              <p:spPr>
                <a:xfrm>
                  <a:off x="1532745" y="5048612"/>
                  <a:ext cx="2077475" cy="898699"/>
                </a:xfrm>
                <a:custGeom>
                  <a:rect b="b" l="l" r="r" t="t"/>
                  <a:pathLst>
                    <a:path extrusionOk="0" h="16939" w="39157">
                      <a:moveTo>
                        <a:pt x="39022" y="0"/>
                      </a:moveTo>
                      <a:cubicBezTo>
                        <a:pt x="38994" y="0"/>
                        <a:pt x="38965" y="10"/>
                        <a:pt x="38943" y="33"/>
                      </a:cubicBezTo>
                      <a:cubicBezTo>
                        <a:pt x="26348" y="9474"/>
                        <a:pt x="10885" y="14302"/>
                        <a:pt x="143" y="16689"/>
                      </a:cubicBezTo>
                      <a:cubicBezTo>
                        <a:pt x="1" y="16725"/>
                        <a:pt x="19" y="16939"/>
                        <a:pt x="161" y="16939"/>
                      </a:cubicBezTo>
                      <a:lnTo>
                        <a:pt x="197" y="16939"/>
                      </a:lnTo>
                      <a:cubicBezTo>
                        <a:pt x="10974" y="14534"/>
                        <a:pt x="26473" y="9706"/>
                        <a:pt x="39103" y="229"/>
                      </a:cubicBezTo>
                      <a:cubicBezTo>
                        <a:pt x="39157" y="193"/>
                        <a:pt x="39157" y="104"/>
                        <a:pt x="39121" y="51"/>
                      </a:cubicBezTo>
                      <a:cubicBezTo>
                        <a:pt x="39100" y="19"/>
                        <a:pt x="39062" y="0"/>
                        <a:pt x="390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 name="Google Shape;275;p2"/>
                <p:cNvSpPr/>
                <p:nvPr/>
              </p:nvSpPr>
              <p:spPr>
                <a:xfrm>
                  <a:off x="3312444" y="5242790"/>
                  <a:ext cx="309098" cy="166964"/>
                </a:xfrm>
                <a:custGeom>
                  <a:rect b="b" l="l" r="r" t="t"/>
                  <a:pathLst>
                    <a:path extrusionOk="0" h="3147" w="5826">
                      <a:moveTo>
                        <a:pt x="1777" y="0"/>
                      </a:moveTo>
                      <a:cubicBezTo>
                        <a:pt x="745" y="0"/>
                        <a:pt x="0" y="149"/>
                        <a:pt x="0" y="149"/>
                      </a:cubicBezTo>
                      <a:cubicBezTo>
                        <a:pt x="1087" y="1432"/>
                        <a:pt x="2476" y="2394"/>
                        <a:pt x="4062" y="2982"/>
                      </a:cubicBezTo>
                      <a:cubicBezTo>
                        <a:pt x="4307" y="3071"/>
                        <a:pt x="4574" y="3146"/>
                        <a:pt x="4826" y="3146"/>
                      </a:cubicBezTo>
                      <a:cubicBezTo>
                        <a:pt x="4977" y="3146"/>
                        <a:pt x="5122" y="3120"/>
                        <a:pt x="5255" y="3053"/>
                      </a:cubicBezTo>
                      <a:cubicBezTo>
                        <a:pt x="5683" y="2822"/>
                        <a:pt x="5825" y="2287"/>
                        <a:pt x="5736" y="1842"/>
                      </a:cubicBezTo>
                      <a:cubicBezTo>
                        <a:pt x="5629" y="1289"/>
                        <a:pt x="5291" y="737"/>
                        <a:pt x="4792" y="523"/>
                      </a:cubicBezTo>
                      <a:cubicBezTo>
                        <a:pt x="3769" y="111"/>
                        <a:pt x="2667" y="0"/>
                        <a:pt x="177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 name="Google Shape;276;p2"/>
                <p:cNvSpPr/>
                <p:nvPr/>
              </p:nvSpPr>
              <p:spPr>
                <a:xfrm>
                  <a:off x="3542062" y="4881333"/>
                  <a:ext cx="313873" cy="219913"/>
                </a:xfrm>
                <a:custGeom>
                  <a:rect b="b" l="l" r="r" t="t"/>
                  <a:pathLst>
                    <a:path extrusionOk="0" h="4145" w="5916">
                      <a:moveTo>
                        <a:pt x="4796" y="1"/>
                      </a:moveTo>
                      <a:cubicBezTo>
                        <a:pt x="4049" y="1"/>
                        <a:pt x="3109" y="458"/>
                        <a:pt x="2584" y="799"/>
                      </a:cubicBezTo>
                      <a:cubicBezTo>
                        <a:pt x="1070" y="1761"/>
                        <a:pt x="1" y="3916"/>
                        <a:pt x="179" y="3970"/>
                      </a:cubicBezTo>
                      <a:cubicBezTo>
                        <a:pt x="554" y="4086"/>
                        <a:pt x="995" y="4144"/>
                        <a:pt x="1464" y="4144"/>
                      </a:cubicBezTo>
                      <a:cubicBezTo>
                        <a:pt x="3065" y="4144"/>
                        <a:pt x="4982" y="3470"/>
                        <a:pt x="5630" y="2188"/>
                      </a:cubicBezTo>
                      <a:cubicBezTo>
                        <a:pt x="5791" y="1921"/>
                        <a:pt x="5898" y="1600"/>
                        <a:pt x="5915" y="1280"/>
                      </a:cubicBezTo>
                      <a:cubicBezTo>
                        <a:pt x="5907" y="317"/>
                        <a:pt x="5418" y="1"/>
                        <a:pt x="479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 name="Google Shape;277;p2"/>
                <p:cNvSpPr/>
                <p:nvPr/>
              </p:nvSpPr>
              <p:spPr>
                <a:xfrm>
                  <a:off x="3273661" y="4943936"/>
                  <a:ext cx="172057" cy="308674"/>
                </a:xfrm>
                <a:custGeom>
                  <a:rect b="b" l="l" r="r" t="t"/>
                  <a:pathLst>
                    <a:path extrusionOk="0" h="5818" w="3243">
                      <a:moveTo>
                        <a:pt x="2333" y="1"/>
                      </a:moveTo>
                      <a:cubicBezTo>
                        <a:pt x="2274" y="1"/>
                        <a:pt x="2215" y="10"/>
                        <a:pt x="2156" y="28"/>
                      </a:cubicBezTo>
                      <a:cubicBezTo>
                        <a:pt x="1604" y="224"/>
                        <a:pt x="1159" y="652"/>
                        <a:pt x="945" y="1204"/>
                      </a:cubicBezTo>
                      <a:cubicBezTo>
                        <a:pt x="1" y="3217"/>
                        <a:pt x="891" y="5818"/>
                        <a:pt x="891" y="5818"/>
                      </a:cubicBezTo>
                      <a:cubicBezTo>
                        <a:pt x="1818" y="4571"/>
                        <a:pt x="2780" y="3288"/>
                        <a:pt x="3118" y="1774"/>
                      </a:cubicBezTo>
                      <a:cubicBezTo>
                        <a:pt x="3243" y="1382"/>
                        <a:pt x="3243" y="972"/>
                        <a:pt x="3100" y="598"/>
                      </a:cubicBezTo>
                      <a:cubicBezTo>
                        <a:pt x="2979" y="280"/>
                        <a:pt x="2665" y="1"/>
                        <a:pt x="233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 name="Google Shape;278;p2"/>
                <p:cNvSpPr/>
                <p:nvPr/>
              </p:nvSpPr>
              <p:spPr>
                <a:xfrm>
                  <a:off x="2977832" y="5153712"/>
                  <a:ext cx="123883" cy="291749"/>
                </a:xfrm>
                <a:custGeom>
                  <a:rect b="b" l="l" r="r" t="t"/>
                  <a:pathLst>
                    <a:path extrusionOk="0" h="5499" w="2335">
                      <a:moveTo>
                        <a:pt x="1113" y="0"/>
                      </a:moveTo>
                      <a:cubicBezTo>
                        <a:pt x="840" y="0"/>
                        <a:pt x="581" y="136"/>
                        <a:pt x="428" y="350"/>
                      </a:cubicBezTo>
                      <a:cubicBezTo>
                        <a:pt x="286" y="599"/>
                        <a:pt x="215" y="866"/>
                        <a:pt x="215" y="1134"/>
                      </a:cubicBezTo>
                      <a:cubicBezTo>
                        <a:pt x="108" y="2024"/>
                        <a:pt x="36" y="2915"/>
                        <a:pt x="1" y="3806"/>
                      </a:cubicBezTo>
                      <a:cubicBezTo>
                        <a:pt x="36" y="4376"/>
                        <a:pt x="90" y="4928"/>
                        <a:pt x="179" y="5498"/>
                      </a:cubicBezTo>
                      <a:cubicBezTo>
                        <a:pt x="1515" y="4679"/>
                        <a:pt x="1943" y="3236"/>
                        <a:pt x="2245" y="1846"/>
                      </a:cubicBezTo>
                      <a:cubicBezTo>
                        <a:pt x="2335" y="1490"/>
                        <a:pt x="2335" y="1134"/>
                        <a:pt x="2245" y="777"/>
                      </a:cubicBezTo>
                      <a:cubicBezTo>
                        <a:pt x="2067" y="368"/>
                        <a:pt x="1693" y="65"/>
                        <a:pt x="1248" y="11"/>
                      </a:cubicBezTo>
                      <a:cubicBezTo>
                        <a:pt x="1203" y="4"/>
                        <a:pt x="1157" y="0"/>
                        <a:pt x="11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 name="Google Shape;279;p2"/>
                <p:cNvSpPr/>
                <p:nvPr/>
              </p:nvSpPr>
              <p:spPr>
                <a:xfrm>
                  <a:off x="2989185" y="5432140"/>
                  <a:ext cx="287399" cy="167282"/>
                </a:xfrm>
                <a:custGeom>
                  <a:rect b="b" l="l" r="r" t="t"/>
                  <a:pathLst>
                    <a:path extrusionOk="0" h="3153" w="5417">
                      <a:moveTo>
                        <a:pt x="1" y="1"/>
                      </a:moveTo>
                      <a:lnTo>
                        <a:pt x="1" y="1"/>
                      </a:lnTo>
                      <a:cubicBezTo>
                        <a:pt x="1" y="1"/>
                        <a:pt x="1034" y="1836"/>
                        <a:pt x="3617" y="3029"/>
                      </a:cubicBezTo>
                      <a:cubicBezTo>
                        <a:pt x="3732" y="3087"/>
                        <a:pt x="3983" y="3153"/>
                        <a:pt x="4259" y="3153"/>
                      </a:cubicBezTo>
                      <a:cubicBezTo>
                        <a:pt x="4666" y="3153"/>
                        <a:pt x="5125" y="3008"/>
                        <a:pt x="5274" y="2477"/>
                      </a:cubicBezTo>
                      <a:cubicBezTo>
                        <a:pt x="5416" y="1960"/>
                        <a:pt x="4793" y="1159"/>
                        <a:pt x="3938" y="820"/>
                      </a:cubicBezTo>
                      <a:cubicBezTo>
                        <a:pt x="2673" y="357"/>
                        <a:pt x="1337" y="72"/>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 name="Google Shape;280;p2"/>
                <p:cNvSpPr/>
                <p:nvPr/>
              </p:nvSpPr>
              <p:spPr>
                <a:xfrm>
                  <a:off x="2623431" y="5280511"/>
                  <a:ext cx="170200" cy="318967"/>
                </a:xfrm>
                <a:custGeom>
                  <a:rect b="b" l="l" r="r" t="t"/>
                  <a:pathLst>
                    <a:path extrusionOk="0" h="6012" w="3208">
                      <a:moveTo>
                        <a:pt x="2409" y="1"/>
                      </a:moveTo>
                      <a:cubicBezTo>
                        <a:pt x="1512" y="1"/>
                        <a:pt x="720" y="1504"/>
                        <a:pt x="392" y="2502"/>
                      </a:cubicBezTo>
                      <a:cubicBezTo>
                        <a:pt x="0" y="3625"/>
                        <a:pt x="18" y="4836"/>
                        <a:pt x="54" y="6012"/>
                      </a:cubicBezTo>
                      <a:cubicBezTo>
                        <a:pt x="54" y="6012"/>
                        <a:pt x="54" y="6012"/>
                        <a:pt x="54" y="6012"/>
                      </a:cubicBezTo>
                      <a:cubicBezTo>
                        <a:pt x="90" y="6012"/>
                        <a:pt x="2620" y="3617"/>
                        <a:pt x="2975" y="1523"/>
                      </a:cubicBezTo>
                      <a:cubicBezTo>
                        <a:pt x="3065" y="1077"/>
                        <a:pt x="3207" y="311"/>
                        <a:pt x="2797" y="97"/>
                      </a:cubicBezTo>
                      <a:cubicBezTo>
                        <a:pt x="2667" y="31"/>
                        <a:pt x="2537" y="1"/>
                        <a:pt x="24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2"/>
                <p:cNvSpPr/>
                <p:nvPr/>
              </p:nvSpPr>
              <p:spPr>
                <a:xfrm>
                  <a:off x="2631919" y="5601329"/>
                  <a:ext cx="318595" cy="147334"/>
                </a:xfrm>
                <a:custGeom>
                  <a:rect b="b" l="l" r="r" t="t"/>
                  <a:pathLst>
                    <a:path extrusionOk="0" h="2777" w="6005">
                      <a:moveTo>
                        <a:pt x="1" y="0"/>
                      </a:moveTo>
                      <a:cubicBezTo>
                        <a:pt x="909" y="945"/>
                        <a:pt x="1978" y="1728"/>
                        <a:pt x="3154" y="2316"/>
                      </a:cubicBezTo>
                      <a:cubicBezTo>
                        <a:pt x="3630" y="2568"/>
                        <a:pt x="4160" y="2776"/>
                        <a:pt x="4703" y="2776"/>
                      </a:cubicBezTo>
                      <a:cubicBezTo>
                        <a:pt x="4851" y="2776"/>
                        <a:pt x="5000" y="2760"/>
                        <a:pt x="5149" y="2726"/>
                      </a:cubicBezTo>
                      <a:cubicBezTo>
                        <a:pt x="5505" y="2655"/>
                        <a:pt x="5915" y="2388"/>
                        <a:pt x="5951" y="1996"/>
                      </a:cubicBezTo>
                      <a:cubicBezTo>
                        <a:pt x="6004" y="1586"/>
                        <a:pt x="5684" y="1301"/>
                        <a:pt x="5381" y="1105"/>
                      </a:cubicBezTo>
                      <a:cubicBezTo>
                        <a:pt x="4045" y="214"/>
                        <a:pt x="1"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 name="Google Shape;282;p2"/>
                <p:cNvSpPr/>
                <p:nvPr/>
              </p:nvSpPr>
              <p:spPr>
                <a:xfrm>
                  <a:off x="2200961" y="5435747"/>
                  <a:ext cx="225006" cy="329153"/>
                </a:xfrm>
                <a:custGeom>
                  <a:rect b="b" l="l" r="r" t="t"/>
                  <a:pathLst>
                    <a:path extrusionOk="0" h="6204" w="4241">
                      <a:moveTo>
                        <a:pt x="3113" y="1"/>
                      </a:moveTo>
                      <a:cubicBezTo>
                        <a:pt x="2331" y="1"/>
                        <a:pt x="878" y="1744"/>
                        <a:pt x="517" y="2730"/>
                      </a:cubicBezTo>
                      <a:cubicBezTo>
                        <a:pt x="143" y="3852"/>
                        <a:pt x="0" y="5028"/>
                        <a:pt x="125" y="6203"/>
                      </a:cubicBezTo>
                      <a:cubicBezTo>
                        <a:pt x="962" y="5491"/>
                        <a:pt x="1728" y="4671"/>
                        <a:pt x="2388" y="3798"/>
                      </a:cubicBezTo>
                      <a:cubicBezTo>
                        <a:pt x="3492" y="2302"/>
                        <a:pt x="4240" y="503"/>
                        <a:pt x="3296" y="40"/>
                      </a:cubicBezTo>
                      <a:cubicBezTo>
                        <a:pt x="3241" y="13"/>
                        <a:pt x="3179" y="1"/>
                        <a:pt x="31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 name="Google Shape;283;p2"/>
                <p:cNvSpPr/>
                <p:nvPr/>
              </p:nvSpPr>
              <p:spPr>
                <a:xfrm>
                  <a:off x="1839928" y="5533632"/>
                  <a:ext cx="202299" cy="338066"/>
                </a:xfrm>
                <a:custGeom>
                  <a:rect b="b" l="l" r="r" t="t"/>
                  <a:pathLst>
                    <a:path extrusionOk="0" h="6372" w="3813">
                      <a:moveTo>
                        <a:pt x="3001" y="1"/>
                      </a:moveTo>
                      <a:cubicBezTo>
                        <a:pt x="2582" y="1"/>
                        <a:pt x="2200" y="351"/>
                        <a:pt x="1924" y="689"/>
                      </a:cubicBezTo>
                      <a:cubicBezTo>
                        <a:pt x="873" y="2042"/>
                        <a:pt x="214" y="3664"/>
                        <a:pt x="54" y="5374"/>
                      </a:cubicBezTo>
                      <a:cubicBezTo>
                        <a:pt x="18" y="5694"/>
                        <a:pt x="0" y="6033"/>
                        <a:pt x="0" y="6371"/>
                      </a:cubicBezTo>
                      <a:cubicBezTo>
                        <a:pt x="0" y="6371"/>
                        <a:pt x="2334" y="4608"/>
                        <a:pt x="3581" y="1882"/>
                      </a:cubicBezTo>
                      <a:cubicBezTo>
                        <a:pt x="3741" y="1562"/>
                        <a:pt x="3813" y="1205"/>
                        <a:pt x="3795" y="849"/>
                      </a:cubicBezTo>
                      <a:cubicBezTo>
                        <a:pt x="3777" y="475"/>
                        <a:pt x="3545" y="154"/>
                        <a:pt x="3207" y="29"/>
                      </a:cubicBezTo>
                      <a:cubicBezTo>
                        <a:pt x="3138" y="10"/>
                        <a:pt x="3069" y="1"/>
                        <a:pt x="30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2"/>
                <p:cNvSpPr/>
                <p:nvPr/>
              </p:nvSpPr>
              <p:spPr>
                <a:xfrm>
                  <a:off x="3543972" y="4903297"/>
                  <a:ext cx="305862" cy="196250"/>
                </a:xfrm>
                <a:custGeom>
                  <a:rect b="b" l="l" r="r" t="t"/>
                  <a:pathLst>
                    <a:path extrusionOk="0" h="3699" w="5765">
                      <a:moveTo>
                        <a:pt x="5588" y="1"/>
                      </a:moveTo>
                      <a:cubicBezTo>
                        <a:pt x="5562" y="1"/>
                        <a:pt x="5534" y="9"/>
                        <a:pt x="5505" y="28"/>
                      </a:cubicBezTo>
                      <a:lnTo>
                        <a:pt x="72" y="3449"/>
                      </a:lnTo>
                      <a:cubicBezTo>
                        <a:pt x="18" y="3484"/>
                        <a:pt x="1" y="3573"/>
                        <a:pt x="36" y="3627"/>
                      </a:cubicBezTo>
                      <a:cubicBezTo>
                        <a:pt x="54" y="3662"/>
                        <a:pt x="107" y="3698"/>
                        <a:pt x="143" y="3698"/>
                      </a:cubicBezTo>
                      <a:cubicBezTo>
                        <a:pt x="161" y="3698"/>
                        <a:pt x="197" y="3680"/>
                        <a:pt x="214" y="3680"/>
                      </a:cubicBezTo>
                      <a:lnTo>
                        <a:pt x="5648" y="242"/>
                      </a:lnTo>
                      <a:cubicBezTo>
                        <a:pt x="5764" y="169"/>
                        <a:pt x="5702" y="1"/>
                        <a:pt x="55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 name="Google Shape;285;p2"/>
                <p:cNvSpPr/>
                <p:nvPr/>
              </p:nvSpPr>
              <p:spPr>
                <a:xfrm>
                  <a:off x="3713161" y="4897196"/>
                  <a:ext cx="119108" cy="123883"/>
                </a:xfrm>
                <a:custGeom>
                  <a:rect b="b" l="l" r="r" t="t"/>
                  <a:pathLst>
                    <a:path extrusionOk="0" h="2335" w="2245">
                      <a:moveTo>
                        <a:pt x="268" y="1"/>
                      </a:moveTo>
                      <a:cubicBezTo>
                        <a:pt x="196" y="1"/>
                        <a:pt x="125" y="54"/>
                        <a:pt x="125" y="126"/>
                      </a:cubicBezTo>
                      <a:lnTo>
                        <a:pt x="18" y="1658"/>
                      </a:lnTo>
                      <a:cubicBezTo>
                        <a:pt x="0" y="1711"/>
                        <a:pt x="36" y="1764"/>
                        <a:pt x="107" y="1782"/>
                      </a:cubicBezTo>
                      <a:lnTo>
                        <a:pt x="2067" y="2334"/>
                      </a:lnTo>
                      <a:lnTo>
                        <a:pt x="2102" y="2334"/>
                      </a:lnTo>
                      <a:cubicBezTo>
                        <a:pt x="2156" y="2334"/>
                        <a:pt x="2209" y="2281"/>
                        <a:pt x="2227" y="2228"/>
                      </a:cubicBezTo>
                      <a:cubicBezTo>
                        <a:pt x="2245" y="2174"/>
                        <a:pt x="2209" y="2103"/>
                        <a:pt x="2138" y="2085"/>
                      </a:cubicBezTo>
                      <a:lnTo>
                        <a:pt x="268" y="1568"/>
                      </a:lnTo>
                      <a:lnTo>
                        <a:pt x="374" y="143"/>
                      </a:lnTo>
                      <a:cubicBezTo>
                        <a:pt x="374" y="72"/>
                        <a:pt x="321" y="1"/>
                        <a:pt x="26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 name="Google Shape;286;p2"/>
                <p:cNvSpPr/>
                <p:nvPr/>
              </p:nvSpPr>
              <p:spPr>
                <a:xfrm>
                  <a:off x="3634694" y="4948234"/>
                  <a:ext cx="103033" cy="140914"/>
                </a:xfrm>
                <a:custGeom>
                  <a:rect b="b" l="l" r="r" t="t"/>
                  <a:pathLst>
                    <a:path extrusionOk="0" h="2656" w="1942">
                      <a:moveTo>
                        <a:pt x="161" y="1"/>
                      </a:moveTo>
                      <a:cubicBezTo>
                        <a:pt x="90" y="1"/>
                        <a:pt x="36" y="54"/>
                        <a:pt x="36" y="125"/>
                      </a:cubicBezTo>
                      <a:lnTo>
                        <a:pt x="19" y="1693"/>
                      </a:lnTo>
                      <a:cubicBezTo>
                        <a:pt x="1" y="1729"/>
                        <a:pt x="36" y="1782"/>
                        <a:pt x="90" y="1800"/>
                      </a:cubicBezTo>
                      <a:lnTo>
                        <a:pt x="1711" y="2637"/>
                      </a:lnTo>
                      <a:cubicBezTo>
                        <a:pt x="1726" y="2653"/>
                        <a:pt x="1742" y="2655"/>
                        <a:pt x="1768" y="2655"/>
                      </a:cubicBezTo>
                      <a:lnTo>
                        <a:pt x="1768" y="2655"/>
                      </a:lnTo>
                      <a:cubicBezTo>
                        <a:pt x="1890" y="2652"/>
                        <a:pt x="1941" y="2476"/>
                        <a:pt x="1818" y="2406"/>
                      </a:cubicBezTo>
                      <a:lnTo>
                        <a:pt x="268" y="1604"/>
                      </a:lnTo>
                      <a:lnTo>
                        <a:pt x="304" y="125"/>
                      </a:lnTo>
                      <a:cubicBezTo>
                        <a:pt x="304" y="54"/>
                        <a:pt x="232" y="1"/>
                        <a:pt x="161" y="1"/>
                      </a:cubicBezTo>
                      <a:close/>
                      <a:moveTo>
                        <a:pt x="1768" y="2655"/>
                      </a:moveTo>
                      <a:cubicBezTo>
                        <a:pt x="1767" y="2655"/>
                        <a:pt x="1766" y="2655"/>
                        <a:pt x="1764" y="2655"/>
                      </a:cubicBezTo>
                      <a:lnTo>
                        <a:pt x="1782" y="2655"/>
                      </a:lnTo>
                      <a:cubicBezTo>
                        <a:pt x="1777" y="2655"/>
                        <a:pt x="1772" y="2655"/>
                        <a:pt x="1768" y="2655"/>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2"/>
                <p:cNvSpPr/>
                <p:nvPr/>
              </p:nvSpPr>
              <p:spPr>
                <a:xfrm>
                  <a:off x="3318014" y="5247193"/>
                  <a:ext cx="306340" cy="119798"/>
                </a:xfrm>
                <a:custGeom>
                  <a:rect b="b" l="l" r="r" t="t"/>
                  <a:pathLst>
                    <a:path extrusionOk="0" h="2258" w="5774">
                      <a:moveTo>
                        <a:pt x="173" y="1"/>
                      </a:moveTo>
                      <a:cubicBezTo>
                        <a:pt x="69" y="1"/>
                        <a:pt x="1" y="213"/>
                        <a:pt x="127" y="245"/>
                      </a:cubicBezTo>
                      <a:lnTo>
                        <a:pt x="5560" y="2258"/>
                      </a:lnTo>
                      <a:lnTo>
                        <a:pt x="5596" y="2258"/>
                      </a:lnTo>
                      <a:cubicBezTo>
                        <a:pt x="5738" y="2258"/>
                        <a:pt x="5774" y="2062"/>
                        <a:pt x="5649" y="2008"/>
                      </a:cubicBezTo>
                      <a:lnTo>
                        <a:pt x="216" y="13"/>
                      </a:lnTo>
                      <a:cubicBezTo>
                        <a:pt x="201" y="5"/>
                        <a:pt x="187" y="1"/>
                        <a:pt x="1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 name="Google Shape;288;p2"/>
                <p:cNvSpPr/>
                <p:nvPr/>
              </p:nvSpPr>
              <p:spPr>
                <a:xfrm>
                  <a:off x="3486302" y="5263587"/>
                  <a:ext cx="76505" cy="141232"/>
                </a:xfrm>
                <a:custGeom>
                  <a:rect b="b" l="l" r="r" t="t"/>
                  <a:pathLst>
                    <a:path extrusionOk="0" h="2662" w="1442">
                      <a:moveTo>
                        <a:pt x="1265" y="0"/>
                      </a:moveTo>
                      <a:cubicBezTo>
                        <a:pt x="1242" y="0"/>
                        <a:pt x="1218" y="8"/>
                        <a:pt x="1194" y="25"/>
                      </a:cubicBezTo>
                      <a:lnTo>
                        <a:pt x="54" y="933"/>
                      </a:lnTo>
                      <a:cubicBezTo>
                        <a:pt x="19" y="969"/>
                        <a:pt x="1" y="1022"/>
                        <a:pt x="19" y="1076"/>
                      </a:cubicBezTo>
                      <a:lnTo>
                        <a:pt x="714" y="2590"/>
                      </a:lnTo>
                      <a:cubicBezTo>
                        <a:pt x="731" y="2625"/>
                        <a:pt x="767" y="2661"/>
                        <a:pt x="820" y="2661"/>
                      </a:cubicBezTo>
                      <a:cubicBezTo>
                        <a:pt x="838" y="2661"/>
                        <a:pt x="856" y="2661"/>
                        <a:pt x="874" y="2643"/>
                      </a:cubicBezTo>
                      <a:cubicBezTo>
                        <a:pt x="945" y="2625"/>
                        <a:pt x="981" y="2536"/>
                        <a:pt x="945" y="2483"/>
                      </a:cubicBezTo>
                      <a:lnTo>
                        <a:pt x="304" y="1058"/>
                      </a:lnTo>
                      <a:lnTo>
                        <a:pt x="1355" y="221"/>
                      </a:lnTo>
                      <a:cubicBezTo>
                        <a:pt x="1441" y="134"/>
                        <a:pt x="1364" y="0"/>
                        <a:pt x="126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 name="Google Shape;289;p2"/>
                <p:cNvSpPr/>
                <p:nvPr/>
              </p:nvSpPr>
              <p:spPr>
                <a:xfrm>
                  <a:off x="3407888" y="5241410"/>
                  <a:ext cx="61491" cy="114227"/>
                </a:xfrm>
                <a:custGeom>
                  <a:rect b="b" l="l" r="r" t="t"/>
                  <a:pathLst>
                    <a:path extrusionOk="0" h="2153" w="1159">
                      <a:moveTo>
                        <a:pt x="1024" y="1"/>
                      </a:moveTo>
                      <a:cubicBezTo>
                        <a:pt x="996" y="1"/>
                        <a:pt x="967" y="10"/>
                        <a:pt x="945" y="33"/>
                      </a:cubicBezTo>
                      <a:lnTo>
                        <a:pt x="54" y="710"/>
                      </a:lnTo>
                      <a:cubicBezTo>
                        <a:pt x="18" y="745"/>
                        <a:pt x="0" y="799"/>
                        <a:pt x="0" y="852"/>
                      </a:cubicBezTo>
                      <a:lnTo>
                        <a:pt x="285" y="2046"/>
                      </a:lnTo>
                      <a:cubicBezTo>
                        <a:pt x="285" y="2099"/>
                        <a:pt x="339" y="2135"/>
                        <a:pt x="410" y="2153"/>
                      </a:cubicBezTo>
                      <a:lnTo>
                        <a:pt x="428" y="2135"/>
                      </a:lnTo>
                      <a:cubicBezTo>
                        <a:pt x="499" y="2117"/>
                        <a:pt x="535" y="2046"/>
                        <a:pt x="517" y="1975"/>
                      </a:cubicBezTo>
                      <a:lnTo>
                        <a:pt x="268" y="870"/>
                      </a:lnTo>
                      <a:lnTo>
                        <a:pt x="1105" y="229"/>
                      </a:lnTo>
                      <a:cubicBezTo>
                        <a:pt x="1158" y="193"/>
                        <a:pt x="1158" y="104"/>
                        <a:pt x="1123" y="51"/>
                      </a:cubicBezTo>
                      <a:cubicBezTo>
                        <a:pt x="1102" y="20"/>
                        <a:pt x="1063" y="1"/>
                        <a:pt x="10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 name="Google Shape;290;p2"/>
                <p:cNvSpPr/>
                <p:nvPr/>
              </p:nvSpPr>
              <p:spPr>
                <a:xfrm>
                  <a:off x="3312444" y="4942345"/>
                  <a:ext cx="102131" cy="314086"/>
                </a:xfrm>
                <a:custGeom>
                  <a:rect b="b" l="l" r="r" t="t"/>
                  <a:pathLst>
                    <a:path extrusionOk="0" h="5920" w="1925">
                      <a:moveTo>
                        <a:pt x="1780" y="0"/>
                      </a:moveTo>
                      <a:cubicBezTo>
                        <a:pt x="1722" y="0"/>
                        <a:pt x="1671" y="32"/>
                        <a:pt x="1657" y="76"/>
                      </a:cubicBezTo>
                      <a:lnTo>
                        <a:pt x="18" y="5759"/>
                      </a:lnTo>
                      <a:cubicBezTo>
                        <a:pt x="0" y="5830"/>
                        <a:pt x="54" y="5901"/>
                        <a:pt x="107" y="5919"/>
                      </a:cubicBezTo>
                      <a:lnTo>
                        <a:pt x="143" y="5919"/>
                      </a:lnTo>
                      <a:cubicBezTo>
                        <a:pt x="196" y="5919"/>
                        <a:pt x="249" y="5884"/>
                        <a:pt x="267" y="5830"/>
                      </a:cubicBezTo>
                      <a:lnTo>
                        <a:pt x="1906" y="147"/>
                      </a:lnTo>
                      <a:cubicBezTo>
                        <a:pt x="1924" y="94"/>
                        <a:pt x="1871" y="23"/>
                        <a:pt x="1817" y="5"/>
                      </a:cubicBezTo>
                      <a:cubicBezTo>
                        <a:pt x="1805" y="2"/>
                        <a:pt x="1792" y="0"/>
                        <a:pt x="178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 name="Google Shape;291;p2"/>
                <p:cNvSpPr/>
                <p:nvPr/>
              </p:nvSpPr>
              <p:spPr>
                <a:xfrm>
                  <a:off x="3325654" y="4994232"/>
                  <a:ext cx="115129" cy="89239"/>
                </a:xfrm>
                <a:custGeom>
                  <a:rect b="b" l="l" r="r" t="t"/>
                  <a:pathLst>
                    <a:path extrusionOk="0" h="1682" w="2170">
                      <a:moveTo>
                        <a:pt x="140" y="0"/>
                      </a:moveTo>
                      <a:cubicBezTo>
                        <a:pt x="123" y="0"/>
                        <a:pt x="106" y="2"/>
                        <a:pt x="90" y="7"/>
                      </a:cubicBezTo>
                      <a:cubicBezTo>
                        <a:pt x="18" y="42"/>
                        <a:pt x="0" y="114"/>
                        <a:pt x="36" y="185"/>
                      </a:cubicBezTo>
                      <a:lnTo>
                        <a:pt x="749" y="1610"/>
                      </a:lnTo>
                      <a:cubicBezTo>
                        <a:pt x="767" y="1646"/>
                        <a:pt x="802" y="1681"/>
                        <a:pt x="856" y="1681"/>
                      </a:cubicBezTo>
                      <a:cubicBezTo>
                        <a:pt x="873" y="1681"/>
                        <a:pt x="891" y="1663"/>
                        <a:pt x="909" y="1663"/>
                      </a:cubicBezTo>
                      <a:lnTo>
                        <a:pt x="2049" y="1111"/>
                      </a:lnTo>
                      <a:cubicBezTo>
                        <a:pt x="2169" y="1081"/>
                        <a:pt x="2099" y="874"/>
                        <a:pt x="2000" y="874"/>
                      </a:cubicBezTo>
                      <a:cubicBezTo>
                        <a:pt x="1981" y="874"/>
                        <a:pt x="1962" y="881"/>
                        <a:pt x="1942" y="897"/>
                      </a:cubicBezTo>
                      <a:lnTo>
                        <a:pt x="909" y="1378"/>
                      </a:lnTo>
                      <a:lnTo>
                        <a:pt x="268" y="78"/>
                      </a:lnTo>
                      <a:cubicBezTo>
                        <a:pt x="240" y="23"/>
                        <a:pt x="192" y="0"/>
                        <a:pt x="14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 name="Google Shape;292;p2"/>
                <p:cNvSpPr/>
                <p:nvPr/>
              </p:nvSpPr>
              <p:spPr>
                <a:xfrm>
                  <a:off x="3302045" y="5103841"/>
                  <a:ext cx="97409" cy="61862"/>
                </a:xfrm>
                <a:custGeom>
                  <a:rect b="b" l="l" r="r" t="t"/>
                  <a:pathLst>
                    <a:path extrusionOk="0" h="1166" w="1836">
                      <a:moveTo>
                        <a:pt x="139" y="0"/>
                      </a:moveTo>
                      <a:cubicBezTo>
                        <a:pt x="109" y="0"/>
                        <a:pt x="78" y="9"/>
                        <a:pt x="54" y="25"/>
                      </a:cubicBezTo>
                      <a:cubicBezTo>
                        <a:pt x="0" y="78"/>
                        <a:pt x="0" y="150"/>
                        <a:pt x="36" y="203"/>
                      </a:cubicBezTo>
                      <a:lnTo>
                        <a:pt x="748" y="1112"/>
                      </a:lnTo>
                      <a:cubicBezTo>
                        <a:pt x="784" y="1147"/>
                        <a:pt x="820" y="1165"/>
                        <a:pt x="855" y="1165"/>
                      </a:cubicBezTo>
                      <a:cubicBezTo>
                        <a:pt x="873" y="1165"/>
                        <a:pt x="891" y="1165"/>
                        <a:pt x="909" y="1147"/>
                      </a:cubicBezTo>
                      <a:lnTo>
                        <a:pt x="1728" y="809"/>
                      </a:lnTo>
                      <a:cubicBezTo>
                        <a:pt x="1799" y="791"/>
                        <a:pt x="1835" y="720"/>
                        <a:pt x="1799" y="648"/>
                      </a:cubicBezTo>
                      <a:cubicBezTo>
                        <a:pt x="1786" y="594"/>
                        <a:pt x="1731" y="571"/>
                        <a:pt x="1681" y="571"/>
                      </a:cubicBezTo>
                      <a:cubicBezTo>
                        <a:pt x="1666" y="571"/>
                        <a:pt x="1652" y="573"/>
                        <a:pt x="1639" y="577"/>
                      </a:cubicBezTo>
                      <a:lnTo>
                        <a:pt x="909" y="880"/>
                      </a:lnTo>
                      <a:lnTo>
                        <a:pt x="232" y="43"/>
                      </a:lnTo>
                      <a:cubicBezTo>
                        <a:pt x="212" y="13"/>
                        <a:pt x="176" y="0"/>
                        <a:pt x="1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 name="Google Shape;293;p2"/>
                <p:cNvSpPr/>
                <p:nvPr/>
              </p:nvSpPr>
              <p:spPr>
                <a:xfrm>
                  <a:off x="2982500" y="5437339"/>
                  <a:ext cx="291219" cy="141339"/>
                </a:xfrm>
                <a:custGeom>
                  <a:rect b="b" l="l" r="r" t="t"/>
                  <a:pathLst>
                    <a:path extrusionOk="0" h="2664" w="5489">
                      <a:moveTo>
                        <a:pt x="180" y="1"/>
                      </a:moveTo>
                      <a:cubicBezTo>
                        <a:pt x="56" y="1"/>
                        <a:pt x="1" y="163"/>
                        <a:pt x="127" y="241"/>
                      </a:cubicBezTo>
                      <a:lnTo>
                        <a:pt x="5275" y="2646"/>
                      </a:lnTo>
                      <a:cubicBezTo>
                        <a:pt x="5275" y="2664"/>
                        <a:pt x="5293" y="2664"/>
                        <a:pt x="5328" y="2664"/>
                      </a:cubicBezTo>
                      <a:cubicBezTo>
                        <a:pt x="5453" y="2664"/>
                        <a:pt x="5489" y="2486"/>
                        <a:pt x="5382" y="2415"/>
                      </a:cubicBezTo>
                      <a:lnTo>
                        <a:pt x="233" y="10"/>
                      </a:lnTo>
                      <a:cubicBezTo>
                        <a:pt x="215" y="3"/>
                        <a:pt x="197"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 name="Google Shape;294;p2"/>
                <p:cNvSpPr/>
                <p:nvPr/>
              </p:nvSpPr>
              <p:spPr>
                <a:xfrm>
                  <a:off x="3142299" y="5470975"/>
                  <a:ext cx="72155" cy="122822"/>
                </a:xfrm>
                <a:custGeom>
                  <a:rect b="b" l="l" r="r" t="t"/>
                  <a:pathLst>
                    <a:path extrusionOk="0" h="2315" w="1360">
                      <a:moveTo>
                        <a:pt x="1153" y="0"/>
                      </a:moveTo>
                      <a:cubicBezTo>
                        <a:pt x="1126" y="0"/>
                        <a:pt x="1097" y="11"/>
                        <a:pt x="1069" y="35"/>
                      </a:cubicBezTo>
                      <a:lnTo>
                        <a:pt x="54" y="783"/>
                      </a:lnTo>
                      <a:cubicBezTo>
                        <a:pt x="18" y="801"/>
                        <a:pt x="1" y="872"/>
                        <a:pt x="18" y="925"/>
                      </a:cubicBezTo>
                      <a:lnTo>
                        <a:pt x="517" y="2244"/>
                      </a:lnTo>
                      <a:cubicBezTo>
                        <a:pt x="535" y="2279"/>
                        <a:pt x="588" y="2315"/>
                        <a:pt x="642" y="2315"/>
                      </a:cubicBezTo>
                      <a:lnTo>
                        <a:pt x="677" y="2315"/>
                      </a:lnTo>
                      <a:cubicBezTo>
                        <a:pt x="749" y="2297"/>
                        <a:pt x="784" y="2226"/>
                        <a:pt x="749" y="2155"/>
                      </a:cubicBezTo>
                      <a:lnTo>
                        <a:pt x="286" y="925"/>
                      </a:lnTo>
                      <a:lnTo>
                        <a:pt x="1230" y="249"/>
                      </a:lnTo>
                      <a:cubicBezTo>
                        <a:pt x="1359" y="177"/>
                        <a:pt x="1268" y="0"/>
                        <a:pt x="11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 name="Google Shape;295;p2"/>
                <p:cNvSpPr/>
                <p:nvPr/>
              </p:nvSpPr>
              <p:spPr>
                <a:xfrm>
                  <a:off x="3061975" y="5446146"/>
                  <a:ext cx="61172" cy="99478"/>
                </a:xfrm>
                <a:custGeom>
                  <a:rect b="b" l="l" r="r" t="t"/>
                  <a:pathLst>
                    <a:path extrusionOk="0" h="1875" w="1153">
                      <a:moveTo>
                        <a:pt x="961" y="1"/>
                      </a:moveTo>
                      <a:cubicBezTo>
                        <a:pt x="938" y="1"/>
                        <a:pt x="915" y="7"/>
                        <a:pt x="891" y="22"/>
                      </a:cubicBezTo>
                      <a:lnTo>
                        <a:pt x="72" y="574"/>
                      </a:lnTo>
                      <a:cubicBezTo>
                        <a:pt x="18" y="610"/>
                        <a:pt x="0" y="663"/>
                        <a:pt x="18" y="734"/>
                      </a:cubicBezTo>
                      <a:lnTo>
                        <a:pt x="481" y="1785"/>
                      </a:lnTo>
                      <a:cubicBezTo>
                        <a:pt x="499" y="1839"/>
                        <a:pt x="553" y="1874"/>
                        <a:pt x="606" y="1874"/>
                      </a:cubicBezTo>
                      <a:lnTo>
                        <a:pt x="642" y="1874"/>
                      </a:lnTo>
                      <a:cubicBezTo>
                        <a:pt x="713" y="1839"/>
                        <a:pt x="749" y="1768"/>
                        <a:pt x="713" y="1696"/>
                      </a:cubicBezTo>
                      <a:lnTo>
                        <a:pt x="303" y="734"/>
                      </a:lnTo>
                      <a:lnTo>
                        <a:pt x="1034" y="253"/>
                      </a:lnTo>
                      <a:cubicBezTo>
                        <a:pt x="1152" y="164"/>
                        <a:pt x="1073" y="1"/>
                        <a:pt x="9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 name="Google Shape;296;p2"/>
                <p:cNvSpPr/>
                <p:nvPr/>
              </p:nvSpPr>
              <p:spPr>
                <a:xfrm>
                  <a:off x="2985418" y="5150476"/>
                  <a:ext cx="76187" cy="299708"/>
                </a:xfrm>
                <a:custGeom>
                  <a:rect b="b" l="l" r="r" t="t"/>
                  <a:pathLst>
                    <a:path extrusionOk="0" h="5649" w="1436">
                      <a:moveTo>
                        <a:pt x="1302" y="1"/>
                      </a:moveTo>
                      <a:cubicBezTo>
                        <a:pt x="1251" y="1"/>
                        <a:pt x="1199" y="29"/>
                        <a:pt x="1176" y="90"/>
                      </a:cubicBezTo>
                      <a:lnTo>
                        <a:pt x="18" y="5506"/>
                      </a:lnTo>
                      <a:cubicBezTo>
                        <a:pt x="0" y="5559"/>
                        <a:pt x="54" y="5630"/>
                        <a:pt x="125" y="5648"/>
                      </a:cubicBezTo>
                      <a:lnTo>
                        <a:pt x="143" y="5648"/>
                      </a:lnTo>
                      <a:cubicBezTo>
                        <a:pt x="196" y="5648"/>
                        <a:pt x="250" y="5613"/>
                        <a:pt x="268" y="5559"/>
                      </a:cubicBezTo>
                      <a:lnTo>
                        <a:pt x="1425" y="144"/>
                      </a:lnTo>
                      <a:cubicBezTo>
                        <a:pt x="1436" y="52"/>
                        <a:pt x="1370" y="1"/>
                        <a:pt x="1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 name="Google Shape;297;p2"/>
                <p:cNvSpPr/>
                <p:nvPr/>
              </p:nvSpPr>
              <p:spPr>
                <a:xfrm>
                  <a:off x="2990140" y="5184536"/>
                  <a:ext cx="113485" cy="88867"/>
                </a:xfrm>
                <a:custGeom>
                  <a:rect b="b" l="l" r="r" t="t"/>
                  <a:pathLst>
                    <a:path extrusionOk="0" h="1675" w="2139">
                      <a:moveTo>
                        <a:pt x="147" y="0"/>
                      </a:moveTo>
                      <a:cubicBezTo>
                        <a:pt x="127" y="0"/>
                        <a:pt x="107" y="6"/>
                        <a:pt x="89" y="18"/>
                      </a:cubicBezTo>
                      <a:cubicBezTo>
                        <a:pt x="18" y="36"/>
                        <a:pt x="0" y="125"/>
                        <a:pt x="18" y="179"/>
                      </a:cubicBezTo>
                      <a:lnTo>
                        <a:pt x="731" y="1604"/>
                      </a:lnTo>
                      <a:cubicBezTo>
                        <a:pt x="749" y="1639"/>
                        <a:pt x="802" y="1675"/>
                        <a:pt x="856" y="1675"/>
                      </a:cubicBezTo>
                      <a:cubicBezTo>
                        <a:pt x="873" y="1675"/>
                        <a:pt x="891" y="1675"/>
                        <a:pt x="909" y="1657"/>
                      </a:cubicBezTo>
                      <a:lnTo>
                        <a:pt x="2049" y="1123"/>
                      </a:lnTo>
                      <a:cubicBezTo>
                        <a:pt x="2103" y="1087"/>
                        <a:pt x="2138" y="1016"/>
                        <a:pt x="2103" y="945"/>
                      </a:cubicBezTo>
                      <a:cubicBezTo>
                        <a:pt x="2077" y="906"/>
                        <a:pt x="2033" y="877"/>
                        <a:pt x="1990" y="877"/>
                      </a:cubicBezTo>
                      <a:cubicBezTo>
                        <a:pt x="1973" y="877"/>
                        <a:pt x="1957" y="881"/>
                        <a:pt x="1942" y="891"/>
                      </a:cubicBezTo>
                      <a:lnTo>
                        <a:pt x="909" y="1372"/>
                      </a:lnTo>
                      <a:lnTo>
                        <a:pt x="250" y="72"/>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 name="Google Shape;298;p2"/>
                <p:cNvSpPr/>
                <p:nvPr/>
              </p:nvSpPr>
              <p:spPr>
                <a:xfrm>
                  <a:off x="2974065" y="5303802"/>
                  <a:ext cx="107808" cy="51835"/>
                </a:xfrm>
                <a:custGeom>
                  <a:rect b="b" l="l" r="r" t="t"/>
                  <a:pathLst>
                    <a:path extrusionOk="0" h="977" w="2032">
                      <a:moveTo>
                        <a:pt x="151" y="0"/>
                      </a:moveTo>
                      <a:cubicBezTo>
                        <a:pt x="123" y="0"/>
                        <a:pt x="94" y="10"/>
                        <a:pt x="72" y="33"/>
                      </a:cubicBezTo>
                      <a:cubicBezTo>
                        <a:pt x="18" y="68"/>
                        <a:pt x="1" y="157"/>
                        <a:pt x="54" y="211"/>
                      </a:cubicBezTo>
                      <a:lnTo>
                        <a:pt x="624" y="923"/>
                      </a:lnTo>
                      <a:cubicBezTo>
                        <a:pt x="642" y="959"/>
                        <a:pt x="678" y="977"/>
                        <a:pt x="713" y="977"/>
                      </a:cubicBezTo>
                      <a:lnTo>
                        <a:pt x="767" y="977"/>
                      </a:lnTo>
                      <a:lnTo>
                        <a:pt x="1942" y="478"/>
                      </a:lnTo>
                      <a:cubicBezTo>
                        <a:pt x="2014" y="442"/>
                        <a:pt x="2031" y="371"/>
                        <a:pt x="2014" y="300"/>
                      </a:cubicBezTo>
                      <a:cubicBezTo>
                        <a:pt x="1988" y="261"/>
                        <a:pt x="1944" y="232"/>
                        <a:pt x="1894" y="232"/>
                      </a:cubicBezTo>
                      <a:cubicBezTo>
                        <a:pt x="1875" y="232"/>
                        <a:pt x="1855" y="236"/>
                        <a:pt x="1835" y="246"/>
                      </a:cubicBezTo>
                      <a:lnTo>
                        <a:pt x="767" y="692"/>
                      </a:lnTo>
                      <a:lnTo>
                        <a:pt x="250" y="50"/>
                      </a:lnTo>
                      <a:cubicBezTo>
                        <a:pt x="229" y="19"/>
                        <a:pt x="191"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 name="Google Shape;299;p2"/>
                <p:cNvSpPr/>
                <p:nvPr/>
              </p:nvSpPr>
              <p:spPr>
                <a:xfrm>
                  <a:off x="2620619" y="5594485"/>
                  <a:ext cx="330851" cy="126006"/>
                </a:xfrm>
                <a:custGeom>
                  <a:rect b="b" l="l" r="r" t="t"/>
                  <a:pathLst>
                    <a:path extrusionOk="0" h="2375" w="6236">
                      <a:moveTo>
                        <a:pt x="148" y="0"/>
                      </a:moveTo>
                      <a:cubicBezTo>
                        <a:pt x="96" y="0"/>
                        <a:pt x="33" y="35"/>
                        <a:pt x="18" y="94"/>
                      </a:cubicBezTo>
                      <a:cubicBezTo>
                        <a:pt x="0" y="165"/>
                        <a:pt x="36" y="236"/>
                        <a:pt x="107" y="254"/>
                      </a:cubicBezTo>
                      <a:lnTo>
                        <a:pt x="6039" y="2374"/>
                      </a:lnTo>
                      <a:lnTo>
                        <a:pt x="6093" y="2374"/>
                      </a:lnTo>
                      <a:cubicBezTo>
                        <a:pt x="6146" y="2374"/>
                        <a:pt x="6182" y="2338"/>
                        <a:pt x="6199" y="2285"/>
                      </a:cubicBezTo>
                      <a:cubicBezTo>
                        <a:pt x="6235" y="2214"/>
                        <a:pt x="6199" y="2142"/>
                        <a:pt x="6128" y="2125"/>
                      </a:cubicBezTo>
                      <a:lnTo>
                        <a:pt x="178" y="5"/>
                      </a:lnTo>
                      <a:cubicBezTo>
                        <a:pt x="169" y="2"/>
                        <a:pt x="159" y="0"/>
                        <a:pt x="14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 name="Google Shape;300;p2"/>
                <p:cNvSpPr/>
                <p:nvPr/>
              </p:nvSpPr>
              <p:spPr>
                <a:xfrm>
                  <a:off x="2784078" y="5629448"/>
                  <a:ext cx="62976" cy="99531"/>
                </a:xfrm>
                <a:custGeom>
                  <a:rect b="b" l="l" r="r" t="t"/>
                  <a:pathLst>
                    <a:path extrusionOk="0" h="1876" w="1187">
                      <a:moveTo>
                        <a:pt x="1017" y="0"/>
                      </a:moveTo>
                      <a:cubicBezTo>
                        <a:pt x="1005" y="0"/>
                        <a:pt x="993" y="2"/>
                        <a:pt x="981" y="5"/>
                      </a:cubicBezTo>
                      <a:lnTo>
                        <a:pt x="72" y="468"/>
                      </a:lnTo>
                      <a:cubicBezTo>
                        <a:pt x="19" y="504"/>
                        <a:pt x="1" y="557"/>
                        <a:pt x="1" y="611"/>
                      </a:cubicBezTo>
                      <a:lnTo>
                        <a:pt x="250" y="1769"/>
                      </a:lnTo>
                      <a:cubicBezTo>
                        <a:pt x="268" y="1822"/>
                        <a:pt x="322" y="1875"/>
                        <a:pt x="375" y="1875"/>
                      </a:cubicBezTo>
                      <a:lnTo>
                        <a:pt x="411" y="1858"/>
                      </a:lnTo>
                      <a:cubicBezTo>
                        <a:pt x="482" y="1840"/>
                        <a:pt x="518" y="1769"/>
                        <a:pt x="500" y="1715"/>
                      </a:cubicBezTo>
                      <a:lnTo>
                        <a:pt x="286" y="646"/>
                      </a:lnTo>
                      <a:lnTo>
                        <a:pt x="1105" y="236"/>
                      </a:lnTo>
                      <a:cubicBezTo>
                        <a:pt x="1187" y="155"/>
                        <a:pt x="1135" y="0"/>
                        <a:pt x="10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 name="Google Shape;301;p2"/>
                <p:cNvSpPr/>
                <p:nvPr/>
              </p:nvSpPr>
              <p:spPr>
                <a:xfrm>
                  <a:off x="2699033" y="5609075"/>
                  <a:ext cx="53002" cy="76399"/>
                </a:xfrm>
                <a:custGeom>
                  <a:rect b="b" l="l" r="r" t="t"/>
                  <a:pathLst>
                    <a:path extrusionOk="0" h="1440" w="999">
                      <a:moveTo>
                        <a:pt x="869" y="1"/>
                      </a:moveTo>
                      <a:cubicBezTo>
                        <a:pt x="851" y="1"/>
                        <a:pt x="834" y="5"/>
                        <a:pt x="820" y="15"/>
                      </a:cubicBezTo>
                      <a:lnTo>
                        <a:pt x="108" y="282"/>
                      </a:lnTo>
                      <a:cubicBezTo>
                        <a:pt x="36" y="300"/>
                        <a:pt x="1" y="371"/>
                        <a:pt x="36" y="442"/>
                      </a:cubicBezTo>
                      <a:lnTo>
                        <a:pt x="375" y="1351"/>
                      </a:lnTo>
                      <a:cubicBezTo>
                        <a:pt x="393" y="1404"/>
                        <a:pt x="428" y="1440"/>
                        <a:pt x="482" y="1440"/>
                      </a:cubicBezTo>
                      <a:cubicBezTo>
                        <a:pt x="499" y="1440"/>
                        <a:pt x="517" y="1440"/>
                        <a:pt x="535" y="1422"/>
                      </a:cubicBezTo>
                      <a:cubicBezTo>
                        <a:pt x="606" y="1404"/>
                        <a:pt x="624" y="1333"/>
                        <a:pt x="606" y="1262"/>
                      </a:cubicBezTo>
                      <a:lnTo>
                        <a:pt x="321" y="478"/>
                      </a:lnTo>
                      <a:lnTo>
                        <a:pt x="909" y="246"/>
                      </a:lnTo>
                      <a:cubicBezTo>
                        <a:pt x="980" y="229"/>
                        <a:pt x="998" y="157"/>
                        <a:pt x="980" y="86"/>
                      </a:cubicBezTo>
                      <a:cubicBezTo>
                        <a:pt x="967" y="34"/>
                        <a:pt x="916" y="1"/>
                        <a:pt x="86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 name="Google Shape;302;p2"/>
                <p:cNvSpPr/>
                <p:nvPr/>
              </p:nvSpPr>
              <p:spPr>
                <a:xfrm>
                  <a:off x="2620619" y="5278283"/>
                  <a:ext cx="150305" cy="325015"/>
                </a:xfrm>
                <a:custGeom>
                  <a:rect b="b" l="l" r="r" t="t"/>
                  <a:pathLst>
                    <a:path extrusionOk="0" h="6126" w="2833">
                      <a:moveTo>
                        <a:pt x="2687" y="1"/>
                      </a:moveTo>
                      <a:cubicBezTo>
                        <a:pt x="2637" y="1"/>
                        <a:pt x="2591" y="34"/>
                        <a:pt x="2565" y="86"/>
                      </a:cubicBezTo>
                      <a:lnTo>
                        <a:pt x="18" y="5965"/>
                      </a:lnTo>
                      <a:cubicBezTo>
                        <a:pt x="0" y="6018"/>
                        <a:pt x="36" y="6089"/>
                        <a:pt x="89" y="6125"/>
                      </a:cubicBezTo>
                      <a:lnTo>
                        <a:pt x="143" y="6125"/>
                      </a:lnTo>
                      <a:cubicBezTo>
                        <a:pt x="196" y="6125"/>
                        <a:pt x="232" y="6089"/>
                        <a:pt x="249" y="6054"/>
                      </a:cubicBezTo>
                      <a:lnTo>
                        <a:pt x="2797" y="175"/>
                      </a:lnTo>
                      <a:cubicBezTo>
                        <a:pt x="2833" y="122"/>
                        <a:pt x="2797" y="33"/>
                        <a:pt x="2743" y="15"/>
                      </a:cubicBezTo>
                      <a:cubicBezTo>
                        <a:pt x="2724" y="5"/>
                        <a:pt x="2705" y="1"/>
                        <a:pt x="26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 name="Google Shape;303;p2"/>
                <p:cNvSpPr/>
                <p:nvPr/>
              </p:nvSpPr>
              <p:spPr>
                <a:xfrm>
                  <a:off x="2665980" y="5341152"/>
                  <a:ext cx="106269" cy="93907"/>
                </a:xfrm>
                <a:custGeom>
                  <a:rect b="b" l="l" r="r" t="t"/>
                  <a:pathLst>
                    <a:path extrusionOk="0" h="1770" w="2003">
                      <a:moveTo>
                        <a:pt x="136" y="1"/>
                      </a:moveTo>
                      <a:cubicBezTo>
                        <a:pt x="126" y="1"/>
                        <a:pt x="116" y="2"/>
                        <a:pt x="107" y="6"/>
                      </a:cubicBezTo>
                      <a:cubicBezTo>
                        <a:pt x="36" y="41"/>
                        <a:pt x="0" y="95"/>
                        <a:pt x="18" y="166"/>
                      </a:cubicBezTo>
                      <a:lnTo>
                        <a:pt x="481" y="1680"/>
                      </a:lnTo>
                      <a:cubicBezTo>
                        <a:pt x="499" y="1734"/>
                        <a:pt x="552" y="1769"/>
                        <a:pt x="606" y="1769"/>
                      </a:cubicBezTo>
                      <a:lnTo>
                        <a:pt x="641" y="1769"/>
                      </a:lnTo>
                      <a:lnTo>
                        <a:pt x="1853" y="1413"/>
                      </a:lnTo>
                      <a:cubicBezTo>
                        <a:pt x="2002" y="1380"/>
                        <a:pt x="1950" y="1160"/>
                        <a:pt x="1812" y="1160"/>
                      </a:cubicBezTo>
                      <a:cubicBezTo>
                        <a:pt x="1802" y="1160"/>
                        <a:pt x="1792" y="1161"/>
                        <a:pt x="1782" y="1163"/>
                      </a:cubicBezTo>
                      <a:lnTo>
                        <a:pt x="695" y="1484"/>
                      </a:lnTo>
                      <a:lnTo>
                        <a:pt x="267" y="95"/>
                      </a:lnTo>
                      <a:cubicBezTo>
                        <a:pt x="238" y="36"/>
                        <a:pt x="184" y="1"/>
                        <a:pt x="13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 name="Google Shape;304;p2"/>
                <p:cNvSpPr/>
                <p:nvPr/>
              </p:nvSpPr>
              <p:spPr>
                <a:xfrm>
                  <a:off x="2630964" y="5456704"/>
                  <a:ext cx="92846" cy="56769"/>
                </a:xfrm>
                <a:custGeom>
                  <a:rect b="b" l="l" r="r" t="t"/>
                  <a:pathLst>
                    <a:path extrusionOk="0" h="1070" w="1750">
                      <a:moveTo>
                        <a:pt x="147" y="1"/>
                      </a:moveTo>
                      <a:cubicBezTo>
                        <a:pt x="128" y="1"/>
                        <a:pt x="108" y="7"/>
                        <a:pt x="90" y="19"/>
                      </a:cubicBezTo>
                      <a:cubicBezTo>
                        <a:pt x="19" y="54"/>
                        <a:pt x="1" y="126"/>
                        <a:pt x="37" y="197"/>
                      </a:cubicBezTo>
                      <a:lnTo>
                        <a:pt x="482" y="998"/>
                      </a:lnTo>
                      <a:cubicBezTo>
                        <a:pt x="500" y="1034"/>
                        <a:pt x="535" y="1070"/>
                        <a:pt x="589" y="1070"/>
                      </a:cubicBezTo>
                      <a:lnTo>
                        <a:pt x="624" y="1070"/>
                      </a:lnTo>
                      <a:lnTo>
                        <a:pt x="1604" y="803"/>
                      </a:lnTo>
                      <a:cubicBezTo>
                        <a:pt x="1749" y="754"/>
                        <a:pt x="1705" y="546"/>
                        <a:pt x="1577" y="546"/>
                      </a:cubicBezTo>
                      <a:cubicBezTo>
                        <a:pt x="1563" y="546"/>
                        <a:pt x="1548" y="548"/>
                        <a:pt x="1533" y="553"/>
                      </a:cubicBezTo>
                      <a:lnTo>
                        <a:pt x="660" y="785"/>
                      </a:lnTo>
                      <a:lnTo>
                        <a:pt x="250" y="72"/>
                      </a:lnTo>
                      <a:cubicBezTo>
                        <a:pt x="227" y="25"/>
                        <a:pt x="187" y="1"/>
                        <a:pt x="1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 name="Google Shape;305;p2"/>
                <p:cNvSpPr/>
                <p:nvPr/>
              </p:nvSpPr>
              <p:spPr>
                <a:xfrm>
                  <a:off x="2202871" y="5437180"/>
                  <a:ext cx="183729" cy="325811"/>
                </a:xfrm>
                <a:custGeom>
                  <a:rect b="b" l="l" r="r" t="t"/>
                  <a:pathLst>
                    <a:path extrusionOk="0" h="6141" w="3463">
                      <a:moveTo>
                        <a:pt x="3283" y="1"/>
                      </a:moveTo>
                      <a:cubicBezTo>
                        <a:pt x="3238" y="1"/>
                        <a:pt x="3195" y="24"/>
                        <a:pt x="3171" y="84"/>
                      </a:cubicBezTo>
                      <a:lnTo>
                        <a:pt x="36" y="5945"/>
                      </a:lnTo>
                      <a:cubicBezTo>
                        <a:pt x="0" y="5998"/>
                        <a:pt x="18" y="6087"/>
                        <a:pt x="89" y="6123"/>
                      </a:cubicBezTo>
                      <a:cubicBezTo>
                        <a:pt x="107" y="6123"/>
                        <a:pt x="125" y="6123"/>
                        <a:pt x="143" y="6141"/>
                      </a:cubicBezTo>
                      <a:cubicBezTo>
                        <a:pt x="196" y="6123"/>
                        <a:pt x="232" y="6105"/>
                        <a:pt x="250" y="6069"/>
                      </a:cubicBezTo>
                      <a:lnTo>
                        <a:pt x="3403" y="191"/>
                      </a:lnTo>
                      <a:cubicBezTo>
                        <a:pt x="3462" y="96"/>
                        <a:pt x="3371" y="1"/>
                        <a:pt x="32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 name="Google Shape;306;p2"/>
                <p:cNvSpPr/>
                <p:nvPr/>
              </p:nvSpPr>
              <p:spPr>
                <a:xfrm>
                  <a:off x="2276457" y="5489120"/>
                  <a:ext cx="108657" cy="103776"/>
                </a:xfrm>
                <a:custGeom>
                  <a:rect b="b" l="l" r="r" t="t"/>
                  <a:pathLst>
                    <a:path extrusionOk="0" h="1956" w="2048">
                      <a:moveTo>
                        <a:pt x="143" y="0"/>
                      </a:moveTo>
                      <a:cubicBezTo>
                        <a:pt x="71" y="0"/>
                        <a:pt x="0" y="55"/>
                        <a:pt x="20" y="156"/>
                      </a:cubicBezTo>
                      <a:lnTo>
                        <a:pt x="341" y="1848"/>
                      </a:lnTo>
                      <a:cubicBezTo>
                        <a:pt x="341" y="1884"/>
                        <a:pt x="377" y="1920"/>
                        <a:pt x="412" y="1937"/>
                      </a:cubicBezTo>
                      <a:cubicBezTo>
                        <a:pt x="430" y="1937"/>
                        <a:pt x="448" y="1955"/>
                        <a:pt x="466" y="1955"/>
                      </a:cubicBezTo>
                      <a:cubicBezTo>
                        <a:pt x="484" y="1955"/>
                        <a:pt x="501" y="1937"/>
                        <a:pt x="519" y="1937"/>
                      </a:cubicBezTo>
                      <a:lnTo>
                        <a:pt x="1927" y="1207"/>
                      </a:lnTo>
                      <a:cubicBezTo>
                        <a:pt x="2048" y="1161"/>
                        <a:pt x="1963" y="974"/>
                        <a:pt x="1869" y="974"/>
                      </a:cubicBezTo>
                      <a:cubicBezTo>
                        <a:pt x="1852" y="974"/>
                        <a:pt x="1836" y="980"/>
                        <a:pt x="1820" y="993"/>
                      </a:cubicBezTo>
                      <a:lnTo>
                        <a:pt x="555" y="1634"/>
                      </a:lnTo>
                      <a:lnTo>
                        <a:pt x="270" y="102"/>
                      </a:lnTo>
                      <a:cubicBezTo>
                        <a:pt x="254" y="33"/>
                        <a:pt x="198" y="0"/>
                        <a:pt x="1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 name="Google Shape;307;p2"/>
                <p:cNvSpPr/>
                <p:nvPr/>
              </p:nvSpPr>
              <p:spPr>
                <a:xfrm>
                  <a:off x="2217036" y="5595387"/>
                  <a:ext cx="108710" cy="88230"/>
                </a:xfrm>
                <a:custGeom>
                  <a:rect b="b" l="l" r="r" t="t"/>
                  <a:pathLst>
                    <a:path extrusionOk="0" h="1663" w="2049">
                      <a:moveTo>
                        <a:pt x="145" y="1"/>
                      </a:moveTo>
                      <a:cubicBezTo>
                        <a:pt x="132" y="1"/>
                        <a:pt x="120" y="2"/>
                        <a:pt x="107" y="6"/>
                      </a:cubicBezTo>
                      <a:cubicBezTo>
                        <a:pt x="36" y="23"/>
                        <a:pt x="0" y="95"/>
                        <a:pt x="18" y="166"/>
                      </a:cubicBezTo>
                      <a:lnTo>
                        <a:pt x="499" y="1573"/>
                      </a:lnTo>
                      <a:cubicBezTo>
                        <a:pt x="517" y="1609"/>
                        <a:pt x="553" y="1627"/>
                        <a:pt x="570" y="1645"/>
                      </a:cubicBezTo>
                      <a:cubicBezTo>
                        <a:pt x="588" y="1662"/>
                        <a:pt x="606" y="1662"/>
                        <a:pt x="624" y="1662"/>
                      </a:cubicBezTo>
                      <a:cubicBezTo>
                        <a:pt x="642" y="1662"/>
                        <a:pt x="677" y="1662"/>
                        <a:pt x="677" y="1645"/>
                      </a:cubicBezTo>
                      <a:lnTo>
                        <a:pt x="1942" y="1110"/>
                      </a:lnTo>
                      <a:cubicBezTo>
                        <a:pt x="2013" y="1074"/>
                        <a:pt x="2049" y="1003"/>
                        <a:pt x="2013" y="932"/>
                      </a:cubicBezTo>
                      <a:cubicBezTo>
                        <a:pt x="2000" y="893"/>
                        <a:pt x="1951" y="864"/>
                        <a:pt x="1904" y="864"/>
                      </a:cubicBezTo>
                      <a:cubicBezTo>
                        <a:pt x="1886" y="864"/>
                        <a:pt x="1868" y="869"/>
                        <a:pt x="1853" y="878"/>
                      </a:cubicBezTo>
                      <a:lnTo>
                        <a:pt x="713" y="1359"/>
                      </a:lnTo>
                      <a:lnTo>
                        <a:pt x="268" y="77"/>
                      </a:lnTo>
                      <a:cubicBezTo>
                        <a:pt x="253" y="33"/>
                        <a:pt x="202" y="1"/>
                        <a:pt x="1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2"/>
                <p:cNvSpPr/>
                <p:nvPr/>
              </p:nvSpPr>
              <p:spPr>
                <a:xfrm>
                  <a:off x="1835206" y="5536126"/>
                  <a:ext cx="190043" cy="334618"/>
                </a:xfrm>
                <a:custGeom>
                  <a:rect b="b" l="l" r="r" t="t"/>
                  <a:pathLst>
                    <a:path extrusionOk="0" h="6307" w="3582">
                      <a:moveTo>
                        <a:pt x="3430" y="0"/>
                      </a:moveTo>
                      <a:cubicBezTo>
                        <a:pt x="3385" y="0"/>
                        <a:pt x="3338" y="24"/>
                        <a:pt x="3314" y="72"/>
                      </a:cubicBezTo>
                      <a:lnTo>
                        <a:pt x="36" y="6128"/>
                      </a:lnTo>
                      <a:cubicBezTo>
                        <a:pt x="0" y="6182"/>
                        <a:pt x="36" y="6271"/>
                        <a:pt x="89" y="6307"/>
                      </a:cubicBezTo>
                      <a:lnTo>
                        <a:pt x="161" y="6307"/>
                      </a:lnTo>
                      <a:cubicBezTo>
                        <a:pt x="196" y="6307"/>
                        <a:pt x="250" y="6289"/>
                        <a:pt x="268" y="6253"/>
                      </a:cubicBezTo>
                      <a:lnTo>
                        <a:pt x="3545" y="196"/>
                      </a:lnTo>
                      <a:cubicBezTo>
                        <a:pt x="3581" y="125"/>
                        <a:pt x="3563" y="54"/>
                        <a:pt x="3492" y="18"/>
                      </a:cubicBezTo>
                      <a:cubicBezTo>
                        <a:pt x="3474" y="6"/>
                        <a:pt x="3452" y="0"/>
                        <a:pt x="343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 name="Google Shape;309;p2"/>
                <p:cNvSpPr/>
                <p:nvPr/>
              </p:nvSpPr>
              <p:spPr>
                <a:xfrm>
                  <a:off x="1909747" y="5597774"/>
                  <a:ext cx="114546" cy="103776"/>
                </a:xfrm>
                <a:custGeom>
                  <a:rect b="b" l="l" r="r" t="t"/>
                  <a:pathLst>
                    <a:path extrusionOk="0" h="1956" w="2159">
                      <a:moveTo>
                        <a:pt x="143" y="1"/>
                      </a:moveTo>
                      <a:cubicBezTo>
                        <a:pt x="71" y="1"/>
                        <a:pt x="0" y="56"/>
                        <a:pt x="20" y="157"/>
                      </a:cubicBezTo>
                      <a:lnTo>
                        <a:pt x="341" y="1849"/>
                      </a:lnTo>
                      <a:cubicBezTo>
                        <a:pt x="341" y="1885"/>
                        <a:pt x="359" y="1920"/>
                        <a:pt x="395" y="1938"/>
                      </a:cubicBezTo>
                      <a:cubicBezTo>
                        <a:pt x="412" y="1938"/>
                        <a:pt x="430" y="1956"/>
                        <a:pt x="466" y="1956"/>
                      </a:cubicBezTo>
                      <a:cubicBezTo>
                        <a:pt x="484" y="1956"/>
                        <a:pt x="501" y="1956"/>
                        <a:pt x="519" y="1938"/>
                      </a:cubicBezTo>
                      <a:lnTo>
                        <a:pt x="2069" y="1190"/>
                      </a:lnTo>
                      <a:cubicBezTo>
                        <a:pt x="2140" y="1154"/>
                        <a:pt x="2158" y="1083"/>
                        <a:pt x="2140" y="1029"/>
                      </a:cubicBezTo>
                      <a:cubicBezTo>
                        <a:pt x="2113" y="975"/>
                        <a:pt x="2065" y="952"/>
                        <a:pt x="2012" y="952"/>
                      </a:cubicBezTo>
                      <a:cubicBezTo>
                        <a:pt x="1996" y="952"/>
                        <a:pt x="1979" y="954"/>
                        <a:pt x="1962" y="958"/>
                      </a:cubicBezTo>
                      <a:lnTo>
                        <a:pt x="555" y="1635"/>
                      </a:lnTo>
                      <a:lnTo>
                        <a:pt x="270" y="103"/>
                      </a:lnTo>
                      <a:cubicBezTo>
                        <a:pt x="254" y="33"/>
                        <a:pt x="198" y="1"/>
                        <a:pt x="1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 name="Google Shape;310;p2"/>
                <p:cNvSpPr/>
                <p:nvPr/>
              </p:nvSpPr>
              <p:spPr>
                <a:xfrm>
                  <a:off x="2863500" y="5661068"/>
                  <a:ext cx="64303" cy="91520"/>
                </a:xfrm>
                <a:custGeom>
                  <a:rect b="b" l="l" r="r" t="t"/>
                  <a:pathLst>
                    <a:path extrusionOk="0" h="1725" w="1212">
                      <a:moveTo>
                        <a:pt x="1072" y="1"/>
                      </a:moveTo>
                      <a:cubicBezTo>
                        <a:pt x="1054" y="1"/>
                        <a:pt x="1035" y="5"/>
                        <a:pt x="1016" y="15"/>
                      </a:cubicBezTo>
                      <a:lnTo>
                        <a:pt x="107" y="353"/>
                      </a:lnTo>
                      <a:cubicBezTo>
                        <a:pt x="18" y="389"/>
                        <a:pt x="0" y="478"/>
                        <a:pt x="36" y="531"/>
                      </a:cubicBezTo>
                      <a:lnTo>
                        <a:pt x="677" y="1671"/>
                      </a:lnTo>
                      <a:cubicBezTo>
                        <a:pt x="695" y="1707"/>
                        <a:pt x="749" y="1725"/>
                        <a:pt x="784" y="1725"/>
                      </a:cubicBezTo>
                      <a:cubicBezTo>
                        <a:pt x="820" y="1725"/>
                        <a:pt x="838" y="1725"/>
                        <a:pt x="855" y="1707"/>
                      </a:cubicBezTo>
                      <a:cubicBezTo>
                        <a:pt x="909" y="1671"/>
                        <a:pt x="944" y="1600"/>
                        <a:pt x="909" y="1547"/>
                      </a:cubicBezTo>
                      <a:lnTo>
                        <a:pt x="339" y="549"/>
                      </a:lnTo>
                      <a:lnTo>
                        <a:pt x="1105" y="246"/>
                      </a:lnTo>
                      <a:cubicBezTo>
                        <a:pt x="1176" y="228"/>
                        <a:pt x="1212" y="139"/>
                        <a:pt x="1176" y="86"/>
                      </a:cubicBezTo>
                      <a:cubicBezTo>
                        <a:pt x="1163" y="34"/>
                        <a:pt x="1121"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 name="Google Shape;311;p2"/>
                <p:cNvSpPr/>
                <p:nvPr/>
              </p:nvSpPr>
              <p:spPr>
                <a:xfrm rot="973902">
                  <a:off x="1185883" y="4272936"/>
                  <a:ext cx="1874267" cy="1927216"/>
                </a:xfrm>
                <a:custGeom>
                  <a:rect b="b" l="l" r="r" t="t"/>
                  <a:pathLst>
                    <a:path extrusionOk="0" h="36325" w="35327">
                      <a:moveTo>
                        <a:pt x="34123" y="1"/>
                      </a:moveTo>
                      <a:cubicBezTo>
                        <a:pt x="33249" y="1"/>
                        <a:pt x="32228" y="1084"/>
                        <a:pt x="31745" y="1759"/>
                      </a:cubicBezTo>
                      <a:cubicBezTo>
                        <a:pt x="30819" y="3095"/>
                        <a:pt x="30552" y="5144"/>
                        <a:pt x="30623" y="5661"/>
                      </a:cubicBezTo>
                      <a:cubicBezTo>
                        <a:pt x="29715" y="7104"/>
                        <a:pt x="28770" y="8511"/>
                        <a:pt x="27791" y="9883"/>
                      </a:cubicBezTo>
                      <a:cubicBezTo>
                        <a:pt x="28147" y="8475"/>
                        <a:pt x="28450" y="7050"/>
                        <a:pt x="28236" y="5625"/>
                      </a:cubicBezTo>
                      <a:cubicBezTo>
                        <a:pt x="28183" y="5215"/>
                        <a:pt x="28022" y="4806"/>
                        <a:pt x="27737" y="4485"/>
                      </a:cubicBezTo>
                      <a:cubicBezTo>
                        <a:pt x="27557" y="4293"/>
                        <a:pt x="27284" y="4166"/>
                        <a:pt x="27022" y="4166"/>
                      </a:cubicBezTo>
                      <a:cubicBezTo>
                        <a:pt x="26870" y="4166"/>
                        <a:pt x="26721" y="4209"/>
                        <a:pt x="26597" y="4307"/>
                      </a:cubicBezTo>
                      <a:cubicBezTo>
                        <a:pt x="26027" y="4770"/>
                        <a:pt x="25902" y="5465"/>
                        <a:pt x="25885" y="5928"/>
                      </a:cubicBezTo>
                      <a:cubicBezTo>
                        <a:pt x="25778" y="7870"/>
                        <a:pt x="27078" y="9705"/>
                        <a:pt x="27506" y="10257"/>
                      </a:cubicBezTo>
                      <a:cubicBezTo>
                        <a:pt x="26241" y="12003"/>
                        <a:pt x="24905" y="13695"/>
                        <a:pt x="23533" y="15316"/>
                      </a:cubicBezTo>
                      <a:cubicBezTo>
                        <a:pt x="23854" y="14265"/>
                        <a:pt x="23711" y="13143"/>
                        <a:pt x="23533" y="12074"/>
                      </a:cubicBezTo>
                      <a:cubicBezTo>
                        <a:pt x="23497" y="11700"/>
                        <a:pt x="23337" y="11344"/>
                        <a:pt x="23105" y="11041"/>
                      </a:cubicBezTo>
                      <a:cubicBezTo>
                        <a:pt x="22859" y="10781"/>
                        <a:pt x="22509" y="10647"/>
                        <a:pt x="22158" y="10647"/>
                      </a:cubicBezTo>
                      <a:cubicBezTo>
                        <a:pt x="22051" y="10647"/>
                        <a:pt x="21944" y="10659"/>
                        <a:pt x="21841" y="10684"/>
                      </a:cubicBezTo>
                      <a:cubicBezTo>
                        <a:pt x="21502" y="10773"/>
                        <a:pt x="21253" y="11023"/>
                        <a:pt x="21182" y="11344"/>
                      </a:cubicBezTo>
                      <a:cubicBezTo>
                        <a:pt x="21146" y="11629"/>
                        <a:pt x="21182" y="11931"/>
                        <a:pt x="21271" y="12199"/>
                      </a:cubicBezTo>
                      <a:cubicBezTo>
                        <a:pt x="21520" y="13089"/>
                        <a:pt x="21805" y="13980"/>
                        <a:pt x="22144" y="14871"/>
                      </a:cubicBezTo>
                      <a:cubicBezTo>
                        <a:pt x="22322" y="15316"/>
                        <a:pt x="22553" y="15744"/>
                        <a:pt x="22803" y="16153"/>
                      </a:cubicBezTo>
                      <a:cubicBezTo>
                        <a:pt x="21110" y="18095"/>
                        <a:pt x="19382" y="19930"/>
                        <a:pt x="17601" y="21694"/>
                      </a:cubicBezTo>
                      <a:cubicBezTo>
                        <a:pt x="17957" y="20856"/>
                        <a:pt x="18973" y="18238"/>
                        <a:pt x="18581" y="16403"/>
                      </a:cubicBezTo>
                      <a:cubicBezTo>
                        <a:pt x="18474" y="15940"/>
                        <a:pt x="18313" y="15138"/>
                        <a:pt x="17850" y="15102"/>
                      </a:cubicBezTo>
                      <a:cubicBezTo>
                        <a:pt x="17820" y="15100"/>
                        <a:pt x="17790" y="15098"/>
                        <a:pt x="17761" y="15098"/>
                      </a:cubicBezTo>
                      <a:cubicBezTo>
                        <a:pt x="16592" y="15098"/>
                        <a:pt x="16373" y="17163"/>
                        <a:pt x="16443" y="18380"/>
                      </a:cubicBezTo>
                      <a:cubicBezTo>
                        <a:pt x="16514" y="19592"/>
                        <a:pt x="16977" y="20732"/>
                        <a:pt x="17458" y="21836"/>
                      </a:cubicBezTo>
                      <a:cubicBezTo>
                        <a:pt x="15428" y="23831"/>
                        <a:pt x="13379" y="25720"/>
                        <a:pt x="11348" y="27448"/>
                      </a:cubicBezTo>
                      <a:cubicBezTo>
                        <a:pt x="11740" y="26610"/>
                        <a:pt x="12061" y="25720"/>
                        <a:pt x="12310" y="24811"/>
                      </a:cubicBezTo>
                      <a:cubicBezTo>
                        <a:pt x="12773" y="22941"/>
                        <a:pt x="12791" y="20910"/>
                        <a:pt x="11704" y="20821"/>
                      </a:cubicBezTo>
                      <a:cubicBezTo>
                        <a:pt x="11696" y="20820"/>
                        <a:pt x="11687" y="20820"/>
                        <a:pt x="11679" y="20820"/>
                      </a:cubicBezTo>
                      <a:cubicBezTo>
                        <a:pt x="10867" y="20820"/>
                        <a:pt x="10030" y="23345"/>
                        <a:pt x="10065" y="24526"/>
                      </a:cubicBezTo>
                      <a:cubicBezTo>
                        <a:pt x="10119" y="25666"/>
                        <a:pt x="10404" y="26789"/>
                        <a:pt x="10920" y="27804"/>
                      </a:cubicBezTo>
                      <a:cubicBezTo>
                        <a:pt x="9014" y="29425"/>
                        <a:pt x="7144" y="30921"/>
                        <a:pt x="5327" y="32293"/>
                      </a:cubicBezTo>
                      <a:cubicBezTo>
                        <a:pt x="5772" y="31438"/>
                        <a:pt x="6716" y="29354"/>
                        <a:pt x="6823" y="26984"/>
                      </a:cubicBezTo>
                      <a:cubicBezTo>
                        <a:pt x="6841" y="26593"/>
                        <a:pt x="6770" y="26218"/>
                        <a:pt x="6609" y="25880"/>
                      </a:cubicBezTo>
                      <a:cubicBezTo>
                        <a:pt x="6455" y="25554"/>
                        <a:pt x="6135" y="25327"/>
                        <a:pt x="5761" y="25327"/>
                      </a:cubicBezTo>
                      <a:cubicBezTo>
                        <a:pt x="5747" y="25327"/>
                        <a:pt x="5733" y="25327"/>
                        <a:pt x="5719" y="25328"/>
                      </a:cubicBezTo>
                      <a:cubicBezTo>
                        <a:pt x="5184" y="25363"/>
                        <a:pt x="4899" y="25951"/>
                        <a:pt x="4739" y="26468"/>
                      </a:cubicBezTo>
                      <a:cubicBezTo>
                        <a:pt x="4240" y="28178"/>
                        <a:pt x="4258" y="30013"/>
                        <a:pt x="4757" y="31741"/>
                      </a:cubicBezTo>
                      <a:cubicBezTo>
                        <a:pt x="4846" y="32008"/>
                        <a:pt x="4935" y="32258"/>
                        <a:pt x="5024" y="32525"/>
                      </a:cubicBezTo>
                      <a:cubicBezTo>
                        <a:pt x="3314" y="33825"/>
                        <a:pt x="1639" y="35019"/>
                        <a:pt x="72" y="36105"/>
                      </a:cubicBezTo>
                      <a:cubicBezTo>
                        <a:pt x="18" y="36141"/>
                        <a:pt x="0" y="36212"/>
                        <a:pt x="36" y="36266"/>
                      </a:cubicBezTo>
                      <a:cubicBezTo>
                        <a:pt x="67" y="36307"/>
                        <a:pt x="105" y="36325"/>
                        <a:pt x="141" y="36325"/>
                      </a:cubicBezTo>
                      <a:cubicBezTo>
                        <a:pt x="167" y="36325"/>
                        <a:pt x="192" y="36316"/>
                        <a:pt x="214" y="36301"/>
                      </a:cubicBezTo>
                      <a:cubicBezTo>
                        <a:pt x="1817" y="35215"/>
                        <a:pt x="3510" y="34003"/>
                        <a:pt x="5256" y="32667"/>
                      </a:cubicBezTo>
                      <a:cubicBezTo>
                        <a:pt x="5523" y="32774"/>
                        <a:pt x="5790" y="32881"/>
                        <a:pt x="6057" y="32988"/>
                      </a:cubicBezTo>
                      <a:cubicBezTo>
                        <a:pt x="7115" y="33378"/>
                        <a:pt x="8221" y="33572"/>
                        <a:pt x="9329" y="33572"/>
                      </a:cubicBezTo>
                      <a:cubicBezTo>
                        <a:pt x="9993" y="33572"/>
                        <a:pt x="10658" y="33502"/>
                        <a:pt x="11312" y="33362"/>
                      </a:cubicBezTo>
                      <a:cubicBezTo>
                        <a:pt x="11847" y="33255"/>
                        <a:pt x="12435" y="32988"/>
                        <a:pt x="12542" y="32453"/>
                      </a:cubicBezTo>
                      <a:cubicBezTo>
                        <a:pt x="12559" y="32079"/>
                        <a:pt x="12363" y="31705"/>
                        <a:pt x="12043" y="31527"/>
                      </a:cubicBezTo>
                      <a:cubicBezTo>
                        <a:pt x="11704" y="31349"/>
                        <a:pt x="11330" y="31242"/>
                        <a:pt x="10956" y="31242"/>
                      </a:cubicBezTo>
                      <a:cubicBezTo>
                        <a:pt x="9175" y="31242"/>
                        <a:pt x="7393" y="31598"/>
                        <a:pt x="5754" y="32293"/>
                      </a:cubicBezTo>
                      <a:cubicBezTo>
                        <a:pt x="7482" y="30975"/>
                        <a:pt x="9246" y="29550"/>
                        <a:pt x="11045" y="28036"/>
                      </a:cubicBezTo>
                      <a:lnTo>
                        <a:pt x="11045" y="28053"/>
                      </a:lnTo>
                      <a:lnTo>
                        <a:pt x="11063" y="28018"/>
                      </a:lnTo>
                      <a:lnTo>
                        <a:pt x="11170" y="27911"/>
                      </a:lnTo>
                      <a:cubicBezTo>
                        <a:pt x="12167" y="28499"/>
                        <a:pt x="13290" y="28891"/>
                        <a:pt x="14448" y="29033"/>
                      </a:cubicBezTo>
                      <a:cubicBezTo>
                        <a:pt x="14531" y="29041"/>
                        <a:pt x="14622" y="29044"/>
                        <a:pt x="14719" y="29044"/>
                      </a:cubicBezTo>
                      <a:cubicBezTo>
                        <a:pt x="15996" y="29044"/>
                        <a:pt x="18260" y="28404"/>
                        <a:pt x="18260" y="27626"/>
                      </a:cubicBezTo>
                      <a:cubicBezTo>
                        <a:pt x="18248" y="26886"/>
                        <a:pt x="17303" y="26592"/>
                        <a:pt x="16100" y="26592"/>
                      </a:cubicBezTo>
                      <a:cubicBezTo>
                        <a:pt x="15535" y="26592"/>
                        <a:pt x="14914" y="26657"/>
                        <a:pt x="14305" y="26771"/>
                      </a:cubicBezTo>
                      <a:cubicBezTo>
                        <a:pt x="13379" y="26949"/>
                        <a:pt x="12453" y="27216"/>
                        <a:pt x="11562" y="27572"/>
                      </a:cubicBezTo>
                      <a:cubicBezTo>
                        <a:pt x="13593" y="25827"/>
                        <a:pt x="15659" y="23956"/>
                        <a:pt x="17672" y="21943"/>
                      </a:cubicBezTo>
                      <a:cubicBezTo>
                        <a:pt x="18919" y="22477"/>
                        <a:pt x="20237" y="22798"/>
                        <a:pt x="21573" y="22923"/>
                      </a:cubicBezTo>
                      <a:cubicBezTo>
                        <a:pt x="21748" y="22936"/>
                        <a:pt x="21925" y="22944"/>
                        <a:pt x="22101" y="22944"/>
                      </a:cubicBezTo>
                      <a:cubicBezTo>
                        <a:pt x="22662" y="22944"/>
                        <a:pt x="23219" y="22856"/>
                        <a:pt x="23693" y="22531"/>
                      </a:cubicBezTo>
                      <a:cubicBezTo>
                        <a:pt x="23996" y="22317"/>
                        <a:pt x="24281" y="21907"/>
                        <a:pt x="24174" y="21498"/>
                      </a:cubicBezTo>
                      <a:cubicBezTo>
                        <a:pt x="24067" y="21088"/>
                        <a:pt x="23622" y="20928"/>
                        <a:pt x="23266" y="20856"/>
                      </a:cubicBezTo>
                      <a:cubicBezTo>
                        <a:pt x="23091" y="20822"/>
                        <a:pt x="22890" y="20806"/>
                        <a:pt x="22670" y="20806"/>
                      </a:cubicBezTo>
                      <a:cubicBezTo>
                        <a:pt x="21073" y="20806"/>
                        <a:pt x="18484" y="21619"/>
                        <a:pt x="17779" y="21854"/>
                      </a:cubicBezTo>
                      <a:cubicBezTo>
                        <a:pt x="19525" y="20108"/>
                        <a:pt x="21253" y="18291"/>
                        <a:pt x="22927" y="16367"/>
                      </a:cubicBezTo>
                      <a:lnTo>
                        <a:pt x="22945" y="16421"/>
                      </a:lnTo>
                      <a:cubicBezTo>
                        <a:pt x="22981" y="16367"/>
                        <a:pt x="23016" y="16314"/>
                        <a:pt x="23052" y="16278"/>
                      </a:cubicBezTo>
                      <a:cubicBezTo>
                        <a:pt x="24406" y="17133"/>
                        <a:pt x="25974" y="17632"/>
                        <a:pt x="27595" y="17685"/>
                      </a:cubicBezTo>
                      <a:cubicBezTo>
                        <a:pt x="27605" y="17686"/>
                        <a:pt x="27616" y="17686"/>
                        <a:pt x="27629" y="17686"/>
                      </a:cubicBezTo>
                      <a:cubicBezTo>
                        <a:pt x="27990" y="17686"/>
                        <a:pt x="29088" y="17423"/>
                        <a:pt x="28984" y="16492"/>
                      </a:cubicBezTo>
                      <a:cubicBezTo>
                        <a:pt x="28913" y="15922"/>
                        <a:pt x="27987" y="15405"/>
                        <a:pt x="27025" y="15405"/>
                      </a:cubicBezTo>
                      <a:cubicBezTo>
                        <a:pt x="25724" y="15441"/>
                        <a:pt x="24442" y="15655"/>
                        <a:pt x="23212" y="16046"/>
                      </a:cubicBezTo>
                      <a:cubicBezTo>
                        <a:pt x="24727" y="14283"/>
                        <a:pt x="26205" y="12448"/>
                        <a:pt x="27612" y="10524"/>
                      </a:cubicBezTo>
                      <a:cubicBezTo>
                        <a:pt x="29032" y="11242"/>
                        <a:pt x="30608" y="11616"/>
                        <a:pt x="32208" y="11616"/>
                      </a:cubicBezTo>
                      <a:cubicBezTo>
                        <a:pt x="32315" y="11616"/>
                        <a:pt x="32422" y="11614"/>
                        <a:pt x="32529" y="11611"/>
                      </a:cubicBezTo>
                      <a:cubicBezTo>
                        <a:pt x="32957" y="11593"/>
                        <a:pt x="33438" y="11539"/>
                        <a:pt x="33723" y="11201"/>
                      </a:cubicBezTo>
                      <a:cubicBezTo>
                        <a:pt x="34043" y="10827"/>
                        <a:pt x="33972" y="10257"/>
                        <a:pt x="33705" y="9847"/>
                      </a:cubicBezTo>
                      <a:cubicBezTo>
                        <a:pt x="33384" y="9366"/>
                        <a:pt x="32850" y="8956"/>
                        <a:pt x="32262" y="8956"/>
                      </a:cubicBezTo>
                      <a:cubicBezTo>
                        <a:pt x="32244" y="8956"/>
                        <a:pt x="32225" y="8956"/>
                        <a:pt x="32207" y="8956"/>
                      </a:cubicBezTo>
                      <a:cubicBezTo>
                        <a:pt x="30321" y="8956"/>
                        <a:pt x="28532" y="9851"/>
                        <a:pt x="27808" y="10257"/>
                      </a:cubicBezTo>
                      <a:cubicBezTo>
                        <a:pt x="28859" y="8796"/>
                        <a:pt x="29875" y="7300"/>
                        <a:pt x="30837" y="5768"/>
                      </a:cubicBezTo>
                      <a:cubicBezTo>
                        <a:pt x="32636" y="5518"/>
                        <a:pt x="35112" y="3772"/>
                        <a:pt x="35273" y="1920"/>
                      </a:cubicBezTo>
                      <a:cubicBezTo>
                        <a:pt x="35326" y="1581"/>
                        <a:pt x="35290" y="1243"/>
                        <a:pt x="35201" y="904"/>
                      </a:cubicBezTo>
                      <a:cubicBezTo>
                        <a:pt x="34925" y="248"/>
                        <a:pt x="34541" y="1"/>
                        <a:pt x="341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12" name="Google Shape;312;p2"/>
                <p:cNvGrpSpPr/>
                <p:nvPr/>
              </p:nvGrpSpPr>
              <p:grpSpPr>
                <a:xfrm>
                  <a:off x="93335" y="4582373"/>
                  <a:ext cx="2547224" cy="1454715"/>
                  <a:chOff x="93335" y="4582373"/>
                  <a:chExt cx="2547224" cy="1454715"/>
                </a:xfrm>
              </p:grpSpPr>
              <p:sp>
                <p:nvSpPr>
                  <p:cNvPr id="313" name="Google Shape;313;p2"/>
                  <p:cNvSpPr/>
                  <p:nvPr/>
                </p:nvSpPr>
                <p:spPr>
                  <a:xfrm>
                    <a:off x="93335" y="4582373"/>
                    <a:ext cx="2547224" cy="1454715"/>
                  </a:xfrm>
                  <a:custGeom>
                    <a:rect b="b" l="l" r="r" t="t"/>
                    <a:pathLst>
                      <a:path extrusionOk="0" h="27419" w="48011">
                        <a:moveTo>
                          <a:pt x="42709" y="0"/>
                        </a:moveTo>
                        <a:cubicBezTo>
                          <a:pt x="42609" y="0"/>
                          <a:pt x="42509" y="24"/>
                          <a:pt x="42416" y="74"/>
                        </a:cubicBezTo>
                        <a:cubicBezTo>
                          <a:pt x="39085" y="1606"/>
                          <a:pt x="36502" y="4403"/>
                          <a:pt x="35237" y="7823"/>
                        </a:cubicBezTo>
                        <a:cubicBezTo>
                          <a:pt x="34991" y="8493"/>
                          <a:pt x="34622" y="9302"/>
                          <a:pt x="33941" y="9302"/>
                        </a:cubicBezTo>
                        <a:cubicBezTo>
                          <a:pt x="33934" y="9302"/>
                          <a:pt x="33926" y="9302"/>
                          <a:pt x="33919" y="9302"/>
                        </a:cubicBezTo>
                        <a:cubicBezTo>
                          <a:pt x="34026" y="7681"/>
                          <a:pt x="34596" y="6131"/>
                          <a:pt x="35558" y="4848"/>
                        </a:cubicBezTo>
                        <a:cubicBezTo>
                          <a:pt x="36181" y="4029"/>
                          <a:pt x="36947" y="3316"/>
                          <a:pt x="37304" y="2354"/>
                        </a:cubicBezTo>
                        <a:cubicBezTo>
                          <a:pt x="37393" y="2158"/>
                          <a:pt x="37375" y="1944"/>
                          <a:pt x="37268" y="1784"/>
                        </a:cubicBezTo>
                        <a:cubicBezTo>
                          <a:pt x="37162" y="1602"/>
                          <a:pt x="36998" y="1533"/>
                          <a:pt x="36815" y="1533"/>
                        </a:cubicBezTo>
                        <a:cubicBezTo>
                          <a:pt x="36569" y="1533"/>
                          <a:pt x="36289" y="1659"/>
                          <a:pt x="36075" y="1802"/>
                        </a:cubicBezTo>
                        <a:cubicBezTo>
                          <a:pt x="33438" y="3530"/>
                          <a:pt x="31603" y="6220"/>
                          <a:pt x="30944" y="9302"/>
                        </a:cubicBezTo>
                        <a:cubicBezTo>
                          <a:pt x="30944" y="9302"/>
                          <a:pt x="30000" y="11582"/>
                          <a:pt x="29465" y="12312"/>
                        </a:cubicBezTo>
                        <a:cubicBezTo>
                          <a:pt x="29329" y="12518"/>
                          <a:pt x="29097" y="12734"/>
                          <a:pt x="28868" y="12734"/>
                        </a:cubicBezTo>
                        <a:cubicBezTo>
                          <a:pt x="28799" y="12734"/>
                          <a:pt x="28730" y="12714"/>
                          <a:pt x="28664" y="12669"/>
                        </a:cubicBezTo>
                        <a:cubicBezTo>
                          <a:pt x="28521" y="12544"/>
                          <a:pt x="28450" y="12366"/>
                          <a:pt x="28468" y="12188"/>
                        </a:cubicBezTo>
                        <a:cubicBezTo>
                          <a:pt x="28788" y="9783"/>
                          <a:pt x="30178" y="7698"/>
                          <a:pt x="31176" y="5489"/>
                        </a:cubicBezTo>
                        <a:cubicBezTo>
                          <a:pt x="31282" y="5258"/>
                          <a:pt x="31372" y="4991"/>
                          <a:pt x="31176" y="4741"/>
                        </a:cubicBezTo>
                        <a:cubicBezTo>
                          <a:pt x="31049" y="4602"/>
                          <a:pt x="30867" y="4525"/>
                          <a:pt x="30677" y="4525"/>
                        </a:cubicBezTo>
                        <a:cubicBezTo>
                          <a:pt x="30600" y="4525"/>
                          <a:pt x="30522" y="4538"/>
                          <a:pt x="30445" y="4563"/>
                        </a:cubicBezTo>
                        <a:cubicBezTo>
                          <a:pt x="28646" y="5133"/>
                          <a:pt x="27916" y="7075"/>
                          <a:pt x="27363" y="8821"/>
                        </a:cubicBezTo>
                        <a:cubicBezTo>
                          <a:pt x="26971" y="10032"/>
                          <a:pt x="26580" y="11243"/>
                          <a:pt x="26205" y="12473"/>
                        </a:cubicBezTo>
                        <a:cubicBezTo>
                          <a:pt x="25814" y="13648"/>
                          <a:pt x="25261" y="15020"/>
                          <a:pt x="24050" y="15323"/>
                        </a:cubicBezTo>
                        <a:cubicBezTo>
                          <a:pt x="23965" y="15342"/>
                          <a:pt x="23876" y="15355"/>
                          <a:pt x="23788" y="15355"/>
                        </a:cubicBezTo>
                        <a:cubicBezTo>
                          <a:pt x="23547" y="15355"/>
                          <a:pt x="23317" y="15258"/>
                          <a:pt x="23213" y="14931"/>
                        </a:cubicBezTo>
                        <a:cubicBezTo>
                          <a:pt x="23159" y="14735"/>
                          <a:pt x="23159" y="14557"/>
                          <a:pt x="23213" y="14379"/>
                        </a:cubicBezTo>
                        <a:cubicBezTo>
                          <a:pt x="23694" y="12508"/>
                          <a:pt x="24424" y="10709"/>
                          <a:pt x="25386" y="9052"/>
                        </a:cubicBezTo>
                        <a:cubicBezTo>
                          <a:pt x="25707" y="8518"/>
                          <a:pt x="26045" y="7948"/>
                          <a:pt x="25956" y="7324"/>
                        </a:cubicBezTo>
                        <a:cubicBezTo>
                          <a:pt x="25903" y="7004"/>
                          <a:pt x="25707" y="6719"/>
                          <a:pt x="25404" y="6576"/>
                        </a:cubicBezTo>
                        <a:cubicBezTo>
                          <a:pt x="25286" y="6520"/>
                          <a:pt x="25177" y="6496"/>
                          <a:pt x="25076" y="6496"/>
                        </a:cubicBezTo>
                        <a:cubicBezTo>
                          <a:pt x="24824" y="6496"/>
                          <a:pt x="24619" y="6643"/>
                          <a:pt x="24442" y="6808"/>
                        </a:cubicBezTo>
                        <a:cubicBezTo>
                          <a:pt x="23230" y="7930"/>
                          <a:pt x="22999" y="9711"/>
                          <a:pt x="22625" y="11315"/>
                        </a:cubicBezTo>
                        <a:cubicBezTo>
                          <a:pt x="22286" y="12776"/>
                          <a:pt x="21787" y="14183"/>
                          <a:pt x="21111" y="15501"/>
                        </a:cubicBezTo>
                        <a:cubicBezTo>
                          <a:pt x="20630" y="16445"/>
                          <a:pt x="19917" y="17443"/>
                          <a:pt x="18866" y="17478"/>
                        </a:cubicBezTo>
                        <a:cubicBezTo>
                          <a:pt x="18777" y="17478"/>
                          <a:pt x="18670" y="17461"/>
                          <a:pt x="18599" y="17407"/>
                        </a:cubicBezTo>
                        <a:cubicBezTo>
                          <a:pt x="18510" y="17354"/>
                          <a:pt x="18456" y="17265"/>
                          <a:pt x="18438" y="17176"/>
                        </a:cubicBezTo>
                        <a:cubicBezTo>
                          <a:pt x="18242" y="16552"/>
                          <a:pt x="18599" y="15911"/>
                          <a:pt x="18955" y="15376"/>
                        </a:cubicBezTo>
                        <a:cubicBezTo>
                          <a:pt x="20327" y="13292"/>
                          <a:pt x="21912" y="11226"/>
                          <a:pt x="22358" y="8767"/>
                        </a:cubicBezTo>
                        <a:cubicBezTo>
                          <a:pt x="22411" y="8518"/>
                          <a:pt x="22447" y="8233"/>
                          <a:pt x="22162" y="8055"/>
                        </a:cubicBezTo>
                        <a:cubicBezTo>
                          <a:pt x="22055" y="7983"/>
                          <a:pt x="21930" y="7948"/>
                          <a:pt x="21803" y="7948"/>
                        </a:cubicBezTo>
                        <a:cubicBezTo>
                          <a:pt x="21676" y="7948"/>
                          <a:pt x="21547" y="7983"/>
                          <a:pt x="21431" y="8055"/>
                        </a:cubicBezTo>
                        <a:cubicBezTo>
                          <a:pt x="19810" y="9034"/>
                          <a:pt x="18652" y="10602"/>
                          <a:pt x="17779" y="12277"/>
                        </a:cubicBezTo>
                        <a:cubicBezTo>
                          <a:pt x="16960" y="13844"/>
                          <a:pt x="16390" y="15519"/>
                          <a:pt x="15731" y="17176"/>
                        </a:cubicBezTo>
                        <a:cubicBezTo>
                          <a:pt x="15624" y="17478"/>
                          <a:pt x="15446" y="17817"/>
                          <a:pt x="15107" y="17853"/>
                        </a:cubicBezTo>
                        <a:cubicBezTo>
                          <a:pt x="15091" y="17854"/>
                          <a:pt x="15076" y="17854"/>
                          <a:pt x="15060" y="17854"/>
                        </a:cubicBezTo>
                        <a:cubicBezTo>
                          <a:pt x="14831" y="17854"/>
                          <a:pt x="14636" y="17733"/>
                          <a:pt x="14519" y="17550"/>
                        </a:cubicBezTo>
                        <a:cubicBezTo>
                          <a:pt x="14323" y="17193"/>
                          <a:pt x="14377" y="16802"/>
                          <a:pt x="14484" y="16427"/>
                        </a:cubicBezTo>
                        <a:cubicBezTo>
                          <a:pt x="15000" y="14486"/>
                          <a:pt x="16372" y="12882"/>
                          <a:pt x="17494" y="11226"/>
                        </a:cubicBezTo>
                        <a:cubicBezTo>
                          <a:pt x="17690" y="10976"/>
                          <a:pt x="17726" y="10638"/>
                          <a:pt x="17619" y="10335"/>
                        </a:cubicBezTo>
                        <a:cubicBezTo>
                          <a:pt x="17491" y="10022"/>
                          <a:pt x="17225" y="9901"/>
                          <a:pt x="16923" y="9901"/>
                        </a:cubicBezTo>
                        <a:cubicBezTo>
                          <a:pt x="16555" y="9901"/>
                          <a:pt x="16131" y="10082"/>
                          <a:pt x="15837" y="10317"/>
                        </a:cubicBezTo>
                        <a:cubicBezTo>
                          <a:pt x="14003" y="11778"/>
                          <a:pt x="13361" y="14236"/>
                          <a:pt x="12079" y="16178"/>
                        </a:cubicBezTo>
                        <a:cubicBezTo>
                          <a:pt x="11883" y="16481"/>
                          <a:pt x="11651" y="16802"/>
                          <a:pt x="11277" y="16873"/>
                        </a:cubicBezTo>
                        <a:cubicBezTo>
                          <a:pt x="11233" y="16888"/>
                          <a:pt x="11187" y="16894"/>
                          <a:pt x="11142" y="16894"/>
                        </a:cubicBezTo>
                        <a:cubicBezTo>
                          <a:pt x="11021" y="16894"/>
                          <a:pt x="10899" y="16848"/>
                          <a:pt x="10796" y="16784"/>
                        </a:cubicBezTo>
                        <a:cubicBezTo>
                          <a:pt x="10547" y="16588"/>
                          <a:pt x="10582" y="16321"/>
                          <a:pt x="10654" y="16071"/>
                        </a:cubicBezTo>
                        <a:cubicBezTo>
                          <a:pt x="10849" y="15198"/>
                          <a:pt x="11224" y="14361"/>
                          <a:pt x="11740" y="13631"/>
                        </a:cubicBezTo>
                        <a:cubicBezTo>
                          <a:pt x="12025" y="13292"/>
                          <a:pt x="12275" y="12918"/>
                          <a:pt x="12471" y="12526"/>
                        </a:cubicBezTo>
                        <a:cubicBezTo>
                          <a:pt x="12684" y="11992"/>
                          <a:pt x="12631" y="11279"/>
                          <a:pt x="11990" y="11012"/>
                        </a:cubicBezTo>
                        <a:cubicBezTo>
                          <a:pt x="11864" y="10967"/>
                          <a:pt x="11728" y="10945"/>
                          <a:pt x="11593" y="10945"/>
                        </a:cubicBezTo>
                        <a:cubicBezTo>
                          <a:pt x="11403" y="10945"/>
                          <a:pt x="11212" y="10990"/>
                          <a:pt x="11045" y="11083"/>
                        </a:cubicBezTo>
                        <a:cubicBezTo>
                          <a:pt x="10422" y="11386"/>
                          <a:pt x="10119" y="12009"/>
                          <a:pt x="9852" y="12633"/>
                        </a:cubicBezTo>
                        <a:cubicBezTo>
                          <a:pt x="9264" y="13987"/>
                          <a:pt x="8783" y="15394"/>
                          <a:pt x="8409" y="16819"/>
                        </a:cubicBezTo>
                        <a:cubicBezTo>
                          <a:pt x="8320" y="17158"/>
                          <a:pt x="8124" y="17443"/>
                          <a:pt x="7839" y="17639"/>
                        </a:cubicBezTo>
                        <a:cubicBezTo>
                          <a:pt x="7666" y="17749"/>
                          <a:pt x="7499" y="17797"/>
                          <a:pt x="7343" y="17797"/>
                        </a:cubicBezTo>
                        <a:cubicBezTo>
                          <a:pt x="6742" y="17797"/>
                          <a:pt x="6307" y="17085"/>
                          <a:pt x="6378" y="16463"/>
                        </a:cubicBezTo>
                        <a:cubicBezTo>
                          <a:pt x="6467" y="15697"/>
                          <a:pt x="7055" y="15091"/>
                          <a:pt x="7447" y="14450"/>
                        </a:cubicBezTo>
                        <a:cubicBezTo>
                          <a:pt x="7572" y="14236"/>
                          <a:pt x="7625" y="14005"/>
                          <a:pt x="7589" y="13755"/>
                        </a:cubicBezTo>
                        <a:cubicBezTo>
                          <a:pt x="7519" y="13355"/>
                          <a:pt x="7199" y="13196"/>
                          <a:pt x="6856" y="13196"/>
                        </a:cubicBezTo>
                        <a:cubicBezTo>
                          <a:pt x="6681" y="13196"/>
                          <a:pt x="6499" y="13238"/>
                          <a:pt x="6342" y="13310"/>
                        </a:cubicBezTo>
                        <a:cubicBezTo>
                          <a:pt x="5666" y="13613"/>
                          <a:pt x="5256" y="14272"/>
                          <a:pt x="4935" y="14931"/>
                        </a:cubicBezTo>
                        <a:cubicBezTo>
                          <a:pt x="4614" y="15590"/>
                          <a:pt x="4329" y="16285"/>
                          <a:pt x="3831" y="16802"/>
                        </a:cubicBezTo>
                        <a:cubicBezTo>
                          <a:pt x="3667" y="16959"/>
                          <a:pt x="3339" y="17022"/>
                          <a:pt x="2947" y="17022"/>
                        </a:cubicBezTo>
                        <a:cubicBezTo>
                          <a:pt x="2097" y="17022"/>
                          <a:pt x="949" y="16726"/>
                          <a:pt x="535" y="16445"/>
                        </a:cubicBezTo>
                        <a:lnTo>
                          <a:pt x="1" y="17193"/>
                        </a:lnTo>
                        <a:cubicBezTo>
                          <a:pt x="1052" y="17977"/>
                          <a:pt x="3029" y="19492"/>
                          <a:pt x="3261" y="20792"/>
                        </a:cubicBezTo>
                        <a:cubicBezTo>
                          <a:pt x="3474" y="21950"/>
                          <a:pt x="3385" y="23393"/>
                          <a:pt x="4401" y="24034"/>
                        </a:cubicBezTo>
                        <a:cubicBezTo>
                          <a:pt x="4541" y="24143"/>
                          <a:pt x="4722" y="24198"/>
                          <a:pt x="4909" y="24198"/>
                        </a:cubicBezTo>
                        <a:cubicBezTo>
                          <a:pt x="4935" y="24198"/>
                          <a:pt x="4962" y="24197"/>
                          <a:pt x="4989" y="24194"/>
                        </a:cubicBezTo>
                        <a:cubicBezTo>
                          <a:pt x="5630" y="24123"/>
                          <a:pt x="5772" y="23286"/>
                          <a:pt x="5737" y="22662"/>
                        </a:cubicBezTo>
                        <a:cubicBezTo>
                          <a:pt x="5666" y="21843"/>
                          <a:pt x="5576" y="21041"/>
                          <a:pt x="5416" y="20240"/>
                        </a:cubicBezTo>
                        <a:cubicBezTo>
                          <a:pt x="5363" y="20079"/>
                          <a:pt x="5381" y="19901"/>
                          <a:pt x="5470" y="19741"/>
                        </a:cubicBezTo>
                        <a:cubicBezTo>
                          <a:pt x="5550" y="19661"/>
                          <a:pt x="5657" y="19621"/>
                          <a:pt x="5766" y="19621"/>
                        </a:cubicBezTo>
                        <a:cubicBezTo>
                          <a:pt x="5875" y="19621"/>
                          <a:pt x="5986" y="19661"/>
                          <a:pt x="6075" y="19741"/>
                        </a:cubicBezTo>
                        <a:cubicBezTo>
                          <a:pt x="6218" y="19901"/>
                          <a:pt x="6325" y="20115"/>
                          <a:pt x="6360" y="20329"/>
                        </a:cubicBezTo>
                        <a:cubicBezTo>
                          <a:pt x="6948" y="22431"/>
                          <a:pt x="7215" y="24711"/>
                          <a:pt x="8534" y="26439"/>
                        </a:cubicBezTo>
                        <a:cubicBezTo>
                          <a:pt x="8825" y="26832"/>
                          <a:pt x="9235" y="27213"/>
                          <a:pt x="9715" y="27213"/>
                        </a:cubicBezTo>
                        <a:cubicBezTo>
                          <a:pt x="9823" y="27213"/>
                          <a:pt x="9934" y="27194"/>
                          <a:pt x="10048" y="27152"/>
                        </a:cubicBezTo>
                        <a:cubicBezTo>
                          <a:pt x="10404" y="27009"/>
                          <a:pt x="10671" y="26688"/>
                          <a:pt x="10743" y="26314"/>
                        </a:cubicBezTo>
                        <a:cubicBezTo>
                          <a:pt x="10903" y="25513"/>
                          <a:pt x="10493" y="24800"/>
                          <a:pt x="10155" y="24123"/>
                        </a:cubicBezTo>
                        <a:cubicBezTo>
                          <a:pt x="9727" y="23286"/>
                          <a:pt x="9407" y="22431"/>
                          <a:pt x="9157" y="21540"/>
                        </a:cubicBezTo>
                        <a:cubicBezTo>
                          <a:pt x="9086" y="21255"/>
                          <a:pt x="9104" y="20863"/>
                          <a:pt x="9389" y="20828"/>
                        </a:cubicBezTo>
                        <a:cubicBezTo>
                          <a:pt x="10600" y="23001"/>
                          <a:pt x="11366" y="25531"/>
                          <a:pt x="13343" y="27098"/>
                        </a:cubicBezTo>
                        <a:cubicBezTo>
                          <a:pt x="13593" y="27312"/>
                          <a:pt x="13931" y="27419"/>
                          <a:pt x="14270" y="27419"/>
                        </a:cubicBezTo>
                        <a:cubicBezTo>
                          <a:pt x="15054" y="27383"/>
                          <a:pt x="15250" y="26653"/>
                          <a:pt x="15089" y="26083"/>
                        </a:cubicBezTo>
                        <a:cubicBezTo>
                          <a:pt x="14947" y="25691"/>
                          <a:pt x="14733" y="25352"/>
                          <a:pt x="14466" y="25050"/>
                        </a:cubicBezTo>
                        <a:cubicBezTo>
                          <a:pt x="13504" y="23820"/>
                          <a:pt x="12613" y="22520"/>
                          <a:pt x="12239" y="21024"/>
                        </a:cubicBezTo>
                        <a:lnTo>
                          <a:pt x="12292" y="20917"/>
                        </a:lnTo>
                        <a:cubicBezTo>
                          <a:pt x="13771" y="22467"/>
                          <a:pt x="15535" y="23749"/>
                          <a:pt x="17476" y="24658"/>
                        </a:cubicBezTo>
                        <a:cubicBezTo>
                          <a:pt x="18066" y="24946"/>
                          <a:pt x="18718" y="25200"/>
                          <a:pt x="19363" y="25200"/>
                        </a:cubicBezTo>
                        <a:cubicBezTo>
                          <a:pt x="19634" y="25200"/>
                          <a:pt x="19903" y="25155"/>
                          <a:pt x="20166" y="25050"/>
                        </a:cubicBezTo>
                        <a:cubicBezTo>
                          <a:pt x="20327" y="24996"/>
                          <a:pt x="20434" y="24854"/>
                          <a:pt x="20451" y="24711"/>
                        </a:cubicBezTo>
                        <a:cubicBezTo>
                          <a:pt x="20487" y="24480"/>
                          <a:pt x="20309" y="24373"/>
                          <a:pt x="20149" y="24284"/>
                        </a:cubicBezTo>
                        <a:lnTo>
                          <a:pt x="15499" y="21665"/>
                        </a:lnTo>
                        <a:cubicBezTo>
                          <a:pt x="15544" y="21326"/>
                          <a:pt x="15861" y="21202"/>
                          <a:pt x="16215" y="21202"/>
                        </a:cubicBezTo>
                        <a:cubicBezTo>
                          <a:pt x="16419" y="21202"/>
                          <a:pt x="16635" y="21243"/>
                          <a:pt x="16817" y="21309"/>
                        </a:cubicBezTo>
                        <a:cubicBezTo>
                          <a:pt x="19113" y="22182"/>
                          <a:pt x="21013" y="24258"/>
                          <a:pt x="23515" y="24258"/>
                        </a:cubicBezTo>
                        <a:cubicBezTo>
                          <a:pt x="23615" y="24258"/>
                          <a:pt x="23716" y="24255"/>
                          <a:pt x="23818" y="24248"/>
                        </a:cubicBezTo>
                        <a:cubicBezTo>
                          <a:pt x="24281" y="24230"/>
                          <a:pt x="24691" y="23927"/>
                          <a:pt x="24816" y="23482"/>
                        </a:cubicBezTo>
                        <a:cubicBezTo>
                          <a:pt x="25012" y="22716"/>
                          <a:pt x="24175" y="22217"/>
                          <a:pt x="23462" y="21950"/>
                        </a:cubicBezTo>
                        <a:lnTo>
                          <a:pt x="19899" y="20596"/>
                        </a:lnTo>
                        <a:cubicBezTo>
                          <a:pt x="19668" y="20525"/>
                          <a:pt x="19543" y="20293"/>
                          <a:pt x="19596" y="20062"/>
                        </a:cubicBezTo>
                        <a:cubicBezTo>
                          <a:pt x="19632" y="19901"/>
                          <a:pt x="19774" y="19794"/>
                          <a:pt x="19935" y="19777"/>
                        </a:cubicBezTo>
                        <a:cubicBezTo>
                          <a:pt x="20097" y="19755"/>
                          <a:pt x="20261" y="19744"/>
                          <a:pt x="20424" y="19744"/>
                        </a:cubicBezTo>
                        <a:cubicBezTo>
                          <a:pt x="21064" y="19744"/>
                          <a:pt x="21700" y="19909"/>
                          <a:pt x="22268" y="20222"/>
                        </a:cubicBezTo>
                        <a:cubicBezTo>
                          <a:pt x="24235" y="21305"/>
                          <a:pt x="26468" y="22249"/>
                          <a:pt x="28746" y="22249"/>
                        </a:cubicBezTo>
                        <a:cubicBezTo>
                          <a:pt x="28902" y="22249"/>
                          <a:pt x="29059" y="22244"/>
                          <a:pt x="29216" y="22235"/>
                        </a:cubicBezTo>
                        <a:cubicBezTo>
                          <a:pt x="29661" y="22199"/>
                          <a:pt x="30178" y="22092"/>
                          <a:pt x="30338" y="21629"/>
                        </a:cubicBezTo>
                        <a:cubicBezTo>
                          <a:pt x="30427" y="21344"/>
                          <a:pt x="30356" y="21024"/>
                          <a:pt x="30142" y="20810"/>
                        </a:cubicBezTo>
                        <a:cubicBezTo>
                          <a:pt x="29804" y="20400"/>
                          <a:pt x="29287" y="20293"/>
                          <a:pt x="28788" y="20204"/>
                        </a:cubicBezTo>
                        <a:cubicBezTo>
                          <a:pt x="27648" y="19990"/>
                          <a:pt x="26490" y="19830"/>
                          <a:pt x="25333" y="19723"/>
                        </a:cubicBezTo>
                        <a:cubicBezTo>
                          <a:pt x="24584" y="19652"/>
                          <a:pt x="23622" y="19420"/>
                          <a:pt x="23533" y="18654"/>
                        </a:cubicBezTo>
                        <a:cubicBezTo>
                          <a:pt x="23991" y="18557"/>
                          <a:pt x="24449" y="18515"/>
                          <a:pt x="24906" y="18515"/>
                        </a:cubicBezTo>
                        <a:cubicBezTo>
                          <a:pt x="27659" y="18515"/>
                          <a:pt x="30404" y="20032"/>
                          <a:pt x="33213" y="20032"/>
                        </a:cubicBezTo>
                        <a:cubicBezTo>
                          <a:pt x="33601" y="20032"/>
                          <a:pt x="33991" y="20003"/>
                          <a:pt x="34382" y="19937"/>
                        </a:cubicBezTo>
                        <a:cubicBezTo>
                          <a:pt x="35077" y="19830"/>
                          <a:pt x="35665" y="19438"/>
                          <a:pt x="36039" y="18850"/>
                        </a:cubicBezTo>
                        <a:cubicBezTo>
                          <a:pt x="36199" y="18583"/>
                          <a:pt x="36342" y="18209"/>
                          <a:pt x="35968" y="17924"/>
                        </a:cubicBezTo>
                        <a:cubicBezTo>
                          <a:pt x="35790" y="17781"/>
                          <a:pt x="35576" y="17710"/>
                          <a:pt x="35344" y="17692"/>
                        </a:cubicBezTo>
                        <a:cubicBezTo>
                          <a:pt x="33157" y="17567"/>
                          <a:pt x="30970" y="17511"/>
                          <a:pt x="28771" y="17511"/>
                        </a:cubicBezTo>
                        <a:cubicBezTo>
                          <a:pt x="28463" y="17511"/>
                          <a:pt x="28154" y="17512"/>
                          <a:pt x="27844" y="17514"/>
                        </a:cubicBezTo>
                        <a:cubicBezTo>
                          <a:pt x="27506" y="17514"/>
                          <a:pt x="27132" y="17514"/>
                          <a:pt x="26847" y="17318"/>
                        </a:cubicBezTo>
                        <a:cubicBezTo>
                          <a:pt x="26669" y="17193"/>
                          <a:pt x="26562" y="16962"/>
                          <a:pt x="26597" y="16730"/>
                        </a:cubicBezTo>
                        <a:cubicBezTo>
                          <a:pt x="26633" y="16588"/>
                          <a:pt x="26722" y="16463"/>
                          <a:pt x="26865" y="16410"/>
                        </a:cubicBezTo>
                        <a:cubicBezTo>
                          <a:pt x="27488" y="16112"/>
                          <a:pt x="28169" y="15950"/>
                          <a:pt x="28851" y="15950"/>
                        </a:cubicBezTo>
                        <a:cubicBezTo>
                          <a:pt x="29026" y="15950"/>
                          <a:pt x="29202" y="15960"/>
                          <a:pt x="29376" y="15982"/>
                        </a:cubicBezTo>
                        <a:cubicBezTo>
                          <a:pt x="30840" y="16107"/>
                          <a:pt x="32310" y="16174"/>
                          <a:pt x="33779" y="16174"/>
                        </a:cubicBezTo>
                        <a:cubicBezTo>
                          <a:pt x="34617" y="16174"/>
                          <a:pt x="35454" y="16152"/>
                          <a:pt x="36288" y="16107"/>
                        </a:cubicBezTo>
                        <a:cubicBezTo>
                          <a:pt x="37909" y="16018"/>
                          <a:pt x="39602" y="15822"/>
                          <a:pt x="40973" y="14878"/>
                        </a:cubicBezTo>
                        <a:cubicBezTo>
                          <a:pt x="41294" y="14664"/>
                          <a:pt x="41472" y="14272"/>
                          <a:pt x="41401" y="13880"/>
                        </a:cubicBezTo>
                        <a:cubicBezTo>
                          <a:pt x="41277" y="13274"/>
                          <a:pt x="40650" y="13142"/>
                          <a:pt x="40067" y="13142"/>
                        </a:cubicBezTo>
                        <a:cubicBezTo>
                          <a:pt x="39982" y="13142"/>
                          <a:pt x="39897" y="13145"/>
                          <a:pt x="39816" y="13150"/>
                        </a:cubicBezTo>
                        <a:cubicBezTo>
                          <a:pt x="37197" y="13328"/>
                          <a:pt x="34578" y="13720"/>
                          <a:pt x="32013" y="14308"/>
                        </a:cubicBezTo>
                        <a:cubicBezTo>
                          <a:pt x="31954" y="14323"/>
                          <a:pt x="31895" y="14330"/>
                          <a:pt x="31837" y="14330"/>
                        </a:cubicBezTo>
                        <a:cubicBezTo>
                          <a:pt x="31558" y="14330"/>
                          <a:pt x="31297" y="14160"/>
                          <a:pt x="31193" y="13880"/>
                        </a:cubicBezTo>
                        <a:cubicBezTo>
                          <a:pt x="31087" y="13524"/>
                          <a:pt x="31389" y="13256"/>
                          <a:pt x="31674" y="13096"/>
                        </a:cubicBezTo>
                        <a:cubicBezTo>
                          <a:pt x="32761" y="12508"/>
                          <a:pt x="34062" y="12473"/>
                          <a:pt x="35309" y="12401"/>
                        </a:cubicBezTo>
                        <a:cubicBezTo>
                          <a:pt x="37535" y="12277"/>
                          <a:pt x="39762" y="11992"/>
                          <a:pt x="41953" y="11564"/>
                        </a:cubicBezTo>
                        <a:cubicBezTo>
                          <a:pt x="42612" y="11422"/>
                          <a:pt x="43289" y="11261"/>
                          <a:pt x="43770" y="10745"/>
                        </a:cubicBezTo>
                        <a:cubicBezTo>
                          <a:pt x="43966" y="10549"/>
                          <a:pt x="44055" y="10264"/>
                          <a:pt x="44020" y="9979"/>
                        </a:cubicBezTo>
                        <a:cubicBezTo>
                          <a:pt x="43934" y="9427"/>
                          <a:pt x="43392" y="9238"/>
                          <a:pt x="42812" y="9238"/>
                        </a:cubicBezTo>
                        <a:cubicBezTo>
                          <a:pt x="42550" y="9238"/>
                          <a:pt x="42281" y="9276"/>
                          <a:pt x="42042" y="9337"/>
                        </a:cubicBezTo>
                        <a:cubicBezTo>
                          <a:pt x="39798" y="9907"/>
                          <a:pt x="37607" y="10869"/>
                          <a:pt x="35291" y="10941"/>
                        </a:cubicBezTo>
                        <a:cubicBezTo>
                          <a:pt x="35166" y="10371"/>
                          <a:pt x="35879" y="10014"/>
                          <a:pt x="36449" y="9872"/>
                        </a:cubicBezTo>
                        <a:lnTo>
                          <a:pt x="43913" y="8126"/>
                        </a:lnTo>
                        <a:cubicBezTo>
                          <a:pt x="44412" y="8019"/>
                          <a:pt x="44910" y="7823"/>
                          <a:pt x="45356" y="7574"/>
                        </a:cubicBezTo>
                        <a:cubicBezTo>
                          <a:pt x="45904" y="7266"/>
                          <a:pt x="45662" y="6447"/>
                          <a:pt x="45057" y="6447"/>
                        </a:cubicBezTo>
                        <a:cubicBezTo>
                          <a:pt x="45032" y="6447"/>
                          <a:pt x="45007" y="6449"/>
                          <a:pt x="44982" y="6451"/>
                        </a:cubicBezTo>
                        <a:cubicBezTo>
                          <a:pt x="43325" y="6630"/>
                          <a:pt x="41704" y="7021"/>
                          <a:pt x="40136" y="7592"/>
                        </a:cubicBezTo>
                        <a:cubicBezTo>
                          <a:pt x="40012" y="6897"/>
                          <a:pt x="40849" y="6487"/>
                          <a:pt x="41526" y="6291"/>
                        </a:cubicBezTo>
                        <a:cubicBezTo>
                          <a:pt x="43503" y="5703"/>
                          <a:pt x="45391" y="4902"/>
                          <a:pt x="47173" y="3886"/>
                        </a:cubicBezTo>
                        <a:cubicBezTo>
                          <a:pt x="47565" y="3655"/>
                          <a:pt x="48010" y="3352"/>
                          <a:pt x="47957" y="2853"/>
                        </a:cubicBezTo>
                        <a:cubicBezTo>
                          <a:pt x="47921" y="2568"/>
                          <a:pt x="47743" y="2318"/>
                          <a:pt x="47476" y="2194"/>
                        </a:cubicBezTo>
                        <a:cubicBezTo>
                          <a:pt x="47276" y="2098"/>
                          <a:pt x="47074" y="2060"/>
                          <a:pt x="46872" y="2060"/>
                        </a:cubicBezTo>
                        <a:cubicBezTo>
                          <a:pt x="46549" y="2060"/>
                          <a:pt x="46225" y="2156"/>
                          <a:pt x="45908" y="2265"/>
                        </a:cubicBezTo>
                        <a:cubicBezTo>
                          <a:pt x="43770" y="2942"/>
                          <a:pt x="41757" y="4011"/>
                          <a:pt x="39994" y="5418"/>
                        </a:cubicBezTo>
                        <a:cubicBezTo>
                          <a:pt x="40243" y="3548"/>
                          <a:pt x="42434" y="2568"/>
                          <a:pt x="43200" y="840"/>
                        </a:cubicBezTo>
                        <a:cubicBezTo>
                          <a:pt x="43289" y="626"/>
                          <a:pt x="43361" y="395"/>
                          <a:pt x="43129" y="163"/>
                        </a:cubicBezTo>
                        <a:cubicBezTo>
                          <a:pt x="43011" y="56"/>
                          <a:pt x="42861" y="0"/>
                          <a:pt x="4270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 name="Google Shape;314;p2"/>
                  <p:cNvSpPr/>
                  <p:nvPr/>
                </p:nvSpPr>
                <p:spPr>
                  <a:xfrm>
                    <a:off x="2387128" y="4800796"/>
                    <a:ext cx="29392" cy="22761"/>
                  </a:xfrm>
                  <a:custGeom>
                    <a:rect b="b" l="l" r="r" t="t"/>
                    <a:pathLst>
                      <a:path extrusionOk="0" h="429" w="554">
                        <a:moveTo>
                          <a:pt x="268" y="1"/>
                        </a:moveTo>
                        <a:cubicBezTo>
                          <a:pt x="1" y="1"/>
                          <a:pt x="19" y="428"/>
                          <a:pt x="286" y="428"/>
                        </a:cubicBezTo>
                        <a:cubicBezTo>
                          <a:pt x="553"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 name="Google Shape;315;p2"/>
                  <p:cNvSpPr/>
                  <p:nvPr/>
                </p:nvSpPr>
                <p:spPr>
                  <a:xfrm>
                    <a:off x="2259692" y="4692195"/>
                    <a:ext cx="29286" cy="21646"/>
                  </a:xfrm>
                  <a:custGeom>
                    <a:rect b="b" l="l" r="r" t="t"/>
                    <a:pathLst>
                      <a:path extrusionOk="0" h="408" w="552">
                        <a:moveTo>
                          <a:pt x="225" y="0"/>
                        </a:moveTo>
                        <a:cubicBezTo>
                          <a:pt x="113" y="0"/>
                          <a:pt x="0" y="124"/>
                          <a:pt x="69" y="248"/>
                        </a:cubicBezTo>
                        <a:lnTo>
                          <a:pt x="105" y="302"/>
                        </a:lnTo>
                        <a:cubicBezTo>
                          <a:pt x="145" y="377"/>
                          <a:pt x="203" y="407"/>
                          <a:pt x="261" y="407"/>
                        </a:cubicBezTo>
                        <a:cubicBezTo>
                          <a:pt x="409" y="407"/>
                          <a:pt x="551" y="211"/>
                          <a:pt x="372" y="70"/>
                        </a:cubicBezTo>
                        <a:lnTo>
                          <a:pt x="319" y="35"/>
                        </a:lnTo>
                        <a:cubicBezTo>
                          <a:pt x="291" y="11"/>
                          <a:pt x="258" y="0"/>
                          <a:pt x="22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 name="Google Shape;316;p2"/>
                  <p:cNvSpPr/>
                  <p:nvPr/>
                </p:nvSpPr>
                <p:spPr>
                  <a:xfrm>
                    <a:off x="2063922" y="4900061"/>
                    <a:ext cx="16129" cy="12309"/>
                  </a:xfrm>
                  <a:custGeom>
                    <a:rect b="b" l="l" r="r" t="t"/>
                    <a:pathLst>
                      <a:path extrusionOk="0" h="232" w="304">
                        <a:moveTo>
                          <a:pt x="161" y="0"/>
                        </a:moveTo>
                        <a:cubicBezTo>
                          <a:pt x="0" y="0"/>
                          <a:pt x="0" y="232"/>
                          <a:pt x="143" y="232"/>
                        </a:cubicBezTo>
                        <a:cubicBezTo>
                          <a:pt x="285" y="232"/>
                          <a:pt x="303" y="0"/>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 name="Google Shape;317;p2"/>
                  <p:cNvSpPr/>
                  <p:nvPr/>
                </p:nvSpPr>
                <p:spPr>
                  <a:xfrm>
                    <a:off x="2134803" y="4983196"/>
                    <a:ext cx="35971" cy="29392"/>
                  </a:xfrm>
                  <a:custGeom>
                    <a:rect b="b" l="l" r="r" t="t"/>
                    <a:pathLst>
                      <a:path extrusionOk="0" h="554" w="678">
                        <a:moveTo>
                          <a:pt x="339" y="1"/>
                        </a:moveTo>
                        <a:cubicBezTo>
                          <a:pt x="0" y="37"/>
                          <a:pt x="0" y="518"/>
                          <a:pt x="339" y="553"/>
                        </a:cubicBezTo>
                        <a:cubicBezTo>
                          <a:pt x="677" y="518"/>
                          <a:pt x="677" y="37"/>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 name="Google Shape;318;p2"/>
                  <p:cNvSpPr/>
                  <p:nvPr/>
                </p:nvSpPr>
                <p:spPr>
                  <a:xfrm>
                    <a:off x="1875846" y="5135143"/>
                    <a:ext cx="25573" cy="29392"/>
                  </a:xfrm>
                  <a:custGeom>
                    <a:rect b="b" l="l" r="r" t="t"/>
                    <a:pathLst>
                      <a:path extrusionOk="0" h="554" w="482">
                        <a:moveTo>
                          <a:pt x="248" y="0"/>
                        </a:moveTo>
                        <a:cubicBezTo>
                          <a:pt x="200" y="0"/>
                          <a:pt x="168" y="26"/>
                          <a:pt x="125" y="41"/>
                        </a:cubicBezTo>
                        <a:cubicBezTo>
                          <a:pt x="72" y="112"/>
                          <a:pt x="36" y="183"/>
                          <a:pt x="0" y="254"/>
                        </a:cubicBezTo>
                        <a:cubicBezTo>
                          <a:pt x="0" y="290"/>
                          <a:pt x="0" y="308"/>
                          <a:pt x="0" y="343"/>
                        </a:cubicBezTo>
                        <a:cubicBezTo>
                          <a:pt x="18" y="397"/>
                          <a:pt x="54" y="450"/>
                          <a:pt x="107" y="504"/>
                        </a:cubicBezTo>
                        <a:cubicBezTo>
                          <a:pt x="138" y="535"/>
                          <a:pt x="187" y="554"/>
                          <a:pt x="241" y="554"/>
                        </a:cubicBezTo>
                        <a:cubicBezTo>
                          <a:pt x="279" y="554"/>
                          <a:pt x="319" y="544"/>
                          <a:pt x="357" y="522"/>
                        </a:cubicBezTo>
                        <a:cubicBezTo>
                          <a:pt x="392" y="504"/>
                          <a:pt x="410" y="468"/>
                          <a:pt x="428" y="450"/>
                        </a:cubicBezTo>
                        <a:cubicBezTo>
                          <a:pt x="464" y="379"/>
                          <a:pt x="428" y="343"/>
                          <a:pt x="446" y="290"/>
                        </a:cubicBezTo>
                        <a:lnTo>
                          <a:pt x="446" y="290"/>
                        </a:lnTo>
                        <a:lnTo>
                          <a:pt x="481" y="308"/>
                        </a:lnTo>
                        <a:cubicBezTo>
                          <a:pt x="481" y="290"/>
                          <a:pt x="481" y="272"/>
                          <a:pt x="481" y="254"/>
                        </a:cubicBezTo>
                        <a:cubicBezTo>
                          <a:pt x="481" y="183"/>
                          <a:pt x="464" y="148"/>
                          <a:pt x="428" y="94"/>
                        </a:cubicBezTo>
                        <a:cubicBezTo>
                          <a:pt x="392" y="41"/>
                          <a:pt x="339" y="5"/>
                          <a:pt x="285" y="5"/>
                        </a:cubicBezTo>
                        <a:cubicBezTo>
                          <a:pt x="272" y="2"/>
                          <a:pt x="259" y="0"/>
                          <a:pt x="24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 name="Google Shape;319;p2"/>
                  <p:cNvSpPr/>
                  <p:nvPr/>
                </p:nvSpPr>
                <p:spPr>
                  <a:xfrm>
                    <a:off x="1807777" y="5002137"/>
                    <a:ext cx="34114" cy="24618"/>
                  </a:xfrm>
                  <a:custGeom>
                    <a:rect b="b" l="l" r="r" t="t"/>
                    <a:pathLst>
                      <a:path extrusionOk="0" h="464" w="643">
                        <a:moveTo>
                          <a:pt x="286" y="0"/>
                        </a:moveTo>
                        <a:cubicBezTo>
                          <a:pt x="1" y="0"/>
                          <a:pt x="54" y="463"/>
                          <a:pt x="339" y="463"/>
                        </a:cubicBezTo>
                        <a:cubicBezTo>
                          <a:pt x="642" y="463"/>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 name="Google Shape;320;p2"/>
                  <p:cNvSpPr/>
                  <p:nvPr/>
                </p:nvSpPr>
                <p:spPr>
                  <a:xfrm>
                    <a:off x="1701935" y="5224221"/>
                    <a:ext cx="34061" cy="24618"/>
                  </a:xfrm>
                  <a:custGeom>
                    <a:rect b="b" l="l" r="r" t="t"/>
                    <a:pathLst>
                      <a:path extrusionOk="0" h="464" w="642">
                        <a:moveTo>
                          <a:pt x="286" y="1"/>
                        </a:moveTo>
                        <a:cubicBezTo>
                          <a:pt x="1" y="1"/>
                          <a:pt x="54" y="464"/>
                          <a:pt x="357" y="464"/>
                        </a:cubicBezTo>
                        <a:cubicBezTo>
                          <a:pt x="642" y="464"/>
                          <a:pt x="588"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 name="Google Shape;321;p2"/>
                  <p:cNvSpPr/>
                  <p:nvPr/>
                </p:nvSpPr>
                <p:spPr>
                  <a:xfrm>
                    <a:off x="1553330" y="5334839"/>
                    <a:ext cx="35547" cy="26050"/>
                  </a:xfrm>
                  <a:custGeom>
                    <a:rect b="b" l="l" r="r" t="t"/>
                    <a:pathLst>
                      <a:path extrusionOk="0" h="491" w="670">
                        <a:moveTo>
                          <a:pt x="343" y="1"/>
                        </a:moveTo>
                        <a:cubicBezTo>
                          <a:pt x="162" y="1"/>
                          <a:pt x="1" y="228"/>
                          <a:pt x="165" y="392"/>
                        </a:cubicBezTo>
                        <a:lnTo>
                          <a:pt x="183" y="410"/>
                        </a:lnTo>
                        <a:cubicBezTo>
                          <a:pt x="231" y="466"/>
                          <a:pt x="288" y="490"/>
                          <a:pt x="343" y="490"/>
                        </a:cubicBezTo>
                        <a:cubicBezTo>
                          <a:pt x="513" y="490"/>
                          <a:pt x="669" y="268"/>
                          <a:pt x="521" y="107"/>
                        </a:cubicBezTo>
                        <a:lnTo>
                          <a:pt x="503" y="71"/>
                        </a:lnTo>
                        <a:cubicBezTo>
                          <a:pt x="454" y="21"/>
                          <a:pt x="397" y="1"/>
                          <a:pt x="3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 name="Google Shape;322;p2"/>
                  <p:cNvSpPr/>
                  <p:nvPr/>
                </p:nvSpPr>
                <p:spPr>
                  <a:xfrm>
                    <a:off x="2070554" y="5350861"/>
                    <a:ext cx="45415" cy="33159"/>
                  </a:xfrm>
                  <a:custGeom>
                    <a:rect b="b" l="l" r="r" t="t"/>
                    <a:pathLst>
                      <a:path extrusionOk="0" h="625" w="856">
                        <a:moveTo>
                          <a:pt x="392" y="1"/>
                        </a:moveTo>
                        <a:cubicBezTo>
                          <a:pt x="0" y="1"/>
                          <a:pt x="71" y="624"/>
                          <a:pt x="463" y="624"/>
                        </a:cubicBezTo>
                        <a:cubicBezTo>
                          <a:pt x="855" y="624"/>
                          <a:pt x="766"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 name="Google Shape;323;p2"/>
                  <p:cNvSpPr/>
                  <p:nvPr/>
                </p:nvSpPr>
                <p:spPr>
                  <a:xfrm>
                    <a:off x="1911763" y="5383967"/>
                    <a:ext cx="20851" cy="15174"/>
                  </a:xfrm>
                  <a:custGeom>
                    <a:rect b="b" l="l" r="r" t="t"/>
                    <a:pathLst>
                      <a:path extrusionOk="0" h="286" w="393">
                        <a:moveTo>
                          <a:pt x="178" y="0"/>
                        </a:moveTo>
                        <a:cubicBezTo>
                          <a:pt x="0" y="0"/>
                          <a:pt x="18" y="285"/>
                          <a:pt x="196" y="285"/>
                        </a:cubicBezTo>
                        <a:cubicBezTo>
                          <a:pt x="392" y="285"/>
                          <a:pt x="374" y="0"/>
                          <a:pt x="17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 name="Google Shape;324;p2"/>
                  <p:cNvSpPr/>
                  <p:nvPr/>
                </p:nvSpPr>
                <p:spPr>
                  <a:xfrm>
                    <a:off x="1630099" y="4920858"/>
                    <a:ext cx="44460" cy="31249"/>
                  </a:xfrm>
                  <a:custGeom>
                    <a:rect b="b" l="l" r="r" t="t"/>
                    <a:pathLst>
                      <a:path extrusionOk="0" h="589" w="838">
                        <a:moveTo>
                          <a:pt x="375" y="0"/>
                        </a:moveTo>
                        <a:cubicBezTo>
                          <a:pt x="1" y="0"/>
                          <a:pt x="54" y="588"/>
                          <a:pt x="446" y="588"/>
                        </a:cubicBezTo>
                        <a:cubicBezTo>
                          <a:pt x="838" y="588"/>
                          <a:pt x="767"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 name="Google Shape;325;p2"/>
                  <p:cNvSpPr/>
                  <p:nvPr/>
                </p:nvSpPr>
                <p:spPr>
                  <a:xfrm>
                    <a:off x="1548237" y="5150741"/>
                    <a:ext cx="24830" cy="19312"/>
                  </a:xfrm>
                  <a:custGeom>
                    <a:rect b="b" l="l" r="r" t="t"/>
                    <a:pathLst>
                      <a:path extrusionOk="0" h="364" w="468">
                        <a:moveTo>
                          <a:pt x="223" y="0"/>
                        </a:moveTo>
                        <a:cubicBezTo>
                          <a:pt x="104" y="0"/>
                          <a:pt x="1" y="150"/>
                          <a:pt x="118" y="281"/>
                        </a:cubicBezTo>
                        <a:lnTo>
                          <a:pt x="154" y="317"/>
                        </a:lnTo>
                        <a:cubicBezTo>
                          <a:pt x="183" y="350"/>
                          <a:pt x="217" y="364"/>
                          <a:pt x="250" y="364"/>
                        </a:cubicBezTo>
                        <a:cubicBezTo>
                          <a:pt x="361" y="364"/>
                          <a:pt x="468" y="212"/>
                          <a:pt x="386" y="103"/>
                        </a:cubicBezTo>
                        <a:lnTo>
                          <a:pt x="350" y="67"/>
                        </a:lnTo>
                        <a:cubicBezTo>
                          <a:pt x="312" y="20"/>
                          <a:pt x="267" y="0"/>
                          <a:pt x="22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 name="Google Shape;326;p2"/>
                  <p:cNvSpPr/>
                  <p:nvPr/>
                </p:nvSpPr>
                <p:spPr>
                  <a:xfrm>
                    <a:off x="1324826" y="5435005"/>
                    <a:ext cx="31249" cy="23663"/>
                  </a:xfrm>
                  <a:custGeom>
                    <a:rect b="b" l="l" r="r" t="t"/>
                    <a:pathLst>
                      <a:path extrusionOk="0" h="446" w="589">
                        <a:moveTo>
                          <a:pt x="286" y="0"/>
                        </a:moveTo>
                        <a:cubicBezTo>
                          <a:pt x="1" y="0"/>
                          <a:pt x="36" y="446"/>
                          <a:pt x="321" y="446"/>
                        </a:cubicBezTo>
                        <a:cubicBezTo>
                          <a:pt x="588"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 name="Google Shape;327;p2"/>
                  <p:cNvSpPr/>
                  <p:nvPr/>
                </p:nvSpPr>
                <p:spPr>
                  <a:xfrm>
                    <a:off x="1836161" y="5599419"/>
                    <a:ext cx="31249" cy="23716"/>
                  </a:xfrm>
                  <a:custGeom>
                    <a:rect b="b" l="l" r="r" t="t"/>
                    <a:pathLst>
                      <a:path extrusionOk="0" h="447" w="589">
                        <a:moveTo>
                          <a:pt x="285" y="1"/>
                        </a:moveTo>
                        <a:cubicBezTo>
                          <a:pt x="0" y="1"/>
                          <a:pt x="36" y="446"/>
                          <a:pt x="321" y="446"/>
                        </a:cubicBezTo>
                        <a:cubicBezTo>
                          <a:pt x="588"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 name="Google Shape;328;p2"/>
                  <p:cNvSpPr/>
                  <p:nvPr/>
                </p:nvSpPr>
                <p:spPr>
                  <a:xfrm>
                    <a:off x="1666017" y="5549336"/>
                    <a:ext cx="32204" cy="24405"/>
                  </a:xfrm>
                  <a:custGeom>
                    <a:rect b="b" l="l" r="r" t="t"/>
                    <a:pathLst>
                      <a:path extrusionOk="0" h="460" w="607">
                        <a:moveTo>
                          <a:pt x="323" y="1"/>
                        </a:moveTo>
                        <a:cubicBezTo>
                          <a:pt x="210" y="1"/>
                          <a:pt x="90" y="63"/>
                          <a:pt x="54" y="179"/>
                        </a:cubicBezTo>
                        <a:lnTo>
                          <a:pt x="36" y="232"/>
                        </a:lnTo>
                        <a:cubicBezTo>
                          <a:pt x="1" y="384"/>
                          <a:pt x="152" y="459"/>
                          <a:pt x="303" y="459"/>
                        </a:cubicBezTo>
                        <a:cubicBezTo>
                          <a:pt x="455" y="459"/>
                          <a:pt x="606" y="384"/>
                          <a:pt x="571" y="232"/>
                        </a:cubicBezTo>
                        <a:lnTo>
                          <a:pt x="553" y="232"/>
                        </a:lnTo>
                        <a:lnTo>
                          <a:pt x="553" y="197"/>
                        </a:lnTo>
                        <a:cubicBezTo>
                          <a:pt x="544" y="63"/>
                          <a:pt x="437" y="1"/>
                          <a:pt x="32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 name="Google Shape;329;p2"/>
                  <p:cNvSpPr/>
                  <p:nvPr/>
                </p:nvSpPr>
                <p:spPr>
                  <a:xfrm>
                    <a:off x="1196276" y="5523817"/>
                    <a:ext cx="46370" cy="35016"/>
                  </a:xfrm>
                  <a:custGeom>
                    <a:rect b="b" l="l" r="r" t="t"/>
                    <a:pathLst>
                      <a:path extrusionOk="0" h="660" w="874">
                        <a:moveTo>
                          <a:pt x="446" y="1"/>
                        </a:moveTo>
                        <a:cubicBezTo>
                          <a:pt x="19" y="1"/>
                          <a:pt x="1" y="660"/>
                          <a:pt x="428" y="660"/>
                        </a:cubicBezTo>
                        <a:cubicBezTo>
                          <a:pt x="856" y="660"/>
                          <a:pt x="874"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 name="Google Shape;330;p2"/>
                  <p:cNvSpPr/>
                  <p:nvPr/>
                </p:nvSpPr>
                <p:spPr>
                  <a:xfrm>
                    <a:off x="1041518" y="5603239"/>
                    <a:ext cx="30082" cy="27429"/>
                  </a:xfrm>
                  <a:custGeom>
                    <a:rect b="b" l="l" r="r" t="t"/>
                    <a:pathLst>
                      <a:path extrusionOk="0" h="517" w="567">
                        <a:moveTo>
                          <a:pt x="299" y="0"/>
                        </a:moveTo>
                        <a:cubicBezTo>
                          <a:pt x="284" y="0"/>
                          <a:pt x="269" y="2"/>
                          <a:pt x="254" y="5"/>
                        </a:cubicBezTo>
                        <a:lnTo>
                          <a:pt x="254" y="5"/>
                        </a:lnTo>
                        <a:cubicBezTo>
                          <a:pt x="247" y="5"/>
                          <a:pt x="239" y="7"/>
                          <a:pt x="229" y="11"/>
                        </a:cubicBezTo>
                        <a:lnTo>
                          <a:pt x="229" y="11"/>
                        </a:lnTo>
                        <a:cubicBezTo>
                          <a:pt x="211" y="16"/>
                          <a:pt x="193" y="23"/>
                          <a:pt x="175" y="32"/>
                        </a:cubicBezTo>
                        <a:lnTo>
                          <a:pt x="175" y="32"/>
                        </a:lnTo>
                        <a:cubicBezTo>
                          <a:pt x="156" y="38"/>
                          <a:pt x="139" y="45"/>
                          <a:pt x="127" y="61"/>
                        </a:cubicBezTo>
                        <a:lnTo>
                          <a:pt x="127" y="61"/>
                        </a:lnTo>
                        <a:cubicBezTo>
                          <a:pt x="51" y="117"/>
                          <a:pt x="0" y="206"/>
                          <a:pt x="32" y="302"/>
                        </a:cubicBezTo>
                        <a:lnTo>
                          <a:pt x="32" y="302"/>
                        </a:lnTo>
                        <a:cubicBezTo>
                          <a:pt x="45" y="407"/>
                          <a:pt x="141" y="501"/>
                          <a:pt x="264" y="517"/>
                        </a:cubicBezTo>
                        <a:lnTo>
                          <a:pt x="513" y="339"/>
                        </a:lnTo>
                        <a:cubicBezTo>
                          <a:pt x="566" y="178"/>
                          <a:pt x="459" y="18"/>
                          <a:pt x="29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2"/>
                  <p:cNvSpPr/>
                  <p:nvPr/>
                </p:nvSpPr>
                <p:spPr>
                  <a:xfrm>
                    <a:off x="1116907" y="5199604"/>
                    <a:ext cx="37828" cy="28437"/>
                  </a:xfrm>
                  <a:custGeom>
                    <a:rect b="b" l="l" r="r" t="t"/>
                    <a:pathLst>
                      <a:path extrusionOk="0" h="536" w="713">
                        <a:moveTo>
                          <a:pt x="374" y="1"/>
                        </a:moveTo>
                        <a:cubicBezTo>
                          <a:pt x="368" y="1"/>
                          <a:pt x="363" y="1"/>
                          <a:pt x="357" y="1"/>
                        </a:cubicBezTo>
                        <a:cubicBezTo>
                          <a:pt x="0" y="1"/>
                          <a:pt x="0" y="536"/>
                          <a:pt x="357" y="536"/>
                        </a:cubicBezTo>
                        <a:cubicBezTo>
                          <a:pt x="707" y="518"/>
                          <a:pt x="713" y="1"/>
                          <a:pt x="3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 name="Google Shape;332;p2"/>
                  <p:cNvSpPr/>
                  <p:nvPr/>
                </p:nvSpPr>
                <p:spPr>
                  <a:xfrm>
                    <a:off x="995042" y="5435164"/>
                    <a:ext cx="32310" cy="24193"/>
                  </a:xfrm>
                  <a:custGeom>
                    <a:rect b="b" l="l" r="r" t="t"/>
                    <a:pathLst>
                      <a:path extrusionOk="0" h="456" w="609">
                        <a:moveTo>
                          <a:pt x="327" y="1"/>
                        </a:moveTo>
                        <a:cubicBezTo>
                          <a:pt x="302" y="1"/>
                          <a:pt x="275" y="5"/>
                          <a:pt x="249" y="15"/>
                        </a:cubicBezTo>
                        <a:lnTo>
                          <a:pt x="195" y="51"/>
                        </a:lnTo>
                        <a:cubicBezTo>
                          <a:pt x="0" y="204"/>
                          <a:pt x="154" y="455"/>
                          <a:pt x="341" y="455"/>
                        </a:cubicBezTo>
                        <a:cubicBezTo>
                          <a:pt x="393" y="455"/>
                          <a:pt x="448" y="436"/>
                          <a:pt x="498" y="389"/>
                        </a:cubicBezTo>
                        <a:lnTo>
                          <a:pt x="516" y="336"/>
                        </a:lnTo>
                        <a:cubicBezTo>
                          <a:pt x="608" y="182"/>
                          <a:pt x="488" y="1"/>
                          <a:pt x="3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 name="Google Shape;333;p2"/>
                  <p:cNvSpPr/>
                  <p:nvPr/>
                </p:nvSpPr>
                <p:spPr>
                  <a:xfrm>
                    <a:off x="736032" y="5546524"/>
                    <a:ext cx="27429" cy="29339"/>
                  </a:xfrm>
                  <a:custGeom>
                    <a:rect b="b" l="l" r="r" t="t"/>
                    <a:pathLst>
                      <a:path extrusionOk="0" h="553" w="517">
                        <a:moveTo>
                          <a:pt x="250" y="0"/>
                        </a:moveTo>
                        <a:cubicBezTo>
                          <a:pt x="161" y="143"/>
                          <a:pt x="89" y="285"/>
                          <a:pt x="0" y="410"/>
                        </a:cubicBezTo>
                        <a:cubicBezTo>
                          <a:pt x="40" y="481"/>
                          <a:pt x="102" y="510"/>
                          <a:pt x="168" y="510"/>
                        </a:cubicBezTo>
                        <a:cubicBezTo>
                          <a:pt x="193" y="510"/>
                          <a:pt x="219" y="506"/>
                          <a:pt x="244" y="498"/>
                        </a:cubicBezTo>
                        <a:lnTo>
                          <a:pt x="244" y="498"/>
                        </a:lnTo>
                        <a:cubicBezTo>
                          <a:pt x="241" y="534"/>
                          <a:pt x="255" y="552"/>
                          <a:pt x="286" y="552"/>
                        </a:cubicBezTo>
                        <a:cubicBezTo>
                          <a:pt x="303" y="552"/>
                          <a:pt x="327" y="546"/>
                          <a:pt x="357" y="535"/>
                        </a:cubicBezTo>
                        <a:cubicBezTo>
                          <a:pt x="374" y="517"/>
                          <a:pt x="410" y="499"/>
                          <a:pt x="446" y="481"/>
                        </a:cubicBezTo>
                        <a:cubicBezTo>
                          <a:pt x="481" y="428"/>
                          <a:pt x="517" y="357"/>
                          <a:pt x="517" y="285"/>
                        </a:cubicBezTo>
                        <a:cubicBezTo>
                          <a:pt x="517" y="242"/>
                          <a:pt x="508" y="201"/>
                          <a:pt x="492" y="164"/>
                        </a:cubicBezTo>
                        <a:lnTo>
                          <a:pt x="492" y="164"/>
                        </a:lnTo>
                        <a:cubicBezTo>
                          <a:pt x="484" y="138"/>
                          <a:pt x="469" y="113"/>
                          <a:pt x="446" y="89"/>
                        </a:cubicBezTo>
                        <a:lnTo>
                          <a:pt x="446" y="89"/>
                        </a:lnTo>
                        <a:cubicBezTo>
                          <a:pt x="445" y="90"/>
                          <a:pt x="445" y="91"/>
                          <a:pt x="445" y="91"/>
                        </a:cubicBezTo>
                        <a:lnTo>
                          <a:pt x="445" y="91"/>
                        </a:lnTo>
                        <a:cubicBezTo>
                          <a:pt x="395" y="35"/>
                          <a:pt x="325" y="0"/>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 name="Google Shape;334;p2"/>
                  <p:cNvSpPr/>
                  <p:nvPr/>
                </p:nvSpPr>
                <p:spPr>
                  <a:xfrm>
                    <a:off x="822033" y="5650457"/>
                    <a:ext cx="32204" cy="23716"/>
                  </a:xfrm>
                  <a:custGeom>
                    <a:rect b="b" l="l" r="r" t="t"/>
                    <a:pathLst>
                      <a:path extrusionOk="0" h="447" w="607">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 name="Google Shape;335;p2"/>
                  <p:cNvSpPr/>
                  <p:nvPr/>
                </p:nvSpPr>
                <p:spPr>
                  <a:xfrm>
                    <a:off x="898590" y="5218544"/>
                    <a:ext cx="45415" cy="32204"/>
                  </a:xfrm>
                  <a:custGeom>
                    <a:rect b="b" l="l" r="r" t="t"/>
                    <a:pathLst>
                      <a:path extrusionOk="0" h="607" w="856">
                        <a:moveTo>
                          <a:pt x="392" y="1"/>
                        </a:moveTo>
                        <a:cubicBezTo>
                          <a:pt x="0" y="1"/>
                          <a:pt x="72" y="606"/>
                          <a:pt x="464"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 name="Google Shape;336;p2"/>
                  <p:cNvSpPr/>
                  <p:nvPr/>
                </p:nvSpPr>
                <p:spPr>
                  <a:xfrm>
                    <a:off x="524294" y="5558780"/>
                    <a:ext cx="35971" cy="26528"/>
                  </a:xfrm>
                  <a:custGeom>
                    <a:rect b="b" l="l" r="r" t="t"/>
                    <a:pathLst>
                      <a:path extrusionOk="0" h="500" w="678">
                        <a:moveTo>
                          <a:pt x="339" y="1"/>
                        </a:moveTo>
                        <a:cubicBezTo>
                          <a:pt x="19" y="1"/>
                          <a:pt x="1" y="500"/>
                          <a:pt x="304" y="500"/>
                        </a:cubicBezTo>
                        <a:cubicBezTo>
                          <a:pt x="624" y="500"/>
                          <a:pt x="678"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p2"/>
                  <p:cNvSpPr/>
                  <p:nvPr/>
                </p:nvSpPr>
                <p:spPr>
                  <a:xfrm>
                    <a:off x="664197" y="5211010"/>
                    <a:ext cx="39738" cy="30294"/>
                  </a:xfrm>
                  <a:custGeom>
                    <a:rect b="b" l="l" r="r" t="t"/>
                    <a:pathLst>
                      <a:path extrusionOk="0" h="571" w="749">
                        <a:moveTo>
                          <a:pt x="375" y="0"/>
                        </a:moveTo>
                        <a:cubicBezTo>
                          <a:pt x="0" y="0"/>
                          <a:pt x="36" y="570"/>
                          <a:pt x="392" y="570"/>
                        </a:cubicBezTo>
                        <a:cubicBezTo>
                          <a:pt x="749" y="570"/>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p2"/>
                  <p:cNvSpPr/>
                  <p:nvPr/>
                </p:nvSpPr>
                <p:spPr>
                  <a:xfrm>
                    <a:off x="1372522" y="5023570"/>
                    <a:ext cx="42285" cy="30241"/>
                  </a:xfrm>
                  <a:custGeom>
                    <a:rect b="b" l="l" r="r" t="t"/>
                    <a:pathLst>
                      <a:path extrusionOk="0" h="570" w="797">
                        <a:moveTo>
                          <a:pt x="391" y="0"/>
                        </a:moveTo>
                        <a:cubicBezTo>
                          <a:pt x="331" y="0"/>
                          <a:pt x="268" y="23"/>
                          <a:pt x="206" y="77"/>
                        </a:cubicBezTo>
                        <a:lnTo>
                          <a:pt x="135" y="166"/>
                        </a:lnTo>
                        <a:cubicBezTo>
                          <a:pt x="1" y="330"/>
                          <a:pt x="166" y="570"/>
                          <a:pt x="360" y="570"/>
                        </a:cubicBezTo>
                        <a:cubicBezTo>
                          <a:pt x="397" y="570"/>
                          <a:pt x="436" y="561"/>
                          <a:pt x="473" y="540"/>
                        </a:cubicBezTo>
                        <a:lnTo>
                          <a:pt x="527" y="505"/>
                        </a:lnTo>
                        <a:cubicBezTo>
                          <a:pt x="796" y="349"/>
                          <a:pt x="625" y="0"/>
                          <a:pt x="3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339" name="Google Shape;339;p2"/>
              <p:cNvSpPr/>
              <p:nvPr/>
            </p:nvSpPr>
            <p:spPr>
              <a:xfrm>
                <a:off x="-569204" y="4639194"/>
                <a:ext cx="40693" cy="30294"/>
              </a:xfrm>
              <a:custGeom>
                <a:rect b="b" l="l" r="r" t="t"/>
                <a:pathLst>
                  <a:path extrusionOk="0" h="571" w="767">
                    <a:moveTo>
                      <a:pt x="375" y="0"/>
                    </a:moveTo>
                    <a:cubicBezTo>
                      <a:pt x="1" y="0"/>
                      <a:pt x="36" y="571"/>
                      <a:pt x="393" y="571"/>
                    </a:cubicBezTo>
                    <a:cubicBezTo>
                      <a:pt x="767" y="571"/>
                      <a:pt x="731" y="0"/>
                      <a:pt x="37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 name="Google Shape;340;p2"/>
              <p:cNvSpPr/>
              <p:nvPr/>
            </p:nvSpPr>
            <p:spPr>
              <a:xfrm>
                <a:off x="-312104" y="4367928"/>
                <a:ext cx="40693" cy="30294"/>
              </a:xfrm>
              <a:custGeom>
                <a:rect b="b" l="l" r="r" t="t"/>
                <a:pathLst>
                  <a:path extrusionOk="0" h="571" w="767">
                    <a:moveTo>
                      <a:pt x="374" y="1"/>
                    </a:moveTo>
                    <a:cubicBezTo>
                      <a:pt x="0" y="1"/>
                      <a:pt x="36" y="571"/>
                      <a:pt x="392" y="571"/>
                    </a:cubicBezTo>
                    <a:cubicBezTo>
                      <a:pt x="766" y="571"/>
                      <a:pt x="731"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41" name="Google Shape;341;p2"/>
              <p:cNvGrpSpPr/>
              <p:nvPr/>
            </p:nvGrpSpPr>
            <p:grpSpPr>
              <a:xfrm>
                <a:off x="-1105050" y="2496606"/>
                <a:ext cx="1645501" cy="2442281"/>
                <a:chOff x="-1105050" y="2496606"/>
                <a:chExt cx="1645501" cy="2442281"/>
              </a:xfrm>
            </p:grpSpPr>
            <p:sp>
              <p:nvSpPr>
                <p:cNvPr id="342" name="Google Shape;342;p2"/>
                <p:cNvSpPr/>
                <p:nvPr/>
              </p:nvSpPr>
              <p:spPr>
                <a:xfrm>
                  <a:off x="-1105050" y="2496606"/>
                  <a:ext cx="1645501" cy="2442281"/>
                </a:xfrm>
                <a:custGeom>
                  <a:rect b="b" l="l" r="r" t="t"/>
                  <a:pathLst>
                    <a:path extrusionOk="0" h="46033" w="31015">
                      <a:moveTo>
                        <a:pt x="28593" y="1"/>
                      </a:moveTo>
                      <a:cubicBezTo>
                        <a:pt x="28176" y="1"/>
                        <a:pt x="27868" y="362"/>
                        <a:pt x="27630" y="695"/>
                      </a:cubicBezTo>
                      <a:cubicBezTo>
                        <a:pt x="26419" y="2352"/>
                        <a:pt x="25403" y="4133"/>
                        <a:pt x="24602" y="6039"/>
                      </a:cubicBezTo>
                      <a:cubicBezTo>
                        <a:pt x="24363" y="6612"/>
                        <a:pt x="23925" y="7299"/>
                        <a:pt x="23364" y="7299"/>
                      </a:cubicBezTo>
                      <a:cubicBezTo>
                        <a:pt x="23297" y="7299"/>
                        <a:pt x="23229" y="7290"/>
                        <a:pt x="23159" y="7269"/>
                      </a:cubicBezTo>
                      <a:cubicBezTo>
                        <a:pt x="23889" y="5772"/>
                        <a:pt x="24459" y="4205"/>
                        <a:pt x="24833" y="2583"/>
                      </a:cubicBezTo>
                      <a:cubicBezTo>
                        <a:pt x="24928" y="2143"/>
                        <a:pt x="24586" y="1830"/>
                        <a:pt x="24232" y="1830"/>
                      </a:cubicBezTo>
                      <a:cubicBezTo>
                        <a:pt x="24056" y="1830"/>
                        <a:pt x="23877" y="1907"/>
                        <a:pt x="23747" y="2085"/>
                      </a:cubicBezTo>
                      <a:cubicBezTo>
                        <a:pt x="23461" y="2494"/>
                        <a:pt x="23212" y="2958"/>
                        <a:pt x="23052" y="3456"/>
                      </a:cubicBezTo>
                      <a:lnTo>
                        <a:pt x="20451" y="10671"/>
                      </a:lnTo>
                      <a:cubicBezTo>
                        <a:pt x="20277" y="11161"/>
                        <a:pt x="19922" y="11734"/>
                        <a:pt x="19458" y="11734"/>
                      </a:cubicBezTo>
                      <a:cubicBezTo>
                        <a:pt x="19399" y="11734"/>
                        <a:pt x="19338" y="11725"/>
                        <a:pt x="19275" y="11704"/>
                      </a:cubicBezTo>
                      <a:cubicBezTo>
                        <a:pt x="19596" y="9406"/>
                        <a:pt x="20807" y="7340"/>
                        <a:pt x="21627" y="5167"/>
                      </a:cubicBezTo>
                      <a:cubicBezTo>
                        <a:pt x="21912" y="4436"/>
                        <a:pt x="22001" y="3349"/>
                        <a:pt x="21217" y="3136"/>
                      </a:cubicBezTo>
                      <a:cubicBezTo>
                        <a:pt x="21147" y="3117"/>
                        <a:pt x="21074" y="3108"/>
                        <a:pt x="21001" y="3108"/>
                      </a:cubicBezTo>
                      <a:cubicBezTo>
                        <a:pt x="20795" y="3108"/>
                        <a:pt x="20586" y="3178"/>
                        <a:pt x="20415" y="3296"/>
                      </a:cubicBezTo>
                      <a:cubicBezTo>
                        <a:pt x="19863" y="3706"/>
                        <a:pt x="19631" y="4383"/>
                        <a:pt x="19418" y="5006"/>
                      </a:cubicBezTo>
                      <a:cubicBezTo>
                        <a:pt x="18723" y="7144"/>
                        <a:pt x="18188" y="9317"/>
                        <a:pt x="17814" y="11526"/>
                      </a:cubicBezTo>
                      <a:cubicBezTo>
                        <a:pt x="17601" y="12755"/>
                        <a:pt x="17422" y="14038"/>
                        <a:pt x="16710" y="15054"/>
                      </a:cubicBezTo>
                      <a:cubicBezTo>
                        <a:pt x="16553" y="15267"/>
                        <a:pt x="16340" y="15492"/>
                        <a:pt x="16079" y="15492"/>
                      </a:cubicBezTo>
                      <a:cubicBezTo>
                        <a:pt x="16013" y="15492"/>
                        <a:pt x="15944" y="15478"/>
                        <a:pt x="15873" y="15445"/>
                      </a:cubicBezTo>
                      <a:cubicBezTo>
                        <a:pt x="15552" y="15285"/>
                        <a:pt x="15409" y="14911"/>
                        <a:pt x="15534" y="14573"/>
                      </a:cubicBezTo>
                      <a:cubicBezTo>
                        <a:pt x="16425" y="12096"/>
                        <a:pt x="17120" y="9549"/>
                        <a:pt x="17583" y="6966"/>
                      </a:cubicBezTo>
                      <a:cubicBezTo>
                        <a:pt x="17690" y="6342"/>
                        <a:pt x="17707" y="5523"/>
                        <a:pt x="17048" y="5309"/>
                      </a:cubicBezTo>
                      <a:cubicBezTo>
                        <a:pt x="16954" y="5283"/>
                        <a:pt x="16861" y="5271"/>
                        <a:pt x="16768" y="5271"/>
                      </a:cubicBezTo>
                      <a:cubicBezTo>
                        <a:pt x="16476" y="5271"/>
                        <a:pt x="16200" y="5395"/>
                        <a:pt x="15997" y="5612"/>
                      </a:cubicBezTo>
                      <a:cubicBezTo>
                        <a:pt x="14911" y="6877"/>
                        <a:pt x="14537" y="8533"/>
                        <a:pt x="14251" y="10137"/>
                      </a:cubicBezTo>
                      <a:cubicBezTo>
                        <a:pt x="13877" y="12399"/>
                        <a:pt x="13646" y="14697"/>
                        <a:pt x="13592" y="17013"/>
                      </a:cubicBezTo>
                      <a:cubicBezTo>
                        <a:pt x="13592" y="17868"/>
                        <a:pt x="13343" y="18723"/>
                        <a:pt x="12880" y="19454"/>
                      </a:cubicBezTo>
                      <a:cubicBezTo>
                        <a:pt x="12809" y="19578"/>
                        <a:pt x="12666" y="19667"/>
                        <a:pt x="12523" y="19685"/>
                      </a:cubicBezTo>
                      <a:cubicBezTo>
                        <a:pt x="12292" y="19685"/>
                        <a:pt x="12078" y="19561"/>
                        <a:pt x="11971" y="19365"/>
                      </a:cubicBezTo>
                      <a:cubicBezTo>
                        <a:pt x="11793" y="19062"/>
                        <a:pt x="11829" y="18688"/>
                        <a:pt x="11882" y="18349"/>
                      </a:cubicBezTo>
                      <a:cubicBezTo>
                        <a:pt x="12185" y="15873"/>
                        <a:pt x="12417" y="13379"/>
                        <a:pt x="12541" y="10867"/>
                      </a:cubicBezTo>
                      <a:cubicBezTo>
                        <a:pt x="12559" y="10653"/>
                        <a:pt x="12523" y="10440"/>
                        <a:pt x="12399" y="10244"/>
                      </a:cubicBezTo>
                      <a:cubicBezTo>
                        <a:pt x="12264" y="10022"/>
                        <a:pt x="12092" y="9946"/>
                        <a:pt x="11918" y="9946"/>
                      </a:cubicBezTo>
                      <a:cubicBezTo>
                        <a:pt x="11770" y="9946"/>
                        <a:pt x="11621" y="10000"/>
                        <a:pt x="11490" y="10065"/>
                      </a:cubicBezTo>
                      <a:cubicBezTo>
                        <a:pt x="10867" y="10351"/>
                        <a:pt x="10404" y="10903"/>
                        <a:pt x="10225" y="11580"/>
                      </a:cubicBezTo>
                      <a:cubicBezTo>
                        <a:pt x="9174" y="15178"/>
                        <a:pt x="11437" y="19026"/>
                        <a:pt x="10261" y="22500"/>
                      </a:cubicBezTo>
                      <a:cubicBezTo>
                        <a:pt x="9513" y="22340"/>
                        <a:pt x="9388" y="21360"/>
                        <a:pt x="9406" y="20594"/>
                      </a:cubicBezTo>
                      <a:cubicBezTo>
                        <a:pt x="9442" y="19436"/>
                        <a:pt x="9406" y="18278"/>
                        <a:pt x="9335" y="17120"/>
                      </a:cubicBezTo>
                      <a:cubicBezTo>
                        <a:pt x="9299" y="16603"/>
                        <a:pt x="9246" y="16069"/>
                        <a:pt x="8889" y="15695"/>
                      </a:cubicBezTo>
                      <a:cubicBezTo>
                        <a:pt x="8706" y="15496"/>
                        <a:pt x="8470" y="15402"/>
                        <a:pt x="8226" y="15402"/>
                      </a:cubicBezTo>
                      <a:cubicBezTo>
                        <a:pt x="8186" y="15402"/>
                        <a:pt x="8146" y="15405"/>
                        <a:pt x="8106" y="15410"/>
                      </a:cubicBezTo>
                      <a:cubicBezTo>
                        <a:pt x="7607" y="15517"/>
                        <a:pt x="7446" y="16015"/>
                        <a:pt x="7357" y="16461"/>
                      </a:cubicBezTo>
                      <a:cubicBezTo>
                        <a:pt x="6930" y="18866"/>
                        <a:pt x="7660" y="21378"/>
                        <a:pt x="8551" y="23604"/>
                      </a:cubicBezTo>
                      <a:cubicBezTo>
                        <a:pt x="8872" y="24335"/>
                        <a:pt x="8943" y="25172"/>
                        <a:pt x="8729" y="25956"/>
                      </a:cubicBezTo>
                      <a:cubicBezTo>
                        <a:pt x="8693" y="26098"/>
                        <a:pt x="8622" y="26259"/>
                        <a:pt x="8426" y="26277"/>
                      </a:cubicBezTo>
                      <a:cubicBezTo>
                        <a:pt x="8414" y="26277"/>
                        <a:pt x="8401" y="26278"/>
                        <a:pt x="8389" y="26278"/>
                      </a:cubicBezTo>
                      <a:cubicBezTo>
                        <a:pt x="8156" y="26278"/>
                        <a:pt x="7960" y="26122"/>
                        <a:pt x="7910" y="25902"/>
                      </a:cubicBezTo>
                      <a:lnTo>
                        <a:pt x="6983" y="22197"/>
                      </a:lnTo>
                      <a:cubicBezTo>
                        <a:pt x="6815" y="21523"/>
                        <a:pt x="6439" y="20674"/>
                        <a:pt x="5736" y="20674"/>
                      </a:cubicBezTo>
                      <a:cubicBezTo>
                        <a:pt x="5696" y="20674"/>
                        <a:pt x="5654" y="20677"/>
                        <a:pt x="5612" y="20683"/>
                      </a:cubicBezTo>
                      <a:cubicBezTo>
                        <a:pt x="5166" y="20772"/>
                        <a:pt x="4810" y="21128"/>
                        <a:pt x="4739" y="21591"/>
                      </a:cubicBezTo>
                      <a:cubicBezTo>
                        <a:pt x="4275" y="24210"/>
                        <a:pt x="6217" y="26401"/>
                        <a:pt x="6859" y="28895"/>
                      </a:cubicBezTo>
                      <a:cubicBezTo>
                        <a:pt x="6983" y="29394"/>
                        <a:pt x="6894" y="30142"/>
                        <a:pt x="6360" y="30160"/>
                      </a:cubicBezTo>
                      <a:lnTo>
                        <a:pt x="4293" y="25243"/>
                      </a:lnTo>
                      <a:cubicBezTo>
                        <a:pt x="4222" y="25065"/>
                        <a:pt x="4133" y="24869"/>
                        <a:pt x="3919" y="24869"/>
                      </a:cubicBezTo>
                      <a:cubicBezTo>
                        <a:pt x="3759" y="24887"/>
                        <a:pt x="3616" y="24976"/>
                        <a:pt x="3545" y="25119"/>
                      </a:cubicBezTo>
                      <a:cubicBezTo>
                        <a:pt x="3082" y="25956"/>
                        <a:pt x="3314" y="26953"/>
                        <a:pt x="3616" y="27844"/>
                      </a:cubicBezTo>
                      <a:cubicBezTo>
                        <a:pt x="4311" y="29875"/>
                        <a:pt x="5362" y="31763"/>
                        <a:pt x="6734" y="33420"/>
                      </a:cubicBezTo>
                      <a:lnTo>
                        <a:pt x="6627" y="33456"/>
                      </a:lnTo>
                      <a:cubicBezTo>
                        <a:pt x="5184" y="32903"/>
                        <a:pt x="3990" y="31870"/>
                        <a:pt x="2886" y="30784"/>
                      </a:cubicBezTo>
                      <a:cubicBezTo>
                        <a:pt x="2619" y="30481"/>
                        <a:pt x="2280" y="30231"/>
                        <a:pt x="1924" y="30035"/>
                      </a:cubicBezTo>
                      <a:cubicBezTo>
                        <a:pt x="1765" y="29974"/>
                        <a:pt x="1590" y="29939"/>
                        <a:pt x="1419" y="29939"/>
                      </a:cubicBezTo>
                      <a:cubicBezTo>
                        <a:pt x="993" y="29939"/>
                        <a:pt x="588" y="30154"/>
                        <a:pt x="499" y="30712"/>
                      </a:cubicBezTo>
                      <a:cubicBezTo>
                        <a:pt x="463" y="31051"/>
                        <a:pt x="534" y="31389"/>
                        <a:pt x="730" y="31656"/>
                      </a:cubicBezTo>
                      <a:cubicBezTo>
                        <a:pt x="2049" y="33812"/>
                        <a:pt x="4471" y="34845"/>
                        <a:pt x="6502" y="36306"/>
                      </a:cubicBezTo>
                      <a:cubicBezTo>
                        <a:pt x="6472" y="36469"/>
                        <a:pt x="6325" y="36527"/>
                        <a:pt x="6155" y="36527"/>
                      </a:cubicBezTo>
                      <a:cubicBezTo>
                        <a:pt x="6027" y="36527"/>
                        <a:pt x="5886" y="36494"/>
                        <a:pt x="5772" y="36449"/>
                      </a:cubicBezTo>
                      <a:cubicBezTo>
                        <a:pt x="4917" y="36110"/>
                        <a:pt x="4097" y="35683"/>
                        <a:pt x="3331" y="35184"/>
                      </a:cubicBezTo>
                      <a:cubicBezTo>
                        <a:pt x="2733" y="34785"/>
                        <a:pt x="2119" y="34339"/>
                        <a:pt x="1374" y="34339"/>
                      </a:cubicBezTo>
                      <a:cubicBezTo>
                        <a:pt x="1320" y="34339"/>
                        <a:pt x="1266" y="34342"/>
                        <a:pt x="1211" y="34346"/>
                      </a:cubicBezTo>
                      <a:cubicBezTo>
                        <a:pt x="820" y="34382"/>
                        <a:pt x="481" y="34596"/>
                        <a:pt x="303" y="34934"/>
                      </a:cubicBezTo>
                      <a:cubicBezTo>
                        <a:pt x="0" y="35540"/>
                        <a:pt x="392" y="36110"/>
                        <a:pt x="837" y="36520"/>
                      </a:cubicBezTo>
                      <a:cubicBezTo>
                        <a:pt x="2405" y="38034"/>
                        <a:pt x="4632" y="38551"/>
                        <a:pt x="6663" y="39370"/>
                      </a:cubicBezTo>
                      <a:cubicBezTo>
                        <a:pt x="6876" y="39441"/>
                        <a:pt x="7072" y="39566"/>
                        <a:pt x="7215" y="39744"/>
                      </a:cubicBezTo>
                      <a:cubicBezTo>
                        <a:pt x="7340" y="39922"/>
                        <a:pt x="7304" y="40172"/>
                        <a:pt x="7144" y="40314"/>
                      </a:cubicBezTo>
                      <a:cubicBezTo>
                        <a:pt x="7069" y="40339"/>
                        <a:pt x="6991" y="40352"/>
                        <a:pt x="6912" y="40352"/>
                      </a:cubicBezTo>
                      <a:cubicBezTo>
                        <a:pt x="6822" y="40352"/>
                        <a:pt x="6731" y="40335"/>
                        <a:pt x="6645" y="40296"/>
                      </a:cubicBezTo>
                      <a:cubicBezTo>
                        <a:pt x="5861" y="40047"/>
                        <a:pt x="5059" y="39869"/>
                        <a:pt x="4258" y="39726"/>
                      </a:cubicBezTo>
                      <a:cubicBezTo>
                        <a:pt x="4092" y="39698"/>
                        <a:pt x="3912" y="39680"/>
                        <a:pt x="3734" y="39680"/>
                      </a:cubicBezTo>
                      <a:cubicBezTo>
                        <a:pt x="3239" y="39680"/>
                        <a:pt x="2759" y="39820"/>
                        <a:pt x="2654" y="40279"/>
                      </a:cubicBezTo>
                      <a:cubicBezTo>
                        <a:pt x="2619" y="40492"/>
                        <a:pt x="2637" y="40706"/>
                        <a:pt x="2743" y="40884"/>
                      </a:cubicBezTo>
                      <a:cubicBezTo>
                        <a:pt x="3278" y="41953"/>
                        <a:pt x="4703" y="42042"/>
                        <a:pt x="5843" y="42381"/>
                      </a:cubicBezTo>
                      <a:cubicBezTo>
                        <a:pt x="7108" y="42755"/>
                        <a:pt x="8355" y="44893"/>
                        <a:pt x="9032" y="46033"/>
                      </a:cubicBezTo>
                      <a:lnTo>
                        <a:pt x="9834" y="45587"/>
                      </a:lnTo>
                      <a:cubicBezTo>
                        <a:pt x="9513" y="44946"/>
                        <a:pt x="9299" y="42719"/>
                        <a:pt x="9869" y="42274"/>
                      </a:cubicBezTo>
                      <a:cubicBezTo>
                        <a:pt x="10439" y="41828"/>
                        <a:pt x="11152" y="41632"/>
                        <a:pt x="11847" y="41383"/>
                      </a:cubicBezTo>
                      <a:cubicBezTo>
                        <a:pt x="12541" y="41152"/>
                        <a:pt x="13236" y="40795"/>
                        <a:pt x="13610" y="40172"/>
                      </a:cubicBezTo>
                      <a:cubicBezTo>
                        <a:pt x="13877" y="39744"/>
                        <a:pt x="13913" y="39067"/>
                        <a:pt x="13307" y="38889"/>
                      </a:cubicBezTo>
                      <a:cubicBezTo>
                        <a:pt x="13218" y="38862"/>
                        <a:pt x="13126" y="38847"/>
                        <a:pt x="13035" y="38847"/>
                      </a:cubicBezTo>
                      <a:cubicBezTo>
                        <a:pt x="12889" y="38847"/>
                        <a:pt x="12744" y="38884"/>
                        <a:pt x="12613" y="38960"/>
                      </a:cubicBezTo>
                      <a:cubicBezTo>
                        <a:pt x="11936" y="39263"/>
                        <a:pt x="11259" y="39780"/>
                        <a:pt x="10493" y="39780"/>
                      </a:cubicBezTo>
                      <a:cubicBezTo>
                        <a:pt x="9709" y="39780"/>
                        <a:pt x="8854" y="38960"/>
                        <a:pt x="9495" y="38194"/>
                      </a:cubicBezTo>
                      <a:cubicBezTo>
                        <a:pt x="9709" y="37945"/>
                        <a:pt x="10029" y="37767"/>
                        <a:pt x="10368" y="37731"/>
                      </a:cubicBezTo>
                      <a:cubicBezTo>
                        <a:pt x="11829" y="37517"/>
                        <a:pt x="13290" y="37197"/>
                        <a:pt x="14715" y="36769"/>
                      </a:cubicBezTo>
                      <a:cubicBezTo>
                        <a:pt x="15338" y="36591"/>
                        <a:pt x="16015" y="36342"/>
                        <a:pt x="16389" y="35772"/>
                      </a:cubicBezTo>
                      <a:cubicBezTo>
                        <a:pt x="16567" y="35504"/>
                        <a:pt x="16639" y="35148"/>
                        <a:pt x="16550" y="34827"/>
                      </a:cubicBezTo>
                      <a:cubicBezTo>
                        <a:pt x="16415" y="34329"/>
                        <a:pt x="15974" y="34126"/>
                        <a:pt x="15529" y="34126"/>
                      </a:cubicBezTo>
                      <a:cubicBezTo>
                        <a:pt x="15385" y="34126"/>
                        <a:pt x="15241" y="34147"/>
                        <a:pt x="15107" y="34186"/>
                      </a:cubicBezTo>
                      <a:cubicBezTo>
                        <a:pt x="14679" y="34346"/>
                        <a:pt x="14287" y="34542"/>
                        <a:pt x="13931" y="34792"/>
                      </a:cubicBezTo>
                      <a:cubicBezTo>
                        <a:pt x="13147" y="35219"/>
                        <a:pt x="12274" y="35504"/>
                        <a:pt x="11383" y="35593"/>
                      </a:cubicBezTo>
                      <a:cubicBezTo>
                        <a:pt x="11315" y="35603"/>
                        <a:pt x="11244" y="35610"/>
                        <a:pt x="11173" y="35610"/>
                      </a:cubicBezTo>
                      <a:cubicBezTo>
                        <a:pt x="10987" y="35610"/>
                        <a:pt x="10805" y="35561"/>
                        <a:pt x="10689" y="35380"/>
                      </a:cubicBezTo>
                      <a:cubicBezTo>
                        <a:pt x="10600" y="35219"/>
                        <a:pt x="10582" y="35041"/>
                        <a:pt x="10653" y="34881"/>
                      </a:cubicBezTo>
                      <a:cubicBezTo>
                        <a:pt x="10760" y="34507"/>
                        <a:pt x="11098" y="34311"/>
                        <a:pt x="11437" y="34150"/>
                      </a:cubicBezTo>
                      <a:cubicBezTo>
                        <a:pt x="13521" y="33099"/>
                        <a:pt x="16033" y="32761"/>
                        <a:pt x="17672" y="31104"/>
                      </a:cubicBezTo>
                      <a:cubicBezTo>
                        <a:pt x="18171" y="30605"/>
                        <a:pt x="18527" y="29679"/>
                        <a:pt x="17850" y="29323"/>
                      </a:cubicBezTo>
                      <a:cubicBezTo>
                        <a:pt x="17720" y="29254"/>
                        <a:pt x="17574" y="29218"/>
                        <a:pt x="17425" y="29218"/>
                      </a:cubicBezTo>
                      <a:cubicBezTo>
                        <a:pt x="17267" y="29218"/>
                        <a:pt x="17106" y="29258"/>
                        <a:pt x="16959" y="29341"/>
                      </a:cubicBezTo>
                      <a:cubicBezTo>
                        <a:pt x="15196" y="30267"/>
                        <a:pt x="13468" y="31461"/>
                        <a:pt x="11455" y="31746"/>
                      </a:cubicBezTo>
                      <a:cubicBezTo>
                        <a:pt x="11317" y="31764"/>
                        <a:pt x="11178" y="31779"/>
                        <a:pt x="11041" y="31779"/>
                      </a:cubicBezTo>
                      <a:cubicBezTo>
                        <a:pt x="10789" y="31779"/>
                        <a:pt x="10547" y="31729"/>
                        <a:pt x="10350" y="31567"/>
                      </a:cubicBezTo>
                      <a:cubicBezTo>
                        <a:pt x="10154" y="31425"/>
                        <a:pt x="10047" y="31193"/>
                        <a:pt x="10101" y="30962"/>
                      </a:cubicBezTo>
                      <a:cubicBezTo>
                        <a:pt x="10172" y="30623"/>
                        <a:pt x="10528" y="30499"/>
                        <a:pt x="10849" y="30409"/>
                      </a:cubicBezTo>
                      <a:cubicBezTo>
                        <a:pt x="12559" y="29946"/>
                        <a:pt x="14287" y="29572"/>
                        <a:pt x="15944" y="28949"/>
                      </a:cubicBezTo>
                      <a:cubicBezTo>
                        <a:pt x="17690" y="28272"/>
                        <a:pt x="19382" y="27274"/>
                        <a:pt x="20540" y="25778"/>
                      </a:cubicBezTo>
                      <a:cubicBezTo>
                        <a:pt x="20718" y="25582"/>
                        <a:pt x="20754" y="25297"/>
                        <a:pt x="20629" y="25065"/>
                      </a:cubicBezTo>
                      <a:cubicBezTo>
                        <a:pt x="20514" y="24821"/>
                        <a:pt x="20307" y="24774"/>
                        <a:pt x="20101" y="24774"/>
                      </a:cubicBezTo>
                      <a:cubicBezTo>
                        <a:pt x="20051" y="24774"/>
                        <a:pt x="20001" y="24777"/>
                        <a:pt x="19952" y="24780"/>
                      </a:cubicBezTo>
                      <a:cubicBezTo>
                        <a:pt x="17458" y="24958"/>
                        <a:pt x="15231" y="26277"/>
                        <a:pt x="13004" y="27417"/>
                      </a:cubicBezTo>
                      <a:cubicBezTo>
                        <a:pt x="12582" y="27621"/>
                        <a:pt x="12114" y="27826"/>
                        <a:pt x="11666" y="27826"/>
                      </a:cubicBezTo>
                      <a:cubicBezTo>
                        <a:pt x="11490" y="27826"/>
                        <a:pt x="11317" y="27795"/>
                        <a:pt x="11152" y="27719"/>
                      </a:cubicBezTo>
                      <a:cubicBezTo>
                        <a:pt x="10956" y="27666"/>
                        <a:pt x="10849" y="27452"/>
                        <a:pt x="10902" y="27274"/>
                      </a:cubicBezTo>
                      <a:cubicBezTo>
                        <a:pt x="11063" y="26241"/>
                        <a:pt x="12132" y="25617"/>
                        <a:pt x="13111" y="25261"/>
                      </a:cubicBezTo>
                      <a:cubicBezTo>
                        <a:pt x="14519" y="24745"/>
                        <a:pt x="15979" y="24406"/>
                        <a:pt x="17476" y="24246"/>
                      </a:cubicBezTo>
                      <a:cubicBezTo>
                        <a:pt x="19097" y="24068"/>
                        <a:pt x="20896" y="24032"/>
                        <a:pt x="22143" y="22945"/>
                      </a:cubicBezTo>
                      <a:cubicBezTo>
                        <a:pt x="22393" y="22731"/>
                        <a:pt x="22624" y="22446"/>
                        <a:pt x="22500" y="22019"/>
                      </a:cubicBezTo>
                      <a:cubicBezTo>
                        <a:pt x="22375" y="21716"/>
                        <a:pt x="22125" y="21484"/>
                        <a:pt x="21805" y="21395"/>
                      </a:cubicBezTo>
                      <a:cubicBezTo>
                        <a:pt x="21673" y="21357"/>
                        <a:pt x="21541" y="21340"/>
                        <a:pt x="21409" y="21340"/>
                      </a:cubicBezTo>
                      <a:cubicBezTo>
                        <a:pt x="20937" y="21340"/>
                        <a:pt x="20469" y="21557"/>
                        <a:pt x="20023" y="21752"/>
                      </a:cubicBezTo>
                      <a:cubicBezTo>
                        <a:pt x="18260" y="22518"/>
                        <a:pt x="16389" y="23052"/>
                        <a:pt x="14483" y="23319"/>
                      </a:cubicBezTo>
                      <a:cubicBezTo>
                        <a:pt x="14441" y="23324"/>
                        <a:pt x="14398" y="23326"/>
                        <a:pt x="14355" y="23326"/>
                      </a:cubicBezTo>
                      <a:cubicBezTo>
                        <a:pt x="14214" y="23326"/>
                        <a:pt x="14071" y="23303"/>
                        <a:pt x="13949" y="23248"/>
                      </a:cubicBezTo>
                      <a:cubicBezTo>
                        <a:pt x="13503" y="23052"/>
                        <a:pt x="13521" y="22660"/>
                        <a:pt x="13646" y="22357"/>
                      </a:cubicBezTo>
                      <a:cubicBezTo>
                        <a:pt x="14073" y="21182"/>
                        <a:pt x="15498" y="20790"/>
                        <a:pt x="16728" y="20558"/>
                      </a:cubicBezTo>
                      <a:lnTo>
                        <a:pt x="20469" y="19810"/>
                      </a:lnTo>
                      <a:cubicBezTo>
                        <a:pt x="22268" y="19454"/>
                        <a:pt x="24281" y="18955"/>
                        <a:pt x="25047" y="17227"/>
                      </a:cubicBezTo>
                      <a:cubicBezTo>
                        <a:pt x="25172" y="16977"/>
                        <a:pt x="25136" y="16692"/>
                        <a:pt x="24958" y="16496"/>
                      </a:cubicBezTo>
                      <a:cubicBezTo>
                        <a:pt x="24839" y="16368"/>
                        <a:pt x="24711" y="16325"/>
                        <a:pt x="24583" y="16325"/>
                      </a:cubicBezTo>
                      <a:cubicBezTo>
                        <a:pt x="24461" y="16325"/>
                        <a:pt x="24340" y="16364"/>
                        <a:pt x="24227" y="16407"/>
                      </a:cubicBezTo>
                      <a:cubicBezTo>
                        <a:pt x="21912" y="17138"/>
                        <a:pt x="19685" y="18278"/>
                        <a:pt x="17244" y="18314"/>
                      </a:cubicBezTo>
                      <a:cubicBezTo>
                        <a:pt x="17066" y="18314"/>
                        <a:pt x="16906" y="18224"/>
                        <a:pt x="16799" y="18082"/>
                      </a:cubicBezTo>
                      <a:cubicBezTo>
                        <a:pt x="16639" y="17761"/>
                        <a:pt x="16959" y="17476"/>
                        <a:pt x="17244" y="17316"/>
                      </a:cubicBezTo>
                      <a:cubicBezTo>
                        <a:pt x="18046" y="16888"/>
                        <a:pt x="20415" y="16194"/>
                        <a:pt x="20415" y="16194"/>
                      </a:cubicBezTo>
                      <a:cubicBezTo>
                        <a:pt x="23551" y="15909"/>
                        <a:pt x="26436" y="14377"/>
                        <a:pt x="28432" y="11972"/>
                      </a:cubicBezTo>
                      <a:cubicBezTo>
                        <a:pt x="28735" y="11615"/>
                        <a:pt x="29002" y="11081"/>
                        <a:pt x="28610" y="10778"/>
                      </a:cubicBezTo>
                      <a:cubicBezTo>
                        <a:pt x="28485" y="10691"/>
                        <a:pt x="28343" y="10647"/>
                        <a:pt x="28208" y="10647"/>
                      </a:cubicBezTo>
                      <a:cubicBezTo>
                        <a:pt x="28150" y="10647"/>
                        <a:pt x="28093" y="10655"/>
                        <a:pt x="28040" y="10671"/>
                      </a:cubicBezTo>
                      <a:cubicBezTo>
                        <a:pt x="27024" y="10921"/>
                        <a:pt x="26241" y="11615"/>
                        <a:pt x="25368" y="12132"/>
                      </a:cubicBezTo>
                      <a:cubicBezTo>
                        <a:pt x="24096" y="12856"/>
                        <a:pt x="22650" y="13232"/>
                        <a:pt x="21200" y="13232"/>
                      </a:cubicBezTo>
                      <a:cubicBezTo>
                        <a:pt x="21046" y="13232"/>
                        <a:pt x="20891" y="13227"/>
                        <a:pt x="20736" y="13219"/>
                      </a:cubicBezTo>
                      <a:cubicBezTo>
                        <a:pt x="20807" y="12524"/>
                        <a:pt x="21662" y="12239"/>
                        <a:pt x="22339" y="12079"/>
                      </a:cubicBezTo>
                      <a:cubicBezTo>
                        <a:pt x="25902" y="11206"/>
                        <a:pt x="28966" y="8961"/>
                        <a:pt x="30872" y="5843"/>
                      </a:cubicBezTo>
                      <a:cubicBezTo>
                        <a:pt x="31015" y="5612"/>
                        <a:pt x="31015" y="5327"/>
                        <a:pt x="30854" y="5113"/>
                      </a:cubicBezTo>
                      <a:cubicBezTo>
                        <a:pt x="30749" y="4966"/>
                        <a:pt x="30620" y="4918"/>
                        <a:pt x="30487" y="4918"/>
                      </a:cubicBezTo>
                      <a:cubicBezTo>
                        <a:pt x="30395" y="4918"/>
                        <a:pt x="30301" y="4941"/>
                        <a:pt x="30213" y="4971"/>
                      </a:cubicBezTo>
                      <a:cubicBezTo>
                        <a:pt x="28414" y="5541"/>
                        <a:pt x="27185" y="7607"/>
                        <a:pt x="25296" y="7643"/>
                      </a:cubicBezTo>
                      <a:cubicBezTo>
                        <a:pt x="26882" y="6039"/>
                        <a:pt x="28182" y="4169"/>
                        <a:pt x="29109" y="2120"/>
                      </a:cubicBezTo>
                      <a:cubicBezTo>
                        <a:pt x="29322" y="1639"/>
                        <a:pt x="29536" y="1105"/>
                        <a:pt x="29340" y="588"/>
                      </a:cubicBezTo>
                      <a:cubicBezTo>
                        <a:pt x="29251" y="303"/>
                        <a:pt x="29020" y="89"/>
                        <a:pt x="28752" y="18"/>
                      </a:cubicBezTo>
                      <a:cubicBezTo>
                        <a:pt x="28698" y="6"/>
                        <a:pt x="28644" y="1"/>
                        <a:pt x="2859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43" name="Google Shape;343;p2"/>
                <p:cNvGrpSpPr/>
                <p:nvPr/>
              </p:nvGrpSpPr>
              <p:grpSpPr>
                <a:xfrm>
                  <a:off x="-965199" y="2712111"/>
                  <a:ext cx="1387364" cy="1986663"/>
                  <a:chOff x="-965199" y="2712111"/>
                  <a:chExt cx="1387364" cy="1986663"/>
                </a:xfrm>
              </p:grpSpPr>
              <p:sp>
                <p:nvSpPr>
                  <p:cNvPr id="344" name="Google Shape;344;p2"/>
                  <p:cNvSpPr/>
                  <p:nvPr/>
                </p:nvSpPr>
                <p:spPr>
                  <a:xfrm>
                    <a:off x="300299" y="2712111"/>
                    <a:ext cx="29392" cy="22708"/>
                  </a:xfrm>
                  <a:custGeom>
                    <a:rect b="b" l="l" r="r" t="t"/>
                    <a:pathLst>
                      <a:path extrusionOk="0" h="428" w="554">
                        <a:moveTo>
                          <a:pt x="268" y="0"/>
                        </a:moveTo>
                        <a:cubicBezTo>
                          <a:pt x="1" y="0"/>
                          <a:pt x="19" y="428"/>
                          <a:pt x="286" y="428"/>
                        </a:cubicBezTo>
                        <a:cubicBezTo>
                          <a:pt x="553" y="428"/>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 name="Google Shape;345;p2"/>
                  <p:cNvSpPr/>
                  <p:nvPr/>
                </p:nvSpPr>
                <p:spPr>
                  <a:xfrm>
                    <a:off x="392773" y="2853182"/>
                    <a:ext cx="29392" cy="21487"/>
                  </a:xfrm>
                  <a:custGeom>
                    <a:rect b="b" l="l" r="r" t="t"/>
                    <a:pathLst>
                      <a:path extrusionOk="0" h="405" w="554">
                        <a:moveTo>
                          <a:pt x="304" y="0"/>
                        </a:moveTo>
                        <a:cubicBezTo>
                          <a:pt x="148" y="0"/>
                          <a:pt x="1" y="205"/>
                          <a:pt x="182" y="334"/>
                        </a:cubicBezTo>
                        <a:lnTo>
                          <a:pt x="182" y="352"/>
                        </a:lnTo>
                        <a:lnTo>
                          <a:pt x="235" y="369"/>
                        </a:lnTo>
                        <a:cubicBezTo>
                          <a:pt x="263" y="394"/>
                          <a:pt x="296" y="404"/>
                          <a:pt x="329" y="404"/>
                        </a:cubicBezTo>
                        <a:cubicBezTo>
                          <a:pt x="441" y="404"/>
                          <a:pt x="554" y="280"/>
                          <a:pt x="485" y="156"/>
                        </a:cubicBezTo>
                        <a:lnTo>
                          <a:pt x="467" y="102"/>
                        </a:lnTo>
                        <a:cubicBezTo>
                          <a:pt x="423" y="29"/>
                          <a:pt x="363" y="0"/>
                          <a:pt x="3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 name="Google Shape;346;p2"/>
                  <p:cNvSpPr/>
                  <p:nvPr/>
                </p:nvSpPr>
                <p:spPr>
                  <a:xfrm>
                    <a:off x="176524" y="3035317"/>
                    <a:ext cx="16129" cy="11407"/>
                  </a:xfrm>
                  <a:custGeom>
                    <a:rect b="b" l="l" r="r" t="t"/>
                    <a:pathLst>
                      <a:path extrusionOk="0" h="215" w="304">
                        <a:moveTo>
                          <a:pt x="161" y="1"/>
                        </a:moveTo>
                        <a:cubicBezTo>
                          <a:pt x="0" y="1"/>
                          <a:pt x="0" y="214"/>
                          <a:pt x="143" y="214"/>
                        </a:cubicBezTo>
                        <a:cubicBezTo>
                          <a:pt x="285" y="214"/>
                          <a:pt x="303" y="1"/>
                          <a:pt x="16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 name="Google Shape;347;p2"/>
                  <p:cNvSpPr/>
                  <p:nvPr/>
                </p:nvSpPr>
                <p:spPr>
                  <a:xfrm>
                    <a:off x="82937" y="2936106"/>
                    <a:ext cx="38836" cy="29339"/>
                  </a:xfrm>
                  <a:custGeom>
                    <a:rect b="b" l="l" r="r" t="t"/>
                    <a:pathLst>
                      <a:path extrusionOk="0" h="553" w="732">
                        <a:moveTo>
                          <a:pt x="375" y="0"/>
                        </a:moveTo>
                        <a:cubicBezTo>
                          <a:pt x="1" y="0"/>
                          <a:pt x="1" y="552"/>
                          <a:pt x="375" y="552"/>
                        </a:cubicBezTo>
                        <a:cubicBezTo>
                          <a:pt x="731" y="552"/>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 name="Google Shape;348;p2"/>
                  <p:cNvSpPr/>
                  <p:nvPr/>
                </p:nvSpPr>
                <p:spPr>
                  <a:xfrm>
                    <a:off x="-93786" y="3182170"/>
                    <a:ext cx="31249" cy="25838"/>
                  </a:xfrm>
                  <a:custGeom>
                    <a:rect b="b" l="l" r="r" t="t"/>
                    <a:pathLst>
                      <a:path extrusionOk="0" h="487" w="589">
                        <a:moveTo>
                          <a:pt x="260" y="0"/>
                        </a:moveTo>
                        <a:cubicBezTo>
                          <a:pt x="210" y="0"/>
                          <a:pt x="158" y="10"/>
                          <a:pt x="107" y="29"/>
                        </a:cubicBezTo>
                        <a:cubicBezTo>
                          <a:pt x="54" y="65"/>
                          <a:pt x="0" y="118"/>
                          <a:pt x="18" y="190"/>
                        </a:cubicBezTo>
                        <a:cubicBezTo>
                          <a:pt x="18" y="358"/>
                          <a:pt x="162" y="486"/>
                          <a:pt x="326" y="486"/>
                        </a:cubicBezTo>
                        <a:cubicBezTo>
                          <a:pt x="354" y="486"/>
                          <a:pt x="382" y="482"/>
                          <a:pt x="410" y="475"/>
                        </a:cubicBezTo>
                        <a:cubicBezTo>
                          <a:pt x="464" y="439"/>
                          <a:pt x="499" y="386"/>
                          <a:pt x="535" y="332"/>
                        </a:cubicBezTo>
                        <a:cubicBezTo>
                          <a:pt x="588" y="261"/>
                          <a:pt x="570" y="154"/>
                          <a:pt x="517" y="101"/>
                        </a:cubicBezTo>
                        <a:cubicBezTo>
                          <a:pt x="437" y="32"/>
                          <a:pt x="350" y="0"/>
                          <a:pt x="26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 name="Google Shape;349;p2"/>
                  <p:cNvSpPr/>
                  <p:nvPr/>
                </p:nvSpPr>
                <p:spPr>
                  <a:xfrm>
                    <a:off x="31899" y="3262176"/>
                    <a:ext cx="34061" cy="23663"/>
                  </a:xfrm>
                  <a:custGeom>
                    <a:rect b="b" l="l" r="r" t="t"/>
                    <a:pathLst>
                      <a:path extrusionOk="0" h="446" w="642">
                        <a:moveTo>
                          <a:pt x="286" y="0"/>
                        </a:moveTo>
                        <a:cubicBezTo>
                          <a:pt x="1" y="0"/>
                          <a:pt x="54" y="445"/>
                          <a:pt x="339" y="445"/>
                        </a:cubicBezTo>
                        <a:cubicBezTo>
                          <a:pt x="642" y="445"/>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 name="Google Shape;350;p2"/>
                  <p:cNvSpPr/>
                  <p:nvPr/>
                </p:nvSpPr>
                <p:spPr>
                  <a:xfrm>
                    <a:off x="-201539" y="3341545"/>
                    <a:ext cx="35016" cy="24618"/>
                  </a:xfrm>
                  <a:custGeom>
                    <a:rect b="b" l="l" r="r" t="t"/>
                    <a:pathLst>
                      <a:path extrusionOk="0" h="464" w="660">
                        <a:moveTo>
                          <a:pt x="303" y="0"/>
                        </a:moveTo>
                        <a:cubicBezTo>
                          <a:pt x="1" y="0"/>
                          <a:pt x="72" y="464"/>
                          <a:pt x="357" y="464"/>
                        </a:cubicBezTo>
                        <a:cubicBezTo>
                          <a:pt x="660" y="464"/>
                          <a:pt x="606" y="0"/>
                          <a:pt x="30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 name="Google Shape;351;p2"/>
                  <p:cNvSpPr/>
                  <p:nvPr/>
                </p:nvSpPr>
                <p:spPr>
                  <a:xfrm>
                    <a:off x="-330036" y="3475135"/>
                    <a:ext cx="37987" cy="26899"/>
                  </a:xfrm>
                  <a:custGeom>
                    <a:rect b="b" l="l" r="r" t="t"/>
                    <a:pathLst>
                      <a:path extrusionOk="0" h="507" w="716">
                        <a:moveTo>
                          <a:pt x="316" y="0"/>
                        </a:moveTo>
                        <a:cubicBezTo>
                          <a:pt x="149" y="0"/>
                          <a:pt x="0" y="213"/>
                          <a:pt x="160" y="386"/>
                        </a:cubicBezTo>
                        <a:lnTo>
                          <a:pt x="178" y="404"/>
                        </a:lnTo>
                        <a:cubicBezTo>
                          <a:pt x="233" y="477"/>
                          <a:pt x="299" y="507"/>
                          <a:pt x="363" y="507"/>
                        </a:cubicBezTo>
                        <a:cubicBezTo>
                          <a:pt x="549" y="507"/>
                          <a:pt x="715" y="256"/>
                          <a:pt x="516" y="83"/>
                        </a:cubicBezTo>
                        <a:lnTo>
                          <a:pt x="481" y="83"/>
                        </a:lnTo>
                        <a:cubicBezTo>
                          <a:pt x="431" y="25"/>
                          <a:pt x="373" y="0"/>
                          <a:pt x="3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 name="Google Shape;352;p2"/>
                  <p:cNvSpPr/>
                  <p:nvPr/>
                </p:nvSpPr>
                <p:spPr>
                  <a:xfrm>
                    <a:off x="-294171" y="2951226"/>
                    <a:ext cx="45415" cy="33106"/>
                  </a:xfrm>
                  <a:custGeom>
                    <a:rect b="b" l="l" r="r" t="t"/>
                    <a:pathLst>
                      <a:path extrusionOk="0" h="624" w="856">
                        <a:moveTo>
                          <a:pt x="393" y="0"/>
                        </a:moveTo>
                        <a:cubicBezTo>
                          <a:pt x="1" y="0"/>
                          <a:pt x="72" y="624"/>
                          <a:pt x="464" y="624"/>
                        </a:cubicBezTo>
                        <a:cubicBezTo>
                          <a:pt x="856" y="624"/>
                          <a:pt x="785" y="0"/>
                          <a:pt x="3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 name="Google Shape;353;p2"/>
                  <p:cNvSpPr/>
                  <p:nvPr/>
                </p:nvSpPr>
                <p:spPr>
                  <a:xfrm>
                    <a:off x="-325367" y="3126994"/>
                    <a:ext cx="20851" cy="15174"/>
                  </a:xfrm>
                  <a:custGeom>
                    <a:rect b="b" l="l" r="r" t="t"/>
                    <a:pathLst>
                      <a:path extrusionOk="0" h="286" w="393">
                        <a:moveTo>
                          <a:pt x="179" y="1"/>
                        </a:moveTo>
                        <a:cubicBezTo>
                          <a:pt x="1" y="1"/>
                          <a:pt x="19" y="286"/>
                          <a:pt x="197" y="286"/>
                        </a:cubicBezTo>
                        <a:cubicBezTo>
                          <a:pt x="393" y="286"/>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 name="Google Shape;354;p2"/>
                  <p:cNvSpPr/>
                  <p:nvPr/>
                </p:nvSpPr>
                <p:spPr>
                  <a:xfrm>
                    <a:off x="83892" y="3438899"/>
                    <a:ext cx="44460" cy="32151"/>
                  </a:xfrm>
                  <a:custGeom>
                    <a:rect b="b" l="l" r="r" t="t"/>
                    <a:pathLst>
                      <a:path extrusionOk="0" h="606" w="838">
                        <a:moveTo>
                          <a:pt x="392" y="0"/>
                        </a:moveTo>
                        <a:cubicBezTo>
                          <a:pt x="0" y="0"/>
                          <a:pt x="72" y="606"/>
                          <a:pt x="464" y="606"/>
                        </a:cubicBezTo>
                        <a:cubicBezTo>
                          <a:pt x="838" y="606"/>
                          <a:pt x="784" y="0"/>
                          <a:pt x="3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 name="Google Shape;355;p2"/>
                  <p:cNvSpPr/>
                  <p:nvPr/>
                </p:nvSpPr>
                <p:spPr>
                  <a:xfrm>
                    <a:off x="-138882" y="3509673"/>
                    <a:ext cx="24618" cy="18781"/>
                  </a:xfrm>
                  <a:custGeom>
                    <a:rect b="b" l="l" r="r" t="t"/>
                    <a:pathLst>
                      <a:path extrusionOk="0" h="354" w="464">
                        <a:moveTo>
                          <a:pt x="229" y="0"/>
                        </a:moveTo>
                        <a:cubicBezTo>
                          <a:pt x="115" y="0"/>
                          <a:pt x="0" y="157"/>
                          <a:pt x="84" y="270"/>
                        </a:cubicBezTo>
                        <a:lnTo>
                          <a:pt x="84" y="252"/>
                        </a:lnTo>
                        <a:lnTo>
                          <a:pt x="120" y="305"/>
                        </a:lnTo>
                        <a:cubicBezTo>
                          <a:pt x="143" y="339"/>
                          <a:pt x="173" y="353"/>
                          <a:pt x="204" y="353"/>
                        </a:cubicBezTo>
                        <a:cubicBezTo>
                          <a:pt x="322" y="353"/>
                          <a:pt x="464" y="162"/>
                          <a:pt x="352" y="91"/>
                        </a:cubicBezTo>
                        <a:lnTo>
                          <a:pt x="316" y="38"/>
                        </a:lnTo>
                        <a:cubicBezTo>
                          <a:pt x="290" y="12"/>
                          <a:pt x="259" y="0"/>
                          <a:pt x="2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 name="Google Shape;356;p2"/>
                  <p:cNvSpPr/>
                  <p:nvPr/>
                </p:nvSpPr>
                <p:spPr>
                  <a:xfrm>
                    <a:off x="-452007" y="3693134"/>
                    <a:ext cx="31249" cy="23663"/>
                  </a:xfrm>
                  <a:custGeom>
                    <a:rect b="b" l="l" r="r" t="t"/>
                    <a:pathLst>
                      <a:path extrusionOk="0" h="446" w="589">
                        <a:moveTo>
                          <a:pt x="286" y="0"/>
                        </a:moveTo>
                        <a:cubicBezTo>
                          <a:pt x="1" y="0"/>
                          <a:pt x="36" y="446"/>
                          <a:pt x="304" y="446"/>
                        </a:cubicBezTo>
                        <a:cubicBezTo>
                          <a:pt x="589"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 name="Google Shape;357;p2"/>
                  <p:cNvSpPr/>
                  <p:nvPr/>
                </p:nvSpPr>
                <p:spPr>
                  <a:xfrm>
                    <a:off x="-556895" y="3166678"/>
                    <a:ext cx="31249" cy="23716"/>
                  </a:xfrm>
                  <a:custGeom>
                    <a:rect b="b" l="l" r="r" t="t"/>
                    <a:pathLst>
                      <a:path extrusionOk="0" h="447" w="589">
                        <a:moveTo>
                          <a:pt x="268" y="1"/>
                        </a:moveTo>
                        <a:cubicBezTo>
                          <a:pt x="0" y="1"/>
                          <a:pt x="18" y="446"/>
                          <a:pt x="303" y="446"/>
                        </a:cubicBezTo>
                        <a:cubicBezTo>
                          <a:pt x="588" y="446"/>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 name="Google Shape;358;p2"/>
                  <p:cNvSpPr/>
                  <p:nvPr/>
                </p:nvSpPr>
                <p:spPr>
                  <a:xfrm>
                    <a:off x="-526813" y="3339369"/>
                    <a:ext cx="32364" cy="28172"/>
                  </a:xfrm>
                  <a:custGeom>
                    <a:rect b="b" l="l" r="r" t="t"/>
                    <a:pathLst>
                      <a:path extrusionOk="0" h="531" w="610">
                        <a:moveTo>
                          <a:pt x="260" y="1"/>
                        </a:moveTo>
                        <a:cubicBezTo>
                          <a:pt x="4" y="1"/>
                          <a:pt x="1" y="530"/>
                          <a:pt x="250" y="530"/>
                        </a:cubicBezTo>
                        <a:cubicBezTo>
                          <a:pt x="268" y="530"/>
                          <a:pt x="286" y="528"/>
                          <a:pt x="306" y="522"/>
                        </a:cubicBezTo>
                        <a:lnTo>
                          <a:pt x="324" y="522"/>
                        </a:lnTo>
                        <a:cubicBezTo>
                          <a:pt x="591" y="469"/>
                          <a:pt x="609" y="95"/>
                          <a:pt x="342" y="24"/>
                        </a:cubicBezTo>
                        <a:lnTo>
                          <a:pt x="306" y="6"/>
                        </a:lnTo>
                        <a:cubicBezTo>
                          <a:pt x="290" y="2"/>
                          <a:pt x="275" y="1"/>
                          <a:pt x="2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 name="Google Shape;359;p2"/>
                  <p:cNvSpPr/>
                  <p:nvPr/>
                </p:nvSpPr>
                <p:spPr>
                  <a:xfrm>
                    <a:off x="-666558" y="3550631"/>
                    <a:ext cx="23238" cy="16871"/>
                  </a:xfrm>
                  <a:custGeom>
                    <a:rect b="b" l="l" r="r" t="t"/>
                    <a:pathLst>
                      <a:path extrusionOk="0" h="318" w="438">
                        <a:moveTo>
                          <a:pt x="144" y="0"/>
                        </a:moveTo>
                        <a:cubicBezTo>
                          <a:pt x="107" y="0"/>
                          <a:pt x="74" y="19"/>
                          <a:pt x="54" y="68"/>
                        </a:cubicBezTo>
                        <a:cubicBezTo>
                          <a:pt x="19" y="139"/>
                          <a:pt x="1" y="210"/>
                          <a:pt x="72" y="281"/>
                        </a:cubicBezTo>
                        <a:cubicBezTo>
                          <a:pt x="108" y="299"/>
                          <a:pt x="143" y="317"/>
                          <a:pt x="179" y="317"/>
                        </a:cubicBezTo>
                        <a:cubicBezTo>
                          <a:pt x="197" y="317"/>
                          <a:pt x="232" y="299"/>
                          <a:pt x="250" y="281"/>
                        </a:cubicBezTo>
                        <a:cubicBezTo>
                          <a:pt x="259" y="264"/>
                          <a:pt x="268" y="255"/>
                          <a:pt x="275" y="255"/>
                        </a:cubicBezTo>
                        <a:cubicBezTo>
                          <a:pt x="281" y="255"/>
                          <a:pt x="286" y="264"/>
                          <a:pt x="286" y="281"/>
                        </a:cubicBezTo>
                        <a:cubicBezTo>
                          <a:pt x="438" y="226"/>
                          <a:pt x="269" y="0"/>
                          <a:pt x="1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 name="Google Shape;360;p2"/>
                  <p:cNvSpPr/>
                  <p:nvPr/>
                </p:nvSpPr>
                <p:spPr>
                  <a:xfrm>
                    <a:off x="-566339" y="3798022"/>
                    <a:ext cx="45415" cy="35971"/>
                  </a:xfrm>
                  <a:custGeom>
                    <a:rect b="b" l="l" r="r" t="t"/>
                    <a:pathLst>
                      <a:path extrusionOk="0" h="678" w="856">
                        <a:moveTo>
                          <a:pt x="446" y="1"/>
                        </a:moveTo>
                        <a:cubicBezTo>
                          <a:pt x="18" y="1"/>
                          <a:pt x="0" y="678"/>
                          <a:pt x="410" y="678"/>
                        </a:cubicBezTo>
                        <a:cubicBezTo>
                          <a:pt x="855" y="678"/>
                          <a:pt x="855"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 name="Google Shape;361;p2"/>
                  <p:cNvSpPr/>
                  <p:nvPr/>
                </p:nvSpPr>
                <p:spPr>
                  <a:xfrm>
                    <a:off x="-652339" y="3954425"/>
                    <a:ext cx="28384" cy="27960"/>
                  </a:xfrm>
                  <a:custGeom>
                    <a:rect b="b" l="l" r="r" t="t"/>
                    <a:pathLst>
                      <a:path extrusionOk="0" h="527" w="535">
                        <a:moveTo>
                          <a:pt x="196" y="509"/>
                        </a:moveTo>
                        <a:lnTo>
                          <a:pt x="196" y="509"/>
                        </a:lnTo>
                        <a:cubicBezTo>
                          <a:pt x="210" y="513"/>
                          <a:pt x="223" y="517"/>
                          <a:pt x="237" y="519"/>
                        </a:cubicBezTo>
                        <a:lnTo>
                          <a:pt x="237" y="519"/>
                        </a:lnTo>
                        <a:lnTo>
                          <a:pt x="196" y="509"/>
                        </a:lnTo>
                        <a:close/>
                        <a:moveTo>
                          <a:pt x="290" y="0"/>
                        </a:moveTo>
                        <a:cubicBezTo>
                          <a:pt x="271" y="0"/>
                          <a:pt x="252" y="3"/>
                          <a:pt x="232" y="10"/>
                        </a:cubicBezTo>
                        <a:cubicBezTo>
                          <a:pt x="107" y="63"/>
                          <a:pt x="0" y="135"/>
                          <a:pt x="36" y="277"/>
                        </a:cubicBezTo>
                        <a:cubicBezTo>
                          <a:pt x="36" y="402"/>
                          <a:pt x="125" y="509"/>
                          <a:pt x="249" y="509"/>
                        </a:cubicBezTo>
                        <a:lnTo>
                          <a:pt x="263" y="522"/>
                        </a:lnTo>
                        <a:lnTo>
                          <a:pt x="263" y="522"/>
                        </a:lnTo>
                        <a:cubicBezTo>
                          <a:pt x="254" y="521"/>
                          <a:pt x="246" y="520"/>
                          <a:pt x="237" y="519"/>
                        </a:cubicBezTo>
                        <a:lnTo>
                          <a:pt x="237" y="519"/>
                        </a:lnTo>
                        <a:lnTo>
                          <a:pt x="267" y="527"/>
                        </a:lnTo>
                        <a:lnTo>
                          <a:pt x="263" y="522"/>
                        </a:lnTo>
                        <a:lnTo>
                          <a:pt x="263" y="522"/>
                        </a:lnTo>
                        <a:cubicBezTo>
                          <a:pt x="268" y="522"/>
                          <a:pt x="274" y="523"/>
                          <a:pt x="280" y="523"/>
                        </a:cubicBezTo>
                        <a:cubicBezTo>
                          <a:pt x="408" y="523"/>
                          <a:pt x="520" y="424"/>
                          <a:pt x="535" y="277"/>
                        </a:cubicBezTo>
                        <a:cubicBezTo>
                          <a:pt x="535" y="152"/>
                          <a:pt x="425" y="0"/>
                          <a:pt x="29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 name="Google Shape;362;p2"/>
                  <p:cNvSpPr/>
                  <p:nvPr/>
                </p:nvSpPr>
                <p:spPr>
                  <a:xfrm>
                    <a:off x="-246900" y="3920895"/>
                    <a:ext cx="37828" cy="28437"/>
                  </a:xfrm>
                  <a:custGeom>
                    <a:rect b="b" l="l" r="r" t="t"/>
                    <a:pathLst>
                      <a:path extrusionOk="0" h="536" w="713">
                        <a:moveTo>
                          <a:pt x="357" y="1"/>
                        </a:moveTo>
                        <a:cubicBezTo>
                          <a:pt x="0" y="1"/>
                          <a:pt x="0" y="535"/>
                          <a:pt x="357" y="535"/>
                        </a:cubicBezTo>
                        <a:cubicBezTo>
                          <a:pt x="713" y="535"/>
                          <a:pt x="713" y="1"/>
                          <a:pt x="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 name="Google Shape;363;p2"/>
                  <p:cNvSpPr/>
                  <p:nvPr/>
                </p:nvSpPr>
                <p:spPr>
                  <a:xfrm>
                    <a:off x="-492965" y="4018886"/>
                    <a:ext cx="33478" cy="25679"/>
                  </a:xfrm>
                  <a:custGeom>
                    <a:rect b="b" l="l" r="r" t="t"/>
                    <a:pathLst>
                      <a:path extrusionOk="0" h="484" w="631">
                        <a:moveTo>
                          <a:pt x="394" y="1"/>
                        </a:moveTo>
                        <a:cubicBezTo>
                          <a:pt x="357" y="1"/>
                          <a:pt x="321" y="9"/>
                          <a:pt x="292" y="24"/>
                        </a:cubicBezTo>
                        <a:cubicBezTo>
                          <a:pt x="256" y="42"/>
                          <a:pt x="238" y="60"/>
                          <a:pt x="220" y="60"/>
                        </a:cubicBezTo>
                        <a:cubicBezTo>
                          <a:pt x="0" y="197"/>
                          <a:pt x="195" y="484"/>
                          <a:pt x="377" y="484"/>
                        </a:cubicBezTo>
                        <a:cubicBezTo>
                          <a:pt x="430" y="484"/>
                          <a:pt x="483" y="459"/>
                          <a:pt x="523" y="398"/>
                        </a:cubicBezTo>
                        <a:lnTo>
                          <a:pt x="577" y="309"/>
                        </a:lnTo>
                        <a:cubicBezTo>
                          <a:pt x="630" y="220"/>
                          <a:pt x="612" y="113"/>
                          <a:pt x="541" y="60"/>
                        </a:cubicBezTo>
                        <a:cubicBezTo>
                          <a:pt x="499" y="18"/>
                          <a:pt x="445" y="1"/>
                          <a:pt x="3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 name="Google Shape;364;p2"/>
                  <p:cNvSpPr/>
                  <p:nvPr/>
                </p:nvSpPr>
                <p:spPr>
                  <a:xfrm>
                    <a:off x="-635362" y="4265852"/>
                    <a:ext cx="32841" cy="28278"/>
                  </a:xfrm>
                  <a:custGeom>
                    <a:rect b="b" l="l" r="r" t="t"/>
                    <a:pathLst>
                      <a:path extrusionOk="0" h="533" w="619">
                        <a:moveTo>
                          <a:pt x="339" y="1"/>
                        </a:moveTo>
                        <a:lnTo>
                          <a:pt x="348" y="6"/>
                        </a:lnTo>
                        <a:lnTo>
                          <a:pt x="348" y="6"/>
                        </a:lnTo>
                        <a:cubicBezTo>
                          <a:pt x="343" y="6"/>
                          <a:pt x="339" y="6"/>
                          <a:pt x="335" y="6"/>
                        </a:cubicBezTo>
                        <a:cubicBezTo>
                          <a:pt x="280" y="6"/>
                          <a:pt x="225" y="22"/>
                          <a:pt x="179" y="54"/>
                        </a:cubicBezTo>
                        <a:cubicBezTo>
                          <a:pt x="72" y="143"/>
                          <a:pt x="1" y="375"/>
                          <a:pt x="143" y="464"/>
                        </a:cubicBezTo>
                        <a:cubicBezTo>
                          <a:pt x="207" y="510"/>
                          <a:pt x="280" y="532"/>
                          <a:pt x="348" y="532"/>
                        </a:cubicBezTo>
                        <a:cubicBezTo>
                          <a:pt x="492" y="532"/>
                          <a:pt x="618" y="437"/>
                          <a:pt x="606" y="268"/>
                        </a:cubicBezTo>
                        <a:cubicBezTo>
                          <a:pt x="606" y="126"/>
                          <a:pt x="482"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 name="Google Shape;365;p2"/>
                  <p:cNvSpPr/>
                  <p:nvPr/>
                </p:nvSpPr>
                <p:spPr>
                  <a:xfrm>
                    <a:off x="-724175" y="4168498"/>
                    <a:ext cx="32151" cy="23716"/>
                  </a:xfrm>
                  <a:custGeom>
                    <a:rect b="b" l="l" r="r" t="t"/>
                    <a:pathLst>
                      <a:path extrusionOk="0" h="447" w="606">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 name="Google Shape;366;p2"/>
                  <p:cNvSpPr/>
                  <p:nvPr/>
                </p:nvSpPr>
                <p:spPr>
                  <a:xfrm>
                    <a:off x="-811130" y="3729051"/>
                    <a:ext cx="35971" cy="25573"/>
                  </a:xfrm>
                  <a:custGeom>
                    <a:rect b="b" l="l" r="r" t="t"/>
                    <a:pathLst>
                      <a:path extrusionOk="0" h="482" w="678">
                        <a:moveTo>
                          <a:pt x="374" y="0"/>
                        </a:moveTo>
                        <a:cubicBezTo>
                          <a:pt x="72" y="0"/>
                          <a:pt x="0" y="481"/>
                          <a:pt x="303" y="481"/>
                        </a:cubicBezTo>
                        <a:cubicBezTo>
                          <a:pt x="606" y="481"/>
                          <a:pt x="677" y="0"/>
                          <a:pt x="37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 name="Google Shape;367;p2"/>
                  <p:cNvSpPr/>
                  <p:nvPr/>
                </p:nvSpPr>
                <p:spPr>
                  <a:xfrm>
                    <a:off x="-296028" y="4129769"/>
                    <a:ext cx="45415" cy="32204"/>
                  </a:xfrm>
                  <a:custGeom>
                    <a:rect b="b" l="l" r="r" t="t"/>
                    <a:pathLst>
                      <a:path extrusionOk="0" h="607" w="856">
                        <a:moveTo>
                          <a:pt x="392" y="1"/>
                        </a:moveTo>
                        <a:cubicBezTo>
                          <a:pt x="0" y="1"/>
                          <a:pt x="71" y="606"/>
                          <a:pt x="463"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 name="Google Shape;368;p2"/>
                  <p:cNvSpPr/>
                  <p:nvPr/>
                </p:nvSpPr>
                <p:spPr>
                  <a:xfrm>
                    <a:off x="-669370" y="4471914"/>
                    <a:ext cx="35971" cy="26528"/>
                  </a:xfrm>
                  <a:custGeom>
                    <a:rect b="b" l="l" r="r" t="t"/>
                    <a:pathLst>
                      <a:path extrusionOk="0" h="500" w="678">
                        <a:moveTo>
                          <a:pt x="357" y="0"/>
                        </a:moveTo>
                        <a:cubicBezTo>
                          <a:pt x="18" y="0"/>
                          <a:pt x="0" y="499"/>
                          <a:pt x="321" y="499"/>
                        </a:cubicBezTo>
                        <a:cubicBezTo>
                          <a:pt x="642" y="499"/>
                          <a:pt x="677"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 name="Google Shape;369;p2"/>
                  <p:cNvSpPr/>
                  <p:nvPr/>
                </p:nvSpPr>
                <p:spPr>
                  <a:xfrm>
                    <a:off x="-933844" y="4437323"/>
                    <a:ext cx="26368" cy="25785"/>
                  </a:xfrm>
                  <a:custGeom>
                    <a:rect b="b" l="l" r="r" t="t"/>
                    <a:pathLst>
                      <a:path extrusionOk="0" h="486" w="497">
                        <a:moveTo>
                          <a:pt x="251" y="0"/>
                        </a:moveTo>
                        <a:cubicBezTo>
                          <a:pt x="137" y="0"/>
                          <a:pt x="28" y="82"/>
                          <a:pt x="15" y="207"/>
                        </a:cubicBezTo>
                        <a:cubicBezTo>
                          <a:pt x="1" y="323"/>
                          <a:pt x="115" y="485"/>
                          <a:pt x="245" y="485"/>
                        </a:cubicBezTo>
                        <a:cubicBezTo>
                          <a:pt x="275" y="485"/>
                          <a:pt x="306" y="477"/>
                          <a:pt x="336" y="456"/>
                        </a:cubicBezTo>
                        <a:lnTo>
                          <a:pt x="478" y="314"/>
                        </a:lnTo>
                        <a:cubicBezTo>
                          <a:pt x="478" y="278"/>
                          <a:pt x="496" y="260"/>
                          <a:pt x="496" y="243"/>
                        </a:cubicBezTo>
                        <a:cubicBezTo>
                          <a:pt x="478" y="171"/>
                          <a:pt x="443" y="100"/>
                          <a:pt x="389" y="47"/>
                        </a:cubicBezTo>
                        <a:cubicBezTo>
                          <a:pt x="347" y="15"/>
                          <a:pt x="298" y="0"/>
                          <a:pt x="2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 name="Google Shape;370;p2"/>
                  <p:cNvSpPr/>
                  <p:nvPr/>
                </p:nvSpPr>
                <p:spPr>
                  <a:xfrm>
                    <a:off x="-831927" y="4677021"/>
                    <a:ext cx="25573" cy="21753"/>
                  </a:xfrm>
                  <a:custGeom>
                    <a:rect b="b" l="l" r="r" t="t"/>
                    <a:pathLst>
                      <a:path extrusionOk="0" h="410" w="482">
                        <a:moveTo>
                          <a:pt x="232" y="0"/>
                        </a:moveTo>
                        <a:cubicBezTo>
                          <a:pt x="0" y="36"/>
                          <a:pt x="0" y="374"/>
                          <a:pt x="232" y="410"/>
                        </a:cubicBezTo>
                        <a:cubicBezTo>
                          <a:pt x="481" y="374"/>
                          <a:pt x="481" y="36"/>
                          <a:pt x="2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 name="Google Shape;371;p2"/>
                  <p:cNvSpPr/>
                  <p:nvPr/>
                </p:nvSpPr>
                <p:spPr>
                  <a:xfrm>
                    <a:off x="-965199" y="4202559"/>
                    <a:ext cx="35971" cy="26528"/>
                  </a:xfrm>
                  <a:custGeom>
                    <a:rect b="b" l="l" r="r" t="t"/>
                    <a:pathLst>
                      <a:path extrusionOk="0" h="500" w="678">
                        <a:moveTo>
                          <a:pt x="357" y="0"/>
                        </a:moveTo>
                        <a:cubicBezTo>
                          <a:pt x="36" y="0"/>
                          <a:pt x="1" y="499"/>
                          <a:pt x="321" y="499"/>
                        </a:cubicBezTo>
                        <a:cubicBezTo>
                          <a:pt x="642" y="499"/>
                          <a:pt x="678"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 name="Google Shape;372;p2"/>
                  <p:cNvSpPr/>
                  <p:nvPr/>
                </p:nvSpPr>
                <p:spPr>
                  <a:xfrm>
                    <a:off x="-43597" y="3685706"/>
                    <a:ext cx="35865" cy="29552"/>
                  </a:xfrm>
                  <a:custGeom>
                    <a:rect b="b" l="l" r="r" t="t"/>
                    <a:pathLst>
                      <a:path extrusionOk="0" h="557" w="676">
                        <a:moveTo>
                          <a:pt x="376" y="0"/>
                        </a:moveTo>
                        <a:cubicBezTo>
                          <a:pt x="284" y="0"/>
                          <a:pt x="192" y="41"/>
                          <a:pt x="141" y="123"/>
                        </a:cubicBezTo>
                        <a:lnTo>
                          <a:pt x="105" y="158"/>
                        </a:lnTo>
                        <a:cubicBezTo>
                          <a:pt x="0" y="338"/>
                          <a:pt x="136" y="557"/>
                          <a:pt x="330" y="557"/>
                        </a:cubicBezTo>
                        <a:cubicBezTo>
                          <a:pt x="366" y="557"/>
                          <a:pt x="405" y="549"/>
                          <a:pt x="444" y="532"/>
                        </a:cubicBezTo>
                        <a:lnTo>
                          <a:pt x="497" y="497"/>
                        </a:lnTo>
                        <a:cubicBezTo>
                          <a:pt x="640" y="408"/>
                          <a:pt x="675" y="212"/>
                          <a:pt x="569" y="69"/>
                        </a:cubicBezTo>
                        <a:cubicBezTo>
                          <a:pt x="515" y="23"/>
                          <a:pt x="445" y="0"/>
                          <a:pt x="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73" name="Google Shape;373;p2"/>
              <p:cNvGrpSpPr/>
              <p:nvPr/>
            </p:nvGrpSpPr>
            <p:grpSpPr>
              <a:xfrm>
                <a:off x="-1147599" y="4268346"/>
                <a:ext cx="1738605" cy="1518413"/>
                <a:chOff x="-1147599" y="4268346"/>
                <a:chExt cx="1738605" cy="1518413"/>
              </a:xfrm>
            </p:grpSpPr>
            <p:sp>
              <p:nvSpPr>
                <p:cNvPr id="374" name="Google Shape;374;p2"/>
                <p:cNvSpPr/>
                <p:nvPr/>
              </p:nvSpPr>
              <p:spPr>
                <a:xfrm>
                  <a:off x="-920793" y="5447260"/>
                  <a:ext cx="442373" cy="339499"/>
                </a:xfrm>
                <a:custGeom>
                  <a:rect b="b" l="l" r="r" t="t"/>
                  <a:pathLst>
                    <a:path extrusionOk="0" h="6399" w="8338">
                      <a:moveTo>
                        <a:pt x="8338" y="1"/>
                      </a:moveTo>
                      <a:lnTo>
                        <a:pt x="54" y="5808"/>
                      </a:lnTo>
                      <a:cubicBezTo>
                        <a:pt x="1" y="6093"/>
                        <a:pt x="179" y="6360"/>
                        <a:pt x="464" y="6396"/>
                      </a:cubicBezTo>
                      <a:cubicBezTo>
                        <a:pt x="470" y="6398"/>
                        <a:pt x="477" y="6399"/>
                        <a:pt x="485" y="6399"/>
                      </a:cubicBezTo>
                      <a:cubicBezTo>
                        <a:pt x="1140" y="6399"/>
                        <a:pt x="8337" y="1"/>
                        <a:pt x="833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75" name="Google Shape;375;p2"/>
                <p:cNvGrpSpPr/>
                <p:nvPr/>
              </p:nvGrpSpPr>
              <p:grpSpPr>
                <a:xfrm>
                  <a:off x="-1147599" y="4268346"/>
                  <a:ext cx="924377" cy="1359534"/>
                  <a:chOff x="-1147599" y="4268346"/>
                  <a:chExt cx="924377" cy="1359534"/>
                </a:xfrm>
              </p:grpSpPr>
              <p:sp>
                <p:nvSpPr>
                  <p:cNvPr id="376" name="Google Shape;376;p2"/>
                  <p:cNvSpPr/>
                  <p:nvPr/>
                </p:nvSpPr>
                <p:spPr>
                  <a:xfrm>
                    <a:off x="-1147599" y="4272484"/>
                    <a:ext cx="924377" cy="1355396"/>
                  </a:xfrm>
                  <a:custGeom>
                    <a:rect b="b" l="l" r="r" t="t"/>
                    <a:pathLst>
                      <a:path extrusionOk="0" h="25547" w="17423">
                        <a:moveTo>
                          <a:pt x="16407" y="1"/>
                        </a:moveTo>
                        <a:cubicBezTo>
                          <a:pt x="16407" y="1"/>
                          <a:pt x="0" y="10832"/>
                          <a:pt x="7643" y="25546"/>
                        </a:cubicBezTo>
                        <a:cubicBezTo>
                          <a:pt x="7643" y="25546"/>
                          <a:pt x="13949" y="23836"/>
                          <a:pt x="15802" y="13967"/>
                        </a:cubicBezTo>
                        <a:cubicBezTo>
                          <a:pt x="17423" y="5345"/>
                          <a:pt x="16407" y="1"/>
                          <a:pt x="1640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 name="Google Shape;377;p2"/>
                  <p:cNvSpPr/>
                  <p:nvPr/>
                </p:nvSpPr>
                <p:spPr>
                  <a:xfrm>
                    <a:off x="-714731" y="4268346"/>
                    <a:ext cx="440463" cy="1339692"/>
                  </a:xfrm>
                  <a:custGeom>
                    <a:rect b="b" l="l" r="r" t="t"/>
                    <a:pathLst>
                      <a:path extrusionOk="0" h="25251" w="8302">
                        <a:moveTo>
                          <a:pt x="8153" y="1"/>
                        </a:moveTo>
                        <a:cubicBezTo>
                          <a:pt x="8103" y="1"/>
                          <a:pt x="8048" y="24"/>
                          <a:pt x="8035" y="79"/>
                        </a:cubicBezTo>
                        <a:cubicBezTo>
                          <a:pt x="7981" y="239"/>
                          <a:pt x="2192" y="15025"/>
                          <a:pt x="18" y="25108"/>
                        </a:cubicBezTo>
                        <a:cubicBezTo>
                          <a:pt x="0" y="25179"/>
                          <a:pt x="54" y="25232"/>
                          <a:pt x="125" y="25250"/>
                        </a:cubicBezTo>
                        <a:lnTo>
                          <a:pt x="143" y="25250"/>
                        </a:lnTo>
                        <a:cubicBezTo>
                          <a:pt x="196" y="25250"/>
                          <a:pt x="250" y="25215"/>
                          <a:pt x="268" y="25161"/>
                        </a:cubicBezTo>
                        <a:cubicBezTo>
                          <a:pt x="2441" y="15096"/>
                          <a:pt x="8213" y="328"/>
                          <a:pt x="8266" y="185"/>
                        </a:cubicBezTo>
                        <a:cubicBezTo>
                          <a:pt x="8302" y="114"/>
                          <a:pt x="8266" y="43"/>
                          <a:pt x="8195" y="7"/>
                        </a:cubicBezTo>
                        <a:cubicBezTo>
                          <a:pt x="8182" y="3"/>
                          <a:pt x="8168" y="1"/>
                          <a:pt x="81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 name="Google Shape;378;p2"/>
                  <p:cNvSpPr/>
                  <p:nvPr/>
                </p:nvSpPr>
                <p:spPr>
                  <a:xfrm>
                    <a:off x="-580557" y="4550540"/>
                    <a:ext cx="307242" cy="271111"/>
                  </a:xfrm>
                  <a:custGeom>
                    <a:rect b="b" l="l" r="r" t="t"/>
                    <a:pathLst>
                      <a:path extrusionOk="0" h="5110" w="5791">
                        <a:moveTo>
                          <a:pt x="164" y="1"/>
                        </a:moveTo>
                        <a:cubicBezTo>
                          <a:pt x="146" y="1"/>
                          <a:pt x="127" y="5"/>
                          <a:pt x="108" y="15"/>
                        </a:cubicBezTo>
                        <a:cubicBezTo>
                          <a:pt x="37" y="33"/>
                          <a:pt x="1" y="104"/>
                          <a:pt x="37" y="175"/>
                        </a:cubicBezTo>
                        <a:lnTo>
                          <a:pt x="1782" y="5021"/>
                        </a:lnTo>
                        <a:cubicBezTo>
                          <a:pt x="1800" y="5056"/>
                          <a:pt x="1818" y="5092"/>
                          <a:pt x="1854" y="5110"/>
                        </a:cubicBezTo>
                        <a:lnTo>
                          <a:pt x="1907" y="5110"/>
                        </a:lnTo>
                        <a:cubicBezTo>
                          <a:pt x="1925" y="5110"/>
                          <a:pt x="1943" y="5092"/>
                          <a:pt x="1978" y="5074"/>
                        </a:cubicBezTo>
                        <a:lnTo>
                          <a:pt x="5702" y="2687"/>
                        </a:lnTo>
                        <a:cubicBezTo>
                          <a:pt x="5773" y="2651"/>
                          <a:pt x="5791" y="2562"/>
                          <a:pt x="5755" y="2509"/>
                        </a:cubicBezTo>
                        <a:cubicBezTo>
                          <a:pt x="5732" y="2474"/>
                          <a:pt x="5687" y="2455"/>
                          <a:pt x="5643" y="2455"/>
                        </a:cubicBezTo>
                        <a:cubicBezTo>
                          <a:pt x="5619" y="2455"/>
                          <a:pt x="5596" y="2461"/>
                          <a:pt x="5577" y="2473"/>
                        </a:cubicBezTo>
                        <a:lnTo>
                          <a:pt x="1978" y="4789"/>
                        </a:lnTo>
                        <a:lnTo>
                          <a:pt x="268" y="86"/>
                        </a:lnTo>
                        <a:cubicBezTo>
                          <a:pt x="255" y="34"/>
                          <a:pt x="213" y="1"/>
                          <a:pt x="1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2"/>
                  <p:cNvSpPr/>
                  <p:nvPr/>
                </p:nvSpPr>
                <p:spPr>
                  <a:xfrm>
                    <a:off x="-477526" y="4439551"/>
                    <a:ext cx="220974" cy="189300"/>
                  </a:xfrm>
                  <a:custGeom>
                    <a:rect b="b" l="l" r="r" t="t"/>
                    <a:pathLst>
                      <a:path extrusionOk="0" h="3568" w="4165">
                        <a:moveTo>
                          <a:pt x="144" y="0"/>
                        </a:moveTo>
                        <a:cubicBezTo>
                          <a:pt x="132" y="0"/>
                          <a:pt x="120" y="2"/>
                          <a:pt x="108" y="5"/>
                        </a:cubicBezTo>
                        <a:cubicBezTo>
                          <a:pt x="36" y="40"/>
                          <a:pt x="1" y="112"/>
                          <a:pt x="36" y="183"/>
                        </a:cubicBezTo>
                        <a:lnTo>
                          <a:pt x="1212" y="3478"/>
                        </a:lnTo>
                        <a:cubicBezTo>
                          <a:pt x="1230" y="3514"/>
                          <a:pt x="1266" y="3550"/>
                          <a:pt x="1301" y="3568"/>
                        </a:cubicBezTo>
                        <a:lnTo>
                          <a:pt x="1337" y="3568"/>
                        </a:lnTo>
                        <a:cubicBezTo>
                          <a:pt x="1355" y="3568"/>
                          <a:pt x="1390" y="3568"/>
                          <a:pt x="1408" y="3550"/>
                        </a:cubicBezTo>
                        <a:lnTo>
                          <a:pt x="4045" y="1875"/>
                        </a:lnTo>
                        <a:cubicBezTo>
                          <a:pt x="4165" y="1800"/>
                          <a:pt x="4095" y="1624"/>
                          <a:pt x="3974" y="1624"/>
                        </a:cubicBezTo>
                        <a:cubicBezTo>
                          <a:pt x="3951" y="1624"/>
                          <a:pt x="3927" y="1630"/>
                          <a:pt x="3902" y="1644"/>
                        </a:cubicBezTo>
                        <a:lnTo>
                          <a:pt x="1408" y="3247"/>
                        </a:lnTo>
                        <a:lnTo>
                          <a:pt x="268" y="94"/>
                        </a:lnTo>
                        <a:cubicBezTo>
                          <a:pt x="253" y="35"/>
                          <a:pt x="202" y="0"/>
                          <a:pt x="14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 name="Google Shape;380;p2"/>
                  <p:cNvSpPr/>
                  <p:nvPr/>
                </p:nvSpPr>
                <p:spPr>
                  <a:xfrm>
                    <a:off x="-697276" y="4704663"/>
                    <a:ext cx="410168" cy="332496"/>
                  </a:xfrm>
                  <a:custGeom>
                    <a:rect b="b" l="l" r="r" t="t"/>
                    <a:pathLst>
                      <a:path extrusionOk="0" h="6267" w="7731">
                        <a:moveTo>
                          <a:pt x="155" y="0"/>
                        </a:moveTo>
                        <a:cubicBezTo>
                          <a:pt x="76" y="0"/>
                          <a:pt x="1" y="73"/>
                          <a:pt x="45" y="174"/>
                        </a:cubicBezTo>
                        <a:lnTo>
                          <a:pt x="2504" y="6195"/>
                        </a:lnTo>
                        <a:cubicBezTo>
                          <a:pt x="2522" y="6231"/>
                          <a:pt x="2557" y="6249"/>
                          <a:pt x="2593" y="6266"/>
                        </a:cubicBezTo>
                        <a:lnTo>
                          <a:pt x="2629" y="6266"/>
                        </a:lnTo>
                        <a:cubicBezTo>
                          <a:pt x="2646" y="6266"/>
                          <a:pt x="2664" y="6249"/>
                          <a:pt x="2682" y="6249"/>
                        </a:cubicBezTo>
                        <a:lnTo>
                          <a:pt x="7617" y="3559"/>
                        </a:lnTo>
                        <a:cubicBezTo>
                          <a:pt x="7730" y="3477"/>
                          <a:pt x="7652" y="3322"/>
                          <a:pt x="7529" y="3322"/>
                        </a:cubicBezTo>
                        <a:cubicBezTo>
                          <a:pt x="7517" y="3322"/>
                          <a:pt x="7505" y="3324"/>
                          <a:pt x="7492" y="3327"/>
                        </a:cubicBezTo>
                        <a:lnTo>
                          <a:pt x="2700" y="5963"/>
                        </a:lnTo>
                        <a:lnTo>
                          <a:pt x="277" y="85"/>
                        </a:lnTo>
                        <a:cubicBezTo>
                          <a:pt x="251" y="25"/>
                          <a:pt x="202" y="0"/>
                          <a:pt x="15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2"/>
                  <p:cNvSpPr/>
                  <p:nvPr/>
                </p:nvSpPr>
                <p:spPr>
                  <a:xfrm>
                    <a:off x="-782481" y="4882287"/>
                    <a:ext cx="458130" cy="387355"/>
                  </a:xfrm>
                  <a:custGeom>
                    <a:rect b="b" l="l" r="r" t="t"/>
                    <a:pathLst>
                      <a:path extrusionOk="0" h="7301" w="8635">
                        <a:moveTo>
                          <a:pt x="188" y="1"/>
                        </a:moveTo>
                        <a:cubicBezTo>
                          <a:pt x="104" y="1"/>
                          <a:pt x="1" y="80"/>
                          <a:pt x="48" y="175"/>
                        </a:cubicBezTo>
                        <a:lnTo>
                          <a:pt x="3023" y="7229"/>
                        </a:lnTo>
                        <a:cubicBezTo>
                          <a:pt x="3023" y="7265"/>
                          <a:pt x="3059" y="7283"/>
                          <a:pt x="3094" y="7301"/>
                        </a:cubicBezTo>
                        <a:lnTo>
                          <a:pt x="3130" y="7301"/>
                        </a:lnTo>
                        <a:cubicBezTo>
                          <a:pt x="3166" y="7301"/>
                          <a:pt x="3183" y="7283"/>
                          <a:pt x="3201" y="7265"/>
                        </a:cubicBezTo>
                        <a:lnTo>
                          <a:pt x="8546" y="3916"/>
                        </a:lnTo>
                        <a:cubicBezTo>
                          <a:pt x="8617" y="3880"/>
                          <a:pt x="8635" y="3791"/>
                          <a:pt x="8599" y="3738"/>
                        </a:cubicBezTo>
                        <a:cubicBezTo>
                          <a:pt x="8576" y="3703"/>
                          <a:pt x="8530" y="3676"/>
                          <a:pt x="8486" y="3676"/>
                        </a:cubicBezTo>
                        <a:cubicBezTo>
                          <a:pt x="8462" y="3676"/>
                          <a:pt x="8440" y="3684"/>
                          <a:pt x="8421" y="3702"/>
                        </a:cubicBezTo>
                        <a:lnTo>
                          <a:pt x="3201" y="6962"/>
                        </a:lnTo>
                        <a:lnTo>
                          <a:pt x="280" y="68"/>
                        </a:lnTo>
                        <a:cubicBezTo>
                          <a:pt x="268" y="21"/>
                          <a:pt x="230" y="1"/>
                          <a:pt x="1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 name="Google Shape;382;p2"/>
                  <p:cNvSpPr/>
                  <p:nvPr/>
                </p:nvSpPr>
                <p:spPr>
                  <a:xfrm>
                    <a:off x="-844236" y="5123683"/>
                    <a:ext cx="441471" cy="359554"/>
                  </a:xfrm>
                  <a:custGeom>
                    <a:rect b="b" l="l" r="r" t="t"/>
                    <a:pathLst>
                      <a:path extrusionOk="0" h="6777" w="8321">
                        <a:moveTo>
                          <a:pt x="140" y="1"/>
                        </a:moveTo>
                        <a:cubicBezTo>
                          <a:pt x="124" y="1"/>
                          <a:pt x="107" y="3"/>
                          <a:pt x="90" y="7"/>
                        </a:cubicBezTo>
                        <a:cubicBezTo>
                          <a:pt x="36" y="43"/>
                          <a:pt x="1" y="114"/>
                          <a:pt x="36" y="185"/>
                        </a:cubicBezTo>
                        <a:lnTo>
                          <a:pt x="2922" y="6705"/>
                        </a:lnTo>
                        <a:cubicBezTo>
                          <a:pt x="2940" y="6741"/>
                          <a:pt x="2958" y="6759"/>
                          <a:pt x="2994" y="6777"/>
                        </a:cubicBezTo>
                        <a:lnTo>
                          <a:pt x="3047" y="6777"/>
                        </a:lnTo>
                        <a:cubicBezTo>
                          <a:pt x="3065" y="6777"/>
                          <a:pt x="3083" y="6777"/>
                          <a:pt x="3100" y="6759"/>
                        </a:cubicBezTo>
                        <a:lnTo>
                          <a:pt x="8249" y="3695"/>
                        </a:lnTo>
                        <a:cubicBezTo>
                          <a:pt x="8302" y="3659"/>
                          <a:pt x="8320" y="3570"/>
                          <a:pt x="8284" y="3517"/>
                        </a:cubicBezTo>
                        <a:cubicBezTo>
                          <a:pt x="8261" y="3482"/>
                          <a:pt x="8224" y="3463"/>
                          <a:pt x="8180" y="3463"/>
                        </a:cubicBezTo>
                        <a:cubicBezTo>
                          <a:pt x="8157" y="3463"/>
                          <a:pt x="8132" y="3468"/>
                          <a:pt x="8106" y="3481"/>
                        </a:cubicBezTo>
                        <a:lnTo>
                          <a:pt x="3100" y="6474"/>
                        </a:lnTo>
                        <a:lnTo>
                          <a:pt x="268" y="78"/>
                        </a:lnTo>
                        <a:cubicBezTo>
                          <a:pt x="241" y="24"/>
                          <a:pt x="193" y="1"/>
                          <a:pt x="1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3" name="Google Shape;383;p2"/>
                <p:cNvGrpSpPr/>
                <p:nvPr/>
              </p:nvGrpSpPr>
              <p:grpSpPr>
                <a:xfrm>
                  <a:off x="-732716" y="5242578"/>
                  <a:ext cx="1323722" cy="506092"/>
                  <a:chOff x="-732716" y="5242578"/>
                  <a:chExt cx="1323722" cy="506092"/>
                </a:xfrm>
              </p:grpSpPr>
              <p:sp>
                <p:nvSpPr>
                  <p:cNvPr id="384" name="Google Shape;384;p2"/>
                  <p:cNvSpPr/>
                  <p:nvPr/>
                </p:nvSpPr>
                <p:spPr>
                  <a:xfrm>
                    <a:off x="-732716" y="5242578"/>
                    <a:ext cx="1317621" cy="506092"/>
                  </a:xfrm>
                  <a:custGeom>
                    <a:rect b="b" l="l" r="r" t="t"/>
                    <a:pathLst>
                      <a:path extrusionOk="0" h="9539" w="24835">
                        <a:moveTo>
                          <a:pt x="16221" y="0"/>
                        </a:moveTo>
                        <a:cubicBezTo>
                          <a:pt x="14837" y="0"/>
                          <a:pt x="13303" y="59"/>
                          <a:pt x="11634" y="207"/>
                        </a:cubicBezTo>
                        <a:cubicBezTo>
                          <a:pt x="2174" y="1062"/>
                          <a:pt x="1" y="6852"/>
                          <a:pt x="1" y="6852"/>
                        </a:cubicBezTo>
                        <a:cubicBezTo>
                          <a:pt x="2997" y="8790"/>
                          <a:pt x="5916" y="9538"/>
                          <a:pt x="8638" y="9538"/>
                        </a:cubicBezTo>
                        <a:cubicBezTo>
                          <a:pt x="17873" y="9538"/>
                          <a:pt x="24834" y="919"/>
                          <a:pt x="24834" y="919"/>
                        </a:cubicBezTo>
                        <a:cubicBezTo>
                          <a:pt x="24834" y="919"/>
                          <a:pt x="21691" y="0"/>
                          <a:pt x="1622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 name="Google Shape;385;p2"/>
                  <p:cNvSpPr/>
                  <p:nvPr/>
                </p:nvSpPr>
                <p:spPr>
                  <a:xfrm>
                    <a:off x="-711919" y="5289212"/>
                    <a:ext cx="1302925" cy="292333"/>
                  </a:xfrm>
                  <a:custGeom>
                    <a:rect b="b" l="l" r="r" t="t"/>
                    <a:pathLst>
                      <a:path extrusionOk="0" h="5510" w="24558">
                        <a:moveTo>
                          <a:pt x="24402" y="1"/>
                        </a:moveTo>
                        <a:cubicBezTo>
                          <a:pt x="24392" y="1"/>
                          <a:pt x="24382" y="2"/>
                          <a:pt x="24371" y="5"/>
                        </a:cubicBezTo>
                        <a:cubicBezTo>
                          <a:pt x="24228" y="40"/>
                          <a:pt x="9799" y="4138"/>
                          <a:pt x="125" y="5278"/>
                        </a:cubicBezTo>
                        <a:cubicBezTo>
                          <a:pt x="54" y="5278"/>
                          <a:pt x="1" y="5349"/>
                          <a:pt x="19" y="5402"/>
                        </a:cubicBezTo>
                        <a:cubicBezTo>
                          <a:pt x="19" y="5474"/>
                          <a:pt x="72" y="5509"/>
                          <a:pt x="143" y="5509"/>
                        </a:cubicBezTo>
                        <a:cubicBezTo>
                          <a:pt x="9834" y="4387"/>
                          <a:pt x="24300" y="272"/>
                          <a:pt x="24442" y="236"/>
                        </a:cubicBezTo>
                        <a:cubicBezTo>
                          <a:pt x="24557" y="187"/>
                          <a:pt x="24520" y="1"/>
                          <a:pt x="244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 name="Google Shape;386;p2"/>
                  <p:cNvSpPr/>
                  <p:nvPr/>
                </p:nvSpPr>
                <p:spPr>
                  <a:xfrm>
                    <a:off x="49884" y="5250854"/>
                    <a:ext cx="247661" cy="299495"/>
                  </a:xfrm>
                  <a:custGeom>
                    <a:rect b="b" l="l" r="r" t="t"/>
                    <a:pathLst>
                      <a:path extrusionOk="0" h="5645" w="4668">
                        <a:moveTo>
                          <a:pt x="2724" y="1"/>
                        </a:moveTo>
                        <a:cubicBezTo>
                          <a:pt x="2690" y="1"/>
                          <a:pt x="2657" y="20"/>
                          <a:pt x="2637" y="51"/>
                        </a:cubicBezTo>
                        <a:lnTo>
                          <a:pt x="36" y="3346"/>
                        </a:lnTo>
                        <a:cubicBezTo>
                          <a:pt x="18" y="3382"/>
                          <a:pt x="0" y="3418"/>
                          <a:pt x="18" y="3453"/>
                        </a:cubicBezTo>
                        <a:cubicBezTo>
                          <a:pt x="18" y="3489"/>
                          <a:pt x="36" y="3525"/>
                          <a:pt x="71" y="3542"/>
                        </a:cubicBezTo>
                        <a:lnTo>
                          <a:pt x="4489" y="5627"/>
                        </a:lnTo>
                        <a:cubicBezTo>
                          <a:pt x="4507" y="5627"/>
                          <a:pt x="4525" y="5645"/>
                          <a:pt x="4543" y="5645"/>
                        </a:cubicBezTo>
                        <a:cubicBezTo>
                          <a:pt x="4578" y="5645"/>
                          <a:pt x="4632" y="5609"/>
                          <a:pt x="4650" y="5573"/>
                        </a:cubicBezTo>
                        <a:cubicBezTo>
                          <a:pt x="4667" y="5502"/>
                          <a:pt x="4650" y="5431"/>
                          <a:pt x="4596" y="5413"/>
                        </a:cubicBezTo>
                        <a:lnTo>
                          <a:pt x="321" y="3382"/>
                        </a:lnTo>
                        <a:lnTo>
                          <a:pt x="2815" y="193"/>
                        </a:lnTo>
                        <a:cubicBezTo>
                          <a:pt x="2868" y="140"/>
                          <a:pt x="2850" y="69"/>
                          <a:pt x="2797" y="33"/>
                        </a:cubicBezTo>
                        <a:cubicBezTo>
                          <a:pt x="2775" y="11"/>
                          <a:pt x="2749" y="1"/>
                          <a:pt x="27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 name="Google Shape;387;p2"/>
                  <p:cNvSpPr/>
                  <p:nvPr/>
                </p:nvSpPr>
                <p:spPr>
                  <a:xfrm>
                    <a:off x="237961" y="5251225"/>
                    <a:ext cx="173914" cy="212167"/>
                  </a:xfrm>
                  <a:custGeom>
                    <a:rect b="b" l="l" r="r" t="t"/>
                    <a:pathLst>
                      <a:path extrusionOk="0" h="3999" w="3278">
                        <a:moveTo>
                          <a:pt x="1934" y="1"/>
                        </a:moveTo>
                        <a:cubicBezTo>
                          <a:pt x="1907" y="1"/>
                          <a:pt x="1884" y="13"/>
                          <a:pt x="1871" y="44"/>
                        </a:cubicBezTo>
                        <a:lnTo>
                          <a:pt x="36" y="2377"/>
                        </a:lnTo>
                        <a:cubicBezTo>
                          <a:pt x="0" y="2431"/>
                          <a:pt x="18" y="2520"/>
                          <a:pt x="89" y="2556"/>
                        </a:cubicBezTo>
                        <a:lnTo>
                          <a:pt x="3082" y="3981"/>
                        </a:lnTo>
                        <a:cubicBezTo>
                          <a:pt x="3100" y="3981"/>
                          <a:pt x="3118" y="3981"/>
                          <a:pt x="3135" y="3999"/>
                        </a:cubicBezTo>
                        <a:lnTo>
                          <a:pt x="3135" y="3981"/>
                        </a:lnTo>
                        <a:cubicBezTo>
                          <a:pt x="3260" y="3963"/>
                          <a:pt x="3278" y="3820"/>
                          <a:pt x="3189" y="3767"/>
                        </a:cubicBezTo>
                        <a:lnTo>
                          <a:pt x="321" y="2395"/>
                        </a:lnTo>
                        <a:lnTo>
                          <a:pt x="2049" y="186"/>
                        </a:lnTo>
                        <a:cubicBezTo>
                          <a:pt x="2130" y="119"/>
                          <a:pt x="2017" y="1"/>
                          <a:pt x="19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p2"/>
                  <p:cNvSpPr/>
                  <p:nvPr/>
                </p:nvSpPr>
                <p:spPr>
                  <a:xfrm>
                    <a:off x="-159945" y="5246557"/>
                    <a:ext cx="302467" cy="398284"/>
                  </a:xfrm>
                  <a:custGeom>
                    <a:rect b="b" l="l" r="r" t="t"/>
                    <a:pathLst>
                      <a:path extrusionOk="0" h="7507" w="5701">
                        <a:moveTo>
                          <a:pt x="3093" y="0"/>
                        </a:moveTo>
                        <a:cubicBezTo>
                          <a:pt x="3061" y="0"/>
                          <a:pt x="3031" y="13"/>
                          <a:pt x="3011" y="43"/>
                        </a:cubicBezTo>
                        <a:lnTo>
                          <a:pt x="18" y="4461"/>
                        </a:lnTo>
                        <a:cubicBezTo>
                          <a:pt x="0" y="4479"/>
                          <a:pt x="0" y="4514"/>
                          <a:pt x="0" y="4550"/>
                        </a:cubicBezTo>
                        <a:cubicBezTo>
                          <a:pt x="18" y="4585"/>
                          <a:pt x="36" y="4621"/>
                          <a:pt x="72" y="4639"/>
                        </a:cubicBezTo>
                        <a:lnTo>
                          <a:pt x="5505" y="7507"/>
                        </a:lnTo>
                        <a:lnTo>
                          <a:pt x="5558" y="7507"/>
                        </a:lnTo>
                        <a:cubicBezTo>
                          <a:pt x="5612" y="7507"/>
                          <a:pt x="5647" y="7489"/>
                          <a:pt x="5665" y="7436"/>
                        </a:cubicBezTo>
                        <a:cubicBezTo>
                          <a:pt x="5701" y="7382"/>
                          <a:pt x="5683" y="7311"/>
                          <a:pt x="5612" y="7275"/>
                        </a:cubicBezTo>
                        <a:lnTo>
                          <a:pt x="303" y="4479"/>
                        </a:lnTo>
                        <a:lnTo>
                          <a:pt x="3207" y="185"/>
                        </a:lnTo>
                        <a:cubicBezTo>
                          <a:pt x="3243" y="132"/>
                          <a:pt x="3225" y="61"/>
                          <a:pt x="3171" y="25"/>
                        </a:cubicBezTo>
                        <a:cubicBezTo>
                          <a:pt x="3147" y="9"/>
                          <a:pt x="3120" y="0"/>
                          <a:pt x="309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 name="Google Shape;389;p2"/>
                  <p:cNvSpPr/>
                  <p:nvPr/>
                </p:nvSpPr>
                <p:spPr>
                  <a:xfrm>
                    <a:off x="-384894" y="5262738"/>
                    <a:ext cx="353559" cy="446405"/>
                  </a:xfrm>
                  <a:custGeom>
                    <a:rect b="b" l="l" r="r" t="t"/>
                    <a:pathLst>
                      <a:path extrusionOk="0" h="8414" w="6664">
                        <a:moveTo>
                          <a:pt x="3771" y="0"/>
                        </a:moveTo>
                        <a:cubicBezTo>
                          <a:pt x="3741" y="0"/>
                          <a:pt x="3711" y="13"/>
                          <a:pt x="3688" y="41"/>
                        </a:cubicBezTo>
                        <a:lnTo>
                          <a:pt x="36" y="4779"/>
                        </a:lnTo>
                        <a:cubicBezTo>
                          <a:pt x="18" y="4815"/>
                          <a:pt x="1" y="4850"/>
                          <a:pt x="18" y="4886"/>
                        </a:cubicBezTo>
                        <a:cubicBezTo>
                          <a:pt x="18" y="4922"/>
                          <a:pt x="36" y="4957"/>
                          <a:pt x="72" y="4975"/>
                        </a:cubicBezTo>
                        <a:lnTo>
                          <a:pt x="6449" y="8395"/>
                        </a:lnTo>
                        <a:cubicBezTo>
                          <a:pt x="6467" y="8413"/>
                          <a:pt x="6485" y="8413"/>
                          <a:pt x="6503" y="8413"/>
                        </a:cubicBezTo>
                        <a:cubicBezTo>
                          <a:pt x="6627" y="8395"/>
                          <a:pt x="6663" y="8253"/>
                          <a:pt x="6556" y="8182"/>
                        </a:cubicBezTo>
                        <a:lnTo>
                          <a:pt x="321" y="4815"/>
                        </a:lnTo>
                        <a:lnTo>
                          <a:pt x="3884" y="201"/>
                        </a:lnTo>
                        <a:cubicBezTo>
                          <a:pt x="3937" y="96"/>
                          <a:pt x="3854" y="0"/>
                          <a:pt x="377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 name="Google Shape;390;p2"/>
                  <p:cNvSpPr/>
                  <p:nvPr/>
                </p:nvSpPr>
                <p:spPr>
                  <a:xfrm>
                    <a:off x="-591858" y="5315209"/>
                    <a:ext cx="327031" cy="431709"/>
                  </a:xfrm>
                  <a:custGeom>
                    <a:rect b="b" l="l" r="r" t="t"/>
                    <a:pathLst>
                      <a:path extrusionOk="0" h="8137" w="6164">
                        <a:moveTo>
                          <a:pt x="3484" y="1"/>
                        </a:moveTo>
                        <a:cubicBezTo>
                          <a:pt x="3450" y="1"/>
                          <a:pt x="3414" y="15"/>
                          <a:pt x="3385" y="49"/>
                        </a:cubicBezTo>
                        <a:lnTo>
                          <a:pt x="36" y="4610"/>
                        </a:lnTo>
                        <a:cubicBezTo>
                          <a:pt x="0" y="4645"/>
                          <a:pt x="0" y="4681"/>
                          <a:pt x="0" y="4717"/>
                        </a:cubicBezTo>
                        <a:cubicBezTo>
                          <a:pt x="18" y="4752"/>
                          <a:pt x="36" y="4770"/>
                          <a:pt x="71" y="4788"/>
                        </a:cubicBezTo>
                        <a:lnTo>
                          <a:pt x="5950" y="8119"/>
                        </a:lnTo>
                        <a:cubicBezTo>
                          <a:pt x="5968" y="8119"/>
                          <a:pt x="5986" y="8137"/>
                          <a:pt x="6004" y="8137"/>
                        </a:cubicBezTo>
                        <a:lnTo>
                          <a:pt x="6004" y="8119"/>
                        </a:lnTo>
                        <a:cubicBezTo>
                          <a:pt x="6128" y="8119"/>
                          <a:pt x="6164" y="7959"/>
                          <a:pt x="6075" y="7905"/>
                        </a:cubicBezTo>
                        <a:lnTo>
                          <a:pt x="303" y="4645"/>
                        </a:lnTo>
                        <a:lnTo>
                          <a:pt x="3581" y="192"/>
                        </a:lnTo>
                        <a:cubicBezTo>
                          <a:pt x="3659" y="101"/>
                          <a:pt x="3576" y="1"/>
                          <a:pt x="348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391" name="Shape 391"/>
        <p:cNvGrpSpPr/>
        <p:nvPr/>
      </p:nvGrpSpPr>
      <p:grpSpPr>
        <a:xfrm>
          <a:off x="0" y="0"/>
          <a:ext cx="0" cy="0"/>
          <a:chOff x="0" y="0"/>
          <a:chExt cx="0" cy="0"/>
        </a:xfrm>
      </p:grpSpPr>
      <p:sp>
        <p:nvSpPr>
          <p:cNvPr id="392" name="Google Shape;392;p3"/>
          <p:cNvSpPr txBox="1"/>
          <p:nvPr>
            <p:ph type="title"/>
          </p:nvPr>
        </p:nvSpPr>
        <p:spPr>
          <a:xfrm>
            <a:off x="4784800" y="2317850"/>
            <a:ext cx="2248200" cy="427500"/>
          </a:xfrm>
          <a:prstGeom prst="rect">
            <a:avLst/>
          </a:prstGeom>
          <a:ln>
            <a:noFill/>
          </a:ln>
        </p:spPr>
        <p:txBody>
          <a:bodyPr anchorCtr="0" anchor="ctr" bIns="91425" lIns="91425" spcFirstLastPara="1" rIns="91425" wrap="square" tIns="91425">
            <a:noAutofit/>
          </a:bodyPr>
          <a:lstStyle>
            <a:lvl1pPr lvl="0">
              <a:spcBef>
                <a:spcPts val="0"/>
              </a:spcBef>
              <a:spcAft>
                <a:spcPts val="0"/>
              </a:spcAft>
              <a:buSzPts val="3600"/>
              <a:buNone/>
              <a:defRPr b="1" sz="5000"/>
            </a:lvl1pPr>
            <a:lvl2pPr lvl="1" algn="ctr">
              <a:spcBef>
                <a:spcPts val="0"/>
              </a:spcBef>
              <a:spcAft>
                <a:spcPts val="0"/>
              </a:spcAft>
              <a:buSzPts val="3600"/>
              <a:buNone/>
              <a:defRPr sz="3600"/>
            </a:lvl2pPr>
            <a:lvl3pPr lvl="2" algn="ctr">
              <a:spcBef>
                <a:spcPts val="0"/>
              </a:spcBef>
              <a:spcAft>
                <a:spcPts val="0"/>
              </a:spcAft>
              <a:buSzPts val="3600"/>
              <a:buNone/>
              <a:defRPr sz="3600"/>
            </a:lvl3pPr>
            <a:lvl4pPr lvl="3" algn="ctr">
              <a:spcBef>
                <a:spcPts val="0"/>
              </a:spcBef>
              <a:spcAft>
                <a:spcPts val="0"/>
              </a:spcAft>
              <a:buSzPts val="3600"/>
              <a:buNone/>
              <a:defRPr sz="3600"/>
            </a:lvl4pPr>
            <a:lvl5pPr lvl="4" algn="ctr">
              <a:spcBef>
                <a:spcPts val="0"/>
              </a:spcBef>
              <a:spcAft>
                <a:spcPts val="0"/>
              </a:spcAft>
              <a:buSzPts val="3600"/>
              <a:buNone/>
              <a:defRPr sz="3600"/>
            </a:lvl5pPr>
            <a:lvl6pPr lvl="5" algn="ctr">
              <a:spcBef>
                <a:spcPts val="0"/>
              </a:spcBef>
              <a:spcAft>
                <a:spcPts val="0"/>
              </a:spcAft>
              <a:buSzPts val="3600"/>
              <a:buNone/>
              <a:defRPr sz="3600"/>
            </a:lvl6pPr>
            <a:lvl7pPr lvl="6" algn="ctr">
              <a:spcBef>
                <a:spcPts val="0"/>
              </a:spcBef>
              <a:spcAft>
                <a:spcPts val="0"/>
              </a:spcAft>
              <a:buSzPts val="3600"/>
              <a:buNone/>
              <a:defRPr sz="3600"/>
            </a:lvl7pPr>
            <a:lvl8pPr lvl="7" algn="ctr">
              <a:spcBef>
                <a:spcPts val="0"/>
              </a:spcBef>
              <a:spcAft>
                <a:spcPts val="0"/>
              </a:spcAft>
              <a:buSzPts val="3600"/>
              <a:buNone/>
              <a:defRPr sz="3600"/>
            </a:lvl8pPr>
            <a:lvl9pPr lvl="8" algn="ctr">
              <a:spcBef>
                <a:spcPts val="0"/>
              </a:spcBef>
              <a:spcAft>
                <a:spcPts val="0"/>
              </a:spcAft>
              <a:buSzPts val="3600"/>
              <a:buNone/>
              <a:defRPr sz="3600"/>
            </a:lvl9pPr>
          </a:lstStyle>
          <a:p/>
        </p:txBody>
      </p:sp>
      <p:sp>
        <p:nvSpPr>
          <p:cNvPr id="393" name="Google Shape;393;p3"/>
          <p:cNvSpPr txBox="1"/>
          <p:nvPr>
            <p:ph hasCustomPrompt="1" idx="2" type="title"/>
          </p:nvPr>
        </p:nvSpPr>
        <p:spPr>
          <a:xfrm>
            <a:off x="4784800" y="1275150"/>
            <a:ext cx="2248200" cy="841800"/>
          </a:xfrm>
          <a:prstGeom prst="rect">
            <a:avLst/>
          </a:prstGeom>
          <a:ln>
            <a:noFill/>
          </a:ln>
        </p:spPr>
        <p:txBody>
          <a:bodyPr anchorCtr="0" anchor="ctr" bIns="91425" lIns="91425" spcFirstLastPara="1" rIns="91425" wrap="square" tIns="91425">
            <a:noAutofit/>
          </a:bodyPr>
          <a:lstStyle>
            <a:lvl1pPr lvl="0" rtl="0">
              <a:spcBef>
                <a:spcPts val="0"/>
              </a:spcBef>
              <a:spcAft>
                <a:spcPts val="0"/>
              </a:spcAft>
              <a:buSzPts val="6000"/>
              <a:buNone/>
              <a:defRPr sz="9000">
                <a:solidFill>
                  <a:schemeClr val="dk2"/>
                </a:solidFill>
              </a:defRPr>
            </a:lvl1pPr>
            <a:lvl2pPr lvl="1" rtl="0" algn="ctr">
              <a:spcBef>
                <a:spcPts val="0"/>
              </a:spcBef>
              <a:spcAft>
                <a:spcPts val="0"/>
              </a:spcAft>
              <a:buSzPts val="6000"/>
              <a:buNone/>
              <a:defRPr sz="6000"/>
            </a:lvl2pPr>
            <a:lvl3pPr lvl="2" rtl="0" algn="ctr">
              <a:spcBef>
                <a:spcPts val="0"/>
              </a:spcBef>
              <a:spcAft>
                <a:spcPts val="0"/>
              </a:spcAft>
              <a:buSzPts val="6000"/>
              <a:buNone/>
              <a:defRPr sz="6000"/>
            </a:lvl3pPr>
            <a:lvl4pPr lvl="3" rtl="0" algn="ctr">
              <a:spcBef>
                <a:spcPts val="0"/>
              </a:spcBef>
              <a:spcAft>
                <a:spcPts val="0"/>
              </a:spcAft>
              <a:buSzPts val="6000"/>
              <a:buNone/>
              <a:defRPr sz="6000"/>
            </a:lvl4pPr>
            <a:lvl5pPr lvl="4" rtl="0" algn="ctr">
              <a:spcBef>
                <a:spcPts val="0"/>
              </a:spcBef>
              <a:spcAft>
                <a:spcPts val="0"/>
              </a:spcAft>
              <a:buSzPts val="6000"/>
              <a:buNone/>
              <a:defRPr sz="6000"/>
            </a:lvl5pPr>
            <a:lvl6pPr lvl="5" rtl="0" algn="ctr">
              <a:spcBef>
                <a:spcPts val="0"/>
              </a:spcBef>
              <a:spcAft>
                <a:spcPts val="0"/>
              </a:spcAft>
              <a:buSzPts val="6000"/>
              <a:buNone/>
              <a:defRPr sz="6000"/>
            </a:lvl6pPr>
            <a:lvl7pPr lvl="6" rtl="0" algn="ctr">
              <a:spcBef>
                <a:spcPts val="0"/>
              </a:spcBef>
              <a:spcAft>
                <a:spcPts val="0"/>
              </a:spcAft>
              <a:buSzPts val="6000"/>
              <a:buNone/>
              <a:defRPr sz="6000"/>
            </a:lvl7pPr>
            <a:lvl8pPr lvl="7" rtl="0" algn="ctr">
              <a:spcBef>
                <a:spcPts val="0"/>
              </a:spcBef>
              <a:spcAft>
                <a:spcPts val="0"/>
              </a:spcAft>
              <a:buSzPts val="6000"/>
              <a:buNone/>
              <a:defRPr sz="6000"/>
            </a:lvl8pPr>
            <a:lvl9pPr lvl="8" rtl="0" algn="ctr">
              <a:spcBef>
                <a:spcPts val="0"/>
              </a:spcBef>
              <a:spcAft>
                <a:spcPts val="0"/>
              </a:spcAft>
              <a:buSzPts val="6000"/>
              <a:buNone/>
              <a:defRPr sz="6000"/>
            </a:lvl9pPr>
          </a:lstStyle>
          <a:p>
            <a:r>
              <a:t>xx%</a:t>
            </a:r>
          </a:p>
        </p:txBody>
      </p:sp>
      <p:sp>
        <p:nvSpPr>
          <p:cNvPr id="394" name="Google Shape;394;p3"/>
          <p:cNvSpPr txBox="1"/>
          <p:nvPr>
            <p:ph idx="1" type="subTitle"/>
          </p:nvPr>
        </p:nvSpPr>
        <p:spPr>
          <a:xfrm>
            <a:off x="4777788" y="2857914"/>
            <a:ext cx="3644100" cy="662400"/>
          </a:xfrm>
          <a:prstGeom prst="rect">
            <a:avLst/>
          </a:prstGeom>
          <a:ln>
            <a:noFill/>
          </a:ln>
        </p:spPr>
        <p:txBody>
          <a:bodyPr anchorCtr="0" anchor="ctr" bIns="91425" lIns="91425" spcFirstLastPara="1" rIns="91425" wrap="square" tIns="91425">
            <a:noAutofit/>
          </a:bodyPr>
          <a:lstStyle>
            <a:lvl1pPr lvl="0" rtl="0">
              <a:lnSpc>
                <a:spcPct val="100000"/>
              </a:lnSpc>
              <a:spcBef>
                <a:spcPts val="0"/>
              </a:spcBef>
              <a:spcAft>
                <a:spcPts val="0"/>
              </a:spcAft>
              <a:buSzPts val="1600"/>
              <a:buNone/>
              <a:defRPr/>
            </a:lvl1pPr>
            <a:lvl2pPr lvl="1" rtl="0" algn="ctr">
              <a:lnSpc>
                <a:spcPct val="100000"/>
              </a:lnSpc>
              <a:spcBef>
                <a:spcPts val="0"/>
              </a:spcBef>
              <a:spcAft>
                <a:spcPts val="0"/>
              </a:spcAft>
              <a:buSzPts val="1600"/>
              <a:buNone/>
              <a:defRPr/>
            </a:lvl2pPr>
            <a:lvl3pPr lvl="2" rtl="0" algn="ctr">
              <a:lnSpc>
                <a:spcPct val="100000"/>
              </a:lnSpc>
              <a:spcBef>
                <a:spcPts val="0"/>
              </a:spcBef>
              <a:spcAft>
                <a:spcPts val="0"/>
              </a:spcAft>
              <a:buSzPts val="1600"/>
              <a:buNone/>
              <a:defRPr/>
            </a:lvl3pPr>
            <a:lvl4pPr lvl="3" rtl="0" algn="ctr">
              <a:lnSpc>
                <a:spcPct val="100000"/>
              </a:lnSpc>
              <a:spcBef>
                <a:spcPts val="0"/>
              </a:spcBef>
              <a:spcAft>
                <a:spcPts val="0"/>
              </a:spcAft>
              <a:buSzPts val="1600"/>
              <a:buNone/>
              <a:defRPr/>
            </a:lvl4pPr>
            <a:lvl5pPr lvl="4" rtl="0" algn="ctr">
              <a:lnSpc>
                <a:spcPct val="100000"/>
              </a:lnSpc>
              <a:spcBef>
                <a:spcPts val="0"/>
              </a:spcBef>
              <a:spcAft>
                <a:spcPts val="0"/>
              </a:spcAft>
              <a:buSzPts val="1600"/>
              <a:buNone/>
              <a:defRPr/>
            </a:lvl5pPr>
            <a:lvl6pPr lvl="5" rtl="0" algn="ctr">
              <a:lnSpc>
                <a:spcPct val="100000"/>
              </a:lnSpc>
              <a:spcBef>
                <a:spcPts val="0"/>
              </a:spcBef>
              <a:spcAft>
                <a:spcPts val="0"/>
              </a:spcAft>
              <a:buSzPts val="1600"/>
              <a:buNone/>
              <a:defRPr/>
            </a:lvl6pPr>
            <a:lvl7pPr lvl="6" rtl="0" algn="ctr">
              <a:lnSpc>
                <a:spcPct val="100000"/>
              </a:lnSpc>
              <a:spcBef>
                <a:spcPts val="0"/>
              </a:spcBef>
              <a:spcAft>
                <a:spcPts val="0"/>
              </a:spcAft>
              <a:buSzPts val="1600"/>
              <a:buNone/>
              <a:defRPr/>
            </a:lvl7pPr>
            <a:lvl8pPr lvl="7" rtl="0" algn="ctr">
              <a:lnSpc>
                <a:spcPct val="100000"/>
              </a:lnSpc>
              <a:spcBef>
                <a:spcPts val="0"/>
              </a:spcBef>
              <a:spcAft>
                <a:spcPts val="0"/>
              </a:spcAft>
              <a:buSzPts val="1600"/>
              <a:buNone/>
              <a:defRPr/>
            </a:lvl8pPr>
            <a:lvl9pPr lvl="8" rtl="0" algn="ctr">
              <a:lnSpc>
                <a:spcPct val="100000"/>
              </a:lnSpc>
              <a:spcBef>
                <a:spcPts val="0"/>
              </a:spcBef>
              <a:spcAft>
                <a:spcPts val="0"/>
              </a:spcAft>
              <a:buSzPts val="1600"/>
              <a:buNone/>
              <a:defRPr/>
            </a:lvl9pPr>
          </a:lstStyle>
          <a:p/>
        </p:txBody>
      </p:sp>
      <p:sp>
        <p:nvSpPr>
          <p:cNvPr id="395" name="Google Shape;395;p3"/>
          <p:cNvSpPr/>
          <p:nvPr/>
        </p:nvSpPr>
        <p:spPr>
          <a:xfrm>
            <a:off x="0" y="3849185"/>
            <a:ext cx="9143783" cy="1354875"/>
          </a:xfrm>
          <a:custGeom>
            <a:rect b="b" l="l" r="r" t="t"/>
            <a:pathLst>
              <a:path extrusionOk="0" h="54195" w="216114">
                <a:moveTo>
                  <a:pt x="216113" y="0"/>
                </a:moveTo>
                <a:cubicBezTo>
                  <a:pt x="179533" y="1108"/>
                  <a:pt x="148536" y="15509"/>
                  <a:pt x="112156" y="17836"/>
                </a:cubicBezTo>
                <a:cubicBezTo>
                  <a:pt x="98818" y="18700"/>
                  <a:pt x="85103" y="17880"/>
                  <a:pt x="72008" y="19475"/>
                </a:cubicBezTo>
                <a:cubicBezTo>
                  <a:pt x="60975" y="20827"/>
                  <a:pt x="50960" y="23796"/>
                  <a:pt x="41100" y="26743"/>
                </a:cubicBezTo>
                <a:cubicBezTo>
                  <a:pt x="26765" y="31019"/>
                  <a:pt x="12231" y="35361"/>
                  <a:pt x="665" y="41565"/>
                </a:cubicBezTo>
                <a:lnTo>
                  <a:pt x="0" y="54194"/>
                </a:lnTo>
                <a:lnTo>
                  <a:pt x="216113" y="54194"/>
                </a:lnTo>
                <a:lnTo>
                  <a:pt x="216113"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 name="Google Shape;396;p3"/>
          <p:cNvSpPr/>
          <p:nvPr/>
        </p:nvSpPr>
        <p:spPr>
          <a:xfrm>
            <a:off x="0" y="4193710"/>
            <a:ext cx="9143741" cy="1010350"/>
          </a:xfrm>
          <a:custGeom>
            <a:rect b="b" l="l" r="r" t="t"/>
            <a:pathLst>
              <a:path extrusionOk="0" h="40414" w="216113">
                <a:moveTo>
                  <a:pt x="0" y="1"/>
                </a:moveTo>
                <a:lnTo>
                  <a:pt x="0" y="40414"/>
                </a:lnTo>
                <a:lnTo>
                  <a:pt x="216113" y="40414"/>
                </a:lnTo>
                <a:lnTo>
                  <a:pt x="215448" y="30997"/>
                </a:lnTo>
                <a:cubicBezTo>
                  <a:pt x="203882" y="26389"/>
                  <a:pt x="189348" y="23132"/>
                  <a:pt x="175013" y="19941"/>
                </a:cubicBezTo>
                <a:cubicBezTo>
                  <a:pt x="165175" y="17748"/>
                  <a:pt x="155139" y="15532"/>
                  <a:pt x="144105" y="14535"/>
                </a:cubicBezTo>
                <a:cubicBezTo>
                  <a:pt x="131010" y="13339"/>
                  <a:pt x="117296" y="13959"/>
                  <a:pt x="103957" y="13317"/>
                </a:cubicBezTo>
                <a:cubicBezTo>
                  <a:pt x="67577" y="11588"/>
                  <a:pt x="36558" y="843"/>
                  <a:pt x="0" y="1"/>
                </a:cubicBez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3"/>
          <p:cNvSpPr/>
          <p:nvPr/>
        </p:nvSpPr>
        <p:spPr>
          <a:xfrm>
            <a:off x="0" y="-54864"/>
            <a:ext cx="9143933" cy="895150"/>
          </a:xfrm>
          <a:custGeom>
            <a:rect b="b" l="l" r="r" t="t"/>
            <a:pathLst>
              <a:path extrusionOk="0" h="35806" w="216092">
                <a:moveTo>
                  <a:pt x="1" y="0"/>
                </a:moveTo>
                <a:lnTo>
                  <a:pt x="1" y="35805"/>
                </a:lnTo>
                <a:cubicBezTo>
                  <a:pt x="36559" y="35074"/>
                  <a:pt x="67578" y="25547"/>
                  <a:pt x="103936" y="24018"/>
                </a:cubicBezTo>
                <a:cubicBezTo>
                  <a:pt x="117274" y="23464"/>
                  <a:pt x="130989" y="23996"/>
                  <a:pt x="144083" y="22932"/>
                </a:cubicBezTo>
                <a:cubicBezTo>
                  <a:pt x="155117" y="22046"/>
                  <a:pt x="165132" y="20074"/>
                  <a:pt x="174991" y="18146"/>
                </a:cubicBezTo>
                <a:cubicBezTo>
                  <a:pt x="189327" y="15310"/>
                  <a:pt x="203861" y="12430"/>
                  <a:pt x="215427" y="8353"/>
                </a:cubicBezTo>
                <a:lnTo>
                  <a:pt x="216091"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3"/>
          <p:cNvSpPr/>
          <p:nvPr/>
        </p:nvSpPr>
        <p:spPr>
          <a:xfrm>
            <a:off x="0" y="-54864"/>
            <a:ext cx="9143741" cy="662475"/>
          </a:xfrm>
          <a:custGeom>
            <a:rect b="b" l="l" r="r" t="t"/>
            <a:pathLst>
              <a:path extrusionOk="0" h="26499" w="216113">
                <a:moveTo>
                  <a:pt x="0" y="0"/>
                </a:moveTo>
                <a:lnTo>
                  <a:pt x="665" y="6182"/>
                </a:lnTo>
                <a:cubicBezTo>
                  <a:pt x="12230" y="9195"/>
                  <a:pt x="26765" y="11344"/>
                  <a:pt x="41100" y="13427"/>
                </a:cubicBezTo>
                <a:cubicBezTo>
                  <a:pt x="50960" y="14867"/>
                  <a:pt x="60974" y="16329"/>
                  <a:pt x="72008" y="16972"/>
                </a:cubicBezTo>
                <a:cubicBezTo>
                  <a:pt x="85102" y="17747"/>
                  <a:pt x="98817" y="17348"/>
                  <a:pt x="112177" y="17769"/>
                </a:cubicBezTo>
                <a:cubicBezTo>
                  <a:pt x="148536" y="18921"/>
                  <a:pt x="179555" y="25945"/>
                  <a:pt x="216113" y="26499"/>
                </a:cubicBezTo>
                <a:lnTo>
                  <a:pt x="216113" y="0"/>
                </a:ln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99" name="Google Shape;399;p3"/>
          <p:cNvGrpSpPr/>
          <p:nvPr/>
        </p:nvGrpSpPr>
        <p:grpSpPr>
          <a:xfrm rot="-1021513">
            <a:off x="5429711" y="-1277348"/>
            <a:ext cx="4188957" cy="4157030"/>
            <a:chOff x="5727312" y="-948916"/>
            <a:chExt cx="4188852" cy="4156925"/>
          </a:xfrm>
        </p:grpSpPr>
        <p:sp>
          <p:nvSpPr>
            <p:cNvPr id="400" name="Google Shape;400;p3"/>
            <p:cNvSpPr/>
            <p:nvPr/>
          </p:nvSpPr>
          <p:spPr>
            <a:xfrm>
              <a:off x="9162828" y="1303441"/>
              <a:ext cx="638941" cy="1904568"/>
            </a:xfrm>
            <a:custGeom>
              <a:rect b="b" l="l" r="r" t="t"/>
              <a:pathLst>
                <a:path extrusionOk="0" h="35898" w="12043">
                  <a:moveTo>
                    <a:pt x="8712" y="4757"/>
                  </a:moveTo>
                  <a:cubicBezTo>
                    <a:pt x="8712" y="4792"/>
                    <a:pt x="8729" y="4828"/>
                    <a:pt x="8765" y="4846"/>
                  </a:cubicBezTo>
                  <a:cubicBezTo>
                    <a:pt x="8925" y="4970"/>
                    <a:pt x="9103" y="5077"/>
                    <a:pt x="9282" y="5202"/>
                  </a:cubicBezTo>
                  <a:cubicBezTo>
                    <a:pt x="10315" y="5968"/>
                    <a:pt x="11116" y="7001"/>
                    <a:pt x="11580" y="8195"/>
                  </a:cubicBezTo>
                  <a:cubicBezTo>
                    <a:pt x="11687" y="8462"/>
                    <a:pt x="11811" y="8943"/>
                    <a:pt x="11562" y="9175"/>
                  </a:cubicBezTo>
                  <a:cubicBezTo>
                    <a:pt x="11450" y="9256"/>
                    <a:pt x="11320" y="9297"/>
                    <a:pt x="11190" y="9297"/>
                  </a:cubicBezTo>
                  <a:cubicBezTo>
                    <a:pt x="11092" y="9297"/>
                    <a:pt x="10994" y="9274"/>
                    <a:pt x="10903" y="9228"/>
                  </a:cubicBezTo>
                  <a:cubicBezTo>
                    <a:pt x="10671" y="9103"/>
                    <a:pt x="10493" y="8943"/>
                    <a:pt x="10350" y="8729"/>
                  </a:cubicBezTo>
                  <a:cubicBezTo>
                    <a:pt x="9638" y="7643"/>
                    <a:pt x="9139" y="6449"/>
                    <a:pt x="8908" y="5184"/>
                  </a:cubicBezTo>
                  <a:cubicBezTo>
                    <a:pt x="8890" y="5131"/>
                    <a:pt x="8854" y="5077"/>
                    <a:pt x="8801" y="5077"/>
                  </a:cubicBezTo>
                  <a:cubicBezTo>
                    <a:pt x="8783" y="5077"/>
                    <a:pt x="8765" y="5095"/>
                    <a:pt x="8747" y="5095"/>
                  </a:cubicBezTo>
                  <a:lnTo>
                    <a:pt x="8747" y="4953"/>
                  </a:lnTo>
                  <a:cubicBezTo>
                    <a:pt x="8747" y="4899"/>
                    <a:pt x="8712" y="4863"/>
                    <a:pt x="8658" y="4846"/>
                  </a:cubicBezTo>
                  <a:cubicBezTo>
                    <a:pt x="8645" y="4841"/>
                    <a:pt x="8631" y="4839"/>
                    <a:pt x="8619" y="4839"/>
                  </a:cubicBezTo>
                  <a:cubicBezTo>
                    <a:pt x="8580" y="4839"/>
                    <a:pt x="8547" y="4859"/>
                    <a:pt x="8533" y="4899"/>
                  </a:cubicBezTo>
                  <a:cubicBezTo>
                    <a:pt x="7874" y="6057"/>
                    <a:pt x="6984" y="7090"/>
                    <a:pt x="5933" y="7910"/>
                  </a:cubicBezTo>
                  <a:cubicBezTo>
                    <a:pt x="5719" y="8052"/>
                    <a:pt x="5487" y="8159"/>
                    <a:pt x="5238" y="8195"/>
                  </a:cubicBezTo>
                  <a:cubicBezTo>
                    <a:pt x="5208" y="8199"/>
                    <a:pt x="5178" y="8202"/>
                    <a:pt x="5148" y="8202"/>
                  </a:cubicBezTo>
                  <a:cubicBezTo>
                    <a:pt x="4948" y="8202"/>
                    <a:pt x="4756" y="8100"/>
                    <a:pt x="4632" y="7945"/>
                  </a:cubicBezTo>
                  <a:cubicBezTo>
                    <a:pt x="4490" y="7625"/>
                    <a:pt x="4757" y="7233"/>
                    <a:pt x="4935" y="7001"/>
                  </a:cubicBezTo>
                  <a:cubicBezTo>
                    <a:pt x="5772" y="6021"/>
                    <a:pt x="6859" y="5309"/>
                    <a:pt x="8088" y="4935"/>
                  </a:cubicBezTo>
                  <a:cubicBezTo>
                    <a:pt x="8284" y="4863"/>
                    <a:pt x="8480" y="4828"/>
                    <a:pt x="8676" y="4774"/>
                  </a:cubicBezTo>
                  <a:cubicBezTo>
                    <a:pt x="8694" y="4774"/>
                    <a:pt x="8694" y="4774"/>
                    <a:pt x="8712" y="4757"/>
                  </a:cubicBezTo>
                  <a:close/>
                  <a:moveTo>
                    <a:pt x="8213" y="10243"/>
                  </a:moveTo>
                  <a:lnTo>
                    <a:pt x="8213" y="10243"/>
                  </a:lnTo>
                  <a:cubicBezTo>
                    <a:pt x="8195" y="10297"/>
                    <a:pt x="8231" y="10332"/>
                    <a:pt x="8266" y="10368"/>
                  </a:cubicBezTo>
                  <a:cubicBezTo>
                    <a:pt x="9014" y="10724"/>
                    <a:pt x="9691" y="11241"/>
                    <a:pt x="10226" y="11882"/>
                  </a:cubicBezTo>
                  <a:cubicBezTo>
                    <a:pt x="10671" y="12417"/>
                    <a:pt x="11152" y="13735"/>
                    <a:pt x="11063" y="14341"/>
                  </a:cubicBezTo>
                  <a:cubicBezTo>
                    <a:pt x="11063" y="14448"/>
                    <a:pt x="11010" y="14537"/>
                    <a:pt x="10938" y="14590"/>
                  </a:cubicBezTo>
                  <a:cubicBezTo>
                    <a:pt x="10855" y="14638"/>
                    <a:pt x="10764" y="14661"/>
                    <a:pt x="10676" y="14661"/>
                  </a:cubicBezTo>
                  <a:cubicBezTo>
                    <a:pt x="10632" y="14661"/>
                    <a:pt x="10588" y="14655"/>
                    <a:pt x="10546" y="14644"/>
                  </a:cubicBezTo>
                  <a:cubicBezTo>
                    <a:pt x="10065" y="14501"/>
                    <a:pt x="9460" y="13699"/>
                    <a:pt x="8979" y="12595"/>
                  </a:cubicBezTo>
                  <a:cubicBezTo>
                    <a:pt x="8729" y="11954"/>
                    <a:pt x="8516" y="11294"/>
                    <a:pt x="8373" y="10618"/>
                  </a:cubicBezTo>
                  <a:cubicBezTo>
                    <a:pt x="8373" y="10564"/>
                    <a:pt x="8320" y="10528"/>
                    <a:pt x="8266" y="10528"/>
                  </a:cubicBezTo>
                  <a:lnTo>
                    <a:pt x="8266" y="10511"/>
                  </a:lnTo>
                  <a:cubicBezTo>
                    <a:pt x="8248" y="10511"/>
                    <a:pt x="8213" y="10528"/>
                    <a:pt x="8213" y="10528"/>
                  </a:cubicBezTo>
                  <a:cubicBezTo>
                    <a:pt x="8195" y="10493"/>
                    <a:pt x="8177" y="10457"/>
                    <a:pt x="8124" y="10439"/>
                  </a:cubicBezTo>
                  <a:cubicBezTo>
                    <a:pt x="8110" y="10435"/>
                    <a:pt x="8097" y="10433"/>
                    <a:pt x="8084" y="10433"/>
                  </a:cubicBezTo>
                  <a:cubicBezTo>
                    <a:pt x="8046" y="10433"/>
                    <a:pt x="8012" y="10453"/>
                    <a:pt x="7999" y="10493"/>
                  </a:cubicBezTo>
                  <a:cubicBezTo>
                    <a:pt x="7643" y="11063"/>
                    <a:pt x="7251" y="11615"/>
                    <a:pt x="6805" y="12114"/>
                  </a:cubicBezTo>
                  <a:cubicBezTo>
                    <a:pt x="5999" y="12991"/>
                    <a:pt x="5175" y="13539"/>
                    <a:pt x="4674" y="13539"/>
                  </a:cubicBezTo>
                  <a:cubicBezTo>
                    <a:pt x="4666" y="13539"/>
                    <a:pt x="4658" y="13539"/>
                    <a:pt x="4650" y="13539"/>
                  </a:cubicBezTo>
                  <a:cubicBezTo>
                    <a:pt x="4507" y="13539"/>
                    <a:pt x="4383" y="13468"/>
                    <a:pt x="4294" y="13361"/>
                  </a:cubicBezTo>
                  <a:cubicBezTo>
                    <a:pt x="4240" y="13290"/>
                    <a:pt x="4240" y="13183"/>
                    <a:pt x="4258" y="13094"/>
                  </a:cubicBezTo>
                  <a:cubicBezTo>
                    <a:pt x="4365" y="12488"/>
                    <a:pt x="5273" y="11401"/>
                    <a:pt x="5861" y="11045"/>
                  </a:cubicBezTo>
                  <a:cubicBezTo>
                    <a:pt x="6574" y="10618"/>
                    <a:pt x="7358" y="10368"/>
                    <a:pt x="8159" y="10261"/>
                  </a:cubicBezTo>
                  <a:cubicBezTo>
                    <a:pt x="8177" y="10261"/>
                    <a:pt x="8195" y="10261"/>
                    <a:pt x="8213" y="10243"/>
                  </a:cubicBezTo>
                  <a:close/>
                  <a:moveTo>
                    <a:pt x="6984" y="16674"/>
                  </a:moveTo>
                  <a:cubicBezTo>
                    <a:pt x="6609" y="17227"/>
                    <a:pt x="5452" y="18830"/>
                    <a:pt x="4240" y="19275"/>
                  </a:cubicBezTo>
                  <a:lnTo>
                    <a:pt x="4222" y="19293"/>
                  </a:lnTo>
                  <a:cubicBezTo>
                    <a:pt x="4038" y="19367"/>
                    <a:pt x="3733" y="19484"/>
                    <a:pt x="3510" y="19484"/>
                  </a:cubicBezTo>
                  <a:cubicBezTo>
                    <a:pt x="3411" y="19484"/>
                    <a:pt x="3328" y="19460"/>
                    <a:pt x="3278" y="19400"/>
                  </a:cubicBezTo>
                  <a:cubicBezTo>
                    <a:pt x="3189" y="19275"/>
                    <a:pt x="3136" y="19115"/>
                    <a:pt x="3171" y="18955"/>
                  </a:cubicBezTo>
                  <a:cubicBezTo>
                    <a:pt x="3278" y="18420"/>
                    <a:pt x="4009" y="17797"/>
                    <a:pt x="4686" y="17387"/>
                  </a:cubicBezTo>
                  <a:cubicBezTo>
                    <a:pt x="5398" y="16977"/>
                    <a:pt x="6253" y="16799"/>
                    <a:pt x="6984" y="16674"/>
                  </a:cubicBezTo>
                  <a:close/>
                  <a:moveTo>
                    <a:pt x="7429" y="16853"/>
                  </a:moveTo>
                  <a:lnTo>
                    <a:pt x="7429" y="16853"/>
                  </a:lnTo>
                  <a:cubicBezTo>
                    <a:pt x="8159" y="17351"/>
                    <a:pt x="8818" y="17975"/>
                    <a:pt x="9371" y="18670"/>
                  </a:cubicBezTo>
                  <a:cubicBezTo>
                    <a:pt x="9674" y="19044"/>
                    <a:pt x="9976" y="19507"/>
                    <a:pt x="9959" y="20041"/>
                  </a:cubicBezTo>
                  <a:cubicBezTo>
                    <a:pt x="9976" y="20291"/>
                    <a:pt x="9834" y="20540"/>
                    <a:pt x="9602" y="20647"/>
                  </a:cubicBezTo>
                  <a:cubicBezTo>
                    <a:pt x="9559" y="20663"/>
                    <a:pt x="9515" y="20671"/>
                    <a:pt x="9471" y="20671"/>
                  </a:cubicBezTo>
                  <a:cubicBezTo>
                    <a:pt x="9317" y="20671"/>
                    <a:pt x="9155" y="20574"/>
                    <a:pt x="8961" y="20380"/>
                  </a:cubicBezTo>
                  <a:cubicBezTo>
                    <a:pt x="8284" y="19685"/>
                    <a:pt x="7625" y="17565"/>
                    <a:pt x="7429" y="16853"/>
                  </a:cubicBezTo>
                  <a:close/>
                  <a:moveTo>
                    <a:pt x="5897" y="22161"/>
                  </a:moveTo>
                  <a:cubicBezTo>
                    <a:pt x="5897" y="22179"/>
                    <a:pt x="5897" y="22197"/>
                    <a:pt x="5897" y="22215"/>
                  </a:cubicBezTo>
                  <a:cubicBezTo>
                    <a:pt x="5915" y="22232"/>
                    <a:pt x="5915" y="22250"/>
                    <a:pt x="5933" y="22268"/>
                  </a:cubicBezTo>
                  <a:cubicBezTo>
                    <a:pt x="5923" y="22265"/>
                    <a:pt x="5914" y="22263"/>
                    <a:pt x="5906" y="22263"/>
                  </a:cubicBezTo>
                  <a:cubicBezTo>
                    <a:pt x="5867" y="22263"/>
                    <a:pt x="5840" y="22295"/>
                    <a:pt x="5826" y="22339"/>
                  </a:cubicBezTo>
                  <a:cubicBezTo>
                    <a:pt x="5772" y="22482"/>
                    <a:pt x="5737" y="22642"/>
                    <a:pt x="5701" y="22785"/>
                  </a:cubicBezTo>
                  <a:cubicBezTo>
                    <a:pt x="5683" y="22767"/>
                    <a:pt x="5665" y="22767"/>
                    <a:pt x="5647" y="22749"/>
                  </a:cubicBezTo>
                  <a:cubicBezTo>
                    <a:pt x="5634" y="22743"/>
                    <a:pt x="5619" y="22738"/>
                    <a:pt x="5603" y="22738"/>
                  </a:cubicBezTo>
                  <a:cubicBezTo>
                    <a:pt x="5575" y="22738"/>
                    <a:pt x="5545" y="22751"/>
                    <a:pt x="5523" y="22785"/>
                  </a:cubicBezTo>
                  <a:cubicBezTo>
                    <a:pt x="5024" y="23390"/>
                    <a:pt x="4258" y="23764"/>
                    <a:pt x="3581" y="24050"/>
                  </a:cubicBezTo>
                  <a:cubicBezTo>
                    <a:pt x="3394" y="24159"/>
                    <a:pt x="3166" y="24213"/>
                    <a:pt x="2945" y="24213"/>
                  </a:cubicBezTo>
                  <a:cubicBezTo>
                    <a:pt x="2913" y="24213"/>
                    <a:pt x="2882" y="24212"/>
                    <a:pt x="2851" y="24210"/>
                  </a:cubicBezTo>
                  <a:cubicBezTo>
                    <a:pt x="2566" y="24139"/>
                    <a:pt x="2316" y="23943"/>
                    <a:pt x="2209" y="23658"/>
                  </a:cubicBezTo>
                  <a:cubicBezTo>
                    <a:pt x="2138" y="23462"/>
                    <a:pt x="2192" y="23248"/>
                    <a:pt x="2334" y="23105"/>
                  </a:cubicBezTo>
                  <a:cubicBezTo>
                    <a:pt x="2477" y="22981"/>
                    <a:pt x="2637" y="22892"/>
                    <a:pt x="2833" y="22838"/>
                  </a:cubicBezTo>
                  <a:cubicBezTo>
                    <a:pt x="3474" y="22642"/>
                    <a:pt x="4133" y="22446"/>
                    <a:pt x="4810" y="22286"/>
                  </a:cubicBezTo>
                  <a:cubicBezTo>
                    <a:pt x="5149" y="22232"/>
                    <a:pt x="5487" y="22197"/>
                    <a:pt x="5826" y="22179"/>
                  </a:cubicBezTo>
                  <a:cubicBezTo>
                    <a:pt x="5861" y="22179"/>
                    <a:pt x="5879" y="22179"/>
                    <a:pt x="5897" y="22161"/>
                  </a:cubicBezTo>
                  <a:close/>
                  <a:moveTo>
                    <a:pt x="6022" y="22304"/>
                  </a:moveTo>
                  <a:lnTo>
                    <a:pt x="6022" y="22304"/>
                  </a:lnTo>
                  <a:cubicBezTo>
                    <a:pt x="7055" y="22767"/>
                    <a:pt x="7946" y="23515"/>
                    <a:pt x="8605" y="24441"/>
                  </a:cubicBezTo>
                  <a:cubicBezTo>
                    <a:pt x="8747" y="24673"/>
                    <a:pt x="8818" y="24958"/>
                    <a:pt x="8765" y="25243"/>
                  </a:cubicBezTo>
                  <a:cubicBezTo>
                    <a:pt x="8729" y="25403"/>
                    <a:pt x="8622" y="25528"/>
                    <a:pt x="8480" y="25599"/>
                  </a:cubicBezTo>
                  <a:cubicBezTo>
                    <a:pt x="8431" y="25624"/>
                    <a:pt x="8372" y="25636"/>
                    <a:pt x="8305" y="25636"/>
                  </a:cubicBezTo>
                  <a:cubicBezTo>
                    <a:pt x="7983" y="25636"/>
                    <a:pt x="7489" y="25359"/>
                    <a:pt x="7180" y="24887"/>
                  </a:cubicBezTo>
                  <a:cubicBezTo>
                    <a:pt x="6681" y="24085"/>
                    <a:pt x="6289" y="23230"/>
                    <a:pt x="6039" y="22339"/>
                  </a:cubicBezTo>
                  <a:cubicBezTo>
                    <a:pt x="6039" y="22322"/>
                    <a:pt x="6022" y="22304"/>
                    <a:pt x="6022" y="22304"/>
                  </a:cubicBezTo>
                  <a:close/>
                  <a:moveTo>
                    <a:pt x="4194" y="27416"/>
                  </a:moveTo>
                  <a:lnTo>
                    <a:pt x="4194" y="27416"/>
                  </a:lnTo>
                  <a:cubicBezTo>
                    <a:pt x="4175" y="27432"/>
                    <a:pt x="4160" y="27451"/>
                    <a:pt x="4151" y="27470"/>
                  </a:cubicBezTo>
                  <a:lnTo>
                    <a:pt x="4115" y="27577"/>
                  </a:lnTo>
                  <a:cubicBezTo>
                    <a:pt x="4098" y="27577"/>
                    <a:pt x="4098" y="27559"/>
                    <a:pt x="4080" y="27541"/>
                  </a:cubicBezTo>
                  <a:cubicBezTo>
                    <a:pt x="4058" y="27534"/>
                    <a:pt x="4036" y="27529"/>
                    <a:pt x="4015" y="27529"/>
                  </a:cubicBezTo>
                  <a:cubicBezTo>
                    <a:pt x="3985" y="27529"/>
                    <a:pt x="3958" y="27538"/>
                    <a:pt x="3937" y="27559"/>
                  </a:cubicBezTo>
                  <a:cubicBezTo>
                    <a:pt x="3296" y="28272"/>
                    <a:pt x="2530" y="29073"/>
                    <a:pt x="1568" y="29519"/>
                  </a:cubicBezTo>
                  <a:cubicBezTo>
                    <a:pt x="1362" y="29621"/>
                    <a:pt x="1120" y="29688"/>
                    <a:pt x="891" y="29688"/>
                  </a:cubicBezTo>
                  <a:cubicBezTo>
                    <a:pt x="843" y="29688"/>
                    <a:pt x="795" y="29685"/>
                    <a:pt x="749" y="29679"/>
                  </a:cubicBezTo>
                  <a:cubicBezTo>
                    <a:pt x="481" y="29625"/>
                    <a:pt x="232" y="29412"/>
                    <a:pt x="268" y="29162"/>
                  </a:cubicBezTo>
                  <a:cubicBezTo>
                    <a:pt x="321" y="28752"/>
                    <a:pt x="553" y="28378"/>
                    <a:pt x="909" y="28147"/>
                  </a:cubicBezTo>
                  <a:cubicBezTo>
                    <a:pt x="1780" y="27524"/>
                    <a:pt x="2953" y="27417"/>
                    <a:pt x="3658" y="27417"/>
                  </a:cubicBezTo>
                  <a:cubicBezTo>
                    <a:pt x="3861" y="27417"/>
                    <a:pt x="4026" y="27426"/>
                    <a:pt x="4133" y="27434"/>
                  </a:cubicBezTo>
                  <a:cubicBezTo>
                    <a:pt x="4157" y="27434"/>
                    <a:pt x="4177" y="27427"/>
                    <a:pt x="4194" y="27416"/>
                  </a:cubicBezTo>
                  <a:close/>
                  <a:moveTo>
                    <a:pt x="4240" y="27327"/>
                  </a:moveTo>
                  <a:cubicBezTo>
                    <a:pt x="4258" y="27345"/>
                    <a:pt x="4258" y="27363"/>
                    <a:pt x="4276" y="27363"/>
                  </a:cubicBezTo>
                  <a:cubicBezTo>
                    <a:pt x="5345" y="27986"/>
                    <a:pt x="6235" y="28842"/>
                    <a:pt x="6877" y="29893"/>
                  </a:cubicBezTo>
                  <a:cubicBezTo>
                    <a:pt x="7019" y="30124"/>
                    <a:pt x="7180" y="30427"/>
                    <a:pt x="7108" y="30694"/>
                  </a:cubicBezTo>
                  <a:cubicBezTo>
                    <a:pt x="6989" y="30966"/>
                    <a:pt x="6708" y="31141"/>
                    <a:pt x="6420" y="31141"/>
                  </a:cubicBezTo>
                  <a:cubicBezTo>
                    <a:pt x="6406" y="31141"/>
                    <a:pt x="6392" y="31140"/>
                    <a:pt x="6378" y="31140"/>
                  </a:cubicBezTo>
                  <a:cubicBezTo>
                    <a:pt x="6359" y="31140"/>
                    <a:pt x="6340" y="31141"/>
                    <a:pt x="6322" y="31141"/>
                  </a:cubicBezTo>
                  <a:cubicBezTo>
                    <a:pt x="5934" y="31141"/>
                    <a:pt x="5583" y="30965"/>
                    <a:pt x="5345" y="30676"/>
                  </a:cubicBezTo>
                  <a:cubicBezTo>
                    <a:pt x="4579" y="29519"/>
                    <a:pt x="4400" y="28058"/>
                    <a:pt x="4365" y="27488"/>
                  </a:cubicBezTo>
                  <a:cubicBezTo>
                    <a:pt x="4365" y="27434"/>
                    <a:pt x="4329" y="27399"/>
                    <a:pt x="4276" y="27381"/>
                  </a:cubicBezTo>
                  <a:lnTo>
                    <a:pt x="4258" y="27381"/>
                  </a:lnTo>
                  <a:cubicBezTo>
                    <a:pt x="4239" y="27387"/>
                    <a:pt x="4222" y="27396"/>
                    <a:pt x="4208" y="27406"/>
                  </a:cubicBezTo>
                  <a:lnTo>
                    <a:pt x="4208" y="27406"/>
                  </a:lnTo>
                  <a:cubicBezTo>
                    <a:pt x="4222" y="27393"/>
                    <a:pt x="4233" y="27378"/>
                    <a:pt x="4240" y="27363"/>
                  </a:cubicBezTo>
                  <a:cubicBezTo>
                    <a:pt x="4240" y="27345"/>
                    <a:pt x="4240" y="27345"/>
                    <a:pt x="4240" y="27327"/>
                  </a:cubicBezTo>
                  <a:close/>
                  <a:moveTo>
                    <a:pt x="2637" y="31157"/>
                  </a:moveTo>
                  <a:cubicBezTo>
                    <a:pt x="2637" y="31175"/>
                    <a:pt x="2637" y="31193"/>
                    <a:pt x="2637" y="31211"/>
                  </a:cubicBezTo>
                  <a:cubicBezTo>
                    <a:pt x="3225" y="32422"/>
                    <a:pt x="3082" y="34542"/>
                    <a:pt x="2120" y="35308"/>
                  </a:cubicBezTo>
                  <a:cubicBezTo>
                    <a:pt x="1942" y="35468"/>
                    <a:pt x="1728" y="35575"/>
                    <a:pt x="1515" y="35647"/>
                  </a:cubicBezTo>
                  <a:cubicBezTo>
                    <a:pt x="1405" y="35667"/>
                    <a:pt x="1305" y="35677"/>
                    <a:pt x="1214" y="35677"/>
                  </a:cubicBezTo>
                  <a:cubicBezTo>
                    <a:pt x="980" y="35677"/>
                    <a:pt x="806" y="35610"/>
                    <a:pt x="677" y="35468"/>
                  </a:cubicBezTo>
                  <a:cubicBezTo>
                    <a:pt x="285" y="34988"/>
                    <a:pt x="570" y="33883"/>
                    <a:pt x="766" y="33349"/>
                  </a:cubicBezTo>
                  <a:cubicBezTo>
                    <a:pt x="1176" y="32458"/>
                    <a:pt x="1817" y="31710"/>
                    <a:pt x="2637" y="31157"/>
                  </a:cubicBezTo>
                  <a:close/>
                  <a:moveTo>
                    <a:pt x="8925" y="0"/>
                  </a:moveTo>
                  <a:cubicBezTo>
                    <a:pt x="8818" y="0"/>
                    <a:pt x="8712" y="89"/>
                    <a:pt x="8712" y="196"/>
                  </a:cubicBezTo>
                  <a:cubicBezTo>
                    <a:pt x="8694" y="1639"/>
                    <a:pt x="8640" y="3118"/>
                    <a:pt x="8551" y="4561"/>
                  </a:cubicBezTo>
                  <a:cubicBezTo>
                    <a:pt x="8373" y="4614"/>
                    <a:pt x="8195" y="4650"/>
                    <a:pt x="8035" y="4703"/>
                  </a:cubicBezTo>
                  <a:cubicBezTo>
                    <a:pt x="6752" y="5095"/>
                    <a:pt x="5630" y="5843"/>
                    <a:pt x="4757" y="6859"/>
                  </a:cubicBezTo>
                  <a:cubicBezTo>
                    <a:pt x="4490" y="7162"/>
                    <a:pt x="4222" y="7625"/>
                    <a:pt x="4436" y="8034"/>
                  </a:cubicBezTo>
                  <a:cubicBezTo>
                    <a:pt x="4591" y="8267"/>
                    <a:pt x="4854" y="8419"/>
                    <a:pt x="5132" y="8419"/>
                  </a:cubicBezTo>
                  <a:cubicBezTo>
                    <a:pt x="5173" y="8419"/>
                    <a:pt x="5214" y="8415"/>
                    <a:pt x="5256" y="8409"/>
                  </a:cubicBezTo>
                  <a:cubicBezTo>
                    <a:pt x="5558" y="8373"/>
                    <a:pt x="5826" y="8248"/>
                    <a:pt x="6057" y="8070"/>
                  </a:cubicBezTo>
                  <a:cubicBezTo>
                    <a:pt x="7019" y="7340"/>
                    <a:pt x="7856" y="6431"/>
                    <a:pt x="8480" y="5398"/>
                  </a:cubicBezTo>
                  <a:lnTo>
                    <a:pt x="8480" y="5398"/>
                  </a:lnTo>
                  <a:cubicBezTo>
                    <a:pt x="8373" y="6966"/>
                    <a:pt x="8231" y="8533"/>
                    <a:pt x="8035" y="10047"/>
                  </a:cubicBezTo>
                  <a:cubicBezTo>
                    <a:pt x="7233" y="10154"/>
                    <a:pt x="6449" y="10439"/>
                    <a:pt x="5737" y="10849"/>
                  </a:cubicBezTo>
                  <a:cubicBezTo>
                    <a:pt x="5095" y="11241"/>
                    <a:pt x="4169" y="12363"/>
                    <a:pt x="4044" y="13058"/>
                  </a:cubicBezTo>
                  <a:cubicBezTo>
                    <a:pt x="4009" y="13201"/>
                    <a:pt x="4026" y="13379"/>
                    <a:pt x="4115" y="13503"/>
                  </a:cubicBezTo>
                  <a:cubicBezTo>
                    <a:pt x="4240" y="13664"/>
                    <a:pt x="4436" y="13753"/>
                    <a:pt x="4650" y="13771"/>
                  </a:cubicBezTo>
                  <a:cubicBezTo>
                    <a:pt x="4657" y="13771"/>
                    <a:pt x="4665" y="13771"/>
                    <a:pt x="4673" y="13771"/>
                  </a:cubicBezTo>
                  <a:cubicBezTo>
                    <a:pt x="5348" y="13771"/>
                    <a:pt x="6296" y="12996"/>
                    <a:pt x="6966" y="12256"/>
                  </a:cubicBezTo>
                  <a:cubicBezTo>
                    <a:pt x="7304" y="11865"/>
                    <a:pt x="7625" y="11455"/>
                    <a:pt x="7928" y="11027"/>
                  </a:cubicBezTo>
                  <a:lnTo>
                    <a:pt x="7928" y="11027"/>
                  </a:lnTo>
                  <a:cubicBezTo>
                    <a:pt x="7661" y="12862"/>
                    <a:pt x="7375" y="14661"/>
                    <a:pt x="7037" y="16425"/>
                  </a:cubicBezTo>
                  <a:cubicBezTo>
                    <a:pt x="6271" y="16567"/>
                    <a:pt x="5345" y="16746"/>
                    <a:pt x="4561" y="17191"/>
                  </a:cubicBezTo>
                  <a:cubicBezTo>
                    <a:pt x="3884" y="17583"/>
                    <a:pt x="3064" y="18260"/>
                    <a:pt x="2940" y="18901"/>
                  </a:cubicBezTo>
                  <a:cubicBezTo>
                    <a:pt x="2886" y="19133"/>
                    <a:pt x="2940" y="19364"/>
                    <a:pt x="3100" y="19542"/>
                  </a:cubicBezTo>
                  <a:cubicBezTo>
                    <a:pt x="3192" y="19661"/>
                    <a:pt x="3331" y="19704"/>
                    <a:pt x="3486" y="19704"/>
                  </a:cubicBezTo>
                  <a:cubicBezTo>
                    <a:pt x="3750" y="19704"/>
                    <a:pt x="4062" y="19579"/>
                    <a:pt x="4276" y="19489"/>
                  </a:cubicBezTo>
                  <a:lnTo>
                    <a:pt x="4311" y="19489"/>
                  </a:lnTo>
                  <a:cubicBezTo>
                    <a:pt x="5345" y="19097"/>
                    <a:pt x="6342" y="17904"/>
                    <a:pt x="6877" y="17173"/>
                  </a:cubicBezTo>
                  <a:lnTo>
                    <a:pt x="6877" y="17173"/>
                  </a:lnTo>
                  <a:cubicBezTo>
                    <a:pt x="6538" y="18812"/>
                    <a:pt x="6146" y="20415"/>
                    <a:pt x="5719" y="21965"/>
                  </a:cubicBezTo>
                  <a:cubicBezTo>
                    <a:pt x="5398" y="21983"/>
                    <a:pt x="5060" y="22019"/>
                    <a:pt x="4739" y="22072"/>
                  </a:cubicBezTo>
                  <a:cubicBezTo>
                    <a:pt x="4062" y="22232"/>
                    <a:pt x="3403" y="22428"/>
                    <a:pt x="2762" y="22624"/>
                  </a:cubicBezTo>
                  <a:cubicBezTo>
                    <a:pt x="2530" y="22678"/>
                    <a:pt x="2334" y="22785"/>
                    <a:pt x="2156" y="22945"/>
                  </a:cubicBezTo>
                  <a:cubicBezTo>
                    <a:pt x="1960" y="23159"/>
                    <a:pt x="1889" y="23444"/>
                    <a:pt x="1996" y="23729"/>
                  </a:cubicBezTo>
                  <a:cubicBezTo>
                    <a:pt x="2120" y="24085"/>
                    <a:pt x="2423" y="24352"/>
                    <a:pt x="2815" y="24424"/>
                  </a:cubicBezTo>
                  <a:cubicBezTo>
                    <a:pt x="2865" y="24430"/>
                    <a:pt x="2915" y="24433"/>
                    <a:pt x="2965" y="24433"/>
                  </a:cubicBezTo>
                  <a:cubicBezTo>
                    <a:pt x="3205" y="24433"/>
                    <a:pt x="3449" y="24366"/>
                    <a:pt x="3670" y="24263"/>
                  </a:cubicBezTo>
                  <a:cubicBezTo>
                    <a:pt x="4276" y="24014"/>
                    <a:pt x="4846" y="23675"/>
                    <a:pt x="5362" y="23248"/>
                  </a:cubicBezTo>
                  <a:lnTo>
                    <a:pt x="5362" y="23248"/>
                  </a:lnTo>
                  <a:cubicBezTo>
                    <a:pt x="4953" y="24602"/>
                    <a:pt x="4525" y="25920"/>
                    <a:pt x="4044" y="27203"/>
                  </a:cubicBezTo>
                  <a:cubicBezTo>
                    <a:pt x="3937" y="27196"/>
                    <a:pt x="3793" y="27190"/>
                    <a:pt x="3624" y="27190"/>
                  </a:cubicBezTo>
                  <a:cubicBezTo>
                    <a:pt x="2889" y="27190"/>
                    <a:pt x="1663" y="27303"/>
                    <a:pt x="766" y="27969"/>
                  </a:cubicBezTo>
                  <a:cubicBezTo>
                    <a:pt x="357" y="28236"/>
                    <a:pt x="89" y="28663"/>
                    <a:pt x="18" y="29144"/>
                  </a:cubicBezTo>
                  <a:cubicBezTo>
                    <a:pt x="0" y="29519"/>
                    <a:pt x="339" y="29821"/>
                    <a:pt x="695" y="29893"/>
                  </a:cubicBezTo>
                  <a:cubicBezTo>
                    <a:pt x="750" y="29899"/>
                    <a:pt x="806" y="29902"/>
                    <a:pt x="861" y="29902"/>
                  </a:cubicBezTo>
                  <a:cubicBezTo>
                    <a:pt x="1130" y="29902"/>
                    <a:pt x="1403" y="29833"/>
                    <a:pt x="1639" y="29714"/>
                  </a:cubicBezTo>
                  <a:cubicBezTo>
                    <a:pt x="2423" y="29323"/>
                    <a:pt x="3118" y="28788"/>
                    <a:pt x="3706" y="28129"/>
                  </a:cubicBezTo>
                  <a:lnTo>
                    <a:pt x="3706" y="28129"/>
                  </a:lnTo>
                  <a:cubicBezTo>
                    <a:pt x="3332" y="29091"/>
                    <a:pt x="2922" y="30035"/>
                    <a:pt x="2494" y="30979"/>
                  </a:cubicBezTo>
                  <a:cubicBezTo>
                    <a:pt x="1657" y="31549"/>
                    <a:pt x="980" y="32351"/>
                    <a:pt x="570" y="33277"/>
                  </a:cubicBezTo>
                  <a:cubicBezTo>
                    <a:pt x="339" y="33883"/>
                    <a:pt x="54" y="35059"/>
                    <a:pt x="517" y="35611"/>
                  </a:cubicBezTo>
                  <a:cubicBezTo>
                    <a:pt x="682" y="35793"/>
                    <a:pt x="909" y="35898"/>
                    <a:pt x="1154" y="35898"/>
                  </a:cubicBezTo>
                  <a:cubicBezTo>
                    <a:pt x="1173" y="35898"/>
                    <a:pt x="1192" y="35897"/>
                    <a:pt x="1212" y="35896"/>
                  </a:cubicBezTo>
                  <a:cubicBezTo>
                    <a:pt x="1336" y="35896"/>
                    <a:pt x="1443" y="35896"/>
                    <a:pt x="1550" y="35878"/>
                  </a:cubicBezTo>
                  <a:cubicBezTo>
                    <a:pt x="1817" y="35807"/>
                    <a:pt x="2049" y="35664"/>
                    <a:pt x="2245" y="35486"/>
                  </a:cubicBezTo>
                  <a:cubicBezTo>
                    <a:pt x="3314" y="34649"/>
                    <a:pt x="3456" y="32458"/>
                    <a:pt x="2868" y="31157"/>
                  </a:cubicBezTo>
                  <a:cubicBezTo>
                    <a:pt x="3332" y="30142"/>
                    <a:pt x="3777" y="29073"/>
                    <a:pt x="4205" y="27986"/>
                  </a:cubicBezTo>
                  <a:cubicBezTo>
                    <a:pt x="4311" y="28984"/>
                    <a:pt x="4632" y="29946"/>
                    <a:pt x="5166" y="30801"/>
                  </a:cubicBezTo>
                  <a:cubicBezTo>
                    <a:pt x="5440" y="31161"/>
                    <a:pt x="5879" y="31372"/>
                    <a:pt x="6324" y="31372"/>
                  </a:cubicBezTo>
                  <a:cubicBezTo>
                    <a:pt x="6342" y="31372"/>
                    <a:pt x="6360" y="31372"/>
                    <a:pt x="6378" y="31371"/>
                  </a:cubicBezTo>
                  <a:cubicBezTo>
                    <a:pt x="6392" y="31372"/>
                    <a:pt x="6405" y="31372"/>
                    <a:pt x="6419" y="31372"/>
                  </a:cubicBezTo>
                  <a:cubicBezTo>
                    <a:pt x="6814" y="31372"/>
                    <a:pt x="7184" y="31126"/>
                    <a:pt x="7322" y="30748"/>
                  </a:cubicBezTo>
                  <a:cubicBezTo>
                    <a:pt x="7429" y="30391"/>
                    <a:pt x="7251" y="30035"/>
                    <a:pt x="7073" y="29768"/>
                  </a:cubicBezTo>
                  <a:cubicBezTo>
                    <a:pt x="6431" y="28717"/>
                    <a:pt x="5541" y="27844"/>
                    <a:pt x="4490" y="27220"/>
                  </a:cubicBezTo>
                  <a:cubicBezTo>
                    <a:pt x="5024" y="25778"/>
                    <a:pt x="5505" y="24281"/>
                    <a:pt x="5950" y="22767"/>
                  </a:cubicBezTo>
                  <a:cubicBezTo>
                    <a:pt x="6200" y="23551"/>
                    <a:pt x="6556" y="24317"/>
                    <a:pt x="7001" y="25029"/>
                  </a:cubicBezTo>
                  <a:cubicBezTo>
                    <a:pt x="7332" y="25533"/>
                    <a:pt x="7884" y="25874"/>
                    <a:pt x="8309" y="25874"/>
                  </a:cubicBezTo>
                  <a:cubicBezTo>
                    <a:pt x="8410" y="25874"/>
                    <a:pt x="8505" y="25854"/>
                    <a:pt x="8587" y="25813"/>
                  </a:cubicBezTo>
                  <a:cubicBezTo>
                    <a:pt x="8801" y="25706"/>
                    <a:pt x="8943" y="25528"/>
                    <a:pt x="8997" y="25297"/>
                  </a:cubicBezTo>
                  <a:cubicBezTo>
                    <a:pt x="9050" y="24958"/>
                    <a:pt x="8979" y="24602"/>
                    <a:pt x="8783" y="24317"/>
                  </a:cubicBezTo>
                  <a:cubicBezTo>
                    <a:pt x="8124" y="23373"/>
                    <a:pt x="7215" y="22607"/>
                    <a:pt x="6164" y="22126"/>
                  </a:cubicBezTo>
                  <a:lnTo>
                    <a:pt x="6164" y="22108"/>
                  </a:lnTo>
                  <a:cubicBezTo>
                    <a:pt x="6164" y="22072"/>
                    <a:pt x="6164" y="22036"/>
                    <a:pt x="6146" y="22001"/>
                  </a:cubicBezTo>
                  <a:cubicBezTo>
                    <a:pt x="6574" y="20451"/>
                    <a:pt x="6966" y="18848"/>
                    <a:pt x="7304" y="17209"/>
                  </a:cubicBezTo>
                  <a:cubicBezTo>
                    <a:pt x="7589" y="18153"/>
                    <a:pt x="8159" y="19899"/>
                    <a:pt x="8801" y="20540"/>
                  </a:cubicBezTo>
                  <a:cubicBezTo>
                    <a:pt x="9035" y="20774"/>
                    <a:pt x="9258" y="20891"/>
                    <a:pt x="9479" y="20891"/>
                  </a:cubicBezTo>
                  <a:cubicBezTo>
                    <a:pt x="9544" y="20891"/>
                    <a:pt x="9609" y="20881"/>
                    <a:pt x="9674" y="20861"/>
                  </a:cubicBezTo>
                  <a:cubicBezTo>
                    <a:pt x="9994" y="20718"/>
                    <a:pt x="10190" y="20398"/>
                    <a:pt x="10190" y="20059"/>
                  </a:cubicBezTo>
                  <a:cubicBezTo>
                    <a:pt x="10208" y="19453"/>
                    <a:pt x="9869" y="18955"/>
                    <a:pt x="9549" y="18545"/>
                  </a:cubicBezTo>
                  <a:cubicBezTo>
                    <a:pt x="8943" y="17779"/>
                    <a:pt x="8231" y="17120"/>
                    <a:pt x="7429" y="16585"/>
                  </a:cubicBezTo>
                  <a:cubicBezTo>
                    <a:pt x="7767" y="14857"/>
                    <a:pt x="8052" y="13058"/>
                    <a:pt x="8302" y="11259"/>
                  </a:cubicBezTo>
                  <a:cubicBezTo>
                    <a:pt x="8427" y="11740"/>
                    <a:pt x="8605" y="12203"/>
                    <a:pt x="8801" y="12666"/>
                  </a:cubicBezTo>
                  <a:cubicBezTo>
                    <a:pt x="9193" y="13592"/>
                    <a:pt x="9852" y="14644"/>
                    <a:pt x="10511" y="14840"/>
                  </a:cubicBezTo>
                  <a:cubicBezTo>
                    <a:pt x="10580" y="14865"/>
                    <a:pt x="10652" y="14877"/>
                    <a:pt x="10723" y="14877"/>
                  </a:cubicBezTo>
                  <a:cubicBezTo>
                    <a:pt x="10851" y="14877"/>
                    <a:pt x="10977" y="14837"/>
                    <a:pt x="11081" y="14768"/>
                  </a:cubicBezTo>
                  <a:cubicBezTo>
                    <a:pt x="11206" y="14679"/>
                    <a:pt x="11295" y="14519"/>
                    <a:pt x="11312" y="14359"/>
                  </a:cubicBezTo>
                  <a:cubicBezTo>
                    <a:pt x="11402" y="13682"/>
                    <a:pt x="10885" y="12310"/>
                    <a:pt x="10422" y="11722"/>
                  </a:cubicBezTo>
                  <a:cubicBezTo>
                    <a:pt x="9869" y="11081"/>
                    <a:pt x="9210" y="10564"/>
                    <a:pt x="8444" y="10190"/>
                  </a:cubicBezTo>
                  <a:lnTo>
                    <a:pt x="8444" y="10172"/>
                  </a:lnTo>
                  <a:cubicBezTo>
                    <a:pt x="8462" y="10154"/>
                    <a:pt x="8462" y="10119"/>
                    <a:pt x="8444" y="10101"/>
                  </a:cubicBezTo>
                  <a:cubicBezTo>
                    <a:pt x="8622" y="8729"/>
                    <a:pt x="8747" y="7340"/>
                    <a:pt x="8854" y="5932"/>
                  </a:cubicBezTo>
                  <a:cubicBezTo>
                    <a:pt x="9121" y="6966"/>
                    <a:pt x="9567" y="7945"/>
                    <a:pt x="10172" y="8836"/>
                  </a:cubicBezTo>
                  <a:cubicBezTo>
                    <a:pt x="10333" y="9085"/>
                    <a:pt x="10546" y="9281"/>
                    <a:pt x="10814" y="9424"/>
                  </a:cubicBezTo>
                  <a:cubicBezTo>
                    <a:pt x="10930" y="9482"/>
                    <a:pt x="11058" y="9511"/>
                    <a:pt x="11186" y="9511"/>
                  </a:cubicBezTo>
                  <a:cubicBezTo>
                    <a:pt x="11372" y="9511"/>
                    <a:pt x="11557" y="9451"/>
                    <a:pt x="11704" y="9335"/>
                  </a:cubicBezTo>
                  <a:cubicBezTo>
                    <a:pt x="12043" y="9014"/>
                    <a:pt x="11936" y="8498"/>
                    <a:pt x="11793" y="8106"/>
                  </a:cubicBezTo>
                  <a:cubicBezTo>
                    <a:pt x="11312" y="6876"/>
                    <a:pt x="10493" y="5790"/>
                    <a:pt x="9406" y="5006"/>
                  </a:cubicBezTo>
                  <a:cubicBezTo>
                    <a:pt x="9264" y="4899"/>
                    <a:pt x="9103" y="4792"/>
                    <a:pt x="8943" y="4685"/>
                  </a:cubicBezTo>
                  <a:cubicBezTo>
                    <a:pt x="9032" y="3189"/>
                    <a:pt x="9103" y="1693"/>
                    <a:pt x="9121" y="214"/>
                  </a:cubicBezTo>
                  <a:cubicBezTo>
                    <a:pt x="9121" y="89"/>
                    <a:pt x="9032" y="0"/>
                    <a:pt x="89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 name="Google Shape;401;p3"/>
            <p:cNvSpPr/>
            <p:nvPr/>
          </p:nvSpPr>
          <p:spPr>
            <a:xfrm>
              <a:off x="8270989" y="69456"/>
              <a:ext cx="875832" cy="1792622"/>
            </a:xfrm>
            <a:custGeom>
              <a:rect b="b" l="l" r="r" t="t"/>
              <a:pathLst>
                <a:path extrusionOk="0" h="33788" w="16508">
                  <a:moveTo>
                    <a:pt x="15094" y="0"/>
                  </a:moveTo>
                  <a:cubicBezTo>
                    <a:pt x="15060" y="0"/>
                    <a:pt x="15026" y="20"/>
                    <a:pt x="15011" y="65"/>
                  </a:cubicBezTo>
                  <a:cubicBezTo>
                    <a:pt x="14744" y="1419"/>
                    <a:pt x="14423" y="2880"/>
                    <a:pt x="14049" y="4412"/>
                  </a:cubicBezTo>
                  <a:cubicBezTo>
                    <a:pt x="13853" y="4429"/>
                    <a:pt x="13639" y="4447"/>
                    <a:pt x="13443" y="4465"/>
                  </a:cubicBezTo>
                  <a:cubicBezTo>
                    <a:pt x="12143" y="4625"/>
                    <a:pt x="10914" y="5142"/>
                    <a:pt x="9916" y="5979"/>
                  </a:cubicBezTo>
                  <a:cubicBezTo>
                    <a:pt x="9613" y="6229"/>
                    <a:pt x="9311" y="6585"/>
                    <a:pt x="9435" y="6959"/>
                  </a:cubicBezTo>
                  <a:cubicBezTo>
                    <a:pt x="9524" y="7226"/>
                    <a:pt x="9774" y="7404"/>
                    <a:pt x="10059" y="7404"/>
                  </a:cubicBezTo>
                  <a:cubicBezTo>
                    <a:pt x="10088" y="7406"/>
                    <a:pt x="10117" y="7407"/>
                    <a:pt x="10145" y="7407"/>
                  </a:cubicBezTo>
                  <a:cubicBezTo>
                    <a:pt x="10398" y="7407"/>
                    <a:pt x="10636" y="7338"/>
                    <a:pt x="10860" y="7226"/>
                  </a:cubicBezTo>
                  <a:cubicBezTo>
                    <a:pt x="12054" y="6603"/>
                    <a:pt x="13123" y="5748"/>
                    <a:pt x="13978" y="4697"/>
                  </a:cubicBezTo>
                  <a:lnTo>
                    <a:pt x="13978" y="4697"/>
                  </a:lnTo>
                  <a:cubicBezTo>
                    <a:pt x="13586" y="6300"/>
                    <a:pt x="13123" y="7992"/>
                    <a:pt x="12606" y="9738"/>
                  </a:cubicBezTo>
                  <a:cubicBezTo>
                    <a:pt x="12481" y="9730"/>
                    <a:pt x="12355" y="9726"/>
                    <a:pt x="12230" y="9726"/>
                  </a:cubicBezTo>
                  <a:cubicBezTo>
                    <a:pt x="11519" y="9726"/>
                    <a:pt x="10814" y="9855"/>
                    <a:pt x="10148" y="10112"/>
                  </a:cubicBezTo>
                  <a:cubicBezTo>
                    <a:pt x="9328" y="10433"/>
                    <a:pt x="7868" y="11751"/>
                    <a:pt x="8153" y="12286"/>
                  </a:cubicBezTo>
                  <a:cubicBezTo>
                    <a:pt x="8268" y="12499"/>
                    <a:pt x="8476" y="12592"/>
                    <a:pt x="8741" y="12592"/>
                  </a:cubicBezTo>
                  <a:cubicBezTo>
                    <a:pt x="9338" y="12592"/>
                    <a:pt x="10226" y="12124"/>
                    <a:pt x="11003" y="11520"/>
                  </a:cubicBezTo>
                  <a:cubicBezTo>
                    <a:pt x="11537" y="11092"/>
                    <a:pt x="12036" y="10629"/>
                    <a:pt x="12481" y="10112"/>
                  </a:cubicBezTo>
                  <a:lnTo>
                    <a:pt x="12481" y="10112"/>
                  </a:lnTo>
                  <a:cubicBezTo>
                    <a:pt x="11911" y="11983"/>
                    <a:pt x="11252" y="13889"/>
                    <a:pt x="10486" y="15831"/>
                  </a:cubicBezTo>
                  <a:cubicBezTo>
                    <a:pt x="9596" y="15831"/>
                    <a:pt x="8705" y="15848"/>
                    <a:pt x="7885" y="16151"/>
                  </a:cubicBezTo>
                  <a:cubicBezTo>
                    <a:pt x="7048" y="16454"/>
                    <a:pt x="5659" y="17238"/>
                    <a:pt x="6104" y="18040"/>
                  </a:cubicBezTo>
                  <a:cubicBezTo>
                    <a:pt x="6182" y="18187"/>
                    <a:pt x="6362" y="18233"/>
                    <a:pt x="6566" y="18233"/>
                  </a:cubicBezTo>
                  <a:cubicBezTo>
                    <a:pt x="6779" y="18233"/>
                    <a:pt x="7017" y="18183"/>
                    <a:pt x="7191" y="18146"/>
                  </a:cubicBezTo>
                  <a:cubicBezTo>
                    <a:pt x="8527" y="17879"/>
                    <a:pt x="9987" y="16436"/>
                    <a:pt x="10451" y="15973"/>
                  </a:cubicBezTo>
                  <a:lnTo>
                    <a:pt x="10451" y="15973"/>
                  </a:lnTo>
                  <a:cubicBezTo>
                    <a:pt x="9774" y="17665"/>
                    <a:pt x="9043" y="19376"/>
                    <a:pt x="8242" y="21050"/>
                  </a:cubicBezTo>
                  <a:cubicBezTo>
                    <a:pt x="7885" y="21015"/>
                    <a:pt x="7547" y="20979"/>
                    <a:pt x="7191" y="20979"/>
                  </a:cubicBezTo>
                  <a:cubicBezTo>
                    <a:pt x="6496" y="21032"/>
                    <a:pt x="5819" y="21086"/>
                    <a:pt x="5142" y="21175"/>
                  </a:cubicBezTo>
                  <a:cubicBezTo>
                    <a:pt x="4928" y="21193"/>
                    <a:pt x="4732" y="21264"/>
                    <a:pt x="4554" y="21371"/>
                  </a:cubicBezTo>
                  <a:cubicBezTo>
                    <a:pt x="4358" y="21513"/>
                    <a:pt x="4251" y="21763"/>
                    <a:pt x="4287" y="21994"/>
                  </a:cubicBezTo>
                  <a:cubicBezTo>
                    <a:pt x="4358" y="22333"/>
                    <a:pt x="4590" y="22618"/>
                    <a:pt x="4910" y="22743"/>
                  </a:cubicBezTo>
                  <a:cubicBezTo>
                    <a:pt x="5037" y="22776"/>
                    <a:pt x="5163" y="22794"/>
                    <a:pt x="5289" y="22794"/>
                  </a:cubicBezTo>
                  <a:cubicBezTo>
                    <a:pt x="5430" y="22794"/>
                    <a:pt x="5571" y="22772"/>
                    <a:pt x="5712" y="22725"/>
                  </a:cubicBezTo>
                  <a:cubicBezTo>
                    <a:pt x="6496" y="22547"/>
                    <a:pt x="7280" y="22297"/>
                    <a:pt x="7885" y="21781"/>
                  </a:cubicBezTo>
                  <a:lnTo>
                    <a:pt x="7885" y="21781"/>
                  </a:lnTo>
                  <a:cubicBezTo>
                    <a:pt x="7191" y="23188"/>
                    <a:pt x="6460" y="24560"/>
                    <a:pt x="5659" y="25913"/>
                  </a:cubicBezTo>
                  <a:cubicBezTo>
                    <a:pt x="5382" y="25844"/>
                    <a:pt x="4765" y="25709"/>
                    <a:pt x="4055" y="25709"/>
                  </a:cubicBezTo>
                  <a:cubicBezTo>
                    <a:pt x="3485" y="25709"/>
                    <a:pt x="2855" y="25796"/>
                    <a:pt x="2292" y="26074"/>
                  </a:cubicBezTo>
                  <a:cubicBezTo>
                    <a:pt x="1882" y="26252"/>
                    <a:pt x="1561" y="26608"/>
                    <a:pt x="1401" y="27036"/>
                  </a:cubicBezTo>
                  <a:cubicBezTo>
                    <a:pt x="1330" y="27321"/>
                    <a:pt x="1579" y="27641"/>
                    <a:pt x="1846" y="27748"/>
                  </a:cubicBezTo>
                  <a:cubicBezTo>
                    <a:pt x="1998" y="27793"/>
                    <a:pt x="2154" y="27815"/>
                    <a:pt x="2307" y="27815"/>
                  </a:cubicBezTo>
                  <a:cubicBezTo>
                    <a:pt x="2461" y="27815"/>
                    <a:pt x="2612" y="27793"/>
                    <a:pt x="2755" y="27748"/>
                  </a:cubicBezTo>
                  <a:cubicBezTo>
                    <a:pt x="3770" y="27481"/>
                    <a:pt x="4643" y="26875"/>
                    <a:pt x="5480" y="26234"/>
                  </a:cubicBezTo>
                  <a:lnTo>
                    <a:pt x="5480" y="26234"/>
                  </a:lnTo>
                  <a:cubicBezTo>
                    <a:pt x="4857" y="27285"/>
                    <a:pt x="4180" y="28318"/>
                    <a:pt x="3485" y="29352"/>
                  </a:cubicBezTo>
                  <a:cubicBezTo>
                    <a:pt x="3111" y="29441"/>
                    <a:pt x="1811" y="30225"/>
                    <a:pt x="1187" y="31240"/>
                  </a:cubicBezTo>
                  <a:cubicBezTo>
                    <a:pt x="726" y="32002"/>
                    <a:pt x="1" y="33788"/>
                    <a:pt x="1591" y="33788"/>
                  </a:cubicBezTo>
                  <a:cubicBezTo>
                    <a:pt x="1599" y="33788"/>
                    <a:pt x="1607" y="33788"/>
                    <a:pt x="1615" y="33787"/>
                  </a:cubicBezTo>
                  <a:cubicBezTo>
                    <a:pt x="1864" y="33770"/>
                    <a:pt x="2114" y="33681"/>
                    <a:pt x="2310" y="33538"/>
                  </a:cubicBezTo>
                  <a:cubicBezTo>
                    <a:pt x="3521" y="32897"/>
                    <a:pt x="3966" y="30741"/>
                    <a:pt x="3610" y="29476"/>
                  </a:cubicBezTo>
                  <a:cubicBezTo>
                    <a:pt x="4358" y="28372"/>
                    <a:pt x="5071" y="27267"/>
                    <a:pt x="5748" y="26127"/>
                  </a:cubicBezTo>
                  <a:lnTo>
                    <a:pt x="5748" y="26127"/>
                  </a:lnTo>
                  <a:cubicBezTo>
                    <a:pt x="5676" y="26733"/>
                    <a:pt x="5587" y="28212"/>
                    <a:pt x="6157" y="29494"/>
                  </a:cubicBezTo>
                  <a:cubicBezTo>
                    <a:pt x="6371" y="29868"/>
                    <a:pt x="6745" y="30135"/>
                    <a:pt x="7173" y="30189"/>
                  </a:cubicBezTo>
                  <a:cubicBezTo>
                    <a:pt x="7239" y="30206"/>
                    <a:pt x="7306" y="30213"/>
                    <a:pt x="7372" y="30213"/>
                  </a:cubicBezTo>
                  <a:cubicBezTo>
                    <a:pt x="7661" y="30213"/>
                    <a:pt x="7936" y="30061"/>
                    <a:pt x="8081" y="29815"/>
                  </a:cubicBezTo>
                  <a:cubicBezTo>
                    <a:pt x="8224" y="29530"/>
                    <a:pt x="8135" y="29191"/>
                    <a:pt x="8010" y="28888"/>
                  </a:cubicBezTo>
                  <a:cubicBezTo>
                    <a:pt x="7547" y="27731"/>
                    <a:pt x="6817" y="26715"/>
                    <a:pt x="5872" y="25913"/>
                  </a:cubicBezTo>
                  <a:cubicBezTo>
                    <a:pt x="6745" y="24417"/>
                    <a:pt x="7547" y="22903"/>
                    <a:pt x="8295" y="21371"/>
                  </a:cubicBezTo>
                  <a:cubicBezTo>
                    <a:pt x="8402" y="22315"/>
                    <a:pt x="8616" y="23224"/>
                    <a:pt x="8972" y="24114"/>
                  </a:cubicBezTo>
                  <a:cubicBezTo>
                    <a:pt x="9226" y="24685"/>
                    <a:pt x="9733" y="25114"/>
                    <a:pt x="10130" y="25114"/>
                  </a:cubicBezTo>
                  <a:cubicBezTo>
                    <a:pt x="10180" y="25114"/>
                    <a:pt x="10227" y="25108"/>
                    <a:pt x="10273" y="25094"/>
                  </a:cubicBezTo>
                  <a:cubicBezTo>
                    <a:pt x="10932" y="24898"/>
                    <a:pt x="10753" y="24043"/>
                    <a:pt x="10664" y="23829"/>
                  </a:cubicBezTo>
                  <a:cubicBezTo>
                    <a:pt x="10166" y="22760"/>
                    <a:pt x="9382" y="21852"/>
                    <a:pt x="8402" y="21193"/>
                  </a:cubicBezTo>
                  <a:cubicBezTo>
                    <a:pt x="8420" y="21157"/>
                    <a:pt x="8455" y="21121"/>
                    <a:pt x="8473" y="21086"/>
                  </a:cubicBezTo>
                  <a:lnTo>
                    <a:pt x="8420" y="21086"/>
                  </a:lnTo>
                  <a:cubicBezTo>
                    <a:pt x="9221" y="19411"/>
                    <a:pt x="9952" y="17737"/>
                    <a:pt x="10611" y="16062"/>
                  </a:cubicBezTo>
                  <a:cubicBezTo>
                    <a:pt x="10664" y="16668"/>
                    <a:pt x="10932" y="19126"/>
                    <a:pt x="11537" y="20017"/>
                  </a:cubicBezTo>
                  <a:cubicBezTo>
                    <a:pt x="11687" y="20217"/>
                    <a:pt x="11884" y="20448"/>
                    <a:pt x="12156" y="20448"/>
                  </a:cubicBezTo>
                  <a:cubicBezTo>
                    <a:pt x="12175" y="20448"/>
                    <a:pt x="12195" y="20447"/>
                    <a:pt x="12214" y="20444"/>
                  </a:cubicBezTo>
                  <a:cubicBezTo>
                    <a:pt x="12517" y="20355"/>
                    <a:pt x="12731" y="20106"/>
                    <a:pt x="12784" y="19821"/>
                  </a:cubicBezTo>
                  <a:cubicBezTo>
                    <a:pt x="12891" y="19269"/>
                    <a:pt x="12677" y="18752"/>
                    <a:pt x="12428" y="18289"/>
                  </a:cubicBezTo>
                  <a:cubicBezTo>
                    <a:pt x="11965" y="17416"/>
                    <a:pt x="11359" y="16632"/>
                    <a:pt x="10647" y="15955"/>
                  </a:cubicBezTo>
                  <a:cubicBezTo>
                    <a:pt x="11395" y="14014"/>
                    <a:pt x="12054" y="12107"/>
                    <a:pt x="12642" y="10237"/>
                  </a:cubicBezTo>
                  <a:cubicBezTo>
                    <a:pt x="12677" y="10932"/>
                    <a:pt x="12749" y="11626"/>
                    <a:pt x="12909" y="12303"/>
                  </a:cubicBezTo>
                  <a:cubicBezTo>
                    <a:pt x="13197" y="13535"/>
                    <a:pt x="13758" y="14739"/>
                    <a:pt x="14399" y="14739"/>
                  </a:cubicBezTo>
                  <a:cubicBezTo>
                    <a:pt x="14471" y="14739"/>
                    <a:pt x="14545" y="14723"/>
                    <a:pt x="14619" y="14690"/>
                  </a:cubicBezTo>
                  <a:cubicBezTo>
                    <a:pt x="15189" y="14459"/>
                    <a:pt x="14886" y="12517"/>
                    <a:pt x="14459" y="11751"/>
                  </a:cubicBezTo>
                  <a:cubicBezTo>
                    <a:pt x="14031" y="11003"/>
                    <a:pt x="13443" y="10379"/>
                    <a:pt x="12767" y="9881"/>
                  </a:cubicBezTo>
                  <a:cubicBezTo>
                    <a:pt x="12767" y="9845"/>
                    <a:pt x="12784" y="9809"/>
                    <a:pt x="12784" y="9774"/>
                  </a:cubicBezTo>
                  <a:lnTo>
                    <a:pt x="12802" y="9756"/>
                  </a:lnTo>
                  <a:cubicBezTo>
                    <a:pt x="13319" y="8099"/>
                    <a:pt x="13746" y="6496"/>
                    <a:pt x="14138" y="4964"/>
                  </a:cubicBezTo>
                  <a:cubicBezTo>
                    <a:pt x="14156" y="6264"/>
                    <a:pt x="14423" y="7565"/>
                    <a:pt x="14940" y="8758"/>
                  </a:cubicBezTo>
                  <a:cubicBezTo>
                    <a:pt x="15047" y="9008"/>
                    <a:pt x="15225" y="9221"/>
                    <a:pt x="15439" y="9400"/>
                  </a:cubicBezTo>
                  <a:cubicBezTo>
                    <a:pt x="15561" y="9491"/>
                    <a:pt x="15713" y="9542"/>
                    <a:pt x="15867" y="9542"/>
                  </a:cubicBezTo>
                  <a:cubicBezTo>
                    <a:pt x="15982" y="9542"/>
                    <a:pt x="16098" y="9514"/>
                    <a:pt x="16205" y="9453"/>
                  </a:cubicBezTo>
                  <a:cubicBezTo>
                    <a:pt x="16508" y="9257"/>
                    <a:pt x="16508" y="8776"/>
                    <a:pt x="16436" y="8384"/>
                  </a:cubicBezTo>
                  <a:cubicBezTo>
                    <a:pt x="16187" y="7102"/>
                    <a:pt x="15563" y="5926"/>
                    <a:pt x="14655" y="4982"/>
                  </a:cubicBezTo>
                  <a:cubicBezTo>
                    <a:pt x="14512" y="4821"/>
                    <a:pt x="14352" y="4679"/>
                    <a:pt x="14209" y="4536"/>
                  </a:cubicBezTo>
                  <a:cubicBezTo>
                    <a:pt x="14584" y="2969"/>
                    <a:pt x="14922" y="1472"/>
                    <a:pt x="15189" y="101"/>
                  </a:cubicBezTo>
                  <a:cubicBezTo>
                    <a:pt x="15189" y="38"/>
                    <a:pt x="15141" y="0"/>
                    <a:pt x="1509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 name="Google Shape;402;p3"/>
            <p:cNvSpPr/>
            <p:nvPr/>
          </p:nvSpPr>
          <p:spPr>
            <a:xfrm>
              <a:off x="5727312" y="-912627"/>
              <a:ext cx="1803393" cy="856095"/>
            </a:xfrm>
            <a:custGeom>
              <a:rect b="b" l="l" r="r" t="t"/>
              <a:pathLst>
                <a:path extrusionOk="0" h="16136" w="33991">
                  <a:moveTo>
                    <a:pt x="14359" y="3915"/>
                  </a:moveTo>
                  <a:cubicBezTo>
                    <a:pt x="14768" y="3950"/>
                    <a:pt x="15178" y="4075"/>
                    <a:pt x="15534" y="4289"/>
                  </a:cubicBezTo>
                  <a:cubicBezTo>
                    <a:pt x="16318" y="4716"/>
                    <a:pt x="17049" y="5251"/>
                    <a:pt x="17672" y="5874"/>
                  </a:cubicBezTo>
                  <a:cubicBezTo>
                    <a:pt x="16942" y="5803"/>
                    <a:pt x="14733" y="5536"/>
                    <a:pt x="13931" y="4984"/>
                  </a:cubicBezTo>
                  <a:cubicBezTo>
                    <a:pt x="13646" y="4788"/>
                    <a:pt x="13521" y="4609"/>
                    <a:pt x="13539" y="4414"/>
                  </a:cubicBezTo>
                  <a:cubicBezTo>
                    <a:pt x="13610" y="4164"/>
                    <a:pt x="13824" y="3986"/>
                    <a:pt x="14074" y="3950"/>
                  </a:cubicBezTo>
                  <a:cubicBezTo>
                    <a:pt x="14181" y="3933"/>
                    <a:pt x="14270" y="3915"/>
                    <a:pt x="14359" y="3915"/>
                  </a:cubicBezTo>
                  <a:close/>
                  <a:moveTo>
                    <a:pt x="25063" y="226"/>
                  </a:moveTo>
                  <a:cubicBezTo>
                    <a:pt x="25195" y="226"/>
                    <a:pt x="25324" y="243"/>
                    <a:pt x="25421" y="263"/>
                  </a:cubicBezTo>
                  <a:cubicBezTo>
                    <a:pt x="26686" y="512"/>
                    <a:pt x="27844" y="1118"/>
                    <a:pt x="28788" y="2009"/>
                  </a:cubicBezTo>
                  <a:cubicBezTo>
                    <a:pt x="28949" y="2151"/>
                    <a:pt x="29091" y="2311"/>
                    <a:pt x="29234" y="2454"/>
                  </a:cubicBezTo>
                  <a:cubicBezTo>
                    <a:pt x="29251" y="2472"/>
                    <a:pt x="29287" y="2490"/>
                    <a:pt x="29323" y="2490"/>
                  </a:cubicBezTo>
                  <a:cubicBezTo>
                    <a:pt x="29323" y="2490"/>
                    <a:pt x="29323" y="2507"/>
                    <a:pt x="29323" y="2525"/>
                  </a:cubicBezTo>
                  <a:cubicBezTo>
                    <a:pt x="29323" y="2757"/>
                    <a:pt x="29305" y="2935"/>
                    <a:pt x="29287" y="3131"/>
                  </a:cubicBezTo>
                  <a:cubicBezTo>
                    <a:pt x="29127" y="4396"/>
                    <a:pt x="28610" y="5607"/>
                    <a:pt x="27791" y="6605"/>
                  </a:cubicBezTo>
                  <a:cubicBezTo>
                    <a:pt x="27651" y="6790"/>
                    <a:pt x="27364" y="7070"/>
                    <a:pt x="27069" y="7070"/>
                  </a:cubicBezTo>
                  <a:cubicBezTo>
                    <a:pt x="27025" y="7070"/>
                    <a:pt x="26980" y="7064"/>
                    <a:pt x="26936" y="7050"/>
                  </a:cubicBezTo>
                  <a:cubicBezTo>
                    <a:pt x="26722" y="6961"/>
                    <a:pt x="26579" y="6747"/>
                    <a:pt x="26579" y="6516"/>
                  </a:cubicBezTo>
                  <a:cubicBezTo>
                    <a:pt x="26561" y="6248"/>
                    <a:pt x="26615" y="5999"/>
                    <a:pt x="26740" y="5785"/>
                  </a:cubicBezTo>
                  <a:cubicBezTo>
                    <a:pt x="27363" y="4592"/>
                    <a:pt x="28200" y="3523"/>
                    <a:pt x="29234" y="2686"/>
                  </a:cubicBezTo>
                  <a:cubicBezTo>
                    <a:pt x="29318" y="2618"/>
                    <a:pt x="29275" y="2488"/>
                    <a:pt x="29195" y="2488"/>
                  </a:cubicBezTo>
                  <a:cubicBezTo>
                    <a:pt x="29190" y="2488"/>
                    <a:pt x="29185" y="2489"/>
                    <a:pt x="29180" y="2490"/>
                  </a:cubicBezTo>
                  <a:lnTo>
                    <a:pt x="29127" y="2490"/>
                  </a:lnTo>
                  <a:lnTo>
                    <a:pt x="28984" y="2525"/>
                  </a:lnTo>
                  <a:cubicBezTo>
                    <a:pt x="28984" y="2507"/>
                    <a:pt x="28984" y="2490"/>
                    <a:pt x="28984" y="2472"/>
                  </a:cubicBezTo>
                  <a:cubicBezTo>
                    <a:pt x="28984" y="2400"/>
                    <a:pt x="28931" y="2365"/>
                    <a:pt x="28877" y="2365"/>
                  </a:cubicBezTo>
                  <a:cubicBezTo>
                    <a:pt x="27595" y="2347"/>
                    <a:pt x="26312" y="2080"/>
                    <a:pt x="25136" y="1581"/>
                  </a:cubicBezTo>
                  <a:cubicBezTo>
                    <a:pt x="24887" y="1474"/>
                    <a:pt x="24691" y="1314"/>
                    <a:pt x="24531" y="1118"/>
                  </a:cubicBezTo>
                  <a:cubicBezTo>
                    <a:pt x="24388" y="922"/>
                    <a:pt x="24370" y="672"/>
                    <a:pt x="24477" y="459"/>
                  </a:cubicBezTo>
                  <a:cubicBezTo>
                    <a:pt x="24590" y="278"/>
                    <a:pt x="24832" y="226"/>
                    <a:pt x="25063" y="226"/>
                  </a:cubicBezTo>
                  <a:close/>
                  <a:moveTo>
                    <a:pt x="9531" y="5963"/>
                  </a:moveTo>
                  <a:lnTo>
                    <a:pt x="9513" y="5981"/>
                  </a:lnTo>
                  <a:cubicBezTo>
                    <a:pt x="9691" y="5981"/>
                    <a:pt x="9852" y="5999"/>
                    <a:pt x="9994" y="6070"/>
                  </a:cubicBezTo>
                  <a:cubicBezTo>
                    <a:pt x="11027" y="6551"/>
                    <a:pt x="11918" y="7299"/>
                    <a:pt x="12559" y="8226"/>
                  </a:cubicBezTo>
                  <a:lnTo>
                    <a:pt x="12524" y="8226"/>
                  </a:lnTo>
                  <a:cubicBezTo>
                    <a:pt x="11597" y="8119"/>
                    <a:pt x="10671" y="7887"/>
                    <a:pt x="9816" y="7549"/>
                  </a:cubicBezTo>
                  <a:cubicBezTo>
                    <a:pt x="9175" y="7282"/>
                    <a:pt x="8783" y="6694"/>
                    <a:pt x="8890" y="6391"/>
                  </a:cubicBezTo>
                  <a:cubicBezTo>
                    <a:pt x="8925" y="6231"/>
                    <a:pt x="9032" y="6106"/>
                    <a:pt x="9175" y="6035"/>
                  </a:cubicBezTo>
                  <a:cubicBezTo>
                    <a:pt x="9299" y="5981"/>
                    <a:pt x="9406" y="5963"/>
                    <a:pt x="9531" y="5963"/>
                  </a:cubicBezTo>
                  <a:close/>
                  <a:moveTo>
                    <a:pt x="20076" y="1787"/>
                  </a:moveTo>
                  <a:cubicBezTo>
                    <a:pt x="20741" y="1787"/>
                    <a:pt x="21623" y="1989"/>
                    <a:pt x="22072" y="2240"/>
                  </a:cubicBezTo>
                  <a:cubicBezTo>
                    <a:pt x="22785" y="2668"/>
                    <a:pt x="23408" y="3220"/>
                    <a:pt x="23907" y="3897"/>
                  </a:cubicBezTo>
                  <a:cubicBezTo>
                    <a:pt x="23925" y="3933"/>
                    <a:pt x="23978" y="3950"/>
                    <a:pt x="24032" y="3950"/>
                  </a:cubicBezTo>
                  <a:cubicBezTo>
                    <a:pt x="24032" y="3950"/>
                    <a:pt x="24032" y="3968"/>
                    <a:pt x="24032" y="3986"/>
                  </a:cubicBezTo>
                  <a:cubicBezTo>
                    <a:pt x="24067" y="4805"/>
                    <a:pt x="23943" y="5625"/>
                    <a:pt x="23658" y="6391"/>
                  </a:cubicBezTo>
                  <a:cubicBezTo>
                    <a:pt x="23408" y="7032"/>
                    <a:pt x="22500" y="8101"/>
                    <a:pt x="21930" y="8333"/>
                  </a:cubicBezTo>
                  <a:cubicBezTo>
                    <a:pt x="21885" y="8350"/>
                    <a:pt x="21836" y="8359"/>
                    <a:pt x="21787" y="8359"/>
                  </a:cubicBezTo>
                  <a:cubicBezTo>
                    <a:pt x="21738" y="8359"/>
                    <a:pt x="21689" y="8350"/>
                    <a:pt x="21645" y="8333"/>
                  </a:cubicBezTo>
                  <a:cubicBezTo>
                    <a:pt x="21520" y="8279"/>
                    <a:pt x="21449" y="8155"/>
                    <a:pt x="21413" y="8030"/>
                  </a:cubicBezTo>
                  <a:cubicBezTo>
                    <a:pt x="21306" y="7531"/>
                    <a:pt x="21716" y="6605"/>
                    <a:pt x="22446" y="5661"/>
                  </a:cubicBezTo>
                  <a:cubicBezTo>
                    <a:pt x="22856" y="5126"/>
                    <a:pt x="23319" y="4627"/>
                    <a:pt x="23836" y="4182"/>
                  </a:cubicBezTo>
                  <a:cubicBezTo>
                    <a:pt x="23872" y="4146"/>
                    <a:pt x="23872" y="4093"/>
                    <a:pt x="23854" y="4057"/>
                  </a:cubicBezTo>
                  <a:cubicBezTo>
                    <a:pt x="23836" y="4022"/>
                    <a:pt x="23800" y="3986"/>
                    <a:pt x="23765" y="3986"/>
                  </a:cubicBezTo>
                  <a:lnTo>
                    <a:pt x="23747" y="3986"/>
                  </a:lnTo>
                  <a:cubicBezTo>
                    <a:pt x="23747" y="3968"/>
                    <a:pt x="23747" y="3950"/>
                    <a:pt x="23747" y="3933"/>
                  </a:cubicBezTo>
                  <a:cubicBezTo>
                    <a:pt x="23747" y="3879"/>
                    <a:pt x="23693" y="3843"/>
                    <a:pt x="23640" y="3843"/>
                  </a:cubicBezTo>
                  <a:cubicBezTo>
                    <a:pt x="22945" y="3826"/>
                    <a:pt x="22268" y="3737"/>
                    <a:pt x="21591" y="3594"/>
                  </a:cubicBezTo>
                  <a:cubicBezTo>
                    <a:pt x="20416" y="3309"/>
                    <a:pt x="19525" y="2864"/>
                    <a:pt x="19293" y="2418"/>
                  </a:cubicBezTo>
                  <a:cubicBezTo>
                    <a:pt x="19222" y="2294"/>
                    <a:pt x="19222" y="2151"/>
                    <a:pt x="19275" y="2026"/>
                  </a:cubicBezTo>
                  <a:cubicBezTo>
                    <a:pt x="19311" y="1937"/>
                    <a:pt x="19400" y="1884"/>
                    <a:pt x="19489" y="1866"/>
                  </a:cubicBezTo>
                  <a:cubicBezTo>
                    <a:pt x="19641" y="1811"/>
                    <a:pt x="19845" y="1787"/>
                    <a:pt x="20076" y="1787"/>
                  </a:cubicBezTo>
                  <a:close/>
                  <a:moveTo>
                    <a:pt x="17922" y="6301"/>
                  </a:moveTo>
                  <a:cubicBezTo>
                    <a:pt x="17921" y="7046"/>
                    <a:pt x="17902" y="7911"/>
                    <a:pt x="17637" y="8671"/>
                  </a:cubicBezTo>
                  <a:cubicBezTo>
                    <a:pt x="17369" y="9419"/>
                    <a:pt x="16871" y="10257"/>
                    <a:pt x="16372" y="10435"/>
                  </a:cubicBezTo>
                  <a:cubicBezTo>
                    <a:pt x="16301" y="10466"/>
                    <a:pt x="16231" y="10480"/>
                    <a:pt x="16162" y="10480"/>
                  </a:cubicBezTo>
                  <a:cubicBezTo>
                    <a:pt x="16074" y="10480"/>
                    <a:pt x="15989" y="10457"/>
                    <a:pt x="15909" y="10417"/>
                  </a:cubicBezTo>
                  <a:cubicBezTo>
                    <a:pt x="15677" y="10292"/>
                    <a:pt x="15784" y="9758"/>
                    <a:pt x="15837" y="9473"/>
                  </a:cubicBezTo>
                  <a:lnTo>
                    <a:pt x="15837" y="9437"/>
                  </a:lnTo>
                  <a:cubicBezTo>
                    <a:pt x="16084" y="8188"/>
                    <a:pt x="17425" y="6782"/>
                    <a:pt x="17922" y="6301"/>
                  </a:cubicBezTo>
                  <a:close/>
                  <a:moveTo>
                    <a:pt x="12631" y="8297"/>
                  </a:moveTo>
                  <a:cubicBezTo>
                    <a:pt x="12631" y="8297"/>
                    <a:pt x="12649" y="8315"/>
                    <a:pt x="12666" y="8315"/>
                  </a:cubicBezTo>
                  <a:lnTo>
                    <a:pt x="12738" y="8315"/>
                  </a:lnTo>
                  <a:cubicBezTo>
                    <a:pt x="12720" y="8333"/>
                    <a:pt x="12720" y="8368"/>
                    <a:pt x="12720" y="8386"/>
                  </a:cubicBezTo>
                  <a:cubicBezTo>
                    <a:pt x="12755" y="8725"/>
                    <a:pt x="12791" y="9081"/>
                    <a:pt x="12791" y="9419"/>
                  </a:cubicBezTo>
                  <a:cubicBezTo>
                    <a:pt x="12755" y="10096"/>
                    <a:pt x="12684" y="10791"/>
                    <a:pt x="12595" y="11450"/>
                  </a:cubicBezTo>
                  <a:cubicBezTo>
                    <a:pt x="12595" y="11646"/>
                    <a:pt x="12542" y="11842"/>
                    <a:pt x="12435" y="12002"/>
                  </a:cubicBezTo>
                  <a:cubicBezTo>
                    <a:pt x="12328" y="12139"/>
                    <a:pt x="12170" y="12224"/>
                    <a:pt x="12005" y="12224"/>
                  </a:cubicBezTo>
                  <a:cubicBezTo>
                    <a:pt x="11976" y="12224"/>
                    <a:pt x="11947" y="12221"/>
                    <a:pt x="11918" y="12216"/>
                  </a:cubicBezTo>
                  <a:cubicBezTo>
                    <a:pt x="11615" y="12163"/>
                    <a:pt x="11366" y="11949"/>
                    <a:pt x="11259" y="11682"/>
                  </a:cubicBezTo>
                  <a:cubicBezTo>
                    <a:pt x="11188" y="11432"/>
                    <a:pt x="11188" y="11165"/>
                    <a:pt x="11277" y="10934"/>
                  </a:cubicBezTo>
                  <a:cubicBezTo>
                    <a:pt x="11437" y="10221"/>
                    <a:pt x="11669" y="9402"/>
                    <a:pt x="12185" y="8796"/>
                  </a:cubicBezTo>
                  <a:cubicBezTo>
                    <a:pt x="12221" y="8760"/>
                    <a:pt x="12221" y="8707"/>
                    <a:pt x="12185" y="8671"/>
                  </a:cubicBezTo>
                  <a:cubicBezTo>
                    <a:pt x="12168" y="8653"/>
                    <a:pt x="12168" y="8635"/>
                    <a:pt x="12150" y="8635"/>
                  </a:cubicBezTo>
                  <a:lnTo>
                    <a:pt x="12559" y="8422"/>
                  </a:lnTo>
                  <a:cubicBezTo>
                    <a:pt x="12613" y="8386"/>
                    <a:pt x="12631" y="8350"/>
                    <a:pt x="12631" y="8297"/>
                  </a:cubicBezTo>
                  <a:close/>
                  <a:moveTo>
                    <a:pt x="4413" y="8575"/>
                  </a:moveTo>
                  <a:cubicBezTo>
                    <a:pt x="4597" y="8575"/>
                    <a:pt x="4790" y="8637"/>
                    <a:pt x="4953" y="8707"/>
                  </a:cubicBezTo>
                  <a:cubicBezTo>
                    <a:pt x="6093" y="9152"/>
                    <a:pt x="7108" y="9883"/>
                    <a:pt x="7892" y="10809"/>
                  </a:cubicBezTo>
                  <a:cubicBezTo>
                    <a:pt x="7910" y="10827"/>
                    <a:pt x="7928" y="10844"/>
                    <a:pt x="7946" y="10844"/>
                  </a:cubicBezTo>
                  <a:lnTo>
                    <a:pt x="7910" y="10862"/>
                  </a:lnTo>
                  <a:cubicBezTo>
                    <a:pt x="7874" y="10898"/>
                    <a:pt x="7856" y="10934"/>
                    <a:pt x="7856" y="10987"/>
                  </a:cubicBezTo>
                  <a:cubicBezTo>
                    <a:pt x="7981" y="11450"/>
                    <a:pt x="8320" y="13036"/>
                    <a:pt x="7714" y="14283"/>
                  </a:cubicBezTo>
                  <a:cubicBezTo>
                    <a:pt x="7554" y="14675"/>
                    <a:pt x="7233" y="14977"/>
                    <a:pt x="6823" y="15102"/>
                  </a:cubicBezTo>
                  <a:cubicBezTo>
                    <a:pt x="6800" y="15105"/>
                    <a:pt x="6777" y="15107"/>
                    <a:pt x="6754" y="15107"/>
                  </a:cubicBezTo>
                  <a:cubicBezTo>
                    <a:pt x="6529" y="15107"/>
                    <a:pt x="6318" y="14954"/>
                    <a:pt x="6253" y="14728"/>
                  </a:cubicBezTo>
                  <a:cubicBezTo>
                    <a:pt x="6164" y="14443"/>
                    <a:pt x="6164" y="14158"/>
                    <a:pt x="6253" y="13891"/>
                  </a:cubicBezTo>
                  <a:cubicBezTo>
                    <a:pt x="6520" y="12875"/>
                    <a:pt x="7162" y="11967"/>
                    <a:pt x="7750" y="11219"/>
                  </a:cubicBezTo>
                  <a:cubicBezTo>
                    <a:pt x="7785" y="11165"/>
                    <a:pt x="7785" y="11112"/>
                    <a:pt x="7750" y="11076"/>
                  </a:cubicBezTo>
                  <a:cubicBezTo>
                    <a:pt x="7750" y="11058"/>
                    <a:pt x="7732" y="11040"/>
                    <a:pt x="7714" y="11040"/>
                  </a:cubicBezTo>
                  <a:lnTo>
                    <a:pt x="7821" y="10969"/>
                  </a:lnTo>
                  <a:cubicBezTo>
                    <a:pt x="7874" y="10934"/>
                    <a:pt x="7892" y="10880"/>
                    <a:pt x="7874" y="10844"/>
                  </a:cubicBezTo>
                  <a:cubicBezTo>
                    <a:pt x="7856" y="10791"/>
                    <a:pt x="7803" y="10755"/>
                    <a:pt x="7750" y="10755"/>
                  </a:cubicBezTo>
                  <a:cubicBezTo>
                    <a:pt x="7546" y="10781"/>
                    <a:pt x="7229" y="10809"/>
                    <a:pt x="6848" y="10809"/>
                  </a:cubicBezTo>
                  <a:cubicBezTo>
                    <a:pt x="6162" y="10809"/>
                    <a:pt x="5267" y="10719"/>
                    <a:pt x="4454" y="10363"/>
                  </a:cubicBezTo>
                  <a:cubicBezTo>
                    <a:pt x="4098" y="10168"/>
                    <a:pt x="3866" y="9829"/>
                    <a:pt x="3813" y="9437"/>
                  </a:cubicBezTo>
                  <a:cubicBezTo>
                    <a:pt x="3741" y="9116"/>
                    <a:pt x="3866" y="8796"/>
                    <a:pt x="4133" y="8635"/>
                  </a:cubicBezTo>
                  <a:cubicBezTo>
                    <a:pt x="4220" y="8592"/>
                    <a:pt x="4315" y="8575"/>
                    <a:pt x="4413" y="8575"/>
                  </a:cubicBezTo>
                  <a:close/>
                  <a:moveTo>
                    <a:pt x="3474" y="13018"/>
                  </a:moveTo>
                  <a:cubicBezTo>
                    <a:pt x="3795" y="13018"/>
                    <a:pt x="4098" y="13036"/>
                    <a:pt x="4400" y="13125"/>
                  </a:cubicBezTo>
                  <a:lnTo>
                    <a:pt x="4436" y="13125"/>
                  </a:lnTo>
                  <a:cubicBezTo>
                    <a:pt x="4044" y="14015"/>
                    <a:pt x="3421" y="14781"/>
                    <a:pt x="2601" y="15352"/>
                  </a:cubicBezTo>
                  <a:cubicBezTo>
                    <a:pt x="2228" y="15572"/>
                    <a:pt x="1524" y="15911"/>
                    <a:pt x="977" y="15911"/>
                  </a:cubicBezTo>
                  <a:cubicBezTo>
                    <a:pt x="818" y="15911"/>
                    <a:pt x="673" y="15883"/>
                    <a:pt x="553" y="15815"/>
                  </a:cubicBezTo>
                  <a:cubicBezTo>
                    <a:pt x="321" y="15690"/>
                    <a:pt x="214" y="15423"/>
                    <a:pt x="214" y="15013"/>
                  </a:cubicBezTo>
                  <a:cubicBezTo>
                    <a:pt x="250" y="14781"/>
                    <a:pt x="321" y="14568"/>
                    <a:pt x="446" y="14372"/>
                  </a:cubicBezTo>
                  <a:cubicBezTo>
                    <a:pt x="909" y="13517"/>
                    <a:pt x="2281" y="13018"/>
                    <a:pt x="3474" y="13018"/>
                  </a:cubicBezTo>
                  <a:close/>
                  <a:moveTo>
                    <a:pt x="25058" y="0"/>
                  </a:moveTo>
                  <a:cubicBezTo>
                    <a:pt x="24763" y="0"/>
                    <a:pt x="24467" y="83"/>
                    <a:pt x="24299" y="334"/>
                  </a:cubicBezTo>
                  <a:cubicBezTo>
                    <a:pt x="24139" y="619"/>
                    <a:pt x="24174" y="975"/>
                    <a:pt x="24370" y="1225"/>
                  </a:cubicBezTo>
                  <a:cubicBezTo>
                    <a:pt x="24548" y="1474"/>
                    <a:pt x="24780" y="1652"/>
                    <a:pt x="25065" y="1759"/>
                  </a:cubicBezTo>
                  <a:cubicBezTo>
                    <a:pt x="26045" y="2205"/>
                    <a:pt x="27078" y="2454"/>
                    <a:pt x="28147" y="2543"/>
                  </a:cubicBezTo>
                  <a:cubicBezTo>
                    <a:pt x="26793" y="2899"/>
                    <a:pt x="25439" y="3273"/>
                    <a:pt x="24139" y="3665"/>
                  </a:cubicBezTo>
                  <a:cubicBezTo>
                    <a:pt x="24103" y="3665"/>
                    <a:pt x="24067" y="3683"/>
                    <a:pt x="24050" y="3701"/>
                  </a:cubicBezTo>
                  <a:lnTo>
                    <a:pt x="24032" y="3701"/>
                  </a:lnTo>
                  <a:cubicBezTo>
                    <a:pt x="23533" y="3024"/>
                    <a:pt x="22892" y="2472"/>
                    <a:pt x="22179" y="2044"/>
                  </a:cubicBezTo>
                  <a:cubicBezTo>
                    <a:pt x="21674" y="1765"/>
                    <a:pt x="20754" y="1556"/>
                    <a:pt x="20045" y="1556"/>
                  </a:cubicBezTo>
                  <a:cubicBezTo>
                    <a:pt x="19803" y="1556"/>
                    <a:pt x="19586" y="1580"/>
                    <a:pt x="19418" y="1634"/>
                  </a:cubicBezTo>
                  <a:cubicBezTo>
                    <a:pt x="19258" y="1688"/>
                    <a:pt x="19133" y="1795"/>
                    <a:pt x="19062" y="1937"/>
                  </a:cubicBezTo>
                  <a:cubicBezTo>
                    <a:pt x="18973" y="2115"/>
                    <a:pt x="18990" y="2329"/>
                    <a:pt x="19097" y="2507"/>
                  </a:cubicBezTo>
                  <a:cubicBezTo>
                    <a:pt x="19400" y="3113"/>
                    <a:pt x="20558" y="3576"/>
                    <a:pt x="21538" y="3808"/>
                  </a:cubicBezTo>
                  <a:cubicBezTo>
                    <a:pt x="22037" y="3915"/>
                    <a:pt x="22518" y="3986"/>
                    <a:pt x="23016" y="4022"/>
                  </a:cubicBezTo>
                  <a:cubicBezTo>
                    <a:pt x="21288" y="4574"/>
                    <a:pt x="19578" y="5180"/>
                    <a:pt x="17939" y="5821"/>
                  </a:cubicBezTo>
                  <a:cubicBezTo>
                    <a:pt x="17262" y="5144"/>
                    <a:pt x="16496" y="4556"/>
                    <a:pt x="15641" y="4111"/>
                  </a:cubicBezTo>
                  <a:cubicBezTo>
                    <a:pt x="15264" y="3922"/>
                    <a:pt x="14827" y="3721"/>
                    <a:pt x="14359" y="3721"/>
                  </a:cubicBezTo>
                  <a:cubicBezTo>
                    <a:pt x="14254" y="3721"/>
                    <a:pt x="14146" y="3731"/>
                    <a:pt x="14038" y="3754"/>
                  </a:cubicBezTo>
                  <a:cubicBezTo>
                    <a:pt x="13700" y="3808"/>
                    <a:pt x="13415" y="4057"/>
                    <a:pt x="13325" y="4414"/>
                  </a:cubicBezTo>
                  <a:cubicBezTo>
                    <a:pt x="13290" y="4699"/>
                    <a:pt x="13450" y="4948"/>
                    <a:pt x="13806" y="5197"/>
                  </a:cubicBezTo>
                  <a:cubicBezTo>
                    <a:pt x="14555" y="5714"/>
                    <a:pt x="16390" y="5981"/>
                    <a:pt x="17369" y="6088"/>
                  </a:cubicBezTo>
                  <a:cubicBezTo>
                    <a:pt x="15819" y="6712"/>
                    <a:pt x="14287" y="7371"/>
                    <a:pt x="12844" y="8065"/>
                  </a:cubicBezTo>
                  <a:cubicBezTo>
                    <a:pt x="12827" y="8057"/>
                    <a:pt x="12809" y="8052"/>
                    <a:pt x="12791" y="8052"/>
                  </a:cubicBezTo>
                  <a:cubicBezTo>
                    <a:pt x="12773" y="8052"/>
                    <a:pt x="12755" y="8057"/>
                    <a:pt x="12738" y="8065"/>
                  </a:cubicBezTo>
                  <a:lnTo>
                    <a:pt x="12720" y="8065"/>
                  </a:lnTo>
                  <a:cubicBezTo>
                    <a:pt x="12061" y="7121"/>
                    <a:pt x="11152" y="6373"/>
                    <a:pt x="10101" y="5874"/>
                  </a:cubicBezTo>
                  <a:cubicBezTo>
                    <a:pt x="9929" y="5798"/>
                    <a:pt x="9747" y="5762"/>
                    <a:pt x="9566" y="5762"/>
                  </a:cubicBezTo>
                  <a:cubicBezTo>
                    <a:pt x="9409" y="5762"/>
                    <a:pt x="9252" y="5789"/>
                    <a:pt x="9103" y="5839"/>
                  </a:cubicBezTo>
                  <a:cubicBezTo>
                    <a:pt x="8890" y="5928"/>
                    <a:pt x="8729" y="6106"/>
                    <a:pt x="8676" y="6337"/>
                  </a:cubicBezTo>
                  <a:cubicBezTo>
                    <a:pt x="8533" y="6801"/>
                    <a:pt x="9032" y="7460"/>
                    <a:pt x="9727" y="7763"/>
                  </a:cubicBezTo>
                  <a:cubicBezTo>
                    <a:pt x="10511" y="8065"/>
                    <a:pt x="11312" y="8279"/>
                    <a:pt x="12132" y="8404"/>
                  </a:cubicBezTo>
                  <a:cubicBezTo>
                    <a:pt x="10725" y="9099"/>
                    <a:pt x="9335" y="9847"/>
                    <a:pt x="7999" y="10631"/>
                  </a:cubicBezTo>
                  <a:cubicBezTo>
                    <a:pt x="7197" y="9704"/>
                    <a:pt x="6182" y="8974"/>
                    <a:pt x="5042" y="8529"/>
                  </a:cubicBezTo>
                  <a:cubicBezTo>
                    <a:pt x="4848" y="8449"/>
                    <a:pt x="4625" y="8376"/>
                    <a:pt x="4402" y="8376"/>
                  </a:cubicBezTo>
                  <a:cubicBezTo>
                    <a:pt x="4275" y="8376"/>
                    <a:pt x="4148" y="8400"/>
                    <a:pt x="4026" y="8457"/>
                  </a:cubicBezTo>
                  <a:cubicBezTo>
                    <a:pt x="3670" y="8671"/>
                    <a:pt x="3492" y="9081"/>
                    <a:pt x="3581" y="9491"/>
                  </a:cubicBezTo>
                  <a:cubicBezTo>
                    <a:pt x="3652" y="9954"/>
                    <a:pt x="3937" y="10363"/>
                    <a:pt x="4347" y="10595"/>
                  </a:cubicBezTo>
                  <a:cubicBezTo>
                    <a:pt x="5144" y="10896"/>
                    <a:pt x="5979" y="11057"/>
                    <a:pt x="6821" y="11057"/>
                  </a:cubicBezTo>
                  <a:cubicBezTo>
                    <a:pt x="6976" y="11057"/>
                    <a:pt x="7131" y="11052"/>
                    <a:pt x="7286" y="11040"/>
                  </a:cubicBezTo>
                  <a:lnTo>
                    <a:pt x="7286" y="11040"/>
                  </a:lnTo>
                  <a:cubicBezTo>
                    <a:pt x="6289" y="11628"/>
                    <a:pt x="5327" y="12270"/>
                    <a:pt x="4400" y="12893"/>
                  </a:cubicBezTo>
                  <a:cubicBezTo>
                    <a:pt x="4123" y="12825"/>
                    <a:pt x="3815" y="12791"/>
                    <a:pt x="3493" y="12791"/>
                  </a:cubicBezTo>
                  <a:cubicBezTo>
                    <a:pt x="2226" y="12791"/>
                    <a:pt x="761" y="13313"/>
                    <a:pt x="250" y="14265"/>
                  </a:cubicBezTo>
                  <a:cubicBezTo>
                    <a:pt x="107" y="14496"/>
                    <a:pt x="18" y="14764"/>
                    <a:pt x="0" y="15031"/>
                  </a:cubicBezTo>
                  <a:cubicBezTo>
                    <a:pt x="0" y="15512"/>
                    <a:pt x="143" y="15832"/>
                    <a:pt x="446" y="16011"/>
                  </a:cubicBezTo>
                  <a:cubicBezTo>
                    <a:pt x="606" y="16100"/>
                    <a:pt x="784" y="16135"/>
                    <a:pt x="980" y="16135"/>
                  </a:cubicBezTo>
                  <a:cubicBezTo>
                    <a:pt x="1568" y="16135"/>
                    <a:pt x="2316" y="15797"/>
                    <a:pt x="2690" y="15530"/>
                  </a:cubicBezTo>
                  <a:cubicBezTo>
                    <a:pt x="3545" y="14942"/>
                    <a:pt x="4205" y="14140"/>
                    <a:pt x="4614" y="13214"/>
                  </a:cubicBezTo>
                  <a:cubicBezTo>
                    <a:pt x="5452" y="12644"/>
                    <a:pt x="6324" y="12074"/>
                    <a:pt x="7197" y="11539"/>
                  </a:cubicBezTo>
                  <a:lnTo>
                    <a:pt x="7197" y="11539"/>
                  </a:lnTo>
                  <a:cubicBezTo>
                    <a:pt x="6663" y="12216"/>
                    <a:pt x="6253" y="13000"/>
                    <a:pt x="6004" y="13837"/>
                  </a:cubicBezTo>
                  <a:cubicBezTo>
                    <a:pt x="5915" y="14140"/>
                    <a:pt x="5915" y="14479"/>
                    <a:pt x="6004" y="14799"/>
                  </a:cubicBezTo>
                  <a:cubicBezTo>
                    <a:pt x="6110" y="15088"/>
                    <a:pt x="6399" y="15339"/>
                    <a:pt x="6703" y="15339"/>
                  </a:cubicBezTo>
                  <a:cubicBezTo>
                    <a:pt x="6755" y="15339"/>
                    <a:pt x="6807" y="15331"/>
                    <a:pt x="6859" y="15316"/>
                  </a:cubicBezTo>
                  <a:cubicBezTo>
                    <a:pt x="7322" y="15173"/>
                    <a:pt x="7696" y="14817"/>
                    <a:pt x="7892" y="14390"/>
                  </a:cubicBezTo>
                  <a:cubicBezTo>
                    <a:pt x="8498" y="13143"/>
                    <a:pt x="8195" y="11575"/>
                    <a:pt x="8070" y="11023"/>
                  </a:cubicBezTo>
                  <a:cubicBezTo>
                    <a:pt x="9228" y="10328"/>
                    <a:pt x="10457" y="9651"/>
                    <a:pt x="11704" y="9027"/>
                  </a:cubicBezTo>
                  <a:lnTo>
                    <a:pt x="11704" y="9027"/>
                  </a:lnTo>
                  <a:cubicBezTo>
                    <a:pt x="11384" y="9597"/>
                    <a:pt x="11152" y="10221"/>
                    <a:pt x="11027" y="10862"/>
                  </a:cubicBezTo>
                  <a:cubicBezTo>
                    <a:pt x="10938" y="11147"/>
                    <a:pt x="10921" y="11450"/>
                    <a:pt x="11010" y="11735"/>
                  </a:cubicBezTo>
                  <a:cubicBezTo>
                    <a:pt x="11152" y="12091"/>
                    <a:pt x="11473" y="12359"/>
                    <a:pt x="11847" y="12430"/>
                  </a:cubicBezTo>
                  <a:cubicBezTo>
                    <a:pt x="11879" y="12434"/>
                    <a:pt x="11912" y="12436"/>
                    <a:pt x="11944" y="12436"/>
                  </a:cubicBezTo>
                  <a:cubicBezTo>
                    <a:pt x="12195" y="12436"/>
                    <a:pt x="12435" y="12317"/>
                    <a:pt x="12577" y="12127"/>
                  </a:cubicBezTo>
                  <a:cubicBezTo>
                    <a:pt x="12702" y="11931"/>
                    <a:pt x="12773" y="11700"/>
                    <a:pt x="12791" y="11486"/>
                  </a:cubicBezTo>
                  <a:cubicBezTo>
                    <a:pt x="12880" y="10791"/>
                    <a:pt x="12934" y="10114"/>
                    <a:pt x="12987" y="9419"/>
                  </a:cubicBezTo>
                  <a:cubicBezTo>
                    <a:pt x="12987" y="9099"/>
                    <a:pt x="12951" y="8760"/>
                    <a:pt x="12916" y="8422"/>
                  </a:cubicBezTo>
                  <a:cubicBezTo>
                    <a:pt x="14359" y="7745"/>
                    <a:pt x="15855" y="7068"/>
                    <a:pt x="17423" y="6444"/>
                  </a:cubicBezTo>
                  <a:lnTo>
                    <a:pt x="17423" y="6444"/>
                  </a:lnTo>
                  <a:cubicBezTo>
                    <a:pt x="16799" y="7103"/>
                    <a:pt x="15819" y="8297"/>
                    <a:pt x="15588" y="9384"/>
                  </a:cubicBezTo>
                  <a:lnTo>
                    <a:pt x="15588" y="9419"/>
                  </a:lnTo>
                  <a:cubicBezTo>
                    <a:pt x="15517" y="9776"/>
                    <a:pt x="15392" y="10399"/>
                    <a:pt x="15766" y="10595"/>
                  </a:cubicBezTo>
                  <a:cubicBezTo>
                    <a:pt x="15877" y="10656"/>
                    <a:pt x="16006" y="10688"/>
                    <a:pt x="16135" y="10688"/>
                  </a:cubicBezTo>
                  <a:cubicBezTo>
                    <a:pt x="16234" y="10688"/>
                    <a:pt x="16333" y="10669"/>
                    <a:pt x="16425" y="10631"/>
                  </a:cubicBezTo>
                  <a:cubicBezTo>
                    <a:pt x="17031" y="10399"/>
                    <a:pt x="17547" y="9473"/>
                    <a:pt x="17815" y="8742"/>
                  </a:cubicBezTo>
                  <a:cubicBezTo>
                    <a:pt x="18135" y="7887"/>
                    <a:pt x="18135" y="6943"/>
                    <a:pt x="18135" y="6177"/>
                  </a:cubicBezTo>
                  <a:cubicBezTo>
                    <a:pt x="19792" y="5518"/>
                    <a:pt x="21520" y="4912"/>
                    <a:pt x="23301" y="4342"/>
                  </a:cubicBezTo>
                  <a:lnTo>
                    <a:pt x="23301" y="4342"/>
                  </a:lnTo>
                  <a:cubicBezTo>
                    <a:pt x="22910" y="4716"/>
                    <a:pt x="22571" y="5090"/>
                    <a:pt x="22233" y="5518"/>
                  </a:cubicBezTo>
                  <a:cubicBezTo>
                    <a:pt x="21627" y="6302"/>
                    <a:pt x="21021" y="7388"/>
                    <a:pt x="21182" y="8065"/>
                  </a:cubicBezTo>
                  <a:cubicBezTo>
                    <a:pt x="21217" y="8261"/>
                    <a:pt x="21342" y="8440"/>
                    <a:pt x="21520" y="8529"/>
                  </a:cubicBezTo>
                  <a:cubicBezTo>
                    <a:pt x="21591" y="8564"/>
                    <a:pt x="21671" y="8582"/>
                    <a:pt x="21752" y="8582"/>
                  </a:cubicBezTo>
                  <a:cubicBezTo>
                    <a:pt x="21832" y="8582"/>
                    <a:pt x="21912" y="8564"/>
                    <a:pt x="21983" y="8529"/>
                  </a:cubicBezTo>
                  <a:cubicBezTo>
                    <a:pt x="22642" y="8279"/>
                    <a:pt x="23569" y="7175"/>
                    <a:pt x="23854" y="6462"/>
                  </a:cubicBezTo>
                  <a:cubicBezTo>
                    <a:pt x="24139" y="5696"/>
                    <a:pt x="24263" y="4877"/>
                    <a:pt x="24228" y="4057"/>
                  </a:cubicBezTo>
                  <a:cubicBezTo>
                    <a:pt x="25689" y="3612"/>
                    <a:pt x="27203" y="3184"/>
                    <a:pt x="28735" y="2792"/>
                  </a:cubicBezTo>
                  <a:lnTo>
                    <a:pt x="28735" y="2792"/>
                  </a:lnTo>
                  <a:cubicBezTo>
                    <a:pt x="27826" y="3612"/>
                    <a:pt x="27078" y="4592"/>
                    <a:pt x="26526" y="5661"/>
                  </a:cubicBezTo>
                  <a:cubicBezTo>
                    <a:pt x="26383" y="5928"/>
                    <a:pt x="26330" y="6213"/>
                    <a:pt x="26330" y="6516"/>
                  </a:cubicBezTo>
                  <a:cubicBezTo>
                    <a:pt x="26348" y="6836"/>
                    <a:pt x="26544" y="7121"/>
                    <a:pt x="26847" y="7246"/>
                  </a:cubicBezTo>
                  <a:cubicBezTo>
                    <a:pt x="26919" y="7269"/>
                    <a:pt x="26990" y="7279"/>
                    <a:pt x="27059" y="7279"/>
                  </a:cubicBezTo>
                  <a:cubicBezTo>
                    <a:pt x="27421" y="7279"/>
                    <a:pt x="27745" y="6998"/>
                    <a:pt x="27969" y="6729"/>
                  </a:cubicBezTo>
                  <a:cubicBezTo>
                    <a:pt x="28806" y="5696"/>
                    <a:pt x="29341" y="4449"/>
                    <a:pt x="29501" y="3131"/>
                  </a:cubicBezTo>
                  <a:cubicBezTo>
                    <a:pt x="29519" y="2971"/>
                    <a:pt x="29536" y="2792"/>
                    <a:pt x="29536" y="2596"/>
                  </a:cubicBezTo>
                  <a:cubicBezTo>
                    <a:pt x="30962" y="2258"/>
                    <a:pt x="32387" y="1937"/>
                    <a:pt x="33812" y="1652"/>
                  </a:cubicBezTo>
                  <a:cubicBezTo>
                    <a:pt x="33919" y="1634"/>
                    <a:pt x="33990" y="1528"/>
                    <a:pt x="33972" y="1421"/>
                  </a:cubicBezTo>
                  <a:cubicBezTo>
                    <a:pt x="33956" y="1325"/>
                    <a:pt x="33869" y="1258"/>
                    <a:pt x="33761" y="1258"/>
                  </a:cubicBezTo>
                  <a:cubicBezTo>
                    <a:pt x="33748" y="1258"/>
                    <a:pt x="33736" y="1259"/>
                    <a:pt x="33723" y="1260"/>
                  </a:cubicBezTo>
                  <a:cubicBezTo>
                    <a:pt x="32280" y="1545"/>
                    <a:pt x="30801" y="1866"/>
                    <a:pt x="29358" y="2240"/>
                  </a:cubicBezTo>
                  <a:cubicBezTo>
                    <a:pt x="29234" y="2098"/>
                    <a:pt x="29091" y="1955"/>
                    <a:pt x="28949" y="1830"/>
                  </a:cubicBezTo>
                  <a:cubicBezTo>
                    <a:pt x="27987" y="904"/>
                    <a:pt x="26793" y="298"/>
                    <a:pt x="25475" y="49"/>
                  </a:cubicBezTo>
                  <a:cubicBezTo>
                    <a:pt x="25346" y="20"/>
                    <a:pt x="25202" y="0"/>
                    <a:pt x="250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 name="Google Shape;403;p3"/>
            <p:cNvSpPr/>
            <p:nvPr/>
          </p:nvSpPr>
          <p:spPr>
            <a:xfrm>
              <a:off x="7206406" y="-317042"/>
              <a:ext cx="1604171" cy="1125190"/>
            </a:xfrm>
            <a:custGeom>
              <a:rect b="b" l="l" r="r" t="t"/>
              <a:pathLst>
                <a:path extrusionOk="0" h="21208" w="30236">
                  <a:moveTo>
                    <a:pt x="30105" y="0"/>
                  </a:moveTo>
                  <a:cubicBezTo>
                    <a:pt x="30094" y="0"/>
                    <a:pt x="30083" y="4"/>
                    <a:pt x="30071" y="10"/>
                  </a:cubicBezTo>
                  <a:cubicBezTo>
                    <a:pt x="28771" y="563"/>
                    <a:pt x="27399" y="1204"/>
                    <a:pt x="25938" y="1899"/>
                  </a:cubicBezTo>
                  <a:cubicBezTo>
                    <a:pt x="25778" y="1774"/>
                    <a:pt x="25600" y="1667"/>
                    <a:pt x="25422" y="1560"/>
                  </a:cubicBezTo>
                  <a:cubicBezTo>
                    <a:pt x="24351" y="897"/>
                    <a:pt x="23133" y="542"/>
                    <a:pt x="21894" y="542"/>
                  </a:cubicBezTo>
                  <a:cubicBezTo>
                    <a:pt x="21835" y="542"/>
                    <a:pt x="21776" y="543"/>
                    <a:pt x="21716" y="545"/>
                  </a:cubicBezTo>
                  <a:cubicBezTo>
                    <a:pt x="21324" y="545"/>
                    <a:pt x="20861" y="652"/>
                    <a:pt x="20719" y="1008"/>
                  </a:cubicBezTo>
                  <a:cubicBezTo>
                    <a:pt x="20630" y="1275"/>
                    <a:pt x="20719" y="1560"/>
                    <a:pt x="20933" y="1738"/>
                  </a:cubicBezTo>
                  <a:cubicBezTo>
                    <a:pt x="21146" y="1917"/>
                    <a:pt x="21396" y="2041"/>
                    <a:pt x="21681" y="2095"/>
                  </a:cubicBezTo>
                  <a:cubicBezTo>
                    <a:pt x="22313" y="2219"/>
                    <a:pt x="22959" y="2282"/>
                    <a:pt x="23607" y="2282"/>
                  </a:cubicBezTo>
                  <a:cubicBezTo>
                    <a:pt x="24255" y="2282"/>
                    <a:pt x="24905" y="2219"/>
                    <a:pt x="25546" y="2095"/>
                  </a:cubicBezTo>
                  <a:lnTo>
                    <a:pt x="25546" y="2095"/>
                  </a:lnTo>
                  <a:cubicBezTo>
                    <a:pt x="24121" y="2789"/>
                    <a:pt x="22661" y="3555"/>
                    <a:pt x="21146" y="4393"/>
                  </a:cubicBezTo>
                  <a:cubicBezTo>
                    <a:pt x="21146" y="4393"/>
                    <a:pt x="21146" y="4393"/>
                    <a:pt x="21146" y="4375"/>
                  </a:cubicBezTo>
                  <a:lnTo>
                    <a:pt x="21129" y="4411"/>
                  </a:lnTo>
                  <a:lnTo>
                    <a:pt x="21039" y="4464"/>
                  </a:lnTo>
                  <a:cubicBezTo>
                    <a:pt x="20398" y="3894"/>
                    <a:pt x="19668" y="3466"/>
                    <a:pt x="18848" y="3199"/>
                  </a:cubicBezTo>
                  <a:cubicBezTo>
                    <a:pt x="18573" y="3117"/>
                    <a:pt x="18177" y="3074"/>
                    <a:pt x="17765" y="3074"/>
                  </a:cubicBezTo>
                  <a:cubicBezTo>
                    <a:pt x="16922" y="3074"/>
                    <a:pt x="16010" y="3256"/>
                    <a:pt x="15927" y="3662"/>
                  </a:cubicBezTo>
                  <a:cubicBezTo>
                    <a:pt x="15784" y="4446"/>
                    <a:pt x="17227" y="4820"/>
                    <a:pt x="18635" y="4838"/>
                  </a:cubicBezTo>
                  <a:cubicBezTo>
                    <a:pt x="19329" y="4838"/>
                    <a:pt x="20024" y="4767"/>
                    <a:pt x="20719" y="4642"/>
                  </a:cubicBezTo>
                  <a:lnTo>
                    <a:pt x="20719" y="4642"/>
                  </a:lnTo>
                  <a:cubicBezTo>
                    <a:pt x="19009" y="5604"/>
                    <a:pt x="17281" y="6655"/>
                    <a:pt x="15535" y="7813"/>
                  </a:cubicBezTo>
                  <a:cubicBezTo>
                    <a:pt x="14733" y="7243"/>
                    <a:pt x="13825" y="6833"/>
                    <a:pt x="12898" y="6566"/>
                  </a:cubicBezTo>
                  <a:cubicBezTo>
                    <a:pt x="12599" y="6473"/>
                    <a:pt x="12288" y="6404"/>
                    <a:pt x="11982" y="6404"/>
                  </a:cubicBezTo>
                  <a:cubicBezTo>
                    <a:pt x="11760" y="6404"/>
                    <a:pt x="11540" y="6441"/>
                    <a:pt x="11331" y="6530"/>
                  </a:cubicBezTo>
                  <a:cubicBezTo>
                    <a:pt x="11046" y="6637"/>
                    <a:pt x="10850" y="6905"/>
                    <a:pt x="10832" y="7207"/>
                  </a:cubicBezTo>
                  <a:cubicBezTo>
                    <a:pt x="10867" y="7510"/>
                    <a:pt x="11152" y="7688"/>
                    <a:pt x="11402" y="7777"/>
                  </a:cubicBezTo>
                  <a:cubicBezTo>
                    <a:pt x="11814" y="7950"/>
                    <a:pt x="12489" y="8006"/>
                    <a:pt x="13178" y="8006"/>
                  </a:cubicBezTo>
                  <a:cubicBezTo>
                    <a:pt x="14126" y="8006"/>
                    <a:pt x="15103" y="7900"/>
                    <a:pt x="15464" y="7849"/>
                  </a:cubicBezTo>
                  <a:lnTo>
                    <a:pt x="15464" y="7849"/>
                  </a:lnTo>
                  <a:cubicBezTo>
                    <a:pt x="13967" y="8846"/>
                    <a:pt x="12471" y="9915"/>
                    <a:pt x="11010" y="11055"/>
                  </a:cubicBezTo>
                  <a:lnTo>
                    <a:pt x="10992" y="11020"/>
                  </a:lnTo>
                  <a:cubicBezTo>
                    <a:pt x="10957" y="11037"/>
                    <a:pt x="10939" y="11073"/>
                    <a:pt x="10903" y="11091"/>
                  </a:cubicBezTo>
                  <a:cubicBezTo>
                    <a:pt x="10048" y="10289"/>
                    <a:pt x="8997" y="9719"/>
                    <a:pt x="7857" y="9452"/>
                  </a:cubicBezTo>
                  <a:cubicBezTo>
                    <a:pt x="7807" y="9440"/>
                    <a:pt x="7726" y="9431"/>
                    <a:pt x="7630" y="9431"/>
                  </a:cubicBezTo>
                  <a:cubicBezTo>
                    <a:pt x="7285" y="9431"/>
                    <a:pt x="6741" y="9549"/>
                    <a:pt x="6699" y="10093"/>
                  </a:cubicBezTo>
                  <a:cubicBezTo>
                    <a:pt x="6663" y="10521"/>
                    <a:pt x="7233" y="11020"/>
                    <a:pt x="7928" y="11162"/>
                  </a:cubicBezTo>
                  <a:cubicBezTo>
                    <a:pt x="8503" y="11260"/>
                    <a:pt x="9078" y="11305"/>
                    <a:pt x="9653" y="11305"/>
                  </a:cubicBezTo>
                  <a:cubicBezTo>
                    <a:pt x="10022" y="11305"/>
                    <a:pt x="10391" y="11286"/>
                    <a:pt x="10761" y="11251"/>
                  </a:cubicBezTo>
                  <a:lnTo>
                    <a:pt x="10761" y="11251"/>
                  </a:lnTo>
                  <a:cubicBezTo>
                    <a:pt x="9425" y="12284"/>
                    <a:pt x="8106" y="13407"/>
                    <a:pt x="6824" y="14565"/>
                  </a:cubicBezTo>
                  <a:cubicBezTo>
                    <a:pt x="5844" y="13817"/>
                    <a:pt x="4686" y="13300"/>
                    <a:pt x="3457" y="13104"/>
                  </a:cubicBezTo>
                  <a:cubicBezTo>
                    <a:pt x="3341" y="13083"/>
                    <a:pt x="3217" y="13068"/>
                    <a:pt x="3094" y="13068"/>
                  </a:cubicBezTo>
                  <a:cubicBezTo>
                    <a:pt x="2897" y="13068"/>
                    <a:pt x="2702" y="13108"/>
                    <a:pt x="2548" y="13229"/>
                  </a:cubicBezTo>
                  <a:cubicBezTo>
                    <a:pt x="2281" y="13478"/>
                    <a:pt x="2210" y="13870"/>
                    <a:pt x="2370" y="14208"/>
                  </a:cubicBezTo>
                  <a:cubicBezTo>
                    <a:pt x="2513" y="14618"/>
                    <a:pt x="2851" y="14921"/>
                    <a:pt x="3261" y="15046"/>
                  </a:cubicBezTo>
                  <a:cubicBezTo>
                    <a:pt x="3605" y="15117"/>
                    <a:pt x="3952" y="15146"/>
                    <a:pt x="4288" y="15146"/>
                  </a:cubicBezTo>
                  <a:cubicBezTo>
                    <a:pt x="5288" y="15146"/>
                    <a:pt x="6187" y="14890"/>
                    <a:pt x="6628" y="14743"/>
                  </a:cubicBezTo>
                  <a:lnTo>
                    <a:pt x="6628" y="14743"/>
                  </a:lnTo>
                  <a:cubicBezTo>
                    <a:pt x="5666" y="15634"/>
                    <a:pt x="4739" y="16560"/>
                    <a:pt x="3831" y="17522"/>
                  </a:cubicBezTo>
                  <a:cubicBezTo>
                    <a:pt x="3781" y="17519"/>
                    <a:pt x="3731" y="17518"/>
                    <a:pt x="3680" y="17518"/>
                  </a:cubicBezTo>
                  <a:cubicBezTo>
                    <a:pt x="2363" y="17518"/>
                    <a:pt x="468" y="18391"/>
                    <a:pt x="108" y="19660"/>
                  </a:cubicBezTo>
                  <a:cubicBezTo>
                    <a:pt x="19" y="19891"/>
                    <a:pt x="1" y="20141"/>
                    <a:pt x="19" y="20390"/>
                  </a:cubicBezTo>
                  <a:cubicBezTo>
                    <a:pt x="141" y="20993"/>
                    <a:pt x="451" y="21207"/>
                    <a:pt x="824" y="21207"/>
                  </a:cubicBezTo>
                  <a:cubicBezTo>
                    <a:pt x="1431" y="21207"/>
                    <a:pt x="2204" y="20640"/>
                    <a:pt x="2602" y="20265"/>
                  </a:cubicBezTo>
                  <a:cubicBezTo>
                    <a:pt x="3314" y="19535"/>
                    <a:pt x="3777" y="18626"/>
                    <a:pt x="3973" y="17629"/>
                  </a:cubicBezTo>
                  <a:cubicBezTo>
                    <a:pt x="4828" y="16720"/>
                    <a:pt x="5701" y="15847"/>
                    <a:pt x="6610" y="15010"/>
                  </a:cubicBezTo>
                  <a:lnTo>
                    <a:pt x="6610" y="15010"/>
                  </a:lnTo>
                  <a:cubicBezTo>
                    <a:pt x="6147" y="15972"/>
                    <a:pt x="5737" y="16952"/>
                    <a:pt x="5684" y="18003"/>
                  </a:cubicBezTo>
                  <a:cubicBezTo>
                    <a:pt x="5648" y="18306"/>
                    <a:pt x="5719" y="18609"/>
                    <a:pt x="5862" y="18894"/>
                  </a:cubicBezTo>
                  <a:cubicBezTo>
                    <a:pt x="5996" y="19082"/>
                    <a:pt x="6232" y="19229"/>
                    <a:pt x="6454" y="19229"/>
                  </a:cubicBezTo>
                  <a:cubicBezTo>
                    <a:pt x="6527" y="19229"/>
                    <a:pt x="6598" y="19214"/>
                    <a:pt x="6663" y="19179"/>
                  </a:cubicBezTo>
                  <a:cubicBezTo>
                    <a:pt x="7055" y="18947"/>
                    <a:pt x="7322" y="18555"/>
                    <a:pt x="7411" y="18110"/>
                  </a:cubicBezTo>
                  <a:cubicBezTo>
                    <a:pt x="7750" y="16738"/>
                    <a:pt x="7073" y="15224"/>
                    <a:pt x="6859" y="14778"/>
                  </a:cubicBezTo>
                  <a:cubicBezTo>
                    <a:pt x="7999" y="13710"/>
                    <a:pt x="9193" y="12694"/>
                    <a:pt x="10422" y="11732"/>
                  </a:cubicBezTo>
                  <a:lnTo>
                    <a:pt x="10422" y="11732"/>
                  </a:lnTo>
                  <a:cubicBezTo>
                    <a:pt x="10030" y="12427"/>
                    <a:pt x="9977" y="13264"/>
                    <a:pt x="9959" y="14048"/>
                  </a:cubicBezTo>
                  <a:cubicBezTo>
                    <a:pt x="9923" y="14315"/>
                    <a:pt x="9977" y="14600"/>
                    <a:pt x="10101" y="14850"/>
                  </a:cubicBezTo>
                  <a:cubicBezTo>
                    <a:pt x="10297" y="15135"/>
                    <a:pt x="10618" y="15295"/>
                    <a:pt x="10974" y="15295"/>
                  </a:cubicBezTo>
                  <a:cubicBezTo>
                    <a:pt x="11206" y="15277"/>
                    <a:pt x="11420" y="15135"/>
                    <a:pt x="11527" y="14903"/>
                  </a:cubicBezTo>
                  <a:cubicBezTo>
                    <a:pt x="11598" y="14707"/>
                    <a:pt x="11616" y="14493"/>
                    <a:pt x="11580" y="14297"/>
                  </a:cubicBezTo>
                  <a:cubicBezTo>
                    <a:pt x="11527" y="13603"/>
                    <a:pt x="11455" y="12926"/>
                    <a:pt x="11348" y="12249"/>
                  </a:cubicBezTo>
                  <a:cubicBezTo>
                    <a:pt x="11277" y="11910"/>
                    <a:pt x="11170" y="11572"/>
                    <a:pt x="11046" y="11233"/>
                  </a:cubicBezTo>
                  <a:cubicBezTo>
                    <a:pt x="12542" y="10093"/>
                    <a:pt x="14038" y="9007"/>
                    <a:pt x="15553" y="8009"/>
                  </a:cubicBezTo>
                  <a:lnTo>
                    <a:pt x="15553" y="8009"/>
                  </a:lnTo>
                  <a:cubicBezTo>
                    <a:pt x="15196" y="8526"/>
                    <a:pt x="14092" y="10289"/>
                    <a:pt x="14110" y="11643"/>
                  </a:cubicBezTo>
                  <a:cubicBezTo>
                    <a:pt x="14127" y="11999"/>
                    <a:pt x="14127" y="12587"/>
                    <a:pt x="14448" y="12694"/>
                  </a:cubicBezTo>
                  <a:cubicBezTo>
                    <a:pt x="14512" y="12713"/>
                    <a:pt x="14575" y="12721"/>
                    <a:pt x="14635" y="12721"/>
                  </a:cubicBezTo>
                  <a:cubicBezTo>
                    <a:pt x="15390" y="12721"/>
                    <a:pt x="15811" y="11347"/>
                    <a:pt x="15927" y="10539"/>
                  </a:cubicBezTo>
                  <a:cubicBezTo>
                    <a:pt x="16051" y="9666"/>
                    <a:pt x="15873" y="8793"/>
                    <a:pt x="15677" y="7920"/>
                  </a:cubicBezTo>
                  <a:cubicBezTo>
                    <a:pt x="17423" y="6780"/>
                    <a:pt x="19151" y="5729"/>
                    <a:pt x="20861" y="4767"/>
                  </a:cubicBezTo>
                  <a:lnTo>
                    <a:pt x="20861" y="4767"/>
                  </a:lnTo>
                  <a:cubicBezTo>
                    <a:pt x="20452" y="5319"/>
                    <a:pt x="20095" y="5907"/>
                    <a:pt x="19792" y="6513"/>
                  </a:cubicBezTo>
                  <a:cubicBezTo>
                    <a:pt x="19187" y="7795"/>
                    <a:pt x="18884" y="9238"/>
                    <a:pt x="19650" y="9452"/>
                  </a:cubicBezTo>
                  <a:cubicBezTo>
                    <a:pt x="19678" y="9461"/>
                    <a:pt x="19708" y="9465"/>
                    <a:pt x="19738" y="9465"/>
                  </a:cubicBezTo>
                  <a:cubicBezTo>
                    <a:pt x="20331" y="9465"/>
                    <a:pt x="21224" y="7861"/>
                    <a:pt x="21360" y="7047"/>
                  </a:cubicBezTo>
                  <a:cubicBezTo>
                    <a:pt x="21467" y="6210"/>
                    <a:pt x="21414" y="5373"/>
                    <a:pt x="21200" y="4571"/>
                  </a:cubicBezTo>
                  <a:cubicBezTo>
                    <a:pt x="22785" y="3680"/>
                    <a:pt x="24335" y="2878"/>
                    <a:pt x="25831" y="2148"/>
                  </a:cubicBezTo>
                  <a:lnTo>
                    <a:pt x="25831" y="2148"/>
                  </a:lnTo>
                  <a:cubicBezTo>
                    <a:pt x="24994" y="3217"/>
                    <a:pt x="24371" y="4428"/>
                    <a:pt x="24014" y="5747"/>
                  </a:cubicBezTo>
                  <a:cubicBezTo>
                    <a:pt x="23943" y="6014"/>
                    <a:pt x="23943" y="6299"/>
                    <a:pt x="24014" y="6566"/>
                  </a:cubicBezTo>
                  <a:cubicBezTo>
                    <a:pt x="24086" y="6833"/>
                    <a:pt x="24299" y="7029"/>
                    <a:pt x="24584" y="7083"/>
                  </a:cubicBezTo>
                  <a:cubicBezTo>
                    <a:pt x="24608" y="7086"/>
                    <a:pt x="24631" y="7088"/>
                    <a:pt x="24653" y="7088"/>
                  </a:cubicBezTo>
                  <a:cubicBezTo>
                    <a:pt x="24996" y="7088"/>
                    <a:pt x="25273" y="6723"/>
                    <a:pt x="25440" y="6406"/>
                  </a:cubicBezTo>
                  <a:cubicBezTo>
                    <a:pt x="26045" y="5248"/>
                    <a:pt x="26295" y="3930"/>
                    <a:pt x="26170" y="2629"/>
                  </a:cubicBezTo>
                  <a:cubicBezTo>
                    <a:pt x="26152" y="2433"/>
                    <a:pt x="26134" y="2237"/>
                    <a:pt x="26099" y="2023"/>
                  </a:cubicBezTo>
                  <a:cubicBezTo>
                    <a:pt x="27524" y="1346"/>
                    <a:pt x="28878" y="723"/>
                    <a:pt x="30143" y="171"/>
                  </a:cubicBezTo>
                  <a:cubicBezTo>
                    <a:pt x="30236" y="140"/>
                    <a:pt x="30180" y="0"/>
                    <a:pt x="3010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 name="Google Shape;404;p3"/>
            <p:cNvSpPr/>
            <p:nvPr/>
          </p:nvSpPr>
          <p:spPr>
            <a:xfrm>
              <a:off x="7182797" y="-948916"/>
              <a:ext cx="1860055" cy="1059031"/>
            </a:xfrm>
            <a:custGeom>
              <a:rect b="b" l="l" r="r" t="t"/>
              <a:pathLst>
                <a:path extrusionOk="0" h="19961" w="35059">
                  <a:moveTo>
                    <a:pt x="24697" y="0"/>
                  </a:moveTo>
                  <a:cubicBezTo>
                    <a:pt x="24677" y="0"/>
                    <a:pt x="24657" y="1"/>
                    <a:pt x="24638" y="3"/>
                  </a:cubicBezTo>
                  <a:cubicBezTo>
                    <a:pt x="24050" y="20"/>
                    <a:pt x="23907" y="555"/>
                    <a:pt x="24032" y="965"/>
                  </a:cubicBezTo>
                  <a:cubicBezTo>
                    <a:pt x="24139" y="1250"/>
                    <a:pt x="24299" y="1499"/>
                    <a:pt x="24495" y="1731"/>
                  </a:cubicBezTo>
                  <a:cubicBezTo>
                    <a:pt x="25190" y="2621"/>
                    <a:pt x="25831" y="3583"/>
                    <a:pt x="26116" y="4670"/>
                  </a:cubicBezTo>
                  <a:lnTo>
                    <a:pt x="26098" y="4723"/>
                  </a:lnTo>
                  <a:cubicBezTo>
                    <a:pt x="25012" y="3583"/>
                    <a:pt x="23729" y="2657"/>
                    <a:pt x="22304" y="1998"/>
                  </a:cubicBezTo>
                  <a:cubicBezTo>
                    <a:pt x="21867" y="1785"/>
                    <a:pt x="21385" y="1599"/>
                    <a:pt x="20916" y="1599"/>
                  </a:cubicBezTo>
                  <a:cubicBezTo>
                    <a:pt x="20716" y="1599"/>
                    <a:pt x="20518" y="1633"/>
                    <a:pt x="20327" y="1713"/>
                  </a:cubicBezTo>
                  <a:cubicBezTo>
                    <a:pt x="20220" y="1748"/>
                    <a:pt x="20148" y="1855"/>
                    <a:pt x="20131" y="1962"/>
                  </a:cubicBezTo>
                  <a:cubicBezTo>
                    <a:pt x="20095" y="2123"/>
                    <a:pt x="20237" y="2212"/>
                    <a:pt x="20344" y="2283"/>
                  </a:cubicBezTo>
                  <a:lnTo>
                    <a:pt x="23747" y="4189"/>
                  </a:lnTo>
                  <a:cubicBezTo>
                    <a:pt x="23713" y="4427"/>
                    <a:pt x="23477" y="4521"/>
                    <a:pt x="23213" y="4521"/>
                  </a:cubicBezTo>
                  <a:cubicBezTo>
                    <a:pt x="23063" y="4521"/>
                    <a:pt x="22903" y="4490"/>
                    <a:pt x="22767" y="4438"/>
                  </a:cubicBezTo>
                  <a:cubicBezTo>
                    <a:pt x="21086" y="3804"/>
                    <a:pt x="19702" y="2294"/>
                    <a:pt x="17869" y="2294"/>
                  </a:cubicBezTo>
                  <a:cubicBezTo>
                    <a:pt x="17798" y="2294"/>
                    <a:pt x="17726" y="2296"/>
                    <a:pt x="17654" y="2301"/>
                  </a:cubicBezTo>
                  <a:cubicBezTo>
                    <a:pt x="17316" y="2301"/>
                    <a:pt x="17031" y="2532"/>
                    <a:pt x="16924" y="2853"/>
                  </a:cubicBezTo>
                  <a:cubicBezTo>
                    <a:pt x="16781" y="3423"/>
                    <a:pt x="17405" y="3779"/>
                    <a:pt x="17922" y="3975"/>
                  </a:cubicBezTo>
                  <a:lnTo>
                    <a:pt x="20522" y="4955"/>
                  </a:lnTo>
                  <a:cubicBezTo>
                    <a:pt x="20683" y="5008"/>
                    <a:pt x="20772" y="5169"/>
                    <a:pt x="20754" y="5347"/>
                  </a:cubicBezTo>
                  <a:cubicBezTo>
                    <a:pt x="20718" y="5454"/>
                    <a:pt x="20612" y="5543"/>
                    <a:pt x="20487" y="5543"/>
                  </a:cubicBezTo>
                  <a:cubicBezTo>
                    <a:pt x="20361" y="5562"/>
                    <a:pt x="20235" y="5571"/>
                    <a:pt x="20110" y="5571"/>
                  </a:cubicBezTo>
                  <a:cubicBezTo>
                    <a:pt x="19651" y="5571"/>
                    <a:pt x="19201" y="5446"/>
                    <a:pt x="18794" y="5222"/>
                  </a:cubicBezTo>
                  <a:cubicBezTo>
                    <a:pt x="17350" y="4433"/>
                    <a:pt x="15699" y="3754"/>
                    <a:pt x="14021" y="3754"/>
                  </a:cubicBezTo>
                  <a:cubicBezTo>
                    <a:pt x="13920" y="3754"/>
                    <a:pt x="13819" y="3756"/>
                    <a:pt x="13717" y="3761"/>
                  </a:cubicBezTo>
                  <a:cubicBezTo>
                    <a:pt x="13397" y="3779"/>
                    <a:pt x="13005" y="3868"/>
                    <a:pt x="12898" y="4207"/>
                  </a:cubicBezTo>
                  <a:cubicBezTo>
                    <a:pt x="12844" y="4421"/>
                    <a:pt x="12898" y="4634"/>
                    <a:pt x="13040" y="4795"/>
                  </a:cubicBezTo>
                  <a:cubicBezTo>
                    <a:pt x="13290" y="5098"/>
                    <a:pt x="13664" y="5187"/>
                    <a:pt x="14038" y="5240"/>
                  </a:cubicBezTo>
                  <a:cubicBezTo>
                    <a:pt x="14875" y="5400"/>
                    <a:pt x="15713" y="5507"/>
                    <a:pt x="16550" y="5596"/>
                  </a:cubicBezTo>
                  <a:cubicBezTo>
                    <a:pt x="17102" y="5650"/>
                    <a:pt x="17797" y="5828"/>
                    <a:pt x="17868" y="6362"/>
                  </a:cubicBezTo>
                  <a:cubicBezTo>
                    <a:pt x="17530" y="6436"/>
                    <a:pt x="17193" y="6467"/>
                    <a:pt x="16856" y="6467"/>
                  </a:cubicBezTo>
                  <a:cubicBezTo>
                    <a:pt x="14858" y="6467"/>
                    <a:pt x="12861" y="5364"/>
                    <a:pt x="10809" y="5364"/>
                  </a:cubicBezTo>
                  <a:cubicBezTo>
                    <a:pt x="10521" y="5364"/>
                    <a:pt x="10232" y="5386"/>
                    <a:pt x="9941" y="5436"/>
                  </a:cubicBezTo>
                  <a:cubicBezTo>
                    <a:pt x="9442" y="5507"/>
                    <a:pt x="9014" y="5810"/>
                    <a:pt x="8747" y="6220"/>
                  </a:cubicBezTo>
                  <a:cubicBezTo>
                    <a:pt x="8623" y="6434"/>
                    <a:pt x="8516" y="6701"/>
                    <a:pt x="8801" y="6915"/>
                  </a:cubicBezTo>
                  <a:cubicBezTo>
                    <a:pt x="8925" y="7004"/>
                    <a:pt x="9086" y="7057"/>
                    <a:pt x="9246" y="7057"/>
                  </a:cubicBezTo>
                  <a:cubicBezTo>
                    <a:pt x="10832" y="7150"/>
                    <a:pt x="12432" y="7203"/>
                    <a:pt x="14022" y="7203"/>
                  </a:cubicBezTo>
                  <a:cubicBezTo>
                    <a:pt x="14253" y="7203"/>
                    <a:pt x="14484" y="7202"/>
                    <a:pt x="14715" y="7200"/>
                  </a:cubicBezTo>
                  <a:cubicBezTo>
                    <a:pt x="14766" y="7192"/>
                    <a:pt x="14818" y="7189"/>
                    <a:pt x="14869" y="7189"/>
                  </a:cubicBezTo>
                  <a:cubicBezTo>
                    <a:pt x="15071" y="7189"/>
                    <a:pt x="15275" y="7243"/>
                    <a:pt x="15445" y="7342"/>
                  </a:cubicBezTo>
                  <a:cubicBezTo>
                    <a:pt x="15588" y="7431"/>
                    <a:pt x="15659" y="7609"/>
                    <a:pt x="15624" y="7770"/>
                  </a:cubicBezTo>
                  <a:cubicBezTo>
                    <a:pt x="15606" y="7877"/>
                    <a:pt x="15534" y="7966"/>
                    <a:pt x="15445" y="8001"/>
                  </a:cubicBezTo>
                  <a:cubicBezTo>
                    <a:pt x="14975" y="8229"/>
                    <a:pt x="14482" y="8343"/>
                    <a:pt x="13975" y="8343"/>
                  </a:cubicBezTo>
                  <a:cubicBezTo>
                    <a:pt x="13849" y="8343"/>
                    <a:pt x="13721" y="8336"/>
                    <a:pt x="13593" y="8322"/>
                  </a:cubicBezTo>
                  <a:cubicBezTo>
                    <a:pt x="12573" y="8224"/>
                    <a:pt x="11554" y="8179"/>
                    <a:pt x="10534" y="8179"/>
                  </a:cubicBezTo>
                  <a:cubicBezTo>
                    <a:pt x="9879" y="8179"/>
                    <a:pt x="9224" y="8198"/>
                    <a:pt x="8569" y="8233"/>
                  </a:cubicBezTo>
                  <a:cubicBezTo>
                    <a:pt x="7376" y="8304"/>
                    <a:pt x="6146" y="8429"/>
                    <a:pt x="5149" y="9124"/>
                  </a:cubicBezTo>
                  <a:cubicBezTo>
                    <a:pt x="4917" y="9284"/>
                    <a:pt x="4792" y="9569"/>
                    <a:pt x="4828" y="9854"/>
                  </a:cubicBezTo>
                  <a:cubicBezTo>
                    <a:pt x="4919" y="10276"/>
                    <a:pt x="5354" y="10379"/>
                    <a:pt x="5767" y="10379"/>
                  </a:cubicBezTo>
                  <a:cubicBezTo>
                    <a:pt x="5841" y="10379"/>
                    <a:pt x="5915" y="10376"/>
                    <a:pt x="5986" y="10371"/>
                  </a:cubicBezTo>
                  <a:cubicBezTo>
                    <a:pt x="7910" y="10246"/>
                    <a:pt x="9816" y="9979"/>
                    <a:pt x="11687" y="9533"/>
                  </a:cubicBezTo>
                  <a:cubicBezTo>
                    <a:pt x="11730" y="9521"/>
                    <a:pt x="11773" y="9515"/>
                    <a:pt x="11816" y="9515"/>
                  </a:cubicBezTo>
                  <a:cubicBezTo>
                    <a:pt x="12019" y="9515"/>
                    <a:pt x="12204" y="9648"/>
                    <a:pt x="12292" y="9854"/>
                  </a:cubicBezTo>
                  <a:cubicBezTo>
                    <a:pt x="12364" y="10103"/>
                    <a:pt x="12150" y="10299"/>
                    <a:pt x="11936" y="10406"/>
                  </a:cubicBezTo>
                  <a:cubicBezTo>
                    <a:pt x="11134" y="10852"/>
                    <a:pt x="10190" y="10869"/>
                    <a:pt x="9282" y="10923"/>
                  </a:cubicBezTo>
                  <a:cubicBezTo>
                    <a:pt x="7643" y="11012"/>
                    <a:pt x="6039" y="11226"/>
                    <a:pt x="4436" y="11546"/>
                  </a:cubicBezTo>
                  <a:cubicBezTo>
                    <a:pt x="3955" y="11635"/>
                    <a:pt x="3456" y="11760"/>
                    <a:pt x="3100" y="12134"/>
                  </a:cubicBezTo>
                  <a:cubicBezTo>
                    <a:pt x="2958" y="12277"/>
                    <a:pt x="2886" y="12490"/>
                    <a:pt x="2922" y="12704"/>
                  </a:cubicBezTo>
                  <a:cubicBezTo>
                    <a:pt x="2984" y="13100"/>
                    <a:pt x="3389" y="13238"/>
                    <a:pt x="3815" y="13238"/>
                  </a:cubicBezTo>
                  <a:cubicBezTo>
                    <a:pt x="4003" y="13238"/>
                    <a:pt x="4196" y="13211"/>
                    <a:pt x="4365" y="13167"/>
                  </a:cubicBezTo>
                  <a:cubicBezTo>
                    <a:pt x="6004" y="12740"/>
                    <a:pt x="7589" y="12045"/>
                    <a:pt x="9299" y="11992"/>
                  </a:cubicBezTo>
                  <a:lnTo>
                    <a:pt x="9299" y="11992"/>
                  </a:lnTo>
                  <a:cubicBezTo>
                    <a:pt x="9389" y="12419"/>
                    <a:pt x="8854" y="12669"/>
                    <a:pt x="8444" y="12758"/>
                  </a:cubicBezTo>
                  <a:lnTo>
                    <a:pt x="2993" y="14040"/>
                  </a:lnTo>
                  <a:cubicBezTo>
                    <a:pt x="2637" y="14129"/>
                    <a:pt x="2281" y="14254"/>
                    <a:pt x="1942" y="14432"/>
                  </a:cubicBezTo>
                  <a:cubicBezTo>
                    <a:pt x="1549" y="14672"/>
                    <a:pt x="1730" y="15273"/>
                    <a:pt x="2155" y="15273"/>
                  </a:cubicBezTo>
                  <a:cubicBezTo>
                    <a:pt x="2173" y="15273"/>
                    <a:pt x="2191" y="15272"/>
                    <a:pt x="2209" y="15269"/>
                  </a:cubicBezTo>
                  <a:cubicBezTo>
                    <a:pt x="3421" y="15127"/>
                    <a:pt x="4614" y="14860"/>
                    <a:pt x="5754" y="14432"/>
                  </a:cubicBezTo>
                  <a:lnTo>
                    <a:pt x="5754" y="14432"/>
                  </a:lnTo>
                  <a:cubicBezTo>
                    <a:pt x="5843" y="14931"/>
                    <a:pt x="5220" y="15234"/>
                    <a:pt x="4739" y="15376"/>
                  </a:cubicBezTo>
                  <a:cubicBezTo>
                    <a:pt x="3296" y="15804"/>
                    <a:pt x="1924" y="16392"/>
                    <a:pt x="624" y="17140"/>
                  </a:cubicBezTo>
                  <a:cubicBezTo>
                    <a:pt x="321" y="17300"/>
                    <a:pt x="0" y="17532"/>
                    <a:pt x="36" y="17888"/>
                  </a:cubicBezTo>
                  <a:cubicBezTo>
                    <a:pt x="72" y="18102"/>
                    <a:pt x="214" y="18280"/>
                    <a:pt x="392" y="18369"/>
                  </a:cubicBezTo>
                  <a:cubicBezTo>
                    <a:pt x="537" y="18438"/>
                    <a:pt x="688" y="18464"/>
                    <a:pt x="838" y="18464"/>
                  </a:cubicBezTo>
                  <a:cubicBezTo>
                    <a:pt x="1076" y="18464"/>
                    <a:pt x="1314" y="18399"/>
                    <a:pt x="1532" y="18334"/>
                  </a:cubicBezTo>
                  <a:cubicBezTo>
                    <a:pt x="3100" y="17817"/>
                    <a:pt x="4561" y="17033"/>
                    <a:pt x="5861" y="16018"/>
                  </a:cubicBezTo>
                  <a:lnTo>
                    <a:pt x="5861" y="16018"/>
                  </a:lnTo>
                  <a:cubicBezTo>
                    <a:pt x="5683" y="17389"/>
                    <a:pt x="4080" y="18102"/>
                    <a:pt x="3528" y="19367"/>
                  </a:cubicBezTo>
                  <a:cubicBezTo>
                    <a:pt x="3421" y="19509"/>
                    <a:pt x="3439" y="19723"/>
                    <a:pt x="3563" y="19848"/>
                  </a:cubicBezTo>
                  <a:cubicBezTo>
                    <a:pt x="3651" y="19924"/>
                    <a:pt x="3765" y="19961"/>
                    <a:pt x="3882" y="19961"/>
                  </a:cubicBezTo>
                  <a:cubicBezTo>
                    <a:pt x="3955" y="19961"/>
                    <a:pt x="4029" y="19946"/>
                    <a:pt x="4098" y="19919"/>
                  </a:cubicBezTo>
                  <a:cubicBezTo>
                    <a:pt x="6520" y="18797"/>
                    <a:pt x="8409" y="16748"/>
                    <a:pt x="9335" y="14254"/>
                  </a:cubicBezTo>
                  <a:cubicBezTo>
                    <a:pt x="9513" y="13773"/>
                    <a:pt x="9780" y="13167"/>
                    <a:pt x="10297" y="13167"/>
                  </a:cubicBezTo>
                  <a:cubicBezTo>
                    <a:pt x="10208" y="14361"/>
                    <a:pt x="9798" y="15483"/>
                    <a:pt x="9086" y="16427"/>
                  </a:cubicBezTo>
                  <a:cubicBezTo>
                    <a:pt x="8640" y="17015"/>
                    <a:pt x="8070" y="17550"/>
                    <a:pt x="7821" y="18244"/>
                  </a:cubicBezTo>
                  <a:cubicBezTo>
                    <a:pt x="7750" y="18387"/>
                    <a:pt x="7767" y="18530"/>
                    <a:pt x="7839" y="18672"/>
                  </a:cubicBezTo>
                  <a:cubicBezTo>
                    <a:pt x="7921" y="18800"/>
                    <a:pt x="8042" y="18848"/>
                    <a:pt x="8174" y="18848"/>
                  </a:cubicBezTo>
                  <a:cubicBezTo>
                    <a:pt x="8355" y="18848"/>
                    <a:pt x="8557" y="18757"/>
                    <a:pt x="8712" y="18654"/>
                  </a:cubicBezTo>
                  <a:cubicBezTo>
                    <a:pt x="10636" y="17389"/>
                    <a:pt x="11989" y="15430"/>
                    <a:pt x="12453" y="13185"/>
                  </a:cubicBezTo>
                  <a:cubicBezTo>
                    <a:pt x="12453" y="13185"/>
                    <a:pt x="13147" y="11528"/>
                    <a:pt x="13539" y="10976"/>
                  </a:cubicBezTo>
                  <a:cubicBezTo>
                    <a:pt x="13647" y="10828"/>
                    <a:pt x="13805" y="10671"/>
                    <a:pt x="13968" y="10671"/>
                  </a:cubicBezTo>
                  <a:cubicBezTo>
                    <a:pt x="14021" y="10671"/>
                    <a:pt x="14075" y="10687"/>
                    <a:pt x="14127" y="10727"/>
                  </a:cubicBezTo>
                  <a:cubicBezTo>
                    <a:pt x="14234" y="10816"/>
                    <a:pt x="14287" y="10941"/>
                    <a:pt x="14270" y="11065"/>
                  </a:cubicBezTo>
                  <a:cubicBezTo>
                    <a:pt x="14038" y="12829"/>
                    <a:pt x="13023" y="14343"/>
                    <a:pt x="12292" y="15964"/>
                  </a:cubicBezTo>
                  <a:cubicBezTo>
                    <a:pt x="12221" y="16142"/>
                    <a:pt x="12150" y="16338"/>
                    <a:pt x="12292" y="16516"/>
                  </a:cubicBezTo>
                  <a:cubicBezTo>
                    <a:pt x="12392" y="16616"/>
                    <a:pt x="12519" y="16673"/>
                    <a:pt x="12653" y="16673"/>
                  </a:cubicBezTo>
                  <a:cubicBezTo>
                    <a:pt x="12710" y="16673"/>
                    <a:pt x="12768" y="16662"/>
                    <a:pt x="12827" y="16641"/>
                  </a:cubicBezTo>
                  <a:cubicBezTo>
                    <a:pt x="14145" y="16231"/>
                    <a:pt x="14679" y="14806"/>
                    <a:pt x="15071" y="13541"/>
                  </a:cubicBezTo>
                  <a:cubicBezTo>
                    <a:pt x="15356" y="12651"/>
                    <a:pt x="15641" y="11760"/>
                    <a:pt x="15926" y="10887"/>
                  </a:cubicBezTo>
                  <a:cubicBezTo>
                    <a:pt x="16194" y="10014"/>
                    <a:pt x="16603" y="9017"/>
                    <a:pt x="17476" y="8803"/>
                  </a:cubicBezTo>
                  <a:cubicBezTo>
                    <a:pt x="17542" y="8788"/>
                    <a:pt x="17612" y="8777"/>
                    <a:pt x="17681" y="8777"/>
                  </a:cubicBezTo>
                  <a:cubicBezTo>
                    <a:pt x="17856" y="8777"/>
                    <a:pt x="18023" y="8846"/>
                    <a:pt x="18100" y="9088"/>
                  </a:cubicBezTo>
                  <a:cubicBezTo>
                    <a:pt x="18135" y="9213"/>
                    <a:pt x="18135" y="9355"/>
                    <a:pt x="18100" y="9480"/>
                  </a:cubicBezTo>
                  <a:cubicBezTo>
                    <a:pt x="17743" y="10852"/>
                    <a:pt x="17209" y="12152"/>
                    <a:pt x="16514" y="13363"/>
                  </a:cubicBezTo>
                  <a:cubicBezTo>
                    <a:pt x="16300" y="13755"/>
                    <a:pt x="16033" y="14165"/>
                    <a:pt x="16105" y="14628"/>
                  </a:cubicBezTo>
                  <a:cubicBezTo>
                    <a:pt x="16140" y="14860"/>
                    <a:pt x="16283" y="15074"/>
                    <a:pt x="16496" y="15180"/>
                  </a:cubicBezTo>
                  <a:cubicBezTo>
                    <a:pt x="16574" y="15214"/>
                    <a:pt x="16654" y="15230"/>
                    <a:pt x="16734" y="15230"/>
                  </a:cubicBezTo>
                  <a:cubicBezTo>
                    <a:pt x="16912" y="15230"/>
                    <a:pt x="17086" y="15150"/>
                    <a:pt x="17209" y="15002"/>
                  </a:cubicBezTo>
                  <a:cubicBezTo>
                    <a:pt x="18100" y="14183"/>
                    <a:pt x="18260" y="12882"/>
                    <a:pt x="18527" y="11707"/>
                  </a:cubicBezTo>
                  <a:cubicBezTo>
                    <a:pt x="18777" y="10656"/>
                    <a:pt x="19151" y="9622"/>
                    <a:pt x="19650" y="8660"/>
                  </a:cubicBezTo>
                  <a:cubicBezTo>
                    <a:pt x="19988" y="7983"/>
                    <a:pt x="20522" y="7253"/>
                    <a:pt x="21288" y="7217"/>
                  </a:cubicBezTo>
                  <a:cubicBezTo>
                    <a:pt x="21342" y="7217"/>
                    <a:pt x="21413" y="7235"/>
                    <a:pt x="21484" y="7271"/>
                  </a:cubicBezTo>
                  <a:cubicBezTo>
                    <a:pt x="21538" y="7306"/>
                    <a:pt x="21574" y="7378"/>
                    <a:pt x="21591" y="7449"/>
                  </a:cubicBezTo>
                  <a:cubicBezTo>
                    <a:pt x="21734" y="7894"/>
                    <a:pt x="21467" y="8358"/>
                    <a:pt x="21217" y="8749"/>
                  </a:cubicBezTo>
                  <a:cubicBezTo>
                    <a:pt x="20202" y="10264"/>
                    <a:pt x="19062" y="11778"/>
                    <a:pt x="18723" y="13577"/>
                  </a:cubicBezTo>
                  <a:cubicBezTo>
                    <a:pt x="18688" y="13755"/>
                    <a:pt x="18670" y="13969"/>
                    <a:pt x="18866" y="14094"/>
                  </a:cubicBezTo>
                  <a:cubicBezTo>
                    <a:pt x="18955" y="14147"/>
                    <a:pt x="19048" y="14174"/>
                    <a:pt x="19140" y="14174"/>
                  </a:cubicBezTo>
                  <a:cubicBezTo>
                    <a:pt x="19231" y="14174"/>
                    <a:pt x="19320" y="14147"/>
                    <a:pt x="19400" y="14094"/>
                  </a:cubicBezTo>
                  <a:cubicBezTo>
                    <a:pt x="20576" y="13381"/>
                    <a:pt x="21431" y="12241"/>
                    <a:pt x="22072" y="11012"/>
                  </a:cubicBezTo>
                  <a:cubicBezTo>
                    <a:pt x="22678" y="9872"/>
                    <a:pt x="23088" y="8643"/>
                    <a:pt x="23569" y="7449"/>
                  </a:cubicBezTo>
                  <a:cubicBezTo>
                    <a:pt x="23658" y="7235"/>
                    <a:pt x="23765" y="6986"/>
                    <a:pt x="24032" y="6950"/>
                  </a:cubicBezTo>
                  <a:cubicBezTo>
                    <a:pt x="24045" y="6949"/>
                    <a:pt x="24059" y="6948"/>
                    <a:pt x="24072" y="6948"/>
                  </a:cubicBezTo>
                  <a:cubicBezTo>
                    <a:pt x="24219" y="6948"/>
                    <a:pt x="24360" y="7035"/>
                    <a:pt x="24442" y="7182"/>
                  </a:cubicBezTo>
                  <a:cubicBezTo>
                    <a:pt x="24566" y="7431"/>
                    <a:pt x="24584" y="7716"/>
                    <a:pt x="24477" y="7983"/>
                  </a:cubicBezTo>
                  <a:cubicBezTo>
                    <a:pt x="24103" y="9409"/>
                    <a:pt x="23088" y="10567"/>
                    <a:pt x="22268" y="11778"/>
                  </a:cubicBezTo>
                  <a:cubicBezTo>
                    <a:pt x="22144" y="11956"/>
                    <a:pt x="22108" y="12205"/>
                    <a:pt x="22197" y="12419"/>
                  </a:cubicBezTo>
                  <a:cubicBezTo>
                    <a:pt x="22294" y="12654"/>
                    <a:pt x="22490" y="12745"/>
                    <a:pt x="22712" y="12745"/>
                  </a:cubicBezTo>
                  <a:cubicBezTo>
                    <a:pt x="22979" y="12745"/>
                    <a:pt x="23283" y="12612"/>
                    <a:pt x="23497" y="12437"/>
                  </a:cubicBezTo>
                  <a:cubicBezTo>
                    <a:pt x="24834" y="11386"/>
                    <a:pt x="25297" y="9587"/>
                    <a:pt x="26223" y="8162"/>
                  </a:cubicBezTo>
                  <a:cubicBezTo>
                    <a:pt x="26348" y="7930"/>
                    <a:pt x="26562" y="7734"/>
                    <a:pt x="26811" y="7663"/>
                  </a:cubicBezTo>
                  <a:cubicBezTo>
                    <a:pt x="26844" y="7653"/>
                    <a:pt x="26879" y="7649"/>
                    <a:pt x="26914" y="7649"/>
                  </a:cubicBezTo>
                  <a:cubicBezTo>
                    <a:pt x="27008" y="7649"/>
                    <a:pt x="27102" y="7682"/>
                    <a:pt x="27167" y="7734"/>
                  </a:cubicBezTo>
                  <a:cubicBezTo>
                    <a:pt x="27310" y="7859"/>
                    <a:pt x="27363" y="8072"/>
                    <a:pt x="27274" y="8251"/>
                  </a:cubicBezTo>
                  <a:cubicBezTo>
                    <a:pt x="27132" y="8892"/>
                    <a:pt x="26864" y="9498"/>
                    <a:pt x="26472" y="10032"/>
                  </a:cubicBezTo>
                  <a:cubicBezTo>
                    <a:pt x="26276" y="10281"/>
                    <a:pt x="26098" y="10549"/>
                    <a:pt x="25956" y="10834"/>
                  </a:cubicBezTo>
                  <a:cubicBezTo>
                    <a:pt x="25795" y="11226"/>
                    <a:pt x="25831" y="11742"/>
                    <a:pt x="26294" y="11938"/>
                  </a:cubicBezTo>
                  <a:cubicBezTo>
                    <a:pt x="26394" y="11977"/>
                    <a:pt x="26498" y="11995"/>
                    <a:pt x="26600" y="11995"/>
                  </a:cubicBezTo>
                  <a:cubicBezTo>
                    <a:pt x="26735" y="11995"/>
                    <a:pt x="26868" y="11963"/>
                    <a:pt x="26989" y="11903"/>
                  </a:cubicBezTo>
                  <a:cubicBezTo>
                    <a:pt x="27434" y="11689"/>
                    <a:pt x="27666" y="11226"/>
                    <a:pt x="27862" y="10780"/>
                  </a:cubicBezTo>
                  <a:cubicBezTo>
                    <a:pt x="28289" y="9783"/>
                    <a:pt x="28646" y="8767"/>
                    <a:pt x="28913" y="7716"/>
                  </a:cubicBezTo>
                  <a:cubicBezTo>
                    <a:pt x="28984" y="7467"/>
                    <a:pt x="29127" y="7253"/>
                    <a:pt x="29323" y="7128"/>
                  </a:cubicBezTo>
                  <a:cubicBezTo>
                    <a:pt x="29448" y="7047"/>
                    <a:pt x="29571" y="7012"/>
                    <a:pt x="29686" y="7012"/>
                  </a:cubicBezTo>
                  <a:cubicBezTo>
                    <a:pt x="30124" y="7012"/>
                    <a:pt x="30448" y="7528"/>
                    <a:pt x="30392" y="7966"/>
                  </a:cubicBezTo>
                  <a:cubicBezTo>
                    <a:pt x="30320" y="8536"/>
                    <a:pt x="29893" y="8981"/>
                    <a:pt x="29608" y="9444"/>
                  </a:cubicBezTo>
                  <a:cubicBezTo>
                    <a:pt x="29519" y="9587"/>
                    <a:pt x="29483" y="9765"/>
                    <a:pt x="29501" y="9943"/>
                  </a:cubicBezTo>
                  <a:cubicBezTo>
                    <a:pt x="29561" y="10242"/>
                    <a:pt x="29805" y="10356"/>
                    <a:pt x="30061" y="10356"/>
                  </a:cubicBezTo>
                  <a:cubicBezTo>
                    <a:pt x="30187" y="10356"/>
                    <a:pt x="30316" y="10328"/>
                    <a:pt x="30427" y="10281"/>
                  </a:cubicBezTo>
                  <a:cubicBezTo>
                    <a:pt x="30908" y="10050"/>
                    <a:pt x="31211" y="9569"/>
                    <a:pt x="31443" y="9088"/>
                  </a:cubicBezTo>
                  <a:cubicBezTo>
                    <a:pt x="31674" y="8625"/>
                    <a:pt x="31888" y="8108"/>
                    <a:pt x="32262" y="7734"/>
                  </a:cubicBezTo>
                  <a:cubicBezTo>
                    <a:pt x="32380" y="7616"/>
                    <a:pt x="32620" y="7569"/>
                    <a:pt x="32906" y="7569"/>
                  </a:cubicBezTo>
                  <a:cubicBezTo>
                    <a:pt x="33525" y="7569"/>
                    <a:pt x="34363" y="7789"/>
                    <a:pt x="34667" y="7983"/>
                  </a:cubicBezTo>
                  <a:lnTo>
                    <a:pt x="35059" y="7449"/>
                  </a:lnTo>
                  <a:cubicBezTo>
                    <a:pt x="34293" y="6879"/>
                    <a:pt x="32832" y="5774"/>
                    <a:pt x="32672" y="4830"/>
                  </a:cubicBezTo>
                  <a:cubicBezTo>
                    <a:pt x="32511" y="3975"/>
                    <a:pt x="32583" y="2924"/>
                    <a:pt x="31835" y="2461"/>
                  </a:cubicBezTo>
                  <a:cubicBezTo>
                    <a:pt x="31726" y="2383"/>
                    <a:pt x="31604" y="2333"/>
                    <a:pt x="31468" y="2333"/>
                  </a:cubicBezTo>
                  <a:cubicBezTo>
                    <a:pt x="31448" y="2333"/>
                    <a:pt x="31428" y="2334"/>
                    <a:pt x="31407" y="2336"/>
                  </a:cubicBezTo>
                  <a:cubicBezTo>
                    <a:pt x="30944" y="2390"/>
                    <a:pt x="30837" y="2995"/>
                    <a:pt x="30873" y="3441"/>
                  </a:cubicBezTo>
                  <a:cubicBezTo>
                    <a:pt x="30908" y="4046"/>
                    <a:pt x="30979" y="4634"/>
                    <a:pt x="31086" y="5222"/>
                  </a:cubicBezTo>
                  <a:cubicBezTo>
                    <a:pt x="31140" y="5347"/>
                    <a:pt x="31122" y="5489"/>
                    <a:pt x="31069" y="5596"/>
                  </a:cubicBezTo>
                  <a:cubicBezTo>
                    <a:pt x="31006" y="5659"/>
                    <a:pt x="30926" y="5690"/>
                    <a:pt x="30846" y="5690"/>
                  </a:cubicBezTo>
                  <a:cubicBezTo>
                    <a:pt x="30766" y="5690"/>
                    <a:pt x="30686" y="5659"/>
                    <a:pt x="30623" y="5596"/>
                  </a:cubicBezTo>
                  <a:cubicBezTo>
                    <a:pt x="30498" y="5472"/>
                    <a:pt x="30427" y="5311"/>
                    <a:pt x="30392" y="5151"/>
                  </a:cubicBezTo>
                  <a:cubicBezTo>
                    <a:pt x="29982" y="3619"/>
                    <a:pt x="29768" y="1962"/>
                    <a:pt x="28806" y="697"/>
                  </a:cubicBezTo>
                  <a:cubicBezTo>
                    <a:pt x="28601" y="419"/>
                    <a:pt x="28299" y="140"/>
                    <a:pt x="27939" y="140"/>
                  </a:cubicBezTo>
                  <a:cubicBezTo>
                    <a:pt x="27863" y="140"/>
                    <a:pt x="27783" y="152"/>
                    <a:pt x="27702" y="181"/>
                  </a:cubicBezTo>
                  <a:cubicBezTo>
                    <a:pt x="27434" y="288"/>
                    <a:pt x="27256" y="519"/>
                    <a:pt x="27203" y="786"/>
                  </a:cubicBezTo>
                  <a:cubicBezTo>
                    <a:pt x="27078" y="1392"/>
                    <a:pt x="27381" y="1891"/>
                    <a:pt x="27630" y="2390"/>
                  </a:cubicBezTo>
                  <a:cubicBezTo>
                    <a:pt x="27933" y="2995"/>
                    <a:pt x="28183" y="3619"/>
                    <a:pt x="28361" y="4278"/>
                  </a:cubicBezTo>
                  <a:cubicBezTo>
                    <a:pt x="28414" y="4474"/>
                    <a:pt x="28396" y="4777"/>
                    <a:pt x="28200" y="4795"/>
                  </a:cubicBezTo>
                  <a:cubicBezTo>
                    <a:pt x="27310" y="3209"/>
                    <a:pt x="26757" y="1356"/>
                    <a:pt x="25297" y="216"/>
                  </a:cubicBezTo>
                  <a:cubicBezTo>
                    <a:pt x="25117" y="86"/>
                    <a:pt x="24908" y="0"/>
                    <a:pt x="2469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 name="Google Shape;405;p3"/>
            <p:cNvSpPr/>
            <p:nvPr/>
          </p:nvSpPr>
          <p:spPr>
            <a:xfrm>
              <a:off x="7348167" y="-65089"/>
              <a:ext cx="19896" cy="17031"/>
            </a:xfrm>
            <a:custGeom>
              <a:rect b="b" l="l" r="r" t="t"/>
              <a:pathLst>
                <a:path extrusionOk="0" h="321" w="375">
                  <a:moveTo>
                    <a:pt x="179" y="0"/>
                  </a:moveTo>
                  <a:cubicBezTo>
                    <a:pt x="1" y="0"/>
                    <a:pt x="1" y="321"/>
                    <a:pt x="179" y="321"/>
                  </a:cubicBezTo>
                  <a:cubicBezTo>
                    <a:pt x="375" y="321"/>
                    <a:pt x="375" y="0"/>
                    <a:pt x="17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 name="Google Shape;406;p3"/>
            <p:cNvSpPr/>
            <p:nvPr/>
          </p:nvSpPr>
          <p:spPr>
            <a:xfrm>
              <a:off x="7440587" y="15023"/>
              <a:ext cx="21169" cy="15651"/>
            </a:xfrm>
            <a:custGeom>
              <a:rect b="b" l="l" r="r" t="t"/>
              <a:pathLst>
                <a:path extrusionOk="0" h="295" w="399">
                  <a:moveTo>
                    <a:pt x="213" y="0"/>
                  </a:moveTo>
                  <a:cubicBezTo>
                    <a:pt x="105" y="0"/>
                    <a:pt x="0" y="150"/>
                    <a:pt x="129" y="254"/>
                  </a:cubicBezTo>
                  <a:lnTo>
                    <a:pt x="147" y="271"/>
                  </a:lnTo>
                  <a:cubicBezTo>
                    <a:pt x="171" y="287"/>
                    <a:pt x="197" y="294"/>
                    <a:pt x="223" y="294"/>
                  </a:cubicBezTo>
                  <a:cubicBezTo>
                    <a:pt x="314" y="294"/>
                    <a:pt x="399" y="208"/>
                    <a:pt x="343" y="111"/>
                  </a:cubicBezTo>
                  <a:lnTo>
                    <a:pt x="325" y="75"/>
                  </a:lnTo>
                  <a:cubicBezTo>
                    <a:pt x="296" y="22"/>
                    <a:pt x="255" y="0"/>
                    <a:pt x="2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 name="Google Shape;407;p3"/>
            <p:cNvSpPr/>
            <p:nvPr/>
          </p:nvSpPr>
          <p:spPr>
            <a:xfrm>
              <a:off x="7592003" y="-129390"/>
              <a:ext cx="12362" cy="8542"/>
            </a:xfrm>
            <a:custGeom>
              <a:rect b="b" l="l" r="r" t="t"/>
              <a:pathLst>
                <a:path extrusionOk="0" h="161" w="233">
                  <a:moveTo>
                    <a:pt x="126" y="1"/>
                  </a:moveTo>
                  <a:cubicBezTo>
                    <a:pt x="1" y="1"/>
                    <a:pt x="1" y="161"/>
                    <a:pt x="126" y="161"/>
                  </a:cubicBezTo>
                  <a:cubicBezTo>
                    <a:pt x="215" y="161"/>
                    <a:pt x="233" y="1"/>
                    <a:pt x="12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 name="Google Shape;408;p3"/>
            <p:cNvSpPr/>
            <p:nvPr/>
          </p:nvSpPr>
          <p:spPr>
            <a:xfrm>
              <a:off x="7525845" y="-203082"/>
              <a:ext cx="28437" cy="21753"/>
            </a:xfrm>
            <a:custGeom>
              <a:rect b="b" l="l" r="r" t="t"/>
              <a:pathLst>
                <a:path extrusionOk="0" h="410" w="536">
                  <a:moveTo>
                    <a:pt x="268" y="0"/>
                  </a:moveTo>
                  <a:cubicBezTo>
                    <a:pt x="1" y="0"/>
                    <a:pt x="1" y="410"/>
                    <a:pt x="268" y="410"/>
                  </a:cubicBezTo>
                  <a:cubicBezTo>
                    <a:pt x="535" y="410"/>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 name="Google Shape;409;p3"/>
            <p:cNvSpPr/>
            <p:nvPr/>
          </p:nvSpPr>
          <p:spPr>
            <a:xfrm>
              <a:off x="7722463" y="-313488"/>
              <a:ext cx="20851" cy="21381"/>
            </a:xfrm>
            <a:custGeom>
              <a:rect b="b" l="l" r="r" t="t"/>
              <a:pathLst>
                <a:path extrusionOk="0" h="403" w="393">
                  <a:moveTo>
                    <a:pt x="159" y="0"/>
                  </a:moveTo>
                  <a:cubicBezTo>
                    <a:pt x="114" y="0"/>
                    <a:pt x="79" y="30"/>
                    <a:pt x="54" y="68"/>
                  </a:cubicBezTo>
                  <a:cubicBezTo>
                    <a:pt x="0" y="139"/>
                    <a:pt x="0" y="246"/>
                    <a:pt x="54" y="335"/>
                  </a:cubicBezTo>
                  <a:cubicBezTo>
                    <a:pt x="86" y="378"/>
                    <a:pt x="138" y="402"/>
                    <a:pt x="190" y="402"/>
                  </a:cubicBezTo>
                  <a:cubicBezTo>
                    <a:pt x="224" y="402"/>
                    <a:pt x="257" y="392"/>
                    <a:pt x="285" y="371"/>
                  </a:cubicBezTo>
                  <a:lnTo>
                    <a:pt x="357" y="264"/>
                  </a:lnTo>
                  <a:cubicBezTo>
                    <a:pt x="392" y="175"/>
                    <a:pt x="339" y="68"/>
                    <a:pt x="250" y="32"/>
                  </a:cubicBezTo>
                  <a:lnTo>
                    <a:pt x="214" y="15"/>
                  </a:lnTo>
                  <a:cubicBezTo>
                    <a:pt x="194" y="5"/>
                    <a:pt x="176" y="0"/>
                    <a:pt x="1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 name="Google Shape;410;p3"/>
            <p:cNvSpPr/>
            <p:nvPr/>
          </p:nvSpPr>
          <p:spPr>
            <a:xfrm>
              <a:off x="7766870" y="-213481"/>
              <a:ext cx="24618" cy="17986"/>
            </a:xfrm>
            <a:custGeom>
              <a:rect b="b" l="l" r="r" t="t"/>
              <a:pathLst>
                <a:path extrusionOk="0" h="339" w="464">
                  <a:moveTo>
                    <a:pt x="214" y="0"/>
                  </a:moveTo>
                  <a:cubicBezTo>
                    <a:pt x="1" y="0"/>
                    <a:pt x="36" y="339"/>
                    <a:pt x="250" y="339"/>
                  </a:cubicBezTo>
                  <a:cubicBezTo>
                    <a:pt x="464" y="339"/>
                    <a:pt x="42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 name="Google Shape;411;p3"/>
            <p:cNvSpPr/>
            <p:nvPr/>
          </p:nvSpPr>
          <p:spPr>
            <a:xfrm>
              <a:off x="7843427" y="-375137"/>
              <a:ext cx="25573" cy="18039"/>
            </a:xfrm>
            <a:custGeom>
              <a:rect b="b" l="l" r="r" t="t"/>
              <a:pathLst>
                <a:path extrusionOk="0" h="340" w="482">
                  <a:moveTo>
                    <a:pt x="214" y="1"/>
                  </a:moveTo>
                  <a:cubicBezTo>
                    <a:pt x="1" y="1"/>
                    <a:pt x="36" y="339"/>
                    <a:pt x="250" y="339"/>
                  </a:cubicBezTo>
                  <a:cubicBezTo>
                    <a:pt x="482"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 name="Google Shape;412;p3"/>
            <p:cNvSpPr/>
            <p:nvPr/>
          </p:nvSpPr>
          <p:spPr>
            <a:xfrm>
              <a:off x="7955901" y="-455460"/>
              <a:ext cx="18941" cy="18039"/>
            </a:xfrm>
            <a:custGeom>
              <a:rect b="b" l="l" r="r" t="t"/>
              <a:pathLst>
                <a:path extrusionOk="0" h="340" w="357">
                  <a:moveTo>
                    <a:pt x="143" y="1"/>
                  </a:moveTo>
                  <a:cubicBezTo>
                    <a:pt x="54" y="18"/>
                    <a:pt x="0" y="90"/>
                    <a:pt x="0" y="197"/>
                  </a:cubicBezTo>
                  <a:cubicBezTo>
                    <a:pt x="18" y="286"/>
                    <a:pt x="107" y="339"/>
                    <a:pt x="196" y="339"/>
                  </a:cubicBezTo>
                  <a:cubicBezTo>
                    <a:pt x="286" y="321"/>
                    <a:pt x="357" y="250"/>
                    <a:pt x="339" y="143"/>
                  </a:cubicBezTo>
                  <a:cubicBezTo>
                    <a:pt x="321" y="54"/>
                    <a:pt x="250" y="1"/>
                    <a:pt x="1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 name="Google Shape;413;p3"/>
            <p:cNvSpPr/>
            <p:nvPr/>
          </p:nvSpPr>
          <p:spPr>
            <a:xfrm>
              <a:off x="7567439" y="-473393"/>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 name="Google Shape;414;p3"/>
            <p:cNvSpPr/>
            <p:nvPr/>
          </p:nvSpPr>
          <p:spPr>
            <a:xfrm>
              <a:off x="7701666" y="-485701"/>
              <a:ext cx="13264" cy="12362"/>
            </a:xfrm>
            <a:custGeom>
              <a:rect b="b" l="l" r="r" t="t"/>
              <a:pathLst>
                <a:path extrusionOk="0" h="233" w="250">
                  <a:moveTo>
                    <a:pt x="125" y="1"/>
                  </a:moveTo>
                  <a:cubicBezTo>
                    <a:pt x="0" y="1"/>
                    <a:pt x="0" y="232"/>
                    <a:pt x="125" y="232"/>
                  </a:cubicBezTo>
                  <a:cubicBezTo>
                    <a:pt x="250" y="232"/>
                    <a:pt x="250" y="1"/>
                    <a:pt x="1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 name="Google Shape;415;p3"/>
            <p:cNvSpPr/>
            <p:nvPr/>
          </p:nvSpPr>
          <p:spPr>
            <a:xfrm>
              <a:off x="7888788" y="-159631"/>
              <a:ext cx="32204" cy="23663"/>
            </a:xfrm>
            <a:custGeom>
              <a:rect b="b" l="l" r="r" t="t"/>
              <a:pathLst>
                <a:path extrusionOk="0" h="446" w="607">
                  <a:moveTo>
                    <a:pt x="286" y="1"/>
                  </a:moveTo>
                  <a:cubicBezTo>
                    <a:pt x="1" y="1"/>
                    <a:pt x="54" y="446"/>
                    <a:pt x="321" y="446"/>
                  </a:cubicBezTo>
                  <a:cubicBezTo>
                    <a:pt x="606" y="446"/>
                    <a:pt x="553"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 name="Google Shape;416;p3"/>
            <p:cNvSpPr/>
            <p:nvPr/>
          </p:nvSpPr>
          <p:spPr>
            <a:xfrm>
              <a:off x="7962586" y="-317997"/>
              <a:ext cx="18092" cy="13794"/>
            </a:xfrm>
            <a:custGeom>
              <a:rect b="b" l="l" r="r" t="t"/>
              <a:pathLst>
                <a:path extrusionOk="0" h="260" w="341">
                  <a:moveTo>
                    <a:pt x="165" y="0"/>
                  </a:moveTo>
                  <a:cubicBezTo>
                    <a:pt x="83" y="0"/>
                    <a:pt x="1" y="105"/>
                    <a:pt x="70" y="189"/>
                  </a:cubicBezTo>
                  <a:lnTo>
                    <a:pt x="88" y="207"/>
                  </a:lnTo>
                  <a:cubicBezTo>
                    <a:pt x="116" y="244"/>
                    <a:pt x="149" y="259"/>
                    <a:pt x="180" y="259"/>
                  </a:cubicBezTo>
                  <a:cubicBezTo>
                    <a:pt x="268" y="259"/>
                    <a:pt x="341" y="138"/>
                    <a:pt x="249" y="46"/>
                  </a:cubicBezTo>
                  <a:lnTo>
                    <a:pt x="231" y="28"/>
                  </a:lnTo>
                  <a:cubicBezTo>
                    <a:pt x="211" y="9"/>
                    <a:pt x="188" y="0"/>
                    <a:pt x="16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 name="Google Shape;417;p3"/>
            <p:cNvSpPr/>
            <p:nvPr/>
          </p:nvSpPr>
          <p:spPr>
            <a:xfrm>
              <a:off x="8120369" y="-528251"/>
              <a:ext cx="22708" cy="17084"/>
            </a:xfrm>
            <a:custGeom>
              <a:rect b="b" l="l" r="r" t="t"/>
              <a:pathLst>
                <a:path extrusionOk="0" h="322" w="428">
                  <a:moveTo>
                    <a:pt x="214" y="1"/>
                  </a:moveTo>
                  <a:cubicBezTo>
                    <a:pt x="0" y="1"/>
                    <a:pt x="18" y="322"/>
                    <a:pt x="232" y="322"/>
                  </a:cubicBezTo>
                  <a:cubicBezTo>
                    <a:pt x="428"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 name="Google Shape;418;p3"/>
            <p:cNvSpPr/>
            <p:nvPr/>
          </p:nvSpPr>
          <p:spPr>
            <a:xfrm>
              <a:off x="7747027" y="-648259"/>
              <a:ext cx="23663" cy="17084"/>
            </a:xfrm>
            <a:custGeom>
              <a:rect b="b" l="l" r="r" t="t"/>
              <a:pathLst>
                <a:path extrusionOk="0" h="322" w="446">
                  <a:moveTo>
                    <a:pt x="214" y="1"/>
                  </a:moveTo>
                  <a:cubicBezTo>
                    <a:pt x="1" y="1"/>
                    <a:pt x="36" y="321"/>
                    <a:pt x="232" y="321"/>
                  </a:cubicBezTo>
                  <a:cubicBezTo>
                    <a:pt x="446" y="321"/>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 name="Google Shape;419;p3"/>
            <p:cNvSpPr/>
            <p:nvPr/>
          </p:nvSpPr>
          <p:spPr>
            <a:xfrm>
              <a:off x="7871811" y="-616108"/>
              <a:ext cx="22708" cy="22124"/>
            </a:xfrm>
            <a:custGeom>
              <a:rect b="b" l="l" r="r" t="t"/>
              <a:pathLst>
                <a:path extrusionOk="0" h="417" w="428">
                  <a:moveTo>
                    <a:pt x="214" y="0"/>
                  </a:moveTo>
                  <a:cubicBezTo>
                    <a:pt x="89" y="0"/>
                    <a:pt x="0" y="125"/>
                    <a:pt x="18" y="250"/>
                  </a:cubicBezTo>
                  <a:lnTo>
                    <a:pt x="18" y="267"/>
                  </a:lnTo>
                  <a:cubicBezTo>
                    <a:pt x="36" y="368"/>
                    <a:pt x="120" y="417"/>
                    <a:pt x="204" y="417"/>
                  </a:cubicBezTo>
                  <a:cubicBezTo>
                    <a:pt x="285" y="417"/>
                    <a:pt x="366" y="372"/>
                    <a:pt x="392" y="285"/>
                  </a:cubicBezTo>
                  <a:lnTo>
                    <a:pt x="392" y="250"/>
                  </a:lnTo>
                  <a:cubicBezTo>
                    <a:pt x="428" y="125"/>
                    <a:pt x="33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 name="Google Shape;420;p3"/>
            <p:cNvSpPr/>
            <p:nvPr/>
          </p:nvSpPr>
          <p:spPr>
            <a:xfrm>
              <a:off x="8031662" y="-698448"/>
              <a:ext cx="19577" cy="14378"/>
            </a:xfrm>
            <a:custGeom>
              <a:rect b="b" l="l" r="r" t="t"/>
              <a:pathLst>
                <a:path extrusionOk="0" h="271" w="369">
                  <a:moveTo>
                    <a:pt x="234" y="0"/>
                  </a:moveTo>
                  <a:cubicBezTo>
                    <a:pt x="227" y="0"/>
                    <a:pt x="219" y="1"/>
                    <a:pt x="211" y="2"/>
                  </a:cubicBezTo>
                  <a:lnTo>
                    <a:pt x="158" y="20"/>
                  </a:lnTo>
                  <a:cubicBezTo>
                    <a:pt x="0" y="73"/>
                    <a:pt x="104" y="271"/>
                    <a:pt x="213" y="271"/>
                  </a:cubicBezTo>
                  <a:cubicBezTo>
                    <a:pt x="251" y="271"/>
                    <a:pt x="290" y="246"/>
                    <a:pt x="318" y="181"/>
                  </a:cubicBezTo>
                  <a:lnTo>
                    <a:pt x="336" y="163"/>
                  </a:lnTo>
                  <a:cubicBezTo>
                    <a:pt x="369" y="81"/>
                    <a:pt x="312" y="0"/>
                    <a:pt x="2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 name="Google Shape;421;p3"/>
            <p:cNvSpPr/>
            <p:nvPr/>
          </p:nvSpPr>
          <p:spPr>
            <a:xfrm>
              <a:off x="8203505" y="-601943"/>
              <a:ext cx="34114" cy="26527"/>
            </a:xfrm>
            <a:custGeom>
              <a:rect b="b" l="l" r="r" t="t"/>
              <a:pathLst>
                <a:path extrusionOk="0" h="500" w="643">
                  <a:moveTo>
                    <a:pt x="339" y="0"/>
                  </a:moveTo>
                  <a:cubicBezTo>
                    <a:pt x="19" y="0"/>
                    <a:pt x="1" y="499"/>
                    <a:pt x="321" y="499"/>
                  </a:cubicBezTo>
                  <a:cubicBezTo>
                    <a:pt x="624" y="499"/>
                    <a:pt x="642" y="0"/>
                    <a:pt x="33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 name="Google Shape;422;p3"/>
            <p:cNvSpPr/>
            <p:nvPr/>
          </p:nvSpPr>
          <p:spPr>
            <a:xfrm>
              <a:off x="8328394" y="-650752"/>
              <a:ext cx="22601" cy="16712"/>
            </a:xfrm>
            <a:custGeom>
              <a:rect b="b" l="l" r="r" t="t"/>
              <a:pathLst>
                <a:path extrusionOk="0" h="315" w="426">
                  <a:moveTo>
                    <a:pt x="313" y="1"/>
                  </a:moveTo>
                  <a:cubicBezTo>
                    <a:pt x="240" y="1"/>
                    <a:pt x="140" y="100"/>
                    <a:pt x="112" y="187"/>
                  </a:cubicBezTo>
                  <a:lnTo>
                    <a:pt x="112" y="187"/>
                  </a:lnTo>
                  <a:lnTo>
                    <a:pt x="34" y="65"/>
                  </a:lnTo>
                  <a:lnTo>
                    <a:pt x="34" y="65"/>
                  </a:lnTo>
                  <a:cubicBezTo>
                    <a:pt x="0" y="184"/>
                    <a:pt x="63" y="287"/>
                    <a:pt x="177" y="312"/>
                  </a:cubicBezTo>
                  <a:lnTo>
                    <a:pt x="177" y="312"/>
                  </a:lnTo>
                  <a:cubicBezTo>
                    <a:pt x="182" y="313"/>
                    <a:pt x="188" y="314"/>
                    <a:pt x="194" y="315"/>
                  </a:cubicBezTo>
                  <a:cubicBezTo>
                    <a:pt x="301" y="315"/>
                    <a:pt x="426" y="208"/>
                    <a:pt x="390" y="83"/>
                  </a:cubicBezTo>
                  <a:cubicBezTo>
                    <a:pt x="378" y="24"/>
                    <a:pt x="349" y="1"/>
                    <a:pt x="3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 name="Google Shape;423;p3"/>
            <p:cNvSpPr/>
            <p:nvPr/>
          </p:nvSpPr>
          <p:spPr>
            <a:xfrm>
              <a:off x="8268761" y="-360016"/>
              <a:ext cx="24618" cy="20851"/>
            </a:xfrm>
            <a:custGeom>
              <a:rect b="b" l="l" r="r" t="t"/>
              <a:pathLst>
                <a:path extrusionOk="0" h="393" w="464">
                  <a:moveTo>
                    <a:pt x="232" y="1"/>
                  </a:moveTo>
                  <a:cubicBezTo>
                    <a:pt x="0" y="37"/>
                    <a:pt x="0" y="375"/>
                    <a:pt x="232" y="393"/>
                  </a:cubicBezTo>
                  <a:cubicBezTo>
                    <a:pt x="463" y="375"/>
                    <a:pt x="463"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 name="Google Shape;424;p3"/>
            <p:cNvSpPr/>
            <p:nvPr/>
          </p:nvSpPr>
          <p:spPr>
            <a:xfrm>
              <a:off x="8359590" y="-529630"/>
              <a:ext cx="25732" cy="18781"/>
            </a:xfrm>
            <a:custGeom>
              <a:rect b="b" l="l" r="r" t="t"/>
              <a:pathLst>
                <a:path extrusionOk="0" h="354" w="485">
                  <a:moveTo>
                    <a:pt x="215" y="1"/>
                  </a:moveTo>
                  <a:cubicBezTo>
                    <a:pt x="176" y="1"/>
                    <a:pt x="137" y="19"/>
                    <a:pt x="105" y="63"/>
                  </a:cubicBezTo>
                  <a:lnTo>
                    <a:pt x="105" y="80"/>
                  </a:lnTo>
                  <a:lnTo>
                    <a:pt x="87" y="98"/>
                  </a:lnTo>
                  <a:cubicBezTo>
                    <a:pt x="0" y="214"/>
                    <a:pt x="78" y="354"/>
                    <a:pt x="197" y="354"/>
                  </a:cubicBezTo>
                  <a:cubicBezTo>
                    <a:pt x="224" y="354"/>
                    <a:pt x="253" y="346"/>
                    <a:pt x="283" y="330"/>
                  </a:cubicBezTo>
                  <a:lnTo>
                    <a:pt x="319" y="312"/>
                  </a:lnTo>
                  <a:cubicBezTo>
                    <a:pt x="485" y="215"/>
                    <a:pt x="350" y="1"/>
                    <a:pt x="21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 name="Google Shape;425;p3"/>
            <p:cNvSpPr/>
            <p:nvPr/>
          </p:nvSpPr>
          <p:spPr>
            <a:xfrm>
              <a:off x="8551327" y="-614251"/>
              <a:ext cx="25573" cy="21806"/>
            </a:xfrm>
            <a:custGeom>
              <a:rect b="b" l="l" r="r" t="t"/>
              <a:pathLst>
                <a:path extrusionOk="0" h="411" w="482">
                  <a:moveTo>
                    <a:pt x="232" y="1"/>
                  </a:moveTo>
                  <a:cubicBezTo>
                    <a:pt x="0" y="37"/>
                    <a:pt x="0" y="375"/>
                    <a:pt x="232" y="411"/>
                  </a:cubicBezTo>
                  <a:cubicBezTo>
                    <a:pt x="481" y="375"/>
                    <a:pt x="481"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 name="Google Shape;426;p3"/>
            <p:cNvSpPr/>
            <p:nvPr/>
          </p:nvSpPr>
          <p:spPr>
            <a:xfrm>
              <a:off x="8487078" y="-686086"/>
              <a:ext cx="24618" cy="17084"/>
            </a:xfrm>
            <a:custGeom>
              <a:rect b="b" l="l" r="r" t="t"/>
              <a:pathLst>
                <a:path extrusionOk="0" h="322" w="464">
                  <a:moveTo>
                    <a:pt x="214" y="1"/>
                  </a:moveTo>
                  <a:cubicBezTo>
                    <a:pt x="0" y="1"/>
                    <a:pt x="18" y="322"/>
                    <a:pt x="232" y="322"/>
                  </a:cubicBezTo>
                  <a:cubicBezTo>
                    <a:pt x="463" y="322"/>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 name="Google Shape;427;p3"/>
            <p:cNvSpPr/>
            <p:nvPr/>
          </p:nvSpPr>
          <p:spPr>
            <a:xfrm>
              <a:off x="8174219" y="-784343"/>
              <a:ext cx="26527" cy="17986"/>
            </a:xfrm>
            <a:custGeom>
              <a:rect b="b" l="l" r="r" t="t"/>
              <a:pathLst>
                <a:path extrusionOk="0" h="339" w="500">
                  <a:moveTo>
                    <a:pt x="268" y="0"/>
                  </a:moveTo>
                  <a:cubicBezTo>
                    <a:pt x="54" y="0"/>
                    <a:pt x="1" y="339"/>
                    <a:pt x="232" y="339"/>
                  </a:cubicBezTo>
                  <a:cubicBezTo>
                    <a:pt x="446" y="339"/>
                    <a:pt x="499"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 name="Google Shape;428;p3"/>
            <p:cNvSpPr/>
            <p:nvPr/>
          </p:nvSpPr>
          <p:spPr>
            <a:xfrm>
              <a:off x="8421822" y="-376993"/>
              <a:ext cx="32204" cy="23663"/>
            </a:xfrm>
            <a:custGeom>
              <a:rect b="b" l="l" r="r" t="t"/>
              <a:pathLst>
                <a:path extrusionOk="0" h="446" w="607">
                  <a:moveTo>
                    <a:pt x="286" y="0"/>
                  </a:moveTo>
                  <a:cubicBezTo>
                    <a:pt x="1" y="0"/>
                    <a:pt x="54" y="446"/>
                    <a:pt x="322" y="446"/>
                  </a:cubicBezTo>
                  <a:cubicBezTo>
                    <a:pt x="607" y="446"/>
                    <a:pt x="553"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 name="Google Shape;429;p3"/>
            <p:cNvSpPr/>
            <p:nvPr/>
          </p:nvSpPr>
          <p:spPr>
            <a:xfrm>
              <a:off x="8701576" y="-620830"/>
              <a:ext cx="26527" cy="19896"/>
            </a:xfrm>
            <a:custGeom>
              <a:rect b="b" l="l" r="r" t="t"/>
              <a:pathLst>
                <a:path extrusionOk="0" h="375" w="500">
                  <a:moveTo>
                    <a:pt x="268" y="0"/>
                  </a:moveTo>
                  <a:cubicBezTo>
                    <a:pt x="37" y="0"/>
                    <a:pt x="1" y="374"/>
                    <a:pt x="233" y="374"/>
                  </a:cubicBezTo>
                  <a:cubicBezTo>
                    <a:pt x="482" y="374"/>
                    <a:pt x="500"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 name="Google Shape;430;p3"/>
            <p:cNvSpPr/>
            <p:nvPr/>
          </p:nvSpPr>
          <p:spPr>
            <a:xfrm>
              <a:off x="8699931" y="-818456"/>
              <a:ext cx="23450" cy="18781"/>
            </a:xfrm>
            <a:custGeom>
              <a:rect b="b" l="l" r="r" t="t"/>
              <a:pathLst>
                <a:path extrusionOk="0" h="354" w="442">
                  <a:moveTo>
                    <a:pt x="227" y="0"/>
                  </a:moveTo>
                  <a:cubicBezTo>
                    <a:pt x="123" y="0"/>
                    <a:pt x="0" y="133"/>
                    <a:pt x="68" y="234"/>
                  </a:cubicBezTo>
                  <a:cubicBezTo>
                    <a:pt x="101" y="300"/>
                    <a:pt x="169" y="353"/>
                    <a:pt x="237" y="353"/>
                  </a:cubicBezTo>
                  <a:cubicBezTo>
                    <a:pt x="278" y="353"/>
                    <a:pt x="319" y="334"/>
                    <a:pt x="353" y="287"/>
                  </a:cubicBezTo>
                  <a:cubicBezTo>
                    <a:pt x="442" y="180"/>
                    <a:pt x="370" y="20"/>
                    <a:pt x="246" y="2"/>
                  </a:cubicBezTo>
                  <a:cubicBezTo>
                    <a:pt x="240" y="1"/>
                    <a:pt x="233" y="0"/>
                    <a:pt x="22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 name="Google Shape;431;p3"/>
            <p:cNvSpPr/>
            <p:nvPr/>
          </p:nvSpPr>
          <p:spPr>
            <a:xfrm>
              <a:off x="8814051" y="-533874"/>
              <a:ext cx="30294" cy="22708"/>
            </a:xfrm>
            <a:custGeom>
              <a:rect b="b" l="l" r="r" t="t"/>
              <a:pathLst>
                <a:path extrusionOk="0" h="428" w="571">
                  <a:moveTo>
                    <a:pt x="268" y="0"/>
                  </a:moveTo>
                  <a:cubicBezTo>
                    <a:pt x="1" y="0"/>
                    <a:pt x="37" y="428"/>
                    <a:pt x="304" y="428"/>
                  </a:cubicBezTo>
                  <a:cubicBezTo>
                    <a:pt x="571" y="428"/>
                    <a:pt x="535"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 name="Google Shape;432;p3"/>
            <p:cNvSpPr/>
            <p:nvPr/>
          </p:nvSpPr>
          <p:spPr>
            <a:xfrm>
              <a:off x="8866999" y="-722906"/>
              <a:ext cx="17986" cy="15174"/>
            </a:xfrm>
            <a:custGeom>
              <a:rect b="b" l="l" r="r" t="t"/>
              <a:pathLst>
                <a:path extrusionOk="0" h="286" w="339">
                  <a:moveTo>
                    <a:pt x="161" y="0"/>
                  </a:moveTo>
                  <a:cubicBezTo>
                    <a:pt x="0" y="18"/>
                    <a:pt x="0" y="250"/>
                    <a:pt x="161" y="285"/>
                  </a:cubicBezTo>
                  <a:cubicBezTo>
                    <a:pt x="339" y="250"/>
                    <a:pt x="339" y="18"/>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 name="Google Shape;433;p3"/>
            <p:cNvSpPr/>
            <p:nvPr/>
          </p:nvSpPr>
          <p:spPr>
            <a:xfrm>
              <a:off x="8595733" y="-369460"/>
              <a:ext cx="29339" cy="21806"/>
            </a:xfrm>
            <a:custGeom>
              <a:rect b="b" l="l" r="r" t="t"/>
              <a:pathLst>
                <a:path extrusionOk="0" h="411" w="553">
                  <a:moveTo>
                    <a:pt x="286" y="1"/>
                  </a:moveTo>
                  <a:cubicBezTo>
                    <a:pt x="1" y="1"/>
                    <a:pt x="36" y="411"/>
                    <a:pt x="304" y="411"/>
                  </a:cubicBezTo>
                  <a:cubicBezTo>
                    <a:pt x="553" y="411"/>
                    <a:pt x="553" y="1"/>
                    <a:pt x="28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 name="Google Shape;434;p3"/>
            <p:cNvSpPr/>
            <p:nvPr/>
          </p:nvSpPr>
          <p:spPr>
            <a:xfrm>
              <a:off x="8530530" y="-857133"/>
              <a:ext cx="26527" cy="18941"/>
            </a:xfrm>
            <a:custGeom>
              <a:rect b="b" l="l" r="r" t="t"/>
              <a:pathLst>
                <a:path extrusionOk="0" h="357" w="500">
                  <a:moveTo>
                    <a:pt x="268" y="1"/>
                  </a:moveTo>
                  <a:cubicBezTo>
                    <a:pt x="36" y="1"/>
                    <a:pt x="1" y="357"/>
                    <a:pt x="250" y="357"/>
                  </a:cubicBezTo>
                  <a:cubicBezTo>
                    <a:pt x="464" y="357"/>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 name="Google Shape;435;p3"/>
            <p:cNvSpPr/>
            <p:nvPr/>
          </p:nvSpPr>
          <p:spPr>
            <a:xfrm>
              <a:off x="8076971" y="-232580"/>
              <a:ext cx="31143" cy="22177"/>
            </a:xfrm>
            <a:custGeom>
              <a:rect b="b" l="l" r="r" t="t"/>
              <a:pathLst>
                <a:path extrusionOk="0" h="418" w="587">
                  <a:moveTo>
                    <a:pt x="328" y="1"/>
                  </a:moveTo>
                  <a:cubicBezTo>
                    <a:pt x="302" y="1"/>
                    <a:pt x="274" y="7"/>
                    <a:pt x="248" y="22"/>
                  </a:cubicBezTo>
                  <a:lnTo>
                    <a:pt x="212" y="39"/>
                  </a:lnTo>
                  <a:cubicBezTo>
                    <a:pt x="0" y="167"/>
                    <a:pt x="170" y="417"/>
                    <a:pt x="329" y="417"/>
                  </a:cubicBezTo>
                  <a:cubicBezTo>
                    <a:pt x="370" y="417"/>
                    <a:pt x="411" y="401"/>
                    <a:pt x="444" y="360"/>
                  </a:cubicBezTo>
                  <a:lnTo>
                    <a:pt x="498" y="289"/>
                  </a:lnTo>
                  <a:cubicBezTo>
                    <a:pt x="587" y="170"/>
                    <a:pt x="464" y="1"/>
                    <a:pt x="328"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 name="Google Shape;436;p3"/>
            <p:cNvSpPr/>
            <p:nvPr/>
          </p:nvSpPr>
          <p:spPr>
            <a:xfrm>
              <a:off x="8715795" y="-151142"/>
              <a:ext cx="1200369" cy="1783179"/>
            </a:xfrm>
            <a:custGeom>
              <a:rect b="b" l="l" r="r" t="t"/>
              <a:pathLst>
                <a:path extrusionOk="0" h="33610" w="22625">
                  <a:moveTo>
                    <a:pt x="16051" y="1"/>
                  </a:moveTo>
                  <a:lnTo>
                    <a:pt x="15445" y="339"/>
                  </a:lnTo>
                  <a:cubicBezTo>
                    <a:pt x="15695" y="803"/>
                    <a:pt x="15837" y="2424"/>
                    <a:pt x="15427" y="2744"/>
                  </a:cubicBezTo>
                  <a:cubicBezTo>
                    <a:pt x="15018" y="3083"/>
                    <a:pt x="14483" y="3225"/>
                    <a:pt x="13984" y="3403"/>
                  </a:cubicBezTo>
                  <a:cubicBezTo>
                    <a:pt x="13486" y="3599"/>
                    <a:pt x="12969" y="3849"/>
                    <a:pt x="12702" y="4294"/>
                  </a:cubicBezTo>
                  <a:cubicBezTo>
                    <a:pt x="12506" y="4615"/>
                    <a:pt x="12470" y="5114"/>
                    <a:pt x="12916" y="5238"/>
                  </a:cubicBezTo>
                  <a:cubicBezTo>
                    <a:pt x="12982" y="5258"/>
                    <a:pt x="13049" y="5268"/>
                    <a:pt x="13115" y="5268"/>
                  </a:cubicBezTo>
                  <a:cubicBezTo>
                    <a:pt x="13225" y="5268"/>
                    <a:pt x="13332" y="5241"/>
                    <a:pt x="13432" y="5185"/>
                  </a:cubicBezTo>
                  <a:cubicBezTo>
                    <a:pt x="13919" y="4959"/>
                    <a:pt x="14407" y="4596"/>
                    <a:pt x="14944" y="4596"/>
                  </a:cubicBezTo>
                  <a:cubicBezTo>
                    <a:pt x="14957" y="4596"/>
                    <a:pt x="14969" y="4597"/>
                    <a:pt x="14982" y="4597"/>
                  </a:cubicBezTo>
                  <a:cubicBezTo>
                    <a:pt x="15552" y="4597"/>
                    <a:pt x="16176" y="5185"/>
                    <a:pt x="15712" y="5737"/>
                  </a:cubicBezTo>
                  <a:cubicBezTo>
                    <a:pt x="15552" y="5933"/>
                    <a:pt x="15320" y="6058"/>
                    <a:pt x="15071" y="6076"/>
                  </a:cubicBezTo>
                  <a:cubicBezTo>
                    <a:pt x="14002" y="6236"/>
                    <a:pt x="12951" y="6468"/>
                    <a:pt x="11918" y="6788"/>
                  </a:cubicBezTo>
                  <a:cubicBezTo>
                    <a:pt x="11455" y="6931"/>
                    <a:pt x="10974" y="7091"/>
                    <a:pt x="10707" y="7519"/>
                  </a:cubicBezTo>
                  <a:cubicBezTo>
                    <a:pt x="10564" y="7715"/>
                    <a:pt x="10511" y="7964"/>
                    <a:pt x="10582" y="8195"/>
                  </a:cubicBezTo>
                  <a:cubicBezTo>
                    <a:pt x="10677" y="8574"/>
                    <a:pt x="10997" y="8717"/>
                    <a:pt x="11325" y="8717"/>
                  </a:cubicBezTo>
                  <a:cubicBezTo>
                    <a:pt x="11429" y="8717"/>
                    <a:pt x="11534" y="8702"/>
                    <a:pt x="11633" y="8676"/>
                  </a:cubicBezTo>
                  <a:cubicBezTo>
                    <a:pt x="11936" y="8570"/>
                    <a:pt x="12221" y="8427"/>
                    <a:pt x="12488" y="8249"/>
                  </a:cubicBezTo>
                  <a:cubicBezTo>
                    <a:pt x="13058" y="7928"/>
                    <a:pt x="13699" y="7715"/>
                    <a:pt x="14341" y="7643"/>
                  </a:cubicBezTo>
                  <a:cubicBezTo>
                    <a:pt x="14384" y="7631"/>
                    <a:pt x="14427" y="7626"/>
                    <a:pt x="14470" y="7626"/>
                  </a:cubicBezTo>
                  <a:cubicBezTo>
                    <a:pt x="14620" y="7626"/>
                    <a:pt x="14760" y="7697"/>
                    <a:pt x="14857" y="7821"/>
                  </a:cubicBezTo>
                  <a:cubicBezTo>
                    <a:pt x="14911" y="7928"/>
                    <a:pt x="14929" y="8053"/>
                    <a:pt x="14875" y="8178"/>
                  </a:cubicBezTo>
                  <a:cubicBezTo>
                    <a:pt x="14768" y="8427"/>
                    <a:pt x="14554" y="8605"/>
                    <a:pt x="14305" y="8694"/>
                  </a:cubicBezTo>
                  <a:cubicBezTo>
                    <a:pt x="12791" y="9460"/>
                    <a:pt x="10956" y="9710"/>
                    <a:pt x="9745" y="10921"/>
                  </a:cubicBezTo>
                  <a:cubicBezTo>
                    <a:pt x="9406" y="11295"/>
                    <a:pt x="9139" y="11954"/>
                    <a:pt x="9620" y="12222"/>
                  </a:cubicBezTo>
                  <a:cubicBezTo>
                    <a:pt x="9718" y="12275"/>
                    <a:pt x="9829" y="12302"/>
                    <a:pt x="9943" y="12302"/>
                  </a:cubicBezTo>
                  <a:cubicBezTo>
                    <a:pt x="10056" y="12302"/>
                    <a:pt x="10172" y="12275"/>
                    <a:pt x="10279" y="12222"/>
                  </a:cubicBezTo>
                  <a:cubicBezTo>
                    <a:pt x="11562" y="11545"/>
                    <a:pt x="12826" y="10672"/>
                    <a:pt x="14287" y="10458"/>
                  </a:cubicBezTo>
                  <a:cubicBezTo>
                    <a:pt x="14363" y="10443"/>
                    <a:pt x="14440" y="10435"/>
                    <a:pt x="14518" y="10435"/>
                  </a:cubicBezTo>
                  <a:cubicBezTo>
                    <a:pt x="14713" y="10435"/>
                    <a:pt x="14910" y="10486"/>
                    <a:pt x="15089" y="10600"/>
                  </a:cubicBezTo>
                  <a:cubicBezTo>
                    <a:pt x="15231" y="10690"/>
                    <a:pt x="15303" y="10868"/>
                    <a:pt x="15267" y="11046"/>
                  </a:cubicBezTo>
                  <a:cubicBezTo>
                    <a:pt x="15214" y="11295"/>
                    <a:pt x="14929" y="11384"/>
                    <a:pt x="14715" y="11438"/>
                  </a:cubicBezTo>
                  <a:cubicBezTo>
                    <a:pt x="13468" y="11776"/>
                    <a:pt x="12203" y="12043"/>
                    <a:pt x="11009" y="12507"/>
                  </a:cubicBezTo>
                  <a:cubicBezTo>
                    <a:pt x="9727" y="13005"/>
                    <a:pt x="8480" y="13718"/>
                    <a:pt x="7643" y="14822"/>
                  </a:cubicBezTo>
                  <a:cubicBezTo>
                    <a:pt x="7518" y="14965"/>
                    <a:pt x="7500" y="15179"/>
                    <a:pt x="7571" y="15339"/>
                  </a:cubicBezTo>
                  <a:cubicBezTo>
                    <a:pt x="7659" y="15515"/>
                    <a:pt x="7819" y="15558"/>
                    <a:pt x="7982" y="15558"/>
                  </a:cubicBezTo>
                  <a:cubicBezTo>
                    <a:pt x="8017" y="15558"/>
                    <a:pt x="8053" y="15556"/>
                    <a:pt x="8088" y="15553"/>
                  </a:cubicBezTo>
                  <a:cubicBezTo>
                    <a:pt x="9887" y="15410"/>
                    <a:pt x="11526" y="14448"/>
                    <a:pt x="13147" y="13629"/>
                  </a:cubicBezTo>
                  <a:cubicBezTo>
                    <a:pt x="13451" y="13477"/>
                    <a:pt x="13790" y="13334"/>
                    <a:pt x="14114" y="13334"/>
                  </a:cubicBezTo>
                  <a:cubicBezTo>
                    <a:pt x="14247" y="13334"/>
                    <a:pt x="14377" y="13358"/>
                    <a:pt x="14501" y="13415"/>
                  </a:cubicBezTo>
                  <a:cubicBezTo>
                    <a:pt x="14572" y="13433"/>
                    <a:pt x="14626" y="13486"/>
                    <a:pt x="14661" y="13540"/>
                  </a:cubicBezTo>
                  <a:cubicBezTo>
                    <a:pt x="14679" y="13611"/>
                    <a:pt x="14697" y="13682"/>
                    <a:pt x="14679" y="13736"/>
                  </a:cubicBezTo>
                  <a:cubicBezTo>
                    <a:pt x="14572" y="14502"/>
                    <a:pt x="13771" y="14947"/>
                    <a:pt x="13058" y="15214"/>
                  </a:cubicBezTo>
                  <a:cubicBezTo>
                    <a:pt x="12043" y="15588"/>
                    <a:pt x="10974" y="15838"/>
                    <a:pt x="9905" y="15963"/>
                  </a:cubicBezTo>
                  <a:cubicBezTo>
                    <a:pt x="8711" y="16105"/>
                    <a:pt x="7393" y="16105"/>
                    <a:pt x="6485" y="16907"/>
                  </a:cubicBezTo>
                  <a:cubicBezTo>
                    <a:pt x="6253" y="17049"/>
                    <a:pt x="6164" y="17316"/>
                    <a:pt x="6235" y="17566"/>
                  </a:cubicBezTo>
                  <a:cubicBezTo>
                    <a:pt x="6306" y="17797"/>
                    <a:pt x="6502" y="17958"/>
                    <a:pt x="6734" y="18029"/>
                  </a:cubicBezTo>
                  <a:cubicBezTo>
                    <a:pt x="6827" y="18055"/>
                    <a:pt x="6919" y="18066"/>
                    <a:pt x="7010" y="18066"/>
                  </a:cubicBezTo>
                  <a:cubicBezTo>
                    <a:pt x="7357" y="18066"/>
                    <a:pt x="7696" y="17903"/>
                    <a:pt x="8034" y="17762"/>
                  </a:cubicBezTo>
                  <a:cubicBezTo>
                    <a:pt x="9317" y="17210"/>
                    <a:pt x="10671" y="16818"/>
                    <a:pt x="12078" y="16622"/>
                  </a:cubicBezTo>
                  <a:cubicBezTo>
                    <a:pt x="12109" y="16617"/>
                    <a:pt x="12142" y="16615"/>
                    <a:pt x="12175" y="16615"/>
                  </a:cubicBezTo>
                  <a:cubicBezTo>
                    <a:pt x="12273" y="16615"/>
                    <a:pt x="12377" y="16635"/>
                    <a:pt x="12470" y="16675"/>
                  </a:cubicBezTo>
                  <a:cubicBezTo>
                    <a:pt x="12791" y="16818"/>
                    <a:pt x="12773" y="17103"/>
                    <a:pt x="12684" y="17316"/>
                  </a:cubicBezTo>
                  <a:cubicBezTo>
                    <a:pt x="12363" y="18172"/>
                    <a:pt x="11330" y="18457"/>
                    <a:pt x="10439" y="18635"/>
                  </a:cubicBezTo>
                  <a:lnTo>
                    <a:pt x="7696" y="19169"/>
                  </a:lnTo>
                  <a:cubicBezTo>
                    <a:pt x="6396" y="19419"/>
                    <a:pt x="4917" y="19793"/>
                    <a:pt x="4347" y="21057"/>
                  </a:cubicBezTo>
                  <a:cubicBezTo>
                    <a:pt x="4276" y="21236"/>
                    <a:pt x="4293" y="21449"/>
                    <a:pt x="4436" y="21592"/>
                  </a:cubicBezTo>
                  <a:cubicBezTo>
                    <a:pt x="4510" y="21684"/>
                    <a:pt x="4603" y="21714"/>
                    <a:pt x="4701" y="21714"/>
                  </a:cubicBezTo>
                  <a:cubicBezTo>
                    <a:pt x="4791" y="21714"/>
                    <a:pt x="4885" y="21689"/>
                    <a:pt x="4970" y="21663"/>
                  </a:cubicBezTo>
                  <a:cubicBezTo>
                    <a:pt x="6645" y="21129"/>
                    <a:pt x="8266" y="20291"/>
                    <a:pt x="10047" y="20256"/>
                  </a:cubicBezTo>
                  <a:cubicBezTo>
                    <a:pt x="10172" y="20256"/>
                    <a:pt x="10297" y="20327"/>
                    <a:pt x="10368" y="20434"/>
                  </a:cubicBezTo>
                  <a:cubicBezTo>
                    <a:pt x="10493" y="20666"/>
                    <a:pt x="10279" y="20879"/>
                    <a:pt x="10047" y="21004"/>
                  </a:cubicBezTo>
                  <a:cubicBezTo>
                    <a:pt x="9477" y="21307"/>
                    <a:pt x="7749" y="21823"/>
                    <a:pt x="7749" y="21823"/>
                  </a:cubicBezTo>
                  <a:cubicBezTo>
                    <a:pt x="5451" y="22037"/>
                    <a:pt x="3349" y="23142"/>
                    <a:pt x="1889" y="24905"/>
                  </a:cubicBezTo>
                  <a:cubicBezTo>
                    <a:pt x="1675" y="25155"/>
                    <a:pt x="1479" y="25547"/>
                    <a:pt x="1764" y="25778"/>
                  </a:cubicBezTo>
                  <a:cubicBezTo>
                    <a:pt x="1855" y="25830"/>
                    <a:pt x="1956" y="25863"/>
                    <a:pt x="2066" y="25863"/>
                  </a:cubicBezTo>
                  <a:cubicBezTo>
                    <a:pt x="2107" y="25863"/>
                    <a:pt x="2148" y="25859"/>
                    <a:pt x="2191" y="25849"/>
                  </a:cubicBezTo>
                  <a:cubicBezTo>
                    <a:pt x="2904" y="25671"/>
                    <a:pt x="3492" y="25155"/>
                    <a:pt x="4133" y="24781"/>
                  </a:cubicBezTo>
                  <a:cubicBezTo>
                    <a:pt x="5051" y="24249"/>
                    <a:pt x="6099" y="23951"/>
                    <a:pt x="7160" y="23951"/>
                  </a:cubicBezTo>
                  <a:cubicBezTo>
                    <a:pt x="7273" y="23951"/>
                    <a:pt x="7387" y="23954"/>
                    <a:pt x="7500" y="23961"/>
                  </a:cubicBezTo>
                  <a:cubicBezTo>
                    <a:pt x="7447" y="24478"/>
                    <a:pt x="6823" y="24674"/>
                    <a:pt x="6324" y="24798"/>
                  </a:cubicBezTo>
                  <a:cubicBezTo>
                    <a:pt x="3741" y="25422"/>
                    <a:pt x="1497" y="27061"/>
                    <a:pt x="107" y="29341"/>
                  </a:cubicBezTo>
                  <a:cubicBezTo>
                    <a:pt x="0" y="29501"/>
                    <a:pt x="0" y="29715"/>
                    <a:pt x="107" y="29876"/>
                  </a:cubicBezTo>
                  <a:cubicBezTo>
                    <a:pt x="178" y="29971"/>
                    <a:pt x="297" y="30026"/>
                    <a:pt x="416" y="30026"/>
                  </a:cubicBezTo>
                  <a:cubicBezTo>
                    <a:pt x="475" y="30026"/>
                    <a:pt x="535" y="30012"/>
                    <a:pt x="588" y="29982"/>
                  </a:cubicBezTo>
                  <a:cubicBezTo>
                    <a:pt x="1906" y="29573"/>
                    <a:pt x="2797" y="28058"/>
                    <a:pt x="4169" y="28041"/>
                  </a:cubicBezTo>
                  <a:lnTo>
                    <a:pt x="4169" y="28041"/>
                  </a:lnTo>
                  <a:cubicBezTo>
                    <a:pt x="3011" y="29199"/>
                    <a:pt x="2067" y="30570"/>
                    <a:pt x="1390" y="32067"/>
                  </a:cubicBezTo>
                  <a:cubicBezTo>
                    <a:pt x="1229" y="32423"/>
                    <a:pt x="1087" y="32797"/>
                    <a:pt x="1212" y="33189"/>
                  </a:cubicBezTo>
                  <a:cubicBezTo>
                    <a:pt x="1283" y="33403"/>
                    <a:pt x="1443" y="33545"/>
                    <a:pt x="1657" y="33599"/>
                  </a:cubicBezTo>
                  <a:cubicBezTo>
                    <a:pt x="1697" y="33606"/>
                    <a:pt x="1735" y="33610"/>
                    <a:pt x="1772" y="33610"/>
                  </a:cubicBezTo>
                  <a:cubicBezTo>
                    <a:pt x="2083" y="33610"/>
                    <a:pt x="2301" y="33357"/>
                    <a:pt x="2476" y="33118"/>
                  </a:cubicBezTo>
                  <a:cubicBezTo>
                    <a:pt x="3367" y="31906"/>
                    <a:pt x="4097" y="30606"/>
                    <a:pt x="4685" y="29216"/>
                  </a:cubicBezTo>
                  <a:cubicBezTo>
                    <a:pt x="4860" y="28803"/>
                    <a:pt x="5178" y="28303"/>
                    <a:pt x="5586" y="28303"/>
                  </a:cubicBezTo>
                  <a:cubicBezTo>
                    <a:pt x="5635" y="28303"/>
                    <a:pt x="5685" y="28311"/>
                    <a:pt x="5736" y="28326"/>
                  </a:cubicBezTo>
                  <a:cubicBezTo>
                    <a:pt x="5202" y="29412"/>
                    <a:pt x="4792" y="30570"/>
                    <a:pt x="4507" y="31746"/>
                  </a:cubicBezTo>
                  <a:cubicBezTo>
                    <a:pt x="4435" y="32070"/>
                    <a:pt x="4694" y="32296"/>
                    <a:pt x="4958" y="32296"/>
                  </a:cubicBezTo>
                  <a:cubicBezTo>
                    <a:pt x="5086" y="32296"/>
                    <a:pt x="5216" y="32243"/>
                    <a:pt x="5309" y="32120"/>
                  </a:cubicBezTo>
                  <a:cubicBezTo>
                    <a:pt x="5523" y="31799"/>
                    <a:pt x="5701" y="31461"/>
                    <a:pt x="5808" y="31105"/>
                  </a:cubicBezTo>
                  <a:lnTo>
                    <a:pt x="7732" y="25832"/>
                  </a:lnTo>
                  <a:cubicBezTo>
                    <a:pt x="7857" y="25487"/>
                    <a:pt x="8121" y="25059"/>
                    <a:pt x="8449" y="25059"/>
                  </a:cubicBezTo>
                  <a:cubicBezTo>
                    <a:pt x="8494" y="25059"/>
                    <a:pt x="8540" y="25066"/>
                    <a:pt x="8587" y="25083"/>
                  </a:cubicBezTo>
                  <a:cubicBezTo>
                    <a:pt x="8355" y="26758"/>
                    <a:pt x="7482" y="28272"/>
                    <a:pt x="6877" y="29858"/>
                  </a:cubicBezTo>
                  <a:cubicBezTo>
                    <a:pt x="6663" y="30392"/>
                    <a:pt x="6609" y="31176"/>
                    <a:pt x="7162" y="31336"/>
                  </a:cubicBezTo>
                  <a:cubicBezTo>
                    <a:pt x="7217" y="31350"/>
                    <a:pt x="7273" y="31357"/>
                    <a:pt x="7328" y="31357"/>
                  </a:cubicBezTo>
                  <a:cubicBezTo>
                    <a:pt x="7483" y="31357"/>
                    <a:pt x="7631" y="31304"/>
                    <a:pt x="7749" y="31212"/>
                  </a:cubicBezTo>
                  <a:cubicBezTo>
                    <a:pt x="8159" y="30909"/>
                    <a:pt x="8337" y="30428"/>
                    <a:pt x="8480" y="29965"/>
                  </a:cubicBezTo>
                  <a:cubicBezTo>
                    <a:pt x="8979" y="28415"/>
                    <a:pt x="9371" y="26829"/>
                    <a:pt x="9656" y="25208"/>
                  </a:cubicBezTo>
                  <a:cubicBezTo>
                    <a:pt x="9816" y="24317"/>
                    <a:pt x="9941" y="23373"/>
                    <a:pt x="10457" y="22643"/>
                  </a:cubicBezTo>
                  <a:cubicBezTo>
                    <a:pt x="10570" y="22487"/>
                    <a:pt x="10728" y="22321"/>
                    <a:pt x="10913" y="22321"/>
                  </a:cubicBezTo>
                  <a:cubicBezTo>
                    <a:pt x="10961" y="22321"/>
                    <a:pt x="11011" y="22332"/>
                    <a:pt x="11063" y="22358"/>
                  </a:cubicBezTo>
                  <a:cubicBezTo>
                    <a:pt x="11294" y="22465"/>
                    <a:pt x="11401" y="22750"/>
                    <a:pt x="11312" y="22981"/>
                  </a:cubicBezTo>
                  <a:cubicBezTo>
                    <a:pt x="10653" y="24798"/>
                    <a:pt x="10154" y="26651"/>
                    <a:pt x="9834" y="28539"/>
                  </a:cubicBezTo>
                  <a:cubicBezTo>
                    <a:pt x="9745" y="29003"/>
                    <a:pt x="9727" y="29591"/>
                    <a:pt x="10226" y="29751"/>
                  </a:cubicBezTo>
                  <a:cubicBezTo>
                    <a:pt x="10295" y="29774"/>
                    <a:pt x="10367" y="29785"/>
                    <a:pt x="10439" y="29785"/>
                  </a:cubicBezTo>
                  <a:cubicBezTo>
                    <a:pt x="10642" y="29785"/>
                    <a:pt x="10842" y="29695"/>
                    <a:pt x="10974" y="29537"/>
                  </a:cubicBezTo>
                  <a:cubicBezTo>
                    <a:pt x="11775" y="28611"/>
                    <a:pt x="12043" y="27417"/>
                    <a:pt x="12256" y="26241"/>
                  </a:cubicBezTo>
                  <a:cubicBezTo>
                    <a:pt x="12524" y="24585"/>
                    <a:pt x="12684" y="22910"/>
                    <a:pt x="12737" y="21218"/>
                  </a:cubicBezTo>
                  <a:cubicBezTo>
                    <a:pt x="12737" y="20594"/>
                    <a:pt x="12916" y="19971"/>
                    <a:pt x="13254" y="19436"/>
                  </a:cubicBezTo>
                  <a:cubicBezTo>
                    <a:pt x="13307" y="19347"/>
                    <a:pt x="13397" y="19294"/>
                    <a:pt x="13521" y="19276"/>
                  </a:cubicBezTo>
                  <a:cubicBezTo>
                    <a:pt x="13682" y="19276"/>
                    <a:pt x="13842" y="19365"/>
                    <a:pt x="13913" y="19508"/>
                  </a:cubicBezTo>
                  <a:cubicBezTo>
                    <a:pt x="14020" y="19739"/>
                    <a:pt x="14038" y="19989"/>
                    <a:pt x="13984" y="20238"/>
                  </a:cubicBezTo>
                  <a:cubicBezTo>
                    <a:pt x="13753" y="22055"/>
                    <a:pt x="13592" y="23872"/>
                    <a:pt x="13486" y="25689"/>
                  </a:cubicBezTo>
                  <a:cubicBezTo>
                    <a:pt x="13468" y="25849"/>
                    <a:pt x="13503" y="26010"/>
                    <a:pt x="13592" y="26152"/>
                  </a:cubicBezTo>
                  <a:cubicBezTo>
                    <a:pt x="13690" y="26318"/>
                    <a:pt x="13820" y="26372"/>
                    <a:pt x="13949" y="26372"/>
                  </a:cubicBezTo>
                  <a:cubicBezTo>
                    <a:pt x="14056" y="26372"/>
                    <a:pt x="14163" y="26335"/>
                    <a:pt x="14252" y="26295"/>
                  </a:cubicBezTo>
                  <a:cubicBezTo>
                    <a:pt x="14715" y="26063"/>
                    <a:pt x="15053" y="25671"/>
                    <a:pt x="15178" y="25173"/>
                  </a:cubicBezTo>
                  <a:cubicBezTo>
                    <a:pt x="15944" y="22554"/>
                    <a:pt x="14305" y="19739"/>
                    <a:pt x="15160" y="17210"/>
                  </a:cubicBezTo>
                  <a:lnTo>
                    <a:pt x="15160" y="17210"/>
                  </a:lnTo>
                  <a:cubicBezTo>
                    <a:pt x="15695" y="17334"/>
                    <a:pt x="15766" y="18047"/>
                    <a:pt x="15766" y="18599"/>
                  </a:cubicBezTo>
                  <a:cubicBezTo>
                    <a:pt x="15748" y="19436"/>
                    <a:pt x="15784" y="20291"/>
                    <a:pt x="15837" y="21129"/>
                  </a:cubicBezTo>
                  <a:cubicBezTo>
                    <a:pt x="15855" y="21503"/>
                    <a:pt x="15908" y="21895"/>
                    <a:pt x="16176" y="22180"/>
                  </a:cubicBezTo>
                  <a:cubicBezTo>
                    <a:pt x="16294" y="22313"/>
                    <a:pt x="16462" y="22385"/>
                    <a:pt x="16638" y="22385"/>
                  </a:cubicBezTo>
                  <a:cubicBezTo>
                    <a:pt x="16673" y="22385"/>
                    <a:pt x="16709" y="22382"/>
                    <a:pt x="16746" y="22376"/>
                  </a:cubicBezTo>
                  <a:cubicBezTo>
                    <a:pt x="17102" y="22304"/>
                    <a:pt x="17209" y="21948"/>
                    <a:pt x="17280" y="21610"/>
                  </a:cubicBezTo>
                  <a:cubicBezTo>
                    <a:pt x="17583" y="19864"/>
                    <a:pt x="17066" y="18029"/>
                    <a:pt x="16407" y="16408"/>
                  </a:cubicBezTo>
                  <a:cubicBezTo>
                    <a:pt x="16176" y="15873"/>
                    <a:pt x="16122" y="15268"/>
                    <a:pt x="16282" y="14698"/>
                  </a:cubicBezTo>
                  <a:cubicBezTo>
                    <a:pt x="16282" y="14573"/>
                    <a:pt x="16389" y="14484"/>
                    <a:pt x="16496" y="14448"/>
                  </a:cubicBezTo>
                  <a:cubicBezTo>
                    <a:pt x="16674" y="14448"/>
                    <a:pt x="16835" y="14555"/>
                    <a:pt x="16870" y="14733"/>
                  </a:cubicBezTo>
                  <a:lnTo>
                    <a:pt x="17547" y="17423"/>
                  </a:lnTo>
                  <a:cubicBezTo>
                    <a:pt x="17683" y="17931"/>
                    <a:pt x="17947" y="18551"/>
                    <a:pt x="18461" y="18551"/>
                  </a:cubicBezTo>
                  <a:cubicBezTo>
                    <a:pt x="18488" y="18551"/>
                    <a:pt x="18516" y="18549"/>
                    <a:pt x="18545" y="18546"/>
                  </a:cubicBezTo>
                  <a:cubicBezTo>
                    <a:pt x="18883" y="18474"/>
                    <a:pt x="19133" y="18225"/>
                    <a:pt x="19186" y="17886"/>
                  </a:cubicBezTo>
                  <a:cubicBezTo>
                    <a:pt x="19525" y="15963"/>
                    <a:pt x="18100" y="14377"/>
                    <a:pt x="17636" y="12560"/>
                  </a:cubicBezTo>
                  <a:cubicBezTo>
                    <a:pt x="17547" y="12186"/>
                    <a:pt x="17601" y="11634"/>
                    <a:pt x="17993" y="11634"/>
                  </a:cubicBezTo>
                  <a:lnTo>
                    <a:pt x="19507" y="15214"/>
                  </a:lnTo>
                  <a:cubicBezTo>
                    <a:pt x="19560" y="15339"/>
                    <a:pt x="19614" y="15482"/>
                    <a:pt x="19792" y="15482"/>
                  </a:cubicBezTo>
                  <a:cubicBezTo>
                    <a:pt x="19899" y="15482"/>
                    <a:pt x="20006" y="15410"/>
                    <a:pt x="20059" y="15303"/>
                  </a:cubicBezTo>
                  <a:cubicBezTo>
                    <a:pt x="20398" y="14680"/>
                    <a:pt x="20219" y="13967"/>
                    <a:pt x="20006" y="13308"/>
                  </a:cubicBezTo>
                  <a:cubicBezTo>
                    <a:pt x="19489" y="11830"/>
                    <a:pt x="18723" y="10440"/>
                    <a:pt x="17725" y="9247"/>
                  </a:cubicBezTo>
                  <a:lnTo>
                    <a:pt x="17797" y="9229"/>
                  </a:lnTo>
                  <a:cubicBezTo>
                    <a:pt x="18848" y="9621"/>
                    <a:pt x="19721" y="10387"/>
                    <a:pt x="20522" y="11170"/>
                  </a:cubicBezTo>
                  <a:cubicBezTo>
                    <a:pt x="20718" y="11402"/>
                    <a:pt x="20950" y="11580"/>
                    <a:pt x="21217" y="11705"/>
                  </a:cubicBezTo>
                  <a:cubicBezTo>
                    <a:pt x="21338" y="11765"/>
                    <a:pt x="21474" y="11799"/>
                    <a:pt x="21607" y="11799"/>
                  </a:cubicBezTo>
                  <a:cubicBezTo>
                    <a:pt x="21905" y="11799"/>
                    <a:pt x="22189" y="11631"/>
                    <a:pt x="22250" y="11224"/>
                  </a:cubicBezTo>
                  <a:cubicBezTo>
                    <a:pt x="22286" y="10992"/>
                    <a:pt x="22232" y="10743"/>
                    <a:pt x="22108" y="10529"/>
                  </a:cubicBezTo>
                  <a:cubicBezTo>
                    <a:pt x="21128" y="8962"/>
                    <a:pt x="19364" y="8213"/>
                    <a:pt x="17886" y="7144"/>
                  </a:cubicBezTo>
                  <a:cubicBezTo>
                    <a:pt x="17907" y="7029"/>
                    <a:pt x="18020" y="6988"/>
                    <a:pt x="18150" y="6988"/>
                  </a:cubicBezTo>
                  <a:cubicBezTo>
                    <a:pt x="18241" y="6988"/>
                    <a:pt x="18339" y="7008"/>
                    <a:pt x="18420" y="7038"/>
                  </a:cubicBezTo>
                  <a:cubicBezTo>
                    <a:pt x="19044" y="7287"/>
                    <a:pt x="19649" y="7590"/>
                    <a:pt x="20202" y="7964"/>
                  </a:cubicBezTo>
                  <a:cubicBezTo>
                    <a:pt x="20650" y="8246"/>
                    <a:pt x="21083" y="8575"/>
                    <a:pt x="21630" y="8575"/>
                  </a:cubicBezTo>
                  <a:cubicBezTo>
                    <a:pt x="21670" y="8575"/>
                    <a:pt x="21710" y="8573"/>
                    <a:pt x="21751" y="8570"/>
                  </a:cubicBezTo>
                  <a:cubicBezTo>
                    <a:pt x="22036" y="8552"/>
                    <a:pt x="22286" y="8391"/>
                    <a:pt x="22411" y="8142"/>
                  </a:cubicBezTo>
                  <a:cubicBezTo>
                    <a:pt x="22624" y="7715"/>
                    <a:pt x="22339" y="7287"/>
                    <a:pt x="22036" y="6984"/>
                  </a:cubicBezTo>
                  <a:cubicBezTo>
                    <a:pt x="20879" y="5897"/>
                    <a:pt x="19257" y="5506"/>
                    <a:pt x="17779" y="4918"/>
                  </a:cubicBezTo>
                  <a:cubicBezTo>
                    <a:pt x="17619" y="4864"/>
                    <a:pt x="17476" y="4775"/>
                    <a:pt x="17369" y="4650"/>
                  </a:cubicBezTo>
                  <a:cubicBezTo>
                    <a:pt x="17262" y="4508"/>
                    <a:pt x="17280" y="4312"/>
                    <a:pt x="17423" y="4205"/>
                  </a:cubicBezTo>
                  <a:cubicBezTo>
                    <a:pt x="17485" y="4178"/>
                    <a:pt x="17547" y="4165"/>
                    <a:pt x="17610" y="4165"/>
                  </a:cubicBezTo>
                  <a:cubicBezTo>
                    <a:pt x="17672" y="4165"/>
                    <a:pt x="17734" y="4178"/>
                    <a:pt x="17797" y="4205"/>
                  </a:cubicBezTo>
                  <a:cubicBezTo>
                    <a:pt x="18367" y="4383"/>
                    <a:pt x="18937" y="4526"/>
                    <a:pt x="19525" y="4633"/>
                  </a:cubicBezTo>
                  <a:cubicBezTo>
                    <a:pt x="19639" y="4650"/>
                    <a:pt x="19762" y="4661"/>
                    <a:pt x="19884" y="4661"/>
                  </a:cubicBezTo>
                  <a:cubicBezTo>
                    <a:pt x="20257" y="4661"/>
                    <a:pt x="20620" y="4558"/>
                    <a:pt x="20700" y="4223"/>
                  </a:cubicBezTo>
                  <a:cubicBezTo>
                    <a:pt x="20736" y="4063"/>
                    <a:pt x="20700" y="3902"/>
                    <a:pt x="20629" y="3778"/>
                  </a:cubicBezTo>
                  <a:cubicBezTo>
                    <a:pt x="20237" y="2994"/>
                    <a:pt x="19204" y="2922"/>
                    <a:pt x="18367" y="2673"/>
                  </a:cubicBezTo>
                  <a:cubicBezTo>
                    <a:pt x="17440" y="2406"/>
                    <a:pt x="16514" y="838"/>
                    <a:pt x="1605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 name="Google Shape;437;p3"/>
            <p:cNvSpPr/>
            <p:nvPr/>
          </p:nvSpPr>
          <p:spPr>
            <a:xfrm>
              <a:off x="8870765" y="1459367"/>
              <a:ext cx="20851" cy="16129"/>
            </a:xfrm>
            <a:custGeom>
              <a:rect b="b" l="l" r="r" t="t"/>
              <a:pathLst>
                <a:path extrusionOk="0" h="304" w="393">
                  <a:moveTo>
                    <a:pt x="179" y="1"/>
                  </a:moveTo>
                  <a:cubicBezTo>
                    <a:pt x="1" y="1"/>
                    <a:pt x="1" y="303"/>
                    <a:pt x="179" y="303"/>
                  </a:cubicBezTo>
                  <a:cubicBezTo>
                    <a:pt x="393" y="303"/>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 name="Google Shape;438;p3"/>
            <p:cNvSpPr/>
            <p:nvPr/>
          </p:nvSpPr>
          <p:spPr>
            <a:xfrm>
              <a:off x="8801689" y="1357025"/>
              <a:ext cx="21859" cy="15651"/>
            </a:xfrm>
            <a:custGeom>
              <a:rect b="b" l="l" r="r" t="t"/>
              <a:pathLst>
                <a:path extrusionOk="0" h="295" w="412">
                  <a:moveTo>
                    <a:pt x="176" y="1"/>
                  </a:moveTo>
                  <a:cubicBezTo>
                    <a:pt x="85" y="1"/>
                    <a:pt x="0" y="87"/>
                    <a:pt x="56" y="184"/>
                  </a:cubicBezTo>
                  <a:lnTo>
                    <a:pt x="74" y="219"/>
                  </a:lnTo>
                  <a:cubicBezTo>
                    <a:pt x="108" y="273"/>
                    <a:pt x="153" y="295"/>
                    <a:pt x="196" y="295"/>
                  </a:cubicBezTo>
                  <a:cubicBezTo>
                    <a:pt x="310" y="295"/>
                    <a:pt x="412" y="145"/>
                    <a:pt x="270" y="41"/>
                  </a:cubicBezTo>
                  <a:lnTo>
                    <a:pt x="252" y="23"/>
                  </a:lnTo>
                  <a:cubicBezTo>
                    <a:pt x="228" y="8"/>
                    <a:pt x="202" y="1"/>
                    <a:pt x="17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 name="Google Shape;439;p3"/>
            <p:cNvSpPr/>
            <p:nvPr/>
          </p:nvSpPr>
          <p:spPr>
            <a:xfrm>
              <a:off x="8969075" y="1231605"/>
              <a:ext cx="12309" cy="8542"/>
            </a:xfrm>
            <a:custGeom>
              <a:rect b="b" l="l" r="r" t="t"/>
              <a:pathLst>
                <a:path extrusionOk="0" h="161" w="232">
                  <a:moveTo>
                    <a:pt x="125" y="0"/>
                  </a:moveTo>
                  <a:cubicBezTo>
                    <a:pt x="0" y="0"/>
                    <a:pt x="0" y="161"/>
                    <a:pt x="125" y="161"/>
                  </a:cubicBezTo>
                  <a:cubicBezTo>
                    <a:pt x="232" y="161"/>
                    <a:pt x="232" y="0"/>
                    <a:pt x="12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 name="Google Shape;440;p3"/>
            <p:cNvSpPr/>
            <p:nvPr/>
          </p:nvSpPr>
          <p:spPr>
            <a:xfrm>
              <a:off x="9022023" y="1291132"/>
              <a:ext cx="28384" cy="21806"/>
            </a:xfrm>
            <a:custGeom>
              <a:rect b="b" l="l" r="r" t="t"/>
              <a:pathLst>
                <a:path extrusionOk="0" h="411" w="535">
                  <a:moveTo>
                    <a:pt x="267" y="1"/>
                  </a:moveTo>
                  <a:cubicBezTo>
                    <a:pt x="0" y="1"/>
                    <a:pt x="0" y="410"/>
                    <a:pt x="267" y="410"/>
                  </a:cubicBezTo>
                  <a:cubicBezTo>
                    <a:pt x="534" y="392"/>
                    <a:pt x="534" y="1"/>
                    <a:pt x="2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 name="Google Shape;441;p3"/>
            <p:cNvSpPr/>
            <p:nvPr/>
          </p:nvSpPr>
          <p:spPr>
            <a:xfrm>
              <a:off x="9155241" y="1114409"/>
              <a:ext cx="22761" cy="18463"/>
            </a:xfrm>
            <a:custGeom>
              <a:rect b="b" l="l" r="r" t="t"/>
              <a:pathLst>
                <a:path extrusionOk="0" h="348" w="429">
                  <a:moveTo>
                    <a:pt x="143" y="0"/>
                  </a:moveTo>
                  <a:cubicBezTo>
                    <a:pt x="1" y="54"/>
                    <a:pt x="1" y="250"/>
                    <a:pt x="143" y="321"/>
                  </a:cubicBezTo>
                  <a:cubicBezTo>
                    <a:pt x="170" y="339"/>
                    <a:pt x="206" y="348"/>
                    <a:pt x="244" y="348"/>
                  </a:cubicBezTo>
                  <a:cubicBezTo>
                    <a:pt x="281" y="348"/>
                    <a:pt x="321" y="339"/>
                    <a:pt x="357" y="321"/>
                  </a:cubicBezTo>
                  <a:cubicBezTo>
                    <a:pt x="411" y="303"/>
                    <a:pt x="428" y="250"/>
                    <a:pt x="428" y="196"/>
                  </a:cubicBezTo>
                  <a:lnTo>
                    <a:pt x="14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 name="Google Shape;442;p3"/>
            <p:cNvSpPr/>
            <p:nvPr/>
          </p:nvSpPr>
          <p:spPr>
            <a:xfrm>
              <a:off x="9062662" y="1056739"/>
              <a:ext cx="24618" cy="18039"/>
            </a:xfrm>
            <a:custGeom>
              <a:rect b="b" l="l" r="r" t="t"/>
              <a:pathLst>
                <a:path extrusionOk="0" h="340" w="464">
                  <a:moveTo>
                    <a:pt x="214" y="1"/>
                  </a:moveTo>
                  <a:cubicBezTo>
                    <a:pt x="0" y="1"/>
                    <a:pt x="36" y="339"/>
                    <a:pt x="249" y="339"/>
                  </a:cubicBezTo>
                  <a:cubicBezTo>
                    <a:pt x="463"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 name="Google Shape;443;p3"/>
            <p:cNvSpPr/>
            <p:nvPr/>
          </p:nvSpPr>
          <p:spPr>
            <a:xfrm>
              <a:off x="9231798" y="998168"/>
              <a:ext cx="25573" cy="17986"/>
            </a:xfrm>
            <a:custGeom>
              <a:rect b="b" l="l" r="r" t="t"/>
              <a:pathLst>
                <a:path extrusionOk="0" h="339" w="482">
                  <a:moveTo>
                    <a:pt x="215" y="0"/>
                  </a:moveTo>
                  <a:cubicBezTo>
                    <a:pt x="1" y="0"/>
                    <a:pt x="36" y="339"/>
                    <a:pt x="250" y="339"/>
                  </a:cubicBezTo>
                  <a:cubicBezTo>
                    <a:pt x="482" y="339"/>
                    <a:pt x="428" y="0"/>
                    <a:pt x="21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 name="Google Shape;444;p3"/>
            <p:cNvSpPr/>
            <p:nvPr/>
          </p:nvSpPr>
          <p:spPr>
            <a:xfrm>
              <a:off x="9327296" y="898903"/>
              <a:ext cx="18941" cy="18145"/>
            </a:xfrm>
            <a:custGeom>
              <a:rect b="b" l="l" r="r" t="t"/>
              <a:pathLst>
                <a:path extrusionOk="0" h="342" w="357">
                  <a:moveTo>
                    <a:pt x="160" y="1"/>
                  </a:moveTo>
                  <a:cubicBezTo>
                    <a:pt x="71" y="18"/>
                    <a:pt x="0" y="108"/>
                    <a:pt x="0" y="197"/>
                  </a:cubicBezTo>
                  <a:cubicBezTo>
                    <a:pt x="16" y="276"/>
                    <a:pt x="89" y="342"/>
                    <a:pt x="168" y="342"/>
                  </a:cubicBezTo>
                  <a:cubicBezTo>
                    <a:pt x="177" y="342"/>
                    <a:pt x="187" y="341"/>
                    <a:pt x="196" y="339"/>
                  </a:cubicBezTo>
                  <a:cubicBezTo>
                    <a:pt x="285" y="339"/>
                    <a:pt x="356" y="250"/>
                    <a:pt x="339" y="161"/>
                  </a:cubicBezTo>
                  <a:cubicBezTo>
                    <a:pt x="339" y="72"/>
                    <a:pt x="249" y="1"/>
                    <a:pt x="1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 name="Google Shape;445;p3"/>
            <p:cNvSpPr/>
            <p:nvPr/>
          </p:nvSpPr>
          <p:spPr>
            <a:xfrm>
              <a:off x="9292280" y="1276967"/>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 name="Google Shape;446;p3"/>
            <p:cNvSpPr/>
            <p:nvPr/>
          </p:nvSpPr>
          <p:spPr>
            <a:xfrm>
              <a:off x="9332919" y="1161680"/>
              <a:ext cx="15174" cy="11354"/>
            </a:xfrm>
            <a:custGeom>
              <a:rect b="b" l="l" r="r" t="t"/>
              <a:pathLst>
                <a:path extrusionOk="0" h="214" w="286">
                  <a:moveTo>
                    <a:pt x="126" y="0"/>
                  </a:moveTo>
                  <a:cubicBezTo>
                    <a:pt x="1" y="0"/>
                    <a:pt x="1" y="214"/>
                    <a:pt x="143" y="214"/>
                  </a:cubicBezTo>
                  <a:cubicBezTo>
                    <a:pt x="286" y="214"/>
                    <a:pt x="268" y="0"/>
                    <a:pt x="12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 name="Google Shape;447;p3"/>
            <p:cNvSpPr/>
            <p:nvPr/>
          </p:nvSpPr>
          <p:spPr>
            <a:xfrm>
              <a:off x="9016346" y="921611"/>
              <a:ext cx="32151" cy="23663"/>
            </a:xfrm>
            <a:custGeom>
              <a:rect b="b" l="l" r="r" t="t"/>
              <a:pathLst>
                <a:path extrusionOk="0" h="446" w="606">
                  <a:moveTo>
                    <a:pt x="285" y="0"/>
                  </a:moveTo>
                  <a:cubicBezTo>
                    <a:pt x="0" y="0"/>
                    <a:pt x="54" y="446"/>
                    <a:pt x="339" y="446"/>
                  </a:cubicBezTo>
                  <a:cubicBezTo>
                    <a:pt x="606" y="446"/>
                    <a:pt x="570" y="0"/>
                    <a:pt x="28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 name="Google Shape;448;p3"/>
            <p:cNvSpPr/>
            <p:nvPr/>
          </p:nvSpPr>
          <p:spPr>
            <a:xfrm>
              <a:off x="9193334" y="880122"/>
              <a:ext cx="18675" cy="13635"/>
            </a:xfrm>
            <a:custGeom>
              <a:rect b="b" l="l" r="r" t="t"/>
              <a:pathLst>
                <a:path extrusionOk="0" h="257" w="352">
                  <a:moveTo>
                    <a:pt x="185" y="1"/>
                  </a:moveTo>
                  <a:cubicBezTo>
                    <a:pt x="102" y="1"/>
                    <a:pt x="1" y="125"/>
                    <a:pt x="84" y="194"/>
                  </a:cubicBezTo>
                  <a:lnTo>
                    <a:pt x="120" y="230"/>
                  </a:lnTo>
                  <a:cubicBezTo>
                    <a:pt x="138" y="248"/>
                    <a:pt x="160" y="256"/>
                    <a:pt x="181" y="256"/>
                  </a:cubicBezTo>
                  <a:cubicBezTo>
                    <a:pt x="265" y="256"/>
                    <a:pt x="351" y="140"/>
                    <a:pt x="280" y="70"/>
                  </a:cubicBezTo>
                  <a:lnTo>
                    <a:pt x="245" y="34"/>
                  </a:lnTo>
                  <a:cubicBezTo>
                    <a:pt x="229" y="11"/>
                    <a:pt x="208" y="1"/>
                    <a:pt x="1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 name="Google Shape;449;p3"/>
            <p:cNvSpPr/>
            <p:nvPr/>
          </p:nvSpPr>
          <p:spPr>
            <a:xfrm>
              <a:off x="9417063" y="742023"/>
              <a:ext cx="23663" cy="17084"/>
            </a:xfrm>
            <a:custGeom>
              <a:rect b="b" l="l" r="r" t="t"/>
              <a:pathLst>
                <a:path extrusionOk="0" h="322" w="446">
                  <a:moveTo>
                    <a:pt x="214" y="0"/>
                  </a:moveTo>
                  <a:cubicBezTo>
                    <a:pt x="0" y="0"/>
                    <a:pt x="36" y="321"/>
                    <a:pt x="232" y="321"/>
                  </a:cubicBezTo>
                  <a:cubicBezTo>
                    <a:pt x="446" y="321"/>
                    <a:pt x="410"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 name="Google Shape;450;p3"/>
            <p:cNvSpPr/>
            <p:nvPr/>
          </p:nvSpPr>
          <p:spPr>
            <a:xfrm>
              <a:off x="9493620" y="1126665"/>
              <a:ext cx="23663" cy="17084"/>
            </a:xfrm>
            <a:custGeom>
              <a:rect b="b" l="l" r="r" t="t"/>
              <a:pathLst>
                <a:path extrusionOk="0" h="322" w="446">
                  <a:moveTo>
                    <a:pt x="214" y="1"/>
                  </a:moveTo>
                  <a:cubicBezTo>
                    <a:pt x="0" y="1"/>
                    <a:pt x="36" y="322"/>
                    <a:pt x="232" y="322"/>
                  </a:cubicBezTo>
                  <a:cubicBezTo>
                    <a:pt x="446"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3"/>
            <p:cNvSpPr/>
            <p:nvPr/>
          </p:nvSpPr>
          <p:spPr>
            <a:xfrm>
              <a:off x="9470913" y="996152"/>
              <a:ext cx="25573" cy="21381"/>
            </a:xfrm>
            <a:custGeom>
              <a:rect b="b" l="l" r="r" t="t"/>
              <a:pathLst>
                <a:path extrusionOk="0" h="403" w="482">
                  <a:moveTo>
                    <a:pt x="264" y="0"/>
                  </a:moveTo>
                  <a:cubicBezTo>
                    <a:pt x="254" y="0"/>
                    <a:pt x="243" y="1"/>
                    <a:pt x="232" y="3"/>
                  </a:cubicBezTo>
                  <a:lnTo>
                    <a:pt x="232" y="20"/>
                  </a:lnTo>
                  <a:lnTo>
                    <a:pt x="215" y="20"/>
                  </a:lnTo>
                  <a:cubicBezTo>
                    <a:pt x="19" y="74"/>
                    <a:pt x="1" y="341"/>
                    <a:pt x="197" y="394"/>
                  </a:cubicBezTo>
                  <a:lnTo>
                    <a:pt x="232" y="394"/>
                  </a:lnTo>
                  <a:cubicBezTo>
                    <a:pt x="251" y="400"/>
                    <a:pt x="269" y="402"/>
                    <a:pt x="287" y="402"/>
                  </a:cubicBezTo>
                  <a:cubicBezTo>
                    <a:pt x="387" y="402"/>
                    <a:pt x="467" y="320"/>
                    <a:pt x="482" y="198"/>
                  </a:cubicBezTo>
                  <a:cubicBezTo>
                    <a:pt x="466" y="84"/>
                    <a:pt x="375" y="0"/>
                    <a:pt x="26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 name="Google Shape;452;p3"/>
            <p:cNvSpPr/>
            <p:nvPr/>
          </p:nvSpPr>
          <p:spPr>
            <a:xfrm>
              <a:off x="9576915" y="851526"/>
              <a:ext cx="19577" cy="14431"/>
            </a:xfrm>
            <a:custGeom>
              <a:rect b="b" l="l" r="r" t="t"/>
              <a:pathLst>
                <a:path extrusionOk="0" h="272" w="369">
                  <a:moveTo>
                    <a:pt x="235" y="1"/>
                  </a:moveTo>
                  <a:cubicBezTo>
                    <a:pt x="227" y="1"/>
                    <a:pt x="220" y="1"/>
                    <a:pt x="212" y="3"/>
                  </a:cubicBezTo>
                  <a:lnTo>
                    <a:pt x="158" y="21"/>
                  </a:lnTo>
                  <a:cubicBezTo>
                    <a:pt x="1" y="73"/>
                    <a:pt x="114" y="271"/>
                    <a:pt x="221" y="271"/>
                  </a:cubicBezTo>
                  <a:cubicBezTo>
                    <a:pt x="259" y="271"/>
                    <a:pt x="295" y="246"/>
                    <a:pt x="319" y="181"/>
                  </a:cubicBezTo>
                  <a:lnTo>
                    <a:pt x="336" y="181"/>
                  </a:lnTo>
                  <a:lnTo>
                    <a:pt x="336" y="163"/>
                  </a:lnTo>
                  <a:cubicBezTo>
                    <a:pt x="369" y="82"/>
                    <a:pt x="312" y="1"/>
                    <a:pt x="2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 name="Google Shape;453;p3"/>
            <p:cNvSpPr/>
            <p:nvPr/>
          </p:nvSpPr>
          <p:spPr>
            <a:xfrm>
              <a:off x="9489853" y="657879"/>
              <a:ext cx="34061" cy="26527"/>
            </a:xfrm>
            <a:custGeom>
              <a:rect b="b" l="l" r="r" t="t"/>
              <a:pathLst>
                <a:path extrusionOk="0" h="500" w="642">
                  <a:moveTo>
                    <a:pt x="339" y="1"/>
                  </a:moveTo>
                  <a:cubicBezTo>
                    <a:pt x="18" y="1"/>
                    <a:pt x="0" y="500"/>
                    <a:pt x="321" y="500"/>
                  </a:cubicBezTo>
                  <a:cubicBezTo>
                    <a:pt x="624" y="500"/>
                    <a:pt x="641"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 name="Google Shape;454;p3"/>
            <p:cNvSpPr/>
            <p:nvPr/>
          </p:nvSpPr>
          <p:spPr>
            <a:xfrm>
              <a:off x="9565455" y="548588"/>
              <a:ext cx="14855" cy="20214"/>
            </a:xfrm>
            <a:custGeom>
              <a:rect b="b" l="l" r="r" t="t"/>
              <a:pathLst>
                <a:path extrusionOk="0" h="381" w="280">
                  <a:moveTo>
                    <a:pt x="193" y="0"/>
                  </a:moveTo>
                  <a:cubicBezTo>
                    <a:pt x="183" y="0"/>
                    <a:pt x="171" y="2"/>
                    <a:pt x="159" y="6"/>
                  </a:cubicBezTo>
                  <a:lnTo>
                    <a:pt x="159" y="6"/>
                  </a:lnTo>
                  <a:cubicBezTo>
                    <a:pt x="81" y="21"/>
                    <a:pt x="13" y="83"/>
                    <a:pt x="0" y="173"/>
                  </a:cubicBezTo>
                  <a:cubicBezTo>
                    <a:pt x="0" y="213"/>
                    <a:pt x="16" y="259"/>
                    <a:pt x="42" y="297"/>
                  </a:cubicBezTo>
                  <a:lnTo>
                    <a:pt x="42" y="297"/>
                  </a:lnTo>
                  <a:cubicBezTo>
                    <a:pt x="45" y="303"/>
                    <a:pt x="49" y="308"/>
                    <a:pt x="53" y="313"/>
                  </a:cubicBezTo>
                  <a:lnTo>
                    <a:pt x="53" y="313"/>
                  </a:lnTo>
                  <a:cubicBezTo>
                    <a:pt x="85" y="352"/>
                    <a:pt x="128" y="380"/>
                    <a:pt x="177" y="380"/>
                  </a:cubicBezTo>
                  <a:cubicBezTo>
                    <a:pt x="195" y="380"/>
                    <a:pt x="213" y="377"/>
                    <a:pt x="232" y="369"/>
                  </a:cubicBezTo>
                  <a:cubicBezTo>
                    <a:pt x="276" y="194"/>
                    <a:pt x="279" y="79"/>
                    <a:pt x="246" y="29"/>
                  </a:cubicBezTo>
                  <a:lnTo>
                    <a:pt x="246" y="29"/>
                  </a:lnTo>
                  <a:lnTo>
                    <a:pt x="250" y="12"/>
                  </a:lnTo>
                  <a:cubicBezTo>
                    <a:pt x="239" y="9"/>
                    <a:pt x="229" y="6"/>
                    <a:pt x="218" y="5"/>
                  </a:cubicBezTo>
                  <a:lnTo>
                    <a:pt x="218" y="5"/>
                  </a:lnTo>
                  <a:cubicBezTo>
                    <a:pt x="211" y="2"/>
                    <a:pt x="202" y="0"/>
                    <a:pt x="1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 name="Google Shape;455;p3"/>
            <p:cNvSpPr/>
            <p:nvPr/>
          </p:nvSpPr>
          <p:spPr>
            <a:xfrm>
              <a:off x="9262994" y="572833"/>
              <a:ext cx="25573" cy="20851"/>
            </a:xfrm>
            <a:custGeom>
              <a:rect b="b" l="l" r="r" t="t"/>
              <a:pathLst>
                <a:path extrusionOk="0" h="393" w="482">
                  <a:moveTo>
                    <a:pt x="250" y="1"/>
                  </a:moveTo>
                  <a:cubicBezTo>
                    <a:pt x="1" y="18"/>
                    <a:pt x="1" y="357"/>
                    <a:pt x="250" y="393"/>
                  </a:cubicBezTo>
                  <a:cubicBezTo>
                    <a:pt x="482" y="357"/>
                    <a:pt x="482" y="18"/>
                    <a:pt x="25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 name="Google Shape;456;p3"/>
            <p:cNvSpPr/>
            <p:nvPr/>
          </p:nvSpPr>
          <p:spPr>
            <a:xfrm>
              <a:off x="9443431" y="503386"/>
              <a:ext cx="26899" cy="18516"/>
            </a:xfrm>
            <a:custGeom>
              <a:rect b="b" l="l" r="r" t="t"/>
              <a:pathLst>
                <a:path extrusionOk="0" h="349" w="507">
                  <a:moveTo>
                    <a:pt x="222" y="1"/>
                  </a:moveTo>
                  <a:cubicBezTo>
                    <a:pt x="181" y="1"/>
                    <a:pt x="141" y="19"/>
                    <a:pt x="109" y="63"/>
                  </a:cubicBezTo>
                  <a:lnTo>
                    <a:pt x="127" y="63"/>
                  </a:lnTo>
                  <a:lnTo>
                    <a:pt x="73" y="116"/>
                  </a:lnTo>
                  <a:cubicBezTo>
                    <a:pt x="1" y="232"/>
                    <a:pt x="118" y="349"/>
                    <a:pt x="231" y="349"/>
                  </a:cubicBezTo>
                  <a:cubicBezTo>
                    <a:pt x="257" y="349"/>
                    <a:pt x="282" y="343"/>
                    <a:pt x="305" y="330"/>
                  </a:cubicBezTo>
                  <a:lnTo>
                    <a:pt x="341" y="312"/>
                  </a:lnTo>
                  <a:cubicBezTo>
                    <a:pt x="506" y="215"/>
                    <a:pt x="361" y="1"/>
                    <a:pt x="2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 name="Google Shape;457;p3"/>
            <p:cNvSpPr/>
            <p:nvPr/>
          </p:nvSpPr>
          <p:spPr>
            <a:xfrm>
              <a:off x="9547470" y="320508"/>
              <a:ext cx="25573" cy="20851"/>
            </a:xfrm>
            <a:custGeom>
              <a:rect b="b" l="l" r="r" t="t"/>
              <a:pathLst>
                <a:path extrusionOk="0" h="393" w="482">
                  <a:moveTo>
                    <a:pt x="250" y="0"/>
                  </a:moveTo>
                  <a:cubicBezTo>
                    <a:pt x="1" y="18"/>
                    <a:pt x="1" y="374"/>
                    <a:pt x="250" y="392"/>
                  </a:cubicBezTo>
                  <a:cubicBezTo>
                    <a:pt x="482" y="374"/>
                    <a:pt x="482" y="18"/>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 name="Google Shape;458;p3"/>
            <p:cNvSpPr/>
            <p:nvPr/>
          </p:nvSpPr>
          <p:spPr>
            <a:xfrm>
              <a:off x="9614583" y="395155"/>
              <a:ext cx="23663" cy="18039"/>
            </a:xfrm>
            <a:custGeom>
              <a:rect b="b" l="l" r="r" t="t"/>
              <a:pathLst>
                <a:path extrusionOk="0" h="340" w="446">
                  <a:moveTo>
                    <a:pt x="214" y="1"/>
                  </a:moveTo>
                  <a:cubicBezTo>
                    <a:pt x="1" y="1"/>
                    <a:pt x="36" y="339"/>
                    <a:pt x="250" y="339"/>
                  </a:cubicBezTo>
                  <a:cubicBezTo>
                    <a:pt x="446"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9" name="Google Shape;459;p3"/>
            <p:cNvSpPr/>
            <p:nvPr/>
          </p:nvSpPr>
          <p:spPr>
            <a:xfrm>
              <a:off x="9676020" y="715549"/>
              <a:ext cx="25573" cy="18039"/>
            </a:xfrm>
            <a:custGeom>
              <a:rect b="b" l="l" r="r" t="t"/>
              <a:pathLst>
                <a:path extrusionOk="0" h="340" w="482">
                  <a:moveTo>
                    <a:pt x="268" y="1"/>
                  </a:moveTo>
                  <a:cubicBezTo>
                    <a:pt x="54" y="1"/>
                    <a:pt x="1" y="339"/>
                    <a:pt x="214" y="339"/>
                  </a:cubicBezTo>
                  <a:cubicBezTo>
                    <a:pt x="446" y="339"/>
                    <a:pt x="482"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 name="Google Shape;460;p3"/>
            <p:cNvSpPr/>
            <p:nvPr/>
          </p:nvSpPr>
          <p:spPr>
            <a:xfrm>
              <a:off x="9294190" y="416907"/>
              <a:ext cx="32204" cy="23663"/>
            </a:xfrm>
            <a:custGeom>
              <a:rect b="b" l="l" r="r" t="t"/>
              <a:pathLst>
                <a:path extrusionOk="0" h="446" w="607">
                  <a:moveTo>
                    <a:pt x="268" y="0"/>
                  </a:moveTo>
                  <a:cubicBezTo>
                    <a:pt x="1" y="0"/>
                    <a:pt x="54" y="446"/>
                    <a:pt x="321" y="446"/>
                  </a:cubicBezTo>
                  <a:cubicBezTo>
                    <a:pt x="606" y="446"/>
                    <a:pt x="553"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 name="Google Shape;461;p3"/>
            <p:cNvSpPr/>
            <p:nvPr/>
          </p:nvSpPr>
          <p:spPr>
            <a:xfrm>
              <a:off x="9572034" y="172116"/>
              <a:ext cx="27482" cy="19896"/>
            </a:xfrm>
            <a:custGeom>
              <a:rect b="b" l="l" r="r" t="t"/>
              <a:pathLst>
                <a:path extrusionOk="0" h="375" w="518">
                  <a:moveTo>
                    <a:pt x="268" y="0"/>
                  </a:moveTo>
                  <a:cubicBezTo>
                    <a:pt x="37" y="0"/>
                    <a:pt x="1" y="375"/>
                    <a:pt x="250" y="375"/>
                  </a:cubicBezTo>
                  <a:cubicBezTo>
                    <a:pt x="482" y="375"/>
                    <a:pt x="518"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 name="Google Shape;462;p3"/>
            <p:cNvSpPr/>
            <p:nvPr/>
          </p:nvSpPr>
          <p:spPr>
            <a:xfrm>
              <a:off x="9769607" y="198484"/>
              <a:ext cx="22548" cy="18835"/>
            </a:xfrm>
            <a:custGeom>
              <a:rect b="b" l="l" r="r" t="t"/>
              <a:pathLst>
                <a:path extrusionOk="0" h="355" w="425">
                  <a:moveTo>
                    <a:pt x="241" y="1"/>
                  </a:moveTo>
                  <a:cubicBezTo>
                    <a:pt x="220" y="1"/>
                    <a:pt x="198" y="7"/>
                    <a:pt x="178" y="20"/>
                  </a:cubicBezTo>
                  <a:cubicBezTo>
                    <a:pt x="71" y="91"/>
                    <a:pt x="0" y="234"/>
                    <a:pt x="125" y="323"/>
                  </a:cubicBezTo>
                  <a:cubicBezTo>
                    <a:pt x="157" y="344"/>
                    <a:pt x="193" y="354"/>
                    <a:pt x="230" y="354"/>
                  </a:cubicBezTo>
                  <a:cubicBezTo>
                    <a:pt x="315" y="354"/>
                    <a:pt x="397" y="298"/>
                    <a:pt x="410" y="198"/>
                  </a:cubicBezTo>
                  <a:cubicBezTo>
                    <a:pt x="424" y="111"/>
                    <a:pt x="333" y="1"/>
                    <a:pt x="24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 name="Google Shape;463;p3"/>
            <p:cNvSpPr/>
            <p:nvPr/>
          </p:nvSpPr>
          <p:spPr>
            <a:xfrm>
              <a:off x="9495477" y="47333"/>
              <a:ext cx="30347" cy="22761"/>
            </a:xfrm>
            <a:custGeom>
              <a:rect b="b" l="l" r="r" t="t"/>
              <a:pathLst>
                <a:path extrusionOk="0" h="429" w="572">
                  <a:moveTo>
                    <a:pt x="268" y="1"/>
                  </a:moveTo>
                  <a:cubicBezTo>
                    <a:pt x="1" y="1"/>
                    <a:pt x="37" y="428"/>
                    <a:pt x="304" y="428"/>
                  </a:cubicBezTo>
                  <a:cubicBezTo>
                    <a:pt x="571"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 name="Google Shape;464;p3"/>
            <p:cNvSpPr/>
            <p:nvPr/>
          </p:nvSpPr>
          <p:spPr>
            <a:xfrm>
              <a:off x="9698727" y="26536"/>
              <a:ext cx="17986" cy="15227"/>
            </a:xfrm>
            <a:custGeom>
              <a:rect b="b" l="l" r="r" t="t"/>
              <a:pathLst>
                <a:path extrusionOk="0" h="287" w="339">
                  <a:moveTo>
                    <a:pt x="178" y="1"/>
                  </a:moveTo>
                  <a:cubicBezTo>
                    <a:pt x="0" y="19"/>
                    <a:pt x="0" y="268"/>
                    <a:pt x="178" y="286"/>
                  </a:cubicBezTo>
                  <a:cubicBezTo>
                    <a:pt x="339" y="268"/>
                    <a:pt x="339" y="19"/>
                    <a:pt x="17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 name="Google Shape;465;p3"/>
            <p:cNvSpPr/>
            <p:nvPr/>
          </p:nvSpPr>
          <p:spPr>
            <a:xfrm>
              <a:off x="9308355" y="245808"/>
              <a:ext cx="28437" cy="21806"/>
            </a:xfrm>
            <a:custGeom>
              <a:rect b="b" l="l" r="r" t="t"/>
              <a:pathLst>
                <a:path extrusionOk="0" h="411" w="536">
                  <a:moveTo>
                    <a:pt x="268" y="1"/>
                  </a:moveTo>
                  <a:cubicBezTo>
                    <a:pt x="1" y="1"/>
                    <a:pt x="19" y="411"/>
                    <a:pt x="286" y="411"/>
                  </a:cubicBezTo>
                  <a:cubicBezTo>
                    <a:pt x="535" y="411"/>
                    <a:pt x="535"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 name="Google Shape;466;p3"/>
            <p:cNvSpPr/>
            <p:nvPr/>
          </p:nvSpPr>
          <p:spPr>
            <a:xfrm>
              <a:off x="9787540" y="368681"/>
              <a:ext cx="26527" cy="19896"/>
            </a:xfrm>
            <a:custGeom>
              <a:rect b="b" l="l" r="r" t="t"/>
              <a:pathLst>
                <a:path extrusionOk="0" h="375" w="500">
                  <a:moveTo>
                    <a:pt x="268" y="1"/>
                  </a:moveTo>
                  <a:cubicBezTo>
                    <a:pt x="36" y="1"/>
                    <a:pt x="1" y="375"/>
                    <a:pt x="250" y="375"/>
                  </a:cubicBezTo>
                  <a:cubicBezTo>
                    <a:pt x="482" y="375"/>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 name="Google Shape;467;p3"/>
            <p:cNvSpPr/>
            <p:nvPr/>
          </p:nvSpPr>
          <p:spPr>
            <a:xfrm>
              <a:off x="9112321" y="743720"/>
              <a:ext cx="30560" cy="21699"/>
            </a:xfrm>
            <a:custGeom>
              <a:rect b="b" l="l" r="r" t="t"/>
              <a:pathLst>
                <a:path extrusionOk="0" h="409" w="576">
                  <a:moveTo>
                    <a:pt x="314" y="1"/>
                  </a:moveTo>
                  <a:cubicBezTo>
                    <a:pt x="288" y="1"/>
                    <a:pt x="263" y="7"/>
                    <a:pt x="240" y="22"/>
                  </a:cubicBezTo>
                  <a:lnTo>
                    <a:pt x="204" y="40"/>
                  </a:lnTo>
                  <a:cubicBezTo>
                    <a:pt x="1" y="162"/>
                    <a:pt x="138" y="408"/>
                    <a:pt x="302" y="408"/>
                  </a:cubicBezTo>
                  <a:cubicBezTo>
                    <a:pt x="353" y="408"/>
                    <a:pt x="407" y="384"/>
                    <a:pt x="454" y="325"/>
                  </a:cubicBezTo>
                  <a:lnTo>
                    <a:pt x="471" y="289"/>
                  </a:lnTo>
                  <a:cubicBezTo>
                    <a:pt x="576" y="170"/>
                    <a:pt x="443" y="1"/>
                    <a:pt x="3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 name="Google Shape;468;p3"/>
            <p:cNvSpPr/>
            <p:nvPr/>
          </p:nvSpPr>
          <p:spPr>
            <a:xfrm>
              <a:off x="7797110" y="-588732"/>
              <a:ext cx="1758030" cy="1844033"/>
            </a:xfrm>
            <a:custGeom>
              <a:rect b="b" l="l" r="r" t="t"/>
              <a:pathLst>
                <a:path extrusionOk="0" h="34757" w="33136">
                  <a:moveTo>
                    <a:pt x="33135" y="1"/>
                  </a:moveTo>
                  <a:lnTo>
                    <a:pt x="33135" y="1"/>
                  </a:lnTo>
                  <a:cubicBezTo>
                    <a:pt x="28236" y="215"/>
                    <a:pt x="23302" y="446"/>
                    <a:pt x="18207" y="1925"/>
                  </a:cubicBezTo>
                  <a:cubicBezTo>
                    <a:pt x="17209" y="2210"/>
                    <a:pt x="16158" y="2584"/>
                    <a:pt x="15285" y="3332"/>
                  </a:cubicBezTo>
                  <a:cubicBezTo>
                    <a:pt x="14395" y="4098"/>
                    <a:pt x="13789" y="5363"/>
                    <a:pt x="14163" y="6147"/>
                  </a:cubicBezTo>
                  <a:cubicBezTo>
                    <a:pt x="14484" y="6806"/>
                    <a:pt x="15428" y="6948"/>
                    <a:pt x="15677" y="7661"/>
                  </a:cubicBezTo>
                  <a:cubicBezTo>
                    <a:pt x="15980" y="8516"/>
                    <a:pt x="15125" y="9799"/>
                    <a:pt x="14145" y="10422"/>
                  </a:cubicBezTo>
                  <a:cubicBezTo>
                    <a:pt x="13165" y="11028"/>
                    <a:pt x="12114" y="11188"/>
                    <a:pt x="11081" y="11402"/>
                  </a:cubicBezTo>
                  <a:cubicBezTo>
                    <a:pt x="9033" y="11830"/>
                    <a:pt x="6806" y="12649"/>
                    <a:pt x="5113" y="14341"/>
                  </a:cubicBezTo>
                  <a:cubicBezTo>
                    <a:pt x="3403" y="16052"/>
                    <a:pt x="2548" y="18795"/>
                    <a:pt x="3777" y="20024"/>
                  </a:cubicBezTo>
                  <a:cubicBezTo>
                    <a:pt x="4561" y="20826"/>
                    <a:pt x="6164" y="21075"/>
                    <a:pt x="5968" y="22447"/>
                  </a:cubicBezTo>
                  <a:cubicBezTo>
                    <a:pt x="5862" y="22946"/>
                    <a:pt x="5630" y="23427"/>
                    <a:pt x="5327" y="23836"/>
                  </a:cubicBezTo>
                  <a:cubicBezTo>
                    <a:pt x="3973" y="25832"/>
                    <a:pt x="2156" y="27595"/>
                    <a:pt x="1070" y="29697"/>
                  </a:cubicBezTo>
                  <a:cubicBezTo>
                    <a:pt x="1" y="31799"/>
                    <a:pt x="90" y="34489"/>
                    <a:pt x="1978" y="34739"/>
                  </a:cubicBezTo>
                  <a:cubicBezTo>
                    <a:pt x="2070" y="34751"/>
                    <a:pt x="2164" y="34756"/>
                    <a:pt x="2258" y="34756"/>
                  </a:cubicBezTo>
                  <a:cubicBezTo>
                    <a:pt x="3727" y="34756"/>
                    <a:pt x="5405" y="33367"/>
                    <a:pt x="6610" y="31978"/>
                  </a:cubicBezTo>
                  <a:cubicBezTo>
                    <a:pt x="7411" y="31051"/>
                    <a:pt x="8142" y="30071"/>
                    <a:pt x="8783" y="29038"/>
                  </a:cubicBezTo>
                  <a:cubicBezTo>
                    <a:pt x="9104" y="28539"/>
                    <a:pt x="9424" y="28005"/>
                    <a:pt x="9905" y="27667"/>
                  </a:cubicBezTo>
                  <a:cubicBezTo>
                    <a:pt x="10216" y="27450"/>
                    <a:pt x="10528" y="27358"/>
                    <a:pt x="10825" y="27358"/>
                  </a:cubicBezTo>
                  <a:cubicBezTo>
                    <a:pt x="11482" y="27358"/>
                    <a:pt x="12063" y="27809"/>
                    <a:pt x="12382" y="28361"/>
                  </a:cubicBezTo>
                  <a:cubicBezTo>
                    <a:pt x="12845" y="29163"/>
                    <a:pt x="13130" y="30178"/>
                    <a:pt x="14003" y="30481"/>
                  </a:cubicBezTo>
                  <a:cubicBezTo>
                    <a:pt x="14153" y="30529"/>
                    <a:pt x="14316" y="30552"/>
                    <a:pt x="14486" y="30552"/>
                  </a:cubicBezTo>
                  <a:cubicBezTo>
                    <a:pt x="15321" y="30552"/>
                    <a:pt x="16342" y="30004"/>
                    <a:pt x="17067" y="29234"/>
                  </a:cubicBezTo>
                  <a:cubicBezTo>
                    <a:pt x="17940" y="28326"/>
                    <a:pt x="18474" y="27168"/>
                    <a:pt x="18866" y="26045"/>
                  </a:cubicBezTo>
                  <a:cubicBezTo>
                    <a:pt x="19400" y="24513"/>
                    <a:pt x="19703" y="22928"/>
                    <a:pt x="19757" y="21307"/>
                  </a:cubicBezTo>
                  <a:cubicBezTo>
                    <a:pt x="19775" y="20220"/>
                    <a:pt x="19846" y="18813"/>
                    <a:pt x="20897" y="18100"/>
                  </a:cubicBezTo>
                  <a:cubicBezTo>
                    <a:pt x="21250" y="17849"/>
                    <a:pt x="21596" y="17765"/>
                    <a:pt x="21941" y="17765"/>
                  </a:cubicBezTo>
                  <a:cubicBezTo>
                    <a:pt x="22662" y="17765"/>
                    <a:pt x="23377" y="18136"/>
                    <a:pt x="24139" y="18136"/>
                  </a:cubicBezTo>
                  <a:cubicBezTo>
                    <a:pt x="24151" y="18136"/>
                    <a:pt x="24163" y="18136"/>
                    <a:pt x="24175" y="18136"/>
                  </a:cubicBezTo>
                  <a:cubicBezTo>
                    <a:pt x="26010" y="18100"/>
                    <a:pt x="27738" y="15891"/>
                    <a:pt x="28789" y="13985"/>
                  </a:cubicBezTo>
                  <a:cubicBezTo>
                    <a:pt x="31122" y="9656"/>
                    <a:pt x="33135" y="1"/>
                    <a:pt x="33135"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 name="Google Shape;469;p3"/>
            <p:cNvSpPr/>
            <p:nvPr/>
          </p:nvSpPr>
          <p:spPr>
            <a:xfrm>
              <a:off x="7827351" y="-591544"/>
              <a:ext cx="1727789" cy="1846845"/>
            </a:xfrm>
            <a:custGeom>
              <a:rect b="b" l="l" r="r" t="t"/>
              <a:pathLst>
                <a:path extrusionOk="0" h="34810" w="32566">
                  <a:moveTo>
                    <a:pt x="30837" y="0"/>
                  </a:moveTo>
                  <a:cubicBezTo>
                    <a:pt x="27203" y="3207"/>
                    <a:pt x="1" y="33634"/>
                    <a:pt x="1" y="33634"/>
                  </a:cubicBezTo>
                  <a:cubicBezTo>
                    <a:pt x="54" y="33812"/>
                    <a:pt x="161" y="33990"/>
                    <a:pt x="268" y="34150"/>
                  </a:cubicBezTo>
                  <a:cubicBezTo>
                    <a:pt x="553" y="34507"/>
                    <a:pt x="945" y="34738"/>
                    <a:pt x="1408" y="34792"/>
                  </a:cubicBezTo>
                  <a:cubicBezTo>
                    <a:pt x="1499" y="34804"/>
                    <a:pt x="1592" y="34809"/>
                    <a:pt x="1685" y="34809"/>
                  </a:cubicBezTo>
                  <a:cubicBezTo>
                    <a:pt x="3140" y="34809"/>
                    <a:pt x="4817" y="33420"/>
                    <a:pt x="6022" y="32031"/>
                  </a:cubicBezTo>
                  <a:cubicBezTo>
                    <a:pt x="6824" y="31104"/>
                    <a:pt x="7554" y="30124"/>
                    <a:pt x="8195" y="29091"/>
                  </a:cubicBezTo>
                  <a:cubicBezTo>
                    <a:pt x="8516" y="28592"/>
                    <a:pt x="8837" y="28058"/>
                    <a:pt x="9318" y="27720"/>
                  </a:cubicBezTo>
                  <a:cubicBezTo>
                    <a:pt x="9628" y="27503"/>
                    <a:pt x="9942" y="27411"/>
                    <a:pt x="10240" y="27411"/>
                  </a:cubicBezTo>
                  <a:cubicBezTo>
                    <a:pt x="10901" y="27411"/>
                    <a:pt x="11487" y="27862"/>
                    <a:pt x="11794" y="28414"/>
                  </a:cubicBezTo>
                  <a:cubicBezTo>
                    <a:pt x="12257" y="29198"/>
                    <a:pt x="12524" y="30231"/>
                    <a:pt x="13433" y="30534"/>
                  </a:cubicBezTo>
                  <a:cubicBezTo>
                    <a:pt x="13583" y="30582"/>
                    <a:pt x="13745" y="30605"/>
                    <a:pt x="13914" y="30605"/>
                  </a:cubicBezTo>
                  <a:cubicBezTo>
                    <a:pt x="14746" y="30605"/>
                    <a:pt x="15754" y="30057"/>
                    <a:pt x="16479" y="29287"/>
                  </a:cubicBezTo>
                  <a:cubicBezTo>
                    <a:pt x="17352" y="28379"/>
                    <a:pt x="17886" y="27221"/>
                    <a:pt x="18278" y="26098"/>
                  </a:cubicBezTo>
                  <a:cubicBezTo>
                    <a:pt x="18813" y="24566"/>
                    <a:pt x="19115" y="22981"/>
                    <a:pt x="19169" y="21360"/>
                  </a:cubicBezTo>
                  <a:cubicBezTo>
                    <a:pt x="19187" y="20273"/>
                    <a:pt x="19258" y="18866"/>
                    <a:pt x="20309" y="18153"/>
                  </a:cubicBezTo>
                  <a:cubicBezTo>
                    <a:pt x="20668" y="17902"/>
                    <a:pt x="21016" y="17818"/>
                    <a:pt x="21361" y="17818"/>
                  </a:cubicBezTo>
                  <a:cubicBezTo>
                    <a:pt x="22082" y="17818"/>
                    <a:pt x="22789" y="18189"/>
                    <a:pt x="23551" y="18189"/>
                  </a:cubicBezTo>
                  <a:cubicBezTo>
                    <a:pt x="23563" y="18189"/>
                    <a:pt x="23575" y="18189"/>
                    <a:pt x="23587" y="18189"/>
                  </a:cubicBezTo>
                  <a:cubicBezTo>
                    <a:pt x="25422" y="18153"/>
                    <a:pt x="27150" y="15944"/>
                    <a:pt x="28201" y="14038"/>
                  </a:cubicBezTo>
                  <a:cubicBezTo>
                    <a:pt x="30552" y="9709"/>
                    <a:pt x="32565" y="54"/>
                    <a:pt x="32565" y="54"/>
                  </a:cubicBezTo>
                  <a:lnTo>
                    <a:pt x="3083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 name="Google Shape;470;p3"/>
            <p:cNvSpPr/>
            <p:nvPr/>
          </p:nvSpPr>
          <p:spPr>
            <a:xfrm>
              <a:off x="8950187" y="-532017"/>
              <a:ext cx="499088" cy="30294"/>
            </a:xfrm>
            <a:custGeom>
              <a:rect b="b" l="l" r="r" t="t"/>
              <a:pathLst>
                <a:path extrusionOk="0" h="571" w="9407">
                  <a:moveTo>
                    <a:pt x="107" y="1"/>
                  </a:moveTo>
                  <a:cubicBezTo>
                    <a:pt x="54" y="1"/>
                    <a:pt x="0" y="54"/>
                    <a:pt x="0" y="108"/>
                  </a:cubicBezTo>
                  <a:cubicBezTo>
                    <a:pt x="0" y="179"/>
                    <a:pt x="36" y="214"/>
                    <a:pt x="107" y="232"/>
                  </a:cubicBezTo>
                  <a:cubicBezTo>
                    <a:pt x="1817" y="268"/>
                    <a:pt x="3278" y="339"/>
                    <a:pt x="4685" y="393"/>
                  </a:cubicBezTo>
                  <a:cubicBezTo>
                    <a:pt x="6093" y="464"/>
                    <a:pt x="7536" y="517"/>
                    <a:pt x="9264" y="571"/>
                  </a:cubicBezTo>
                  <a:cubicBezTo>
                    <a:pt x="9406" y="571"/>
                    <a:pt x="9406" y="339"/>
                    <a:pt x="9264" y="339"/>
                  </a:cubicBezTo>
                  <a:cubicBezTo>
                    <a:pt x="7553" y="304"/>
                    <a:pt x="6093" y="232"/>
                    <a:pt x="4685" y="179"/>
                  </a:cubicBezTo>
                  <a:cubicBezTo>
                    <a:pt x="3278" y="108"/>
                    <a:pt x="1817" y="54"/>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 name="Google Shape;471;p3"/>
            <p:cNvSpPr/>
            <p:nvPr/>
          </p:nvSpPr>
          <p:spPr>
            <a:xfrm>
              <a:off x="8599553" y="-405377"/>
              <a:ext cx="675815" cy="52047"/>
            </a:xfrm>
            <a:custGeom>
              <a:rect b="b" l="l" r="r" t="t"/>
              <a:pathLst>
                <a:path extrusionOk="0" h="981" w="12738">
                  <a:moveTo>
                    <a:pt x="107" y="1"/>
                  </a:moveTo>
                  <a:cubicBezTo>
                    <a:pt x="53" y="1"/>
                    <a:pt x="0" y="54"/>
                    <a:pt x="0" y="108"/>
                  </a:cubicBezTo>
                  <a:cubicBezTo>
                    <a:pt x="0" y="179"/>
                    <a:pt x="53" y="232"/>
                    <a:pt x="107" y="232"/>
                  </a:cubicBezTo>
                  <a:lnTo>
                    <a:pt x="125" y="232"/>
                  </a:lnTo>
                  <a:cubicBezTo>
                    <a:pt x="1443" y="232"/>
                    <a:pt x="9816" y="749"/>
                    <a:pt x="12613" y="981"/>
                  </a:cubicBezTo>
                  <a:cubicBezTo>
                    <a:pt x="12684" y="981"/>
                    <a:pt x="12737" y="927"/>
                    <a:pt x="12737" y="874"/>
                  </a:cubicBezTo>
                  <a:cubicBezTo>
                    <a:pt x="12737" y="802"/>
                    <a:pt x="12702" y="749"/>
                    <a:pt x="12630" y="749"/>
                  </a:cubicBezTo>
                  <a:cubicBezTo>
                    <a:pt x="9834" y="517"/>
                    <a:pt x="1443" y="1"/>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 name="Google Shape;472;p3"/>
            <p:cNvSpPr/>
            <p:nvPr/>
          </p:nvSpPr>
          <p:spPr>
            <a:xfrm>
              <a:off x="8574936" y="-252263"/>
              <a:ext cx="533150" cy="54859"/>
            </a:xfrm>
            <a:custGeom>
              <a:rect b="b" l="l" r="r" t="t"/>
              <a:pathLst>
                <a:path extrusionOk="0" h="1034" w="10049">
                  <a:moveTo>
                    <a:pt x="126" y="1"/>
                  </a:moveTo>
                  <a:cubicBezTo>
                    <a:pt x="72" y="1"/>
                    <a:pt x="19" y="54"/>
                    <a:pt x="1" y="108"/>
                  </a:cubicBezTo>
                  <a:cubicBezTo>
                    <a:pt x="1" y="161"/>
                    <a:pt x="36" y="215"/>
                    <a:pt x="108" y="232"/>
                  </a:cubicBezTo>
                  <a:lnTo>
                    <a:pt x="1105" y="321"/>
                  </a:lnTo>
                  <a:cubicBezTo>
                    <a:pt x="4241" y="624"/>
                    <a:pt x="6717" y="874"/>
                    <a:pt x="9941" y="1034"/>
                  </a:cubicBezTo>
                  <a:cubicBezTo>
                    <a:pt x="9995" y="1034"/>
                    <a:pt x="10048" y="981"/>
                    <a:pt x="10048" y="927"/>
                  </a:cubicBezTo>
                  <a:cubicBezTo>
                    <a:pt x="10048" y="874"/>
                    <a:pt x="10012" y="820"/>
                    <a:pt x="9941" y="820"/>
                  </a:cubicBezTo>
                  <a:cubicBezTo>
                    <a:pt x="6717" y="642"/>
                    <a:pt x="4241" y="410"/>
                    <a:pt x="1123" y="108"/>
                  </a:cubicBezTo>
                  <a:lnTo>
                    <a:pt x="126" y="1"/>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 name="Google Shape;473;p3"/>
            <p:cNvSpPr/>
            <p:nvPr/>
          </p:nvSpPr>
          <p:spPr>
            <a:xfrm>
              <a:off x="8535252" y="-32036"/>
              <a:ext cx="382845" cy="26527"/>
            </a:xfrm>
            <a:custGeom>
              <a:rect b="b" l="l" r="r" t="t"/>
              <a:pathLst>
                <a:path extrusionOk="0" h="500" w="7216">
                  <a:moveTo>
                    <a:pt x="161" y="1"/>
                  </a:moveTo>
                  <a:cubicBezTo>
                    <a:pt x="1" y="1"/>
                    <a:pt x="1" y="232"/>
                    <a:pt x="161" y="232"/>
                  </a:cubicBezTo>
                  <a:cubicBezTo>
                    <a:pt x="1550" y="250"/>
                    <a:pt x="2602" y="303"/>
                    <a:pt x="3617" y="357"/>
                  </a:cubicBezTo>
                  <a:cubicBezTo>
                    <a:pt x="4650" y="410"/>
                    <a:pt x="5701" y="464"/>
                    <a:pt x="7109" y="499"/>
                  </a:cubicBezTo>
                  <a:cubicBezTo>
                    <a:pt x="7162" y="481"/>
                    <a:pt x="7215" y="446"/>
                    <a:pt x="7215" y="375"/>
                  </a:cubicBezTo>
                  <a:cubicBezTo>
                    <a:pt x="7215" y="321"/>
                    <a:pt x="7162" y="268"/>
                    <a:pt x="7109" y="268"/>
                  </a:cubicBezTo>
                  <a:cubicBezTo>
                    <a:pt x="5701" y="232"/>
                    <a:pt x="4650" y="179"/>
                    <a:pt x="3635" y="143"/>
                  </a:cubicBezTo>
                  <a:cubicBezTo>
                    <a:pt x="2602" y="90"/>
                    <a:pt x="1550" y="36"/>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 name="Google Shape;474;p3"/>
            <p:cNvSpPr/>
            <p:nvPr/>
          </p:nvSpPr>
          <p:spPr>
            <a:xfrm>
              <a:off x="8151565" y="105003"/>
              <a:ext cx="632309" cy="37881"/>
            </a:xfrm>
            <a:custGeom>
              <a:rect b="b" l="l" r="r" t="t"/>
              <a:pathLst>
                <a:path extrusionOk="0" h="714" w="11918">
                  <a:moveTo>
                    <a:pt x="125" y="1"/>
                  </a:moveTo>
                  <a:cubicBezTo>
                    <a:pt x="53" y="1"/>
                    <a:pt x="0" y="54"/>
                    <a:pt x="0" y="107"/>
                  </a:cubicBezTo>
                  <a:cubicBezTo>
                    <a:pt x="0" y="179"/>
                    <a:pt x="53" y="232"/>
                    <a:pt x="107" y="232"/>
                  </a:cubicBezTo>
                  <a:cubicBezTo>
                    <a:pt x="3581" y="428"/>
                    <a:pt x="7963" y="606"/>
                    <a:pt x="11793" y="713"/>
                  </a:cubicBezTo>
                  <a:cubicBezTo>
                    <a:pt x="11847" y="713"/>
                    <a:pt x="11900" y="660"/>
                    <a:pt x="11900" y="606"/>
                  </a:cubicBezTo>
                  <a:cubicBezTo>
                    <a:pt x="11918" y="535"/>
                    <a:pt x="11864" y="482"/>
                    <a:pt x="11793" y="482"/>
                  </a:cubicBezTo>
                  <a:cubicBezTo>
                    <a:pt x="7963" y="393"/>
                    <a:pt x="3599" y="214"/>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 name="Google Shape;475;p3"/>
            <p:cNvSpPr/>
            <p:nvPr/>
          </p:nvSpPr>
          <p:spPr>
            <a:xfrm>
              <a:off x="8000307" y="264642"/>
              <a:ext cx="621009" cy="64409"/>
            </a:xfrm>
            <a:custGeom>
              <a:rect b="b" l="l" r="r" t="t"/>
              <a:pathLst>
                <a:path extrusionOk="0" h="1214" w="11705">
                  <a:moveTo>
                    <a:pt x="354" y="1"/>
                  </a:moveTo>
                  <a:cubicBezTo>
                    <a:pt x="279" y="1"/>
                    <a:pt x="209" y="1"/>
                    <a:pt x="143" y="2"/>
                  </a:cubicBezTo>
                  <a:cubicBezTo>
                    <a:pt x="1" y="2"/>
                    <a:pt x="1" y="216"/>
                    <a:pt x="143" y="216"/>
                  </a:cubicBezTo>
                  <a:cubicBezTo>
                    <a:pt x="203" y="215"/>
                    <a:pt x="267" y="215"/>
                    <a:pt x="335" y="215"/>
                  </a:cubicBezTo>
                  <a:cubicBezTo>
                    <a:pt x="1715" y="215"/>
                    <a:pt x="4746" y="398"/>
                    <a:pt x="11384" y="1196"/>
                  </a:cubicBezTo>
                  <a:lnTo>
                    <a:pt x="11527" y="1214"/>
                  </a:lnTo>
                  <a:lnTo>
                    <a:pt x="11544" y="1214"/>
                  </a:lnTo>
                  <a:cubicBezTo>
                    <a:pt x="11687" y="1214"/>
                    <a:pt x="11705" y="1000"/>
                    <a:pt x="11544" y="982"/>
                  </a:cubicBezTo>
                  <a:lnTo>
                    <a:pt x="11402" y="964"/>
                  </a:lnTo>
                  <a:cubicBezTo>
                    <a:pt x="4793" y="170"/>
                    <a:pt x="1744" y="1"/>
                    <a:pt x="354"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 name="Google Shape;476;p3"/>
            <p:cNvSpPr/>
            <p:nvPr/>
          </p:nvSpPr>
          <p:spPr>
            <a:xfrm>
              <a:off x="7969112" y="408366"/>
              <a:ext cx="540684" cy="43558"/>
            </a:xfrm>
            <a:custGeom>
              <a:rect b="b" l="l" r="r" t="t"/>
              <a:pathLst>
                <a:path extrusionOk="0" h="821" w="10191">
                  <a:moveTo>
                    <a:pt x="126" y="1"/>
                  </a:moveTo>
                  <a:cubicBezTo>
                    <a:pt x="72" y="1"/>
                    <a:pt x="19" y="54"/>
                    <a:pt x="1" y="108"/>
                  </a:cubicBezTo>
                  <a:cubicBezTo>
                    <a:pt x="1" y="161"/>
                    <a:pt x="54" y="215"/>
                    <a:pt x="108" y="233"/>
                  </a:cubicBezTo>
                  <a:cubicBezTo>
                    <a:pt x="3403" y="482"/>
                    <a:pt x="6735" y="678"/>
                    <a:pt x="10030" y="820"/>
                  </a:cubicBezTo>
                  <a:lnTo>
                    <a:pt x="10048" y="820"/>
                  </a:lnTo>
                  <a:cubicBezTo>
                    <a:pt x="10191" y="820"/>
                    <a:pt x="10191" y="607"/>
                    <a:pt x="10048" y="607"/>
                  </a:cubicBezTo>
                  <a:cubicBezTo>
                    <a:pt x="6753" y="446"/>
                    <a:pt x="3421" y="250"/>
                    <a:pt x="12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 name="Google Shape;477;p3"/>
            <p:cNvSpPr/>
            <p:nvPr/>
          </p:nvSpPr>
          <p:spPr>
            <a:xfrm>
              <a:off x="8107105" y="604029"/>
              <a:ext cx="247714" cy="25573"/>
            </a:xfrm>
            <a:custGeom>
              <a:rect b="b" l="l" r="r" t="t"/>
              <a:pathLst>
                <a:path extrusionOk="0" h="482" w="4669">
                  <a:moveTo>
                    <a:pt x="161" y="1"/>
                  </a:moveTo>
                  <a:cubicBezTo>
                    <a:pt x="1" y="1"/>
                    <a:pt x="1" y="214"/>
                    <a:pt x="161" y="214"/>
                  </a:cubicBezTo>
                  <a:cubicBezTo>
                    <a:pt x="1123" y="232"/>
                    <a:pt x="1960" y="303"/>
                    <a:pt x="2762" y="357"/>
                  </a:cubicBezTo>
                  <a:cubicBezTo>
                    <a:pt x="3368" y="410"/>
                    <a:pt x="3938" y="446"/>
                    <a:pt x="4526" y="482"/>
                  </a:cubicBezTo>
                  <a:cubicBezTo>
                    <a:pt x="4668" y="482"/>
                    <a:pt x="4668" y="250"/>
                    <a:pt x="4526" y="250"/>
                  </a:cubicBezTo>
                  <a:cubicBezTo>
                    <a:pt x="3956" y="232"/>
                    <a:pt x="3385" y="179"/>
                    <a:pt x="2780" y="143"/>
                  </a:cubicBezTo>
                  <a:cubicBezTo>
                    <a:pt x="1960" y="72"/>
                    <a:pt x="1123" y="1"/>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 name="Google Shape;478;p3"/>
            <p:cNvSpPr/>
            <p:nvPr/>
          </p:nvSpPr>
          <p:spPr>
            <a:xfrm>
              <a:off x="8010706" y="751466"/>
              <a:ext cx="233495" cy="23663"/>
            </a:xfrm>
            <a:custGeom>
              <a:rect b="b" l="l" r="r" t="t"/>
              <a:pathLst>
                <a:path extrusionOk="0" h="446" w="4401">
                  <a:moveTo>
                    <a:pt x="4276" y="1"/>
                  </a:moveTo>
                  <a:cubicBezTo>
                    <a:pt x="3492" y="107"/>
                    <a:pt x="2637" y="125"/>
                    <a:pt x="1818" y="143"/>
                  </a:cubicBezTo>
                  <a:cubicBezTo>
                    <a:pt x="1248" y="161"/>
                    <a:pt x="660" y="179"/>
                    <a:pt x="108" y="214"/>
                  </a:cubicBezTo>
                  <a:cubicBezTo>
                    <a:pt x="54" y="214"/>
                    <a:pt x="1" y="268"/>
                    <a:pt x="1" y="339"/>
                  </a:cubicBezTo>
                  <a:cubicBezTo>
                    <a:pt x="1" y="393"/>
                    <a:pt x="54" y="446"/>
                    <a:pt x="108" y="446"/>
                  </a:cubicBezTo>
                  <a:lnTo>
                    <a:pt x="125" y="446"/>
                  </a:lnTo>
                  <a:cubicBezTo>
                    <a:pt x="678" y="410"/>
                    <a:pt x="1248" y="393"/>
                    <a:pt x="1818" y="375"/>
                  </a:cubicBezTo>
                  <a:cubicBezTo>
                    <a:pt x="2637" y="357"/>
                    <a:pt x="3510" y="321"/>
                    <a:pt x="4294" y="232"/>
                  </a:cubicBezTo>
                  <a:cubicBezTo>
                    <a:pt x="4365" y="214"/>
                    <a:pt x="4401" y="161"/>
                    <a:pt x="4401" y="107"/>
                  </a:cubicBezTo>
                  <a:cubicBezTo>
                    <a:pt x="4383" y="36"/>
                    <a:pt x="4330" y="1"/>
                    <a:pt x="427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 name="Google Shape;479;p3"/>
            <p:cNvSpPr/>
            <p:nvPr/>
          </p:nvSpPr>
          <p:spPr>
            <a:xfrm>
              <a:off x="7917172" y="847706"/>
              <a:ext cx="242939" cy="46529"/>
            </a:xfrm>
            <a:custGeom>
              <a:rect b="b" l="l" r="r" t="t"/>
              <a:pathLst>
                <a:path extrusionOk="0" h="877" w="4579">
                  <a:moveTo>
                    <a:pt x="4458" y="0"/>
                  </a:moveTo>
                  <a:cubicBezTo>
                    <a:pt x="4451" y="0"/>
                    <a:pt x="4443" y="1"/>
                    <a:pt x="4436" y="4"/>
                  </a:cubicBezTo>
                  <a:cubicBezTo>
                    <a:pt x="3492" y="200"/>
                    <a:pt x="2548" y="360"/>
                    <a:pt x="1603" y="449"/>
                  </a:cubicBezTo>
                  <a:cubicBezTo>
                    <a:pt x="1069" y="520"/>
                    <a:pt x="588" y="574"/>
                    <a:pt x="143" y="645"/>
                  </a:cubicBezTo>
                  <a:cubicBezTo>
                    <a:pt x="0" y="663"/>
                    <a:pt x="18" y="877"/>
                    <a:pt x="160" y="877"/>
                  </a:cubicBezTo>
                  <a:lnTo>
                    <a:pt x="178" y="859"/>
                  </a:lnTo>
                  <a:cubicBezTo>
                    <a:pt x="624" y="805"/>
                    <a:pt x="1105" y="734"/>
                    <a:pt x="1621" y="681"/>
                  </a:cubicBezTo>
                  <a:cubicBezTo>
                    <a:pt x="2619" y="556"/>
                    <a:pt x="3652" y="413"/>
                    <a:pt x="4489" y="235"/>
                  </a:cubicBezTo>
                  <a:cubicBezTo>
                    <a:pt x="4543" y="217"/>
                    <a:pt x="4578" y="146"/>
                    <a:pt x="4561" y="93"/>
                  </a:cubicBezTo>
                  <a:cubicBezTo>
                    <a:pt x="4561" y="46"/>
                    <a:pt x="4507" y="0"/>
                    <a:pt x="445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 name="Google Shape;480;p3"/>
            <p:cNvSpPr/>
            <p:nvPr/>
          </p:nvSpPr>
          <p:spPr>
            <a:xfrm>
              <a:off x="9412766" y="-492810"/>
              <a:ext cx="46901" cy="281245"/>
            </a:xfrm>
            <a:custGeom>
              <a:rect b="b" l="l" r="r" t="t"/>
              <a:pathLst>
                <a:path extrusionOk="0" h="5301" w="884">
                  <a:moveTo>
                    <a:pt x="123" y="1"/>
                  </a:moveTo>
                  <a:cubicBezTo>
                    <a:pt x="62" y="1"/>
                    <a:pt x="1" y="41"/>
                    <a:pt x="10" y="117"/>
                  </a:cubicBezTo>
                  <a:cubicBezTo>
                    <a:pt x="188" y="1827"/>
                    <a:pt x="260" y="2255"/>
                    <a:pt x="331" y="2664"/>
                  </a:cubicBezTo>
                  <a:cubicBezTo>
                    <a:pt x="402" y="3074"/>
                    <a:pt x="473" y="3502"/>
                    <a:pt x="651" y="5194"/>
                  </a:cubicBezTo>
                  <a:cubicBezTo>
                    <a:pt x="651" y="5247"/>
                    <a:pt x="705" y="5301"/>
                    <a:pt x="758" y="5301"/>
                  </a:cubicBezTo>
                  <a:lnTo>
                    <a:pt x="776" y="5301"/>
                  </a:lnTo>
                  <a:cubicBezTo>
                    <a:pt x="830" y="5283"/>
                    <a:pt x="883" y="5230"/>
                    <a:pt x="865" y="5176"/>
                  </a:cubicBezTo>
                  <a:cubicBezTo>
                    <a:pt x="687" y="3466"/>
                    <a:pt x="616" y="3038"/>
                    <a:pt x="545" y="2629"/>
                  </a:cubicBezTo>
                  <a:cubicBezTo>
                    <a:pt x="491" y="2219"/>
                    <a:pt x="420" y="1809"/>
                    <a:pt x="242" y="99"/>
                  </a:cubicBezTo>
                  <a:cubicBezTo>
                    <a:pt x="233" y="32"/>
                    <a:pt x="178" y="1"/>
                    <a:pt x="12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 name="Google Shape;481;p3"/>
            <p:cNvSpPr/>
            <p:nvPr/>
          </p:nvSpPr>
          <p:spPr>
            <a:xfrm>
              <a:off x="9276258" y="-381928"/>
              <a:ext cx="78468" cy="476593"/>
            </a:xfrm>
            <a:custGeom>
              <a:rect b="b" l="l" r="r" t="t"/>
              <a:pathLst>
                <a:path extrusionOk="0" h="8983" w="1479">
                  <a:moveTo>
                    <a:pt x="128" y="1"/>
                  </a:moveTo>
                  <a:cubicBezTo>
                    <a:pt x="121" y="1"/>
                    <a:pt x="114" y="2"/>
                    <a:pt x="107" y="4"/>
                  </a:cubicBezTo>
                  <a:cubicBezTo>
                    <a:pt x="36" y="22"/>
                    <a:pt x="0" y="75"/>
                    <a:pt x="18" y="129"/>
                  </a:cubicBezTo>
                  <a:cubicBezTo>
                    <a:pt x="463" y="2926"/>
                    <a:pt x="1158" y="7629"/>
                    <a:pt x="1247" y="8876"/>
                  </a:cubicBezTo>
                  <a:cubicBezTo>
                    <a:pt x="1247" y="8929"/>
                    <a:pt x="1301" y="8983"/>
                    <a:pt x="1354" y="8983"/>
                  </a:cubicBezTo>
                  <a:lnTo>
                    <a:pt x="1372" y="8983"/>
                  </a:lnTo>
                  <a:cubicBezTo>
                    <a:pt x="1425" y="8983"/>
                    <a:pt x="1479" y="8929"/>
                    <a:pt x="1479" y="8858"/>
                  </a:cubicBezTo>
                  <a:cubicBezTo>
                    <a:pt x="1372" y="7611"/>
                    <a:pt x="677" y="2890"/>
                    <a:pt x="232" y="93"/>
                  </a:cubicBezTo>
                  <a:cubicBezTo>
                    <a:pt x="216" y="47"/>
                    <a:pt x="174"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 name="Google Shape;482;p3"/>
            <p:cNvSpPr/>
            <p:nvPr/>
          </p:nvSpPr>
          <p:spPr>
            <a:xfrm>
              <a:off x="9123144" y="-242820"/>
              <a:ext cx="95499" cy="541638"/>
            </a:xfrm>
            <a:custGeom>
              <a:rect b="b" l="l" r="r" t="t"/>
              <a:pathLst>
                <a:path extrusionOk="0" h="10209" w="1800">
                  <a:moveTo>
                    <a:pt x="107" y="1"/>
                  </a:moveTo>
                  <a:cubicBezTo>
                    <a:pt x="36" y="1"/>
                    <a:pt x="0" y="72"/>
                    <a:pt x="0" y="126"/>
                  </a:cubicBezTo>
                  <a:cubicBezTo>
                    <a:pt x="446" y="3599"/>
                    <a:pt x="926" y="6468"/>
                    <a:pt x="1568" y="10102"/>
                  </a:cubicBezTo>
                  <a:cubicBezTo>
                    <a:pt x="1568" y="10155"/>
                    <a:pt x="1621" y="10209"/>
                    <a:pt x="1675" y="10209"/>
                  </a:cubicBezTo>
                  <a:lnTo>
                    <a:pt x="1693" y="10209"/>
                  </a:lnTo>
                  <a:cubicBezTo>
                    <a:pt x="1764" y="10191"/>
                    <a:pt x="1799" y="10137"/>
                    <a:pt x="1782" y="10066"/>
                  </a:cubicBezTo>
                  <a:cubicBezTo>
                    <a:pt x="1158" y="6432"/>
                    <a:pt x="677" y="3582"/>
                    <a:pt x="232" y="90"/>
                  </a:cubicBezTo>
                  <a:cubicBezTo>
                    <a:pt x="214" y="37"/>
                    <a:pt x="160" y="1"/>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 name="Google Shape;483;p3"/>
            <p:cNvSpPr/>
            <p:nvPr/>
          </p:nvSpPr>
          <p:spPr>
            <a:xfrm>
              <a:off x="8941646" y="-49968"/>
              <a:ext cx="59634" cy="405499"/>
            </a:xfrm>
            <a:custGeom>
              <a:rect b="b" l="l" r="r" t="t"/>
              <a:pathLst>
                <a:path extrusionOk="0" h="7643" w="1124">
                  <a:moveTo>
                    <a:pt x="108" y="0"/>
                  </a:moveTo>
                  <a:cubicBezTo>
                    <a:pt x="36" y="0"/>
                    <a:pt x="1" y="53"/>
                    <a:pt x="1" y="125"/>
                  </a:cubicBezTo>
                  <a:cubicBezTo>
                    <a:pt x="143" y="1514"/>
                    <a:pt x="286" y="2690"/>
                    <a:pt x="446" y="3830"/>
                  </a:cubicBezTo>
                  <a:cubicBezTo>
                    <a:pt x="606" y="4970"/>
                    <a:pt x="767" y="6164"/>
                    <a:pt x="892" y="7553"/>
                  </a:cubicBezTo>
                  <a:cubicBezTo>
                    <a:pt x="892" y="7607"/>
                    <a:pt x="945" y="7642"/>
                    <a:pt x="998" y="7642"/>
                  </a:cubicBezTo>
                  <a:lnTo>
                    <a:pt x="1016" y="7642"/>
                  </a:lnTo>
                  <a:cubicBezTo>
                    <a:pt x="1070" y="7642"/>
                    <a:pt x="1123" y="7589"/>
                    <a:pt x="1123" y="7518"/>
                  </a:cubicBezTo>
                  <a:cubicBezTo>
                    <a:pt x="981" y="6128"/>
                    <a:pt x="838" y="4952"/>
                    <a:pt x="678" y="3812"/>
                  </a:cubicBezTo>
                  <a:cubicBezTo>
                    <a:pt x="517" y="2672"/>
                    <a:pt x="357" y="1479"/>
                    <a:pt x="232" y="107"/>
                  </a:cubicBezTo>
                  <a:cubicBezTo>
                    <a:pt x="215" y="36"/>
                    <a:pt x="161" y="0"/>
                    <a:pt x="10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4" name="Google Shape;484;p3"/>
            <p:cNvSpPr/>
            <p:nvPr/>
          </p:nvSpPr>
          <p:spPr>
            <a:xfrm>
              <a:off x="8799885" y="99326"/>
              <a:ext cx="55814" cy="363002"/>
            </a:xfrm>
            <a:custGeom>
              <a:rect b="b" l="l" r="r" t="t"/>
              <a:pathLst>
                <a:path extrusionOk="0" h="6842" w="1052">
                  <a:moveTo>
                    <a:pt x="108" y="1"/>
                  </a:moveTo>
                  <a:cubicBezTo>
                    <a:pt x="54" y="1"/>
                    <a:pt x="1" y="54"/>
                    <a:pt x="18" y="125"/>
                  </a:cubicBezTo>
                  <a:cubicBezTo>
                    <a:pt x="143" y="1355"/>
                    <a:pt x="339" y="2904"/>
                    <a:pt x="535" y="4383"/>
                  </a:cubicBezTo>
                  <a:cubicBezTo>
                    <a:pt x="624" y="5202"/>
                    <a:pt x="731" y="6004"/>
                    <a:pt x="820" y="6735"/>
                  </a:cubicBezTo>
                  <a:cubicBezTo>
                    <a:pt x="838" y="6806"/>
                    <a:pt x="874" y="6841"/>
                    <a:pt x="945" y="6841"/>
                  </a:cubicBezTo>
                  <a:cubicBezTo>
                    <a:pt x="1016" y="6824"/>
                    <a:pt x="1052" y="6770"/>
                    <a:pt x="1052" y="6717"/>
                  </a:cubicBezTo>
                  <a:cubicBezTo>
                    <a:pt x="963" y="5969"/>
                    <a:pt x="856" y="5167"/>
                    <a:pt x="749" y="4365"/>
                  </a:cubicBezTo>
                  <a:cubicBezTo>
                    <a:pt x="553" y="2869"/>
                    <a:pt x="357" y="1337"/>
                    <a:pt x="232" y="108"/>
                  </a:cubicBezTo>
                  <a:cubicBezTo>
                    <a:pt x="232" y="36"/>
                    <a:pt x="179" y="1"/>
                    <a:pt x="10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5" name="Google Shape;485;p3"/>
            <p:cNvSpPr/>
            <p:nvPr/>
          </p:nvSpPr>
          <p:spPr>
            <a:xfrm>
              <a:off x="8636373" y="289047"/>
              <a:ext cx="102131" cy="619364"/>
            </a:xfrm>
            <a:custGeom>
              <a:rect b="b" l="l" r="r" t="t"/>
              <a:pathLst>
                <a:path extrusionOk="0" h="11674" w="1925">
                  <a:moveTo>
                    <a:pt x="135" y="1"/>
                  </a:moveTo>
                  <a:cubicBezTo>
                    <a:pt x="126" y="1"/>
                    <a:pt x="117" y="2"/>
                    <a:pt x="108" y="5"/>
                  </a:cubicBezTo>
                  <a:cubicBezTo>
                    <a:pt x="36" y="5"/>
                    <a:pt x="1" y="77"/>
                    <a:pt x="19" y="130"/>
                  </a:cubicBezTo>
                  <a:cubicBezTo>
                    <a:pt x="304" y="1609"/>
                    <a:pt x="1533" y="8681"/>
                    <a:pt x="1693" y="11567"/>
                  </a:cubicBezTo>
                  <a:cubicBezTo>
                    <a:pt x="1711" y="11620"/>
                    <a:pt x="1747" y="11674"/>
                    <a:pt x="1818" y="11674"/>
                  </a:cubicBezTo>
                  <a:cubicBezTo>
                    <a:pt x="1871" y="11674"/>
                    <a:pt x="1925" y="11620"/>
                    <a:pt x="1925" y="11549"/>
                  </a:cubicBezTo>
                  <a:cubicBezTo>
                    <a:pt x="1747" y="8645"/>
                    <a:pt x="517" y="1573"/>
                    <a:pt x="232" y="94"/>
                  </a:cubicBezTo>
                  <a:cubicBezTo>
                    <a:pt x="218" y="35"/>
                    <a:pt x="178" y="1"/>
                    <a:pt x="13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6" name="Google Shape;486;p3"/>
            <p:cNvSpPr/>
            <p:nvPr/>
          </p:nvSpPr>
          <p:spPr>
            <a:xfrm>
              <a:off x="8519601" y="422160"/>
              <a:ext cx="92263" cy="599681"/>
            </a:xfrm>
            <a:custGeom>
              <a:rect b="b" l="l" r="r" t="t"/>
              <a:pathLst>
                <a:path extrusionOk="0" h="11303" w="1739">
                  <a:moveTo>
                    <a:pt x="118" y="1"/>
                  </a:moveTo>
                  <a:cubicBezTo>
                    <a:pt x="60" y="1"/>
                    <a:pt x="1" y="46"/>
                    <a:pt x="11" y="133"/>
                  </a:cubicBezTo>
                  <a:cubicBezTo>
                    <a:pt x="403" y="3429"/>
                    <a:pt x="1026" y="7989"/>
                    <a:pt x="1525" y="11213"/>
                  </a:cubicBezTo>
                  <a:cubicBezTo>
                    <a:pt x="1525" y="11267"/>
                    <a:pt x="1578" y="11302"/>
                    <a:pt x="1632" y="11302"/>
                  </a:cubicBezTo>
                  <a:lnTo>
                    <a:pt x="1650" y="11302"/>
                  </a:lnTo>
                  <a:cubicBezTo>
                    <a:pt x="1703" y="11285"/>
                    <a:pt x="1739" y="11231"/>
                    <a:pt x="1739" y="11178"/>
                  </a:cubicBezTo>
                  <a:cubicBezTo>
                    <a:pt x="1240" y="7953"/>
                    <a:pt x="634" y="3411"/>
                    <a:pt x="224" y="97"/>
                  </a:cubicBezTo>
                  <a:cubicBezTo>
                    <a:pt x="216" y="32"/>
                    <a:pt x="167" y="1"/>
                    <a:pt x="11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 name="Google Shape;487;p3"/>
            <p:cNvSpPr/>
            <p:nvPr/>
          </p:nvSpPr>
          <p:spPr>
            <a:xfrm>
              <a:off x="8355186" y="605992"/>
              <a:ext cx="50668" cy="263683"/>
            </a:xfrm>
            <a:custGeom>
              <a:rect b="b" l="l" r="r" t="t"/>
              <a:pathLst>
                <a:path extrusionOk="0" h="4970" w="955">
                  <a:moveTo>
                    <a:pt x="128" y="1"/>
                  </a:moveTo>
                  <a:cubicBezTo>
                    <a:pt x="64" y="1"/>
                    <a:pt x="0" y="46"/>
                    <a:pt x="10" y="124"/>
                  </a:cubicBezTo>
                  <a:cubicBezTo>
                    <a:pt x="81" y="730"/>
                    <a:pt x="188" y="1389"/>
                    <a:pt x="313" y="2083"/>
                  </a:cubicBezTo>
                  <a:cubicBezTo>
                    <a:pt x="473" y="2992"/>
                    <a:pt x="651" y="3936"/>
                    <a:pt x="723" y="4880"/>
                  </a:cubicBezTo>
                  <a:cubicBezTo>
                    <a:pt x="723" y="4934"/>
                    <a:pt x="776" y="4969"/>
                    <a:pt x="829" y="4969"/>
                  </a:cubicBezTo>
                  <a:lnTo>
                    <a:pt x="847" y="4969"/>
                  </a:lnTo>
                  <a:cubicBezTo>
                    <a:pt x="901" y="4969"/>
                    <a:pt x="954" y="4916"/>
                    <a:pt x="954" y="4845"/>
                  </a:cubicBezTo>
                  <a:cubicBezTo>
                    <a:pt x="865" y="3901"/>
                    <a:pt x="705" y="2956"/>
                    <a:pt x="544" y="2048"/>
                  </a:cubicBezTo>
                  <a:cubicBezTo>
                    <a:pt x="420" y="1353"/>
                    <a:pt x="295" y="694"/>
                    <a:pt x="242" y="106"/>
                  </a:cubicBezTo>
                  <a:cubicBezTo>
                    <a:pt x="233" y="33"/>
                    <a:pt x="181"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 name="Google Shape;488;p3"/>
            <p:cNvSpPr/>
            <p:nvPr/>
          </p:nvSpPr>
          <p:spPr>
            <a:xfrm>
              <a:off x="8230933" y="757143"/>
              <a:ext cx="17986" cy="212697"/>
            </a:xfrm>
            <a:custGeom>
              <a:rect b="b" l="l" r="r" t="t"/>
              <a:pathLst>
                <a:path extrusionOk="0" h="4009" w="339">
                  <a:moveTo>
                    <a:pt x="143" y="0"/>
                  </a:moveTo>
                  <a:cubicBezTo>
                    <a:pt x="72" y="0"/>
                    <a:pt x="18" y="54"/>
                    <a:pt x="18" y="107"/>
                  </a:cubicBezTo>
                  <a:cubicBezTo>
                    <a:pt x="0" y="856"/>
                    <a:pt x="0" y="1604"/>
                    <a:pt x="54" y="2334"/>
                  </a:cubicBezTo>
                  <a:cubicBezTo>
                    <a:pt x="90" y="2833"/>
                    <a:pt x="107" y="3350"/>
                    <a:pt x="107" y="3902"/>
                  </a:cubicBezTo>
                  <a:cubicBezTo>
                    <a:pt x="107" y="3955"/>
                    <a:pt x="161" y="4009"/>
                    <a:pt x="232" y="4009"/>
                  </a:cubicBezTo>
                  <a:cubicBezTo>
                    <a:pt x="285" y="4009"/>
                    <a:pt x="339" y="3955"/>
                    <a:pt x="339" y="3902"/>
                  </a:cubicBezTo>
                  <a:cubicBezTo>
                    <a:pt x="339" y="3332"/>
                    <a:pt x="303" y="2815"/>
                    <a:pt x="285" y="2316"/>
                  </a:cubicBezTo>
                  <a:cubicBezTo>
                    <a:pt x="232" y="1586"/>
                    <a:pt x="214" y="856"/>
                    <a:pt x="250" y="125"/>
                  </a:cubicBezTo>
                  <a:cubicBezTo>
                    <a:pt x="250" y="54"/>
                    <a:pt x="196" y="18"/>
                    <a:pt x="1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 name="Google Shape;489;p3"/>
            <p:cNvSpPr/>
            <p:nvPr/>
          </p:nvSpPr>
          <p:spPr>
            <a:xfrm>
              <a:off x="7829261" y="917844"/>
              <a:ext cx="277531" cy="274135"/>
            </a:xfrm>
            <a:custGeom>
              <a:rect b="b" l="l" r="r" t="t"/>
              <a:pathLst>
                <a:path extrusionOk="0" h="5167" w="5231">
                  <a:moveTo>
                    <a:pt x="5068" y="0"/>
                  </a:moveTo>
                  <a:cubicBezTo>
                    <a:pt x="5041" y="0"/>
                    <a:pt x="5013" y="11"/>
                    <a:pt x="4988" y="36"/>
                  </a:cubicBezTo>
                  <a:cubicBezTo>
                    <a:pt x="4258" y="784"/>
                    <a:pt x="3367" y="1657"/>
                    <a:pt x="2530" y="2494"/>
                  </a:cubicBezTo>
                  <a:cubicBezTo>
                    <a:pt x="1675" y="3349"/>
                    <a:pt x="784" y="4222"/>
                    <a:pt x="36" y="4970"/>
                  </a:cubicBezTo>
                  <a:cubicBezTo>
                    <a:pt x="0" y="5024"/>
                    <a:pt x="0" y="5095"/>
                    <a:pt x="36" y="5130"/>
                  </a:cubicBezTo>
                  <a:cubicBezTo>
                    <a:pt x="72" y="5148"/>
                    <a:pt x="89" y="5166"/>
                    <a:pt x="125" y="5166"/>
                  </a:cubicBezTo>
                  <a:cubicBezTo>
                    <a:pt x="143" y="5166"/>
                    <a:pt x="179" y="5148"/>
                    <a:pt x="196" y="5130"/>
                  </a:cubicBezTo>
                  <a:cubicBezTo>
                    <a:pt x="945" y="4382"/>
                    <a:pt x="1835" y="3509"/>
                    <a:pt x="2673" y="2654"/>
                  </a:cubicBezTo>
                  <a:cubicBezTo>
                    <a:pt x="3528" y="1817"/>
                    <a:pt x="4401" y="944"/>
                    <a:pt x="5149" y="196"/>
                  </a:cubicBezTo>
                  <a:cubicBezTo>
                    <a:pt x="5231" y="114"/>
                    <a:pt x="5155" y="0"/>
                    <a:pt x="506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 name="Google Shape;490;p3"/>
            <p:cNvSpPr/>
            <p:nvPr/>
          </p:nvSpPr>
          <p:spPr>
            <a:xfrm>
              <a:off x="8012616" y="901821"/>
              <a:ext cx="109877" cy="314722"/>
            </a:xfrm>
            <a:custGeom>
              <a:rect b="b" l="l" r="r" t="t"/>
              <a:pathLst>
                <a:path extrusionOk="0" h="5932" w="2071">
                  <a:moveTo>
                    <a:pt x="1948" y="0"/>
                  </a:moveTo>
                  <a:cubicBezTo>
                    <a:pt x="1907" y="0"/>
                    <a:pt x="1863" y="22"/>
                    <a:pt x="1835" y="70"/>
                  </a:cubicBezTo>
                  <a:cubicBezTo>
                    <a:pt x="1425" y="1264"/>
                    <a:pt x="642" y="3598"/>
                    <a:pt x="18" y="5789"/>
                  </a:cubicBezTo>
                  <a:cubicBezTo>
                    <a:pt x="0" y="5842"/>
                    <a:pt x="18" y="5913"/>
                    <a:pt x="89" y="5931"/>
                  </a:cubicBezTo>
                  <a:lnTo>
                    <a:pt x="125" y="5931"/>
                  </a:lnTo>
                  <a:cubicBezTo>
                    <a:pt x="161" y="5931"/>
                    <a:pt x="214" y="5896"/>
                    <a:pt x="232" y="5860"/>
                  </a:cubicBezTo>
                  <a:cubicBezTo>
                    <a:pt x="855" y="3669"/>
                    <a:pt x="1639" y="1335"/>
                    <a:pt x="2049" y="142"/>
                  </a:cubicBezTo>
                  <a:cubicBezTo>
                    <a:pt x="2071" y="54"/>
                    <a:pt x="2012" y="0"/>
                    <a:pt x="194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1" name="Google Shape;491;p3"/>
            <p:cNvSpPr/>
            <p:nvPr/>
          </p:nvSpPr>
          <p:spPr>
            <a:xfrm>
              <a:off x="8145888" y="852375"/>
              <a:ext cx="24618" cy="243151"/>
            </a:xfrm>
            <a:custGeom>
              <a:rect b="b" l="l" r="r" t="t"/>
              <a:pathLst>
                <a:path extrusionOk="0" h="4583" w="464">
                  <a:moveTo>
                    <a:pt x="142" y="0"/>
                  </a:moveTo>
                  <a:cubicBezTo>
                    <a:pt x="131" y="0"/>
                    <a:pt x="119" y="2"/>
                    <a:pt x="107" y="5"/>
                  </a:cubicBezTo>
                  <a:cubicBezTo>
                    <a:pt x="54" y="5"/>
                    <a:pt x="0" y="76"/>
                    <a:pt x="18" y="129"/>
                  </a:cubicBezTo>
                  <a:cubicBezTo>
                    <a:pt x="232" y="1109"/>
                    <a:pt x="160" y="2998"/>
                    <a:pt x="0" y="4458"/>
                  </a:cubicBezTo>
                  <a:cubicBezTo>
                    <a:pt x="0" y="4512"/>
                    <a:pt x="36" y="4565"/>
                    <a:pt x="107" y="4583"/>
                  </a:cubicBezTo>
                  <a:cubicBezTo>
                    <a:pt x="178" y="4583"/>
                    <a:pt x="214" y="4530"/>
                    <a:pt x="232" y="4476"/>
                  </a:cubicBezTo>
                  <a:cubicBezTo>
                    <a:pt x="374" y="3122"/>
                    <a:pt x="463" y="1145"/>
                    <a:pt x="250" y="94"/>
                  </a:cubicBezTo>
                  <a:cubicBezTo>
                    <a:pt x="235" y="35"/>
                    <a:pt x="196" y="0"/>
                    <a:pt x="14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2" name="Google Shape;492;p3"/>
            <p:cNvSpPr/>
            <p:nvPr/>
          </p:nvSpPr>
          <p:spPr>
            <a:xfrm>
              <a:off x="8081586" y="-725506"/>
              <a:ext cx="1644864" cy="1663274"/>
            </a:xfrm>
            <a:custGeom>
              <a:rect b="b" l="l" r="r" t="t"/>
              <a:pathLst>
                <a:path extrusionOk="0" h="31350" w="31003">
                  <a:moveTo>
                    <a:pt x="30730" y="1"/>
                  </a:moveTo>
                  <a:cubicBezTo>
                    <a:pt x="30696" y="1"/>
                    <a:pt x="30660" y="10"/>
                    <a:pt x="30624" y="31"/>
                  </a:cubicBezTo>
                  <a:cubicBezTo>
                    <a:pt x="30570" y="67"/>
                    <a:pt x="23854" y="4770"/>
                    <a:pt x="18243" y="10506"/>
                  </a:cubicBezTo>
                  <a:cubicBezTo>
                    <a:pt x="11242" y="17650"/>
                    <a:pt x="215" y="30904"/>
                    <a:pt x="108" y="31028"/>
                  </a:cubicBezTo>
                  <a:cubicBezTo>
                    <a:pt x="1" y="31153"/>
                    <a:pt x="90" y="31349"/>
                    <a:pt x="268" y="31349"/>
                  </a:cubicBezTo>
                  <a:cubicBezTo>
                    <a:pt x="321" y="31349"/>
                    <a:pt x="375" y="31331"/>
                    <a:pt x="411" y="31278"/>
                  </a:cubicBezTo>
                  <a:cubicBezTo>
                    <a:pt x="517" y="31153"/>
                    <a:pt x="11527" y="17899"/>
                    <a:pt x="18510" y="10773"/>
                  </a:cubicBezTo>
                  <a:cubicBezTo>
                    <a:pt x="24104" y="5073"/>
                    <a:pt x="30784" y="388"/>
                    <a:pt x="30855" y="352"/>
                  </a:cubicBezTo>
                  <a:cubicBezTo>
                    <a:pt x="31003" y="219"/>
                    <a:pt x="30894" y="1"/>
                    <a:pt x="307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3" name="Google Shape;493;p3"/>
            <p:cNvSpPr/>
            <p:nvPr/>
          </p:nvSpPr>
          <p:spPr>
            <a:xfrm>
              <a:off x="9459612" y="-767471"/>
              <a:ext cx="322309" cy="247820"/>
            </a:xfrm>
            <a:custGeom>
              <a:rect b="b" l="l" r="r" t="t"/>
              <a:pathLst>
                <a:path extrusionOk="0" h="4671" w="6075">
                  <a:moveTo>
                    <a:pt x="5719" y="1"/>
                  </a:moveTo>
                  <a:cubicBezTo>
                    <a:pt x="5225" y="1"/>
                    <a:pt x="0" y="4670"/>
                    <a:pt x="0" y="4670"/>
                  </a:cubicBezTo>
                  <a:lnTo>
                    <a:pt x="6039" y="430"/>
                  </a:lnTo>
                  <a:cubicBezTo>
                    <a:pt x="6075" y="235"/>
                    <a:pt x="5950" y="39"/>
                    <a:pt x="5736" y="3"/>
                  </a:cubicBezTo>
                  <a:cubicBezTo>
                    <a:pt x="5731" y="1"/>
                    <a:pt x="5726" y="1"/>
                    <a:pt x="57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 name="Google Shape;494;p3"/>
            <p:cNvSpPr/>
            <p:nvPr/>
          </p:nvSpPr>
          <p:spPr>
            <a:xfrm>
              <a:off x="9171317" y="-743703"/>
              <a:ext cx="633318" cy="994357"/>
            </a:xfrm>
            <a:custGeom>
              <a:rect b="b" l="l" r="r" t="t"/>
              <a:pathLst>
                <a:path extrusionOk="0" h="18742" w="11937">
                  <a:moveTo>
                    <a:pt x="8801" y="0"/>
                  </a:moveTo>
                  <a:lnTo>
                    <a:pt x="8231" y="18"/>
                  </a:lnTo>
                  <a:cubicBezTo>
                    <a:pt x="7839" y="2423"/>
                    <a:pt x="5755" y="3492"/>
                    <a:pt x="5755" y="3492"/>
                  </a:cubicBezTo>
                  <a:cubicBezTo>
                    <a:pt x="1533" y="5184"/>
                    <a:pt x="1070" y="6912"/>
                    <a:pt x="1016" y="7803"/>
                  </a:cubicBezTo>
                  <a:cubicBezTo>
                    <a:pt x="927" y="9086"/>
                    <a:pt x="2459" y="9175"/>
                    <a:pt x="2459" y="9175"/>
                  </a:cubicBezTo>
                  <a:cubicBezTo>
                    <a:pt x="268" y="11134"/>
                    <a:pt x="1" y="12559"/>
                    <a:pt x="464" y="13272"/>
                  </a:cubicBezTo>
                  <a:cubicBezTo>
                    <a:pt x="856" y="13878"/>
                    <a:pt x="1497" y="14287"/>
                    <a:pt x="2210" y="14412"/>
                  </a:cubicBezTo>
                  <a:cubicBezTo>
                    <a:pt x="1368" y="15415"/>
                    <a:pt x="1629" y="18741"/>
                    <a:pt x="3327" y="18741"/>
                  </a:cubicBezTo>
                  <a:cubicBezTo>
                    <a:pt x="3498" y="18741"/>
                    <a:pt x="3683" y="18708"/>
                    <a:pt x="3884" y="18634"/>
                  </a:cubicBezTo>
                  <a:cubicBezTo>
                    <a:pt x="6093" y="17832"/>
                    <a:pt x="6164" y="14572"/>
                    <a:pt x="6164" y="14572"/>
                  </a:cubicBezTo>
                  <a:cubicBezTo>
                    <a:pt x="6262" y="14578"/>
                    <a:pt x="6357" y="14580"/>
                    <a:pt x="6450" y="14580"/>
                  </a:cubicBezTo>
                  <a:cubicBezTo>
                    <a:pt x="7653" y="14580"/>
                    <a:pt x="8502" y="14140"/>
                    <a:pt x="8783" y="12934"/>
                  </a:cubicBezTo>
                  <a:cubicBezTo>
                    <a:pt x="9318" y="10707"/>
                    <a:pt x="8498" y="9567"/>
                    <a:pt x="8498" y="9424"/>
                  </a:cubicBezTo>
                  <a:cubicBezTo>
                    <a:pt x="11936" y="8035"/>
                    <a:pt x="9496" y="5149"/>
                    <a:pt x="8854" y="3260"/>
                  </a:cubicBezTo>
                  <a:cubicBezTo>
                    <a:pt x="8213" y="1354"/>
                    <a:pt x="8801" y="0"/>
                    <a:pt x="880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 name="Google Shape;495;p3"/>
            <p:cNvSpPr/>
            <p:nvPr/>
          </p:nvSpPr>
          <p:spPr>
            <a:xfrm>
              <a:off x="9377379" y="-752033"/>
              <a:ext cx="254293" cy="819328"/>
            </a:xfrm>
            <a:custGeom>
              <a:rect b="b" l="l" r="r" t="t"/>
              <a:pathLst>
                <a:path extrusionOk="0" h="15443" w="4793">
                  <a:moveTo>
                    <a:pt x="4659" y="0"/>
                  </a:moveTo>
                  <a:cubicBezTo>
                    <a:pt x="4621" y="0"/>
                    <a:pt x="4586" y="30"/>
                    <a:pt x="4561" y="68"/>
                  </a:cubicBezTo>
                  <a:cubicBezTo>
                    <a:pt x="4543" y="157"/>
                    <a:pt x="1924" y="7889"/>
                    <a:pt x="18" y="15317"/>
                  </a:cubicBezTo>
                  <a:cubicBezTo>
                    <a:pt x="0" y="15371"/>
                    <a:pt x="36" y="15424"/>
                    <a:pt x="107" y="15442"/>
                  </a:cubicBezTo>
                  <a:lnTo>
                    <a:pt x="125" y="15442"/>
                  </a:lnTo>
                  <a:cubicBezTo>
                    <a:pt x="178" y="15442"/>
                    <a:pt x="214" y="15406"/>
                    <a:pt x="232" y="15371"/>
                  </a:cubicBezTo>
                  <a:cubicBezTo>
                    <a:pt x="2138" y="7942"/>
                    <a:pt x="4739" y="211"/>
                    <a:pt x="4774" y="139"/>
                  </a:cubicBezTo>
                  <a:cubicBezTo>
                    <a:pt x="4792" y="86"/>
                    <a:pt x="4757" y="33"/>
                    <a:pt x="4703" y="15"/>
                  </a:cubicBezTo>
                  <a:cubicBezTo>
                    <a:pt x="4688" y="5"/>
                    <a:pt x="4673" y="0"/>
                    <a:pt x="465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 name="Google Shape;496;p3"/>
            <p:cNvSpPr/>
            <p:nvPr/>
          </p:nvSpPr>
          <p:spPr>
            <a:xfrm>
              <a:off x="9462371" y="-523476"/>
              <a:ext cx="140914" cy="109665"/>
            </a:xfrm>
            <a:custGeom>
              <a:rect b="b" l="l" r="r" t="t"/>
              <a:pathLst>
                <a:path extrusionOk="0" h="2067" w="2656">
                  <a:moveTo>
                    <a:pt x="1747" y="0"/>
                  </a:moveTo>
                  <a:cubicBezTo>
                    <a:pt x="1712" y="0"/>
                    <a:pt x="1676" y="0"/>
                    <a:pt x="1640" y="36"/>
                  </a:cubicBezTo>
                  <a:lnTo>
                    <a:pt x="73" y="1532"/>
                  </a:lnTo>
                  <a:cubicBezTo>
                    <a:pt x="1" y="1604"/>
                    <a:pt x="69" y="1712"/>
                    <a:pt x="154" y="1712"/>
                  </a:cubicBezTo>
                  <a:cubicBezTo>
                    <a:pt x="174" y="1712"/>
                    <a:pt x="195" y="1706"/>
                    <a:pt x="215" y="1692"/>
                  </a:cubicBezTo>
                  <a:lnTo>
                    <a:pt x="1676" y="285"/>
                  </a:lnTo>
                  <a:lnTo>
                    <a:pt x="2424" y="1995"/>
                  </a:lnTo>
                  <a:cubicBezTo>
                    <a:pt x="2442" y="2049"/>
                    <a:pt x="2478" y="2067"/>
                    <a:pt x="2531" y="2067"/>
                  </a:cubicBezTo>
                  <a:cubicBezTo>
                    <a:pt x="2602" y="2067"/>
                    <a:pt x="2656" y="1995"/>
                    <a:pt x="2620" y="1924"/>
                  </a:cubicBezTo>
                  <a:lnTo>
                    <a:pt x="1819" y="71"/>
                  </a:lnTo>
                  <a:cubicBezTo>
                    <a:pt x="1801" y="36"/>
                    <a:pt x="1783" y="0"/>
                    <a:pt x="17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 name="Google Shape;497;p3"/>
            <p:cNvSpPr/>
            <p:nvPr/>
          </p:nvSpPr>
          <p:spPr>
            <a:xfrm>
              <a:off x="9408574" y="-346222"/>
              <a:ext cx="131417" cy="101600"/>
            </a:xfrm>
            <a:custGeom>
              <a:rect b="b" l="l" r="r" t="t"/>
              <a:pathLst>
                <a:path extrusionOk="0" h="1915" w="2477">
                  <a:moveTo>
                    <a:pt x="1665" y="0"/>
                  </a:moveTo>
                  <a:cubicBezTo>
                    <a:pt x="1643" y="0"/>
                    <a:pt x="1621" y="8"/>
                    <a:pt x="1603" y="26"/>
                  </a:cubicBezTo>
                  <a:lnTo>
                    <a:pt x="54" y="1469"/>
                  </a:lnTo>
                  <a:cubicBezTo>
                    <a:pt x="0" y="1522"/>
                    <a:pt x="0" y="1576"/>
                    <a:pt x="54" y="1629"/>
                  </a:cubicBezTo>
                  <a:cubicBezTo>
                    <a:pt x="71" y="1647"/>
                    <a:pt x="98" y="1656"/>
                    <a:pt x="125" y="1656"/>
                  </a:cubicBezTo>
                  <a:cubicBezTo>
                    <a:pt x="151" y="1656"/>
                    <a:pt x="178" y="1647"/>
                    <a:pt x="196" y="1629"/>
                  </a:cubicBezTo>
                  <a:lnTo>
                    <a:pt x="1639" y="293"/>
                  </a:lnTo>
                  <a:lnTo>
                    <a:pt x="2245" y="1843"/>
                  </a:lnTo>
                  <a:cubicBezTo>
                    <a:pt x="2262" y="1896"/>
                    <a:pt x="2316" y="1914"/>
                    <a:pt x="2352" y="1914"/>
                  </a:cubicBezTo>
                  <a:lnTo>
                    <a:pt x="2387" y="1914"/>
                  </a:lnTo>
                  <a:cubicBezTo>
                    <a:pt x="2441" y="1896"/>
                    <a:pt x="2476" y="1825"/>
                    <a:pt x="2441" y="1772"/>
                  </a:cubicBezTo>
                  <a:lnTo>
                    <a:pt x="1782" y="79"/>
                  </a:lnTo>
                  <a:cubicBezTo>
                    <a:pt x="1758" y="32"/>
                    <a:pt x="1710" y="0"/>
                    <a:pt x="1665"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 name="Google Shape;498;p3"/>
            <p:cNvSpPr/>
            <p:nvPr/>
          </p:nvSpPr>
          <p:spPr>
            <a:xfrm>
              <a:off x="9365442" y="-177563"/>
              <a:ext cx="132001" cy="102131"/>
            </a:xfrm>
            <a:custGeom>
              <a:rect b="b" l="l" r="r" t="t"/>
              <a:pathLst>
                <a:path extrusionOk="0" h="1925" w="2488">
                  <a:moveTo>
                    <a:pt x="1543" y="0"/>
                  </a:moveTo>
                  <a:cubicBezTo>
                    <a:pt x="1508" y="0"/>
                    <a:pt x="1472" y="0"/>
                    <a:pt x="1454" y="36"/>
                  </a:cubicBezTo>
                  <a:lnTo>
                    <a:pt x="83" y="1514"/>
                  </a:lnTo>
                  <a:cubicBezTo>
                    <a:pt x="1" y="1582"/>
                    <a:pt x="76" y="1692"/>
                    <a:pt x="155" y="1692"/>
                  </a:cubicBezTo>
                  <a:cubicBezTo>
                    <a:pt x="179" y="1692"/>
                    <a:pt x="204" y="1682"/>
                    <a:pt x="225" y="1657"/>
                  </a:cubicBezTo>
                  <a:lnTo>
                    <a:pt x="1508" y="285"/>
                  </a:lnTo>
                  <a:lnTo>
                    <a:pt x="2274" y="1871"/>
                  </a:lnTo>
                  <a:cubicBezTo>
                    <a:pt x="2292" y="1906"/>
                    <a:pt x="2327" y="1924"/>
                    <a:pt x="2363" y="1924"/>
                  </a:cubicBezTo>
                  <a:lnTo>
                    <a:pt x="2416" y="1924"/>
                  </a:lnTo>
                  <a:cubicBezTo>
                    <a:pt x="2470" y="1888"/>
                    <a:pt x="2488" y="1835"/>
                    <a:pt x="2452" y="1782"/>
                  </a:cubicBezTo>
                  <a:lnTo>
                    <a:pt x="1633" y="54"/>
                  </a:lnTo>
                  <a:cubicBezTo>
                    <a:pt x="1615" y="36"/>
                    <a:pt x="1579" y="0"/>
                    <a:pt x="15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 name="Google Shape;499;p3"/>
            <p:cNvSpPr/>
            <p:nvPr/>
          </p:nvSpPr>
          <p:spPr>
            <a:xfrm>
              <a:off x="9304588" y="-356196"/>
              <a:ext cx="32204" cy="23663"/>
            </a:xfrm>
            <a:custGeom>
              <a:rect b="b" l="l" r="r" t="t"/>
              <a:pathLst>
                <a:path extrusionOk="0" h="446" w="607">
                  <a:moveTo>
                    <a:pt x="321" y="0"/>
                  </a:moveTo>
                  <a:cubicBezTo>
                    <a:pt x="36" y="0"/>
                    <a:pt x="0" y="446"/>
                    <a:pt x="286"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0" name="Google Shape;500;p3"/>
            <p:cNvSpPr/>
            <p:nvPr/>
          </p:nvSpPr>
          <p:spPr>
            <a:xfrm>
              <a:off x="9372657" y="-411054"/>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 name="Google Shape;501;p3"/>
            <p:cNvSpPr/>
            <p:nvPr/>
          </p:nvSpPr>
          <p:spPr>
            <a:xfrm>
              <a:off x="9328198" y="-209714"/>
              <a:ext cx="32204" cy="23663"/>
            </a:xfrm>
            <a:custGeom>
              <a:rect b="b" l="l" r="r" t="t"/>
              <a:pathLst>
                <a:path extrusionOk="0" h="446" w="607">
                  <a:moveTo>
                    <a:pt x="322" y="0"/>
                  </a:moveTo>
                  <a:cubicBezTo>
                    <a:pt x="36" y="0"/>
                    <a:pt x="1" y="446"/>
                    <a:pt x="286" y="446"/>
                  </a:cubicBezTo>
                  <a:cubicBezTo>
                    <a:pt x="571" y="446"/>
                    <a:pt x="607" y="0"/>
                    <a:pt x="3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 name="Google Shape;502;p3"/>
            <p:cNvSpPr/>
            <p:nvPr/>
          </p:nvSpPr>
          <p:spPr>
            <a:xfrm>
              <a:off x="9239385" y="-100104"/>
              <a:ext cx="32151" cy="23716"/>
            </a:xfrm>
            <a:custGeom>
              <a:rect b="b" l="l" r="r" t="t"/>
              <a:pathLst>
                <a:path extrusionOk="0" h="447" w="606">
                  <a:moveTo>
                    <a:pt x="321" y="1"/>
                  </a:moveTo>
                  <a:cubicBezTo>
                    <a:pt x="54"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 name="Google Shape;503;p3"/>
            <p:cNvSpPr/>
            <p:nvPr/>
          </p:nvSpPr>
          <p:spPr>
            <a:xfrm>
              <a:off x="9311220" y="-15006"/>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 name="Google Shape;504;p3"/>
            <p:cNvSpPr/>
            <p:nvPr/>
          </p:nvSpPr>
          <p:spPr>
            <a:xfrm>
              <a:off x="9311220" y="145642"/>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 name="Google Shape;505;p3"/>
            <p:cNvSpPr/>
            <p:nvPr/>
          </p:nvSpPr>
          <p:spPr>
            <a:xfrm>
              <a:off x="9406665" y="114446"/>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 name="Google Shape;506;p3"/>
            <p:cNvSpPr/>
            <p:nvPr/>
          </p:nvSpPr>
          <p:spPr>
            <a:xfrm>
              <a:off x="9437860" y="-32036"/>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 name="Google Shape;507;p3"/>
            <p:cNvSpPr/>
            <p:nvPr/>
          </p:nvSpPr>
          <p:spPr>
            <a:xfrm>
              <a:off x="9577711" y="-42435"/>
              <a:ext cx="32204" cy="23663"/>
            </a:xfrm>
            <a:custGeom>
              <a:rect b="b" l="l" r="r" t="t"/>
              <a:pathLst>
                <a:path extrusionOk="0" h="446" w="607">
                  <a:moveTo>
                    <a:pt x="321" y="1"/>
                  </a:moveTo>
                  <a:cubicBezTo>
                    <a:pt x="36" y="1"/>
                    <a:pt x="1" y="446"/>
                    <a:pt x="286" y="446"/>
                  </a:cubicBezTo>
                  <a:cubicBezTo>
                    <a:pt x="553" y="446"/>
                    <a:pt x="607"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 name="Google Shape;508;p3"/>
            <p:cNvSpPr/>
            <p:nvPr/>
          </p:nvSpPr>
          <p:spPr>
            <a:xfrm>
              <a:off x="9522906" y="-195549"/>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 name="Google Shape;509;p3"/>
            <p:cNvSpPr/>
            <p:nvPr/>
          </p:nvSpPr>
          <p:spPr>
            <a:xfrm>
              <a:off x="9601373" y="-322189"/>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0" name="Google Shape;510;p3"/>
            <p:cNvSpPr/>
            <p:nvPr/>
          </p:nvSpPr>
          <p:spPr>
            <a:xfrm>
              <a:off x="9635381" y="-411054"/>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 name="Google Shape;511;p3"/>
            <p:cNvSpPr/>
            <p:nvPr/>
          </p:nvSpPr>
          <p:spPr>
            <a:xfrm>
              <a:off x="9580576" y="-537694"/>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 name="Google Shape;512;p3"/>
            <p:cNvSpPr/>
            <p:nvPr/>
          </p:nvSpPr>
          <p:spPr>
            <a:xfrm>
              <a:off x="9444492" y="-523476"/>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3" name="Google Shape;513;p3"/>
            <p:cNvSpPr/>
            <p:nvPr/>
          </p:nvSpPr>
          <p:spPr>
            <a:xfrm>
              <a:off x="9280024" y="-434663"/>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4" name="Google Shape;514;p3"/>
            <p:cNvSpPr/>
            <p:nvPr/>
          </p:nvSpPr>
          <p:spPr>
            <a:xfrm>
              <a:off x="8594407" y="-787154"/>
              <a:ext cx="1058076" cy="525987"/>
            </a:xfrm>
            <a:custGeom>
              <a:rect b="b" l="l" r="r" t="t"/>
              <a:pathLst>
                <a:path extrusionOk="0" h="9914" w="19943">
                  <a:moveTo>
                    <a:pt x="10667" y="0"/>
                  </a:moveTo>
                  <a:cubicBezTo>
                    <a:pt x="9904" y="0"/>
                    <a:pt x="9404" y="229"/>
                    <a:pt x="9075" y="427"/>
                  </a:cubicBezTo>
                  <a:cubicBezTo>
                    <a:pt x="7989" y="1104"/>
                    <a:pt x="8790" y="2405"/>
                    <a:pt x="8790" y="2405"/>
                  </a:cubicBezTo>
                  <a:cubicBezTo>
                    <a:pt x="7922" y="2200"/>
                    <a:pt x="7196" y="2112"/>
                    <a:pt x="6597" y="2112"/>
                  </a:cubicBezTo>
                  <a:cubicBezTo>
                    <a:pt x="5216" y="2112"/>
                    <a:pt x="4507" y="2576"/>
                    <a:pt x="4283" y="3135"/>
                  </a:cubicBezTo>
                  <a:cubicBezTo>
                    <a:pt x="4016" y="3812"/>
                    <a:pt x="4052" y="4560"/>
                    <a:pt x="4355" y="5219"/>
                  </a:cubicBezTo>
                  <a:cubicBezTo>
                    <a:pt x="4321" y="5217"/>
                    <a:pt x="4287" y="5215"/>
                    <a:pt x="4252" y="5215"/>
                  </a:cubicBezTo>
                  <a:cubicBezTo>
                    <a:pt x="2793" y="5215"/>
                    <a:pt x="0" y="7709"/>
                    <a:pt x="1896" y="9014"/>
                  </a:cubicBezTo>
                  <a:cubicBezTo>
                    <a:pt x="2413" y="9373"/>
                    <a:pt x="2987" y="9504"/>
                    <a:pt x="3550" y="9504"/>
                  </a:cubicBezTo>
                  <a:cubicBezTo>
                    <a:pt x="5080" y="9504"/>
                    <a:pt x="6528" y="8533"/>
                    <a:pt x="6528" y="8533"/>
                  </a:cubicBezTo>
                  <a:cubicBezTo>
                    <a:pt x="7059" y="9397"/>
                    <a:pt x="7690" y="9913"/>
                    <a:pt x="8486" y="9913"/>
                  </a:cubicBezTo>
                  <a:cubicBezTo>
                    <a:pt x="8757" y="9913"/>
                    <a:pt x="9048" y="9853"/>
                    <a:pt x="9360" y="9726"/>
                  </a:cubicBezTo>
                  <a:cubicBezTo>
                    <a:pt x="11498" y="8871"/>
                    <a:pt x="11961" y="7553"/>
                    <a:pt x="12068" y="7464"/>
                  </a:cubicBezTo>
                  <a:cubicBezTo>
                    <a:pt x="12711" y="7879"/>
                    <a:pt x="13261" y="8052"/>
                    <a:pt x="13740" y="8052"/>
                  </a:cubicBezTo>
                  <a:cubicBezTo>
                    <a:pt x="15585" y="8052"/>
                    <a:pt x="16372" y="5477"/>
                    <a:pt x="17306" y="4204"/>
                  </a:cubicBezTo>
                  <a:cubicBezTo>
                    <a:pt x="18499" y="2583"/>
                    <a:pt x="19942" y="2262"/>
                    <a:pt x="19942" y="2262"/>
                  </a:cubicBezTo>
                  <a:lnTo>
                    <a:pt x="19604" y="1817"/>
                  </a:lnTo>
                  <a:cubicBezTo>
                    <a:pt x="18873" y="2179"/>
                    <a:pt x="18155" y="2300"/>
                    <a:pt x="17521" y="2300"/>
                  </a:cubicBezTo>
                  <a:cubicBezTo>
                    <a:pt x="16255" y="2300"/>
                    <a:pt x="15328" y="1817"/>
                    <a:pt x="15328" y="1817"/>
                  </a:cubicBezTo>
                  <a:cubicBezTo>
                    <a:pt x="13163" y="404"/>
                    <a:pt x="11682" y="0"/>
                    <a:pt x="106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5" name="Google Shape;515;p3"/>
            <p:cNvSpPr/>
            <p:nvPr/>
          </p:nvSpPr>
          <p:spPr>
            <a:xfrm>
              <a:off x="8841480" y="-684389"/>
              <a:ext cx="813280" cy="280979"/>
            </a:xfrm>
            <a:custGeom>
              <a:rect b="b" l="l" r="r" t="t"/>
              <a:pathLst>
                <a:path extrusionOk="0" h="5296" w="15329">
                  <a:moveTo>
                    <a:pt x="15190" y="0"/>
                  </a:moveTo>
                  <a:cubicBezTo>
                    <a:pt x="15181" y="0"/>
                    <a:pt x="15171" y="2"/>
                    <a:pt x="15160" y="5"/>
                  </a:cubicBezTo>
                  <a:cubicBezTo>
                    <a:pt x="15071" y="22"/>
                    <a:pt x="7251" y="2356"/>
                    <a:pt x="90" y="5082"/>
                  </a:cubicBezTo>
                  <a:cubicBezTo>
                    <a:pt x="36" y="5100"/>
                    <a:pt x="0" y="5171"/>
                    <a:pt x="18" y="5224"/>
                  </a:cubicBezTo>
                  <a:cubicBezTo>
                    <a:pt x="36" y="5260"/>
                    <a:pt x="72" y="5295"/>
                    <a:pt x="125" y="5295"/>
                  </a:cubicBezTo>
                  <a:cubicBezTo>
                    <a:pt x="143" y="5295"/>
                    <a:pt x="143" y="5278"/>
                    <a:pt x="161" y="5278"/>
                  </a:cubicBezTo>
                  <a:cubicBezTo>
                    <a:pt x="7322" y="2552"/>
                    <a:pt x="15143" y="236"/>
                    <a:pt x="15214" y="201"/>
                  </a:cubicBezTo>
                  <a:cubicBezTo>
                    <a:pt x="15328" y="168"/>
                    <a:pt x="15293" y="0"/>
                    <a:pt x="151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 name="Google Shape;516;p3"/>
            <p:cNvSpPr/>
            <p:nvPr/>
          </p:nvSpPr>
          <p:spPr>
            <a:xfrm>
              <a:off x="9299867" y="-633351"/>
              <a:ext cx="124785" cy="125051"/>
            </a:xfrm>
            <a:custGeom>
              <a:rect b="b" l="l" r="r" t="t"/>
              <a:pathLst>
                <a:path extrusionOk="0" h="2357" w="2352">
                  <a:moveTo>
                    <a:pt x="98" y="0"/>
                  </a:moveTo>
                  <a:cubicBezTo>
                    <a:pt x="54" y="0"/>
                    <a:pt x="15" y="35"/>
                    <a:pt x="0" y="94"/>
                  </a:cubicBezTo>
                  <a:cubicBezTo>
                    <a:pt x="0" y="147"/>
                    <a:pt x="36" y="201"/>
                    <a:pt x="89" y="218"/>
                  </a:cubicBezTo>
                  <a:lnTo>
                    <a:pt x="2085" y="610"/>
                  </a:lnTo>
                  <a:lnTo>
                    <a:pt x="1105" y="2196"/>
                  </a:lnTo>
                  <a:cubicBezTo>
                    <a:pt x="1069" y="2249"/>
                    <a:pt x="1087" y="2320"/>
                    <a:pt x="1141" y="2338"/>
                  </a:cubicBezTo>
                  <a:cubicBezTo>
                    <a:pt x="1158" y="2356"/>
                    <a:pt x="1176" y="2356"/>
                    <a:pt x="1194" y="2356"/>
                  </a:cubicBezTo>
                  <a:cubicBezTo>
                    <a:pt x="1230" y="2356"/>
                    <a:pt x="1265" y="2338"/>
                    <a:pt x="1301" y="2303"/>
                  </a:cubicBezTo>
                  <a:lnTo>
                    <a:pt x="2352" y="575"/>
                  </a:lnTo>
                  <a:cubicBezTo>
                    <a:pt x="2352" y="557"/>
                    <a:pt x="2352" y="521"/>
                    <a:pt x="2352" y="486"/>
                  </a:cubicBezTo>
                  <a:cubicBezTo>
                    <a:pt x="2334" y="450"/>
                    <a:pt x="2298" y="432"/>
                    <a:pt x="2263" y="432"/>
                  </a:cubicBezTo>
                  <a:lnTo>
                    <a:pt x="125" y="5"/>
                  </a:lnTo>
                  <a:cubicBezTo>
                    <a:pt x="116" y="2"/>
                    <a:pt x="107" y="0"/>
                    <a:pt x="9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 name="Google Shape;517;p3"/>
            <p:cNvSpPr/>
            <p:nvPr/>
          </p:nvSpPr>
          <p:spPr>
            <a:xfrm>
              <a:off x="9123727" y="-577591"/>
              <a:ext cx="124202" cy="115554"/>
            </a:xfrm>
            <a:custGeom>
              <a:rect b="b" l="l" r="r" t="t"/>
              <a:pathLst>
                <a:path extrusionOk="0" h="2178" w="2341">
                  <a:moveTo>
                    <a:pt x="154" y="1"/>
                  </a:moveTo>
                  <a:cubicBezTo>
                    <a:pt x="36" y="1"/>
                    <a:pt x="0" y="184"/>
                    <a:pt x="132" y="201"/>
                  </a:cubicBezTo>
                  <a:lnTo>
                    <a:pt x="2056" y="610"/>
                  </a:lnTo>
                  <a:lnTo>
                    <a:pt x="1147" y="2018"/>
                  </a:lnTo>
                  <a:cubicBezTo>
                    <a:pt x="1094" y="2089"/>
                    <a:pt x="1147" y="2178"/>
                    <a:pt x="1236" y="2178"/>
                  </a:cubicBezTo>
                  <a:cubicBezTo>
                    <a:pt x="1254" y="2178"/>
                    <a:pt x="1290" y="2160"/>
                    <a:pt x="1307" y="2142"/>
                  </a:cubicBezTo>
                  <a:lnTo>
                    <a:pt x="2323" y="610"/>
                  </a:lnTo>
                  <a:cubicBezTo>
                    <a:pt x="2341" y="575"/>
                    <a:pt x="2341" y="539"/>
                    <a:pt x="2341" y="503"/>
                  </a:cubicBezTo>
                  <a:cubicBezTo>
                    <a:pt x="2323" y="468"/>
                    <a:pt x="2287" y="450"/>
                    <a:pt x="2252" y="450"/>
                  </a:cubicBezTo>
                  <a:lnTo>
                    <a:pt x="185" y="5"/>
                  </a:lnTo>
                  <a:cubicBezTo>
                    <a:pt x="174" y="2"/>
                    <a:pt x="164" y="1"/>
                    <a:pt x="15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 name="Google Shape;518;p3"/>
            <p:cNvSpPr/>
            <p:nvPr/>
          </p:nvSpPr>
          <p:spPr>
            <a:xfrm>
              <a:off x="8962443" y="-513289"/>
              <a:ext cx="118207" cy="114599"/>
            </a:xfrm>
            <a:custGeom>
              <a:rect b="b" l="l" r="r" t="t"/>
              <a:pathLst>
                <a:path extrusionOk="0" h="2160" w="2228">
                  <a:moveTo>
                    <a:pt x="104" y="1"/>
                  </a:moveTo>
                  <a:cubicBezTo>
                    <a:pt x="59" y="1"/>
                    <a:pt x="19" y="47"/>
                    <a:pt x="19" y="93"/>
                  </a:cubicBezTo>
                  <a:cubicBezTo>
                    <a:pt x="1" y="147"/>
                    <a:pt x="36" y="200"/>
                    <a:pt x="108" y="218"/>
                  </a:cubicBezTo>
                  <a:lnTo>
                    <a:pt x="1942" y="467"/>
                  </a:lnTo>
                  <a:lnTo>
                    <a:pt x="1105" y="1999"/>
                  </a:lnTo>
                  <a:cubicBezTo>
                    <a:pt x="1070" y="2053"/>
                    <a:pt x="1087" y="2106"/>
                    <a:pt x="1141" y="2142"/>
                  </a:cubicBezTo>
                  <a:cubicBezTo>
                    <a:pt x="1159" y="2142"/>
                    <a:pt x="1176" y="2160"/>
                    <a:pt x="1194" y="2160"/>
                  </a:cubicBezTo>
                  <a:cubicBezTo>
                    <a:pt x="1230" y="2160"/>
                    <a:pt x="1283" y="2142"/>
                    <a:pt x="1301" y="2106"/>
                  </a:cubicBezTo>
                  <a:lnTo>
                    <a:pt x="2228" y="432"/>
                  </a:lnTo>
                  <a:cubicBezTo>
                    <a:pt x="2228" y="396"/>
                    <a:pt x="2228" y="360"/>
                    <a:pt x="2228" y="325"/>
                  </a:cubicBezTo>
                  <a:cubicBezTo>
                    <a:pt x="2210" y="307"/>
                    <a:pt x="2174" y="271"/>
                    <a:pt x="2138" y="271"/>
                  </a:cubicBezTo>
                  <a:lnTo>
                    <a:pt x="125" y="4"/>
                  </a:lnTo>
                  <a:cubicBezTo>
                    <a:pt x="118" y="2"/>
                    <a:pt x="111" y="1"/>
                    <a:pt x="1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 name="Google Shape;519;p3"/>
            <p:cNvSpPr/>
            <p:nvPr/>
          </p:nvSpPr>
          <p:spPr>
            <a:xfrm>
              <a:off x="9116512" y="-417633"/>
              <a:ext cx="32204" cy="23663"/>
            </a:xfrm>
            <a:custGeom>
              <a:rect b="b" l="l" r="r" t="t"/>
              <a:pathLst>
                <a:path extrusionOk="0" h="446" w="607">
                  <a:moveTo>
                    <a:pt x="321" y="0"/>
                  </a:moveTo>
                  <a:cubicBezTo>
                    <a:pt x="36" y="0"/>
                    <a:pt x="0" y="446"/>
                    <a:pt x="285"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 name="Google Shape;520;p3"/>
            <p:cNvSpPr/>
            <p:nvPr/>
          </p:nvSpPr>
          <p:spPr>
            <a:xfrm>
              <a:off x="9040910" y="-328820"/>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 name="Google Shape;521;p3"/>
            <p:cNvSpPr/>
            <p:nvPr/>
          </p:nvSpPr>
          <p:spPr>
            <a:xfrm>
              <a:off x="8955864" y="-387392"/>
              <a:ext cx="33106" cy="23663"/>
            </a:xfrm>
            <a:custGeom>
              <a:rect b="b" l="l" r="r" t="t"/>
              <a:pathLst>
                <a:path extrusionOk="0" h="446" w="624">
                  <a:moveTo>
                    <a:pt x="338" y="0"/>
                  </a:moveTo>
                  <a:cubicBezTo>
                    <a:pt x="53" y="0"/>
                    <a:pt x="0" y="446"/>
                    <a:pt x="285" y="446"/>
                  </a:cubicBezTo>
                  <a:cubicBezTo>
                    <a:pt x="570" y="446"/>
                    <a:pt x="624" y="0"/>
                    <a:pt x="33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 name="Google Shape;522;p3"/>
            <p:cNvSpPr/>
            <p:nvPr/>
          </p:nvSpPr>
          <p:spPr>
            <a:xfrm>
              <a:off x="8809329" y="-35338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 name="Google Shape;523;p3"/>
            <p:cNvSpPr/>
            <p:nvPr/>
          </p:nvSpPr>
          <p:spPr>
            <a:xfrm>
              <a:off x="8710118" y="-366595"/>
              <a:ext cx="32151" cy="23663"/>
            </a:xfrm>
            <a:custGeom>
              <a:rect b="b" l="l" r="r" t="t"/>
              <a:pathLst>
                <a:path extrusionOk="0" h="446" w="606">
                  <a:moveTo>
                    <a:pt x="339" y="0"/>
                  </a:moveTo>
                  <a:cubicBezTo>
                    <a:pt x="54" y="0"/>
                    <a:pt x="0" y="446"/>
                    <a:pt x="285" y="446"/>
                  </a:cubicBezTo>
                  <a:cubicBezTo>
                    <a:pt x="570" y="446"/>
                    <a:pt x="606"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 name="Google Shape;524;p3"/>
            <p:cNvSpPr/>
            <p:nvPr/>
          </p:nvSpPr>
          <p:spPr>
            <a:xfrm>
              <a:off x="8802750" y="-472438"/>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 name="Google Shape;525;p3"/>
            <p:cNvSpPr/>
            <p:nvPr/>
          </p:nvSpPr>
          <p:spPr>
            <a:xfrm>
              <a:off x="8935067" y="-626507"/>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 name="Google Shape;526;p3"/>
            <p:cNvSpPr/>
            <p:nvPr/>
          </p:nvSpPr>
          <p:spPr>
            <a:xfrm>
              <a:off x="8870765" y="-547138"/>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 name="Google Shape;527;p3"/>
            <p:cNvSpPr/>
            <p:nvPr/>
          </p:nvSpPr>
          <p:spPr>
            <a:xfrm>
              <a:off x="9048443" y="-601943"/>
              <a:ext cx="32204" cy="23663"/>
            </a:xfrm>
            <a:custGeom>
              <a:rect b="b" l="l" r="r" t="t"/>
              <a:pathLst>
                <a:path extrusionOk="0" h="446" w="607">
                  <a:moveTo>
                    <a:pt x="321" y="0"/>
                  </a:moveTo>
                  <a:cubicBezTo>
                    <a:pt x="36" y="0"/>
                    <a:pt x="1" y="446"/>
                    <a:pt x="286" y="446"/>
                  </a:cubicBezTo>
                  <a:cubicBezTo>
                    <a:pt x="553" y="446"/>
                    <a:pt x="607"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 name="Google Shape;528;p3"/>
            <p:cNvSpPr/>
            <p:nvPr/>
          </p:nvSpPr>
          <p:spPr>
            <a:xfrm>
              <a:off x="9109880" y="-721951"/>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 name="Google Shape;529;p3"/>
            <p:cNvSpPr/>
            <p:nvPr/>
          </p:nvSpPr>
          <p:spPr>
            <a:xfrm>
              <a:off x="9235618" y="-721951"/>
              <a:ext cx="33106" cy="23663"/>
            </a:xfrm>
            <a:custGeom>
              <a:rect b="b" l="l" r="r" t="t"/>
              <a:pathLst>
                <a:path extrusionOk="0" h="446" w="624">
                  <a:moveTo>
                    <a:pt x="339" y="0"/>
                  </a:moveTo>
                  <a:cubicBezTo>
                    <a:pt x="53" y="0"/>
                    <a:pt x="0" y="445"/>
                    <a:pt x="285" y="445"/>
                  </a:cubicBezTo>
                  <a:cubicBezTo>
                    <a:pt x="570" y="445"/>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 name="Google Shape;530;p3"/>
            <p:cNvSpPr/>
            <p:nvPr/>
          </p:nvSpPr>
          <p:spPr>
            <a:xfrm>
              <a:off x="9208189" y="-635950"/>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 name="Google Shape;531;p3"/>
            <p:cNvSpPr/>
            <p:nvPr/>
          </p:nvSpPr>
          <p:spPr>
            <a:xfrm>
              <a:off x="9280024" y="-47906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 name="Google Shape;532;p3"/>
            <p:cNvSpPr/>
            <p:nvPr/>
          </p:nvSpPr>
          <p:spPr>
            <a:xfrm>
              <a:off x="9368837" y="-411054"/>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3" name="Google Shape;533;p3"/>
            <p:cNvSpPr/>
            <p:nvPr/>
          </p:nvSpPr>
          <p:spPr>
            <a:xfrm>
              <a:off x="9423695" y="-527296"/>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4" name="Google Shape;534;p3"/>
            <p:cNvSpPr/>
            <p:nvPr/>
          </p:nvSpPr>
          <p:spPr>
            <a:xfrm>
              <a:off x="6529702" y="-760362"/>
              <a:ext cx="1282605" cy="881509"/>
            </a:xfrm>
            <a:custGeom>
              <a:rect b="b" l="l" r="r" t="t"/>
              <a:pathLst>
                <a:path extrusionOk="0" h="16615" w="24175">
                  <a:moveTo>
                    <a:pt x="24000" y="0"/>
                  </a:moveTo>
                  <a:cubicBezTo>
                    <a:pt x="23981" y="0"/>
                    <a:pt x="23962" y="4"/>
                    <a:pt x="23943" y="11"/>
                  </a:cubicBezTo>
                  <a:cubicBezTo>
                    <a:pt x="23480" y="136"/>
                    <a:pt x="22999" y="207"/>
                    <a:pt x="22518" y="243"/>
                  </a:cubicBezTo>
                  <a:cubicBezTo>
                    <a:pt x="18813" y="653"/>
                    <a:pt x="10119" y="1650"/>
                    <a:pt x="54" y="16365"/>
                  </a:cubicBezTo>
                  <a:cubicBezTo>
                    <a:pt x="1" y="16436"/>
                    <a:pt x="19" y="16543"/>
                    <a:pt x="90" y="16597"/>
                  </a:cubicBezTo>
                  <a:cubicBezTo>
                    <a:pt x="125" y="16597"/>
                    <a:pt x="143" y="16614"/>
                    <a:pt x="179" y="16614"/>
                  </a:cubicBezTo>
                  <a:cubicBezTo>
                    <a:pt x="232" y="16614"/>
                    <a:pt x="286" y="16597"/>
                    <a:pt x="321" y="16561"/>
                  </a:cubicBezTo>
                  <a:cubicBezTo>
                    <a:pt x="10315" y="1971"/>
                    <a:pt x="18902" y="991"/>
                    <a:pt x="22554" y="564"/>
                  </a:cubicBezTo>
                  <a:cubicBezTo>
                    <a:pt x="23070" y="528"/>
                    <a:pt x="23569" y="439"/>
                    <a:pt x="24050" y="314"/>
                  </a:cubicBezTo>
                  <a:cubicBezTo>
                    <a:pt x="24139" y="279"/>
                    <a:pt x="24175" y="190"/>
                    <a:pt x="24157" y="118"/>
                  </a:cubicBezTo>
                  <a:cubicBezTo>
                    <a:pt x="24129" y="48"/>
                    <a:pt x="24068" y="0"/>
                    <a:pt x="2400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5" name="Google Shape;535;p3"/>
            <p:cNvSpPr/>
            <p:nvPr/>
          </p:nvSpPr>
          <p:spPr>
            <a:xfrm>
              <a:off x="6987134" y="-602102"/>
              <a:ext cx="278910" cy="643875"/>
            </a:xfrm>
            <a:custGeom>
              <a:rect b="b" l="l" r="r" t="t"/>
              <a:pathLst>
                <a:path extrusionOk="0" h="12136" w="5257">
                  <a:moveTo>
                    <a:pt x="5079" y="0"/>
                  </a:moveTo>
                  <a:cubicBezTo>
                    <a:pt x="5003" y="0"/>
                    <a:pt x="4933" y="51"/>
                    <a:pt x="4918" y="128"/>
                  </a:cubicBezTo>
                  <a:cubicBezTo>
                    <a:pt x="4169" y="5134"/>
                    <a:pt x="90" y="11814"/>
                    <a:pt x="36" y="11886"/>
                  </a:cubicBezTo>
                  <a:cubicBezTo>
                    <a:pt x="1" y="11957"/>
                    <a:pt x="19" y="12046"/>
                    <a:pt x="90" y="12099"/>
                  </a:cubicBezTo>
                  <a:cubicBezTo>
                    <a:pt x="126" y="12117"/>
                    <a:pt x="143" y="12117"/>
                    <a:pt x="179" y="12135"/>
                  </a:cubicBezTo>
                  <a:cubicBezTo>
                    <a:pt x="232" y="12135"/>
                    <a:pt x="286" y="12099"/>
                    <a:pt x="321" y="12046"/>
                  </a:cubicBezTo>
                  <a:cubicBezTo>
                    <a:pt x="357" y="11993"/>
                    <a:pt x="4472" y="5241"/>
                    <a:pt x="5238" y="182"/>
                  </a:cubicBezTo>
                  <a:cubicBezTo>
                    <a:pt x="5256" y="93"/>
                    <a:pt x="5203" y="21"/>
                    <a:pt x="5114" y="3"/>
                  </a:cubicBezTo>
                  <a:cubicBezTo>
                    <a:pt x="5102" y="1"/>
                    <a:pt x="5091" y="0"/>
                    <a:pt x="507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6" name="Google Shape;536;p3"/>
            <p:cNvSpPr/>
            <p:nvPr/>
          </p:nvSpPr>
          <p:spPr>
            <a:xfrm>
              <a:off x="6790038" y="-224410"/>
              <a:ext cx="82819" cy="290741"/>
            </a:xfrm>
            <a:custGeom>
              <a:rect b="b" l="l" r="r" t="t"/>
              <a:pathLst>
                <a:path extrusionOk="0" h="5480" w="1561">
                  <a:moveTo>
                    <a:pt x="213" y="1"/>
                  </a:moveTo>
                  <a:cubicBezTo>
                    <a:pt x="110" y="1"/>
                    <a:pt x="0" y="97"/>
                    <a:pt x="46" y="224"/>
                  </a:cubicBezTo>
                  <a:cubicBezTo>
                    <a:pt x="64" y="260"/>
                    <a:pt x="1222" y="3110"/>
                    <a:pt x="349" y="5265"/>
                  </a:cubicBezTo>
                  <a:cubicBezTo>
                    <a:pt x="331" y="5337"/>
                    <a:pt x="367" y="5444"/>
                    <a:pt x="456" y="5461"/>
                  </a:cubicBezTo>
                  <a:cubicBezTo>
                    <a:pt x="474" y="5479"/>
                    <a:pt x="491" y="5479"/>
                    <a:pt x="509" y="5479"/>
                  </a:cubicBezTo>
                  <a:cubicBezTo>
                    <a:pt x="563" y="5479"/>
                    <a:pt x="634" y="5444"/>
                    <a:pt x="652" y="5372"/>
                  </a:cubicBezTo>
                  <a:cubicBezTo>
                    <a:pt x="1560" y="3110"/>
                    <a:pt x="402" y="224"/>
                    <a:pt x="349" y="99"/>
                  </a:cubicBezTo>
                  <a:cubicBezTo>
                    <a:pt x="324" y="30"/>
                    <a:pt x="269" y="1"/>
                    <a:pt x="21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 name="Google Shape;537;p3"/>
            <p:cNvSpPr/>
            <p:nvPr/>
          </p:nvSpPr>
          <p:spPr>
            <a:xfrm>
              <a:off x="6931746" y="16615"/>
              <a:ext cx="101759" cy="84198"/>
            </a:xfrm>
            <a:custGeom>
              <a:rect b="b" l="l" r="r" t="t"/>
              <a:pathLst>
                <a:path extrusionOk="0" h="1587" w="1918">
                  <a:moveTo>
                    <a:pt x="935" y="1"/>
                  </a:moveTo>
                  <a:cubicBezTo>
                    <a:pt x="431" y="1"/>
                    <a:pt x="0" y="507"/>
                    <a:pt x="190" y="1061"/>
                  </a:cubicBezTo>
                  <a:cubicBezTo>
                    <a:pt x="302" y="1385"/>
                    <a:pt x="615" y="1586"/>
                    <a:pt x="944" y="1586"/>
                  </a:cubicBezTo>
                  <a:cubicBezTo>
                    <a:pt x="1031" y="1586"/>
                    <a:pt x="1119" y="1572"/>
                    <a:pt x="1205" y="1542"/>
                  </a:cubicBezTo>
                  <a:cubicBezTo>
                    <a:pt x="1882" y="1310"/>
                    <a:pt x="1918" y="384"/>
                    <a:pt x="1276" y="81"/>
                  </a:cubicBezTo>
                  <a:cubicBezTo>
                    <a:pt x="1163" y="26"/>
                    <a:pt x="1047" y="1"/>
                    <a:pt x="9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8" name="Google Shape;538;p3"/>
            <p:cNvSpPr/>
            <p:nvPr/>
          </p:nvSpPr>
          <p:spPr>
            <a:xfrm>
              <a:off x="6755977" y="31417"/>
              <a:ext cx="101759" cy="84517"/>
            </a:xfrm>
            <a:custGeom>
              <a:rect b="b" l="l" r="r" t="t"/>
              <a:pathLst>
                <a:path extrusionOk="0" h="1593" w="1918">
                  <a:moveTo>
                    <a:pt x="920" y="0"/>
                  </a:moveTo>
                  <a:cubicBezTo>
                    <a:pt x="414" y="0"/>
                    <a:pt x="1" y="516"/>
                    <a:pt x="189" y="1067"/>
                  </a:cubicBezTo>
                  <a:cubicBezTo>
                    <a:pt x="302" y="1391"/>
                    <a:pt x="615" y="1592"/>
                    <a:pt x="943" y="1592"/>
                  </a:cubicBezTo>
                  <a:cubicBezTo>
                    <a:pt x="1030" y="1592"/>
                    <a:pt x="1119" y="1578"/>
                    <a:pt x="1205" y="1548"/>
                  </a:cubicBezTo>
                  <a:cubicBezTo>
                    <a:pt x="1864" y="1316"/>
                    <a:pt x="1917" y="390"/>
                    <a:pt x="1276" y="87"/>
                  </a:cubicBezTo>
                  <a:cubicBezTo>
                    <a:pt x="1157" y="27"/>
                    <a:pt x="1036" y="0"/>
                    <a:pt x="9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 name="Google Shape;539;p3"/>
            <p:cNvSpPr/>
            <p:nvPr/>
          </p:nvSpPr>
          <p:spPr>
            <a:xfrm>
              <a:off x="6810411" y="-477796"/>
              <a:ext cx="258855" cy="55496"/>
            </a:xfrm>
            <a:custGeom>
              <a:rect b="b" l="l" r="r" t="t"/>
              <a:pathLst>
                <a:path extrusionOk="0" h="1046" w="4879">
                  <a:moveTo>
                    <a:pt x="3582" y="1"/>
                  </a:moveTo>
                  <a:cubicBezTo>
                    <a:pt x="2832" y="1"/>
                    <a:pt x="1696" y="150"/>
                    <a:pt x="125" y="742"/>
                  </a:cubicBezTo>
                  <a:cubicBezTo>
                    <a:pt x="54" y="760"/>
                    <a:pt x="1" y="867"/>
                    <a:pt x="36" y="938"/>
                  </a:cubicBezTo>
                  <a:cubicBezTo>
                    <a:pt x="54" y="1010"/>
                    <a:pt x="125" y="1045"/>
                    <a:pt x="179" y="1045"/>
                  </a:cubicBezTo>
                  <a:lnTo>
                    <a:pt x="250" y="1045"/>
                  </a:lnTo>
                  <a:cubicBezTo>
                    <a:pt x="1765" y="470"/>
                    <a:pt x="2859" y="330"/>
                    <a:pt x="3570" y="330"/>
                  </a:cubicBezTo>
                  <a:cubicBezTo>
                    <a:pt x="4248" y="330"/>
                    <a:pt x="4579" y="457"/>
                    <a:pt x="4597" y="457"/>
                  </a:cubicBezTo>
                  <a:cubicBezTo>
                    <a:pt x="4617" y="466"/>
                    <a:pt x="4637" y="469"/>
                    <a:pt x="4656" y="469"/>
                  </a:cubicBezTo>
                  <a:cubicBezTo>
                    <a:pt x="4799" y="469"/>
                    <a:pt x="4879" y="249"/>
                    <a:pt x="4721" y="154"/>
                  </a:cubicBezTo>
                  <a:cubicBezTo>
                    <a:pt x="4686" y="146"/>
                    <a:pt x="4322" y="1"/>
                    <a:pt x="35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 name="Google Shape;540;p3"/>
            <p:cNvSpPr/>
            <p:nvPr/>
          </p:nvSpPr>
          <p:spPr>
            <a:xfrm>
              <a:off x="6776881" y="-477584"/>
              <a:ext cx="102555" cy="84464"/>
            </a:xfrm>
            <a:custGeom>
              <a:rect b="b" l="l" r="r" t="t"/>
              <a:pathLst>
                <a:path extrusionOk="0" h="1592" w="1933">
                  <a:moveTo>
                    <a:pt x="948" y="1"/>
                  </a:moveTo>
                  <a:cubicBezTo>
                    <a:pt x="432" y="1"/>
                    <a:pt x="0" y="518"/>
                    <a:pt x="205" y="1059"/>
                  </a:cubicBezTo>
                  <a:cubicBezTo>
                    <a:pt x="317" y="1380"/>
                    <a:pt x="614" y="1591"/>
                    <a:pt x="942" y="1591"/>
                  </a:cubicBezTo>
                  <a:cubicBezTo>
                    <a:pt x="1034" y="1591"/>
                    <a:pt x="1127" y="1575"/>
                    <a:pt x="1220" y="1540"/>
                  </a:cubicBezTo>
                  <a:cubicBezTo>
                    <a:pt x="1880" y="1308"/>
                    <a:pt x="1933" y="382"/>
                    <a:pt x="1292" y="79"/>
                  </a:cubicBezTo>
                  <a:cubicBezTo>
                    <a:pt x="1177" y="25"/>
                    <a:pt x="1061" y="1"/>
                    <a:pt x="9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1" name="Google Shape;541;p3"/>
            <p:cNvSpPr/>
            <p:nvPr/>
          </p:nvSpPr>
          <p:spPr>
            <a:xfrm>
              <a:off x="6465453" y="-171993"/>
              <a:ext cx="277265" cy="57777"/>
            </a:xfrm>
            <a:custGeom>
              <a:rect b="b" l="l" r="r" t="t"/>
              <a:pathLst>
                <a:path extrusionOk="0" h="1089" w="5226">
                  <a:moveTo>
                    <a:pt x="2820" y="1"/>
                  </a:moveTo>
                  <a:cubicBezTo>
                    <a:pt x="1971" y="1"/>
                    <a:pt x="989" y="181"/>
                    <a:pt x="89" y="786"/>
                  </a:cubicBezTo>
                  <a:cubicBezTo>
                    <a:pt x="18" y="839"/>
                    <a:pt x="0" y="928"/>
                    <a:pt x="36" y="1017"/>
                  </a:cubicBezTo>
                  <a:cubicBezTo>
                    <a:pt x="72" y="1053"/>
                    <a:pt x="125" y="1089"/>
                    <a:pt x="178" y="1089"/>
                  </a:cubicBezTo>
                  <a:cubicBezTo>
                    <a:pt x="214" y="1089"/>
                    <a:pt x="232" y="1071"/>
                    <a:pt x="268" y="1053"/>
                  </a:cubicBezTo>
                  <a:cubicBezTo>
                    <a:pt x="1089" y="506"/>
                    <a:pt x="2000" y="343"/>
                    <a:pt x="2795" y="343"/>
                  </a:cubicBezTo>
                  <a:cubicBezTo>
                    <a:pt x="3968" y="343"/>
                    <a:pt x="4889" y="697"/>
                    <a:pt x="4899" y="697"/>
                  </a:cubicBezTo>
                  <a:cubicBezTo>
                    <a:pt x="4927" y="711"/>
                    <a:pt x="4953" y="717"/>
                    <a:pt x="4978" y="717"/>
                  </a:cubicBezTo>
                  <a:cubicBezTo>
                    <a:pt x="5144" y="717"/>
                    <a:pt x="5226" y="440"/>
                    <a:pt x="5024" y="394"/>
                  </a:cubicBezTo>
                  <a:cubicBezTo>
                    <a:pt x="4961" y="363"/>
                    <a:pt x="4024" y="1"/>
                    <a:pt x="282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 name="Google Shape;542;p3"/>
            <p:cNvSpPr/>
            <p:nvPr/>
          </p:nvSpPr>
          <p:spPr>
            <a:xfrm>
              <a:off x="6955036" y="-334285"/>
              <a:ext cx="228614" cy="99107"/>
            </a:xfrm>
            <a:custGeom>
              <a:rect b="b" l="l" r="r" t="t"/>
              <a:pathLst>
                <a:path extrusionOk="0" h="1868" w="4309">
                  <a:moveTo>
                    <a:pt x="3077" y="1"/>
                  </a:moveTo>
                  <a:cubicBezTo>
                    <a:pt x="1886" y="1"/>
                    <a:pt x="741" y="586"/>
                    <a:pt x="54" y="1618"/>
                  </a:cubicBezTo>
                  <a:cubicBezTo>
                    <a:pt x="0" y="1689"/>
                    <a:pt x="18" y="1778"/>
                    <a:pt x="89" y="1832"/>
                  </a:cubicBezTo>
                  <a:cubicBezTo>
                    <a:pt x="107" y="1850"/>
                    <a:pt x="143" y="1867"/>
                    <a:pt x="178" y="1867"/>
                  </a:cubicBezTo>
                  <a:cubicBezTo>
                    <a:pt x="232" y="1867"/>
                    <a:pt x="285" y="1850"/>
                    <a:pt x="321" y="1796"/>
                  </a:cubicBezTo>
                  <a:cubicBezTo>
                    <a:pt x="1207" y="576"/>
                    <a:pt x="2296" y="314"/>
                    <a:pt x="3060" y="314"/>
                  </a:cubicBezTo>
                  <a:cubicBezTo>
                    <a:pt x="3600" y="314"/>
                    <a:pt x="3979" y="445"/>
                    <a:pt x="4008" y="460"/>
                  </a:cubicBezTo>
                  <a:cubicBezTo>
                    <a:pt x="4031" y="468"/>
                    <a:pt x="4052" y="471"/>
                    <a:pt x="4071" y="471"/>
                  </a:cubicBezTo>
                  <a:cubicBezTo>
                    <a:pt x="4241" y="471"/>
                    <a:pt x="4309" y="221"/>
                    <a:pt x="4133" y="157"/>
                  </a:cubicBezTo>
                  <a:cubicBezTo>
                    <a:pt x="3784" y="52"/>
                    <a:pt x="3429" y="1"/>
                    <a:pt x="307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 name="Google Shape;543;p3"/>
            <p:cNvSpPr/>
            <p:nvPr/>
          </p:nvSpPr>
          <p:spPr>
            <a:xfrm>
              <a:off x="6919437" y="-287704"/>
              <a:ext cx="101813" cy="84145"/>
            </a:xfrm>
            <a:custGeom>
              <a:rect b="b" l="l" r="r" t="t"/>
              <a:pathLst>
                <a:path extrusionOk="0" h="1586" w="1919">
                  <a:moveTo>
                    <a:pt x="929" y="1"/>
                  </a:moveTo>
                  <a:cubicBezTo>
                    <a:pt x="419" y="1"/>
                    <a:pt x="1" y="507"/>
                    <a:pt x="190" y="1061"/>
                  </a:cubicBezTo>
                  <a:cubicBezTo>
                    <a:pt x="303" y="1384"/>
                    <a:pt x="604" y="1586"/>
                    <a:pt x="937" y="1586"/>
                  </a:cubicBezTo>
                  <a:cubicBezTo>
                    <a:pt x="1025" y="1586"/>
                    <a:pt x="1116" y="1572"/>
                    <a:pt x="1206" y="1542"/>
                  </a:cubicBezTo>
                  <a:cubicBezTo>
                    <a:pt x="1865" y="1310"/>
                    <a:pt x="1918" y="384"/>
                    <a:pt x="1277" y="81"/>
                  </a:cubicBezTo>
                  <a:cubicBezTo>
                    <a:pt x="1160" y="26"/>
                    <a:pt x="1042" y="1"/>
                    <a:pt x="9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 name="Google Shape;544;p3"/>
            <p:cNvSpPr/>
            <p:nvPr/>
          </p:nvSpPr>
          <p:spPr>
            <a:xfrm>
              <a:off x="7136481" y="-252900"/>
              <a:ext cx="78521" cy="241719"/>
            </a:xfrm>
            <a:custGeom>
              <a:rect b="b" l="l" r="r" t="t"/>
              <a:pathLst>
                <a:path extrusionOk="0" h="4556" w="1480">
                  <a:moveTo>
                    <a:pt x="180" y="1"/>
                  </a:moveTo>
                  <a:cubicBezTo>
                    <a:pt x="148" y="1"/>
                    <a:pt x="116" y="11"/>
                    <a:pt x="90" y="31"/>
                  </a:cubicBezTo>
                  <a:cubicBezTo>
                    <a:pt x="18" y="84"/>
                    <a:pt x="0" y="173"/>
                    <a:pt x="54" y="262"/>
                  </a:cubicBezTo>
                  <a:cubicBezTo>
                    <a:pt x="1123" y="1865"/>
                    <a:pt x="339" y="4324"/>
                    <a:pt x="339" y="4359"/>
                  </a:cubicBezTo>
                  <a:cubicBezTo>
                    <a:pt x="303" y="4431"/>
                    <a:pt x="357" y="4520"/>
                    <a:pt x="446" y="4555"/>
                  </a:cubicBezTo>
                  <a:lnTo>
                    <a:pt x="481" y="4555"/>
                  </a:lnTo>
                  <a:cubicBezTo>
                    <a:pt x="553" y="4555"/>
                    <a:pt x="606" y="4520"/>
                    <a:pt x="642" y="4449"/>
                  </a:cubicBezTo>
                  <a:cubicBezTo>
                    <a:pt x="677" y="4342"/>
                    <a:pt x="1479" y="1812"/>
                    <a:pt x="321" y="84"/>
                  </a:cubicBezTo>
                  <a:cubicBezTo>
                    <a:pt x="288" y="28"/>
                    <a:pt x="233"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 name="Google Shape;545;p3"/>
            <p:cNvSpPr/>
            <p:nvPr/>
          </p:nvSpPr>
          <p:spPr>
            <a:xfrm>
              <a:off x="7108628" y="-58881"/>
              <a:ext cx="102555" cy="84994"/>
            </a:xfrm>
            <a:custGeom>
              <a:rect b="b" l="l" r="r" t="t"/>
              <a:pathLst>
                <a:path extrusionOk="0" h="1602" w="1933">
                  <a:moveTo>
                    <a:pt x="948" y="0"/>
                  </a:moveTo>
                  <a:cubicBezTo>
                    <a:pt x="432" y="0"/>
                    <a:pt x="0" y="517"/>
                    <a:pt x="205" y="1059"/>
                  </a:cubicBezTo>
                  <a:cubicBezTo>
                    <a:pt x="318" y="1397"/>
                    <a:pt x="620" y="1602"/>
                    <a:pt x="953" y="1602"/>
                  </a:cubicBezTo>
                  <a:cubicBezTo>
                    <a:pt x="1041" y="1602"/>
                    <a:pt x="1131" y="1587"/>
                    <a:pt x="1220" y="1558"/>
                  </a:cubicBezTo>
                  <a:cubicBezTo>
                    <a:pt x="1879" y="1308"/>
                    <a:pt x="1933" y="382"/>
                    <a:pt x="1292" y="79"/>
                  </a:cubicBezTo>
                  <a:cubicBezTo>
                    <a:pt x="1177" y="25"/>
                    <a:pt x="1060" y="0"/>
                    <a:pt x="9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 name="Google Shape;546;p3"/>
            <p:cNvSpPr/>
            <p:nvPr/>
          </p:nvSpPr>
          <p:spPr>
            <a:xfrm>
              <a:off x="8988917" y="880865"/>
              <a:ext cx="723087" cy="1378157"/>
            </a:xfrm>
            <a:custGeom>
              <a:rect b="b" l="l" r="r" t="t"/>
              <a:pathLst>
                <a:path extrusionOk="0" h="25976" w="13629">
                  <a:moveTo>
                    <a:pt x="13367" y="1"/>
                  </a:moveTo>
                  <a:cubicBezTo>
                    <a:pt x="13304" y="1"/>
                    <a:pt x="13241" y="35"/>
                    <a:pt x="13219" y="109"/>
                  </a:cubicBezTo>
                  <a:cubicBezTo>
                    <a:pt x="13147" y="608"/>
                    <a:pt x="13130" y="1107"/>
                    <a:pt x="13147" y="1623"/>
                  </a:cubicBezTo>
                  <a:cubicBezTo>
                    <a:pt x="13201" y="5311"/>
                    <a:pt x="13308" y="13951"/>
                    <a:pt x="72" y="25690"/>
                  </a:cubicBezTo>
                  <a:cubicBezTo>
                    <a:pt x="18" y="25744"/>
                    <a:pt x="1" y="25851"/>
                    <a:pt x="54" y="25922"/>
                  </a:cubicBezTo>
                  <a:cubicBezTo>
                    <a:pt x="90" y="25958"/>
                    <a:pt x="143" y="25975"/>
                    <a:pt x="179" y="25975"/>
                  </a:cubicBezTo>
                  <a:cubicBezTo>
                    <a:pt x="214" y="25975"/>
                    <a:pt x="250" y="25958"/>
                    <a:pt x="286" y="25940"/>
                  </a:cubicBezTo>
                  <a:cubicBezTo>
                    <a:pt x="13628" y="14093"/>
                    <a:pt x="13522" y="5346"/>
                    <a:pt x="13468" y="1623"/>
                  </a:cubicBezTo>
                  <a:cubicBezTo>
                    <a:pt x="13450" y="1142"/>
                    <a:pt x="13468" y="661"/>
                    <a:pt x="13522" y="180"/>
                  </a:cubicBezTo>
                  <a:cubicBezTo>
                    <a:pt x="13542" y="66"/>
                    <a:pt x="13455" y="1"/>
                    <a:pt x="133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 name="Google Shape;547;p3"/>
            <p:cNvSpPr/>
            <p:nvPr/>
          </p:nvSpPr>
          <p:spPr>
            <a:xfrm>
              <a:off x="9010669" y="1441169"/>
              <a:ext cx="608700" cy="353771"/>
            </a:xfrm>
            <a:custGeom>
              <a:rect b="b" l="l" r="r" t="t"/>
              <a:pathLst>
                <a:path extrusionOk="0" h="6668" w="11473">
                  <a:moveTo>
                    <a:pt x="11285" y="1"/>
                  </a:moveTo>
                  <a:cubicBezTo>
                    <a:pt x="11271" y="1"/>
                    <a:pt x="11256" y="2"/>
                    <a:pt x="11241" y="5"/>
                  </a:cubicBezTo>
                  <a:cubicBezTo>
                    <a:pt x="6324" y="1395"/>
                    <a:pt x="143" y="6329"/>
                    <a:pt x="89" y="6383"/>
                  </a:cubicBezTo>
                  <a:cubicBezTo>
                    <a:pt x="18" y="6436"/>
                    <a:pt x="0" y="6525"/>
                    <a:pt x="54" y="6596"/>
                  </a:cubicBezTo>
                  <a:cubicBezTo>
                    <a:pt x="89" y="6632"/>
                    <a:pt x="143" y="6650"/>
                    <a:pt x="196" y="6668"/>
                  </a:cubicBezTo>
                  <a:cubicBezTo>
                    <a:pt x="232" y="6668"/>
                    <a:pt x="267" y="6650"/>
                    <a:pt x="285" y="6632"/>
                  </a:cubicBezTo>
                  <a:cubicBezTo>
                    <a:pt x="357" y="6579"/>
                    <a:pt x="6467" y="1697"/>
                    <a:pt x="11330" y="308"/>
                  </a:cubicBezTo>
                  <a:cubicBezTo>
                    <a:pt x="11419" y="290"/>
                    <a:pt x="11473" y="201"/>
                    <a:pt x="11437" y="112"/>
                  </a:cubicBezTo>
                  <a:cubicBezTo>
                    <a:pt x="11422" y="38"/>
                    <a:pt x="11358" y="1"/>
                    <a:pt x="1128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 name="Google Shape;548;p3"/>
            <p:cNvSpPr/>
            <p:nvPr/>
          </p:nvSpPr>
          <p:spPr>
            <a:xfrm>
              <a:off x="9005947" y="1926083"/>
              <a:ext cx="294933" cy="50296"/>
            </a:xfrm>
            <a:custGeom>
              <a:rect b="b" l="l" r="r" t="t"/>
              <a:pathLst>
                <a:path extrusionOk="0" h="948" w="5559">
                  <a:moveTo>
                    <a:pt x="3060" y="0"/>
                  </a:moveTo>
                  <a:cubicBezTo>
                    <a:pt x="2130" y="0"/>
                    <a:pt x="1068" y="146"/>
                    <a:pt x="161" y="645"/>
                  </a:cubicBezTo>
                  <a:cubicBezTo>
                    <a:pt x="0" y="734"/>
                    <a:pt x="54" y="948"/>
                    <a:pt x="232" y="948"/>
                  </a:cubicBezTo>
                  <a:cubicBezTo>
                    <a:pt x="267" y="948"/>
                    <a:pt x="285" y="948"/>
                    <a:pt x="303" y="930"/>
                  </a:cubicBezTo>
                  <a:cubicBezTo>
                    <a:pt x="1139" y="468"/>
                    <a:pt x="2136" y="332"/>
                    <a:pt x="3021" y="332"/>
                  </a:cubicBezTo>
                  <a:cubicBezTo>
                    <a:pt x="4285" y="332"/>
                    <a:pt x="5324" y="609"/>
                    <a:pt x="5344" y="609"/>
                  </a:cubicBezTo>
                  <a:cubicBezTo>
                    <a:pt x="5354" y="612"/>
                    <a:pt x="5363" y="613"/>
                    <a:pt x="5373" y="613"/>
                  </a:cubicBezTo>
                  <a:cubicBezTo>
                    <a:pt x="5438" y="613"/>
                    <a:pt x="5509" y="562"/>
                    <a:pt x="5540" y="485"/>
                  </a:cubicBezTo>
                  <a:cubicBezTo>
                    <a:pt x="5558" y="396"/>
                    <a:pt x="5505" y="307"/>
                    <a:pt x="5416" y="289"/>
                  </a:cubicBezTo>
                  <a:cubicBezTo>
                    <a:pt x="5344" y="268"/>
                    <a:pt x="4322" y="0"/>
                    <a:pt x="306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 name="Google Shape;549;p3"/>
            <p:cNvSpPr/>
            <p:nvPr/>
          </p:nvSpPr>
          <p:spPr>
            <a:xfrm>
              <a:off x="8950187" y="1762995"/>
              <a:ext cx="100486" cy="84835"/>
            </a:xfrm>
            <a:custGeom>
              <a:rect b="b" l="l" r="r" t="t"/>
              <a:pathLst>
                <a:path extrusionOk="0" h="1599" w="1894">
                  <a:moveTo>
                    <a:pt x="881" y="1"/>
                  </a:moveTo>
                  <a:cubicBezTo>
                    <a:pt x="532" y="1"/>
                    <a:pt x="190" y="226"/>
                    <a:pt x="107" y="619"/>
                  </a:cubicBezTo>
                  <a:cubicBezTo>
                    <a:pt x="0" y="1047"/>
                    <a:pt x="285" y="1475"/>
                    <a:pt x="713" y="1581"/>
                  </a:cubicBezTo>
                  <a:cubicBezTo>
                    <a:pt x="770" y="1593"/>
                    <a:pt x="826" y="1599"/>
                    <a:pt x="881" y="1599"/>
                  </a:cubicBezTo>
                  <a:cubicBezTo>
                    <a:pt x="1487" y="1599"/>
                    <a:pt x="1893" y="909"/>
                    <a:pt x="1550" y="370"/>
                  </a:cubicBezTo>
                  <a:cubicBezTo>
                    <a:pt x="1386" y="117"/>
                    <a:pt x="1132" y="1"/>
                    <a:pt x="8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 name="Google Shape;550;p3"/>
            <p:cNvSpPr/>
            <p:nvPr/>
          </p:nvSpPr>
          <p:spPr>
            <a:xfrm>
              <a:off x="8957721" y="1938339"/>
              <a:ext cx="100380" cy="84357"/>
            </a:xfrm>
            <a:custGeom>
              <a:rect b="b" l="l" r="r" t="t"/>
              <a:pathLst>
                <a:path extrusionOk="0" h="1590" w="1892">
                  <a:moveTo>
                    <a:pt x="872" y="0"/>
                  </a:moveTo>
                  <a:cubicBezTo>
                    <a:pt x="521" y="0"/>
                    <a:pt x="173" y="223"/>
                    <a:pt x="90" y="628"/>
                  </a:cubicBezTo>
                  <a:cubicBezTo>
                    <a:pt x="1" y="1055"/>
                    <a:pt x="268" y="1483"/>
                    <a:pt x="695" y="1572"/>
                  </a:cubicBezTo>
                  <a:cubicBezTo>
                    <a:pt x="754" y="1584"/>
                    <a:pt x="811" y="1590"/>
                    <a:pt x="867" y="1590"/>
                  </a:cubicBezTo>
                  <a:cubicBezTo>
                    <a:pt x="1474" y="1590"/>
                    <a:pt x="1892" y="915"/>
                    <a:pt x="1533" y="361"/>
                  </a:cubicBezTo>
                  <a:cubicBezTo>
                    <a:pt x="1376" y="115"/>
                    <a:pt x="1124"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 name="Google Shape;551;p3"/>
            <p:cNvSpPr/>
            <p:nvPr/>
          </p:nvSpPr>
          <p:spPr>
            <a:xfrm>
              <a:off x="8948277" y="2216183"/>
              <a:ext cx="100433" cy="84411"/>
            </a:xfrm>
            <a:custGeom>
              <a:rect b="b" l="l" r="r" t="t"/>
              <a:pathLst>
                <a:path extrusionOk="0" h="1591" w="1893">
                  <a:moveTo>
                    <a:pt x="881" y="0"/>
                  </a:moveTo>
                  <a:cubicBezTo>
                    <a:pt x="530" y="0"/>
                    <a:pt x="183" y="224"/>
                    <a:pt x="90" y="628"/>
                  </a:cubicBezTo>
                  <a:cubicBezTo>
                    <a:pt x="1" y="1056"/>
                    <a:pt x="268" y="1483"/>
                    <a:pt x="713" y="1572"/>
                  </a:cubicBezTo>
                  <a:cubicBezTo>
                    <a:pt x="770" y="1584"/>
                    <a:pt x="826" y="1590"/>
                    <a:pt x="880" y="1590"/>
                  </a:cubicBezTo>
                  <a:cubicBezTo>
                    <a:pt x="1473" y="1590"/>
                    <a:pt x="1893" y="916"/>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 name="Google Shape;552;p3"/>
            <p:cNvSpPr/>
            <p:nvPr/>
          </p:nvSpPr>
          <p:spPr>
            <a:xfrm>
              <a:off x="9492188" y="1656993"/>
              <a:ext cx="60058" cy="256096"/>
            </a:xfrm>
            <a:custGeom>
              <a:rect b="b" l="l" r="r" t="t"/>
              <a:pathLst>
                <a:path extrusionOk="0" h="4827" w="1132">
                  <a:moveTo>
                    <a:pt x="221" y="1"/>
                  </a:moveTo>
                  <a:cubicBezTo>
                    <a:pt x="112" y="1"/>
                    <a:pt x="1" y="111"/>
                    <a:pt x="63" y="248"/>
                  </a:cubicBezTo>
                  <a:cubicBezTo>
                    <a:pt x="81" y="248"/>
                    <a:pt x="776" y="1513"/>
                    <a:pt x="27" y="4630"/>
                  </a:cubicBezTo>
                  <a:cubicBezTo>
                    <a:pt x="10" y="4702"/>
                    <a:pt x="63" y="4791"/>
                    <a:pt x="152" y="4826"/>
                  </a:cubicBezTo>
                  <a:lnTo>
                    <a:pt x="188" y="4826"/>
                  </a:lnTo>
                  <a:cubicBezTo>
                    <a:pt x="259" y="4809"/>
                    <a:pt x="330" y="4773"/>
                    <a:pt x="348" y="4702"/>
                  </a:cubicBezTo>
                  <a:cubicBezTo>
                    <a:pt x="1132" y="1459"/>
                    <a:pt x="384" y="141"/>
                    <a:pt x="348" y="70"/>
                  </a:cubicBezTo>
                  <a:cubicBezTo>
                    <a:pt x="316" y="22"/>
                    <a:pt x="269" y="1"/>
                    <a:pt x="2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 name="Google Shape;553;p3"/>
            <p:cNvSpPr/>
            <p:nvPr/>
          </p:nvSpPr>
          <p:spPr>
            <a:xfrm>
              <a:off x="9459612" y="1853823"/>
              <a:ext cx="100486" cy="84729"/>
            </a:xfrm>
            <a:custGeom>
              <a:rect b="b" l="l" r="r" t="t"/>
              <a:pathLst>
                <a:path extrusionOk="0" h="1597" w="1894">
                  <a:moveTo>
                    <a:pt x="885" y="0"/>
                  </a:moveTo>
                  <a:cubicBezTo>
                    <a:pt x="535" y="0"/>
                    <a:pt x="190" y="230"/>
                    <a:pt x="107" y="635"/>
                  </a:cubicBezTo>
                  <a:cubicBezTo>
                    <a:pt x="0" y="1063"/>
                    <a:pt x="285" y="1473"/>
                    <a:pt x="713" y="1580"/>
                  </a:cubicBezTo>
                  <a:cubicBezTo>
                    <a:pt x="768" y="1591"/>
                    <a:pt x="823" y="1597"/>
                    <a:pt x="877" y="1597"/>
                  </a:cubicBezTo>
                  <a:cubicBezTo>
                    <a:pt x="1472" y="1597"/>
                    <a:pt x="1893" y="908"/>
                    <a:pt x="1550" y="368"/>
                  </a:cubicBezTo>
                  <a:cubicBezTo>
                    <a:pt x="1387" y="116"/>
                    <a:pt x="1135" y="0"/>
                    <a:pt x="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 name="Google Shape;554;p3"/>
            <p:cNvSpPr/>
            <p:nvPr/>
          </p:nvSpPr>
          <p:spPr>
            <a:xfrm>
              <a:off x="9218588" y="2020997"/>
              <a:ext cx="91732" cy="272013"/>
            </a:xfrm>
            <a:custGeom>
              <a:rect b="b" l="l" r="r" t="t"/>
              <a:pathLst>
                <a:path extrusionOk="0" h="5127" w="1729">
                  <a:moveTo>
                    <a:pt x="170" y="0"/>
                  </a:moveTo>
                  <a:cubicBezTo>
                    <a:pt x="148" y="0"/>
                    <a:pt x="126" y="5"/>
                    <a:pt x="107" y="14"/>
                  </a:cubicBezTo>
                  <a:cubicBezTo>
                    <a:pt x="18" y="67"/>
                    <a:pt x="0" y="157"/>
                    <a:pt x="36" y="246"/>
                  </a:cubicBezTo>
                  <a:cubicBezTo>
                    <a:pt x="54" y="263"/>
                    <a:pt x="1354" y="2704"/>
                    <a:pt x="268" y="4895"/>
                  </a:cubicBezTo>
                  <a:cubicBezTo>
                    <a:pt x="214" y="4966"/>
                    <a:pt x="250" y="5073"/>
                    <a:pt x="339" y="5109"/>
                  </a:cubicBezTo>
                  <a:cubicBezTo>
                    <a:pt x="357" y="5127"/>
                    <a:pt x="392" y="5127"/>
                    <a:pt x="410" y="5127"/>
                  </a:cubicBezTo>
                  <a:cubicBezTo>
                    <a:pt x="464" y="5127"/>
                    <a:pt x="535" y="5091"/>
                    <a:pt x="553" y="5038"/>
                  </a:cubicBezTo>
                  <a:cubicBezTo>
                    <a:pt x="1728" y="2704"/>
                    <a:pt x="392" y="192"/>
                    <a:pt x="321" y="85"/>
                  </a:cubicBezTo>
                  <a:cubicBezTo>
                    <a:pt x="295" y="33"/>
                    <a:pt x="231" y="0"/>
                    <a:pt x="1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 name="Google Shape;555;p3"/>
            <p:cNvSpPr/>
            <p:nvPr/>
          </p:nvSpPr>
          <p:spPr>
            <a:xfrm>
              <a:off x="9193069" y="2243612"/>
              <a:ext cx="100327" cy="84570"/>
            </a:xfrm>
            <a:custGeom>
              <a:rect b="b" l="l" r="r" t="t"/>
              <a:pathLst>
                <a:path extrusionOk="0" h="1594" w="1891">
                  <a:moveTo>
                    <a:pt x="881" y="0"/>
                  </a:moveTo>
                  <a:cubicBezTo>
                    <a:pt x="530" y="0"/>
                    <a:pt x="183" y="223"/>
                    <a:pt x="89" y="628"/>
                  </a:cubicBezTo>
                  <a:cubicBezTo>
                    <a:pt x="0" y="1055"/>
                    <a:pt x="268" y="1483"/>
                    <a:pt x="713" y="1572"/>
                  </a:cubicBezTo>
                  <a:cubicBezTo>
                    <a:pt x="775" y="1587"/>
                    <a:pt x="836" y="1594"/>
                    <a:pt x="895" y="1594"/>
                  </a:cubicBezTo>
                  <a:cubicBezTo>
                    <a:pt x="1480" y="1594"/>
                    <a:pt x="1890" y="911"/>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6" name="Google Shape;556;p3"/>
            <p:cNvSpPr/>
            <p:nvPr/>
          </p:nvSpPr>
          <p:spPr>
            <a:xfrm>
              <a:off x="9287558" y="1560541"/>
              <a:ext cx="105951" cy="231585"/>
            </a:xfrm>
            <a:custGeom>
              <a:rect b="b" l="l" r="r" t="t"/>
              <a:pathLst>
                <a:path extrusionOk="0" h="4365" w="1997">
                  <a:moveTo>
                    <a:pt x="1135" y="0"/>
                  </a:moveTo>
                  <a:cubicBezTo>
                    <a:pt x="1108" y="0"/>
                    <a:pt x="1080" y="6"/>
                    <a:pt x="1052" y="17"/>
                  </a:cubicBezTo>
                  <a:cubicBezTo>
                    <a:pt x="981" y="53"/>
                    <a:pt x="945" y="160"/>
                    <a:pt x="981" y="249"/>
                  </a:cubicBezTo>
                  <a:cubicBezTo>
                    <a:pt x="998" y="267"/>
                    <a:pt x="1996" y="2298"/>
                    <a:pt x="108" y="4079"/>
                  </a:cubicBezTo>
                  <a:cubicBezTo>
                    <a:pt x="1" y="4186"/>
                    <a:pt x="72" y="4364"/>
                    <a:pt x="232" y="4364"/>
                  </a:cubicBezTo>
                  <a:cubicBezTo>
                    <a:pt x="268" y="4364"/>
                    <a:pt x="304" y="4346"/>
                    <a:pt x="339" y="4329"/>
                  </a:cubicBezTo>
                  <a:cubicBezTo>
                    <a:pt x="1551" y="3260"/>
                    <a:pt x="1925" y="1550"/>
                    <a:pt x="1283" y="89"/>
                  </a:cubicBezTo>
                  <a:cubicBezTo>
                    <a:pt x="1247" y="28"/>
                    <a:pt x="1194" y="0"/>
                    <a:pt x="11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 name="Google Shape;557;p3"/>
            <p:cNvSpPr/>
            <p:nvPr/>
          </p:nvSpPr>
          <p:spPr>
            <a:xfrm>
              <a:off x="9253550" y="1736998"/>
              <a:ext cx="100486" cy="84357"/>
            </a:xfrm>
            <a:custGeom>
              <a:rect b="b" l="l" r="r" t="t"/>
              <a:pathLst>
                <a:path extrusionOk="0" h="1590" w="1894">
                  <a:moveTo>
                    <a:pt x="882" y="1"/>
                  </a:moveTo>
                  <a:cubicBezTo>
                    <a:pt x="533" y="1"/>
                    <a:pt x="190" y="224"/>
                    <a:pt x="107" y="628"/>
                  </a:cubicBezTo>
                  <a:cubicBezTo>
                    <a:pt x="1" y="1056"/>
                    <a:pt x="286" y="1484"/>
                    <a:pt x="713" y="1573"/>
                  </a:cubicBezTo>
                  <a:cubicBezTo>
                    <a:pt x="769" y="1584"/>
                    <a:pt x="824" y="1590"/>
                    <a:pt x="877" y="1590"/>
                  </a:cubicBezTo>
                  <a:cubicBezTo>
                    <a:pt x="1472" y="1590"/>
                    <a:pt x="1894" y="901"/>
                    <a:pt x="1550" y="361"/>
                  </a:cubicBezTo>
                  <a:cubicBezTo>
                    <a:pt x="1387" y="116"/>
                    <a:pt x="1133" y="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8" name="Google Shape;558;p3"/>
            <p:cNvSpPr/>
            <p:nvPr/>
          </p:nvSpPr>
          <p:spPr>
            <a:xfrm>
              <a:off x="9040910" y="1575926"/>
              <a:ext cx="247449" cy="47962"/>
            </a:xfrm>
            <a:custGeom>
              <a:rect b="b" l="l" r="r" t="t"/>
              <a:pathLst>
                <a:path extrusionOk="0" h="904" w="4664">
                  <a:moveTo>
                    <a:pt x="2795" y="0"/>
                  </a:moveTo>
                  <a:cubicBezTo>
                    <a:pt x="1424" y="0"/>
                    <a:pt x="201" y="563"/>
                    <a:pt x="125" y="600"/>
                  </a:cubicBezTo>
                  <a:cubicBezTo>
                    <a:pt x="36" y="636"/>
                    <a:pt x="0" y="725"/>
                    <a:pt x="54" y="814"/>
                  </a:cubicBezTo>
                  <a:cubicBezTo>
                    <a:pt x="72" y="868"/>
                    <a:pt x="143" y="903"/>
                    <a:pt x="196" y="903"/>
                  </a:cubicBezTo>
                  <a:cubicBezTo>
                    <a:pt x="214" y="903"/>
                    <a:pt x="250" y="903"/>
                    <a:pt x="268" y="885"/>
                  </a:cubicBezTo>
                  <a:cubicBezTo>
                    <a:pt x="280" y="885"/>
                    <a:pt x="1495" y="326"/>
                    <a:pt x="2819" y="326"/>
                  </a:cubicBezTo>
                  <a:cubicBezTo>
                    <a:pt x="3339" y="326"/>
                    <a:pt x="3877" y="412"/>
                    <a:pt x="4365" y="654"/>
                  </a:cubicBezTo>
                  <a:cubicBezTo>
                    <a:pt x="4387" y="663"/>
                    <a:pt x="4408" y="666"/>
                    <a:pt x="4428" y="666"/>
                  </a:cubicBezTo>
                  <a:cubicBezTo>
                    <a:pt x="4573" y="666"/>
                    <a:pt x="4664" y="463"/>
                    <a:pt x="4507" y="369"/>
                  </a:cubicBezTo>
                  <a:cubicBezTo>
                    <a:pt x="3959" y="97"/>
                    <a:pt x="3364" y="0"/>
                    <a:pt x="279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9" name="Google Shape;559;p3"/>
            <p:cNvSpPr/>
            <p:nvPr/>
          </p:nvSpPr>
          <p:spPr>
            <a:xfrm>
              <a:off x="9003082" y="1577253"/>
              <a:ext cx="100433" cy="84411"/>
            </a:xfrm>
            <a:custGeom>
              <a:rect b="b" l="l" r="r" t="t"/>
              <a:pathLst>
                <a:path extrusionOk="0" h="1591" w="1893">
                  <a:moveTo>
                    <a:pt x="865" y="1"/>
                  </a:moveTo>
                  <a:cubicBezTo>
                    <a:pt x="515" y="1"/>
                    <a:pt x="173" y="224"/>
                    <a:pt x="90" y="629"/>
                  </a:cubicBezTo>
                  <a:cubicBezTo>
                    <a:pt x="1" y="1056"/>
                    <a:pt x="268" y="1484"/>
                    <a:pt x="695" y="1573"/>
                  </a:cubicBezTo>
                  <a:cubicBezTo>
                    <a:pt x="753" y="1585"/>
                    <a:pt x="809" y="1590"/>
                    <a:pt x="864" y="1590"/>
                  </a:cubicBezTo>
                  <a:cubicBezTo>
                    <a:pt x="1472" y="1590"/>
                    <a:pt x="1892" y="901"/>
                    <a:pt x="1533" y="362"/>
                  </a:cubicBezTo>
                  <a:cubicBezTo>
                    <a:pt x="1369" y="116"/>
                    <a:pt x="1115" y="1"/>
                    <a:pt x="8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0" name="Google Shape;560;p3"/>
          <p:cNvGrpSpPr/>
          <p:nvPr/>
        </p:nvGrpSpPr>
        <p:grpSpPr>
          <a:xfrm>
            <a:off x="-1718092" y="2192726"/>
            <a:ext cx="5003534" cy="4902590"/>
            <a:chOff x="-1147599" y="1521101"/>
            <a:chExt cx="5003534" cy="4902590"/>
          </a:xfrm>
        </p:grpSpPr>
        <p:sp>
          <p:nvSpPr>
            <p:cNvPr id="561" name="Google Shape;561;p3"/>
            <p:cNvSpPr/>
            <p:nvPr/>
          </p:nvSpPr>
          <p:spPr>
            <a:xfrm>
              <a:off x="341841" y="2223271"/>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2" name="Google Shape;562;p3"/>
            <p:cNvSpPr/>
            <p:nvPr/>
          </p:nvSpPr>
          <p:spPr>
            <a:xfrm>
              <a:off x="-159945" y="2159023"/>
              <a:ext cx="59581" cy="255407"/>
            </a:xfrm>
            <a:custGeom>
              <a:rect b="b" l="l" r="r" t="t"/>
              <a:pathLst>
                <a:path extrusionOk="0" h="4814" w="1123">
                  <a:moveTo>
                    <a:pt x="945" y="0"/>
                  </a:moveTo>
                  <a:cubicBezTo>
                    <a:pt x="869" y="0"/>
                    <a:pt x="800" y="49"/>
                    <a:pt x="784" y="111"/>
                  </a:cubicBezTo>
                  <a:cubicBezTo>
                    <a:pt x="0" y="3353"/>
                    <a:pt x="749" y="4689"/>
                    <a:pt x="784" y="4742"/>
                  </a:cubicBezTo>
                  <a:cubicBezTo>
                    <a:pt x="820" y="4796"/>
                    <a:pt x="873" y="4814"/>
                    <a:pt x="927" y="4814"/>
                  </a:cubicBezTo>
                  <a:lnTo>
                    <a:pt x="998" y="4814"/>
                  </a:lnTo>
                  <a:cubicBezTo>
                    <a:pt x="1087" y="4760"/>
                    <a:pt x="1105" y="4653"/>
                    <a:pt x="1069" y="4582"/>
                  </a:cubicBezTo>
                  <a:cubicBezTo>
                    <a:pt x="1051" y="4564"/>
                    <a:pt x="357" y="3282"/>
                    <a:pt x="1087" y="200"/>
                  </a:cubicBezTo>
                  <a:cubicBezTo>
                    <a:pt x="1123" y="111"/>
                    <a:pt x="1069" y="21"/>
                    <a:pt x="980" y="4"/>
                  </a:cubicBezTo>
                  <a:cubicBezTo>
                    <a:pt x="968" y="1"/>
                    <a:pt x="957" y="0"/>
                    <a:pt x="9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 name="Google Shape;563;p3"/>
            <p:cNvSpPr/>
            <p:nvPr/>
          </p:nvSpPr>
          <p:spPr>
            <a:xfrm>
              <a:off x="-20996" y="2278872"/>
              <a:ext cx="124679" cy="231001"/>
            </a:xfrm>
            <a:custGeom>
              <a:rect b="b" l="l" r="r" t="t"/>
              <a:pathLst>
                <a:path extrusionOk="0" h="4354" w="2350">
                  <a:moveTo>
                    <a:pt x="2130" y="1"/>
                  </a:moveTo>
                  <a:cubicBezTo>
                    <a:pt x="2103" y="1"/>
                    <a:pt x="2075" y="8"/>
                    <a:pt x="2049" y="25"/>
                  </a:cubicBezTo>
                  <a:cubicBezTo>
                    <a:pt x="0" y="1984"/>
                    <a:pt x="1087" y="4247"/>
                    <a:pt x="1105" y="4265"/>
                  </a:cubicBezTo>
                  <a:cubicBezTo>
                    <a:pt x="1140" y="4318"/>
                    <a:pt x="1194" y="4354"/>
                    <a:pt x="1247" y="4354"/>
                  </a:cubicBezTo>
                  <a:cubicBezTo>
                    <a:pt x="1283" y="4354"/>
                    <a:pt x="1300" y="4336"/>
                    <a:pt x="1318" y="4318"/>
                  </a:cubicBezTo>
                  <a:cubicBezTo>
                    <a:pt x="1407" y="4283"/>
                    <a:pt x="1443" y="4176"/>
                    <a:pt x="1390" y="4104"/>
                  </a:cubicBezTo>
                  <a:cubicBezTo>
                    <a:pt x="1372" y="4087"/>
                    <a:pt x="374" y="2038"/>
                    <a:pt x="2262" y="256"/>
                  </a:cubicBezTo>
                  <a:cubicBezTo>
                    <a:pt x="2349" y="141"/>
                    <a:pt x="2248" y="1"/>
                    <a:pt x="213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 name="Google Shape;564;p3"/>
            <p:cNvSpPr/>
            <p:nvPr/>
          </p:nvSpPr>
          <p:spPr>
            <a:xfrm>
              <a:off x="102302" y="2446735"/>
              <a:ext cx="248191" cy="48015"/>
            </a:xfrm>
            <a:custGeom>
              <a:rect b="b" l="l" r="r" t="t"/>
              <a:pathLst>
                <a:path extrusionOk="0" h="905" w="4678">
                  <a:moveTo>
                    <a:pt x="4481" y="0"/>
                  </a:moveTo>
                  <a:cubicBezTo>
                    <a:pt x="4457" y="0"/>
                    <a:pt x="4433" y="5"/>
                    <a:pt x="4410" y="14"/>
                  </a:cubicBezTo>
                  <a:cubicBezTo>
                    <a:pt x="4397" y="14"/>
                    <a:pt x="3182" y="574"/>
                    <a:pt x="1859" y="574"/>
                  </a:cubicBezTo>
                  <a:cubicBezTo>
                    <a:pt x="1338" y="574"/>
                    <a:pt x="800" y="487"/>
                    <a:pt x="313" y="246"/>
                  </a:cubicBezTo>
                  <a:cubicBezTo>
                    <a:pt x="287" y="234"/>
                    <a:pt x="262" y="229"/>
                    <a:pt x="238" y="229"/>
                  </a:cubicBezTo>
                  <a:cubicBezTo>
                    <a:pt x="85" y="229"/>
                    <a:pt x="0" y="453"/>
                    <a:pt x="170" y="531"/>
                  </a:cubicBezTo>
                  <a:cubicBezTo>
                    <a:pt x="704" y="780"/>
                    <a:pt x="1292" y="905"/>
                    <a:pt x="1898" y="905"/>
                  </a:cubicBezTo>
                  <a:cubicBezTo>
                    <a:pt x="2807" y="887"/>
                    <a:pt x="3715" y="691"/>
                    <a:pt x="4570" y="317"/>
                  </a:cubicBezTo>
                  <a:cubicBezTo>
                    <a:pt x="4641" y="281"/>
                    <a:pt x="4677" y="174"/>
                    <a:pt x="4641" y="103"/>
                  </a:cubicBezTo>
                  <a:cubicBezTo>
                    <a:pt x="4615" y="37"/>
                    <a:pt x="4549" y="0"/>
                    <a:pt x="44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5" name="Google Shape;565;p3"/>
            <p:cNvSpPr/>
            <p:nvPr/>
          </p:nvSpPr>
          <p:spPr>
            <a:xfrm>
              <a:off x="-222336" y="1953279"/>
              <a:ext cx="98364" cy="101070"/>
            </a:xfrm>
            <a:custGeom>
              <a:rect b="b" l="l" r="r" t="t"/>
              <a:pathLst>
                <a:path extrusionOk="0" h="1905" w="1854">
                  <a:moveTo>
                    <a:pt x="457" y="1"/>
                  </a:moveTo>
                  <a:cubicBezTo>
                    <a:pt x="405" y="1"/>
                    <a:pt x="354" y="32"/>
                    <a:pt x="339" y="105"/>
                  </a:cubicBezTo>
                  <a:lnTo>
                    <a:pt x="18" y="1316"/>
                  </a:lnTo>
                  <a:cubicBezTo>
                    <a:pt x="1" y="1388"/>
                    <a:pt x="36" y="1459"/>
                    <a:pt x="107" y="1477"/>
                  </a:cubicBezTo>
                  <a:lnTo>
                    <a:pt x="1640" y="1886"/>
                  </a:lnTo>
                  <a:lnTo>
                    <a:pt x="1675" y="1886"/>
                  </a:lnTo>
                  <a:lnTo>
                    <a:pt x="1675" y="1904"/>
                  </a:lnTo>
                  <a:cubicBezTo>
                    <a:pt x="1818" y="1904"/>
                    <a:pt x="1853" y="1691"/>
                    <a:pt x="1711" y="1655"/>
                  </a:cubicBezTo>
                  <a:lnTo>
                    <a:pt x="303" y="1263"/>
                  </a:lnTo>
                  <a:lnTo>
                    <a:pt x="588" y="158"/>
                  </a:lnTo>
                  <a:cubicBezTo>
                    <a:pt x="609" y="64"/>
                    <a:pt x="532" y="1"/>
                    <a:pt x="45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6" name="Google Shape;566;p3"/>
            <p:cNvSpPr/>
            <p:nvPr/>
          </p:nvSpPr>
          <p:spPr>
            <a:xfrm>
              <a:off x="-229552" y="2274787"/>
              <a:ext cx="614695" cy="354248"/>
            </a:xfrm>
            <a:custGeom>
              <a:rect b="b" l="l" r="r" t="t"/>
              <a:pathLst>
                <a:path extrusionOk="0" h="6677" w="11586">
                  <a:moveTo>
                    <a:pt x="11341" y="1"/>
                  </a:moveTo>
                  <a:cubicBezTo>
                    <a:pt x="11305" y="1"/>
                    <a:pt x="11269" y="15"/>
                    <a:pt x="11235" y="48"/>
                  </a:cubicBezTo>
                  <a:cubicBezTo>
                    <a:pt x="11164" y="102"/>
                    <a:pt x="5053" y="4983"/>
                    <a:pt x="190" y="6373"/>
                  </a:cubicBezTo>
                  <a:cubicBezTo>
                    <a:pt x="0" y="6407"/>
                    <a:pt x="28" y="6676"/>
                    <a:pt x="208" y="6676"/>
                  </a:cubicBezTo>
                  <a:cubicBezTo>
                    <a:pt x="214" y="6676"/>
                    <a:pt x="220" y="6676"/>
                    <a:pt x="226" y="6675"/>
                  </a:cubicBezTo>
                  <a:lnTo>
                    <a:pt x="279" y="6675"/>
                  </a:lnTo>
                  <a:cubicBezTo>
                    <a:pt x="5196" y="5286"/>
                    <a:pt x="11377" y="351"/>
                    <a:pt x="11431" y="298"/>
                  </a:cubicBezTo>
                  <a:cubicBezTo>
                    <a:pt x="11586" y="199"/>
                    <a:pt x="11474" y="1"/>
                    <a:pt x="113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 name="Google Shape;567;p3"/>
            <p:cNvSpPr/>
            <p:nvPr/>
          </p:nvSpPr>
          <p:spPr>
            <a:xfrm>
              <a:off x="-667460" y="3054734"/>
              <a:ext cx="313820" cy="243363"/>
            </a:xfrm>
            <a:custGeom>
              <a:rect b="b" l="l" r="r" t="t"/>
              <a:pathLst>
                <a:path extrusionOk="0" h="4587" w="5915">
                  <a:moveTo>
                    <a:pt x="4814" y="0"/>
                  </a:moveTo>
                  <a:cubicBezTo>
                    <a:pt x="4033" y="0"/>
                    <a:pt x="2881" y="872"/>
                    <a:pt x="1924" y="1897"/>
                  </a:cubicBezTo>
                  <a:cubicBezTo>
                    <a:pt x="1194" y="2716"/>
                    <a:pt x="552" y="3625"/>
                    <a:pt x="0" y="4587"/>
                  </a:cubicBezTo>
                  <a:cubicBezTo>
                    <a:pt x="1176" y="4480"/>
                    <a:pt x="2316" y="4124"/>
                    <a:pt x="3331" y="3536"/>
                  </a:cubicBezTo>
                  <a:cubicBezTo>
                    <a:pt x="4311" y="2948"/>
                    <a:pt x="5914" y="917"/>
                    <a:pt x="5433" y="294"/>
                  </a:cubicBezTo>
                  <a:cubicBezTo>
                    <a:pt x="5278" y="90"/>
                    <a:pt x="5065" y="0"/>
                    <a:pt x="48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 name="Google Shape;568;p3"/>
            <p:cNvSpPr/>
            <p:nvPr/>
          </p:nvSpPr>
          <p:spPr>
            <a:xfrm>
              <a:off x="-666558" y="3063276"/>
              <a:ext cx="289309" cy="236731"/>
            </a:xfrm>
            <a:custGeom>
              <a:rect b="b" l="l" r="r" t="t"/>
              <a:pathLst>
                <a:path extrusionOk="0" h="4462" w="5453">
                  <a:moveTo>
                    <a:pt x="5300" y="1"/>
                  </a:moveTo>
                  <a:cubicBezTo>
                    <a:pt x="5272" y="1"/>
                    <a:pt x="5244" y="10"/>
                    <a:pt x="5220" y="26"/>
                  </a:cubicBezTo>
                  <a:lnTo>
                    <a:pt x="72" y="4248"/>
                  </a:lnTo>
                  <a:cubicBezTo>
                    <a:pt x="1" y="4283"/>
                    <a:pt x="1" y="4373"/>
                    <a:pt x="54" y="4426"/>
                  </a:cubicBezTo>
                  <a:cubicBezTo>
                    <a:pt x="72" y="4444"/>
                    <a:pt x="108" y="4462"/>
                    <a:pt x="143" y="4462"/>
                  </a:cubicBezTo>
                  <a:cubicBezTo>
                    <a:pt x="179" y="4462"/>
                    <a:pt x="197" y="4462"/>
                    <a:pt x="232" y="4444"/>
                  </a:cubicBezTo>
                  <a:lnTo>
                    <a:pt x="5381" y="222"/>
                  </a:lnTo>
                  <a:cubicBezTo>
                    <a:pt x="5434" y="186"/>
                    <a:pt x="5452" y="97"/>
                    <a:pt x="5399" y="44"/>
                  </a:cubicBezTo>
                  <a:cubicBezTo>
                    <a:pt x="5369" y="14"/>
                    <a:pt x="5334" y="1"/>
                    <a:pt x="53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9" name="Google Shape;569;p3"/>
            <p:cNvSpPr/>
            <p:nvPr/>
          </p:nvSpPr>
          <p:spPr>
            <a:xfrm>
              <a:off x="-516256" y="3084232"/>
              <a:ext cx="105898" cy="94809"/>
            </a:xfrm>
            <a:custGeom>
              <a:rect b="b" l="l" r="r" t="t"/>
              <a:pathLst>
                <a:path extrusionOk="0" h="1787" w="1996">
                  <a:moveTo>
                    <a:pt x="570" y="0"/>
                  </a:moveTo>
                  <a:cubicBezTo>
                    <a:pt x="512" y="0"/>
                    <a:pt x="460" y="35"/>
                    <a:pt x="446" y="94"/>
                  </a:cubicBezTo>
                  <a:lnTo>
                    <a:pt x="0" y="1608"/>
                  </a:lnTo>
                  <a:cubicBezTo>
                    <a:pt x="0" y="1662"/>
                    <a:pt x="0" y="1697"/>
                    <a:pt x="18" y="1733"/>
                  </a:cubicBezTo>
                  <a:cubicBezTo>
                    <a:pt x="54" y="1769"/>
                    <a:pt x="89" y="1786"/>
                    <a:pt x="125" y="1786"/>
                  </a:cubicBezTo>
                  <a:lnTo>
                    <a:pt x="125" y="1769"/>
                  </a:lnTo>
                  <a:lnTo>
                    <a:pt x="1853" y="1769"/>
                  </a:lnTo>
                  <a:cubicBezTo>
                    <a:pt x="1996" y="1751"/>
                    <a:pt x="1996" y="1537"/>
                    <a:pt x="1853" y="1519"/>
                  </a:cubicBezTo>
                  <a:lnTo>
                    <a:pt x="285" y="1519"/>
                  </a:lnTo>
                  <a:lnTo>
                    <a:pt x="677" y="165"/>
                  </a:lnTo>
                  <a:cubicBezTo>
                    <a:pt x="695" y="94"/>
                    <a:pt x="659" y="23"/>
                    <a:pt x="606" y="5"/>
                  </a:cubicBezTo>
                  <a:cubicBezTo>
                    <a:pt x="594" y="2"/>
                    <a:pt x="582" y="0"/>
                    <a:pt x="5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0" name="Google Shape;570;p3"/>
            <p:cNvSpPr/>
            <p:nvPr/>
          </p:nvSpPr>
          <p:spPr>
            <a:xfrm>
              <a:off x="-596580" y="3161638"/>
              <a:ext cx="92634" cy="94915"/>
            </a:xfrm>
            <a:custGeom>
              <a:rect b="b" l="l" r="r" t="t"/>
              <a:pathLst>
                <a:path extrusionOk="0" h="1789" w="1746">
                  <a:moveTo>
                    <a:pt x="420" y="0"/>
                  </a:moveTo>
                  <a:cubicBezTo>
                    <a:pt x="368" y="0"/>
                    <a:pt x="318" y="30"/>
                    <a:pt x="303" y="96"/>
                  </a:cubicBezTo>
                  <a:lnTo>
                    <a:pt x="18" y="1432"/>
                  </a:lnTo>
                  <a:cubicBezTo>
                    <a:pt x="0" y="1467"/>
                    <a:pt x="18" y="1503"/>
                    <a:pt x="36" y="1539"/>
                  </a:cubicBezTo>
                  <a:cubicBezTo>
                    <a:pt x="54" y="1574"/>
                    <a:pt x="89" y="1592"/>
                    <a:pt x="125" y="1592"/>
                  </a:cubicBezTo>
                  <a:lnTo>
                    <a:pt x="1603" y="1788"/>
                  </a:lnTo>
                  <a:lnTo>
                    <a:pt x="1621" y="1788"/>
                  </a:lnTo>
                  <a:cubicBezTo>
                    <a:pt x="1675" y="1788"/>
                    <a:pt x="1728" y="1752"/>
                    <a:pt x="1746" y="1699"/>
                  </a:cubicBezTo>
                  <a:cubicBezTo>
                    <a:pt x="1746" y="1628"/>
                    <a:pt x="1692" y="1557"/>
                    <a:pt x="1639" y="1557"/>
                  </a:cubicBezTo>
                  <a:lnTo>
                    <a:pt x="303" y="1361"/>
                  </a:lnTo>
                  <a:lnTo>
                    <a:pt x="552" y="167"/>
                  </a:lnTo>
                  <a:cubicBezTo>
                    <a:pt x="573" y="62"/>
                    <a:pt x="495" y="0"/>
                    <a:pt x="42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 name="Google Shape;571;p3"/>
            <p:cNvSpPr/>
            <p:nvPr/>
          </p:nvSpPr>
          <p:spPr>
            <a:xfrm>
              <a:off x="-553128" y="3457680"/>
              <a:ext cx="105898" cy="102237"/>
            </a:xfrm>
            <a:custGeom>
              <a:rect b="b" l="l" r="r" t="t"/>
              <a:pathLst>
                <a:path extrusionOk="0" h="1927" w="1996">
                  <a:moveTo>
                    <a:pt x="581" y="0"/>
                  </a:moveTo>
                  <a:cubicBezTo>
                    <a:pt x="533" y="0"/>
                    <a:pt x="485" y="27"/>
                    <a:pt x="464" y="92"/>
                  </a:cubicBezTo>
                  <a:lnTo>
                    <a:pt x="18" y="1766"/>
                  </a:lnTo>
                  <a:cubicBezTo>
                    <a:pt x="1" y="1802"/>
                    <a:pt x="1" y="1837"/>
                    <a:pt x="36" y="1873"/>
                  </a:cubicBezTo>
                  <a:cubicBezTo>
                    <a:pt x="54" y="1909"/>
                    <a:pt x="90" y="1927"/>
                    <a:pt x="143" y="1927"/>
                  </a:cubicBezTo>
                  <a:lnTo>
                    <a:pt x="1871" y="1927"/>
                  </a:lnTo>
                  <a:cubicBezTo>
                    <a:pt x="1942" y="1927"/>
                    <a:pt x="1996" y="1855"/>
                    <a:pt x="1996" y="1784"/>
                  </a:cubicBezTo>
                  <a:cubicBezTo>
                    <a:pt x="1996" y="1713"/>
                    <a:pt x="1942" y="1659"/>
                    <a:pt x="1871" y="1659"/>
                  </a:cubicBezTo>
                  <a:lnTo>
                    <a:pt x="303" y="1659"/>
                  </a:lnTo>
                  <a:lnTo>
                    <a:pt x="713" y="145"/>
                  </a:lnTo>
                  <a:cubicBezTo>
                    <a:pt x="724" y="60"/>
                    <a:pt x="652" y="0"/>
                    <a:pt x="58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72" name="Google Shape;572;p3"/>
            <p:cNvGrpSpPr/>
            <p:nvPr/>
          </p:nvGrpSpPr>
          <p:grpSpPr>
            <a:xfrm>
              <a:off x="-1147599" y="1521101"/>
              <a:ext cx="5003534" cy="4902590"/>
              <a:chOff x="-1147599" y="1521101"/>
              <a:chExt cx="5003534" cy="4902590"/>
            </a:xfrm>
          </p:grpSpPr>
          <p:grpSp>
            <p:nvGrpSpPr>
              <p:cNvPr id="573" name="Google Shape;573;p3"/>
              <p:cNvGrpSpPr/>
              <p:nvPr/>
            </p:nvGrpSpPr>
            <p:grpSpPr>
              <a:xfrm>
                <a:off x="-891242" y="1521101"/>
                <a:ext cx="815392" cy="2470979"/>
                <a:chOff x="-891242" y="1521101"/>
                <a:chExt cx="815392" cy="2470979"/>
              </a:xfrm>
            </p:grpSpPr>
            <p:sp>
              <p:nvSpPr>
                <p:cNvPr id="574" name="Google Shape;574;p3"/>
                <p:cNvSpPr/>
                <p:nvPr/>
              </p:nvSpPr>
              <p:spPr>
                <a:xfrm>
                  <a:off x="-247855" y="1559989"/>
                  <a:ext cx="144044" cy="110620"/>
                </a:xfrm>
                <a:custGeom>
                  <a:rect b="b" l="l" r="r" t="t"/>
                  <a:pathLst>
                    <a:path extrusionOk="0" h="2085" w="2715">
                      <a:moveTo>
                        <a:pt x="151" y="0"/>
                      </a:moveTo>
                      <a:cubicBezTo>
                        <a:pt x="129" y="0"/>
                        <a:pt x="108" y="6"/>
                        <a:pt x="90" y="18"/>
                      </a:cubicBezTo>
                      <a:cubicBezTo>
                        <a:pt x="18" y="54"/>
                        <a:pt x="1" y="125"/>
                        <a:pt x="18" y="179"/>
                      </a:cubicBezTo>
                      <a:lnTo>
                        <a:pt x="927" y="2013"/>
                      </a:lnTo>
                      <a:cubicBezTo>
                        <a:pt x="945" y="2049"/>
                        <a:pt x="998" y="2085"/>
                        <a:pt x="1052" y="2085"/>
                      </a:cubicBezTo>
                      <a:lnTo>
                        <a:pt x="1087" y="2085"/>
                      </a:lnTo>
                      <a:lnTo>
                        <a:pt x="2566" y="1675"/>
                      </a:lnTo>
                      <a:cubicBezTo>
                        <a:pt x="2715" y="1625"/>
                        <a:pt x="2664" y="1422"/>
                        <a:pt x="2527" y="1422"/>
                      </a:cubicBezTo>
                      <a:cubicBezTo>
                        <a:pt x="2517" y="1422"/>
                        <a:pt x="2506" y="1423"/>
                        <a:pt x="2495" y="1426"/>
                      </a:cubicBezTo>
                      <a:lnTo>
                        <a:pt x="1105" y="1800"/>
                      </a:lnTo>
                      <a:lnTo>
                        <a:pt x="250" y="72"/>
                      </a:lnTo>
                      <a:cubicBezTo>
                        <a:pt x="238" y="24"/>
                        <a:pt x="195"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 name="Google Shape;575;p3"/>
                <p:cNvSpPr/>
                <p:nvPr/>
              </p:nvSpPr>
              <p:spPr>
                <a:xfrm>
                  <a:off x="-585279" y="1834014"/>
                  <a:ext cx="211796" cy="281775"/>
                </a:xfrm>
                <a:custGeom>
                  <a:rect b="b" l="l" r="r" t="t"/>
                  <a:pathLst>
                    <a:path extrusionOk="0" h="5311" w="3992">
                      <a:moveTo>
                        <a:pt x="1183" y="1"/>
                      </a:moveTo>
                      <a:cubicBezTo>
                        <a:pt x="733" y="1"/>
                        <a:pt x="246" y="248"/>
                        <a:pt x="126" y="678"/>
                      </a:cubicBezTo>
                      <a:cubicBezTo>
                        <a:pt x="1" y="1088"/>
                        <a:pt x="197" y="1498"/>
                        <a:pt x="428" y="1854"/>
                      </a:cubicBezTo>
                      <a:cubicBezTo>
                        <a:pt x="1301" y="3279"/>
                        <a:pt x="2513" y="4473"/>
                        <a:pt x="3974" y="5310"/>
                      </a:cubicBezTo>
                      <a:cubicBezTo>
                        <a:pt x="3974" y="5310"/>
                        <a:pt x="3991" y="2656"/>
                        <a:pt x="2691" y="661"/>
                      </a:cubicBezTo>
                      <a:cubicBezTo>
                        <a:pt x="2388" y="215"/>
                        <a:pt x="1782" y="2"/>
                        <a:pt x="1230" y="2"/>
                      </a:cubicBezTo>
                      <a:cubicBezTo>
                        <a:pt x="1215" y="1"/>
                        <a:pt x="1199" y="1"/>
                        <a:pt x="11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 name="Google Shape;576;p3"/>
                <p:cNvSpPr/>
                <p:nvPr/>
              </p:nvSpPr>
              <p:spPr>
                <a:xfrm>
                  <a:off x="-308337" y="1521101"/>
                  <a:ext cx="232487" cy="329737"/>
                </a:xfrm>
                <a:custGeom>
                  <a:rect b="b" l="l" r="r" t="t"/>
                  <a:pathLst>
                    <a:path extrusionOk="0" h="6215" w="4382">
                      <a:moveTo>
                        <a:pt x="2763" y="1"/>
                      </a:moveTo>
                      <a:cubicBezTo>
                        <a:pt x="2644" y="1"/>
                        <a:pt x="2513" y="13"/>
                        <a:pt x="2370" y="39"/>
                      </a:cubicBezTo>
                      <a:cubicBezTo>
                        <a:pt x="2049" y="128"/>
                        <a:pt x="1764" y="288"/>
                        <a:pt x="1533" y="502"/>
                      </a:cubicBezTo>
                      <a:cubicBezTo>
                        <a:pt x="72" y="1642"/>
                        <a:pt x="1" y="4688"/>
                        <a:pt x="820" y="6202"/>
                      </a:cubicBezTo>
                      <a:cubicBezTo>
                        <a:pt x="824" y="6210"/>
                        <a:pt x="834" y="6214"/>
                        <a:pt x="847" y="6214"/>
                      </a:cubicBezTo>
                      <a:cubicBezTo>
                        <a:pt x="1099" y="6214"/>
                        <a:pt x="2849" y="4818"/>
                        <a:pt x="3492" y="3245"/>
                      </a:cubicBezTo>
                      <a:cubicBezTo>
                        <a:pt x="3890" y="2233"/>
                        <a:pt x="4381" y="1"/>
                        <a:pt x="276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 name="Google Shape;577;p3"/>
                <p:cNvSpPr/>
                <p:nvPr/>
              </p:nvSpPr>
              <p:spPr>
                <a:xfrm>
                  <a:off x="-378262" y="1937204"/>
                  <a:ext cx="291166" cy="172482"/>
                </a:xfrm>
                <a:custGeom>
                  <a:rect b="b" l="l" r="r" t="t"/>
                  <a:pathLst>
                    <a:path extrusionOk="0" h="3251" w="5488">
                      <a:moveTo>
                        <a:pt x="4473" y="1"/>
                      </a:moveTo>
                      <a:cubicBezTo>
                        <a:pt x="4154" y="1"/>
                        <a:pt x="3832" y="86"/>
                        <a:pt x="3545" y="230"/>
                      </a:cubicBezTo>
                      <a:cubicBezTo>
                        <a:pt x="2120" y="871"/>
                        <a:pt x="1051" y="2047"/>
                        <a:pt x="0" y="3205"/>
                      </a:cubicBezTo>
                      <a:cubicBezTo>
                        <a:pt x="0" y="3205"/>
                        <a:pt x="348" y="3250"/>
                        <a:pt x="878" y="3250"/>
                      </a:cubicBezTo>
                      <a:cubicBezTo>
                        <a:pt x="1831" y="3250"/>
                        <a:pt x="3375" y="3103"/>
                        <a:pt x="4543" y="2279"/>
                      </a:cubicBezTo>
                      <a:cubicBezTo>
                        <a:pt x="5024" y="1940"/>
                        <a:pt x="5362" y="1423"/>
                        <a:pt x="5451" y="836"/>
                      </a:cubicBezTo>
                      <a:cubicBezTo>
                        <a:pt x="5487" y="444"/>
                        <a:pt x="5095" y="87"/>
                        <a:pt x="4703" y="16"/>
                      </a:cubicBezTo>
                      <a:cubicBezTo>
                        <a:pt x="4627" y="6"/>
                        <a:pt x="4550" y="1"/>
                        <a:pt x="44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 name="Google Shape;578;p3"/>
                <p:cNvSpPr/>
                <p:nvPr/>
              </p:nvSpPr>
              <p:spPr>
                <a:xfrm>
                  <a:off x="-503045" y="2316116"/>
                  <a:ext cx="279812" cy="155027"/>
                </a:xfrm>
                <a:custGeom>
                  <a:rect b="b" l="l" r="r" t="t"/>
                  <a:pathLst>
                    <a:path extrusionOk="0" h="2922" w="5274">
                      <a:moveTo>
                        <a:pt x="3990" y="0"/>
                      </a:moveTo>
                      <a:cubicBezTo>
                        <a:pt x="3713" y="0"/>
                        <a:pt x="3440" y="74"/>
                        <a:pt x="3190" y="214"/>
                      </a:cubicBezTo>
                      <a:cubicBezTo>
                        <a:pt x="1871" y="766"/>
                        <a:pt x="535" y="1478"/>
                        <a:pt x="1" y="2921"/>
                      </a:cubicBezTo>
                      <a:cubicBezTo>
                        <a:pt x="553" y="2904"/>
                        <a:pt x="1123" y="2850"/>
                        <a:pt x="1675" y="2779"/>
                      </a:cubicBezTo>
                      <a:cubicBezTo>
                        <a:pt x="2548" y="2565"/>
                        <a:pt x="3421" y="2334"/>
                        <a:pt x="4258" y="2066"/>
                      </a:cubicBezTo>
                      <a:cubicBezTo>
                        <a:pt x="4526" y="2013"/>
                        <a:pt x="4775" y="1870"/>
                        <a:pt x="4989" y="1692"/>
                      </a:cubicBezTo>
                      <a:cubicBezTo>
                        <a:pt x="5203" y="1461"/>
                        <a:pt x="5274" y="1140"/>
                        <a:pt x="5185" y="837"/>
                      </a:cubicBezTo>
                      <a:cubicBezTo>
                        <a:pt x="5024" y="410"/>
                        <a:pt x="4668" y="89"/>
                        <a:pt x="4223" y="18"/>
                      </a:cubicBezTo>
                      <a:cubicBezTo>
                        <a:pt x="4145" y="6"/>
                        <a:pt x="4068" y="0"/>
                        <a:pt x="3990"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 name="Google Shape;579;p3"/>
                <p:cNvSpPr/>
                <p:nvPr/>
              </p:nvSpPr>
              <p:spPr>
                <a:xfrm>
                  <a:off x="-716641" y="2214783"/>
                  <a:ext cx="226916" cy="252595"/>
                </a:xfrm>
                <a:custGeom>
                  <a:rect b="b" l="l" r="r" t="t"/>
                  <a:pathLst>
                    <a:path extrusionOk="0" h="4761" w="4277">
                      <a:moveTo>
                        <a:pt x="1134" y="1"/>
                      </a:moveTo>
                      <a:cubicBezTo>
                        <a:pt x="1018" y="1"/>
                        <a:pt x="911" y="24"/>
                        <a:pt x="820" y="75"/>
                      </a:cubicBezTo>
                      <a:cubicBezTo>
                        <a:pt x="1" y="485"/>
                        <a:pt x="410" y="1554"/>
                        <a:pt x="606" y="1803"/>
                      </a:cubicBezTo>
                      <a:cubicBezTo>
                        <a:pt x="2245" y="4083"/>
                        <a:pt x="4276" y="4760"/>
                        <a:pt x="4276" y="4760"/>
                      </a:cubicBezTo>
                      <a:cubicBezTo>
                        <a:pt x="3938" y="3460"/>
                        <a:pt x="3421" y="2195"/>
                        <a:pt x="2726" y="1055"/>
                      </a:cubicBezTo>
                      <a:cubicBezTo>
                        <a:pt x="2308" y="434"/>
                        <a:pt x="1632" y="1"/>
                        <a:pt x="11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 name="Google Shape;580;p3"/>
                <p:cNvSpPr/>
                <p:nvPr/>
              </p:nvSpPr>
              <p:spPr>
                <a:xfrm>
                  <a:off x="-273374" y="1525239"/>
                  <a:ext cx="139004" cy="331594"/>
                </a:xfrm>
                <a:custGeom>
                  <a:rect b="b" l="l" r="r" t="t"/>
                  <a:pathLst>
                    <a:path extrusionOk="0" h="6250" w="2620">
                      <a:moveTo>
                        <a:pt x="2474" y="0"/>
                      </a:moveTo>
                      <a:cubicBezTo>
                        <a:pt x="2425" y="0"/>
                        <a:pt x="2383" y="33"/>
                        <a:pt x="2370" y="85"/>
                      </a:cubicBezTo>
                      <a:lnTo>
                        <a:pt x="36" y="6089"/>
                      </a:lnTo>
                      <a:cubicBezTo>
                        <a:pt x="1" y="6142"/>
                        <a:pt x="36" y="6231"/>
                        <a:pt x="108" y="6249"/>
                      </a:cubicBezTo>
                      <a:lnTo>
                        <a:pt x="161" y="6249"/>
                      </a:lnTo>
                      <a:cubicBezTo>
                        <a:pt x="214" y="6249"/>
                        <a:pt x="250" y="6213"/>
                        <a:pt x="268" y="6160"/>
                      </a:cubicBezTo>
                      <a:lnTo>
                        <a:pt x="2602" y="174"/>
                      </a:lnTo>
                      <a:cubicBezTo>
                        <a:pt x="2619" y="103"/>
                        <a:pt x="2602" y="32"/>
                        <a:pt x="2530" y="14"/>
                      </a:cubicBezTo>
                      <a:cubicBezTo>
                        <a:pt x="2511" y="5"/>
                        <a:pt x="2492" y="0"/>
                        <a:pt x="247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 name="Google Shape;581;p3"/>
                <p:cNvSpPr/>
                <p:nvPr/>
              </p:nvSpPr>
              <p:spPr>
                <a:xfrm>
                  <a:off x="-298363" y="1667212"/>
                  <a:ext cx="157361" cy="90353"/>
                </a:xfrm>
                <a:custGeom>
                  <a:rect b="b" l="l" r="r" t="t"/>
                  <a:pathLst>
                    <a:path extrusionOk="0" h="1703" w="2966">
                      <a:moveTo>
                        <a:pt x="183" y="1"/>
                      </a:moveTo>
                      <a:cubicBezTo>
                        <a:pt x="88" y="1"/>
                        <a:pt x="0" y="113"/>
                        <a:pt x="80" y="206"/>
                      </a:cubicBezTo>
                      <a:lnTo>
                        <a:pt x="1220" y="1649"/>
                      </a:lnTo>
                      <a:cubicBezTo>
                        <a:pt x="1238" y="1685"/>
                        <a:pt x="1273" y="1703"/>
                        <a:pt x="1309" y="1703"/>
                      </a:cubicBezTo>
                      <a:lnTo>
                        <a:pt x="1345" y="1703"/>
                      </a:lnTo>
                      <a:lnTo>
                        <a:pt x="2859" y="1364"/>
                      </a:lnTo>
                      <a:cubicBezTo>
                        <a:pt x="2930" y="1364"/>
                        <a:pt x="2966" y="1293"/>
                        <a:pt x="2966" y="1222"/>
                      </a:cubicBezTo>
                      <a:cubicBezTo>
                        <a:pt x="2950" y="1160"/>
                        <a:pt x="2894" y="1111"/>
                        <a:pt x="2833" y="1111"/>
                      </a:cubicBezTo>
                      <a:cubicBezTo>
                        <a:pt x="2824" y="1111"/>
                        <a:pt x="2815" y="1112"/>
                        <a:pt x="2805" y="1115"/>
                      </a:cubicBezTo>
                      <a:lnTo>
                        <a:pt x="1362" y="1435"/>
                      </a:lnTo>
                      <a:lnTo>
                        <a:pt x="276" y="46"/>
                      </a:lnTo>
                      <a:cubicBezTo>
                        <a:pt x="248" y="14"/>
                        <a:pt x="215" y="1"/>
                        <a:pt x="1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 name="Google Shape;582;p3"/>
                <p:cNvSpPr/>
                <p:nvPr/>
              </p:nvSpPr>
              <p:spPr>
                <a:xfrm>
                  <a:off x="-548831" y="1831679"/>
                  <a:ext cx="177204" cy="276523"/>
                </a:xfrm>
                <a:custGeom>
                  <a:rect b="b" l="l" r="r" t="t"/>
                  <a:pathLst>
                    <a:path extrusionOk="0" h="5212" w="3340">
                      <a:moveTo>
                        <a:pt x="171" y="1"/>
                      </a:moveTo>
                      <a:cubicBezTo>
                        <a:pt x="84" y="1"/>
                        <a:pt x="0" y="95"/>
                        <a:pt x="62" y="206"/>
                      </a:cubicBezTo>
                      <a:lnTo>
                        <a:pt x="3073" y="5140"/>
                      </a:lnTo>
                      <a:cubicBezTo>
                        <a:pt x="3091" y="5176"/>
                        <a:pt x="3126" y="5212"/>
                        <a:pt x="3180" y="5212"/>
                      </a:cubicBezTo>
                      <a:cubicBezTo>
                        <a:pt x="3197" y="5212"/>
                        <a:pt x="3233" y="5194"/>
                        <a:pt x="3251" y="5194"/>
                      </a:cubicBezTo>
                      <a:cubicBezTo>
                        <a:pt x="3304" y="5158"/>
                        <a:pt x="3340" y="5069"/>
                        <a:pt x="3304" y="5016"/>
                      </a:cubicBezTo>
                      <a:lnTo>
                        <a:pt x="276" y="63"/>
                      </a:lnTo>
                      <a:cubicBezTo>
                        <a:pt x="248" y="20"/>
                        <a:pt x="209" y="1"/>
                        <a:pt x="17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 name="Google Shape;583;p3"/>
                <p:cNvSpPr/>
                <p:nvPr/>
              </p:nvSpPr>
              <p:spPr>
                <a:xfrm>
                  <a:off x="-568249" y="1874918"/>
                  <a:ext cx="136139" cy="82076"/>
                </a:xfrm>
                <a:custGeom>
                  <a:rect b="b" l="l" r="r" t="t"/>
                  <a:pathLst>
                    <a:path extrusionOk="0" h="1547" w="2566">
                      <a:moveTo>
                        <a:pt x="2426" y="0"/>
                      </a:moveTo>
                      <a:cubicBezTo>
                        <a:pt x="2379" y="0"/>
                        <a:pt x="2329" y="29"/>
                        <a:pt x="2316" y="68"/>
                      </a:cubicBezTo>
                      <a:lnTo>
                        <a:pt x="1675" y="1279"/>
                      </a:lnTo>
                      <a:lnTo>
                        <a:pt x="161" y="923"/>
                      </a:lnTo>
                      <a:cubicBezTo>
                        <a:pt x="152" y="920"/>
                        <a:pt x="142" y="918"/>
                        <a:pt x="132" y="918"/>
                      </a:cubicBezTo>
                      <a:cubicBezTo>
                        <a:pt x="85" y="918"/>
                        <a:pt x="33" y="953"/>
                        <a:pt x="18" y="1012"/>
                      </a:cubicBezTo>
                      <a:cubicBezTo>
                        <a:pt x="1" y="1083"/>
                        <a:pt x="36" y="1154"/>
                        <a:pt x="107" y="1172"/>
                      </a:cubicBezTo>
                      <a:lnTo>
                        <a:pt x="1711" y="1546"/>
                      </a:lnTo>
                      <a:lnTo>
                        <a:pt x="1746" y="1546"/>
                      </a:lnTo>
                      <a:cubicBezTo>
                        <a:pt x="1800" y="1546"/>
                        <a:pt x="1853" y="1511"/>
                        <a:pt x="1871" y="1475"/>
                      </a:cubicBezTo>
                      <a:lnTo>
                        <a:pt x="2530" y="193"/>
                      </a:lnTo>
                      <a:cubicBezTo>
                        <a:pt x="2566" y="121"/>
                        <a:pt x="2548" y="50"/>
                        <a:pt x="2477" y="14"/>
                      </a:cubicBezTo>
                      <a:cubicBezTo>
                        <a:pt x="2462" y="4"/>
                        <a:pt x="2444" y="0"/>
                        <a:pt x="24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 name="Google Shape;584;p3"/>
                <p:cNvSpPr/>
                <p:nvPr/>
              </p:nvSpPr>
              <p:spPr>
                <a:xfrm>
                  <a:off x="-499225" y="1961131"/>
                  <a:ext cx="107224" cy="66743"/>
                </a:xfrm>
                <a:custGeom>
                  <a:rect b="b" l="l" r="r" t="t"/>
                  <a:pathLst>
                    <a:path extrusionOk="0" h="1258" w="2021">
                      <a:moveTo>
                        <a:pt x="1831" y="0"/>
                      </a:moveTo>
                      <a:cubicBezTo>
                        <a:pt x="1792" y="0"/>
                        <a:pt x="1757" y="19"/>
                        <a:pt x="1746" y="64"/>
                      </a:cubicBezTo>
                      <a:lnTo>
                        <a:pt x="1283" y="990"/>
                      </a:lnTo>
                      <a:lnTo>
                        <a:pt x="125" y="955"/>
                      </a:lnTo>
                      <a:cubicBezTo>
                        <a:pt x="53" y="955"/>
                        <a:pt x="0" y="1026"/>
                        <a:pt x="0" y="1097"/>
                      </a:cubicBezTo>
                      <a:cubicBezTo>
                        <a:pt x="0" y="1151"/>
                        <a:pt x="53" y="1222"/>
                        <a:pt x="125" y="1222"/>
                      </a:cubicBezTo>
                      <a:lnTo>
                        <a:pt x="1354" y="1257"/>
                      </a:lnTo>
                      <a:cubicBezTo>
                        <a:pt x="1407" y="1257"/>
                        <a:pt x="1443" y="1240"/>
                        <a:pt x="1479" y="1186"/>
                      </a:cubicBezTo>
                      <a:lnTo>
                        <a:pt x="1960" y="171"/>
                      </a:lnTo>
                      <a:cubicBezTo>
                        <a:pt x="2020" y="86"/>
                        <a:pt x="1915" y="0"/>
                        <a:pt x="18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 name="Google Shape;585;p3"/>
                <p:cNvSpPr/>
                <p:nvPr/>
              </p:nvSpPr>
              <p:spPr>
                <a:xfrm>
                  <a:off x="-384894" y="1958478"/>
                  <a:ext cx="296843" cy="155398"/>
                </a:xfrm>
                <a:custGeom>
                  <a:rect b="b" l="l" r="r" t="t"/>
                  <a:pathLst>
                    <a:path extrusionOk="0" h="2929" w="5595">
                      <a:moveTo>
                        <a:pt x="5430" y="1"/>
                      </a:moveTo>
                      <a:cubicBezTo>
                        <a:pt x="5414" y="1"/>
                        <a:pt x="5397" y="3"/>
                        <a:pt x="5380" y="7"/>
                      </a:cubicBezTo>
                      <a:lnTo>
                        <a:pt x="125" y="2679"/>
                      </a:lnTo>
                      <a:cubicBezTo>
                        <a:pt x="1" y="2750"/>
                        <a:pt x="54" y="2929"/>
                        <a:pt x="197" y="2929"/>
                      </a:cubicBezTo>
                      <a:cubicBezTo>
                        <a:pt x="214" y="2929"/>
                        <a:pt x="232" y="2929"/>
                        <a:pt x="250" y="2911"/>
                      </a:cubicBezTo>
                      <a:lnTo>
                        <a:pt x="5505" y="239"/>
                      </a:lnTo>
                      <a:cubicBezTo>
                        <a:pt x="5559" y="221"/>
                        <a:pt x="5594" y="132"/>
                        <a:pt x="5559" y="78"/>
                      </a:cubicBezTo>
                      <a:cubicBezTo>
                        <a:pt x="5531" y="24"/>
                        <a:pt x="5483" y="1"/>
                        <a:pt x="54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 name="Google Shape;586;p3"/>
                <p:cNvSpPr/>
                <p:nvPr/>
              </p:nvSpPr>
              <p:spPr>
                <a:xfrm>
                  <a:off x="-298893" y="2009676"/>
                  <a:ext cx="69980" cy="88124"/>
                </a:xfrm>
                <a:custGeom>
                  <a:rect b="b" l="l" r="r" t="t"/>
                  <a:pathLst>
                    <a:path extrusionOk="0" h="1661" w="1319">
                      <a:moveTo>
                        <a:pt x="311" y="1"/>
                      </a:moveTo>
                      <a:cubicBezTo>
                        <a:pt x="250" y="1"/>
                        <a:pt x="197" y="49"/>
                        <a:pt x="197" y="111"/>
                      </a:cubicBezTo>
                      <a:lnTo>
                        <a:pt x="18" y="984"/>
                      </a:lnTo>
                      <a:cubicBezTo>
                        <a:pt x="1" y="1037"/>
                        <a:pt x="36" y="1091"/>
                        <a:pt x="90" y="1108"/>
                      </a:cubicBezTo>
                      <a:lnTo>
                        <a:pt x="1123" y="1643"/>
                      </a:lnTo>
                      <a:cubicBezTo>
                        <a:pt x="1141" y="1661"/>
                        <a:pt x="1159" y="1661"/>
                        <a:pt x="1176" y="1661"/>
                      </a:cubicBezTo>
                      <a:cubicBezTo>
                        <a:pt x="1212" y="1661"/>
                        <a:pt x="1265" y="1643"/>
                        <a:pt x="1283" y="1589"/>
                      </a:cubicBezTo>
                      <a:cubicBezTo>
                        <a:pt x="1319" y="1536"/>
                        <a:pt x="1301" y="1447"/>
                        <a:pt x="1230" y="1429"/>
                      </a:cubicBezTo>
                      <a:lnTo>
                        <a:pt x="286" y="930"/>
                      </a:lnTo>
                      <a:lnTo>
                        <a:pt x="446" y="164"/>
                      </a:lnTo>
                      <a:cubicBezTo>
                        <a:pt x="464" y="93"/>
                        <a:pt x="410" y="22"/>
                        <a:pt x="339" y="4"/>
                      </a:cubicBezTo>
                      <a:cubicBezTo>
                        <a:pt x="330" y="2"/>
                        <a:pt x="320" y="1"/>
                        <a:pt x="31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 name="Google Shape;587;p3"/>
                <p:cNvSpPr/>
                <p:nvPr/>
              </p:nvSpPr>
              <p:spPr>
                <a:xfrm>
                  <a:off x="-691016" y="2215738"/>
                  <a:ext cx="195614" cy="258219"/>
                </a:xfrm>
                <a:custGeom>
                  <a:rect b="b" l="l" r="r" t="t"/>
                  <a:pathLst>
                    <a:path extrusionOk="0" h="4867" w="3687">
                      <a:moveTo>
                        <a:pt x="185" y="0"/>
                      </a:moveTo>
                      <a:cubicBezTo>
                        <a:pt x="88" y="0"/>
                        <a:pt x="0" y="117"/>
                        <a:pt x="88" y="217"/>
                      </a:cubicBezTo>
                      <a:lnTo>
                        <a:pt x="3437" y="4813"/>
                      </a:lnTo>
                      <a:cubicBezTo>
                        <a:pt x="3472" y="4849"/>
                        <a:pt x="3508" y="4867"/>
                        <a:pt x="3544" y="4867"/>
                      </a:cubicBezTo>
                      <a:cubicBezTo>
                        <a:pt x="3579" y="4867"/>
                        <a:pt x="3597" y="4849"/>
                        <a:pt x="3633" y="4831"/>
                      </a:cubicBezTo>
                      <a:cubicBezTo>
                        <a:pt x="3686" y="4796"/>
                        <a:pt x="3686" y="4707"/>
                        <a:pt x="3651" y="4653"/>
                      </a:cubicBezTo>
                      <a:lnTo>
                        <a:pt x="302" y="75"/>
                      </a:lnTo>
                      <a:cubicBezTo>
                        <a:pt x="270" y="21"/>
                        <a:pt x="226" y="0"/>
                        <a:pt x="18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 name="Google Shape;588;p3"/>
                <p:cNvSpPr/>
                <p:nvPr/>
              </p:nvSpPr>
              <p:spPr>
                <a:xfrm>
                  <a:off x="-687939" y="2260621"/>
                  <a:ext cx="117252" cy="72526"/>
                </a:xfrm>
                <a:custGeom>
                  <a:rect b="b" l="l" r="r" t="t"/>
                  <a:pathLst>
                    <a:path extrusionOk="0" h="1367" w="2210">
                      <a:moveTo>
                        <a:pt x="2060" y="1"/>
                      </a:moveTo>
                      <a:cubicBezTo>
                        <a:pt x="2027" y="1"/>
                        <a:pt x="1994" y="15"/>
                        <a:pt x="1972" y="48"/>
                      </a:cubicBezTo>
                      <a:lnTo>
                        <a:pt x="1491" y="1099"/>
                      </a:lnTo>
                      <a:lnTo>
                        <a:pt x="190" y="868"/>
                      </a:lnTo>
                      <a:cubicBezTo>
                        <a:pt x="184" y="867"/>
                        <a:pt x="178" y="867"/>
                        <a:pt x="173" y="867"/>
                      </a:cubicBezTo>
                      <a:cubicBezTo>
                        <a:pt x="27" y="867"/>
                        <a:pt x="0" y="1083"/>
                        <a:pt x="154" y="1117"/>
                      </a:cubicBezTo>
                      <a:lnTo>
                        <a:pt x="1526" y="1367"/>
                      </a:lnTo>
                      <a:lnTo>
                        <a:pt x="1562" y="1367"/>
                      </a:lnTo>
                      <a:cubicBezTo>
                        <a:pt x="1597" y="1349"/>
                        <a:pt x="1651" y="1331"/>
                        <a:pt x="1669" y="1295"/>
                      </a:cubicBezTo>
                      <a:lnTo>
                        <a:pt x="2185" y="155"/>
                      </a:lnTo>
                      <a:cubicBezTo>
                        <a:pt x="2210" y="69"/>
                        <a:pt x="2133" y="1"/>
                        <a:pt x="20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 name="Google Shape;589;p3"/>
                <p:cNvSpPr/>
                <p:nvPr/>
              </p:nvSpPr>
              <p:spPr>
                <a:xfrm>
                  <a:off x="-624327" y="2342802"/>
                  <a:ext cx="98205" cy="62180"/>
                </a:xfrm>
                <a:custGeom>
                  <a:rect b="b" l="l" r="r" t="t"/>
                  <a:pathLst>
                    <a:path extrusionOk="0" h="1172" w="1851">
                      <a:moveTo>
                        <a:pt x="1688" y="0"/>
                      </a:moveTo>
                      <a:cubicBezTo>
                        <a:pt x="1641" y="0"/>
                        <a:pt x="1594" y="25"/>
                        <a:pt x="1574" y="85"/>
                      </a:cubicBezTo>
                      <a:lnTo>
                        <a:pt x="1236" y="886"/>
                      </a:lnTo>
                      <a:lnTo>
                        <a:pt x="202" y="673"/>
                      </a:lnTo>
                      <a:cubicBezTo>
                        <a:pt x="191" y="670"/>
                        <a:pt x="180" y="669"/>
                        <a:pt x="170" y="669"/>
                      </a:cubicBezTo>
                      <a:cubicBezTo>
                        <a:pt x="36" y="669"/>
                        <a:pt x="0" y="872"/>
                        <a:pt x="149" y="922"/>
                      </a:cubicBezTo>
                      <a:lnTo>
                        <a:pt x="1271" y="1171"/>
                      </a:lnTo>
                      <a:lnTo>
                        <a:pt x="1307" y="1171"/>
                      </a:lnTo>
                      <a:cubicBezTo>
                        <a:pt x="1360" y="1171"/>
                        <a:pt x="1396" y="1136"/>
                        <a:pt x="1432" y="1082"/>
                      </a:cubicBezTo>
                      <a:lnTo>
                        <a:pt x="1806" y="174"/>
                      </a:lnTo>
                      <a:cubicBezTo>
                        <a:pt x="1851" y="73"/>
                        <a:pt x="1768" y="0"/>
                        <a:pt x="168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 name="Google Shape;590;p3"/>
                <p:cNvSpPr/>
                <p:nvPr/>
              </p:nvSpPr>
              <p:spPr>
                <a:xfrm>
                  <a:off x="-512489" y="2343173"/>
                  <a:ext cx="287399" cy="128924"/>
                </a:xfrm>
                <a:custGeom>
                  <a:rect b="b" l="l" r="r" t="t"/>
                  <a:pathLst>
                    <a:path extrusionOk="0" h="2430" w="5417">
                      <a:moveTo>
                        <a:pt x="5263" y="0"/>
                      </a:moveTo>
                      <a:cubicBezTo>
                        <a:pt x="5247" y="0"/>
                        <a:pt x="5233" y="2"/>
                        <a:pt x="5220" y="6"/>
                      </a:cubicBezTo>
                      <a:lnTo>
                        <a:pt x="143" y="2180"/>
                      </a:lnTo>
                      <a:cubicBezTo>
                        <a:pt x="1" y="2233"/>
                        <a:pt x="54" y="2429"/>
                        <a:pt x="179" y="2429"/>
                      </a:cubicBezTo>
                      <a:lnTo>
                        <a:pt x="232" y="2429"/>
                      </a:lnTo>
                      <a:lnTo>
                        <a:pt x="5309" y="238"/>
                      </a:lnTo>
                      <a:cubicBezTo>
                        <a:pt x="5381" y="220"/>
                        <a:pt x="5416" y="149"/>
                        <a:pt x="5381" y="78"/>
                      </a:cubicBezTo>
                      <a:cubicBezTo>
                        <a:pt x="5367" y="23"/>
                        <a:pt x="5312" y="0"/>
                        <a:pt x="52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 name="Google Shape;591;p3"/>
                <p:cNvSpPr/>
                <p:nvPr/>
              </p:nvSpPr>
              <p:spPr>
                <a:xfrm>
                  <a:off x="-344254" y="2318662"/>
                  <a:ext cx="96454" cy="100486"/>
                </a:xfrm>
                <a:custGeom>
                  <a:rect b="b" l="l" r="r" t="t"/>
                  <a:pathLst>
                    <a:path extrusionOk="0" h="1894" w="1818">
                      <a:moveTo>
                        <a:pt x="445" y="1"/>
                      </a:moveTo>
                      <a:cubicBezTo>
                        <a:pt x="388" y="1"/>
                        <a:pt x="339" y="35"/>
                        <a:pt x="339" y="94"/>
                      </a:cubicBezTo>
                      <a:lnTo>
                        <a:pt x="18" y="1306"/>
                      </a:lnTo>
                      <a:cubicBezTo>
                        <a:pt x="1" y="1377"/>
                        <a:pt x="36" y="1448"/>
                        <a:pt x="107" y="1466"/>
                      </a:cubicBezTo>
                      <a:lnTo>
                        <a:pt x="1639" y="1894"/>
                      </a:lnTo>
                      <a:lnTo>
                        <a:pt x="1675" y="1894"/>
                      </a:lnTo>
                      <a:cubicBezTo>
                        <a:pt x="1729" y="1894"/>
                        <a:pt x="1782" y="1858"/>
                        <a:pt x="1800" y="1805"/>
                      </a:cubicBezTo>
                      <a:cubicBezTo>
                        <a:pt x="1818" y="1733"/>
                        <a:pt x="1764" y="1662"/>
                        <a:pt x="1711" y="1644"/>
                      </a:cubicBezTo>
                      <a:lnTo>
                        <a:pt x="303" y="1252"/>
                      </a:lnTo>
                      <a:lnTo>
                        <a:pt x="588" y="166"/>
                      </a:lnTo>
                      <a:cubicBezTo>
                        <a:pt x="588" y="94"/>
                        <a:pt x="553" y="23"/>
                        <a:pt x="482" y="5"/>
                      </a:cubicBezTo>
                      <a:cubicBezTo>
                        <a:pt x="469" y="2"/>
                        <a:pt x="457" y="1"/>
                        <a:pt x="4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 name="Google Shape;592;p3"/>
                <p:cNvSpPr/>
                <p:nvPr/>
              </p:nvSpPr>
              <p:spPr>
                <a:xfrm>
                  <a:off x="-420811" y="2355588"/>
                  <a:ext cx="58679" cy="102343"/>
                </a:xfrm>
                <a:custGeom>
                  <a:rect b="b" l="l" r="r" t="t"/>
                  <a:pathLst>
                    <a:path extrusionOk="0" h="1929" w="1106">
                      <a:moveTo>
                        <a:pt x="400" y="1"/>
                      </a:moveTo>
                      <a:cubicBezTo>
                        <a:pt x="339" y="1"/>
                        <a:pt x="283" y="49"/>
                        <a:pt x="268" y="111"/>
                      </a:cubicBezTo>
                      <a:lnTo>
                        <a:pt x="1" y="1358"/>
                      </a:lnTo>
                      <a:cubicBezTo>
                        <a:pt x="1" y="1411"/>
                        <a:pt x="18" y="1465"/>
                        <a:pt x="72" y="1483"/>
                      </a:cubicBezTo>
                      <a:lnTo>
                        <a:pt x="891" y="1910"/>
                      </a:lnTo>
                      <a:cubicBezTo>
                        <a:pt x="909" y="1910"/>
                        <a:pt x="927" y="1928"/>
                        <a:pt x="963" y="1928"/>
                      </a:cubicBezTo>
                      <a:cubicBezTo>
                        <a:pt x="998" y="1928"/>
                        <a:pt x="1052" y="1892"/>
                        <a:pt x="1069" y="1857"/>
                      </a:cubicBezTo>
                      <a:cubicBezTo>
                        <a:pt x="1105" y="1785"/>
                        <a:pt x="1069" y="1714"/>
                        <a:pt x="1016" y="1679"/>
                      </a:cubicBezTo>
                      <a:lnTo>
                        <a:pt x="286" y="1305"/>
                      </a:lnTo>
                      <a:lnTo>
                        <a:pt x="517" y="164"/>
                      </a:lnTo>
                      <a:cubicBezTo>
                        <a:pt x="535" y="93"/>
                        <a:pt x="499" y="22"/>
                        <a:pt x="428" y="4"/>
                      </a:cubicBezTo>
                      <a:cubicBezTo>
                        <a:pt x="419" y="2"/>
                        <a:pt x="409" y="1"/>
                        <a:pt x="4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 name="Google Shape;593;p3"/>
                <p:cNvSpPr/>
                <p:nvPr/>
              </p:nvSpPr>
              <p:spPr>
                <a:xfrm>
                  <a:off x="-718498" y="1785894"/>
                  <a:ext cx="487735" cy="2206186"/>
                </a:xfrm>
                <a:custGeom>
                  <a:rect b="b" l="l" r="r" t="t"/>
                  <a:pathLst>
                    <a:path extrusionOk="0" h="41583" w="9193">
                      <a:moveTo>
                        <a:pt x="9042" y="0"/>
                      </a:moveTo>
                      <a:cubicBezTo>
                        <a:pt x="8998" y="0"/>
                        <a:pt x="8955" y="24"/>
                        <a:pt x="8943" y="71"/>
                      </a:cubicBezTo>
                      <a:cubicBezTo>
                        <a:pt x="2067" y="14287"/>
                        <a:pt x="285" y="30427"/>
                        <a:pt x="0" y="41454"/>
                      </a:cubicBezTo>
                      <a:cubicBezTo>
                        <a:pt x="0" y="41525"/>
                        <a:pt x="54" y="41579"/>
                        <a:pt x="125" y="41579"/>
                      </a:cubicBezTo>
                      <a:cubicBezTo>
                        <a:pt x="134" y="41581"/>
                        <a:pt x="143" y="41582"/>
                        <a:pt x="151" y="41582"/>
                      </a:cubicBezTo>
                      <a:cubicBezTo>
                        <a:pt x="209" y="41582"/>
                        <a:pt x="252" y="41532"/>
                        <a:pt x="267" y="41454"/>
                      </a:cubicBezTo>
                      <a:cubicBezTo>
                        <a:pt x="535" y="30445"/>
                        <a:pt x="2316" y="14358"/>
                        <a:pt x="9157" y="178"/>
                      </a:cubicBezTo>
                      <a:cubicBezTo>
                        <a:pt x="9192" y="125"/>
                        <a:pt x="9174" y="36"/>
                        <a:pt x="9103" y="18"/>
                      </a:cubicBezTo>
                      <a:cubicBezTo>
                        <a:pt x="9085" y="6"/>
                        <a:pt x="9064" y="0"/>
                        <a:pt x="904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 name="Google Shape;594;p3"/>
                <p:cNvSpPr/>
                <p:nvPr/>
              </p:nvSpPr>
              <p:spPr>
                <a:xfrm>
                  <a:off x="-586181" y="2643459"/>
                  <a:ext cx="319497" cy="212326"/>
                </a:xfrm>
                <a:custGeom>
                  <a:rect b="b" l="l" r="r" t="t"/>
                  <a:pathLst>
                    <a:path extrusionOk="0" h="4002" w="6022">
                      <a:moveTo>
                        <a:pt x="4863" y="0"/>
                      </a:moveTo>
                      <a:cubicBezTo>
                        <a:pt x="4540" y="0"/>
                        <a:pt x="4143" y="157"/>
                        <a:pt x="3866" y="261"/>
                      </a:cubicBezTo>
                      <a:cubicBezTo>
                        <a:pt x="1871" y="1027"/>
                        <a:pt x="0" y="4002"/>
                        <a:pt x="0" y="4002"/>
                      </a:cubicBezTo>
                      <a:cubicBezTo>
                        <a:pt x="1176" y="3806"/>
                        <a:pt x="2369" y="3592"/>
                        <a:pt x="3403" y="3004"/>
                      </a:cubicBezTo>
                      <a:cubicBezTo>
                        <a:pt x="4436" y="2399"/>
                        <a:pt x="6021" y="1098"/>
                        <a:pt x="5291" y="172"/>
                      </a:cubicBezTo>
                      <a:cubicBezTo>
                        <a:pt x="5191" y="46"/>
                        <a:pt x="5038" y="0"/>
                        <a:pt x="48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 name="Google Shape;595;p3"/>
                <p:cNvSpPr/>
                <p:nvPr/>
              </p:nvSpPr>
              <p:spPr>
                <a:xfrm>
                  <a:off x="-783754" y="2558255"/>
                  <a:ext cx="195720" cy="292811"/>
                </a:xfrm>
                <a:custGeom>
                  <a:rect b="b" l="l" r="r" t="t"/>
                  <a:pathLst>
                    <a:path extrusionOk="0" h="5519" w="3689">
                      <a:moveTo>
                        <a:pt x="789" y="0"/>
                      </a:moveTo>
                      <a:cubicBezTo>
                        <a:pt x="724" y="0"/>
                        <a:pt x="657" y="10"/>
                        <a:pt x="589" y="32"/>
                      </a:cubicBezTo>
                      <a:cubicBezTo>
                        <a:pt x="215" y="157"/>
                        <a:pt x="37" y="602"/>
                        <a:pt x="19" y="958"/>
                      </a:cubicBezTo>
                      <a:cubicBezTo>
                        <a:pt x="1" y="1689"/>
                        <a:pt x="375" y="2294"/>
                        <a:pt x="803" y="2847"/>
                      </a:cubicBezTo>
                      <a:cubicBezTo>
                        <a:pt x="1622" y="3898"/>
                        <a:pt x="2584" y="4788"/>
                        <a:pt x="3688" y="5519"/>
                      </a:cubicBezTo>
                      <a:cubicBezTo>
                        <a:pt x="3688" y="5519"/>
                        <a:pt x="2691" y="1582"/>
                        <a:pt x="1569" y="442"/>
                      </a:cubicBezTo>
                      <a:cubicBezTo>
                        <a:pt x="1363" y="221"/>
                        <a:pt x="1096" y="0"/>
                        <a:pt x="78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 name="Google Shape;596;p3"/>
                <p:cNvSpPr/>
                <p:nvPr/>
              </p:nvSpPr>
              <p:spPr>
                <a:xfrm>
                  <a:off x="-884875" y="2974464"/>
                  <a:ext cx="228773" cy="318914"/>
                </a:xfrm>
                <a:custGeom>
                  <a:rect b="b" l="l" r="r" t="t"/>
                  <a:pathLst>
                    <a:path extrusionOk="0" h="6011" w="4312">
                      <a:moveTo>
                        <a:pt x="1066" y="1"/>
                      </a:moveTo>
                      <a:cubicBezTo>
                        <a:pt x="933" y="1"/>
                        <a:pt x="803" y="37"/>
                        <a:pt x="678" y="114"/>
                      </a:cubicBezTo>
                      <a:cubicBezTo>
                        <a:pt x="1" y="542"/>
                        <a:pt x="820" y="3000"/>
                        <a:pt x="1533" y="3891"/>
                      </a:cubicBezTo>
                      <a:cubicBezTo>
                        <a:pt x="2299" y="4782"/>
                        <a:pt x="3243" y="5512"/>
                        <a:pt x="4312" y="6011"/>
                      </a:cubicBezTo>
                      <a:cubicBezTo>
                        <a:pt x="4134" y="4924"/>
                        <a:pt x="3831" y="3855"/>
                        <a:pt x="3421" y="2822"/>
                      </a:cubicBezTo>
                      <a:cubicBezTo>
                        <a:pt x="2809" y="1352"/>
                        <a:pt x="1880" y="1"/>
                        <a:pt x="10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 name="Google Shape;597;p3"/>
                <p:cNvSpPr/>
                <p:nvPr/>
              </p:nvSpPr>
              <p:spPr>
                <a:xfrm>
                  <a:off x="-765769" y="2558997"/>
                  <a:ext cx="186223" cy="301512"/>
                </a:xfrm>
                <a:custGeom>
                  <a:rect b="b" l="l" r="r" t="t"/>
                  <a:pathLst>
                    <a:path extrusionOk="0" h="5683" w="3510">
                      <a:moveTo>
                        <a:pt x="147" y="0"/>
                      </a:moveTo>
                      <a:cubicBezTo>
                        <a:pt x="127" y="0"/>
                        <a:pt x="107" y="6"/>
                        <a:pt x="89" y="18"/>
                      </a:cubicBezTo>
                      <a:cubicBezTo>
                        <a:pt x="18" y="54"/>
                        <a:pt x="0" y="143"/>
                        <a:pt x="36" y="196"/>
                      </a:cubicBezTo>
                      <a:lnTo>
                        <a:pt x="3243" y="5629"/>
                      </a:lnTo>
                      <a:cubicBezTo>
                        <a:pt x="3278" y="5665"/>
                        <a:pt x="3314" y="5683"/>
                        <a:pt x="3367" y="5683"/>
                      </a:cubicBezTo>
                      <a:cubicBezTo>
                        <a:pt x="3385" y="5683"/>
                        <a:pt x="3403" y="5683"/>
                        <a:pt x="3421" y="5665"/>
                      </a:cubicBezTo>
                      <a:cubicBezTo>
                        <a:pt x="3492" y="5629"/>
                        <a:pt x="3510" y="5558"/>
                        <a:pt x="3474" y="5487"/>
                      </a:cubicBezTo>
                      <a:lnTo>
                        <a:pt x="250" y="71"/>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 name="Google Shape;598;p3"/>
                <p:cNvSpPr/>
                <p:nvPr/>
              </p:nvSpPr>
              <p:spPr>
                <a:xfrm>
                  <a:off x="-746882" y="2645847"/>
                  <a:ext cx="92528" cy="66319"/>
                </a:xfrm>
                <a:custGeom>
                  <a:rect b="b" l="l" r="r" t="t"/>
                  <a:pathLst>
                    <a:path extrusionOk="0" h="1250" w="1744">
                      <a:moveTo>
                        <a:pt x="1589" y="1"/>
                      </a:moveTo>
                      <a:cubicBezTo>
                        <a:pt x="1540" y="1"/>
                        <a:pt x="1493" y="28"/>
                        <a:pt x="1479" y="91"/>
                      </a:cubicBezTo>
                      <a:lnTo>
                        <a:pt x="1212" y="982"/>
                      </a:lnTo>
                      <a:lnTo>
                        <a:pt x="143" y="982"/>
                      </a:lnTo>
                      <a:cubicBezTo>
                        <a:pt x="72" y="982"/>
                        <a:pt x="18" y="1035"/>
                        <a:pt x="18" y="1107"/>
                      </a:cubicBezTo>
                      <a:cubicBezTo>
                        <a:pt x="1" y="1178"/>
                        <a:pt x="72" y="1231"/>
                        <a:pt x="143" y="1231"/>
                      </a:cubicBezTo>
                      <a:lnTo>
                        <a:pt x="1319" y="1249"/>
                      </a:lnTo>
                      <a:cubicBezTo>
                        <a:pt x="1372" y="1249"/>
                        <a:pt x="1426" y="1196"/>
                        <a:pt x="1444" y="1142"/>
                      </a:cubicBezTo>
                      <a:lnTo>
                        <a:pt x="1711" y="162"/>
                      </a:lnTo>
                      <a:cubicBezTo>
                        <a:pt x="1743" y="65"/>
                        <a:pt x="1664" y="1"/>
                        <a:pt x="158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 name="Google Shape;599;p3"/>
                <p:cNvSpPr/>
                <p:nvPr/>
              </p:nvSpPr>
              <p:spPr>
                <a:xfrm>
                  <a:off x="-692448" y="2736198"/>
                  <a:ext cx="74701" cy="52524"/>
                </a:xfrm>
                <a:custGeom>
                  <a:rect b="b" l="l" r="r" t="t"/>
                  <a:pathLst>
                    <a:path extrusionOk="0" h="990" w="1408">
                      <a:moveTo>
                        <a:pt x="1267" y="0"/>
                      </a:moveTo>
                      <a:cubicBezTo>
                        <a:pt x="1215" y="0"/>
                        <a:pt x="1163" y="30"/>
                        <a:pt x="1148" y="98"/>
                      </a:cubicBezTo>
                      <a:lnTo>
                        <a:pt x="1041" y="722"/>
                      </a:lnTo>
                      <a:lnTo>
                        <a:pt x="222" y="579"/>
                      </a:lnTo>
                      <a:cubicBezTo>
                        <a:pt x="211" y="577"/>
                        <a:pt x="201" y="576"/>
                        <a:pt x="192" y="576"/>
                      </a:cubicBezTo>
                      <a:cubicBezTo>
                        <a:pt x="38" y="576"/>
                        <a:pt x="1" y="830"/>
                        <a:pt x="168" y="847"/>
                      </a:cubicBezTo>
                      <a:lnTo>
                        <a:pt x="1130" y="989"/>
                      </a:lnTo>
                      <a:lnTo>
                        <a:pt x="1148" y="989"/>
                      </a:lnTo>
                      <a:cubicBezTo>
                        <a:pt x="1219" y="989"/>
                        <a:pt x="1273" y="953"/>
                        <a:pt x="1273" y="900"/>
                      </a:cubicBezTo>
                      <a:lnTo>
                        <a:pt x="1397" y="134"/>
                      </a:lnTo>
                      <a:cubicBezTo>
                        <a:pt x="1408" y="52"/>
                        <a:pt x="1336" y="0"/>
                        <a:pt x="12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 name="Google Shape;600;p3"/>
                <p:cNvSpPr/>
                <p:nvPr/>
              </p:nvSpPr>
              <p:spPr>
                <a:xfrm>
                  <a:off x="-590903" y="2654282"/>
                  <a:ext cx="298381" cy="205323"/>
                </a:xfrm>
                <a:custGeom>
                  <a:rect b="b" l="l" r="r" t="t"/>
                  <a:pathLst>
                    <a:path extrusionOk="0" h="3870" w="5624">
                      <a:moveTo>
                        <a:pt x="5421" y="0"/>
                      </a:moveTo>
                      <a:cubicBezTo>
                        <a:pt x="5397" y="0"/>
                        <a:pt x="5371" y="6"/>
                        <a:pt x="5344" y="21"/>
                      </a:cubicBezTo>
                      <a:lnTo>
                        <a:pt x="89" y="3638"/>
                      </a:lnTo>
                      <a:cubicBezTo>
                        <a:pt x="18" y="3673"/>
                        <a:pt x="0" y="3762"/>
                        <a:pt x="53" y="3816"/>
                      </a:cubicBezTo>
                      <a:cubicBezTo>
                        <a:pt x="71" y="3851"/>
                        <a:pt x="107" y="3869"/>
                        <a:pt x="160" y="3869"/>
                      </a:cubicBezTo>
                      <a:cubicBezTo>
                        <a:pt x="178" y="3869"/>
                        <a:pt x="196" y="3869"/>
                        <a:pt x="232" y="3851"/>
                      </a:cubicBezTo>
                      <a:lnTo>
                        <a:pt x="5505" y="253"/>
                      </a:lnTo>
                      <a:cubicBezTo>
                        <a:pt x="5624" y="164"/>
                        <a:pt x="5544" y="0"/>
                        <a:pt x="54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 name="Google Shape;601;p3"/>
                <p:cNvSpPr/>
                <p:nvPr/>
              </p:nvSpPr>
              <p:spPr>
                <a:xfrm>
                  <a:off x="-438744" y="2678051"/>
                  <a:ext cx="99266" cy="89875"/>
                </a:xfrm>
                <a:custGeom>
                  <a:rect b="b" l="l" r="r" t="t"/>
                  <a:pathLst>
                    <a:path extrusionOk="0" h="1694" w="1871">
                      <a:moveTo>
                        <a:pt x="267" y="1"/>
                      </a:moveTo>
                      <a:cubicBezTo>
                        <a:pt x="196" y="1"/>
                        <a:pt x="125" y="54"/>
                        <a:pt x="125" y="125"/>
                      </a:cubicBezTo>
                      <a:lnTo>
                        <a:pt x="18" y="1372"/>
                      </a:lnTo>
                      <a:cubicBezTo>
                        <a:pt x="0" y="1444"/>
                        <a:pt x="54" y="1515"/>
                        <a:pt x="125" y="1515"/>
                      </a:cubicBezTo>
                      <a:lnTo>
                        <a:pt x="1692" y="1693"/>
                      </a:lnTo>
                      <a:lnTo>
                        <a:pt x="1710" y="1693"/>
                      </a:lnTo>
                      <a:cubicBezTo>
                        <a:pt x="1871" y="1675"/>
                        <a:pt x="1871" y="1462"/>
                        <a:pt x="1728" y="1444"/>
                      </a:cubicBezTo>
                      <a:lnTo>
                        <a:pt x="267" y="1283"/>
                      </a:lnTo>
                      <a:lnTo>
                        <a:pt x="374" y="143"/>
                      </a:lnTo>
                      <a:cubicBezTo>
                        <a:pt x="392" y="72"/>
                        <a:pt x="339" y="19"/>
                        <a:pt x="2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 name="Google Shape;602;p3"/>
                <p:cNvSpPr/>
                <p:nvPr/>
              </p:nvSpPr>
              <p:spPr>
                <a:xfrm>
                  <a:off x="-507767" y="2742352"/>
                  <a:ext cx="63401" cy="82235"/>
                </a:xfrm>
                <a:custGeom>
                  <a:rect b="b" l="l" r="r" t="t"/>
                  <a:pathLst>
                    <a:path extrusionOk="0" h="1550" w="1195">
                      <a:moveTo>
                        <a:pt x="214" y="0"/>
                      </a:moveTo>
                      <a:cubicBezTo>
                        <a:pt x="143" y="0"/>
                        <a:pt x="72" y="54"/>
                        <a:pt x="72" y="125"/>
                      </a:cubicBezTo>
                      <a:lnTo>
                        <a:pt x="1" y="1122"/>
                      </a:lnTo>
                      <a:cubicBezTo>
                        <a:pt x="1" y="1176"/>
                        <a:pt x="36" y="1229"/>
                        <a:pt x="90" y="1265"/>
                      </a:cubicBezTo>
                      <a:lnTo>
                        <a:pt x="963" y="1532"/>
                      </a:lnTo>
                      <a:lnTo>
                        <a:pt x="998" y="1532"/>
                      </a:lnTo>
                      <a:lnTo>
                        <a:pt x="998" y="1550"/>
                      </a:lnTo>
                      <a:cubicBezTo>
                        <a:pt x="1159" y="1550"/>
                        <a:pt x="1194" y="1336"/>
                        <a:pt x="1052" y="1301"/>
                      </a:cubicBezTo>
                      <a:lnTo>
                        <a:pt x="268" y="1051"/>
                      </a:lnTo>
                      <a:lnTo>
                        <a:pt x="321" y="143"/>
                      </a:lnTo>
                      <a:cubicBezTo>
                        <a:pt x="339" y="71"/>
                        <a:pt x="286" y="0"/>
                        <a:pt x="2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 name="Google Shape;603;p3"/>
                <p:cNvSpPr/>
                <p:nvPr/>
              </p:nvSpPr>
              <p:spPr>
                <a:xfrm>
                  <a:off x="-841371" y="2999399"/>
                  <a:ext cx="186223" cy="302520"/>
                </a:xfrm>
                <a:custGeom>
                  <a:rect b="b" l="l" r="r" t="t"/>
                  <a:pathLst>
                    <a:path extrusionOk="0" h="5702" w="3510">
                      <a:moveTo>
                        <a:pt x="141" y="1"/>
                      </a:moveTo>
                      <a:cubicBezTo>
                        <a:pt x="119" y="1"/>
                        <a:pt x="95" y="7"/>
                        <a:pt x="71" y="18"/>
                      </a:cubicBezTo>
                      <a:cubicBezTo>
                        <a:pt x="18" y="54"/>
                        <a:pt x="0" y="143"/>
                        <a:pt x="36" y="197"/>
                      </a:cubicBezTo>
                      <a:lnTo>
                        <a:pt x="3242" y="5630"/>
                      </a:lnTo>
                      <a:cubicBezTo>
                        <a:pt x="3260" y="5666"/>
                        <a:pt x="3314" y="5701"/>
                        <a:pt x="3349" y="5701"/>
                      </a:cubicBezTo>
                      <a:cubicBezTo>
                        <a:pt x="3367" y="5701"/>
                        <a:pt x="3403" y="5683"/>
                        <a:pt x="3421" y="5683"/>
                      </a:cubicBezTo>
                      <a:cubicBezTo>
                        <a:pt x="3474" y="5648"/>
                        <a:pt x="3510" y="5559"/>
                        <a:pt x="3474" y="5505"/>
                      </a:cubicBezTo>
                      <a:lnTo>
                        <a:pt x="250" y="72"/>
                      </a:lnTo>
                      <a:cubicBezTo>
                        <a:pt x="226" y="24"/>
                        <a:pt x="186" y="1"/>
                        <a:pt x="1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 name="Google Shape;604;p3"/>
                <p:cNvSpPr/>
                <p:nvPr/>
              </p:nvSpPr>
              <p:spPr>
                <a:xfrm>
                  <a:off x="-852725" y="3025873"/>
                  <a:ext cx="101706" cy="90777"/>
                </a:xfrm>
                <a:custGeom>
                  <a:rect b="b" l="l" r="r" t="t"/>
                  <a:pathLst>
                    <a:path extrusionOk="0" h="1711" w="1917">
                      <a:moveTo>
                        <a:pt x="1783" y="0"/>
                      </a:moveTo>
                      <a:cubicBezTo>
                        <a:pt x="1732" y="0"/>
                        <a:pt x="1680" y="29"/>
                        <a:pt x="1657" y="89"/>
                      </a:cubicBezTo>
                      <a:lnTo>
                        <a:pt x="1390" y="1426"/>
                      </a:lnTo>
                      <a:lnTo>
                        <a:pt x="179" y="1158"/>
                      </a:lnTo>
                      <a:cubicBezTo>
                        <a:pt x="169" y="1156"/>
                        <a:pt x="160" y="1155"/>
                        <a:pt x="151" y="1155"/>
                      </a:cubicBezTo>
                      <a:cubicBezTo>
                        <a:pt x="90" y="1155"/>
                        <a:pt x="34" y="1203"/>
                        <a:pt x="18" y="1265"/>
                      </a:cubicBezTo>
                      <a:cubicBezTo>
                        <a:pt x="0" y="1319"/>
                        <a:pt x="54" y="1390"/>
                        <a:pt x="125" y="1408"/>
                      </a:cubicBezTo>
                      <a:lnTo>
                        <a:pt x="1461" y="1711"/>
                      </a:lnTo>
                      <a:lnTo>
                        <a:pt x="1479" y="1711"/>
                      </a:lnTo>
                      <a:cubicBezTo>
                        <a:pt x="1550" y="1711"/>
                        <a:pt x="1604" y="1657"/>
                        <a:pt x="1604" y="1604"/>
                      </a:cubicBezTo>
                      <a:lnTo>
                        <a:pt x="1907" y="143"/>
                      </a:lnTo>
                      <a:cubicBezTo>
                        <a:pt x="1917" y="51"/>
                        <a:pt x="1851" y="0"/>
                        <a:pt x="17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5" name="Google Shape;605;p3"/>
                <p:cNvSpPr/>
                <p:nvPr/>
              </p:nvSpPr>
              <p:spPr>
                <a:xfrm>
                  <a:off x="-782534" y="3140045"/>
                  <a:ext cx="92952" cy="90034"/>
                </a:xfrm>
                <a:custGeom>
                  <a:rect b="b" l="l" r="r" t="t"/>
                  <a:pathLst>
                    <a:path extrusionOk="0" h="1697" w="1752">
                      <a:moveTo>
                        <a:pt x="1605" y="1"/>
                      </a:moveTo>
                      <a:cubicBezTo>
                        <a:pt x="1544" y="1"/>
                        <a:pt x="1483" y="37"/>
                        <a:pt x="1474" y="111"/>
                      </a:cubicBezTo>
                      <a:lnTo>
                        <a:pt x="1314" y="1411"/>
                      </a:lnTo>
                      <a:lnTo>
                        <a:pt x="192" y="1162"/>
                      </a:lnTo>
                      <a:cubicBezTo>
                        <a:pt x="186" y="1161"/>
                        <a:pt x="181" y="1161"/>
                        <a:pt x="176" y="1161"/>
                      </a:cubicBezTo>
                      <a:cubicBezTo>
                        <a:pt x="45" y="1161"/>
                        <a:pt x="1" y="1377"/>
                        <a:pt x="138" y="1411"/>
                      </a:cubicBezTo>
                      <a:lnTo>
                        <a:pt x="1385" y="1696"/>
                      </a:lnTo>
                      <a:lnTo>
                        <a:pt x="1421" y="1696"/>
                      </a:lnTo>
                      <a:cubicBezTo>
                        <a:pt x="1439" y="1696"/>
                        <a:pt x="1474" y="1679"/>
                        <a:pt x="1492" y="1679"/>
                      </a:cubicBezTo>
                      <a:cubicBezTo>
                        <a:pt x="1528" y="1643"/>
                        <a:pt x="1546" y="1625"/>
                        <a:pt x="1546" y="1589"/>
                      </a:cubicBezTo>
                      <a:lnTo>
                        <a:pt x="1742" y="146"/>
                      </a:lnTo>
                      <a:cubicBezTo>
                        <a:pt x="1751" y="50"/>
                        <a:pt x="1678" y="1"/>
                        <a:pt x="160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6" name="Google Shape;606;p3"/>
                <p:cNvSpPr/>
                <p:nvPr/>
              </p:nvSpPr>
              <p:spPr>
                <a:xfrm>
                  <a:off x="-891242" y="3346691"/>
                  <a:ext cx="199222" cy="336103"/>
                </a:xfrm>
                <a:custGeom>
                  <a:rect b="b" l="l" r="r" t="t"/>
                  <a:pathLst>
                    <a:path extrusionOk="0" h="6335" w="3755">
                      <a:moveTo>
                        <a:pt x="174" y="1"/>
                      </a:moveTo>
                      <a:cubicBezTo>
                        <a:pt x="86" y="1"/>
                        <a:pt x="1" y="90"/>
                        <a:pt x="50" y="188"/>
                      </a:cubicBezTo>
                      <a:lnTo>
                        <a:pt x="3488" y="6263"/>
                      </a:lnTo>
                      <a:cubicBezTo>
                        <a:pt x="3523" y="6299"/>
                        <a:pt x="3559" y="6334"/>
                        <a:pt x="3612" y="6334"/>
                      </a:cubicBezTo>
                      <a:cubicBezTo>
                        <a:pt x="3630" y="6334"/>
                        <a:pt x="3648" y="6317"/>
                        <a:pt x="3666" y="6317"/>
                      </a:cubicBezTo>
                      <a:cubicBezTo>
                        <a:pt x="3737" y="6281"/>
                        <a:pt x="3755" y="6192"/>
                        <a:pt x="3719" y="6138"/>
                      </a:cubicBezTo>
                      <a:lnTo>
                        <a:pt x="281" y="64"/>
                      </a:lnTo>
                      <a:cubicBezTo>
                        <a:pt x="253" y="19"/>
                        <a:pt x="213" y="1"/>
                        <a:pt x="17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7" name="Google Shape;607;p3"/>
                <p:cNvSpPr/>
                <p:nvPr/>
              </p:nvSpPr>
              <p:spPr>
                <a:xfrm>
                  <a:off x="-890923" y="3405793"/>
                  <a:ext cx="103457" cy="90777"/>
                </a:xfrm>
                <a:custGeom>
                  <a:rect b="b" l="l" r="r" t="t"/>
                  <a:pathLst>
                    <a:path extrusionOk="0" h="1711" w="1950">
                      <a:moveTo>
                        <a:pt x="1843" y="1"/>
                      </a:moveTo>
                      <a:cubicBezTo>
                        <a:pt x="1772" y="1"/>
                        <a:pt x="1700" y="36"/>
                        <a:pt x="1700" y="108"/>
                      </a:cubicBezTo>
                      <a:lnTo>
                        <a:pt x="1415" y="1444"/>
                      </a:lnTo>
                      <a:lnTo>
                        <a:pt x="204" y="1177"/>
                      </a:lnTo>
                      <a:cubicBezTo>
                        <a:pt x="193" y="1174"/>
                        <a:pt x="183" y="1173"/>
                        <a:pt x="173" y="1173"/>
                      </a:cubicBezTo>
                      <a:cubicBezTo>
                        <a:pt x="37" y="1173"/>
                        <a:pt x="1" y="1393"/>
                        <a:pt x="150" y="1426"/>
                      </a:cubicBezTo>
                      <a:lnTo>
                        <a:pt x="1486" y="1711"/>
                      </a:lnTo>
                      <a:lnTo>
                        <a:pt x="1593" y="1711"/>
                      </a:lnTo>
                      <a:cubicBezTo>
                        <a:pt x="1611" y="1693"/>
                        <a:pt x="1647" y="1658"/>
                        <a:pt x="1647" y="1622"/>
                      </a:cubicBezTo>
                      <a:lnTo>
                        <a:pt x="1950" y="161"/>
                      </a:lnTo>
                      <a:cubicBezTo>
                        <a:pt x="1950" y="90"/>
                        <a:pt x="1914" y="19"/>
                        <a:pt x="1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 name="Google Shape;608;p3"/>
                <p:cNvSpPr/>
                <p:nvPr/>
              </p:nvSpPr>
              <p:spPr>
                <a:xfrm>
                  <a:off x="-792190" y="2574065"/>
                  <a:ext cx="90353" cy="64356"/>
                </a:xfrm>
                <a:custGeom>
                  <a:rect b="b" l="l" r="r" t="t"/>
                  <a:pathLst>
                    <a:path extrusionOk="0" h="1213" w="1703">
                      <a:moveTo>
                        <a:pt x="1561" y="1"/>
                      </a:moveTo>
                      <a:cubicBezTo>
                        <a:pt x="1509" y="1"/>
                        <a:pt x="1458" y="29"/>
                        <a:pt x="1443" y="90"/>
                      </a:cubicBezTo>
                      <a:lnTo>
                        <a:pt x="1300" y="910"/>
                      </a:lnTo>
                      <a:lnTo>
                        <a:pt x="213" y="553"/>
                      </a:lnTo>
                      <a:cubicBezTo>
                        <a:pt x="199" y="545"/>
                        <a:pt x="184" y="541"/>
                        <a:pt x="171" y="541"/>
                      </a:cubicBezTo>
                      <a:cubicBezTo>
                        <a:pt x="67" y="541"/>
                        <a:pt x="0" y="754"/>
                        <a:pt x="142" y="785"/>
                      </a:cubicBezTo>
                      <a:lnTo>
                        <a:pt x="1371" y="1213"/>
                      </a:lnTo>
                      <a:lnTo>
                        <a:pt x="1407" y="1213"/>
                      </a:lnTo>
                      <a:cubicBezTo>
                        <a:pt x="1425" y="1213"/>
                        <a:pt x="1460" y="1213"/>
                        <a:pt x="1478" y="1195"/>
                      </a:cubicBezTo>
                      <a:cubicBezTo>
                        <a:pt x="1514" y="1177"/>
                        <a:pt x="1532" y="1141"/>
                        <a:pt x="1532" y="1106"/>
                      </a:cubicBezTo>
                      <a:lnTo>
                        <a:pt x="1692" y="144"/>
                      </a:lnTo>
                      <a:cubicBezTo>
                        <a:pt x="1702" y="52"/>
                        <a:pt x="1631" y="1"/>
                        <a:pt x="15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9" name="Google Shape;609;p3"/>
              <p:cNvGrpSpPr/>
              <p:nvPr/>
            </p:nvGrpSpPr>
            <p:grpSpPr>
              <a:xfrm rot="361962">
                <a:off x="-250029" y="3921566"/>
                <a:ext cx="2086998" cy="1903149"/>
                <a:chOff x="-554083" y="3568828"/>
                <a:chExt cx="2086918" cy="1903076"/>
              </a:xfrm>
            </p:grpSpPr>
            <p:grpSp>
              <p:nvGrpSpPr>
                <p:cNvPr id="610" name="Google Shape;610;p3"/>
                <p:cNvGrpSpPr/>
                <p:nvPr/>
              </p:nvGrpSpPr>
              <p:grpSpPr>
                <a:xfrm>
                  <a:off x="-554083" y="3568828"/>
                  <a:ext cx="2086918" cy="1903076"/>
                  <a:chOff x="-554083" y="3568828"/>
                  <a:chExt cx="2086918" cy="1903076"/>
                </a:xfrm>
              </p:grpSpPr>
              <p:sp>
                <p:nvSpPr>
                  <p:cNvPr id="611" name="Google Shape;611;p3"/>
                  <p:cNvSpPr/>
                  <p:nvPr/>
                </p:nvSpPr>
                <p:spPr>
                  <a:xfrm>
                    <a:off x="-554083" y="3568828"/>
                    <a:ext cx="2086918" cy="1902181"/>
                  </a:xfrm>
                  <a:custGeom>
                    <a:rect b="b" l="l" r="r" t="t"/>
                    <a:pathLst>
                      <a:path extrusionOk="0" h="35853" w="39335">
                        <a:moveTo>
                          <a:pt x="32458" y="1"/>
                        </a:moveTo>
                        <a:cubicBezTo>
                          <a:pt x="27167" y="1"/>
                          <a:pt x="23516" y="6280"/>
                          <a:pt x="23516" y="6280"/>
                        </a:cubicBezTo>
                        <a:cubicBezTo>
                          <a:pt x="22111" y="5382"/>
                          <a:pt x="20767" y="4868"/>
                          <a:pt x="19497" y="4868"/>
                        </a:cubicBezTo>
                        <a:cubicBezTo>
                          <a:pt x="18173" y="4868"/>
                          <a:pt x="16930" y="5426"/>
                          <a:pt x="15784" y="6690"/>
                        </a:cubicBezTo>
                        <a:cubicBezTo>
                          <a:pt x="11883" y="10965"/>
                          <a:pt x="12310" y="14457"/>
                          <a:pt x="12150" y="14778"/>
                        </a:cubicBezTo>
                        <a:cubicBezTo>
                          <a:pt x="11624" y="14713"/>
                          <a:pt x="11133" y="14682"/>
                          <a:pt x="10676" y="14682"/>
                        </a:cubicBezTo>
                        <a:cubicBezTo>
                          <a:pt x="3056" y="14682"/>
                          <a:pt x="4689" y="23270"/>
                          <a:pt x="3849" y="27943"/>
                        </a:cubicBezTo>
                        <a:cubicBezTo>
                          <a:pt x="2958" y="32895"/>
                          <a:pt x="1" y="35211"/>
                          <a:pt x="1" y="35211"/>
                        </a:cubicBezTo>
                        <a:lnTo>
                          <a:pt x="1266" y="35852"/>
                        </a:lnTo>
                        <a:cubicBezTo>
                          <a:pt x="4784" y="31338"/>
                          <a:pt x="10141" y="31184"/>
                          <a:pt x="10858" y="31184"/>
                        </a:cubicBezTo>
                        <a:cubicBezTo>
                          <a:pt x="10911" y="31184"/>
                          <a:pt x="10939" y="31185"/>
                          <a:pt x="10939" y="31185"/>
                        </a:cubicBezTo>
                        <a:cubicBezTo>
                          <a:pt x="12860" y="31423"/>
                          <a:pt x="14546" y="31528"/>
                          <a:pt x="16028" y="31528"/>
                        </a:cubicBezTo>
                        <a:cubicBezTo>
                          <a:pt x="23298" y="31528"/>
                          <a:pt x="25642" y="29012"/>
                          <a:pt x="26633" y="27444"/>
                        </a:cubicBezTo>
                        <a:cubicBezTo>
                          <a:pt x="28379" y="24718"/>
                          <a:pt x="25137" y="22634"/>
                          <a:pt x="25137" y="22634"/>
                        </a:cubicBezTo>
                        <a:cubicBezTo>
                          <a:pt x="32352" y="21031"/>
                          <a:pt x="34685" y="18198"/>
                          <a:pt x="34561" y="16060"/>
                        </a:cubicBezTo>
                        <a:cubicBezTo>
                          <a:pt x="34365" y="13139"/>
                          <a:pt x="32084" y="11429"/>
                          <a:pt x="32084" y="11429"/>
                        </a:cubicBezTo>
                        <a:cubicBezTo>
                          <a:pt x="35469" y="10110"/>
                          <a:pt x="39335" y="989"/>
                          <a:pt x="33492" y="81"/>
                        </a:cubicBezTo>
                        <a:cubicBezTo>
                          <a:pt x="33141" y="26"/>
                          <a:pt x="32796" y="1"/>
                          <a:pt x="3245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 name="Google Shape;612;p3"/>
                  <p:cNvSpPr/>
                  <p:nvPr/>
                </p:nvSpPr>
                <p:spPr>
                  <a:xfrm>
                    <a:off x="-107952" y="4758194"/>
                    <a:ext cx="317110" cy="296896"/>
                  </a:xfrm>
                  <a:custGeom>
                    <a:rect b="b" l="l" r="r" t="t"/>
                    <a:pathLst>
                      <a:path extrusionOk="0" h="5596" w="5977">
                        <a:moveTo>
                          <a:pt x="770" y="0"/>
                        </a:moveTo>
                        <a:cubicBezTo>
                          <a:pt x="639" y="0"/>
                          <a:pt x="515" y="102"/>
                          <a:pt x="499" y="234"/>
                        </a:cubicBezTo>
                        <a:lnTo>
                          <a:pt x="18" y="5293"/>
                        </a:lnTo>
                        <a:cubicBezTo>
                          <a:pt x="0" y="5453"/>
                          <a:pt x="125" y="5596"/>
                          <a:pt x="285" y="5596"/>
                        </a:cubicBezTo>
                        <a:cubicBezTo>
                          <a:pt x="303" y="5596"/>
                          <a:pt x="321" y="5596"/>
                          <a:pt x="356" y="5578"/>
                        </a:cubicBezTo>
                        <a:lnTo>
                          <a:pt x="5665" y="4188"/>
                        </a:lnTo>
                        <a:cubicBezTo>
                          <a:pt x="5977" y="4106"/>
                          <a:pt x="5881" y="3662"/>
                          <a:pt x="5599" y="3662"/>
                        </a:cubicBezTo>
                        <a:cubicBezTo>
                          <a:pt x="5575" y="3662"/>
                          <a:pt x="5549" y="3665"/>
                          <a:pt x="5523" y="3672"/>
                        </a:cubicBezTo>
                        <a:lnTo>
                          <a:pt x="588" y="4972"/>
                        </a:lnTo>
                        <a:lnTo>
                          <a:pt x="588" y="4972"/>
                        </a:lnTo>
                        <a:lnTo>
                          <a:pt x="1033" y="287"/>
                        </a:lnTo>
                        <a:cubicBezTo>
                          <a:pt x="1051" y="145"/>
                          <a:pt x="944" y="20"/>
                          <a:pt x="802" y="2"/>
                        </a:cubicBezTo>
                        <a:cubicBezTo>
                          <a:pt x="791" y="1"/>
                          <a:pt x="781" y="0"/>
                          <a:pt x="7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3" name="Google Shape;613;p3"/>
                  <p:cNvSpPr/>
                  <p:nvPr/>
                </p:nvSpPr>
                <p:spPr>
                  <a:xfrm>
                    <a:off x="231329" y="4462471"/>
                    <a:ext cx="309841" cy="270368"/>
                  </a:xfrm>
                  <a:custGeom>
                    <a:rect b="b" l="l" r="r" t="t"/>
                    <a:pathLst>
                      <a:path extrusionOk="0" h="5096" w="5840">
                        <a:moveTo>
                          <a:pt x="863" y="0"/>
                        </a:moveTo>
                        <a:cubicBezTo>
                          <a:pt x="751" y="0"/>
                          <a:pt x="638" y="69"/>
                          <a:pt x="606" y="214"/>
                        </a:cubicBezTo>
                        <a:lnTo>
                          <a:pt x="0" y="4792"/>
                        </a:lnTo>
                        <a:cubicBezTo>
                          <a:pt x="0" y="4881"/>
                          <a:pt x="36" y="4970"/>
                          <a:pt x="90" y="5024"/>
                        </a:cubicBezTo>
                        <a:cubicBezTo>
                          <a:pt x="143" y="5059"/>
                          <a:pt x="214" y="5095"/>
                          <a:pt x="268" y="5095"/>
                        </a:cubicBezTo>
                        <a:lnTo>
                          <a:pt x="339" y="5095"/>
                        </a:lnTo>
                        <a:lnTo>
                          <a:pt x="5523" y="3795"/>
                        </a:lnTo>
                        <a:cubicBezTo>
                          <a:pt x="5840" y="3711"/>
                          <a:pt x="5751" y="3254"/>
                          <a:pt x="5461" y="3254"/>
                        </a:cubicBezTo>
                        <a:cubicBezTo>
                          <a:pt x="5441" y="3254"/>
                          <a:pt x="5420" y="3256"/>
                          <a:pt x="5398" y="3260"/>
                        </a:cubicBezTo>
                        <a:lnTo>
                          <a:pt x="588" y="4472"/>
                        </a:lnTo>
                        <a:lnTo>
                          <a:pt x="1123" y="285"/>
                        </a:lnTo>
                        <a:cubicBezTo>
                          <a:pt x="1133" y="100"/>
                          <a:pt x="998" y="0"/>
                          <a:pt x="8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4" name="Google Shape;614;p3"/>
                  <p:cNvSpPr/>
                  <p:nvPr/>
                </p:nvSpPr>
                <p:spPr>
                  <a:xfrm>
                    <a:off x="549813" y="4139690"/>
                    <a:ext cx="291325" cy="283155"/>
                  </a:xfrm>
                  <a:custGeom>
                    <a:rect b="b" l="l" r="r" t="t"/>
                    <a:pathLst>
                      <a:path extrusionOk="0" h="5337" w="5491">
                        <a:moveTo>
                          <a:pt x="521" y="0"/>
                        </a:moveTo>
                        <a:cubicBezTo>
                          <a:pt x="390" y="0"/>
                          <a:pt x="259" y="85"/>
                          <a:pt x="250" y="259"/>
                        </a:cubicBezTo>
                        <a:lnTo>
                          <a:pt x="1" y="5051"/>
                        </a:lnTo>
                        <a:cubicBezTo>
                          <a:pt x="1" y="5193"/>
                          <a:pt x="108" y="5336"/>
                          <a:pt x="268" y="5336"/>
                        </a:cubicBezTo>
                        <a:cubicBezTo>
                          <a:pt x="304" y="5336"/>
                          <a:pt x="322" y="5318"/>
                          <a:pt x="357" y="5318"/>
                        </a:cubicBezTo>
                        <a:lnTo>
                          <a:pt x="5185" y="3733"/>
                        </a:lnTo>
                        <a:cubicBezTo>
                          <a:pt x="5491" y="3636"/>
                          <a:pt x="5389" y="3219"/>
                          <a:pt x="5117" y="3219"/>
                        </a:cubicBezTo>
                        <a:cubicBezTo>
                          <a:pt x="5088" y="3219"/>
                          <a:pt x="5057" y="3224"/>
                          <a:pt x="5025" y="3234"/>
                        </a:cubicBezTo>
                        <a:lnTo>
                          <a:pt x="571" y="4677"/>
                        </a:lnTo>
                        <a:lnTo>
                          <a:pt x="785" y="277"/>
                        </a:lnTo>
                        <a:cubicBezTo>
                          <a:pt x="794" y="94"/>
                          <a:pt x="658" y="0"/>
                          <a:pt x="5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5" name="Google Shape;615;p3"/>
                  <p:cNvSpPr/>
                  <p:nvPr/>
                </p:nvSpPr>
                <p:spPr>
                  <a:xfrm>
                    <a:off x="445880" y="3943602"/>
                    <a:ext cx="32151" cy="23663"/>
                  </a:xfrm>
                  <a:custGeom>
                    <a:rect b="b" l="l" r="r" t="t"/>
                    <a:pathLst>
                      <a:path extrusionOk="0" h="446" w="606">
                        <a:moveTo>
                          <a:pt x="321" y="0"/>
                        </a:moveTo>
                        <a:cubicBezTo>
                          <a:pt x="36" y="0"/>
                          <a:pt x="0" y="445"/>
                          <a:pt x="285"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 name="Google Shape;616;p3"/>
                  <p:cNvSpPr/>
                  <p:nvPr/>
                </p:nvSpPr>
                <p:spPr>
                  <a:xfrm>
                    <a:off x="445880" y="4151521"/>
                    <a:ext cx="32151" cy="23663"/>
                  </a:xfrm>
                  <a:custGeom>
                    <a:rect b="b" l="l" r="r" t="t"/>
                    <a:pathLst>
                      <a:path extrusionOk="0" h="446" w="606">
                        <a:moveTo>
                          <a:pt x="321" y="0"/>
                        </a:moveTo>
                        <a:cubicBezTo>
                          <a:pt x="36" y="0"/>
                          <a:pt x="0" y="446"/>
                          <a:pt x="285"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 name="Google Shape;617;p3"/>
                  <p:cNvSpPr/>
                  <p:nvPr/>
                </p:nvSpPr>
                <p:spPr>
                  <a:xfrm>
                    <a:off x="260615" y="4212958"/>
                    <a:ext cx="32204" cy="23663"/>
                  </a:xfrm>
                  <a:custGeom>
                    <a:rect b="b" l="l" r="r" t="t"/>
                    <a:pathLst>
                      <a:path extrusionOk="0" h="446" w="607">
                        <a:moveTo>
                          <a:pt x="321" y="0"/>
                        </a:moveTo>
                        <a:cubicBezTo>
                          <a:pt x="36" y="0"/>
                          <a:pt x="1" y="446"/>
                          <a:pt x="286"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 name="Google Shape;618;p3"/>
                  <p:cNvSpPr/>
                  <p:nvPr/>
                </p:nvSpPr>
                <p:spPr>
                  <a:xfrm>
                    <a:off x="360834" y="4387771"/>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 name="Google Shape;619;p3"/>
                  <p:cNvSpPr/>
                  <p:nvPr/>
                </p:nvSpPr>
                <p:spPr>
                  <a:xfrm>
                    <a:off x="33809" y="4539028"/>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 name="Google Shape;620;p3"/>
                  <p:cNvSpPr/>
                  <p:nvPr/>
                </p:nvSpPr>
                <p:spPr>
                  <a:xfrm>
                    <a:off x="-159945" y="4576802"/>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 name="Google Shape;621;p3"/>
                  <p:cNvSpPr/>
                  <p:nvPr/>
                </p:nvSpPr>
                <p:spPr>
                  <a:xfrm>
                    <a:off x="703" y="478095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 name="Google Shape;622;p3"/>
                  <p:cNvSpPr/>
                  <p:nvPr/>
                </p:nvSpPr>
                <p:spPr>
                  <a:xfrm>
                    <a:off x="-263931" y="5069250"/>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 name="Google Shape;623;p3"/>
                  <p:cNvSpPr/>
                  <p:nvPr/>
                </p:nvSpPr>
                <p:spPr>
                  <a:xfrm>
                    <a:off x="-544640" y="3954743"/>
                    <a:ext cx="1550638" cy="1517161"/>
                  </a:xfrm>
                  <a:custGeom>
                    <a:rect b="b" l="l" r="r" t="t"/>
                    <a:pathLst>
                      <a:path extrusionOk="0" h="28596" w="29227">
                        <a:moveTo>
                          <a:pt x="28843" y="1"/>
                        </a:moveTo>
                        <a:cubicBezTo>
                          <a:pt x="28776" y="1"/>
                          <a:pt x="28707" y="28"/>
                          <a:pt x="28646" y="93"/>
                        </a:cubicBezTo>
                        <a:cubicBezTo>
                          <a:pt x="15428" y="14131"/>
                          <a:pt x="268" y="27990"/>
                          <a:pt x="126" y="28133"/>
                        </a:cubicBezTo>
                        <a:cubicBezTo>
                          <a:pt x="1" y="28222"/>
                          <a:pt x="1" y="28400"/>
                          <a:pt x="108" y="28507"/>
                        </a:cubicBezTo>
                        <a:cubicBezTo>
                          <a:pt x="143" y="28560"/>
                          <a:pt x="215" y="28596"/>
                          <a:pt x="304" y="28596"/>
                        </a:cubicBezTo>
                        <a:cubicBezTo>
                          <a:pt x="357" y="28596"/>
                          <a:pt x="428" y="28578"/>
                          <a:pt x="482" y="28525"/>
                        </a:cubicBezTo>
                        <a:cubicBezTo>
                          <a:pt x="624" y="28382"/>
                          <a:pt x="15802" y="14523"/>
                          <a:pt x="29038" y="449"/>
                        </a:cubicBezTo>
                        <a:cubicBezTo>
                          <a:pt x="29227" y="261"/>
                          <a:pt x="29049" y="1"/>
                          <a:pt x="28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 name="Google Shape;624;p3"/>
                  <p:cNvSpPr/>
                  <p:nvPr/>
                </p:nvSpPr>
                <p:spPr>
                  <a:xfrm>
                    <a:off x="365556" y="4851834"/>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 name="Google Shape;625;p3"/>
                  <p:cNvSpPr/>
                  <p:nvPr/>
                </p:nvSpPr>
                <p:spPr>
                  <a:xfrm>
                    <a:off x="554534" y="4866000"/>
                    <a:ext cx="32204" cy="23716"/>
                  </a:xfrm>
                  <a:custGeom>
                    <a:rect b="b" l="l" r="r" t="t"/>
                    <a:pathLst>
                      <a:path extrusionOk="0" h="447" w="607">
                        <a:moveTo>
                          <a:pt x="322" y="1"/>
                        </a:moveTo>
                        <a:cubicBezTo>
                          <a:pt x="37" y="1"/>
                          <a:pt x="1" y="446"/>
                          <a:pt x="286" y="446"/>
                        </a:cubicBezTo>
                        <a:cubicBezTo>
                          <a:pt x="571" y="446"/>
                          <a:pt x="607" y="1"/>
                          <a:pt x="32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 name="Google Shape;626;p3"/>
                  <p:cNvSpPr/>
                  <p:nvPr/>
                </p:nvSpPr>
                <p:spPr>
                  <a:xfrm>
                    <a:off x="398609" y="5083415"/>
                    <a:ext cx="32204" cy="23663"/>
                  </a:xfrm>
                  <a:custGeom>
                    <a:rect b="b" l="l" r="r" t="t"/>
                    <a:pathLst>
                      <a:path extrusionOk="0" h="446" w="607">
                        <a:moveTo>
                          <a:pt x="321" y="0"/>
                        </a:moveTo>
                        <a:cubicBezTo>
                          <a:pt x="36" y="0"/>
                          <a:pt x="1" y="446"/>
                          <a:pt x="286" y="446"/>
                        </a:cubicBezTo>
                        <a:cubicBezTo>
                          <a:pt x="553"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 name="Google Shape;627;p3"/>
                  <p:cNvSpPr/>
                  <p:nvPr/>
                </p:nvSpPr>
                <p:spPr>
                  <a:xfrm>
                    <a:off x="833387" y="4595743"/>
                    <a:ext cx="33106" cy="23663"/>
                  </a:xfrm>
                  <a:custGeom>
                    <a:rect b="b" l="l" r="r" t="t"/>
                    <a:pathLst>
                      <a:path extrusionOk="0" h="446" w="624">
                        <a:moveTo>
                          <a:pt x="339" y="0"/>
                        </a:moveTo>
                        <a:cubicBezTo>
                          <a:pt x="54" y="0"/>
                          <a:pt x="0" y="445"/>
                          <a:pt x="285" y="445"/>
                        </a:cubicBezTo>
                        <a:cubicBezTo>
                          <a:pt x="570" y="445"/>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 name="Google Shape;628;p3"/>
                  <p:cNvSpPr/>
                  <p:nvPr/>
                </p:nvSpPr>
                <p:spPr>
                  <a:xfrm>
                    <a:off x="994989" y="4510644"/>
                    <a:ext cx="32204" cy="23716"/>
                  </a:xfrm>
                  <a:custGeom>
                    <a:rect b="b" l="l" r="r" t="t"/>
                    <a:pathLst>
                      <a:path extrusionOk="0" h="447" w="607">
                        <a:moveTo>
                          <a:pt x="321" y="1"/>
                        </a:moveTo>
                        <a:cubicBezTo>
                          <a:pt x="36" y="1"/>
                          <a:pt x="0" y="446"/>
                          <a:pt x="285" y="446"/>
                        </a:cubicBezTo>
                        <a:cubicBezTo>
                          <a:pt x="553"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 name="Google Shape;629;p3"/>
                  <p:cNvSpPr/>
                  <p:nvPr/>
                </p:nvSpPr>
                <p:spPr>
                  <a:xfrm>
                    <a:off x="951485" y="4222401"/>
                    <a:ext cx="33159" cy="23663"/>
                  </a:xfrm>
                  <a:custGeom>
                    <a:rect b="b" l="l" r="r" t="t"/>
                    <a:pathLst>
                      <a:path extrusionOk="0" h="446" w="625">
                        <a:moveTo>
                          <a:pt x="339" y="0"/>
                        </a:moveTo>
                        <a:cubicBezTo>
                          <a:pt x="54" y="0"/>
                          <a:pt x="1" y="446"/>
                          <a:pt x="286" y="446"/>
                        </a:cubicBezTo>
                        <a:cubicBezTo>
                          <a:pt x="571" y="446"/>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 name="Google Shape;630;p3"/>
                  <p:cNvSpPr/>
                  <p:nvPr/>
                </p:nvSpPr>
                <p:spPr>
                  <a:xfrm>
                    <a:off x="1160359" y="3923760"/>
                    <a:ext cx="32204" cy="23663"/>
                  </a:xfrm>
                  <a:custGeom>
                    <a:rect b="b" l="l" r="r" t="t"/>
                    <a:pathLst>
                      <a:path extrusionOk="0" h="446" w="607">
                        <a:moveTo>
                          <a:pt x="322" y="0"/>
                        </a:moveTo>
                        <a:cubicBezTo>
                          <a:pt x="37" y="0"/>
                          <a:pt x="1" y="445"/>
                          <a:pt x="286" y="445"/>
                        </a:cubicBezTo>
                        <a:cubicBezTo>
                          <a:pt x="553" y="445"/>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 name="Google Shape;631;p3"/>
                  <p:cNvSpPr/>
                  <p:nvPr/>
                </p:nvSpPr>
                <p:spPr>
                  <a:xfrm>
                    <a:off x="975147" y="3707299"/>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 name="Google Shape;632;p3"/>
                  <p:cNvSpPr/>
                  <p:nvPr/>
                </p:nvSpPr>
                <p:spPr>
                  <a:xfrm>
                    <a:off x="781394" y="396248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 name="Google Shape;633;p3"/>
                  <p:cNvSpPr/>
                  <p:nvPr/>
                </p:nvSpPr>
                <p:spPr>
                  <a:xfrm>
                    <a:off x="29087" y="5140130"/>
                    <a:ext cx="32151" cy="23663"/>
                  </a:xfrm>
                  <a:custGeom>
                    <a:rect b="b" l="l" r="r" t="t"/>
                    <a:pathLst>
                      <a:path extrusionOk="0" h="446" w="606">
                        <a:moveTo>
                          <a:pt x="321" y="0"/>
                        </a:moveTo>
                        <a:cubicBezTo>
                          <a:pt x="36" y="0"/>
                          <a:pt x="0" y="445"/>
                          <a:pt x="285" y="445"/>
                        </a:cubicBezTo>
                        <a:cubicBezTo>
                          <a:pt x="570"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 name="Google Shape;634;p3"/>
                  <p:cNvSpPr/>
                  <p:nvPr/>
                </p:nvSpPr>
                <p:spPr>
                  <a:xfrm>
                    <a:off x="701070" y="5031422"/>
                    <a:ext cx="32151" cy="23663"/>
                  </a:xfrm>
                  <a:custGeom>
                    <a:rect b="b" l="l" r="r" t="t"/>
                    <a:pathLst>
                      <a:path extrusionOk="0" h="446" w="606">
                        <a:moveTo>
                          <a:pt x="321" y="0"/>
                        </a:moveTo>
                        <a:cubicBezTo>
                          <a:pt x="54" y="0"/>
                          <a:pt x="0" y="446"/>
                          <a:pt x="285" y="446"/>
                        </a:cubicBezTo>
                        <a:cubicBezTo>
                          <a:pt x="570"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 name="Google Shape;635;p3"/>
                  <p:cNvSpPr/>
                  <p:nvPr/>
                </p:nvSpPr>
                <p:spPr>
                  <a:xfrm>
                    <a:off x="620693" y="4543750"/>
                    <a:ext cx="32204" cy="23663"/>
                  </a:xfrm>
                  <a:custGeom>
                    <a:rect b="b" l="l" r="r" t="t"/>
                    <a:pathLst>
                      <a:path extrusionOk="0" h="446" w="607">
                        <a:moveTo>
                          <a:pt x="322" y="0"/>
                        </a:moveTo>
                        <a:cubicBezTo>
                          <a:pt x="37" y="0"/>
                          <a:pt x="1" y="446"/>
                          <a:pt x="286" y="446"/>
                        </a:cubicBezTo>
                        <a:cubicBezTo>
                          <a:pt x="571" y="446"/>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 name="Google Shape;636;p3"/>
                  <p:cNvSpPr/>
                  <p:nvPr/>
                </p:nvSpPr>
                <p:spPr>
                  <a:xfrm>
                    <a:off x="1146193" y="4378327"/>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37" name="Google Shape;637;p3"/>
                <p:cNvSpPr/>
                <p:nvPr/>
              </p:nvSpPr>
              <p:spPr>
                <a:xfrm>
                  <a:off x="-525699" y="3597690"/>
                  <a:ext cx="2019804" cy="1873319"/>
                </a:xfrm>
                <a:custGeom>
                  <a:rect b="b" l="l" r="r" t="t"/>
                  <a:pathLst>
                    <a:path extrusionOk="0" h="35309" w="38070">
                      <a:moveTo>
                        <a:pt x="34364" y="0"/>
                      </a:moveTo>
                      <a:lnTo>
                        <a:pt x="34364" y="0"/>
                      </a:lnTo>
                      <a:cubicBezTo>
                        <a:pt x="34364" y="0"/>
                        <a:pt x="22428" y="13325"/>
                        <a:pt x="18242" y="17583"/>
                      </a:cubicBezTo>
                      <a:cubicBezTo>
                        <a:pt x="13842" y="22072"/>
                        <a:pt x="0" y="34934"/>
                        <a:pt x="0" y="34934"/>
                      </a:cubicBezTo>
                      <a:lnTo>
                        <a:pt x="731" y="35308"/>
                      </a:lnTo>
                      <a:cubicBezTo>
                        <a:pt x="4249" y="30794"/>
                        <a:pt x="9606" y="30640"/>
                        <a:pt x="10323" y="30640"/>
                      </a:cubicBezTo>
                      <a:cubicBezTo>
                        <a:pt x="10376" y="30640"/>
                        <a:pt x="10404" y="30641"/>
                        <a:pt x="10404" y="30641"/>
                      </a:cubicBezTo>
                      <a:cubicBezTo>
                        <a:pt x="12325" y="30879"/>
                        <a:pt x="14011" y="30984"/>
                        <a:pt x="15493" y="30984"/>
                      </a:cubicBezTo>
                      <a:cubicBezTo>
                        <a:pt x="22763" y="30984"/>
                        <a:pt x="25107" y="28468"/>
                        <a:pt x="26098" y="26900"/>
                      </a:cubicBezTo>
                      <a:cubicBezTo>
                        <a:pt x="27844" y="24174"/>
                        <a:pt x="24602" y="22090"/>
                        <a:pt x="24602" y="22090"/>
                      </a:cubicBezTo>
                      <a:cubicBezTo>
                        <a:pt x="31817" y="20487"/>
                        <a:pt x="34150" y="17654"/>
                        <a:pt x="34026" y="15516"/>
                      </a:cubicBezTo>
                      <a:cubicBezTo>
                        <a:pt x="33830" y="12595"/>
                        <a:pt x="31549" y="10885"/>
                        <a:pt x="31549" y="10885"/>
                      </a:cubicBezTo>
                      <a:cubicBezTo>
                        <a:pt x="34613" y="9691"/>
                        <a:pt x="38069" y="2102"/>
                        <a:pt x="3436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38" name="Google Shape;638;p3"/>
              <p:cNvSpPr/>
              <p:nvPr/>
            </p:nvSpPr>
            <p:spPr>
              <a:xfrm>
                <a:off x="-249765" y="4861278"/>
                <a:ext cx="32204" cy="23716"/>
              </a:xfrm>
              <a:custGeom>
                <a:rect b="b" l="l" r="r" t="t"/>
                <a:pathLst>
                  <a:path extrusionOk="0" h="447" w="607">
                    <a:moveTo>
                      <a:pt x="322" y="1"/>
                    </a:moveTo>
                    <a:cubicBezTo>
                      <a:pt x="37" y="1"/>
                      <a:pt x="1" y="446"/>
                      <a:pt x="286" y="446"/>
                    </a:cubicBezTo>
                    <a:cubicBezTo>
                      <a:pt x="553" y="446"/>
                      <a:pt x="607" y="1"/>
                      <a:pt x="32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39" name="Google Shape;639;p3"/>
              <p:cNvGrpSpPr/>
              <p:nvPr/>
            </p:nvGrpSpPr>
            <p:grpSpPr>
              <a:xfrm>
                <a:off x="-319690" y="1742230"/>
                <a:ext cx="763715" cy="1449090"/>
                <a:chOff x="-319690" y="1742230"/>
                <a:chExt cx="763715" cy="1449090"/>
              </a:xfrm>
            </p:grpSpPr>
            <p:sp>
              <p:nvSpPr>
                <p:cNvPr id="640" name="Google Shape;640;p3"/>
                <p:cNvSpPr/>
                <p:nvPr/>
              </p:nvSpPr>
              <p:spPr>
                <a:xfrm>
                  <a:off x="87234" y="2093660"/>
                  <a:ext cx="299442" cy="51463"/>
                </a:xfrm>
                <a:custGeom>
                  <a:rect b="b" l="l" r="r" t="t"/>
                  <a:pathLst>
                    <a:path extrusionOk="0" h="970" w="5644">
                      <a:moveTo>
                        <a:pt x="5415" y="1"/>
                      </a:moveTo>
                      <a:cubicBezTo>
                        <a:pt x="5389" y="1"/>
                        <a:pt x="5363" y="8"/>
                        <a:pt x="5335" y="24"/>
                      </a:cubicBezTo>
                      <a:cubicBezTo>
                        <a:pt x="4488" y="493"/>
                        <a:pt x="3476" y="629"/>
                        <a:pt x="2582" y="629"/>
                      </a:cubicBezTo>
                      <a:cubicBezTo>
                        <a:pt x="1334" y="629"/>
                        <a:pt x="314" y="363"/>
                        <a:pt x="294" y="363"/>
                      </a:cubicBezTo>
                      <a:cubicBezTo>
                        <a:pt x="270" y="353"/>
                        <a:pt x="248" y="349"/>
                        <a:pt x="227" y="349"/>
                      </a:cubicBezTo>
                      <a:cubicBezTo>
                        <a:pt x="61" y="349"/>
                        <a:pt x="1" y="634"/>
                        <a:pt x="222" y="666"/>
                      </a:cubicBezTo>
                      <a:cubicBezTo>
                        <a:pt x="988" y="862"/>
                        <a:pt x="1790" y="968"/>
                        <a:pt x="2574" y="968"/>
                      </a:cubicBezTo>
                      <a:cubicBezTo>
                        <a:pt x="2613" y="969"/>
                        <a:pt x="2652" y="969"/>
                        <a:pt x="2691" y="969"/>
                      </a:cubicBezTo>
                      <a:cubicBezTo>
                        <a:pt x="3666" y="969"/>
                        <a:pt x="4621" y="755"/>
                        <a:pt x="5478" y="309"/>
                      </a:cubicBezTo>
                      <a:cubicBezTo>
                        <a:pt x="5644" y="219"/>
                        <a:pt x="5554" y="1"/>
                        <a:pt x="541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 name="Google Shape;641;p3"/>
                <p:cNvSpPr/>
                <p:nvPr/>
              </p:nvSpPr>
              <p:spPr>
                <a:xfrm>
                  <a:off x="334254" y="2047450"/>
                  <a:ext cx="100327" cy="84623"/>
                </a:xfrm>
                <a:custGeom>
                  <a:rect b="b" l="l" r="r" t="t"/>
                  <a:pathLst>
                    <a:path extrusionOk="0" h="1595" w="1891">
                      <a:moveTo>
                        <a:pt x="996" y="1"/>
                      </a:moveTo>
                      <a:cubicBezTo>
                        <a:pt x="411" y="1"/>
                        <a:pt x="1" y="683"/>
                        <a:pt x="341" y="1234"/>
                      </a:cubicBezTo>
                      <a:cubicBezTo>
                        <a:pt x="504" y="1479"/>
                        <a:pt x="758" y="1594"/>
                        <a:pt x="1010" y="1594"/>
                      </a:cubicBezTo>
                      <a:cubicBezTo>
                        <a:pt x="1361" y="1594"/>
                        <a:pt x="1708" y="1371"/>
                        <a:pt x="1801" y="967"/>
                      </a:cubicBezTo>
                      <a:cubicBezTo>
                        <a:pt x="1891" y="539"/>
                        <a:pt x="1606" y="111"/>
                        <a:pt x="1178" y="22"/>
                      </a:cubicBezTo>
                      <a:cubicBezTo>
                        <a:pt x="1116" y="8"/>
                        <a:pt x="1055" y="1"/>
                        <a:pt x="9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 name="Google Shape;642;p3"/>
                <p:cNvSpPr/>
                <p:nvPr/>
              </p:nvSpPr>
              <p:spPr>
                <a:xfrm>
                  <a:off x="343538" y="1769818"/>
                  <a:ext cx="100486" cy="84357"/>
                </a:xfrm>
                <a:custGeom>
                  <a:rect b="b" l="l" r="r" t="t"/>
                  <a:pathLst>
                    <a:path extrusionOk="0" h="1590" w="1894">
                      <a:moveTo>
                        <a:pt x="1017" y="1"/>
                      </a:moveTo>
                      <a:cubicBezTo>
                        <a:pt x="422" y="1"/>
                        <a:pt x="1" y="690"/>
                        <a:pt x="344" y="1229"/>
                      </a:cubicBezTo>
                      <a:cubicBezTo>
                        <a:pt x="508" y="1475"/>
                        <a:pt x="761" y="1590"/>
                        <a:pt x="1013" y="1590"/>
                      </a:cubicBezTo>
                      <a:cubicBezTo>
                        <a:pt x="1364" y="1590"/>
                        <a:pt x="1711" y="1367"/>
                        <a:pt x="1805" y="962"/>
                      </a:cubicBezTo>
                      <a:cubicBezTo>
                        <a:pt x="1894" y="535"/>
                        <a:pt x="1609" y="107"/>
                        <a:pt x="1181" y="18"/>
                      </a:cubicBezTo>
                      <a:cubicBezTo>
                        <a:pt x="1125" y="6"/>
                        <a:pt x="1070" y="1"/>
                        <a:pt x="10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3"/>
                <p:cNvSpPr/>
                <p:nvPr/>
              </p:nvSpPr>
              <p:spPr>
                <a:xfrm>
                  <a:off x="-167584" y="2132549"/>
                  <a:ext cx="100327" cy="84411"/>
                </a:xfrm>
                <a:custGeom>
                  <a:rect b="b" l="l" r="r" t="t"/>
                  <a:pathLst>
                    <a:path extrusionOk="0" h="1591" w="1891">
                      <a:moveTo>
                        <a:pt x="992" y="0"/>
                      </a:moveTo>
                      <a:cubicBezTo>
                        <a:pt x="396" y="0"/>
                        <a:pt x="0" y="681"/>
                        <a:pt x="340" y="1215"/>
                      </a:cubicBezTo>
                      <a:cubicBezTo>
                        <a:pt x="506" y="1471"/>
                        <a:pt x="763" y="1590"/>
                        <a:pt x="1017" y="1590"/>
                      </a:cubicBezTo>
                      <a:cubicBezTo>
                        <a:pt x="1363" y="1590"/>
                        <a:pt x="1701" y="1367"/>
                        <a:pt x="1783" y="966"/>
                      </a:cubicBezTo>
                      <a:cubicBezTo>
                        <a:pt x="1890" y="538"/>
                        <a:pt x="1605" y="111"/>
                        <a:pt x="1178"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 name="Google Shape;644;p3"/>
                <p:cNvSpPr/>
                <p:nvPr/>
              </p:nvSpPr>
              <p:spPr>
                <a:xfrm>
                  <a:off x="81982" y="1777405"/>
                  <a:ext cx="91732" cy="271960"/>
                </a:xfrm>
                <a:custGeom>
                  <a:rect b="b" l="l" r="r" t="t"/>
                  <a:pathLst>
                    <a:path extrusionOk="0" h="5126" w="1729">
                      <a:moveTo>
                        <a:pt x="1315" y="0"/>
                      </a:moveTo>
                      <a:cubicBezTo>
                        <a:pt x="1259" y="0"/>
                        <a:pt x="1201" y="28"/>
                        <a:pt x="1177" y="89"/>
                      </a:cubicBezTo>
                      <a:cubicBezTo>
                        <a:pt x="1" y="2422"/>
                        <a:pt x="1337" y="4934"/>
                        <a:pt x="1390" y="5041"/>
                      </a:cubicBezTo>
                      <a:cubicBezTo>
                        <a:pt x="1426" y="5095"/>
                        <a:pt x="1479" y="5112"/>
                        <a:pt x="1533" y="5112"/>
                      </a:cubicBezTo>
                      <a:cubicBezTo>
                        <a:pt x="1551" y="5121"/>
                        <a:pt x="1568" y="5126"/>
                        <a:pt x="1584" y="5126"/>
                      </a:cubicBezTo>
                      <a:cubicBezTo>
                        <a:pt x="1600" y="5126"/>
                        <a:pt x="1613" y="5121"/>
                        <a:pt x="1622" y="5112"/>
                      </a:cubicBezTo>
                      <a:cubicBezTo>
                        <a:pt x="1711" y="5059"/>
                        <a:pt x="1729" y="4970"/>
                        <a:pt x="1693" y="4881"/>
                      </a:cubicBezTo>
                      <a:cubicBezTo>
                        <a:pt x="1693" y="4863"/>
                        <a:pt x="375" y="2422"/>
                        <a:pt x="1462" y="249"/>
                      </a:cubicBezTo>
                      <a:cubicBezTo>
                        <a:pt x="1515" y="160"/>
                        <a:pt x="1479" y="53"/>
                        <a:pt x="1390" y="17"/>
                      </a:cubicBezTo>
                      <a:cubicBezTo>
                        <a:pt x="1368" y="6"/>
                        <a:pt x="1342" y="0"/>
                        <a:pt x="131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 name="Google Shape;645;p3"/>
                <p:cNvSpPr/>
                <p:nvPr/>
              </p:nvSpPr>
              <p:spPr>
                <a:xfrm>
                  <a:off x="108456" y="1742230"/>
                  <a:ext cx="88920" cy="84464"/>
                </a:xfrm>
                <a:custGeom>
                  <a:rect b="b" l="l" r="r" t="t"/>
                  <a:pathLst>
                    <a:path extrusionOk="0" h="1592" w="1676">
                      <a:moveTo>
                        <a:pt x="842" y="1"/>
                      </a:moveTo>
                      <a:cubicBezTo>
                        <a:pt x="427" y="1"/>
                        <a:pt x="87" y="311"/>
                        <a:pt x="36" y="734"/>
                      </a:cubicBezTo>
                      <a:cubicBezTo>
                        <a:pt x="1" y="1161"/>
                        <a:pt x="321" y="1553"/>
                        <a:pt x="767" y="1589"/>
                      </a:cubicBezTo>
                      <a:cubicBezTo>
                        <a:pt x="788" y="1591"/>
                        <a:pt x="810" y="1592"/>
                        <a:pt x="832" y="1592"/>
                      </a:cubicBezTo>
                      <a:cubicBezTo>
                        <a:pt x="1233" y="1592"/>
                        <a:pt x="1588" y="1282"/>
                        <a:pt x="1622" y="876"/>
                      </a:cubicBezTo>
                      <a:cubicBezTo>
                        <a:pt x="1675" y="431"/>
                        <a:pt x="1337" y="57"/>
                        <a:pt x="909" y="4"/>
                      </a:cubicBezTo>
                      <a:cubicBezTo>
                        <a:pt x="886" y="2"/>
                        <a:pt x="864" y="1"/>
                        <a:pt x="8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 name="Google Shape;646;p3"/>
                <p:cNvSpPr/>
                <p:nvPr/>
              </p:nvSpPr>
              <p:spPr>
                <a:xfrm>
                  <a:off x="38424" y="2249745"/>
                  <a:ext cx="100327" cy="84570"/>
                </a:xfrm>
                <a:custGeom>
                  <a:rect b="b" l="l" r="r" t="t"/>
                  <a:pathLst>
                    <a:path extrusionOk="0" h="1594" w="1891">
                      <a:moveTo>
                        <a:pt x="993" y="0"/>
                      </a:moveTo>
                      <a:cubicBezTo>
                        <a:pt x="396" y="0"/>
                        <a:pt x="1" y="683"/>
                        <a:pt x="341" y="1233"/>
                      </a:cubicBezTo>
                      <a:cubicBezTo>
                        <a:pt x="505" y="1479"/>
                        <a:pt x="758" y="1594"/>
                        <a:pt x="1009" y="1594"/>
                      </a:cubicBezTo>
                      <a:cubicBezTo>
                        <a:pt x="1358" y="1594"/>
                        <a:pt x="1701" y="1370"/>
                        <a:pt x="1784" y="966"/>
                      </a:cubicBezTo>
                      <a:cubicBezTo>
                        <a:pt x="1891" y="538"/>
                        <a:pt x="1606" y="111"/>
                        <a:pt x="1178" y="22"/>
                      </a:cubicBezTo>
                      <a:cubicBezTo>
                        <a:pt x="1115" y="7"/>
                        <a:pt x="1053" y="0"/>
                        <a:pt x="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 name="Google Shape;647;p3"/>
                <p:cNvSpPr/>
                <p:nvPr/>
              </p:nvSpPr>
              <p:spPr>
                <a:xfrm>
                  <a:off x="288999" y="2409438"/>
                  <a:ext cx="100221" cy="84411"/>
                </a:xfrm>
                <a:custGeom>
                  <a:rect b="b" l="l" r="r" t="t"/>
                  <a:pathLst>
                    <a:path extrusionOk="0" h="1591" w="1889">
                      <a:moveTo>
                        <a:pt x="1008" y="1"/>
                      </a:moveTo>
                      <a:cubicBezTo>
                        <a:pt x="409" y="1"/>
                        <a:pt x="0" y="682"/>
                        <a:pt x="356" y="1216"/>
                      </a:cubicBezTo>
                      <a:cubicBezTo>
                        <a:pt x="514" y="1472"/>
                        <a:pt x="768" y="1591"/>
                        <a:pt x="1020" y="1591"/>
                      </a:cubicBezTo>
                      <a:cubicBezTo>
                        <a:pt x="1364" y="1591"/>
                        <a:pt x="1707" y="1368"/>
                        <a:pt x="1799" y="966"/>
                      </a:cubicBezTo>
                      <a:cubicBezTo>
                        <a:pt x="1888" y="539"/>
                        <a:pt x="1621" y="111"/>
                        <a:pt x="1194" y="22"/>
                      </a:cubicBezTo>
                      <a:cubicBezTo>
                        <a:pt x="1130" y="8"/>
                        <a:pt x="1068"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 name="Google Shape;648;p3"/>
                <p:cNvSpPr/>
                <p:nvPr/>
              </p:nvSpPr>
              <p:spPr>
                <a:xfrm>
                  <a:off x="-319690" y="1811837"/>
                  <a:ext cx="725952" cy="1379483"/>
                </a:xfrm>
                <a:custGeom>
                  <a:rect b="b" l="l" r="r" t="t"/>
                  <a:pathLst>
                    <a:path extrusionOk="0" h="26001" w="13683">
                      <a:moveTo>
                        <a:pt x="13453" y="1"/>
                      </a:moveTo>
                      <a:cubicBezTo>
                        <a:pt x="13417" y="1"/>
                        <a:pt x="13379" y="14"/>
                        <a:pt x="13344" y="45"/>
                      </a:cubicBezTo>
                      <a:cubicBezTo>
                        <a:pt x="1" y="11892"/>
                        <a:pt x="108" y="20639"/>
                        <a:pt x="143" y="24362"/>
                      </a:cubicBezTo>
                      <a:cubicBezTo>
                        <a:pt x="179" y="24843"/>
                        <a:pt x="161" y="25324"/>
                        <a:pt x="90" y="25805"/>
                      </a:cubicBezTo>
                      <a:cubicBezTo>
                        <a:pt x="72" y="25894"/>
                        <a:pt x="125" y="25965"/>
                        <a:pt x="215" y="26001"/>
                      </a:cubicBezTo>
                      <a:lnTo>
                        <a:pt x="250" y="26001"/>
                      </a:lnTo>
                      <a:cubicBezTo>
                        <a:pt x="321" y="26001"/>
                        <a:pt x="393" y="25947"/>
                        <a:pt x="410" y="25876"/>
                      </a:cubicBezTo>
                      <a:cubicBezTo>
                        <a:pt x="482" y="25377"/>
                        <a:pt x="500" y="24861"/>
                        <a:pt x="482" y="24362"/>
                      </a:cubicBezTo>
                      <a:cubicBezTo>
                        <a:pt x="428" y="20674"/>
                        <a:pt x="321" y="12034"/>
                        <a:pt x="13557" y="277"/>
                      </a:cubicBezTo>
                      <a:cubicBezTo>
                        <a:pt x="13682" y="166"/>
                        <a:pt x="13580" y="1"/>
                        <a:pt x="134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49" name="Google Shape;649;p3"/>
              <p:cNvSpPr/>
              <p:nvPr/>
            </p:nvSpPr>
            <p:spPr>
              <a:xfrm>
                <a:off x="-701520" y="3425105"/>
                <a:ext cx="310053" cy="253921"/>
              </a:xfrm>
              <a:custGeom>
                <a:rect b="b" l="l" r="r" t="t"/>
                <a:pathLst>
                  <a:path extrusionOk="0" h="4786" w="5844">
                    <a:moveTo>
                      <a:pt x="4827" y="1"/>
                    </a:moveTo>
                    <a:cubicBezTo>
                      <a:pt x="4781" y="1"/>
                      <a:pt x="4733" y="4"/>
                      <a:pt x="4686" y="11"/>
                    </a:cubicBezTo>
                    <a:cubicBezTo>
                      <a:pt x="4330" y="64"/>
                      <a:pt x="3991" y="189"/>
                      <a:pt x="3706" y="421"/>
                    </a:cubicBezTo>
                    <a:cubicBezTo>
                      <a:pt x="1283" y="2166"/>
                      <a:pt x="1" y="4785"/>
                      <a:pt x="1" y="4785"/>
                    </a:cubicBezTo>
                    <a:cubicBezTo>
                      <a:pt x="321" y="4714"/>
                      <a:pt x="642" y="4643"/>
                      <a:pt x="963" y="4554"/>
                    </a:cubicBezTo>
                    <a:cubicBezTo>
                      <a:pt x="2602" y="4055"/>
                      <a:pt x="4080" y="3111"/>
                      <a:pt x="5203" y="1810"/>
                    </a:cubicBezTo>
                    <a:cubicBezTo>
                      <a:pt x="5523" y="1418"/>
                      <a:pt x="5844" y="884"/>
                      <a:pt x="5612" y="438"/>
                    </a:cubicBezTo>
                    <a:cubicBezTo>
                      <a:pt x="5441" y="158"/>
                      <a:pt x="5148" y="1"/>
                      <a:pt x="48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0" name="Google Shape;650;p3"/>
              <p:cNvSpPr/>
              <p:nvPr/>
            </p:nvSpPr>
            <p:spPr>
              <a:xfrm>
                <a:off x="-915116" y="3346850"/>
                <a:ext cx="219329" cy="328357"/>
              </a:xfrm>
              <a:custGeom>
                <a:rect b="b" l="l" r="r" t="t"/>
                <a:pathLst>
                  <a:path extrusionOk="0" h="6189" w="4134">
                    <a:moveTo>
                      <a:pt x="931" y="0"/>
                    </a:moveTo>
                    <a:cubicBezTo>
                      <a:pt x="733" y="0"/>
                      <a:pt x="537" y="64"/>
                      <a:pt x="375" y="185"/>
                    </a:cubicBezTo>
                    <a:cubicBezTo>
                      <a:pt x="1" y="542"/>
                      <a:pt x="108" y="1147"/>
                      <a:pt x="286" y="1628"/>
                    </a:cubicBezTo>
                    <a:cubicBezTo>
                      <a:pt x="891" y="3232"/>
                      <a:pt x="1942" y="4621"/>
                      <a:pt x="3314" y="5637"/>
                    </a:cubicBezTo>
                    <a:cubicBezTo>
                      <a:pt x="3581" y="5833"/>
                      <a:pt x="3866" y="6011"/>
                      <a:pt x="4134" y="6189"/>
                    </a:cubicBezTo>
                    <a:cubicBezTo>
                      <a:pt x="4134" y="6189"/>
                      <a:pt x="3849" y="3285"/>
                      <a:pt x="2156" y="827"/>
                    </a:cubicBezTo>
                    <a:cubicBezTo>
                      <a:pt x="1960" y="524"/>
                      <a:pt x="1693" y="275"/>
                      <a:pt x="1372" y="114"/>
                    </a:cubicBezTo>
                    <a:cubicBezTo>
                      <a:pt x="1234" y="37"/>
                      <a:pt x="1082" y="0"/>
                      <a:pt x="9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1" name="Google Shape;651;p3"/>
              <p:cNvSpPr/>
              <p:nvPr/>
            </p:nvSpPr>
            <p:spPr>
              <a:xfrm>
                <a:off x="-813995" y="3521292"/>
                <a:ext cx="87541" cy="89663"/>
              </a:xfrm>
              <a:custGeom>
                <a:rect b="b" l="l" r="r" t="t"/>
                <a:pathLst>
                  <a:path extrusionOk="0" h="1690" w="1650">
                    <a:moveTo>
                      <a:pt x="1508" y="0"/>
                    </a:moveTo>
                    <a:cubicBezTo>
                      <a:pt x="1452" y="0"/>
                      <a:pt x="1398" y="33"/>
                      <a:pt x="1390" y="104"/>
                    </a:cubicBezTo>
                    <a:lnTo>
                      <a:pt x="1212" y="1404"/>
                    </a:lnTo>
                    <a:lnTo>
                      <a:pt x="179" y="1137"/>
                    </a:lnTo>
                    <a:cubicBezTo>
                      <a:pt x="167" y="1134"/>
                      <a:pt x="155" y="1133"/>
                      <a:pt x="143" y="1133"/>
                    </a:cubicBezTo>
                    <a:cubicBezTo>
                      <a:pt x="85" y="1133"/>
                      <a:pt x="33" y="1167"/>
                      <a:pt x="19" y="1226"/>
                    </a:cubicBezTo>
                    <a:cubicBezTo>
                      <a:pt x="1" y="1298"/>
                      <a:pt x="54" y="1369"/>
                      <a:pt x="126" y="1387"/>
                    </a:cubicBezTo>
                    <a:lnTo>
                      <a:pt x="1301" y="1689"/>
                    </a:lnTo>
                    <a:lnTo>
                      <a:pt x="1319" y="1689"/>
                    </a:lnTo>
                    <a:cubicBezTo>
                      <a:pt x="1355" y="1689"/>
                      <a:pt x="1373" y="1672"/>
                      <a:pt x="1408" y="1672"/>
                    </a:cubicBezTo>
                    <a:cubicBezTo>
                      <a:pt x="1426" y="1654"/>
                      <a:pt x="1444" y="1618"/>
                      <a:pt x="1462" y="1583"/>
                    </a:cubicBezTo>
                    <a:lnTo>
                      <a:pt x="1640" y="140"/>
                    </a:lnTo>
                    <a:cubicBezTo>
                      <a:pt x="1650" y="51"/>
                      <a:pt x="1577" y="0"/>
                      <a:pt x="150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2" name="Google Shape;652;p3"/>
              <p:cNvSpPr/>
              <p:nvPr/>
            </p:nvSpPr>
            <p:spPr>
              <a:xfrm>
                <a:off x="-704332" y="3435503"/>
                <a:ext cx="301299" cy="246334"/>
              </a:xfrm>
              <a:custGeom>
                <a:rect b="b" l="l" r="r" t="t"/>
                <a:pathLst>
                  <a:path extrusionOk="0" h="4643" w="5679">
                    <a:moveTo>
                      <a:pt x="5473" y="1"/>
                    </a:moveTo>
                    <a:cubicBezTo>
                      <a:pt x="5452" y="1"/>
                      <a:pt x="5432" y="9"/>
                      <a:pt x="5416" y="29"/>
                    </a:cubicBezTo>
                    <a:lnTo>
                      <a:pt x="89" y="4411"/>
                    </a:lnTo>
                    <a:cubicBezTo>
                      <a:pt x="0" y="4482"/>
                      <a:pt x="54" y="4625"/>
                      <a:pt x="178" y="4643"/>
                    </a:cubicBezTo>
                    <a:cubicBezTo>
                      <a:pt x="196" y="4643"/>
                      <a:pt x="232" y="4625"/>
                      <a:pt x="250" y="4607"/>
                    </a:cubicBezTo>
                    <a:lnTo>
                      <a:pt x="5576" y="225"/>
                    </a:lnTo>
                    <a:cubicBezTo>
                      <a:pt x="5678" y="166"/>
                      <a:pt x="5566" y="1"/>
                      <a:pt x="54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 name="Google Shape;653;p3"/>
              <p:cNvSpPr/>
              <p:nvPr/>
            </p:nvSpPr>
            <p:spPr>
              <a:xfrm>
                <a:off x="-632497" y="3542832"/>
                <a:ext cx="86055" cy="89875"/>
              </a:xfrm>
              <a:custGeom>
                <a:rect b="b" l="l" r="r" t="t"/>
                <a:pathLst>
                  <a:path extrusionOk="0" h="1694" w="1622">
                    <a:moveTo>
                      <a:pt x="429" y="1"/>
                    </a:moveTo>
                    <a:cubicBezTo>
                      <a:pt x="378" y="1"/>
                      <a:pt x="326" y="29"/>
                      <a:pt x="303" y="90"/>
                    </a:cubicBezTo>
                    <a:lnTo>
                      <a:pt x="18" y="1426"/>
                    </a:lnTo>
                    <a:cubicBezTo>
                      <a:pt x="0" y="1462"/>
                      <a:pt x="18" y="1497"/>
                      <a:pt x="36" y="1533"/>
                    </a:cubicBezTo>
                    <a:cubicBezTo>
                      <a:pt x="54" y="1569"/>
                      <a:pt x="89" y="1586"/>
                      <a:pt x="125" y="1586"/>
                    </a:cubicBezTo>
                    <a:lnTo>
                      <a:pt x="1443" y="1693"/>
                    </a:lnTo>
                    <a:lnTo>
                      <a:pt x="1479" y="1693"/>
                    </a:lnTo>
                    <a:cubicBezTo>
                      <a:pt x="1621" y="1675"/>
                      <a:pt x="1621" y="1462"/>
                      <a:pt x="1479" y="1444"/>
                    </a:cubicBezTo>
                    <a:lnTo>
                      <a:pt x="303" y="1355"/>
                    </a:lnTo>
                    <a:lnTo>
                      <a:pt x="552" y="143"/>
                    </a:lnTo>
                    <a:cubicBezTo>
                      <a:pt x="563" y="52"/>
                      <a:pt x="497" y="1"/>
                      <a:pt x="42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 name="Google Shape;654;p3"/>
              <p:cNvSpPr/>
              <p:nvPr/>
            </p:nvSpPr>
            <p:spPr>
              <a:xfrm>
                <a:off x="-281863" y="2885969"/>
                <a:ext cx="1200582" cy="2454696"/>
              </a:xfrm>
              <a:custGeom>
                <a:rect b="b" l="l" r="r" t="t"/>
                <a:pathLst>
                  <a:path extrusionOk="0" h="46267" w="22629">
                    <a:moveTo>
                      <a:pt x="20480" y="1"/>
                    </a:moveTo>
                    <a:cubicBezTo>
                      <a:pt x="20465" y="1"/>
                      <a:pt x="20449" y="1"/>
                      <a:pt x="20433" y="1"/>
                    </a:cubicBezTo>
                    <a:cubicBezTo>
                      <a:pt x="20077" y="19"/>
                      <a:pt x="19756" y="143"/>
                      <a:pt x="19471" y="322"/>
                    </a:cubicBezTo>
                    <a:cubicBezTo>
                      <a:pt x="17815" y="1212"/>
                      <a:pt x="17209" y="4169"/>
                      <a:pt x="17690" y="5915"/>
                    </a:cubicBezTo>
                    <a:cubicBezTo>
                      <a:pt x="16657" y="7394"/>
                      <a:pt x="15677" y="8926"/>
                      <a:pt x="14768" y="10476"/>
                    </a:cubicBezTo>
                    <a:cubicBezTo>
                      <a:pt x="14857" y="9638"/>
                      <a:pt x="14964" y="7625"/>
                      <a:pt x="14198" y="5862"/>
                    </a:cubicBezTo>
                    <a:cubicBezTo>
                      <a:pt x="13967" y="5345"/>
                      <a:pt x="13379" y="5007"/>
                      <a:pt x="12809" y="4918"/>
                    </a:cubicBezTo>
                    <a:cubicBezTo>
                      <a:pt x="12724" y="4902"/>
                      <a:pt x="12637" y="4894"/>
                      <a:pt x="12550" y="4894"/>
                    </a:cubicBezTo>
                    <a:cubicBezTo>
                      <a:pt x="12143" y="4894"/>
                      <a:pt x="11735" y="5067"/>
                      <a:pt x="11544" y="5434"/>
                    </a:cubicBezTo>
                    <a:cubicBezTo>
                      <a:pt x="11366" y="5826"/>
                      <a:pt x="11491" y="6289"/>
                      <a:pt x="11651" y="6699"/>
                    </a:cubicBezTo>
                    <a:cubicBezTo>
                      <a:pt x="12274" y="8285"/>
                      <a:pt x="13290" y="9692"/>
                      <a:pt x="14608" y="10796"/>
                    </a:cubicBezTo>
                    <a:cubicBezTo>
                      <a:pt x="13397" y="12845"/>
                      <a:pt x="12292" y="14929"/>
                      <a:pt x="11277" y="17031"/>
                    </a:cubicBezTo>
                    <a:cubicBezTo>
                      <a:pt x="11134" y="15731"/>
                      <a:pt x="10831" y="14466"/>
                      <a:pt x="10350" y="13255"/>
                    </a:cubicBezTo>
                    <a:cubicBezTo>
                      <a:pt x="9999" y="12456"/>
                      <a:pt x="9290" y="11858"/>
                      <a:pt x="8749" y="11858"/>
                    </a:cubicBezTo>
                    <a:cubicBezTo>
                      <a:pt x="8687" y="11858"/>
                      <a:pt x="8626" y="11866"/>
                      <a:pt x="8569" y="11883"/>
                    </a:cubicBezTo>
                    <a:cubicBezTo>
                      <a:pt x="7643" y="12168"/>
                      <a:pt x="7892" y="13344"/>
                      <a:pt x="8035" y="13647"/>
                    </a:cubicBezTo>
                    <a:cubicBezTo>
                      <a:pt x="8711" y="15107"/>
                      <a:pt x="9780" y="16354"/>
                      <a:pt x="11134" y="17263"/>
                    </a:cubicBezTo>
                    <a:cubicBezTo>
                      <a:pt x="11099" y="17299"/>
                      <a:pt x="11063" y="17352"/>
                      <a:pt x="11045" y="17406"/>
                    </a:cubicBezTo>
                    <a:lnTo>
                      <a:pt x="11099" y="17406"/>
                    </a:lnTo>
                    <a:cubicBezTo>
                      <a:pt x="9994" y="19704"/>
                      <a:pt x="8997" y="22002"/>
                      <a:pt x="8106" y="24300"/>
                    </a:cubicBezTo>
                    <a:cubicBezTo>
                      <a:pt x="8017" y="23462"/>
                      <a:pt x="7660" y="20095"/>
                      <a:pt x="6841" y="18884"/>
                    </a:cubicBezTo>
                    <a:cubicBezTo>
                      <a:pt x="6627" y="18587"/>
                      <a:pt x="6351" y="18290"/>
                      <a:pt x="5986" y="18290"/>
                    </a:cubicBezTo>
                    <a:cubicBezTo>
                      <a:pt x="5957" y="18290"/>
                      <a:pt x="5927" y="18292"/>
                      <a:pt x="5897" y="18296"/>
                    </a:cubicBezTo>
                    <a:cubicBezTo>
                      <a:pt x="5469" y="18350"/>
                      <a:pt x="5202" y="18777"/>
                      <a:pt x="5131" y="19151"/>
                    </a:cubicBezTo>
                    <a:cubicBezTo>
                      <a:pt x="4988" y="19900"/>
                      <a:pt x="5273" y="20612"/>
                      <a:pt x="5612" y="21253"/>
                    </a:cubicBezTo>
                    <a:cubicBezTo>
                      <a:pt x="6253" y="22429"/>
                      <a:pt x="7073" y="23516"/>
                      <a:pt x="8070" y="24442"/>
                    </a:cubicBezTo>
                    <a:cubicBezTo>
                      <a:pt x="7019" y="27096"/>
                      <a:pt x="6128" y="29715"/>
                      <a:pt x="5327" y="32280"/>
                    </a:cubicBezTo>
                    <a:cubicBezTo>
                      <a:pt x="5291" y="31318"/>
                      <a:pt x="5184" y="30374"/>
                      <a:pt x="4970" y="29448"/>
                    </a:cubicBezTo>
                    <a:cubicBezTo>
                      <a:pt x="4570" y="27749"/>
                      <a:pt x="3808" y="26107"/>
                      <a:pt x="2920" y="26107"/>
                    </a:cubicBezTo>
                    <a:cubicBezTo>
                      <a:pt x="2821" y="26107"/>
                      <a:pt x="2721" y="26127"/>
                      <a:pt x="2619" y="26170"/>
                    </a:cubicBezTo>
                    <a:cubicBezTo>
                      <a:pt x="1853" y="26491"/>
                      <a:pt x="2263" y="29163"/>
                      <a:pt x="2851" y="30214"/>
                    </a:cubicBezTo>
                    <a:cubicBezTo>
                      <a:pt x="3438" y="31212"/>
                      <a:pt x="4222" y="32085"/>
                      <a:pt x="5166" y="32779"/>
                    </a:cubicBezTo>
                    <a:cubicBezTo>
                      <a:pt x="5149" y="32815"/>
                      <a:pt x="5131" y="32868"/>
                      <a:pt x="5131" y="32922"/>
                    </a:cubicBezTo>
                    <a:lnTo>
                      <a:pt x="5095" y="32940"/>
                    </a:lnTo>
                    <a:lnTo>
                      <a:pt x="5113" y="32940"/>
                    </a:lnTo>
                    <a:cubicBezTo>
                      <a:pt x="4418" y="35202"/>
                      <a:pt x="3830" y="37393"/>
                      <a:pt x="3296" y="39495"/>
                    </a:cubicBezTo>
                    <a:cubicBezTo>
                      <a:pt x="3278" y="38426"/>
                      <a:pt x="3118" y="36307"/>
                      <a:pt x="2191" y="34311"/>
                    </a:cubicBezTo>
                    <a:cubicBezTo>
                      <a:pt x="2049" y="33955"/>
                      <a:pt x="1800" y="33652"/>
                      <a:pt x="1515" y="33421"/>
                    </a:cubicBezTo>
                    <a:cubicBezTo>
                      <a:pt x="1340" y="33287"/>
                      <a:pt x="1124" y="33219"/>
                      <a:pt x="908" y="33219"/>
                    </a:cubicBezTo>
                    <a:cubicBezTo>
                      <a:pt x="749" y="33219"/>
                      <a:pt x="589" y="33256"/>
                      <a:pt x="446" y="33332"/>
                    </a:cubicBezTo>
                    <a:cubicBezTo>
                      <a:pt x="0" y="33617"/>
                      <a:pt x="0" y="34276"/>
                      <a:pt x="107" y="34792"/>
                    </a:cubicBezTo>
                    <a:cubicBezTo>
                      <a:pt x="446" y="36556"/>
                      <a:pt x="1301" y="38177"/>
                      <a:pt x="2530" y="39477"/>
                    </a:cubicBezTo>
                    <a:cubicBezTo>
                      <a:pt x="2744" y="39673"/>
                      <a:pt x="2940" y="39869"/>
                      <a:pt x="3153" y="40065"/>
                    </a:cubicBezTo>
                    <a:cubicBezTo>
                      <a:pt x="2637" y="42221"/>
                      <a:pt x="2191" y="44252"/>
                      <a:pt x="1817" y="46158"/>
                    </a:cubicBezTo>
                    <a:cubicBezTo>
                      <a:pt x="1828" y="46231"/>
                      <a:pt x="1887" y="46267"/>
                      <a:pt x="1945" y="46267"/>
                    </a:cubicBezTo>
                    <a:cubicBezTo>
                      <a:pt x="1986" y="46267"/>
                      <a:pt x="2027" y="46248"/>
                      <a:pt x="2049" y="46211"/>
                    </a:cubicBezTo>
                    <a:cubicBezTo>
                      <a:pt x="2423" y="44341"/>
                      <a:pt x="2851" y="42346"/>
                      <a:pt x="3367" y="40243"/>
                    </a:cubicBezTo>
                    <a:cubicBezTo>
                      <a:pt x="3634" y="40226"/>
                      <a:pt x="3919" y="40208"/>
                      <a:pt x="4204" y="40172"/>
                    </a:cubicBezTo>
                    <a:cubicBezTo>
                      <a:pt x="5968" y="39958"/>
                      <a:pt x="7660" y="39228"/>
                      <a:pt x="9032" y="38088"/>
                    </a:cubicBezTo>
                    <a:cubicBezTo>
                      <a:pt x="9442" y="37749"/>
                      <a:pt x="9869" y="37251"/>
                      <a:pt x="9709" y="36752"/>
                    </a:cubicBezTo>
                    <a:cubicBezTo>
                      <a:pt x="9567" y="36396"/>
                      <a:pt x="9210" y="36146"/>
                      <a:pt x="8836" y="36146"/>
                    </a:cubicBezTo>
                    <a:cubicBezTo>
                      <a:pt x="8805" y="36145"/>
                      <a:pt x="8773" y="36144"/>
                      <a:pt x="8742" y="36144"/>
                    </a:cubicBezTo>
                    <a:cubicBezTo>
                      <a:pt x="8400" y="36144"/>
                      <a:pt x="8060" y="36232"/>
                      <a:pt x="7750" y="36396"/>
                    </a:cubicBezTo>
                    <a:cubicBezTo>
                      <a:pt x="5612" y="37429"/>
                      <a:pt x="4080" y="39121"/>
                      <a:pt x="3456" y="39869"/>
                    </a:cubicBezTo>
                    <a:cubicBezTo>
                      <a:pt x="4009" y="37660"/>
                      <a:pt x="4632" y="35345"/>
                      <a:pt x="5362" y="32975"/>
                    </a:cubicBezTo>
                    <a:cubicBezTo>
                      <a:pt x="5495" y="32981"/>
                      <a:pt x="5627" y="32985"/>
                      <a:pt x="5759" y="32985"/>
                    </a:cubicBezTo>
                    <a:cubicBezTo>
                      <a:pt x="6766" y="32985"/>
                      <a:pt x="7767" y="32805"/>
                      <a:pt x="8711" y="32459"/>
                    </a:cubicBezTo>
                    <a:cubicBezTo>
                      <a:pt x="9834" y="32013"/>
                      <a:pt x="11847" y="30214"/>
                      <a:pt x="11455" y="29484"/>
                    </a:cubicBezTo>
                    <a:cubicBezTo>
                      <a:pt x="11300" y="29179"/>
                      <a:pt x="11013" y="29049"/>
                      <a:pt x="10645" y="29049"/>
                    </a:cubicBezTo>
                    <a:cubicBezTo>
                      <a:pt x="9827" y="29049"/>
                      <a:pt x="8610" y="29694"/>
                      <a:pt x="7554" y="30517"/>
                    </a:cubicBezTo>
                    <a:cubicBezTo>
                      <a:pt x="6823" y="31087"/>
                      <a:pt x="6146" y="31746"/>
                      <a:pt x="5523" y="32441"/>
                    </a:cubicBezTo>
                    <a:cubicBezTo>
                      <a:pt x="6307" y="29893"/>
                      <a:pt x="7215" y="27257"/>
                      <a:pt x="8248" y="24602"/>
                    </a:cubicBezTo>
                    <a:cubicBezTo>
                      <a:pt x="9460" y="24602"/>
                      <a:pt x="10707" y="24585"/>
                      <a:pt x="11829" y="24157"/>
                    </a:cubicBezTo>
                    <a:cubicBezTo>
                      <a:pt x="12951" y="23730"/>
                      <a:pt x="14875" y="22661"/>
                      <a:pt x="14287" y="21574"/>
                    </a:cubicBezTo>
                    <a:cubicBezTo>
                      <a:pt x="14172" y="21369"/>
                      <a:pt x="13913" y="21307"/>
                      <a:pt x="13626" y="21307"/>
                    </a:cubicBezTo>
                    <a:cubicBezTo>
                      <a:pt x="13339" y="21307"/>
                      <a:pt x="13023" y="21369"/>
                      <a:pt x="12791" y="21414"/>
                    </a:cubicBezTo>
                    <a:cubicBezTo>
                      <a:pt x="10956" y="21788"/>
                      <a:pt x="8943" y="23765"/>
                      <a:pt x="8337" y="24407"/>
                    </a:cubicBezTo>
                    <a:cubicBezTo>
                      <a:pt x="9246" y="22091"/>
                      <a:pt x="10244" y="19757"/>
                      <a:pt x="11366" y="17441"/>
                    </a:cubicBezTo>
                    <a:cubicBezTo>
                      <a:pt x="11829" y="17495"/>
                      <a:pt x="12310" y="17530"/>
                      <a:pt x="12791" y="17530"/>
                    </a:cubicBezTo>
                    <a:cubicBezTo>
                      <a:pt x="13735" y="17477"/>
                      <a:pt x="14679" y="17388"/>
                      <a:pt x="15606" y="17263"/>
                    </a:cubicBezTo>
                    <a:cubicBezTo>
                      <a:pt x="15891" y="17245"/>
                      <a:pt x="16176" y="17156"/>
                      <a:pt x="16407" y="17014"/>
                    </a:cubicBezTo>
                    <a:cubicBezTo>
                      <a:pt x="16674" y="16800"/>
                      <a:pt x="16817" y="16479"/>
                      <a:pt x="16764" y="16141"/>
                    </a:cubicBezTo>
                    <a:cubicBezTo>
                      <a:pt x="16692" y="15678"/>
                      <a:pt x="16372" y="15286"/>
                      <a:pt x="15926" y="15125"/>
                    </a:cubicBezTo>
                    <a:cubicBezTo>
                      <a:pt x="15763" y="15076"/>
                      <a:pt x="15592" y="15053"/>
                      <a:pt x="15419" y="15053"/>
                    </a:cubicBezTo>
                    <a:cubicBezTo>
                      <a:pt x="15214" y="15053"/>
                      <a:pt x="15007" y="15085"/>
                      <a:pt x="14804" y="15143"/>
                    </a:cubicBezTo>
                    <a:cubicBezTo>
                      <a:pt x="13753" y="15392"/>
                      <a:pt x="12666" y="15731"/>
                      <a:pt x="11829" y="16444"/>
                    </a:cubicBezTo>
                    <a:cubicBezTo>
                      <a:pt x="12773" y="14537"/>
                      <a:pt x="13789" y="12631"/>
                      <a:pt x="14893" y="10761"/>
                    </a:cubicBezTo>
                    <a:cubicBezTo>
                      <a:pt x="15269" y="10860"/>
                      <a:pt x="16118" y="11047"/>
                      <a:pt x="17095" y="11047"/>
                    </a:cubicBezTo>
                    <a:cubicBezTo>
                      <a:pt x="17876" y="11047"/>
                      <a:pt x="18739" y="10927"/>
                      <a:pt x="19507" y="10547"/>
                    </a:cubicBezTo>
                    <a:cubicBezTo>
                      <a:pt x="19935" y="10351"/>
                      <a:pt x="20522" y="9941"/>
                      <a:pt x="20718" y="9229"/>
                    </a:cubicBezTo>
                    <a:cubicBezTo>
                      <a:pt x="20825" y="8837"/>
                      <a:pt x="20505" y="8409"/>
                      <a:pt x="20095" y="8249"/>
                    </a:cubicBezTo>
                    <a:cubicBezTo>
                      <a:pt x="19913" y="8191"/>
                      <a:pt x="19719" y="8164"/>
                      <a:pt x="19525" y="8164"/>
                    </a:cubicBezTo>
                    <a:cubicBezTo>
                      <a:pt x="19301" y="8164"/>
                      <a:pt x="19076" y="8200"/>
                      <a:pt x="18866" y="8267"/>
                    </a:cubicBezTo>
                    <a:cubicBezTo>
                      <a:pt x="17476" y="8623"/>
                      <a:pt x="16265" y="9478"/>
                      <a:pt x="15125" y="10351"/>
                    </a:cubicBezTo>
                    <a:cubicBezTo>
                      <a:pt x="15998" y="8908"/>
                      <a:pt x="16906" y="7483"/>
                      <a:pt x="17868" y="6076"/>
                    </a:cubicBezTo>
                    <a:cubicBezTo>
                      <a:pt x="18385" y="5933"/>
                      <a:pt x="20166" y="4882"/>
                      <a:pt x="21003" y="3493"/>
                    </a:cubicBezTo>
                    <a:cubicBezTo>
                      <a:pt x="21640" y="2449"/>
                      <a:pt x="22628" y="1"/>
                      <a:pt x="2048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 name="Google Shape;655;p3"/>
              <p:cNvSpPr/>
              <p:nvPr/>
            </p:nvSpPr>
            <p:spPr>
              <a:xfrm>
                <a:off x="1450883" y="5674331"/>
                <a:ext cx="24564" cy="17190"/>
              </a:xfrm>
              <a:custGeom>
                <a:rect b="b" l="l" r="r" t="t"/>
                <a:pathLst>
                  <a:path extrusionOk="0" h="324" w="463">
                    <a:moveTo>
                      <a:pt x="164" y="0"/>
                    </a:moveTo>
                    <a:cubicBezTo>
                      <a:pt x="129" y="0"/>
                      <a:pt x="99" y="19"/>
                      <a:pt x="83" y="67"/>
                    </a:cubicBezTo>
                    <a:lnTo>
                      <a:pt x="65" y="67"/>
                    </a:lnTo>
                    <a:lnTo>
                      <a:pt x="47" y="103"/>
                    </a:lnTo>
                    <a:cubicBezTo>
                      <a:pt x="0" y="213"/>
                      <a:pt x="78" y="323"/>
                      <a:pt x="182" y="323"/>
                    </a:cubicBezTo>
                    <a:cubicBezTo>
                      <a:pt x="196" y="323"/>
                      <a:pt x="211" y="321"/>
                      <a:pt x="226" y="317"/>
                    </a:cubicBezTo>
                    <a:lnTo>
                      <a:pt x="297" y="299"/>
                    </a:lnTo>
                    <a:cubicBezTo>
                      <a:pt x="463" y="230"/>
                      <a:pt x="285" y="0"/>
                      <a:pt x="164"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 name="Google Shape;656;p3"/>
              <p:cNvSpPr/>
              <p:nvPr/>
            </p:nvSpPr>
            <p:spPr>
              <a:xfrm>
                <a:off x="364601" y="5435907"/>
                <a:ext cx="40693" cy="30347"/>
              </a:xfrm>
              <a:custGeom>
                <a:rect b="b" l="l" r="r" t="t"/>
                <a:pathLst>
                  <a:path extrusionOk="0" h="572" w="767">
                    <a:moveTo>
                      <a:pt x="374" y="1"/>
                    </a:moveTo>
                    <a:cubicBezTo>
                      <a:pt x="0" y="1"/>
                      <a:pt x="36" y="571"/>
                      <a:pt x="410" y="571"/>
                    </a:cubicBezTo>
                    <a:cubicBezTo>
                      <a:pt x="766" y="571"/>
                      <a:pt x="748"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57" name="Google Shape;657;p3"/>
              <p:cNvGrpSpPr/>
              <p:nvPr/>
            </p:nvGrpSpPr>
            <p:grpSpPr>
              <a:xfrm>
                <a:off x="93335" y="4049396"/>
                <a:ext cx="3762600" cy="2374295"/>
                <a:chOff x="93335" y="4049396"/>
                <a:chExt cx="3762600" cy="2374295"/>
              </a:xfrm>
            </p:grpSpPr>
            <p:sp>
              <p:nvSpPr>
                <p:cNvPr id="658" name="Google Shape;658;p3"/>
                <p:cNvSpPr/>
                <p:nvPr/>
              </p:nvSpPr>
              <p:spPr>
                <a:xfrm>
                  <a:off x="1532745" y="5048612"/>
                  <a:ext cx="2077475" cy="898699"/>
                </a:xfrm>
                <a:custGeom>
                  <a:rect b="b" l="l" r="r" t="t"/>
                  <a:pathLst>
                    <a:path extrusionOk="0" h="16939" w="39157">
                      <a:moveTo>
                        <a:pt x="39022" y="0"/>
                      </a:moveTo>
                      <a:cubicBezTo>
                        <a:pt x="38994" y="0"/>
                        <a:pt x="38965" y="10"/>
                        <a:pt x="38943" y="33"/>
                      </a:cubicBezTo>
                      <a:cubicBezTo>
                        <a:pt x="26348" y="9474"/>
                        <a:pt x="10885" y="14302"/>
                        <a:pt x="143" y="16689"/>
                      </a:cubicBezTo>
                      <a:cubicBezTo>
                        <a:pt x="1" y="16725"/>
                        <a:pt x="19" y="16939"/>
                        <a:pt x="161" y="16939"/>
                      </a:cubicBezTo>
                      <a:lnTo>
                        <a:pt x="197" y="16939"/>
                      </a:lnTo>
                      <a:cubicBezTo>
                        <a:pt x="10974" y="14534"/>
                        <a:pt x="26473" y="9706"/>
                        <a:pt x="39103" y="229"/>
                      </a:cubicBezTo>
                      <a:cubicBezTo>
                        <a:pt x="39157" y="193"/>
                        <a:pt x="39157" y="104"/>
                        <a:pt x="39121" y="51"/>
                      </a:cubicBezTo>
                      <a:cubicBezTo>
                        <a:pt x="39100" y="19"/>
                        <a:pt x="39062" y="0"/>
                        <a:pt x="390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 name="Google Shape;659;p3"/>
                <p:cNvSpPr/>
                <p:nvPr/>
              </p:nvSpPr>
              <p:spPr>
                <a:xfrm>
                  <a:off x="3312444" y="5242790"/>
                  <a:ext cx="309098" cy="166964"/>
                </a:xfrm>
                <a:custGeom>
                  <a:rect b="b" l="l" r="r" t="t"/>
                  <a:pathLst>
                    <a:path extrusionOk="0" h="3147" w="5826">
                      <a:moveTo>
                        <a:pt x="1777" y="0"/>
                      </a:moveTo>
                      <a:cubicBezTo>
                        <a:pt x="745" y="0"/>
                        <a:pt x="0" y="149"/>
                        <a:pt x="0" y="149"/>
                      </a:cubicBezTo>
                      <a:cubicBezTo>
                        <a:pt x="1087" y="1432"/>
                        <a:pt x="2476" y="2394"/>
                        <a:pt x="4062" y="2982"/>
                      </a:cubicBezTo>
                      <a:cubicBezTo>
                        <a:pt x="4307" y="3071"/>
                        <a:pt x="4574" y="3146"/>
                        <a:pt x="4826" y="3146"/>
                      </a:cubicBezTo>
                      <a:cubicBezTo>
                        <a:pt x="4977" y="3146"/>
                        <a:pt x="5122" y="3120"/>
                        <a:pt x="5255" y="3053"/>
                      </a:cubicBezTo>
                      <a:cubicBezTo>
                        <a:pt x="5683" y="2822"/>
                        <a:pt x="5825" y="2287"/>
                        <a:pt x="5736" y="1842"/>
                      </a:cubicBezTo>
                      <a:cubicBezTo>
                        <a:pt x="5629" y="1289"/>
                        <a:pt x="5291" y="737"/>
                        <a:pt x="4792" y="523"/>
                      </a:cubicBezTo>
                      <a:cubicBezTo>
                        <a:pt x="3769" y="111"/>
                        <a:pt x="2667" y="0"/>
                        <a:pt x="177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0" name="Google Shape;660;p3"/>
                <p:cNvSpPr/>
                <p:nvPr/>
              </p:nvSpPr>
              <p:spPr>
                <a:xfrm>
                  <a:off x="3542062" y="4881333"/>
                  <a:ext cx="313873" cy="219913"/>
                </a:xfrm>
                <a:custGeom>
                  <a:rect b="b" l="l" r="r" t="t"/>
                  <a:pathLst>
                    <a:path extrusionOk="0" h="4145" w="5916">
                      <a:moveTo>
                        <a:pt x="4796" y="1"/>
                      </a:moveTo>
                      <a:cubicBezTo>
                        <a:pt x="4049" y="1"/>
                        <a:pt x="3109" y="458"/>
                        <a:pt x="2584" y="799"/>
                      </a:cubicBezTo>
                      <a:cubicBezTo>
                        <a:pt x="1070" y="1761"/>
                        <a:pt x="1" y="3916"/>
                        <a:pt x="179" y="3970"/>
                      </a:cubicBezTo>
                      <a:cubicBezTo>
                        <a:pt x="554" y="4086"/>
                        <a:pt x="995" y="4144"/>
                        <a:pt x="1464" y="4144"/>
                      </a:cubicBezTo>
                      <a:cubicBezTo>
                        <a:pt x="3065" y="4144"/>
                        <a:pt x="4982" y="3470"/>
                        <a:pt x="5630" y="2188"/>
                      </a:cubicBezTo>
                      <a:cubicBezTo>
                        <a:pt x="5791" y="1921"/>
                        <a:pt x="5898" y="1600"/>
                        <a:pt x="5915" y="1280"/>
                      </a:cubicBezTo>
                      <a:cubicBezTo>
                        <a:pt x="5907" y="317"/>
                        <a:pt x="5418" y="1"/>
                        <a:pt x="479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1" name="Google Shape;661;p3"/>
                <p:cNvSpPr/>
                <p:nvPr/>
              </p:nvSpPr>
              <p:spPr>
                <a:xfrm>
                  <a:off x="3273661" y="4943936"/>
                  <a:ext cx="172057" cy="308674"/>
                </a:xfrm>
                <a:custGeom>
                  <a:rect b="b" l="l" r="r" t="t"/>
                  <a:pathLst>
                    <a:path extrusionOk="0" h="5818" w="3243">
                      <a:moveTo>
                        <a:pt x="2333" y="1"/>
                      </a:moveTo>
                      <a:cubicBezTo>
                        <a:pt x="2274" y="1"/>
                        <a:pt x="2215" y="10"/>
                        <a:pt x="2156" y="28"/>
                      </a:cubicBezTo>
                      <a:cubicBezTo>
                        <a:pt x="1604" y="224"/>
                        <a:pt x="1159" y="652"/>
                        <a:pt x="945" y="1204"/>
                      </a:cubicBezTo>
                      <a:cubicBezTo>
                        <a:pt x="1" y="3217"/>
                        <a:pt x="891" y="5818"/>
                        <a:pt x="891" y="5818"/>
                      </a:cubicBezTo>
                      <a:cubicBezTo>
                        <a:pt x="1818" y="4571"/>
                        <a:pt x="2780" y="3288"/>
                        <a:pt x="3118" y="1774"/>
                      </a:cubicBezTo>
                      <a:cubicBezTo>
                        <a:pt x="3243" y="1382"/>
                        <a:pt x="3243" y="972"/>
                        <a:pt x="3100" y="598"/>
                      </a:cubicBezTo>
                      <a:cubicBezTo>
                        <a:pt x="2979" y="280"/>
                        <a:pt x="2665" y="1"/>
                        <a:pt x="233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 name="Google Shape;662;p3"/>
                <p:cNvSpPr/>
                <p:nvPr/>
              </p:nvSpPr>
              <p:spPr>
                <a:xfrm>
                  <a:off x="2977832" y="5153712"/>
                  <a:ext cx="123883" cy="291749"/>
                </a:xfrm>
                <a:custGeom>
                  <a:rect b="b" l="l" r="r" t="t"/>
                  <a:pathLst>
                    <a:path extrusionOk="0" h="5499" w="2335">
                      <a:moveTo>
                        <a:pt x="1113" y="0"/>
                      </a:moveTo>
                      <a:cubicBezTo>
                        <a:pt x="840" y="0"/>
                        <a:pt x="581" y="136"/>
                        <a:pt x="428" y="350"/>
                      </a:cubicBezTo>
                      <a:cubicBezTo>
                        <a:pt x="286" y="599"/>
                        <a:pt x="215" y="866"/>
                        <a:pt x="215" y="1134"/>
                      </a:cubicBezTo>
                      <a:cubicBezTo>
                        <a:pt x="108" y="2024"/>
                        <a:pt x="36" y="2915"/>
                        <a:pt x="1" y="3806"/>
                      </a:cubicBezTo>
                      <a:cubicBezTo>
                        <a:pt x="36" y="4376"/>
                        <a:pt x="90" y="4928"/>
                        <a:pt x="179" y="5498"/>
                      </a:cubicBezTo>
                      <a:cubicBezTo>
                        <a:pt x="1515" y="4679"/>
                        <a:pt x="1943" y="3236"/>
                        <a:pt x="2245" y="1846"/>
                      </a:cubicBezTo>
                      <a:cubicBezTo>
                        <a:pt x="2335" y="1490"/>
                        <a:pt x="2335" y="1134"/>
                        <a:pt x="2245" y="777"/>
                      </a:cubicBezTo>
                      <a:cubicBezTo>
                        <a:pt x="2067" y="368"/>
                        <a:pt x="1693" y="65"/>
                        <a:pt x="1248" y="11"/>
                      </a:cubicBezTo>
                      <a:cubicBezTo>
                        <a:pt x="1203" y="4"/>
                        <a:pt x="1157" y="0"/>
                        <a:pt x="11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 name="Google Shape;663;p3"/>
                <p:cNvSpPr/>
                <p:nvPr/>
              </p:nvSpPr>
              <p:spPr>
                <a:xfrm>
                  <a:off x="2989185" y="5432140"/>
                  <a:ext cx="287399" cy="167282"/>
                </a:xfrm>
                <a:custGeom>
                  <a:rect b="b" l="l" r="r" t="t"/>
                  <a:pathLst>
                    <a:path extrusionOk="0" h="3153" w="5417">
                      <a:moveTo>
                        <a:pt x="1" y="1"/>
                      </a:moveTo>
                      <a:lnTo>
                        <a:pt x="1" y="1"/>
                      </a:lnTo>
                      <a:cubicBezTo>
                        <a:pt x="1" y="1"/>
                        <a:pt x="1034" y="1836"/>
                        <a:pt x="3617" y="3029"/>
                      </a:cubicBezTo>
                      <a:cubicBezTo>
                        <a:pt x="3732" y="3087"/>
                        <a:pt x="3983" y="3153"/>
                        <a:pt x="4259" y="3153"/>
                      </a:cubicBezTo>
                      <a:cubicBezTo>
                        <a:pt x="4666" y="3153"/>
                        <a:pt x="5125" y="3008"/>
                        <a:pt x="5274" y="2477"/>
                      </a:cubicBezTo>
                      <a:cubicBezTo>
                        <a:pt x="5416" y="1960"/>
                        <a:pt x="4793" y="1159"/>
                        <a:pt x="3938" y="820"/>
                      </a:cubicBezTo>
                      <a:cubicBezTo>
                        <a:pt x="2673" y="357"/>
                        <a:pt x="1337" y="72"/>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 name="Google Shape;664;p3"/>
                <p:cNvSpPr/>
                <p:nvPr/>
              </p:nvSpPr>
              <p:spPr>
                <a:xfrm>
                  <a:off x="2623431" y="5280511"/>
                  <a:ext cx="170200" cy="318967"/>
                </a:xfrm>
                <a:custGeom>
                  <a:rect b="b" l="l" r="r" t="t"/>
                  <a:pathLst>
                    <a:path extrusionOk="0" h="6012" w="3208">
                      <a:moveTo>
                        <a:pt x="2409" y="1"/>
                      </a:moveTo>
                      <a:cubicBezTo>
                        <a:pt x="1512" y="1"/>
                        <a:pt x="720" y="1504"/>
                        <a:pt x="392" y="2502"/>
                      </a:cubicBezTo>
                      <a:cubicBezTo>
                        <a:pt x="0" y="3625"/>
                        <a:pt x="18" y="4836"/>
                        <a:pt x="54" y="6012"/>
                      </a:cubicBezTo>
                      <a:cubicBezTo>
                        <a:pt x="54" y="6012"/>
                        <a:pt x="54" y="6012"/>
                        <a:pt x="54" y="6012"/>
                      </a:cubicBezTo>
                      <a:cubicBezTo>
                        <a:pt x="90" y="6012"/>
                        <a:pt x="2620" y="3617"/>
                        <a:pt x="2975" y="1523"/>
                      </a:cubicBezTo>
                      <a:cubicBezTo>
                        <a:pt x="3065" y="1077"/>
                        <a:pt x="3207" y="311"/>
                        <a:pt x="2797" y="97"/>
                      </a:cubicBezTo>
                      <a:cubicBezTo>
                        <a:pt x="2667" y="31"/>
                        <a:pt x="2537" y="1"/>
                        <a:pt x="24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 name="Google Shape;665;p3"/>
                <p:cNvSpPr/>
                <p:nvPr/>
              </p:nvSpPr>
              <p:spPr>
                <a:xfrm>
                  <a:off x="2631919" y="5601329"/>
                  <a:ext cx="318595" cy="147334"/>
                </a:xfrm>
                <a:custGeom>
                  <a:rect b="b" l="l" r="r" t="t"/>
                  <a:pathLst>
                    <a:path extrusionOk="0" h="2777" w="6005">
                      <a:moveTo>
                        <a:pt x="1" y="0"/>
                      </a:moveTo>
                      <a:cubicBezTo>
                        <a:pt x="909" y="945"/>
                        <a:pt x="1978" y="1728"/>
                        <a:pt x="3154" y="2316"/>
                      </a:cubicBezTo>
                      <a:cubicBezTo>
                        <a:pt x="3630" y="2568"/>
                        <a:pt x="4160" y="2776"/>
                        <a:pt x="4703" y="2776"/>
                      </a:cubicBezTo>
                      <a:cubicBezTo>
                        <a:pt x="4851" y="2776"/>
                        <a:pt x="5000" y="2760"/>
                        <a:pt x="5149" y="2726"/>
                      </a:cubicBezTo>
                      <a:cubicBezTo>
                        <a:pt x="5505" y="2655"/>
                        <a:pt x="5915" y="2388"/>
                        <a:pt x="5951" y="1996"/>
                      </a:cubicBezTo>
                      <a:cubicBezTo>
                        <a:pt x="6004" y="1586"/>
                        <a:pt x="5684" y="1301"/>
                        <a:pt x="5381" y="1105"/>
                      </a:cubicBezTo>
                      <a:cubicBezTo>
                        <a:pt x="4045" y="214"/>
                        <a:pt x="1"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 name="Google Shape;666;p3"/>
                <p:cNvSpPr/>
                <p:nvPr/>
              </p:nvSpPr>
              <p:spPr>
                <a:xfrm>
                  <a:off x="2200961" y="5435747"/>
                  <a:ext cx="225006" cy="329153"/>
                </a:xfrm>
                <a:custGeom>
                  <a:rect b="b" l="l" r="r" t="t"/>
                  <a:pathLst>
                    <a:path extrusionOk="0" h="6204" w="4241">
                      <a:moveTo>
                        <a:pt x="3113" y="1"/>
                      </a:moveTo>
                      <a:cubicBezTo>
                        <a:pt x="2331" y="1"/>
                        <a:pt x="878" y="1744"/>
                        <a:pt x="517" y="2730"/>
                      </a:cubicBezTo>
                      <a:cubicBezTo>
                        <a:pt x="143" y="3852"/>
                        <a:pt x="0" y="5028"/>
                        <a:pt x="125" y="6203"/>
                      </a:cubicBezTo>
                      <a:cubicBezTo>
                        <a:pt x="962" y="5491"/>
                        <a:pt x="1728" y="4671"/>
                        <a:pt x="2388" y="3798"/>
                      </a:cubicBezTo>
                      <a:cubicBezTo>
                        <a:pt x="3492" y="2302"/>
                        <a:pt x="4240" y="503"/>
                        <a:pt x="3296" y="40"/>
                      </a:cubicBezTo>
                      <a:cubicBezTo>
                        <a:pt x="3241" y="13"/>
                        <a:pt x="3179" y="1"/>
                        <a:pt x="31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 name="Google Shape;667;p3"/>
                <p:cNvSpPr/>
                <p:nvPr/>
              </p:nvSpPr>
              <p:spPr>
                <a:xfrm>
                  <a:off x="1839928" y="5533632"/>
                  <a:ext cx="202299" cy="338066"/>
                </a:xfrm>
                <a:custGeom>
                  <a:rect b="b" l="l" r="r" t="t"/>
                  <a:pathLst>
                    <a:path extrusionOk="0" h="6372" w="3813">
                      <a:moveTo>
                        <a:pt x="3001" y="1"/>
                      </a:moveTo>
                      <a:cubicBezTo>
                        <a:pt x="2582" y="1"/>
                        <a:pt x="2200" y="351"/>
                        <a:pt x="1924" y="689"/>
                      </a:cubicBezTo>
                      <a:cubicBezTo>
                        <a:pt x="873" y="2042"/>
                        <a:pt x="214" y="3664"/>
                        <a:pt x="54" y="5374"/>
                      </a:cubicBezTo>
                      <a:cubicBezTo>
                        <a:pt x="18" y="5694"/>
                        <a:pt x="0" y="6033"/>
                        <a:pt x="0" y="6371"/>
                      </a:cubicBezTo>
                      <a:cubicBezTo>
                        <a:pt x="0" y="6371"/>
                        <a:pt x="2334" y="4608"/>
                        <a:pt x="3581" y="1882"/>
                      </a:cubicBezTo>
                      <a:cubicBezTo>
                        <a:pt x="3741" y="1562"/>
                        <a:pt x="3813" y="1205"/>
                        <a:pt x="3795" y="849"/>
                      </a:cubicBezTo>
                      <a:cubicBezTo>
                        <a:pt x="3777" y="475"/>
                        <a:pt x="3545" y="154"/>
                        <a:pt x="3207" y="29"/>
                      </a:cubicBezTo>
                      <a:cubicBezTo>
                        <a:pt x="3138" y="10"/>
                        <a:pt x="3069" y="1"/>
                        <a:pt x="30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 name="Google Shape;668;p3"/>
                <p:cNvSpPr/>
                <p:nvPr/>
              </p:nvSpPr>
              <p:spPr>
                <a:xfrm>
                  <a:off x="3543972" y="4903297"/>
                  <a:ext cx="305862" cy="196250"/>
                </a:xfrm>
                <a:custGeom>
                  <a:rect b="b" l="l" r="r" t="t"/>
                  <a:pathLst>
                    <a:path extrusionOk="0" h="3699" w="5765">
                      <a:moveTo>
                        <a:pt x="5588" y="1"/>
                      </a:moveTo>
                      <a:cubicBezTo>
                        <a:pt x="5562" y="1"/>
                        <a:pt x="5534" y="9"/>
                        <a:pt x="5505" y="28"/>
                      </a:cubicBezTo>
                      <a:lnTo>
                        <a:pt x="72" y="3449"/>
                      </a:lnTo>
                      <a:cubicBezTo>
                        <a:pt x="18" y="3484"/>
                        <a:pt x="1" y="3573"/>
                        <a:pt x="36" y="3627"/>
                      </a:cubicBezTo>
                      <a:cubicBezTo>
                        <a:pt x="54" y="3662"/>
                        <a:pt x="107" y="3698"/>
                        <a:pt x="143" y="3698"/>
                      </a:cubicBezTo>
                      <a:cubicBezTo>
                        <a:pt x="161" y="3698"/>
                        <a:pt x="197" y="3680"/>
                        <a:pt x="214" y="3680"/>
                      </a:cubicBezTo>
                      <a:lnTo>
                        <a:pt x="5648" y="242"/>
                      </a:lnTo>
                      <a:cubicBezTo>
                        <a:pt x="5764" y="169"/>
                        <a:pt x="5702" y="1"/>
                        <a:pt x="55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9" name="Google Shape;669;p3"/>
                <p:cNvSpPr/>
                <p:nvPr/>
              </p:nvSpPr>
              <p:spPr>
                <a:xfrm>
                  <a:off x="3713161" y="4897196"/>
                  <a:ext cx="119108" cy="123883"/>
                </a:xfrm>
                <a:custGeom>
                  <a:rect b="b" l="l" r="r" t="t"/>
                  <a:pathLst>
                    <a:path extrusionOk="0" h="2335" w="2245">
                      <a:moveTo>
                        <a:pt x="268" y="1"/>
                      </a:moveTo>
                      <a:cubicBezTo>
                        <a:pt x="196" y="1"/>
                        <a:pt x="125" y="54"/>
                        <a:pt x="125" y="126"/>
                      </a:cubicBezTo>
                      <a:lnTo>
                        <a:pt x="18" y="1658"/>
                      </a:lnTo>
                      <a:cubicBezTo>
                        <a:pt x="0" y="1711"/>
                        <a:pt x="36" y="1764"/>
                        <a:pt x="107" y="1782"/>
                      </a:cubicBezTo>
                      <a:lnTo>
                        <a:pt x="2067" y="2334"/>
                      </a:lnTo>
                      <a:lnTo>
                        <a:pt x="2102" y="2334"/>
                      </a:lnTo>
                      <a:cubicBezTo>
                        <a:pt x="2156" y="2334"/>
                        <a:pt x="2209" y="2281"/>
                        <a:pt x="2227" y="2228"/>
                      </a:cubicBezTo>
                      <a:cubicBezTo>
                        <a:pt x="2245" y="2174"/>
                        <a:pt x="2209" y="2103"/>
                        <a:pt x="2138" y="2085"/>
                      </a:cubicBezTo>
                      <a:lnTo>
                        <a:pt x="268" y="1568"/>
                      </a:lnTo>
                      <a:lnTo>
                        <a:pt x="374" y="143"/>
                      </a:lnTo>
                      <a:cubicBezTo>
                        <a:pt x="374" y="72"/>
                        <a:pt x="321" y="1"/>
                        <a:pt x="26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0" name="Google Shape;670;p3"/>
                <p:cNvSpPr/>
                <p:nvPr/>
              </p:nvSpPr>
              <p:spPr>
                <a:xfrm>
                  <a:off x="3634694" y="4948234"/>
                  <a:ext cx="103033" cy="140914"/>
                </a:xfrm>
                <a:custGeom>
                  <a:rect b="b" l="l" r="r" t="t"/>
                  <a:pathLst>
                    <a:path extrusionOk="0" h="2656" w="1942">
                      <a:moveTo>
                        <a:pt x="161" y="1"/>
                      </a:moveTo>
                      <a:cubicBezTo>
                        <a:pt x="90" y="1"/>
                        <a:pt x="36" y="54"/>
                        <a:pt x="36" y="125"/>
                      </a:cubicBezTo>
                      <a:lnTo>
                        <a:pt x="19" y="1693"/>
                      </a:lnTo>
                      <a:cubicBezTo>
                        <a:pt x="1" y="1729"/>
                        <a:pt x="36" y="1782"/>
                        <a:pt x="90" y="1800"/>
                      </a:cubicBezTo>
                      <a:lnTo>
                        <a:pt x="1711" y="2637"/>
                      </a:lnTo>
                      <a:cubicBezTo>
                        <a:pt x="1726" y="2653"/>
                        <a:pt x="1742" y="2655"/>
                        <a:pt x="1768" y="2655"/>
                      </a:cubicBezTo>
                      <a:lnTo>
                        <a:pt x="1768" y="2655"/>
                      </a:lnTo>
                      <a:cubicBezTo>
                        <a:pt x="1890" y="2652"/>
                        <a:pt x="1941" y="2476"/>
                        <a:pt x="1818" y="2406"/>
                      </a:cubicBezTo>
                      <a:lnTo>
                        <a:pt x="268" y="1604"/>
                      </a:lnTo>
                      <a:lnTo>
                        <a:pt x="304" y="125"/>
                      </a:lnTo>
                      <a:cubicBezTo>
                        <a:pt x="304" y="54"/>
                        <a:pt x="232" y="1"/>
                        <a:pt x="161" y="1"/>
                      </a:cubicBezTo>
                      <a:close/>
                      <a:moveTo>
                        <a:pt x="1768" y="2655"/>
                      </a:moveTo>
                      <a:cubicBezTo>
                        <a:pt x="1767" y="2655"/>
                        <a:pt x="1766" y="2655"/>
                        <a:pt x="1764" y="2655"/>
                      </a:cubicBezTo>
                      <a:lnTo>
                        <a:pt x="1782" y="2655"/>
                      </a:lnTo>
                      <a:cubicBezTo>
                        <a:pt x="1777" y="2655"/>
                        <a:pt x="1772" y="2655"/>
                        <a:pt x="1768" y="2655"/>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1" name="Google Shape;671;p3"/>
                <p:cNvSpPr/>
                <p:nvPr/>
              </p:nvSpPr>
              <p:spPr>
                <a:xfrm>
                  <a:off x="3318014" y="5247193"/>
                  <a:ext cx="306340" cy="119798"/>
                </a:xfrm>
                <a:custGeom>
                  <a:rect b="b" l="l" r="r" t="t"/>
                  <a:pathLst>
                    <a:path extrusionOk="0" h="2258" w="5774">
                      <a:moveTo>
                        <a:pt x="173" y="1"/>
                      </a:moveTo>
                      <a:cubicBezTo>
                        <a:pt x="69" y="1"/>
                        <a:pt x="1" y="213"/>
                        <a:pt x="127" y="245"/>
                      </a:cubicBezTo>
                      <a:lnTo>
                        <a:pt x="5560" y="2258"/>
                      </a:lnTo>
                      <a:lnTo>
                        <a:pt x="5596" y="2258"/>
                      </a:lnTo>
                      <a:cubicBezTo>
                        <a:pt x="5738" y="2258"/>
                        <a:pt x="5774" y="2062"/>
                        <a:pt x="5649" y="2008"/>
                      </a:cubicBezTo>
                      <a:lnTo>
                        <a:pt x="216" y="13"/>
                      </a:lnTo>
                      <a:cubicBezTo>
                        <a:pt x="201" y="5"/>
                        <a:pt x="187" y="1"/>
                        <a:pt x="1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 name="Google Shape;672;p3"/>
                <p:cNvSpPr/>
                <p:nvPr/>
              </p:nvSpPr>
              <p:spPr>
                <a:xfrm>
                  <a:off x="3486302" y="5263587"/>
                  <a:ext cx="76505" cy="141232"/>
                </a:xfrm>
                <a:custGeom>
                  <a:rect b="b" l="l" r="r" t="t"/>
                  <a:pathLst>
                    <a:path extrusionOk="0" h="2662" w="1442">
                      <a:moveTo>
                        <a:pt x="1265" y="0"/>
                      </a:moveTo>
                      <a:cubicBezTo>
                        <a:pt x="1242" y="0"/>
                        <a:pt x="1218" y="8"/>
                        <a:pt x="1194" y="25"/>
                      </a:cubicBezTo>
                      <a:lnTo>
                        <a:pt x="54" y="933"/>
                      </a:lnTo>
                      <a:cubicBezTo>
                        <a:pt x="19" y="969"/>
                        <a:pt x="1" y="1022"/>
                        <a:pt x="19" y="1076"/>
                      </a:cubicBezTo>
                      <a:lnTo>
                        <a:pt x="714" y="2590"/>
                      </a:lnTo>
                      <a:cubicBezTo>
                        <a:pt x="731" y="2625"/>
                        <a:pt x="767" y="2661"/>
                        <a:pt x="820" y="2661"/>
                      </a:cubicBezTo>
                      <a:cubicBezTo>
                        <a:pt x="838" y="2661"/>
                        <a:pt x="856" y="2661"/>
                        <a:pt x="874" y="2643"/>
                      </a:cubicBezTo>
                      <a:cubicBezTo>
                        <a:pt x="945" y="2625"/>
                        <a:pt x="981" y="2536"/>
                        <a:pt x="945" y="2483"/>
                      </a:cubicBezTo>
                      <a:lnTo>
                        <a:pt x="304" y="1058"/>
                      </a:lnTo>
                      <a:lnTo>
                        <a:pt x="1355" y="221"/>
                      </a:lnTo>
                      <a:cubicBezTo>
                        <a:pt x="1441" y="134"/>
                        <a:pt x="1364" y="0"/>
                        <a:pt x="126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 name="Google Shape;673;p3"/>
                <p:cNvSpPr/>
                <p:nvPr/>
              </p:nvSpPr>
              <p:spPr>
                <a:xfrm>
                  <a:off x="3407888" y="5241410"/>
                  <a:ext cx="61491" cy="114227"/>
                </a:xfrm>
                <a:custGeom>
                  <a:rect b="b" l="l" r="r" t="t"/>
                  <a:pathLst>
                    <a:path extrusionOk="0" h="2153" w="1159">
                      <a:moveTo>
                        <a:pt x="1024" y="1"/>
                      </a:moveTo>
                      <a:cubicBezTo>
                        <a:pt x="996" y="1"/>
                        <a:pt x="967" y="10"/>
                        <a:pt x="945" y="33"/>
                      </a:cubicBezTo>
                      <a:lnTo>
                        <a:pt x="54" y="710"/>
                      </a:lnTo>
                      <a:cubicBezTo>
                        <a:pt x="18" y="745"/>
                        <a:pt x="0" y="799"/>
                        <a:pt x="0" y="852"/>
                      </a:cubicBezTo>
                      <a:lnTo>
                        <a:pt x="285" y="2046"/>
                      </a:lnTo>
                      <a:cubicBezTo>
                        <a:pt x="285" y="2099"/>
                        <a:pt x="339" y="2135"/>
                        <a:pt x="410" y="2153"/>
                      </a:cubicBezTo>
                      <a:lnTo>
                        <a:pt x="428" y="2135"/>
                      </a:lnTo>
                      <a:cubicBezTo>
                        <a:pt x="499" y="2117"/>
                        <a:pt x="535" y="2046"/>
                        <a:pt x="517" y="1975"/>
                      </a:cubicBezTo>
                      <a:lnTo>
                        <a:pt x="268" y="870"/>
                      </a:lnTo>
                      <a:lnTo>
                        <a:pt x="1105" y="229"/>
                      </a:lnTo>
                      <a:cubicBezTo>
                        <a:pt x="1158" y="193"/>
                        <a:pt x="1158" y="104"/>
                        <a:pt x="1123" y="51"/>
                      </a:cubicBezTo>
                      <a:cubicBezTo>
                        <a:pt x="1102" y="20"/>
                        <a:pt x="1063" y="1"/>
                        <a:pt x="10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 name="Google Shape;674;p3"/>
                <p:cNvSpPr/>
                <p:nvPr/>
              </p:nvSpPr>
              <p:spPr>
                <a:xfrm>
                  <a:off x="3312444" y="4942345"/>
                  <a:ext cx="102131" cy="314086"/>
                </a:xfrm>
                <a:custGeom>
                  <a:rect b="b" l="l" r="r" t="t"/>
                  <a:pathLst>
                    <a:path extrusionOk="0" h="5920" w="1925">
                      <a:moveTo>
                        <a:pt x="1780" y="0"/>
                      </a:moveTo>
                      <a:cubicBezTo>
                        <a:pt x="1722" y="0"/>
                        <a:pt x="1671" y="32"/>
                        <a:pt x="1657" y="76"/>
                      </a:cubicBezTo>
                      <a:lnTo>
                        <a:pt x="18" y="5759"/>
                      </a:lnTo>
                      <a:cubicBezTo>
                        <a:pt x="0" y="5830"/>
                        <a:pt x="54" y="5901"/>
                        <a:pt x="107" y="5919"/>
                      </a:cubicBezTo>
                      <a:lnTo>
                        <a:pt x="143" y="5919"/>
                      </a:lnTo>
                      <a:cubicBezTo>
                        <a:pt x="196" y="5919"/>
                        <a:pt x="249" y="5884"/>
                        <a:pt x="267" y="5830"/>
                      </a:cubicBezTo>
                      <a:lnTo>
                        <a:pt x="1906" y="147"/>
                      </a:lnTo>
                      <a:cubicBezTo>
                        <a:pt x="1924" y="94"/>
                        <a:pt x="1871" y="23"/>
                        <a:pt x="1817" y="5"/>
                      </a:cubicBezTo>
                      <a:cubicBezTo>
                        <a:pt x="1805" y="2"/>
                        <a:pt x="1792" y="0"/>
                        <a:pt x="178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 name="Google Shape;675;p3"/>
                <p:cNvSpPr/>
                <p:nvPr/>
              </p:nvSpPr>
              <p:spPr>
                <a:xfrm>
                  <a:off x="3325654" y="4994232"/>
                  <a:ext cx="115129" cy="89239"/>
                </a:xfrm>
                <a:custGeom>
                  <a:rect b="b" l="l" r="r" t="t"/>
                  <a:pathLst>
                    <a:path extrusionOk="0" h="1682" w="2170">
                      <a:moveTo>
                        <a:pt x="140" y="0"/>
                      </a:moveTo>
                      <a:cubicBezTo>
                        <a:pt x="123" y="0"/>
                        <a:pt x="106" y="2"/>
                        <a:pt x="90" y="7"/>
                      </a:cubicBezTo>
                      <a:cubicBezTo>
                        <a:pt x="18" y="42"/>
                        <a:pt x="0" y="114"/>
                        <a:pt x="36" y="185"/>
                      </a:cubicBezTo>
                      <a:lnTo>
                        <a:pt x="749" y="1610"/>
                      </a:lnTo>
                      <a:cubicBezTo>
                        <a:pt x="767" y="1646"/>
                        <a:pt x="802" y="1681"/>
                        <a:pt x="856" y="1681"/>
                      </a:cubicBezTo>
                      <a:cubicBezTo>
                        <a:pt x="873" y="1681"/>
                        <a:pt x="891" y="1663"/>
                        <a:pt x="909" y="1663"/>
                      </a:cubicBezTo>
                      <a:lnTo>
                        <a:pt x="2049" y="1111"/>
                      </a:lnTo>
                      <a:cubicBezTo>
                        <a:pt x="2169" y="1081"/>
                        <a:pt x="2099" y="874"/>
                        <a:pt x="2000" y="874"/>
                      </a:cubicBezTo>
                      <a:cubicBezTo>
                        <a:pt x="1981" y="874"/>
                        <a:pt x="1962" y="881"/>
                        <a:pt x="1942" y="897"/>
                      </a:cubicBezTo>
                      <a:lnTo>
                        <a:pt x="909" y="1378"/>
                      </a:lnTo>
                      <a:lnTo>
                        <a:pt x="268" y="78"/>
                      </a:lnTo>
                      <a:cubicBezTo>
                        <a:pt x="240" y="23"/>
                        <a:pt x="192" y="0"/>
                        <a:pt x="14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 name="Google Shape;676;p3"/>
                <p:cNvSpPr/>
                <p:nvPr/>
              </p:nvSpPr>
              <p:spPr>
                <a:xfrm>
                  <a:off x="3302045" y="5103841"/>
                  <a:ext cx="97409" cy="61862"/>
                </a:xfrm>
                <a:custGeom>
                  <a:rect b="b" l="l" r="r" t="t"/>
                  <a:pathLst>
                    <a:path extrusionOk="0" h="1166" w="1836">
                      <a:moveTo>
                        <a:pt x="139" y="0"/>
                      </a:moveTo>
                      <a:cubicBezTo>
                        <a:pt x="109" y="0"/>
                        <a:pt x="78" y="9"/>
                        <a:pt x="54" y="25"/>
                      </a:cubicBezTo>
                      <a:cubicBezTo>
                        <a:pt x="0" y="78"/>
                        <a:pt x="0" y="150"/>
                        <a:pt x="36" y="203"/>
                      </a:cubicBezTo>
                      <a:lnTo>
                        <a:pt x="748" y="1112"/>
                      </a:lnTo>
                      <a:cubicBezTo>
                        <a:pt x="784" y="1147"/>
                        <a:pt x="820" y="1165"/>
                        <a:pt x="855" y="1165"/>
                      </a:cubicBezTo>
                      <a:cubicBezTo>
                        <a:pt x="873" y="1165"/>
                        <a:pt x="891" y="1165"/>
                        <a:pt x="909" y="1147"/>
                      </a:cubicBezTo>
                      <a:lnTo>
                        <a:pt x="1728" y="809"/>
                      </a:lnTo>
                      <a:cubicBezTo>
                        <a:pt x="1799" y="791"/>
                        <a:pt x="1835" y="720"/>
                        <a:pt x="1799" y="648"/>
                      </a:cubicBezTo>
                      <a:cubicBezTo>
                        <a:pt x="1786" y="594"/>
                        <a:pt x="1731" y="571"/>
                        <a:pt x="1681" y="571"/>
                      </a:cubicBezTo>
                      <a:cubicBezTo>
                        <a:pt x="1666" y="571"/>
                        <a:pt x="1652" y="573"/>
                        <a:pt x="1639" y="577"/>
                      </a:cubicBezTo>
                      <a:lnTo>
                        <a:pt x="909" y="880"/>
                      </a:lnTo>
                      <a:lnTo>
                        <a:pt x="232" y="43"/>
                      </a:lnTo>
                      <a:cubicBezTo>
                        <a:pt x="212" y="13"/>
                        <a:pt x="176" y="0"/>
                        <a:pt x="1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7" name="Google Shape;677;p3"/>
                <p:cNvSpPr/>
                <p:nvPr/>
              </p:nvSpPr>
              <p:spPr>
                <a:xfrm>
                  <a:off x="2982500" y="5437339"/>
                  <a:ext cx="291219" cy="141339"/>
                </a:xfrm>
                <a:custGeom>
                  <a:rect b="b" l="l" r="r" t="t"/>
                  <a:pathLst>
                    <a:path extrusionOk="0" h="2664" w="5489">
                      <a:moveTo>
                        <a:pt x="180" y="1"/>
                      </a:moveTo>
                      <a:cubicBezTo>
                        <a:pt x="56" y="1"/>
                        <a:pt x="1" y="163"/>
                        <a:pt x="127" y="241"/>
                      </a:cubicBezTo>
                      <a:lnTo>
                        <a:pt x="5275" y="2646"/>
                      </a:lnTo>
                      <a:cubicBezTo>
                        <a:pt x="5275" y="2664"/>
                        <a:pt x="5293" y="2664"/>
                        <a:pt x="5328" y="2664"/>
                      </a:cubicBezTo>
                      <a:cubicBezTo>
                        <a:pt x="5453" y="2664"/>
                        <a:pt x="5489" y="2486"/>
                        <a:pt x="5382" y="2415"/>
                      </a:cubicBezTo>
                      <a:lnTo>
                        <a:pt x="233" y="10"/>
                      </a:lnTo>
                      <a:cubicBezTo>
                        <a:pt x="215" y="3"/>
                        <a:pt x="197"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8" name="Google Shape;678;p3"/>
                <p:cNvSpPr/>
                <p:nvPr/>
              </p:nvSpPr>
              <p:spPr>
                <a:xfrm>
                  <a:off x="3142299" y="5470975"/>
                  <a:ext cx="72155" cy="122822"/>
                </a:xfrm>
                <a:custGeom>
                  <a:rect b="b" l="l" r="r" t="t"/>
                  <a:pathLst>
                    <a:path extrusionOk="0" h="2315" w="1360">
                      <a:moveTo>
                        <a:pt x="1153" y="0"/>
                      </a:moveTo>
                      <a:cubicBezTo>
                        <a:pt x="1126" y="0"/>
                        <a:pt x="1097" y="11"/>
                        <a:pt x="1069" y="35"/>
                      </a:cubicBezTo>
                      <a:lnTo>
                        <a:pt x="54" y="783"/>
                      </a:lnTo>
                      <a:cubicBezTo>
                        <a:pt x="18" y="801"/>
                        <a:pt x="1" y="872"/>
                        <a:pt x="18" y="925"/>
                      </a:cubicBezTo>
                      <a:lnTo>
                        <a:pt x="517" y="2244"/>
                      </a:lnTo>
                      <a:cubicBezTo>
                        <a:pt x="535" y="2279"/>
                        <a:pt x="588" y="2315"/>
                        <a:pt x="642" y="2315"/>
                      </a:cubicBezTo>
                      <a:lnTo>
                        <a:pt x="677" y="2315"/>
                      </a:lnTo>
                      <a:cubicBezTo>
                        <a:pt x="749" y="2297"/>
                        <a:pt x="784" y="2226"/>
                        <a:pt x="749" y="2155"/>
                      </a:cubicBezTo>
                      <a:lnTo>
                        <a:pt x="286" y="925"/>
                      </a:lnTo>
                      <a:lnTo>
                        <a:pt x="1230" y="249"/>
                      </a:lnTo>
                      <a:cubicBezTo>
                        <a:pt x="1359" y="177"/>
                        <a:pt x="1268" y="0"/>
                        <a:pt x="11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9" name="Google Shape;679;p3"/>
                <p:cNvSpPr/>
                <p:nvPr/>
              </p:nvSpPr>
              <p:spPr>
                <a:xfrm>
                  <a:off x="3061975" y="5446146"/>
                  <a:ext cx="61172" cy="99478"/>
                </a:xfrm>
                <a:custGeom>
                  <a:rect b="b" l="l" r="r" t="t"/>
                  <a:pathLst>
                    <a:path extrusionOk="0" h="1875" w="1153">
                      <a:moveTo>
                        <a:pt x="961" y="1"/>
                      </a:moveTo>
                      <a:cubicBezTo>
                        <a:pt x="938" y="1"/>
                        <a:pt x="915" y="7"/>
                        <a:pt x="891" y="22"/>
                      </a:cubicBezTo>
                      <a:lnTo>
                        <a:pt x="72" y="574"/>
                      </a:lnTo>
                      <a:cubicBezTo>
                        <a:pt x="18" y="610"/>
                        <a:pt x="0" y="663"/>
                        <a:pt x="18" y="734"/>
                      </a:cubicBezTo>
                      <a:lnTo>
                        <a:pt x="481" y="1785"/>
                      </a:lnTo>
                      <a:cubicBezTo>
                        <a:pt x="499" y="1839"/>
                        <a:pt x="553" y="1874"/>
                        <a:pt x="606" y="1874"/>
                      </a:cubicBezTo>
                      <a:lnTo>
                        <a:pt x="642" y="1874"/>
                      </a:lnTo>
                      <a:cubicBezTo>
                        <a:pt x="713" y="1839"/>
                        <a:pt x="749" y="1768"/>
                        <a:pt x="713" y="1696"/>
                      </a:cubicBezTo>
                      <a:lnTo>
                        <a:pt x="303" y="734"/>
                      </a:lnTo>
                      <a:lnTo>
                        <a:pt x="1034" y="253"/>
                      </a:lnTo>
                      <a:cubicBezTo>
                        <a:pt x="1152" y="164"/>
                        <a:pt x="1073" y="1"/>
                        <a:pt x="9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0" name="Google Shape;680;p3"/>
                <p:cNvSpPr/>
                <p:nvPr/>
              </p:nvSpPr>
              <p:spPr>
                <a:xfrm>
                  <a:off x="2985418" y="5150476"/>
                  <a:ext cx="76187" cy="299708"/>
                </a:xfrm>
                <a:custGeom>
                  <a:rect b="b" l="l" r="r" t="t"/>
                  <a:pathLst>
                    <a:path extrusionOk="0" h="5649" w="1436">
                      <a:moveTo>
                        <a:pt x="1302" y="1"/>
                      </a:moveTo>
                      <a:cubicBezTo>
                        <a:pt x="1251" y="1"/>
                        <a:pt x="1199" y="29"/>
                        <a:pt x="1176" y="90"/>
                      </a:cubicBezTo>
                      <a:lnTo>
                        <a:pt x="18" y="5506"/>
                      </a:lnTo>
                      <a:cubicBezTo>
                        <a:pt x="0" y="5559"/>
                        <a:pt x="54" y="5630"/>
                        <a:pt x="125" y="5648"/>
                      </a:cubicBezTo>
                      <a:lnTo>
                        <a:pt x="143" y="5648"/>
                      </a:lnTo>
                      <a:cubicBezTo>
                        <a:pt x="196" y="5648"/>
                        <a:pt x="250" y="5613"/>
                        <a:pt x="268" y="5559"/>
                      </a:cubicBezTo>
                      <a:lnTo>
                        <a:pt x="1425" y="144"/>
                      </a:lnTo>
                      <a:cubicBezTo>
                        <a:pt x="1436" y="52"/>
                        <a:pt x="1370" y="1"/>
                        <a:pt x="1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1" name="Google Shape;681;p3"/>
                <p:cNvSpPr/>
                <p:nvPr/>
              </p:nvSpPr>
              <p:spPr>
                <a:xfrm>
                  <a:off x="2990140" y="5184536"/>
                  <a:ext cx="113485" cy="88867"/>
                </a:xfrm>
                <a:custGeom>
                  <a:rect b="b" l="l" r="r" t="t"/>
                  <a:pathLst>
                    <a:path extrusionOk="0" h="1675" w="2139">
                      <a:moveTo>
                        <a:pt x="147" y="0"/>
                      </a:moveTo>
                      <a:cubicBezTo>
                        <a:pt x="127" y="0"/>
                        <a:pt x="107" y="6"/>
                        <a:pt x="89" y="18"/>
                      </a:cubicBezTo>
                      <a:cubicBezTo>
                        <a:pt x="18" y="36"/>
                        <a:pt x="0" y="125"/>
                        <a:pt x="18" y="179"/>
                      </a:cubicBezTo>
                      <a:lnTo>
                        <a:pt x="731" y="1604"/>
                      </a:lnTo>
                      <a:cubicBezTo>
                        <a:pt x="749" y="1639"/>
                        <a:pt x="802" y="1675"/>
                        <a:pt x="856" y="1675"/>
                      </a:cubicBezTo>
                      <a:cubicBezTo>
                        <a:pt x="873" y="1675"/>
                        <a:pt x="891" y="1675"/>
                        <a:pt x="909" y="1657"/>
                      </a:cubicBezTo>
                      <a:lnTo>
                        <a:pt x="2049" y="1123"/>
                      </a:lnTo>
                      <a:cubicBezTo>
                        <a:pt x="2103" y="1087"/>
                        <a:pt x="2138" y="1016"/>
                        <a:pt x="2103" y="945"/>
                      </a:cubicBezTo>
                      <a:cubicBezTo>
                        <a:pt x="2077" y="906"/>
                        <a:pt x="2033" y="877"/>
                        <a:pt x="1990" y="877"/>
                      </a:cubicBezTo>
                      <a:cubicBezTo>
                        <a:pt x="1973" y="877"/>
                        <a:pt x="1957" y="881"/>
                        <a:pt x="1942" y="891"/>
                      </a:cubicBezTo>
                      <a:lnTo>
                        <a:pt x="909" y="1372"/>
                      </a:lnTo>
                      <a:lnTo>
                        <a:pt x="250" y="72"/>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2" name="Google Shape;682;p3"/>
                <p:cNvSpPr/>
                <p:nvPr/>
              </p:nvSpPr>
              <p:spPr>
                <a:xfrm>
                  <a:off x="2974065" y="5303802"/>
                  <a:ext cx="107808" cy="51835"/>
                </a:xfrm>
                <a:custGeom>
                  <a:rect b="b" l="l" r="r" t="t"/>
                  <a:pathLst>
                    <a:path extrusionOk="0" h="977" w="2032">
                      <a:moveTo>
                        <a:pt x="151" y="0"/>
                      </a:moveTo>
                      <a:cubicBezTo>
                        <a:pt x="123" y="0"/>
                        <a:pt x="94" y="10"/>
                        <a:pt x="72" y="33"/>
                      </a:cubicBezTo>
                      <a:cubicBezTo>
                        <a:pt x="18" y="68"/>
                        <a:pt x="1" y="157"/>
                        <a:pt x="54" y="211"/>
                      </a:cubicBezTo>
                      <a:lnTo>
                        <a:pt x="624" y="923"/>
                      </a:lnTo>
                      <a:cubicBezTo>
                        <a:pt x="642" y="959"/>
                        <a:pt x="678" y="977"/>
                        <a:pt x="713" y="977"/>
                      </a:cubicBezTo>
                      <a:lnTo>
                        <a:pt x="767" y="977"/>
                      </a:lnTo>
                      <a:lnTo>
                        <a:pt x="1942" y="478"/>
                      </a:lnTo>
                      <a:cubicBezTo>
                        <a:pt x="2014" y="442"/>
                        <a:pt x="2031" y="371"/>
                        <a:pt x="2014" y="300"/>
                      </a:cubicBezTo>
                      <a:cubicBezTo>
                        <a:pt x="1988" y="261"/>
                        <a:pt x="1944" y="232"/>
                        <a:pt x="1894" y="232"/>
                      </a:cubicBezTo>
                      <a:cubicBezTo>
                        <a:pt x="1875" y="232"/>
                        <a:pt x="1855" y="236"/>
                        <a:pt x="1835" y="246"/>
                      </a:cubicBezTo>
                      <a:lnTo>
                        <a:pt x="767" y="692"/>
                      </a:lnTo>
                      <a:lnTo>
                        <a:pt x="250" y="50"/>
                      </a:lnTo>
                      <a:cubicBezTo>
                        <a:pt x="229" y="19"/>
                        <a:pt x="191"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3" name="Google Shape;683;p3"/>
                <p:cNvSpPr/>
                <p:nvPr/>
              </p:nvSpPr>
              <p:spPr>
                <a:xfrm>
                  <a:off x="2620619" y="5594485"/>
                  <a:ext cx="330851" cy="126006"/>
                </a:xfrm>
                <a:custGeom>
                  <a:rect b="b" l="l" r="r" t="t"/>
                  <a:pathLst>
                    <a:path extrusionOk="0" h="2375" w="6236">
                      <a:moveTo>
                        <a:pt x="148" y="0"/>
                      </a:moveTo>
                      <a:cubicBezTo>
                        <a:pt x="96" y="0"/>
                        <a:pt x="33" y="35"/>
                        <a:pt x="18" y="94"/>
                      </a:cubicBezTo>
                      <a:cubicBezTo>
                        <a:pt x="0" y="165"/>
                        <a:pt x="36" y="236"/>
                        <a:pt x="107" y="254"/>
                      </a:cubicBezTo>
                      <a:lnTo>
                        <a:pt x="6039" y="2374"/>
                      </a:lnTo>
                      <a:lnTo>
                        <a:pt x="6093" y="2374"/>
                      </a:lnTo>
                      <a:cubicBezTo>
                        <a:pt x="6146" y="2374"/>
                        <a:pt x="6182" y="2338"/>
                        <a:pt x="6199" y="2285"/>
                      </a:cubicBezTo>
                      <a:cubicBezTo>
                        <a:pt x="6235" y="2214"/>
                        <a:pt x="6199" y="2142"/>
                        <a:pt x="6128" y="2125"/>
                      </a:cubicBezTo>
                      <a:lnTo>
                        <a:pt x="178" y="5"/>
                      </a:lnTo>
                      <a:cubicBezTo>
                        <a:pt x="169" y="2"/>
                        <a:pt x="159" y="0"/>
                        <a:pt x="14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4" name="Google Shape;684;p3"/>
                <p:cNvSpPr/>
                <p:nvPr/>
              </p:nvSpPr>
              <p:spPr>
                <a:xfrm>
                  <a:off x="2784078" y="5629448"/>
                  <a:ext cx="62976" cy="99531"/>
                </a:xfrm>
                <a:custGeom>
                  <a:rect b="b" l="l" r="r" t="t"/>
                  <a:pathLst>
                    <a:path extrusionOk="0" h="1876" w="1187">
                      <a:moveTo>
                        <a:pt x="1017" y="0"/>
                      </a:moveTo>
                      <a:cubicBezTo>
                        <a:pt x="1005" y="0"/>
                        <a:pt x="993" y="2"/>
                        <a:pt x="981" y="5"/>
                      </a:cubicBezTo>
                      <a:lnTo>
                        <a:pt x="72" y="468"/>
                      </a:lnTo>
                      <a:cubicBezTo>
                        <a:pt x="19" y="504"/>
                        <a:pt x="1" y="557"/>
                        <a:pt x="1" y="611"/>
                      </a:cubicBezTo>
                      <a:lnTo>
                        <a:pt x="250" y="1769"/>
                      </a:lnTo>
                      <a:cubicBezTo>
                        <a:pt x="268" y="1822"/>
                        <a:pt x="322" y="1875"/>
                        <a:pt x="375" y="1875"/>
                      </a:cubicBezTo>
                      <a:lnTo>
                        <a:pt x="411" y="1858"/>
                      </a:lnTo>
                      <a:cubicBezTo>
                        <a:pt x="482" y="1840"/>
                        <a:pt x="518" y="1769"/>
                        <a:pt x="500" y="1715"/>
                      </a:cubicBezTo>
                      <a:lnTo>
                        <a:pt x="286" y="646"/>
                      </a:lnTo>
                      <a:lnTo>
                        <a:pt x="1105" y="236"/>
                      </a:lnTo>
                      <a:cubicBezTo>
                        <a:pt x="1187" y="155"/>
                        <a:pt x="1135" y="0"/>
                        <a:pt x="10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5" name="Google Shape;685;p3"/>
                <p:cNvSpPr/>
                <p:nvPr/>
              </p:nvSpPr>
              <p:spPr>
                <a:xfrm>
                  <a:off x="2699033" y="5609075"/>
                  <a:ext cx="53002" cy="76399"/>
                </a:xfrm>
                <a:custGeom>
                  <a:rect b="b" l="l" r="r" t="t"/>
                  <a:pathLst>
                    <a:path extrusionOk="0" h="1440" w="999">
                      <a:moveTo>
                        <a:pt x="869" y="1"/>
                      </a:moveTo>
                      <a:cubicBezTo>
                        <a:pt x="851" y="1"/>
                        <a:pt x="834" y="5"/>
                        <a:pt x="820" y="15"/>
                      </a:cubicBezTo>
                      <a:lnTo>
                        <a:pt x="108" y="282"/>
                      </a:lnTo>
                      <a:cubicBezTo>
                        <a:pt x="36" y="300"/>
                        <a:pt x="1" y="371"/>
                        <a:pt x="36" y="442"/>
                      </a:cubicBezTo>
                      <a:lnTo>
                        <a:pt x="375" y="1351"/>
                      </a:lnTo>
                      <a:cubicBezTo>
                        <a:pt x="393" y="1404"/>
                        <a:pt x="428" y="1440"/>
                        <a:pt x="482" y="1440"/>
                      </a:cubicBezTo>
                      <a:cubicBezTo>
                        <a:pt x="499" y="1440"/>
                        <a:pt x="517" y="1440"/>
                        <a:pt x="535" y="1422"/>
                      </a:cubicBezTo>
                      <a:cubicBezTo>
                        <a:pt x="606" y="1404"/>
                        <a:pt x="624" y="1333"/>
                        <a:pt x="606" y="1262"/>
                      </a:cubicBezTo>
                      <a:lnTo>
                        <a:pt x="321" y="478"/>
                      </a:lnTo>
                      <a:lnTo>
                        <a:pt x="909" y="246"/>
                      </a:lnTo>
                      <a:cubicBezTo>
                        <a:pt x="980" y="229"/>
                        <a:pt x="998" y="157"/>
                        <a:pt x="980" y="86"/>
                      </a:cubicBezTo>
                      <a:cubicBezTo>
                        <a:pt x="967" y="34"/>
                        <a:pt x="916" y="1"/>
                        <a:pt x="86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6" name="Google Shape;686;p3"/>
                <p:cNvSpPr/>
                <p:nvPr/>
              </p:nvSpPr>
              <p:spPr>
                <a:xfrm>
                  <a:off x="2620619" y="5278283"/>
                  <a:ext cx="150305" cy="325015"/>
                </a:xfrm>
                <a:custGeom>
                  <a:rect b="b" l="l" r="r" t="t"/>
                  <a:pathLst>
                    <a:path extrusionOk="0" h="6126" w="2833">
                      <a:moveTo>
                        <a:pt x="2687" y="1"/>
                      </a:moveTo>
                      <a:cubicBezTo>
                        <a:pt x="2637" y="1"/>
                        <a:pt x="2591" y="34"/>
                        <a:pt x="2565" y="86"/>
                      </a:cubicBezTo>
                      <a:lnTo>
                        <a:pt x="18" y="5965"/>
                      </a:lnTo>
                      <a:cubicBezTo>
                        <a:pt x="0" y="6018"/>
                        <a:pt x="36" y="6089"/>
                        <a:pt x="89" y="6125"/>
                      </a:cubicBezTo>
                      <a:lnTo>
                        <a:pt x="143" y="6125"/>
                      </a:lnTo>
                      <a:cubicBezTo>
                        <a:pt x="196" y="6125"/>
                        <a:pt x="232" y="6089"/>
                        <a:pt x="249" y="6054"/>
                      </a:cubicBezTo>
                      <a:lnTo>
                        <a:pt x="2797" y="175"/>
                      </a:lnTo>
                      <a:cubicBezTo>
                        <a:pt x="2833" y="122"/>
                        <a:pt x="2797" y="33"/>
                        <a:pt x="2743" y="15"/>
                      </a:cubicBezTo>
                      <a:cubicBezTo>
                        <a:pt x="2724" y="5"/>
                        <a:pt x="2705" y="1"/>
                        <a:pt x="26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7" name="Google Shape;687;p3"/>
                <p:cNvSpPr/>
                <p:nvPr/>
              </p:nvSpPr>
              <p:spPr>
                <a:xfrm>
                  <a:off x="2665980" y="5341152"/>
                  <a:ext cx="106269" cy="93907"/>
                </a:xfrm>
                <a:custGeom>
                  <a:rect b="b" l="l" r="r" t="t"/>
                  <a:pathLst>
                    <a:path extrusionOk="0" h="1770" w="2003">
                      <a:moveTo>
                        <a:pt x="136" y="1"/>
                      </a:moveTo>
                      <a:cubicBezTo>
                        <a:pt x="126" y="1"/>
                        <a:pt x="116" y="2"/>
                        <a:pt x="107" y="6"/>
                      </a:cubicBezTo>
                      <a:cubicBezTo>
                        <a:pt x="36" y="41"/>
                        <a:pt x="0" y="95"/>
                        <a:pt x="18" y="166"/>
                      </a:cubicBezTo>
                      <a:lnTo>
                        <a:pt x="481" y="1680"/>
                      </a:lnTo>
                      <a:cubicBezTo>
                        <a:pt x="499" y="1734"/>
                        <a:pt x="552" y="1769"/>
                        <a:pt x="606" y="1769"/>
                      </a:cubicBezTo>
                      <a:lnTo>
                        <a:pt x="641" y="1769"/>
                      </a:lnTo>
                      <a:lnTo>
                        <a:pt x="1853" y="1413"/>
                      </a:lnTo>
                      <a:cubicBezTo>
                        <a:pt x="2002" y="1380"/>
                        <a:pt x="1950" y="1160"/>
                        <a:pt x="1812" y="1160"/>
                      </a:cubicBezTo>
                      <a:cubicBezTo>
                        <a:pt x="1802" y="1160"/>
                        <a:pt x="1792" y="1161"/>
                        <a:pt x="1782" y="1163"/>
                      </a:cubicBezTo>
                      <a:lnTo>
                        <a:pt x="695" y="1484"/>
                      </a:lnTo>
                      <a:lnTo>
                        <a:pt x="267" y="95"/>
                      </a:lnTo>
                      <a:cubicBezTo>
                        <a:pt x="238" y="36"/>
                        <a:pt x="184" y="1"/>
                        <a:pt x="13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8" name="Google Shape;688;p3"/>
                <p:cNvSpPr/>
                <p:nvPr/>
              </p:nvSpPr>
              <p:spPr>
                <a:xfrm>
                  <a:off x="2630964" y="5456704"/>
                  <a:ext cx="92846" cy="56769"/>
                </a:xfrm>
                <a:custGeom>
                  <a:rect b="b" l="l" r="r" t="t"/>
                  <a:pathLst>
                    <a:path extrusionOk="0" h="1070" w="1750">
                      <a:moveTo>
                        <a:pt x="147" y="1"/>
                      </a:moveTo>
                      <a:cubicBezTo>
                        <a:pt x="128" y="1"/>
                        <a:pt x="108" y="7"/>
                        <a:pt x="90" y="19"/>
                      </a:cubicBezTo>
                      <a:cubicBezTo>
                        <a:pt x="19" y="54"/>
                        <a:pt x="1" y="126"/>
                        <a:pt x="37" y="197"/>
                      </a:cubicBezTo>
                      <a:lnTo>
                        <a:pt x="482" y="998"/>
                      </a:lnTo>
                      <a:cubicBezTo>
                        <a:pt x="500" y="1034"/>
                        <a:pt x="535" y="1070"/>
                        <a:pt x="589" y="1070"/>
                      </a:cubicBezTo>
                      <a:lnTo>
                        <a:pt x="624" y="1070"/>
                      </a:lnTo>
                      <a:lnTo>
                        <a:pt x="1604" y="803"/>
                      </a:lnTo>
                      <a:cubicBezTo>
                        <a:pt x="1749" y="754"/>
                        <a:pt x="1705" y="546"/>
                        <a:pt x="1577" y="546"/>
                      </a:cubicBezTo>
                      <a:cubicBezTo>
                        <a:pt x="1563" y="546"/>
                        <a:pt x="1548" y="548"/>
                        <a:pt x="1533" y="553"/>
                      </a:cubicBezTo>
                      <a:lnTo>
                        <a:pt x="660" y="785"/>
                      </a:lnTo>
                      <a:lnTo>
                        <a:pt x="250" y="72"/>
                      </a:lnTo>
                      <a:cubicBezTo>
                        <a:pt x="227" y="25"/>
                        <a:pt x="187" y="1"/>
                        <a:pt x="1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9" name="Google Shape;689;p3"/>
                <p:cNvSpPr/>
                <p:nvPr/>
              </p:nvSpPr>
              <p:spPr>
                <a:xfrm>
                  <a:off x="2202871" y="5437180"/>
                  <a:ext cx="183729" cy="325811"/>
                </a:xfrm>
                <a:custGeom>
                  <a:rect b="b" l="l" r="r" t="t"/>
                  <a:pathLst>
                    <a:path extrusionOk="0" h="6141" w="3463">
                      <a:moveTo>
                        <a:pt x="3283" y="1"/>
                      </a:moveTo>
                      <a:cubicBezTo>
                        <a:pt x="3238" y="1"/>
                        <a:pt x="3195" y="24"/>
                        <a:pt x="3171" y="84"/>
                      </a:cubicBezTo>
                      <a:lnTo>
                        <a:pt x="36" y="5945"/>
                      </a:lnTo>
                      <a:cubicBezTo>
                        <a:pt x="0" y="5998"/>
                        <a:pt x="18" y="6087"/>
                        <a:pt x="89" y="6123"/>
                      </a:cubicBezTo>
                      <a:cubicBezTo>
                        <a:pt x="107" y="6123"/>
                        <a:pt x="125" y="6123"/>
                        <a:pt x="143" y="6141"/>
                      </a:cubicBezTo>
                      <a:cubicBezTo>
                        <a:pt x="196" y="6123"/>
                        <a:pt x="232" y="6105"/>
                        <a:pt x="250" y="6069"/>
                      </a:cubicBezTo>
                      <a:lnTo>
                        <a:pt x="3403" y="191"/>
                      </a:lnTo>
                      <a:cubicBezTo>
                        <a:pt x="3462" y="96"/>
                        <a:pt x="3371" y="1"/>
                        <a:pt x="32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0" name="Google Shape;690;p3"/>
                <p:cNvSpPr/>
                <p:nvPr/>
              </p:nvSpPr>
              <p:spPr>
                <a:xfrm>
                  <a:off x="2276457" y="5489120"/>
                  <a:ext cx="108657" cy="103776"/>
                </a:xfrm>
                <a:custGeom>
                  <a:rect b="b" l="l" r="r" t="t"/>
                  <a:pathLst>
                    <a:path extrusionOk="0" h="1956" w="2048">
                      <a:moveTo>
                        <a:pt x="143" y="0"/>
                      </a:moveTo>
                      <a:cubicBezTo>
                        <a:pt x="71" y="0"/>
                        <a:pt x="0" y="55"/>
                        <a:pt x="20" y="156"/>
                      </a:cubicBezTo>
                      <a:lnTo>
                        <a:pt x="341" y="1848"/>
                      </a:lnTo>
                      <a:cubicBezTo>
                        <a:pt x="341" y="1884"/>
                        <a:pt x="377" y="1920"/>
                        <a:pt x="412" y="1937"/>
                      </a:cubicBezTo>
                      <a:cubicBezTo>
                        <a:pt x="430" y="1937"/>
                        <a:pt x="448" y="1955"/>
                        <a:pt x="466" y="1955"/>
                      </a:cubicBezTo>
                      <a:cubicBezTo>
                        <a:pt x="484" y="1955"/>
                        <a:pt x="501" y="1937"/>
                        <a:pt x="519" y="1937"/>
                      </a:cubicBezTo>
                      <a:lnTo>
                        <a:pt x="1927" y="1207"/>
                      </a:lnTo>
                      <a:cubicBezTo>
                        <a:pt x="2048" y="1161"/>
                        <a:pt x="1963" y="974"/>
                        <a:pt x="1869" y="974"/>
                      </a:cubicBezTo>
                      <a:cubicBezTo>
                        <a:pt x="1852" y="974"/>
                        <a:pt x="1836" y="980"/>
                        <a:pt x="1820" y="993"/>
                      </a:cubicBezTo>
                      <a:lnTo>
                        <a:pt x="555" y="1634"/>
                      </a:lnTo>
                      <a:lnTo>
                        <a:pt x="270" y="102"/>
                      </a:lnTo>
                      <a:cubicBezTo>
                        <a:pt x="254" y="33"/>
                        <a:pt x="198" y="0"/>
                        <a:pt x="1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1" name="Google Shape;691;p3"/>
                <p:cNvSpPr/>
                <p:nvPr/>
              </p:nvSpPr>
              <p:spPr>
                <a:xfrm>
                  <a:off x="2217036" y="5595387"/>
                  <a:ext cx="108710" cy="88230"/>
                </a:xfrm>
                <a:custGeom>
                  <a:rect b="b" l="l" r="r" t="t"/>
                  <a:pathLst>
                    <a:path extrusionOk="0" h="1663" w="2049">
                      <a:moveTo>
                        <a:pt x="145" y="1"/>
                      </a:moveTo>
                      <a:cubicBezTo>
                        <a:pt x="132" y="1"/>
                        <a:pt x="120" y="2"/>
                        <a:pt x="107" y="6"/>
                      </a:cubicBezTo>
                      <a:cubicBezTo>
                        <a:pt x="36" y="23"/>
                        <a:pt x="0" y="95"/>
                        <a:pt x="18" y="166"/>
                      </a:cubicBezTo>
                      <a:lnTo>
                        <a:pt x="499" y="1573"/>
                      </a:lnTo>
                      <a:cubicBezTo>
                        <a:pt x="517" y="1609"/>
                        <a:pt x="553" y="1627"/>
                        <a:pt x="570" y="1645"/>
                      </a:cubicBezTo>
                      <a:cubicBezTo>
                        <a:pt x="588" y="1662"/>
                        <a:pt x="606" y="1662"/>
                        <a:pt x="624" y="1662"/>
                      </a:cubicBezTo>
                      <a:cubicBezTo>
                        <a:pt x="642" y="1662"/>
                        <a:pt x="677" y="1662"/>
                        <a:pt x="677" y="1645"/>
                      </a:cubicBezTo>
                      <a:lnTo>
                        <a:pt x="1942" y="1110"/>
                      </a:lnTo>
                      <a:cubicBezTo>
                        <a:pt x="2013" y="1074"/>
                        <a:pt x="2049" y="1003"/>
                        <a:pt x="2013" y="932"/>
                      </a:cubicBezTo>
                      <a:cubicBezTo>
                        <a:pt x="2000" y="893"/>
                        <a:pt x="1951" y="864"/>
                        <a:pt x="1904" y="864"/>
                      </a:cubicBezTo>
                      <a:cubicBezTo>
                        <a:pt x="1886" y="864"/>
                        <a:pt x="1868" y="869"/>
                        <a:pt x="1853" y="878"/>
                      </a:cubicBezTo>
                      <a:lnTo>
                        <a:pt x="713" y="1359"/>
                      </a:lnTo>
                      <a:lnTo>
                        <a:pt x="268" y="77"/>
                      </a:lnTo>
                      <a:cubicBezTo>
                        <a:pt x="253" y="33"/>
                        <a:pt x="202" y="1"/>
                        <a:pt x="1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2" name="Google Shape;692;p3"/>
                <p:cNvSpPr/>
                <p:nvPr/>
              </p:nvSpPr>
              <p:spPr>
                <a:xfrm>
                  <a:off x="1835206" y="5536126"/>
                  <a:ext cx="190043" cy="334618"/>
                </a:xfrm>
                <a:custGeom>
                  <a:rect b="b" l="l" r="r" t="t"/>
                  <a:pathLst>
                    <a:path extrusionOk="0" h="6307" w="3582">
                      <a:moveTo>
                        <a:pt x="3430" y="0"/>
                      </a:moveTo>
                      <a:cubicBezTo>
                        <a:pt x="3385" y="0"/>
                        <a:pt x="3338" y="24"/>
                        <a:pt x="3314" y="72"/>
                      </a:cubicBezTo>
                      <a:lnTo>
                        <a:pt x="36" y="6128"/>
                      </a:lnTo>
                      <a:cubicBezTo>
                        <a:pt x="0" y="6182"/>
                        <a:pt x="36" y="6271"/>
                        <a:pt x="89" y="6307"/>
                      </a:cubicBezTo>
                      <a:lnTo>
                        <a:pt x="161" y="6307"/>
                      </a:lnTo>
                      <a:cubicBezTo>
                        <a:pt x="196" y="6307"/>
                        <a:pt x="250" y="6289"/>
                        <a:pt x="268" y="6253"/>
                      </a:cubicBezTo>
                      <a:lnTo>
                        <a:pt x="3545" y="196"/>
                      </a:lnTo>
                      <a:cubicBezTo>
                        <a:pt x="3581" y="125"/>
                        <a:pt x="3563" y="54"/>
                        <a:pt x="3492" y="18"/>
                      </a:cubicBezTo>
                      <a:cubicBezTo>
                        <a:pt x="3474" y="6"/>
                        <a:pt x="3452" y="0"/>
                        <a:pt x="343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3" name="Google Shape;693;p3"/>
                <p:cNvSpPr/>
                <p:nvPr/>
              </p:nvSpPr>
              <p:spPr>
                <a:xfrm>
                  <a:off x="1909747" y="5597774"/>
                  <a:ext cx="114546" cy="103776"/>
                </a:xfrm>
                <a:custGeom>
                  <a:rect b="b" l="l" r="r" t="t"/>
                  <a:pathLst>
                    <a:path extrusionOk="0" h="1956" w="2159">
                      <a:moveTo>
                        <a:pt x="143" y="1"/>
                      </a:moveTo>
                      <a:cubicBezTo>
                        <a:pt x="71" y="1"/>
                        <a:pt x="0" y="56"/>
                        <a:pt x="20" y="157"/>
                      </a:cubicBezTo>
                      <a:lnTo>
                        <a:pt x="341" y="1849"/>
                      </a:lnTo>
                      <a:cubicBezTo>
                        <a:pt x="341" y="1885"/>
                        <a:pt x="359" y="1920"/>
                        <a:pt x="395" y="1938"/>
                      </a:cubicBezTo>
                      <a:cubicBezTo>
                        <a:pt x="412" y="1938"/>
                        <a:pt x="430" y="1956"/>
                        <a:pt x="466" y="1956"/>
                      </a:cubicBezTo>
                      <a:cubicBezTo>
                        <a:pt x="484" y="1956"/>
                        <a:pt x="501" y="1956"/>
                        <a:pt x="519" y="1938"/>
                      </a:cubicBezTo>
                      <a:lnTo>
                        <a:pt x="2069" y="1190"/>
                      </a:lnTo>
                      <a:cubicBezTo>
                        <a:pt x="2140" y="1154"/>
                        <a:pt x="2158" y="1083"/>
                        <a:pt x="2140" y="1029"/>
                      </a:cubicBezTo>
                      <a:cubicBezTo>
                        <a:pt x="2113" y="975"/>
                        <a:pt x="2065" y="952"/>
                        <a:pt x="2012" y="952"/>
                      </a:cubicBezTo>
                      <a:cubicBezTo>
                        <a:pt x="1996" y="952"/>
                        <a:pt x="1979" y="954"/>
                        <a:pt x="1962" y="958"/>
                      </a:cubicBezTo>
                      <a:lnTo>
                        <a:pt x="555" y="1635"/>
                      </a:lnTo>
                      <a:lnTo>
                        <a:pt x="270" y="103"/>
                      </a:lnTo>
                      <a:cubicBezTo>
                        <a:pt x="254" y="33"/>
                        <a:pt x="198" y="1"/>
                        <a:pt x="1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4" name="Google Shape;694;p3"/>
                <p:cNvSpPr/>
                <p:nvPr/>
              </p:nvSpPr>
              <p:spPr>
                <a:xfrm>
                  <a:off x="2863500" y="5661068"/>
                  <a:ext cx="64303" cy="91520"/>
                </a:xfrm>
                <a:custGeom>
                  <a:rect b="b" l="l" r="r" t="t"/>
                  <a:pathLst>
                    <a:path extrusionOk="0" h="1725" w="1212">
                      <a:moveTo>
                        <a:pt x="1072" y="1"/>
                      </a:moveTo>
                      <a:cubicBezTo>
                        <a:pt x="1054" y="1"/>
                        <a:pt x="1035" y="5"/>
                        <a:pt x="1016" y="15"/>
                      </a:cubicBezTo>
                      <a:lnTo>
                        <a:pt x="107" y="353"/>
                      </a:lnTo>
                      <a:cubicBezTo>
                        <a:pt x="18" y="389"/>
                        <a:pt x="0" y="478"/>
                        <a:pt x="36" y="531"/>
                      </a:cubicBezTo>
                      <a:lnTo>
                        <a:pt x="677" y="1671"/>
                      </a:lnTo>
                      <a:cubicBezTo>
                        <a:pt x="695" y="1707"/>
                        <a:pt x="749" y="1725"/>
                        <a:pt x="784" y="1725"/>
                      </a:cubicBezTo>
                      <a:cubicBezTo>
                        <a:pt x="820" y="1725"/>
                        <a:pt x="838" y="1725"/>
                        <a:pt x="855" y="1707"/>
                      </a:cubicBezTo>
                      <a:cubicBezTo>
                        <a:pt x="909" y="1671"/>
                        <a:pt x="944" y="1600"/>
                        <a:pt x="909" y="1547"/>
                      </a:cubicBezTo>
                      <a:lnTo>
                        <a:pt x="339" y="549"/>
                      </a:lnTo>
                      <a:lnTo>
                        <a:pt x="1105" y="246"/>
                      </a:lnTo>
                      <a:cubicBezTo>
                        <a:pt x="1176" y="228"/>
                        <a:pt x="1212" y="139"/>
                        <a:pt x="1176" y="86"/>
                      </a:cubicBezTo>
                      <a:cubicBezTo>
                        <a:pt x="1163" y="34"/>
                        <a:pt x="1121"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5" name="Google Shape;695;p3"/>
                <p:cNvSpPr/>
                <p:nvPr/>
              </p:nvSpPr>
              <p:spPr>
                <a:xfrm rot="973902">
                  <a:off x="1185883" y="4272936"/>
                  <a:ext cx="1874267" cy="1927216"/>
                </a:xfrm>
                <a:custGeom>
                  <a:rect b="b" l="l" r="r" t="t"/>
                  <a:pathLst>
                    <a:path extrusionOk="0" h="36325" w="35327">
                      <a:moveTo>
                        <a:pt x="34123" y="1"/>
                      </a:moveTo>
                      <a:cubicBezTo>
                        <a:pt x="33249" y="1"/>
                        <a:pt x="32228" y="1084"/>
                        <a:pt x="31745" y="1759"/>
                      </a:cubicBezTo>
                      <a:cubicBezTo>
                        <a:pt x="30819" y="3095"/>
                        <a:pt x="30552" y="5144"/>
                        <a:pt x="30623" y="5661"/>
                      </a:cubicBezTo>
                      <a:cubicBezTo>
                        <a:pt x="29715" y="7104"/>
                        <a:pt x="28770" y="8511"/>
                        <a:pt x="27791" y="9883"/>
                      </a:cubicBezTo>
                      <a:cubicBezTo>
                        <a:pt x="28147" y="8475"/>
                        <a:pt x="28450" y="7050"/>
                        <a:pt x="28236" y="5625"/>
                      </a:cubicBezTo>
                      <a:cubicBezTo>
                        <a:pt x="28183" y="5215"/>
                        <a:pt x="28022" y="4806"/>
                        <a:pt x="27737" y="4485"/>
                      </a:cubicBezTo>
                      <a:cubicBezTo>
                        <a:pt x="27557" y="4293"/>
                        <a:pt x="27284" y="4166"/>
                        <a:pt x="27022" y="4166"/>
                      </a:cubicBezTo>
                      <a:cubicBezTo>
                        <a:pt x="26870" y="4166"/>
                        <a:pt x="26721" y="4209"/>
                        <a:pt x="26597" y="4307"/>
                      </a:cubicBezTo>
                      <a:cubicBezTo>
                        <a:pt x="26027" y="4770"/>
                        <a:pt x="25902" y="5465"/>
                        <a:pt x="25885" y="5928"/>
                      </a:cubicBezTo>
                      <a:cubicBezTo>
                        <a:pt x="25778" y="7870"/>
                        <a:pt x="27078" y="9705"/>
                        <a:pt x="27506" y="10257"/>
                      </a:cubicBezTo>
                      <a:cubicBezTo>
                        <a:pt x="26241" y="12003"/>
                        <a:pt x="24905" y="13695"/>
                        <a:pt x="23533" y="15316"/>
                      </a:cubicBezTo>
                      <a:cubicBezTo>
                        <a:pt x="23854" y="14265"/>
                        <a:pt x="23711" y="13143"/>
                        <a:pt x="23533" y="12074"/>
                      </a:cubicBezTo>
                      <a:cubicBezTo>
                        <a:pt x="23497" y="11700"/>
                        <a:pt x="23337" y="11344"/>
                        <a:pt x="23105" y="11041"/>
                      </a:cubicBezTo>
                      <a:cubicBezTo>
                        <a:pt x="22859" y="10781"/>
                        <a:pt x="22509" y="10647"/>
                        <a:pt x="22158" y="10647"/>
                      </a:cubicBezTo>
                      <a:cubicBezTo>
                        <a:pt x="22051" y="10647"/>
                        <a:pt x="21944" y="10659"/>
                        <a:pt x="21841" y="10684"/>
                      </a:cubicBezTo>
                      <a:cubicBezTo>
                        <a:pt x="21502" y="10773"/>
                        <a:pt x="21253" y="11023"/>
                        <a:pt x="21182" y="11344"/>
                      </a:cubicBezTo>
                      <a:cubicBezTo>
                        <a:pt x="21146" y="11629"/>
                        <a:pt x="21182" y="11931"/>
                        <a:pt x="21271" y="12199"/>
                      </a:cubicBezTo>
                      <a:cubicBezTo>
                        <a:pt x="21520" y="13089"/>
                        <a:pt x="21805" y="13980"/>
                        <a:pt x="22144" y="14871"/>
                      </a:cubicBezTo>
                      <a:cubicBezTo>
                        <a:pt x="22322" y="15316"/>
                        <a:pt x="22553" y="15744"/>
                        <a:pt x="22803" y="16153"/>
                      </a:cubicBezTo>
                      <a:cubicBezTo>
                        <a:pt x="21110" y="18095"/>
                        <a:pt x="19382" y="19930"/>
                        <a:pt x="17601" y="21694"/>
                      </a:cubicBezTo>
                      <a:cubicBezTo>
                        <a:pt x="17957" y="20856"/>
                        <a:pt x="18973" y="18238"/>
                        <a:pt x="18581" y="16403"/>
                      </a:cubicBezTo>
                      <a:cubicBezTo>
                        <a:pt x="18474" y="15940"/>
                        <a:pt x="18313" y="15138"/>
                        <a:pt x="17850" y="15102"/>
                      </a:cubicBezTo>
                      <a:cubicBezTo>
                        <a:pt x="17820" y="15100"/>
                        <a:pt x="17790" y="15098"/>
                        <a:pt x="17761" y="15098"/>
                      </a:cubicBezTo>
                      <a:cubicBezTo>
                        <a:pt x="16592" y="15098"/>
                        <a:pt x="16373" y="17163"/>
                        <a:pt x="16443" y="18380"/>
                      </a:cubicBezTo>
                      <a:cubicBezTo>
                        <a:pt x="16514" y="19592"/>
                        <a:pt x="16977" y="20732"/>
                        <a:pt x="17458" y="21836"/>
                      </a:cubicBezTo>
                      <a:cubicBezTo>
                        <a:pt x="15428" y="23831"/>
                        <a:pt x="13379" y="25720"/>
                        <a:pt x="11348" y="27448"/>
                      </a:cubicBezTo>
                      <a:cubicBezTo>
                        <a:pt x="11740" y="26610"/>
                        <a:pt x="12061" y="25720"/>
                        <a:pt x="12310" y="24811"/>
                      </a:cubicBezTo>
                      <a:cubicBezTo>
                        <a:pt x="12773" y="22941"/>
                        <a:pt x="12791" y="20910"/>
                        <a:pt x="11704" y="20821"/>
                      </a:cubicBezTo>
                      <a:cubicBezTo>
                        <a:pt x="11696" y="20820"/>
                        <a:pt x="11687" y="20820"/>
                        <a:pt x="11679" y="20820"/>
                      </a:cubicBezTo>
                      <a:cubicBezTo>
                        <a:pt x="10867" y="20820"/>
                        <a:pt x="10030" y="23345"/>
                        <a:pt x="10065" y="24526"/>
                      </a:cubicBezTo>
                      <a:cubicBezTo>
                        <a:pt x="10119" y="25666"/>
                        <a:pt x="10404" y="26789"/>
                        <a:pt x="10920" y="27804"/>
                      </a:cubicBezTo>
                      <a:cubicBezTo>
                        <a:pt x="9014" y="29425"/>
                        <a:pt x="7144" y="30921"/>
                        <a:pt x="5327" y="32293"/>
                      </a:cubicBezTo>
                      <a:cubicBezTo>
                        <a:pt x="5772" y="31438"/>
                        <a:pt x="6716" y="29354"/>
                        <a:pt x="6823" y="26984"/>
                      </a:cubicBezTo>
                      <a:cubicBezTo>
                        <a:pt x="6841" y="26593"/>
                        <a:pt x="6770" y="26218"/>
                        <a:pt x="6609" y="25880"/>
                      </a:cubicBezTo>
                      <a:cubicBezTo>
                        <a:pt x="6455" y="25554"/>
                        <a:pt x="6135" y="25327"/>
                        <a:pt x="5761" y="25327"/>
                      </a:cubicBezTo>
                      <a:cubicBezTo>
                        <a:pt x="5747" y="25327"/>
                        <a:pt x="5733" y="25327"/>
                        <a:pt x="5719" y="25328"/>
                      </a:cubicBezTo>
                      <a:cubicBezTo>
                        <a:pt x="5184" y="25363"/>
                        <a:pt x="4899" y="25951"/>
                        <a:pt x="4739" y="26468"/>
                      </a:cubicBezTo>
                      <a:cubicBezTo>
                        <a:pt x="4240" y="28178"/>
                        <a:pt x="4258" y="30013"/>
                        <a:pt x="4757" y="31741"/>
                      </a:cubicBezTo>
                      <a:cubicBezTo>
                        <a:pt x="4846" y="32008"/>
                        <a:pt x="4935" y="32258"/>
                        <a:pt x="5024" y="32525"/>
                      </a:cubicBezTo>
                      <a:cubicBezTo>
                        <a:pt x="3314" y="33825"/>
                        <a:pt x="1639" y="35019"/>
                        <a:pt x="72" y="36105"/>
                      </a:cubicBezTo>
                      <a:cubicBezTo>
                        <a:pt x="18" y="36141"/>
                        <a:pt x="0" y="36212"/>
                        <a:pt x="36" y="36266"/>
                      </a:cubicBezTo>
                      <a:cubicBezTo>
                        <a:pt x="67" y="36307"/>
                        <a:pt x="105" y="36325"/>
                        <a:pt x="141" y="36325"/>
                      </a:cubicBezTo>
                      <a:cubicBezTo>
                        <a:pt x="167" y="36325"/>
                        <a:pt x="192" y="36316"/>
                        <a:pt x="214" y="36301"/>
                      </a:cubicBezTo>
                      <a:cubicBezTo>
                        <a:pt x="1817" y="35215"/>
                        <a:pt x="3510" y="34003"/>
                        <a:pt x="5256" y="32667"/>
                      </a:cubicBezTo>
                      <a:cubicBezTo>
                        <a:pt x="5523" y="32774"/>
                        <a:pt x="5790" y="32881"/>
                        <a:pt x="6057" y="32988"/>
                      </a:cubicBezTo>
                      <a:cubicBezTo>
                        <a:pt x="7115" y="33378"/>
                        <a:pt x="8221" y="33572"/>
                        <a:pt x="9329" y="33572"/>
                      </a:cubicBezTo>
                      <a:cubicBezTo>
                        <a:pt x="9993" y="33572"/>
                        <a:pt x="10658" y="33502"/>
                        <a:pt x="11312" y="33362"/>
                      </a:cubicBezTo>
                      <a:cubicBezTo>
                        <a:pt x="11847" y="33255"/>
                        <a:pt x="12435" y="32988"/>
                        <a:pt x="12542" y="32453"/>
                      </a:cubicBezTo>
                      <a:cubicBezTo>
                        <a:pt x="12559" y="32079"/>
                        <a:pt x="12363" y="31705"/>
                        <a:pt x="12043" y="31527"/>
                      </a:cubicBezTo>
                      <a:cubicBezTo>
                        <a:pt x="11704" y="31349"/>
                        <a:pt x="11330" y="31242"/>
                        <a:pt x="10956" y="31242"/>
                      </a:cubicBezTo>
                      <a:cubicBezTo>
                        <a:pt x="9175" y="31242"/>
                        <a:pt x="7393" y="31598"/>
                        <a:pt x="5754" y="32293"/>
                      </a:cubicBezTo>
                      <a:cubicBezTo>
                        <a:pt x="7482" y="30975"/>
                        <a:pt x="9246" y="29550"/>
                        <a:pt x="11045" y="28036"/>
                      </a:cubicBezTo>
                      <a:lnTo>
                        <a:pt x="11045" y="28053"/>
                      </a:lnTo>
                      <a:lnTo>
                        <a:pt x="11063" y="28018"/>
                      </a:lnTo>
                      <a:lnTo>
                        <a:pt x="11170" y="27911"/>
                      </a:lnTo>
                      <a:cubicBezTo>
                        <a:pt x="12167" y="28499"/>
                        <a:pt x="13290" y="28891"/>
                        <a:pt x="14448" y="29033"/>
                      </a:cubicBezTo>
                      <a:cubicBezTo>
                        <a:pt x="14531" y="29041"/>
                        <a:pt x="14622" y="29044"/>
                        <a:pt x="14719" y="29044"/>
                      </a:cubicBezTo>
                      <a:cubicBezTo>
                        <a:pt x="15996" y="29044"/>
                        <a:pt x="18260" y="28404"/>
                        <a:pt x="18260" y="27626"/>
                      </a:cubicBezTo>
                      <a:cubicBezTo>
                        <a:pt x="18248" y="26886"/>
                        <a:pt x="17303" y="26592"/>
                        <a:pt x="16100" y="26592"/>
                      </a:cubicBezTo>
                      <a:cubicBezTo>
                        <a:pt x="15535" y="26592"/>
                        <a:pt x="14914" y="26657"/>
                        <a:pt x="14305" y="26771"/>
                      </a:cubicBezTo>
                      <a:cubicBezTo>
                        <a:pt x="13379" y="26949"/>
                        <a:pt x="12453" y="27216"/>
                        <a:pt x="11562" y="27572"/>
                      </a:cubicBezTo>
                      <a:cubicBezTo>
                        <a:pt x="13593" y="25827"/>
                        <a:pt x="15659" y="23956"/>
                        <a:pt x="17672" y="21943"/>
                      </a:cubicBezTo>
                      <a:cubicBezTo>
                        <a:pt x="18919" y="22477"/>
                        <a:pt x="20237" y="22798"/>
                        <a:pt x="21573" y="22923"/>
                      </a:cubicBezTo>
                      <a:cubicBezTo>
                        <a:pt x="21748" y="22936"/>
                        <a:pt x="21925" y="22944"/>
                        <a:pt x="22101" y="22944"/>
                      </a:cubicBezTo>
                      <a:cubicBezTo>
                        <a:pt x="22662" y="22944"/>
                        <a:pt x="23219" y="22856"/>
                        <a:pt x="23693" y="22531"/>
                      </a:cubicBezTo>
                      <a:cubicBezTo>
                        <a:pt x="23996" y="22317"/>
                        <a:pt x="24281" y="21907"/>
                        <a:pt x="24174" y="21498"/>
                      </a:cubicBezTo>
                      <a:cubicBezTo>
                        <a:pt x="24067" y="21088"/>
                        <a:pt x="23622" y="20928"/>
                        <a:pt x="23266" y="20856"/>
                      </a:cubicBezTo>
                      <a:cubicBezTo>
                        <a:pt x="23091" y="20822"/>
                        <a:pt x="22890" y="20806"/>
                        <a:pt x="22670" y="20806"/>
                      </a:cubicBezTo>
                      <a:cubicBezTo>
                        <a:pt x="21073" y="20806"/>
                        <a:pt x="18484" y="21619"/>
                        <a:pt x="17779" y="21854"/>
                      </a:cubicBezTo>
                      <a:cubicBezTo>
                        <a:pt x="19525" y="20108"/>
                        <a:pt x="21253" y="18291"/>
                        <a:pt x="22927" y="16367"/>
                      </a:cubicBezTo>
                      <a:lnTo>
                        <a:pt x="22945" y="16421"/>
                      </a:lnTo>
                      <a:cubicBezTo>
                        <a:pt x="22981" y="16367"/>
                        <a:pt x="23016" y="16314"/>
                        <a:pt x="23052" y="16278"/>
                      </a:cubicBezTo>
                      <a:cubicBezTo>
                        <a:pt x="24406" y="17133"/>
                        <a:pt x="25974" y="17632"/>
                        <a:pt x="27595" y="17685"/>
                      </a:cubicBezTo>
                      <a:cubicBezTo>
                        <a:pt x="27605" y="17686"/>
                        <a:pt x="27616" y="17686"/>
                        <a:pt x="27629" y="17686"/>
                      </a:cubicBezTo>
                      <a:cubicBezTo>
                        <a:pt x="27990" y="17686"/>
                        <a:pt x="29088" y="17423"/>
                        <a:pt x="28984" y="16492"/>
                      </a:cubicBezTo>
                      <a:cubicBezTo>
                        <a:pt x="28913" y="15922"/>
                        <a:pt x="27987" y="15405"/>
                        <a:pt x="27025" y="15405"/>
                      </a:cubicBezTo>
                      <a:cubicBezTo>
                        <a:pt x="25724" y="15441"/>
                        <a:pt x="24442" y="15655"/>
                        <a:pt x="23212" y="16046"/>
                      </a:cubicBezTo>
                      <a:cubicBezTo>
                        <a:pt x="24727" y="14283"/>
                        <a:pt x="26205" y="12448"/>
                        <a:pt x="27612" y="10524"/>
                      </a:cubicBezTo>
                      <a:cubicBezTo>
                        <a:pt x="29032" y="11242"/>
                        <a:pt x="30608" y="11616"/>
                        <a:pt x="32208" y="11616"/>
                      </a:cubicBezTo>
                      <a:cubicBezTo>
                        <a:pt x="32315" y="11616"/>
                        <a:pt x="32422" y="11614"/>
                        <a:pt x="32529" y="11611"/>
                      </a:cubicBezTo>
                      <a:cubicBezTo>
                        <a:pt x="32957" y="11593"/>
                        <a:pt x="33438" y="11539"/>
                        <a:pt x="33723" y="11201"/>
                      </a:cubicBezTo>
                      <a:cubicBezTo>
                        <a:pt x="34043" y="10827"/>
                        <a:pt x="33972" y="10257"/>
                        <a:pt x="33705" y="9847"/>
                      </a:cubicBezTo>
                      <a:cubicBezTo>
                        <a:pt x="33384" y="9366"/>
                        <a:pt x="32850" y="8956"/>
                        <a:pt x="32262" y="8956"/>
                      </a:cubicBezTo>
                      <a:cubicBezTo>
                        <a:pt x="32244" y="8956"/>
                        <a:pt x="32225" y="8956"/>
                        <a:pt x="32207" y="8956"/>
                      </a:cubicBezTo>
                      <a:cubicBezTo>
                        <a:pt x="30321" y="8956"/>
                        <a:pt x="28532" y="9851"/>
                        <a:pt x="27808" y="10257"/>
                      </a:cubicBezTo>
                      <a:cubicBezTo>
                        <a:pt x="28859" y="8796"/>
                        <a:pt x="29875" y="7300"/>
                        <a:pt x="30837" y="5768"/>
                      </a:cubicBezTo>
                      <a:cubicBezTo>
                        <a:pt x="32636" y="5518"/>
                        <a:pt x="35112" y="3772"/>
                        <a:pt x="35273" y="1920"/>
                      </a:cubicBezTo>
                      <a:cubicBezTo>
                        <a:pt x="35326" y="1581"/>
                        <a:pt x="35290" y="1243"/>
                        <a:pt x="35201" y="904"/>
                      </a:cubicBezTo>
                      <a:cubicBezTo>
                        <a:pt x="34925" y="248"/>
                        <a:pt x="34541" y="1"/>
                        <a:pt x="341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96" name="Google Shape;696;p3"/>
                <p:cNvGrpSpPr/>
                <p:nvPr/>
              </p:nvGrpSpPr>
              <p:grpSpPr>
                <a:xfrm>
                  <a:off x="93335" y="4582373"/>
                  <a:ext cx="2547224" cy="1454715"/>
                  <a:chOff x="93335" y="4582373"/>
                  <a:chExt cx="2547224" cy="1454715"/>
                </a:xfrm>
              </p:grpSpPr>
              <p:sp>
                <p:nvSpPr>
                  <p:cNvPr id="697" name="Google Shape;697;p3"/>
                  <p:cNvSpPr/>
                  <p:nvPr/>
                </p:nvSpPr>
                <p:spPr>
                  <a:xfrm>
                    <a:off x="93335" y="4582373"/>
                    <a:ext cx="2547224" cy="1454715"/>
                  </a:xfrm>
                  <a:custGeom>
                    <a:rect b="b" l="l" r="r" t="t"/>
                    <a:pathLst>
                      <a:path extrusionOk="0" h="27419" w="48011">
                        <a:moveTo>
                          <a:pt x="42709" y="0"/>
                        </a:moveTo>
                        <a:cubicBezTo>
                          <a:pt x="42609" y="0"/>
                          <a:pt x="42509" y="24"/>
                          <a:pt x="42416" y="74"/>
                        </a:cubicBezTo>
                        <a:cubicBezTo>
                          <a:pt x="39085" y="1606"/>
                          <a:pt x="36502" y="4403"/>
                          <a:pt x="35237" y="7823"/>
                        </a:cubicBezTo>
                        <a:cubicBezTo>
                          <a:pt x="34991" y="8493"/>
                          <a:pt x="34622" y="9302"/>
                          <a:pt x="33941" y="9302"/>
                        </a:cubicBezTo>
                        <a:cubicBezTo>
                          <a:pt x="33934" y="9302"/>
                          <a:pt x="33926" y="9302"/>
                          <a:pt x="33919" y="9302"/>
                        </a:cubicBezTo>
                        <a:cubicBezTo>
                          <a:pt x="34026" y="7681"/>
                          <a:pt x="34596" y="6131"/>
                          <a:pt x="35558" y="4848"/>
                        </a:cubicBezTo>
                        <a:cubicBezTo>
                          <a:pt x="36181" y="4029"/>
                          <a:pt x="36947" y="3316"/>
                          <a:pt x="37304" y="2354"/>
                        </a:cubicBezTo>
                        <a:cubicBezTo>
                          <a:pt x="37393" y="2158"/>
                          <a:pt x="37375" y="1944"/>
                          <a:pt x="37268" y="1784"/>
                        </a:cubicBezTo>
                        <a:cubicBezTo>
                          <a:pt x="37162" y="1602"/>
                          <a:pt x="36998" y="1533"/>
                          <a:pt x="36815" y="1533"/>
                        </a:cubicBezTo>
                        <a:cubicBezTo>
                          <a:pt x="36569" y="1533"/>
                          <a:pt x="36289" y="1659"/>
                          <a:pt x="36075" y="1802"/>
                        </a:cubicBezTo>
                        <a:cubicBezTo>
                          <a:pt x="33438" y="3530"/>
                          <a:pt x="31603" y="6220"/>
                          <a:pt x="30944" y="9302"/>
                        </a:cubicBezTo>
                        <a:cubicBezTo>
                          <a:pt x="30944" y="9302"/>
                          <a:pt x="30000" y="11582"/>
                          <a:pt x="29465" y="12312"/>
                        </a:cubicBezTo>
                        <a:cubicBezTo>
                          <a:pt x="29329" y="12518"/>
                          <a:pt x="29097" y="12734"/>
                          <a:pt x="28868" y="12734"/>
                        </a:cubicBezTo>
                        <a:cubicBezTo>
                          <a:pt x="28799" y="12734"/>
                          <a:pt x="28730" y="12714"/>
                          <a:pt x="28664" y="12669"/>
                        </a:cubicBezTo>
                        <a:cubicBezTo>
                          <a:pt x="28521" y="12544"/>
                          <a:pt x="28450" y="12366"/>
                          <a:pt x="28468" y="12188"/>
                        </a:cubicBezTo>
                        <a:cubicBezTo>
                          <a:pt x="28788" y="9783"/>
                          <a:pt x="30178" y="7698"/>
                          <a:pt x="31176" y="5489"/>
                        </a:cubicBezTo>
                        <a:cubicBezTo>
                          <a:pt x="31282" y="5258"/>
                          <a:pt x="31372" y="4991"/>
                          <a:pt x="31176" y="4741"/>
                        </a:cubicBezTo>
                        <a:cubicBezTo>
                          <a:pt x="31049" y="4602"/>
                          <a:pt x="30867" y="4525"/>
                          <a:pt x="30677" y="4525"/>
                        </a:cubicBezTo>
                        <a:cubicBezTo>
                          <a:pt x="30600" y="4525"/>
                          <a:pt x="30522" y="4538"/>
                          <a:pt x="30445" y="4563"/>
                        </a:cubicBezTo>
                        <a:cubicBezTo>
                          <a:pt x="28646" y="5133"/>
                          <a:pt x="27916" y="7075"/>
                          <a:pt x="27363" y="8821"/>
                        </a:cubicBezTo>
                        <a:cubicBezTo>
                          <a:pt x="26971" y="10032"/>
                          <a:pt x="26580" y="11243"/>
                          <a:pt x="26205" y="12473"/>
                        </a:cubicBezTo>
                        <a:cubicBezTo>
                          <a:pt x="25814" y="13648"/>
                          <a:pt x="25261" y="15020"/>
                          <a:pt x="24050" y="15323"/>
                        </a:cubicBezTo>
                        <a:cubicBezTo>
                          <a:pt x="23965" y="15342"/>
                          <a:pt x="23876" y="15355"/>
                          <a:pt x="23788" y="15355"/>
                        </a:cubicBezTo>
                        <a:cubicBezTo>
                          <a:pt x="23547" y="15355"/>
                          <a:pt x="23317" y="15258"/>
                          <a:pt x="23213" y="14931"/>
                        </a:cubicBezTo>
                        <a:cubicBezTo>
                          <a:pt x="23159" y="14735"/>
                          <a:pt x="23159" y="14557"/>
                          <a:pt x="23213" y="14379"/>
                        </a:cubicBezTo>
                        <a:cubicBezTo>
                          <a:pt x="23694" y="12508"/>
                          <a:pt x="24424" y="10709"/>
                          <a:pt x="25386" y="9052"/>
                        </a:cubicBezTo>
                        <a:cubicBezTo>
                          <a:pt x="25707" y="8518"/>
                          <a:pt x="26045" y="7948"/>
                          <a:pt x="25956" y="7324"/>
                        </a:cubicBezTo>
                        <a:cubicBezTo>
                          <a:pt x="25903" y="7004"/>
                          <a:pt x="25707" y="6719"/>
                          <a:pt x="25404" y="6576"/>
                        </a:cubicBezTo>
                        <a:cubicBezTo>
                          <a:pt x="25286" y="6520"/>
                          <a:pt x="25177" y="6496"/>
                          <a:pt x="25076" y="6496"/>
                        </a:cubicBezTo>
                        <a:cubicBezTo>
                          <a:pt x="24824" y="6496"/>
                          <a:pt x="24619" y="6643"/>
                          <a:pt x="24442" y="6808"/>
                        </a:cubicBezTo>
                        <a:cubicBezTo>
                          <a:pt x="23230" y="7930"/>
                          <a:pt x="22999" y="9711"/>
                          <a:pt x="22625" y="11315"/>
                        </a:cubicBezTo>
                        <a:cubicBezTo>
                          <a:pt x="22286" y="12776"/>
                          <a:pt x="21787" y="14183"/>
                          <a:pt x="21111" y="15501"/>
                        </a:cubicBezTo>
                        <a:cubicBezTo>
                          <a:pt x="20630" y="16445"/>
                          <a:pt x="19917" y="17443"/>
                          <a:pt x="18866" y="17478"/>
                        </a:cubicBezTo>
                        <a:cubicBezTo>
                          <a:pt x="18777" y="17478"/>
                          <a:pt x="18670" y="17461"/>
                          <a:pt x="18599" y="17407"/>
                        </a:cubicBezTo>
                        <a:cubicBezTo>
                          <a:pt x="18510" y="17354"/>
                          <a:pt x="18456" y="17265"/>
                          <a:pt x="18438" y="17176"/>
                        </a:cubicBezTo>
                        <a:cubicBezTo>
                          <a:pt x="18242" y="16552"/>
                          <a:pt x="18599" y="15911"/>
                          <a:pt x="18955" y="15376"/>
                        </a:cubicBezTo>
                        <a:cubicBezTo>
                          <a:pt x="20327" y="13292"/>
                          <a:pt x="21912" y="11226"/>
                          <a:pt x="22358" y="8767"/>
                        </a:cubicBezTo>
                        <a:cubicBezTo>
                          <a:pt x="22411" y="8518"/>
                          <a:pt x="22447" y="8233"/>
                          <a:pt x="22162" y="8055"/>
                        </a:cubicBezTo>
                        <a:cubicBezTo>
                          <a:pt x="22055" y="7983"/>
                          <a:pt x="21930" y="7948"/>
                          <a:pt x="21803" y="7948"/>
                        </a:cubicBezTo>
                        <a:cubicBezTo>
                          <a:pt x="21676" y="7948"/>
                          <a:pt x="21547" y="7983"/>
                          <a:pt x="21431" y="8055"/>
                        </a:cubicBezTo>
                        <a:cubicBezTo>
                          <a:pt x="19810" y="9034"/>
                          <a:pt x="18652" y="10602"/>
                          <a:pt x="17779" y="12277"/>
                        </a:cubicBezTo>
                        <a:cubicBezTo>
                          <a:pt x="16960" y="13844"/>
                          <a:pt x="16390" y="15519"/>
                          <a:pt x="15731" y="17176"/>
                        </a:cubicBezTo>
                        <a:cubicBezTo>
                          <a:pt x="15624" y="17478"/>
                          <a:pt x="15446" y="17817"/>
                          <a:pt x="15107" y="17853"/>
                        </a:cubicBezTo>
                        <a:cubicBezTo>
                          <a:pt x="15091" y="17854"/>
                          <a:pt x="15076" y="17854"/>
                          <a:pt x="15060" y="17854"/>
                        </a:cubicBezTo>
                        <a:cubicBezTo>
                          <a:pt x="14831" y="17854"/>
                          <a:pt x="14636" y="17733"/>
                          <a:pt x="14519" y="17550"/>
                        </a:cubicBezTo>
                        <a:cubicBezTo>
                          <a:pt x="14323" y="17193"/>
                          <a:pt x="14377" y="16802"/>
                          <a:pt x="14484" y="16427"/>
                        </a:cubicBezTo>
                        <a:cubicBezTo>
                          <a:pt x="15000" y="14486"/>
                          <a:pt x="16372" y="12882"/>
                          <a:pt x="17494" y="11226"/>
                        </a:cubicBezTo>
                        <a:cubicBezTo>
                          <a:pt x="17690" y="10976"/>
                          <a:pt x="17726" y="10638"/>
                          <a:pt x="17619" y="10335"/>
                        </a:cubicBezTo>
                        <a:cubicBezTo>
                          <a:pt x="17491" y="10022"/>
                          <a:pt x="17225" y="9901"/>
                          <a:pt x="16923" y="9901"/>
                        </a:cubicBezTo>
                        <a:cubicBezTo>
                          <a:pt x="16555" y="9901"/>
                          <a:pt x="16131" y="10082"/>
                          <a:pt x="15837" y="10317"/>
                        </a:cubicBezTo>
                        <a:cubicBezTo>
                          <a:pt x="14003" y="11778"/>
                          <a:pt x="13361" y="14236"/>
                          <a:pt x="12079" y="16178"/>
                        </a:cubicBezTo>
                        <a:cubicBezTo>
                          <a:pt x="11883" y="16481"/>
                          <a:pt x="11651" y="16802"/>
                          <a:pt x="11277" y="16873"/>
                        </a:cubicBezTo>
                        <a:cubicBezTo>
                          <a:pt x="11233" y="16888"/>
                          <a:pt x="11187" y="16894"/>
                          <a:pt x="11142" y="16894"/>
                        </a:cubicBezTo>
                        <a:cubicBezTo>
                          <a:pt x="11021" y="16894"/>
                          <a:pt x="10899" y="16848"/>
                          <a:pt x="10796" y="16784"/>
                        </a:cubicBezTo>
                        <a:cubicBezTo>
                          <a:pt x="10547" y="16588"/>
                          <a:pt x="10582" y="16321"/>
                          <a:pt x="10654" y="16071"/>
                        </a:cubicBezTo>
                        <a:cubicBezTo>
                          <a:pt x="10849" y="15198"/>
                          <a:pt x="11224" y="14361"/>
                          <a:pt x="11740" y="13631"/>
                        </a:cubicBezTo>
                        <a:cubicBezTo>
                          <a:pt x="12025" y="13292"/>
                          <a:pt x="12275" y="12918"/>
                          <a:pt x="12471" y="12526"/>
                        </a:cubicBezTo>
                        <a:cubicBezTo>
                          <a:pt x="12684" y="11992"/>
                          <a:pt x="12631" y="11279"/>
                          <a:pt x="11990" y="11012"/>
                        </a:cubicBezTo>
                        <a:cubicBezTo>
                          <a:pt x="11864" y="10967"/>
                          <a:pt x="11728" y="10945"/>
                          <a:pt x="11593" y="10945"/>
                        </a:cubicBezTo>
                        <a:cubicBezTo>
                          <a:pt x="11403" y="10945"/>
                          <a:pt x="11212" y="10990"/>
                          <a:pt x="11045" y="11083"/>
                        </a:cubicBezTo>
                        <a:cubicBezTo>
                          <a:pt x="10422" y="11386"/>
                          <a:pt x="10119" y="12009"/>
                          <a:pt x="9852" y="12633"/>
                        </a:cubicBezTo>
                        <a:cubicBezTo>
                          <a:pt x="9264" y="13987"/>
                          <a:pt x="8783" y="15394"/>
                          <a:pt x="8409" y="16819"/>
                        </a:cubicBezTo>
                        <a:cubicBezTo>
                          <a:pt x="8320" y="17158"/>
                          <a:pt x="8124" y="17443"/>
                          <a:pt x="7839" y="17639"/>
                        </a:cubicBezTo>
                        <a:cubicBezTo>
                          <a:pt x="7666" y="17749"/>
                          <a:pt x="7499" y="17797"/>
                          <a:pt x="7343" y="17797"/>
                        </a:cubicBezTo>
                        <a:cubicBezTo>
                          <a:pt x="6742" y="17797"/>
                          <a:pt x="6307" y="17085"/>
                          <a:pt x="6378" y="16463"/>
                        </a:cubicBezTo>
                        <a:cubicBezTo>
                          <a:pt x="6467" y="15697"/>
                          <a:pt x="7055" y="15091"/>
                          <a:pt x="7447" y="14450"/>
                        </a:cubicBezTo>
                        <a:cubicBezTo>
                          <a:pt x="7572" y="14236"/>
                          <a:pt x="7625" y="14005"/>
                          <a:pt x="7589" y="13755"/>
                        </a:cubicBezTo>
                        <a:cubicBezTo>
                          <a:pt x="7519" y="13355"/>
                          <a:pt x="7199" y="13196"/>
                          <a:pt x="6856" y="13196"/>
                        </a:cubicBezTo>
                        <a:cubicBezTo>
                          <a:pt x="6681" y="13196"/>
                          <a:pt x="6499" y="13238"/>
                          <a:pt x="6342" y="13310"/>
                        </a:cubicBezTo>
                        <a:cubicBezTo>
                          <a:pt x="5666" y="13613"/>
                          <a:pt x="5256" y="14272"/>
                          <a:pt x="4935" y="14931"/>
                        </a:cubicBezTo>
                        <a:cubicBezTo>
                          <a:pt x="4614" y="15590"/>
                          <a:pt x="4329" y="16285"/>
                          <a:pt x="3831" y="16802"/>
                        </a:cubicBezTo>
                        <a:cubicBezTo>
                          <a:pt x="3667" y="16959"/>
                          <a:pt x="3339" y="17022"/>
                          <a:pt x="2947" y="17022"/>
                        </a:cubicBezTo>
                        <a:cubicBezTo>
                          <a:pt x="2097" y="17022"/>
                          <a:pt x="949" y="16726"/>
                          <a:pt x="535" y="16445"/>
                        </a:cubicBezTo>
                        <a:lnTo>
                          <a:pt x="1" y="17193"/>
                        </a:lnTo>
                        <a:cubicBezTo>
                          <a:pt x="1052" y="17977"/>
                          <a:pt x="3029" y="19492"/>
                          <a:pt x="3261" y="20792"/>
                        </a:cubicBezTo>
                        <a:cubicBezTo>
                          <a:pt x="3474" y="21950"/>
                          <a:pt x="3385" y="23393"/>
                          <a:pt x="4401" y="24034"/>
                        </a:cubicBezTo>
                        <a:cubicBezTo>
                          <a:pt x="4541" y="24143"/>
                          <a:pt x="4722" y="24198"/>
                          <a:pt x="4909" y="24198"/>
                        </a:cubicBezTo>
                        <a:cubicBezTo>
                          <a:pt x="4935" y="24198"/>
                          <a:pt x="4962" y="24197"/>
                          <a:pt x="4989" y="24194"/>
                        </a:cubicBezTo>
                        <a:cubicBezTo>
                          <a:pt x="5630" y="24123"/>
                          <a:pt x="5772" y="23286"/>
                          <a:pt x="5737" y="22662"/>
                        </a:cubicBezTo>
                        <a:cubicBezTo>
                          <a:pt x="5666" y="21843"/>
                          <a:pt x="5576" y="21041"/>
                          <a:pt x="5416" y="20240"/>
                        </a:cubicBezTo>
                        <a:cubicBezTo>
                          <a:pt x="5363" y="20079"/>
                          <a:pt x="5381" y="19901"/>
                          <a:pt x="5470" y="19741"/>
                        </a:cubicBezTo>
                        <a:cubicBezTo>
                          <a:pt x="5550" y="19661"/>
                          <a:pt x="5657" y="19621"/>
                          <a:pt x="5766" y="19621"/>
                        </a:cubicBezTo>
                        <a:cubicBezTo>
                          <a:pt x="5875" y="19621"/>
                          <a:pt x="5986" y="19661"/>
                          <a:pt x="6075" y="19741"/>
                        </a:cubicBezTo>
                        <a:cubicBezTo>
                          <a:pt x="6218" y="19901"/>
                          <a:pt x="6325" y="20115"/>
                          <a:pt x="6360" y="20329"/>
                        </a:cubicBezTo>
                        <a:cubicBezTo>
                          <a:pt x="6948" y="22431"/>
                          <a:pt x="7215" y="24711"/>
                          <a:pt x="8534" y="26439"/>
                        </a:cubicBezTo>
                        <a:cubicBezTo>
                          <a:pt x="8825" y="26832"/>
                          <a:pt x="9235" y="27213"/>
                          <a:pt x="9715" y="27213"/>
                        </a:cubicBezTo>
                        <a:cubicBezTo>
                          <a:pt x="9823" y="27213"/>
                          <a:pt x="9934" y="27194"/>
                          <a:pt x="10048" y="27152"/>
                        </a:cubicBezTo>
                        <a:cubicBezTo>
                          <a:pt x="10404" y="27009"/>
                          <a:pt x="10671" y="26688"/>
                          <a:pt x="10743" y="26314"/>
                        </a:cubicBezTo>
                        <a:cubicBezTo>
                          <a:pt x="10903" y="25513"/>
                          <a:pt x="10493" y="24800"/>
                          <a:pt x="10155" y="24123"/>
                        </a:cubicBezTo>
                        <a:cubicBezTo>
                          <a:pt x="9727" y="23286"/>
                          <a:pt x="9407" y="22431"/>
                          <a:pt x="9157" y="21540"/>
                        </a:cubicBezTo>
                        <a:cubicBezTo>
                          <a:pt x="9086" y="21255"/>
                          <a:pt x="9104" y="20863"/>
                          <a:pt x="9389" y="20828"/>
                        </a:cubicBezTo>
                        <a:cubicBezTo>
                          <a:pt x="10600" y="23001"/>
                          <a:pt x="11366" y="25531"/>
                          <a:pt x="13343" y="27098"/>
                        </a:cubicBezTo>
                        <a:cubicBezTo>
                          <a:pt x="13593" y="27312"/>
                          <a:pt x="13931" y="27419"/>
                          <a:pt x="14270" y="27419"/>
                        </a:cubicBezTo>
                        <a:cubicBezTo>
                          <a:pt x="15054" y="27383"/>
                          <a:pt x="15250" y="26653"/>
                          <a:pt x="15089" y="26083"/>
                        </a:cubicBezTo>
                        <a:cubicBezTo>
                          <a:pt x="14947" y="25691"/>
                          <a:pt x="14733" y="25352"/>
                          <a:pt x="14466" y="25050"/>
                        </a:cubicBezTo>
                        <a:cubicBezTo>
                          <a:pt x="13504" y="23820"/>
                          <a:pt x="12613" y="22520"/>
                          <a:pt x="12239" y="21024"/>
                        </a:cubicBezTo>
                        <a:lnTo>
                          <a:pt x="12292" y="20917"/>
                        </a:lnTo>
                        <a:cubicBezTo>
                          <a:pt x="13771" y="22467"/>
                          <a:pt x="15535" y="23749"/>
                          <a:pt x="17476" y="24658"/>
                        </a:cubicBezTo>
                        <a:cubicBezTo>
                          <a:pt x="18066" y="24946"/>
                          <a:pt x="18718" y="25200"/>
                          <a:pt x="19363" y="25200"/>
                        </a:cubicBezTo>
                        <a:cubicBezTo>
                          <a:pt x="19634" y="25200"/>
                          <a:pt x="19903" y="25155"/>
                          <a:pt x="20166" y="25050"/>
                        </a:cubicBezTo>
                        <a:cubicBezTo>
                          <a:pt x="20327" y="24996"/>
                          <a:pt x="20434" y="24854"/>
                          <a:pt x="20451" y="24711"/>
                        </a:cubicBezTo>
                        <a:cubicBezTo>
                          <a:pt x="20487" y="24480"/>
                          <a:pt x="20309" y="24373"/>
                          <a:pt x="20149" y="24284"/>
                        </a:cubicBezTo>
                        <a:lnTo>
                          <a:pt x="15499" y="21665"/>
                        </a:lnTo>
                        <a:cubicBezTo>
                          <a:pt x="15544" y="21326"/>
                          <a:pt x="15861" y="21202"/>
                          <a:pt x="16215" y="21202"/>
                        </a:cubicBezTo>
                        <a:cubicBezTo>
                          <a:pt x="16419" y="21202"/>
                          <a:pt x="16635" y="21243"/>
                          <a:pt x="16817" y="21309"/>
                        </a:cubicBezTo>
                        <a:cubicBezTo>
                          <a:pt x="19113" y="22182"/>
                          <a:pt x="21013" y="24258"/>
                          <a:pt x="23515" y="24258"/>
                        </a:cubicBezTo>
                        <a:cubicBezTo>
                          <a:pt x="23615" y="24258"/>
                          <a:pt x="23716" y="24255"/>
                          <a:pt x="23818" y="24248"/>
                        </a:cubicBezTo>
                        <a:cubicBezTo>
                          <a:pt x="24281" y="24230"/>
                          <a:pt x="24691" y="23927"/>
                          <a:pt x="24816" y="23482"/>
                        </a:cubicBezTo>
                        <a:cubicBezTo>
                          <a:pt x="25012" y="22716"/>
                          <a:pt x="24175" y="22217"/>
                          <a:pt x="23462" y="21950"/>
                        </a:cubicBezTo>
                        <a:lnTo>
                          <a:pt x="19899" y="20596"/>
                        </a:lnTo>
                        <a:cubicBezTo>
                          <a:pt x="19668" y="20525"/>
                          <a:pt x="19543" y="20293"/>
                          <a:pt x="19596" y="20062"/>
                        </a:cubicBezTo>
                        <a:cubicBezTo>
                          <a:pt x="19632" y="19901"/>
                          <a:pt x="19774" y="19794"/>
                          <a:pt x="19935" y="19777"/>
                        </a:cubicBezTo>
                        <a:cubicBezTo>
                          <a:pt x="20097" y="19755"/>
                          <a:pt x="20261" y="19744"/>
                          <a:pt x="20424" y="19744"/>
                        </a:cubicBezTo>
                        <a:cubicBezTo>
                          <a:pt x="21064" y="19744"/>
                          <a:pt x="21700" y="19909"/>
                          <a:pt x="22268" y="20222"/>
                        </a:cubicBezTo>
                        <a:cubicBezTo>
                          <a:pt x="24235" y="21305"/>
                          <a:pt x="26468" y="22249"/>
                          <a:pt x="28746" y="22249"/>
                        </a:cubicBezTo>
                        <a:cubicBezTo>
                          <a:pt x="28902" y="22249"/>
                          <a:pt x="29059" y="22244"/>
                          <a:pt x="29216" y="22235"/>
                        </a:cubicBezTo>
                        <a:cubicBezTo>
                          <a:pt x="29661" y="22199"/>
                          <a:pt x="30178" y="22092"/>
                          <a:pt x="30338" y="21629"/>
                        </a:cubicBezTo>
                        <a:cubicBezTo>
                          <a:pt x="30427" y="21344"/>
                          <a:pt x="30356" y="21024"/>
                          <a:pt x="30142" y="20810"/>
                        </a:cubicBezTo>
                        <a:cubicBezTo>
                          <a:pt x="29804" y="20400"/>
                          <a:pt x="29287" y="20293"/>
                          <a:pt x="28788" y="20204"/>
                        </a:cubicBezTo>
                        <a:cubicBezTo>
                          <a:pt x="27648" y="19990"/>
                          <a:pt x="26490" y="19830"/>
                          <a:pt x="25333" y="19723"/>
                        </a:cubicBezTo>
                        <a:cubicBezTo>
                          <a:pt x="24584" y="19652"/>
                          <a:pt x="23622" y="19420"/>
                          <a:pt x="23533" y="18654"/>
                        </a:cubicBezTo>
                        <a:cubicBezTo>
                          <a:pt x="23991" y="18557"/>
                          <a:pt x="24449" y="18515"/>
                          <a:pt x="24906" y="18515"/>
                        </a:cubicBezTo>
                        <a:cubicBezTo>
                          <a:pt x="27659" y="18515"/>
                          <a:pt x="30404" y="20032"/>
                          <a:pt x="33213" y="20032"/>
                        </a:cubicBezTo>
                        <a:cubicBezTo>
                          <a:pt x="33601" y="20032"/>
                          <a:pt x="33991" y="20003"/>
                          <a:pt x="34382" y="19937"/>
                        </a:cubicBezTo>
                        <a:cubicBezTo>
                          <a:pt x="35077" y="19830"/>
                          <a:pt x="35665" y="19438"/>
                          <a:pt x="36039" y="18850"/>
                        </a:cubicBezTo>
                        <a:cubicBezTo>
                          <a:pt x="36199" y="18583"/>
                          <a:pt x="36342" y="18209"/>
                          <a:pt x="35968" y="17924"/>
                        </a:cubicBezTo>
                        <a:cubicBezTo>
                          <a:pt x="35790" y="17781"/>
                          <a:pt x="35576" y="17710"/>
                          <a:pt x="35344" y="17692"/>
                        </a:cubicBezTo>
                        <a:cubicBezTo>
                          <a:pt x="33157" y="17567"/>
                          <a:pt x="30970" y="17511"/>
                          <a:pt x="28771" y="17511"/>
                        </a:cubicBezTo>
                        <a:cubicBezTo>
                          <a:pt x="28463" y="17511"/>
                          <a:pt x="28154" y="17512"/>
                          <a:pt x="27844" y="17514"/>
                        </a:cubicBezTo>
                        <a:cubicBezTo>
                          <a:pt x="27506" y="17514"/>
                          <a:pt x="27132" y="17514"/>
                          <a:pt x="26847" y="17318"/>
                        </a:cubicBezTo>
                        <a:cubicBezTo>
                          <a:pt x="26669" y="17193"/>
                          <a:pt x="26562" y="16962"/>
                          <a:pt x="26597" y="16730"/>
                        </a:cubicBezTo>
                        <a:cubicBezTo>
                          <a:pt x="26633" y="16588"/>
                          <a:pt x="26722" y="16463"/>
                          <a:pt x="26865" y="16410"/>
                        </a:cubicBezTo>
                        <a:cubicBezTo>
                          <a:pt x="27488" y="16112"/>
                          <a:pt x="28169" y="15950"/>
                          <a:pt x="28851" y="15950"/>
                        </a:cubicBezTo>
                        <a:cubicBezTo>
                          <a:pt x="29026" y="15950"/>
                          <a:pt x="29202" y="15960"/>
                          <a:pt x="29376" y="15982"/>
                        </a:cubicBezTo>
                        <a:cubicBezTo>
                          <a:pt x="30840" y="16107"/>
                          <a:pt x="32310" y="16174"/>
                          <a:pt x="33779" y="16174"/>
                        </a:cubicBezTo>
                        <a:cubicBezTo>
                          <a:pt x="34617" y="16174"/>
                          <a:pt x="35454" y="16152"/>
                          <a:pt x="36288" y="16107"/>
                        </a:cubicBezTo>
                        <a:cubicBezTo>
                          <a:pt x="37909" y="16018"/>
                          <a:pt x="39602" y="15822"/>
                          <a:pt x="40973" y="14878"/>
                        </a:cubicBezTo>
                        <a:cubicBezTo>
                          <a:pt x="41294" y="14664"/>
                          <a:pt x="41472" y="14272"/>
                          <a:pt x="41401" y="13880"/>
                        </a:cubicBezTo>
                        <a:cubicBezTo>
                          <a:pt x="41277" y="13274"/>
                          <a:pt x="40650" y="13142"/>
                          <a:pt x="40067" y="13142"/>
                        </a:cubicBezTo>
                        <a:cubicBezTo>
                          <a:pt x="39982" y="13142"/>
                          <a:pt x="39897" y="13145"/>
                          <a:pt x="39816" y="13150"/>
                        </a:cubicBezTo>
                        <a:cubicBezTo>
                          <a:pt x="37197" y="13328"/>
                          <a:pt x="34578" y="13720"/>
                          <a:pt x="32013" y="14308"/>
                        </a:cubicBezTo>
                        <a:cubicBezTo>
                          <a:pt x="31954" y="14323"/>
                          <a:pt x="31895" y="14330"/>
                          <a:pt x="31837" y="14330"/>
                        </a:cubicBezTo>
                        <a:cubicBezTo>
                          <a:pt x="31558" y="14330"/>
                          <a:pt x="31297" y="14160"/>
                          <a:pt x="31193" y="13880"/>
                        </a:cubicBezTo>
                        <a:cubicBezTo>
                          <a:pt x="31087" y="13524"/>
                          <a:pt x="31389" y="13256"/>
                          <a:pt x="31674" y="13096"/>
                        </a:cubicBezTo>
                        <a:cubicBezTo>
                          <a:pt x="32761" y="12508"/>
                          <a:pt x="34062" y="12473"/>
                          <a:pt x="35309" y="12401"/>
                        </a:cubicBezTo>
                        <a:cubicBezTo>
                          <a:pt x="37535" y="12277"/>
                          <a:pt x="39762" y="11992"/>
                          <a:pt x="41953" y="11564"/>
                        </a:cubicBezTo>
                        <a:cubicBezTo>
                          <a:pt x="42612" y="11422"/>
                          <a:pt x="43289" y="11261"/>
                          <a:pt x="43770" y="10745"/>
                        </a:cubicBezTo>
                        <a:cubicBezTo>
                          <a:pt x="43966" y="10549"/>
                          <a:pt x="44055" y="10264"/>
                          <a:pt x="44020" y="9979"/>
                        </a:cubicBezTo>
                        <a:cubicBezTo>
                          <a:pt x="43934" y="9427"/>
                          <a:pt x="43392" y="9238"/>
                          <a:pt x="42812" y="9238"/>
                        </a:cubicBezTo>
                        <a:cubicBezTo>
                          <a:pt x="42550" y="9238"/>
                          <a:pt x="42281" y="9276"/>
                          <a:pt x="42042" y="9337"/>
                        </a:cubicBezTo>
                        <a:cubicBezTo>
                          <a:pt x="39798" y="9907"/>
                          <a:pt x="37607" y="10869"/>
                          <a:pt x="35291" y="10941"/>
                        </a:cubicBezTo>
                        <a:cubicBezTo>
                          <a:pt x="35166" y="10371"/>
                          <a:pt x="35879" y="10014"/>
                          <a:pt x="36449" y="9872"/>
                        </a:cubicBezTo>
                        <a:lnTo>
                          <a:pt x="43913" y="8126"/>
                        </a:lnTo>
                        <a:cubicBezTo>
                          <a:pt x="44412" y="8019"/>
                          <a:pt x="44910" y="7823"/>
                          <a:pt x="45356" y="7574"/>
                        </a:cubicBezTo>
                        <a:cubicBezTo>
                          <a:pt x="45904" y="7266"/>
                          <a:pt x="45662" y="6447"/>
                          <a:pt x="45057" y="6447"/>
                        </a:cubicBezTo>
                        <a:cubicBezTo>
                          <a:pt x="45032" y="6447"/>
                          <a:pt x="45007" y="6449"/>
                          <a:pt x="44982" y="6451"/>
                        </a:cubicBezTo>
                        <a:cubicBezTo>
                          <a:pt x="43325" y="6630"/>
                          <a:pt x="41704" y="7021"/>
                          <a:pt x="40136" y="7592"/>
                        </a:cubicBezTo>
                        <a:cubicBezTo>
                          <a:pt x="40012" y="6897"/>
                          <a:pt x="40849" y="6487"/>
                          <a:pt x="41526" y="6291"/>
                        </a:cubicBezTo>
                        <a:cubicBezTo>
                          <a:pt x="43503" y="5703"/>
                          <a:pt x="45391" y="4902"/>
                          <a:pt x="47173" y="3886"/>
                        </a:cubicBezTo>
                        <a:cubicBezTo>
                          <a:pt x="47565" y="3655"/>
                          <a:pt x="48010" y="3352"/>
                          <a:pt x="47957" y="2853"/>
                        </a:cubicBezTo>
                        <a:cubicBezTo>
                          <a:pt x="47921" y="2568"/>
                          <a:pt x="47743" y="2318"/>
                          <a:pt x="47476" y="2194"/>
                        </a:cubicBezTo>
                        <a:cubicBezTo>
                          <a:pt x="47276" y="2098"/>
                          <a:pt x="47074" y="2060"/>
                          <a:pt x="46872" y="2060"/>
                        </a:cubicBezTo>
                        <a:cubicBezTo>
                          <a:pt x="46549" y="2060"/>
                          <a:pt x="46225" y="2156"/>
                          <a:pt x="45908" y="2265"/>
                        </a:cubicBezTo>
                        <a:cubicBezTo>
                          <a:pt x="43770" y="2942"/>
                          <a:pt x="41757" y="4011"/>
                          <a:pt x="39994" y="5418"/>
                        </a:cubicBezTo>
                        <a:cubicBezTo>
                          <a:pt x="40243" y="3548"/>
                          <a:pt x="42434" y="2568"/>
                          <a:pt x="43200" y="840"/>
                        </a:cubicBezTo>
                        <a:cubicBezTo>
                          <a:pt x="43289" y="626"/>
                          <a:pt x="43361" y="395"/>
                          <a:pt x="43129" y="163"/>
                        </a:cubicBezTo>
                        <a:cubicBezTo>
                          <a:pt x="43011" y="56"/>
                          <a:pt x="42861" y="0"/>
                          <a:pt x="4270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8" name="Google Shape;698;p3"/>
                  <p:cNvSpPr/>
                  <p:nvPr/>
                </p:nvSpPr>
                <p:spPr>
                  <a:xfrm>
                    <a:off x="2387128" y="4800796"/>
                    <a:ext cx="29392" cy="22761"/>
                  </a:xfrm>
                  <a:custGeom>
                    <a:rect b="b" l="l" r="r" t="t"/>
                    <a:pathLst>
                      <a:path extrusionOk="0" h="429" w="554">
                        <a:moveTo>
                          <a:pt x="268" y="1"/>
                        </a:moveTo>
                        <a:cubicBezTo>
                          <a:pt x="1" y="1"/>
                          <a:pt x="19" y="428"/>
                          <a:pt x="286" y="428"/>
                        </a:cubicBezTo>
                        <a:cubicBezTo>
                          <a:pt x="553"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99" name="Google Shape;699;p3"/>
                  <p:cNvSpPr/>
                  <p:nvPr/>
                </p:nvSpPr>
                <p:spPr>
                  <a:xfrm>
                    <a:off x="2259692" y="4692195"/>
                    <a:ext cx="29286" cy="21646"/>
                  </a:xfrm>
                  <a:custGeom>
                    <a:rect b="b" l="l" r="r" t="t"/>
                    <a:pathLst>
                      <a:path extrusionOk="0" h="408" w="552">
                        <a:moveTo>
                          <a:pt x="225" y="0"/>
                        </a:moveTo>
                        <a:cubicBezTo>
                          <a:pt x="113" y="0"/>
                          <a:pt x="0" y="124"/>
                          <a:pt x="69" y="248"/>
                        </a:cubicBezTo>
                        <a:lnTo>
                          <a:pt x="105" y="302"/>
                        </a:lnTo>
                        <a:cubicBezTo>
                          <a:pt x="145" y="377"/>
                          <a:pt x="203" y="407"/>
                          <a:pt x="261" y="407"/>
                        </a:cubicBezTo>
                        <a:cubicBezTo>
                          <a:pt x="409" y="407"/>
                          <a:pt x="551" y="211"/>
                          <a:pt x="372" y="70"/>
                        </a:cubicBezTo>
                        <a:lnTo>
                          <a:pt x="319" y="35"/>
                        </a:lnTo>
                        <a:cubicBezTo>
                          <a:pt x="291" y="11"/>
                          <a:pt x="258" y="0"/>
                          <a:pt x="22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0" name="Google Shape;700;p3"/>
                  <p:cNvSpPr/>
                  <p:nvPr/>
                </p:nvSpPr>
                <p:spPr>
                  <a:xfrm>
                    <a:off x="2063922" y="4900061"/>
                    <a:ext cx="16129" cy="12309"/>
                  </a:xfrm>
                  <a:custGeom>
                    <a:rect b="b" l="l" r="r" t="t"/>
                    <a:pathLst>
                      <a:path extrusionOk="0" h="232" w="304">
                        <a:moveTo>
                          <a:pt x="161" y="0"/>
                        </a:moveTo>
                        <a:cubicBezTo>
                          <a:pt x="0" y="0"/>
                          <a:pt x="0" y="232"/>
                          <a:pt x="143" y="232"/>
                        </a:cubicBezTo>
                        <a:cubicBezTo>
                          <a:pt x="285" y="232"/>
                          <a:pt x="303" y="0"/>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1" name="Google Shape;701;p3"/>
                  <p:cNvSpPr/>
                  <p:nvPr/>
                </p:nvSpPr>
                <p:spPr>
                  <a:xfrm>
                    <a:off x="2134803" y="4983196"/>
                    <a:ext cx="35971" cy="29392"/>
                  </a:xfrm>
                  <a:custGeom>
                    <a:rect b="b" l="l" r="r" t="t"/>
                    <a:pathLst>
                      <a:path extrusionOk="0" h="554" w="678">
                        <a:moveTo>
                          <a:pt x="339" y="1"/>
                        </a:moveTo>
                        <a:cubicBezTo>
                          <a:pt x="0" y="37"/>
                          <a:pt x="0" y="518"/>
                          <a:pt x="339" y="553"/>
                        </a:cubicBezTo>
                        <a:cubicBezTo>
                          <a:pt x="677" y="518"/>
                          <a:pt x="677" y="37"/>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2" name="Google Shape;702;p3"/>
                  <p:cNvSpPr/>
                  <p:nvPr/>
                </p:nvSpPr>
                <p:spPr>
                  <a:xfrm>
                    <a:off x="1875846" y="5135143"/>
                    <a:ext cx="25573" cy="29392"/>
                  </a:xfrm>
                  <a:custGeom>
                    <a:rect b="b" l="l" r="r" t="t"/>
                    <a:pathLst>
                      <a:path extrusionOk="0" h="554" w="482">
                        <a:moveTo>
                          <a:pt x="248" y="0"/>
                        </a:moveTo>
                        <a:cubicBezTo>
                          <a:pt x="200" y="0"/>
                          <a:pt x="168" y="26"/>
                          <a:pt x="125" y="41"/>
                        </a:cubicBezTo>
                        <a:cubicBezTo>
                          <a:pt x="72" y="112"/>
                          <a:pt x="36" y="183"/>
                          <a:pt x="0" y="254"/>
                        </a:cubicBezTo>
                        <a:cubicBezTo>
                          <a:pt x="0" y="290"/>
                          <a:pt x="0" y="308"/>
                          <a:pt x="0" y="343"/>
                        </a:cubicBezTo>
                        <a:cubicBezTo>
                          <a:pt x="18" y="397"/>
                          <a:pt x="54" y="450"/>
                          <a:pt x="107" y="504"/>
                        </a:cubicBezTo>
                        <a:cubicBezTo>
                          <a:pt x="138" y="535"/>
                          <a:pt x="187" y="554"/>
                          <a:pt x="241" y="554"/>
                        </a:cubicBezTo>
                        <a:cubicBezTo>
                          <a:pt x="279" y="554"/>
                          <a:pt x="319" y="544"/>
                          <a:pt x="357" y="522"/>
                        </a:cubicBezTo>
                        <a:cubicBezTo>
                          <a:pt x="392" y="504"/>
                          <a:pt x="410" y="468"/>
                          <a:pt x="428" y="450"/>
                        </a:cubicBezTo>
                        <a:cubicBezTo>
                          <a:pt x="464" y="379"/>
                          <a:pt x="428" y="343"/>
                          <a:pt x="446" y="290"/>
                        </a:cubicBezTo>
                        <a:lnTo>
                          <a:pt x="446" y="290"/>
                        </a:lnTo>
                        <a:lnTo>
                          <a:pt x="481" y="308"/>
                        </a:lnTo>
                        <a:cubicBezTo>
                          <a:pt x="481" y="290"/>
                          <a:pt x="481" y="272"/>
                          <a:pt x="481" y="254"/>
                        </a:cubicBezTo>
                        <a:cubicBezTo>
                          <a:pt x="481" y="183"/>
                          <a:pt x="464" y="148"/>
                          <a:pt x="428" y="94"/>
                        </a:cubicBezTo>
                        <a:cubicBezTo>
                          <a:pt x="392" y="41"/>
                          <a:pt x="339" y="5"/>
                          <a:pt x="285" y="5"/>
                        </a:cubicBezTo>
                        <a:cubicBezTo>
                          <a:pt x="272" y="2"/>
                          <a:pt x="259" y="0"/>
                          <a:pt x="24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3" name="Google Shape;703;p3"/>
                  <p:cNvSpPr/>
                  <p:nvPr/>
                </p:nvSpPr>
                <p:spPr>
                  <a:xfrm>
                    <a:off x="1807777" y="5002137"/>
                    <a:ext cx="34114" cy="24618"/>
                  </a:xfrm>
                  <a:custGeom>
                    <a:rect b="b" l="l" r="r" t="t"/>
                    <a:pathLst>
                      <a:path extrusionOk="0" h="464" w="643">
                        <a:moveTo>
                          <a:pt x="286" y="0"/>
                        </a:moveTo>
                        <a:cubicBezTo>
                          <a:pt x="1" y="0"/>
                          <a:pt x="54" y="463"/>
                          <a:pt x="339" y="463"/>
                        </a:cubicBezTo>
                        <a:cubicBezTo>
                          <a:pt x="642" y="463"/>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4" name="Google Shape;704;p3"/>
                  <p:cNvSpPr/>
                  <p:nvPr/>
                </p:nvSpPr>
                <p:spPr>
                  <a:xfrm>
                    <a:off x="1701935" y="5224221"/>
                    <a:ext cx="34061" cy="24618"/>
                  </a:xfrm>
                  <a:custGeom>
                    <a:rect b="b" l="l" r="r" t="t"/>
                    <a:pathLst>
                      <a:path extrusionOk="0" h="464" w="642">
                        <a:moveTo>
                          <a:pt x="286" y="1"/>
                        </a:moveTo>
                        <a:cubicBezTo>
                          <a:pt x="1" y="1"/>
                          <a:pt x="54" y="464"/>
                          <a:pt x="357" y="464"/>
                        </a:cubicBezTo>
                        <a:cubicBezTo>
                          <a:pt x="642" y="464"/>
                          <a:pt x="588"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5" name="Google Shape;705;p3"/>
                  <p:cNvSpPr/>
                  <p:nvPr/>
                </p:nvSpPr>
                <p:spPr>
                  <a:xfrm>
                    <a:off x="1553330" y="5334839"/>
                    <a:ext cx="35547" cy="26050"/>
                  </a:xfrm>
                  <a:custGeom>
                    <a:rect b="b" l="l" r="r" t="t"/>
                    <a:pathLst>
                      <a:path extrusionOk="0" h="491" w="670">
                        <a:moveTo>
                          <a:pt x="343" y="1"/>
                        </a:moveTo>
                        <a:cubicBezTo>
                          <a:pt x="162" y="1"/>
                          <a:pt x="1" y="228"/>
                          <a:pt x="165" y="392"/>
                        </a:cubicBezTo>
                        <a:lnTo>
                          <a:pt x="183" y="410"/>
                        </a:lnTo>
                        <a:cubicBezTo>
                          <a:pt x="231" y="466"/>
                          <a:pt x="288" y="490"/>
                          <a:pt x="343" y="490"/>
                        </a:cubicBezTo>
                        <a:cubicBezTo>
                          <a:pt x="513" y="490"/>
                          <a:pt x="669" y="268"/>
                          <a:pt x="521" y="107"/>
                        </a:cubicBezTo>
                        <a:lnTo>
                          <a:pt x="503" y="71"/>
                        </a:lnTo>
                        <a:cubicBezTo>
                          <a:pt x="454" y="21"/>
                          <a:pt x="397" y="1"/>
                          <a:pt x="3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6" name="Google Shape;706;p3"/>
                  <p:cNvSpPr/>
                  <p:nvPr/>
                </p:nvSpPr>
                <p:spPr>
                  <a:xfrm>
                    <a:off x="2070554" y="5350861"/>
                    <a:ext cx="45415" cy="33159"/>
                  </a:xfrm>
                  <a:custGeom>
                    <a:rect b="b" l="l" r="r" t="t"/>
                    <a:pathLst>
                      <a:path extrusionOk="0" h="625" w="856">
                        <a:moveTo>
                          <a:pt x="392" y="1"/>
                        </a:moveTo>
                        <a:cubicBezTo>
                          <a:pt x="0" y="1"/>
                          <a:pt x="71" y="624"/>
                          <a:pt x="463" y="624"/>
                        </a:cubicBezTo>
                        <a:cubicBezTo>
                          <a:pt x="855" y="624"/>
                          <a:pt x="766"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7" name="Google Shape;707;p3"/>
                  <p:cNvSpPr/>
                  <p:nvPr/>
                </p:nvSpPr>
                <p:spPr>
                  <a:xfrm>
                    <a:off x="1911763" y="5383967"/>
                    <a:ext cx="20851" cy="15174"/>
                  </a:xfrm>
                  <a:custGeom>
                    <a:rect b="b" l="l" r="r" t="t"/>
                    <a:pathLst>
                      <a:path extrusionOk="0" h="286" w="393">
                        <a:moveTo>
                          <a:pt x="178" y="0"/>
                        </a:moveTo>
                        <a:cubicBezTo>
                          <a:pt x="0" y="0"/>
                          <a:pt x="18" y="285"/>
                          <a:pt x="196" y="285"/>
                        </a:cubicBezTo>
                        <a:cubicBezTo>
                          <a:pt x="392" y="285"/>
                          <a:pt x="374" y="0"/>
                          <a:pt x="17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8" name="Google Shape;708;p3"/>
                  <p:cNvSpPr/>
                  <p:nvPr/>
                </p:nvSpPr>
                <p:spPr>
                  <a:xfrm>
                    <a:off x="1630099" y="4920858"/>
                    <a:ext cx="44460" cy="31249"/>
                  </a:xfrm>
                  <a:custGeom>
                    <a:rect b="b" l="l" r="r" t="t"/>
                    <a:pathLst>
                      <a:path extrusionOk="0" h="589" w="838">
                        <a:moveTo>
                          <a:pt x="375" y="0"/>
                        </a:moveTo>
                        <a:cubicBezTo>
                          <a:pt x="1" y="0"/>
                          <a:pt x="54" y="588"/>
                          <a:pt x="446" y="588"/>
                        </a:cubicBezTo>
                        <a:cubicBezTo>
                          <a:pt x="838" y="588"/>
                          <a:pt x="767"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09" name="Google Shape;709;p3"/>
                  <p:cNvSpPr/>
                  <p:nvPr/>
                </p:nvSpPr>
                <p:spPr>
                  <a:xfrm>
                    <a:off x="1548237" y="5150741"/>
                    <a:ext cx="24830" cy="19312"/>
                  </a:xfrm>
                  <a:custGeom>
                    <a:rect b="b" l="l" r="r" t="t"/>
                    <a:pathLst>
                      <a:path extrusionOk="0" h="364" w="468">
                        <a:moveTo>
                          <a:pt x="223" y="0"/>
                        </a:moveTo>
                        <a:cubicBezTo>
                          <a:pt x="104" y="0"/>
                          <a:pt x="1" y="150"/>
                          <a:pt x="118" y="281"/>
                        </a:cubicBezTo>
                        <a:lnTo>
                          <a:pt x="154" y="317"/>
                        </a:lnTo>
                        <a:cubicBezTo>
                          <a:pt x="183" y="350"/>
                          <a:pt x="217" y="364"/>
                          <a:pt x="250" y="364"/>
                        </a:cubicBezTo>
                        <a:cubicBezTo>
                          <a:pt x="361" y="364"/>
                          <a:pt x="468" y="212"/>
                          <a:pt x="386" y="103"/>
                        </a:cubicBezTo>
                        <a:lnTo>
                          <a:pt x="350" y="67"/>
                        </a:lnTo>
                        <a:cubicBezTo>
                          <a:pt x="312" y="20"/>
                          <a:pt x="267" y="0"/>
                          <a:pt x="22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0" name="Google Shape;710;p3"/>
                  <p:cNvSpPr/>
                  <p:nvPr/>
                </p:nvSpPr>
                <p:spPr>
                  <a:xfrm>
                    <a:off x="1324826" y="5435005"/>
                    <a:ext cx="31249" cy="23663"/>
                  </a:xfrm>
                  <a:custGeom>
                    <a:rect b="b" l="l" r="r" t="t"/>
                    <a:pathLst>
                      <a:path extrusionOk="0" h="446" w="589">
                        <a:moveTo>
                          <a:pt x="286" y="0"/>
                        </a:moveTo>
                        <a:cubicBezTo>
                          <a:pt x="1" y="0"/>
                          <a:pt x="36" y="446"/>
                          <a:pt x="321" y="446"/>
                        </a:cubicBezTo>
                        <a:cubicBezTo>
                          <a:pt x="588"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1" name="Google Shape;711;p3"/>
                  <p:cNvSpPr/>
                  <p:nvPr/>
                </p:nvSpPr>
                <p:spPr>
                  <a:xfrm>
                    <a:off x="1836161" y="5599419"/>
                    <a:ext cx="31249" cy="23716"/>
                  </a:xfrm>
                  <a:custGeom>
                    <a:rect b="b" l="l" r="r" t="t"/>
                    <a:pathLst>
                      <a:path extrusionOk="0" h="447" w="589">
                        <a:moveTo>
                          <a:pt x="285" y="1"/>
                        </a:moveTo>
                        <a:cubicBezTo>
                          <a:pt x="0" y="1"/>
                          <a:pt x="36" y="446"/>
                          <a:pt x="321" y="446"/>
                        </a:cubicBezTo>
                        <a:cubicBezTo>
                          <a:pt x="588"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2" name="Google Shape;712;p3"/>
                  <p:cNvSpPr/>
                  <p:nvPr/>
                </p:nvSpPr>
                <p:spPr>
                  <a:xfrm>
                    <a:off x="1666017" y="5549336"/>
                    <a:ext cx="32204" cy="24405"/>
                  </a:xfrm>
                  <a:custGeom>
                    <a:rect b="b" l="l" r="r" t="t"/>
                    <a:pathLst>
                      <a:path extrusionOk="0" h="460" w="607">
                        <a:moveTo>
                          <a:pt x="323" y="1"/>
                        </a:moveTo>
                        <a:cubicBezTo>
                          <a:pt x="210" y="1"/>
                          <a:pt x="90" y="63"/>
                          <a:pt x="54" y="179"/>
                        </a:cubicBezTo>
                        <a:lnTo>
                          <a:pt x="36" y="232"/>
                        </a:lnTo>
                        <a:cubicBezTo>
                          <a:pt x="1" y="384"/>
                          <a:pt x="152" y="459"/>
                          <a:pt x="303" y="459"/>
                        </a:cubicBezTo>
                        <a:cubicBezTo>
                          <a:pt x="455" y="459"/>
                          <a:pt x="606" y="384"/>
                          <a:pt x="571" y="232"/>
                        </a:cubicBezTo>
                        <a:lnTo>
                          <a:pt x="553" y="232"/>
                        </a:lnTo>
                        <a:lnTo>
                          <a:pt x="553" y="197"/>
                        </a:lnTo>
                        <a:cubicBezTo>
                          <a:pt x="544" y="63"/>
                          <a:pt x="437" y="1"/>
                          <a:pt x="32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3" name="Google Shape;713;p3"/>
                  <p:cNvSpPr/>
                  <p:nvPr/>
                </p:nvSpPr>
                <p:spPr>
                  <a:xfrm>
                    <a:off x="1196276" y="5523817"/>
                    <a:ext cx="46370" cy="35016"/>
                  </a:xfrm>
                  <a:custGeom>
                    <a:rect b="b" l="l" r="r" t="t"/>
                    <a:pathLst>
                      <a:path extrusionOk="0" h="660" w="874">
                        <a:moveTo>
                          <a:pt x="446" y="1"/>
                        </a:moveTo>
                        <a:cubicBezTo>
                          <a:pt x="19" y="1"/>
                          <a:pt x="1" y="660"/>
                          <a:pt x="428" y="660"/>
                        </a:cubicBezTo>
                        <a:cubicBezTo>
                          <a:pt x="856" y="660"/>
                          <a:pt x="874"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4" name="Google Shape;714;p3"/>
                  <p:cNvSpPr/>
                  <p:nvPr/>
                </p:nvSpPr>
                <p:spPr>
                  <a:xfrm>
                    <a:off x="1041518" y="5603239"/>
                    <a:ext cx="30082" cy="27429"/>
                  </a:xfrm>
                  <a:custGeom>
                    <a:rect b="b" l="l" r="r" t="t"/>
                    <a:pathLst>
                      <a:path extrusionOk="0" h="517" w="567">
                        <a:moveTo>
                          <a:pt x="299" y="0"/>
                        </a:moveTo>
                        <a:cubicBezTo>
                          <a:pt x="284" y="0"/>
                          <a:pt x="269" y="2"/>
                          <a:pt x="254" y="5"/>
                        </a:cubicBezTo>
                        <a:lnTo>
                          <a:pt x="254" y="5"/>
                        </a:lnTo>
                        <a:cubicBezTo>
                          <a:pt x="247" y="5"/>
                          <a:pt x="239" y="7"/>
                          <a:pt x="229" y="11"/>
                        </a:cubicBezTo>
                        <a:lnTo>
                          <a:pt x="229" y="11"/>
                        </a:lnTo>
                        <a:cubicBezTo>
                          <a:pt x="211" y="16"/>
                          <a:pt x="193" y="23"/>
                          <a:pt x="175" y="32"/>
                        </a:cubicBezTo>
                        <a:lnTo>
                          <a:pt x="175" y="32"/>
                        </a:lnTo>
                        <a:cubicBezTo>
                          <a:pt x="156" y="38"/>
                          <a:pt x="139" y="45"/>
                          <a:pt x="127" y="61"/>
                        </a:cubicBezTo>
                        <a:lnTo>
                          <a:pt x="127" y="61"/>
                        </a:lnTo>
                        <a:cubicBezTo>
                          <a:pt x="51" y="117"/>
                          <a:pt x="0" y="206"/>
                          <a:pt x="32" y="302"/>
                        </a:cubicBezTo>
                        <a:lnTo>
                          <a:pt x="32" y="302"/>
                        </a:lnTo>
                        <a:cubicBezTo>
                          <a:pt x="45" y="407"/>
                          <a:pt x="141" y="501"/>
                          <a:pt x="264" y="517"/>
                        </a:cubicBezTo>
                        <a:lnTo>
                          <a:pt x="513" y="339"/>
                        </a:lnTo>
                        <a:cubicBezTo>
                          <a:pt x="566" y="178"/>
                          <a:pt x="459" y="18"/>
                          <a:pt x="29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5" name="Google Shape;715;p3"/>
                  <p:cNvSpPr/>
                  <p:nvPr/>
                </p:nvSpPr>
                <p:spPr>
                  <a:xfrm>
                    <a:off x="1116907" y="5199604"/>
                    <a:ext cx="37828" cy="28437"/>
                  </a:xfrm>
                  <a:custGeom>
                    <a:rect b="b" l="l" r="r" t="t"/>
                    <a:pathLst>
                      <a:path extrusionOk="0" h="536" w="713">
                        <a:moveTo>
                          <a:pt x="374" y="1"/>
                        </a:moveTo>
                        <a:cubicBezTo>
                          <a:pt x="368" y="1"/>
                          <a:pt x="363" y="1"/>
                          <a:pt x="357" y="1"/>
                        </a:cubicBezTo>
                        <a:cubicBezTo>
                          <a:pt x="0" y="1"/>
                          <a:pt x="0" y="536"/>
                          <a:pt x="357" y="536"/>
                        </a:cubicBezTo>
                        <a:cubicBezTo>
                          <a:pt x="707" y="518"/>
                          <a:pt x="713" y="1"/>
                          <a:pt x="3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6" name="Google Shape;716;p3"/>
                  <p:cNvSpPr/>
                  <p:nvPr/>
                </p:nvSpPr>
                <p:spPr>
                  <a:xfrm>
                    <a:off x="995042" y="5435164"/>
                    <a:ext cx="32310" cy="24193"/>
                  </a:xfrm>
                  <a:custGeom>
                    <a:rect b="b" l="l" r="r" t="t"/>
                    <a:pathLst>
                      <a:path extrusionOk="0" h="456" w="609">
                        <a:moveTo>
                          <a:pt x="327" y="1"/>
                        </a:moveTo>
                        <a:cubicBezTo>
                          <a:pt x="302" y="1"/>
                          <a:pt x="275" y="5"/>
                          <a:pt x="249" y="15"/>
                        </a:cubicBezTo>
                        <a:lnTo>
                          <a:pt x="195" y="51"/>
                        </a:lnTo>
                        <a:cubicBezTo>
                          <a:pt x="0" y="204"/>
                          <a:pt x="154" y="455"/>
                          <a:pt x="341" y="455"/>
                        </a:cubicBezTo>
                        <a:cubicBezTo>
                          <a:pt x="393" y="455"/>
                          <a:pt x="448" y="436"/>
                          <a:pt x="498" y="389"/>
                        </a:cubicBezTo>
                        <a:lnTo>
                          <a:pt x="516" y="336"/>
                        </a:lnTo>
                        <a:cubicBezTo>
                          <a:pt x="608" y="182"/>
                          <a:pt x="488" y="1"/>
                          <a:pt x="3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7" name="Google Shape;717;p3"/>
                  <p:cNvSpPr/>
                  <p:nvPr/>
                </p:nvSpPr>
                <p:spPr>
                  <a:xfrm>
                    <a:off x="736032" y="5546524"/>
                    <a:ext cx="27429" cy="29339"/>
                  </a:xfrm>
                  <a:custGeom>
                    <a:rect b="b" l="l" r="r" t="t"/>
                    <a:pathLst>
                      <a:path extrusionOk="0" h="553" w="517">
                        <a:moveTo>
                          <a:pt x="250" y="0"/>
                        </a:moveTo>
                        <a:cubicBezTo>
                          <a:pt x="161" y="143"/>
                          <a:pt x="89" y="285"/>
                          <a:pt x="0" y="410"/>
                        </a:cubicBezTo>
                        <a:cubicBezTo>
                          <a:pt x="40" y="481"/>
                          <a:pt x="102" y="510"/>
                          <a:pt x="168" y="510"/>
                        </a:cubicBezTo>
                        <a:cubicBezTo>
                          <a:pt x="193" y="510"/>
                          <a:pt x="219" y="506"/>
                          <a:pt x="244" y="498"/>
                        </a:cubicBezTo>
                        <a:lnTo>
                          <a:pt x="244" y="498"/>
                        </a:lnTo>
                        <a:cubicBezTo>
                          <a:pt x="241" y="534"/>
                          <a:pt x="255" y="552"/>
                          <a:pt x="286" y="552"/>
                        </a:cubicBezTo>
                        <a:cubicBezTo>
                          <a:pt x="303" y="552"/>
                          <a:pt x="327" y="546"/>
                          <a:pt x="357" y="535"/>
                        </a:cubicBezTo>
                        <a:cubicBezTo>
                          <a:pt x="374" y="517"/>
                          <a:pt x="410" y="499"/>
                          <a:pt x="446" y="481"/>
                        </a:cubicBezTo>
                        <a:cubicBezTo>
                          <a:pt x="481" y="428"/>
                          <a:pt x="517" y="357"/>
                          <a:pt x="517" y="285"/>
                        </a:cubicBezTo>
                        <a:cubicBezTo>
                          <a:pt x="517" y="242"/>
                          <a:pt x="508" y="201"/>
                          <a:pt x="492" y="164"/>
                        </a:cubicBezTo>
                        <a:lnTo>
                          <a:pt x="492" y="164"/>
                        </a:lnTo>
                        <a:cubicBezTo>
                          <a:pt x="484" y="138"/>
                          <a:pt x="469" y="113"/>
                          <a:pt x="446" y="89"/>
                        </a:cubicBezTo>
                        <a:lnTo>
                          <a:pt x="446" y="89"/>
                        </a:lnTo>
                        <a:cubicBezTo>
                          <a:pt x="445" y="90"/>
                          <a:pt x="445" y="91"/>
                          <a:pt x="445" y="91"/>
                        </a:cubicBezTo>
                        <a:lnTo>
                          <a:pt x="445" y="91"/>
                        </a:lnTo>
                        <a:cubicBezTo>
                          <a:pt x="395" y="35"/>
                          <a:pt x="325" y="0"/>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8" name="Google Shape;718;p3"/>
                  <p:cNvSpPr/>
                  <p:nvPr/>
                </p:nvSpPr>
                <p:spPr>
                  <a:xfrm>
                    <a:off x="822033" y="5650457"/>
                    <a:ext cx="32204" cy="23716"/>
                  </a:xfrm>
                  <a:custGeom>
                    <a:rect b="b" l="l" r="r" t="t"/>
                    <a:pathLst>
                      <a:path extrusionOk="0" h="447" w="607">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19" name="Google Shape;719;p3"/>
                  <p:cNvSpPr/>
                  <p:nvPr/>
                </p:nvSpPr>
                <p:spPr>
                  <a:xfrm>
                    <a:off x="898590" y="5218544"/>
                    <a:ext cx="45415" cy="32204"/>
                  </a:xfrm>
                  <a:custGeom>
                    <a:rect b="b" l="l" r="r" t="t"/>
                    <a:pathLst>
                      <a:path extrusionOk="0" h="607" w="856">
                        <a:moveTo>
                          <a:pt x="392" y="1"/>
                        </a:moveTo>
                        <a:cubicBezTo>
                          <a:pt x="0" y="1"/>
                          <a:pt x="72" y="606"/>
                          <a:pt x="464"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0" name="Google Shape;720;p3"/>
                  <p:cNvSpPr/>
                  <p:nvPr/>
                </p:nvSpPr>
                <p:spPr>
                  <a:xfrm>
                    <a:off x="524294" y="5558780"/>
                    <a:ext cx="35971" cy="26528"/>
                  </a:xfrm>
                  <a:custGeom>
                    <a:rect b="b" l="l" r="r" t="t"/>
                    <a:pathLst>
                      <a:path extrusionOk="0" h="500" w="678">
                        <a:moveTo>
                          <a:pt x="339" y="1"/>
                        </a:moveTo>
                        <a:cubicBezTo>
                          <a:pt x="19" y="1"/>
                          <a:pt x="1" y="500"/>
                          <a:pt x="304" y="500"/>
                        </a:cubicBezTo>
                        <a:cubicBezTo>
                          <a:pt x="624" y="500"/>
                          <a:pt x="678"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1" name="Google Shape;721;p3"/>
                  <p:cNvSpPr/>
                  <p:nvPr/>
                </p:nvSpPr>
                <p:spPr>
                  <a:xfrm>
                    <a:off x="664197" y="5211010"/>
                    <a:ext cx="39738" cy="30294"/>
                  </a:xfrm>
                  <a:custGeom>
                    <a:rect b="b" l="l" r="r" t="t"/>
                    <a:pathLst>
                      <a:path extrusionOk="0" h="571" w="749">
                        <a:moveTo>
                          <a:pt x="375" y="0"/>
                        </a:moveTo>
                        <a:cubicBezTo>
                          <a:pt x="0" y="0"/>
                          <a:pt x="36" y="570"/>
                          <a:pt x="392" y="570"/>
                        </a:cubicBezTo>
                        <a:cubicBezTo>
                          <a:pt x="749" y="570"/>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2" name="Google Shape;722;p3"/>
                  <p:cNvSpPr/>
                  <p:nvPr/>
                </p:nvSpPr>
                <p:spPr>
                  <a:xfrm>
                    <a:off x="1372522" y="5023570"/>
                    <a:ext cx="42285" cy="30241"/>
                  </a:xfrm>
                  <a:custGeom>
                    <a:rect b="b" l="l" r="r" t="t"/>
                    <a:pathLst>
                      <a:path extrusionOk="0" h="570" w="797">
                        <a:moveTo>
                          <a:pt x="391" y="0"/>
                        </a:moveTo>
                        <a:cubicBezTo>
                          <a:pt x="331" y="0"/>
                          <a:pt x="268" y="23"/>
                          <a:pt x="206" y="77"/>
                        </a:cubicBezTo>
                        <a:lnTo>
                          <a:pt x="135" y="166"/>
                        </a:lnTo>
                        <a:cubicBezTo>
                          <a:pt x="1" y="330"/>
                          <a:pt x="166" y="570"/>
                          <a:pt x="360" y="570"/>
                        </a:cubicBezTo>
                        <a:cubicBezTo>
                          <a:pt x="397" y="570"/>
                          <a:pt x="436" y="561"/>
                          <a:pt x="473" y="540"/>
                        </a:cubicBezTo>
                        <a:lnTo>
                          <a:pt x="527" y="505"/>
                        </a:lnTo>
                        <a:cubicBezTo>
                          <a:pt x="796" y="349"/>
                          <a:pt x="625" y="0"/>
                          <a:pt x="3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723" name="Google Shape;723;p3"/>
              <p:cNvSpPr/>
              <p:nvPr/>
            </p:nvSpPr>
            <p:spPr>
              <a:xfrm>
                <a:off x="-569204" y="4639194"/>
                <a:ext cx="40693" cy="30294"/>
              </a:xfrm>
              <a:custGeom>
                <a:rect b="b" l="l" r="r" t="t"/>
                <a:pathLst>
                  <a:path extrusionOk="0" h="571" w="767">
                    <a:moveTo>
                      <a:pt x="375" y="0"/>
                    </a:moveTo>
                    <a:cubicBezTo>
                      <a:pt x="1" y="0"/>
                      <a:pt x="36" y="571"/>
                      <a:pt x="393" y="571"/>
                    </a:cubicBezTo>
                    <a:cubicBezTo>
                      <a:pt x="767" y="571"/>
                      <a:pt x="731" y="0"/>
                      <a:pt x="37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4" name="Google Shape;724;p3"/>
              <p:cNvSpPr/>
              <p:nvPr/>
            </p:nvSpPr>
            <p:spPr>
              <a:xfrm>
                <a:off x="-312104" y="4367928"/>
                <a:ext cx="40693" cy="30294"/>
              </a:xfrm>
              <a:custGeom>
                <a:rect b="b" l="l" r="r" t="t"/>
                <a:pathLst>
                  <a:path extrusionOk="0" h="571" w="767">
                    <a:moveTo>
                      <a:pt x="374" y="1"/>
                    </a:moveTo>
                    <a:cubicBezTo>
                      <a:pt x="0" y="1"/>
                      <a:pt x="36" y="571"/>
                      <a:pt x="392" y="571"/>
                    </a:cubicBezTo>
                    <a:cubicBezTo>
                      <a:pt x="766" y="571"/>
                      <a:pt x="731"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25" name="Google Shape;725;p3"/>
              <p:cNvGrpSpPr/>
              <p:nvPr/>
            </p:nvGrpSpPr>
            <p:grpSpPr>
              <a:xfrm>
                <a:off x="-1105050" y="2496606"/>
                <a:ext cx="1645501" cy="2442281"/>
                <a:chOff x="-1105050" y="2496606"/>
                <a:chExt cx="1645501" cy="2442281"/>
              </a:xfrm>
            </p:grpSpPr>
            <p:sp>
              <p:nvSpPr>
                <p:cNvPr id="726" name="Google Shape;726;p3"/>
                <p:cNvSpPr/>
                <p:nvPr/>
              </p:nvSpPr>
              <p:spPr>
                <a:xfrm>
                  <a:off x="-1105050" y="2496606"/>
                  <a:ext cx="1645501" cy="2442281"/>
                </a:xfrm>
                <a:custGeom>
                  <a:rect b="b" l="l" r="r" t="t"/>
                  <a:pathLst>
                    <a:path extrusionOk="0" h="46033" w="31015">
                      <a:moveTo>
                        <a:pt x="28593" y="1"/>
                      </a:moveTo>
                      <a:cubicBezTo>
                        <a:pt x="28176" y="1"/>
                        <a:pt x="27868" y="362"/>
                        <a:pt x="27630" y="695"/>
                      </a:cubicBezTo>
                      <a:cubicBezTo>
                        <a:pt x="26419" y="2352"/>
                        <a:pt x="25403" y="4133"/>
                        <a:pt x="24602" y="6039"/>
                      </a:cubicBezTo>
                      <a:cubicBezTo>
                        <a:pt x="24363" y="6612"/>
                        <a:pt x="23925" y="7299"/>
                        <a:pt x="23364" y="7299"/>
                      </a:cubicBezTo>
                      <a:cubicBezTo>
                        <a:pt x="23297" y="7299"/>
                        <a:pt x="23229" y="7290"/>
                        <a:pt x="23159" y="7269"/>
                      </a:cubicBezTo>
                      <a:cubicBezTo>
                        <a:pt x="23889" y="5772"/>
                        <a:pt x="24459" y="4205"/>
                        <a:pt x="24833" y="2583"/>
                      </a:cubicBezTo>
                      <a:cubicBezTo>
                        <a:pt x="24928" y="2143"/>
                        <a:pt x="24586" y="1830"/>
                        <a:pt x="24232" y="1830"/>
                      </a:cubicBezTo>
                      <a:cubicBezTo>
                        <a:pt x="24056" y="1830"/>
                        <a:pt x="23877" y="1907"/>
                        <a:pt x="23747" y="2085"/>
                      </a:cubicBezTo>
                      <a:cubicBezTo>
                        <a:pt x="23461" y="2494"/>
                        <a:pt x="23212" y="2958"/>
                        <a:pt x="23052" y="3456"/>
                      </a:cubicBezTo>
                      <a:lnTo>
                        <a:pt x="20451" y="10671"/>
                      </a:lnTo>
                      <a:cubicBezTo>
                        <a:pt x="20277" y="11161"/>
                        <a:pt x="19922" y="11734"/>
                        <a:pt x="19458" y="11734"/>
                      </a:cubicBezTo>
                      <a:cubicBezTo>
                        <a:pt x="19399" y="11734"/>
                        <a:pt x="19338" y="11725"/>
                        <a:pt x="19275" y="11704"/>
                      </a:cubicBezTo>
                      <a:cubicBezTo>
                        <a:pt x="19596" y="9406"/>
                        <a:pt x="20807" y="7340"/>
                        <a:pt x="21627" y="5167"/>
                      </a:cubicBezTo>
                      <a:cubicBezTo>
                        <a:pt x="21912" y="4436"/>
                        <a:pt x="22001" y="3349"/>
                        <a:pt x="21217" y="3136"/>
                      </a:cubicBezTo>
                      <a:cubicBezTo>
                        <a:pt x="21147" y="3117"/>
                        <a:pt x="21074" y="3108"/>
                        <a:pt x="21001" y="3108"/>
                      </a:cubicBezTo>
                      <a:cubicBezTo>
                        <a:pt x="20795" y="3108"/>
                        <a:pt x="20586" y="3178"/>
                        <a:pt x="20415" y="3296"/>
                      </a:cubicBezTo>
                      <a:cubicBezTo>
                        <a:pt x="19863" y="3706"/>
                        <a:pt x="19631" y="4383"/>
                        <a:pt x="19418" y="5006"/>
                      </a:cubicBezTo>
                      <a:cubicBezTo>
                        <a:pt x="18723" y="7144"/>
                        <a:pt x="18188" y="9317"/>
                        <a:pt x="17814" y="11526"/>
                      </a:cubicBezTo>
                      <a:cubicBezTo>
                        <a:pt x="17601" y="12755"/>
                        <a:pt x="17422" y="14038"/>
                        <a:pt x="16710" y="15054"/>
                      </a:cubicBezTo>
                      <a:cubicBezTo>
                        <a:pt x="16553" y="15267"/>
                        <a:pt x="16340" y="15492"/>
                        <a:pt x="16079" y="15492"/>
                      </a:cubicBezTo>
                      <a:cubicBezTo>
                        <a:pt x="16013" y="15492"/>
                        <a:pt x="15944" y="15478"/>
                        <a:pt x="15873" y="15445"/>
                      </a:cubicBezTo>
                      <a:cubicBezTo>
                        <a:pt x="15552" y="15285"/>
                        <a:pt x="15409" y="14911"/>
                        <a:pt x="15534" y="14573"/>
                      </a:cubicBezTo>
                      <a:cubicBezTo>
                        <a:pt x="16425" y="12096"/>
                        <a:pt x="17120" y="9549"/>
                        <a:pt x="17583" y="6966"/>
                      </a:cubicBezTo>
                      <a:cubicBezTo>
                        <a:pt x="17690" y="6342"/>
                        <a:pt x="17707" y="5523"/>
                        <a:pt x="17048" y="5309"/>
                      </a:cubicBezTo>
                      <a:cubicBezTo>
                        <a:pt x="16954" y="5283"/>
                        <a:pt x="16861" y="5271"/>
                        <a:pt x="16768" y="5271"/>
                      </a:cubicBezTo>
                      <a:cubicBezTo>
                        <a:pt x="16476" y="5271"/>
                        <a:pt x="16200" y="5395"/>
                        <a:pt x="15997" y="5612"/>
                      </a:cubicBezTo>
                      <a:cubicBezTo>
                        <a:pt x="14911" y="6877"/>
                        <a:pt x="14537" y="8533"/>
                        <a:pt x="14251" y="10137"/>
                      </a:cubicBezTo>
                      <a:cubicBezTo>
                        <a:pt x="13877" y="12399"/>
                        <a:pt x="13646" y="14697"/>
                        <a:pt x="13592" y="17013"/>
                      </a:cubicBezTo>
                      <a:cubicBezTo>
                        <a:pt x="13592" y="17868"/>
                        <a:pt x="13343" y="18723"/>
                        <a:pt x="12880" y="19454"/>
                      </a:cubicBezTo>
                      <a:cubicBezTo>
                        <a:pt x="12809" y="19578"/>
                        <a:pt x="12666" y="19667"/>
                        <a:pt x="12523" y="19685"/>
                      </a:cubicBezTo>
                      <a:cubicBezTo>
                        <a:pt x="12292" y="19685"/>
                        <a:pt x="12078" y="19561"/>
                        <a:pt x="11971" y="19365"/>
                      </a:cubicBezTo>
                      <a:cubicBezTo>
                        <a:pt x="11793" y="19062"/>
                        <a:pt x="11829" y="18688"/>
                        <a:pt x="11882" y="18349"/>
                      </a:cubicBezTo>
                      <a:cubicBezTo>
                        <a:pt x="12185" y="15873"/>
                        <a:pt x="12417" y="13379"/>
                        <a:pt x="12541" y="10867"/>
                      </a:cubicBezTo>
                      <a:cubicBezTo>
                        <a:pt x="12559" y="10653"/>
                        <a:pt x="12523" y="10440"/>
                        <a:pt x="12399" y="10244"/>
                      </a:cubicBezTo>
                      <a:cubicBezTo>
                        <a:pt x="12264" y="10022"/>
                        <a:pt x="12092" y="9946"/>
                        <a:pt x="11918" y="9946"/>
                      </a:cubicBezTo>
                      <a:cubicBezTo>
                        <a:pt x="11770" y="9946"/>
                        <a:pt x="11621" y="10000"/>
                        <a:pt x="11490" y="10065"/>
                      </a:cubicBezTo>
                      <a:cubicBezTo>
                        <a:pt x="10867" y="10351"/>
                        <a:pt x="10404" y="10903"/>
                        <a:pt x="10225" y="11580"/>
                      </a:cubicBezTo>
                      <a:cubicBezTo>
                        <a:pt x="9174" y="15178"/>
                        <a:pt x="11437" y="19026"/>
                        <a:pt x="10261" y="22500"/>
                      </a:cubicBezTo>
                      <a:cubicBezTo>
                        <a:pt x="9513" y="22340"/>
                        <a:pt x="9388" y="21360"/>
                        <a:pt x="9406" y="20594"/>
                      </a:cubicBezTo>
                      <a:cubicBezTo>
                        <a:pt x="9442" y="19436"/>
                        <a:pt x="9406" y="18278"/>
                        <a:pt x="9335" y="17120"/>
                      </a:cubicBezTo>
                      <a:cubicBezTo>
                        <a:pt x="9299" y="16603"/>
                        <a:pt x="9246" y="16069"/>
                        <a:pt x="8889" y="15695"/>
                      </a:cubicBezTo>
                      <a:cubicBezTo>
                        <a:pt x="8706" y="15496"/>
                        <a:pt x="8470" y="15402"/>
                        <a:pt x="8226" y="15402"/>
                      </a:cubicBezTo>
                      <a:cubicBezTo>
                        <a:pt x="8186" y="15402"/>
                        <a:pt x="8146" y="15405"/>
                        <a:pt x="8106" y="15410"/>
                      </a:cubicBezTo>
                      <a:cubicBezTo>
                        <a:pt x="7607" y="15517"/>
                        <a:pt x="7446" y="16015"/>
                        <a:pt x="7357" y="16461"/>
                      </a:cubicBezTo>
                      <a:cubicBezTo>
                        <a:pt x="6930" y="18866"/>
                        <a:pt x="7660" y="21378"/>
                        <a:pt x="8551" y="23604"/>
                      </a:cubicBezTo>
                      <a:cubicBezTo>
                        <a:pt x="8872" y="24335"/>
                        <a:pt x="8943" y="25172"/>
                        <a:pt x="8729" y="25956"/>
                      </a:cubicBezTo>
                      <a:cubicBezTo>
                        <a:pt x="8693" y="26098"/>
                        <a:pt x="8622" y="26259"/>
                        <a:pt x="8426" y="26277"/>
                      </a:cubicBezTo>
                      <a:cubicBezTo>
                        <a:pt x="8414" y="26277"/>
                        <a:pt x="8401" y="26278"/>
                        <a:pt x="8389" y="26278"/>
                      </a:cubicBezTo>
                      <a:cubicBezTo>
                        <a:pt x="8156" y="26278"/>
                        <a:pt x="7960" y="26122"/>
                        <a:pt x="7910" y="25902"/>
                      </a:cubicBezTo>
                      <a:lnTo>
                        <a:pt x="6983" y="22197"/>
                      </a:lnTo>
                      <a:cubicBezTo>
                        <a:pt x="6815" y="21523"/>
                        <a:pt x="6439" y="20674"/>
                        <a:pt x="5736" y="20674"/>
                      </a:cubicBezTo>
                      <a:cubicBezTo>
                        <a:pt x="5696" y="20674"/>
                        <a:pt x="5654" y="20677"/>
                        <a:pt x="5612" y="20683"/>
                      </a:cubicBezTo>
                      <a:cubicBezTo>
                        <a:pt x="5166" y="20772"/>
                        <a:pt x="4810" y="21128"/>
                        <a:pt x="4739" y="21591"/>
                      </a:cubicBezTo>
                      <a:cubicBezTo>
                        <a:pt x="4275" y="24210"/>
                        <a:pt x="6217" y="26401"/>
                        <a:pt x="6859" y="28895"/>
                      </a:cubicBezTo>
                      <a:cubicBezTo>
                        <a:pt x="6983" y="29394"/>
                        <a:pt x="6894" y="30142"/>
                        <a:pt x="6360" y="30160"/>
                      </a:cubicBezTo>
                      <a:lnTo>
                        <a:pt x="4293" y="25243"/>
                      </a:lnTo>
                      <a:cubicBezTo>
                        <a:pt x="4222" y="25065"/>
                        <a:pt x="4133" y="24869"/>
                        <a:pt x="3919" y="24869"/>
                      </a:cubicBezTo>
                      <a:cubicBezTo>
                        <a:pt x="3759" y="24887"/>
                        <a:pt x="3616" y="24976"/>
                        <a:pt x="3545" y="25119"/>
                      </a:cubicBezTo>
                      <a:cubicBezTo>
                        <a:pt x="3082" y="25956"/>
                        <a:pt x="3314" y="26953"/>
                        <a:pt x="3616" y="27844"/>
                      </a:cubicBezTo>
                      <a:cubicBezTo>
                        <a:pt x="4311" y="29875"/>
                        <a:pt x="5362" y="31763"/>
                        <a:pt x="6734" y="33420"/>
                      </a:cubicBezTo>
                      <a:lnTo>
                        <a:pt x="6627" y="33456"/>
                      </a:lnTo>
                      <a:cubicBezTo>
                        <a:pt x="5184" y="32903"/>
                        <a:pt x="3990" y="31870"/>
                        <a:pt x="2886" y="30784"/>
                      </a:cubicBezTo>
                      <a:cubicBezTo>
                        <a:pt x="2619" y="30481"/>
                        <a:pt x="2280" y="30231"/>
                        <a:pt x="1924" y="30035"/>
                      </a:cubicBezTo>
                      <a:cubicBezTo>
                        <a:pt x="1765" y="29974"/>
                        <a:pt x="1590" y="29939"/>
                        <a:pt x="1419" y="29939"/>
                      </a:cubicBezTo>
                      <a:cubicBezTo>
                        <a:pt x="993" y="29939"/>
                        <a:pt x="588" y="30154"/>
                        <a:pt x="499" y="30712"/>
                      </a:cubicBezTo>
                      <a:cubicBezTo>
                        <a:pt x="463" y="31051"/>
                        <a:pt x="534" y="31389"/>
                        <a:pt x="730" y="31656"/>
                      </a:cubicBezTo>
                      <a:cubicBezTo>
                        <a:pt x="2049" y="33812"/>
                        <a:pt x="4471" y="34845"/>
                        <a:pt x="6502" y="36306"/>
                      </a:cubicBezTo>
                      <a:cubicBezTo>
                        <a:pt x="6472" y="36469"/>
                        <a:pt x="6325" y="36527"/>
                        <a:pt x="6155" y="36527"/>
                      </a:cubicBezTo>
                      <a:cubicBezTo>
                        <a:pt x="6027" y="36527"/>
                        <a:pt x="5886" y="36494"/>
                        <a:pt x="5772" y="36449"/>
                      </a:cubicBezTo>
                      <a:cubicBezTo>
                        <a:pt x="4917" y="36110"/>
                        <a:pt x="4097" y="35683"/>
                        <a:pt x="3331" y="35184"/>
                      </a:cubicBezTo>
                      <a:cubicBezTo>
                        <a:pt x="2733" y="34785"/>
                        <a:pt x="2119" y="34339"/>
                        <a:pt x="1374" y="34339"/>
                      </a:cubicBezTo>
                      <a:cubicBezTo>
                        <a:pt x="1320" y="34339"/>
                        <a:pt x="1266" y="34342"/>
                        <a:pt x="1211" y="34346"/>
                      </a:cubicBezTo>
                      <a:cubicBezTo>
                        <a:pt x="820" y="34382"/>
                        <a:pt x="481" y="34596"/>
                        <a:pt x="303" y="34934"/>
                      </a:cubicBezTo>
                      <a:cubicBezTo>
                        <a:pt x="0" y="35540"/>
                        <a:pt x="392" y="36110"/>
                        <a:pt x="837" y="36520"/>
                      </a:cubicBezTo>
                      <a:cubicBezTo>
                        <a:pt x="2405" y="38034"/>
                        <a:pt x="4632" y="38551"/>
                        <a:pt x="6663" y="39370"/>
                      </a:cubicBezTo>
                      <a:cubicBezTo>
                        <a:pt x="6876" y="39441"/>
                        <a:pt x="7072" y="39566"/>
                        <a:pt x="7215" y="39744"/>
                      </a:cubicBezTo>
                      <a:cubicBezTo>
                        <a:pt x="7340" y="39922"/>
                        <a:pt x="7304" y="40172"/>
                        <a:pt x="7144" y="40314"/>
                      </a:cubicBezTo>
                      <a:cubicBezTo>
                        <a:pt x="7069" y="40339"/>
                        <a:pt x="6991" y="40352"/>
                        <a:pt x="6912" y="40352"/>
                      </a:cubicBezTo>
                      <a:cubicBezTo>
                        <a:pt x="6822" y="40352"/>
                        <a:pt x="6731" y="40335"/>
                        <a:pt x="6645" y="40296"/>
                      </a:cubicBezTo>
                      <a:cubicBezTo>
                        <a:pt x="5861" y="40047"/>
                        <a:pt x="5059" y="39869"/>
                        <a:pt x="4258" y="39726"/>
                      </a:cubicBezTo>
                      <a:cubicBezTo>
                        <a:pt x="4092" y="39698"/>
                        <a:pt x="3912" y="39680"/>
                        <a:pt x="3734" y="39680"/>
                      </a:cubicBezTo>
                      <a:cubicBezTo>
                        <a:pt x="3239" y="39680"/>
                        <a:pt x="2759" y="39820"/>
                        <a:pt x="2654" y="40279"/>
                      </a:cubicBezTo>
                      <a:cubicBezTo>
                        <a:pt x="2619" y="40492"/>
                        <a:pt x="2637" y="40706"/>
                        <a:pt x="2743" y="40884"/>
                      </a:cubicBezTo>
                      <a:cubicBezTo>
                        <a:pt x="3278" y="41953"/>
                        <a:pt x="4703" y="42042"/>
                        <a:pt x="5843" y="42381"/>
                      </a:cubicBezTo>
                      <a:cubicBezTo>
                        <a:pt x="7108" y="42755"/>
                        <a:pt x="8355" y="44893"/>
                        <a:pt x="9032" y="46033"/>
                      </a:cubicBezTo>
                      <a:lnTo>
                        <a:pt x="9834" y="45587"/>
                      </a:lnTo>
                      <a:cubicBezTo>
                        <a:pt x="9513" y="44946"/>
                        <a:pt x="9299" y="42719"/>
                        <a:pt x="9869" y="42274"/>
                      </a:cubicBezTo>
                      <a:cubicBezTo>
                        <a:pt x="10439" y="41828"/>
                        <a:pt x="11152" y="41632"/>
                        <a:pt x="11847" y="41383"/>
                      </a:cubicBezTo>
                      <a:cubicBezTo>
                        <a:pt x="12541" y="41152"/>
                        <a:pt x="13236" y="40795"/>
                        <a:pt x="13610" y="40172"/>
                      </a:cubicBezTo>
                      <a:cubicBezTo>
                        <a:pt x="13877" y="39744"/>
                        <a:pt x="13913" y="39067"/>
                        <a:pt x="13307" y="38889"/>
                      </a:cubicBezTo>
                      <a:cubicBezTo>
                        <a:pt x="13218" y="38862"/>
                        <a:pt x="13126" y="38847"/>
                        <a:pt x="13035" y="38847"/>
                      </a:cubicBezTo>
                      <a:cubicBezTo>
                        <a:pt x="12889" y="38847"/>
                        <a:pt x="12744" y="38884"/>
                        <a:pt x="12613" y="38960"/>
                      </a:cubicBezTo>
                      <a:cubicBezTo>
                        <a:pt x="11936" y="39263"/>
                        <a:pt x="11259" y="39780"/>
                        <a:pt x="10493" y="39780"/>
                      </a:cubicBezTo>
                      <a:cubicBezTo>
                        <a:pt x="9709" y="39780"/>
                        <a:pt x="8854" y="38960"/>
                        <a:pt x="9495" y="38194"/>
                      </a:cubicBezTo>
                      <a:cubicBezTo>
                        <a:pt x="9709" y="37945"/>
                        <a:pt x="10029" y="37767"/>
                        <a:pt x="10368" y="37731"/>
                      </a:cubicBezTo>
                      <a:cubicBezTo>
                        <a:pt x="11829" y="37517"/>
                        <a:pt x="13290" y="37197"/>
                        <a:pt x="14715" y="36769"/>
                      </a:cubicBezTo>
                      <a:cubicBezTo>
                        <a:pt x="15338" y="36591"/>
                        <a:pt x="16015" y="36342"/>
                        <a:pt x="16389" y="35772"/>
                      </a:cubicBezTo>
                      <a:cubicBezTo>
                        <a:pt x="16567" y="35504"/>
                        <a:pt x="16639" y="35148"/>
                        <a:pt x="16550" y="34827"/>
                      </a:cubicBezTo>
                      <a:cubicBezTo>
                        <a:pt x="16415" y="34329"/>
                        <a:pt x="15974" y="34126"/>
                        <a:pt x="15529" y="34126"/>
                      </a:cubicBezTo>
                      <a:cubicBezTo>
                        <a:pt x="15385" y="34126"/>
                        <a:pt x="15241" y="34147"/>
                        <a:pt x="15107" y="34186"/>
                      </a:cubicBezTo>
                      <a:cubicBezTo>
                        <a:pt x="14679" y="34346"/>
                        <a:pt x="14287" y="34542"/>
                        <a:pt x="13931" y="34792"/>
                      </a:cubicBezTo>
                      <a:cubicBezTo>
                        <a:pt x="13147" y="35219"/>
                        <a:pt x="12274" y="35504"/>
                        <a:pt x="11383" y="35593"/>
                      </a:cubicBezTo>
                      <a:cubicBezTo>
                        <a:pt x="11315" y="35603"/>
                        <a:pt x="11244" y="35610"/>
                        <a:pt x="11173" y="35610"/>
                      </a:cubicBezTo>
                      <a:cubicBezTo>
                        <a:pt x="10987" y="35610"/>
                        <a:pt x="10805" y="35561"/>
                        <a:pt x="10689" y="35380"/>
                      </a:cubicBezTo>
                      <a:cubicBezTo>
                        <a:pt x="10600" y="35219"/>
                        <a:pt x="10582" y="35041"/>
                        <a:pt x="10653" y="34881"/>
                      </a:cubicBezTo>
                      <a:cubicBezTo>
                        <a:pt x="10760" y="34507"/>
                        <a:pt x="11098" y="34311"/>
                        <a:pt x="11437" y="34150"/>
                      </a:cubicBezTo>
                      <a:cubicBezTo>
                        <a:pt x="13521" y="33099"/>
                        <a:pt x="16033" y="32761"/>
                        <a:pt x="17672" y="31104"/>
                      </a:cubicBezTo>
                      <a:cubicBezTo>
                        <a:pt x="18171" y="30605"/>
                        <a:pt x="18527" y="29679"/>
                        <a:pt x="17850" y="29323"/>
                      </a:cubicBezTo>
                      <a:cubicBezTo>
                        <a:pt x="17720" y="29254"/>
                        <a:pt x="17574" y="29218"/>
                        <a:pt x="17425" y="29218"/>
                      </a:cubicBezTo>
                      <a:cubicBezTo>
                        <a:pt x="17267" y="29218"/>
                        <a:pt x="17106" y="29258"/>
                        <a:pt x="16959" y="29341"/>
                      </a:cubicBezTo>
                      <a:cubicBezTo>
                        <a:pt x="15196" y="30267"/>
                        <a:pt x="13468" y="31461"/>
                        <a:pt x="11455" y="31746"/>
                      </a:cubicBezTo>
                      <a:cubicBezTo>
                        <a:pt x="11317" y="31764"/>
                        <a:pt x="11178" y="31779"/>
                        <a:pt x="11041" y="31779"/>
                      </a:cubicBezTo>
                      <a:cubicBezTo>
                        <a:pt x="10789" y="31779"/>
                        <a:pt x="10547" y="31729"/>
                        <a:pt x="10350" y="31567"/>
                      </a:cubicBezTo>
                      <a:cubicBezTo>
                        <a:pt x="10154" y="31425"/>
                        <a:pt x="10047" y="31193"/>
                        <a:pt x="10101" y="30962"/>
                      </a:cubicBezTo>
                      <a:cubicBezTo>
                        <a:pt x="10172" y="30623"/>
                        <a:pt x="10528" y="30499"/>
                        <a:pt x="10849" y="30409"/>
                      </a:cubicBezTo>
                      <a:cubicBezTo>
                        <a:pt x="12559" y="29946"/>
                        <a:pt x="14287" y="29572"/>
                        <a:pt x="15944" y="28949"/>
                      </a:cubicBezTo>
                      <a:cubicBezTo>
                        <a:pt x="17690" y="28272"/>
                        <a:pt x="19382" y="27274"/>
                        <a:pt x="20540" y="25778"/>
                      </a:cubicBezTo>
                      <a:cubicBezTo>
                        <a:pt x="20718" y="25582"/>
                        <a:pt x="20754" y="25297"/>
                        <a:pt x="20629" y="25065"/>
                      </a:cubicBezTo>
                      <a:cubicBezTo>
                        <a:pt x="20514" y="24821"/>
                        <a:pt x="20307" y="24774"/>
                        <a:pt x="20101" y="24774"/>
                      </a:cubicBezTo>
                      <a:cubicBezTo>
                        <a:pt x="20051" y="24774"/>
                        <a:pt x="20001" y="24777"/>
                        <a:pt x="19952" y="24780"/>
                      </a:cubicBezTo>
                      <a:cubicBezTo>
                        <a:pt x="17458" y="24958"/>
                        <a:pt x="15231" y="26277"/>
                        <a:pt x="13004" y="27417"/>
                      </a:cubicBezTo>
                      <a:cubicBezTo>
                        <a:pt x="12582" y="27621"/>
                        <a:pt x="12114" y="27826"/>
                        <a:pt x="11666" y="27826"/>
                      </a:cubicBezTo>
                      <a:cubicBezTo>
                        <a:pt x="11490" y="27826"/>
                        <a:pt x="11317" y="27795"/>
                        <a:pt x="11152" y="27719"/>
                      </a:cubicBezTo>
                      <a:cubicBezTo>
                        <a:pt x="10956" y="27666"/>
                        <a:pt x="10849" y="27452"/>
                        <a:pt x="10902" y="27274"/>
                      </a:cubicBezTo>
                      <a:cubicBezTo>
                        <a:pt x="11063" y="26241"/>
                        <a:pt x="12132" y="25617"/>
                        <a:pt x="13111" y="25261"/>
                      </a:cubicBezTo>
                      <a:cubicBezTo>
                        <a:pt x="14519" y="24745"/>
                        <a:pt x="15979" y="24406"/>
                        <a:pt x="17476" y="24246"/>
                      </a:cubicBezTo>
                      <a:cubicBezTo>
                        <a:pt x="19097" y="24068"/>
                        <a:pt x="20896" y="24032"/>
                        <a:pt x="22143" y="22945"/>
                      </a:cubicBezTo>
                      <a:cubicBezTo>
                        <a:pt x="22393" y="22731"/>
                        <a:pt x="22624" y="22446"/>
                        <a:pt x="22500" y="22019"/>
                      </a:cubicBezTo>
                      <a:cubicBezTo>
                        <a:pt x="22375" y="21716"/>
                        <a:pt x="22125" y="21484"/>
                        <a:pt x="21805" y="21395"/>
                      </a:cubicBezTo>
                      <a:cubicBezTo>
                        <a:pt x="21673" y="21357"/>
                        <a:pt x="21541" y="21340"/>
                        <a:pt x="21409" y="21340"/>
                      </a:cubicBezTo>
                      <a:cubicBezTo>
                        <a:pt x="20937" y="21340"/>
                        <a:pt x="20469" y="21557"/>
                        <a:pt x="20023" y="21752"/>
                      </a:cubicBezTo>
                      <a:cubicBezTo>
                        <a:pt x="18260" y="22518"/>
                        <a:pt x="16389" y="23052"/>
                        <a:pt x="14483" y="23319"/>
                      </a:cubicBezTo>
                      <a:cubicBezTo>
                        <a:pt x="14441" y="23324"/>
                        <a:pt x="14398" y="23326"/>
                        <a:pt x="14355" y="23326"/>
                      </a:cubicBezTo>
                      <a:cubicBezTo>
                        <a:pt x="14214" y="23326"/>
                        <a:pt x="14071" y="23303"/>
                        <a:pt x="13949" y="23248"/>
                      </a:cubicBezTo>
                      <a:cubicBezTo>
                        <a:pt x="13503" y="23052"/>
                        <a:pt x="13521" y="22660"/>
                        <a:pt x="13646" y="22357"/>
                      </a:cubicBezTo>
                      <a:cubicBezTo>
                        <a:pt x="14073" y="21182"/>
                        <a:pt x="15498" y="20790"/>
                        <a:pt x="16728" y="20558"/>
                      </a:cubicBezTo>
                      <a:lnTo>
                        <a:pt x="20469" y="19810"/>
                      </a:lnTo>
                      <a:cubicBezTo>
                        <a:pt x="22268" y="19454"/>
                        <a:pt x="24281" y="18955"/>
                        <a:pt x="25047" y="17227"/>
                      </a:cubicBezTo>
                      <a:cubicBezTo>
                        <a:pt x="25172" y="16977"/>
                        <a:pt x="25136" y="16692"/>
                        <a:pt x="24958" y="16496"/>
                      </a:cubicBezTo>
                      <a:cubicBezTo>
                        <a:pt x="24839" y="16368"/>
                        <a:pt x="24711" y="16325"/>
                        <a:pt x="24583" y="16325"/>
                      </a:cubicBezTo>
                      <a:cubicBezTo>
                        <a:pt x="24461" y="16325"/>
                        <a:pt x="24340" y="16364"/>
                        <a:pt x="24227" y="16407"/>
                      </a:cubicBezTo>
                      <a:cubicBezTo>
                        <a:pt x="21912" y="17138"/>
                        <a:pt x="19685" y="18278"/>
                        <a:pt x="17244" y="18314"/>
                      </a:cubicBezTo>
                      <a:cubicBezTo>
                        <a:pt x="17066" y="18314"/>
                        <a:pt x="16906" y="18224"/>
                        <a:pt x="16799" y="18082"/>
                      </a:cubicBezTo>
                      <a:cubicBezTo>
                        <a:pt x="16639" y="17761"/>
                        <a:pt x="16959" y="17476"/>
                        <a:pt x="17244" y="17316"/>
                      </a:cubicBezTo>
                      <a:cubicBezTo>
                        <a:pt x="18046" y="16888"/>
                        <a:pt x="20415" y="16194"/>
                        <a:pt x="20415" y="16194"/>
                      </a:cubicBezTo>
                      <a:cubicBezTo>
                        <a:pt x="23551" y="15909"/>
                        <a:pt x="26436" y="14377"/>
                        <a:pt x="28432" y="11972"/>
                      </a:cubicBezTo>
                      <a:cubicBezTo>
                        <a:pt x="28735" y="11615"/>
                        <a:pt x="29002" y="11081"/>
                        <a:pt x="28610" y="10778"/>
                      </a:cubicBezTo>
                      <a:cubicBezTo>
                        <a:pt x="28485" y="10691"/>
                        <a:pt x="28343" y="10647"/>
                        <a:pt x="28208" y="10647"/>
                      </a:cubicBezTo>
                      <a:cubicBezTo>
                        <a:pt x="28150" y="10647"/>
                        <a:pt x="28093" y="10655"/>
                        <a:pt x="28040" y="10671"/>
                      </a:cubicBezTo>
                      <a:cubicBezTo>
                        <a:pt x="27024" y="10921"/>
                        <a:pt x="26241" y="11615"/>
                        <a:pt x="25368" y="12132"/>
                      </a:cubicBezTo>
                      <a:cubicBezTo>
                        <a:pt x="24096" y="12856"/>
                        <a:pt x="22650" y="13232"/>
                        <a:pt x="21200" y="13232"/>
                      </a:cubicBezTo>
                      <a:cubicBezTo>
                        <a:pt x="21046" y="13232"/>
                        <a:pt x="20891" y="13227"/>
                        <a:pt x="20736" y="13219"/>
                      </a:cubicBezTo>
                      <a:cubicBezTo>
                        <a:pt x="20807" y="12524"/>
                        <a:pt x="21662" y="12239"/>
                        <a:pt x="22339" y="12079"/>
                      </a:cubicBezTo>
                      <a:cubicBezTo>
                        <a:pt x="25902" y="11206"/>
                        <a:pt x="28966" y="8961"/>
                        <a:pt x="30872" y="5843"/>
                      </a:cubicBezTo>
                      <a:cubicBezTo>
                        <a:pt x="31015" y="5612"/>
                        <a:pt x="31015" y="5327"/>
                        <a:pt x="30854" y="5113"/>
                      </a:cubicBezTo>
                      <a:cubicBezTo>
                        <a:pt x="30749" y="4966"/>
                        <a:pt x="30620" y="4918"/>
                        <a:pt x="30487" y="4918"/>
                      </a:cubicBezTo>
                      <a:cubicBezTo>
                        <a:pt x="30395" y="4918"/>
                        <a:pt x="30301" y="4941"/>
                        <a:pt x="30213" y="4971"/>
                      </a:cubicBezTo>
                      <a:cubicBezTo>
                        <a:pt x="28414" y="5541"/>
                        <a:pt x="27185" y="7607"/>
                        <a:pt x="25296" y="7643"/>
                      </a:cubicBezTo>
                      <a:cubicBezTo>
                        <a:pt x="26882" y="6039"/>
                        <a:pt x="28182" y="4169"/>
                        <a:pt x="29109" y="2120"/>
                      </a:cubicBezTo>
                      <a:cubicBezTo>
                        <a:pt x="29322" y="1639"/>
                        <a:pt x="29536" y="1105"/>
                        <a:pt x="29340" y="588"/>
                      </a:cubicBezTo>
                      <a:cubicBezTo>
                        <a:pt x="29251" y="303"/>
                        <a:pt x="29020" y="89"/>
                        <a:pt x="28752" y="18"/>
                      </a:cubicBezTo>
                      <a:cubicBezTo>
                        <a:pt x="28698" y="6"/>
                        <a:pt x="28644" y="1"/>
                        <a:pt x="2859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27" name="Google Shape;727;p3"/>
                <p:cNvGrpSpPr/>
                <p:nvPr/>
              </p:nvGrpSpPr>
              <p:grpSpPr>
                <a:xfrm>
                  <a:off x="-965199" y="2712111"/>
                  <a:ext cx="1387364" cy="1986663"/>
                  <a:chOff x="-965199" y="2712111"/>
                  <a:chExt cx="1387364" cy="1986663"/>
                </a:xfrm>
              </p:grpSpPr>
              <p:sp>
                <p:nvSpPr>
                  <p:cNvPr id="728" name="Google Shape;728;p3"/>
                  <p:cNvSpPr/>
                  <p:nvPr/>
                </p:nvSpPr>
                <p:spPr>
                  <a:xfrm>
                    <a:off x="300299" y="2712111"/>
                    <a:ext cx="29392" cy="22708"/>
                  </a:xfrm>
                  <a:custGeom>
                    <a:rect b="b" l="l" r="r" t="t"/>
                    <a:pathLst>
                      <a:path extrusionOk="0" h="428" w="554">
                        <a:moveTo>
                          <a:pt x="268" y="0"/>
                        </a:moveTo>
                        <a:cubicBezTo>
                          <a:pt x="1" y="0"/>
                          <a:pt x="19" y="428"/>
                          <a:pt x="286" y="428"/>
                        </a:cubicBezTo>
                        <a:cubicBezTo>
                          <a:pt x="553" y="428"/>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29" name="Google Shape;729;p3"/>
                  <p:cNvSpPr/>
                  <p:nvPr/>
                </p:nvSpPr>
                <p:spPr>
                  <a:xfrm>
                    <a:off x="392773" y="2853182"/>
                    <a:ext cx="29392" cy="21487"/>
                  </a:xfrm>
                  <a:custGeom>
                    <a:rect b="b" l="l" r="r" t="t"/>
                    <a:pathLst>
                      <a:path extrusionOk="0" h="405" w="554">
                        <a:moveTo>
                          <a:pt x="304" y="0"/>
                        </a:moveTo>
                        <a:cubicBezTo>
                          <a:pt x="148" y="0"/>
                          <a:pt x="1" y="205"/>
                          <a:pt x="182" y="334"/>
                        </a:cubicBezTo>
                        <a:lnTo>
                          <a:pt x="182" y="352"/>
                        </a:lnTo>
                        <a:lnTo>
                          <a:pt x="235" y="369"/>
                        </a:lnTo>
                        <a:cubicBezTo>
                          <a:pt x="263" y="394"/>
                          <a:pt x="296" y="404"/>
                          <a:pt x="329" y="404"/>
                        </a:cubicBezTo>
                        <a:cubicBezTo>
                          <a:pt x="441" y="404"/>
                          <a:pt x="554" y="280"/>
                          <a:pt x="485" y="156"/>
                        </a:cubicBezTo>
                        <a:lnTo>
                          <a:pt x="467" y="102"/>
                        </a:lnTo>
                        <a:cubicBezTo>
                          <a:pt x="423" y="29"/>
                          <a:pt x="363" y="0"/>
                          <a:pt x="3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0" name="Google Shape;730;p3"/>
                  <p:cNvSpPr/>
                  <p:nvPr/>
                </p:nvSpPr>
                <p:spPr>
                  <a:xfrm>
                    <a:off x="176524" y="3035317"/>
                    <a:ext cx="16129" cy="11407"/>
                  </a:xfrm>
                  <a:custGeom>
                    <a:rect b="b" l="l" r="r" t="t"/>
                    <a:pathLst>
                      <a:path extrusionOk="0" h="215" w="304">
                        <a:moveTo>
                          <a:pt x="161" y="1"/>
                        </a:moveTo>
                        <a:cubicBezTo>
                          <a:pt x="0" y="1"/>
                          <a:pt x="0" y="214"/>
                          <a:pt x="143" y="214"/>
                        </a:cubicBezTo>
                        <a:cubicBezTo>
                          <a:pt x="285" y="214"/>
                          <a:pt x="303" y="1"/>
                          <a:pt x="16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1" name="Google Shape;731;p3"/>
                  <p:cNvSpPr/>
                  <p:nvPr/>
                </p:nvSpPr>
                <p:spPr>
                  <a:xfrm>
                    <a:off x="82937" y="2936106"/>
                    <a:ext cx="38836" cy="29339"/>
                  </a:xfrm>
                  <a:custGeom>
                    <a:rect b="b" l="l" r="r" t="t"/>
                    <a:pathLst>
                      <a:path extrusionOk="0" h="553" w="732">
                        <a:moveTo>
                          <a:pt x="375" y="0"/>
                        </a:moveTo>
                        <a:cubicBezTo>
                          <a:pt x="1" y="0"/>
                          <a:pt x="1" y="552"/>
                          <a:pt x="375" y="552"/>
                        </a:cubicBezTo>
                        <a:cubicBezTo>
                          <a:pt x="731" y="552"/>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2" name="Google Shape;732;p3"/>
                  <p:cNvSpPr/>
                  <p:nvPr/>
                </p:nvSpPr>
                <p:spPr>
                  <a:xfrm>
                    <a:off x="-93786" y="3182170"/>
                    <a:ext cx="31249" cy="25838"/>
                  </a:xfrm>
                  <a:custGeom>
                    <a:rect b="b" l="l" r="r" t="t"/>
                    <a:pathLst>
                      <a:path extrusionOk="0" h="487" w="589">
                        <a:moveTo>
                          <a:pt x="260" y="0"/>
                        </a:moveTo>
                        <a:cubicBezTo>
                          <a:pt x="210" y="0"/>
                          <a:pt x="158" y="10"/>
                          <a:pt x="107" y="29"/>
                        </a:cubicBezTo>
                        <a:cubicBezTo>
                          <a:pt x="54" y="65"/>
                          <a:pt x="0" y="118"/>
                          <a:pt x="18" y="190"/>
                        </a:cubicBezTo>
                        <a:cubicBezTo>
                          <a:pt x="18" y="358"/>
                          <a:pt x="162" y="486"/>
                          <a:pt x="326" y="486"/>
                        </a:cubicBezTo>
                        <a:cubicBezTo>
                          <a:pt x="354" y="486"/>
                          <a:pt x="382" y="482"/>
                          <a:pt x="410" y="475"/>
                        </a:cubicBezTo>
                        <a:cubicBezTo>
                          <a:pt x="464" y="439"/>
                          <a:pt x="499" y="386"/>
                          <a:pt x="535" y="332"/>
                        </a:cubicBezTo>
                        <a:cubicBezTo>
                          <a:pt x="588" y="261"/>
                          <a:pt x="570" y="154"/>
                          <a:pt x="517" y="101"/>
                        </a:cubicBezTo>
                        <a:cubicBezTo>
                          <a:pt x="437" y="32"/>
                          <a:pt x="350" y="0"/>
                          <a:pt x="26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3" name="Google Shape;733;p3"/>
                  <p:cNvSpPr/>
                  <p:nvPr/>
                </p:nvSpPr>
                <p:spPr>
                  <a:xfrm>
                    <a:off x="31899" y="3262176"/>
                    <a:ext cx="34061" cy="23663"/>
                  </a:xfrm>
                  <a:custGeom>
                    <a:rect b="b" l="l" r="r" t="t"/>
                    <a:pathLst>
                      <a:path extrusionOk="0" h="446" w="642">
                        <a:moveTo>
                          <a:pt x="286" y="0"/>
                        </a:moveTo>
                        <a:cubicBezTo>
                          <a:pt x="1" y="0"/>
                          <a:pt x="54" y="445"/>
                          <a:pt x="339" y="445"/>
                        </a:cubicBezTo>
                        <a:cubicBezTo>
                          <a:pt x="642" y="445"/>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4" name="Google Shape;734;p3"/>
                  <p:cNvSpPr/>
                  <p:nvPr/>
                </p:nvSpPr>
                <p:spPr>
                  <a:xfrm>
                    <a:off x="-201539" y="3341545"/>
                    <a:ext cx="35016" cy="24618"/>
                  </a:xfrm>
                  <a:custGeom>
                    <a:rect b="b" l="l" r="r" t="t"/>
                    <a:pathLst>
                      <a:path extrusionOk="0" h="464" w="660">
                        <a:moveTo>
                          <a:pt x="303" y="0"/>
                        </a:moveTo>
                        <a:cubicBezTo>
                          <a:pt x="1" y="0"/>
                          <a:pt x="72" y="464"/>
                          <a:pt x="357" y="464"/>
                        </a:cubicBezTo>
                        <a:cubicBezTo>
                          <a:pt x="660" y="464"/>
                          <a:pt x="606" y="0"/>
                          <a:pt x="30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5" name="Google Shape;735;p3"/>
                  <p:cNvSpPr/>
                  <p:nvPr/>
                </p:nvSpPr>
                <p:spPr>
                  <a:xfrm>
                    <a:off x="-330036" y="3475135"/>
                    <a:ext cx="37987" cy="26899"/>
                  </a:xfrm>
                  <a:custGeom>
                    <a:rect b="b" l="l" r="r" t="t"/>
                    <a:pathLst>
                      <a:path extrusionOk="0" h="507" w="716">
                        <a:moveTo>
                          <a:pt x="316" y="0"/>
                        </a:moveTo>
                        <a:cubicBezTo>
                          <a:pt x="149" y="0"/>
                          <a:pt x="0" y="213"/>
                          <a:pt x="160" y="386"/>
                        </a:cubicBezTo>
                        <a:lnTo>
                          <a:pt x="178" y="404"/>
                        </a:lnTo>
                        <a:cubicBezTo>
                          <a:pt x="233" y="477"/>
                          <a:pt x="299" y="507"/>
                          <a:pt x="363" y="507"/>
                        </a:cubicBezTo>
                        <a:cubicBezTo>
                          <a:pt x="549" y="507"/>
                          <a:pt x="715" y="256"/>
                          <a:pt x="516" y="83"/>
                        </a:cubicBezTo>
                        <a:lnTo>
                          <a:pt x="481" y="83"/>
                        </a:lnTo>
                        <a:cubicBezTo>
                          <a:pt x="431" y="25"/>
                          <a:pt x="373" y="0"/>
                          <a:pt x="3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6" name="Google Shape;736;p3"/>
                  <p:cNvSpPr/>
                  <p:nvPr/>
                </p:nvSpPr>
                <p:spPr>
                  <a:xfrm>
                    <a:off x="-294171" y="2951226"/>
                    <a:ext cx="45415" cy="33106"/>
                  </a:xfrm>
                  <a:custGeom>
                    <a:rect b="b" l="l" r="r" t="t"/>
                    <a:pathLst>
                      <a:path extrusionOk="0" h="624" w="856">
                        <a:moveTo>
                          <a:pt x="393" y="0"/>
                        </a:moveTo>
                        <a:cubicBezTo>
                          <a:pt x="1" y="0"/>
                          <a:pt x="72" y="624"/>
                          <a:pt x="464" y="624"/>
                        </a:cubicBezTo>
                        <a:cubicBezTo>
                          <a:pt x="856" y="624"/>
                          <a:pt x="785" y="0"/>
                          <a:pt x="3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7" name="Google Shape;737;p3"/>
                  <p:cNvSpPr/>
                  <p:nvPr/>
                </p:nvSpPr>
                <p:spPr>
                  <a:xfrm>
                    <a:off x="-325367" y="3126994"/>
                    <a:ext cx="20851" cy="15174"/>
                  </a:xfrm>
                  <a:custGeom>
                    <a:rect b="b" l="l" r="r" t="t"/>
                    <a:pathLst>
                      <a:path extrusionOk="0" h="286" w="393">
                        <a:moveTo>
                          <a:pt x="179" y="1"/>
                        </a:moveTo>
                        <a:cubicBezTo>
                          <a:pt x="1" y="1"/>
                          <a:pt x="19" y="286"/>
                          <a:pt x="197" y="286"/>
                        </a:cubicBezTo>
                        <a:cubicBezTo>
                          <a:pt x="393" y="286"/>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8" name="Google Shape;738;p3"/>
                  <p:cNvSpPr/>
                  <p:nvPr/>
                </p:nvSpPr>
                <p:spPr>
                  <a:xfrm>
                    <a:off x="83892" y="3438899"/>
                    <a:ext cx="44460" cy="32151"/>
                  </a:xfrm>
                  <a:custGeom>
                    <a:rect b="b" l="l" r="r" t="t"/>
                    <a:pathLst>
                      <a:path extrusionOk="0" h="606" w="838">
                        <a:moveTo>
                          <a:pt x="392" y="0"/>
                        </a:moveTo>
                        <a:cubicBezTo>
                          <a:pt x="0" y="0"/>
                          <a:pt x="72" y="606"/>
                          <a:pt x="464" y="606"/>
                        </a:cubicBezTo>
                        <a:cubicBezTo>
                          <a:pt x="838" y="606"/>
                          <a:pt x="784" y="0"/>
                          <a:pt x="3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9" name="Google Shape;739;p3"/>
                  <p:cNvSpPr/>
                  <p:nvPr/>
                </p:nvSpPr>
                <p:spPr>
                  <a:xfrm>
                    <a:off x="-138882" y="3509673"/>
                    <a:ext cx="24618" cy="18781"/>
                  </a:xfrm>
                  <a:custGeom>
                    <a:rect b="b" l="l" r="r" t="t"/>
                    <a:pathLst>
                      <a:path extrusionOk="0" h="354" w="464">
                        <a:moveTo>
                          <a:pt x="229" y="0"/>
                        </a:moveTo>
                        <a:cubicBezTo>
                          <a:pt x="115" y="0"/>
                          <a:pt x="0" y="157"/>
                          <a:pt x="84" y="270"/>
                        </a:cubicBezTo>
                        <a:lnTo>
                          <a:pt x="84" y="252"/>
                        </a:lnTo>
                        <a:lnTo>
                          <a:pt x="120" y="305"/>
                        </a:lnTo>
                        <a:cubicBezTo>
                          <a:pt x="143" y="339"/>
                          <a:pt x="173" y="353"/>
                          <a:pt x="204" y="353"/>
                        </a:cubicBezTo>
                        <a:cubicBezTo>
                          <a:pt x="322" y="353"/>
                          <a:pt x="464" y="162"/>
                          <a:pt x="352" y="91"/>
                        </a:cubicBezTo>
                        <a:lnTo>
                          <a:pt x="316" y="38"/>
                        </a:lnTo>
                        <a:cubicBezTo>
                          <a:pt x="290" y="12"/>
                          <a:pt x="259" y="0"/>
                          <a:pt x="2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0" name="Google Shape;740;p3"/>
                  <p:cNvSpPr/>
                  <p:nvPr/>
                </p:nvSpPr>
                <p:spPr>
                  <a:xfrm>
                    <a:off x="-452007" y="3693134"/>
                    <a:ext cx="31249" cy="23663"/>
                  </a:xfrm>
                  <a:custGeom>
                    <a:rect b="b" l="l" r="r" t="t"/>
                    <a:pathLst>
                      <a:path extrusionOk="0" h="446" w="589">
                        <a:moveTo>
                          <a:pt x="286" y="0"/>
                        </a:moveTo>
                        <a:cubicBezTo>
                          <a:pt x="1" y="0"/>
                          <a:pt x="36" y="446"/>
                          <a:pt x="304" y="446"/>
                        </a:cubicBezTo>
                        <a:cubicBezTo>
                          <a:pt x="589"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1" name="Google Shape;741;p3"/>
                  <p:cNvSpPr/>
                  <p:nvPr/>
                </p:nvSpPr>
                <p:spPr>
                  <a:xfrm>
                    <a:off x="-556895" y="3166678"/>
                    <a:ext cx="31249" cy="23716"/>
                  </a:xfrm>
                  <a:custGeom>
                    <a:rect b="b" l="l" r="r" t="t"/>
                    <a:pathLst>
                      <a:path extrusionOk="0" h="447" w="589">
                        <a:moveTo>
                          <a:pt x="268" y="1"/>
                        </a:moveTo>
                        <a:cubicBezTo>
                          <a:pt x="0" y="1"/>
                          <a:pt x="18" y="446"/>
                          <a:pt x="303" y="446"/>
                        </a:cubicBezTo>
                        <a:cubicBezTo>
                          <a:pt x="588" y="446"/>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2" name="Google Shape;742;p3"/>
                  <p:cNvSpPr/>
                  <p:nvPr/>
                </p:nvSpPr>
                <p:spPr>
                  <a:xfrm>
                    <a:off x="-526813" y="3339369"/>
                    <a:ext cx="32364" cy="28172"/>
                  </a:xfrm>
                  <a:custGeom>
                    <a:rect b="b" l="l" r="r" t="t"/>
                    <a:pathLst>
                      <a:path extrusionOk="0" h="531" w="610">
                        <a:moveTo>
                          <a:pt x="260" y="1"/>
                        </a:moveTo>
                        <a:cubicBezTo>
                          <a:pt x="4" y="1"/>
                          <a:pt x="1" y="530"/>
                          <a:pt x="250" y="530"/>
                        </a:cubicBezTo>
                        <a:cubicBezTo>
                          <a:pt x="268" y="530"/>
                          <a:pt x="286" y="528"/>
                          <a:pt x="306" y="522"/>
                        </a:cubicBezTo>
                        <a:lnTo>
                          <a:pt x="324" y="522"/>
                        </a:lnTo>
                        <a:cubicBezTo>
                          <a:pt x="591" y="469"/>
                          <a:pt x="609" y="95"/>
                          <a:pt x="342" y="24"/>
                        </a:cubicBezTo>
                        <a:lnTo>
                          <a:pt x="306" y="6"/>
                        </a:lnTo>
                        <a:cubicBezTo>
                          <a:pt x="290" y="2"/>
                          <a:pt x="275" y="1"/>
                          <a:pt x="2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3" name="Google Shape;743;p3"/>
                  <p:cNvSpPr/>
                  <p:nvPr/>
                </p:nvSpPr>
                <p:spPr>
                  <a:xfrm>
                    <a:off x="-666558" y="3550631"/>
                    <a:ext cx="23238" cy="16871"/>
                  </a:xfrm>
                  <a:custGeom>
                    <a:rect b="b" l="l" r="r" t="t"/>
                    <a:pathLst>
                      <a:path extrusionOk="0" h="318" w="438">
                        <a:moveTo>
                          <a:pt x="144" y="0"/>
                        </a:moveTo>
                        <a:cubicBezTo>
                          <a:pt x="107" y="0"/>
                          <a:pt x="74" y="19"/>
                          <a:pt x="54" y="68"/>
                        </a:cubicBezTo>
                        <a:cubicBezTo>
                          <a:pt x="19" y="139"/>
                          <a:pt x="1" y="210"/>
                          <a:pt x="72" y="281"/>
                        </a:cubicBezTo>
                        <a:cubicBezTo>
                          <a:pt x="108" y="299"/>
                          <a:pt x="143" y="317"/>
                          <a:pt x="179" y="317"/>
                        </a:cubicBezTo>
                        <a:cubicBezTo>
                          <a:pt x="197" y="317"/>
                          <a:pt x="232" y="299"/>
                          <a:pt x="250" y="281"/>
                        </a:cubicBezTo>
                        <a:cubicBezTo>
                          <a:pt x="259" y="264"/>
                          <a:pt x="268" y="255"/>
                          <a:pt x="275" y="255"/>
                        </a:cubicBezTo>
                        <a:cubicBezTo>
                          <a:pt x="281" y="255"/>
                          <a:pt x="286" y="264"/>
                          <a:pt x="286" y="281"/>
                        </a:cubicBezTo>
                        <a:cubicBezTo>
                          <a:pt x="438" y="226"/>
                          <a:pt x="269" y="0"/>
                          <a:pt x="1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4" name="Google Shape;744;p3"/>
                  <p:cNvSpPr/>
                  <p:nvPr/>
                </p:nvSpPr>
                <p:spPr>
                  <a:xfrm>
                    <a:off x="-566339" y="3798022"/>
                    <a:ext cx="45415" cy="35971"/>
                  </a:xfrm>
                  <a:custGeom>
                    <a:rect b="b" l="l" r="r" t="t"/>
                    <a:pathLst>
                      <a:path extrusionOk="0" h="678" w="856">
                        <a:moveTo>
                          <a:pt x="446" y="1"/>
                        </a:moveTo>
                        <a:cubicBezTo>
                          <a:pt x="18" y="1"/>
                          <a:pt x="0" y="678"/>
                          <a:pt x="410" y="678"/>
                        </a:cubicBezTo>
                        <a:cubicBezTo>
                          <a:pt x="855" y="678"/>
                          <a:pt x="855"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5" name="Google Shape;745;p3"/>
                  <p:cNvSpPr/>
                  <p:nvPr/>
                </p:nvSpPr>
                <p:spPr>
                  <a:xfrm>
                    <a:off x="-652339" y="3954425"/>
                    <a:ext cx="28384" cy="27960"/>
                  </a:xfrm>
                  <a:custGeom>
                    <a:rect b="b" l="l" r="r" t="t"/>
                    <a:pathLst>
                      <a:path extrusionOk="0" h="527" w="535">
                        <a:moveTo>
                          <a:pt x="196" y="509"/>
                        </a:moveTo>
                        <a:lnTo>
                          <a:pt x="196" y="509"/>
                        </a:lnTo>
                        <a:cubicBezTo>
                          <a:pt x="210" y="513"/>
                          <a:pt x="223" y="517"/>
                          <a:pt x="237" y="519"/>
                        </a:cubicBezTo>
                        <a:lnTo>
                          <a:pt x="237" y="519"/>
                        </a:lnTo>
                        <a:lnTo>
                          <a:pt x="196" y="509"/>
                        </a:lnTo>
                        <a:close/>
                        <a:moveTo>
                          <a:pt x="290" y="0"/>
                        </a:moveTo>
                        <a:cubicBezTo>
                          <a:pt x="271" y="0"/>
                          <a:pt x="252" y="3"/>
                          <a:pt x="232" y="10"/>
                        </a:cubicBezTo>
                        <a:cubicBezTo>
                          <a:pt x="107" y="63"/>
                          <a:pt x="0" y="135"/>
                          <a:pt x="36" y="277"/>
                        </a:cubicBezTo>
                        <a:cubicBezTo>
                          <a:pt x="36" y="402"/>
                          <a:pt x="125" y="509"/>
                          <a:pt x="249" y="509"/>
                        </a:cubicBezTo>
                        <a:lnTo>
                          <a:pt x="263" y="522"/>
                        </a:lnTo>
                        <a:lnTo>
                          <a:pt x="263" y="522"/>
                        </a:lnTo>
                        <a:cubicBezTo>
                          <a:pt x="254" y="521"/>
                          <a:pt x="246" y="520"/>
                          <a:pt x="237" y="519"/>
                        </a:cubicBezTo>
                        <a:lnTo>
                          <a:pt x="237" y="519"/>
                        </a:lnTo>
                        <a:lnTo>
                          <a:pt x="267" y="527"/>
                        </a:lnTo>
                        <a:lnTo>
                          <a:pt x="263" y="522"/>
                        </a:lnTo>
                        <a:lnTo>
                          <a:pt x="263" y="522"/>
                        </a:lnTo>
                        <a:cubicBezTo>
                          <a:pt x="268" y="522"/>
                          <a:pt x="274" y="523"/>
                          <a:pt x="280" y="523"/>
                        </a:cubicBezTo>
                        <a:cubicBezTo>
                          <a:pt x="408" y="523"/>
                          <a:pt x="520" y="424"/>
                          <a:pt x="535" y="277"/>
                        </a:cubicBezTo>
                        <a:cubicBezTo>
                          <a:pt x="535" y="152"/>
                          <a:pt x="425" y="0"/>
                          <a:pt x="29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6" name="Google Shape;746;p3"/>
                  <p:cNvSpPr/>
                  <p:nvPr/>
                </p:nvSpPr>
                <p:spPr>
                  <a:xfrm>
                    <a:off x="-246900" y="3920895"/>
                    <a:ext cx="37828" cy="28437"/>
                  </a:xfrm>
                  <a:custGeom>
                    <a:rect b="b" l="l" r="r" t="t"/>
                    <a:pathLst>
                      <a:path extrusionOk="0" h="536" w="713">
                        <a:moveTo>
                          <a:pt x="357" y="1"/>
                        </a:moveTo>
                        <a:cubicBezTo>
                          <a:pt x="0" y="1"/>
                          <a:pt x="0" y="535"/>
                          <a:pt x="357" y="535"/>
                        </a:cubicBezTo>
                        <a:cubicBezTo>
                          <a:pt x="713" y="535"/>
                          <a:pt x="713" y="1"/>
                          <a:pt x="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7" name="Google Shape;747;p3"/>
                  <p:cNvSpPr/>
                  <p:nvPr/>
                </p:nvSpPr>
                <p:spPr>
                  <a:xfrm>
                    <a:off x="-492965" y="4018886"/>
                    <a:ext cx="33478" cy="25679"/>
                  </a:xfrm>
                  <a:custGeom>
                    <a:rect b="b" l="l" r="r" t="t"/>
                    <a:pathLst>
                      <a:path extrusionOk="0" h="484" w="631">
                        <a:moveTo>
                          <a:pt x="394" y="1"/>
                        </a:moveTo>
                        <a:cubicBezTo>
                          <a:pt x="357" y="1"/>
                          <a:pt x="321" y="9"/>
                          <a:pt x="292" y="24"/>
                        </a:cubicBezTo>
                        <a:cubicBezTo>
                          <a:pt x="256" y="42"/>
                          <a:pt x="238" y="60"/>
                          <a:pt x="220" y="60"/>
                        </a:cubicBezTo>
                        <a:cubicBezTo>
                          <a:pt x="0" y="197"/>
                          <a:pt x="195" y="484"/>
                          <a:pt x="377" y="484"/>
                        </a:cubicBezTo>
                        <a:cubicBezTo>
                          <a:pt x="430" y="484"/>
                          <a:pt x="483" y="459"/>
                          <a:pt x="523" y="398"/>
                        </a:cubicBezTo>
                        <a:lnTo>
                          <a:pt x="577" y="309"/>
                        </a:lnTo>
                        <a:cubicBezTo>
                          <a:pt x="630" y="220"/>
                          <a:pt x="612" y="113"/>
                          <a:pt x="541" y="60"/>
                        </a:cubicBezTo>
                        <a:cubicBezTo>
                          <a:pt x="499" y="18"/>
                          <a:pt x="445" y="1"/>
                          <a:pt x="3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8" name="Google Shape;748;p3"/>
                  <p:cNvSpPr/>
                  <p:nvPr/>
                </p:nvSpPr>
                <p:spPr>
                  <a:xfrm>
                    <a:off x="-635362" y="4265852"/>
                    <a:ext cx="32841" cy="28278"/>
                  </a:xfrm>
                  <a:custGeom>
                    <a:rect b="b" l="l" r="r" t="t"/>
                    <a:pathLst>
                      <a:path extrusionOk="0" h="533" w="619">
                        <a:moveTo>
                          <a:pt x="339" y="1"/>
                        </a:moveTo>
                        <a:lnTo>
                          <a:pt x="348" y="6"/>
                        </a:lnTo>
                        <a:lnTo>
                          <a:pt x="348" y="6"/>
                        </a:lnTo>
                        <a:cubicBezTo>
                          <a:pt x="343" y="6"/>
                          <a:pt x="339" y="6"/>
                          <a:pt x="335" y="6"/>
                        </a:cubicBezTo>
                        <a:cubicBezTo>
                          <a:pt x="280" y="6"/>
                          <a:pt x="225" y="22"/>
                          <a:pt x="179" y="54"/>
                        </a:cubicBezTo>
                        <a:cubicBezTo>
                          <a:pt x="72" y="143"/>
                          <a:pt x="1" y="375"/>
                          <a:pt x="143" y="464"/>
                        </a:cubicBezTo>
                        <a:cubicBezTo>
                          <a:pt x="207" y="510"/>
                          <a:pt x="280" y="532"/>
                          <a:pt x="348" y="532"/>
                        </a:cubicBezTo>
                        <a:cubicBezTo>
                          <a:pt x="492" y="532"/>
                          <a:pt x="618" y="437"/>
                          <a:pt x="606" y="268"/>
                        </a:cubicBezTo>
                        <a:cubicBezTo>
                          <a:pt x="606" y="126"/>
                          <a:pt x="482"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9" name="Google Shape;749;p3"/>
                  <p:cNvSpPr/>
                  <p:nvPr/>
                </p:nvSpPr>
                <p:spPr>
                  <a:xfrm>
                    <a:off x="-724175" y="4168498"/>
                    <a:ext cx="32151" cy="23716"/>
                  </a:xfrm>
                  <a:custGeom>
                    <a:rect b="b" l="l" r="r" t="t"/>
                    <a:pathLst>
                      <a:path extrusionOk="0" h="447" w="606">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0" name="Google Shape;750;p3"/>
                  <p:cNvSpPr/>
                  <p:nvPr/>
                </p:nvSpPr>
                <p:spPr>
                  <a:xfrm>
                    <a:off x="-811130" y="3729051"/>
                    <a:ext cx="35971" cy="25573"/>
                  </a:xfrm>
                  <a:custGeom>
                    <a:rect b="b" l="l" r="r" t="t"/>
                    <a:pathLst>
                      <a:path extrusionOk="0" h="482" w="678">
                        <a:moveTo>
                          <a:pt x="374" y="0"/>
                        </a:moveTo>
                        <a:cubicBezTo>
                          <a:pt x="72" y="0"/>
                          <a:pt x="0" y="481"/>
                          <a:pt x="303" y="481"/>
                        </a:cubicBezTo>
                        <a:cubicBezTo>
                          <a:pt x="606" y="481"/>
                          <a:pt x="677" y="0"/>
                          <a:pt x="37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1" name="Google Shape;751;p3"/>
                  <p:cNvSpPr/>
                  <p:nvPr/>
                </p:nvSpPr>
                <p:spPr>
                  <a:xfrm>
                    <a:off x="-296028" y="4129769"/>
                    <a:ext cx="45415" cy="32204"/>
                  </a:xfrm>
                  <a:custGeom>
                    <a:rect b="b" l="l" r="r" t="t"/>
                    <a:pathLst>
                      <a:path extrusionOk="0" h="607" w="856">
                        <a:moveTo>
                          <a:pt x="392" y="1"/>
                        </a:moveTo>
                        <a:cubicBezTo>
                          <a:pt x="0" y="1"/>
                          <a:pt x="71" y="606"/>
                          <a:pt x="463"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2" name="Google Shape;752;p3"/>
                  <p:cNvSpPr/>
                  <p:nvPr/>
                </p:nvSpPr>
                <p:spPr>
                  <a:xfrm>
                    <a:off x="-669370" y="4471914"/>
                    <a:ext cx="35971" cy="26528"/>
                  </a:xfrm>
                  <a:custGeom>
                    <a:rect b="b" l="l" r="r" t="t"/>
                    <a:pathLst>
                      <a:path extrusionOk="0" h="500" w="678">
                        <a:moveTo>
                          <a:pt x="357" y="0"/>
                        </a:moveTo>
                        <a:cubicBezTo>
                          <a:pt x="18" y="0"/>
                          <a:pt x="0" y="499"/>
                          <a:pt x="321" y="499"/>
                        </a:cubicBezTo>
                        <a:cubicBezTo>
                          <a:pt x="642" y="499"/>
                          <a:pt x="677"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3" name="Google Shape;753;p3"/>
                  <p:cNvSpPr/>
                  <p:nvPr/>
                </p:nvSpPr>
                <p:spPr>
                  <a:xfrm>
                    <a:off x="-933844" y="4437323"/>
                    <a:ext cx="26368" cy="25785"/>
                  </a:xfrm>
                  <a:custGeom>
                    <a:rect b="b" l="l" r="r" t="t"/>
                    <a:pathLst>
                      <a:path extrusionOk="0" h="486" w="497">
                        <a:moveTo>
                          <a:pt x="251" y="0"/>
                        </a:moveTo>
                        <a:cubicBezTo>
                          <a:pt x="137" y="0"/>
                          <a:pt x="28" y="82"/>
                          <a:pt x="15" y="207"/>
                        </a:cubicBezTo>
                        <a:cubicBezTo>
                          <a:pt x="1" y="323"/>
                          <a:pt x="115" y="485"/>
                          <a:pt x="245" y="485"/>
                        </a:cubicBezTo>
                        <a:cubicBezTo>
                          <a:pt x="275" y="485"/>
                          <a:pt x="306" y="477"/>
                          <a:pt x="336" y="456"/>
                        </a:cubicBezTo>
                        <a:lnTo>
                          <a:pt x="478" y="314"/>
                        </a:lnTo>
                        <a:cubicBezTo>
                          <a:pt x="478" y="278"/>
                          <a:pt x="496" y="260"/>
                          <a:pt x="496" y="243"/>
                        </a:cubicBezTo>
                        <a:cubicBezTo>
                          <a:pt x="478" y="171"/>
                          <a:pt x="443" y="100"/>
                          <a:pt x="389" y="47"/>
                        </a:cubicBezTo>
                        <a:cubicBezTo>
                          <a:pt x="347" y="15"/>
                          <a:pt x="298" y="0"/>
                          <a:pt x="2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4" name="Google Shape;754;p3"/>
                  <p:cNvSpPr/>
                  <p:nvPr/>
                </p:nvSpPr>
                <p:spPr>
                  <a:xfrm>
                    <a:off x="-831927" y="4677021"/>
                    <a:ext cx="25573" cy="21753"/>
                  </a:xfrm>
                  <a:custGeom>
                    <a:rect b="b" l="l" r="r" t="t"/>
                    <a:pathLst>
                      <a:path extrusionOk="0" h="410" w="482">
                        <a:moveTo>
                          <a:pt x="232" y="0"/>
                        </a:moveTo>
                        <a:cubicBezTo>
                          <a:pt x="0" y="36"/>
                          <a:pt x="0" y="374"/>
                          <a:pt x="232" y="410"/>
                        </a:cubicBezTo>
                        <a:cubicBezTo>
                          <a:pt x="481" y="374"/>
                          <a:pt x="481" y="36"/>
                          <a:pt x="2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5" name="Google Shape;755;p3"/>
                  <p:cNvSpPr/>
                  <p:nvPr/>
                </p:nvSpPr>
                <p:spPr>
                  <a:xfrm>
                    <a:off x="-965199" y="4202559"/>
                    <a:ext cx="35971" cy="26528"/>
                  </a:xfrm>
                  <a:custGeom>
                    <a:rect b="b" l="l" r="r" t="t"/>
                    <a:pathLst>
                      <a:path extrusionOk="0" h="500" w="678">
                        <a:moveTo>
                          <a:pt x="357" y="0"/>
                        </a:moveTo>
                        <a:cubicBezTo>
                          <a:pt x="36" y="0"/>
                          <a:pt x="1" y="499"/>
                          <a:pt x="321" y="499"/>
                        </a:cubicBezTo>
                        <a:cubicBezTo>
                          <a:pt x="642" y="499"/>
                          <a:pt x="678"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56" name="Google Shape;756;p3"/>
                  <p:cNvSpPr/>
                  <p:nvPr/>
                </p:nvSpPr>
                <p:spPr>
                  <a:xfrm>
                    <a:off x="-43597" y="3685706"/>
                    <a:ext cx="35865" cy="29552"/>
                  </a:xfrm>
                  <a:custGeom>
                    <a:rect b="b" l="l" r="r" t="t"/>
                    <a:pathLst>
                      <a:path extrusionOk="0" h="557" w="676">
                        <a:moveTo>
                          <a:pt x="376" y="0"/>
                        </a:moveTo>
                        <a:cubicBezTo>
                          <a:pt x="284" y="0"/>
                          <a:pt x="192" y="41"/>
                          <a:pt x="141" y="123"/>
                        </a:cubicBezTo>
                        <a:lnTo>
                          <a:pt x="105" y="158"/>
                        </a:lnTo>
                        <a:cubicBezTo>
                          <a:pt x="0" y="338"/>
                          <a:pt x="136" y="557"/>
                          <a:pt x="330" y="557"/>
                        </a:cubicBezTo>
                        <a:cubicBezTo>
                          <a:pt x="366" y="557"/>
                          <a:pt x="405" y="549"/>
                          <a:pt x="444" y="532"/>
                        </a:cubicBezTo>
                        <a:lnTo>
                          <a:pt x="497" y="497"/>
                        </a:lnTo>
                        <a:cubicBezTo>
                          <a:pt x="640" y="408"/>
                          <a:pt x="675" y="212"/>
                          <a:pt x="569" y="69"/>
                        </a:cubicBezTo>
                        <a:cubicBezTo>
                          <a:pt x="515" y="23"/>
                          <a:pt x="445" y="0"/>
                          <a:pt x="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757" name="Google Shape;757;p3"/>
              <p:cNvGrpSpPr/>
              <p:nvPr/>
            </p:nvGrpSpPr>
            <p:grpSpPr>
              <a:xfrm>
                <a:off x="-1147599" y="4268346"/>
                <a:ext cx="1738605" cy="1518413"/>
                <a:chOff x="-1147599" y="4268346"/>
                <a:chExt cx="1738605" cy="1518413"/>
              </a:xfrm>
            </p:grpSpPr>
            <p:sp>
              <p:nvSpPr>
                <p:cNvPr id="758" name="Google Shape;758;p3"/>
                <p:cNvSpPr/>
                <p:nvPr/>
              </p:nvSpPr>
              <p:spPr>
                <a:xfrm>
                  <a:off x="-920793" y="5447260"/>
                  <a:ext cx="442373" cy="339499"/>
                </a:xfrm>
                <a:custGeom>
                  <a:rect b="b" l="l" r="r" t="t"/>
                  <a:pathLst>
                    <a:path extrusionOk="0" h="6399" w="8338">
                      <a:moveTo>
                        <a:pt x="8338" y="1"/>
                      </a:moveTo>
                      <a:lnTo>
                        <a:pt x="54" y="5808"/>
                      </a:lnTo>
                      <a:cubicBezTo>
                        <a:pt x="1" y="6093"/>
                        <a:pt x="179" y="6360"/>
                        <a:pt x="464" y="6396"/>
                      </a:cubicBezTo>
                      <a:cubicBezTo>
                        <a:pt x="470" y="6398"/>
                        <a:pt x="477" y="6399"/>
                        <a:pt x="485" y="6399"/>
                      </a:cubicBezTo>
                      <a:cubicBezTo>
                        <a:pt x="1140" y="6399"/>
                        <a:pt x="8337" y="1"/>
                        <a:pt x="833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759" name="Google Shape;759;p3"/>
                <p:cNvGrpSpPr/>
                <p:nvPr/>
              </p:nvGrpSpPr>
              <p:grpSpPr>
                <a:xfrm>
                  <a:off x="-1147599" y="4268346"/>
                  <a:ext cx="924377" cy="1359534"/>
                  <a:chOff x="-1147599" y="4268346"/>
                  <a:chExt cx="924377" cy="1359534"/>
                </a:xfrm>
              </p:grpSpPr>
              <p:sp>
                <p:nvSpPr>
                  <p:cNvPr id="760" name="Google Shape;760;p3"/>
                  <p:cNvSpPr/>
                  <p:nvPr/>
                </p:nvSpPr>
                <p:spPr>
                  <a:xfrm>
                    <a:off x="-1147599" y="4272484"/>
                    <a:ext cx="924377" cy="1355396"/>
                  </a:xfrm>
                  <a:custGeom>
                    <a:rect b="b" l="l" r="r" t="t"/>
                    <a:pathLst>
                      <a:path extrusionOk="0" h="25547" w="17423">
                        <a:moveTo>
                          <a:pt x="16407" y="1"/>
                        </a:moveTo>
                        <a:cubicBezTo>
                          <a:pt x="16407" y="1"/>
                          <a:pt x="0" y="10832"/>
                          <a:pt x="7643" y="25546"/>
                        </a:cubicBezTo>
                        <a:cubicBezTo>
                          <a:pt x="7643" y="25546"/>
                          <a:pt x="13949" y="23836"/>
                          <a:pt x="15802" y="13967"/>
                        </a:cubicBezTo>
                        <a:cubicBezTo>
                          <a:pt x="17423" y="5345"/>
                          <a:pt x="16407" y="1"/>
                          <a:pt x="1640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1" name="Google Shape;761;p3"/>
                  <p:cNvSpPr/>
                  <p:nvPr/>
                </p:nvSpPr>
                <p:spPr>
                  <a:xfrm>
                    <a:off x="-714731" y="4268346"/>
                    <a:ext cx="440463" cy="1339692"/>
                  </a:xfrm>
                  <a:custGeom>
                    <a:rect b="b" l="l" r="r" t="t"/>
                    <a:pathLst>
                      <a:path extrusionOk="0" h="25251" w="8302">
                        <a:moveTo>
                          <a:pt x="8153" y="1"/>
                        </a:moveTo>
                        <a:cubicBezTo>
                          <a:pt x="8103" y="1"/>
                          <a:pt x="8048" y="24"/>
                          <a:pt x="8035" y="79"/>
                        </a:cubicBezTo>
                        <a:cubicBezTo>
                          <a:pt x="7981" y="239"/>
                          <a:pt x="2192" y="15025"/>
                          <a:pt x="18" y="25108"/>
                        </a:cubicBezTo>
                        <a:cubicBezTo>
                          <a:pt x="0" y="25179"/>
                          <a:pt x="54" y="25232"/>
                          <a:pt x="125" y="25250"/>
                        </a:cubicBezTo>
                        <a:lnTo>
                          <a:pt x="143" y="25250"/>
                        </a:lnTo>
                        <a:cubicBezTo>
                          <a:pt x="196" y="25250"/>
                          <a:pt x="250" y="25215"/>
                          <a:pt x="268" y="25161"/>
                        </a:cubicBezTo>
                        <a:cubicBezTo>
                          <a:pt x="2441" y="15096"/>
                          <a:pt x="8213" y="328"/>
                          <a:pt x="8266" y="185"/>
                        </a:cubicBezTo>
                        <a:cubicBezTo>
                          <a:pt x="8302" y="114"/>
                          <a:pt x="8266" y="43"/>
                          <a:pt x="8195" y="7"/>
                        </a:cubicBezTo>
                        <a:cubicBezTo>
                          <a:pt x="8182" y="3"/>
                          <a:pt x="8168" y="1"/>
                          <a:pt x="81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2" name="Google Shape;762;p3"/>
                  <p:cNvSpPr/>
                  <p:nvPr/>
                </p:nvSpPr>
                <p:spPr>
                  <a:xfrm>
                    <a:off x="-580557" y="4550540"/>
                    <a:ext cx="307242" cy="271111"/>
                  </a:xfrm>
                  <a:custGeom>
                    <a:rect b="b" l="l" r="r" t="t"/>
                    <a:pathLst>
                      <a:path extrusionOk="0" h="5110" w="5791">
                        <a:moveTo>
                          <a:pt x="164" y="1"/>
                        </a:moveTo>
                        <a:cubicBezTo>
                          <a:pt x="146" y="1"/>
                          <a:pt x="127" y="5"/>
                          <a:pt x="108" y="15"/>
                        </a:cubicBezTo>
                        <a:cubicBezTo>
                          <a:pt x="37" y="33"/>
                          <a:pt x="1" y="104"/>
                          <a:pt x="37" y="175"/>
                        </a:cubicBezTo>
                        <a:lnTo>
                          <a:pt x="1782" y="5021"/>
                        </a:lnTo>
                        <a:cubicBezTo>
                          <a:pt x="1800" y="5056"/>
                          <a:pt x="1818" y="5092"/>
                          <a:pt x="1854" y="5110"/>
                        </a:cubicBezTo>
                        <a:lnTo>
                          <a:pt x="1907" y="5110"/>
                        </a:lnTo>
                        <a:cubicBezTo>
                          <a:pt x="1925" y="5110"/>
                          <a:pt x="1943" y="5092"/>
                          <a:pt x="1978" y="5074"/>
                        </a:cubicBezTo>
                        <a:lnTo>
                          <a:pt x="5702" y="2687"/>
                        </a:lnTo>
                        <a:cubicBezTo>
                          <a:pt x="5773" y="2651"/>
                          <a:pt x="5791" y="2562"/>
                          <a:pt x="5755" y="2509"/>
                        </a:cubicBezTo>
                        <a:cubicBezTo>
                          <a:pt x="5732" y="2474"/>
                          <a:pt x="5687" y="2455"/>
                          <a:pt x="5643" y="2455"/>
                        </a:cubicBezTo>
                        <a:cubicBezTo>
                          <a:pt x="5619" y="2455"/>
                          <a:pt x="5596" y="2461"/>
                          <a:pt x="5577" y="2473"/>
                        </a:cubicBezTo>
                        <a:lnTo>
                          <a:pt x="1978" y="4789"/>
                        </a:lnTo>
                        <a:lnTo>
                          <a:pt x="268" y="86"/>
                        </a:lnTo>
                        <a:cubicBezTo>
                          <a:pt x="255" y="34"/>
                          <a:pt x="213" y="1"/>
                          <a:pt x="1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3" name="Google Shape;763;p3"/>
                  <p:cNvSpPr/>
                  <p:nvPr/>
                </p:nvSpPr>
                <p:spPr>
                  <a:xfrm>
                    <a:off x="-477526" y="4439551"/>
                    <a:ext cx="220974" cy="189300"/>
                  </a:xfrm>
                  <a:custGeom>
                    <a:rect b="b" l="l" r="r" t="t"/>
                    <a:pathLst>
                      <a:path extrusionOk="0" h="3568" w="4165">
                        <a:moveTo>
                          <a:pt x="144" y="0"/>
                        </a:moveTo>
                        <a:cubicBezTo>
                          <a:pt x="132" y="0"/>
                          <a:pt x="120" y="2"/>
                          <a:pt x="108" y="5"/>
                        </a:cubicBezTo>
                        <a:cubicBezTo>
                          <a:pt x="36" y="40"/>
                          <a:pt x="1" y="112"/>
                          <a:pt x="36" y="183"/>
                        </a:cubicBezTo>
                        <a:lnTo>
                          <a:pt x="1212" y="3478"/>
                        </a:lnTo>
                        <a:cubicBezTo>
                          <a:pt x="1230" y="3514"/>
                          <a:pt x="1266" y="3550"/>
                          <a:pt x="1301" y="3568"/>
                        </a:cubicBezTo>
                        <a:lnTo>
                          <a:pt x="1337" y="3568"/>
                        </a:lnTo>
                        <a:cubicBezTo>
                          <a:pt x="1355" y="3568"/>
                          <a:pt x="1390" y="3568"/>
                          <a:pt x="1408" y="3550"/>
                        </a:cubicBezTo>
                        <a:lnTo>
                          <a:pt x="4045" y="1875"/>
                        </a:lnTo>
                        <a:cubicBezTo>
                          <a:pt x="4165" y="1800"/>
                          <a:pt x="4095" y="1624"/>
                          <a:pt x="3974" y="1624"/>
                        </a:cubicBezTo>
                        <a:cubicBezTo>
                          <a:pt x="3951" y="1624"/>
                          <a:pt x="3927" y="1630"/>
                          <a:pt x="3902" y="1644"/>
                        </a:cubicBezTo>
                        <a:lnTo>
                          <a:pt x="1408" y="3247"/>
                        </a:lnTo>
                        <a:lnTo>
                          <a:pt x="268" y="94"/>
                        </a:lnTo>
                        <a:cubicBezTo>
                          <a:pt x="253" y="35"/>
                          <a:pt x="202" y="0"/>
                          <a:pt x="14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4" name="Google Shape;764;p3"/>
                  <p:cNvSpPr/>
                  <p:nvPr/>
                </p:nvSpPr>
                <p:spPr>
                  <a:xfrm>
                    <a:off x="-697276" y="4704663"/>
                    <a:ext cx="410168" cy="332496"/>
                  </a:xfrm>
                  <a:custGeom>
                    <a:rect b="b" l="l" r="r" t="t"/>
                    <a:pathLst>
                      <a:path extrusionOk="0" h="6267" w="7731">
                        <a:moveTo>
                          <a:pt x="155" y="0"/>
                        </a:moveTo>
                        <a:cubicBezTo>
                          <a:pt x="76" y="0"/>
                          <a:pt x="1" y="73"/>
                          <a:pt x="45" y="174"/>
                        </a:cubicBezTo>
                        <a:lnTo>
                          <a:pt x="2504" y="6195"/>
                        </a:lnTo>
                        <a:cubicBezTo>
                          <a:pt x="2522" y="6231"/>
                          <a:pt x="2557" y="6249"/>
                          <a:pt x="2593" y="6266"/>
                        </a:cubicBezTo>
                        <a:lnTo>
                          <a:pt x="2629" y="6266"/>
                        </a:lnTo>
                        <a:cubicBezTo>
                          <a:pt x="2646" y="6266"/>
                          <a:pt x="2664" y="6249"/>
                          <a:pt x="2682" y="6249"/>
                        </a:cubicBezTo>
                        <a:lnTo>
                          <a:pt x="7617" y="3559"/>
                        </a:lnTo>
                        <a:cubicBezTo>
                          <a:pt x="7730" y="3477"/>
                          <a:pt x="7652" y="3322"/>
                          <a:pt x="7529" y="3322"/>
                        </a:cubicBezTo>
                        <a:cubicBezTo>
                          <a:pt x="7517" y="3322"/>
                          <a:pt x="7505" y="3324"/>
                          <a:pt x="7492" y="3327"/>
                        </a:cubicBezTo>
                        <a:lnTo>
                          <a:pt x="2700" y="5963"/>
                        </a:lnTo>
                        <a:lnTo>
                          <a:pt x="277" y="85"/>
                        </a:lnTo>
                        <a:cubicBezTo>
                          <a:pt x="251" y="25"/>
                          <a:pt x="202" y="0"/>
                          <a:pt x="15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5" name="Google Shape;765;p3"/>
                  <p:cNvSpPr/>
                  <p:nvPr/>
                </p:nvSpPr>
                <p:spPr>
                  <a:xfrm>
                    <a:off x="-782481" y="4882287"/>
                    <a:ext cx="458130" cy="387355"/>
                  </a:xfrm>
                  <a:custGeom>
                    <a:rect b="b" l="l" r="r" t="t"/>
                    <a:pathLst>
                      <a:path extrusionOk="0" h="7301" w="8635">
                        <a:moveTo>
                          <a:pt x="188" y="1"/>
                        </a:moveTo>
                        <a:cubicBezTo>
                          <a:pt x="104" y="1"/>
                          <a:pt x="1" y="80"/>
                          <a:pt x="48" y="175"/>
                        </a:cubicBezTo>
                        <a:lnTo>
                          <a:pt x="3023" y="7229"/>
                        </a:lnTo>
                        <a:cubicBezTo>
                          <a:pt x="3023" y="7265"/>
                          <a:pt x="3059" y="7283"/>
                          <a:pt x="3094" y="7301"/>
                        </a:cubicBezTo>
                        <a:lnTo>
                          <a:pt x="3130" y="7301"/>
                        </a:lnTo>
                        <a:cubicBezTo>
                          <a:pt x="3166" y="7301"/>
                          <a:pt x="3183" y="7283"/>
                          <a:pt x="3201" y="7265"/>
                        </a:cubicBezTo>
                        <a:lnTo>
                          <a:pt x="8546" y="3916"/>
                        </a:lnTo>
                        <a:cubicBezTo>
                          <a:pt x="8617" y="3880"/>
                          <a:pt x="8635" y="3791"/>
                          <a:pt x="8599" y="3738"/>
                        </a:cubicBezTo>
                        <a:cubicBezTo>
                          <a:pt x="8576" y="3703"/>
                          <a:pt x="8530" y="3676"/>
                          <a:pt x="8486" y="3676"/>
                        </a:cubicBezTo>
                        <a:cubicBezTo>
                          <a:pt x="8462" y="3676"/>
                          <a:pt x="8440" y="3684"/>
                          <a:pt x="8421" y="3702"/>
                        </a:cubicBezTo>
                        <a:lnTo>
                          <a:pt x="3201" y="6962"/>
                        </a:lnTo>
                        <a:lnTo>
                          <a:pt x="280" y="68"/>
                        </a:lnTo>
                        <a:cubicBezTo>
                          <a:pt x="268" y="21"/>
                          <a:pt x="230" y="1"/>
                          <a:pt x="1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6" name="Google Shape;766;p3"/>
                  <p:cNvSpPr/>
                  <p:nvPr/>
                </p:nvSpPr>
                <p:spPr>
                  <a:xfrm>
                    <a:off x="-844236" y="5123683"/>
                    <a:ext cx="441471" cy="359554"/>
                  </a:xfrm>
                  <a:custGeom>
                    <a:rect b="b" l="l" r="r" t="t"/>
                    <a:pathLst>
                      <a:path extrusionOk="0" h="6777" w="8321">
                        <a:moveTo>
                          <a:pt x="140" y="1"/>
                        </a:moveTo>
                        <a:cubicBezTo>
                          <a:pt x="124" y="1"/>
                          <a:pt x="107" y="3"/>
                          <a:pt x="90" y="7"/>
                        </a:cubicBezTo>
                        <a:cubicBezTo>
                          <a:pt x="36" y="43"/>
                          <a:pt x="1" y="114"/>
                          <a:pt x="36" y="185"/>
                        </a:cubicBezTo>
                        <a:lnTo>
                          <a:pt x="2922" y="6705"/>
                        </a:lnTo>
                        <a:cubicBezTo>
                          <a:pt x="2940" y="6741"/>
                          <a:pt x="2958" y="6759"/>
                          <a:pt x="2994" y="6777"/>
                        </a:cubicBezTo>
                        <a:lnTo>
                          <a:pt x="3047" y="6777"/>
                        </a:lnTo>
                        <a:cubicBezTo>
                          <a:pt x="3065" y="6777"/>
                          <a:pt x="3083" y="6777"/>
                          <a:pt x="3100" y="6759"/>
                        </a:cubicBezTo>
                        <a:lnTo>
                          <a:pt x="8249" y="3695"/>
                        </a:lnTo>
                        <a:cubicBezTo>
                          <a:pt x="8302" y="3659"/>
                          <a:pt x="8320" y="3570"/>
                          <a:pt x="8284" y="3517"/>
                        </a:cubicBezTo>
                        <a:cubicBezTo>
                          <a:pt x="8261" y="3482"/>
                          <a:pt x="8224" y="3463"/>
                          <a:pt x="8180" y="3463"/>
                        </a:cubicBezTo>
                        <a:cubicBezTo>
                          <a:pt x="8157" y="3463"/>
                          <a:pt x="8132" y="3468"/>
                          <a:pt x="8106" y="3481"/>
                        </a:cubicBezTo>
                        <a:lnTo>
                          <a:pt x="3100" y="6474"/>
                        </a:lnTo>
                        <a:lnTo>
                          <a:pt x="268" y="78"/>
                        </a:lnTo>
                        <a:cubicBezTo>
                          <a:pt x="241" y="24"/>
                          <a:pt x="193" y="1"/>
                          <a:pt x="1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767" name="Google Shape;767;p3"/>
                <p:cNvGrpSpPr/>
                <p:nvPr/>
              </p:nvGrpSpPr>
              <p:grpSpPr>
                <a:xfrm>
                  <a:off x="-732716" y="5242578"/>
                  <a:ext cx="1323722" cy="506092"/>
                  <a:chOff x="-732716" y="5242578"/>
                  <a:chExt cx="1323722" cy="506092"/>
                </a:xfrm>
              </p:grpSpPr>
              <p:sp>
                <p:nvSpPr>
                  <p:cNvPr id="768" name="Google Shape;768;p3"/>
                  <p:cNvSpPr/>
                  <p:nvPr/>
                </p:nvSpPr>
                <p:spPr>
                  <a:xfrm>
                    <a:off x="-732716" y="5242578"/>
                    <a:ext cx="1317621" cy="506092"/>
                  </a:xfrm>
                  <a:custGeom>
                    <a:rect b="b" l="l" r="r" t="t"/>
                    <a:pathLst>
                      <a:path extrusionOk="0" h="9539" w="24835">
                        <a:moveTo>
                          <a:pt x="16221" y="0"/>
                        </a:moveTo>
                        <a:cubicBezTo>
                          <a:pt x="14837" y="0"/>
                          <a:pt x="13303" y="59"/>
                          <a:pt x="11634" y="207"/>
                        </a:cubicBezTo>
                        <a:cubicBezTo>
                          <a:pt x="2174" y="1062"/>
                          <a:pt x="1" y="6852"/>
                          <a:pt x="1" y="6852"/>
                        </a:cubicBezTo>
                        <a:cubicBezTo>
                          <a:pt x="2997" y="8790"/>
                          <a:pt x="5916" y="9538"/>
                          <a:pt x="8638" y="9538"/>
                        </a:cubicBezTo>
                        <a:cubicBezTo>
                          <a:pt x="17873" y="9538"/>
                          <a:pt x="24834" y="919"/>
                          <a:pt x="24834" y="919"/>
                        </a:cubicBezTo>
                        <a:cubicBezTo>
                          <a:pt x="24834" y="919"/>
                          <a:pt x="21691" y="0"/>
                          <a:pt x="1622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9" name="Google Shape;769;p3"/>
                  <p:cNvSpPr/>
                  <p:nvPr/>
                </p:nvSpPr>
                <p:spPr>
                  <a:xfrm>
                    <a:off x="-711919" y="5289212"/>
                    <a:ext cx="1302925" cy="292333"/>
                  </a:xfrm>
                  <a:custGeom>
                    <a:rect b="b" l="l" r="r" t="t"/>
                    <a:pathLst>
                      <a:path extrusionOk="0" h="5510" w="24558">
                        <a:moveTo>
                          <a:pt x="24402" y="1"/>
                        </a:moveTo>
                        <a:cubicBezTo>
                          <a:pt x="24392" y="1"/>
                          <a:pt x="24382" y="2"/>
                          <a:pt x="24371" y="5"/>
                        </a:cubicBezTo>
                        <a:cubicBezTo>
                          <a:pt x="24228" y="40"/>
                          <a:pt x="9799" y="4138"/>
                          <a:pt x="125" y="5278"/>
                        </a:cubicBezTo>
                        <a:cubicBezTo>
                          <a:pt x="54" y="5278"/>
                          <a:pt x="1" y="5349"/>
                          <a:pt x="19" y="5402"/>
                        </a:cubicBezTo>
                        <a:cubicBezTo>
                          <a:pt x="19" y="5474"/>
                          <a:pt x="72" y="5509"/>
                          <a:pt x="143" y="5509"/>
                        </a:cubicBezTo>
                        <a:cubicBezTo>
                          <a:pt x="9834" y="4387"/>
                          <a:pt x="24300" y="272"/>
                          <a:pt x="24442" y="236"/>
                        </a:cubicBezTo>
                        <a:cubicBezTo>
                          <a:pt x="24557" y="187"/>
                          <a:pt x="24520" y="1"/>
                          <a:pt x="244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0" name="Google Shape;770;p3"/>
                  <p:cNvSpPr/>
                  <p:nvPr/>
                </p:nvSpPr>
                <p:spPr>
                  <a:xfrm>
                    <a:off x="49884" y="5250854"/>
                    <a:ext cx="247661" cy="299495"/>
                  </a:xfrm>
                  <a:custGeom>
                    <a:rect b="b" l="l" r="r" t="t"/>
                    <a:pathLst>
                      <a:path extrusionOk="0" h="5645" w="4668">
                        <a:moveTo>
                          <a:pt x="2724" y="1"/>
                        </a:moveTo>
                        <a:cubicBezTo>
                          <a:pt x="2690" y="1"/>
                          <a:pt x="2657" y="20"/>
                          <a:pt x="2637" y="51"/>
                        </a:cubicBezTo>
                        <a:lnTo>
                          <a:pt x="36" y="3346"/>
                        </a:lnTo>
                        <a:cubicBezTo>
                          <a:pt x="18" y="3382"/>
                          <a:pt x="0" y="3418"/>
                          <a:pt x="18" y="3453"/>
                        </a:cubicBezTo>
                        <a:cubicBezTo>
                          <a:pt x="18" y="3489"/>
                          <a:pt x="36" y="3525"/>
                          <a:pt x="71" y="3542"/>
                        </a:cubicBezTo>
                        <a:lnTo>
                          <a:pt x="4489" y="5627"/>
                        </a:lnTo>
                        <a:cubicBezTo>
                          <a:pt x="4507" y="5627"/>
                          <a:pt x="4525" y="5645"/>
                          <a:pt x="4543" y="5645"/>
                        </a:cubicBezTo>
                        <a:cubicBezTo>
                          <a:pt x="4578" y="5645"/>
                          <a:pt x="4632" y="5609"/>
                          <a:pt x="4650" y="5573"/>
                        </a:cubicBezTo>
                        <a:cubicBezTo>
                          <a:pt x="4667" y="5502"/>
                          <a:pt x="4650" y="5431"/>
                          <a:pt x="4596" y="5413"/>
                        </a:cubicBezTo>
                        <a:lnTo>
                          <a:pt x="321" y="3382"/>
                        </a:lnTo>
                        <a:lnTo>
                          <a:pt x="2815" y="193"/>
                        </a:lnTo>
                        <a:cubicBezTo>
                          <a:pt x="2868" y="140"/>
                          <a:pt x="2850" y="69"/>
                          <a:pt x="2797" y="33"/>
                        </a:cubicBezTo>
                        <a:cubicBezTo>
                          <a:pt x="2775" y="11"/>
                          <a:pt x="2749" y="1"/>
                          <a:pt x="27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1" name="Google Shape;771;p3"/>
                  <p:cNvSpPr/>
                  <p:nvPr/>
                </p:nvSpPr>
                <p:spPr>
                  <a:xfrm>
                    <a:off x="237961" y="5251225"/>
                    <a:ext cx="173914" cy="212167"/>
                  </a:xfrm>
                  <a:custGeom>
                    <a:rect b="b" l="l" r="r" t="t"/>
                    <a:pathLst>
                      <a:path extrusionOk="0" h="3999" w="3278">
                        <a:moveTo>
                          <a:pt x="1934" y="1"/>
                        </a:moveTo>
                        <a:cubicBezTo>
                          <a:pt x="1907" y="1"/>
                          <a:pt x="1884" y="13"/>
                          <a:pt x="1871" y="44"/>
                        </a:cubicBezTo>
                        <a:lnTo>
                          <a:pt x="36" y="2377"/>
                        </a:lnTo>
                        <a:cubicBezTo>
                          <a:pt x="0" y="2431"/>
                          <a:pt x="18" y="2520"/>
                          <a:pt x="89" y="2556"/>
                        </a:cubicBezTo>
                        <a:lnTo>
                          <a:pt x="3082" y="3981"/>
                        </a:lnTo>
                        <a:cubicBezTo>
                          <a:pt x="3100" y="3981"/>
                          <a:pt x="3118" y="3981"/>
                          <a:pt x="3135" y="3999"/>
                        </a:cubicBezTo>
                        <a:lnTo>
                          <a:pt x="3135" y="3981"/>
                        </a:lnTo>
                        <a:cubicBezTo>
                          <a:pt x="3260" y="3963"/>
                          <a:pt x="3278" y="3820"/>
                          <a:pt x="3189" y="3767"/>
                        </a:cubicBezTo>
                        <a:lnTo>
                          <a:pt x="321" y="2395"/>
                        </a:lnTo>
                        <a:lnTo>
                          <a:pt x="2049" y="186"/>
                        </a:lnTo>
                        <a:cubicBezTo>
                          <a:pt x="2130" y="119"/>
                          <a:pt x="2017" y="1"/>
                          <a:pt x="19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2" name="Google Shape;772;p3"/>
                  <p:cNvSpPr/>
                  <p:nvPr/>
                </p:nvSpPr>
                <p:spPr>
                  <a:xfrm>
                    <a:off x="-159945" y="5246557"/>
                    <a:ext cx="302467" cy="398284"/>
                  </a:xfrm>
                  <a:custGeom>
                    <a:rect b="b" l="l" r="r" t="t"/>
                    <a:pathLst>
                      <a:path extrusionOk="0" h="7507" w="5701">
                        <a:moveTo>
                          <a:pt x="3093" y="0"/>
                        </a:moveTo>
                        <a:cubicBezTo>
                          <a:pt x="3061" y="0"/>
                          <a:pt x="3031" y="13"/>
                          <a:pt x="3011" y="43"/>
                        </a:cubicBezTo>
                        <a:lnTo>
                          <a:pt x="18" y="4461"/>
                        </a:lnTo>
                        <a:cubicBezTo>
                          <a:pt x="0" y="4479"/>
                          <a:pt x="0" y="4514"/>
                          <a:pt x="0" y="4550"/>
                        </a:cubicBezTo>
                        <a:cubicBezTo>
                          <a:pt x="18" y="4585"/>
                          <a:pt x="36" y="4621"/>
                          <a:pt x="72" y="4639"/>
                        </a:cubicBezTo>
                        <a:lnTo>
                          <a:pt x="5505" y="7507"/>
                        </a:lnTo>
                        <a:lnTo>
                          <a:pt x="5558" y="7507"/>
                        </a:lnTo>
                        <a:cubicBezTo>
                          <a:pt x="5612" y="7507"/>
                          <a:pt x="5647" y="7489"/>
                          <a:pt x="5665" y="7436"/>
                        </a:cubicBezTo>
                        <a:cubicBezTo>
                          <a:pt x="5701" y="7382"/>
                          <a:pt x="5683" y="7311"/>
                          <a:pt x="5612" y="7275"/>
                        </a:cubicBezTo>
                        <a:lnTo>
                          <a:pt x="303" y="4479"/>
                        </a:lnTo>
                        <a:lnTo>
                          <a:pt x="3207" y="185"/>
                        </a:lnTo>
                        <a:cubicBezTo>
                          <a:pt x="3243" y="132"/>
                          <a:pt x="3225" y="61"/>
                          <a:pt x="3171" y="25"/>
                        </a:cubicBezTo>
                        <a:cubicBezTo>
                          <a:pt x="3147" y="9"/>
                          <a:pt x="3120" y="0"/>
                          <a:pt x="309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3" name="Google Shape;773;p3"/>
                  <p:cNvSpPr/>
                  <p:nvPr/>
                </p:nvSpPr>
                <p:spPr>
                  <a:xfrm>
                    <a:off x="-384894" y="5262738"/>
                    <a:ext cx="353559" cy="446405"/>
                  </a:xfrm>
                  <a:custGeom>
                    <a:rect b="b" l="l" r="r" t="t"/>
                    <a:pathLst>
                      <a:path extrusionOk="0" h="8414" w="6664">
                        <a:moveTo>
                          <a:pt x="3771" y="0"/>
                        </a:moveTo>
                        <a:cubicBezTo>
                          <a:pt x="3741" y="0"/>
                          <a:pt x="3711" y="13"/>
                          <a:pt x="3688" y="41"/>
                        </a:cubicBezTo>
                        <a:lnTo>
                          <a:pt x="36" y="4779"/>
                        </a:lnTo>
                        <a:cubicBezTo>
                          <a:pt x="18" y="4815"/>
                          <a:pt x="1" y="4850"/>
                          <a:pt x="18" y="4886"/>
                        </a:cubicBezTo>
                        <a:cubicBezTo>
                          <a:pt x="18" y="4922"/>
                          <a:pt x="36" y="4957"/>
                          <a:pt x="72" y="4975"/>
                        </a:cubicBezTo>
                        <a:lnTo>
                          <a:pt x="6449" y="8395"/>
                        </a:lnTo>
                        <a:cubicBezTo>
                          <a:pt x="6467" y="8413"/>
                          <a:pt x="6485" y="8413"/>
                          <a:pt x="6503" y="8413"/>
                        </a:cubicBezTo>
                        <a:cubicBezTo>
                          <a:pt x="6627" y="8395"/>
                          <a:pt x="6663" y="8253"/>
                          <a:pt x="6556" y="8182"/>
                        </a:cubicBezTo>
                        <a:lnTo>
                          <a:pt x="321" y="4815"/>
                        </a:lnTo>
                        <a:lnTo>
                          <a:pt x="3884" y="201"/>
                        </a:lnTo>
                        <a:cubicBezTo>
                          <a:pt x="3937" y="96"/>
                          <a:pt x="3854" y="0"/>
                          <a:pt x="377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4" name="Google Shape;774;p3"/>
                  <p:cNvSpPr/>
                  <p:nvPr/>
                </p:nvSpPr>
                <p:spPr>
                  <a:xfrm>
                    <a:off x="-591858" y="5315209"/>
                    <a:ext cx="327031" cy="431709"/>
                  </a:xfrm>
                  <a:custGeom>
                    <a:rect b="b" l="l" r="r" t="t"/>
                    <a:pathLst>
                      <a:path extrusionOk="0" h="8137" w="6164">
                        <a:moveTo>
                          <a:pt x="3484" y="1"/>
                        </a:moveTo>
                        <a:cubicBezTo>
                          <a:pt x="3450" y="1"/>
                          <a:pt x="3414" y="15"/>
                          <a:pt x="3385" y="49"/>
                        </a:cubicBezTo>
                        <a:lnTo>
                          <a:pt x="36" y="4610"/>
                        </a:lnTo>
                        <a:cubicBezTo>
                          <a:pt x="0" y="4645"/>
                          <a:pt x="0" y="4681"/>
                          <a:pt x="0" y="4717"/>
                        </a:cubicBezTo>
                        <a:cubicBezTo>
                          <a:pt x="18" y="4752"/>
                          <a:pt x="36" y="4770"/>
                          <a:pt x="71" y="4788"/>
                        </a:cubicBezTo>
                        <a:lnTo>
                          <a:pt x="5950" y="8119"/>
                        </a:lnTo>
                        <a:cubicBezTo>
                          <a:pt x="5968" y="8119"/>
                          <a:pt x="5986" y="8137"/>
                          <a:pt x="6004" y="8137"/>
                        </a:cubicBezTo>
                        <a:lnTo>
                          <a:pt x="6004" y="8119"/>
                        </a:lnTo>
                        <a:cubicBezTo>
                          <a:pt x="6128" y="8119"/>
                          <a:pt x="6164" y="7959"/>
                          <a:pt x="6075" y="7905"/>
                        </a:cubicBezTo>
                        <a:lnTo>
                          <a:pt x="303" y="4645"/>
                        </a:lnTo>
                        <a:lnTo>
                          <a:pt x="3581" y="192"/>
                        </a:lnTo>
                        <a:cubicBezTo>
                          <a:pt x="3659" y="101"/>
                          <a:pt x="3576" y="1"/>
                          <a:pt x="348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grpSp>
        <p:nvGrpSpPr>
          <p:cNvPr id="775" name="Google Shape;775;p3"/>
          <p:cNvGrpSpPr/>
          <p:nvPr/>
        </p:nvGrpSpPr>
        <p:grpSpPr>
          <a:xfrm flipH="1">
            <a:off x="5834258" y="1842163"/>
            <a:ext cx="5003534" cy="4902590"/>
            <a:chOff x="-1147599" y="1521101"/>
            <a:chExt cx="5003534" cy="4902590"/>
          </a:xfrm>
        </p:grpSpPr>
        <p:grpSp>
          <p:nvGrpSpPr>
            <p:cNvPr id="776" name="Google Shape;776;p3"/>
            <p:cNvGrpSpPr/>
            <p:nvPr/>
          </p:nvGrpSpPr>
          <p:grpSpPr>
            <a:xfrm>
              <a:off x="-891242" y="1521101"/>
              <a:ext cx="815392" cy="2470979"/>
              <a:chOff x="-891242" y="1521101"/>
              <a:chExt cx="815392" cy="2470979"/>
            </a:xfrm>
          </p:grpSpPr>
          <p:sp>
            <p:nvSpPr>
              <p:cNvPr id="777" name="Google Shape;777;p3"/>
              <p:cNvSpPr/>
              <p:nvPr/>
            </p:nvSpPr>
            <p:spPr>
              <a:xfrm>
                <a:off x="-247855" y="1559989"/>
                <a:ext cx="144044" cy="110620"/>
              </a:xfrm>
              <a:custGeom>
                <a:rect b="b" l="l" r="r" t="t"/>
                <a:pathLst>
                  <a:path extrusionOk="0" h="2085" w="2715">
                    <a:moveTo>
                      <a:pt x="151" y="0"/>
                    </a:moveTo>
                    <a:cubicBezTo>
                      <a:pt x="129" y="0"/>
                      <a:pt x="108" y="6"/>
                      <a:pt x="90" y="18"/>
                    </a:cubicBezTo>
                    <a:cubicBezTo>
                      <a:pt x="18" y="54"/>
                      <a:pt x="1" y="125"/>
                      <a:pt x="18" y="179"/>
                    </a:cubicBezTo>
                    <a:lnTo>
                      <a:pt x="927" y="2013"/>
                    </a:lnTo>
                    <a:cubicBezTo>
                      <a:pt x="945" y="2049"/>
                      <a:pt x="998" y="2085"/>
                      <a:pt x="1052" y="2085"/>
                    </a:cubicBezTo>
                    <a:lnTo>
                      <a:pt x="1087" y="2085"/>
                    </a:lnTo>
                    <a:lnTo>
                      <a:pt x="2566" y="1675"/>
                    </a:lnTo>
                    <a:cubicBezTo>
                      <a:pt x="2715" y="1625"/>
                      <a:pt x="2664" y="1422"/>
                      <a:pt x="2527" y="1422"/>
                    </a:cubicBezTo>
                    <a:cubicBezTo>
                      <a:pt x="2517" y="1422"/>
                      <a:pt x="2506" y="1423"/>
                      <a:pt x="2495" y="1426"/>
                    </a:cubicBezTo>
                    <a:lnTo>
                      <a:pt x="1105" y="1800"/>
                    </a:lnTo>
                    <a:lnTo>
                      <a:pt x="250" y="72"/>
                    </a:lnTo>
                    <a:cubicBezTo>
                      <a:pt x="238" y="24"/>
                      <a:pt x="195"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8" name="Google Shape;778;p3"/>
              <p:cNvSpPr/>
              <p:nvPr/>
            </p:nvSpPr>
            <p:spPr>
              <a:xfrm>
                <a:off x="-585279" y="1834014"/>
                <a:ext cx="211796" cy="281775"/>
              </a:xfrm>
              <a:custGeom>
                <a:rect b="b" l="l" r="r" t="t"/>
                <a:pathLst>
                  <a:path extrusionOk="0" h="5311" w="3992">
                    <a:moveTo>
                      <a:pt x="1183" y="1"/>
                    </a:moveTo>
                    <a:cubicBezTo>
                      <a:pt x="733" y="1"/>
                      <a:pt x="246" y="248"/>
                      <a:pt x="126" y="678"/>
                    </a:cubicBezTo>
                    <a:cubicBezTo>
                      <a:pt x="1" y="1088"/>
                      <a:pt x="197" y="1498"/>
                      <a:pt x="428" y="1854"/>
                    </a:cubicBezTo>
                    <a:cubicBezTo>
                      <a:pt x="1301" y="3279"/>
                      <a:pt x="2513" y="4473"/>
                      <a:pt x="3974" y="5310"/>
                    </a:cubicBezTo>
                    <a:cubicBezTo>
                      <a:pt x="3974" y="5310"/>
                      <a:pt x="3991" y="2656"/>
                      <a:pt x="2691" y="661"/>
                    </a:cubicBezTo>
                    <a:cubicBezTo>
                      <a:pt x="2388" y="215"/>
                      <a:pt x="1782" y="2"/>
                      <a:pt x="1230" y="2"/>
                    </a:cubicBezTo>
                    <a:cubicBezTo>
                      <a:pt x="1215" y="1"/>
                      <a:pt x="1199" y="1"/>
                      <a:pt x="11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9" name="Google Shape;779;p3"/>
              <p:cNvSpPr/>
              <p:nvPr/>
            </p:nvSpPr>
            <p:spPr>
              <a:xfrm>
                <a:off x="-308337" y="1521101"/>
                <a:ext cx="232487" cy="329737"/>
              </a:xfrm>
              <a:custGeom>
                <a:rect b="b" l="l" r="r" t="t"/>
                <a:pathLst>
                  <a:path extrusionOk="0" h="6215" w="4382">
                    <a:moveTo>
                      <a:pt x="2763" y="1"/>
                    </a:moveTo>
                    <a:cubicBezTo>
                      <a:pt x="2644" y="1"/>
                      <a:pt x="2513" y="13"/>
                      <a:pt x="2370" y="39"/>
                    </a:cubicBezTo>
                    <a:cubicBezTo>
                      <a:pt x="2049" y="128"/>
                      <a:pt x="1764" y="288"/>
                      <a:pt x="1533" y="502"/>
                    </a:cubicBezTo>
                    <a:cubicBezTo>
                      <a:pt x="72" y="1642"/>
                      <a:pt x="1" y="4688"/>
                      <a:pt x="820" y="6202"/>
                    </a:cubicBezTo>
                    <a:cubicBezTo>
                      <a:pt x="824" y="6210"/>
                      <a:pt x="834" y="6214"/>
                      <a:pt x="847" y="6214"/>
                    </a:cubicBezTo>
                    <a:cubicBezTo>
                      <a:pt x="1099" y="6214"/>
                      <a:pt x="2849" y="4818"/>
                      <a:pt x="3492" y="3245"/>
                    </a:cubicBezTo>
                    <a:cubicBezTo>
                      <a:pt x="3890" y="2233"/>
                      <a:pt x="4381" y="1"/>
                      <a:pt x="276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0" name="Google Shape;780;p3"/>
              <p:cNvSpPr/>
              <p:nvPr/>
            </p:nvSpPr>
            <p:spPr>
              <a:xfrm>
                <a:off x="-378262" y="1937204"/>
                <a:ext cx="291166" cy="172482"/>
              </a:xfrm>
              <a:custGeom>
                <a:rect b="b" l="l" r="r" t="t"/>
                <a:pathLst>
                  <a:path extrusionOk="0" h="3251" w="5488">
                    <a:moveTo>
                      <a:pt x="4473" y="1"/>
                    </a:moveTo>
                    <a:cubicBezTo>
                      <a:pt x="4154" y="1"/>
                      <a:pt x="3832" y="86"/>
                      <a:pt x="3545" y="230"/>
                    </a:cubicBezTo>
                    <a:cubicBezTo>
                      <a:pt x="2120" y="871"/>
                      <a:pt x="1051" y="2047"/>
                      <a:pt x="0" y="3205"/>
                    </a:cubicBezTo>
                    <a:cubicBezTo>
                      <a:pt x="0" y="3205"/>
                      <a:pt x="348" y="3250"/>
                      <a:pt x="878" y="3250"/>
                    </a:cubicBezTo>
                    <a:cubicBezTo>
                      <a:pt x="1831" y="3250"/>
                      <a:pt x="3375" y="3103"/>
                      <a:pt x="4543" y="2279"/>
                    </a:cubicBezTo>
                    <a:cubicBezTo>
                      <a:pt x="5024" y="1940"/>
                      <a:pt x="5362" y="1423"/>
                      <a:pt x="5451" y="836"/>
                    </a:cubicBezTo>
                    <a:cubicBezTo>
                      <a:pt x="5487" y="444"/>
                      <a:pt x="5095" y="87"/>
                      <a:pt x="4703" y="16"/>
                    </a:cubicBezTo>
                    <a:cubicBezTo>
                      <a:pt x="4627" y="6"/>
                      <a:pt x="4550" y="1"/>
                      <a:pt x="44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1" name="Google Shape;781;p3"/>
              <p:cNvSpPr/>
              <p:nvPr/>
            </p:nvSpPr>
            <p:spPr>
              <a:xfrm>
                <a:off x="-503045" y="2316116"/>
                <a:ext cx="279812" cy="155027"/>
              </a:xfrm>
              <a:custGeom>
                <a:rect b="b" l="l" r="r" t="t"/>
                <a:pathLst>
                  <a:path extrusionOk="0" h="2922" w="5274">
                    <a:moveTo>
                      <a:pt x="3990" y="0"/>
                    </a:moveTo>
                    <a:cubicBezTo>
                      <a:pt x="3713" y="0"/>
                      <a:pt x="3440" y="74"/>
                      <a:pt x="3190" y="214"/>
                    </a:cubicBezTo>
                    <a:cubicBezTo>
                      <a:pt x="1871" y="766"/>
                      <a:pt x="535" y="1478"/>
                      <a:pt x="1" y="2921"/>
                    </a:cubicBezTo>
                    <a:cubicBezTo>
                      <a:pt x="553" y="2904"/>
                      <a:pt x="1123" y="2850"/>
                      <a:pt x="1675" y="2779"/>
                    </a:cubicBezTo>
                    <a:cubicBezTo>
                      <a:pt x="2548" y="2565"/>
                      <a:pt x="3421" y="2334"/>
                      <a:pt x="4258" y="2066"/>
                    </a:cubicBezTo>
                    <a:cubicBezTo>
                      <a:pt x="4526" y="2013"/>
                      <a:pt x="4775" y="1870"/>
                      <a:pt x="4989" y="1692"/>
                    </a:cubicBezTo>
                    <a:cubicBezTo>
                      <a:pt x="5203" y="1461"/>
                      <a:pt x="5274" y="1140"/>
                      <a:pt x="5185" y="837"/>
                    </a:cubicBezTo>
                    <a:cubicBezTo>
                      <a:pt x="5024" y="410"/>
                      <a:pt x="4668" y="89"/>
                      <a:pt x="4223" y="18"/>
                    </a:cubicBezTo>
                    <a:cubicBezTo>
                      <a:pt x="4145" y="6"/>
                      <a:pt x="4068" y="0"/>
                      <a:pt x="3990"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2" name="Google Shape;782;p3"/>
              <p:cNvSpPr/>
              <p:nvPr/>
            </p:nvSpPr>
            <p:spPr>
              <a:xfrm>
                <a:off x="-716641" y="2214783"/>
                <a:ext cx="226916" cy="252595"/>
              </a:xfrm>
              <a:custGeom>
                <a:rect b="b" l="l" r="r" t="t"/>
                <a:pathLst>
                  <a:path extrusionOk="0" h="4761" w="4277">
                    <a:moveTo>
                      <a:pt x="1134" y="1"/>
                    </a:moveTo>
                    <a:cubicBezTo>
                      <a:pt x="1018" y="1"/>
                      <a:pt x="911" y="24"/>
                      <a:pt x="820" y="75"/>
                    </a:cubicBezTo>
                    <a:cubicBezTo>
                      <a:pt x="1" y="485"/>
                      <a:pt x="410" y="1554"/>
                      <a:pt x="606" y="1803"/>
                    </a:cubicBezTo>
                    <a:cubicBezTo>
                      <a:pt x="2245" y="4083"/>
                      <a:pt x="4276" y="4760"/>
                      <a:pt x="4276" y="4760"/>
                    </a:cubicBezTo>
                    <a:cubicBezTo>
                      <a:pt x="3938" y="3460"/>
                      <a:pt x="3421" y="2195"/>
                      <a:pt x="2726" y="1055"/>
                    </a:cubicBezTo>
                    <a:cubicBezTo>
                      <a:pt x="2308" y="434"/>
                      <a:pt x="1632" y="1"/>
                      <a:pt x="11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3" name="Google Shape;783;p3"/>
              <p:cNvSpPr/>
              <p:nvPr/>
            </p:nvSpPr>
            <p:spPr>
              <a:xfrm>
                <a:off x="-273374" y="1525239"/>
                <a:ext cx="139004" cy="331594"/>
              </a:xfrm>
              <a:custGeom>
                <a:rect b="b" l="l" r="r" t="t"/>
                <a:pathLst>
                  <a:path extrusionOk="0" h="6250" w="2620">
                    <a:moveTo>
                      <a:pt x="2474" y="0"/>
                    </a:moveTo>
                    <a:cubicBezTo>
                      <a:pt x="2425" y="0"/>
                      <a:pt x="2383" y="33"/>
                      <a:pt x="2370" y="85"/>
                    </a:cubicBezTo>
                    <a:lnTo>
                      <a:pt x="36" y="6089"/>
                    </a:lnTo>
                    <a:cubicBezTo>
                      <a:pt x="1" y="6142"/>
                      <a:pt x="36" y="6231"/>
                      <a:pt x="108" y="6249"/>
                    </a:cubicBezTo>
                    <a:lnTo>
                      <a:pt x="161" y="6249"/>
                    </a:lnTo>
                    <a:cubicBezTo>
                      <a:pt x="214" y="6249"/>
                      <a:pt x="250" y="6213"/>
                      <a:pt x="268" y="6160"/>
                    </a:cubicBezTo>
                    <a:lnTo>
                      <a:pt x="2602" y="174"/>
                    </a:lnTo>
                    <a:cubicBezTo>
                      <a:pt x="2619" y="103"/>
                      <a:pt x="2602" y="32"/>
                      <a:pt x="2530" y="14"/>
                    </a:cubicBezTo>
                    <a:cubicBezTo>
                      <a:pt x="2511" y="5"/>
                      <a:pt x="2492" y="0"/>
                      <a:pt x="247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4" name="Google Shape;784;p3"/>
              <p:cNvSpPr/>
              <p:nvPr/>
            </p:nvSpPr>
            <p:spPr>
              <a:xfrm>
                <a:off x="-298363" y="1667212"/>
                <a:ext cx="157361" cy="90353"/>
              </a:xfrm>
              <a:custGeom>
                <a:rect b="b" l="l" r="r" t="t"/>
                <a:pathLst>
                  <a:path extrusionOk="0" h="1703" w="2966">
                    <a:moveTo>
                      <a:pt x="183" y="1"/>
                    </a:moveTo>
                    <a:cubicBezTo>
                      <a:pt x="88" y="1"/>
                      <a:pt x="0" y="113"/>
                      <a:pt x="80" y="206"/>
                    </a:cubicBezTo>
                    <a:lnTo>
                      <a:pt x="1220" y="1649"/>
                    </a:lnTo>
                    <a:cubicBezTo>
                      <a:pt x="1238" y="1685"/>
                      <a:pt x="1273" y="1703"/>
                      <a:pt x="1309" y="1703"/>
                    </a:cubicBezTo>
                    <a:lnTo>
                      <a:pt x="1345" y="1703"/>
                    </a:lnTo>
                    <a:lnTo>
                      <a:pt x="2859" y="1364"/>
                    </a:lnTo>
                    <a:cubicBezTo>
                      <a:pt x="2930" y="1364"/>
                      <a:pt x="2966" y="1293"/>
                      <a:pt x="2966" y="1222"/>
                    </a:cubicBezTo>
                    <a:cubicBezTo>
                      <a:pt x="2950" y="1160"/>
                      <a:pt x="2894" y="1111"/>
                      <a:pt x="2833" y="1111"/>
                    </a:cubicBezTo>
                    <a:cubicBezTo>
                      <a:pt x="2824" y="1111"/>
                      <a:pt x="2815" y="1112"/>
                      <a:pt x="2805" y="1115"/>
                    </a:cubicBezTo>
                    <a:lnTo>
                      <a:pt x="1362" y="1435"/>
                    </a:lnTo>
                    <a:lnTo>
                      <a:pt x="276" y="46"/>
                    </a:lnTo>
                    <a:cubicBezTo>
                      <a:pt x="248" y="14"/>
                      <a:pt x="215" y="1"/>
                      <a:pt x="1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5" name="Google Shape;785;p3"/>
              <p:cNvSpPr/>
              <p:nvPr/>
            </p:nvSpPr>
            <p:spPr>
              <a:xfrm>
                <a:off x="-548831" y="1831679"/>
                <a:ext cx="177204" cy="276523"/>
              </a:xfrm>
              <a:custGeom>
                <a:rect b="b" l="l" r="r" t="t"/>
                <a:pathLst>
                  <a:path extrusionOk="0" h="5212" w="3340">
                    <a:moveTo>
                      <a:pt x="171" y="1"/>
                    </a:moveTo>
                    <a:cubicBezTo>
                      <a:pt x="84" y="1"/>
                      <a:pt x="0" y="95"/>
                      <a:pt x="62" y="206"/>
                    </a:cubicBezTo>
                    <a:lnTo>
                      <a:pt x="3073" y="5140"/>
                    </a:lnTo>
                    <a:cubicBezTo>
                      <a:pt x="3091" y="5176"/>
                      <a:pt x="3126" y="5212"/>
                      <a:pt x="3180" y="5212"/>
                    </a:cubicBezTo>
                    <a:cubicBezTo>
                      <a:pt x="3197" y="5212"/>
                      <a:pt x="3233" y="5194"/>
                      <a:pt x="3251" y="5194"/>
                    </a:cubicBezTo>
                    <a:cubicBezTo>
                      <a:pt x="3304" y="5158"/>
                      <a:pt x="3340" y="5069"/>
                      <a:pt x="3304" y="5016"/>
                    </a:cubicBezTo>
                    <a:lnTo>
                      <a:pt x="276" y="63"/>
                    </a:lnTo>
                    <a:cubicBezTo>
                      <a:pt x="248" y="20"/>
                      <a:pt x="209" y="1"/>
                      <a:pt x="17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6" name="Google Shape;786;p3"/>
              <p:cNvSpPr/>
              <p:nvPr/>
            </p:nvSpPr>
            <p:spPr>
              <a:xfrm>
                <a:off x="-568249" y="1874918"/>
                <a:ext cx="136139" cy="82076"/>
              </a:xfrm>
              <a:custGeom>
                <a:rect b="b" l="l" r="r" t="t"/>
                <a:pathLst>
                  <a:path extrusionOk="0" h="1547" w="2566">
                    <a:moveTo>
                      <a:pt x="2426" y="0"/>
                    </a:moveTo>
                    <a:cubicBezTo>
                      <a:pt x="2379" y="0"/>
                      <a:pt x="2329" y="29"/>
                      <a:pt x="2316" y="68"/>
                    </a:cubicBezTo>
                    <a:lnTo>
                      <a:pt x="1675" y="1279"/>
                    </a:lnTo>
                    <a:lnTo>
                      <a:pt x="161" y="923"/>
                    </a:lnTo>
                    <a:cubicBezTo>
                      <a:pt x="152" y="920"/>
                      <a:pt x="142" y="918"/>
                      <a:pt x="132" y="918"/>
                    </a:cubicBezTo>
                    <a:cubicBezTo>
                      <a:pt x="85" y="918"/>
                      <a:pt x="33" y="953"/>
                      <a:pt x="18" y="1012"/>
                    </a:cubicBezTo>
                    <a:cubicBezTo>
                      <a:pt x="1" y="1083"/>
                      <a:pt x="36" y="1154"/>
                      <a:pt x="107" y="1172"/>
                    </a:cubicBezTo>
                    <a:lnTo>
                      <a:pt x="1711" y="1546"/>
                    </a:lnTo>
                    <a:lnTo>
                      <a:pt x="1746" y="1546"/>
                    </a:lnTo>
                    <a:cubicBezTo>
                      <a:pt x="1800" y="1546"/>
                      <a:pt x="1853" y="1511"/>
                      <a:pt x="1871" y="1475"/>
                    </a:cubicBezTo>
                    <a:lnTo>
                      <a:pt x="2530" y="193"/>
                    </a:lnTo>
                    <a:cubicBezTo>
                      <a:pt x="2566" y="121"/>
                      <a:pt x="2548" y="50"/>
                      <a:pt x="2477" y="14"/>
                    </a:cubicBezTo>
                    <a:cubicBezTo>
                      <a:pt x="2462" y="4"/>
                      <a:pt x="2444" y="0"/>
                      <a:pt x="24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7" name="Google Shape;787;p3"/>
              <p:cNvSpPr/>
              <p:nvPr/>
            </p:nvSpPr>
            <p:spPr>
              <a:xfrm>
                <a:off x="-499225" y="1961131"/>
                <a:ext cx="107224" cy="66743"/>
              </a:xfrm>
              <a:custGeom>
                <a:rect b="b" l="l" r="r" t="t"/>
                <a:pathLst>
                  <a:path extrusionOk="0" h="1258" w="2021">
                    <a:moveTo>
                      <a:pt x="1831" y="0"/>
                    </a:moveTo>
                    <a:cubicBezTo>
                      <a:pt x="1792" y="0"/>
                      <a:pt x="1757" y="19"/>
                      <a:pt x="1746" y="64"/>
                    </a:cubicBezTo>
                    <a:lnTo>
                      <a:pt x="1283" y="990"/>
                    </a:lnTo>
                    <a:lnTo>
                      <a:pt x="125" y="955"/>
                    </a:lnTo>
                    <a:cubicBezTo>
                      <a:pt x="53" y="955"/>
                      <a:pt x="0" y="1026"/>
                      <a:pt x="0" y="1097"/>
                    </a:cubicBezTo>
                    <a:cubicBezTo>
                      <a:pt x="0" y="1151"/>
                      <a:pt x="53" y="1222"/>
                      <a:pt x="125" y="1222"/>
                    </a:cubicBezTo>
                    <a:lnTo>
                      <a:pt x="1354" y="1257"/>
                    </a:lnTo>
                    <a:cubicBezTo>
                      <a:pt x="1407" y="1257"/>
                      <a:pt x="1443" y="1240"/>
                      <a:pt x="1479" y="1186"/>
                    </a:cubicBezTo>
                    <a:lnTo>
                      <a:pt x="1960" y="171"/>
                    </a:lnTo>
                    <a:cubicBezTo>
                      <a:pt x="2020" y="86"/>
                      <a:pt x="1915" y="0"/>
                      <a:pt x="18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8" name="Google Shape;788;p3"/>
              <p:cNvSpPr/>
              <p:nvPr/>
            </p:nvSpPr>
            <p:spPr>
              <a:xfrm>
                <a:off x="-384894" y="1958478"/>
                <a:ext cx="296843" cy="155398"/>
              </a:xfrm>
              <a:custGeom>
                <a:rect b="b" l="l" r="r" t="t"/>
                <a:pathLst>
                  <a:path extrusionOk="0" h="2929" w="5595">
                    <a:moveTo>
                      <a:pt x="5430" y="1"/>
                    </a:moveTo>
                    <a:cubicBezTo>
                      <a:pt x="5414" y="1"/>
                      <a:pt x="5397" y="3"/>
                      <a:pt x="5380" y="7"/>
                    </a:cubicBezTo>
                    <a:lnTo>
                      <a:pt x="125" y="2679"/>
                    </a:lnTo>
                    <a:cubicBezTo>
                      <a:pt x="1" y="2750"/>
                      <a:pt x="54" y="2929"/>
                      <a:pt x="197" y="2929"/>
                    </a:cubicBezTo>
                    <a:cubicBezTo>
                      <a:pt x="214" y="2929"/>
                      <a:pt x="232" y="2929"/>
                      <a:pt x="250" y="2911"/>
                    </a:cubicBezTo>
                    <a:lnTo>
                      <a:pt x="5505" y="239"/>
                    </a:lnTo>
                    <a:cubicBezTo>
                      <a:pt x="5559" y="221"/>
                      <a:pt x="5594" y="132"/>
                      <a:pt x="5559" y="78"/>
                    </a:cubicBezTo>
                    <a:cubicBezTo>
                      <a:pt x="5531" y="24"/>
                      <a:pt x="5483" y="1"/>
                      <a:pt x="54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9" name="Google Shape;789;p3"/>
              <p:cNvSpPr/>
              <p:nvPr/>
            </p:nvSpPr>
            <p:spPr>
              <a:xfrm>
                <a:off x="-298893" y="2009676"/>
                <a:ext cx="69980" cy="88124"/>
              </a:xfrm>
              <a:custGeom>
                <a:rect b="b" l="l" r="r" t="t"/>
                <a:pathLst>
                  <a:path extrusionOk="0" h="1661" w="1319">
                    <a:moveTo>
                      <a:pt x="311" y="1"/>
                    </a:moveTo>
                    <a:cubicBezTo>
                      <a:pt x="250" y="1"/>
                      <a:pt x="197" y="49"/>
                      <a:pt x="197" y="111"/>
                    </a:cubicBezTo>
                    <a:lnTo>
                      <a:pt x="18" y="984"/>
                    </a:lnTo>
                    <a:cubicBezTo>
                      <a:pt x="1" y="1037"/>
                      <a:pt x="36" y="1091"/>
                      <a:pt x="90" y="1108"/>
                    </a:cubicBezTo>
                    <a:lnTo>
                      <a:pt x="1123" y="1643"/>
                    </a:lnTo>
                    <a:cubicBezTo>
                      <a:pt x="1141" y="1661"/>
                      <a:pt x="1159" y="1661"/>
                      <a:pt x="1176" y="1661"/>
                    </a:cubicBezTo>
                    <a:cubicBezTo>
                      <a:pt x="1212" y="1661"/>
                      <a:pt x="1265" y="1643"/>
                      <a:pt x="1283" y="1589"/>
                    </a:cubicBezTo>
                    <a:cubicBezTo>
                      <a:pt x="1319" y="1536"/>
                      <a:pt x="1301" y="1447"/>
                      <a:pt x="1230" y="1429"/>
                    </a:cubicBezTo>
                    <a:lnTo>
                      <a:pt x="286" y="930"/>
                    </a:lnTo>
                    <a:lnTo>
                      <a:pt x="446" y="164"/>
                    </a:lnTo>
                    <a:cubicBezTo>
                      <a:pt x="464" y="93"/>
                      <a:pt x="410" y="22"/>
                      <a:pt x="339" y="4"/>
                    </a:cubicBezTo>
                    <a:cubicBezTo>
                      <a:pt x="330" y="2"/>
                      <a:pt x="320" y="1"/>
                      <a:pt x="31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0" name="Google Shape;790;p3"/>
              <p:cNvSpPr/>
              <p:nvPr/>
            </p:nvSpPr>
            <p:spPr>
              <a:xfrm>
                <a:off x="-691016" y="2215738"/>
                <a:ext cx="195614" cy="258219"/>
              </a:xfrm>
              <a:custGeom>
                <a:rect b="b" l="l" r="r" t="t"/>
                <a:pathLst>
                  <a:path extrusionOk="0" h="4867" w="3687">
                    <a:moveTo>
                      <a:pt x="185" y="0"/>
                    </a:moveTo>
                    <a:cubicBezTo>
                      <a:pt x="88" y="0"/>
                      <a:pt x="0" y="117"/>
                      <a:pt x="88" y="217"/>
                    </a:cubicBezTo>
                    <a:lnTo>
                      <a:pt x="3437" y="4813"/>
                    </a:lnTo>
                    <a:cubicBezTo>
                      <a:pt x="3472" y="4849"/>
                      <a:pt x="3508" y="4867"/>
                      <a:pt x="3544" y="4867"/>
                    </a:cubicBezTo>
                    <a:cubicBezTo>
                      <a:pt x="3579" y="4867"/>
                      <a:pt x="3597" y="4849"/>
                      <a:pt x="3633" y="4831"/>
                    </a:cubicBezTo>
                    <a:cubicBezTo>
                      <a:pt x="3686" y="4796"/>
                      <a:pt x="3686" y="4707"/>
                      <a:pt x="3651" y="4653"/>
                    </a:cubicBezTo>
                    <a:lnTo>
                      <a:pt x="302" y="75"/>
                    </a:lnTo>
                    <a:cubicBezTo>
                      <a:pt x="270" y="21"/>
                      <a:pt x="226" y="0"/>
                      <a:pt x="18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1" name="Google Shape;791;p3"/>
              <p:cNvSpPr/>
              <p:nvPr/>
            </p:nvSpPr>
            <p:spPr>
              <a:xfrm>
                <a:off x="-687939" y="2260621"/>
                <a:ext cx="117252" cy="72526"/>
              </a:xfrm>
              <a:custGeom>
                <a:rect b="b" l="l" r="r" t="t"/>
                <a:pathLst>
                  <a:path extrusionOk="0" h="1367" w="2210">
                    <a:moveTo>
                      <a:pt x="2060" y="1"/>
                    </a:moveTo>
                    <a:cubicBezTo>
                      <a:pt x="2027" y="1"/>
                      <a:pt x="1994" y="15"/>
                      <a:pt x="1972" y="48"/>
                    </a:cubicBezTo>
                    <a:lnTo>
                      <a:pt x="1491" y="1099"/>
                    </a:lnTo>
                    <a:lnTo>
                      <a:pt x="190" y="868"/>
                    </a:lnTo>
                    <a:cubicBezTo>
                      <a:pt x="184" y="867"/>
                      <a:pt x="178" y="867"/>
                      <a:pt x="173" y="867"/>
                    </a:cubicBezTo>
                    <a:cubicBezTo>
                      <a:pt x="27" y="867"/>
                      <a:pt x="0" y="1083"/>
                      <a:pt x="154" y="1117"/>
                    </a:cubicBezTo>
                    <a:lnTo>
                      <a:pt x="1526" y="1367"/>
                    </a:lnTo>
                    <a:lnTo>
                      <a:pt x="1562" y="1367"/>
                    </a:lnTo>
                    <a:cubicBezTo>
                      <a:pt x="1597" y="1349"/>
                      <a:pt x="1651" y="1331"/>
                      <a:pt x="1669" y="1295"/>
                    </a:cubicBezTo>
                    <a:lnTo>
                      <a:pt x="2185" y="155"/>
                    </a:lnTo>
                    <a:cubicBezTo>
                      <a:pt x="2210" y="69"/>
                      <a:pt x="2133" y="1"/>
                      <a:pt x="20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2" name="Google Shape;792;p3"/>
              <p:cNvSpPr/>
              <p:nvPr/>
            </p:nvSpPr>
            <p:spPr>
              <a:xfrm>
                <a:off x="-624327" y="2342802"/>
                <a:ext cx="98205" cy="62180"/>
              </a:xfrm>
              <a:custGeom>
                <a:rect b="b" l="l" r="r" t="t"/>
                <a:pathLst>
                  <a:path extrusionOk="0" h="1172" w="1851">
                    <a:moveTo>
                      <a:pt x="1688" y="0"/>
                    </a:moveTo>
                    <a:cubicBezTo>
                      <a:pt x="1641" y="0"/>
                      <a:pt x="1594" y="25"/>
                      <a:pt x="1574" y="85"/>
                    </a:cubicBezTo>
                    <a:lnTo>
                      <a:pt x="1236" y="886"/>
                    </a:lnTo>
                    <a:lnTo>
                      <a:pt x="202" y="673"/>
                    </a:lnTo>
                    <a:cubicBezTo>
                      <a:pt x="191" y="670"/>
                      <a:pt x="180" y="669"/>
                      <a:pt x="170" y="669"/>
                    </a:cubicBezTo>
                    <a:cubicBezTo>
                      <a:pt x="36" y="669"/>
                      <a:pt x="0" y="872"/>
                      <a:pt x="149" y="922"/>
                    </a:cubicBezTo>
                    <a:lnTo>
                      <a:pt x="1271" y="1171"/>
                    </a:lnTo>
                    <a:lnTo>
                      <a:pt x="1307" y="1171"/>
                    </a:lnTo>
                    <a:cubicBezTo>
                      <a:pt x="1360" y="1171"/>
                      <a:pt x="1396" y="1136"/>
                      <a:pt x="1432" y="1082"/>
                    </a:cubicBezTo>
                    <a:lnTo>
                      <a:pt x="1806" y="174"/>
                    </a:lnTo>
                    <a:cubicBezTo>
                      <a:pt x="1851" y="73"/>
                      <a:pt x="1768" y="0"/>
                      <a:pt x="168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3" name="Google Shape;793;p3"/>
              <p:cNvSpPr/>
              <p:nvPr/>
            </p:nvSpPr>
            <p:spPr>
              <a:xfrm>
                <a:off x="-512489" y="2343173"/>
                <a:ext cx="287399" cy="128924"/>
              </a:xfrm>
              <a:custGeom>
                <a:rect b="b" l="l" r="r" t="t"/>
                <a:pathLst>
                  <a:path extrusionOk="0" h="2430" w="5417">
                    <a:moveTo>
                      <a:pt x="5263" y="0"/>
                    </a:moveTo>
                    <a:cubicBezTo>
                      <a:pt x="5247" y="0"/>
                      <a:pt x="5233" y="2"/>
                      <a:pt x="5220" y="6"/>
                    </a:cubicBezTo>
                    <a:lnTo>
                      <a:pt x="143" y="2180"/>
                    </a:lnTo>
                    <a:cubicBezTo>
                      <a:pt x="1" y="2233"/>
                      <a:pt x="54" y="2429"/>
                      <a:pt x="179" y="2429"/>
                    </a:cubicBezTo>
                    <a:lnTo>
                      <a:pt x="232" y="2429"/>
                    </a:lnTo>
                    <a:lnTo>
                      <a:pt x="5309" y="238"/>
                    </a:lnTo>
                    <a:cubicBezTo>
                      <a:pt x="5381" y="220"/>
                      <a:pt x="5416" y="149"/>
                      <a:pt x="5381" y="78"/>
                    </a:cubicBezTo>
                    <a:cubicBezTo>
                      <a:pt x="5367" y="23"/>
                      <a:pt x="5312" y="0"/>
                      <a:pt x="52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4" name="Google Shape;794;p3"/>
              <p:cNvSpPr/>
              <p:nvPr/>
            </p:nvSpPr>
            <p:spPr>
              <a:xfrm>
                <a:off x="-344254" y="2318662"/>
                <a:ext cx="96454" cy="100486"/>
              </a:xfrm>
              <a:custGeom>
                <a:rect b="b" l="l" r="r" t="t"/>
                <a:pathLst>
                  <a:path extrusionOk="0" h="1894" w="1818">
                    <a:moveTo>
                      <a:pt x="445" y="1"/>
                    </a:moveTo>
                    <a:cubicBezTo>
                      <a:pt x="388" y="1"/>
                      <a:pt x="339" y="35"/>
                      <a:pt x="339" y="94"/>
                    </a:cubicBezTo>
                    <a:lnTo>
                      <a:pt x="18" y="1306"/>
                    </a:lnTo>
                    <a:cubicBezTo>
                      <a:pt x="1" y="1377"/>
                      <a:pt x="36" y="1448"/>
                      <a:pt x="107" y="1466"/>
                    </a:cubicBezTo>
                    <a:lnTo>
                      <a:pt x="1639" y="1894"/>
                    </a:lnTo>
                    <a:lnTo>
                      <a:pt x="1675" y="1894"/>
                    </a:lnTo>
                    <a:cubicBezTo>
                      <a:pt x="1729" y="1894"/>
                      <a:pt x="1782" y="1858"/>
                      <a:pt x="1800" y="1805"/>
                    </a:cubicBezTo>
                    <a:cubicBezTo>
                      <a:pt x="1818" y="1733"/>
                      <a:pt x="1764" y="1662"/>
                      <a:pt x="1711" y="1644"/>
                    </a:cubicBezTo>
                    <a:lnTo>
                      <a:pt x="303" y="1252"/>
                    </a:lnTo>
                    <a:lnTo>
                      <a:pt x="588" y="166"/>
                    </a:lnTo>
                    <a:cubicBezTo>
                      <a:pt x="588" y="94"/>
                      <a:pt x="553" y="23"/>
                      <a:pt x="482" y="5"/>
                    </a:cubicBezTo>
                    <a:cubicBezTo>
                      <a:pt x="469" y="2"/>
                      <a:pt x="457" y="1"/>
                      <a:pt x="4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5" name="Google Shape;795;p3"/>
              <p:cNvSpPr/>
              <p:nvPr/>
            </p:nvSpPr>
            <p:spPr>
              <a:xfrm>
                <a:off x="-420811" y="2355588"/>
                <a:ext cx="58679" cy="102343"/>
              </a:xfrm>
              <a:custGeom>
                <a:rect b="b" l="l" r="r" t="t"/>
                <a:pathLst>
                  <a:path extrusionOk="0" h="1929" w="1106">
                    <a:moveTo>
                      <a:pt x="400" y="1"/>
                    </a:moveTo>
                    <a:cubicBezTo>
                      <a:pt x="339" y="1"/>
                      <a:pt x="283" y="49"/>
                      <a:pt x="268" y="111"/>
                    </a:cubicBezTo>
                    <a:lnTo>
                      <a:pt x="1" y="1358"/>
                    </a:lnTo>
                    <a:cubicBezTo>
                      <a:pt x="1" y="1411"/>
                      <a:pt x="18" y="1465"/>
                      <a:pt x="72" y="1483"/>
                    </a:cubicBezTo>
                    <a:lnTo>
                      <a:pt x="891" y="1910"/>
                    </a:lnTo>
                    <a:cubicBezTo>
                      <a:pt x="909" y="1910"/>
                      <a:pt x="927" y="1928"/>
                      <a:pt x="963" y="1928"/>
                    </a:cubicBezTo>
                    <a:cubicBezTo>
                      <a:pt x="998" y="1928"/>
                      <a:pt x="1052" y="1892"/>
                      <a:pt x="1069" y="1857"/>
                    </a:cubicBezTo>
                    <a:cubicBezTo>
                      <a:pt x="1105" y="1785"/>
                      <a:pt x="1069" y="1714"/>
                      <a:pt x="1016" y="1679"/>
                    </a:cubicBezTo>
                    <a:lnTo>
                      <a:pt x="286" y="1305"/>
                    </a:lnTo>
                    <a:lnTo>
                      <a:pt x="517" y="164"/>
                    </a:lnTo>
                    <a:cubicBezTo>
                      <a:pt x="535" y="93"/>
                      <a:pt x="499" y="22"/>
                      <a:pt x="428" y="4"/>
                    </a:cubicBezTo>
                    <a:cubicBezTo>
                      <a:pt x="419" y="2"/>
                      <a:pt x="409" y="1"/>
                      <a:pt x="4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6" name="Google Shape;796;p3"/>
              <p:cNvSpPr/>
              <p:nvPr/>
            </p:nvSpPr>
            <p:spPr>
              <a:xfrm>
                <a:off x="-718498" y="1785894"/>
                <a:ext cx="487735" cy="2206186"/>
              </a:xfrm>
              <a:custGeom>
                <a:rect b="b" l="l" r="r" t="t"/>
                <a:pathLst>
                  <a:path extrusionOk="0" h="41583" w="9193">
                    <a:moveTo>
                      <a:pt x="9042" y="0"/>
                    </a:moveTo>
                    <a:cubicBezTo>
                      <a:pt x="8998" y="0"/>
                      <a:pt x="8955" y="24"/>
                      <a:pt x="8943" y="71"/>
                    </a:cubicBezTo>
                    <a:cubicBezTo>
                      <a:pt x="2067" y="14287"/>
                      <a:pt x="285" y="30427"/>
                      <a:pt x="0" y="41454"/>
                    </a:cubicBezTo>
                    <a:cubicBezTo>
                      <a:pt x="0" y="41525"/>
                      <a:pt x="54" y="41579"/>
                      <a:pt x="125" y="41579"/>
                    </a:cubicBezTo>
                    <a:cubicBezTo>
                      <a:pt x="134" y="41581"/>
                      <a:pt x="143" y="41582"/>
                      <a:pt x="151" y="41582"/>
                    </a:cubicBezTo>
                    <a:cubicBezTo>
                      <a:pt x="209" y="41582"/>
                      <a:pt x="252" y="41532"/>
                      <a:pt x="267" y="41454"/>
                    </a:cubicBezTo>
                    <a:cubicBezTo>
                      <a:pt x="535" y="30445"/>
                      <a:pt x="2316" y="14358"/>
                      <a:pt x="9157" y="178"/>
                    </a:cubicBezTo>
                    <a:cubicBezTo>
                      <a:pt x="9192" y="125"/>
                      <a:pt x="9174" y="36"/>
                      <a:pt x="9103" y="18"/>
                    </a:cubicBezTo>
                    <a:cubicBezTo>
                      <a:pt x="9085" y="6"/>
                      <a:pt x="9064" y="0"/>
                      <a:pt x="904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7" name="Google Shape;797;p3"/>
              <p:cNvSpPr/>
              <p:nvPr/>
            </p:nvSpPr>
            <p:spPr>
              <a:xfrm>
                <a:off x="-586181" y="2643459"/>
                <a:ext cx="319497" cy="212326"/>
              </a:xfrm>
              <a:custGeom>
                <a:rect b="b" l="l" r="r" t="t"/>
                <a:pathLst>
                  <a:path extrusionOk="0" h="4002" w="6022">
                    <a:moveTo>
                      <a:pt x="4863" y="0"/>
                    </a:moveTo>
                    <a:cubicBezTo>
                      <a:pt x="4540" y="0"/>
                      <a:pt x="4143" y="157"/>
                      <a:pt x="3866" y="261"/>
                    </a:cubicBezTo>
                    <a:cubicBezTo>
                      <a:pt x="1871" y="1027"/>
                      <a:pt x="0" y="4002"/>
                      <a:pt x="0" y="4002"/>
                    </a:cubicBezTo>
                    <a:cubicBezTo>
                      <a:pt x="1176" y="3806"/>
                      <a:pt x="2369" y="3592"/>
                      <a:pt x="3403" y="3004"/>
                    </a:cubicBezTo>
                    <a:cubicBezTo>
                      <a:pt x="4436" y="2399"/>
                      <a:pt x="6021" y="1098"/>
                      <a:pt x="5291" y="172"/>
                    </a:cubicBezTo>
                    <a:cubicBezTo>
                      <a:pt x="5191" y="46"/>
                      <a:pt x="5038" y="0"/>
                      <a:pt x="48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8" name="Google Shape;798;p3"/>
              <p:cNvSpPr/>
              <p:nvPr/>
            </p:nvSpPr>
            <p:spPr>
              <a:xfrm>
                <a:off x="-783754" y="2558255"/>
                <a:ext cx="195720" cy="292811"/>
              </a:xfrm>
              <a:custGeom>
                <a:rect b="b" l="l" r="r" t="t"/>
                <a:pathLst>
                  <a:path extrusionOk="0" h="5519" w="3689">
                    <a:moveTo>
                      <a:pt x="789" y="0"/>
                    </a:moveTo>
                    <a:cubicBezTo>
                      <a:pt x="724" y="0"/>
                      <a:pt x="657" y="10"/>
                      <a:pt x="589" y="32"/>
                    </a:cubicBezTo>
                    <a:cubicBezTo>
                      <a:pt x="215" y="157"/>
                      <a:pt x="37" y="602"/>
                      <a:pt x="19" y="958"/>
                    </a:cubicBezTo>
                    <a:cubicBezTo>
                      <a:pt x="1" y="1689"/>
                      <a:pt x="375" y="2294"/>
                      <a:pt x="803" y="2847"/>
                    </a:cubicBezTo>
                    <a:cubicBezTo>
                      <a:pt x="1622" y="3898"/>
                      <a:pt x="2584" y="4788"/>
                      <a:pt x="3688" y="5519"/>
                    </a:cubicBezTo>
                    <a:cubicBezTo>
                      <a:pt x="3688" y="5519"/>
                      <a:pt x="2691" y="1582"/>
                      <a:pt x="1569" y="442"/>
                    </a:cubicBezTo>
                    <a:cubicBezTo>
                      <a:pt x="1363" y="221"/>
                      <a:pt x="1096" y="0"/>
                      <a:pt x="78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9" name="Google Shape;799;p3"/>
              <p:cNvSpPr/>
              <p:nvPr/>
            </p:nvSpPr>
            <p:spPr>
              <a:xfrm>
                <a:off x="-884875" y="2974464"/>
                <a:ext cx="228773" cy="318914"/>
              </a:xfrm>
              <a:custGeom>
                <a:rect b="b" l="l" r="r" t="t"/>
                <a:pathLst>
                  <a:path extrusionOk="0" h="6011" w="4312">
                    <a:moveTo>
                      <a:pt x="1066" y="1"/>
                    </a:moveTo>
                    <a:cubicBezTo>
                      <a:pt x="933" y="1"/>
                      <a:pt x="803" y="37"/>
                      <a:pt x="678" y="114"/>
                    </a:cubicBezTo>
                    <a:cubicBezTo>
                      <a:pt x="1" y="542"/>
                      <a:pt x="820" y="3000"/>
                      <a:pt x="1533" y="3891"/>
                    </a:cubicBezTo>
                    <a:cubicBezTo>
                      <a:pt x="2299" y="4782"/>
                      <a:pt x="3243" y="5512"/>
                      <a:pt x="4312" y="6011"/>
                    </a:cubicBezTo>
                    <a:cubicBezTo>
                      <a:pt x="4134" y="4924"/>
                      <a:pt x="3831" y="3855"/>
                      <a:pt x="3421" y="2822"/>
                    </a:cubicBezTo>
                    <a:cubicBezTo>
                      <a:pt x="2809" y="1352"/>
                      <a:pt x="1880" y="1"/>
                      <a:pt x="10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0" name="Google Shape;800;p3"/>
              <p:cNvSpPr/>
              <p:nvPr/>
            </p:nvSpPr>
            <p:spPr>
              <a:xfrm>
                <a:off x="-765769" y="2558997"/>
                <a:ext cx="186223" cy="301512"/>
              </a:xfrm>
              <a:custGeom>
                <a:rect b="b" l="l" r="r" t="t"/>
                <a:pathLst>
                  <a:path extrusionOk="0" h="5683" w="3510">
                    <a:moveTo>
                      <a:pt x="147" y="0"/>
                    </a:moveTo>
                    <a:cubicBezTo>
                      <a:pt x="127" y="0"/>
                      <a:pt x="107" y="6"/>
                      <a:pt x="89" y="18"/>
                    </a:cubicBezTo>
                    <a:cubicBezTo>
                      <a:pt x="18" y="54"/>
                      <a:pt x="0" y="143"/>
                      <a:pt x="36" y="196"/>
                    </a:cubicBezTo>
                    <a:lnTo>
                      <a:pt x="3243" y="5629"/>
                    </a:lnTo>
                    <a:cubicBezTo>
                      <a:pt x="3278" y="5665"/>
                      <a:pt x="3314" y="5683"/>
                      <a:pt x="3367" y="5683"/>
                    </a:cubicBezTo>
                    <a:cubicBezTo>
                      <a:pt x="3385" y="5683"/>
                      <a:pt x="3403" y="5683"/>
                      <a:pt x="3421" y="5665"/>
                    </a:cubicBezTo>
                    <a:cubicBezTo>
                      <a:pt x="3492" y="5629"/>
                      <a:pt x="3510" y="5558"/>
                      <a:pt x="3474" y="5487"/>
                    </a:cubicBezTo>
                    <a:lnTo>
                      <a:pt x="250" y="71"/>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1" name="Google Shape;801;p3"/>
              <p:cNvSpPr/>
              <p:nvPr/>
            </p:nvSpPr>
            <p:spPr>
              <a:xfrm>
                <a:off x="-746882" y="2645847"/>
                <a:ext cx="92528" cy="66319"/>
              </a:xfrm>
              <a:custGeom>
                <a:rect b="b" l="l" r="r" t="t"/>
                <a:pathLst>
                  <a:path extrusionOk="0" h="1250" w="1744">
                    <a:moveTo>
                      <a:pt x="1589" y="1"/>
                    </a:moveTo>
                    <a:cubicBezTo>
                      <a:pt x="1540" y="1"/>
                      <a:pt x="1493" y="28"/>
                      <a:pt x="1479" y="91"/>
                    </a:cubicBezTo>
                    <a:lnTo>
                      <a:pt x="1212" y="982"/>
                    </a:lnTo>
                    <a:lnTo>
                      <a:pt x="143" y="982"/>
                    </a:lnTo>
                    <a:cubicBezTo>
                      <a:pt x="72" y="982"/>
                      <a:pt x="18" y="1035"/>
                      <a:pt x="18" y="1107"/>
                    </a:cubicBezTo>
                    <a:cubicBezTo>
                      <a:pt x="1" y="1178"/>
                      <a:pt x="72" y="1231"/>
                      <a:pt x="143" y="1231"/>
                    </a:cubicBezTo>
                    <a:lnTo>
                      <a:pt x="1319" y="1249"/>
                    </a:lnTo>
                    <a:cubicBezTo>
                      <a:pt x="1372" y="1249"/>
                      <a:pt x="1426" y="1196"/>
                      <a:pt x="1444" y="1142"/>
                    </a:cubicBezTo>
                    <a:lnTo>
                      <a:pt x="1711" y="162"/>
                    </a:lnTo>
                    <a:cubicBezTo>
                      <a:pt x="1743" y="65"/>
                      <a:pt x="1664" y="1"/>
                      <a:pt x="158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2" name="Google Shape;802;p3"/>
              <p:cNvSpPr/>
              <p:nvPr/>
            </p:nvSpPr>
            <p:spPr>
              <a:xfrm>
                <a:off x="-692448" y="2736198"/>
                <a:ext cx="74701" cy="52524"/>
              </a:xfrm>
              <a:custGeom>
                <a:rect b="b" l="l" r="r" t="t"/>
                <a:pathLst>
                  <a:path extrusionOk="0" h="990" w="1408">
                    <a:moveTo>
                      <a:pt x="1267" y="0"/>
                    </a:moveTo>
                    <a:cubicBezTo>
                      <a:pt x="1215" y="0"/>
                      <a:pt x="1163" y="30"/>
                      <a:pt x="1148" y="98"/>
                    </a:cubicBezTo>
                    <a:lnTo>
                      <a:pt x="1041" y="722"/>
                    </a:lnTo>
                    <a:lnTo>
                      <a:pt x="222" y="579"/>
                    </a:lnTo>
                    <a:cubicBezTo>
                      <a:pt x="211" y="577"/>
                      <a:pt x="201" y="576"/>
                      <a:pt x="192" y="576"/>
                    </a:cubicBezTo>
                    <a:cubicBezTo>
                      <a:pt x="38" y="576"/>
                      <a:pt x="1" y="830"/>
                      <a:pt x="168" y="847"/>
                    </a:cubicBezTo>
                    <a:lnTo>
                      <a:pt x="1130" y="989"/>
                    </a:lnTo>
                    <a:lnTo>
                      <a:pt x="1148" y="989"/>
                    </a:lnTo>
                    <a:cubicBezTo>
                      <a:pt x="1219" y="989"/>
                      <a:pt x="1273" y="953"/>
                      <a:pt x="1273" y="900"/>
                    </a:cubicBezTo>
                    <a:lnTo>
                      <a:pt x="1397" y="134"/>
                    </a:lnTo>
                    <a:cubicBezTo>
                      <a:pt x="1408" y="52"/>
                      <a:pt x="1336" y="0"/>
                      <a:pt x="12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3" name="Google Shape;803;p3"/>
              <p:cNvSpPr/>
              <p:nvPr/>
            </p:nvSpPr>
            <p:spPr>
              <a:xfrm>
                <a:off x="-590903" y="2654282"/>
                <a:ext cx="298381" cy="205323"/>
              </a:xfrm>
              <a:custGeom>
                <a:rect b="b" l="l" r="r" t="t"/>
                <a:pathLst>
                  <a:path extrusionOk="0" h="3870" w="5624">
                    <a:moveTo>
                      <a:pt x="5421" y="0"/>
                    </a:moveTo>
                    <a:cubicBezTo>
                      <a:pt x="5397" y="0"/>
                      <a:pt x="5371" y="6"/>
                      <a:pt x="5344" y="21"/>
                    </a:cubicBezTo>
                    <a:lnTo>
                      <a:pt x="89" y="3638"/>
                    </a:lnTo>
                    <a:cubicBezTo>
                      <a:pt x="18" y="3673"/>
                      <a:pt x="0" y="3762"/>
                      <a:pt x="53" y="3816"/>
                    </a:cubicBezTo>
                    <a:cubicBezTo>
                      <a:pt x="71" y="3851"/>
                      <a:pt x="107" y="3869"/>
                      <a:pt x="160" y="3869"/>
                    </a:cubicBezTo>
                    <a:cubicBezTo>
                      <a:pt x="178" y="3869"/>
                      <a:pt x="196" y="3869"/>
                      <a:pt x="232" y="3851"/>
                    </a:cubicBezTo>
                    <a:lnTo>
                      <a:pt x="5505" y="253"/>
                    </a:lnTo>
                    <a:cubicBezTo>
                      <a:pt x="5624" y="164"/>
                      <a:pt x="5544" y="0"/>
                      <a:pt x="54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4" name="Google Shape;804;p3"/>
              <p:cNvSpPr/>
              <p:nvPr/>
            </p:nvSpPr>
            <p:spPr>
              <a:xfrm>
                <a:off x="-438744" y="2678051"/>
                <a:ext cx="99266" cy="89875"/>
              </a:xfrm>
              <a:custGeom>
                <a:rect b="b" l="l" r="r" t="t"/>
                <a:pathLst>
                  <a:path extrusionOk="0" h="1694" w="1871">
                    <a:moveTo>
                      <a:pt x="267" y="1"/>
                    </a:moveTo>
                    <a:cubicBezTo>
                      <a:pt x="196" y="1"/>
                      <a:pt x="125" y="54"/>
                      <a:pt x="125" y="125"/>
                    </a:cubicBezTo>
                    <a:lnTo>
                      <a:pt x="18" y="1372"/>
                    </a:lnTo>
                    <a:cubicBezTo>
                      <a:pt x="0" y="1444"/>
                      <a:pt x="54" y="1515"/>
                      <a:pt x="125" y="1515"/>
                    </a:cubicBezTo>
                    <a:lnTo>
                      <a:pt x="1692" y="1693"/>
                    </a:lnTo>
                    <a:lnTo>
                      <a:pt x="1710" y="1693"/>
                    </a:lnTo>
                    <a:cubicBezTo>
                      <a:pt x="1871" y="1675"/>
                      <a:pt x="1871" y="1462"/>
                      <a:pt x="1728" y="1444"/>
                    </a:cubicBezTo>
                    <a:lnTo>
                      <a:pt x="267" y="1283"/>
                    </a:lnTo>
                    <a:lnTo>
                      <a:pt x="374" y="143"/>
                    </a:lnTo>
                    <a:cubicBezTo>
                      <a:pt x="392" y="72"/>
                      <a:pt x="339" y="19"/>
                      <a:pt x="2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5" name="Google Shape;805;p3"/>
              <p:cNvSpPr/>
              <p:nvPr/>
            </p:nvSpPr>
            <p:spPr>
              <a:xfrm>
                <a:off x="-507767" y="2742352"/>
                <a:ext cx="63401" cy="82235"/>
              </a:xfrm>
              <a:custGeom>
                <a:rect b="b" l="l" r="r" t="t"/>
                <a:pathLst>
                  <a:path extrusionOk="0" h="1550" w="1195">
                    <a:moveTo>
                      <a:pt x="214" y="0"/>
                    </a:moveTo>
                    <a:cubicBezTo>
                      <a:pt x="143" y="0"/>
                      <a:pt x="72" y="54"/>
                      <a:pt x="72" y="125"/>
                    </a:cubicBezTo>
                    <a:lnTo>
                      <a:pt x="1" y="1122"/>
                    </a:lnTo>
                    <a:cubicBezTo>
                      <a:pt x="1" y="1176"/>
                      <a:pt x="36" y="1229"/>
                      <a:pt x="90" y="1265"/>
                    </a:cubicBezTo>
                    <a:lnTo>
                      <a:pt x="963" y="1532"/>
                    </a:lnTo>
                    <a:lnTo>
                      <a:pt x="998" y="1532"/>
                    </a:lnTo>
                    <a:lnTo>
                      <a:pt x="998" y="1550"/>
                    </a:lnTo>
                    <a:cubicBezTo>
                      <a:pt x="1159" y="1550"/>
                      <a:pt x="1194" y="1336"/>
                      <a:pt x="1052" y="1301"/>
                    </a:cubicBezTo>
                    <a:lnTo>
                      <a:pt x="268" y="1051"/>
                    </a:lnTo>
                    <a:lnTo>
                      <a:pt x="321" y="143"/>
                    </a:lnTo>
                    <a:cubicBezTo>
                      <a:pt x="339" y="71"/>
                      <a:pt x="286" y="0"/>
                      <a:pt x="2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6" name="Google Shape;806;p3"/>
              <p:cNvSpPr/>
              <p:nvPr/>
            </p:nvSpPr>
            <p:spPr>
              <a:xfrm>
                <a:off x="-841371" y="2999399"/>
                <a:ext cx="186223" cy="302520"/>
              </a:xfrm>
              <a:custGeom>
                <a:rect b="b" l="l" r="r" t="t"/>
                <a:pathLst>
                  <a:path extrusionOk="0" h="5702" w="3510">
                    <a:moveTo>
                      <a:pt x="141" y="1"/>
                    </a:moveTo>
                    <a:cubicBezTo>
                      <a:pt x="119" y="1"/>
                      <a:pt x="95" y="7"/>
                      <a:pt x="71" y="18"/>
                    </a:cubicBezTo>
                    <a:cubicBezTo>
                      <a:pt x="18" y="54"/>
                      <a:pt x="0" y="143"/>
                      <a:pt x="36" y="197"/>
                    </a:cubicBezTo>
                    <a:lnTo>
                      <a:pt x="3242" y="5630"/>
                    </a:lnTo>
                    <a:cubicBezTo>
                      <a:pt x="3260" y="5666"/>
                      <a:pt x="3314" y="5701"/>
                      <a:pt x="3349" y="5701"/>
                    </a:cubicBezTo>
                    <a:cubicBezTo>
                      <a:pt x="3367" y="5701"/>
                      <a:pt x="3403" y="5683"/>
                      <a:pt x="3421" y="5683"/>
                    </a:cubicBezTo>
                    <a:cubicBezTo>
                      <a:pt x="3474" y="5648"/>
                      <a:pt x="3510" y="5559"/>
                      <a:pt x="3474" y="5505"/>
                    </a:cubicBezTo>
                    <a:lnTo>
                      <a:pt x="250" y="72"/>
                    </a:lnTo>
                    <a:cubicBezTo>
                      <a:pt x="226" y="24"/>
                      <a:pt x="186" y="1"/>
                      <a:pt x="1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7" name="Google Shape;807;p3"/>
              <p:cNvSpPr/>
              <p:nvPr/>
            </p:nvSpPr>
            <p:spPr>
              <a:xfrm>
                <a:off x="-852725" y="3025873"/>
                <a:ext cx="101706" cy="90777"/>
              </a:xfrm>
              <a:custGeom>
                <a:rect b="b" l="l" r="r" t="t"/>
                <a:pathLst>
                  <a:path extrusionOk="0" h="1711" w="1917">
                    <a:moveTo>
                      <a:pt x="1783" y="0"/>
                    </a:moveTo>
                    <a:cubicBezTo>
                      <a:pt x="1732" y="0"/>
                      <a:pt x="1680" y="29"/>
                      <a:pt x="1657" y="89"/>
                    </a:cubicBezTo>
                    <a:lnTo>
                      <a:pt x="1390" y="1426"/>
                    </a:lnTo>
                    <a:lnTo>
                      <a:pt x="179" y="1158"/>
                    </a:lnTo>
                    <a:cubicBezTo>
                      <a:pt x="169" y="1156"/>
                      <a:pt x="160" y="1155"/>
                      <a:pt x="151" y="1155"/>
                    </a:cubicBezTo>
                    <a:cubicBezTo>
                      <a:pt x="90" y="1155"/>
                      <a:pt x="34" y="1203"/>
                      <a:pt x="18" y="1265"/>
                    </a:cubicBezTo>
                    <a:cubicBezTo>
                      <a:pt x="0" y="1319"/>
                      <a:pt x="54" y="1390"/>
                      <a:pt x="125" y="1408"/>
                    </a:cubicBezTo>
                    <a:lnTo>
                      <a:pt x="1461" y="1711"/>
                    </a:lnTo>
                    <a:lnTo>
                      <a:pt x="1479" y="1711"/>
                    </a:lnTo>
                    <a:cubicBezTo>
                      <a:pt x="1550" y="1711"/>
                      <a:pt x="1604" y="1657"/>
                      <a:pt x="1604" y="1604"/>
                    </a:cubicBezTo>
                    <a:lnTo>
                      <a:pt x="1907" y="143"/>
                    </a:lnTo>
                    <a:cubicBezTo>
                      <a:pt x="1917" y="51"/>
                      <a:pt x="1851" y="0"/>
                      <a:pt x="17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8" name="Google Shape;808;p3"/>
              <p:cNvSpPr/>
              <p:nvPr/>
            </p:nvSpPr>
            <p:spPr>
              <a:xfrm>
                <a:off x="-782534" y="3140045"/>
                <a:ext cx="92952" cy="90034"/>
              </a:xfrm>
              <a:custGeom>
                <a:rect b="b" l="l" r="r" t="t"/>
                <a:pathLst>
                  <a:path extrusionOk="0" h="1697" w="1752">
                    <a:moveTo>
                      <a:pt x="1605" y="1"/>
                    </a:moveTo>
                    <a:cubicBezTo>
                      <a:pt x="1544" y="1"/>
                      <a:pt x="1483" y="37"/>
                      <a:pt x="1474" y="111"/>
                    </a:cubicBezTo>
                    <a:lnTo>
                      <a:pt x="1314" y="1411"/>
                    </a:lnTo>
                    <a:lnTo>
                      <a:pt x="192" y="1162"/>
                    </a:lnTo>
                    <a:cubicBezTo>
                      <a:pt x="186" y="1161"/>
                      <a:pt x="181" y="1161"/>
                      <a:pt x="176" y="1161"/>
                    </a:cubicBezTo>
                    <a:cubicBezTo>
                      <a:pt x="45" y="1161"/>
                      <a:pt x="1" y="1377"/>
                      <a:pt x="138" y="1411"/>
                    </a:cubicBezTo>
                    <a:lnTo>
                      <a:pt x="1385" y="1696"/>
                    </a:lnTo>
                    <a:lnTo>
                      <a:pt x="1421" y="1696"/>
                    </a:lnTo>
                    <a:cubicBezTo>
                      <a:pt x="1439" y="1696"/>
                      <a:pt x="1474" y="1679"/>
                      <a:pt x="1492" y="1679"/>
                    </a:cubicBezTo>
                    <a:cubicBezTo>
                      <a:pt x="1528" y="1643"/>
                      <a:pt x="1546" y="1625"/>
                      <a:pt x="1546" y="1589"/>
                    </a:cubicBezTo>
                    <a:lnTo>
                      <a:pt x="1742" y="146"/>
                    </a:lnTo>
                    <a:cubicBezTo>
                      <a:pt x="1751" y="50"/>
                      <a:pt x="1678" y="1"/>
                      <a:pt x="160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09" name="Google Shape;809;p3"/>
              <p:cNvSpPr/>
              <p:nvPr/>
            </p:nvSpPr>
            <p:spPr>
              <a:xfrm>
                <a:off x="-891242" y="3346691"/>
                <a:ext cx="199222" cy="336103"/>
              </a:xfrm>
              <a:custGeom>
                <a:rect b="b" l="l" r="r" t="t"/>
                <a:pathLst>
                  <a:path extrusionOk="0" h="6335" w="3755">
                    <a:moveTo>
                      <a:pt x="174" y="1"/>
                    </a:moveTo>
                    <a:cubicBezTo>
                      <a:pt x="86" y="1"/>
                      <a:pt x="1" y="90"/>
                      <a:pt x="50" y="188"/>
                    </a:cubicBezTo>
                    <a:lnTo>
                      <a:pt x="3488" y="6263"/>
                    </a:lnTo>
                    <a:cubicBezTo>
                      <a:pt x="3523" y="6299"/>
                      <a:pt x="3559" y="6334"/>
                      <a:pt x="3612" y="6334"/>
                    </a:cubicBezTo>
                    <a:cubicBezTo>
                      <a:pt x="3630" y="6334"/>
                      <a:pt x="3648" y="6317"/>
                      <a:pt x="3666" y="6317"/>
                    </a:cubicBezTo>
                    <a:cubicBezTo>
                      <a:pt x="3737" y="6281"/>
                      <a:pt x="3755" y="6192"/>
                      <a:pt x="3719" y="6138"/>
                    </a:cubicBezTo>
                    <a:lnTo>
                      <a:pt x="281" y="64"/>
                    </a:lnTo>
                    <a:cubicBezTo>
                      <a:pt x="253" y="19"/>
                      <a:pt x="213" y="1"/>
                      <a:pt x="17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0" name="Google Shape;810;p3"/>
              <p:cNvSpPr/>
              <p:nvPr/>
            </p:nvSpPr>
            <p:spPr>
              <a:xfrm>
                <a:off x="-890923" y="3405793"/>
                <a:ext cx="103457" cy="90777"/>
              </a:xfrm>
              <a:custGeom>
                <a:rect b="b" l="l" r="r" t="t"/>
                <a:pathLst>
                  <a:path extrusionOk="0" h="1711" w="1950">
                    <a:moveTo>
                      <a:pt x="1843" y="1"/>
                    </a:moveTo>
                    <a:cubicBezTo>
                      <a:pt x="1772" y="1"/>
                      <a:pt x="1700" y="36"/>
                      <a:pt x="1700" y="108"/>
                    </a:cubicBezTo>
                    <a:lnTo>
                      <a:pt x="1415" y="1444"/>
                    </a:lnTo>
                    <a:lnTo>
                      <a:pt x="204" y="1177"/>
                    </a:lnTo>
                    <a:cubicBezTo>
                      <a:pt x="193" y="1174"/>
                      <a:pt x="183" y="1173"/>
                      <a:pt x="173" y="1173"/>
                    </a:cubicBezTo>
                    <a:cubicBezTo>
                      <a:pt x="37" y="1173"/>
                      <a:pt x="1" y="1393"/>
                      <a:pt x="150" y="1426"/>
                    </a:cubicBezTo>
                    <a:lnTo>
                      <a:pt x="1486" y="1711"/>
                    </a:lnTo>
                    <a:lnTo>
                      <a:pt x="1593" y="1711"/>
                    </a:lnTo>
                    <a:cubicBezTo>
                      <a:pt x="1611" y="1693"/>
                      <a:pt x="1647" y="1658"/>
                      <a:pt x="1647" y="1622"/>
                    </a:cubicBezTo>
                    <a:lnTo>
                      <a:pt x="1950" y="161"/>
                    </a:lnTo>
                    <a:cubicBezTo>
                      <a:pt x="1950" y="90"/>
                      <a:pt x="1914" y="19"/>
                      <a:pt x="1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1" name="Google Shape;811;p3"/>
              <p:cNvSpPr/>
              <p:nvPr/>
            </p:nvSpPr>
            <p:spPr>
              <a:xfrm>
                <a:off x="-792190" y="2574065"/>
                <a:ext cx="90353" cy="64356"/>
              </a:xfrm>
              <a:custGeom>
                <a:rect b="b" l="l" r="r" t="t"/>
                <a:pathLst>
                  <a:path extrusionOk="0" h="1213" w="1703">
                    <a:moveTo>
                      <a:pt x="1561" y="1"/>
                    </a:moveTo>
                    <a:cubicBezTo>
                      <a:pt x="1509" y="1"/>
                      <a:pt x="1458" y="29"/>
                      <a:pt x="1443" y="90"/>
                    </a:cubicBezTo>
                    <a:lnTo>
                      <a:pt x="1300" y="910"/>
                    </a:lnTo>
                    <a:lnTo>
                      <a:pt x="213" y="553"/>
                    </a:lnTo>
                    <a:cubicBezTo>
                      <a:pt x="199" y="545"/>
                      <a:pt x="184" y="541"/>
                      <a:pt x="171" y="541"/>
                    </a:cubicBezTo>
                    <a:cubicBezTo>
                      <a:pt x="67" y="541"/>
                      <a:pt x="0" y="754"/>
                      <a:pt x="142" y="785"/>
                    </a:cubicBezTo>
                    <a:lnTo>
                      <a:pt x="1371" y="1213"/>
                    </a:lnTo>
                    <a:lnTo>
                      <a:pt x="1407" y="1213"/>
                    </a:lnTo>
                    <a:cubicBezTo>
                      <a:pt x="1425" y="1213"/>
                      <a:pt x="1460" y="1213"/>
                      <a:pt x="1478" y="1195"/>
                    </a:cubicBezTo>
                    <a:cubicBezTo>
                      <a:pt x="1514" y="1177"/>
                      <a:pt x="1532" y="1141"/>
                      <a:pt x="1532" y="1106"/>
                    </a:cubicBezTo>
                    <a:lnTo>
                      <a:pt x="1692" y="144"/>
                    </a:lnTo>
                    <a:cubicBezTo>
                      <a:pt x="1702" y="52"/>
                      <a:pt x="1631" y="1"/>
                      <a:pt x="15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812" name="Google Shape;812;p3"/>
            <p:cNvGrpSpPr/>
            <p:nvPr/>
          </p:nvGrpSpPr>
          <p:grpSpPr>
            <a:xfrm rot="361962">
              <a:off x="-250029" y="3921566"/>
              <a:ext cx="2086998" cy="1903149"/>
              <a:chOff x="-554083" y="3568828"/>
              <a:chExt cx="2086918" cy="1903076"/>
            </a:xfrm>
          </p:grpSpPr>
          <p:grpSp>
            <p:nvGrpSpPr>
              <p:cNvPr id="813" name="Google Shape;813;p3"/>
              <p:cNvGrpSpPr/>
              <p:nvPr/>
            </p:nvGrpSpPr>
            <p:grpSpPr>
              <a:xfrm>
                <a:off x="-554083" y="3568828"/>
                <a:ext cx="2086918" cy="1903076"/>
                <a:chOff x="-554083" y="3568828"/>
                <a:chExt cx="2086918" cy="1903076"/>
              </a:xfrm>
            </p:grpSpPr>
            <p:sp>
              <p:nvSpPr>
                <p:cNvPr id="814" name="Google Shape;814;p3"/>
                <p:cNvSpPr/>
                <p:nvPr/>
              </p:nvSpPr>
              <p:spPr>
                <a:xfrm>
                  <a:off x="-554083" y="3568828"/>
                  <a:ext cx="2086918" cy="1902181"/>
                </a:xfrm>
                <a:custGeom>
                  <a:rect b="b" l="l" r="r" t="t"/>
                  <a:pathLst>
                    <a:path extrusionOk="0" h="35853" w="39335">
                      <a:moveTo>
                        <a:pt x="32458" y="1"/>
                      </a:moveTo>
                      <a:cubicBezTo>
                        <a:pt x="27167" y="1"/>
                        <a:pt x="23516" y="6280"/>
                        <a:pt x="23516" y="6280"/>
                      </a:cubicBezTo>
                      <a:cubicBezTo>
                        <a:pt x="22111" y="5382"/>
                        <a:pt x="20767" y="4868"/>
                        <a:pt x="19497" y="4868"/>
                      </a:cubicBezTo>
                      <a:cubicBezTo>
                        <a:pt x="18173" y="4868"/>
                        <a:pt x="16930" y="5426"/>
                        <a:pt x="15784" y="6690"/>
                      </a:cubicBezTo>
                      <a:cubicBezTo>
                        <a:pt x="11883" y="10965"/>
                        <a:pt x="12310" y="14457"/>
                        <a:pt x="12150" y="14778"/>
                      </a:cubicBezTo>
                      <a:cubicBezTo>
                        <a:pt x="11624" y="14713"/>
                        <a:pt x="11133" y="14682"/>
                        <a:pt x="10676" y="14682"/>
                      </a:cubicBezTo>
                      <a:cubicBezTo>
                        <a:pt x="3056" y="14682"/>
                        <a:pt x="4689" y="23270"/>
                        <a:pt x="3849" y="27943"/>
                      </a:cubicBezTo>
                      <a:cubicBezTo>
                        <a:pt x="2958" y="32895"/>
                        <a:pt x="1" y="35211"/>
                        <a:pt x="1" y="35211"/>
                      </a:cubicBezTo>
                      <a:lnTo>
                        <a:pt x="1266" y="35852"/>
                      </a:lnTo>
                      <a:cubicBezTo>
                        <a:pt x="4784" y="31338"/>
                        <a:pt x="10141" y="31184"/>
                        <a:pt x="10858" y="31184"/>
                      </a:cubicBezTo>
                      <a:cubicBezTo>
                        <a:pt x="10911" y="31184"/>
                        <a:pt x="10939" y="31185"/>
                        <a:pt x="10939" y="31185"/>
                      </a:cubicBezTo>
                      <a:cubicBezTo>
                        <a:pt x="12860" y="31423"/>
                        <a:pt x="14546" y="31528"/>
                        <a:pt x="16028" y="31528"/>
                      </a:cubicBezTo>
                      <a:cubicBezTo>
                        <a:pt x="23298" y="31528"/>
                        <a:pt x="25642" y="29012"/>
                        <a:pt x="26633" y="27444"/>
                      </a:cubicBezTo>
                      <a:cubicBezTo>
                        <a:pt x="28379" y="24718"/>
                        <a:pt x="25137" y="22634"/>
                        <a:pt x="25137" y="22634"/>
                      </a:cubicBezTo>
                      <a:cubicBezTo>
                        <a:pt x="32352" y="21031"/>
                        <a:pt x="34685" y="18198"/>
                        <a:pt x="34561" y="16060"/>
                      </a:cubicBezTo>
                      <a:cubicBezTo>
                        <a:pt x="34365" y="13139"/>
                        <a:pt x="32084" y="11429"/>
                        <a:pt x="32084" y="11429"/>
                      </a:cubicBezTo>
                      <a:cubicBezTo>
                        <a:pt x="35469" y="10110"/>
                        <a:pt x="39335" y="989"/>
                        <a:pt x="33492" y="81"/>
                      </a:cubicBezTo>
                      <a:cubicBezTo>
                        <a:pt x="33141" y="26"/>
                        <a:pt x="32796" y="1"/>
                        <a:pt x="3245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5" name="Google Shape;815;p3"/>
                <p:cNvSpPr/>
                <p:nvPr/>
              </p:nvSpPr>
              <p:spPr>
                <a:xfrm>
                  <a:off x="-107952" y="4758194"/>
                  <a:ext cx="317110" cy="296896"/>
                </a:xfrm>
                <a:custGeom>
                  <a:rect b="b" l="l" r="r" t="t"/>
                  <a:pathLst>
                    <a:path extrusionOk="0" h="5596" w="5977">
                      <a:moveTo>
                        <a:pt x="770" y="0"/>
                      </a:moveTo>
                      <a:cubicBezTo>
                        <a:pt x="639" y="0"/>
                        <a:pt x="515" y="102"/>
                        <a:pt x="499" y="234"/>
                      </a:cubicBezTo>
                      <a:lnTo>
                        <a:pt x="18" y="5293"/>
                      </a:lnTo>
                      <a:cubicBezTo>
                        <a:pt x="0" y="5453"/>
                        <a:pt x="125" y="5596"/>
                        <a:pt x="285" y="5596"/>
                      </a:cubicBezTo>
                      <a:cubicBezTo>
                        <a:pt x="303" y="5596"/>
                        <a:pt x="321" y="5596"/>
                        <a:pt x="356" y="5578"/>
                      </a:cubicBezTo>
                      <a:lnTo>
                        <a:pt x="5665" y="4188"/>
                      </a:lnTo>
                      <a:cubicBezTo>
                        <a:pt x="5977" y="4106"/>
                        <a:pt x="5881" y="3662"/>
                        <a:pt x="5599" y="3662"/>
                      </a:cubicBezTo>
                      <a:cubicBezTo>
                        <a:pt x="5575" y="3662"/>
                        <a:pt x="5549" y="3665"/>
                        <a:pt x="5523" y="3672"/>
                      </a:cubicBezTo>
                      <a:lnTo>
                        <a:pt x="588" y="4972"/>
                      </a:lnTo>
                      <a:lnTo>
                        <a:pt x="588" y="4972"/>
                      </a:lnTo>
                      <a:lnTo>
                        <a:pt x="1033" y="287"/>
                      </a:lnTo>
                      <a:cubicBezTo>
                        <a:pt x="1051" y="145"/>
                        <a:pt x="944" y="20"/>
                        <a:pt x="802" y="2"/>
                      </a:cubicBezTo>
                      <a:cubicBezTo>
                        <a:pt x="791" y="1"/>
                        <a:pt x="781" y="0"/>
                        <a:pt x="7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6" name="Google Shape;816;p3"/>
                <p:cNvSpPr/>
                <p:nvPr/>
              </p:nvSpPr>
              <p:spPr>
                <a:xfrm>
                  <a:off x="231329" y="4462471"/>
                  <a:ext cx="309841" cy="270368"/>
                </a:xfrm>
                <a:custGeom>
                  <a:rect b="b" l="l" r="r" t="t"/>
                  <a:pathLst>
                    <a:path extrusionOk="0" h="5096" w="5840">
                      <a:moveTo>
                        <a:pt x="863" y="0"/>
                      </a:moveTo>
                      <a:cubicBezTo>
                        <a:pt x="751" y="0"/>
                        <a:pt x="638" y="69"/>
                        <a:pt x="606" y="214"/>
                      </a:cubicBezTo>
                      <a:lnTo>
                        <a:pt x="0" y="4792"/>
                      </a:lnTo>
                      <a:cubicBezTo>
                        <a:pt x="0" y="4881"/>
                        <a:pt x="36" y="4970"/>
                        <a:pt x="90" y="5024"/>
                      </a:cubicBezTo>
                      <a:cubicBezTo>
                        <a:pt x="143" y="5059"/>
                        <a:pt x="214" y="5095"/>
                        <a:pt x="268" y="5095"/>
                      </a:cubicBezTo>
                      <a:lnTo>
                        <a:pt x="339" y="5095"/>
                      </a:lnTo>
                      <a:lnTo>
                        <a:pt x="5523" y="3795"/>
                      </a:lnTo>
                      <a:cubicBezTo>
                        <a:pt x="5840" y="3711"/>
                        <a:pt x="5751" y="3254"/>
                        <a:pt x="5461" y="3254"/>
                      </a:cubicBezTo>
                      <a:cubicBezTo>
                        <a:pt x="5441" y="3254"/>
                        <a:pt x="5420" y="3256"/>
                        <a:pt x="5398" y="3260"/>
                      </a:cubicBezTo>
                      <a:lnTo>
                        <a:pt x="588" y="4472"/>
                      </a:lnTo>
                      <a:lnTo>
                        <a:pt x="1123" y="285"/>
                      </a:lnTo>
                      <a:cubicBezTo>
                        <a:pt x="1133" y="100"/>
                        <a:pt x="998" y="0"/>
                        <a:pt x="8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7" name="Google Shape;817;p3"/>
                <p:cNvSpPr/>
                <p:nvPr/>
              </p:nvSpPr>
              <p:spPr>
                <a:xfrm>
                  <a:off x="549813" y="4139690"/>
                  <a:ext cx="291325" cy="283155"/>
                </a:xfrm>
                <a:custGeom>
                  <a:rect b="b" l="l" r="r" t="t"/>
                  <a:pathLst>
                    <a:path extrusionOk="0" h="5337" w="5491">
                      <a:moveTo>
                        <a:pt x="521" y="0"/>
                      </a:moveTo>
                      <a:cubicBezTo>
                        <a:pt x="390" y="0"/>
                        <a:pt x="259" y="85"/>
                        <a:pt x="250" y="259"/>
                      </a:cubicBezTo>
                      <a:lnTo>
                        <a:pt x="1" y="5051"/>
                      </a:lnTo>
                      <a:cubicBezTo>
                        <a:pt x="1" y="5193"/>
                        <a:pt x="108" y="5336"/>
                        <a:pt x="268" y="5336"/>
                      </a:cubicBezTo>
                      <a:cubicBezTo>
                        <a:pt x="304" y="5336"/>
                        <a:pt x="322" y="5318"/>
                        <a:pt x="357" y="5318"/>
                      </a:cubicBezTo>
                      <a:lnTo>
                        <a:pt x="5185" y="3733"/>
                      </a:lnTo>
                      <a:cubicBezTo>
                        <a:pt x="5491" y="3636"/>
                        <a:pt x="5389" y="3219"/>
                        <a:pt x="5117" y="3219"/>
                      </a:cubicBezTo>
                      <a:cubicBezTo>
                        <a:pt x="5088" y="3219"/>
                        <a:pt x="5057" y="3224"/>
                        <a:pt x="5025" y="3234"/>
                      </a:cubicBezTo>
                      <a:lnTo>
                        <a:pt x="571" y="4677"/>
                      </a:lnTo>
                      <a:lnTo>
                        <a:pt x="785" y="277"/>
                      </a:lnTo>
                      <a:cubicBezTo>
                        <a:pt x="794" y="94"/>
                        <a:pt x="658" y="0"/>
                        <a:pt x="5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8" name="Google Shape;818;p3"/>
                <p:cNvSpPr/>
                <p:nvPr/>
              </p:nvSpPr>
              <p:spPr>
                <a:xfrm>
                  <a:off x="445880" y="3943602"/>
                  <a:ext cx="32151" cy="23663"/>
                </a:xfrm>
                <a:custGeom>
                  <a:rect b="b" l="l" r="r" t="t"/>
                  <a:pathLst>
                    <a:path extrusionOk="0" h="446" w="606">
                      <a:moveTo>
                        <a:pt x="321" y="0"/>
                      </a:moveTo>
                      <a:cubicBezTo>
                        <a:pt x="36" y="0"/>
                        <a:pt x="0" y="445"/>
                        <a:pt x="285"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19" name="Google Shape;819;p3"/>
                <p:cNvSpPr/>
                <p:nvPr/>
              </p:nvSpPr>
              <p:spPr>
                <a:xfrm>
                  <a:off x="445880" y="4151521"/>
                  <a:ext cx="32151" cy="23663"/>
                </a:xfrm>
                <a:custGeom>
                  <a:rect b="b" l="l" r="r" t="t"/>
                  <a:pathLst>
                    <a:path extrusionOk="0" h="446" w="606">
                      <a:moveTo>
                        <a:pt x="321" y="0"/>
                      </a:moveTo>
                      <a:cubicBezTo>
                        <a:pt x="36" y="0"/>
                        <a:pt x="0" y="446"/>
                        <a:pt x="285"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0" name="Google Shape;820;p3"/>
                <p:cNvSpPr/>
                <p:nvPr/>
              </p:nvSpPr>
              <p:spPr>
                <a:xfrm>
                  <a:off x="260615" y="4212958"/>
                  <a:ext cx="32204" cy="23663"/>
                </a:xfrm>
                <a:custGeom>
                  <a:rect b="b" l="l" r="r" t="t"/>
                  <a:pathLst>
                    <a:path extrusionOk="0" h="446" w="607">
                      <a:moveTo>
                        <a:pt x="321" y="0"/>
                      </a:moveTo>
                      <a:cubicBezTo>
                        <a:pt x="36" y="0"/>
                        <a:pt x="1" y="446"/>
                        <a:pt x="286"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1" name="Google Shape;821;p3"/>
                <p:cNvSpPr/>
                <p:nvPr/>
              </p:nvSpPr>
              <p:spPr>
                <a:xfrm>
                  <a:off x="360834" y="4387771"/>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2" name="Google Shape;822;p3"/>
                <p:cNvSpPr/>
                <p:nvPr/>
              </p:nvSpPr>
              <p:spPr>
                <a:xfrm>
                  <a:off x="33809" y="4539028"/>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3" name="Google Shape;823;p3"/>
                <p:cNvSpPr/>
                <p:nvPr/>
              </p:nvSpPr>
              <p:spPr>
                <a:xfrm>
                  <a:off x="-159945" y="4576802"/>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4" name="Google Shape;824;p3"/>
                <p:cNvSpPr/>
                <p:nvPr/>
              </p:nvSpPr>
              <p:spPr>
                <a:xfrm>
                  <a:off x="703" y="478095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5" name="Google Shape;825;p3"/>
                <p:cNvSpPr/>
                <p:nvPr/>
              </p:nvSpPr>
              <p:spPr>
                <a:xfrm>
                  <a:off x="-263931" y="5069250"/>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6" name="Google Shape;826;p3"/>
                <p:cNvSpPr/>
                <p:nvPr/>
              </p:nvSpPr>
              <p:spPr>
                <a:xfrm>
                  <a:off x="-544640" y="3954743"/>
                  <a:ext cx="1550638" cy="1517161"/>
                </a:xfrm>
                <a:custGeom>
                  <a:rect b="b" l="l" r="r" t="t"/>
                  <a:pathLst>
                    <a:path extrusionOk="0" h="28596" w="29227">
                      <a:moveTo>
                        <a:pt x="28843" y="1"/>
                      </a:moveTo>
                      <a:cubicBezTo>
                        <a:pt x="28776" y="1"/>
                        <a:pt x="28707" y="28"/>
                        <a:pt x="28646" y="93"/>
                      </a:cubicBezTo>
                      <a:cubicBezTo>
                        <a:pt x="15428" y="14131"/>
                        <a:pt x="268" y="27990"/>
                        <a:pt x="126" y="28133"/>
                      </a:cubicBezTo>
                      <a:cubicBezTo>
                        <a:pt x="1" y="28222"/>
                        <a:pt x="1" y="28400"/>
                        <a:pt x="108" y="28507"/>
                      </a:cubicBezTo>
                      <a:cubicBezTo>
                        <a:pt x="143" y="28560"/>
                        <a:pt x="215" y="28596"/>
                        <a:pt x="304" y="28596"/>
                      </a:cubicBezTo>
                      <a:cubicBezTo>
                        <a:pt x="357" y="28596"/>
                        <a:pt x="428" y="28578"/>
                        <a:pt x="482" y="28525"/>
                      </a:cubicBezTo>
                      <a:cubicBezTo>
                        <a:pt x="624" y="28382"/>
                        <a:pt x="15802" y="14523"/>
                        <a:pt x="29038" y="449"/>
                      </a:cubicBezTo>
                      <a:cubicBezTo>
                        <a:pt x="29227" y="261"/>
                        <a:pt x="29049" y="1"/>
                        <a:pt x="28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7" name="Google Shape;827;p3"/>
                <p:cNvSpPr/>
                <p:nvPr/>
              </p:nvSpPr>
              <p:spPr>
                <a:xfrm>
                  <a:off x="365556" y="4851834"/>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8" name="Google Shape;828;p3"/>
                <p:cNvSpPr/>
                <p:nvPr/>
              </p:nvSpPr>
              <p:spPr>
                <a:xfrm>
                  <a:off x="554534" y="4866000"/>
                  <a:ext cx="32204" cy="23716"/>
                </a:xfrm>
                <a:custGeom>
                  <a:rect b="b" l="l" r="r" t="t"/>
                  <a:pathLst>
                    <a:path extrusionOk="0" h="447" w="607">
                      <a:moveTo>
                        <a:pt x="322" y="1"/>
                      </a:moveTo>
                      <a:cubicBezTo>
                        <a:pt x="37" y="1"/>
                        <a:pt x="1" y="446"/>
                        <a:pt x="286" y="446"/>
                      </a:cubicBezTo>
                      <a:cubicBezTo>
                        <a:pt x="571" y="446"/>
                        <a:pt x="607" y="1"/>
                        <a:pt x="32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29" name="Google Shape;829;p3"/>
                <p:cNvSpPr/>
                <p:nvPr/>
              </p:nvSpPr>
              <p:spPr>
                <a:xfrm>
                  <a:off x="398609" y="5083415"/>
                  <a:ext cx="32204" cy="23663"/>
                </a:xfrm>
                <a:custGeom>
                  <a:rect b="b" l="l" r="r" t="t"/>
                  <a:pathLst>
                    <a:path extrusionOk="0" h="446" w="607">
                      <a:moveTo>
                        <a:pt x="321" y="0"/>
                      </a:moveTo>
                      <a:cubicBezTo>
                        <a:pt x="36" y="0"/>
                        <a:pt x="1" y="446"/>
                        <a:pt x="286" y="446"/>
                      </a:cubicBezTo>
                      <a:cubicBezTo>
                        <a:pt x="553"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0" name="Google Shape;830;p3"/>
                <p:cNvSpPr/>
                <p:nvPr/>
              </p:nvSpPr>
              <p:spPr>
                <a:xfrm>
                  <a:off x="833387" y="4595743"/>
                  <a:ext cx="33106" cy="23663"/>
                </a:xfrm>
                <a:custGeom>
                  <a:rect b="b" l="l" r="r" t="t"/>
                  <a:pathLst>
                    <a:path extrusionOk="0" h="446" w="624">
                      <a:moveTo>
                        <a:pt x="339" y="0"/>
                      </a:moveTo>
                      <a:cubicBezTo>
                        <a:pt x="54" y="0"/>
                        <a:pt x="0" y="445"/>
                        <a:pt x="285" y="445"/>
                      </a:cubicBezTo>
                      <a:cubicBezTo>
                        <a:pt x="570" y="445"/>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1" name="Google Shape;831;p3"/>
                <p:cNvSpPr/>
                <p:nvPr/>
              </p:nvSpPr>
              <p:spPr>
                <a:xfrm>
                  <a:off x="994989" y="4510644"/>
                  <a:ext cx="32204" cy="23716"/>
                </a:xfrm>
                <a:custGeom>
                  <a:rect b="b" l="l" r="r" t="t"/>
                  <a:pathLst>
                    <a:path extrusionOk="0" h="447" w="607">
                      <a:moveTo>
                        <a:pt x="321" y="1"/>
                      </a:moveTo>
                      <a:cubicBezTo>
                        <a:pt x="36" y="1"/>
                        <a:pt x="0" y="446"/>
                        <a:pt x="285" y="446"/>
                      </a:cubicBezTo>
                      <a:cubicBezTo>
                        <a:pt x="553"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2" name="Google Shape;832;p3"/>
                <p:cNvSpPr/>
                <p:nvPr/>
              </p:nvSpPr>
              <p:spPr>
                <a:xfrm>
                  <a:off x="951485" y="4222401"/>
                  <a:ext cx="33159" cy="23663"/>
                </a:xfrm>
                <a:custGeom>
                  <a:rect b="b" l="l" r="r" t="t"/>
                  <a:pathLst>
                    <a:path extrusionOk="0" h="446" w="625">
                      <a:moveTo>
                        <a:pt x="339" y="0"/>
                      </a:moveTo>
                      <a:cubicBezTo>
                        <a:pt x="54" y="0"/>
                        <a:pt x="1" y="446"/>
                        <a:pt x="286" y="446"/>
                      </a:cubicBezTo>
                      <a:cubicBezTo>
                        <a:pt x="571" y="446"/>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3" name="Google Shape;833;p3"/>
                <p:cNvSpPr/>
                <p:nvPr/>
              </p:nvSpPr>
              <p:spPr>
                <a:xfrm>
                  <a:off x="1160359" y="3923760"/>
                  <a:ext cx="32204" cy="23663"/>
                </a:xfrm>
                <a:custGeom>
                  <a:rect b="b" l="l" r="r" t="t"/>
                  <a:pathLst>
                    <a:path extrusionOk="0" h="446" w="607">
                      <a:moveTo>
                        <a:pt x="322" y="0"/>
                      </a:moveTo>
                      <a:cubicBezTo>
                        <a:pt x="37" y="0"/>
                        <a:pt x="1" y="445"/>
                        <a:pt x="286" y="445"/>
                      </a:cubicBezTo>
                      <a:cubicBezTo>
                        <a:pt x="553" y="445"/>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4" name="Google Shape;834;p3"/>
                <p:cNvSpPr/>
                <p:nvPr/>
              </p:nvSpPr>
              <p:spPr>
                <a:xfrm>
                  <a:off x="975147" y="3707299"/>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5" name="Google Shape;835;p3"/>
                <p:cNvSpPr/>
                <p:nvPr/>
              </p:nvSpPr>
              <p:spPr>
                <a:xfrm>
                  <a:off x="781394" y="396248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6" name="Google Shape;836;p3"/>
                <p:cNvSpPr/>
                <p:nvPr/>
              </p:nvSpPr>
              <p:spPr>
                <a:xfrm>
                  <a:off x="29087" y="5140130"/>
                  <a:ext cx="32151" cy="23663"/>
                </a:xfrm>
                <a:custGeom>
                  <a:rect b="b" l="l" r="r" t="t"/>
                  <a:pathLst>
                    <a:path extrusionOk="0" h="446" w="606">
                      <a:moveTo>
                        <a:pt x="321" y="0"/>
                      </a:moveTo>
                      <a:cubicBezTo>
                        <a:pt x="36" y="0"/>
                        <a:pt x="0" y="445"/>
                        <a:pt x="285" y="445"/>
                      </a:cubicBezTo>
                      <a:cubicBezTo>
                        <a:pt x="570"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7" name="Google Shape;837;p3"/>
                <p:cNvSpPr/>
                <p:nvPr/>
              </p:nvSpPr>
              <p:spPr>
                <a:xfrm>
                  <a:off x="701070" y="5031422"/>
                  <a:ext cx="32151" cy="23663"/>
                </a:xfrm>
                <a:custGeom>
                  <a:rect b="b" l="l" r="r" t="t"/>
                  <a:pathLst>
                    <a:path extrusionOk="0" h="446" w="606">
                      <a:moveTo>
                        <a:pt x="321" y="0"/>
                      </a:moveTo>
                      <a:cubicBezTo>
                        <a:pt x="54" y="0"/>
                        <a:pt x="0" y="446"/>
                        <a:pt x="285" y="446"/>
                      </a:cubicBezTo>
                      <a:cubicBezTo>
                        <a:pt x="570"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8" name="Google Shape;838;p3"/>
                <p:cNvSpPr/>
                <p:nvPr/>
              </p:nvSpPr>
              <p:spPr>
                <a:xfrm>
                  <a:off x="620693" y="4543750"/>
                  <a:ext cx="32204" cy="23663"/>
                </a:xfrm>
                <a:custGeom>
                  <a:rect b="b" l="l" r="r" t="t"/>
                  <a:pathLst>
                    <a:path extrusionOk="0" h="446" w="607">
                      <a:moveTo>
                        <a:pt x="322" y="0"/>
                      </a:moveTo>
                      <a:cubicBezTo>
                        <a:pt x="37" y="0"/>
                        <a:pt x="1" y="446"/>
                        <a:pt x="286" y="446"/>
                      </a:cubicBezTo>
                      <a:cubicBezTo>
                        <a:pt x="571" y="446"/>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9" name="Google Shape;839;p3"/>
                <p:cNvSpPr/>
                <p:nvPr/>
              </p:nvSpPr>
              <p:spPr>
                <a:xfrm>
                  <a:off x="1146193" y="4378327"/>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40" name="Google Shape;840;p3"/>
              <p:cNvSpPr/>
              <p:nvPr/>
            </p:nvSpPr>
            <p:spPr>
              <a:xfrm>
                <a:off x="-525699" y="3597690"/>
                <a:ext cx="2019804" cy="1873319"/>
              </a:xfrm>
              <a:custGeom>
                <a:rect b="b" l="l" r="r" t="t"/>
                <a:pathLst>
                  <a:path extrusionOk="0" h="35309" w="38070">
                    <a:moveTo>
                      <a:pt x="34364" y="0"/>
                    </a:moveTo>
                    <a:lnTo>
                      <a:pt x="34364" y="0"/>
                    </a:lnTo>
                    <a:cubicBezTo>
                      <a:pt x="34364" y="0"/>
                      <a:pt x="22428" y="13325"/>
                      <a:pt x="18242" y="17583"/>
                    </a:cubicBezTo>
                    <a:cubicBezTo>
                      <a:pt x="13842" y="22072"/>
                      <a:pt x="0" y="34934"/>
                      <a:pt x="0" y="34934"/>
                    </a:cubicBezTo>
                    <a:lnTo>
                      <a:pt x="731" y="35308"/>
                    </a:lnTo>
                    <a:cubicBezTo>
                      <a:pt x="4249" y="30794"/>
                      <a:pt x="9606" y="30640"/>
                      <a:pt x="10323" y="30640"/>
                    </a:cubicBezTo>
                    <a:cubicBezTo>
                      <a:pt x="10376" y="30640"/>
                      <a:pt x="10404" y="30641"/>
                      <a:pt x="10404" y="30641"/>
                    </a:cubicBezTo>
                    <a:cubicBezTo>
                      <a:pt x="12325" y="30879"/>
                      <a:pt x="14011" y="30984"/>
                      <a:pt x="15493" y="30984"/>
                    </a:cubicBezTo>
                    <a:cubicBezTo>
                      <a:pt x="22763" y="30984"/>
                      <a:pt x="25107" y="28468"/>
                      <a:pt x="26098" y="26900"/>
                    </a:cubicBezTo>
                    <a:cubicBezTo>
                      <a:pt x="27844" y="24174"/>
                      <a:pt x="24602" y="22090"/>
                      <a:pt x="24602" y="22090"/>
                    </a:cubicBezTo>
                    <a:cubicBezTo>
                      <a:pt x="31817" y="20487"/>
                      <a:pt x="34150" y="17654"/>
                      <a:pt x="34026" y="15516"/>
                    </a:cubicBezTo>
                    <a:cubicBezTo>
                      <a:pt x="33830" y="12595"/>
                      <a:pt x="31549" y="10885"/>
                      <a:pt x="31549" y="10885"/>
                    </a:cubicBezTo>
                    <a:cubicBezTo>
                      <a:pt x="34613" y="9691"/>
                      <a:pt x="38069" y="2102"/>
                      <a:pt x="3436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41" name="Google Shape;841;p3"/>
            <p:cNvSpPr/>
            <p:nvPr/>
          </p:nvSpPr>
          <p:spPr>
            <a:xfrm>
              <a:off x="-249765" y="4861278"/>
              <a:ext cx="32204" cy="23716"/>
            </a:xfrm>
            <a:custGeom>
              <a:rect b="b" l="l" r="r" t="t"/>
              <a:pathLst>
                <a:path extrusionOk="0" h="447" w="607">
                  <a:moveTo>
                    <a:pt x="322" y="1"/>
                  </a:moveTo>
                  <a:cubicBezTo>
                    <a:pt x="37" y="1"/>
                    <a:pt x="1" y="446"/>
                    <a:pt x="286" y="446"/>
                  </a:cubicBezTo>
                  <a:cubicBezTo>
                    <a:pt x="553" y="446"/>
                    <a:pt x="607" y="1"/>
                    <a:pt x="32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2" name="Google Shape;842;p3"/>
            <p:cNvSpPr/>
            <p:nvPr/>
          </p:nvSpPr>
          <p:spPr>
            <a:xfrm>
              <a:off x="341841" y="2223271"/>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3" name="Google Shape;843;p3"/>
            <p:cNvSpPr/>
            <p:nvPr/>
          </p:nvSpPr>
          <p:spPr>
            <a:xfrm>
              <a:off x="-159945" y="2159023"/>
              <a:ext cx="59581" cy="255407"/>
            </a:xfrm>
            <a:custGeom>
              <a:rect b="b" l="l" r="r" t="t"/>
              <a:pathLst>
                <a:path extrusionOk="0" h="4814" w="1123">
                  <a:moveTo>
                    <a:pt x="945" y="0"/>
                  </a:moveTo>
                  <a:cubicBezTo>
                    <a:pt x="869" y="0"/>
                    <a:pt x="800" y="49"/>
                    <a:pt x="784" y="111"/>
                  </a:cubicBezTo>
                  <a:cubicBezTo>
                    <a:pt x="0" y="3353"/>
                    <a:pt x="749" y="4689"/>
                    <a:pt x="784" y="4742"/>
                  </a:cubicBezTo>
                  <a:cubicBezTo>
                    <a:pt x="820" y="4796"/>
                    <a:pt x="873" y="4814"/>
                    <a:pt x="927" y="4814"/>
                  </a:cubicBezTo>
                  <a:lnTo>
                    <a:pt x="998" y="4814"/>
                  </a:lnTo>
                  <a:cubicBezTo>
                    <a:pt x="1087" y="4760"/>
                    <a:pt x="1105" y="4653"/>
                    <a:pt x="1069" y="4582"/>
                  </a:cubicBezTo>
                  <a:cubicBezTo>
                    <a:pt x="1051" y="4564"/>
                    <a:pt x="357" y="3282"/>
                    <a:pt x="1087" y="200"/>
                  </a:cubicBezTo>
                  <a:cubicBezTo>
                    <a:pt x="1123" y="111"/>
                    <a:pt x="1069" y="21"/>
                    <a:pt x="980" y="4"/>
                  </a:cubicBezTo>
                  <a:cubicBezTo>
                    <a:pt x="968" y="1"/>
                    <a:pt x="957" y="0"/>
                    <a:pt x="9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4" name="Google Shape;844;p3"/>
            <p:cNvSpPr/>
            <p:nvPr/>
          </p:nvSpPr>
          <p:spPr>
            <a:xfrm>
              <a:off x="-20996" y="2278872"/>
              <a:ext cx="124679" cy="231001"/>
            </a:xfrm>
            <a:custGeom>
              <a:rect b="b" l="l" r="r" t="t"/>
              <a:pathLst>
                <a:path extrusionOk="0" h="4354" w="2350">
                  <a:moveTo>
                    <a:pt x="2130" y="1"/>
                  </a:moveTo>
                  <a:cubicBezTo>
                    <a:pt x="2103" y="1"/>
                    <a:pt x="2075" y="8"/>
                    <a:pt x="2049" y="25"/>
                  </a:cubicBezTo>
                  <a:cubicBezTo>
                    <a:pt x="0" y="1984"/>
                    <a:pt x="1087" y="4247"/>
                    <a:pt x="1105" y="4265"/>
                  </a:cubicBezTo>
                  <a:cubicBezTo>
                    <a:pt x="1140" y="4318"/>
                    <a:pt x="1194" y="4354"/>
                    <a:pt x="1247" y="4354"/>
                  </a:cubicBezTo>
                  <a:cubicBezTo>
                    <a:pt x="1283" y="4354"/>
                    <a:pt x="1300" y="4336"/>
                    <a:pt x="1318" y="4318"/>
                  </a:cubicBezTo>
                  <a:cubicBezTo>
                    <a:pt x="1407" y="4283"/>
                    <a:pt x="1443" y="4176"/>
                    <a:pt x="1390" y="4104"/>
                  </a:cubicBezTo>
                  <a:cubicBezTo>
                    <a:pt x="1372" y="4087"/>
                    <a:pt x="374" y="2038"/>
                    <a:pt x="2262" y="256"/>
                  </a:cubicBezTo>
                  <a:cubicBezTo>
                    <a:pt x="2349" y="141"/>
                    <a:pt x="2248" y="1"/>
                    <a:pt x="213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5" name="Google Shape;845;p3"/>
            <p:cNvSpPr/>
            <p:nvPr/>
          </p:nvSpPr>
          <p:spPr>
            <a:xfrm>
              <a:off x="102302" y="2446735"/>
              <a:ext cx="248191" cy="48015"/>
            </a:xfrm>
            <a:custGeom>
              <a:rect b="b" l="l" r="r" t="t"/>
              <a:pathLst>
                <a:path extrusionOk="0" h="905" w="4678">
                  <a:moveTo>
                    <a:pt x="4481" y="0"/>
                  </a:moveTo>
                  <a:cubicBezTo>
                    <a:pt x="4457" y="0"/>
                    <a:pt x="4433" y="5"/>
                    <a:pt x="4410" y="14"/>
                  </a:cubicBezTo>
                  <a:cubicBezTo>
                    <a:pt x="4397" y="14"/>
                    <a:pt x="3182" y="574"/>
                    <a:pt x="1859" y="574"/>
                  </a:cubicBezTo>
                  <a:cubicBezTo>
                    <a:pt x="1338" y="574"/>
                    <a:pt x="800" y="487"/>
                    <a:pt x="313" y="246"/>
                  </a:cubicBezTo>
                  <a:cubicBezTo>
                    <a:pt x="287" y="234"/>
                    <a:pt x="262" y="229"/>
                    <a:pt x="238" y="229"/>
                  </a:cubicBezTo>
                  <a:cubicBezTo>
                    <a:pt x="85" y="229"/>
                    <a:pt x="0" y="453"/>
                    <a:pt x="170" y="531"/>
                  </a:cubicBezTo>
                  <a:cubicBezTo>
                    <a:pt x="704" y="780"/>
                    <a:pt x="1292" y="905"/>
                    <a:pt x="1898" y="905"/>
                  </a:cubicBezTo>
                  <a:cubicBezTo>
                    <a:pt x="2807" y="887"/>
                    <a:pt x="3715" y="691"/>
                    <a:pt x="4570" y="317"/>
                  </a:cubicBezTo>
                  <a:cubicBezTo>
                    <a:pt x="4641" y="281"/>
                    <a:pt x="4677" y="174"/>
                    <a:pt x="4641" y="103"/>
                  </a:cubicBezTo>
                  <a:cubicBezTo>
                    <a:pt x="4615" y="37"/>
                    <a:pt x="4549" y="0"/>
                    <a:pt x="44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6" name="Google Shape;846;p3"/>
            <p:cNvSpPr/>
            <p:nvPr/>
          </p:nvSpPr>
          <p:spPr>
            <a:xfrm>
              <a:off x="-222336" y="1953279"/>
              <a:ext cx="98364" cy="101070"/>
            </a:xfrm>
            <a:custGeom>
              <a:rect b="b" l="l" r="r" t="t"/>
              <a:pathLst>
                <a:path extrusionOk="0" h="1905" w="1854">
                  <a:moveTo>
                    <a:pt x="457" y="1"/>
                  </a:moveTo>
                  <a:cubicBezTo>
                    <a:pt x="405" y="1"/>
                    <a:pt x="354" y="32"/>
                    <a:pt x="339" y="105"/>
                  </a:cubicBezTo>
                  <a:lnTo>
                    <a:pt x="18" y="1316"/>
                  </a:lnTo>
                  <a:cubicBezTo>
                    <a:pt x="1" y="1388"/>
                    <a:pt x="36" y="1459"/>
                    <a:pt x="107" y="1477"/>
                  </a:cubicBezTo>
                  <a:lnTo>
                    <a:pt x="1640" y="1886"/>
                  </a:lnTo>
                  <a:lnTo>
                    <a:pt x="1675" y="1886"/>
                  </a:lnTo>
                  <a:lnTo>
                    <a:pt x="1675" y="1904"/>
                  </a:lnTo>
                  <a:cubicBezTo>
                    <a:pt x="1818" y="1904"/>
                    <a:pt x="1853" y="1691"/>
                    <a:pt x="1711" y="1655"/>
                  </a:cubicBezTo>
                  <a:lnTo>
                    <a:pt x="303" y="1263"/>
                  </a:lnTo>
                  <a:lnTo>
                    <a:pt x="588" y="158"/>
                  </a:lnTo>
                  <a:cubicBezTo>
                    <a:pt x="609" y="64"/>
                    <a:pt x="532" y="1"/>
                    <a:pt x="45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47" name="Google Shape;847;p3"/>
            <p:cNvGrpSpPr/>
            <p:nvPr/>
          </p:nvGrpSpPr>
          <p:grpSpPr>
            <a:xfrm>
              <a:off x="-319690" y="1742230"/>
              <a:ext cx="763715" cy="1449090"/>
              <a:chOff x="-319690" y="1742230"/>
              <a:chExt cx="763715" cy="1449090"/>
            </a:xfrm>
          </p:grpSpPr>
          <p:sp>
            <p:nvSpPr>
              <p:cNvPr id="848" name="Google Shape;848;p3"/>
              <p:cNvSpPr/>
              <p:nvPr/>
            </p:nvSpPr>
            <p:spPr>
              <a:xfrm>
                <a:off x="87234" y="2093660"/>
                <a:ext cx="299442" cy="51463"/>
              </a:xfrm>
              <a:custGeom>
                <a:rect b="b" l="l" r="r" t="t"/>
                <a:pathLst>
                  <a:path extrusionOk="0" h="970" w="5644">
                    <a:moveTo>
                      <a:pt x="5415" y="1"/>
                    </a:moveTo>
                    <a:cubicBezTo>
                      <a:pt x="5389" y="1"/>
                      <a:pt x="5363" y="8"/>
                      <a:pt x="5335" y="24"/>
                    </a:cubicBezTo>
                    <a:cubicBezTo>
                      <a:pt x="4488" y="493"/>
                      <a:pt x="3476" y="629"/>
                      <a:pt x="2582" y="629"/>
                    </a:cubicBezTo>
                    <a:cubicBezTo>
                      <a:pt x="1334" y="629"/>
                      <a:pt x="314" y="363"/>
                      <a:pt x="294" y="363"/>
                    </a:cubicBezTo>
                    <a:cubicBezTo>
                      <a:pt x="270" y="353"/>
                      <a:pt x="248" y="349"/>
                      <a:pt x="227" y="349"/>
                    </a:cubicBezTo>
                    <a:cubicBezTo>
                      <a:pt x="61" y="349"/>
                      <a:pt x="1" y="634"/>
                      <a:pt x="222" y="666"/>
                    </a:cubicBezTo>
                    <a:cubicBezTo>
                      <a:pt x="988" y="862"/>
                      <a:pt x="1790" y="968"/>
                      <a:pt x="2574" y="968"/>
                    </a:cubicBezTo>
                    <a:cubicBezTo>
                      <a:pt x="2613" y="969"/>
                      <a:pt x="2652" y="969"/>
                      <a:pt x="2691" y="969"/>
                    </a:cubicBezTo>
                    <a:cubicBezTo>
                      <a:pt x="3666" y="969"/>
                      <a:pt x="4621" y="755"/>
                      <a:pt x="5478" y="309"/>
                    </a:cubicBezTo>
                    <a:cubicBezTo>
                      <a:pt x="5644" y="219"/>
                      <a:pt x="5554" y="1"/>
                      <a:pt x="541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9" name="Google Shape;849;p3"/>
              <p:cNvSpPr/>
              <p:nvPr/>
            </p:nvSpPr>
            <p:spPr>
              <a:xfrm>
                <a:off x="334254" y="2047450"/>
                <a:ext cx="100327" cy="84623"/>
              </a:xfrm>
              <a:custGeom>
                <a:rect b="b" l="l" r="r" t="t"/>
                <a:pathLst>
                  <a:path extrusionOk="0" h="1595" w="1891">
                    <a:moveTo>
                      <a:pt x="996" y="1"/>
                    </a:moveTo>
                    <a:cubicBezTo>
                      <a:pt x="411" y="1"/>
                      <a:pt x="1" y="683"/>
                      <a:pt x="341" y="1234"/>
                    </a:cubicBezTo>
                    <a:cubicBezTo>
                      <a:pt x="504" y="1479"/>
                      <a:pt x="758" y="1594"/>
                      <a:pt x="1010" y="1594"/>
                    </a:cubicBezTo>
                    <a:cubicBezTo>
                      <a:pt x="1361" y="1594"/>
                      <a:pt x="1708" y="1371"/>
                      <a:pt x="1801" y="967"/>
                    </a:cubicBezTo>
                    <a:cubicBezTo>
                      <a:pt x="1891" y="539"/>
                      <a:pt x="1606" y="111"/>
                      <a:pt x="1178" y="22"/>
                    </a:cubicBezTo>
                    <a:cubicBezTo>
                      <a:pt x="1116" y="8"/>
                      <a:pt x="1055" y="1"/>
                      <a:pt x="9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0" name="Google Shape;850;p3"/>
              <p:cNvSpPr/>
              <p:nvPr/>
            </p:nvSpPr>
            <p:spPr>
              <a:xfrm>
                <a:off x="343538" y="1769818"/>
                <a:ext cx="100486" cy="84357"/>
              </a:xfrm>
              <a:custGeom>
                <a:rect b="b" l="l" r="r" t="t"/>
                <a:pathLst>
                  <a:path extrusionOk="0" h="1590" w="1894">
                    <a:moveTo>
                      <a:pt x="1017" y="1"/>
                    </a:moveTo>
                    <a:cubicBezTo>
                      <a:pt x="422" y="1"/>
                      <a:pt x="1" y="690"/>
                      <a:pt x="344" y="1229"/>
                    </a:cubicBezTo>
                    <a:cubicBezTo>
                      <a:pt x="508" y="1475"/>
                      <a:pt x="761" y="1590"/>
                      <a:pt x="1013" y="1590"/>
                    </a:cubicBezTo>
                    <a:cubicBezTo>
                      <a:pt x="1364" y="1590"/>
                      <a:pt x="1711" y="1367"/>
                      <a:pt x="1805" y="962"/>
                    </a:cubicBezTo>
                    <a:cubicBezTo>
                      <a:pt x="1894" y="535"/>
                      <a:pt x="1609" y="107"/>
                      <a:pt x="1181" y="18"/>
                    </a:cubicBezTo>
                    <a:cubicBezTo>
                      <a:pt x="1125" y="6"/>
                      <a:pt x="1070" y="1"/>
                      <a:pt x="10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1" name="Google Shape;851;p3"/>
              <p:cNvSpPr/>
              <p:nvPr/>
            </p:nvSpPr>
            <p:spPr>
              <a:xfrm>
                <a:off x="-167584" y="2132549"/>
                <a:ext cx="100327" cy="84411"/>
              </a:xfrm>
              <a:custGeom>
                <a:rect b="b" l="l" r="r" t="t"/>
                <a:pathLst>
                  <a:path extrusionOk="0" h="1591" w="1891">
                    <a:moveTo>
                      <a:pt x="992" y="0"/>
                    </a:moveTo>
                    <a:cubicBezTo>
                      <a:pt x="396" y="0"/>
                      <a:pt x="0" y="681"/>
                      <a:pt x="340" y="1215"/>
                    </a:cubicBezTo>
                    <a:cubicBezTo>
                      <a:pt x="506" y="1471"/>
                      <a:pt x="763" y="1590"/>
                      <a:pt x="1017" y="1590"/>
                    </a:cubicBezTo>
                    <a:cubicBezTo>
                      <a:pt x="1363" y="1590"/>
                      <a:pt x="1701" y="1367"/>
                      <a:pt x="1783" y="966"/>
                    </a:cubicBezTo>
                    <a:cubicBezTo>
                      <a:pt x="1890" y="538"/>
                      <a:pt x="1605" y="111"/>
                      <a:pt x="1178"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2" name="Google Shape;852;p3"/>
              <p:cNvSpPr/>
              <p:nvPr/>
            </p:nvSpPr>
            <p:spPr>
              <a:xfrm>
                <a:off x="81982" y="1777405"/>
                <a:ext cx="91732" cy="271960"/>
              </a:xfrm>
              <a:custGeom>
                <a:rect b="b" l="l" r="r" t="t"/>
                <a:pathLst>
                  <a:path extrusionOk="0" h="5126" w="1729">
                    <a:moveTo>
                      <a:pt x="1315" y="0"/>
                    </a:moveTo>
                    <a:cubicBezTo>
                      <a:pt x="1259" y="0"/>
                      <a:pt x="1201" y="28"/>
                      <a:pt x="1177" y="89"/>
                    </a:cubicBezTo>
                    <a:cubicBezTo>
                      <a:pt x="1" y="2422"/>
                      <a:pt x="1337" y="4934"/>
                      <a:pt x="1390" y="5041"/>
                    </a:cubicBezTo>
                    <a:cubicBezTo>
                      <a:pt x="1426" y="5095"/>
                      <a:pt x="1479" y="5112"/>
                      <a:pt x="1533" y="5112"/>
                    </a:cubicBezTo>
                    <a:cubicBezTo>
                      <a:pt x="1551" y="5121"/>
                      <a:pt x="1568" y="5126"/>
                      <a:pt x="1584" y="5126"/>
                    </a:cubicBezTo>
                    <a:cubicBezTo>
                      <a:pt x="1600" y="5126"/>
                      <a:pt x="1613" y="5121"/>
                      <a:pt x="1622" y="5112"/>
                    </a:cubicBezTo>
                    <a:cubicBezTo>
                      <a:pt x="1711" y="5059"/>
                      <a:pt x="1729" y="4970"/>
                      <a:pt x="1693" y="4881"/>
                    </a:cubicBezTo>
                    <a:cubicBezTo>
                      <a:pt x="1693" y="4863"/>
                      <a:pt x="375" y="2422"/>
                      <a:pt x="1462" y="249"/>
                    </a:cubicBezTo>
                    <a:cubicBezTo>
                      <a:pt x="1515" y="160"/>
                      <a:pt x="1479" y="53"/>
                      <a:pt x="1390" y="17"/>
                    </a:cubicBezTo>
                    <a:cubicBezTo>
                      <a:pt x="1368" y="6"/>
                      <a:pt x="1342" y="0"/>
                      <a:pt x="131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3" name="Google Shape;853;p3"/>
              <p:cNvSpPr/>
              <p:nvPr/>
            </p:nvSpPr>
            <p:spPr>
              <a:xfrm>
                <a:off x="108456" y="1742230"/>
                <a:ext cx="88920" cy="84464"/>
              </a:xfrm>
              <a:custGeom>
                <a:rect b="b" l="l" r="r" t="t"/>
                <a:pathLst>
                  <a:path extrusionOk="0" h="1592" w="1676">
                    <a:moveTo>
                      <a:pt x="842" y="1"/>
                    </a:moveTo>
                    <a:cubicBezTo>
                      <a:pt x="427" y="1"/>
                      <a:pt x="87" y="311"/>
                      <a:pt x="36" y="734"/>
                    </a:cubicBezTo>
                    <a:cubicBezTo>
                      <a:pt x="1" y="1161"/>
                      <a:pt x="321" y="1553"/>
                      <a:pt x="767" y="1589"/>
                    </a:cubicBezTo>
                    <a:cubicBezTo>
                      <a:pt x="788" y="1591"/>
                      <a:pt x="810" y="1592"/>
                      <a:pt x="832" y="1592"/>
                    </a:cubicBezTo>
                    <a:cubicBezTo>
                      <a:pt x="1233" y="1592"/>
                      <a:pt x="1588" y="1282"/>
                      <a:pt x="1622" y="876"/>
                    </a:cubicBezTo>
                    <a:cubicBezTo>
                      <a:pt x="1675" y="431"/>
                      <a:pt x="1337" y="57"/>
                      <a:pt x="909" y="4"/>
                    </a:cubicBezTo>
                    <a:cubicBezTo>
                      <a:pt x="886" y="2"/>
                      <a:pt x="864" y="1"/>
                      <a:pt x="8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4" name="Google Shape;854;p3"/>
              <p:cNvSpPr/>
              <p:nvPr/>
            </p:nvSpPr>
            <p:spPr>
              <a:xfrm>
                <a:off x="38424" y="2249745"/>
                <a:ext cx="100327" cy="84570"/>
              </a:xfrm>
              <a:custGeom>
                <a:rect b="b" l="l" r="r" t="t"/>
                <a:pathLst>
                  <a:path extrusionOk="0" h="1594" w="1891">
                    <a:moveTo>
                      <a:pt x="993" y="0"/>
                    </a:moveTo>
                    <a:cubicBezTo>
                      <a:pt x="396" y="0"/>
                      <a:pt x="1" y="683"/>
                      <a:pt x="341" y="1233"/>
                    </a:cubicBezTo>
                    <a:cubicBezTo>
                      <a:pt x="505" y="1479"/>
                      <a:pt x="758" y="1594"/>
                      <a:pt x="1009" y="1594"/>
                    </a:cubicBezTo>
                    <a:cubicBezTo>
                      <a:pt x="1358" y="1594"/>
                      <a:pt x="1701" y="1370"/>
                      <a:pt x="1784" y="966"/>
                    </a:cubicBezTo>
                    <a:cubicBezTo>
                      <a:pt x="1891" y="538"/>
                      <a:pt x="1606" y="111"/>
                      <a:pt x="1178" y="22"/>
                    </a:cubicBezTo>
                    <a:cubicBezTo>
                      <a:pt x="1115" y="7"/>
                      <a:pt x="1053" y="0"/>
                      <a:pt x="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5" name="Google Shape;855;p3"/>
              <p:cNvSpPr/>
              <p:nvPr/>
            </p:nvSpPr>
            <p:spPr>
              <a:xfrm>
                <a:off x="288999" y="2409438"/>
                <a:ext cx="100221" cy="84411"/>
              </a:xfrm>
              <a:custGeom>
                <a:rect b="b" l="l" r="r" t="t"/>
                <a:pathLst>
                  <a:path extrusionOk="0" h="1591" w="1889">
                    <a:moveTo>
                      <a:pt x="1008" y="1"/>
                    </a:moveTo>
                    <a:cubicBezTo>
                      <a:pt x="409" y="1"/>
                      <a:pt x="0" y="682"/>
                      <a:pt x="356" y="1216"/>
                    </a:cubicBezTo>
                    <a:cubicBezTo>
                      <a:pt x="514" y="1472"/>
                      <a:pt x="768" y="1591"/>
                      <a:pt x="1020" y="1591"/>
                    </a:cubicBezTo>
                    <a:cubicBezTo>
                      <a:pt x="1364" y="1591"/>
                      <a:pt x="1707" y="1368"/>
                      <a:pt x="1799" y="966"/>
                    </a:cubicBezTo>
                    <a:cubicBezTo>
                      <a:pt x="1888" y="539"/>
                      <a:pt x="1621" y="111"/>
                      <a:pt x="1194" y="22"/>
                    </a:cubicBezTo>
                    <a:cubicBezTo>
                      <a:pt x="1130" y="8"/>
                      <a:pt x="1068"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6" name="Google Shape;856;p3"/>
              <p:cNvSpPr/>
              <p:nvPr/>
            </p:nvSpPr>
            <p:spPr>
              <a:xfrm>
                <a:off x="-319690" y="1811837"/>
                <a:ext cx="725952" cy="1379483"/>
              </a:xfrm>
              <a:custGeom>
                <a:rect b="b" l="l" r="r" t="t"/>
                <a:pathLst>
                  <a:path extrusionOk="0" h="26001" w="13683">
                    <a:moveTo>
                      <a:pt x="13453" y="1"/>
                    </a:moveTo>
                    <a:cubicBezTo>
                      <a:pt x="13417" y="1"/>
                      <a:pt x="13379" y="14"/>
                      <a:pt x="13344" y="45"/>
                    </a:cubicBezTo>
                    <a:cubicBezTo>
                      <a:pt x="1" y="11892"/>
                      <a:pt x="108" y="20639"/>
                      <a:pt x="143" y="24362"/>
                    </a:cubicBezTo>
                    <a:cubicBezTo>
                      <a:pt x="179" y="24843"/>
                      <a:pt x="161" y="25324"/>
                      <a:pt x="90" y="25805"/>
                    </a:cubicBezTo>
                    <a:cubicBezTo>
                      <a:pt x="72" y="25894"/>
                      <a:pt x="125" y="25965"/>
                      <a:pt x="215" y="26001"/>
                    </a:cubicBezTo>
                    <a:lnTo>
                      <a:pt x="250" y="26001"/>
                    </a:lnTo>
                    <a:cubicBezTo>
                      <a:pt x="321" y="26001"/>
                      <a:pt x="393" y="25947"/>
                      <a:pt x="410" y="25876"/>
                    </a:cubicBezTo>
                    <a:cubicBezTo>
                      <a:pt x="482" y="25377"/>
                      <a:pt x="500" y="24861"/>
                      <a:pt x="482" y="24362"/>
                    </a:cubicBezTo>
                    <a:cubicBezTo>
                      <a:pt x="428" y="20674"/>
                      <a:pt x="321" y="12034"/>
                      <a:pt x="13557" y="277"/>
                    </a:cubicBezTo>
                    <a:cubicBezTo>
                      <a:pt x="13682" y="166"/>
                      <a:pt x="13580" y="1"/>
                      <a:pt x="134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857" name="Google Shape;857;p3"/>
            <p:cNvSpPr/>
            <p:nvPr/>
          </p:nvSpPr>
          <p:spPr>
            <a:xfrm>
              <a:off x="-229552" y="2274787"/>
              <a:ext cx="614695" cy="354248"/>
            </a:xfrm>
            <a:custGeom>
              <a:rect b="b" l="l" r="r" t="t"/>
              <a:pathLst>
                <a:path extrusionOk="0" h="6677" w="11586">
                  <a:moveTo>
                    <a:pt x="11341" y="1"/>
                  </a:moveTo>
                  <a:cubicBezTo>
                    <a:pt x="11305" y="1"/>
                    <a:pt x="11269" y="15"/>
                    <a:pt x="11235" y="48"/>
                  </a:cubicBezTo>
                  <a:cubicBezTo>
                    <a:pt x="11164" y="102"/>
                    <a:pt x="5053" y="4983"/>
                    <a:pt x="190" y="6373"/>
                  </a:cubicBezTo>
                  <a:cubicBezTo>
                    <a:pt x="0" y="6407"/>
                    <a:pt x="28" y="6676"/>
                    <a:pt x="208" y="6676"/>
                  </a:cubicBezTo>
                  <a:cubicBezTo>
                    <a:pt x="214" y="6676"/>
                    <a:pt x="220" y="6676"/>
                    <a:pt x="226" y="6675"/>
                  </a:cubicBezTo>
                  <a:lnTo>
                    <a:pt x="279" y="6675"/>
                  </a:lnTo>
                  <a:cubicBezTo>
                    <a:pt x="5196" y="5286"/>
                    <a:pt x="11377" y="351"/>
                    <a:pt x="11431" y="298"/>
                  </a:cubicBezTo>
                  <a:cubicBezTo>
                    <a:pt x="11586" y="199"/>
                    <a:pt x="11474" y="1"/>
                    <a:pt x="113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8" name="Google Shape;858;p3"/>
            <p:cNvSpPr/>
            <p:nvPr/>
          </p:nvSpPr>
          <p:spPr>
            <a:xfrm>
              <a:off x="-667460" y="3054734"/>
              <a:ext cx="313820" cy="243363"/>
            </a:xfrm>
            <a:custGeom>
              <a:rect b="b" l="l" r="r" t="t"/>
              <a:pathLst>
                <a:path extrusionOk="0" h="4587" w="5915">
                  <a:moveTo>
                    <a:pt x="4814" y="0"/>
                  </a:moveTo>
                  <a:cubicBezTo>
                    <a:pt x="4033" y="0"/>
                    <a:pt x="2881" y="872"/>
                    <a:pt x="1924" y="1897"/>
                  </a:cubicBezTo>
                  <a:cubicBezTo>
                    <a:pt x="1194" y="2716"/>
                    <a:pt x="552" y="3625"/>
                    <a:pt x="0" y="4587"/>
                  </a:cubicBezTo>
                  <a:cubicBezTo>
                    <a:pt x="1176" y="4480"/>
                    <a:pt x="2316" y="4124"/>
                    <a:pt x="3331" y="3536"/>
                  </a:cubicBezTo>
                  <a:cubicBezTo>
                    <a:pt x="4311" y="2948"/>
                    <a:pt x="5914" y="917"/>
                    <a:pt x="5433" y="294"/>
                  </a:cubicBezTo>
                  <a:cubicBezTo>
                    <a:pt x="5278" y="90"/>
                    <a:pt x="5065" y="0"/>
                    <a:pt x="48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59" name="Google Shape;859;p3"/>
            <p:cNvSpPr/>
            <p:nvPr/>
          </p:nvSpPr>
          <p:spPr>
            <a:xfrm>
              <a:off x="-701520" y="3425105"/>
              <a:ext cx="310053" cy="253921"/>
            </a:xfrm>
            <a:custGeom>
              <a:rect b="b" l="l" r="r" t="t"/>
              <a:pathLst>
                <a:path extrusionOk="0" h="4786" w="5844">
                  <a:moveTo>
                    <a:pt x="4827" y="1"/>
                  </a:moveTo>
                  <a:cubicBezTo>
                    <a:pt x="4781" y="1"/>
                    <a:pt x="4733" y="4"/>
                    <a:pt x="4686" y="11"/>
                  </a:cubicBezTo>
                  <a:cubicBezTo>
                    <a:pt x="4330" y="64"/>
                    <a:pt x="3991" y="189"/>
                    <a:pt x="3706" y="421"/>
                  </a:cubicBezTo>
                  <a:cubicBezTo>
                    <a:pt x="1283" y="2166"/>
                    <a:pt x="1" y="4785"/>
                    <a:pt x="1" y="4785"/>
                  </a:cubicBezTo>
                  <a:cubicBezTo>
                    <a:pt x="321" y="4714"/>
                    <a:pt x="642" y="4643"/>
                    <a:pt x="963" y="4554"/>
                  </a:cubicBezTo>
                  <a:cubicBezTo>
                    <a:pt x="2602" y="4055"/>
                    <a:pt x="4080" y="3111"/>
                    <a:pt x="5203" y="1810"/>
                  </a:cubicBezTo>
                  <a:cubicBezTo>
                    <a:pt x="5523" y="1418"/>
                    <a:pt x="5844" y="884"/>
                    <a:pt x="5612" y="438"/>
                  </a:cubicBezTo>
                  <a:cubicBezTo>
                    <a:pt x="5441" y="158"/>
                    <a:pt x="5148" y="1"/>
                    <a:pt x="48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0" name="Google Shape;860;p3"/>
            <p:cNvSpPr/>
            <p:nvPr/>
          </p:nvSpPr>
          <p:spPr>
            <a:xfrm>
              <a:off x="-915116" y="3346850"/>
              <a:ext cx="219329" cy="328357"/>
            </a:xfrm>
            <a:custGeom>
              <a:rect b="b" l="l" r="r" t="t"/>
              <a:pathLst>
                <a:path extrusionOk="0" h="6189" w="4134">
                  <a:moveTo>
                    <a:pt x="931" y="0"/>
                  </a:moveTo>
                  <a:cubicBezTo>
                    <a:pt x="733" y="0"/>
                    <a:pt x="537" y="64"/>
                    <a:pt x="375" y="185"/>
                  </a:cubicBezTo>
                  <a:cubicBezTo>
                    <a:pt x="1" y="542"/>
                    <a:pt x="108" y="1147"/>
                    <a:pt x="286" y="1628"/>
                  </a:cubicBezTo>
                  <a:cubicBezTo>
                    <a:pt x="891" y="3232"/>
                    <a:pt x="1942" y="4621"/>
                    <a:pt x="3314" y="5637"/>
                  </a:cubicBezTo>
                  <a:cubicBezTo>
                    <a:pt x="3581" y="5833"/>
                    <a:pt x="3866" y="6011"/>
                    <a:pt x="4134" y="6189"/>
                  </a:cubicBezTo>
                  <a:cubicBezTo>
                    <a:pt x="4134" y="6189"/>
                    <a:pt x="3849" y="3285"/>
                    <a:pt x="2156" y="827"/>
                  </a:cubicBezTo>
                  <a:cubicBezTo>
                    <a:pt x="1960" y="524"/>
                    <a:pt x="1693" y="275"/>
                    <a:pt x="1372" y="114"/>
                  </a:cubicBezTo>
                  <a:cubicBezTo>
                    <a:pt x="1234" y="37"/>
                    <a:pt x="1082" y="0"/>
                    <a:pt x="9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1" name="Google Shape;861;p3"/>
            <p:cNvSpPr/>
            <p:nvPr/>
          </p:nvSpPr>
          <p:spPr>
            <a:xfrm>
              <a:off x="-666558" y="3063276"/>
              <a:ext cx="289309" cy="236731"/>
            </a:xfrm>
            <a:custGeom>
              <a:rect b="b" l="l" r="r" t="t"/>
              <a:pathLst>
                <a:path extrusionOk="0" h="4462" w="5453">
                  <a:moveTo>
                    <a:pt x="5300" y="1"/>
                  </a:moveTo>
                  <a:cubicBezTo>
                    <a:pt x="5272" y="1"/>
                    <a:pt x="5244" y="10"/>
                    <a:pt x="5220" y="26"/>
                  </a:cubicBezTo>
                  <a:lnTo>
                    <a:pt x="72" y="4248"/>
                  </a:lnTo>
                  <a:cubicBezTo>
                    <a:pt x="1" y="4283"/>
                    <a:pt x="1" y="4373"/>
                    <a:pt x="54" y="4426"/>
                  </a:cubicBezTo>
                  <a:cubicBezTo>
                    <a:pt x="72" y="4444"/>
                    <a:pt x="108" y="4462"/>
                    <a:pt x="143" y="4462"/>
                  </a:cubicBezTo>
                  <a:cubicBezTo>
                    <a:pt x="179" y="4462"/>
                    <a:pt x="197" y="4462"/>
                    <a:pt x="232" y="4444"/>
                  </a:cubicBezTo>
                  <a:lnTo>
                    <a:pt x="5381" y="222"/>
                  </a:lnTo>
                  <a:cubicBezTo>
                    <a:pt x="5434" y="186"/>
                    <a:pt x="5452" y="97"/>
                    <a:pt x="5399" y="44"/>
                  </a:cubicBezTo>
                  <a:cubicBezTo>
                    <a:pt x="5369" y="14"/>
                    <a:pt x="5334" y="1"/>
                    <a:pt x="53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2" name="Google Shape;862;p3"/>
            <p:cNvSpPr/>
            <p:nvPr/>
          </p:nvSpPr>
          <p:spPr>
            <a:xfrm>
              <a:off x="-516256" y="3084232"/>
              <a:ext cx="105898" cy="94809"/>
            </a:xfrm>
            <a:custGeom>
              <a:rect b="b" l="l" r="r" t="t"/>
              <a:pathLst>
                <a:path extrusionOk="0" h="1787" w="1996">
                  <a:moveTo>
                    <a:pt x="570" y="0"/>
                  </a:moveTo>
                  <a:cubicBezTo>
                    <a:pt x="512" y="0"/>
                    <a:pt x="460" y="35"/>
                    <a:pt x="446" y="94"/>
                  </a:cubicBezTo>
                  <a:lnTo>
                    <a:pt x="0" y="1608"/>
                  </a:lnTo>
                  <a:cubicBezTo>
                    <a:pt x="0" y="1662"/>
                    <a:pt x="0" y="1697"/>
                    <a:pt x="18" y="1733"/>
                  </a:cubicBezTo>
                  <a:cubicBezTo>
                    <a:pt x="54" y="1769"/>
                    <a:pt x="89" y="1786"/>
                    <a:pt x="125" y="1786"/>
                  </a:cubicBezTo>
                  <a:lnTo>
                    <a:pt x="125" y="1769"/>
                  </a:lnTo>
                  <a:lnTo>
                    <a:pt x="1853" y="1769"/>
                  </a:lnTo>
                  <a:cubicBezTo>
                    <a:pt x="1996" y="1751"/>
                    <a:pt x="1996" y="1537"/>
                    <a:pt x="1853" y="1519"/>
                  </a:cubicBezTo>
                  <a:lnTo>
                    <a:pt x="285" y="1519"/>
                  </a:lnTo>
                  <a:lnTo>
                    <a:pt x="677" y="165"/>
                  </a:lnTo>
                  <a:cubicBezTo>
                    <a:pt x="695" y="94"/>
                    <a:pt x="659" y="23"/>
                    <a:pt x="606" y="5"/>
                  </a:cubicBezTo>
                  <a:cubicBezTo>
                    <a:pt x="594" y="2"/>
                    <a:pt x="582" y="0"/>
                    <a:pt x="5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3" name="Google Shape;863;p3"/>
            <p:cNvSpPr/>
            <p:nvPr/>
          </p:nvSpPr>
          <p:spPr>
            <a:xfrm>
              <a:off x="-596580" y="3161638"/>
              <a:ext cx="92634" cy="94915"/>
            </a:xfrm>
            <a:custGeom>
              <a:rect b="b" l="l" r="r" t="t"/>
              <a:pathLst>
                <a:path extrusionOk="0" h="1789" w="1746">
                  <a:moveTo>
                    <a:pt x="420" y="0"/>
                  </a:moveTo>
                  <a:cubicBezTo>
                    <a:pt x="368" y="0"/>
                    <a:pt x="318" y="30"/>
                    <a:pt x="303" y="96"/>
                  </a:cubicBezTo>
                  <a:lnTo>
                    <a:pt x="18" y="1432"/>
                  </a:lnTo>
                  <a:cubicBezTo>
                    <a:pt x="0" y="1467"/>
                    <a:pt x="18" y="1503"/>
                    <a:pt x="36" y="1539"/>
                  </a:cubicBezTo>
                  <a:cubicBezTo>
                    <a:pt x="54" y="1574"/>
                    <a:pt x="89" y="1592"/>
                    <a:pt x="125" y="1592"/>
                  </a:cubicBezTo>
                  <a:lnTo>
                    <a:pt x="1603" y="1788"/>
                  </a:lnTo>
                  <a:lnTo>
                    <a:pt x="1621" y="1788"/>
                  </a:lnTo>
                  <a:cubicBezTo>
                    <a:pt x="1675" y="1788"/>
                    <a:pt x="1728" y="1752"/>
                    <a:pt x="1746" y="1699"/>
                  </a:cubicBezTo>
                  <a:cubicBezTo>
                    <a:pt x="1746" y="1628"/>
                    <a:pt x="1692" y="1557"/>
                    <a:pt x="1639" y="1557"/>
                  </a:cubicBezTo>
                  <a:lnTo>
                    <a:pt x="303" y="1361"/>
                  </a:lnTo>
                  <a:lnTo>
                    <a:pt x="552" y="167"/>
                  </a:lnTo>
                  <a:cubicBezTo>
                    <a:pt x="573" y="62"/>
                    <a:pt x="495" y="0"/>
                    <a:pt x="42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4" name="Google Shape;864;p3"/>
            <p:cNvSpPr/>
            <p:nvPr/>
          </p:nvSpPr>
          <p:spPr>
            <a:xfrm>
              <a:off x="-813995" y="3521292"/>
              <a:ext cx="87541" cy="89663"/>
            </a:xfrm>
            <a:custGeom>
              <a:rect b="b" l="l" r="r" t="t"/>
              <a:pathLst>
                <a:path extrusionOk="0" h="1690" w="1650">
                  <a:moveTo>
                    <a:pt x="1508" y="0"/>
                  </a:moveTo>
                  <a:cubicBezTo>
                    <a:pt x="1452" y="0"/>
                    <a:pt x="1398" y="33"/>
                    <a:pt x="1390" y="104"/>
                  </a:cubicBezTo>
                  <a:lnTo>
                    <a:pt x="1212" y="1404"/>
                  </a:lnTo>
                  <a:lnTo>
                    <a:pt x="179" y="1137"/>
                  </a:lnTo>
                  <a:cubicBezTo>
                    <a:pt x="167" y="1134"/>
                    <a:pt x="155" y="1133"/>
                    <a:pt x="143" y="1133"/>
                  </a:cubicBezTo>
                  <a:cubicBezTo>
                    <a:pt x="85" y="1133"/>
                    <a:pt x="33" y="1167"/>
                    <a:pt x="19" y="1226"/>
                  </a:cubicBezTo>
                  <a:cubicBezTo>
                    <a:pt x="1" y="1298"/>
                    <a:pt x="54" y="1369"/>
                    <a:pt x="126" y="1387"/>
                  </a:cubicBezTo>
                  <a:lnTo>
                    <a:pt x="1301" y="1689"/>
                  </a:lnTo>
                  <a:lnTo>
                    <a:pt x="1319" y="1689"/>
                  </a:lnTo>
                  <a:cubicBezTo>
                    <a:pt x="1355" y="1689"/>
                    <a:pt x="1373" y="1672"/>
                    <a:pt x="1408" y="1672"/>
                  </a:cubicBezTo>
                  <a:cubicBezTo>
                    <a:pt x="1426" y="1654"/>
                    <a:pt x="1444" y="1618"/>
                    <a:pt x="1462" y="1583"/>
                  </a:cubicBezTo>
                  <a:lnTo>
                    <a:pt x="1640" y="140"/>
                  </a:lnTo>
                  <a:cubicBezTo>
                    <a:pt x="1650" y="51"/>
                    <a:pt x="1577" y="0"/>
                    <a:pt x="150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5" name="Google Shape;865;p3"/>
            <p:cNvSpPr/>
            <p:nvPr/>
          </p:nvSpPr>
          <p:spPr>
            <a:xfrm>
              <a:off x="-704332" y="3435503"/>
              <a:ext cx="301299" cy="246334"/>
            </a:xfrm>
            <a:custGeom>
              <a:rect b="b" l="l" r="r" t="t"/>
              <a:pathLst>
                <a:path extrusionOk="0" h="4643" w="5679">
                  <a:moveTo>
                    <a:pt x="5473" y="1"/>
                  </a:moveTo>
                  <a:cubicBezTo>
                    <a:pt x="5452" y="1"/>
                    <a:pt x="5432" y="9"/>
                    <a:pt x="5416" y="29"/>
                  </a:cubicBezTo>
                  <a:lnTo>
                    <a:pt x="89" y="4411"/>
                  </a:lnTo>
                  <a:cubicBezTo>
                    <a:pt x="0" y="4482"/>
                    <a:pt x="54" y="4625"/>
                    <a:pt x="178" y="4643"/>
                  </a:cubicBezTo>
                  <a:cubicBezTo>
                    <a:pt x="196" y="4643"/>
                    <a:pt x="232" y="4625"/>
                    <a:pt x="250" y="4607"/>
                  </a:cubicBezTo>
                  <a:lnTo>
                    <a:pt x="5576" y="225"/>
                  </a:lnTo>
                  <a:cubicBezTo>
                    <a:pt x="5678" y="166"/>
                    <a:pt x="5566" y="1"/>
                    <a:pt x="54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6" name="Google Shape;866;p3"/>
            <p:cNvSpPr/>
            <p:nvPr/>
          </p:nvSpPr>
          <p:spPr>
            <a:xfrm>
              <a:off x="-553128" y="3457680"/>
              <a:ext cx="105898" cy="102237"/>
            </a:xfrm>
            <a:custGeom>
              <a:rect b="b" l="l" r="r" t="t"/>
              <a:pathLst>
                <a:path extrusionOk="0" h="1927" w="1996">
                  <a:moveTo>
                    <a:pt x="581" y="0"/>
                  </a:moveTo>
                  <a:cubicBezTo>
                    <a:pt x="533" y="0"/>
                    <a:pt x="485" y="27"/>
                    <a:pt x="464" y="92"/>
                  </a:cubicBezTo>
                  <a:lnTo>
                    <a:pt x="18" y="1766"/>
                  </a:lnTo>
                  <a:cubicBezTo>
                    <a:pt x="1" y="1802"/>
                    <a:pt x="1" y="1837"/>
                    <a:pt x="36" y="1873"/>
                  </a:cubicBezTo>
                  <a:cubicBezTo>
                    <a:pt x="54" y="1909"/>
                    <a:pt x="90" y="1927"/>
                    <a:pt x="143" y="1927"/>
                  </a:cubicBezTo>
                  <a:lnTo>
                    <a:pt x="1871" y="1927"/>
                  </a:lnTo>
                  <a:cubicBezTo>
                    <a:pt x="1942" y="1927"/>
                    <a:pt x="1996" y="1855"/>
                    <a:pt x="1996" y="1784"/>
                  </a:cubicBezTo>
                  <a:cubicBezTo>
                    <a:pt x="1996" y="1713"/>
                    <a:pt x="1942" y="1659"/>
                    <a:pt x="1871" y="1659"/>
                  </a:cubicBezTo>
                  <a:lnTo>
                    <a:pt x="303" y="1659"/>
                  </a:lnTo>
                  <a:lnTo>
                    <a:pt x="713" y="145"/>
                  </a:lnTo>
                  <a:cubicBezTo>
                    <a:pt x="724" y="60"/>
                    <a:pt x="652" y="0"/>
                    <a:pt x="58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7" name="Google Shape;867;p3"/>
            <p:cNvSpPr/>
            <p:nvPr/>
          </p:nvSpPr>
          <p:spPr>
            <a:xfrm>
              <a:off x="-632497" y="3542832"/>
              <a:ext cx="86055" cy="89875"/>
            </a:xfrm>
            <a:custGeom>
              <a:rect b="b" l="l" r="r" t="t"/>
              <a:pathLst>
                <a:path extrusionOk="0" h="1694" w="1622">
                  <a:moveTo>
                    <a:pt x="429" y="1"/>
                  </a:moveTo>
                  <a:cubicBezTo>
                    <a:pt x="378" y="1"/>
                    <a:pt x="326" y="29"/>
                    <a:pt x="303" y="90"/>
                  </a:cubicBezTo>
                  <a:lnTo>
                    <a:pt x="18" y="1426"/>
                  </a:lnTo>
                  <a:cubicBezTo>
                    <a:pt x="0" y="1462"/>
                    <a:pt x="18" y="1497"/>
                    <a:pt x="36" y="1533"/>
                  </a:cubicBezTo>
                  <a:cubicBezTo>
                    <a:pt x="54" y="1569"/>
                    <a:pt x="89" y="1586"/>
                    <a:pt x="125" y="1586"/>
                  </a:cubicBezTo>
                  <a:lnTo>
                    <a:pt x="1443" y="1693"/>
                  </a:lnTo>
                  <a:lnTo>
                    <a:pt x="1479" y="1693"/>
                  </a:lnTo>
                  <a:cubicBezTo>
                    <a:pt x="1621" y="1675"/>
                    <a:pt x="1621" y="1462"/>
                    <a:pt x="1479" y="1444"/>
                  </a:cubicBezTo>
                  <a:lnTo>
                    <a:pt x="303" y="1355"/>
                  </a:lnTo>
                  <a:lnTo>
                    <a:pt x="552" y="143"/>
                  </a:lnTo>
                  <a:cubicBezTo>
                    <a:pt x="563" y="52"/>
                    <a:pt x="497" y="1"/>
                    <a:pt x="42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8" name="Google Shape;868;p3"/>
            <p:cNvSpPr/>
            <p:nvPr/>
          </p:nvSpPr>
          <p:spPr>
            <a:xfrm>
              <a:off x="-281863" y="2885969"/>
              <a:ext cx="1200582" cy="2454696"/>
            </a:xfrm>
            <a:custGeom>
              <a:rect b="b" l="l" r="r" t="t"/>
              <a:pathLst>
                <a:path extrusionOk="0" h="46267" w="22629">
                  <a:moveTo>
                    <a:pt x="20480" y="1"/>
                  </a:moveTo>
                  <a:cubicBezTo>
                    <a:pt x="20465" y="1"/>
                    <a:pt x="20449" y="1"/>
                    <a:pt x="20433" y="1"/>
                  </a:cubicBezTo>
                  <a:cubicBezTo>
                    <a:pt x="20077" y="19"/>
                    <a:pt x="19756" y="143"/>
                    <a:pt x="19471" y="322"/>
                  </a:cubicBezTo>
                  <a:cubicBezTo>
                    <a:pt x="17815" y="1212"/>
                    <a:pt x="17209" y="4169"/>
                    <a:pt x="17690" y="5915"/>
                  </a:cubicBezTo>
                  <a:cubicBezTo>
                    <a:pt x="16657" y="7394"/>
                    <a:pt x="15677" y="8926"/>
                    <a:pt x="14768" y="10476"/>
                  </a:cubicBezTo>
                  <a:cubicBezTo>
                    <a:pt x="14857" y="9638"/>
                    <a:pt x="14964" y="7625"/>
                    <a:pt x="14198" y="5862"/>
                  </a:cubicBezTo>
                  <a:cubicBezTo>
                    <a:pt x="13967" y="5345"/>
                    <a:pt x="13379" y="5007"/>
                    <a:pt x="12809" y="4918"/>
                  </a:cubicBezTo>
                  <a:cubicBezTo>
                    <a:pt x="12724" y="4902"/>
                    <a:pt x="12637" y="4894"/>
                    <a:pt x="12550" y="4894"/>
                  </a:cubicBezTo>
                  <a:cubicBezTo>
                    <a:pt x="12143" y="4894"/>
                    <a:pt x="11735" y="5067"/>
                    <a:pt x="11544" y="5434"/>
                  </a:cubicBezTo>
                  <a:cubicBezTo>
                    <a:pt x="11366" y="5826"/>
                    <a:pt x="11491" y="6289"/>
                    <a:pt x="11651" y="6699"/>
                  </a:cubicBezTo>
                  <a:cubicBezTo>
                    <a:pt x="12274" y="8285"/>
                    <a:pt x="13290" y="9692"/>
                    <a:pt x="14608" y="10796"/>
                  </a:cubicBezTo>
                  <a:cubicBezTo>
                    <a:pt x="13397" y="12845"/>
                    <a:pt x="12292" y="14929"/>
                    <a:pt x="11277" y="17031"/>
                  </a:cubicBezTo>
                  <a:cubicBezTo>
                    <a:pt x="11134" y="15731"/>
                    <a:pt x="10831" y="14466"/>
                    <a:pt x="10350" y="13255"/>
                  </a:cubicBezTo>
                  <a:cubicBezTo>
                    <a:pt x="9999" y="12456"/>
                    <a:pt x="9290" y="11858"/>
                    <a:pt x="8749" y="11858"/>
                  </a:cubicBezTo>
                  <a:cubicBezTo>
                    <a:pt x="8687" y="11858"/>
                    <a:pt x="8626" y="11866"/>
                    <a:pt x="8569" y="11883"/>
                  </a:cubicBezTo>
                  <a:cubicBezTo>
                    <a:pt x="7643" y="12168"/>
                    <a:pt x="7892" y="13344"/>
                    <a:pt x="8035" y="13647"/>
                  </a:cubicBezTo>
                  <a:cubicBezTo>
                    <a:pt x="8711" y="15107"/>
                    <a:pt x="9780" y="16354"/>
                    <a:pt x="11134" y="17263"/>
                  </a:cubicBezTo>
                  <a:cubicBezTo>
                    <a:pt x="11099" y="17299"/>
                    <a:pt x="11063" y="17352"/>
                    <a:pt x="11045" y="17406"/>
                  </a:cubicBezTo>
                  <a:lnTo>
                    <a:pt x="11099" y="17406"/>
                  </a:lnTo>
                  <a:cubicBezTo>
                    <a:pt x="9994" y="19704"/>
                    <a:pt x="8997" y="22002"/>
                    <a:pt x="8106" y="24300"/>
                  </a:cubicBezTo>
                  <a:cubicBezTo>
                    <a:pt x="8017" y="23462"/>
                    <a:pt x="7660" y="20095"/>
                    <a:pt x="6841" y="18884"/>
                  </a:cubicBezTo>
                  <a:cubicBezTo>
                    <a:pt x="6627" y="18587"/>
                    <a:pt x="6351" y="18290"/>
                    <a:pt x="5986" y="18290"/>
                  </a:cubicBezTo>
                  <a:cubicBezTo>
                    <a:pt x="5957" y="18290"/>
                    <a:pt x="5927" y="18292"/>
                    <a:pt x="5897" y="18296"/>
                  </a:cubicBezTo>
                  <a:cubicBezTo>
                    <a:pt x="5469" y="18350"/>
                    <a:pt x="5202" y="18777"/>
                    <a:pt x="5131" y="19151"/>
                  </a:cubicBezTo>
                  <a:cubicBezTo>
                    <a:pt x="4988" y="19900"/>
                    <a:pt x="5273" y="20612"/>
                    <a:pt x="5612" y="21253"/>
                  </a:cubicBezTo>
                  <a:cubicBezTo>
                    <a:pt x="6253" y="22429"/>
                    <a:pt x="7073" y="23516"/>
                    <a:pt x="8070" y="24442"/>
                  </a:cubicBezTo>
                  <a:cubicBezTo>
                    <a:pt x="7019" y="27096"/>
                    <a:pt x="6128" y="29715"/>
                    <a:pt x="5327" y="32280"/>
                  </a:cubicBezTo>
                  <a:cubicBezTo>
                    <a:pt x="5291" y="31318"/>
                    <a:pt x="5184" y="30374"/>
                    <a:pt x="4970" y="29448"/>
                  </a:cubicBezTo>
                  <a:cubicBezTo>
                    <a:pt x="4570" y="27749"/>
                    <a:pt x="3808" y="26107"/>
                    <a:pt x="2920" y="26107"/>
                  </a:cubicBezTo>
                  <a:cubicBezTo>
                    <a:pt x="2821" y="26107"/>
                    <a:pt x="2721" y="26127"/>
                    <a:pt x="2619" y="26170"/>
                  </a:cubicBezTo>
                  <a:cubicBezTo>
                    <a:pt x="1853" y="26491"/>
                    <a:pt x="2263" y="29163"/>
                    <a:pt x="2851" y="30214"/>
                  </a:cubicBezTo>
                  <a:cubicBezTo>
                    <a:pt x="3438" y="31212"/>
                    <a:pt x="4222" y="32085"/>
                    <a:pt x="5166" y="32779"/>
                  </a:cubicBezTo>
                  <a:cubicBezTo>
                    <a:pt x="5149" y="32815"/>
                    <a:pt x="5131" y="32868"/>
                    <a:pt x="5131" y="32922"/>
                  </a:cubicBezTo>
                  <a:lnTo>
                    <a:pt x="5095" y="32940"/>
                  </a:lnTo>
                  <a:lnTo>
                    <a:pt x="5113" y="32940"/>
                  </a:lnTo>
                  <a:cubicBezTo>
                    <a:pt x="4418" y="35202"/>
                    <a:pt x="3830" y="37393"/>
                    <a:pt x="3296" y="39495"/>
                  </a:cubicBezTo>
                  <a:cubicBezTo>
                    <a:pt x="3278" y="38426"/>
                    <a:pt x="3118" y="36307"/>
                    <a:pt x="2191" y="34311"/>
                  </a:cubicBezTo>
                  <a:cubicBezTo>
                    <a:pt x="2049" y="33955"/>
                    <a:pt x="1800" y="33652"/>
                    <a:pt x="1515" y="33421"/>
                  </a:cubicBezTo>
                  <a:cubicBezTo>
                    <a:pt x="1340" y="33287"/>
                    <a:pt x="1124" y="33219"/>
                    <a:pt x="908" y="33219"/>
                  </a:cubicBezTo>
                  <a:cubicBezTo>
                    <a:pt x="749" y="33219"/>
                    <a:pt x="589" y="33256"/>
                    <a:pt x="446" y="33332"/>
                  </a:cubicBezTo>
                  <a:cubicBezTo>
                    <a:pt x="0" y="33617"/>
                    <a:pt x="0" y="34276"/>
                    <a:pt x="107" y="34792"/>
                  </a:cubicBezTo>
                  <a:cubicBezTo>
                    <a:pt x="446" y="36556"/>
                    <a:pt x="1301" y="38177"/>
                    <a:pt x="2530" y="39477"/>
                  </a:cubicBezTo>
                  <a:cubicBezTo>
                    <a:pt x="2744" y="39673"/>
                    <a:pt x="2940" y="39869"/>
                    <a:pt x="3153" y="40065"/>
                  </a:cubicBezTo>
                  <a:cubicBezTo>
                    <a:pt x="2637" y="42221"/>
                    <a:pt x="2191" y="44252"/>
                    <a:pt x="1817" y="46158"/>
                  </a:cubicBezTo>
                  <a:cubicBezTo>
                    <a:pt x="1828" y="46231"/>
                    <a:pt x="1887" y="46267"/>
                    <a:pt x="1945" y="46267"/>
                  </a:cubicBezTo>
                  <a:cubicBezTo>
                    <a:pt x="1986" y="46267"/>
                    <a:pt x="2027" y="46248"/>
                    <a:pt x="2049" y="46211"/>
                  </a:cubicBezTo>
                  <a:cubicBezTo>
                    <a:pt x="2423" y="44341"/>
                    <a:pt x="2851" y="42346"/>
                    <a:pt x="3367" y="40243"/>
                  </a:cubicBezTo>
                  <a:cubicBezTo>
                    <a:pt x="3634" y="40226"/>
                    <a:pt x="3919" y="40208"/>
                    <a:pt x="4204" y="40172"/>
                  </a:cubicBezTo>
                  <a:cubicBezTo>
                    <a:pt x="5968" y="39958"/>
                    <a:pt x="7660" y="39228"/>
                    <a:pt x="9032" y="38088"/>
                  </a:cubicBezTo>
                  <a:cubicBezTo>
                    <a:pt x="9442" y="37749"/>
                    <a:pt x="9869" y="37251"/>
                    <a:pt x="9709" y="36752"/>
                  </a:cubicBezTo>
                  <a:cubicBezTo>
                    <a:pt x="9567" y="36396"/>
                    <a:pt x="9210" y="36146"/>
                    <a:pt x="8836" y="36146"/>
                  </a:cubicBezTo>
                  <a:cubicBezTo>
                    <a:pt x="8805" y="36145"/>
                    <a:pt x="8773" y="36144"/>
                    <a:pt x="8742" y="36144"/>
                  </a:cubicBezTo>
                  <a:cubicBezTo>
                    <a:pt x="8400" y="36144"/>
                    <a:pt x="8060" y="36232"/>
                    <a:pt x="7750" y="36396"/>
                  </a:cubicBezTo>
                  <a:cubicBezTo>
                    <a:pt x="5612" y="37429"/>
                    <a:pt x="4080" y="39121"/>
                    <a:pt x="3456" y="39869"/>
                  </a:cubicBezTo>
                  <a:cubicBezTo>
                    <a:pt x="4009" y="37660"/>
                    <a:pt x="4632" y="35345"/>
                    <a:pt x="5362" y="32975"/>
                  </a:cubicBezTo>
                  <a:cubicBezTo>
                    <a:pt x="5495" y="32981"/>
                    <a:pt x="5627" y="32985"/>
                    <a:pt x="5759" y="32985"/>
                  </a:cubicBezTo>
                  <a:cubicBezTo>
                    <a:pt x="6766" y="32985"/>
                    <a:pt x="7767" y="32805"/>
                    <a:pt x="8711" y="32459"/>
                  </a:cubicBezTo>
                  <a:cubicBezTo>
                    <a:pt x="9834" y="32013"/>
                    <a:pt x="11847" y="30214"/>
                    <a:pt x="11455" y="29484"/>
                  </a:cubicBezTo>
                  <a:cubicBezTo>
                    <a:pt x="11300" y="29179"/>
                    <a:pt x="11013" y="29049"/>
                    <a:pt x="10645" y="29049"/>
                  </a:cubicBezTo>
                  <a:cubicBezTo>
                    <a:pt x="9827" y="29049"/>
                    <a:pt x="8610" y="29694"/>
                    <a:pt x="7554" y="30517"/>
                  </a:cubicBezTo>
                  <a:cubicBezTo>
                    <a:pt x="6823" y="31087"/>
                    <a:pt x="6146" y="31746"/>
                    <a:pt x="5523" y="32441"/>
                  </a:cubicBezTo>
                  <a:cubicBezTo>
                    <a:pt x="6307" y="29893"/>
                    <a:pt x="7215" y="27257"/>
                    <a:pt x="8248" y="24602"/>
                  </a:cubicBezTo>
                  <a:cubicBezTo>
                    <a:pt x="9460" y="24602"/>
                    <a:pt x="10707" y="24585"/>
                    <a:pt x="11829" y="24157"/>
                  </a:cubicBezTo>
                  <a:cubicBezTo>
                    <a:pt x="12951" y="23730"/>
                    <a:pt x="14875" y="22661"/>
                    <a:pt x="14287" y="21574"/>
                  </a:cubicBezTo>
                  <a:cubicBezTo>
                    <a:pt x="14172" y="21369"/>
                    <a:pt x="13913" y="21307"/>
                    <a:pt x="13626" y="21307"/>
                  </a:cubicBezTo>
                  <a:cubicBezTo>
                    <a:pt x="13339" y="21307"/>
                    <a:pt x="13023" y="21369"/>
                    <a:pt x="12791" y="21414"/>
                  </a:cubicBezTo>
                  <a:cubicBezTo>
                    <a:pt x="10956" y="21788"/>
                    <a:pt x="8943" y="23765"/>
                    <a:pt x="8337" y="24407"/>
                  </a:cubicBezTo>
                  <a:cubicBezTo>
                    <a:pt x="9246" y="22091"/>
                    <a:pt x="10244" y="19757"/>
                    <a:pt x="11366" y="17441"/>
                  </a:cubicBezTo>
                  <a:cubicBezTo>
                    <a:pt x="11829" y="17495"/>
                    <a:pt x="12310" y="17530"/>
                    <a:pt x="12791" y="17530"/>
                  </a:cubicBezTo>
                  <a:cubicBezTo>
                    <a:pt x="13735" y="17477"/>
                    <a:pt x="14679" y="17388"/>
                    <a:pt x="15606" y="17263"/>
                  </a:cubicBezTo>
                  <a:cubicBezTo>
                    <a:pt x="15891" y="17245"/>
                    <a:pt x="16176" y="17156"/>
                    <a:pt x="16407" y="17014"/>
                  </a:cubicBezTo>
                  <a:cubicBezTo>
                    <a:pt x="16674" y="16800"/>
                    <a:pt x="16817" y="16479"/>
                    <a:pt x="16764" y="16141"/>
                  </a:cubicBezTo>
                  <a:cubicBezTo>
                    <a:pt x="16692" y="15678"/>
                    <a:pt x="16372" y="15286"/>
                    <a:pt x="15926" y="15125"/>
                  </a:cubicBezTo>
                  <a:cubicBezTo>
                    <a:pt x="15763" y="15076"/>
                    <a:pt x="15592" y="15053"/>
                    <a:pt x="15419" y="15053"/>
                  </a:cubicBezTo>
                  <a:cubicBezTo>
                    <a:pt x="15214" y="15053"/>
                    <a:pt x="15007" y="15085"/>
                    <a:pt x="14804" y="15143"/>
                  </a:cubicBezTo>
                  <a:cubicBezTo>
                    <a:pt x="13753" y="15392"/>
                    <a:pt x="12666" y="15731"/>
                    <a:pt x="11829" y="16444"/>
                  </a:cubicBezTo>
                  <a:cubicBezTo>
                    <a:pt x="12773" y="14537"/>
                    <a:pt x="13789" y="12631"/>
                    <a:pt x="14893" y="10761"/>
                  </a:cubicBezTo>
                  <a:cubicBezTo>
                    <a:pt x="15269" y="10860"/>
                    <a:pt x="16118" y="11047"/>
                    <a:pt x="17095" y="11047"/>
                  </a:cubicBezTo>
                  <a:cubicBezTo>
                    <a:pt x="17876" y="11047"/>
                    <a:pt x="18739" y="10927"/>
                    <a:pt x="19507" y="10547"/>
                  </a:cubicBezTo>
                  <a:cubicBezTo>
                    <a:pt x="19935" y="10351"/>
                    <a:pt x="20522" y="9941"/>
                    <a:pt x="20718" y="9229"/>
                  </a:cubicBezTo>
                  <a:cubicBezTo>
                    <a:pt x="20825" y="8837"/>
                    <a:pt x="20505" y="8409"/>
                    <a:pt x="20095" y="8249"/>
                  </a:cubicBezTo>
                  <a:cubicBezTo>
                    <a:pt x="19913" y="8191"/>
                    <a:pt x="19719" y="8164"/>
                    <a:pt x="19525" y="8164"/>
                  </a:cubicBezTo>
                  <a:cubicBezTo>
                    <a:pt x="19301" y="8164"/>
                    <a:pt x="19076" y="8200"/>
                    <a:pt x="18866" y="8267"/>
                  </a:cubicBezTo>
                  <a:cubicBezTo>
                    <a:pt x="17476" y="8623"/>
                    <a:pt x="16265" y="9478"/>
                    <a:pt x="15125" y="10351"/>
                  </a:cubicBezTo>
                  <a:cubicBezTo>
                    <a:pt x="15998" y="8908"/>
                    <a:pt x="16906" y="7483"/>
                    <a:pt x="17868" y="6076"/>
                  </a:cubicBezTo>
                  <a:cubicBezTo>
                    <a:pt x="18385" y="5933"/>
                    <a:pt x="20166" y="4882"/>
                    <a:pt x="21003" y="3493"/>
                  </a:cubicBezTo>
                  <a:cubicBezTo>
                    <a:pt x="21640" y="2449"/>
                    <a:pt x="22628" y="1"/>
                    <a:pt x="2048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69" name="Google Shape;869;p3"/>
            <p:cNvSpPr/>
            <p:nvPr/>
          </p:nvSpPr>
          <p:spPr>
            <a:xfrm>
              <a:off x="1450883" y="5674331"/>
              <a:ext cx="24564" cy="17190"/>
            </a:xfrm>
            <a:custGeom>
              <a:rect b="b" l="l" r="r" t="t"/>
              <a:pathLst>
                <a:path extrusionOk="0" h="324" w="463">
                  <a:moveTo>
                    <a:pt x="164" y="0"/>
                  </a:moveTo>
                  <a:cubicBezTo>
                    <a:pt x="129" y="0"/>
                    <a:pt x="99" y="19"/>
                    <a:pt x="83" y="67"/>
                  </a:cubicBezTo>
                  <a:lnTo>
                    <a:pt x="65" y="67"/>
                  </a:lnTo>
                  <a:lnTo>
                    <a:pt x="47" y="103"/>
                  </a:lnTo>
                  <a:cubicBezTo>
                    <a:pt x="0" y="213"/>
                    <a:pt x="78" y="323"/>
                    <a:pt x="182" y="323"/>
                  </a:cubicBezTo>
                  <a:cubicBezTo>
                    <a:pt x="196" y="323"/>
                    <a:pt x="211" y="321"/>
                    <a:pt x="226" y="317"/>
                  </a:cubicBezTo>
                  <a:lnTo>
                    <a:pt x="297" y="299"/>
                  </a:lnTo>
                  <a:cubicBezTo>
                    <a:pt x="463" y="230"/>
                    <a:pt x="285" y="0"/>
                    <a:pt x="164"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0" name="Google Shape;870;p3"/>
            <p:cNvSpPr/>
            <p:nvPr/>
          </p:nvSpPr>
          <p:spPr>
            <a:xfrm>
              <a:off x="364601" y="5435907"/>
              <a:ext cx="40693" cy="30347"/>
            </a:xfrm>
            <a:custGeom>
              <a:rect b="b" l="l" r="r" t="t"/>
              <a:pathLst>
                <a:path extrusionOk="0" h="572" w="767">
                  <a:moveTo>
                    <a:pt x="374" y="1"/>
                  </a:moveTo>
                  <a:cubicBezTo>
                    <a:pt x="0" y="1"/>
                    <a:pt x="36" y="571"/>
                    <a:pt x="410" y="571"/>
                  </a:cubicBezTo>
                  <a:cubicBezTo>
                    <a:pt x="766" y="571"/>
                    <a:pt x="748"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871" name="Google Shape;871;p3"/>
            <p:cNvGrpSpPr/>
            <p:nvPr/>
          </p:nvGrpSpPr>
          <p:grpSpPr>
            <a:xfrm>
              <a:off x="93335" y="4049396"/>
              <a:ext cx="3762600" cy="2374295"/>
              <a:chOff x="93335" y="4049396"/>
              <a:chExt cx="3762600" cy="2374295"/>
            </a:xfrm>
          </p:grpSpPr>
          <p:sp>
            <p:nvSpPr>
              <p:cNvPr id="872" name="Google Shape;872;p3"/>
              <p:cNvSpPr/>
              <p:nvPr/>
            </p:nvSpPr>
            <p:spPr>
              <a:xfrm>
                <a:off x="1532745" y="5048612"/>
                <a:ext cx="2077475" cy="898699"/>
              </a:xfrm>
              <a:custGeom>
                <a:rect b="b" l="l" r="r" t="t"/>
                <a:pathLst>
                  <a:path extrusionOk="0" h="16939" w="39157">
                    <a:moveTo>
                      <a:pt x="39022" y="0"/>
                    </a:moveTo>
                    <a:cubicBezTo>
                      <a:pt x="38994" y="0"/>
                      <a:pt x="38965" y="10"/>
                      <a:pt x="38943" y="33"/>
                    </a:cubicBezTo>
                    <a:cubicBezTo>
                      <a:pt x="26348" y="9474"/>
                      <a:pt x="10885" y="14302"/>
                      <a:pt x="143" y="16689"/>
                    </a:cubicBezTo>
                    <a:cubicBezTo>
                      <a:pt x="1" y="16725"/>
                      <a:pt x="19" y="16939"/>
                      <a:pt x="161" y="16939"/>
                    </a:cubicBezTo>
                    <a:lnTo>
                      <a:pt x="197" y="16939"/>
                    </a:lnTo>
                    <a:cubicBezTo>
                      <a:pt x="10974" y="14534"/>
                      <a:pt x="26473" y="9706"/>
                      <a:pt x="39103" y="229"/>
                    </a:cubicBezTo>
                    <a:cubicBezTo>
                      <a:pt x="39157" y="193"/>
                      <a:pt x="39157" y="104"/>
                      <a:pt x="39121" y="51"/>
                    </a:cubicBezTo>
                    <a:cubicBezTo>
                      <a:pt x="39100" y="19"/>
                      <a:pt x="39062" y="0"/>
                      <a:pt x="390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3" name="Google Shape;873;p3"/>
              <p:cNvSpPr/>
              <p:nvPr/>
            </p:nvSpPr>
            <p:spPr>
              <a:xfrm>
                <a:off x="3312444" y="5242790"/>
                <a:ext cx="309098" cy="166964"/>
              </a:xfrm>
              <a:custGeom>
                <a:rect b="b" l="l" r="r" t="t"/>
                <a:pathLst>
                  <a:path extrusionOk="0" h="3147" w="5826">
                    <a:moveTo>
                      <a:pt x="1777" y="0"/>
                    </a:moveTo>
                    <a:cubicBezTo>
                      <a:pt x="745" y="0"/>
                      <a:pt x="0" y="149"/>
                      <a:pt x="0" y="149"/>
                    </a:cubicBezTo>
                    <a:cubicBezTo>
                      <a:pt x="1087" y="1432"/>
                      <a:pt x="2476" y="2394"/>
                      <a:pt x="4062" y="2982"/>
                    </a:cubicBezTo>
                    <a:cubicBezTo>
                      <a:pt x="4307" y="3071"/>
                      <a:pt x="4574" y="3146"/>
                      <a:pt x="4826" y="3146"/>
                    </a:cubicBezTo>
                    <a:cubicBezTo>
                      <a:pt x="4977" y="3146"/>
                      <a:pt x="5122" y="3120"/>
                      <a:pt x="5255" y="3053"/>
                    </a:cubicBezTo>
                    <a:cubicBezTo>
                      <a:pt x="5683" y="2822"/>
                      <a:pt x="5825" y="2287"/>
                      <a:pt x="5736" y="1842"/>
                    </a:cubicBezTo>
                    <a:cubicBezTo>
                      <a:pt x="5629" y="1289"/>
                      <a:pt x="5291" y="737"/>
                      <a:pt x="4792" y="523"/>
                    </a:cubicBezTo>
                    <a:cubicBezTo>
                      <a:pt x="3769" y="111"/>
                      <a:pt x="2667" y="0"/>
                      <a:pt x="177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4" name="Google Shape;874;p3"/>
              <p:cNvSpPr/>
              <p:nvPr/>
            </p:nvSpPr>
            <p:spPr>
              <a:xfrm>
                <a:off x="3542062" y="4881333"/>
                <a:ext cx="313873" cy="219913"/>
              </a:xfrm>
              <a:custGeom>
                <a:rect b="b" l="l" r="r" t="t"/>
                <a:pathLst>
                  <a:path extrusionOk="0" h="4145" w="5916">
                    <a:moveTo>
                      <a:pt x="4796" y="1"/>
                    </a:moveTo>
                    <a:cubicBezTo>
                      <a:pt x="4049" y="1"/>
                      <a:pt x="3109" y="458"/>
                      <a:pt x="2584" y="799"/>
                    </a:cubicBezTo>
                    <a:cubicBezTo>
                      <a:pt x="1070" y="1761"/>
                      <a:pt x="1" y="3916"/>
                      <a:pt x="179" y="3970"/>
                    </a:cubicBezTo>
                    <a:cubicBezTo>
                      <a:pt x="554" y="4086"/>
                      <a:pt x="995" y="4144"/>
                      <a:pt x="1464" y="4144"/>
                    </a:cubicBezTo>
                    <a:cubicBezTo>
                      <a:pt x="3065" y="4144"/>
                      <a:pt x="4982" y="3470"/>
                      <a:pt x="5630" y="2188"/>
                    </a:cubicBezTo>
                    <a:cubicBezTo>
                      <a:pt x="5791" y="1921"/>
                      <a:pt x="5898" y="1600"/>
                      <a:pt x="5915" y="1280"/>
                    </a:cubicBezTo>
                    <a:cubicBezTo>
                      <a:pt x="5907" y="317"/>
                      <a:pt x="5418" y="1"/>
                      <a:pt x="479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5" name="Google Shape;875;p3"/>
              <p:cNvSpPr/>
              <p:nvPr/>
            </p:nvSpPr>
            <p:spPr>
              <a:xfrm>
                <a:off x="3273661" y="4943936"/>
                <a:ext cx="172057" cy="308674"/>
              </a:xfrm>
              <a:custGeom>
                <a:rect b="b" l="l" r="r" t="t"/>
                <a:pathLst>
                  <a:path extrusionOk="0" h="5818" w="3243">
                    <a:moveTo>
                      <a:pt x="2333" y="1"/>
                    </a:moveTo>
                    <a:cubicBezTo>
                      <a:pt x="2274" y="1"/>
                      <a:pt x="2215" y="10"/>
                      <a:pt x="2156" y="28"/>
                    </a:cubicBezTo>
                    <a:cubicBezTo>
                      <a:pt x="1604" y="224"/>
                      <a:pt x="1159" y="652"/>
                      <a:pt x="945" y="1204"/>
                    </a:cubicBezTo>
                    <a:cubicBezTo>
                      <a:pt x="1" y="3217"/>
                      <a:pt x="891" y="5818"/>
                      <a:pt x="891" y="5818"/>
                    </a:cubicBezTo>
                    <a:cubicBezTo>
                      <a:pt x="1818" y="4571"/>
                      <a:pt x="2780" y="3288"/>
                      <a:pt x="3118" y="1774"/>
                    </a:cubicBezTo>
                    <a:cubicBezTo>
                      <a:pt x="3243" y="1382"/>
                      <a:pt x="3243" y="972"/>
                      <a:pt x="3100" y="598"/>
                    </a:cubicBezTo>
                    <a:cubicBezTo>
                      <a:pt x="2979" y="280"/>
                      <a:pt x="2665" y="1"/>
                      <a:pt x="233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6" name="Google Shape;876;p3"/>
              <p:cNvSpPr/>
              <p:nvPr/>
            </p:nvSpPr>
            <p:spPr>
              <a:xfrm>
                <a:off x="2977832" y="5153712"/>
                <a:ext cx="123883" cy="291749"/>
              </a:xfrm>
              <a:custGeom>
                <a:rect b="b" l="l" r="r" t="t"/>
                <a:pathLst>
                  <a:path extrusionOk="0" h="5499" w="2335">
                    <a:moveTo>
                      <a:pt x="1113" y="0"/>
                    </a:moveTo>
                    <a:cubicBezTo>
                      <a:pt x="840" y="0"/>
                      <a:pt x="581" y="136"/>
                      <a:pt x="428" y="350"/>
                    </a:cubicBezTo>
                    <a:cubicBezTo>
                      <a:pt x="286" y="599"/>
                      <a:pt x="215" y="866"/>
                      <a:pt x="215" y="1134"/>
                    </a:cubicBezTo>
                    <a:cubicBezTo>
                      <a:pt x="108" y="2024"/>
                      <a:pt x="36" y="2915"/>
                      <a:pt x="1" y="3806"/>
                    </a:cubicBezTo>
                    <a:cubicBezTo>
                      <a:pt x="36" y="4376"/>
                      <a:pt x="90" y="4928"/>
                      <a:pt x="179" y="5498"/>
                    </a:cubicBezTo>
                    <a:cubicBezTo>
                      <a:pt x="1515" y="4679"/>
                      <a:pt x="1943" y="3236"/>
                      <a:pt x="2245" y="1846"/>
                    </a:cubicBezTo>
                    <a:cubicBezTo>
                      <a:pt x="2335" y="1490"/>
                      <a:pt x="2335" y="1134"/>
                      <a:pt x="2245" y="777"/>
                    </a:cubicBezTo>
                    <a:cubicBezTo>
                      <a:pt x="2067" y="368"/>
                      <a:pt x="1693" y="65"/>
                      <a:pt x="1248" y="11"/>
                    </a:cubicBezTo>
                    <a:cubicBezTo>
                      <a:pt x="1203" y="4"/>
                      <a:pt x="1157" y="0"/>
                      <a:pt x="11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7" name="Google Shape;877;p3"/>
              <p:cNvSpPr/>
              <p:nvPr/>
            </p:nvSpPr>
            <p:spPr>
              <a:xfrm>
                <a:off x="2989185" y="5432140"/>
                <a:ext cx="287399" cy="167282"/>
              </a:xfrm>
              <a:custGeom>
                <a:rect b="b" l="l" r="r" t="t"/>
                <a:pathLst>
                  <a:path extrusionOk="0" h="3153" w="5417">
                    <a:moveTo>
                      <a:pt x="1" y="1"/>
                    </a:moveTo>
                    <a:lnTo>
                      <a:pt x="1" y="1"/>
                    </a:lnTo>
                    <a:cubicBezTo>
                      <a:pt x="1" y="1"/>
                      <a:pt x="1034" y="1836"/>
                      <a:pt x="3617" y="3029"/>
                    </a:cubicBezTo>
                    <a:cubicBezTo>
                      <a:pt x="3732" y="3087"/>
                      <a:pt x="3983" y="3153"/>
                      <a:pt x="4259" y="3153"/>
                    </a:cubicBezTo>
                    <a:cubicBezTo>
                      <a:pt x="4666" y="3153"/>
                      <a:pt x="5125" y="3008"/>
                      <a:pt x="5274" y="2477"/>
                    </a:cubicBezTo>
                    <a:cubicBezTo>
                      <a:pt x="5416" y="1960"/>
                      <a:pt x="4793" y="1159"/>
                      <a:pt x="3938" y="820"/>
                    </a:cubicBezTo>
                    <a:cubicBezTo>
                      <a:pt x="2673" y="357"/>
                      <a:pt x="1337" y="72"/>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8" name="Google Shape;878;p3"/>
              <p:cNvSpPr/>
              <p:nvPr/>
            </p:nvSpPr>
            <p:spPr>
              <a:xfrm>
                <a:off x="2623431" y="5280511"/>
                <a:ext cx="170200" cy="318967"/>
              </a:xfrm>
              <a:custGeom>
                <a:rect b="b" l="l" r="r" t="t"/>
                <a:pathLst>
                  <a:path extrusionOk="0" h="6012" w="3208">
                    <a:moveTo>
                      <a:pt x="2409" y="1"/>
                    </a:moveTo>
                    <a:cubicBezTo>
                      <a:pt x="1512" y="1"/>
                      <a:pt x="720" y="1504"/>
                      <a:pt x="392" y="2502"/>
                    </a:cubicBezTo>
                    <a:cubicBezTo>
                      <a:pt x="0" y="3625"/>
                      <a:pt x="18" y="4836"/>
                      <a:pt x="54" y="6012"/>
                    </a:cubicBezTo>
                    <a:cubicBezTo>
                      <a:pt x="54" y="6012"/>
                      <a:pt x="54" y="6012"/>
                      <a:pt x="54" y="6012"/>
                    </a:cubicBezTo>
                    <a:cubicBezTo>
                      <a:pt x="90" y="6012"/>
                      <a:pt x="2620" y="3617"/>
                      <a:pt x="2975" y="1523"/>
                    </a:cubicBezTo>
                    <a:cubicBezTo>
                      <a:pt x="3065" y="1077"/>
                      <a:pt x="3207" y="311"/>
                      <a:pt x="2797" y="97"/>
                    </a:cubicBezTo>
                    <a:cubicBezTo>
                      <a:pt x="2667" y="31"/>
                      <a:pt x="2537" y="1"/>
                      <a:pt x="24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79" name="Google Shape;879;p3"/>
              <p:cNvSpPr/>
              <p:nvPr/>
            </p:nvSpPr>
            <p:spPr>
              <a:xfrm>
                <a:off x="2631919" y="5601329"/>
                <a:ext cx="318595" cy="147334"/>
              </a:xfrm>
              <a:custGeom>
                <a:rect b="b" l="l" r="r" t="t"/>
                <a:pathLst>
                  <a:path extrusionOk="0" h="2777" w="6005">
                    <a:moveTo>
                      <a:pt x="1" y="0"/>
                    </a:moveTo>
                    <a:cubicBezTo>
                      <a:pt x="909" y="945"/>
                      <a:pt x="1978" y="1728"/>
                      <a:pt x="3154" y="2316"/>
                    </a:cubicBezTo>
                    <a:cubicBezTo>
                      <a:pt x="3630" y="2568"/>
                      <a:pt x="4160" y="2776"/>
                      <a:pt x="4703" y="2776"/>
                    </a:cubicBezTo>
                    <a:cubicBezTo>
                      <a:pt x="4851" y="2776"/>
                      <a:pt x="5000" y="2760"/>
                      <a:pt x="5149" y="2726"/>
                    </a:cubicBezTo>
                    <a:cubicBezTo>
                      <a:pt x="5505" y="2655"/>
                      <a:pt x="5915" y="2388"/>
                      <a:pt x="5951" y="1996"/>
                    </a:cubicBezTo>
                    <a:cubicBezTo>
                      <a:pt x="6004" y="1586"/>
                      <a:pt x="5684" y="1301"/>
                      <a:pt x="5381" y="1105"/>
                    </a:cubicBezTo>
                    <a:cubicBezTo>
                      <a:pt x="4045" y="214"/>
                      <a:pt x="1"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0" name="Google Shape;880;p3"/>
              <p:cNvSpPr/>
              <p:nvPr/>
            </p:nvSpPr>
            <p:spPr>
              <a:xfrm>
                <a:off x="2200961" y="5435747"/>
                <a:ext cx="225006" cy="329153"/>
              </a:xfrm>
              <a:custGeom>
                <a:rect b="b" l="l" r="r" t="t"/>
                <a:pathLst>
                  <a:path extrusionOk="0" h="6204" w="4241">
                    <a:moveTo>
                      <a:pt x="3113" y="1"/>
                    </a:moveTo>
                    <a:cubicBezTo>
                      <a:pt x="2331" y="1"/>
                      <a:pt x="878" y="1744"/>
                      <a:pt x="517" y="2730"/>
                    </a:cubicBezTo>
                    <a:cubicBezTo>
                      <a:pt x="143" y="3852"/>
                      <a:pt x="0" y="5028"/>
                      <a:pt x="125" y="6203"/>
                    </a:cubicBezTo>
                    <a:cubicBezTo>
                      <a:pt x="962" y="5491"/>
                      <a:pt x="1728" y="4671"/>
                      <a:pt x="2388" y="3798"/>
                    </a:cubicBezTo>
                    <a:cubicBezTo>
                      <a:pt x="3492" y="2302"/>
                      <a:pt x="4240" y="503"/>
                      <a:pt x="3296" y="40"/>
                    </a:cubicBezTo>
                    <a:cubicBezTo>
                      <a:pt x="3241" y="13"/>
                      <a:pt x="3179" y="1"/>
                      <a:pt x="31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1" name="Google Shape;881;p3"/>
              <p:cNvSpPr/>
              <p:nvPr/>
            </p:nvSpPr>
            <p:spPr>
              <a:xfrm>
                <a:off x="1839928" y="5533632"/>
                <a:ext cx="202299" cy="338066"/>
              </a:xfrm>
              <a:custGeom>
                <a:rect b="b" l="l" r="r" t="t"/>
                <a:pathLst>
                  <a:path extrusionOk="0" h="6372" w="3813">
                    <a:moveTo>
                      <a:pt x="3001" y="1"/>
                    </a:moveTo>
                    <a:cubicBezTo>
                      <a:pt x="2582" y="1"/>
                      <a:pt x="2200" y="351"/>
                      <a:pt x="1924" y="689"/>
                    </a:cubicBezTo>
                    <a:cubicBezTo>
                      <a:pt x="873" y="2042"/>
                      <a:pt x="214" y="3664"/>
                      <a:pt x="54" y="5374"/>
                    </a:cubicBezTo>
                    <a:cubicBezTo>
                      <a:pt x="18" y="5694"/>
                      <a:pt x="0" y="6033"/>
                      <a:pt x="0" y="6371"/>
                    </a:cubicBezTo>
                    <a:cubicBezTo>
                      <a:pt x="0" y="6371"/>
                      <a:pt x="2334" y="4608"/>
                      <a:pt x="3581" y="1882"/>
                    </a:cubicBezTo>
                    <a:cubicBezTo>
                      <a:pt x="3741" y="1562"/>
                      <a:pt x="3813" y="1205"/>
                      <a:pt x="3795" y="849"/>
                    </a:cubicBezTo>
                    <a:cubicBezTo>
                      <a:pt x="3777" y="475"/>
                      <a:pt x="3545" y="154"/>
                      <a:pt x="3207" y="29"/>
                    </a:cubicBezTo>
                    <a:cubicBezTo>
                      <a:pt x="3138" y="10"/>
                      <a:pt x="3069" y="1"/>
                      <a:pt x="30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2" name="Google Shape;882;p3"/>
              <p:cNvSpPr/>
              <p:nvPr/>
            </p:nvSpPr>
            <p:spPr>
              <a:xfrm>
                <a:off x="3543972" y="4903297"/>
                <a:ext cx="305862" cy="196250"/>
              </a:xfrm>
              <a:custGeom>
                <a:rect b="b" l="l" r="r" t="t"/>
                <a:pathLst>
                  <a:path extrusionOk="0" h="3699" w="5765">
                    <a:moveTo>
                      <a:pt x="5588" y="1"/>
                    </a:moveTo>
                    <a:cubicBezTo>
                      <a:pt x="5562" y="1"/>
                      <a:pt x="5534" y="9"/>
                      <a:pt x="5505" y="28"/>
                    </a:cubicBezTo>
                    <a:lnTo>
                      <a:pt x="72" y="3449"/>
                    </a:lnTo>
                    <a:cubicBezTo>
                      <a:pt x="18" y="3484"/>
                      <a:pt x="1" y="3573"/>
                      <a:pt x="36" y="3627"/>
                    </a:cubicBezTo>
                    <a:cubicBezTo>
                      <a:pt x="54" y="3662"/>
                      <a:pt x="107" y="3698"/>
                      <a:pt x="143" y="3698"/>
                    </a:cubicBezTo>
                    <a:cubicBezTo>
                      <a:pt x="161" y="3698"/>
                      <a:pt x="197" y="3680"/>
                      <a:pt x="214" y="3680"/>
                    </a:cubicBezTo>
                    <a:lnTo>
                      <a:pt x="5648" y="242"/>
                    </a:lnTo>
                    <a:cubicBezTo>
                      <a:pt x="5764" y="169"/>
                      <a:pt x="5702" y="1"/>
                      <a:pt x="55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3" name="Google Shape;883;p3"/>
              <p:cNvSpPr/>
              <p:nvPr/>
            </p:nvSpPr>
            <p:spPr>
              <a:xfrm>
                <a:off x="3713161" y="4897196"/>
                <a:ext cx="119108" cy="123883"/>
              </a:xfrm>
              <a:custGeom>
                <a:rect b="b" l="l" r="r" t="t"/>
                <a:pathLst>
                  <a:path extrusionOk="0" h="2335" w="2245">
                    <a:moveTo>
                      <a:pt x="268" y="1"/>
                    </a:moveTo>
                    <a:cubicBezTo>
                      <a:pt x="196" y="1"/>
                      <a:pt x="125" y="54"/>
                      <a:pt x="125" y="126"/>
                    </a:cubicBezTo>
                    <a:lnTo>
                      <a:pt x="18" y="1658"/>
                    </a:lnTo>
                    <a:cubicBezTo>
                      <a:pt x="0" y="1711"/>
                      <a:pt x="36" y="1764"/>
                      <a:pt x="107" y="1782"/>
                    </a:cubicBezTo>
                    <a:lnTo>
                      <a:pt x="2067" y="2334"/>
                    </a:lnTo>
                    <a:lnTo>
                      <a:pt x="2102" y="2334"/>
                    </a:lnTo>
                    <a:cubicBezTo>
                      <a:pt x="2156" y="2334"/>
                      <a:pt x="2209" y="2281"/>
                      <a:pt x="2227" y="2228"/>
                    </a:cubicBezTo>
                    <a:cubicBezTo>
                      <a:pt x="2245" y="2174"/>
                      <a:pt x="2209" y="2103"/>
                      <a:pt x="2138" y="2085"/>
                    </a:cubicBezTo>
                    <a:lnTo>
                      <a:pt x="268" y="1568"/>
                    </a:lnTo>
                    <a:lnTo>
                      <a:pt x="374" y="143"/>
                    </a:lnTo>
                    <a:cubicBezTo>
                      <a:pt x="374" y="72"/>
                      <a:pt x="321" y="1"/>
                      <a:pt x="26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4" name="Google Shape;884;p3"/>
              <p:cNvSpPr/>
              <p:nvPr/>
            </p:nvSpPr>
            <p:spPr>
              <a:xfrm>
                <a:off x="3634694" y="4948234"/>
                <a:ext cx="103033" cy="140914"/>
              </a:xfrm>
              <a:custGeom>
                <a:rect b="b" l="l" r="r" t="t"/>
                <a:pathLst>
                  <a:path extrusionOk="0" h="2656" w="1942">
                    <a:moveTo>
                      <a:pt x="161" y="1"/>
                    </a:moveTo>
                    <a:cubicBezTo>
                      <a:pt x="90" y="1"/>
                      <a:pt x="36" y="54"/>
                      <a:pt x="36" y="125"/>
                    </a:cubicBezTo>
                    <a:lnTo>
                      <a:pt x="19" y="1693"/>
                    </a:lnTo>
                    <a:cubicBezTo>
                      <a:pt x="1" y="1729"/>
                      <a:pt x="36" y="1782"/>
                      <a:pt x="90" y="1800"/>
                    </a:cubicBezTo>
                    <a:lnTo>
                      <a:pt x="1711" y="2637"/>
                    </a:lnTo>
                    <a:cubicBezTo>
                      <a:pt x="1726" y="2653"/>
                      <a:pt x="1742" y="2655"/>
                      <a:pt x="1768" y="2655"/>
                    </a:cubicBezTo>
                    <a:lnTo>
                      <a:pt x="1768" y="2655"/>
                    </a:lnTo>
                    <a:cubicBezTo>
                      <a:pt x="1890" y="2652"/>
                      <a:pt x="1941" y="2476"/>
                      <a:pt x="1818" y="2406"/>
                    </a:cubicBezTo>
                    <a:lnTo>
                      <a:pt x="268" y="1604"/>
                    </a:lnTo>
                    <a:lnTo>
                      <a:pt x="304" y="125"/>
                    </a:lnTo>
                    <a:cubicBezTo>
                      <a:pt x="304" y="54"/>
                      <a:pt x="232" y="1"/>
                      <a:pt x="161" y="1"/>
                    </a:cubicBezTo>
                    <a:close/>
                    <a:moveTo>
                      <a:pt x="1768" y="2655"/>
                    </a:moveTo>
                    <a:cubicBezTo>
                      <a:pt x="1767" y="2655"/>
                      <a:pt x="1766" y="2655"/>
                      <a:pt x="1764" y="2655"/>
                    </a:cubicBezTo>
                    <a:lnTo>
                      <a:pt x="1782" y="2655"/>
                    </a:lnTo>
                    <a:cubicBezTo>
                      <a:pt x="1777" y="2655"/>
                      <a:pt x="1772" y="2655"/>
                      <a:pt x="1768" y="2655"/>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5" name="Google Shape;885;p3"/>
              <p:cNvSpPr/>
              <p:nvPr/>
            </p:nvSpPr>
            <p:spPr>
              <a:xfrm>
                <a:off x="3318014" y="5247193"/>
                <a:ext cx="306340" cy="119798"/>
              </a:xfrm>
              <a:custGeom>
                <a:rect b="b" l="l" r="r" t="t"/>
                <a:pathLst>
                  <a:path extrusionOk="0" h="2258" w="5774">
                    <a:moveTo>
                      <a:pt x="173" y="1"/>
                    </a:moveTo>
                    <a:cubicBezTo>
                      <a:pt x="69" y="1"/>
                      <a:pt x="1" y="213"/>
                      <a:pt x="127" y="245"/>
                    </a:cubicBezTo>
                    <a:lnTo>
                      <a:pt x="5560" y="2258"/>
                    </a:lnTo>
                    <a:lnTo>
                      <a:pt x="5596" y="2258"/>
                    </a:lnTo>
                    <a:cubicBezTo>
                      <a:pt x="5738" y="2258"/>
                      <a:pt x="5774" y="2062"/>
                      <a:pt x="5649" y="2008"/>
                    </a:cubicBezTo>
                    <a:lnTo>
                      <a:pt x="216" y="13"/>
                    </a:lnTo>
                    <a:cubicBezTo>
                      <a:pt x="201" y="5"/>
                      <a:pt x="187" y="1"/>
                      <a:pt x="1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6" name="Google Shape;886;p3"/>
              <p:cNvSpPr/>
              <p:nvPr/>
            </p:nvSpPr>
            <p:spPr>
              <a:xfrm>
                <a:off x="3486302" y="5263587"/>
                <a:ext cx="76505" cy="141232"/>
              </a:xfrm>
              <a:custGeom>
                <a:rect b="b" l="l" r="r" t="t"/>
                <a:pathLst>
                  <a:path extrusionOk="0" h="2662" w="1442">
                    <a:moveTo>
                      <a:pt x="1265" y="0"/>
                    </a:moveTo>
                    <a:cubicBezTo>
                      <a:pt x="1242" y="0"/>
                      <a:pt x="1218" y="8"/>
                      <a:pt x="1194" y="25"/>
                    </a:cubicBezTo>
                    <a:lnTo>
                      <a:pt x="54" y="933"/>
                    </a:lnTo>
                    <a:cubicBezTo>
                      <a:pt x="19" y="969"/>
                      <a:pt x="1" y="1022"/>
                      <a:pt x="19" y="1076"/>
                    </a:cubicBezTo>
                    <a:lnTo>
                      <a:pt x="714" y="2590"/>
                    </a:lnTo>
                    <a:cubicBezTo>
                      <a:pt x="731" y="2625"/>
                      <a:pt x="767" y="2661"/>
                      <a:pt x="820" y="2661"/>
                    </a:cubicBezTo>
                    <a:cubicBezTo>
                      <a:pt x="838" y="2661"/>
                      <a:pt x="856" y="2661"/>
                      <a:pt x="874" y="2643"/>
                    </a:cubicBezTo>
                    <a:cubicBezTo>
                      <a:pt x="945" y="2625"/>
                      <a:pt x="981" y="2536"/>
                      <a:pt x="945" y="2483"/>
                    </a:cubicBezTo>
                    <a:lnTo>
                      <a:pt x="304" y="1058"/>
                    </a:lnTo>
                    <a:lnTo>
                      <a:pt x="1355" y="221"/>
                    </a:lnTo>
                    <a:cubicBezTo>
                      <a:pt x="1441" y="134"/>
                      <a:pt x="1364" y="0"/>
                      <a:pt x="126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7" name="Google Shape;887;p3"/>
              <p:cNvSpPr/>
              <p:nvPr/>
            </p:nvSpPr>
            <p:spPr>
              <a:xfrm>
                <a:off x="3407888" y="5241410"/>
                <a:ext cx="61491" cy="114227"/>
              </a:xfrm>
              <a:custGeom>
                <a:rect b="b" l="l" r="r" t="t"/>
                <a:pathLst>
                  <a:path extrusionOk="0" h="2153" w="1159">
                    <a:moveTo>
                      <a:pt x="1024" y="1"/>
                    </a:moveTo>
                    <a:cubicBezTo>
                      <a:pt x="996" y="1"/>
                      <a:pt x="967" y="10"/>
                      <a:pt x="945" y="33"/>
                    </a:cubicBezTo>
                    <a:lnTo>
                      <a:pt x="54" y="710"/>
                    </a:lnTo>
                    <a:cubicBezTo>
                      <a:pt x="18" y="745"/>
                      <a:pt x="0" y="799"/>
                      <a:pt x="0" y="852"/>
                    </a:cubicBezTo>
                    <a:lnTo>
                      <a:pt x="285" y="2046"/>
                    </a:lnTo>
                    <a:cubicBezTo>
                      <a:pt x="285" y="2099"/>
                      <a:pt x="339" y="2135"/>
                      <a:pt x="410" y="2153"/>
                    </a:cubicBezTo>
                    <a:lnTo>
                      <a:pt x="428" y="2135"/>
                    </a:lnTo>
                    <a:cubicBezTo>
                      <a:pt x="499" y="2117"/>
                      <a:pt x="535" y="2046"/>
                      <a:pt x="517" y="1975"/>
                    </a:cubicBezTo>
                    <a:lnTo>
                      <a:pt x="268" y="870"/>
                    </a:lnTo>
                    <a:lnTo>
                      <a:pt x="1105" y="229"/>
                    </a:lnTo>
                    <a:cubicBezTo>
                      <a:pt x="1158" y="193"/>
                      <a:pt x="1158" y="104"/>
                      <a:pt x="1123" y="51"/>
                    </a:cubicBezTo>
                    <a:cubicBezTo>
                      <a:pt x="1102" y="20"/>
                      <a:pt x="1063" y="1"/>
                      <a:pt x="10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8" name="Google Shape;888;p3"/>
              <p:cNvSpPr/>
              <p:nvPr/>
            </p:nvSpPr>
            <p:spPr>
              <a:xfrm>
                <a:off x="3312444" y="4942345"/>
                <a:ext cx="102131" cy="314086"/>
              </a:xfrm>
              <a:custGeom>
                <a:rect b="b" l="l" r="r" t="t"/>
                <a:pathLst>
                  <a:path extrusionOk="0" h="5920" w="1925">
                    <a:moveTo>
                      <a:pt x="1780" y="0"/>
                    </a:moveTo>
                    <a:cubicBezTo>
                      <a:pt x="1722" y="0"/>
                      <a:pt x="1671" y="32"/>
                      <a:pt x="1657" y="76"/>
                    </a:cubicBezTo>
                    <a:lnTo>
                      <a:pt x="18" y="5759"/>
                    </a:lnTo>
                    <a:cubicBezTo>
                      <a:pt x="0" y="5830"/>
                      <a:pt x="54" y="5901"/>
                      <a:pt x="107" y="5919"/>
                    </a:cubicBezTo>
                    <a:lnTo>
                      <a:pt x="143" y="5919"/>
                    </a:lnTo>
                    <a:cubicBezTo>
                      <a:pt x="196" y="5919"/>
                      <a:pt x="249" y="5884"/>
                      <a:pt x="267" y="5830"/>
                    </a:cubicBezTo>
                    <a:lnTo>
                      <a:pt x="1906" y="147"/>
                    </a:lnTo>
                    <a:cubicBezTo>
                      <a:pt x="1924" y="94"/>
                      <a:pt x="1871" y="23"/>
                      <a:pt x="1817" y="5"/>
                    </a:cubicBezTo>
                    <a:cubicBezTo>
                      <a:pt x="1805" y="2"/>
                      <a:pt x="1792" y="0"/>
                      <a:pt x="178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89" name="Google Shape;889;p3"/>
              <p:cNvSpPr/>
              <p:nvPr/>
            </p:nvSpPr>
            <p:spPr>
              <a:xfrm>
                <a:off x="3325654" y="4994232"/>
                <a:ext cx="115129" cy="89239"/>
              </a:xfrm>
              <a:custGeom>
                <a:rect b="b" l="l" r="r" t="t"/>
                <a:pathLst>
                  <a:path extrusionOk="0" h="1682" w="2170">
                    <a:moveTo>
                      <a:pt x="140" y="0"/>
                    </a:moveTo>
                    <a:cubicBezTo>
                      <a:pt x="123" y="0"/>
                      <a:pt x="106" y="2"/>
                      <a:pt x="90" y="7"/>
                    </a:cubicBezTo>
                    <a:cubicBezTo>
                      <a:pt x="18" y="42"/>
                      <a:pt x="0" y="114"/>
                      <a:pt x="36" y="185"/>
                    </a:cubicBezTo>
                    <a:lnTo>
                      <a:pt x="749" y="1610"/>
                    </a:lnTo>
                    <a:cubicBezTo>
                      <a:pt x="767" y="1646"/>
                      <a:pt x="802" y="1681"/>
                      <a:pt x="856" y="1681"/>
                    </a:cubicBezTo>
                    <a:cubicBezTo>
                      <a:pt x="873" y="1681"/>
                      <a:pt x="891" y="1663"/>
                      <a:pt x="909" y="1663"/>
                    </a:cubicBezTo>
                    <a:lnTo>
                      <a:pt x="2049" y="1111"/>
                    </a:lnTo>
                    <a:cubicBezTo>
                      <a:pt x="2169" y="1081"/>
                      <a:pt x="2099" y="874"/>
                      <a:pt x="2000" y="874"/>
                    </a:cubicBezTo>
                    <a:cubicBezTo>
                      <a:pt x="1981" y="874"/>
                      <a:pt x="1962" y="881"/>
                      <a:pt x="1942" y="897"/>
                    </a:cubicBezTo>
                    <a:lnTo>
                      <a:pt x="909" y="1378"/>
                    </a:lnTo>
                    <a:lnTo>
                      <a:pt x="268" y="78"/>
                    </a:lnTo>
                    <a:cubicBezTo>
                      <a:pt x="240" y="23"/>
                      <a:pt x="192" y="0"/>
                      <a:pt x="14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0" name="Google Shape;890;p3"/>
              <p:cNvSpPr/>
              <p:nvPr/>
            </p:nvSpPr>
            <p:spPr>
              <a:xfrm>
                <a:off x="3302045" y="5103841"/>
                <a:ext cx="97409" cy="61862"/>
              </a:xfrm>
              <a:custGeom>
                <a:rect b="b" l="l" r="r" t="t"/>
                <a:pathLst>
                  <a:path extrusionOk="0" h="1166" w="1836">
                    <a:moveTo>
                      <a:pt x="139" y="0"/>
                    </a:moveTo>
                    <a:cubicBezTo>
                      <a:pt x="109" y="0"/>
                      <a:pt x="78" y="9"/>
                      <a:pt x="54" y="25"/>
                    </a:cubicBezTo>
                    <a:cubicBezTo>
                      <a:pt x="0" y="78"/>
                      <a:pt x="0" y="150"/>
                      <a:pt x="36" y="203"/>
                    </a:cubicBezTo>
                    <a:lnTo>
                      <a:pt x="748" y="1112"/>
                    </a:lnTo>
                    <a:cubicBezTo>
                      <a:pt x="784" y="1147"/>
                      <a:pt x="820" y="1165"/>
                      <a:pt x="855" y="1165"/>
                    </a:cubicBezTo>
                    <a:cubicBezTo>
                      <a:pt x="873" y="1165"/>
                      <a:pt x="891" y="1165"/>
                      <a:pt x="909" y="1147"/>
                    </a:cubicBezTo>
                    <a:lnTo>
                      <a:pt x="1728" y="809"/>
                    </a:lnTo>
                    <a:cubicBezTo>
                      <a:pt x="1799" y="791"/>
                      <a:pt x="1835" y="720"/>
                      <a:pt x="1799" y="648"/>
                    </a:cubicBezTo>
                    <a:cubicBezTo>
                      <a:pt x="1786" y="594"/>
                      <a:pt x="1731" y="571"/>
                      <a:pt x="1681" y="571"/>
                    </a:cubicBezTo>
                    <a:cubicBezTo>
                      <a:pt x="1666" y="571"/>
                      <a:pt x="1652" y="573"/>
                      <a:pt x="1639" y="577"/>
                    </a:cubicBezTo>
                    <a:lnTo>
                      <a:pt x="909" y="880"/>
                    </a:lnTo>
                    <a:lnTo>
                      <a:pt x="232" y="43"/>
                    </a:lnTo>
                    <a:cubicBezTo>
                      <a:pt x="212" y="13"/>
                      <a:pt x="176" y="0"/>
                      <a:pt x="1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1" name="Google Shape;891;p3"/>
              <p:cNvSpPr/>
              <p:nvPr/>
            </p:nvSpPr>
            <p:spPr>
              <a:xfrm>
                <a:off x="2982500" y="5437339"/>
                <a:ext cx="291219" cy="141339"/>
              </a:xfrm>
              <a:custGeom>
                <a:rect b="b" l="l" r="r" t="t"/>
                <a:pathLst>
                  <a:path extrusionOk="0" h="2664" w="5489">
                    <a:moveTo>
                      <a:pt x="180" y="1"/>
                    </a:moveTo>
                    <a:cubicBezTo>
                      <a:pt x="56" y="1"/>
                      <a:pt x="1" y="163"/>
                      <a:pt x="127" y="241"/>
                    </a:cubicBezTo>
                    <a:lnTo>
                      <a:pt x="5275" y="2646"/>
                    </a:lnTo>
                    <a:cubicBezTo>
                      <a:pt x="5275" y="2664"/>
                      <a:pt x="5293" y="2664"/>
                      <a:pt x="5328" y="2664"/>
                    </a:cubicBezTo>
                    <a:cubicBezTo>
                      <a:pt x="5453" y="2664"/>
                      <a:pt x="5489" y="2486"/>
                      <a:pt x="5382" y="2415"/>
                    </a:cubicBezTo>
                    <a:lnTo>
                      <a:pt x="233" y="10"/>
                    </a:lnTo>
                    <a:cubicBezTo>
                      <a:pt x="215" y="3"/>
                      <a:pt x="197"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2" name="Google Shape;892;p3"/>
              <p:cNvSpPr/>
              <p:nvPr/>
            </p:nvSpPr>
            <p:spPr>
              <a:xfrm>
                <a:off x="3142299" y="5470975"/>
                <a:ext cx="72155" cy="122822"/>
              </a:xfrm>
              <a:custGeom>
                <a:rect b="b" l="l" r="r" t="t"/>
                <a:pathLst>
                  <a:path extrusionOk="0" h="2315" w="1360">
                    <a:moveTo>
                      <a:pt x="1153" y="0"/>
                    </a:moveTo>
                    <a:cubicBezTo>
                      <a:pt x="1126" y="0"/>
                      <a:pt x="1097" y="11"/>
                      <a:pt x="1069" y="35"/>
                    </a:cubicBezTo>
                    <a:lnTo>
                      <a:pt x="54" y="783"/>
                    </a:lnTo>
                    <a:cubicBezTo>
                      <a:pt x="18" y="801"/>
                      <a:pt x="1" y="872"/>
                      <a:pt x="18" y="925"/>
                    </a:cubicBezTo>
                    <a:lnTo>
                      <a:pt x="517" y="2244"/>
                    </a:lnTo>
                    <a:cubicBezTo>
                      <a:pt x="535" y="2279"/>
                      <a:pt x="588" y="2315"/>
                      <a:pt x="642" y="2315"/>
                    </a:cubicBezTo>
                    <a:lnTo>
                      <a:pt x="677" y="2315"/>
                    </a:lnTo>
                    <a:cubicBezTo>
                      <a:pt x="749" y="2297"/>
                      <a:pt x="784" y="2226"/>
                      <a:pt x="749" y="2155"/>
                    </a:cubicBezTo>
                    <a:lnTo>
                      <a:pt x="286" y="925"/>
                    </a:lnTo>
                    <a:lnTo>
                      <a:pt x="1230" y="249"/>
                    </a:lnTo>
                    <a:cubicBezTo>
                      <a:pt x="1359" y="177"/>
                      <a:pt x="1268" y="0"/>
                      <a:pt x="11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3" name="Google Shape;893;p3"/>
              <p:cNvSpPr/>
              <p:nvPr/>
            </p:nvSpPr>
            <p:spPr>
              <a:xfrm>
                <a:off x="3061975" y="5446146"/>
                <a:ext cx="61172" cy="99478"/>
              </a:xfrm>
              <a:custGeom>
                <a:rect b="b" l="l" r="r" t="t"/>
                <a:pathLst>
                  <a:path extrusionOk="0" h="1875" w="1153">
                    <a:moveTo>
                      <a:pt x="961" y="1"/>
                    </a:moveTo>
                    <a:cubicBezTo>
                      <a:pt x="938" y="1"/>
                      <a:pt x="915" y="7"/>
                      <a:pt x="891" y="22"/>
                    </a:cubicBezTo>
                    <a:lnTo>
                      <a:pt x="72" y="574"/>
                    </a:lnTo>
                    <a:cubicBezTo>
                      <a:pt x="18" y="610"/>
                      <a:pt x="0" y="663"/>
                      <a:pt x="18" y="734"/>
                    </a:cubicBezTo>
                    <a:lnTo>
                      <a:pt x="481" y="1785"/>
                    </a:lnTo>
                    <a:cubicBezTo>
                      <a:pt x="499" y="1839"/>
                      <a:pt x="553" y="1874"/>
                      <a:pt x="606" y="1874"/>
                    </a:cubicBezTo>
                    <a:lnTo>
                      <a:pt x="642" y="1874"/>
                    </a:lnTo>
                    <a:cubicBezTo>
                      <a:pt x="713" y="1839"/>
                      <a:pt x="749" y="1768"/>
                      <a:pt x="713" y="1696"/>
                    </a:cubicBezTo>
                    <a:lnTo>
                      <a:pt x="303" y="734"/>
                    </a:lnTo>
                    <a:lnTo>
                      <a:pt x="1034" y="253"/>
                    </a:lnTo>
                    <a:cubicBezTo>
                      <a:pt x="1152" y="164"/>
                      <a:pt x="1073" y="1"/>
                      <a:pt x="9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4" name="Google Shape;894;p3"/>
              <p:cNvSpPr/>
              <p:nvPr/>
            </p:nvSpPr>
            <p:spPr>
              <a:xfrm>
                <a:off x="2985418" y="5150476"/>
                <a:ext cx="76187" cy="299708"/>
              </a:xfrm>
              <a:custGeom>
                <a:rect b="b" l="l" r="r" t="t"/>
                <a:pathLst>
                  <a:path extrusionOk="0" h="5649" w="1436">
                    <a:moveTo>
                      <a:pt x="1302" y="1"/>
                    </a:moveTo>
                    <a:cubicBezTo>
                      <a:pt x="1251" y="1"/>
                      <a:pt x="1199" y="29"/>
                      <a:pt x="1176" y="90"/>
                    </a:cubicBezTo>
                    <a:lnTo>
                      <a:pt x="18" y="5506"/>
                    </a:lnTo>
                    <a:cubicBezTo>
                      <a:pt x="0" y="5559"/>
                      <a:pt x="54" y="5630"/>
                      <a:pt x="125" y="5648"/>
                    </a:cubicBezTo>
                    <a:lnTo>
                      <a:pt x="143" y="5648"/>
                    </a:lnTo>
                    <a:cubicBezTo>
                      <a:pt x="196" y="5648"/>
                      <a:pt x="250" y="5613"/>
                      <a:pt x="268" y="5559"/>
                    </a:cubicBezTo>
                    <a:lnTo>
                      <a:pt x="1425" y="144"/>
                    </a:lnTo>
                    <a:cubicBezTo>
                      <a:pt x="1436" y="52"/>
                      <a:pt x="1370" y="1"/>
                      <a:pt x="1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5" name="Google Shape;895;p3"/>
              <p:cNvSpPr/>
              <p:nvPr/>
            </p:nvSpPr>
            <p:spPr>
              <a:xfrm>
                <a:off x="2990140" y="5184536"/>
                <a:ext cx="113485" cy="88867"/>
              </a:xfrm>
              <a:custGeom>
                <a:rect b="b" l="l" r="r" t="t"/>
                <a:pathLst>
                  <a:path extrusionOk="0" h="1675" w="2139">
                    <a:moveTo>
                      <a:pt x="147" y="0"/>
                    </a:moveTo>
                    <a:cubicBezTo>
                      <a:pt x="127" y="0"/>
                      <a:pt x="107" y="6"/>
                      <a:pt x="89" y="18"/>
                    </a:cubicBezTo>
                    <a:cubicBezTo>
                      <a:pt x="18" y="36"/>
                      <a:pt x="0" y="125"/>
                      <a:pt x="18" y="179"/>
                    </a:cubicBezTo>
                    <a:lnTo>
                      <a:pt x="731" y="1604"/>
                    </a:lnTo>
                    <a:cubicBezTo>
                      <a:pt x="749" y="1639"/>
                      <a:pt x="802" y="1675"/>
                      <a:pt x="856" y="1675"/>
                    </a:cubicBezTo>
                    <a:cubicBezTo>
                      <a:pt x="873" y="1675"/>
                      <a:pt x="891" y="1675"/>
                      <a:pt x="909" y="1657"/>
                    </a:cubicBezTo>
                    <a:lnTo>
                      <a:pt x="2049" y="1123"/>
                    </a:lnTo>
                    <a:cubicBezTo>
                      <a:pt x="2103" y="1087"/>
                      <a:pt x="2138" y="1016"/>
                      <a:pt x="2103" y="945"/>
                    </a:cubicBezTo>
                    <a:cubicBezTo>
                      <a:pt x="2077" y="906"/>
                      <a:pt x="2033" y="877"/>
                      <a:pt x="1990" y="877"/>
                    </a:cubicBezTo>
                    <a:cubicBezTo>
                      <a:pt x="1973" y="877"/>
                      <a:pt x="1957" y="881"/>
                      <a:pt x="1942" y="891"/>
                    </a:cubicBezTo>
                    <a:lnTo>
                      <a:pt x="909" y="1372"/>
                    </a:lnTo>
                    <a:lnTo>
                      <a:pt x="250" y="72"/>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6" name="Google Shape;896;p3"/>
              <p:cNvSpPr/>
              <p:nvPr/>
            </p:nvSpPr>
            <p:spPr>
              <a:xfrm>
                <a:off x="2974065" y="5303802"/>
                <a:ext cx="107808" cy="51835"/>
              </a:xfrm>
              <a:custGeom>
                <a:rect b="b" l="l" r="r" t="t"/>
                <a:pathLst>
                  <a:path extrusionOk="0" h="977" w="2032">
                    <a:moveTo>
                      <a:pt x="151" y="0"/>
                    </a:moveTo>
                    <a:cubicBezTo>
                      <a:pt x="123" y="0"/>
                      <a:pt x="94" y="10"/>
                      <a:pt x="72" y="33"/>
                    </a:cubicBezTo>
                    <a:cubicBezTo>
                      <a:pt x="18" y="68"/>
                      <a:pt x="1" y="157"/>
                      <a:pt x="54" y="211"/>
                    </a:cubicBezTo>
                    <a:lnTo>
                      <a:pt x="624" y="923"/>
                    </a:lnTo>
                    <a:cubicBezTo>
                      <a:pt x="642" y="959"/>
                      <a:pt x="678" y="977"/>
                      <a:pt x="713" y="977"/>
                    </a:cubicBezTo>
                    <a:lnTo>
                      <a:pt x="767" y="977"/>
                    </a:lnTo>
                    <a:lnTo>
                      <a:pt x="1942" y="478"/>
                    </a:lnTo>
                    <a:cubicBezTo>
                      <a:pt x="2014" y="442"/>
                      <a:pt x="2031" y="371"/>
                      <a:pt x="2014" y="300"/>
                    </a:cubicBezTo>
                    <a:cubicBezTo>
                      <a:pt x="1988" y="261"/>
                      <a:pt x="1944" y="232"/>
                      <a:pt x="1894" y="232"/>
                    </a:cubicBezTo>
                    <a:cubicBezTo>
                      <a:pt x="1875" y="232"/>
                      <a:pt x="1855" y="236"/>
                      <a:pt x="1835" y="246"/>
                    </a:cubicBezTo>
                    <a:lnTo>
                      <a:pt x="767" y="692"/>
                    </a:lnTo>
                    <a:lnTo>
                      <a:pt x="250" y="50"/>
                    </a:lnTo>
                    <a:cubicBezTo>
                      <a:pt x="229" y="19"/>
                      <a:pt x="191"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7" name="Google Shape;897;p3"/>
              <p:cNvSpPr/>
              <p:nvPr/>
            </p:nvSpPr>
            <p:spPr>
              <a:xfrm>
                <a:off x="2620619" y="5594485"/>
                <a:ext cx="330851" cy="126006"/>
              </a:xfrm>
              <a:custGeom>
                <a:rect b="b" l="l" r="r" t="t"/>
                <a:pathLst>
                  <a:path extrusionOk="0" h="2375" w="6236">
                    <a:moveTo>
                      <a:pt x="148" y="0"/>
                    </a:moveTo>
                    <a:cubicBezTo>
                      <a:pt x="96" y="0"/>
                      <a:pt x="33" y="35"/>
                      <a:pt x="18" y="94"/>
                    </a:cubicBezTo>
                    <a:cubicBezTo>
                      <a:pt x="0" y="165"/>
                      <a:pt x="36" y="236"/>
                      <a:pt x="107" y="254"/>
                    </a:cubicBezTo>
                    <a:lnTo>
                      <a:pt x="6039" y="2374"/>
                    </a:lnTo>
                    <a:lnTo>
                      <a:pt x="6093" y="2374"/>
                    </a:lnTo>
                    <a:cubicBezTo>
                      <a:pt x="6146" y="2374"/>
                      <a:pt x="6182" y="2338"/>
                      <a:pt x="6199" y="2285"/>
                    </a:cubicBezTo>
                    <a:cubicBezTo>
                      <a:pt x="6235" y="2214"/>
                      <a:pt x="6199" y="2142"/>
                      <a:pt x="6128" y="2125"/>
                    </a:cubicBezTo>
                    <a:lnTo>
                      <a:pt x="178" y="5"/>
                    </a:lnTo>
                    <a:cubicBezTo>
                      <a:pt x="169" y="2"/>
                      <a:pt x="159" y="0"/>
                      <a:pt x="14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8" name="Google Shape;898;p3"/>
              <p:cNvSpPr/>
              <p:nvPr/>
            </p:nvSpPr>
            <p:spPr>
              <a:xfrm>
                <a:off x="2784078" y="5629448"/>
                <a:ext cx="62976" cy="99531"/>
              </a:xfrm>
              <a:custGeom>
                <a:rect b="b" l="l" r="r" t="t"/>
                <a:pathLst>
                  <a:path extrusionOk="0" h="1876" w="1187">
                    <a:moveTo>
                      <a:pt x="1017" y="0"/>
                    </a:moveTo>
                    <a:cubicBezTo>
                      <a:pt x="1005" y="0"/>
                      <a:pt x="993" y="2"/>
                      <a:pt x="981" y="5"/>
                    </a:cubicBezTo>
                    <a:lnTo>
                      <a:pt x="72" y="468"/>
                    </a:lnTo>
                    <a:cubicBezTo>
                      <a:pt x="19" y="504"/>
                      <a:pt x="1" y="557"/>
                      <a:pt x="1" y="611"/>
                    </a:cubicBezTo>
                    <a:lnTo>
                      <a:pt x="250" y="1769"/>
                    </a:lnTo>
                    <a:cubicBezTo>
                      <a:pt x="268" y="1822"/>
                      <a:pt x="322" y="1875"/>
                      <a:pt x="375" y="1875"/>
                    </a:cubicBezTo>
                    <a:lnTo>
                      <a:pt x="411" y="1858"/>
                    </a:lnTo>
                    <a:cubicBezTo>
                      <a:pt x="482" y="1840"/>
                      <a:pt x="518" y="1769"/>
                      <a:pt x="500" y="1715"/>
                    </a:cubicBezTo>
                    <a:lnTo>
                      <a:pt x="286" y="646"/>
                    </a:lnTo>
                    <a:lnTo>
                      <a:pt x="1105" y="236"/>
                    </a:lnTo>
                    <a:cubicBezTo>
                      <a:pt x="1187" y="155"/>
                      <a:pt x="1135" y="0"/>
                      <a:pt x="10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99" name="Google Shape;899;p3"/>
              <p:cNvSpPr/>
              <p:nvPr/>
            </p:nvSpPr>
            <p:spPr>
              <a:xfrm>
                <a:off x="2699033" y="5609075"/>
                <a:ext cx="53002" cy="76399"/>
              </a:xfrm>
              <a:custGeom>
                <a:rect b="b" l="l" r="r" t="t"/>
                <a:pathLst>
                  <a:path extrusionOk="0" h="1440" w="999">
                    <a:moveTo>
                      <a:pt x="869" y="1"/>
                    </a:moveTo>
                    <a:cubicBezTo>
                      <a:pt x="851" y="1"/>
                      <a:pt x="834" y="5"/>
                      <a:pt x="820" y="15"/>
                    </a:cubicBezTo>
                    <a:lnTo>
                      <a:pt x="108" y="282"/>
                    </a:lnTo>
                    <a:cubicBezTo>
                      <a:pt x="36" y="300"/>
                      <a:pt x="1" y="371"/>
                      <a:pt x="36" y="442"/>
                    </a:cubicBezTo>
                    <a:lnTo>
                      <a:pt x="375" y="1351"/>
                    </a:lnTo>
                    <a:cubicBezTo>
                      <a:pt x="393" y="1404"/>
                      <a:pt x="428" y="1440"/>
                      <a:pt x="482" y="1440"/>
                    </a:cubicBezTo>
                    <a:cubicBezTo>
                      <a:pt x="499" y="1440"/>
                      <a:pt x="517" y="1440"/>
                      <a:pt x="535" y="1422"/>
                    </a:cubicBezTo>
                    <a:cubicBezTo>
                      <a:pt x="606" y="1404"/>
                      <a:pt x="624" y="1333"/>
                      <a:pt x="606" y="1262"/>
                    </a:cubicBezTo>
                    <a:lnTo>
                      <a:pt x="321" y="478"/>
                    </a:lnTo>
                    <a:lnTo>
                      <a:pt x="909" y="246"/>
                    </a:lnTo>
                    <a:cubicBezTo>
                      <a:pt x="980" y="229"/>
                      <a:pt x="998" y="157"/>
                      <a:pt x="980" y="86"/>
                    </a:cubicBezTo>
                    <a:cubicBezTo>
                      <a:pt x="967" y="34"/>
                      <a:pt x="916" y="1"/>
                      <a:pt x="86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0" name="Google Shape;900;p3"/>
              <p:cNvSpPr/>
              <p:nvPr/>
            </p:nvSpPr>
            <p:spPr>
              <a:xfrm>
                <a:off x="2620619" y="5278283"/>
                <a:ext cx="150305" cy="325015"/>
              </a:xfrm>
              <a:custGeom>
                <a:rect b="b" l="l" r="r" t="t"/>
                <a:pathLst>
                  <a:path extrusionOk="0" h="6126" w="2833">
                    <a:moveTo>
                      <a:pt x="2687" y="1"/>
                    </a:moveTo>
                    <a:cubicBezTo>
                      <a:pt x="2637" y="1"/>
                      <a:pt x="2591" y="34"/>
                      <a:pt x="2565" y="86"/>
                    </a:cubicBezTo>
                    <a:lnTo>
                      <a:pt x="18" y="5965"/>
                    </a:lnTo>
                    <a:cubicBezTo>
                      <a:pt x="0" y="6018"/>
                      <a:pt x="36" y="6089"/>
                      <a:pt x="89" y="6125"/>
                    </a:cubicBezTo>
                    <a:lnTo>
                      <a:pt x="143" y="6125"/>
                    </a:lnTo>
                    <a:cubicBezTo>
                      <a:pt x="196" y="6125"/>
                      <a:pt x="232" y="6089"/>
                      <a:pt x="249" y="6054"/>
                    </a:cubicBezTo>
                    <a:lnTo>
                      <a:pt x="2797" y="175"/>
                    </a:lnTo>
                    <a:cubicBezTo>
                      <a:pt x="2833" y="122"/>
                      <a:pt x="2797" y="33"/>
                      <a:pt x="2743" y="15"/>
                    </a:cubicBezTo>
                    <a:cubicBezTo>
                      <a:pt x="2724" y="5"/>
                      <a:pt x="2705" y="1"/>
                      <a:pt x="26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1" name="Google Shape;901;p3"/>
              <p:cNvSpPr/>
              <p:nvPr/>
            </p:nvSpPr>
            <p:spPr>
              <a:xfrm>
                <a:off x="2665980" y="5341152"/>
                <a:ext cx="106269" cy="93907"/>
              </a:xfrm>
              <a:custGeom>
                <a:rect b="b" l="l" r="r" t="t"/>
                <a:pathLst>
                  <a:path extrusionOk="0" h="1770" w="2003">
                    <a:moveTo>
                      <a:pt x="136" y="1"/>
                    </a:moveTo>
                    <a:cubicBezTo>
                      <a:pt x="126" y="1"/>
                      <a:pt x="116" y="2"/>
                      <a:pt x="107" y="6"/>
                    </a:cubicBezTo>
                    <a:cubicBezTo>
                      <a:pt x="36" y="41"/>
                      <a:pt x="0" y="95"/>
                      <a:pt x="18" y="166"/>
                    </a:cubicBezTo>
                    <a:lnTo>
                      <a:pt x="481" y="1680"/>
                    </a:lnTo>
                    <a:cubicBezTo>
                      <a:pt x="499" y="1734"/>
                      <a:pt x="552" y="1769"/>
                      <a:pt x="606" y="1769"/>
                    </a:cubicBezTo>
                    <a:lnTo>
                      <a:pt x="641" y="1769"/>
                    </a:lnTo>
                    <a:lnTo>
                      <a:pt x="1853" y="1413"/>
                    </a:lnTo>
                    <a:cubicBezTo>
                      <a:pt x="2002" y="1380"/>
                      <a:pt x="1950" y="1160"/>
                      <a:pt x="1812" y="1160"/>
                    </a:cubicBezTo>
                    <a:cubicBezTo>
                      <a:pt x="1802" y="1160"/>
                      <a:pt x="1792" y="1161"/>
                      <a:pt x="1782" y="1163"/>
                    </a:cubicBezTo>
                    <a:lnTo>
                      <a:pt x="695" y="1484"/>
                    </a:lnTo>
                    <a:lnTo>
                      <a:pt x="267" y="95"/>
                    </a:lnTo>
                    <a:cubicBezTo>
                      <a:pt x="238" y="36"/>
                      <a:pt x="184" y="1"/>
                      <a:pt x="13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2" name="Google Shape;902;p3"/>
              <p:cNvSpPr/>
              <p:nvPr/>
            </p:nvSpPr>
            <p:spPr>
              <a:xfrm>
                <a:off x="2630964" y="5456704"/>
                <a:ext cx="92846" cy="56769"/>
              </a:xfrm>
              <a:custGeom>
                <a:rect b="b" l="l" r="r" t="t"/>
                <a:pathLst>
                  <a:path extrusionOk="0" h="1070" w="1750">
                    <a:moveTo>
                      <a:pt x="147" y="1"/>
                    </a:moveTo>
                    <a:cubicBezTo>
                      <a:pt x="128" y="1"/>
                      <a:pt x="108" y="7"/>
                      <a:pt x="90" y="19"/>
                    </a:cubicBezTo>
                    <a:cubicBezTo>
                      <a:pt x="19" y="54"/>
                      <a:pt x="1" y="126"/>
                      <a:pt x="37" y="197"/>
                    </a:cubicBezTo>
                    <a:lnTo>
                      <a:pt x="482" y="998"/>
                    </a:lnTo>
                    <a:cubicBezTo>
                      <a:pt x="500" y="1034"/>
                      <a:pt x="535" y="1070"/>
                      <a:pt x="589" y="1070"/>
                    </a:cubicBezTo>
                    <a:lnTo>
                      <a:pt x="624" y="1070"/>
                    </a:lnTo>
                    <a:lnTo>
                      <a:pt x="1604" y="803"/>
                    </a:lnTo>
                    <a:cubicBezTo>
                      <a:pt x="1749" y="754"/>
                      <a:pt x="1705" y="546"/>
                      <a:pt x="1577" y="546"/>
                    </a:cubicBezTo>
                    <a:cubicBezTo>
                      <a:pt x="1563" y="546"/>
                      <a:pt x="1548" y="548"/>
                      <a:pt x="1533" y="553"/>
                    </a:cubicBezTo>
                    <a:lnTo>
                      <a:pt x="660" y="785"/>
                    </a:lnTo>
                    <a:lnTo>
                      <a:pt x="250" y="72"/>
                    </a:lnTo>
                    <a:cubicBezTo>
                      <a:pt x="227" y="25"/>
                      <a:pt x="187" y="1"/>
                      <a:pt x="1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3" name="Google Shape;903;p3"/>
              <p:cNvSpPr/>
              <p:nvPr/>
            </p:nvSpPr>
            <p:spPr>
              <a:xfrm>
                <a:off x="2202871" y="5437180"/>
                <a:ext cx="183729" cy="325811"/>
              </a:xfrm>
              <a:custGeom>
                <a:rect b="b" l="l" r="r" t="t"/>
                <a:pathLst>
                  <a:path extrusionOk="0" h="6141" w="3463">
                    <a:moveTo>
                      <a:pt x="3283" y="1"/>
                    </a:moveTo>
                    <a:cubicBezTo>
                      <a:pt x="3238" y="1"/>
                      <a:pt x="3195" y="24"/>
                      <a:pt x="3171" y="84"/>
                    </a:cubicBezTo>
                    <a:lnTo>
                      <a:pt x="36" y="5945"/>
                    </a:lnTo>
                    <a:cubicBezTo>
                      <a:pt x="0" y="5998"/>
                      <a:pt x="18" y="6087"/>
                      <a:pt x="89" y="6123"/>
                    </a:cubicBezTo>
                    <a:cubicBezTo>
                      <a:pt x="107" y="6123"/>
                      <a:pt x="125" y="6123"/>
                      <a:pt x="143" y="6141"/>
                    </a:cubicBezTo>
                    <a:cubicBezTo>
                      <a:pt x="196" y="6123"/>
                      <a:pt x="232" y="6105"/>
                      <a:pt x="250" y="6069"/>
                    </a:cubicBezTo>
                    <a:lnTo>
                      <a:pt x="3403" y="191"/>
                    </a:lnTo>
                    <a:cubicBezTo>
                      <a:pt x="3462" y="96"/>
                      <a:pt x="3371" y="1"/>
                      <a:pt x="32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4" name="Google Shape;904;p3"/>
              <p:cNvSpPr/>
              <p:nvPr/>
            </p:nvSpPr>
            <p:spPr>
              <a:xfrm>
                <a:off x="2276457" y="5489120"/>
                <a:ext cx="108657" cy="103776"/>
              </a:xfrm>
              <a:custGeom>
                <a:rect b="b" l="l" r="r" t="t"/>
                <a:pathLst>
                  <a:path extrusionOk="0" h="1956" w="2048">
                    <a:moveTo>
                      <a:pt x="143" y="0"/>
                    </a:moveTo>
                    <a:cubicBezTo>
                      <a:pt x="71" y="0"/>
                      <a:pt x="0" y="55"/>
                      <a:pt x="20" y="156"/>
                    </a:cubicBezTo>
                    <a:lnTo>
                      <a:pt x="341" y="1848"/>
                    </a:lnTo>
                    <a:cubicBezTo>
                      <a:pt x="341" y="1884"/>
                      <a:pt x="377" y="1920"/>
                      <a:pt x="412" y="1937"/>
                    </a:cubicBezTo>
                    <a:cubicBezTo>
                      <a:pt x="430" y="1937"/>
                      <a:pt x="448" y="1955"/>
                      <a:pt x="466" y="1955"/>
                    </a:cubicBezTo>
                    <a:cubicBezTo>
                      <a:pt x="484" y="1955"/>
                      <a:pt x="501" y="1937"/>
                      <a:pt x="519" y="1937"/>
                    </a:cubicBezTo>
                    <a:lnTo>
                      <a:pt x="1927" y="1207"/>
                    </a:lnTo>
                    <a:cubicBezTo>
                      <a:pt x="2048" y="1161"/>
                      <a:pt x="1963" y="974"/>
                      <a:pt x="1869" y="974"/>
                    </a:cubicBezTo>
                    <a:cubicBezTo>
                      <a:pt x="1852" y="974"/>
                      <a:pt x="1836" y="980"/>
                      <a:pt x="1820" y="993"/>
                    </a:cubicBezTo>
                    <a:lnTo>
                      <a:pt x="555" y="1634"/>
                    </a:lnTo>
                    <a:lnTo>
                      <a:pt x="270" y="102"/>
                    </a:lnTo>
                    <a:cubicBezTo>
                      <a:pt x="254" y="33"/>
                      <a:pt x="198" y="0"/>
                      <a:pt x="1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5" name="Google Shape;905;p3"/>
              <p:cNvSpPr/>
              <p:nvPr/>
            </p:nvSpPr>
            <p:spPr>
              <a:xfrm>
                <a:off x="2217036" y="5595387"/>
                <a:ext cx="108710" cy="88230"/>
              </a:xfrm>
              <a:custGeom>
                <a:rect b="b" l="l" r="r" t="t"/>
                <a:pathLst>
                  <a:path extrusionOk="0" h="1663" w="2049">
                    <a:moveTo>
                      <a:pt x="145" y="1"/>
                    </a:moveTo>
                    <a:cubicBezTo>
                      <a:pt x="132" y="1"/>
                      <a:pt x="120" y="2"/>
                      <a:pt x="107" y="6"/>
                    </a:cubicBezTo>
                    <a:cubicBezTo>
                      <a:pt x="36" y="23"/>
                      <a:pt x="0" y="95"/>
                      <a:pt x="18" y="166"/>
                    </a:cubicBezTo>
                    <a:lnTo>
                      <a:pt x="499" y="1573"/>
                    </a:lnTo>
                    <a:cubicBezTo>
                      <a:pt x="517" y="1609"/>
                      <a:pt x="553" y="1627"/>
                      <a:pt x="570" y="1645"/>
                    </a:cubicBezTo>
                    <a:cubicBezTo>
                      <a:pt x="588" y="1662"/>
                      <a:pt x="606" y="1662"/>
                      <a:pt x="624" y="1662"/>
                    </a:cubicBezTo>
                    <a:cubicBezTo>
                      <a:pt x="642" y="1662"/>
                      <a:pt x="677" y="1662"/>
                      <a:pt x="677" y="1645"/>
                    </a:cubicBezTo>
                    <a:lnTo>
                      <a:pt x="1942" y="1110"/>
                    </a:lnTo>
                    <a:cubicBezTo>
                      <a:pt x="2013" y="1074"/>
                      <a:pt x="2049" y="1003"/>
                      <a:pt x="2013" y="932"/>
                    </a:cubicBezTo>
                    <a:cubicBezTo>
                      <a:pt x="2000" y="893"/>
                      <a:pt x="1951" y="864"/>
                      <a:pt x="1904" y="864"/>
                    </a:cubicBezTo>
                    <a:cubicBezTo>
                      <a:pt x="1886" y="864"/>
                      <a:pt x="1868" y="869"/>
                      <a:pt x="1853" y="878"/>
                    </a:cubicBezTo>
                    <a:lnTo>
                      <a:pt x="713" y="1359"/>
                    </a:lnTo>
                    <a:lnTo>
                      <a:pt x="268" y="77"/>
                    </a:lnTo>
                    <a:cubicBezTo>
                      <a:pt x="253" y="33"/>
                      <a:pt x="202" y="1"/>
                      <a:pt x="1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6" name="Google Shape;906;p3"/>
              <p:cNvSpPr/>
              <p:nvPr/>
            </p:nvSpPr>
            <p:spPr>
              <a:xfrm>
                <a:off x="1835206" y="5536126"/>
                <a:ext cx="190043" cy="334618"/>
              </a:xfrm>
              <a:custGeom>
                <a:rect b="b" l="l" r="r" t="t"/>
                <a:pathLst>
                  <a:path extrusionOk="0" h="6307" w="3582">
                    <a:moveTo>
                      <a:pt x="3430" y="0"/>
                    </a:moveTo>
                    <a:cubicBezTo>
                      <a:pt x="3385" y="0"/>
                      <a:pt x="3338" y="24"/>
                      <a:pt x="3314" y="72"/>
                    </a:cubicBezTo>
                    <a:lnTo>
                      <a:pt x="36" y="6128"/>
                    </a:lnTo>
                    <a:cubicBezTo>
                      <a:pt x="0" y="6182"/>
                      <a:pt x="36" y="6271"/>
                      <a:pt x="89" y="6307"/>
                    </a:cubicBezTo>
                    <a:lnTo>
                      <a:pt x="161" y="6307"/>
                    </a:lnTo>
                    <a:cubicBezTo>
                      <a:pt x="196" y="6307"/>
                      <a:pt x="250" y="6289"/>
                      <a:pt x="268" y="6253"/>
                    </a:cubicBezTo>
                    <a:lnTo>
                      <a:pt x="3545" y="196"/>
                    </a:lnTo>
                    <a:cubicBezTo>
                      <a:pt x="3581" y="125"/>
                      <a:pt x="3563" y="54"/>
                      <a:pt x="3492" y="18"/>
                    </a:cubicBezTo>
                    <a:cubicBezTo>
                      <a:pt x="3474" y="6"/>
                      <a:pt x="3452" y="0"/>
                      <a:pt x="343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7" name="Google Shape;907;p3"/>
              <p:cNvSpPr/>
              <p:nvPr/>
            </p:nvSpPr>
            <p:spPr>
              <a:xfrm>
                <a:off x="1909747" y="5597774"/>
                <a:ext cx="114546" cy="103776"/>
              </a:xfrm>
              <a:custGeom>
                <a:rect b="b" l="l" r="r" t="t"/>
                <a:pathLst>
                  <a:path extrusionOk="0" h="1956" w="2159">
                    <a:moveTo>
                      <a:pt x="143" y="1"/>
                    </a:moveTo>
                    <a:cubicBezTo>
                      <a:pt x="71" y="1"/>
                      <a:pt x="0" y="56"/>
                      <a:pt x="20" y="157"/>
                    </a:cubicBezTo>
                    <a:lnTo>
                      <a:pt x="341" y="1849"/>
                    </a:lnTo>
                    <a:cubicBezTo>
                      <a:pt x="341" y="1885"/>
                      <a:pt x="359" y="1920"/>
                      <a:pt x="395" y="1938"/>
                    </a:cubicBezTo>
                    <a:cubicBezTo>
                      <a:pt x="412" y="1938"/>
                      <a:pt x="430" y="1956"/>
                      <a:pt x="466" y="1956"/>
                    </a:cubicBezTo>
                    <a:cubicBezTo>
                      <a:pt x="484" y="1956"/>
                      <a:pt x="501" y="1956"/>
                      <a:pt x="519" y="1938"/>
                    </a:cubicBezTo>
                    <a:lnTo>
                      <a:pt x="2069" y="1190"/>
                    </a:lnTo>
                    <a:cubicBezTo>
                      <a:pt x="2140" y="1154"/>
                      <a:pt x="2158" y="1083"/>
                      <a:pt x="2140" y="1029"/>
                    </a:cubicBezTo>
                    <a:cubicBezTo>
                      <a:pt x="2113" y="975"/>
                      <a:pt x="2065" y="952"/>
                      <a:pt x="2012" y="952"/>
                    </a:cubicBezTo>
                    <a:cubicBezTo>
                      <a:pt x="1996" y="952"/>
                      <a:pt x="1979" y="954"/>
                      <a:pt x="1962" y="958"/>
                    </a:cubicBezTo>
                    <a:lnTo>
                      <a:pt x="555" y="1635"/>
                    </a:lnTo>
                    <a:lnTo>
                      <a:pt x="270" y="103"/>
                    </a:lnTo>
                    <a:cubicBezTo>
                      <a:pt x="254" y="33"/>
                      <a:pt x="198" y="1"/>
                      <a:pt x="1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8" name="Google Shape;908;p3"/>
              <p:cNvSpPr/>
              <p:nvPr/>
            </p:nvSpPr>
            <p:spPr>
              <a:xfrm>
                <a:off x="2863500" y="5661068"/>
                <a:ext cx="64303" cy="91520"/>
              </a:xfrm>
              <a:custGeom>
                <a:rect b="b" l="l" r="r" t="t"/>
                <a:pathLst>
                  <a:path extrusionOk="0" h="1725" w="1212">
                    <a:moveTo>
                      <a:pt x="1072" y="1"/>
                    </a:moveTo>
                    <a:cubicBezTo>
                      <a:pt x="1054" y="1"/>
                      <a:pt x="1035" y="5"/>
                      <a:pt x="1016" y="15"/>
                    </a:cubicBezTo>
                    <a:lnTo>
                      <a:pt x="107" y="353"/>
                    </a:lnTo>
                    <a:cubicBezTo>
                      <a:pt x="18" y="389"/>
                      <a:pt x="0" y="478"/>
                      <a:pt x="36" y="531"/>
                    </a:cubicBezTo>
                    <a:lnTo>
                      <a:pt x="677" y="1671"/>
                    </a:lnTo>
                    <a:cubicBezTo>
                      <a:pt x="695" y="1707"/>
                      <a:pt x="749" y="1725"/>
                      <a:pt x="784" y="1725"/>
                    </a:cubicBezTo>
                    <a:cubicBezTo>
                      <a:pt x="820" y="1725"/>
                      <a:pt x="838" y="1725"/>
                      <a:pt x="855" y="1707"/>
                    </a:cubicBezTo>
                    <a:cubicBezTo>
                      <a:pt x="909" y="1671"/>
                      <a:pt x="944" y="1600"/>
                      <a:pt x="909" y="1547"/>
                    </a:cubicBezTo>
                    <a:lnTo>
                      <a:pt x="339" y="549"/>
                    </a:lnTo>
                    <a:lnTo>
                      <a:pt x="1105" y="246"/>
                    </a:lnTo>
                    <a:cubicBezTo>
                      <a:pt x="1176" y="228"/>
                      <a:pt x="1212" y="139"/>
                      <a:pt x="1176" y="86"/>
                    </a:cubicBezTo>
                    <a:cubicBezTo>
                      <a:pt x="1163" y="34"/>
                      <a:pt x="1121"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9" name="Google Shape;909;p3"/>
              <p:cNvSpPr/>
              <p:nvPr/>
            </p:nvSpPr>
            <p:spPr>
              <a:xfrm rot="973902">
                <a:off x="1185883" y="4272936"/>
                <a:ext cx="1874267" cy="1927216"/>
              </a:xfrm>
              <a:custGeom>
                <a:rect b="b" l="l" r="r" t="t"/>
                <a:pathLst>
                  <a:path extrusionOk="0" h="36325" w="35327">
                    <a:moveTo>
                      <a:pt x="34123" y="1"/>
                    </a:moveTo>
                    <a:cubicBezTo>
                      <a:pt x="33249" y="1"/>
                      <a:pt x="32228" y="1084"/>
                      <a:pt x="31745" y="1759"/>
                    </a:cubicBezTo>
                    <a:cubicBezTo>
                      <a:pt x="30819" y="3095"/>
                      <a:pt x="30552" y="5144"/>
                      <a:pt x="30623" y="5661"/>
                    </a:cubicBezTo>
                    <a:cubicBezTo>
                      <a:pt x="29715" y="7104"/>
                      <a:pt x="28770" y="8511"/>
                      <a:pt x="27791" y="9883"/>
                    </a:cubicBezTo>
                    <a:cubicBezTo>
                      <a:pt x="28147" y="8475"/>
                      <a:pt x="28450" y="7050"/>
                      <a:pt x="28236" y="5625"/>
                    </a:cubicBezTo>
                    <a:cubicBezTo>
                      <a:pt x="28183" y="5215"/>
                      <a:pt x="28022" y="4806"/>
                      <a:pt x="27737" y="4485"/>
                    </a:cubicBezTo>
                    <a:cubicBezTo>
                      <a:pt x="27557" y="4293"/>
                      <a:pt x="27284" y="4166"/>
                      <a:pt x="27022" y="4166"/>
                    </a:cubicBezTo>
                    <a:cubicBezTo>
                      <a:pt x="26870" y="4166"/>
                      <a:pt x="26721" y="4209"/>
                      <a:pt x="26597" y="4307"/>
                    </a:cubicBezTo>
                    <a:cubicBezTo>
                      <a:pt x="26027" y="4770"/>
                      <a:pt x="25902" y="5465"/>
                      <a:pt x="25885" y="5928"/>
                    </a:cubicBezTo>
                    <a:cubicBezTo>
                      <a:pt x="25778" y="7870"/>
                      <a:pt x="27078" y="9705"/>
                      <a:pt x="27506" y="10257"/>
                    </a:cubicBezTo>
                    <a:cubicBezTo>
                      <a:pt x="26241" y="12003"/>
                      <a:pt x="24905" y="13695"/>
                      <a:pt x="23533" y="15316"/>
                    </a:cubicBezTo>
                    <a:cubicBezTo>
                      <a:pt x="23854" y="14265"/>
                      <a:pt x="23711" y="13143"/>
                      <a:pt x="23533" y="12074"/>
                    </a:cubicBezTo>
                    <a:cubicBezTo>
                      <a:pt x="23497" y="11700"/>
                      <a:pt x="23337" y="11344"/>
                      <a:pt x="23105" y="11041"/>
                    </a:cubicBezTo>
                    <a:cubicBezTo>
                      <a:pt x="22859" y="10781"/>
                      <a:pt x="22509" y="10647"/>
                      <a:pt x="22158" y="10647"/>
                    </a:cubicBezTo>
                    <a:cubicBezTo>
                      <a:pt x="22051" y="10647"/>
                      <a:pt x="21944" y="10659"/>
                      <a:pt x="21841" y="10684"/>
                    </a:cubicBezTo>
                    <a:cubicBezTo>
                      <a:pt x="21502" y="10773"/>
                      <a:pt x="21253" y="11023"/>
                      <a:pt x="21182" y="11344"/>
                    </a:cubicBezTo>
                    <a:cubicBezTo>
                      <a:pt x="21146" y="11629"/>
                      <a:pt x="21182" y="11931"/>
                      <a:pt x="21271" y="12199"/>
                    </a:cubicBezTo>
                    <a:cubicBezTo>
                      <a:pt x="21520" y="13089"/>
                      <a:pt x="21805" y="13980"/>
                      <a:pt x="22144" y="14871"/>
                    </a:cubicBezTo>
                    <a:cubicBezTo>
                      <a:pt x="22322" y="15316"/>
                      <a:pt x="22553" y="15744"/>
                      <a:pt x="22803" y="16153"/>
                    </a:cubicBezTo>
                    <a:cubicBezTo>
                      <a:pt x="21110" y="18095"/>
                      <a:pt x="19382" y="19930"/>
                      <a:pt x="17601" y="21694"/>
                    </a:cubicBezTo>
                    <a:cubicBezTo>
                      <a:pt x="17957" y="20856"/>
                      <a:pt x="18973" y="18238"/>
                      <a:pt x="18581" y="16403"/>
                    </a:cubicBezTo>
                    <a:cubicBezTo>
                      <a:pt x="18474" y="15940"/>
                      <a:pt x="18313" y="15138"/>
                      <a:pt x="17850" y="15102"/>
                    </a:cubicBezTo>
                    <a:cubicBezTo>
                      <a:pt x="17820" y="15100"/>
                      <a:pt x="17790" y="15098"/>
                      <a:pt x="17761" y="15098"/>
                    </a:cubicBezTo>
                    <a:cubicBezTo>
                      <a:pt x="16592" y="15098"/>
                      <a:pt x="16373" y="17163"/>
                      <a:pt x="16443" y="18380"/>
                    </a:cubicBezTo>
                    <a:cubicBezTo>
                      <a:pt x="16514" y="19592"/>
                      <a:pt x="16977" y="20732"/>
                      <a:pt x="17458" y="21836"/>
                    </a:cubicBezTo>
                    <a:cubicBezTo>
                      <a:pt x="15428" y="23831"/>
                      <a:pt x="13379" y="25720"/>
                      <a:pt x="11348" y="27448"/>
                    </a:cubicBezTo>
                    <a:cubicBezTo>
                      <a:pt x="11740" y="26610"/>
                      <a:pt x="12061" y="25720"/>
                      <a:pt x="12310" y="24811"/>
                    </a:cubicBezTo>
                    <a:cubicBezTo>
                      <a:pt x="12773" y="22941"/>
                      <a:pt x="12791" y="20910"/>
                      <a:pt x="11704" y="20821"/>
                    </a:cubicBezTo>
                    <a:cubicBezTo>
                      <a:pt x="11696" y="20820"/>
                      <a:pt x="11687" y="20820"/>
                      <a:pt x="11679" y="20820"/>
                    </a:cubicBezTo>
                    <a:cubicBezTo>
                      <a:pt x="10867" y="20820"/>
                      <a:pt x="10030" y="23345"/>
                      <a:pt x="10065" y="24526"/>
                    </a:cubicBezTo>
                    <a:cubicBezTo>
                      <a:pt x="10119" y="25666"/>
                      <a:pt x="10404" y="26789"/>
                      <a:pt x="10920" y="27804"/>
                    </a:cubicBezTo>
                    <a:cubicBezTo>
                      <a:pt x="9014" y="29425"/>
                      <a:pt x="7144" y="30921"/>
                      <a:pt x="5327" y="32293"/>
                    </a:cubicBezTo>
                    <a:cubicBezTo>
                      <a:pt x="5772" y="31438"/>
                      <a:pt x="6716" y="29354"/>
                      <a:pt x="6823" y="26984"/>
                    </a:cubicBezTo>
                    <a:cubicBezTo>
                      <a:pt x="6841" y="26593"/>
                      <a:pt x="6770" y="26218"/>
                      <a:pt x="6609" y="25880"/>
                    </a:cubicBezTo>
                    <a:cubicBezTo>
                      <a:pt x="6455" y="25554"/>
                      <a:pt x="6135" y="25327"/>
                      <a:pt x="5761" y="25327"/>
                    </a:cubicBezTo>
                    <a:cubicBezTo>
                      <a:pt x="5747" y="25327"/>
                      <a:pt x="5733" y="25327"/>
                      <a:pt x="5719" y="25328"/>
                    </a:cubicBezTo>
                    <a:cubicBezTo>
                      <a:pt x="5184" y="25363"/>
                      <a:pt x="4899" y="25951"/>
                      <a:pt x="4739" y="26468"/>
                    </a:cubicBezTo>
                    <a:cubicBezTo>
                      <a:pt x="4240" y="28178"/>
                      <a:pt x="4258" y="30013"/>
                      <a:pt x="4757" y="31741"/>
                    </a:cubicBezTo>
                    <a:cubicBezTo>
                      <a:pt x="4846" y="32008"/>
                      <a:pt x="4935" y="32258"/>
                      <a:pt x="5024" y="32525"/>
                    </a:cubicBezTo>
                    <a:cubicBezTo>
                      <a:pt x="3314" y="33825"/>
                      <a:pt x="1639" y="35019"/>
                      <a:pt x="72" y="36105"/>
                    </a:cubicBezTo>
                    <a:cubicBezTo>
                      <a:pt x="18" y="36141"/>
                      <a:pt x="0" y="36212"/>
                      <a:pt x="36" y="36266"/>
                    </a:cubicBezTo>
                    <a:cubicBezTo>
                      <a:pt x="67" y="36307"/>
                      <a:pt x="105" y="36325"/>
                      <a:pt x="141" y="36325"/>
                    </a:cubicBezTo>
                    <a:cubicBezTo>
                      <a:pt x="167" y="36325"/>
                      <a:pt x="192" y="36316"/>
                      <a:pt x="214" y="36301"/>
                    </a:cubicBezTo>
                    <a:cubicBezTo>
                      <a:pt x="1817" y="35215"/>
                      <a:pt x="3510" y="34003"/>
                      <a:pt x="5256" y="32667"/>
                    </a:cubicBezTo>
                    <a:cubicBezTo>
                      <a:pt x="5523" y="32774"/>
                      <a:pt x="5790" y="32881"/>
                      <a:pt x="6057" y="32988"/>
                    </a:cubicBezTo>
                    <a:cubicBezTo>
                      <a:pt x="7115" y="33378"/>
                      <a:pt x="8221" y="33572"/>
                      <a:pt x="9329" y="33572"/>
                    </a:cubicBezTo>
                    <a:cubicBezTo>
                      <a:pt x="9993" y="33572"/>
                      <a:pt x="10658" y="33502"/>
                      <a:pt x="11312" y="33362"/>
                    </a:cubicBezTo>
                    <a:cubicBezTo>
                      <a:pt x="11847" y="33255"/>
                      <a:pt x="12435" y="32988"/>
                      <a:pt x="12542" y="32453"/>
                    </a:cubicBezTo>
                    <a:cubicBezTo>
                      <a:pt x="12559" y="32079"/>
                      <a:pt x="12363" y="31705"/>
                      <a:pt x="12043" y="31527"/>
                    </a:cubicBezTo>
                    <a:cubicBezTo>
                      <a:pt x="11704" y="31349"/>
                      <a:pt x="11330" y="31242"/>
                      <a:pt x="10956" y="31242"/>
                    </a:cubicBezTo>
                    <a:cubicBezTo>
                      <a:pt x="9175" y="31242"/>
                      <a:pt x="7393" y="31598"/>
                      <a:pt x="5754" y="32293"/>
                    </a:cubicBezTo>
                    <a:cubicBezTo>
                      <a:pt x="7482" y="30975"/>
                      <a:pt x="9246" y="29550"/>
                      <a:pt x="11045" y="28036"/>
                    </a:cubicBezTo>
                    <a:lnTo>
                      <a:pt x="11045" y="28053"/>
                    </a:lnTo>
                    <a:lnTo>
                      <a:pt x="11063" y="28018"/>
                    </a:lnTo>
                    <a:lnTo>
                      <a:pt x="11170" y="27911"/>
                    </a:lnTo>
                    <a:cubicBezTo>
                      <a:pt x="12167" y="28499"/>
                      <a:pt x="13290" y="28891"/>
                      <a:pt x="14448" y="29033"/>
                    </a:cubicBezTo>
                    <a:cubicBezTo>
                      <a:pt x="14531" y="29041"/>
                      <a:pt x="14622" y="29044"/>
                      <a:pt x="14719" y="29044"/>
                    </a:cubicBezTo>
                    <a:cubicBezTo>
                      <a:pt x="15996" y="29044"/>
                      <a:pt x="18260" y="28404"/>
                      <a:pt x="18260" y="27626"/>
                    </a:cubicBezTo>
                    <a:cubicBezTo>
                      <a:pt x="18248" y="26886"/>
                      <a:pt x="17303" y="26592"/>
                      <a:pt x="16100" y="26592"/>
                    </a:cubicBezTo>
                    <a:cubicBezTo>
                      <a:pt x="15535" y="26592"/>
                      <a:pt x="14914" y="26657"/>
                      <a:pt x="14305" y="26771"/>
                    </a:cubicBezTo>
                    <a:cubicBezTo>
                      <a:pt x="13379" y="26949"/>
                      <a:pt x="12453" y="27216"/>
                      <a:pt x="11562" y="27572"/>
                    </a:cubicBezTo>
                    <a:cubicBezTo>
                      <a:pt x="13593" y="25827"/>
                      <a:pt x="15659" y="23956"/>
                      <a:pt x="17672" y="21943"/>
                    </a:cubicBezTo>
                    <a:cubicBezTo>
                      <a:pt x="18919" y="22477"/>
                      <a:pt x="20237" y="22798"/>
                      <a:pt x="21573" y="22923"/>
                    </a:cubicBezTo>
                    <a:cubicBezTo>
                      <a:pt x="21748" y="22936"/>
                      <a:pt x="21925" y="22944"/>
                      <a:pt x="22101" y="22944"/>
                    </a:cubicBezTo>
                    <a:cubicBezTo>
                      <a:pt x="22662" y="22944"/>
                      <a:pt x="23219" y="22856"/>
                      <a:pt x="23693" y="22531"/>
                    </a:cubicBezTo>
                    <a:cubicBezTo>
                      <a:pt x="23996" y="22317"/>
                      <a:pt x="24281" y="21907"/>
                      <a:pt x="24174" y="21498"/>
                    </a:cubicBezTo>
                    <a:cubicBezTo>
                      <a:pt x="24067" y="21088"/>
                      <a:pt x="23622" y="20928"/>
                      <a:pt x="23266" y="20856"/>
                    </a:cubicBezTo>
                    <a:cubicBezTo>
                      <a:pt x="23091" y="20822"/>
                      <a:pt x="22890" y="20806"/>
                      <a:pt x="22670" y="20806"/>
                    </a:cubicBezTo>
                    <a:cubicBezTo>
                      <a:pt x="21073" y="20806"/>
                      <a:pt x="18484" y="21619"/>
                      <a:pt x="17779" y="21854"/>
                    </a:cubicBezTo>
                    <a:cubicBezTo>
                      <a:pt x="19525" y="20108"/>
                      <a:pt x="21253" y="18291"/>
                      <a:pt x="22927" y="16367"/>
                    </a:cubicBezTo>
                    <a:lnTo>
                      <a:pt x="22945" y="16421"/>
                    </a:lnTo>
                    <a:cubicBezTo>
                      <a:pt x="22981" y="16367"/>
                      <a:pt x="23016" y="16314"/>
                      <a:pt x="23052" y="16278"/>
                    </a:cubicBezTo>
                    <a:cubicBezTo>
                      <a:pt x="24406" y="17133"/>
                      <a:pt x="25974" y="17632"/>
                      <a:pt x="27595" y="17685"/>
                    </a:cubicBezTo>
                    <a:cubicBezTo>
                      <a:pt x="27605" y="17686"/>
                      <a:pt x="27616" y="17686"/>
                      <a:pt x="27629" y="17686"/>
                    </a:cubicBezTo>
                    <a:cubicBezTo>
                      <a:pt x="27990" y="17686"/>
                      <a:pt x="29088" y="17423"/>
                      <a:pt x="28984" y="16492"/>
                    </a:cubicBezTo>
                    <a:cubicBezTo>
                      <a:pt x="28913" y="15922"/>
                      <a:pt x="27987" y="15405"/>
                      <a:pt x="27025" y="15405"/>
                    </a:cubicBezTo>
                    <a:cubicBezTo>
                      <a:pt x="25724" y="15441"/>
                      <a:pt x="24442" y="15655"/>
                      <a:pt x="23212" y="16046"/>
                    </a:cubicBezTo>
                    <a:cubicBezTo>
                      <a:pt x="24727" y="14283"/>
                      <a:pt x="26205" y="12448"/>
                      <a:pt x="27612" y="10524"/>
                    </a:cubicBezTo>
                    <a:cubicBezTo>
                      <a:pt x="29032" y="11242"/>
                      <a:pt x="30608" y="11616"/>
                      <a:pt x="32208" y="11616"/>
                    </a:cubicBezTo>
                    <a:cubicBezTo>
                      <a:pt x="32315" y="11616"/>
                      <a:pt x="32422" y="11614"/>
                      <a:pt x="32529" y="11611"/>
                    </a:cubicBezTo>
                    <a:cubicBezTo>
                      <a:pt x="32957" y="11593"/>
                      <a:pt x="33438" y="11539"/>
                      <a:pt x="33723" y="11201"/>
                    </a:cubicBezTo>
                    <a:cubicBezTo>
                      <a:pt x="34043" y="10827"/>
                      <a:pt x="33972" y="10257"/>
                      <a:pt x="33705" y="9847"/>
                    </a:cubicBezTo>
                    <a:cubicBezTo>
                      <a:pt x="33384" y="9366"/>
                      <a:pt x="32850" y="8956"/>
                      <a:pt x="32262" y="8956"/>
                    </a:cubicBezTo>
                    <a:cubicBezTo>
                      <a:pt x="32244" y="8956"/>
                      <a:pt x="32225" y="8956"/>
                      <a:pt x="32207" y="8956"/>
                    </a:cubicBezTo>
                    <a:cubicBezTo>
                      <a:pt x="30321" y="8956"/>
                      <a:pt x="28532" y="9851"/>
                      <a:pt x="27808" y="10257"/>
                    </a:cubicBezTo>
                    <a:cubicBezTo>
                      <a:pt x="28859" y="8796"/>
                      <a:pt x="29875" y="7300"/>
                      <a:pt x="30837" y="5768"/>
                    </a:cubicBezTo>
                    <a:cubicBezTo>
                      <a:pt x="32636" y="5518"/>
                      <a:pt x="35112" y="3772"/>
                      <a:pt x="35273" y="1920"/>
                    </a:cubicBezTo>
                    <a:cubicBezTo>
                      <a:pt x="35326" y="1581"/>
                      <a:pt x="35290" y="1243"/>
                      <a:pt x="35201" y="904"/>
                    </a:cubicBezTo>
                    <a:cubicBezTo>
                      <a:pt x="34925" y="248"/>
                      <a:pt x="34541" y="1"/>
                      <a:pt x="341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10" name="Google Shape;910;p3"/>
              <p:cNvGrpSpPr/>
              <p:nvPr/>
            </p:nvGrpSpPr>
            <p:grpSpPr>
              <a:xfrm>
                <a:off x="93335" y="4582373"/>
                <a:ext cx="2547224" cy="1454715"/>
                <a:chOff x="93335" y="4582373"/>
                <a:chExt cx="2547224" cy="1454715"/>
              </a:xfrm>
            </p:grpSpPr>
            <p:sp>
              <p:nvSpPr>
                <p:cNvPr id="911" name="Google Shape;911;p3"/>
                <p:cNvSpPr/>
                <p:nvPr/>
              </p:nvSpPr>
              <p:spPr>
                <a:xfrm>
                  <a:off x="93335" y="4582373"/>
                  <a:ext cx="2547224" cy="1454715"/>
                </a:xfrm>
                <a:custGeom>
                  <a:rect b="b" l="l" r="r" t="t"/>
                  <a:pathLst>
                    <a:path extrusionOk="0" h="27419" w="48011">
                      <a:moveTo>
                        <a:pt x="42709" y="0"/>
                      </a:moveTo>
                      <a:cubicBezTo>
                        <a:pt x="42609" y="0"/>
                        <a:pt x="42509" y="24"/>
                        <a:pt x="42416" y="74"/>
                      </a:cubicBezTo>
                      <a:cubicBezTo>
                        <a:pt x="39085" y="1606"/>
                        <a:pt x="36502" y="4403"/>
                        <a:pt x="35237" y="7823"/>
                      </a:cubicBezTo>
                      <a:cubicBezTo>
                        <a:pt x="34991" y="8493"/>
                        <a:pt x="34622" y="9302"/>
                        <a:pt x="33941" y="9302"/>
                      </a:cubicBezTo>
                      <a:cubicBezTo>
                        <a:pt x="33934" y="9302"/>
                        <a:pt x="33926" y="9302"/>
                        <a:pt x="33919" y="9302"/>
                      </a:cubicBezTo>
                      <a:cubicBezTo>
                        <a:pt x="34026" y="7681"/>
                        <a:pt x="34596" y="6131"/>
                        <a:pt x="35558" y="4848"/>
                      </a:cubicBezTo>
                      <a:cubicBezTo>
                        <a:pt x="36181" y="4029"/>
                        <a:pt x="36947" y="3316"/>
                        <a:pt x="37304" y="2354"/>
                      </a:cubicBezTo>
                      <a:cubicBezTo>
                        <a:pt x="37393" y="2158"/>
                        <a:pt x="37375" y="1944"/>
                        <a:pt x="37268" y="1784"/>
                      </a:cubicBezTo>
                      <a:cubicBezTo>
                        <a:pt x="37162" y="1602"/>
                        <a:pt x="36998" y="1533"/>
                        <a:pt x="36815" y="1533"/>
                      </a:cubicBezTo>
                      <a:cubicBezTo>
                        <a:pt x="36569" y="1533"/>
                        <a:pt x="36289" y="1659"/>
                        <a:pt x="36075" y="1802"/>
                      </a:cubicBezTo>
                      <a:cubicBezTo>
                        <a:pt x="33438" y="3530"/>
                        <a:pt x="31603" y="6220"/>
                        <a:pt x="30944" y="9302"/>
                      </a:cubicBezTo>
                      <a:cubicBezTo>
                        <a:pt x="30944" y="9302"/>
                        <a:pt x="30000" y="11582"/>
                        <a:pt x="29465" y="12312"/>
                      </a:cubicBezTo>
                      <a:cubicBezTo>
                        <a:pt x="29329" y="12518"/>
                        <a:pt x="29097" y="12734"/>
                        <a:pt x="28868" y="12734"/>
                      </a:cubicBezTo>
                      <a:cubicBezTo>
                        <a:pt x="28799" y="12734"/>
                        <a:pt x="28730" y="12714"/>
                        <a:pt x="28664" y="12669"/>
                      </a:cubicBezTo>
                      <a:cubicBezTo>
                        <a:pt x="28521" y="12544"/>
                        <a:pt x="28450" y="12366"/>
                        <a:pt x="28468" y="12188"/>
                      </a:cubicBezTo>
                      <a:cubicBezTo>
                        <a:pt x="28788" y="9783"/>
                        <a:pt x="30178" y="7698"/>
                        <a:pt x="31176" y="5489"/>
                      </a:cubicBezTo>
                      <a:cubicBezTo>
                        <a:pt x="31282" y="5258"/>
                        <a:pt x="31372" y="4991"/>
                        <a:pt x="31176" y="4741"/>
                      </a:cubicBezTo>
                      <a:cubicBezTo>
                        <a:pt x="31049" y="4602"/>
                        <a:pt x="30867" y="4525"/>
                        <a:pt x="30677" y="4525"/>
                      </a:cubicBezTo>
                      <a:cubicBezTo>
                        <a:pt x="30600" y="4525"/>
                        <a:pt x="30522" y="4538"/>
                        <a:pt x="30445" y="4563"/>
                      </a:cubicBezTo>
                      <a:cubicBezTo>
                        <a:pt x="28646" y="5133"/>
                        <a:pt x="27916" y="7075"/>
                        <a:pt x="27363" y="8821"/>
                      </a:cubicBezTo>
                      <a:cubicBezTo>
                        <a:pt x="26971" y="10032"/>
                        <a:pt x="26580" y="11243"/>
                        <a:pt x="26205" y="12473"/>
                      </a:cubicBezTo>
                      <a:cubicBezTo>
                        <a:pt x="25814" y="13648"/>
                        <a:pt x="25261" y="15020"/>
                        <a:pt x="24050" y="15323"/>
                      </a:cubicBezTo>
                      <a:cubicBezTo>
                        <a:pt x="23965" y="15342"/>
                        <a:pt x="23876" y="15355"/>
                        <a:pt x="23788" y="15355"/>
                      </a:cubicBezTo>
                      <a:cubicBezTo>
                        <a:pt x="23547" y="15355"/>
                        <a:pt x="23317" y="15258"/>
                        <a:pt x="23213" y="14931"/>
                      </a:cubicBezTo>
                      <a:cubicBezTo>
                        <a:pt x="23159" y="14735"/>
                        <a:pt x="23159" y="14557"/>
                        <a:pt x="23213" y="14379"/>
                      </a:cubicBezTo>
                      <a:cubicBezTo>
                        <a:pt x="23694" y="12508"/>
                        <a:pt x="24424" y="10709"/>
                        <a:pt x="25386" y="9052"/>
                      </a:cubicBezTo>
                      <a:cubicBezTo>
                        <a:pt x="25707" y="8518"/>
                        <a:pt x="26045" y="7948"/>
                        <a:pt x="25956" y="7324"/>
                      </a:cubicBezTo>
                      <a:cubicBezTo>
                        <a:pt x="25903" y="7004"/>
                        <a:pt x="25707" y="6719"/>
                        <a:pt x="25404" y="6576"/>
                      </a:cubicBezTo>
                      <a:cubicBezTo>
                        <a:pt x="25286" y="6520"/>
                        <a:pt x="25177" y="6496"/>
                        <a:pt x="25076" y="6496"/>
                      </a:cubicBezTo>
                      <a:cubicBezTo>
                        <a:pt x="24824" y="6496"/>
                        <a:pt x="24619" y="6643"/>
                        <a:pt x="24442" y="6808"/>
                      </a:cubicBezTo>
                      <a:cubicBezTo>
                        <a:pt x="23230" y="7930"/>
                        <a:pt x="22999" y="9711"/>
                        <a:pt x="22625" y="11315"/>
                      </a:cubicBezTo>
                      <a:cubicBezTo>
                        <a:pt x="22286" y="12776"/>
                        <a:pt x="21787" y="14183"/>
                        <a:pt x="21111" y="15501"/>
                      </a:cubicBezTo>
                      <a:cubicBezTo>
                        <a:pt x="20630" y="16445"/>
                        <a:pt x="19917" y="17443"/>
                        <a:pt x="18866" y="17478"/>
                      </a:cubicBezTo>
                      <a:cubicBezTo>
                        <a:pt x="18777" y="17478"/>
                        <a:pt x="18670" y="17461"/>
                        <a:pt x="18599" y="17407"/>
                      </a:cubicBezTo>
                      <a:cubicBezTo>
                        <a:pt x="18510" y="17354"/>
                        <a:pt x="18456" y="17265"/>
                        <a:pt x="18438" y="17176"/>
                      </a:cubicBezTo>
                      <a:cubicBezTo>
                        <a:pt x="18242" y="16552"/>
                        <a:pt x="18599" y="15911"/>
                        <a:pt x="18955" y="15376"/>
                      </a:cubicBezTo>
                      <a:cubicBezTo>
                        <a:pt x="20327" y="13292"/>
                        <a:pt x="21912" y="11226"/>
                        <a:pt x="22358" y="8767"/>
                      </a:cubicBezTo>
                      <a:cubicBezTo>
                        <a:pt x="22411" y="8518"/>
                        <a:pt x="22447" y="8233"/>
                        <a:pt x="22162" y="8055"/>
                      </a:cubicBezTo>
                      <a:cubicBezTo>
                        <a:pt x="22055" y="7983"/>
                        <a:pt x="21930" y="7948"/>
                        <a:pt x="21803" y="7948"/>
                      </a:cubicBezTo>
                      <a:cubicBezTo>
                        <a:pt x="21676" y="7948"/>
                        <a:pt x="21547" y="7983"/>
                        <a:pt x="21431" y="8055"/>
                      </a:cubicBezTo>
                      <a:cubicBezTo>
                        <a:pt x="19810" y="9034"/>
                        <a:pt x="18652" y="10602"/>
                        <a:pt x="17779" y="12277"/>
                      </a:cubicBezTo>
                      <a:cubicBezTo>
                        <a:pt x="16960" y="13844"/>
                        <a:pt x="16390" y="15519"/>
                        <a:pt x="15731" y="17176"/>
                      </a:cubicBezTo>
                      <a:cubicBezTo>
                        <a:pt x="15624" y="17478"/>
                        <a:pt x="15446" y="17817"/>
                        <a:pt x="15107" y="17853"/>
                      </a:cubicBezTo>
                      <a:cubicBezTo>
                        <a:pt x="15091" y="17854"/>
                        <a:pt x="15076" y="17854"/>
                        <a:pt x="15060" y="17854"/>
                      </a:cubicBezTo>
                      <a:cubicBezTo>
                        <a:pt x="14831" y="17854"/>
                        <a:pt x="14636" y="17733"/>
                        <a:pt x="14519" y="17550"/>
                      </a:cubicBezTo>
                      <a:cubicBezTo>
                        <a:pt x="14323" y="17193"/>
                        <a:pt x="14377" y="16802"/>
                        <a:pt x="14484" y="16427"/>
                      </a:cubicBezTo>
                      <a:cubicBezTo>
                        <a:pt x="15000" y="14486"/>
                        <a:pt x="16372" y="12882"/>
                        <a:pt x="17494" y="11226"/>
                      </a:cubicBezTo>
                      <a:cubicBezTo>
                        <a:pt x="17690" y="10976"/>
                        <a:pt x="17726" y="10638"/>
                        <a:pt x="17619" y="10335"/>
                      </a:cubicBezTo>
                      <a:cubicBezTo>
                        <a:pt x="17491" y="10022"/>
                        <a:pt x="17225" y="9901"/>
                        <a:pt x="16923" y="9901"/>
                      </a:cubicBezTo>
                      <a:cubicBezTo>
                        <a:pt x="16555" y="9901"/>
                        <a:pt x="16131" y="10082"/>
                        <a:pt x="15837" y="10317"/>
                      </a:cubicBezTo>
                      <a:cubicBezTo>
                        <a:pt x="14003" y="11778"/>
                        <a:pt x="13361" y="14236"/>
                        <a:pt x="12079" y="16178"/>
                      </a:cubicBezTo>
                      <a:cubicBezTo>
                        <a:pt x="11883" y="16481"/>
                        <a:pt x="11651" y="16802"/>
                        <a:pt x="11277" y="16873"/>
                      </a:cubicBezTo>
                      <a:cubicBezTo>
                        <a:pt x="11233" y="16888"/>
                        <a:pt x="11187" y="16894"/>
                        <a:pt x="11142" y="16894"/>
                      </a:cubicBezTo>
                      <a:cubicBezTo>
                        <a:pt x="11021" y="16894"/>
                        <a:pt x="10899" y="16848"/>
                        <a:pt x="10796" y="16784"/>
                      </a:cubicBezTo>
                      <a:cubicBezTo>
                        <a:pt x="10547" y="16588"/>
                        <a:pt x="10582" y="16321"/>
                        <a:pt x="10654" y="16071"/>
                      </a:cubicBezTo>
                      <a:cubicBezTo>
                        <a:pt x="10849" y="15198"/>
                        <a:pt x="11224" y="14361"/>
                        <a:pt x="11740" y="13631"/>
                      </a:cubicBezTo>
                      <a:cubicBezTo>
                        <a:pt x="12025" y="13292"/>
                        <a:pt x="12275" y="12918"/>
                        <a:pt x="12471" y="12526"/>
                      </a:cubicBezTo>
                      <a:cubicBezTo>
                        <a:pt x="12684" y="11992"/>
                        <a:pt x="12631" y="11279"/>
                        <a:pt x="11990" y="11012"/>
                      </a:cubicBezTo>
                      <a:cubicBezTo>
                        <a:pt x="11864" y="10967"/>
                        <a:pt x="11728" y="10945"/>
                        <a:pt x="11593" y="10945"/>
                      </a:cubicBezTo>
                      <a:cubicBezTo>
                        <a:pt x="11403" y="10945"/>
                        <a:pt x="11212" y="10990"/>
                        <a:pt x="11045" y="11083"/>
                      </a:cubicBezTo>
                      <a:cubicBezTo>
                        <a:pt x="10422" y="11386"/>
                        <a:pt x="10119" y="12009"/>
                        <a:pt x="9852" y="12633"/>
                      </a:cubicBezTo>
                      <a:cubicBezTo>
                        <a:pt x="9264" y="13987"/>
                        <a:pt x="8783" y="15394"/>
                        <a:pt x="8409" y="16819"/>
                      </a:cubicBezTo>
                      <a:cubicBezTo>
                        <a:pt x="8320" y="17158"/>
                        <a:pt x="8124" y="17443"/>
                        <a:pt x="7839" y="17639"/>
                      </a:cubicBezTo>
                      <a:cubicBezTo>
                        <a:pt x="7666" y="17749"/>
                        <a:pt x="7499" y="17797"/>
                        <a:pt x="7343" y="17797"/>
                      </a:cubicBezTo>
                      <a:cubicBezTo>
                        <a:pt x="6742" y="17797"/>
                        <a:pt x="6307" y="17085"/>
                        <a:pt x="6378" y="16463"/>
                      </a:cubicBezTo>
                      <a:cubicBezTo>
                        <a:pt x="6467" y="15697"/>
                        <a:pt x="7055" y="15091"/>
                        <a:pt x="7447" y="14450"/>
                      </a:cubicBezTo>
                      <a:cubicBezTo>
                        <a:pt x="7572" y="14236"/>
                        <a:pt x="7625" y="14005"/>
                        <a:pt x="7589" y="13755"/>
                      </a:cubicBezTo>
                      <a:cubicBezTo>
                        <a:pt x="7519" y="13355"/>
                        <a:pt x="7199" y="13196"/>
                        <a:pt x="6856" y="13196"/>
                      </a:cubicBezTo>
                      <a:cubicBezTo>
                        <a:pt x="6681" y="13196"/>
                        <a:pt x="6499" y="13238"/>
                        <a:pt x="6342" y="13310"/>
                      </a:cubicBezTo>
                      <a:cubicBezTo>
                        <a:pt x="5666" y="13613"/>
                        <a:pt x="5256" y="14272"/>
                        <a:pt x="4935" y="14931"/>
                      </a:cubicBezTo>
                      <a:cubicBezTo>
                        <a:pt x="4614" y="15590"/>
                        <a:pt x="4329" y="16285"/>
                        <a:pt x="3831" y="16802"/>
                      </a:cubicBezTo>
                      <a:cubicBezTo>
                        <a:pt x="3667" y="16959"/>
                        <a:pt x="3339" y="17022"/>
                        <a:pt x="2947" y="17022"/>
                      </a:cubicBezTo>
                      <a:cubicBezTo>
                        <a:pt x="2097" y="17022"/>
                        <a:pt x="949" y="16726"/>
                        <a:pt x="535" y="16445"/>
                      </a:cubicBezTo>
                      <a:lnTo>
                        <a:pt x="1" y="17193"/>
                      </a:lnTo>
                      <a:cubicBezTo>
                        <a:pt x="1052" y="17977"/>
                        <a:pt x="3029" y="19492"/>
                        <a:pt x="3261" y="20792"/>
                      </a:cubicBezTo>
                      <a:cubicBezTo>
                        <a:pt x="3474" y="21950"/>
                        <a:pt x="3385" y="23393"/>
                        <a:pt x="4401" y="24034"/>
                      </a:cubicBezTo>
                      <a:cubicBezTo>
                        <a:pt x="4541" y="24143"/>
                        <a:pt x="4722" y="24198"/>
                        <a:pt x="4909" y="24198"/>
                      </a:cubicBezTo>
                      <a:cubicBezTo>
                        <a:pt x="4935" y="24198"/>
                        <a:pt x="4962" y="24197"/>
                        <a:pt x="4989" y="24194"/>
                      </a:cubicBezTo>
                      <a:cubicBezTo>
                        <a:pt x="5630" y="24123"/>
                        <a:pt x="5772" y="23286"/>
                        <a:pt x="5737" y="22662"/>
                      </a:cubicBezTo>
                      <a:cubicBezTo>
                        <a:pt x="5666" y="21843"/>
                        <a:pt x="5576" y="21041"/>
                        <a:pt x="5416" y="20240"/>
                      </a:cubicBezTo>
                      <a:cubicBezTo>
                        <a:pt x="5363" y="20079"/>
                        <a:pt x="5381" y="19901"/>
                        <a:pt x="5470" y="19741"/>
                      </a:cubicBezTo>
                      <a:cubicBezTo>
                        <a:pt x="5550" y="19661"/>
                        <a:pt x="5657" y="19621"/>
                        <a:pt x="5766" y="19621"/>
                      </a:cubicBezTo>
                      <a:cubicBezTo>
                        <a:pt x="5875" y="19621"/>
                        <a:pt x="5986" y="19661"/>
                        <a:pt x="6075" y="19741"/>
                      </a:cubicBezTo>
                      <a:cubicBezTo>
                        <a:pt x="6218" y="19901"/>
                        <a:pt x="6325" y="20115"/>
                        <a:pt x="6360" y="20329"/>
                      </a:cubicBezTo>
                      <a:cubicBezTo>
                        <a:pt x="6948" y="22431"/>
                        <a:pt x="7215" y="24711"/>
                        <a:pt x="8534" y="26439"/>
                      </a:cubicBezTo>
                      <a:cubicBezTo>
                        <a:pt x="8825" y="26832"/>
                        <a:pt x="9235" y="27213"/>
                        <a:pt x="9715" y="27213"/>
                      </a:cubicBezTo>
                      <a:cubicBezTo>
                        <a:pt x="9823" y="27213"/>
                        <a:pt x="9934" y="27194"/>
                        <a:pt x="10048" y="27152"/>
                      </a:cubicBezTo>
                      <a:cubicBezTo>
                        <a:pt x="10404" y="27009"/>
                        <a:pt x="10671" y="26688"/>
                        <a:pt x="10743" y="26314"/>
                      </a:cubicBezTo>
                      <a:cubicBezTo>
                        <a:pt x="10903" y="25513"/>
                        <a:pt x="10493" y="24800"/>
                        <a:pt x="10155" y="24123"/>
                      </a:cubicBezTo>
                      <a:cubicBezTo>
                        <a:pt x="9727" y="23286"/>
                        <a:pt x="9407" y="22431"/>
                        <a:pt x="9157" y="21540"/>
                      </a:cubicBezTo>
                      <a:cubicBezTo>
                        <a:pt x="9086" y="21255"/>
                        <a:pt x="9104" y="20863"/>
                        <a:pt x="9389" y="20828"/>
                      </a:cubicBezTo>
                      <a:cubicBezTo>
                        <a:pt x="10600" y="23001"/>
                        <a:pt x="11366" y="25531"/>
                        <a:pt x="13343" y="27098"/>
                      </a:cubicBezTo>
                      <a:cubicBezTo>
                        <a:pt x="13593" y="27312"/>
                        <a:pt x="13931" y="27419"/>
                        <a:pt x="14270" y="27419"/>
                      </a:cubicBezTo>
                      <a:cubicBezTo>
                        <a:pt x="15054" y="27383"/>
                        <a:pt x="15250" y="26653"/>
                        <a:pt x="15089" y="26083"/>
                      </a:cubicBezTo>
                      <a:cubicBezTo>
                        <a:pt x="14947" y="25691"/>
                        <a:pt x="14733" y="25352"/>
                        <a:pt x="14466" y="25050"/>
                      </a:cubicBezTo>
                      <a:cubicBezTo>
                        <a:pt x="13504" y="23820"/>
                        <a:pt x="12613" y="22520"/>
                        <a:pt x="12239" y="21024"/>
                      </a:cubicBezTo>
                      <a:lnTo>
                        <a:pt x="12292" y="20917"/>
                      </a:lnTo>
                      <a:cubicBezTo>
                        <a:pt x="13771" y="22467"/>
                        <a:pt x="15535" y="23749"/>
                        <a:pt x="17476" y="24658"/>
                      </a:cubicBezTo>
                      <a:cubicBezTo>
                        <a:pt x="18066" y="24946"/>
                        <a:pt x="18718" y="25200"/>
                        <a:pt x="19363" y="25200"/>
                      </a:cubicBezTo>
                      <a:cubicBezTo>
                        <a:pt x="19634" y="25200"/>
                        <a:pt x="19903" y="25155"/>
                        <a:pt x="20166" y="25050"/>
                      </a:cubicBezTo>
                      <a:cubicBezTo>
                        <a:pt x="20327" y="24996"/>
                        <a:pt x="20434" y="24854"/>
                        <a:pt x="20451" y="24711"/>
                      </a:cubicBezTo>
                      <a:cubicBezTo>
                        <a:pt x="20487" y="24480"/>
                        <a:pt x="20309" y="24373"/>
                        <a:pt x="20149" y="24284"/>
                      </a:cubicBezTo>
                      <a:lnTo>
                        <a:pt x="15499" y="21665"/>
                      </a:lnTo>
                      <a:cubicBezTo>
                        <a:pt x="15544" y="21326"/>
                        <a:pt x="15861" y="21202"/>
                        <a:pt x="16215" y="21202"/>
                      </a:cubicBezTo>
                      <a:cubicBezTo>
                        <a:pt x="16419" y="21202"/>
                        <a:pt x="16635" y="21243"/>
                        <a:pt x="16817" y="21309"/>
                      </a:cubicBezTo>
                      <a:cubicBezTo>
                        <a:pt x="19113" y="22182"/>
                        <a:pt x="21013" y="24258"/>
                        <a:pt x="23515" y="24258"/>
                      </a:cubicBezTo>
                      <a:cubicBezTo>
                        <a:pt x="23615" y="24258"/>
                        <a:pt x="23716" y="24255"/>
                        <a:pt x="23818" y="24248"/>
                      </a:cubicBezTo>
                      <a:cubicBezTo>
                        <a:pt x="24281" y="24230"/>
                        <a:pt x="24691" y="23927"/>
                        <a:pt x="24816" y="23482"/>
                      </a:cubicBezTo>
                      <a:cubicBezTo>
                        <a:pt x="25012" y="22716"/>
                        <a:pt x="24175" y="22217"/>
                        <a:pt x="23462" y="21950"/>
                      </a:cubicBezTo>
                      <a:lnTo>
                        <a:pt x="19899" y="20596"/>
                      </a:lnTo>
                      <a:cubicBezTo>
                        <a:pt x="19668" y="20525"/>
                        <a:pt x="19543" y="20293"/>
                        <a:pt x="19596" y="20062"/>
                      </a:cubicBezTo>
                      <a:cubicBezTo>
                        <a:pt x="19632" y="19901"/>
                        <a:pt x="19774" y="19794"/>
                        <a:pt x="19935" y="19777"/>
                      </a:cubicBezTo>
                      <a:cubicBezTo>
                        <a:pt x="20097" y="19755"/>
                        <a:pt x="20261" y="19744"/>
                        <a:pt x="20424" y="19744"/>
                      </a:cubicBezTo>
                      <a:cubicBezTo>
                        <a:pt x="21064" y="19744"/>
                        <a:pt x="21700" y="19909"/>
                        <a:pt x="22268" y="20222"/>
                      </a:cubicBezTo>
                      <a:cubicBezTo>
                        <a:pt x="24235" y="21305"/>
                        <a:pt x="26468" y="22249"/>
                        <a:pt x="28746" y="22249"/>
                      </a:cubicBezTo>
                      <a:cubicBezTo>
                        <a:pt x="28902" y="22249"/>
                        <a:pt x="29059" y="22244"/>
                        <a:pt x="29216" y="22235"/>
                      </a:cubicBezTo>
                      <a:cubicBezTo>
                        <a:pt x="29661" y="22199"/>
                        <a:pt x="30178" y="22092"/>
                        <a:pt x="30338" y="21629"/>
                      </a:cubicBezTo>
                      <a:cubicBezTo>
                        <a:pt x="30427" y="21344"/>
                        <a:pt x="30356" y="21024"/>
                        <a:pt x="30142" y="20810"/>
                      </a:cubicBezTo>
                      <a:cubicBezTo>
                        <a:pt x="29804" y="20400"/>
                        <a:pt x="29287" y="20293"/>
                        <a:pt x="28788" y="20204"/>
                      </a:cubicBezTo>
                      <a:cubicBezTo>
                        <a:pt x="27648" y="19990"/>
                        <a:pt x="26490" y="19830"/>
                        <a:pt x="25333" y="19723"/>
                      </a:cubicBezTo>
                      <a:cubicBezTo>
                        <a:pt x="24584" y="19652"/>
                        <a:pt x="23622" y="19420"/>
                        <a:pt x="23533" y="18654"/>
                      </a:cubicBezTo>
                      <a:cubicBezTo>
                        <a:pt x="23991" y="18557"/>
                        <a:pt x="24449" y="18515"/>
                        <a:pt x="24906" y="18515"/>
                      </a:cubicBezTo>
                      <a:cubicBezTo>
                        <a:pt x="27659" y="18515"/>
                        <a:pt x="30404" y="20032"/>
                        <a:pt x="33213" y="20032"/>
                      </a:cubicBezTo>
                      <a:cubicBezTo>
                        <a:pt x="33601" y="20032"/>
                        <a:pt x="33991" y="20003"/>
                        <a:pt x="34382" y="19937"/>
                      </a:cubicBezTo>
                      <a:cubicBezTo>
                        <a:pt x="35077" y="19830"/>
                        <a:pt x="35665" y="19438"/>
                        <a:pt x="36039" y="18850"/>
                      </a:cubicBezTo>
                      <a:cubicBezTo>
                        <a:pt x="36199" y="18583"/>
                        <a:pt x="36342" y="18209"/>
                        <a:pt x="35968" y="17924"/>
                      </a:cubicBezTo>
                      <a:cubicBezTo>
                        <a:pt x="35790" y="17781"/>
                        <a:pt x="35576" y="17710"/>
                        <a:pt x="35344" y="17692"/>
                      </a:cubicBezTo>
                      <a:cubicBezTo>
                        <a:pt x="33157" y="17567"/>
                        <a:pt x="30970" y="17511"/>
                        <a:pt x="28771" y="17511"/>
                      </a:cubicBezTo>
                      <a:cubicBezTo>
                        <a:pt x="28463" y="17511"/>
                        <a:pt x="28154" y="17512"/>
                        <a:pt x="27844" y="17514"/>
                      </a:cubicBezTo>
                      <a:cubicBezTo>
                        <a:pt x="27506" y="17514"/>
                        <a:pt x="27132" y="17514"/>
                        <a:pt x="26847" y="17318"/>
                      </a:cubicBezTo>
                      <a:cubicBezTo>
                        <a:pt x="26669" y="17193"/>
                        <a:pt x="26562" y="16962"/>
                        <a:pt x="26597" y="16730"/>
                      </a:cubicBezTo>
                      <a:cubicBezTo>
                        <a:pt x="26633" y="16588"/>
                        <a:pt x="26722" y="16463"/>
                        <a:pt x="26865" y="16410"/>
                      </a:cubicBezTo>
                      <a:cubicBezTo>
                        <a:pt x="27488" y="16112"/>
                        <a:pt x="28169" y="15950"/>
                        <a:pt x="28851" y="15950"/>
                      </a:cubicBezTo>
                      <a:cubicBezTo>
                        <a:pt x="29026" y="15950"/>
                        <a:pt x="29202" y="15960"/>
                        <a:pt x="29376" y="15982"/>
                      </a:cubicBezTo>
                      <a:cubicBezTo>
                        <a:pt x="30840" y="16107"/>
                        <a:pt x="32310" y="16174"/>
                        <a:pt x="33779" y="16174"/>
                      </a:cubicBezTo>
                      <a:cubicBezTo>
                        <a:pt x="34617" y="16174"/>
                        <a:pt x="35454" y="16152"/>
                        <a:pt x="36288" y="16107"/>
                      </a:cubicBezTo>
                      <a:cubicBezTo>
                        <a:pt x="37909" y="16018"/>
                        <a:pt x="39602" y="15822"/>
                        <a:pt x="40973" y="14878"/>
                      </a:cubicBezTo>
                      <a:cubicBezTo>
                        <a:pt x="41294" y="14664"/>
                        <a:pt x="41472" y="14272"/>
                        <a:pt x="41401" y="13880"/>
                      </a:cubicBezTo>
                      <a:cubicBezTo>
                        <a:pt x="41277" y="13274"/>
                        <a:pt x="40650" y="13142"/>
                        <a:pt x="40067" y="13142"/>
                      </a:cubicBezTo>
                      <a:cubicBezTo>
                        <a:pt x="39982" y="13142"/>
                        <a:pt x="39897" y="13145"/>
                        <a:pt x="39816" y="13150"/>
                      </a:cubicBezTo>
                      <a:cubicBezTo>
                        <a:pt x="37197" y="13328"/>
                        <a:pt x="34578" y="13720"/>
                        <a:pt x="32013" y="14308"/>
                      </a:cubicBezTo>
                      <a:cubicBezTo>
                        <a:pt x="31954" y="14323"/>
                        <a:pt x="31895" y="14330"/>
                        <a:pt x="31837" y="14330"/>
                      </a:cubicBezTo>
                      <a:cubicBezTo>
                        <a:pt x="31558" y="14330"/>
                        <a:pt x="31297" y="14160"/>
                        <a:pt x="31193" y="13880"/>
                      </a:cubicBezTo>
                      <a:cubicBezTo>
                        <a:pt x="31087" y="13524"/>
                        <a:pt x="31389" y="13256"/>
                        <a:pt x="31674" y="13096"/>
                      </a:cubicBezTo>
                      <a:cubicBezTo>
                        <a:pt x="32761" y="12508"/>
                        <a:pt x="34062" y="12473"/>
                        <a:pt x="35309" y="12401"/>
                      </a:cubicBezTo>
                      <a:cubicBezTo>
                        <a:pt x="37535" y="12277"/>
                        <a:pt x="39762" y="11992"/>
                        <a:pt x="41953" y="11564"/>
                      </a:cubicBezTo>
                      <a:cubicBezTo>
                        <a:pt x="42612" y="11422"/>
                        <a:pt x="43289" y="11261"/>
                        <a:pt x="43770" y="10745"/>
                      </a:cubicBezTo>
                      <a:cubicBezTo>
                        <a:pt x="43966" y="10549"/>
                        <a:pt x="44055" y="10264"/>
                        <a:pt x="44020" y="9979"/>
                      </a:cubicBezTo>
                      <a:cubicBezTo>
                        <a:pt x="43934" y="9427"/>
                        <a:pt x="43392" y="9238"/>
                        <a:pt x="42812" y="9238"/>
                      </a:cubicBezTo>
                      <a:cubicBezTo>
                        <a:pt x="42550" y="9238"/>
                        <a:pt x="42281" y="9276"/>
                        <a:pt x="42042" y="9337"/>
                      </a:cubicBezTo>
                      <a:cubicBezTo>
                        <a:pt x="39798" y="9907"/>
                        <a:pt x="37607" y="10869"/>
                        <a:pt x="35291" y="10941"/>
                      </a:cubicBezTo>
                      <a:cubicBezTo>
                        <a:pt x="35166" y="10371"/>
                        <a:pt x="35879" y="10014"/>
                        <a:pt x="36449" y="9872"/>
                      </a:cubicBezTo>
                      <a:lnTo>
                        <a:pt x="43913" y="8126"/>
                      </a:lnTo>
                      <a:cubicBezTo>
                        <a:pt x="44412" y="8019"/>
                        <a:pt x="44910" y="7823"/>
                        <a:pt x="45356" y="7574"/>
                      </a:cubicBezTo>
                      <a:cubicBezTo>
                        <a:pt x="45904" y="7266"/>
                        <a:pt x="45662" y="6447"/>
                        <a:pt x="45057" y="6447"/>
                      </a:cubicBezTo>
                      <a:cubicBezTo>
                        <a:pt x="45032" y="6447"/>
                        <a:pt x="45007" y="6449"/>
                        <a:pt x="44982" y="6451"/>
                      </a:cubicBezTo>
                      <a:cubicBezTo>
                        <a:pt x="43325" y="6630"/>
                        <a:pt x="41704" y="7021"/>
                        <a:pt x="40136" y="7592"/>
                      </a:cubicBezTo>
                      <a:cubicBezTo>
                        <a:pt x="40012" y="6897"/>
                        <a:pt x="40849" y="6487"/>
                        <a:pt x="41526" y="6291"/>
                      </a:cubicBezTo>
                      <a:cubicBezTo>
                        <a:pt x="43503" y="5703"/>
                        <a:pt x="45391" y="4902"/>
                        <a:pt x="47173" y="3886"/>
                      </a:cubicBezTo>
                      <a:cubicBezTo>
                        <a:pt x="47565" y="3655"/>
                        <a:pt x="48010" y="3352"/>
                        <a:pt x="47957" y="2853"/>
                      </a:cubicBezTo>
                      <a:cubicBezTo>
                        <a:pt x="47921" y="2568"/>
                        <a:pt x="47743" y="2318"/>
                        <a:pt x="47476" y="2194"/>
                      </a:cubicBezTo>
                      <a:cubicBezTo>
                        <a:pt x="47276" y="2098"/>
                        <a:pt x="47074" y="2060"/>
                        <a:pt x="46872" y="2060"/>
                      </a:cubicBezTo>
                      <a:cubicBezTo>
                        <a:pt x="46549" y="2060"/>
                        <a:pt x="46225" y="2156"/>
                        <a:pt x="45908" y="2265"/>
                      </a:cubicBezTo>
                      <a:cubicBezTo>
                        <a:pt x="43770" y="2942"/>
                        <a:pt x="41757" y="4011"/>
                        <a:pt x="39994" y="5418"/>
                      </a:cubicBezTo>
                      <a:cubicBezTo>
                        <a:pt x="40243" y="3548"/>
                        <a:pt x="42434" y="2568"/>
                        <a:pt x="43200" y="840"/>
                      </a:cubicBezTo>
                      <a:cubicBezTo>
                        <a:pt x="43289" y="626"/>
                        <a:pt x="43361" y="395"/>
                        <a:pt x="43129" y="163"/>
                      </a:cubicBezTo>
                      <a:cubicBezTo>
                        <a:pt x="43011" y="56"/>
                        <a:pt x="42861" y="0"/>
                        <a:pt x="4270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2" name="Google Shape;912;p3"/>
                <p:cNvSpPr/>
                <p:nvPr/>
              </p:nvSpPr>
              <p:spPr>
                <a:xfrm>
                  <a:off x="2387128" y="4800796"/>
                  <a:ext cx="29392" cy="22761"/>
                </a:xfrm>
                <a:custGeom>
                  <a:rect b="b" l="l" r="r" t="t"/>
                  <a:pathLst>
                    <a:path extrusionOk="0" h="429" w="554">
                      <a:moveTo>
                        <a:pt x="268" y="1"/>
                      </a:moveTo>
                      <a:cubicBezTo>
                        <a:pt x="1" y="1"/>
                        <a:pt x="19" y="428"/>
                        <a:pt x="286" y="428"/>
                      </a:cubicBezTo>
                      <a:cubicBezTo>
                        <a:pt x="553"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3" name="Google Shape;913;p3"/>
                <p:cNvSpPr/>
                <p:nvPr/>
              </p:nvSpPr>
              <p:spPr>
                <a:xfrm>
                  <a:off x="2259692" y="4692195"/>
                  <a:ext cx="29286" cy="21646"/>
                </a:xfrm>
                <a:custGeom>
                  <a:rect b="b" l="l" r="r" t="t"/>
                  <a:pathLst>
                    <a:path extrusionOk="0" h="408" w="552">
                      <a:moveTo>
                        <a:pt x="225" y="0"/>
                      </a:moveTo>
                      <a:cubicBezTo>
                        <a:pt x="113" y="0"/>
                        <a:pt x="0" y="124"/>
                        <a:pt x="69" y="248"/>
                      </a:cubicBezTo>
                      <a:lnTo>
                        <a:pt x="105" y="302"/>
                      </a:lnTo>
                      <a:cubicBezTo>
                        <a:pt x="145" y="377"/>
                        <a:pt x="203" y="407"/>
                        <a:pt x="261" y="407"/>
                      </a:cubicBezTo>
                      <a:cubicBezTo>
                        <a:pt x="409" y="407"/>
                        <a:pt x="551" y="211"/>
                        <a:pt x="372" y="70"/>
                      </a:cubicBezTo>
                      <a:lnTo>
                        <a:pt x="319" y="35"/>
                      </a:lnTo>
                      <a:cubicBezTo>
                        <a:pt x="291" y="11"/>
                        <a:pt x="258" y="0"/>
                        <a:pt x="22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4" name="Google Shape;914;p3"/>
                <p:cNvSpPr/>
                <p:nvPr/>
              </p:nvSpPr>
              <p:spPr>
                <a:xfrm>
                  <a:off x="2063922" y="4900061"/>
                  <a:ext cx="16129" cy="12309"/>
                </a:xfrm>
                <a:custGeom>
                  <a:rect b="b" l="l" r="r" t="t"/>
                  <a:pathLst>
                    <a:path extrusionOk="0" h="232" w="304">
                      <a:moveTo>
                        <a:pt x="161" y="0"/>
                      </a:moveTo>
                      <a:cubicBezTo>
                        <a:pt x="0" y="0"/>
                        <a:pt x="0" y="232"/>
                        <a:pt x="143" y="232"/>
                      </a:cubicBezTo>
                      <a:cubicBezTo>
                        <a:pt x="285" y="232"/>
                        <a:pt x="303" y="0"/>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5" name="Google Shape;915;p3"/>
                <p:cNvSpPr/>
                <p:nvPr/>
              </p:nvSpPr>
              <p:spPr>
                <a:xfrm>
                  <a:off x="2134803" y="4983196"/>
                  <a:ext cx="35971" cy="29392"/>
                </a:xfrm>
                <a:custGeom>
                  <a:rect b="b" l="l" r="r" t="t"/>
                  <a:pathLst>
                    <a:path extrusionOk="0" h="554" w="678">
                      <a:moveTo>
                        <a:pt x="339" y="1"/>
                      </a:moveTo>
                      <a:cubicBezTo>
                        <a:pt x="0" y="37"/>
                        <a:pt x="0" y="518"/>
                        <a:pt x="339" y="553"/>
                      </a:cubicBezTo>
                      <a:cubicBezTo>
                        <a:pt x="677" y="518"/>
                        <a:pt x="677" y="37"/>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6" name="Google Shape;916;p3"/>
                <p:cNvSpPr/>
                <p:nvPr/>
              </p:nvSpPr>
              <p:spPr>
                <a:xfrm>
                  <a:off x="1875846" y="5135143"/>
                  <a:ext cx="25573" cy="29392"/>
                </a:xfrm>
                <a:custGeom>
                  <a:rect b="b" l="l" r="r" t="t"/>
                  <a:pathLst>
                    <a:path extrusionOk="0" h="554" w="482">
                      <a:moveTo>
                        <a:pt x="248" y="0"/>
                      </a:moveTo>
                      <a:cubicBezTo>
                        <a:pt x="200" y="0"/>
                        <a:pt x="168" y="26"/>
                        <a:pt x="125" y="41"/>
                      </a:cubicBezTo>
                      <a:cubicBezTo>
                        <a:pt x="72" y="112"/>
                        <a:pt x="36" y="183"/>
                        <a:pt x="0" y="254"/>
                      </a:cubicBezTo>
                      <a:cubicBezTo>
                        <a:pt x="0" y="290"/>
                        <a:pt x="0" y="308"/>
                        <a:pt x="0" y="343"/>
                      </a:cubicBezTo>
                      <a:cubicBezTo>
                        <a:pt x="18" y="397"/>
                        <a:pt x="54" y="450"/>
                        <a:pt x="107" y="504"/>
                      </a:cubicBezTo>
                      <a:cubicBezTo>
                        <a:pt x="138" y="535"/>
                        <a:pt x="187" y="554"/>
                        <a:pt x="241" y="554"/>
                      </a:cubicBezTo>
                      <a:cubicBezTo>
                        <a:pt x="279" y="554"/>
                        <a:pt x="319" y="544"/>
                        <a:pt x="357" y="522"/>
                      </a:cubicBezTo>
                      <a:cubicBezTo>
                        <a:pt x="392" y="504"/>
                        <a:pt x="410" y="468"/>
                        <a:pt x="428" y="450"/>
                      </a:cubicBezTo>
                      <a:cubicBezTo>
                        <a:pt x="464" y="379"/>
                        <a:pt x="428" y="343"/>
                        <a:pt x="446" y="290"/>
                      </a:cubicBezTo>
                      <a:lnTo>
                        <a:pt x="446" y="290"/>
                      </a:lnTo>
                      <a:lnTo>
                        <a:pt x="481" y="308"/>
                      </a:lnTo>
                      <a:cubicBezTo>
                        <a:pt x="481" y="290"/>
                        <a:pt x="481" y="272"/>
                        <a:pt x="481" y="254"/>
                      </a:cubicBezTo>
                      <a:cubicBezTo>
                        <a:pt x="481" y="183"/>
                        <a:pt x="464" y="148"/>
                        <a:pt x="428" y="94"/>
                      </a:cubicBezTo>
                      <a:cubicBezTo>
                        <a:pt x="392" y="41"/>
                        <a:pt x="339" y="5"/>
                        <a:pt x="285" y="5"/>
                      </a:cubicBezTo>
                      <a:cubicBezTo>
                        <a:pt x="272" y="2"/>
                        <a:pt x="259" y="0"/>
                        <a:pt x="24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7" name="Google Shape;917;p3"/>
                <p:cNvSpPr/>
                <p:nvPr/>
              </p:nvSpPr>
              <p:spPr>
                <a:xfrm>
                  <a:off x="1807777" y="5002137"/>
                  <a:ext cx="34114" cy="24618"/>
                </a:xfrm>
                <a:custGeom>
                  <a:rect b="b" l="l" r="r" t="t"/>
                  <a:pathLst>
                    <a:path extrusionOk="0" h="464" w="643">
                      <a:moveTo>
                        <a:pt x="286" y="0"/>
                      </a:moveTo>
                      <a:cubicBezTo>
                        <a:pt x="1" y="0"/>
                        <a:pt x="54" y="463"/>
                        <a:pt x="339" y="463"/>
                      </a:cubicBezTo>
                      <a:cubicBezTo>
                        <a:pt x="642" y="463"/>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8" name="Google Shape;918;p3"/>
                <p:cNvSpPr/>
                <p:nvPr/>
              </p:nvSpPr>
              <p:spPr>
                <a:xfrm>
                  <a:off x="1701935" y="5224221"/>
                  <a:ext cx="34061" cy="24618"/>
                </a:xfrm>
                <a:custGeom>
                  <a:rect b="b" l="l" r="r" t="t"/>
                  <a:pathLst>
                    <a:path extrusionOk="0" h="464" w="642">
                      <a:moveTo>
                        <a:pt x="286" y="1"/>
                      </a:moveTo>
                      <a:cubicBezTo>
                        <a:pt x="1" y="1"/>
                        <a:pt x="54" y="464"/>
                        <a:pt x="357" y="464"/>
                      </a:cubicBezTo>
                      <a:cubicBezTo>
                        <a:pt x="642" y="464"/>
                        <a:pt x="588"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19" name="Google Shape;919;p3"/>
                <p:cNvSpPr/>
                <p:nvPr/>
              </p:nvSpPr>
              <p:spPr>
                <a:xfrm>
                  <a:off x="1553330" y="5334839"/>
                  <a:ext cx="35547" cy="26050"/>
                </a:xfrm>
                <a:custGeom>
                  <a:rect b="b" l="l" r="r" t="t"/>
                  <a:pathLst>
                    <a:path extrusionOk="0" h="491" w="670">
                      <a:moveTo>
                        <a:pt x="343" y="1"/>
                      </a:moveTo>
                      <a:cubicBezTo>
                        <a:pt x="162" y="1"/>
                        <a:pt x="1" y="228"/>
                        <a:pt x="165" y="392"/>
                      </a:cubicBezTo>
                      <a:lnTo>
                        <a:pt x="183" y="410"/>
                      </a:lnTo>
                      <a:cubicBezTo>
                        <a:pt x="231" y="466"/>
                        <a:pt x="288" y="490"/>
                        <a:pt x="343" y="490"/>
                      </a:cubicBezTo>
                      <a:cubicBezTo>
                        <a:pt x="513" y="490"/>
                        <a:pt x="669" y="268"/>
                        <a:pt x="521" y="107"/>
                      </a:cubicBezTo>
                      <a:lnTo>
                        <a:pt x="503" y="71"/>
                      </a:lnTo>
                      <a:cubicBezTo>
                        <a:pt x="454" y="21"/>
                        <a:pt x="397" y="1"/>
                        <a:pt x="3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0" name="Google Shape;920;p3"/>
                <p:cNvSpPr/>
                <p:nvPr/>
              </p:nvSpPr>
              <p:spPr>
                <a:xfrm>
                  <a:off x="2070554" y="5350861"/>
                  <a:ext cx="45415" cy="33159"/>
                </a:xfrm>
                <a:custGeom>
                  <a:rect b="b" l="l" r="r" t="t"/>
                  <a:pathLst>
                    <a:path extrusionOk="0" h="625" w="856">
                      <a:moveTo>
                        <a:pt x="392" y="1"/>
                      </a:moveTo>
                      <a:cubicBezTo>
                        <a:pt x="0" y="1"/>
                        <a:pt x="71" y="624"/>
                        <a:pt x="463" y="624"/>
                      </a:cubicBezTo>
                      <a:cubicBezTo>
                        <a:pt x="855" y="624"/>
                        <a:pt x="766"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1" name="Google Shape;921;p3"/>
                <p:cNvSpPr/>
                <p:nvPr/>
              </p:nvSpPr>
              <p:spPr>
                <a:xfrm>
                  <a:off x="1911763" y="5383967"/>
                  <a:ext cx="20851" cy="15174"/>
                </a:xfrm>
                <a:custGeom>
                  <a:rect b="b" l="l" r="r" t="t"/>
                  <a:pathLst>
                    <a:path extrusionOk="0" h="286" w="393">
                      <a:moveTo>
                        <a:pt x="178" y="0"/>
                      </a:moveTo>
                      <a:cubicBezTo>
                        <a:pt x="0" y="0"/>
                        <a:pt x="18" y="285"/>
                        <a:pt x="196" y="285"/>
                      </a:cubicBezTo>
                      <a:cubicBezTo>
                        <a:pt x="392" y="285"/>
                        <a:pt x="374" y="0"/>
                        <a:pt x="17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2" name="Google Shape;922;p3"/>
                <p:cNvSpPr/>
                <p:nvPr/>
              </p:nvSpPr>
              <p:spPr>
                <a:xfrm>
                  <a:off x="1630099" y="4920858"/>
                  <a:ext cx="44460" cy="31249"/>
                </a:xfrm>
                <a:custGeom>
                  <a:rect b="b" l="l" r="r" t="t"/>
                  <a:pathLst>
                    <a:path extrusionOk="0" h="589" w="838">
                      <a:moveTo>
                        <a:pt x="375" y="0"/>
                      </a:moveTo>
                      <a:cubicBezTo>
                        <a:pt x="1" y="0"/>
                        <a:pt x="54" y="588"/>
                        <a:pt x="446" y="588"/>
                      </a:cubicBezTo>
                      <a:cubicBezTo>
                        <a:pt x="838" y="588"/>
                        <a:pt x="767"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3" name="Google Shape;923;p3"/>
                <p:cNvSpPr/>
                <p:nvPr/>
              </p:nvSpPr>
              <p:spPr>
                <a:xfrm>
                  <a:off x="1548237" y="5150741"/>
                  <a:ext cx="24830" cy="19312"/>
                </a:xfrm>
                <a:custGeom>
                  <a:rect b="b" l="l" r="r" t="t"/>
                  <a:pathLst>
                    <a:path extrusionOk="0" h="364" w="468">
                      <a:moveTo>
                        <a:pt x="223" y="0"/>
                      </a:moveTo>
                      <a:cubicBezTo>
                        <a:pt x="104" y="0"/>
                        <a:pt x="1" y="150"/>
                        <a:pt x="118" y="281"/>
                      </a:cubicBezTo>
                      <a:lnTo>
                        <a:pt x="154" y="317"/>
                      </a:lnTo>
                      <a:cubicBezTo>
                        <a:pt x="183" y="350"/>
                        <a:pt x="217" y="364"/>
                        <a:pt x="250" y="364"/>
                      </a:cubicBezTo>
                      <a:cubicBezTo>
                        <a:pt x="361" y="364"/>
                        <a:pt x="468" y="212"/>
                        <a:pt x="386" y="103"/>
                      </a:cubicBezTo>
                      <a:lnTo>
                        <a:pt x="350" y="67"/>
                      </a:lnTo>
                      <a:cubicBezTo>
                        <a:pt x="312" y="20"/>
                        <a:pt x="267" y="0"/>
                        <a:pt x="22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4" name="Google Shape;924;p3"/>
                <p:cNvSpPr/>
                <p:nvPr/>
              </p:nvSpPr>
              <p:spPr>
                <a:xfrm>
                  <a:off x="1324826" y="5435005"/>
                  <a:ext cx="31249" cy="23663"/>
                </a:xfrm>
                <a:custGeom>
                  <a:rect b="b" l="l" r="r" t="t"/>
                  <a:pathLst>
                    <a:path extrusionOk="0" h="446" w="589">
                      <a:moveTo>
                        <a:pt x="286" y="0"/>
                      </a:moveTo>
                      <a:cubicBezTo>
                        <a:pt x="1" y="0"/>
                        <a:pt x="36" y="446"/>
                        <a:pt x="321" y="446"/>
                      </a:cubicBezTo>
                      <a:cubicBezTo>
                        <a:pt x="588"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5" name="Google Shape;925;p3"/>
                <p:cNvSpPr/>
                <p:nvPr/>
              </p:nvSpPr>
              <p:spPr>
                <a:xfrm>
                  <a:off x="1836161" y="5599419"/>
                  <a:ext cx="31249" cy="23716"/>
                </a:xfrm>
                <a:custGeom>
                  <a:rect b="b" l="l" r="r" t="t"/>
                  <a:pathLst>
                    <a:path extrusionOk="0" h="447" w="589">
                      <a:moveTo>
                        <a:pt x="285" y="1"/>
                      </a:moveTo>
                      <a:cubicBezTo>
                        <a:pt x="0" y="1"/>
                        <a:pt x="36" y="446"/>
                        <a:pt x="321" y="446"/>
                      </a:cubicBezTo>
                      <a:cubicBezTo>
                        <a:pt x="588"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6" name="Google Shape;926;p3"/>
                <p:cNvSpPr/>
                <p:nvPr/>
              </p:nvSpPr>
              <p:spPr>
                <a:xfrm>
                  <a:off x="1666017" y="5549336"/>
                  <a:ext cx="32204" cy="24405"/>
                </a:xfrm>
                <a:custGeom>
                  <a:rect b="b" l="l" r="r" t="t"/>
                  <a:pathLst>
                    <a:path extrusionOk="0" h="460" w="607">
                      <a:moveTo>
                        <a:pt x="323" y="1"/>
                      </a:moveTo>
                      <a:cubicBezTo>
                        <a:pt x="210" y="1"/>
                        <a:pt x="90" y="63"/>
                        <a:pt x="54" y="179"/>
                      </a:cubicBezTo>
                      <a:lnTo>
                        <a:pt x="36" y="232"/>
                      </a:lnTo>
                      <a:cubicBezTo>
                        <a:pt x="1" y="384"/>
                        <a:pt x="152" y="459"/>
                        <a:pt x="303" y="459"/>
                      </a:cubicBezTo>
                      <a:cubicBezTo>
                        <a:pt x="455" y="459"/>
                        <a:pt x="606" y="384"/>
                        <a:pt x="571" y="232"/>
                      </a:cubicBezTo>
                      <a:lnTo>
                        <a:pt x="553" y="232"/>
                      </a:lnTo>
                      <a:lnTo>
                        <a:pt x="553" y="197"/>
                      </a:lnTo>
                      <a:cubicBezTo>
                        <a:pt x="544" y="63"/>
                        <a:pt x="437" y="1"/>
                        <a:pt x="32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7" name="Google Shape;927;p3"/>
                <p:cNvSpPr/>
                <p:nvPr/>
              </p:nvSpPr>
              <p:spPr>
                <a:xfrm>
                  <a:off x="1196276" y="5523817"/>
                  <a:ext cx="46370" cy="35016"/>
                </a:xfrm>
                <a:custGeom>
                  <a:rect b="b" l="l" r="r" t="t"/>
                  <a:pathLst>
                    <a:path extrusionOk="0" h="660" w="874">
                      <a:moveTo>
                        <a:pt x="446" y="1"/>
                      </a:moveTo>
                      <a:cubicBezTo>
                        <a:pt x="19" y="1"/>
                        <a:pt x="1" y="660"/>
                        <a:pt x="428" y="660"/>
                      </a:cubicBezTo>
                      <a:cubicBezTo>
                        <a:pt x="856" y="660"/>
                        <a:pt x="874"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8" name="Google Shape;928;p3"/>
                <p:cNvSpPr/>
                <p:nvPr/>
              </p:nvSpPr>
              <p:spPr>
                <a:xfrm>
                  <a:off x="1041518" y="5603239"/>
                  <a:ext cx="30082" cy="27429"/>
                </a:xfrm>
                <a:custGeom>
                  <a:rect b="b" l="l" r="r" t="t"/>
                  <a:pathLst>
                    <a:path extrusionOk="0" h="517" w="567">
                      <a:moveTo>
                        <a:pt x="299" y="0"/>
                      </a:moveTo>
                      <a:cubicBezTo>
                        <a:pt x="284" y="0"/>
                        <a:pt x="269" y="2"/>
                        <a:pt x="254" y="5"/>
                      </a:cubicBezTo>
                      <a:lnTo>
                        <a:pt x="254" y="5"/>
                      </a:lnTo>
                      <a:cubicBezTo>
                        <a:pt x="247" y="5"/>
                        <a:pt x="239" y="7"/>
                        <a:pt x="229" y="11"/>
                      </a:cubicBezTo>
                      <a:lnTo>
                        <a:pt x="229" y="11"/>
                      </a:lnTo>
                      <a:cubicBezTo>
                        <a:pt x="211" y="16"/>
                        <a:pt x="193" y="23"/>
                        <a:pt x="175" y="32"/>
                      </a:cubicBezTo>
                      <a:lnTo>
                        <a:pt x="175" y="32"/>
                      </a:lnTo>
                      <a:cubicBezTo>
                        <a:pt x="156" y="38"/>
                        <a:pt x="139" y="45"/>
                        <a:pt x="127" y="61"/>
                      </a:cubicBezTo>
                      <a:lnTo>
                        <a:pt x="127" y="61"/>
                      </a:lnTo>
                      <a:cubicBezTo>
                        <a:pt x="51" y="117"/>
                        <a:pt x="0" y="206"/>
                        <a:pt x="32" y="302"/>
                      </a:cubicBezTo>
                      <a:lnTo>
                        <a:pt x="32" y="302"/>
                      </a:lnTo>
                      <a:cubicBezTo>
                        <a:pt x="45" y="407"/>
                        <a:pt x="141" y="501"/>
                        <a:pt x="264" y="517"/>
                      </a:cubicBezTo>
                      <a:lnTo>
                        <a:pt x="513" y="339"/>
                      </a:lnTo>
                      <a:cubicBezTo>
                        <a:pt x="566" y="178"/>
                        <a:pt x="459" y="18"/>
                        <a:pt x="29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29" name="Google Shape;929;p3"/>
                <p:cNvSpPr/>
                <p:nvPr/>
              </p:nvSpPr>
              <p:spPr>
                <a:xfrm>
                  <a:off x="1116907" y="5199604"/>
                  <a:ext cx="37828" cy="28437"/>
                </a:xfrm>
                <a:custGeom>
                  <a:rect b="b" l="l" r="r" t="t"/>
                  <a:pathLst>
                    <a:path extrusionOk="0" h="536" w="713">
                      <a:moveTo>
                        <a:pt x="374" y="1"/>
                      </a:moveTo>
                      <a:cubicBezTo>
                        <a:pt x="368" y="1"/>
                        <a:pt x="363" y="1"/>
                        <a:pt x="357" y="1"/>
                      </a:cubicBezTo>
                      <a:cubicBezTo>
                        <a:pt x="0" y="1"/>
                        <a:pt x="0" y="536"/>
                        <a:pt x="357" y="536"/>
                      </a:cubicBezTo>
                      <a:cubicBezTo>
                        <a:pt x="707" y="518"/>
                        <a:pt x="713" y="1"/>
                        <a:pt x="3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0" name="Google Shape;930;p3"/>
                <p:cNvSpPr/>
                <p:nvPr/>
              </p:nvSpPr>
              <p:spPr>
                <a:xfrm>
                  <a:off x="995042" y="5435164"/>
                  <a:ext cx="32310" cy="24193"/>
                </a:xfrm>
                <a:custGeom>
                  <a:rect b="b" l="l" r="r" t="t"/>
                  <a:pathLst>
                    <a:path extrusionOk="0" h="456" w="609">
                      <a:moveTo>
                        <a:pt x="327" y="1"/>
                      </a:moveTo>
                      <a:cubicBezTo>
                        <a:pt x="302" y="1"/>
                        <a:pt x="275" y="5"/>
                        <a:pt x="249" y="15"/>
                      </a:cubicBezTo>
                      <a:lnTo>
                        <a:pt x="195" y="51"/>
                      </a:lnTo>
                      <a:cubicBezTo>
                        <a:pt x="0" y="204"/>
                        <a:pt x="154" y="455"/>
                        <a:pt x="341" y="455"/>
                      </a:cubicBezTo>
                      <a:cubicBezTo>
                        <a:pt x="393" y="455"/>
                        <a:pt x="448" y="436"/>
                        <a:pt x="498" y="389"/>
                      </a:cubicBezTo>
                      <a:lnTo>
                        <a:pt x="516" y="336"/>
                      </a:lnTo>
                      <a:cubicBezTo>
                        <a:pt x="608" y="182"/>
                        <a:pt x="488" y="1"/>
                        <a:pt x="3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1" name="Google Shape;931;p3"/>
                <p:cNvSpPr/>
                <p:nvPr/>
              </p:nvSpPr>
              <p:spPr>
                <a:xfrm>
                  <a:off x="736032" y="5546524"/>
                  <a:ext cx="27429" cy="29339"/>
                </a:xfrm>
                <a:custGeom>
                  <a:rect b="b" l="l" r="r" t="t"/>
                  <a:pathLst>
                    <a:path extrusionOk="0" h="553" w="517">
                      <a:moveTo>
                        <a:pt x="250" y="0"/>
                      </a:moveTo>
                      <a:cubicBezTo>
                        <a:pt x="161" y="143"/>
                        <a:pt x="89" y="285"/>
                        <a:pt x="0" y="410"/>
                      </a:cubicBezTo>
                      <a:cubicBezTo>
                        <a:pt x="40" y="481"/>
                        <a:pt x="102" y="510"/>
                        <a:pt x="168" y="510"/>
                      </a:cubicBezTo>
                      <a:cubicBezTo>
                        <a:pt x="193" y="510"/>
                        <a:pt x="219" y="506"/>
                        <a:pt x="244" y="498"/>
                      </a:cubicBezTo>
                      <a:lnTo>
                        <a:pt x="244" y="498"/>
                      </a:lnTo>
                      <a:cubicBezTo>
                        <a:pt x="241" y="534"/>
                        <a:pt x="255" y="552"/>
                        <a:pt x="286" y="552"/>
                      </a:cubicBezTo>
                      <a:cubicBezTo>
                        <a:pt x="303" y="552"/>
                        <a:pt x="327" y="546"/>
                        <a:pt x="357" y="535"/>
                      </a:cubicBezTo>
                      <a:cubicBezTo>
                        <a:pt x="374" y="517"/>
                        <a:pt x="410" y="499"/>
                        <a:pt x="446" y="481"/>
                      </a:cubicBezTo>
                      <a:cubicBezTo>
                        <a:pt x="481" y="428"/>
                        <a:pt x="517" y="357"/>
                        <a:pt x="517" y="285"/>
                      </a:cubicBezTo>
                      <a:cubicBezTo>
                        <a:pt x="517" y="242"/>
                        <a:pt x="508" y="201"/>
                        <a:pt x="492" y="164"/>
                      </a:cubicBezTo>
                      <a:lnTo>
                        <a:pt x="492" y="164"/>
                      </a:lnTo>
                      <a:cubicBezTo>
                        <a:pt x="484" y="138"/>
                        <a:pt x="469" y="113"/>
                        <a:pt x="446" y="89"/>
                      </a:cubicBezTo>
                      <a:lnTo>
                        <a:pt x="446" y="89"/>
                      </a:lnTo>
                      <a:cubicBezTo>
                        <a:pt x="445" y="90"/>
                        <a:pt x="445" y="91"/>
                        <a:pt x="445" y="91"/>
                      </a:cubicBezTo>
                      <a:lnTo>
                        <a:pt x="445" y="91"/>
                      </a:lnTo>
                      <a:cubicBezTo>
                        <a:pt x="395" y="35"/>
                        <a:pt x="325" y="0"/>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2" name="Google Shape;932;p3"/>
                <p:cNvSpPr/>
                <p:nvPr/>
              </p:nvSpPr>
              <p:spPr>
                <a:xfrm>
                  <a:off x="822033" y="5650457"/>
                  <a:ext cx="32204" cy="23716"/>
                </a:xfrm>
                <a:custGeom>
                  <a:rect b="b" l="l" r="r" t="t"/>
                  <a:pathLst>
                    <a:path extrusionOk="0" h="447" w="607">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3" name="Google Shape;933;p3"/>
                <p:cNvSpPr/>
                <p:nvPr/>
              </p:nvSpPr>
              <p:spPr>
                <a:xfrm>
                  <a:off x="898590" y="5218544"/>
                  <a:ext cx="45415" cy="32204"/>
                </a:xfrm>
                <a:custGeom>
                  <a:rect b="b" l="l" r="r" t="t"/>
                  <a:pathLst>
                    <a:path extrusionOk="0" h="607" w="856">
                      <a:moveTo>
                        <a:pt x="392" y="1"/>
                      </a:moveTo>
                      <a:cubicBezTo>
                        <a:pt x="0" y="1"/>
                        <a:pt x="72" y="606"/>
                        <a:pt x="464"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4" name="Google Shape;934;p3"/>
                <p:cNvSpPr/>
                <p:nvPr/>
              </p:nvSpPr>
              <p:spPr>
                <a:xfrm>
                  <a:off x="524294" y="5558780"/>
                  <a:ext cx="35971" cy="26528"/>
                </a:xfrm>
                <a:custGeom>
                  <a:rect b="b" l="l" r="r" t="t"/>
                  <a:pathLst>
                    <a:path extrusionOk="0" h="500" w="678">
                      <a:moveTo>
                        <a:pt x="339" y="1"/>
                      </a:moveTo>
                      <a:cubicBezTo>
                        <a:pt x="19" y="1"/>
                        <a:pt x="1" y="500"/>
                        <a:pt x="304" y="500"/>
                      </a:cubicBezTo>
                      <a:cubicBezTo>
                        <a:pt x="624" y="500"/>
                        <a:pt x="678"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5" name="Google Shape;935;p3"/>
                <p:cNvSpPr/>
                <p:nvPr/>
              </p:nvSpPr>
              <p:spPr>
                <a:xfrm>
                  <a:off x="664197" y="5211010"/>
                  <a:ext cx="39738" cy="30294"/>
                </a:xfrm>
                <a:custGeom>
                  <a:rect b="b" l="l" r="r" t="t"/>
                  <a:pathLst>
                    <a:path extrusionOk="0" h="571" w="749">
                      <a:moveTo>
                        <a:pt x="375" y="0"/>
                      </a:moveTo>
                      <a:cubicBezTo>
                        <a:pt x="0" y="0"/>
                        <a:pt x="36" y="570"/>
                        <a:pt x="392" y="570"/>
                      </a:cubicBezTo>
                      <a:cubicBezTo>
                        <a:pt x="749" y="570"/>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6" name="Google Shape;936;p3"/>
                <p:cNvSpPr/>
                <p:nvPr/>
              </p:nvSpPr>
              <p:spPr>
                <a:xfrm>
                  <a:off x="1372522" y="5023570"/>
                  <a:ext cx="42285" cy="30241"/>
                </a:xfrm>
                <a:custGeom>
                  <a:rect b="b" l="l" r="r" t="t"/>
                  <a:pathLst>
                    <a:path extrusionOk="0" h="570" w="797">
                      <a:moveTo>
                        <a:pt x="391" y="0"/>
                      </a:moveTo>
                      <a:cubicBezTo>
                        <a:pt x="331" y="0"/>
                        <a:pt x="268" y="23"/>
                        <a:pt x="206" y="77"/>
                      </a:cubicBezTo>
                      <a:lnTo>
                        <a:pt x="135" y="166"/>
                      </a:lnTo>
                      <a:cubicBezTo>
                        <a:pt x="1" y="330"/>
                        <a:pt x="166" y="570"/>
                        <a:pt x="360" y="570"/>
                      </a:cubicBezTo>
                      <a:cubicBezTo>
                        <a:pt x="397" y="570"/>
                        <a:pt x="436" y="561"/>
                        <a:pt x="473" y="540"/>
                      </a:cubicBezTo>
                      <a:lnTo>
                        <a:pt x="527" y="505"/>
                      </a:lnTo>
                      <a:cubicBezTo>
                        <a:pt x="796" y="349"/>
                        <a:pt x="625" y="0"/>
                        <a:pt x="3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937" name="Google Shape;937;p3"/>
            <p:cNvSpPr/>
            <p:nvPr/>
          </p:nvSpPr>
          <p:spPr>
            <a:xfrm>
              <a:off x="-569204" y="4639194"/>
              <a:ext cx="40693" cy="30294"/>
            </a:xfrm>
            <a:custGeom>
              <a:rect b="b" l="l" r="r" t="t"/>
              <a:pathLst>
                <a:path extrusionOk="0" h="571" w="767">
                  <a:moveTo>
                    <a:pt x="375" y="0"/>
                  </a:moveTo>
                  <a:cubicBezTo>
                    <a:pt x="1" y="0"/>
                    <a:pt x="36" y="571"/>
                    <a:pt x="393" y="571"/>
                  </a:cubicBezTo>
                  <a:cubicBezTo>
                    <a:pt x="767" y="571"/>
                    <a:pt x="731" y="0"/>
                    <a:pt x="37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38" name="Google Shape;938;p3"/>
            <p:cNvSpPr/>
            <p:nvPr/>
          </p:nvSpPr>
          <p:spPr>
            <a:xfrm>
              <a:off x="-312104" y="4367928"/>
              <a:ext cx="40693" cy="30294"/>
            </a:xfrm>
            <a:custGeom>
              <a:rect b="b" l="l" r="r" t="t"/>
              <a:pathLst>
                <a:path extrusionOk="0" h="571" w="767">
                  <a:moveTo>
                    <a:pt x="374" y="1"/>
                  </a:moveTo>
                  <a:cubicBezTo>
                    <a:pt x="0" y="1"/>
                    <a:pt x="36" y="571"/>
                    <a:pt x="392" y="571"/>
                  </a:cubicBezTo>
                  <a:cubicBezTo>
                    <a:pt x="766" y="571"/>
                    <a:pt x="731"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39" name="Google Shape;939;p3"/>
            <p:cNvGrpSpPr/>
            <p:nvPr/>
          </p:nvGrpSpPr>
          <p:grpSpPr>
            <a:xfrm>
              <a:off x="-1105050" y="2496606"/>
              <a:ext cx="1645501" cy="2442281"/>
              <a:chOff x="-1105050" y="2496606"/>
              <a:chExt cx="1645501" cy="2442281"/>
            </a:xfrm>
          </p:grpSpPr>
          <p:sp>
            <p:nvSpPr>
              <p:cNvPr id="940" name="Google Shape;940;p3"/>
              <p:cNvSpPr/>
              <p:nvPr/>
            </p:nvSpPr>
            <p:spPr>
              <a:xfrm>
                <a:off x="-1105050" y="2496606"/>
                <a:ext cx="1645501" cy="2442281"/>
              </a:xfrm>
              <a:custGeom>
                <a:rect b="b" l="l" r="r" t="t"/>
                <a:pathLst>
                  <a:path extrusionOk="0" h="46033" w="31015">
                    <a:moveTo>
                      <a:pt x="28593" y="1"/>
                    </a:moveTo>
                    <a:cubicBezTo>
                      <a:pt x="28176" y="1"/>
                      <a:pt x="27868" y="362"/>
                      <a:pt x="27630" y="695"/>
                    </a:cubicBezTo>
                    <a:cubicBezTo>
                      <a:pt x="26419" y="2352"/>
                      <a:pt x="25403" y="4133"/>
                      <a:pt x="24602" y="6039"/>
                    </a:cubicBezTo>
                    <a:cubicBezTo>
                      <a:pt x="24363" y="6612"/>
                      <a:pt x="23925" y="7299"/>
                      <a:pt x="23364" y="7299"/>
                    </a:cubicBezTo>
                    <a:cubicBezTo>
                      <a:pt x="23297" y="7299"/>
                      <a:pt x="23229" y="7290"/>
                      <a:pt x="23159" y="7269"/>
                    </a:cubicBezTo>
                    <a:cubicBezTo>
                      <a:pt x="23889" y="5772"/>
                      <a:pt x="24459" y="4205"/>
                      <a:pt x="24833" y="2583"/>
                    </a:cubicBezTo>
                    <a:cubicBezTo>
                      <a:pt x="24928" y="2143"/>
                      <a:pt x="24586" y="1830"/>
                      <a:pt x="24232" y="1830"/>
                    </a:cubicBezTo>
                    <a:cubicBezTo>
                      <a:pt x="24056" y="1830"/>
                      <a:pt x="23877" y="1907"/>
                      <a:pt x="23747" y="2085"/>
                    </a:cubicBezTo>
                    <a:cubicBezTo>
                      <a:pt x="23461" y="2494"/>
                      <a:pt x="23212" y="2958"/>
                      <a:pt x="23052" y="3456"/>
                    </a:cubicBezTo>
                    <a:lnTo>
                      <a:pt x="20451" y="10671"/>
                    </a:lnTo>
                    <a:cubicBezTo>
                      <a:pt x="20277" y="11161"/>
                      <a:pt x="19922" y="11734"/>
                      <a:pt x="19458" y="11734"/>
                    </a:cubicBezTo>
                    <a:cubicBezTo>
                      <a:pt x="19399" y="11734"/>
                      <a:pt x="19338" y="11725"/>
                      <a:pt x="19275" y="11704"/>
                    </a:cubicBezTo>
                    <a:cubicBezTo>
                      <a:pt x="19596" y="9406"/>
                      <a:pt x="20807" y="7340"/>
                      <a:pt x="21627" y="5167"/>
                    </a:cubicBezTo>
                    <a:cubicBezTo>
                      <a:pt x="21912" y="4436"/>
                      <a:pt x="22001" y="3349"/>
                      <a:pt x="21217" y="3136"/>
                    </a:cubicBezTo>
                    <a:cubicBezTo>
                      <a:pt x="21147" y="3117"/>
                      <a:pt x="21074" y="3108"/>
                      <a:pt x="21001" y="3108"/>
                    </a:cubicBezTo>
                    <a:cubicBezTo>
                      <a:pt x="20795" y="3108"/>
                      <a:pt x="20586" y="3178"/>
                      <a:pt x="20415" y="3296"/>
                    </a:cubicBezTo>
                    <a:cubicBezTo>
                      <a:pt x="19863" y="3706"/>
                      <a:pt x="19631" y="4383"/>
                      <a:pt x="19418" y="5006"/>
                    </a:cubicBezTo>
                    <a:cubicBezTo>
                      <a:pt x="18723" y="7144"/>
                      <a:pt x="18188" y="9317"/>
                      <a:pt x="17814" y="11526"/>
                    </a:cubicBezTo>
                    <a:cubicBezTo>
                      <a:pt x="17601" y="12755"/>
                      <a:pt x="17422" y="14038"/>
                      <a:pt x="16710" y="15054"/>
                    </a:cubicBezTo>
                    <a:cubicBezTo>
                      <a:pt x="16553" y="15267"/>
                      <a:pt x="16340" y="15492"/>
                      <a:pt x="16079" y="15492"/>
                    </a:cubicBezTo>
                    <a:cubicBezTo>
                      <a:pt x="16013" y="15492"/>
                      <a:pt x="15944" y="15478"/>
                      <a:pt x="15873" y="15445"/>
                    </a:cubicBezTo>
                    <a:cubicBezTo>
                      <a:pt x="15552" y="15285"/>
                      <a:pt x="15409" y="14911"/>
                      <a:pt x="15534" y="14573"/>
                    </a:cubicBezTo>
                    <a:cubicBezTo>
                      <a:pt x="16425" y="12096"/>
                      <a:pt x="17120" y="9549"/>
                      <a:pt x="17583" y="6966"/>
                    </a:cubicBezTo>
                    <a:cubicBezTo>
                      <a:pt x="17690" y="6342"/>
                      <a:pt x="17707" y="5523"/>
                      <a:pt x="17048" y="5309"/>
                    </a:cubicBezTo>
                    <a:cubicBezTo>
                      <a:pt x="16954" y="5283"/>
                      <a:pt x="16861" y="5271"/>
                      <a:pt x="16768" y="5271"/>
                    </a:cubicBezTo>
                    <a:cubicBezTo>
                      <a:pt x="16476" y="5271"/>
                      <a:pt x="16200" y="5395"/>
                      <a:pt x="15997" y="5612"/>
                    </a:cubicBezTo>
                    <a:cubicBezTo>
                      <a:pt x="14911" y="6877"/>
                      <a:pt x="14537" y="8533"/>
                      <a:pt x="14251" y="10137"/>
                    </a:cubicBezTo>
                    <a:cubicBezTo>
                      <a:pt x="13877" y="12399"/>
                      <a:pt x="13646" y="14697"/>
                      <a:pt x="13592" y="17013"/>
                    </a:cubicBezTo>
                    <a:cubicBezTo>
                      <a:pt x="13592" y="17868"/>
                      <a:pt x="13343" y="18723"/>
                      <a:pt x="12880" y="19454"/>
                    </a:cubicBezTo>
                    <a:cubicBezTo>
                      <a:pt x="12809" y="19578"/>
                      <a:pt x="12666" y="19667"/>
                      <a:pt x="12523" y="19685"/>
                    </a:cubicBezTo>
                    <a:cubicBezTo>
                      <a:pt x="12292" y="19685"/>
                      <a:pt x="12078" y="19561"/>
                      <a:pt x="11971" y="19365"/>
                    </a:cubicBezTo>
                    <a:cubicBezTo>
                      <a:pt x="11793" y="19062"/>
                      <a:pt x="11829" y="18688"/>
                      <a:pt x="11882" y="18349"/>
                    </a:cubicBezTo>
                    <a:cubicBezTo>
                      <a:pt x="12185" y="15873"/>
                      <a:pt x="12417" y="13379"/>
                      <a:pt x="12541" y="10867"/>
                    </a:cubicBezTo>
                    <a:cubicBezTo>
                      <a:pt x="12559" y="10653"/>
                      <a:pt x="12523" y="10440"/>
                      <a:pt x="12399" y="10244"/>
                    </a:cubicBezTo>
                    <a:cubicBezTo>
                      <a:pt x="12264" y="10022"/>
                      <a:pt x="12092" y="9946"/>
                      <a:pt x="11918" y="9946"/>
                    </a:cubicBezTo>
                    <a:cubicBezTo>
                      <a:pt x="11770" y="9946"/>
                      <a:pt x="11621" y="10000"/>
                      <a:pt x="11490" y="10065"/>
                    </a:cubicBezTo>
                    <a:cubicBezTo>
                      <a:pt x="10867" y="10351"/>
                      <a:pt x="10404" y="10903"/>
                      <a:pt x="10225" y="11580"/>
                    </a:cubicBezTo>
                    <a:cubicBezTo>
                      <a:pt x="9174" y="15178"/>
                      <a:pt x="11437" y="19026"/>
                      <a:pt x="10261" y="22500"/>
                    </a:cubicBezTo>
                    <a:cubicBezTo>
                      <a:pt x="9513" y="22340"/>
                      <a:pt x="9388" y="21360"/>
                      <a:pt x="9406" y="20594"/>
                    </a:cubicBezTo>
                    <a:cubicBezTo>
                      <a:pt x="9442" y="19436"/>
                      <a:pt x="9406" y="18278"/>
                      <a:pt x="9335" y="17120"/>
                    </a:cubicBezTo>
                    <a:cubicBezTo>
                      <a:pt x="9299" y="16603"/>
                      <a:pt x="9246" y="16069"/>
                      <a:pt x="8889" y="15695"/>
                    </a:cubicBezTo>
                    <a:cubicBezTo>
                      <a:pt x="8706" y="15496"/>
                      <a:pt x="8470" y="15402"/>
                      <a:pt x="8226" y="15402"/>
                    </a:cubicBezTo>
                    <a:cubicBezTo>
                      <a:pt x="8186" y="15402"/>
                      <a:pt x="8146" y="15405"/>
                      <a:pt x="8106" y="15410"/>
                    </a:cubicBezTo>
                    <a:cubicBezTo>
                      <a:pt x="7607" y="15517"/>
                      <a:pt x="7446" y="16015"/>
                      <a:pt x="7357" y="16461"/>
                    </a:cubicBezTo>
                    <a:cubicBezTo>
                      <a:pt x="6930" y="18866"/>
                      <a:pt x="7660" y="21378"/>
                      <a:pt x="8551" y="23604"/>
                    </a:cubicBezTo>
                    <a:cubicBezTo>
                      <a:pt x="8872" y="24335"/>
                      <a:pt x="8943" y="25172"/>
                      <a:pt x="8729" y="25956"/>
                    </a:cubicBezTo>
                    <a:cubicBezTo>
                      <a:pt x="8693" y="26098"/>
                      <a:pt x="8622" y="26259"/>
                      <a:pt x="8426" y="26277"/>
                    </a:cubicBezTo>
                    <a:cubicBezTo>
                      <a:pt x="8414" y="26277"/>
                      <a:pt x="8401" y="26278"/>
                      <a:pt x="8389" y="26278"/>
                    </a:cubicBezTo>
                    <a:cubicBezTo>
                      <a:pt x="8156" y="26278"/>
                      <a:pt x="7960" y="26122"/>
                      <a:pt x="7910" y="25902"/>
                    </a:cubicBezTo>
                    <a:lnTo>
                      <a:pt x="6983" y="22197"/>
                    </a:lnTo>
                    <a:cubicBezTo>
                      <a:pt x="6815" y="21523"/>
                      <a:pt x="6439" y="20674"/>
                      <a:pt x="5736" y="20674"/>
                    </a:cubicBezTo>
                    <a:cubicBezTo>
                      <a:pt x="5696" y="20674"/>
                      <a:pt x="5654" y="20677"/>
                      <a:pt x="5612" y="20683"/>
                    </a:cubicBezTo>
                    <a:cubicBezTo>
                      <a:pt x="5166" y="20772"/>
                      <a:pt x="4810" y="21128"/>
                      <a:pt x="4739" y="21591"/>
                    </a:cubicBezTo>
                    <a:cubicBezTo>
                      <a:pt x="4275" y="24210"/>
                      <a:pt x="6217" y="26401"/>
                      <a:pt x="6859" y="28895"/>
                    </a:cubicBezTo>
                    <a:cubicBezTo>
                      <a:pt x="6983" y="29394"/>
                      <a:pt x="6894" y="30142"/>
                      <a:pt x="6360" y="30160"/>
                    </a:cubicBezTo>
                    <a:lnTo>
                      <a:pt x="4293" y="25243"/>
                    </a:lnTo>
                    <a:cubicBezTo>
                      <a:pt x="4222" y="25065"/>
                      <a:pt x="4133" y="24869"/>
                      <a:pt x="3919" y="24869"/>
                    </a:cubicBezTo>
                    <a:cubicBezTo>
                      <a:pt x="3759" y="24887"/>
                      <a:pt x="3616" y="24976"/>
                      <a:pt x="3545" y="25119"/>
                    </a:cubicBezTo>
                    <a:cubicBezTo>
                      <a:pt x="3082" y="25956"/>
                      <a:pt x="3314" y="26953"/>
                      <a:pt x="3616" y="27844"/>
                    </a:cubicBezTo>
                    <a:cubicBezTo>
                      <a:pt x="4311" y="29875"/>
                      <a:pt x="5362" y="31763"/>
                      <a:pt x="6734" y="33420"/>
                    </a:cubicBezTo>
                    <a:lnTo>
                      <a:pt x="6627" y="33456"/>
                    </a:lnTo>
                    <a:cubicBezTo>
                      <a:pt x="5184" y="32903"/>
                      <a:pt x="3990" y="31870"/>
                      <a:pt x="2886" y="30784"/>
                    </a:cubicBezTo>
                    <a:cubicBezTo>
                      <a:pt x="2619" y="30481"/>
                      <a:pt x="2280" y="30231"/>
                      <a:pt x="1924" y="30035"/>
                    </a:cubicBezTo>
                    <a:cubicBezTo>
                      <a:pt x="1765" y="29974"/>
                      <a:pt x="1590" y="29939"/>
                      <a:pt x="1419" y="29939"/>
                    </a:cubicBezTo>
                    <a:cubicBezTo>
                      <a:pt x="993" y="29939"/>
                      <a:pt x="588" y="30154"/>
                      <a:pt x="499" y="30712"/>
                    </a:cubicBezTo>
                    <a:cubicBezTo>
                      <a:pt x="463" y="31051"/>
                      <a:pt x="534" y="31389"/>
                      <a:pt x="730" y="31656"/>
                    </a:cubicBezTo>
                    <a:cubicBezTo>
                      <a:pt x="2049" y="33812"/>
                      <a:pt x="4471" y="34845"/>
                      <a:pt x="6502" y="36306"/>
                    </a:cubicBezTo>
                    <a:cubicBezTo>
                      <a:pt x="6472" y="36469"/>
                      <a:pt x="6325" y="36527"/>
                      <a:pt x="6155" y="36527"/>
                    </a:cubicBezTo>
                    <a:cubicBezTo>
                      <a:pt x="6027" y="36527"/>
                      <a:pt x="5886" y="36494"/>
                      <a:pt x="5772" y="36449"/>
                    </a:cubicBezTo>
                    <a:cubicBezTo>
                      <a:pt x="4917" y="36110"/>
                      <a:pt x="4097" y="35683"/>
                      <a:pt x="3331" y="35184"/>
                    </a:cubicBezTo>
                    <a:cubicBezTo>
                      <a:pt x="2733" y="34785"/>
                      <a:pt x="2119" y="34339"/>
                      <a:pt x="1374" y="34339"/>
                    </a:cubicBezTo>
                    <a:cubicBezTo>
                      <a:pt x="1320" y="34339"/>
                      <a:pt x="1266" y="34342"/>
                      <a:pt x="1211" y="34346"/>
                    </a:cubicBezTo>
                    <a:cubicBezTo>
                      <a:pt x="820" y="34382"/>
                      <a:pt x="481" y="34596"/>
                      <a:pt x="303" y="34934"/>
                    </a:cubicBezTo>
                    <a:cubicBezTo>
                      <a:pt x="0" y="35540"/>
                      <a:pt x="392" y="36110"/>
                      <a:pt x="837" y="36520"/>
                    </a:cubicBezTo>
                    <a:cubicBezTo>
                      <a:pt x="2405" y="38034"/>
                      <a:pt x="4632" y="38551"/>
                      <a:pt x="6663" y="39370"/>
                    </a:cubicBezTo>
                    <a:cubicBezTo>
                      <a:pt x="6876" y="39441"/>
                      <a:pt x="7072" y="39566"/>
                      <a:pt x="7215" y="39744"/>
                    </a:cubicBezTo>
                    <a:cubicBezTo>
                      <a:pt x="7340" y="39922"/>
                      <a:pt x="7304" y="40172"/>
                      <a:pt x="7144" y="40314"/>
                    </a:cubicBezTo>
                    <a:cubicBezTo>
                      <a:pt x="7069" y="40339"/>
                      <a:pt x="6991" y="40352"/>
                      <a:pt x="6912" y="40352"/>
                    </a:cubicBezTo>
                    <a:cubicBezTo>
                      <a:pt x="6822" y="40352"/>
                      <a:pt x="6731" y="40335"/>
                      <a:pt x="6645" y="40296"/>
                    </a:cubicBezTo>
                    <a:cubicBezTo>
                      <a:pt x="5861" y="40047"/>
                      <a:pt x="5059" y="39869"/>
                      <a:pt x="4258" y="39726"/>
                    </a:cubicBezTo>
                    <a:cubicBezTo>
                      <a:pt x="4092" y="39698"/>
                      <a:pt x="3912" y="39680"/>
                      <a:pt x="3734" y="39680"/>
                    </a:cubicBezTo>
                    <a:cubicBezTo>
                      <a:pt x="3239" y="39680"/>
                      <a:pt x="2759" y="39820"/>
                      <a:pt x="2654" y="40279"/>
                    </a:cubicBezTo>
                    <a:cubicBezTo>
                      <a:pt x="2619" y="40492"/>
                      <a:pt x="2637" y="40706"/>
                      <a:pt x="2743" y="40884"/>
                    </a:cubicBezTo>
                    <a:cubicBezTo>
                      <a:pt x="3278" y="41953"/>
                      <a:pt x="4703" y="42042"/>
                      <a:pt x="5843" y="42381"/>
                    </a:cubicBezTo>
                    <a:cubicBezTo>
                      <a:pt x="7108" y="42755"/>
                      <a:pt x="8355" y="44893"/>
                      <a:pt x="9032" y="46033"/>
                    </a:cubicBezTo>
                    <a:lnTo>
                      <a:pt x="9834" y="45587"/>
                    </a:lnTo>
                    <a:cubicBezTo>
                      <a:pt x="9513" y="44946"/>
                      <a:pt x="9299" y="42719"/>
                      <a:pt x="9869" y="42274"/>
                    </a:cubicBezTo>
                    <a:cubicBezTo>
                      <a:pt x="10439" y="41828"/>
                      <a:pt x="11152" y="41632"/>
                      <a:pt x="11847" y="41383"/>
                    </a:cubicBezTo>
                    <a:cubicBezTo>
                      <a:pt x="12541" y="41152"/>
                      <a:pt x="13236" y="40795"/>
                      <a:pt x="13610" y="40172"/>
                    </a:cubicBezTo>
                    <a:cubicBezTo>
                      <a:pt x="13877" y="39744"/>
                      <a:pt x="13913" y="39067"/>
                      <a:pt x="13307" y="38889"/>
                    </a:cubicBezTo>
                    <a:cubicBezTo>
                      <a:pt x="13218" y="38862"/>
                      <a:pt x="13126" y="38847"/>
                      <a:pt x="13035" y="38847"/>
                    </a:cubicBezTo>
                    <a:cubicBezTo>
                      <a:pt x="12889" y="38847"/>
                      <a:pt x="12744" y="38884"/>
                      <a:pt x="12613" y="38960"/>
                    </a:cubicBezTo>
                    <a:cubicBezTo>
                      <a:pt x="11936" y="39263"/>
                      <a:pt x="11259" y="39780"/>
                      <a:pt x="10493" y="39780"/>
                    </a:cubicBezTo>
                    <a:cubicBezTo>
                      <a:pt x="9709" y="39780"/>
                      <a:pt x="8854" y="38960"/>
                      <a:pt x="9495" y="38194"/>
                    </a:cubicBezTo>
                    <a:cubicBezTo>
                      <a:pt x="9709" y="37945"/>
                      <a:pt x="10029" y="37767"/>
                      <a:pt x="10368" y="37731"/>
                    </a:cubicBezTo>
                    <a:cubicBezTo>
                      <a:pt x="11829" y="37517"/>
                      <a:pt x="13290" y="37197"/>
                      <a:pt x="14715" y="36769"/>
                    </a:cubicBezTo>
                    <a:cubicBezTo>
                      <a:pt x="15338" y="36591"/>
                      <a:pt x="16015" y="36342"/>
                      <a:pt x="16389" y="35772"/>
                    </a:cubicBezTo>
                    <a:cubicBezTo>
                      <a:pt x="16567" y="35504"/>
                      <a:pt x="16639" y="35148"/>
                      <a:pt x="16550" y="34827"/>
                    </a:cubicBezTo>
                    <a:cubicBezTo>
                      <a:pt x="16415" y="34329"/>
                      <a:pt x="15974" y="34126"/>
                      <a:pt x="15529" y="34126"/>
                    </a:cubicBezTo>
                    <a:cubicBezTo>
                      <a:pt x="15385" y="34126"/>
                      <a:pt x="15241" y="34147"/>
                      <a:pt x="15107" y="34186"/>
                    </a:cubicBezTo>
                    <a:cubicBezTo>
                      <a:pt x="14679" y="34346"/>
                      <a:pt x="14287" y="34542"/>
                      <a:pt x="13931" y="34792"/>
                    </a:cubicBezTo>
                    <a:cubicBezTo>
                      <a:pt x="13147" y="35219"/>
                      <a:pt x="12274" y="35504"/>
                      <a:pt x="11383" y="35593"/>
                    </a:cubicBezTo>
                    <a:cubicBezTo>
                      <a:pt x="11315" y="35603"/>
                      <a:pt x="11244" y="35610"/>
                      <a:pt x="11173" y="35610"/>
                    </a:cubicBezTo>
                    <a:cubicBezTo>
                      <a:pt x="10987" y="35610"/>
                      <a:pt x="10805" y="35561"/>
                      <a:pt x="10689" y="35380"/>
                    </a:cubicBezTo>
                    <a:cubicBezTo>
                      <a:pt x="10600" y="35219"/>
                      <a:pt x="10582" y="35041"/>
                      <a:pt x="10653" y="34881"/>
                    </a:cubicBezTo>
                    <a:cubicBezTo>
                      <a:pt x="10760" y="34507"/>
                      <a:pt x="11098" y="34311"/>
                      <a:pt x="11437" y="34150"/>
                    </a:cubicBezTo>
                    <a:cubicBezTo>
                      <a:pt x="13521" y="33099"/>
                      <a:pt x="16033" y="32761"/>
                      <a:pt x="17672" y="31104"/>
                    </a:cubicBezTo>
                    <a:cubicBezTo>
                      <a:pt x="18171" y="30605"/>
                      <a:pt x="18527" y="29679"/>
                      <a:pt x="17850" y="29323"/>
                    </a:cubicBezTo>
                    <a:cubicBezTo>
                      <a:pt x="17720" y="29254"/>
                      <a:pt x="17574" y="29218"/>
                      <a:pt x="17425" y="29218"/>
                    </a:cubicBezTo>
                    <a:cubicBezTo>
                      <a:pt x="17267" y="29218"/>
                      <a:pt x="17106" y="29258"/>
                      <a:pt x="16959" y="29341"/>
                    </a:cubicBezTo>
                    <a:cubicBezTo>
                      <a:pt x="15196" y="30267"/>
                      <a:pt x="13468" y="31461"/>
                      <a:pt x="11455" y="31746"/>
                    </a:cubicBezTo>
                    <a:cubicBezTo>
                      <a:pt x="11317" y="31764"/>
                      <a:pt x="11178" y="31779"/>
                      <a:pt x="11041" y="31779"/>
                    </a:cubicBezTo>
                    <a:cubicBezTo>
                      <a:pt x="10789" y="31779"/>
                      <a:pt x="10547" y="31729"/>
                      <a:pt x="10350" y="31567"/>
                    </a:cubicBezTo>
                    <a:cubicBezTo>
                      <a:pt x="10154" y="31425"/>
                      <a:pt x="10047" y="31193"/>
                      <a:pt x="10101" y="30962"/>
                    </a:cubicBezTo>
                    <a:cubicBezTo>
                      <a:pt x="10172" y="30623"/>
                      <a:pt x="10528" y="30499"/>
                      <a:pt x="10849" y="30409"/>
                    </a:cubicBezTo>
                    <a:cubicBezTo>
                      <a:pt x="12559" y="29946"/>
                      <a:pt x="14287" y="29572"/>
                      <a:pt x="15944" y="28949"/>
                    </a:cubicBezTo>
                    <a:cubicBezTo>
                      <a:pt x="17690" y="28272"/>
                      <a:pt x="19382" y="27274"/>
                      <a:pt x="20540" y="25778"/>
                    </a:cubicBezTo>
                    <a:cubicBezTo>
                      <a:pt x="20718" y="25582"/>
                      <a:pt x="20754" y="25297"/>
                      <a:pt x="20629" y="25065"/>
                    </a:cubicBezTo>
                    <a:cubicBezTo>
                      <a:pt x="20514" y="24821"/>
                      <a:pt x="20307" y="24774"/>
                      <a:pt x="20101" y="24774"/>
                    </a:cubicBezTo>
                    <a:cubicBezTo>
                      <a:pt x="20051" y="24774"/>
                      <a:pt x="20001" y="24777"/>
                      <a:pt x="19952" y="24780"/>
                    </a:cubicBezTo>
                    <a:cubicBezTo>
                      <a:pt x="17458" y="24958"/>
                      <a:pt x="15231" y="26277"/>
                      <a:pt x="13004" y="27417"/>
                    </a:cubicBezTo>
                    <a:cubicBezTo>
                      <a:pt x="12582" y="27621"/>
                      <a:pt x="12114" y="27826"/>
                      <a:pt x="11666" y="27826"/>
                    </a:cubicBezTo>
                    <a:cubicBezTo>
                      <a:pt x="11490" y="27826"/>
                      <a:pt x="11317" y="27795"/>
                      <a:pt x="11152" y="27719"/>
                    </a:cubicBezTo>
                    <a:cubicBezTo>
                      <a:pt x="10956" y="27666"/>
                      <a:pt x="10849" y="27452"/>
                      <a:pt x="10902" y="27274"/>
                    </a:cubicBezTo>
                    <a:cubicBezTo>
                      <a:pt x="11063" y="26241"/>
                      <a:pt x="12132" y="25617"/>
                      <a:pt x="13111" y="25261"/>
                    </a:cubicBezTo>
                    <a:cubicBezTo>
                      <a:pt x="14519" y="24745"/>
                      <a:pt x="15979" y="24406"/>
                      <a:pt x="17476" y="24246"/>
                    </a:cubicBezTo>
                    <a:cubicBezTo>
                      <a:pt x="19097" y="24068"/>
                      <a:pt x="20896" y="24032"/>
                      <a:pt x="22143" y="22945"/>
                    </a:cubicBezTo>
                    <a:cubicBezTo>
                      <a:pt x="22393" y="22731"/>
                      <a:pt x="22624" y="22446"/>
                      <a:pt x="22500" y="22019"/>
                    </a:cubicBezTo>
                    <a:cubicBezTo>
                      <a:pt x="22375" y="21716"/>
                      <a:pt x="22125" y="21484"/>
                      <a:pt x="21805" y="21395"/>
                    </a:cubicBezTo>
                    <a:cubicBezTo>
                      <a:pt x="21673" y="21357"/>
                      <a:pt x="21541" y="21340"/>
                      <a:pt x="21409" y="21340"/>
                    </a:cubicBezTo>
                    <a:cubicBezTo>
                      <a:pt x="20937" y="21340"/>
                      <a:pt x="20469" y="21557"/>
                      <a:pt x="20023" y="21752"/>
                    </a:cubicBezTo>
                    <a:cubicBezTo>
                      <a:pt x="18260" y="22518"/>
                      <a:pt x="16389" y="23052"/>
                      <a:pt x="14483" y="23319"/>
                    </a:cubicBezTo>
                    <a:cubicBezTo>
                      <a:pt x="14441" y="23324"/>
                      <a:pt x="14398" y="23326"/>
                      <a:pt x="14355" y="23326"/>
                    </a:cubicBezTo>
                    <a:cubicBezTo>
                      <a:pt x="14214" y="23326"/>
                      <a:pt x="14071" y="23303"/>
                      <a:pt x="13949" y="23248"/>
                    </a:cubicBezTo>
                    <a:cubicBezTo>
                      <a:pt x="13503" y="23052"/>
                      <a:pt x="13521" y="22660"/>
                      <a:pt x="13646" y="22357"/>
                    </a:cubicBezTo>
                    <a:cubicBezTo>
                      <a:pt x="14073" y="21182"/>
                      <a:pt x="15498" y="20790"/>
                      <a:pt x="16728" y="20558"/>
                    </a:cubicBezTo>
                    <a:lnTo>
                      <a:pt x="20469" y="19810"/>
                    </a:lnTo>
                    <a:cubicBezTo>
                      <a:pt x="22268" y="19454"/>
                      <a:pt x="24281" y="18955"/>
                      <a:pt x="25047" y="17227"/>
                    </a:cubicBezTo>
                    <a:cubicBezTo>
                      <a:pt x="25172" y="16977"/>
                      <a:pt x="25136" y="16692"/>
                      <a:pt x="24958" y="16496"/>
                    </a:cubicBezTo>
                    <a:cubicBezTo>
                      <a:pt x="24839" y="16368"/>
                      <a:pt x="24711" y="16325"/>
                      <a:pt x="24583" y="16325"/>
                    </a:cubicBezTo>
                    <a:cubicBezTo>
                      <a:pt x="24461" y="16325"/>
                      <a:pt x="24340" y="16364"/>
                      <a:pt x="24227" y="16407"/>
                    </a:cubicBezTo>
                    <a:cubicBezTo>
                      <a:pt x="21912" y="17138"/>
                      <a:pt x="19685" y="18278"/>
                      <a:pt x="17244" y="18314"/>
                    </a:cubicBezTo>
                    <a:cubicBezTo>
                      <a:pt x="17066" y="18314"/>
                      <a:pt x="16906" y="18224"/>
                      <a:pt x="16799" y="18082"/>
                    </a:cubicBezTo>
                    <a:cubicBezTo>
                      <a:pt x="16639" y="17761"/>
                      <a:pt x="16959" y="17476"/>
                      <a:pt x="17244" y="17316"/>
                    </a:cubicBezTo>
                    <a:cubicBezTo>
                      <a:pt x="18046" y="16888"/>
                      <a:pt x="20415" y="16194"/>
                      <a:pt x="20415" y="16194"/>
                    </a:cubicBezTo>
                    <a:cubicBezTo>
                      <a:pt x="23551" y="15909"/>
                      <a:pt x="26436" y="14377"/>
                      <a:pt x="28432" y="11972"/>
                    </a:cubicBezTo>
                    <a:cubicBezTo>
                      <a:pt x="28735" y="11615"/>
                      <a:pt x="29002" y="11081"/>
                      <a:pt x="28610" y="10778"/>
                    </a:cubicBezTo>
                    <a:cubicBezTo>
                      <a:pt x="28485" y="10691"/>
                      <a:pt x="28343" y="10647"/>
                      <a:pt x="28208" y="10647"/>
                    </a:cubicBezTo>
                    <a:cubicBezTo>
                      <a:pt x="28150" y="10647"/>
                      <a:pt x="28093" y="10655"/>
                      <a:pt x="28040" y="10671"/>
                    </a:cubicBezTo>
                    <a:cubicBezTo>
                      <a:pt x="27024" y="10921"/>
                      <a:pt x="26241" y="11615"/>
                      <a:pt x="25368" y="12132"/>
                    </a:cubicBezTo>
                    <a:cubicBezTo>
                      <a:pt x="24096" y="12856"/>
                      <a:pt x="22650" y="13232"/>
                      <a:pt x="21200" y="13232"/>
                    </a:cubicBezTo>
                    <a:cubicBezTo>
                      <a:pt x="21046" y="13232"/>
                      <a:pt x="20891" y="13227"/>
                      <a:pt x="20736" y="13219"/>
                    </a:cubicBezTo>
                    <a:cubicBezTo>
                      <a:pt x="20807" y="12524"/>
                      <a:pt x="21662" y="12239"/>
                      <a:pt x="22339" y="12079"/>
                    </a:cubicBezTo>
                    <a:cubicBezTo>
                      <a:pt x="25902" y="11206"/>
                      <a:pt x="28966" y="8961"/>
                      <a:pt x="30872" y="5843"/>
                    </a:cubicBezTo>
                    <a:cubicBezTo>
                      <a:pt x="31015" y="5612"/>
                      <a:pt x="31015" y="5327"/>
                      <a:pt x="30854" y="5113"/>
                    </a:cubicBezTo>
                    <a:cubicBezTo>
                      <a:pt x="30749" y="4966"/>
                      <a:pt x="30620" y="4918"/>
                      <a:pt x="30487" y="4918"/>
                    </a:cubicBezTo>
                    <a:cubicBezTo>
                      <a:pt x="30395" y="4918"/>
                      <a:pt x="30301" y="4941"/>
                      <a:pt x="30213" y="4971"/>
                    </a:cubicBezTo>
                    <a:cubicBezTo>
                      <a:pt x="28414" y="5541"/>
                      <a:pt x="27185" y="7607"/>
                      <a:pt x="25296" y="7643"/>
                    </a:cubicBezTo>
                    <a:cubicBezTo>
                      <a:pt x="26882" y="6039"/>
                      <a:pt x="28182" y="4169"/>
                      <a:pt x="29109" y="2120"/>
                    </a:cubicBezTo>
                    <a:cubicBezTo>
                      <a:pt x="29322" y="1639"/>
                      <a:pt x="29536" y="1105"/>
                      <a:pt x="29340" y="588"/>
                    </a:cubicBezTo>
                    <a:cubicBezTo>
                      <a:pt x="29251" y="303"/>
                      <a:pt x="29020" y="89"/>
                      <a:pt x="28752" y="18"/>
                    </a:cubicBezTo>
                    <a:cubicBezTo>
                      <a:pt x="28698" y="6"/>
                      <a:pt x="28644" y="1"/>
                      <a:pt x="2859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41" name="Google Shape;941;p3"/>
              <p:cNvGrpSpPr/>
              <p:nvPr/>
            </p:nvGrpSpPr>
            <p:grpSpPr>
              <a:xfrm>
                <a:off x="-965199" y="2712111"/>
                <a:ext cx="1387364" cy="1986663"/>
                <a:chOff x="-965199" y="2712111"/>
                <a:chExt cx="1387364" cy="1986663"/>
              </a:xfrm>
            </p:grpSpPr>
            <p:sp>
              <p:nvSpPr>
                <p:cNvPr id="942" name="Google Shape;942;p3"/>
                <p:cNvSpPr/>
                <p:nvPr/>
              </p:nvSpPr>
              <p:spPr>
                <a:xfrm>
                  <a:off x="300299" y="2712111"/>
                  <a:ext cx="29392" cy="22708"/>
                </a:xfrm>
                <a:custGeom>
                  <a:rect b="b" l="l" r="r" t="t"/>
                  <a:pathLst>
                    <a:path extrusionOk="0" h="428" w="554">
                      <a:moveTo>
                        <a:pt x="268" y="0"/>
                      </a:moveTo>
                      <a:cubicBezTo>
                        <a:pt x="1" y="0"/>
                        <a:pt x="19" y="428"/>
                        <a:pt x="286" y="428"/>
                      </a:cubicBezTo>
                      <a:cubicBezTo>
                        <a:pt x="553" y="428"/>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3" name="Google Shape;943;p3"/>
                <p:cNvSpPr/>
                <p:nvPr/>
              </p:nvSpPr>
              <p:spPr>
                <a:xfrm>
                  <a:off x="392773" y="2853182"/>
                  <a:ext cx="29392" cy="21487"/>
                </a:xfrm>
                <a:custGeom>
                  <a:rect b="b" l="l" r="r" t="t"/>
                  <a:pathLst>
                    <a:path extrusionOk="0" h="405" w="554">
                      <a:moveTo>
                        <a:pt x="304" y="0"/>
                      </a:moveTo>
                      <a:cubicBezTo>
                        <a:pt x="148" y="0"/>
                        <a:pt x="1" y="205"/>
                        <a:pt x="182" y="334"/>
                      </a:cubicBezTo>
                      <a:lnTo>
                        <a:pt x="182" y="352"/>
                      </a:lnTo>
                      <a:lnTo>
                        <a:pt x="235" y="369"/>
                      </a:lnTo>
                      <a:cubicBezTo>
                        <a:pt x="263" y="394"/>
                        <a:pt x="296" y="404"/>
                        <a:pt x="329" y="404"/>
                      </a:cubicBezTo>
                      <a:cubicBezTo>
                        <a:pt x="441" y="404"/>
                        <a:pt x="554" y="280"/>
                        <a:pt x="485" y="156"/>
                      </a:cubicBezTo>
                      <a:lnTo>
                        <a:pt x="467" y="102"/>
                      </a:lnTo>
                      <a:cubicBezTo>
                        <a:pt x="423" y="29"/>
                        <a:pt x="363" y="0"/>
                        <a:pt x="3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4" name="Google Shape;944;p3"/>
                <p:cNvSpPr/>
                <p:nvPr/>
              </p:nvSpPr>
              <p:spPr>
                <a:xfrm>
                  <a:off x="176524" y="3035317"/>
                  <a:ext cx="16129" cy="11407"/>
                </a:xfrm>
                <a:custGeom>
                  <a:rect b="b" l="l" r="r" t="t"/>
                  <a:pathLst>
                    <a:path extrusionOk="0" h="215" w="304">
                      <a:moveTo>
                        <a:pt x="161" y="1"/>
                      </a:moveTo>
                      <a:cubicBezTo>
                        <a:pt x="0" y="1"/>
                        <a:pt x="0" y="214"/>
                        <a:pt x="143" y="214"/>
                      </a:cubicBezTo>
                      <a:cubicBezTo>
                        <a:pt x="285" y="214"/>
                        <a:pt x="303" y="1"/>
                        <a:pt x="16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5" name="Google Shape;945;p3"/>
                <p:cNvSpPr/>
                <p:nvPr/>
              </p:nvSpPr>
              <p:spPr>
                <a:xfrm>
                  <a:off x="82937" y="2936106"/>
                  <a:ext cx="38836" cy="29339"/>
                </a:xfrm>
                <a:custGeom>
                  <a:rect b="b" l="l" r="r" t="t"/>
                  <a:pathLst>
                    <a:path extrusionOk="0" h="553" w="732">
                      <a:moveTo>
                        <a:pt x="375" y="0"/>
                      </a:moveTo>
                      <a:cubicBezTo>
                        <a:pt x="1" y="0"/>
                        <a:pt x="1" y="552"/>
                        <a:pt x="375" y="552"/>
                      </a:cubicBezTo>
                      <a:cubicBezTo>
                        <a:pt x="731" y="552"/>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6" name="Google Shape;946;p3"/>
                <p:cNvSpPr/>
                <p:nvPr/>
              </p:nvSpPr>
              <p:spPr>
                <a:xfrm>
                  <a:off x="-93786" y="3182170"/>
                  <a:ext cx="31249" cy="25838"/>
                </a:xfrm>
                <a:custGeom>
                  <a:rect b="b" l="l" r="r" t="t"/>
                  <a:pathLst>
                    <a:path extrusionOk="0" h="487" w="589">
                      <a:moveTo>
                        <a:pt x="260" y="0"/>
                      </a:moveTo>
                      <a:cubicBezTo>
                        <a:pt x="210" y="0"/>
                        <a:pt x="158" y="10"/>
                        <a:pt x="107" y="29"/>
                      </a:cubicBezTo>
                      <a:cubicBezTo>
                        <a:pt x="54" y="65"/>
                        <a:pt x="0" y="118"/>
                        <a:pt x="18" y="190"/>
                      </a:cubicBezTo>
                      <a:cubicBezTo>
                        <a:pt x="18" y="358"/>
                        <a:pt x="162" y="486"/>
                        <a:pt x="326" y="486"/>
                      </a:cubicBezTo>
                      <a:cubicBezTo>
                        <a:pt x="354" y="486"/>
                        <a:pt x="382" y="482"/>
                        <a:pt x="410" y="475"/>
                      </a:cubicBezTo>
                      <a:cubicBezTo>
                        <a:pt x="464" y="439"/>
                        <a:pt x="499" y="386"/>
                        <a:pt x="535" y="332"/>
                      </a:cubicBezTo>
                      <a:cubicBezTo>
                        <a:pt x="588" y="261"/>
                        <a:pt x="570" y="154"/>
                        <a:pt x="517" y="101"/>
                      </a:cubicBezTo>
                      <a:cubicBezTo>
                        <a:pt x="437" y="32"/>
                        <a:pt x="350" y="0"/>
                        <a:pt x="26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7" name="Google Shape;947;p3"/>
                <p:cNvSpPr/>
                <p:nvPr/>
              </p:nvSpPr>
              <p:spPr>
                <a:xfrm>
                  <a:off x="31899" y="3262176"/>
                  <a:ext cx="34061" cy="23663"/>
                </a:xfrm>
                <a:custGeom>
                  <a:rect b="b" l="l" r="r" t="t"/>
                  <a:pathLst>
                    <a:path extrusionOk="0" h="446" w="642">
                      <a:moveTo>
                        <a:pt x="286" y="0"/>
                      </a:moveTo>
                      <a:cubicBezTo>
                        <a:pt x="1" y="0"/>
                        <a:pt x="54" y="445"/>
                        <a:pt x="339" y="445"/>
                      </a:cubicBezTo>
                      <a:cubicBezTo>
                        <a:pt x="642" y="445"/>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8" name="Google Shape;948;p3"/>
                <p:cNvSpPr/>
                <p:nvPr/>
              </p:nvSpPr>
              <p:spPr>
                <a:xfrm>
                  <a:off x="-201539" y="3341545"/>
                  <a:ext cx="35016" cy="24618"/>
                </a:xfrm>
                <a:custGeom>
                  <a:rect b="b" l="l" r="r" t="t"/>
                  <a:pathLst>
                    <a:path extrusionOk="0" h="464" w="660">
                      <a:moveTo>
                        <a:pt x="303" y="0"/>
                      </a:moveTo>
                      <a:cubicBezTo>
                        <a:pt x="1" y="0"/>
                        <a:pt x="72" y="464"/>
                        <a:pt x="357" y="464"/>
                      </a:cubicBezTo>
                      <a:cubicBezTo>
                        <a:pt x="660" y="464"/>
                        <a:pt x="606" y="0"/>
                        <a:pt x="30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49" name="Google Shape;949;p3"/>
                <p:cNvSpPr/>
                <p:nvPr/>
              </p:nvSpPr>
              <p:spPr>
                <a:xfrm>
                  <a:off x="-330036" y="3475135"/>
                  <a:ext cx="37987" cy="26899"/>
                </a:xfrm>
                <a:custGeom>
                  <a:rect b="b" l="l" r="r" t="t"/>
                  <a:pathLst>
                    <a:path extrusionOk="0" h="507" w="716">
                      <a:moveTo>
                        <a:pt x="316" y="0"/>
                      </a:moveTo>
                      <a:cubicBezTo>
                        <a:pt x="149" y="0"/>
                        <a:pt x="0" y="213"/>
                        <a:pt x="160" y="386"/>
                      </a:cubicBezTo>
                      <a:lnTo>
                        <a:pt x="178" y="404"/>
                      </a:lnTo>
                      <a:cubicBezTo>
                        <a:pt x="233" y="477"/>
                        <a:pt x="299" y="507"/>
                        <a:pt x="363" y="507"/>
                      </a:cubicBezTo>
                      <a:cubicBezTo>
                        <a:pt x="549" y="507"/>
                        <a:pt x="715" y="256"/>
                        <a:pt x="516" y="83"/>
                      </a:cubicBezTo>
                      <a:lnTo>
                        <a:pt x="481" y="83"/>
                      </a:lnTo>
                      <a:cubicBezTo>
                        <a:pt x="431" y="25"/>
                        <a:pt x="373" y="0"/>
                        <a:pt x="3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0" name="Google Shape;950;p3"/>
                <p:cNvSpPr/>
                <p:nvPr/>
              </p:nvSpPr>
              <p:spPr>
                <a:xfrm>
                  <a:off x="-294171" y="2951226"/>
                  <a:ext cx="45415" cy="33106"/>
                </a:xfrm>
                <a:custGeom>
                  <a:rect b="b" l="l" r="r" t="t"/>
                  <a:pathLst>
                    <a:path extrusionOk="0" h="624" w="856">
                      <a:moveTo>
                        <a:pt x="393" y="0"/>
                      </a:moveTo>
                      <a:cubicBezTo>
                        <a:pt x="1" y="0"/>
                        <a:pt x="72" y="624"/>
                        <a:pt x="464" y="624"/>
                      </a:cubicBezTo>
                      <a:cubicBezTo>
                        <a:pt x="856" y="624"/>
                        <a:pt x="785" y="0"/>
                        <a:pt x="3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1" name="Google Shape;951;p3"/>
                <p:cNvSpPr/>
                <p:nvPr/>
              </p:nvSpPr>
              <p:spPr>
                <a:xfrm>
                  <a:off x="-325367" y="3126994"/>
                  <a:ext cx="20851" cy="15174"/>
                </a:xfrm>
                <a:custGeom>
                  <a:rect b="b" l="l" r="r" t="t"/>
                  <a:pathLst>
                    <a:path extrusionOk="0" h="286" w="393">
                      <a:moveTo>
                        <a:pt x="179" y="1"/>
                      </a:moveTo>
                      <a:cubicBezTo>
                        <a:pt x="1" y="1"/>
                        <a:pt x="19" y="286"/>
                        <a:pt x="197" y="286"/>
                      </a:cubicBezTo>
                      <a:cubicBezTo>
                        <a:pt x="393" y="286"/>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2" name="Google Shape;952;p3"/>
                <p:cNvSpPr/>
                <p:nvPr/>
              </p:nvSpPr>
              <p:spPr>
                <a:xfrm>
                  <a:off x="83892" y="3438899"/>
                  <a:ext cx="44460" cy="32151"/>
                </a:xfrm>
                <a:custGeom>
                  <a:rect b="b" l="l" r="r" t="t"/>
                  <a:pathLst>
                    <a:path extrusionOk="0" h="606" w="838">
                      <a:moveTo>
                        <a:pt x="392" y="0"/>
                      </a:moveTo>
                      <a:cubicBezTo>
                        <a:pt x="0" y="0"/>
                        <a:pt x="72" y="606"/>
                        <a:pt x="464" y="606"/>
                      </a:cubicBezTo>
                      <a:cubicBezTo>
                        <a:pt x="838" y="606"/>
                        <a:pt x="784" y="0"/>
                        <a:pt x="3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3" name="Google Shape;953;p3"/>
                <p:cNvSpPr/>
                <p:nvPr/>
              </p:nvSpPr>
              <p:spPr>
                <a:xfrm>
                  <a:off x="-138882" y="3509673"/>
                  <a:ext cx="24618" cy="18781"/>
                </a:xfrm>
                <a:custGeom>
                  <a:rect b="b" l="l" r="r" t="t"/>
                  <a:pathLst>
                    <a:path extrusionOk="0" h="354" w="464">
                      <a:moveTo>
                        <a:pt x="229" y="0"/>
                      </a:moveTo>
                      <a:cubicBezTo>
                        <a:pt x="115" y="0"/>
                        <a:pt x="0" y="157"/>
                        <a:pt x="84" y="270"/>
                      </a:cubicBezTo>
                      <a:lnTo>
                        <a:pt x="84" y="252"/>
                      </a:lnTo>
                      <a:lnTo>
                        <a:pt x="120" y="305"/>
                      </a:lnTo>
                      <a:cubicBezTo>
                        <a:pt x="143" y="339"/>
                        <a:pt x="173" y="353"/>
                        <a:pt x="204" y="353"/>
                      </a:cubicBezTo>
                      <a:cubicBezTo>
                        <a:pt x="322" y="353"/>
                        <a:pt x="464" y="162"/>
                        <a:pt x="352" y="91"/>
                      </a:cubicBezTo>
                      <a:lnTo>
                        <a:pt x="316" y="38"/>
                      </a:lnTo>
                      <a:cubicBezTo>
                        <a:pt x="290" y="12"/>
                        <a:pt x="259" y="0"/>
                        <a:pt x="2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4" name="Google Shape;954;p3"/>
                <p:cNvSpPr/>
                <p:nvPr/>
              </p:nvSpPr>
              <p:spPr>
                <a:xfrm>
                  <a:off x="-452007" y="3693134"/>
                  <a:ext cx="31249" cy="23663"/>
                </a:xfrm>
                <a:custGeom>
                  <a:rect b="b" l="l" r="r" t="t"/>
                  <a:pathLst>
                    <a:path extrusionOk="0" h="446" w="589">
                      <a:moveTo>
                        <a:pt x="286" y="0"/>
                      </a:moveTo>
                      <a:cubicBezTo>
                        <a:pt x="1" y="0"/>
                        <a:pt x="36" y="446"/>
                        <a:pt x="304" y="446"/>
                      </a:cubicBezTo>
                      <a:cubicBezTo>
                        <a:pt x="589"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5" name="Google Shape;955;p3"/>
                <p:cNvSpPr/>
                <p:nvPr/>
              </p:nvSpPr>
              <p:spPr>
                <a:xfrm>
                  <a:off x="-556895" y="3166678"/>
                  <a:ext cx="31249" cy="23716"/>
                </a:xfrm>
                <a:custGeom>
                  <a:rect b="b" l="l" r="r" t="t"/>
                  <a:pathLst>
                    <a:path extrusionOk="0" h="447" w="589">
                      <a:moveTo>
                        <a:pt x="268" y="1"/>
                      </a:moveTo>
                      <a:cubicBezTo>
                        <a:pt x="0" y="1"/>
                        <a:pt x="18" y="446"/>
                        <a:pt x="303" y="446"/>
                      </a:cubicBezTo>
                      <a:cubicBezTo>
                        <a:pt x="588" y="446"/>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6" name="Google Shape;956;p3"/>
                <p:cNvSpPr/>
                <p:nvPr/>
              </p:nvSpPr>
              <p:spPr>
                <a:xfrm>
                  <a:off x="-526813" y="3339369"/>
                  <a:ext cx="32364" cy="28172"/>
                </a:xfrm>
                <a:custGeom>
                  <a:rect b="b" l="l" r="r" t="t"/>
                  <a:pathLst>
                    <a:path extrusionOk="0" h="531" w="610">
                      <a:moveTo>
                        <a:pt x="260" y="1"/>
                      </a:moveTo>
                      <a:cubicBezTo>
                        <a:pt x="4" y="1"/>
                        <a:pt x="1" y="530"/>
                        <a:pt x="250" y="530"/>
                      </a:cubicBezTo>
                      <a:cubicBezTo>
                        <a:pt x="268" y="530"/>
                        <a:pt x="286" y="528"/>
                        <a:pt x="306" y="522"/>
                      </a:cubicBezTo>
                      <a:lnTo>
                        <a:pt x="324" y="522"/>
                      </a:lnTo>
                      <a:cubicBezTo>
                        <a:pt x="591" y="469"/>
                        <a:pt x="609" y="95"/>
                        <a:pt x="342" y="24"/>
                      </a:cubicBezTo>
                      <a:lnTo>
                        <a:pt x="306" y="6"/>
                      </a:lnTo>
                      <a:cubicBezTo>
                        <a:pt x="290" y="2"/>
                        <a:pt x="275" y="1"/>
                        <a:pt x="2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7" name="Google Shape;957;p3"/>
                <p:cNvSpPr/>
                <p:nvPr/>
              </p:nvSpPr>
              <p:spPr>
                <a:xfrm>
                  <a:off x="-666558" y="3550631"/>
                  <a:ext cx="23238" cy="16871"/>
                </a:xfrm>
                <a:custGeom>
                  <a:rect b="b" l="l" r="r" t="t"/>
                  <a:pathLst>
                    <a:path extrusionOk="0" h="318" w="438">
                      <a:moveTo>
                        <a:pt x="144" y="0"/>
                      </a:moveTo>
                      <a:cubicBezTo>
                        <a:pt x="107" y="0"/>
                        <a:pt x="74" y="19"/>
                        <a:pt x="54" y="68"/>
                      </a:cubicBezTo>
                      <a:cubicBezTo>
                        <a:pt x="19" y="139"/>
                        <a:pt x="1" y="210"/>
                        <a:pt x="72" y="281"/>
                      </a:cubicBezTo>
                      <a:cubicBezTo>
                        <a:pt x="108" y="299"/>
                        <a:pt x="143" y="317"/>
                        <a:pt x="179" y="317"/>
                      </a:cubicBezTo>
                      <a:cubicBezTo>
                        <a:pt x="197" y="317"/>
                        <a:pt x="232" y="299"/>
                        <a:pt x="250" y="281"/>
                      </a:cubicBezTo>
                      <a:cubicBezTo>
                        <a:pt x="259" y="264"/>
                        <a:pt x="268" y="255"/>
                        <a:pt x="275" y="255"/>
                      </a:cubicBezTo>
                      <a:cubicBezTo>
                        <a:pt x="281" y="255"/>
                        <a:pt x="286" y="264"/>
                        <a:pt x="286" y="281"/>
                      </a:cubicBezTo>
                      <a:cubicBezTo>
                        <a:pt x="438" y="226"/>
                        <a:pt x="269" y="0"/>
                        <a:pt x="1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8" name="Google Shape;958;p3"/>
                <p:cNvSpPr/>
                <p:nvPr/>
              </p:nvSpPr>
              <p:spPr>
                <a:xfrm>
                  <a:off x="-566339" y="3798022"/>
                  <a:ext cx="45415" cy="35971"/>
                </a:xfrm>
                <a:custGeom>
                  <a:rect b="b" l="l" r="r" t="t"/>
                  <a:pathLst>
                    <a:path extrusionOk="0" h="678" w="856">
                      <a:moveTo>
                        <a:pt x="446" y="1"/>
                      </a:moveTo>
                      <a:cubicBezTo>
                        <a:pt x="18" y="1"/>
                        <a:pt x="0" y="678"/>
                        <a:pt x="410" y="678"/>
                      </a:cubicBezTo>
                      <a:cubicBezTo>
                        <a:pt x="855" y="678"/>
                        <a:pt x="855"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59" name="Google Shape;959;p3"/>
                <p:cNvSpPr/>
                <p:nvPr/>
              </p:nvSpPr>
              <p:spPr>
                <a:xfrm>
                  <a:off x="-652339" y="3954425"/>
                  <a:ext cx="28384" cy="27960"/>
                </a:xfrm>
                <a:custGeom>
                  <a:rect b="b" l="l" r="r" t="t"/>
                  <a:pathLst>
                    <a:path extrusionOk="0" h="527" w="535">
                      <a:moveTo>
                        <a:pt x="196" y="509"/>
                      </a:moveTo>
                      <a:lnTo>
                        <a:pt x="196" y="509"/>
                      </a:lnTo>
                      <a:cubicBezTo>
                        <a:pt x="210" y="513"/>
                        <a:pt x="223" y="517"/>
                        <a:pt x="237" y="519"/>
                      </a:cubicBezTo>
                      <a:lnTo>
                        <a:pt x="237" y="519"/>
                      </a:lnTo>
                      <a:lnTo>
                        <a:pt x="196" y="509"/>
                      </a:lnTo>
                      <a:close/>
                      <a:moveTo>
                        <a:pt x="290" y="0"/>
                      </a:moveTo>
                      <a:cubicBezTo>
                        <a:pt x="271" y="0"/>
                        <a:pt x="252" y="3"/>
                        <a:pt x="232" y="10"/>
                      </a:cubicBezTo>
                      <a:cubicBezTo>
                        <a:pt x="107" y="63"/>
                        <a:pt x="0" y="135"/>
                        <a:pt x="36" y="277"/>
                      </a:cubicBezTo>
                      <a:cubicBezTo>
                        <a:pt x="36" y="402"/>
                        <a:pt x="125" y="509"/>
                        <a:pt x="249" y="509"/>
                      </a:cubicBezTo>
                      <a:lnTo>
                        <a:pt x="263" y="522"/>
                      </a:lnTo>
                      <a:lnTo>
                        <a:pt x="263" y="522"/>
                      </a:lnTo>
                      <a:cubicBezTo>
                        <a:pt x="254" y="521"/>
                        <a:pt x="246" y="520"/>
                        <a:pt x="237" y="519"/>
                      </a:cubicBezTo>
                      <a:lnTo>
                        <a:pt x="237" y="519"/>
                      </a:lnTo>
                      <a:lnTo>
                        <a:pt x="267" y="527"/>
                      </a:lnTo>
                      <a:lnTo>
                        <a:pt x="263" y="522"/>
                      </a:lnTo>
                      <a:lnTo>
                        <a:pt x="263" y="522"/>
                      </a:lnTo>
                      <a:cubicBezTo>
                        <a:pt x="268" y="522"/>
                        <a:pt x="274" y="523"/>
                        <a:pt x="280" y="523"/>
                      </a:cubicBezTo>
                      <a:cubicBezTo>
                        <a:pt x="408" y="523"/>
                        <a:pt x="520" y="424"/>
                        <a:pt x="535" y="277"/>
                      </a:cubicBezTo>
                      <a:cubicBezTo>
                        <a:pt x="535" y="152"/>
                        <a:pt x="425" y="0"/>
                        <a:pt x="29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0" name="Google Shape;960;p3"/>
                <p:cNvSpPr/>
                <p:nvPr/>
              </p:nvSpPr>
              <p:spPr>
                <a:xfrm>
                  <a:off x="-246900" y="3920895"/>
                  <a:ext cx="37828" cy="28437"/>
                </a:xfrm>
                <a:custGeom>
                  <a:rect b="b" l="l" r="r" t="t"/>
                  <a:pathLst>
                    <a:path extrusionOk="0" h="536" w="713">
                      <a:moveTo>
                        <a:pt x="357" y="1"/>
                      </a:moveTo>
                      <a:cubicBezTo>
                        <a:pt x="0" y="1"/>
                        <a:pt x="0" y="535"/>
                        <a:pt x="357" y="535"/>
                      </a:cubicBezTo>
                      <a:cubicBezTo>
                        <a:pt x="713" y="535"/>
                        <a:pt x="713" y="1"/>
                        <a:pt x="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1" name="Google Shape;961;p3"/>
                <p:cNvSpPr/>
                <p:nvPr/>
              </p:nvSpPr>
              <p:spPr>
                <a:xfrm>
                  <a:off x="-492965" y="4018886"/>
                  <a:ext cx="33478" cy="25679"/>
                </a:xfrm>
                <a:custGeom>
                  <a:rect b="b" l="l" r="r" t="t"/>
                  <a:pathLst>
                    <a:path extrusionOk="0" h="484" w="631">
                      <a:moveTo>
                        <a:pt x="394" y="1"/>
                      </a:moveTo>
                      <a:cubicBezTo>
                        <a:pt x="357" y="1"/>
                        <a:pt x="321" y="9"/>
                        <a:pt x="292" y="24"/>
                      </a:cubicBezTo>
                      <a:cubicBezTo>
                        <a:pt x="256" y="42"/>
                        <a:pt x="238" y="60"/>
                        <a:pt x="220" y="60"/>
                      </a:cubicBezTo>
                      <a:cubicBezTo>
                        <a:pt x="0" y="197"/>
                        <a:pt x="195" y="484"/>
                        <a:pt x="377" y="484"/>
                      </a:cubicBezTo>
                      <a:cubicBezTo>
                        <a:pt x="430" y="484"/>
                        <a:pt x="483" y="459"/>
                        <a:pt x="523" y="398"/>
                      </a:cubicBezTo>
                      <a:lnTo>
                        <a:pt x="577" y="309"/>
                      </a:lnTo>
                      <a:cubicBezTo>
                        <a:pt x="630" y="220"/>
                        <a:pt x="612" y="113"/>
                        <a:pt x="541" y="60"/>
                      </a:cubicBezTo>
                      <a:cubicBezTo>
                        <a:pt x="499" y="18"/>
                        <a:pt x="445" y="1"/>
                        <a:pt x="3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2" name="Google Shape;962;p3"/>
                <p:cNvSpPr/>
                <p:nvPr/>
              </p:nvSpPr>
              <p:spPr>
                <a:xfrm>
                  <a:off x="-635362" y="4265852"/>
                  <a:ext cx="32841" cy="28278"/>
                </a:xfrm>
                <a:custGeom>
                  <a:rect b="b" l="l" r="r" t="t"/>
                  <a:pathLst>
                    <a:path extrusionOk="0" h="533" w="619">
                      <a:moveTo>
                        <a:pt x="339" y="1"/>
                      </a:moveTo>
                      <a:lnTo>
                        <a:pt x="348" y="6"/>
                      </a:lnTo>
                      <a:lnTo>
                        <a:pt x="348" y="6"/>
                      </a:lnTo>
                      <a:cubicBezTo>
                        <a:pt x="343" y="6"/>
                        <a:pt x="339" y="6"/>
                        <a:pt x="335" y="6"/>
                      </a:cubicBezTo>
                      <a:cubicBezTo>
                        <a:pt x="280" y="6"/>
                        <a:pt x="225" y="22"/>
                        <a:pt x="179" y="54"/>
                      </a:cubicBezTo>
                      <a:cubicBezTo>
                        <a:pt x="72" y="143"/>
                        <a:pt x="1" y="375"/>
                        <a:pt x="143" y="464"/>
                      </a:cubicBezTo>
                      <a:cubicBezTo>
                        <a:pt x="207" y="510"/>
                        <a:pt x="280" y="532"/>
                        <a:pt x="348" y="532"/>
                      </a:cubicBezTo>
                      <a:cubicBezTo>
                        <a:pt x="492" y="532"/>
                        <a:pt x="618" y="437"/>
                        <a:pt x="606" y="268"/>
                      </a:cubicBezTo>
                      <a:cubicBezTo>
                        <a:pt x="606" y="126"/>
                        <a:pt x="482"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3" name="Google Shape;963;p3"/>
                <p:cNvSpPr/>
                <p:nvPr/>
              </p:nvSpPr>
              <p:spPr>
                <a:xfrm>
                  <a:off x="-724175" y="4168498"/>
                  <a:ext cx="32151" cy="23716"/>
                </a:xfrm>
                <a:custGeom>
                  <a:rect b="b" l="l" r="r" t="t"/>
                  <a:pathLst>
                    <a:path extrusionOk="0" h="447" w="606">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4" name="Google Shape;964;p3"/>
                <p:cNvSpPr/>
                <p:nvPr/>
              </p:nvSpPr>
              <p:spPr>
                <a:xfrm>
                  <a:off x="-811130" y="3729051"/>
                  <a:ext cx="35971" cy="25573"/>
                </a:xfrm>
                <a:custGeom>
                  <a:rect b="b" l="l" r="r" t="t"/>
                  <a:pathLst>
                    <a:path extrusionOk="0" h="482" w="678">
                      <a:moveTo>
                        <a:pt x="374" y="0"/>
                      </a:moveTo>
                      <a:cubicBezTo>
                        <a:pt x="72" y="0"/>
                        <a:pt x="0" y="481"/>
                        <a:pt x="303" y="481"/>
                      </a:cubicBezTo>
                      <a:cubicBezTo>
                        <a:pt x="606" y="481"/>
                        <a:pt x="677" y="0"/>
                        <a:pt x="37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5" name="Google Shape;965;p3"/>
                <p:cNvSpPr/>
                <p:nvPr/>
              </p:nvSpPr>
              <p:spPr>
                <a:xfrm>
                  <a:off x="-296028" y="4129769"/>
                  <a:ext cx="45415" cy="32204"/>
                </a:xfrm>
                <a:custGeom>
                  <a:rect b="b" l="l" r="r" t="t"/>
                  <a:pathLst>
                    <a:path extrusionOk="0" h="607" w="856">
                      <a:moveTo>
                        <a:pt x="392" y="1"/>
                      </a:moveTo>
                      <a:cubicBezTo>
                        <a:pt x="0" y="1"/>
                        <a:pt x="71" y="606"/>
                        <a:pt x="463"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6" name="Google Shape;966;p3"/>
                <p:cNvSpPr/>
                <p:nvPr/>
              </p:nvSpPr>
              <p:spPr>
                <a:xfrm>
                  <a:off x="-669370" y="4471914"/>
                  <a:ext cx="35971" cy="26528"/>
                </a:xfrm>
                <a:custGeom>
                  <a:rect b="b" l="l" r="r" t="t"/>
                  <a:pathLst>
                    <a:path extrusionOk="0" h="500" w="678">
                      <a:moveTo>
                        <a:pt x="357" y="0"/>
                      </a:moveTo>
                      <a:cubicBezTo>
                        <a:pt x="18" y="0"/>
                        <a:pt x="0" y="499"/>
                        <a:pt x="321" y="499"/>
                      </a:cubicBezTo>
                      <a:cubicBezTo>
                        <a:pt x="642" y="499"/>
                        <a:pt x="677"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7" name="Google Shape;967;p3"/>
                <p:cNvSpPr/>
                <p:nvPr/>
              </p:nvSpPr>
              <p:spPr>
                <a:xfrm>
                  <a:off x="-933844" y="4437323"/>
                  <a:ext cx="26368" cy="25785"/>
                </a:xfrm>
                <a:custGeom>
                  <a:rect b="b" l="l" r="r" t="t"/>
                  <a:pathLst>
                    <a:path extrusionOk="0" h="486" w="497">
                      <a:moveTo>
                        <a:pt x="251" y="0"/>
                      </a:moveTo>
                      <a:cubicBezTo>
                        <a:pt x="137" y="0"/>
                        <a:pt x="28" y="82"/>
                        <a:pt x="15" y="207"/>
                      </a:cubicBezTo>
                      <a:cubicBezTo>
                        <a:pt x="1" y="323"/>
                        <a:pt x="115" y="485"/>
                        <a:pt x="245" y="485"/>
                      </a:cubicBezTo>
                      <a:cubicBezTo>
                        <a:pt x="275" y="485"/>
                        <a:pt x="306" y="477"/>
                        <a:pt x="336" y="456"/>
                      </a:cubicBezTo>
                      <a:lnTo>
                        <a:pt x="478" y="314"/>
                      </a:lnTo>
                      <a:cubicBezTo>
                        <a:pt x="478" y="278"/>
                        <a:pt x="496" y="260"/>
                        <a:pt x="496" y="243"/>
                      </a:cubicBezTo>
                      <a:cubicBezTo>
                        <a:pt x="478" y="171"/>
                        <a:pt x="443" y="100"/>
                        <a:pt x="389" y="47"/>
                      </a:cubicBezTo>
                      <a:cubicBezTo>
                        <a:pt x="347" y="15"/>
                        <a:pt x="298" y="0"/>
                        <a:pt x="2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8" name="Google Shape;968;p3"/>
                <p:cNvSpPr/>
                <p:nvPr/>
              </p:nvSpPr>
              <p:spPr>
                <a:xfrm>
                  <a:off x="-831927" y="4677021"/>
                  <a:ext cx="25573" cy="21753"/>
                </a:xfrm>
                <a:custGeom>
                  <a:rect b="b" l="l" r="r" t="t"/>
                  <a:pathLst>
                    <a:path extrusionOk="0" h="410" w="482">
                      <a:moveTo>
                        <a:pt x="232" y="0"/>
                      </a:moveTo>
                      <a:cubicBezTo>
                        <a:pt x="0" y="36"/>
                        <a:pt x="0" y="374"/>
                        <a:pt x="232" y="410"/>
                      </a:cubicBezTo>
                      <a:cubicBezTo>
                        <a:pt x="481" y="374"/>
                        <a:pt x="481" y="36"/>
                        <a:pt x="2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69" name="Google Shape;969;p3"/>
                <p:cNvSpPr/>
                <p:nvPr/>
              </p:nvSpPr>
              <p:spPr>
                <a:xfrm>
                  <a:off x="-965199" y="4202559"/>
                  <a:ext cx="35971" cy="26528"/>
                </a:xfrm>
                <a:custGeom>
                  <a:rect b="b" l="l" r="r" t="t"/>
                  <a:pathLst>
                    <a:path extrusionOk="0" h="500" w="678">
                      <a:moveTo>
                        <a:pt x="357" y="0"/>
                      </a:moveTo>
                      <a:cubicBezTo>
                        <a:pt x="36" y="0"/>
                        <a:pt x="1" y="499"/>
                        <a:pt x="321" y="499"/>
                      </a:cubicBezTo>
                      <a:cubicBezTo>
                        <a:pt x="642" y="499"/>
                        <a:pt x="678"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0" name="Google Shape;970;p3"/>
                <p:cNvSpPr/>
                <p:nvPr/>
              </p:nvSpPr>
              <p:spPr>
                <a:xfrm>
                  <a:off x="-43597" y="3685706"/>
                  <a:ext cx="35865" cy="29552"/>
                </a:xfrm>
                <a:custGeom>
                  <a:rect b="b" l="l" r="r" t="t"/>
                  <a:pathLst>
                    <a:path extrusionOk="0" h="557" w="676">
                      <a:moveTo>
                        <a:pt x="376" y="0"/>
                      </a:moveTo>
                      <a:cubicBezTo>
                        <a:pt x="284" y="0"/>
                        <a:pt x="192" y="41"/>
                        <a:pt x="141" y="123"/>
                      </a:cubicBezTo>
                      <a:lnTo>
                        <a:pt x="105" y="158"/>
                      </a:lnTo>
                      <a:cubicBezTo>
                        <a:pt x="0" y="338"/>
                        <a:pt x="136" y="557"/>
                        <a:pt x="330" y="557"/>
                      </a:cubicBezTo>
                      <a:cubicBezTo>
                        <a:pt x="366" y="557"/>
                        <a:pt x="405" y="549"/>
                        <a:pt x="444" y="532"/>
                      </a:cubicBezTo>
                      <a:lnTo>
                        <a:pt x="497" y="497"/>
                      </a:lnTo>
                      <a:cubicBezTo>
                        <a:pt x="640" y="408"/>
                        <a:pt x="675" y="212"/>
                        <a:pt x="569" y="69"/>
                      </a:cubicBezTo>
                      <a:cubicBezTo>
                        <a:pt x="515" y="23"/>
                        <a:pt x="445" y="0"/>
                        <a:pt x="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971" name="Google Shape;971;p3"/>
            <p:cNvGrpSpPr/>
            <p:nvPr/>
          </p:nvGrpSpPr>
          <p:grpSpPr>
            <a:xfrm>
              <a:off x="-1147599" y="4268346"/>
              <a:ext cx="1738605" cy="1518413"/>
              <a:chOff x="-1147599" y="4268346"/>
              <a:chExt cx="1738605" cy="1518413"/>
            </a:xfrm>
          </p:grpSpPr>
          <p:sp>
            <p:nvSpPr>
              <p:cNvPr id="972" name="Google Shape;972;p3"/>
              <p:cNvSpPr/>
              <p:nvPr/>
            </p:nvSpPr>
            <p:spPr>
              <a:xfrm>
                <a:off x="-920793" y="5447260"/>
                <a:ext cx="442373" cy="339499"/>
              </a:xfrm>
              <a:custGeom>
                <a:rect b="b" l="l" r="r" t="t"/>
                <a:pathLst>
                  <a:path extrusionOk="0" h="6399" w="8338">
                    <a:moveTo>
                      <a:pt x="8338" y="1"/>
                    </a:moveTo>
                    <a:lnTo>
                      <a:pt x="54" y="5808"/>
                    </a:lnTo>
                    <a:cubicBezTo>
                      <a:pt x="1" y="6093"/>
                      <a:pt x="179" y="6360"/>
                      <a:pt x="464" y="6396"/>
                    </a:cubicBezTo>
                    <a:cubicBezTo>
                      <a:pt x="470" y="6398"/>
                      <a:pt x="477" y="6399"/>
                      <a:pt x="485" y="6399"/>
                    </a:cubicBezTo>
                    <a:cubicBezTo>
                      <a:pt x="1140" y="6399"/>
                      <a:pt x="8337" y="1"/>
                      <a:pt x="833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973" name="Google Shape;973;p3"/>
              <p:cNvGrpSpPr/>
              <p:nvPr/>
            </p:nvGrpSpPr>
            <p:grpSpPr>
              <a:xfrm>
                <a:off x="-1147599" y="4268346"/>
                <a:ext cx="924377" cy="1359534"/>
                <a:chOff x="-1147599" y="4268346"/>
                <a:chExt cx="924377" cy="1359534"/>
              </a:xfrm>
            </p:grpSpPr>
            <p:sp>
              <p:nvSpPr>
                <p:cNvPr id="974" name="Google Shape;974;p3"/>
                <p:cNvSpPr/>
                <p:nvPr/>
              </p:nvSpPr>
              <p:spPr>
                <a:xfrm>
                  <a:off x="-1147599" y="4272484"/>
                  <a:ext cx="924377" cy="1355396"/>
                </a:xfrm>
                <a:custGeom>
                  <a:rect b="b" l="l" r="r" t="t"/>
                  <a:pathLst>
                    <a:path extrusionOk="0" h="25547" w="17423">
                      <a:moveTo>
                        <a:pt x="16407" y="1"/>
                      </a:moveTo>
                      <a:cubicBezTo>
                        <a:pt x="16407" y="1"/>
                        <a:pt x="0" y="10832"/>
                        <a:pt x="7643" y="25546"/>
                      </a:cubicBezTo>
                      <a:cubicBezTo>
                        <a:pt x="7643" y="25546"/>
                        <a:pt x="13949" y="23836"/>
                        <a:pt x="15802" y="13967"/>
                      </a:cubicBezTo>
                      <a:cubicBezTo>
                        <a:pt x="17423" y="5345"/>
                        <a:pt x="16407" y="1"/>
                        <a:pt x="1640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5" name="Google Shape;975;p3"/>
                <p:cNvSpPr/>
                <p:nvPr/>
              </p:nvSpPr>
              <p:spPr>
                <a:xfrm>
                  <a:off x="-714731" y="4268346"/>
                  <a:ext cx="440463" cy="1339692"/>
                </a:xfrm>
                <a:custGeom>
                  <a:rect b="b" l="l" r="r" t="t"/>
                  <a:pathLst>
                    <a:path extrusionOk="0" h="25251" w="8302">
                      <a:moveTo>
                        <a:pt x="8153" y="1"/>
                      </a:moveTo>
                      <a:cubicBezTo>
                        <a:pt x="8103" y="1"/>
                        <a:pt x="8048" y="24"/>
                        <a:pt x="8035" y="79"/>
                      </a:cubicBezTo>
                      <a:cubicBezTo>
                        <a:pt x="7981" y="239"/>
                        <a:pt x="2192" y="15025"/>
                        <a:pt x="18" y="25108"/>
                      </a:cubicBezTo>
                      <a:cubicBezTo>
                        <a:pt x="0" y="25179"/>
                        <a:pt x="54" y="25232"/>
                        <a:pt x="125" y="25250"/>
                      </a:cubicBezTo>
                      <a:lnTo>
                        <a:pt x="143" y="25250"/>
                      </a:lnTo>
                      <a:cubicBezTo>
                        <a:pt x="196" y="25250"/>
                        <a:pt x="250" y="25215"/>
                        <a:pt x="268" y="25161"/>
                      </a:cubicBezTo>
                      <a:cubicBezTo>
                        <a:pt x="2441" y="15096"/>
                        <a:pt x="8213" y="328"/>
                        <a:pt x="8266" y="185"/>
                      </a:cubicBezTo>
                      <a:cubicBezTo>
                        <a:pt x="8302" y="114"/>
                        <a:pt x="8266" y="43"/>
                        <a:pt x="8195" y="7"/>
                      </a:cubicBezTo>
                      <a:cubicBezTo>
                        <a:pt x="8182" y="3"/>
                        <a:pt x="8168" y="1"/>
                        <a:pt x="81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6" name="Google Shape;976;p3"/>
                <p:cNvSpPr/>
                <p:nvPr/>
              </p:nvSpPr>
              <p:spPr>
                <a:xfrm>
                  <a:off x="-580557" y="4550540"/>
                  <a:ext cx="307242" cy="271111"/>
                </a:xfrm>
                <a:custGeom>
                  <a:rect b="b" l="l" r="r" t="t"/>
                  <a:pathLst>
                    <a:path extrusionOk="0" h="5110" w="5791">
                      <a:moveTo>
                        <a:pt x="164" y="1"/>
                      </a:moveTo>
                      <a:cubicBezTo>
                        <a:pt x="146" y="1"/>
                        <a:pt x="127" y="5"/>
                        <a:pt x="108" y="15"/>
                      </a:cubicBezTo>
                      <a:cubicBezTo>
                        <a:pt x="37" y="33"/>
                        <a:pt x="1" y="104"/>
                        <a:pt x="37" y="175"/>
                      </a:cubicBezTo>
                      <a:lnTo>
                        <a:pt x="1782" y="5021"/>
                      </a:lnTo>
                      <a:cubicBezTo>
                        <a:pt x="1800" y="5056"/>
                        <a:pt x="1818" y="5092"/>
                        <a:pt x="1854" y="5110"/>
                      </a:cubicBezTo>
                      <a:lnTo>
                        <a:pt x="1907" y="5110"/>
                      </a:lnTo>
                      <a:cubicBezTo>
                        <a:pt x="1925" y="5110"/>
                        <a:pt x="1943" y="5092"/>
                        <a:pt x="1978" y="5074"/>
                      </a:cubicBezTo>
                      <a:lnTo>
                        <a:pt x="5702" y="2687"/>
                      </a:lnTo>
                      <a:cubicBezTo>
                        <a:pt x="5773" y="2651"/>
                        <a:pt x="5791" y="2562"/>
                        <a:pt x="5755" y="2509"/>
                      </a:cubicBezTo>
                      <a:cubicBezTo>
                        <a:pt x="5732" y="2474"/>
                        <a:pt x="5687" y="2455"/>
                        <a:pt x="5643" y="2455"/>
                      </a:cubicBezTo>
                      <a:cubicBezTo>
                        <a:pt x="5619" y="2455"/>
                        <a:pt x="5596" y="2461"/>
                        <a:pt x="5577" y="2473"/>
                      </a:cubicBezTo>
                      <a:lnTo>
                        <a:pt x="1978" y="4789"/>
                      </a:lnTo>
                      <a:lnTo>
                        <a:pt x="268" y="86"/>
                      </a:lnTo>
                      <a:cubicBezTo>
                        <a:pt x="255" y="34"/>
                        <a:pt x="213" y="1"/>
                        <a:pt x="1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7" name="Google Shape;977;p3"/>
                <p:cNvSpPr/>
                <p:nvPr/>
              </p:nvSpPr>
              <p:spPr>
                <a:xfrm>
                  <a:off x="-477526" y="4439551"/>
                  <a:ext cx="220974" cy="189300"/>
                </a:xfrm>
                <a:custGeom>
                  <a:rect b="b" l="l" r="r" t="t"/>
                  <a:pathLst>
                    <a:path extrusionOk="0" h="3568" w="4165">
                      <a:moveTo>
                        <a:pt x="144" y="0"/>
                      </a:moveTo>
                      <a:cubicBezTo>
                        <a:pt x="132" y="0"/>
                        <a:pt x="120" y="2"/>
                        <a:pt x="108" y="5"/>
                      </a:cubicBezTo>
                      <a:cubicBezTo>
                        <a:pt x="36" y="40"/>
                        <a:pt x="1" y="112"/>
                        <a:pt x="36" y="183"/>
                      </a:cubicBezTo>
                      <a:lnTo>
                        <a:pt x="1212" y="3478"/>
                      </a:lnTo>
                      <a:cubicBezTo>
                        <a:pt x="1230" y="3514"/>
                        <a:pt x="1266" y="3550"/>
                        <a:pt x="1301" y="3568"/>
                      </a:cubicBezTo>
                      <a:lnTo>
                        <a:pt x="1337" y="3568"/>
                      </a:lnTo>
                      <a:cubicBezTo>
                        <a:pt x="1355" y="3568"/>
                        <a:pt x="1390" y="3568"/>
                        <a:pt x="1408" y="3550"/>
                      </a:cubicBezTo>
                      <a:lnTo>
                        <a:pt x="4045" y="1875"/>
                      </a:lnTo>
                      <a:cubicBezTo>
                        <a:pt x="4165" y="1800"/>
                        <a:pt x="4095" y="1624"/>
                        <a:pt x="3974" y="1624"/>
                      </a:cubicBezTo>
                      <a:cubicBezTo>
                        <a:pt x="3951" y="1624"/>
                        <a:pt x="3927" y="1630"/>
                        <a:pt x="3902" y="1644"/>
                      </a:cubicBezTo>
                      <a:lnTo>
                        <a:pt x="1408" y="3247"/>
                      </a:lnTo>
                      <a:lnTo>
                        <a:pt x="268" y="94"/>
                      </a:lnTo>
                      <a:cubicBezTo>
                        <a:pt x="253" y="35"/>
                        <a:pt x="202" y="0"/>
                        <a:pt x="14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8" name="Google Shape;978;p3"/>
                <p:cNvSpPr/>
                <p:nvPr/>
              </p:nvSpPr>
              <p:spPr>
                <a:xfrm>
                  <a:off x="-697276" y="4704663"/>
                  <a:ext cx="410168" cy="332496"/>
                </a:xfrm>
                <a:custGeom>
                  <a:rect b="b" l="l" r="r" t="t"/>
                  <a:pathLst>
                    <a:path extrusionOk="0" h="6267" w="7731">
                      <a:moveTo>
                        <a:pt x="155" y="0"/>
                      </a:moveTo>
                      <a:cubicBezTo>
                        <a:pt x="76" y="0"/>
                        <a:pt x="1" y="73"/>
                        <a:pt x="45" y="174"/>
                      </a:cubicBezTo>
                      <a:lnTo>
                        <a:pt x="2504" y="6195"/>
                      </a:lnTo>
                      <a:cubicBezTo>
                        <a:pt x="2522" y="6231"/>
                        <a:pt x="2557" y="6249"/>
                        <a:pt x="2593" y="6266"/>
                      </a:cubicBezTo>
                      <a:lnTo>
                        <a:pt x="2629" y="6266"/>
                      </a:lnTo>
                      <a:cubicBezTo>
                        <a:pt x="2646" y="6266"/>
                        <a:pt x="2664" y="6249"/>
                        <a:pt x="2682" y="6249"/>
                      </a:cubicBezTo>
                      <a:lnTo>
                        <a:pt x="7617" y="3559"/>
                      </a:lnTo>
                      <a:cubicBezTo>
                        <a:pt x="7730" y="3477"/>
                        <a:pt x="7652" y="3322"/>
                        <a:pt x="7529" y="3322"/>
                      </a:cubicBezTo>
                      <a:cubicBezTo>
                        <a:pt x="7517" y="3322"/>
                        <a:pt x="7505" y="3324"/>
                        <a:pt x="7492" y="3327"/>
                      </a:cubicBezTo>
                      <a:lnTo>
                        <a:pt x="2700" y="5963"/>
                      </a:lnTo>
                      <a:lnTo>
                        <a:pt x="277" y="85"/>
                      </a:lnTo>
                      <a:cubicBezTo>
                        <a:pt x="251" y="25"/>
                        <a:pt x="202" y="0"/>
                        <a:pt x="15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79" name="Google Shape;979;p3"/>
                <p:cNvSpPr/>
                <p:nvPr/>
              </p:nvSpPr>
              <p:spPr>
                <a:xfrm>
                  <a:off x="-782481" y="4882287"/>
                  <a:ext cx="458130" cy="387355"/>
                </a:xfrm>
                <a:custGeom>
                  <a:rect b="b" l="l" r="r" t="t"/>
                  <a:pathLst>
                    <a:path extrusionOk="0" h="7301" w="8635">
                      <a:moveTo>
                        <a:pt x="188" y="1"/>
                      </a:moveTo>
                      <a:cubicBezTo>
                        <a:pt x="104" y="1"/>
                        <a:pt x="1" y="80"/>
                        <a:pt x="48" y="175"/>
                      </a:cubicBezTo>
                      <a:lnTo>
                        <a:pt x="3023" y="7229"/>
                      </a:lnTo>
                      <a:cubicBezTo>
                        <a:pt x="3023" y="7265"/>
                        <a:pt x="3059" y="7283"/>
                        <a:pt x="3094" y="7301"/>
                      </a:cubicBezTo>
                      <a:lnTo>
                        <a:pt x="3130" y="7301"/>
                      </a:lnTo>
                      <a:cubicBezTo>
                        <a:pt x="3166" y="7301"/>
                        <a:pt x="3183" y="7283"/>
                        <a:pt x="3201" y="7265"/>
                      </a:cubicBezTo>
                      <a:lnTo>
                        <a:pt x="8546" y="3916"/>
                      </a:lnTo>
                      <a:cubicBezTo>
                        <a:pt x="8617" y="3880"/>
                        <a:pt x="8635" y="3791"/>
                        <a:pt x="8599" y="3738"/>
                      </a:cubicBezTo>
                      <a:cubicBezTo>
                        <a:pt x="8576" y="3703"/>
                        <a:pt x="8530" y="3676"/>
                        <a:pt x="8486" y="3676"/>
                      </a:cubicBezTo>
                      <a:cubicBezTo>
                        <a:pt x="8462" y="3676"/>
                        <a:pt x="8440" y="3684"/>
                        <a:pt x="8421" y="3702"/>
                      </a:cubicBezTo>
                      <a:lnTo>
                        <a:pt x="3201" y="6962"/>
                      </a:lnTo>
                      <a:lnTo>
                        <a:pt x="280" y="68"/>
                      </a:lnTo>
                      <a:cubicBezTo>
                        <a:pt x="268" y="21"/>
                        <a:pt x="230" y="1"/>
                        <a:pt x="1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0" name="Google Shape;980;p3"/>
                <p:cNvSpPr/>
                <p:nvPr/>
              </p:nvSpPr>
              <p:spPr>
                <a:xfrm>
                  <a:off x="-844236" y="5123683"/>
                  <a:ext cx="441471" cy="359554"/>
                </a:xfrm>
                <a:custGeom>
                  <a:rect b="b" l="l" r="r" t="t"/>
                  <a:pathLst>
                    <a:path extrusionOk="0" h="6777" w="8321">
                      <a:moveTo>
                        <a:pt x="140" y="1"/>
                      </a:moveTo>
                      <a:cubicBezTo>
                        <a:pt x="124" y="1"/>
                        <a:pt x="107" y="3"/>
                        <a:pt x="90" y="7"/>
                      </a:cubicBezTo>
                      <a:cubicBezTo>
                        <a:pt x="36" y="43"/>
                        <a:pt x="1" y="114"/>
                        <a:pt x="36" y="185"/>
                      </a:cubicBezTo>
                      <a:lnTo>
                        <a:pt x="2922" y="6705"/>
                      </a:lnTo>
                      <a:cubicBezTo>
                        <a:pt x="2940" y="6741"/>
                        <a:pt x="2958" y="6759"/>
                        <a:pt x="2994" y="6777"/>
                      </a:cubicBezTo>
                      <a:lnTo>
                        <a:pt x="3047" y="6777"/>
                      </a:lnTo>
                      <a:cubicBezTo>
                        <a:pt x="3065" y="6777"/>
                        <a:pt x="3083" y="6777"/>
                        <a:pt x="3100" y="6759"/>
                      </a:cubicBezTo>
                      <a:lnTo>
                        <a:pt x="8249" y="3695"/>
                      </a:lnTo>
                      <a:cubicBezTo>
                        <a:pt x="8302" y="3659"/>
                        <a:pt x="8320" y="3570"/>
                        <a:pt x="8284" y="3517"/>
                      </a:cubicBezTo>
                      <a:cubicBezTo>
                        <a:pt x="8261" y="3482"/>
                        <a:pt x="8224" y="3463"/>
                        <a:pt x="8180" y="3463"/>
                      </a:cubicBezTo>
                      <a:cubicBezTo>
                        <a:pt x="8157" y="3463"/>
                        <a:pt x="8132" y="3468"/>
                        <a:pt x="8106" y="3481"/>
                      </a:cubicBezTo>
                      <a:lnTo>
                        <a:pt x="3100" y="6474"/>
                      </a:lnTo>
                      <a:lnTo>
                        <a:pt x="268" y="78"/>
                      </a:lnTo>
                      <a:cubicBezTo>
                        <a:pt x="241" y="24"/>
                        <a:pt x="193" y="1"/>
                        <a:pt x="1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981" name="Google Shape;981;p3"/>
              <p:cNvGrpSpPr/>
              <p:nvPr/>
            </p:nvGrpSpPr>
            <p:grpSpPr>
              <a:xfrm>
                <a:off x="-732716" y="5242578"/>
                <a:ext cx="1323722" cy="506092"/>
                <a:chOff x="-732716" y="5242578"/>
                <a:chExt cx="1323722" cy="506092"/>
              </a:xfrm>
            </p:grpSpPr>
            <p:sp>
              <p:nvSpPr>
                <p:cNvPr id="982" name="Google Shape;982;p3"/>
                <p:cNvSpPr/>
                <p:nvPr/>
              </p:nvSpPr>
              <p:spPr>
                <a:xfrm>
                  <a:off x="-732716" y="5242578"/>
                  <a:ext cx="1317621" cy="506092"/>
                </a:xfrm>
                <a:custGeom>
                  <a:rect b="b" l="l" r="r" t="t"/>
                  <a:pathLst>
                    <a:path extrusionOk="0" h="9539" w="24835">
                      <a:moveTo>
                        <a:pt x="16221" y="0"/>
                      </a:moveTo>
                      <a:cubicBezTo>
                        <a:pt x="14837" y="0"/>
                        <a:pt x="13303" y="59"/>
                        <a:pt x="11634" y="207"/>
                      </a:cubicBezTo>
                      <a:cubicBezTo>
                        <a:pt x="2174" y="1062"/>
                        <a:pt x="1" y="6852"/>
                        <a:pt x="1" y="6852"/>
                      </a:cubicBezTo>
                      <a:cubicBezTo>
                        <a:pt x="2997" y="8790"/>
                        <a:pt x="5916" y="9538"/>
                        <a:pt x="8638" y="9538"/>
                      </a:cubicBezTo>
                      <a:cubicBezTo>
                        <a:pt x="17873" y="9538"/>
                        <a:pt x="24834" y="919"/>
                        <a:pt x="24834" y="919"/>
                      </a:cubicBezTo>
                      <a:cubicBezTo>
                        <a:pt x="24834" y="919"/>
                        <a:pt x="21691" y="0"/>
                        <a:pt x="1622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3" name="Google Shape;983;p3"/>
                <p:cNvSpPr/>
                <p:nvPr/>
              </p:nvSpPr>
              <p:spPr>
                <a:xfrm>
                  <a:off x="-711919" y="5289212"/>
                  <a:ext cx="1302925" cy="292333"/>
                </a:xfrm>
                <a:custGeom>
                  <a:rect b="b" l="l" r="r" t="t"/>
                  <a:pathLst>
                    <a:path extrusionOk="0" h="5510" w="24558">
                      <a:moveTo>
                        <a:pt x="24402" y="1"/>
                      </a:moveTo>
                      <a:cubicBezTo>
                        <a:pt x="24392" y="1"/>
                        <a:pt x="24382" y="2"/>
                        <a:pt x="24371" y="5"/>
                      </a:cubicBezTo>
                      <a:cubicBezTo>
                        <a:pt x="24228" y="40"/>
                        <a:pt x="9799" y="4138"/>
                        <a:pt x="125" y="5278"/>
                      </a:cubicBezTo>
                      <a:cubicBezTo>
                        <a:pt x="54" y="5278"/>
                        <a:pt x="1" y="5349"/>
                        <a:pt x="19" y="5402"/>
                      </a:cubicBezTo>
                      <a:cubicBezTo>
                        <a:pt x="19" y="5474"/>
                        <a:pt x="72" y="5509"/>
                        <a:pt x="143" y="5509"/>
                      </a:cubicBezTo>
                      <a:cubicBezTo>
                        <a:pt x="9834" y="4387"/>
                        <a:pt x="24300" y="272"/>
                        <a:pt x="24442" y="236"/>
                      </a:cubicBezTo>
                      <a:cubicBezTo>
                        <a:pt x="24557" y="187"/>
                        <a:pt x="24520" y="1"/>
                        <a:pt x="244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4" name="Google Shape;984;p3"/>
                <p:cNvSpPr/>
                <p:nvPr/>
              </p:nvSpPr>
              <p:spPr>
                <a:xfrm>
                  <a:off x="49884" y="5250854"/>
                  <a:ext cx="247661" cy="299495"/>
                </a:xfrm>
                <a:custGeom>
                  <a:rect b="b" l="l" r="r" t="t"/>
                  <a:pathLst>
                    <a:path extrusionOk="0" h="5645" w="4668">
                      <a:moveTo>
                        <a:pt x="2724" y="1"/>
                      </a:moveTo>
                      <a:cubicBezTo>
                        <a:pt x="2690" y="1"/>
                        <a:pt x="2657" y="20"/>
                        <a:pt x="2637" y="51"/>
                      </a:cubicBezTo>
                      <a:lnTo>
                        <a:pt x="36" y="3346"/>
                      </a:lnTo>
                      <a:cubicBezTo>
                        <a:pt x="18" y="3382"/>
                        <a:pt x="0" y="3418"/>
                        <a:pt x="18" y="3453"/>
                      </a:cubicBezTo>
                      <a:cubicBezTo>
                        <a:pt x="18" y="3489"/>
                        <a:pt x="36" y="3525"/>
                        <a:pt x="71" y="3542"/>
                      </a:cubicBezTo>
                      <a:lnTo>
                        <a:pt x="4489" y="5627"/>
                      </a:lnTo>
                      <a:cubicBezTo>
                        <a:pt x="4507" y="5627"/>
                        <a:pt x="4525" y="5645"/>
                        <a:pt x="4543" y="5645"/>
                      </a:cubicBezTo>
                      <a:cubicBezTo>
                        <a:pt x="4578" y="5645"/>
                        <a:pt x="4632" y="5609"/>
                        <a:pt x="4650" y="5573"/>
                      </a:cubicBezTo>
                      <a:cubicBezTo>
                        <a:pt x="4667" y="5502"/>
                        <a:pt x="4650" y="5431"/>
                        <a:pt x="4596" y="5413"/>
                      </a:cubicBezTo>
                      <a:lnTo>
                        <a:pt x="321" y="3382"/>
                      </a:lnTo>
                      <a:lnTo>
                        <a:pt x="2815" y="193"/>
                      </a:lnTo>
                      <a:cubicBezTo>
                        <a:pt x="2868" y="140"/>
                        <a:pt x="2850" y="69"/>
                        <a:pt x="2797" y="33"/>
                      </a:cubicBezTo>
                      <a:cubicBezTo>
                        <a:pt x="2775" y="11"/>
                        <a:pt x="2749" y="1"/>
                        <a:pt x="27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5" name="Google Shape;985;p3"/>
                <p:cNvSpPr/>
                <p:nvPr/>
              </p:nvSpPr>
              <p:spPr>
                <a:xfrm>
                  <a:off x="237961" y="5251225"/>
                  <a:ext cx="173914" cy="212167"/>
                </a:xfrm>
                <a:custGeom>
                  <a:rect b="b" l="l" r="r" t="t"/>
                  <a:pathLst>
                    <a:path extrusionOk="0" h="3999" w="3278">
                      <a:moveTo>
                        <a:pt x="1934" y="1"/>
                      </a:moveTo>
                      <a:cubicBezTo>
                        <a:pt x="1907" y="1"/>
                        <a:pt x="1884" y="13"/>
                        <a:pt x="1871" y="44"/>
                      </a:cubicBezTo>
                      <a:lnTo>
                        <a:pt x="36" y="2377"/>
                      </a:lnTo>
                      <a:cubicBezTo>
                        <a:pt x="0" y="2431"/>
                        <a:pt x="18" y="2520"/>
                        <a:pt x="89" y="2556"/>
                      </a:cubicBezTo>
                      <a:lnTo>
                        <a:pt x="3082" y="3981"/>
                      </a:lnTo>
                      <a:cubicBezTo>
                        <a:pt x="3100" y="3981"/>
                        <a:pt x="3118" y="3981"/>
                        <a:pt x="3135" y="3999"/>
                      </a:cubicBezTo>
                      <a:lnTo>
                        <a:pt x="3135" y="3981"/>
                      </a:lnTo>
                      <a:cubicBezTo>
                        <a:pt x="3260" y="3963"/>
                        <a:pt x="3278" y="3820"/>
                        <a:pt x="3189" y="3767"/>
                      </a:cubicBezTo>
                      <a:lnTo>
                        <a:pt x="321" y="2395"/>
                      </a:lnTo>
                      <a:lnTo>
                        <a:pt x="2049" y="186"/>
                      </a:lnTo>
                      <a:cubicBezTo>
                        <a:pt x="2130" y="119"/>
                        <a:pt x="2017" y="1"/>
                        <a:pt x="19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6" name="Google Shape;986;p3"/>
                <p:cNvSpPr/>
                <p:nvPr/>
              </p:nvSpPr>
              <p:spPr>
                <a:xfrm>
                  <a:off x="-159945" y="5246557"/>
                  <a:ext cx="302467" cy="398284"/>
                </a:xfrm>
                <a:custGeom>
                  <a:rect b="b" l="l" r="r" t="t"/>
                  <a:pathLst>
                    <a:path extrusionOk="0" h="7507" w="5701">
                      <a:moveTo>
                        <a:pt x="3093" y="0"/>
                      </a:moveTo>
                      <a:cubicBezTo>
                        <a:pt x="3061" y="0"/>
                        <a:pt x="3031" y="13"/>
                        <a:pt x="3011" y="43"/>
                      </a:cubicBezTo>
                      <a:lnTo>
                        <a:pt x="18" y="4461"/>
                      </a:lnTo>
                      <a:cubicBezTo>
                        <a:pt x="0" y="4479"/>
                        <a:pt x="0" y="4514"/>
                        <a:pt x="0" y="4550"/>
                      </a:cubicBezTo>
                      <a:cubicBezTo>
                        <a:pt x="18" y="4585"/>
                        <a:pt x="36" y="4621"/>
                        <a:pt x="72" y="4639"/>
                      </a:cubicBezTo>
                      <a:lnTo>
                        <a:pt x="5505" y="7507"/>
                      </a:lnTo>
                      <a:lnTo>
                        <a:pt x="5558" y="7507"/>
                      </a:lnTo>
                      <a:cubicBezTo>
                        <a:pt x="5612" y="7507"/>
                        <a:pt x="5647" y="7489"/>
                        <a:pt x="5665" y="7436"/>
                      </a:cubicBezTo>
                      <a:cubicBezTo>
                        <a:pt x="5701" y="7382"/>
                        <a:pt x="5683" y="7311"/>
                        <a:pt x="5612" y="7275"/>
                      </a:cubicBezTo>
                      <a:lnTo>
                        <a:pt x="303" y="4479"/>
                      </a:lnTo>
                      <a:lnTo>
                        <a:pt x="3207" y="185"/>
                      </a:lnTo>
                      <a:cubicBezTo>
                        <a:pt x="3243" y="132"/>
                        <a:pt x="3225" y="61"/>
                        <a:pt x="3171" y="25"/>
                      </a:cubicBezTo>
                      <a:cubicBezTo>
                        <a:pt x="3147" y="9"/>
                        <a:pt x="3120" y="0"/>
                        <a:pt x="309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7" name="Google Shape;987;p3"/>
                <p:cNvSpPr/>
                <p:nvPr/>
              </p:nvSpPr>
              <p:spPr>
                <a:xfrm>
                  <a:off x="-384894" y="5262738"/>
                  <a:ext cx="353559" cy="446405"/>
                </a:xfrm>
                <a:custGeom>
                  <a:rect b="b" l="l" r="r" t="t"/>
                  <a:pathLst>
                    <a:path extrusionOk="0" h="8414" w="6664">
                      <a:moveTo>
                        <a:pt x="3771" y="0"/>
                      </a:moveTo>
                      <a:cubicBezTo>
                        <a:pt x="3741" y="0"/>
                        <a:pt x="3711" y="13"/>
                        <a:pt x="3688" y="41"/>
                      </a:cubicBezTo>
                      <a:lnTo>
                        <a:pt x="36" y="4779"/>
                      </a:lnTo>
                      <a:cubicBezTo>
                        <a:pt x="18" y="4815"/>
                        <a:pt x="1" y="4850"/>
                        <a:pt x="18" y="4886"/>
                      </a:cubicBezTo>
                      <a:cubicBezTo>
                        <a:pt x="18" y="4922"/>
                        <a:pt x="36" y="4957"/>
                        <a:pt x="72" y="4975"/>
                      </a:cubicBezTo>
                      <a:lnTo>
                        <a:pt x="6449" y="8395"/>
                      </a:lnTo>
                      <a:cubicBezTo>
                        <a:pt x="6467" y="8413"/>
                        <a:pt x="6485" y="8413"/>
                        <a:pt x="6503" y="8413"/>
                      </a:cubicBezTo>
                      <a:cubicBezTo>
                        <a:pt x="6627" y="8395"/>
                        <a:pt x="6663" y="8253"/>
                        <a:pt x="6556" y="8182"/>
                      </a:cubicBezTo>
                      <a:lnTo>
                        <a:pt x="321" y="4815"/>
                      </a:lnTo>
                      <a:lnTo>
                        <a:pt x="3884" y="201"/>
                      </a:lnTo>
                      <a:cubicBezTo>
                        <a:pt x="3937" y="96"/>
                        <a:pt x="3854" y="0"/>
                        <a:pt x="377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88" name="Google Shape;988;p3"/>
                <p:cNvSpPr/>
                <p:nvPr/>
              </p:nvSpPr>
              <p:spPr>
                <a:xfrm>
                  <a:off x="-591858" y="5315209"/>
                  <a:ext cx="327031" cy="431709"/>
                </a:xfrm>
                <a:custGeom>
                  <a:rect b="b" l="l" r="r" t="t"/>
                  <a:pathLst>
                    <a:path extrusionOk="0" h="8137" w="6164">
                      <a:moveTo>
                        <a:pt x="3484" y="1"/>
                      </a:moveTo>
                      <a:cubicBezTo>
                        <a:pt x="3450" y="1"/>
                        <a:pt x="3414" y="15"/>
                        <a:pt x="3385" y="49"/>
                      </a:cubicBezTo>
                      <a:lnTo>
                        <a:pt x="36" y="4610"/>
                      </a:lnTo>
                      <a:cubicBezTo>
                        <a:pt x="0" y="4645"/>
                        <a:pt x="0" y="4681"/>
                        <a:pt x="0" y="4717"/>
                      </a:cubicBezTo>
                      <a:cubicBezTo>
                        <a:pt x="18" y="4752"/>
                        <a:pt x="36" y="4770"/>
                        <a:pt x="71" y="4788"/>
                      </a:cubicBezTo>
                      <a:lnTo>
                        <a:pt x="5950" y="8119"/>
                      </a:lnTo>
                      <a:cubicBezTo>
                        <a:pt x="5968" y="8119"/>
                        <a:pt x="5986" y="8137"/>
                        <a:pt x="6004" y="8137"/>
                      </a:cubicBezTo>
                      <a:lnTo>
                        <a:pt x="6004" y="8119"/>
                      </a:lnTo>
                      <a:cubicBezTo>
                        <a:pt x="6128" y="8119"/>
                        <a:pt x="6164" y="7959"/>
                        <a:pt x="6075" y="7905"/>
                      </a:cubicBezTo>
                      <a:lnTo>
                        <a:pt x="303" y="4645"/>
                      </a:lnTo>
                      <a:lnTo>
                        <a:pt x="3581" y="192"/>
                      </a:lnTo>
                      <a:cubicBezTo>
                        <a:pt x="3659" y="101"/>
                        <a:pt x="3576" y="1"/>
                        <a:pt x="348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989" name="Google Shape;989;p3"/>
          <p:cNvGrpSpPr/>
          <p:nvPr/>
        </p:nvGrpSpPr>
        <p:grpSpPr>
          <a:xfrm flipH="1" rot="1189705">
            <a:off x="-648543" y="-1126329"/>
            <a:ext cx="4188795" cy="4156869"/>
            <a:chOff x="5727312" y="-948916"/>
            <a:chExt cx="4188852" cy="4156925"/>
          </a:xfrm>
        </p:grpSpPr>
        <p:sp>
          <p:nvSpPr>
            <p:cNvPr id="990" name="Google Shape;990;p3"/>
            <p:cNvSpPr/>
            <p:nvPr/>
          </p:nvSpPr>
          <p:spPr>
            <a:xfrm>
              <a:off x="9162828" y="1303441"/>
              <a:ext cx="638941" cy="1904568"/>
            </a:xfrm>
            <a:custGeom>
              <a:rect b="b" l="l" r="r" t="t"/>
              <a:pathLst>
                <a:path extrusionOk="0" h="35898" w="12043">
                  <a:moveTo>
                    <a:pt x="8712" y="4757"/>
                  </a:moveTo>
                  <a:cubicBezTo>
                    <a:pt x="8712" y="4792"/>
                    <a:pt x="8729" y="4828"/>
                    <a:pt x="8765" y="4846"/>
                  </a:cubicBezTo>
                  <a:cubicBezTo>
                    <a:pt x="8925" y="4970"/>
                    <a:pt x="9103" y="5077"/>
                    <a:pt x="9282" y="5202"/>
                  </a:cubicBezTo>
                  <a:cubicBezTo>
                    <a:pt x="10315" y="5968"/>
                    <a:pt x="11116" y="7001"/>
                    <a:pt x="11580" y="8195"/>
                  </a:cubicBezTo>
                  <a:cubicBezTo>
                    <a:pt x="11687" y="8462"/>
                    <a:pt x="11811" y="8943"/>
                    <a:pt x="11562" y="9175"/>
                  </a:cubicBezTo>
                  <a:cubicBezTo>
                    <a:pt x="11450" y="9256"/>
                    <a:pt x="11320" y="9297"/>
                    <a:pt x="11190" y="9297"/>
                  </a:cubicBezTo>
                  <a:cubicBezTo>
                    <a:pt x="11092" y="9297"/>
                    <a:pt x="10994" y="9274"/>
                    <a:pt x="10903" y="9228"/>
                  </a:cubicBezTo>
                  <a:cubicBezTo>
                    <a:pt x="10671" y="9103"/>
                    <a:pt x="10493" y="8943"/>
                    <a:pt x="10350" y="8729"/>
                  </a:cubicBezTo>
                  <a:cubicBezTo>
                    <a:pt x="9638" y="7643"/>
                    <a:pt x="9139" y="6449"/>
                    <a:pt x="8908" y="5184"/>
                  </a:cubicBezTo>
                  <a:cubicBezTo>
                    <a:pt x="8890" y="5131"/>
                    <a:pt x="8854" y="5077"/>
                    <a:pt x="8801" y="5077"/>
                  </a:cubicBezTo>
                  <a:cubicBezTo>
                    <a:pt x="8783" y="5077"/>
                    <a:pt x="8765" y="5095"/>
                    <a:pt x="8747" y="5095"/>
                  </a:cubicBezTo>
                  <a:lnTo>
                    <a:pt x="8747" y="4953"/>
                  </a:lnTo>
                  <a:cubicBezTo>
                    <a:pt x="8747" y="4899"/>
                    <a:pt x="8712" y="4863"/>
                    <a:pt x="8658" y="4846"/>
                  </a:cubicBezTo>
                  <a:cubicBezTo>
                    <a:pt x="8645" y="4841"/>
                    <a:pt x="8631" y="4839"/>
                    <a:pt x="8619" y="4839"/>
                  </a:cubicBezTo>
                  <a:cubicBezTo>
                    <a:pt x="8580" y="4839"/>
                    <a:pt x="8547" y="4859"/>
                    <a:pt x="8533" y="4899"/>
                  </a:cubicBezTo>
                  <a:cubicBezTo>
                    <a:pt x="7874" y="6057"/>
                    <a:pt x="6984" y="7090"/>
                    <a:pt x="5933" y="7910"/>
                  </a:cubicBezTo>
                  <a:cubicBezTo>
                    <a:pt x="5719" y="8052"/>
                    <a:pt x="5487" y="8159"/>
                    <a:pt x="5238" y="8195"/>
                  </a:cubicBezTo>
                  <a:cubicBezTo>
                    <a:pt x="5208" y="8199"/>
                    <a:pt x="5178" y="8202"/>
                    <a:pt x="5148" y="8202"/>
                  </a:cubicBezTo>
                  <a:cubicBezTo>
                    <a:pt x="4948" y="8202"/>
                    <a:pt x="4756" y="8100"/>
                    <a:pt x="4632" y="7945"/>
                  </a:cubicBezTo>
                  <a:cubicBezTo>
                    <a:pt x="4490" y="7625"/>
                    <a:pt x="4757" y="7233"/>
                    <a:pt x="4935" y="7001"/>
                  </a:cubicBezTo>
                  <a:cubicBezTo>
                    <a:pt x="5772" y="6021"/>
                    <a:pt x="6859" y="5309"/>
                    <a:pt x="8088" y="4935"/>
                  </a:cubicBezTo>
                  <a:cubicBezTo>
                    <a:pt x="8284" y="4863"/>
                    <a:pt x="8480" y="4828"/>
                    <a:pt x="8676" y="4774"/>
                  </a:cubicBezTo>
                  <a:cubicBezTo>
                    <a:pt x="8694" y="4774"/>
                    <a:pt x="8694" y="4774"/>
                    <a:pt x="8712" y="4757"/>
                  </a:cubicBezTo>
                  <a:close/>
                  <a:moveTo>
                    <a:pt x="8213" y="10243"/>
                  </a:moveTo>
                  <a:lnTo>
                    <a:pt x="8213" y="10243"/>
                  </a:lnTo>
                  <a:cubicBezTo>
                    <a:pt x="8195" y="10297"/>
                    <a:pt x="8231" y="10332"/>
                    <a:pt x="8266" y="10368"/>
                  </a:cubicBezTo>
                  <a:cubicBezTo>
                    <a:pt x="9014" y="10724"/>
                    <a:pt x="9691" y="11241"/>
                    <a:pt x="10226" y="11882"/>
                  </a:cubicBezTo>
                  <a:cubicBezTo>
                    <a:pt x="10671" y="12417"/>
                    <a:pt x="11152" y="13735"/>
                    <a:pt x="11063" y="14341"/>
                  </a:cubicBezTo>
                  <a:cubicBezTo>
                    <a:pt x="11063" y="14448"/>
                    <a:pt x="11010" y="14537"/>
                    <a:pt x="10938" y="14590"/>
                  </a:cubicBezTo>
                  <a:cubicBezTo>
                    <a:pt x="10855" y="14638"/>
                    <a:pt x="10764" y="14661"/>
                    <a:pt x="10676" y="14661"/>
                  </a:cubicBezTo>
                  <a:cubicBezTo>
                    <a:pt x="10632" y="14661"/>
                    <a:pt x="10588" y="14655"/>
                    <a:pt x="10546" y="14644"/>
                  </a:cubicBezTo>
                  <a:cubicBezTo>
                    <a:pt x="10065" y="14501"/>
                    <a:pt x="9460" y="13699"/>
                    <a:pt x="8979" y="12595"/>
                  </a:cubicBezTo>
                  <a:cubicBezTo>
                    <a:pt x="8729" y="11954"/>
                    <a:pt x="8516" y="11294"/>
                    <a:pt x="8373" y="10618"/>
                  </a:cubicBezTo>
                  <a:cubicBezTo>
                    <a:pt x="8373" y="10564"/>
                    <a:pt x="8320" y="10528"/>
                    <a:pt x="8266" y="10528"/>
                  </a:cubicBezTo>
                  <a:lnTo>
                    <a:pt x="8266" y="10511"/>
                  </a:lnTo>
                  <a:cubicBezTo>
                    <a:pt x="8248" y="10511"/>
                    <a:pt x="8213" y="10528"/>
                    <a:pt x="8213" y="10528"/>
                  </a:cubicBezTo>
                  <a:cubicBezTo>
                    <a:pt x="8195" y="10493"/>
                    <a:pt x="8177" y="10457"/>
                    <a:pt x="8124" y="10439"/>
                  </a:cubicBezTo>
                  <a:cubicBezTo>
                    <a:pt x="8110" y="10435"/>
                    <a:pt x="8097" y="10433"/>
                    <a:pt x="8084" y="10433"/>
                  </a:cubicBezTo>
                  <a:cubicBezTo>
                    <a:pt x="8046" y="10433"/>
                    <a:pt x="8012" y="10453"/>
                    <a:pt x="7999" y="10493"/>
                  </a:cubicBezTo>
                  <a:cubicBezTo>
                    <a:pt x="7643" y="11063"/>
                    <a:pt x="7251" y="11615"/>
                    <a:pt x="6805" y="12114"/>
                  </a:cubicBezTo>
                  <a:cubicBezTo>
                    <a:pt x="5999" y="12991"/>
                    <a:pt x="5175" y="13539"/>
                    <a:pt x="4674" y="13539"/>
                  </a:cubicBezTo>
                  <a:cubicBezTo>
                    <a:pt x="4666" y="13539"/>
                    <a:pt x="4658" y="13539"/>
                    <a:pt x="4650" y="13539"/>
                  </a:cubicBezTo>
                  <a:cubicBezTo>
                    <a:pt x="4507" y="13539"/>
                    <a:pt x="4383" y="13468"/>
                    <a:pt x="4294" y="13361"/>
                  </a:cubicBezTo>
                  <a:cubicBezTo>
                    <a:pt x="4240" y="13290"/>
                    <a:pt x="4240" y="13183"/>
                    <a:pt x="4258" y="13094"/>
                  </a:cubicBezTo>
                  <a:cubicBezTo>
                    <a:pt x="4365" y="12488"/>
                    <a:pt x="5273" y="11401"/>
                    <a:pt x="5861" y="11045"/>
                  </a:cubicBezTo>
                  <a:cubicBezTo>
                    <a:pt x="6574" y="10618"/>
                    <a:pt x="7358" y="10368"/>
                    <a:pt x="8159" y="10261"/>
                  </a:cubicBezTo>
                  <a:cubicBezTo>
                    <a:pt x="8177" y="10261"/>
                    <a:pt x="8195" y="10261"/>
                    <a:pt x="8213" y="10243"/>
                  </a:cubicBezTo>
                  <a:close/>
                  <a:moveTo>
                    <a:pt x="6984" y="16674"/>
                  </a:moveTo>
                  <a:cubicBezTo>
                    <a:pt x="6609" y="17227"/>
                    <a:pt x="5452" y="18830"/>
                    <a:pt x="4240" y="19275"/>
                  </a:cubicBezTo>
                  <a:lnTo>
                    <a:pt x="4222" y="19293"/>
                  </a:lnTo>
                  <a:cubicBezTo>
                    <a:pt x="4038" y="19367"/>
                    <a:pt x="3733" y="19484"/>
                    <a:pt x="3510" y="19484"/>
                  </a:cubicBezTo>
                  <a:cubicBezTo>
                    <a:pt x="3411" y="19484"/>
                    <a:pt x="3328" y="19460"/>
                    <a:pt x="3278" y="19400"/>
                  </a:cubicBezTo>
                  <a:cubicBezTo>
                    <a:pt x="3189" y="19275"/>
                    <a:pt x="3136" y="19115"/>
                    <a:pt x="3171" y="18955"/>
                  </a:cubicBezTo>
                  <a:cubicBezTo>
                    <a:pt x="3278" y="18420"/>
                    <a:pt x="4009" y="17797"/>
                    <a:pt x="4686" y="17387"/>
                  </a:cubicBezTo>
                  <a:cubicBezTo>
                    <a:pt x="5398" y="16977"/>
                    <a:pt x="6253" y="16799"/>
                    <a:pt x="6984" y="16674"/>
                  </a:cubicBezTo>
                  <a:close/>
                  <a:moveTo>
                    <a:pt x="7429" y="16853"/>
                  </a:moveTo>
                  <a:lnTo>
                    <a:pt x="7429" y="16853"/>
                  </a:lnTo>
                  <a:cubicBezTo>
                    <a:pt x="8159" y="17351"/>
                    <a:pt x="8818" y="17975"/>
                    <a:pt x="9371" y="18670"/>
                  </a:cubicBezTo>
                  <a:cubicBezTo>
                    <a:pt x="9674" y="19044"/>
                    <a:pt x="9976" y="19507"/>
                    <a:pt x="9959" y="20041"/>
                  </a:cubicBezTo>
                  <a:cubicBezTo>
                    <a:pt x="9976" y="20291"/>
                    <a:pt x="9834" y="20540"/>
                    <a:pt x="9602" y="20647"/>
                  </a:cubicBezTo>
                  <a:cubicBezTo>
                    <a:pt x="9559" y="20663"/>
                    <a:pt x="9515" y="20671"/>
                    <a:pt x="9471" y="20671"/>
                  </a:cubicBezTo>
                  <a:cubicBezTo>
                    <a:pt x="9317" y="20671"/>
                    <a:pt x="9155" y="20574"/>
                    <a:pt x="8961" y="20380"/>
                  </a:cubicBezTo>
                  <a:cubicBezTo>
                    <a:pt x="8284" y="19685"/>
                    <a:pt x="7625" y="17565"/>
                    <a:pt x="7429" y="16853"/>
                  </a:cubicBezTo>
                  <a:close/>
                  <a:moveTo>
                    <a:pt x="5897" y="22161"/>
                  </a:moveTo>
                  <a:cubicBezTo>
                    <a:pt x="5897" y="22179"/>
                    <a:pt x="5897" y="22197"/>
                    <a:pt x="5897" y="22215"/>
                  </a:cubicBezTo>
                  <a:cubicBezTo>
                    <a:pt x="5915" y="22232"/>
                    <a:pt x="5915" y="22250"/>
                    <a:pt x="5933" y="22268"/>
                  </a:cubicBezTo>
                  <a:cubicBezTo>
                    <a:pt x="5923" y="22265"/>
                    <a:pt x="5914" y="22263"/>
                    <a:pt x="5906" y="22263"/>
                  </a:cubicBezTo>
                  <a:cubicBezTo>
                    <a:pt x="5867" y="22263"/>
                    <a:pt x="5840" y="22295"/>
                    <a:pt x="5826" y="22339"/>
                  </a:cubicBezTo>
                  <a:cubicBezTo>
                    <a:pt x="5772" y="22482"/>
                    <a:pt x="5737" y="22642"/>
                    <a:pt x="5701" y="22785"/>
                  </a:cubicBezTo>
                  <a:cubicBezTo>
                    <a:pt x="5683" y="22767"/>
                    <a:pt x="5665" y="22767"/>
                    <a:pt x="5647" y="22749"/>
                  </a:cubicBezTo>
                  <a:cubicBezTo>
                    <a:pt x="5634" y="22743"/>
                    <a:pt x="5619" y="22738"/>
                    <a:pt x="5603" y="22738"/>
                  </a:cubicBezTo>
                  <a:cubicBezTo>
                    <a:pt x="5575" y="22738"/>
                    <a:pt x="5545" y="22751"/>
                    <a:pt x="5523" y="22785"/>
                  </a:cubicBezTo>
                  <a:cubicBezTo>
                    <a:pt x="5024" y="23390"/>
                    <a:pt x="4258" y="23764"/>
                    <a:pt x="3581" y="24050"/>
                  </a:cubicBezTo>
                  <a:cubicBezTo>
                    <a:pt x="3394" y="24159"/>
                    <a:pt x="3166" y="24213"/>
                    <a:pt x="2945" y="24213"/>
                  </a:cubicBezTo>
                  <a:cubicBezTo>
                    <a:pt x="2913" y="24213"/>
                    <a:pt x="2882" y="24212"/>
                    <a:pt x="2851" y="24210"/>
                  </a:cubicBezTo>
                  <a:cubicBezTo>
                    <a:pt x="2566" y="24139"/>
                    <a:pt x="2316" y="23943"/>
                    <a:pt x="2209" y="23658"/>
                  </a:cubicBezTo>
                  <a:cubicBezTo>
                    <a:pt x="2138" y="23462"/>
                    <a:pt x="2192" y="23248"/>
                    <a:pt x="2334" y="23105"/>
                  </a:cubicBezTo>
                  <a:cubicBezTo>
                    <a:pt x="2477" y="22981"/>
                    <a:pt x="2637" y="22892"/>
                    <a:pt x="2833" y="22838"/>
                  </a:cubicBezTo>
                  <a:cubicBezTo>
                    <a:pt x="3474" y="22642"/>
                    <a:pt x="4133" y="22446"/>
                    <a:pt x="4810" y="22286"/>
                  </a:cubicBezTo>
                  <a:cubicBezTo>
                    <a:pt x="5149" y="22232"/>
                    <a:pt x="5487" y="22197"/>
                    <a:pt x="5826" y="22179"/>
                  </a:cubicBezTo>
                  <a:cubicBezTo>
                    <a:pt x="5861" y="22179"/>
                    <a:pt x="5879" y="22179"/>
                    <a:pt x="5897" y="22161"/>
                  </a:cubicBezTo>
                  <a:close/>
                  <a:moveTo>
                    <a:pt x="6022" y="22304"/>
                  </a:moveTo>
                  <a:lnTo>
                    <a:pt x="6022" y="22304"/>
                  </a:lnTo>
                  <a:cubicBezTo>
                    <a:pt x="7055" y="22767"/>
                    <a:pt x="7946" y="23515"/>
                    <a:pt x="8605" y="24441"/>
                  </a:cubicBezTo>
                  <a:cubicBezTo>
                    <a:pt x="8747" y="24673"/>
                    <a:pt x="8818" y="24958"/>
                    <a:pt x="8765" y="25243"/>
                  </a:cubicBezTo>
                  <a:cubicBezTo>
                    <a:pt x="8729" y="25403"/>
                    <a:pt x="8622" y="25528"/>
                    <a:pt x="8480" y="25599"/>
                  </a:cubicBezTo>
                  <a:cubicBezTo>
                    <a:pt x="8431" y="25624"/>
                    <a:pt x="8372" y="25636"/>
                    <a:pt x="8305" y="25636"/>
                  </a:cubicBezTo>
                  <a:cubicBezTo>
                    <a:pt x="7983" y="25636"/>
                    <a:pt x="7489" y="25359"/>
                    <a:pt x="7180" y="24887"/>
                  </a:cubicBezTo>
                  <a:cubicBezTo>
                    <a:pt x="6681" y="24085"/>
                    <a:pt x="6289" y="23230"/>
                    <a:pt x="6039" y="22339"/>
                  </a:cubicBezTo>
                  <a:cubicBezTo>
                    <a:pt x="6039" y="22322"/>
                    <a:pt x="6022" y="22304"/>
                    <a:pt x="6022" y="22304"/>
                  </a:cubicBezTo>
                  <a:close/>
                  <a:moveTo>
                    <a:pt x="4194" y="27416"/>
                  </a:moveTo>
                  <a:lnTo>
                    <a:pt x="4194" y="27416"/>
                  </a:lnTo>
                  <a:cubicBezTo>
                    <a:pt x="4175" y="27432"/>
                    <a:pt x="4160" y="27451"/>
                    <a:pt x="4151" y="27470"/>
                  </a:cubicBezTo>
                  <a:lnTo>
                    <a:pt x="4115" y="27577"/>
                  </a:lnTo>
                  <a:cubicBezTo>
                    <a:pt x="4098" y="27577"/>
                    <a:pt x="4098" y="27559"/>
                    <a:pt x="4080" y="27541"/>
                  </a:cubicBezTo>
                  <a:cubicBezTo>
                    <a:pt x="4058" y="27534"/>
                    <a:pt x="4036" y="27529"/>
                    <a:pt x="4015" y="27529"/>
                  </a:cubicBezTo>
                  <a:cubicBezTo>
                    <a:pt x="3985" y="27529"/>
                    <a:pt x="3958" y="27538"/>
                    <a:pt x="3937" y="27559"/>
                  </a:cubicBezTo>
                  <a:cubicBezTo>
                    <a:pt x="3296" y="28272"/>
                    <a:pt x="2530" y="29073"/>
                    <a:pt x="1568" y="29519"/>
                  </a:cubicBezTo>
                  <a:cubicBezTo>
                    <a:pt x="1362" y="29621"/>
                    <a:pt x="1120" y="29688"/>
                    <a:pt x="891" y="29688"/>
                  </a:cubicBezTo>
                  <a:cubicBezTo>
                    <a:pt x="843" y="29688"/>
                    <a:pt x="795" y="29685"/>
                    <a:pt x="749" y="29679"/>
                  </a:cubicBezTo>
                  <a:cubicBezTo>
                    <a:pt x="481" y="29625"/>
                    <a:pt x="232" y="29412"/>
                    <a:pt x="268" y="29162"/>
                  </a:cubicBezTo>
                  <a:cubicBezTo>
                    <a:pt x="321" y="28752"/>
                    <a:pt x="553" y="28378"/>
                    <a:pt x="909" y="28147"/>
                  </a:cubicBezTo>
                  <a:cubicBezTo>
                    <a:pt x="1780" y="27524"/>
                    <a:pt x="2953" y="27417"/>
                    <a:pt x="3658" y="27417"/>
                  </a:cubicBezTo>
                  <a:cubicBezTo>
                    <a:pt x="3861" y="27417"/>
                    <a:pt x="4026" y="27426"/>
                    <a:pt x="4133" y="27434"/>
                  </a:cubicBezTo>
                  <a:cubicBezTo>
                    <a:pt x="4157" y="27434"/>
                    <a:pt x="4177" y="27427"/>
                    <a:pt x="4194" y="27416"/>
                  </a:cubicBezTo>
                  <a:close/>
                  <a:moveTo>
                    <a:pt x="4240" y="27327"/>
                  </a:moveTo>
                  <a:cubicBezTo>
                    <a:pt x="4258" y="27345"/>
                    <a:pt x="4258" y="27363"/>
                    <a:pt x="4276" y="27363"/>
                  </a:cubicBezTo>
                  <a:cubicBezTo>
                    <a:pt x="5345" y="27986"/>
                    <a:pt x="6235" y="28842"/>
                    <a:pt x="6877" y="29893"/>
                  </a:cubicBezTo>
                  <a:cubicBezTo>
                    <a:pt x="7019" y="30124"/>
                    <a:pt x="7180" y="30427"/>
                    <a:pt x="7108" y="30694"/>
                  </a:cubicBezTo>
                  <a:cubicBezTo>
                    <a:pt x="6989" y="30966"/>
                    <a:pt x="6708" y="31141"/>
                    <a:pt x="6420" y="31141"/>
                  </a:cubicBezTo>
                  <a:cubicBezTo>
                    <a:pt x="6406" y="31141"/>
                    <a:pt x="6392" y="31140"/>
                    <a:pt x="6378" y="31140"/>
                  </a:cubicBezTo>
                  <a:cubicBezTo>
                    <a:pt x="6359" y="31140"/>
                    <a:pt x="6340" y="31141"/>
                    <a:pt x="6322" y="31141"/>
                  </a:cubicBezTo>
                  <a:cubicBezTo>
                    <a:pt x="5934" y="31141"/>
                    <a:pt x="5583" y="30965"/>
                    <a:pt x="5345" y="30676"/>
                  </a:cubicBezTo>
                  <a:cubicBezTo>
                    <a:pt x="4579" y="29519"/>
                    <a:pt x="4400" y="28058"/>
                    <a:pt x="4365" y="27488"/>
                  </a:cubicBezTo>
                  <a:cubicBezTo>
                    <a:pt x="4365" y="27434"/>
                    <a:pt x="4329" y="27399"/>
                    <a:pt x="4276" y="27381"/>
                  </a:cubicBezTo>
                  <a:lnTo>
                    <a:pt x="4258" y="27381"/>
                  </a:lnTo>
                  <a:cubicBezTo>
                    <a:pt x="4239" y="27387"/>
                    <a:pt x="4222" y="27396"/>
                    <a:pt x="4208" y="27406"/>
                  </a:cubicBezTo>
                  <a:lnTo>
                    <a:pt x="4208" y="27406"/>
                  </a:lnTo>
                  <a:cubicBezTo>
                    <a:pt x="4222" y="27393"/>
                    <a:pt x="4233" y="27378"/>
                    <a:pt x="4240" y="27363"/>
                  </a:cubicBezTo>
                  <a:cubicBezTo>
                    <a:pt x="4240" y="27345"/>
                    <a:pt x="4240" y="27345"/>
                    <a:pt x="4240" y="27327"/>
                  </a:cubicBezTo>
                  <a:close/>
                  <a:moveTo>
                    <a:pt x="2637" y="31157"/>
                  </a:moveTo>
                  <a:cubicBezTo>
                    <a:pt x="2637" y="31175"/>
                    <a:pt x="2637" y="31193"/>
                    <a:pt x="2637" y="31211"/>
                  </a:cubicBezTo>
                  <a:cubicBezTo>
                    <a:pt x="3225" y="32422"/>
                    <a:pt x="3082" y="34542"/>
                    <a:pt x="2120" y="35308"/>
                  </a:cubicBezTo>
                  <a:cubicBezTo>
                    <a:pt x="1942" y="35468"/>
                    <a:pt x="1728" y="35575"/>
                    <a:pt x="1515" y="35647"/>
                  </a:cubicBezTo>
                  <a:cubicBezTo>
                    <a:pt x="1405" y="35667"/>
                    <a:pt x="1305" y="35677"/>
                    <a:pt x="1214" y="35677"/>
                  </a:cubicBezTo>
                  <a:cubicBezTo>
                    <a:pt x="980" y="35677"/>
                    <a:pt x="806" y="35610"/>
                    <a:pt x="677" y="35468"/>
                  </a:cubicBezTo>
                  <a:cubicBezTo>
                    <a:pt x="285" y="34988"/>
                    <a:pt x="570" y="33883"/>
                    <a:pt x="766" y="33349"/>
                  </a:cubicBezTo>
                  <a:cubicBezTo>
                    <a:pt x="1176" y="32458"/>
                    <a:pt x="1817" y="31710"/>
                    <a:pt x="2637" y="31157"/>
                  </a:cubicBezTo>
                  <a:close/>
                  <a:moveTo>
                    <a:pt x="8925" y="0"/>
                  </a:moveTo>
                  <a:cubicBezTo>
                    <a:pt x="8818" y="0"/>
                    <a:pt x="8712" y="89"/>
                    <a:pt x="8712" y="196"/>
                  </a:cubicBezTo>
                  <a:cubicBezTo>
                    <a:pt x="8694" y="1639"/>
                    <a:pt x="8640" y="3118"/>
                    <a:pt x="8551" y="4561"/>
                  </a:cubicBezTo>
                  <a:cubicBezTo>
                    <a:pt x="8373" y="4614"/>
                    <a:pt x="8195" y="4650"/>
                    <a:pt x="8035" y="4703"/>
                  </a:cubicBezTo>
                  <a:cubicBezTo>
                    <a:pt x="6752" y="5095"/>
                    <a:pt x="5630" y="5843"/>
                    <a:pt x="4757" y="6859"/>
                  </a:cubicBezTo>
                  <a:cubicBezTo>
                    <a:pt x="4490" y="7162"/>
                    <a:pt x="4222" y="7625"/>
                    <a:pt x="4436" y="8034"/>
                  </a:cubicBezTo>
                  <a:cubicBezTo>
                    <a:pt x="4591" y="8267"/>
                    <a:pt x="4854" y="8419"/>
                    <a:pt x="5132" y="8419"/>
                  </a:cubicBezTo>
                  <a:cubicBezTo>
                    <a:pt x="5173" y="8419"/>
                    <a:pt x="5214" y="8415"/>
                    <a:pt x="5256" y="8409"/>
                  </a:cubicBezTo>
                  <a:cubicBezTo>
                    <a:pt x="5558" y="8373"/>
                    <a:pt x="5826" y="8248"/>
                    <a:pt x="6057" y="8070"/>
                  </a:cubicBezTo>
                  <a:cubicBezTo>
                    <a:pt x="7019" y="7340"/>
                    <a:pt x="7856" y="6431"/>
                    <a:pt x="8480" y="5398"/>
                  </a:cubicBezTo>
                  <a:lnTo>
                    <a:pt x="8480" y="5398"/>
                  </a:lnTo>
                  <a:cubicBezTo>
                    <a:pt x="8373" y="6966"/>
                    <a:pt x="8231" y="8533"/>
                    <a:pt x="8035" y="10047"/>
                  </a:cubicBezTo>
                  <a:cubicBezTo>
                    <a:pt x="7233" y="10154"/>
                    <a:pt x="6449" y="10439"/>
                    <a:pt x="5737" y="10849"/>
                  </a:cubicBezTo>
                  <a:cubicBezTo>
                    <a:pt x="5095" y="11241"/>
                    <a:pt x="4169" y="12363"/>
                    <a:pt x="4044" y="13058"/>
                  </a:cubicBezTo>
                  <a:cubicBezTo>
                    <a:pt x="4009" y="13201"/>
                    <a:pt x="4026" y="13379"/>
                    <a:pt x="4115" y="13503"/>
                  </a:cubicBezTo>
                  <a:cubicBezTo>
                    <a:pt x="4240" y="13664"/>
                    <a:pt x="4436" y="13753"/>
                    <a:pt x="4650" y="13771"/>
                  </a:cubicBezTo>
                  <a:cubicBezTo>
                    <a:pt x="4657" y="13771"/>
                    <a:pt x="4665" y="13771"/>
                    <a:pt x="4673" y="13771"/>
                  </a:cubicBezTo>
                  <a:cubicBezTo>
                    <a:pt x="5348" y="13771"/>
                    <a:pt x="6296" y="12996"/>
                    <a:pt x="6966" y="12256"/>
                  </a:cubicBezTo>
                  <a:cubicBezTo>
                    <a:pt x="7304" y="11865"/>
                    <a:pt x="7625" y="11455"/>
                    <a:pt x="7928" y="11027"/>
                  </a:cubicBezTo>
                  <a:lnTo>
                    <a:pt x="7928" y="11027"/>
                  </a:lnTo>
                  <a:cubicBezTo>
                    <a:pt x="7661" y="12862"/>
                    <a:pt x="7375" y="14661"/>
                    <a:pt x="7037" y="16425"/>
                  </a:cubicBezTo>
                  <a:cubicBezTo>
                    <a:pt x="6271" y="16567"/>
                    <a:pt x="5345" y="16746"/>
                    <a:pt x="4561" y="17191"/>
                  </a:cubicBezTo>
                  <a:cubicBezTo>
                    <a:pt x="3884" y="17583"/>
                    <a:pt x="3064" y="18260"/>
                    <a:pt x="2940" y="18901"/>
                  </a:cubicBezTo>
                  <a:cubicBezTo>
                    <a:pt x="2886" y="19133"/>
                    <a:pt x="2940" y="19364"/>
                    <a:pt x="3100" y="19542"/>
                  </a:cubicBezTo>
                  <a:cubicBezTo>
                    <a:pt x="3192" y="19661"/>
                    <a:pt x="3331" y="19704"/>
                    <a:pt x="3486" y="19704"/>
                  </a:cubicBezTo>
                  <a:cubicBezTo>
                    <a:pt x="3750" y="19704"/>
                    <a:pt x="4062" y="19579"/>
                    <a:pt x="4276" y="19489"/>
                  </a:cubicBezTo>
                  <a:lnTo>
                    <a:pt x="4311" y="19489"/>
                  </a:lnTo>
                  <a:cubicBezTo>
                    <a:pt x="5345" y="19097"/>
                    <a:pt x="6342" y="17904"/>
                    <a:pt x="6877" y="17173"/>
                  </a:cubicBezTo>
                  <a:lnTo>
                    <a:pt x="6877" y="17173"/>
                  </a:lnTo>
                  <a:cubicBezTo>
                    <a:pt x="6538" y="18812"/>
                    <a:pt x="6146" y="20415"/>
                    <a:pt x="5719" y="21965"/>
                  </a:cubicBezTo>
                  <a:cubicBezTo>
                    <a:pt x="5398" y="21983"/>
                    <a:pt x="5060" y="22019"/>
                    <a:pt x="4739" y="22072"/>
                  </a:cubicBezTo>
                  <a:cubicBezTo>
                    <a:pt x="4062" y="22232"/>
                    <a:pt x="3403" y="22428"/>
                    <a:pt x="2762" y="22624"/>
                  </a:cubicBezTo>
                  <a:cubicBezTo>
                    <a:pt x="2530" y="22678"/>
                    <a:pt x="2334" y="22785"/>
                    <a:pt x="2156" y="22945"/>
                  </a:cubicBezTo>
                  <a:cubicBezTo>
                    <a:pt x="1960" y="23159"/>
                    <a:pt x="1889" y="23444"/>
                    <a:pt x="1996" y="23729"/>
                  </a:cubicBezTo>
                  <a:cubicBezTo>
                    <a:pt x="2120" y="24085"/>
                    <a:pt x="2423" y="24352"/>
                    <a:pt x="2815" y="24424"/>
                  </a:cubicBezTo>
                  <a:cubicBezTo>
                    <a:pt x="2865" y="24430"/>
                    <a:pt x="2915" y="24433"/>
                    <a:pt x="2965" y="24433"/>
                  </a:cubicBezTo>
                  <a:cubicBezTo>
                    <a:pt x="3205" y="24433"/>
                    <a:pt x="3449" y="24366"/>
                    <a:pt x="3670" y="24263"/>
                  </a:cubicBezTo>
                  <a:cubicBezTo>
                    <a:pt x="4276" y="24014"/>
                    <a:pt x="4846" y="23675"/>
                    <a:pt x="5362" y="23248"/>
                  </a:cubicBezTo>
                  <a:lnTo>
                    <a:pt x="5362" y="23248"/>
                  </a:lnTo>
                  <a:cubicBezTo>
                    <a:pt x="4953" y="24602"/>
                    <a:pt x="4525" y="25920"/>
                    <a:pt x="4044" y="27203"/>
                  </a:cubicBezTo>
                  <a:cubicBezTo>
                    <a:pt x="3937" y="27196"/>
                    <a:pt x="3793" y="27190"/>
                    <a:pt x="3624" y="27190"/>
                  </a:cubicBezTo>
                  <a:cubicBezTo>
                    <a:pt x="2889" y="27190"/>
                    <a:pt x="1663" y="27303"/>
                    <a:pt x="766" y="27969"/>
                  </a:cubicBezTo>
                  <a:cubicBezTo>
                    <a:pt x="357" y="28236"/>
                    <a:pt x="89" y="28663"/>
                    <a:pt x="18" y="29144"/>
                  </a:cubicBezTo>
                  <a:cubicBezTo>
                    <a:pt x="0" y="29519"/>
                    <a:pt x="339" y="29821"/>
                    <a:pt x="695" y="29893"/>
                  </a:cubicBezTo>
                  <a:cubicBezTo>
                    <a:pt x="750" y="29899"/>
                    <a:pt x="806" y="29902"/>
                    <a:pt x="861" y="29902"/>
                  </a:cubicBezTo>
                  <a:cubicBezTo>
                    <a:pt x="1130" y="29902"/>
                    <a:pt x="1403" y="29833"/>
                    <a:pt x="1639" y="29714"/>
                  </a:cubicBezTo>
                  <a:cubicBezTo>
                    <a:pt x="2423" y="29323"/>
                    <a:pt x="3118" y="28788"/>
                    <a:pt x="3706" y="28129"/>
                  </a:cubicBezTo>
                  <a:lnTo>
                    <a:pt x="3706" y="28129"/>
                  </a:lnTo>
                  <a:cubicBezTo>
                    <a:pt x="3332" y="29091"/>
                    <a:pt x="2922" y="30035"/>
                    <a:pt x="2494" y="30979"/>
                  </a:cubicBezTo>
                  <a:cubicBezTo>
                    <a:pt x="1657" y="31549"/>
                    <a:pt x="980" y="32351"/>
                    <a:pt x="570" y="33277"/>
                  </a:cubicBezTo>
                  <a:cubicBezTo>
                    <a:pt x="339" y="33883"/>
                    <a:pt x="54" y="35059"/>
                    <a:pt x="517" y="35611"/>
                  </a:cubicBezTo>
                  <a:cubicBezTo>
                    <a:pt x="682" y="35793"/>
                    <a:pt x="909" y="35898"/>
                    <a:pt x="1154" y="35898"/>
                  </a:cubicBezTo>
                  <a:cubicBezTo>
                    <a:pt x="1173" y="35898"/>
                    <a:pt x="1192" y="35897"/>
                    <a:pt x="1212" y="35896"/>
                  </a:cubicBezTo>
                  <a:cubicBezTo>
                    <a:pt x="1336" y="35896"/>
                    <a:pt x="1443" y="35896"/>
                    <a:pt x="1550" y="35878"/>
                  </a:cubicBezTo>
                  <a:cubicBezTo>
                    <a:pt x="1817" y="35807"/>
                    <a:pt x="2049" y="35664"/>
                    <a:pt x="2245" y="35486"/>
                  </a:cubicBezTo>
                  <a:cubicBezTo>
                    <a:pt x="3314" y="34649"/>
                    <a:pt x="3456" y="32458"/>
                    <a:pt x="2868" y="31157"/>
                  </a:cubicBezTo>
                  <a:cubicBezTo>
                    <a:pt x="3332" y="30142"/>
                    <a:pt x="3777" y="29073"/>
                    <a:pt x="4205" y="27986"/>
                  </a:cubicBezTo>
                  <a:cubicBezTo>
                    <a:pt x="4311" y="28984"/>
                    <a:pt x="4632" y="29946"/>
                    <a:pt x="5166" y="30801"/>
                  </a:cubicBezTo>
                  <a:cubicBezTo>
                    <a:pt x="5440" y="31161"/>
                    <a:pt x="5879" y="31372"/>
                    <a:pt x="6324" y="31372"/>
                  </a:cubicBezTo>
                  <a:cubicBezTo>
                    <a:pt x="6342" y="31372"/>
                    <a:pt x="6360" y="31372"/>
                    <a:pt x="6378" y="31371"/>
                  </a:cubicBezTo>
                  <a:cubicBezTo>
                    <a:pt x="6392" y="31372"/>
                    <a:pt x="6405" y="31372"/>
                    <a:pt x="6419" y="31372"/>
                  </a:cubicBezTo>
                  <a:cubicBezTo>
                    <a:pt x="6814" y="31372"/>
                    <a:pt x="7184" y="31126"/>
                    <a:pt x="7322" y="30748"/>
                  </a:cubicBezTo>
                  <a:cubicBezTo>
                    <a:pt x="7429" y="30391"/>
                    <a:pt x="7251" y="30035"/>
                    <a:pt x="7073" y="29768"/>
                  </a:cubicBezTo>
                  <a:cubicBezTo>
                    <a:pt x="6431" y="28717"/>
                    <a:pt x="5541" y="27844"/>
                    <a:pt x="4490" y="27220"/>
                  </a:cubicBezTo>
                  <a:cubicBezTo>
                    <a:pt x="5024" y="25778"/>
                    <a:pt x="5505" y="24281"/>
                    <a:pt x="5950" y="22767"/>
                  </a:cubicBezTo>
                  <a:cubicBezTo>
                    <a:pt x="6200" y="23551"/>
                    <a:pt x="6556" y="24317"/>
                    <a:pt x="7001" y="25029"/>
                  </a:cubicBezTo>
                  <a:cubicBezTo>
                    <a:pt x="7332" y="25533"/>
                    <a:pt x="7884" y="25874"/>
                    <a:pt x="8309" y="25874"/>
                  </a:cubicBezTo>
                  <a:cubicBezTo>
                    <a:pt x="8410" y="25874"/>
                    <a:pt x="8505" y="25854"/>
                    <a:pt x="8587" y="25813"/>
                  </a:cubicBezTo>
                  <a:cubicBezTo>
                    <a:pt x="8801" y="25706"/>
                    <a:pt x="8943" y="25528"/>
                    <a:pt x="8997" y="25297"/>
                  </a:cubicBezTo>
                  <a:cubicBezTo>
                    <a:pt x="9050" y="24958"/>
                    <a:pt x="8979" y="24602"/>
                    <a:pt x="8783" y="24317"/>
                  </a:cubicBezTo>
                  <a:cubicBezTo>
                    <a:pt x="8124" y="23373"/>
                    <a:pt x="7215" y="22607"/>
                    <a:pt x="6164" y="22126"/>
                  </a:cubicBezTo>
                  <a:lnTo>
                    <a:pt x="6164" y="22108"/>
                  </a:lnTo>
                  <a:cubicBezTo>
                    <a:pt x="6164" y="22072"/>
                    <a:pt x="6164" y="22036"/>
                    <a:pt x="6146" y="22001"/>
                  </a:cubicBezTo>
                  <a:cubicBezTo>
                    <a:pt x="6574" y="20451"/>
                    <a:pt x="6966" y="18848"/>
                    <a:pt x="7304" y="17209"/>
                  </a:cubicBezTo>
                  <a:cubicBezTo>
                    <a:pt x="7589" y="18153"/>
                    <a:pt x="8159" y="19899"/>
                    <a:pt x="8801" y="20540"/>
                  </a:cubicBezTo>
                  <a:cubicBezTo>
                    <a:pt x="9035" y="20774"/>
                    <a:pt x="9258" y="20891"/>
                    <a:pt x="9479" y="20891"/>
                  </a:cubicBezTo>
                  <a:cubicBezTo>
                    <a:pt x="9544" y="20891"/>
                    <a:pt x="9609" y="20881"/>
                    <a:pt x="9674" y="20861"/>
                  </a:cubicBezTo>
                  <a:cubicBezTo>
                    <a:pt x="9994" y="20718"/>
                    <a:pt x="10190" y="20398"/>
                    <a:pt x="10190" y="20059"/>
                  </a:cubicBezTo>
                  <a:cubicBezTo>
                    <a:pt x="10208" y="19453"/>
                    <a:pt x="9869" y="18955"/>
                    <a:pt x="9549" y="18545"/>
                  </a:cubicBezTo>
                  <a:cubicBezTo>
                    <a:pt x="8943" y="17779"/>
                    <a:pt x="8231" y="17120"/>
                    <a:pt x="7429" y="16585"/>
                  </a:cubicBezTo>
                  <a:cubicBezTo>
                    <a:pt x="7767" y="14857"/>
                    <a:pt x="8052" y="13058"/>
                    <a:pt x="8302" y="11259"/>
                  </a:cubicBezTo>
                  <a:cubicBezTo>
                    <a:pt x="8427" y="11740"/>
                    <a:pt x="8605" y="12203"/>
                    <a:pt x="8801" y="12666"/>
                  </a:cubicBezTo>
                  <a:cubicBezTo>
                    <a:pt x="9193" y="13592"/>
                    <a:pt x="9852" y="14644"/>
                    <a:pt x="10511" y="14840"/>
                  </a:cubicBezTo>
                  <a:cubicBezTo>
                    <a:pt x="10580" y="14865"/>
                    <a:pt x="10652" y="14877"/>
                    <a:pt x="10723" y="14877"/>
                  </a:cubicBezTo>
                  <a:cubicBezTo>
                    <a:pt x="10851" y="14877"/>
                    <a:pt x="10977" y="14837"/>
                    <a:pt x="11081" y="14768"/>
                  </a:cubicBezTo>
                  <a:cubicBezTo>
                    <a:pt x="11206" y="14679"/>
                    <a:pt x="11295" y="14519"/>
                    <a:pt x="11312" y="14359"/>
                  </a:cubicBezTo>
                  <a:cubicBezTo>
                    <a:pt x="11402" y="13682"/>
                    <a:pt x="10885" y="12310"/>
                    <a:pt x="10422" y="11722"/>
                  </a:cubicBezTo>
                  <a:cubicBezTo>
                    <a:pt x="9869" y="11081"/>
                    <a:pt x="9210" y="10564"/>
                    <a:pt x="8444" y="10190"/>
                  </a:cubicBezTo>
                  <a:lnTo>
                    <a:pt x="8444" y="10172"/>
                  </a:lnTo>
                  <a:cubicBezTo>
                    <a:pt x="8462" y="10154"/>
                    <a:pt x="8462" y="10119"/>
                    <a:pt x="8444" y="10101"/>
                  </a:cubicBezTo>
                  <a:cubicBezTo>
                    <a:pt x="8622" y="8729"/>
                    <a:pt x="8747" y="7340"/>
                    <a:pt x="8854" y="5932"/>
                  </a:cubicBezTo>
                  <a:cubicBezTo>
                    <a:pt x="9121" y="6966"/>
                    <a:pt x="9567" y="7945"/>
                    <a:pt x="10172" y="8836"/>
                  </a:cubicBezTo>
                  <a:cubicBezTo>
                    <a:pt x="10333" y="9085"/>
                    <a:pt x="10546" y="9281"/>
                    <a:pt x="10814" y="9424"/>
                  </a:cubicBezTo>
                  <a:cubicBezTo>
                    <a:pt x="10930" y="9482"/>
                    <a:pt x="11058" y="9511"/>
                    <a:pt x="11186" y="9511"/>
                  </a:cubicBezTo>
                  <a:cubicBezTo>
                    <a:pt x="11372" y="9511"/>
                    <a:pt x="11557" y="9451"/>
                    <a:pt x="11704" y="9335"/>
                  </a:cubicBezTo>
                  <a:cubicBezTo>
                    <a:pt x="12043" y="9014"/>
                    <a:pt x="11936" y="8498"/>
                    <a:pt x="11793" y="8106"/>
                  </a:cubicBezTo>
                  <a:cubicBezTo>
                    <a:pt x="11312" y="6876"/>
                    <a:pt x="10493" y="5790"/>
                    <a:pt x="9406" y="5006"/>
                  </a:cubicBezTo>
                  <a:cubicBezTo>
                    <a:pt x="9264" y="4899"/>
                    <a:pt x="9103" y="4792"/>
                    <a:pt x="8943" y="4685"/>
                  </a:cubicBezTo>
                  <a:cubicBezTo>
                    <a:pt x="9032" y="3189"/>
                    <a:pt x="9103" y="1693"/>
                    <a:pt x="9121" y="214"/>
                  </a:cubicBezTo>
                  <a:cubicBezTo>
                    <a:pt x="9121" y="89"/>
                    <a:pt x="9032" y="0"/>
                    <a:pt x="89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1" name="Google Shape;991;p3"/>
            <p:cNvSpPr/>
            <p:nvPr/>
          </p:nvSpPr>
          <p:spPr>
            <a:xfrm>
              <a:off x="8270989" y="69456"/>
              <a:ext cx="875832" cy="1792622"/>
            </a:xfrm>
            <a:custGeom>
              <a:rect b="b" l="l" r="r" t="t"/>
              <a:pathLst>
                <a:path extrusionOk="0" h="33788" w="16508">
                  <a:moveTo>
                    <a:pt x="15094" y="0"/>
                  </a:moveTo>
                  <a:cubicBezTo>
                    <a:pt x="15060" y="0"/>
                    <a:pt x="15026" y="20"/>
                    <a:pt x="15011" y="65"/>
                  </a:cubicBezTo>
                  <a:cubicBezTo>
                    <a:pt x="14744" y="1419"/>
                    <a:pt x="14423" y="2880"/>
                    <a:pt x="14049" y="4412"/>
                  </a:cubicBezTo>
                  <a:cubicBezTo>
                    <a:pt x="13853" y="4429"/>
                    <a:pt x="13639" y="4447"/>
                    <a:pt x="13443" y="4465"/>
                  </a:cubicBezTo>
                  <a:cubicBezTo>
                    <a:pt x="12143" y="4625"/>
                    <a:pt x="10914" y="5142"/>
                    <a:pt x="9916" y="5979"/>
                  </a:cubicBezTo>
                  <a:cubicBezTo>
                    <a:pt x="9613" y="6229"/>
                    <a:pt x="9311" y="6585"/>
                    <a:pt x="9435" y="6959"/>
                  </a:cubicBezTo>
                  <a:cubicBezTo>
                    <a:pt x="9524" y="7226"/>
                    <a:pt x="9774" y="7404"/>
                    <a:pt x="10059" y="7404"/>
                  </a:cubicBezTo>
                  <a:cubicBezTo>
                    <a:pt x="10088" y="7406"/>
                    <a:pt x="10117" y="7407"/>
                    <a:pt x="10145" y="7407"/>
                  </a:cubicBezTo>
                  <a:cubicBezTo>
                    <a:pt x="10398" y="7407"/>
                    <a:pt x="10636" y="7338"/>
                    <a:pt x="10860" y="7226"/>
                  </a:cubicBezTo>
                  <a:cubicBezTo>
                    <a:pt x="12054" y="6603"/>
                    <a:pt x="13123" y="5748"/>
                    <a:pt x="13978" y="4697"/>
                  </a:cubicBezTo>
                  <a:lnTo>
                    <a:pt x="13978" y="4697"/>
                  </a:lnTo>
                  <a:cubicBezTo>
                    <a:pt x="13586" y="6300"/>
                    <a:pt x="13123" y="7992"/>
                    <a:pt x="12606" y="9738"/>
                  </a:cubicBezTo>
                  <a:cubicBezTo>
                    <a:pt x="12481" y="9730"/>
                    <a:pt x="12355" y="9726"/>
                    <a:pt x="12230" y="9726"/>
                  </a:cubicBezTo>
                  <a:cubicBezTo>
                    <a:pt x="11519" y="9726"/>
                    <a:pt x="10814" y="9855"/>
                    <a:pt x="10148" y="10112"/>
                  </a:cubicBezTo>
                  <a:cubicBezTo>
                    <a:pt x="9328" y="10433"/>
                    <a:pt x="7868" y="11751"/>
                    <a:pt x="8153" y="12286"/>
                  </a:cubicBezTo>
                  <a:cubicBezTo>
                    <a:pt x="8268" y="12499"/>
                    <a:pt x="8476" y="12592"/>
                    <a:pt x="8741" y="12592"/>
                  </a:cubicBezTo>
                  <a:cubicBezTo>
                    <a:pt x="9338" y="12592"/>
                    <a:pt x="10226" y="12124"/>
                    <a:pt x="11003" y="11520"/>
                  </a:cubicBezTo>
                  <a:cubicBezTo>
                    <a:pt x="11537" y="11092"/>
                    <a:pt x="12036" y="10629"/>
                    <a:pt x="12481" y="10112"/>
                  </a:cubicBezTo>
                  <a:lnTo>
                    <a:pt x="12481" y="10112"/>
                  </a:lnTo>
                  <a:cubicBezTo>
                    <a:pt x="11911" y="11983"/>
                    <a:pt x="11252" y="13889"/>
                    <a:pt x="10486" y="15831"/>
                  </a:cubicBezTo>
                  <a:cubicBezTo>
                    <a:pt x="9596" y="15831"/>
                    <a:pt x="8705" y="15848"/>
                    <a:pt x="7885" y="16151"/>
                  </a:cubicBezTo>
                  <a:cubicBezTo>
                    <a:pt x="7048" y="16454"/>
                    <a:pt x="5659" y="17238"/>
                    <a:pt x="6104" y="18040"/>
                  </a:cubicBezTo>
                  <a:cubicBezTo>
                    <a:pt x="6182" y="18187"/>
                    <a:pt x="6362" y="18233"/>
                    <a:pt x="6566" y="18233"/>
                  </a:cubicBezTo>
                  <a:cubicBezTo>
                    <a:pt x="6779" y="18233"/>
                    <a:pt x="7017" y="18183"/>
                    <a:pt x="7191" y="18146"/>
                  </a:cubicBezTo>
                  <a:cubicBezTo>
                    <a:pt x="8527" y="17879"/>
                    <a:pt x="9987" y="16436"/>
                    <a:pt x="10451" y="15973"/>
                  </a:cubicBezTo>
                  <a:lnTo>
                    <a:pt x="10451" y="15973"/>
                  </a:lnTo>
                  <a:cubicBezTo>
                    <a:pt x="9774" y="17665"/>
                    <a:pt x="9043" y="19376"/>
                    <a:pt x="8242" y="21050"/>
                  </a:cubicBezTo>
                  <a:cubicBezTo>
                    <a:pt x="7885" y="21015"/>
                    <a:pt x="7547" y="20979"/>
                    <a:pt x="7191" y="20979"/>
                  </a:cubicBezTo>
                  <a:cubicBezTo>
                    <a:pt x="6496" y="21032"/>
                    <a:pt x="5819" y="21086"/>
                    <a:pt x="5142" y="21175"/>
                  </a:cubicBezTo>
                  <a:cubicBezTo>
                    <a:pt x="4928" y="21193"/>
                    <a:pt x="4732" y="21264"/>
                    <a:pt x="4554" y="21371"/>
                  </a:cubicBezTo>
                  <a:cubicBezTo>
                    <a:pt x="4358" y="21513"/>
                    <a:pt x="4251" y="21763"/>
                    <a:pt x="4287" y="21994"/>
                  </a:cubicBezTo>
                  <a:cubicBezTo>
                    <a:pt x="4358" y="22333"/>
                    <a:pt x="4590" y="22618"/>
                    <a:pt x="4910" y="22743"/>
                  </a:cubicBezTo>
                  <a:cubicBezTo>
                    <a:pt x="5037" y="22776"/>
                    <a:pt x="5163" y="22794"/>
                    <a:pt x="5289" y="22794"/>
                  </a:cubicBezTo>
                  <a:cubicBezTo>
                    <a:pt x="5430" y="22794"/>
                    <a:pt x="5571" y="22772"/>
                    <a:pt x="5712" y="22725"/>
                  </a:cubicBezTo>
                  <a:cubicBezTo>
                    <a:pt x="6496" y="22547"/>
                    <a:pt x="7280" y="22297"/>
                    <a:pt x="7885" y="21781"/>
                  </a:cubicBezTo>
                  <a:lnTo>
                    <a:pt x="7885" y="21781"/>
                  </a:lnTo>
                  <a:cubicBezTo>
                    <a:pt x="7191" y="23188"/>
                    <a:pt x="6460" y="24560"/>
                    <a:pt x="5659" y="25913"/>
                  </a:cubicBezTo>
                  <a:cubicBezTo>
                    <a:pt x="5382" y="25844"/>
                    <a:pt x="4765" y="25709"/>
                    <a:pt x="4055" y="25709"/>
                  </a:cubicBezTo>
                  <a:cubicBezTo>
                    <a:pt x="3485" y="25709"/>
                    <a:pt x="2855" y="25796"/>
                    <a:pt x="2292" y="26074"/>
                  </a:cubicBezTo>
                  <a:cubicBezTo>
                    <a:pt x="1882" y="26252"/>
                    <a:pt x="1561" y="26608"/>
                    <a:pt x="1401" y="27036"/>
                  </a:cubicBezTo>
                  <a:cubicBezTo>
                    <a:pt x="1330" y="27321"/>
                    <a:pt x="1579" y="27641"/>
                    <a:pt x="1846" y="27748"/>
                  </a:cubicBezTo>
                  <a:cubicBezTo>
                    <a:pt x="1998" y="27793"/>
                    <a:pt x="2154" y="27815"/>
                    <a:pt x="2307" y="27815"/>
                  </a:cubicBezTo>
                  <a:cubicBezTo>
                    <a:pt x="2461" y="27815"/>
                    <a:pt x="2612" y="27793"/>
                    <a:pt x="2755" y="27748"/>
                  </a:cubicBezTo>
                  <a:cubicBezTo>
                    <a:pt x="3770" y="27481"/>
                    <a:pt x="4643" y="26875"/>
                    <a:pt x="5480" y="26234"/>
                  </a:cubicBezTo>
                  <a:lnTo>
                    <a:pt x="5480" y="26234"/>
                  </a:lnTo>
                  <a:cubicBezTo>
                    <a:pt x="4857" y="27285"/>
                    <a:pt x="4180" y="28318"/>
                    <a:pt x="3485" y="29352"/>
                  </a:cubicBezTo>
                  <a:cubicBezTo>
                    <a:pt x="3111" y="29441"/>
                    <a:pt x="1811" y="30225"/>
                    <a:pt x="1187" y="31240"/>
                  </a:cubicBezTo>
                  <a:cubicBezTo>
                    <a:pt x="726" y="32002"/>
                    <a:pt x="1" y="33788"/>
                    <a:pt x="1591" y="33788"/>
                  </a:cubicBezTo>
                  <a:cubicBezTo>
                    <a:pt x="1599" y="33788"/>
                    <a:pt x="1607" y="33788"/>
                    <a:pt x="1615" y="33787"/>
                  </a:cubicBezTo>
                  <a:cubicBezTo>
                    <a:pt x="1864" y="33770"/>
                    <a:pt x="2114" y="33681"/>
                    <a:pt x="2310" y="33538"/>
                  </a:cubicBezTo>
                  <a:cubicBezTo>
                    <a:pt x="3521" y="32897"/>
                    <a:pt x="3966" y="30741"/>
                    <a:pt x="3610" y="29476"/>
                  </a:cubicBezTo>
                  <a:cubicBezTo>
                    <a:pt x="4358" y="28372"/>
                    <a:pt x="5071" y="27267"/>
                    <a:pt x="5748" y="26127"/>
                  </a:cubicBezTo>
                  <a:lnTo>
                    <a:pt x="5748" y="26127"/>
                  </a:lnTo>
                  <a:cubicBezTo>
                    <a:pt x="5676" y="26733"/>
                    <a:pt x="5587" y="28212"/>
                    <a:pt x="6157" y="29494"/>
                  </a:cubicBezTo>
                  <a:cubicBezTo>
                    <a:pt x="6371" y="29868"/>
                    <a:pt x="6745" y="30135"/>
                    <a:pt x="7173" y="30189"/>
                  </a:cubicBezTo>
                  <a:cubicBezTo>
                    <a:pt x="7239" y="30206"/>
                    <a:pt x="7306" y="30213"/>
                    <a:pt x="7372" y="30213"/>
                  </a:cubicBezTo>
                  <a:cubicBezTo>
                    <a:pt x="7661" y="30213"/>
                    <a:pt x="7936" y="30061"/>
                    <a:pt x="8081" y="29815"/>
                  </a:cubicBezTo>
                  <a:cubicBezTo>
                    <a:pt x="8224" y="29530"/>
                    <a:pt x="8135" y="29191"/>
                    <a:pt x="8010" y="28888"/>
                  </a:cubicBezTo>
                  <a:cubicBezTo>
                    <a:pt x="7547" y="27731"/>
                    <a:pt x="6817" y="26715"/>
                    <a:pt x="5872" y="25913"/>
                  </a:cubicBezTo>
                  <a:cubicBezTo>
                    <a:pt x="6745" y="24417"/>
                    <a:pt x="7547" y="22903"/>
                    <a:pt x="8295" y="21371"/>
                  </a:cubicBezTo>
                  <a:cubicBezTo>
                    <a:pt x="8402" y="22315"/>
                    <a:pt x="8616" y="23224"/>
                    <a:pt x="8972" y="24114"/>
                  </a:cubicBezTo>
                  <a:cubicBezTo>
                    <a:pt x="9226" y="24685"/>
                    <a:pt x="9733" y="25114"/>
                    <a:pt x="10130" y="25114"/>
                  </a:cubicBezTo>
                  <a:cubicBezTo>
                    <a:pt x="10180" y="25114"/>
                    <a:pt x="10227" y="25108"/>
                    <a:pt x="10273" y="25094"/>
                  </a:cubicBezTo>
                  <a:cubicBezTo>
                    <a:pt x="10932" y="24898"/>
                    <a:pt x="10753" y="24043"/>
                    <a:pt x="10664" y="23829"/>
                  </a:cubicBezTo>
                  <a:cubicBezTo>
                    <a:pt x="10166" y="22760"/>
                    <a:pt x="9382" y="21852"/>
                    <a:pt x="8402" y="21193"/>
                  </a:cubicBezTo>
                  <a:cubicBezTo>
                    <a:pt x="8420" y="21157"/>
                    <a:pt x="8455" y="21121"/>
                    <a:pt x="8473" y="21086"/>
                  </a:cubicBezTo>
                  <a:lnTo>
                    <a:pt x="8420" y="21086"/>
                  </a:lnTo>
                  <a:cubicBezTo>
                    <a:pt x="9221" y="19411"/>
                    <a:pt x="9952" y="17737"/>
                    <a:pt x="10611" y="16062"/>
                  </a:cubicBezTo>
                  <a:cubicBezTo>
                    <a:pt x="10664" y="16668"/>
                    <a:pt x="10932" y="19126"/>
                    <a:pt x="11537" y="20017"/>
                  </a:cubicBezTo>
                  <a:cubicBezTo>
                    <a:pt x="11687" y="20217"/>
                    <a:pt x="11884" y="20448"/>
                    <a:pt x="12156" y="20448"/>
                  </a:cubicBezTo>
                  <a:cubicBezTo>
                    <a:pt x="12175" y="20448"/>
                    <a:pt x="12195" y="20447"/>
                    <a:pt x="12214" y="20444"/>
                  </a:cubicBezTo>
                  <a:cubicBezTo>
                    <a:pt x="12517" y="20355"/>
                    <a:pt x="12731" y="20106"/>
                    <a:pt x="12784" y="19821"/>
                  </a:cubicBezTo>
                  <a:cubicBezTo>
                    <a:pt x="12891" y="19269"/>
                    <a:pt x="12677" y="18752"/>
                    <a:pt x="12428" y="18289"/>
                  </a:cubicBezTo>
                  <a:cubicBezTo>
                    <a:pt x="11965" y="17416"/>
                    <a:pt x="11359" y="16632"/>
                    <a:pt x="10647" y="15955"/>
                  </a:cubicBezTo>
                  <a:cubicBezTo>
                    <a:pt x="11395" y="14014"/>
                    <a:pt x="12054" y="12107"/>
                    <a:pt x="12642" y="10237"/>
                  </a:cubicBezTo>
                  <a:cubicBezTo>
                    <a:pt x="12677" y="10932"/>
                    <a:pt x="12749" y="11626"/>
                    <a:pt x="12909" y="12303"/>
                  </a:cubicBezTo>
                  <a:cubicBezTo>
                    <a:pt x="13197" y="13535"/>
                    <a:pt x="13758" y="14739"/>
                    <a:pt x="14399" y="14739"/>
                  </a:cubicBezTo>
                  <a:cubicBezTo>
                    <a:pt x="14471" y="14739"/>
                    <a:pt x="14545" y="14723"/>
                    <a:pt x="14619" y="14690"/>
                  </a:cubicBezTo>
                  <a:cubicBezTo>
                    <a:pt x="15189" y="14459"/>
                    <a:pt x="14886" y="12517"/>
                    <a:pt x="14459" y="11751"/>
                  </a:cubicBezTo>
                  <a:cubicBezTo>
                    <a:pt x="14031" y="11003"/>
                    <a:pt x="13443" y="10379"/>
                    <a:pt x="12767" y="9881"/>
                  </a:cubicBezTo>
                  <a:cubicBezTo>
                    <a:pt x="12767" y="9845"/>
                    <a:pt x="12784" y="9809"/>
                    <a:pt x="12784" y="9774"/>
                  </a:cubicBezTo>
                  <a:lnTo>
                    <a:pt x="12802" y="9756"/>
                  </a:lnTo>
                  <a:cubicBezTo>
                    <a:pt x="13319" y="8099"/>
                    <a:pt x="13746" y="6496"/>
                    <a:pt x="14138" y="4964"/>
                  </a:cubicBezTo>
                  <a:cubicBezTo>
                    <a:pt x="14156" y="6264"/>
                    <a:pt x="14423" y="7565"/>
                    <a:pt x="14940" y="8758"/>
                  </a:cubicBezTo>
                  <a:cubicBezTo>
                    <a:pt x="15047" y="9008"/>
                    <a:pt x="15225" y="9221"/>
                    <a:pt x="15439" y="9400"/>
                  </a:cubicBezTo>
                  <a:cubicBezTo>
                    <a:pt x="15561" y="9491"/>
                    <a:pt x="15713" y="9542"/>
                    <a:pt x="15867" y="9542"/>
                  </a:cubicBezTo>
                  <a:cubicBezTo>
                    <a:pt x="15982" y="9542"/>
                    <a:pt x="16098" y="9514"/>
                    <a:pt x="16205" y="9453"/>
                  </a:cubicBezTo>
                  <a:cubicBezTo>
                    <a:pt x="16508" y="9257"/>
                    <a:pt x="16508" y="8776"/>
                    <a:pt x="16436" y="8384"/>
                  </a:cubicBezTo>
                  <a:cubicBezTo>
                    <a:pt x="16187" y="7102"/>
                    <a:pt x="15563" y="5926"/>
                    <a:pt x="14655" y="4982"/>
                  </a:cubicBezTo>
                  <a:cubicBezTo>
                    <a:pt x="14512" y="4821"/>
                    <a:pt x="14352" y="4679"/>
                    <a:pt x="14209" y="4536"/>
                  </a:cubicBezTo>
                  <a:cubicBezTo>
                    <a:pt x="14584" y="2969"/>
                    <a:pt x="14922" y="1472"/>
                    <a:pt x="15189" y="101"/>
                  </a:cubicBezTo>
                  <a:cubicBezTo>
                    <a:pt x="15189" y="38"/>
                    <a:pt x="15141" y="0"/>
                    <a:pt x="1509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2" name="Google Shape;992;p3"/>
            <p:cNvSpPr/>
            <p:nvPr/>
          </p:nvSpPr>
          <p:spPr>
            <a:xfrm>
              <a:off x="5727312" y="-912627"/>
              <a:ext cx="1803393" cy="856095"/>
            </a:xfrm>
            <a:custGeom>
              <a:rect b="b" l="l" r="r" t="t"/>
              <a:pathLst>
                <a:path extrusionOk="0" h="16136" w="33991">
                  <a:moveTo>
                    <a:pt x="14359" y="3915"/>
                  </a:moveTo>
                  <a:cubicBezTo>
                    <a:pt x="14768" y="3950"/>
                    <a:pt x="15178" y="4075"/>
                    <a:pt x="15534" y="4289"/>
                  </a:cubicBezTo>
                  <a:cubicBezTo>
                    <a:pt x="16318" y="4716"/>
                    <a:pt x="17049" y="5251"/>
                    <a:pt x="17672" y="5874"/>
                  </a:cubicBezTo>
                  <a:cubicBezTo>
                    <a:pt x="16942" y="5803"/>
                    <a:pt x="14733" y="5536"/>
                    <a:pt x="13931" y="4984"/>
                  </a:cubicBezTo>
                  <a:cubicBezTo>
                    <a:pt x="13646" y="4788"/>
                    <a:pt x="13521" y="4609"/>
                    <a:pt x="13539" y="4414"/>
                  </a:cubicBezTo>
                  <a:cubicBezTo>
                    <a:pt x="13610" y="4164"/>
                    <a:pt x="13824" y="3986"/>
                    <a:pt x="14074" y="3950"/>
                  </a:cubicBezTo>
                  <a:cubicBezTo>
                    <a:pt x="14181" y="3933"/>
                    <a:pt x="14270" y="3915"/>
                    <a:pt x="14359" y="3915"/>
                  </a:cubicBezTo>
                  <a:close/>
                  <a:moveTo>
                    <a:pt x="25063" y="226"/>
                  </a:moveTo>
                  <a:cubicBezTo>
                    <a:pt x="25195" y="226"/>
                    <a:pt x="25324" y="243"/>
                    <a:pt x="25421" y="263"/>
                  </a:cubicBezTo>
                  <a:cubicBezTo>
                    <a:pt x="26686" y="512"/>
                    <a:pt x="27844" y="1118"/>
                    <a:pt x="28788" y="2009"/>
                  </a:cubicBezTo>
                  <a:cubicBezTo>
                    <a:pt x="28949" y="2151"/>
                    <a:pt x="29091" y="2311"/>
                    <a:pt x="29234" y="2454"/>
                  </a:cubicBezTo>
                  <a:cubicBezTo>
                    <a:pt x="29251" y="2472"/>
                    <a:pt x="29287" y="2490"/>
                    <a:pt x="29323" y="2490"/>
                  </a:cubicBezTo>
                  <a:cubicBezTo>
                    <a:pt x="29323" y="2490"/>
                    <a:pt x="29323" y="2507"/>
                    <a:pt x="29323" y="2525"/>
                  </a:cubicBezTo>
                  <a:cubicBezTo>
                    <a:pt x="29323" y="2757"/>
                    <a:pt x="29305" y="2935"/>
                    <a:pt x="29287" y="3131"/>
                  </a:cubicBezTo>
                  <a:cubicBezTo>
                    <a:pt x="29127" y="4396"/>
                    <a:pt x="28610" y="5607"/>
                    <a:pt x="27791" y="6605"/>
                  </a:cubicBezTo>
                  <a:cubicBezTo>
                    <a:pt x="27651" y="6790"/>
                    <a:pt x="27364" y="7070"/>
                    <a:pt x="27069" y="7070"/>
                  </a:cubicBezTo>
                  <a:cubicBezTo>
                    <a:pt x="27025" y="7070"/>
                    <a:pt x="26980" y="7064"/>
                    <a:pt x="26936" y="7050"/>
                  </a:cubicBezTo>
                  <a:cubicBezTo>
                    <a:pt x="26722" y="6961"/>
                    <a:pt x="26579" y="6747"/>
                    <a:pt x="26579" y="6516"/>
                  </a:cubicBezTo>
                  <a:cubicBezTo>
                    <a:pt x="26561" y="6248"/>
                    <a:pt x="26615" y="5999"/>
                    <a:pt x="26740" y="5785"/>
                  </a:cubicBezTo>
                  <a:cubicBezTo>
                    <a:pt x="27363" y="4592"/>
                    <a:pt x="28200" y="3523"/>
                    <a:pt x="29234" y="2686"/>
                  </a:cubicBezTo>
                  <a:cubicBezTo>
                    <a:pt x="29318" y="2618"/>
                    <a:pt x="29275" y="2488"/>
                    <a:pt x="29195" y="2488"/>
                  </a:cubicBezTo>
                  <a:cubicBezTo>
                    <a:pt x="29190" y="2488"/>
                    <a:pt x="29185" y="2489"/>
                    <a:pt x="29180" y="2490"/>
                  </a:cubicBezTo>
                  <a:lnTo>
                    <a:pt x="29127" y="2490"/>
                  </a:lnTo>
                  <a:lnTo>
                    <a:pt x="28984" y="2525"/>
                  </a:lnTo>
                  <a:cubicBezTo>
                    <a:pt x="28984" y="2507"/>
                    <a:pt x="28984" y="2490"/>
                    <a:pt x="28984" y="2472"/>
                  </a:cubicBezTo>
                  <a:cubicBezTo>
                    <a:pt x="28984" y="2400"/>
                    <a:pt x="28931" y="2365"/>
                    <a:pt x="28877" y="2365"/>
                  </a:cubicBezTo>
                  <a:cubicBezTo>
                    <a:pt x="27595" y="2347"/>
                    <a:pt x="26312" y="2080"/>
                    <a:pt x="25136" y="1581"/>
                  </a:cubicBezTo>
                  <a:cubicBezTo>
                    <a:pt x="24887" y="1474"/>
                    <a:pt x="24691" y="1314"/>
                    <a:pt x="24531" y="1118"/>
                  </a:cubicBezTo>
                  <a:cubicBezTo>
                    <a:pt x="24388" y="922"/>
                    <a:pt x="24370" y="672"/>
                    <a:pt x="24477" y="459"/>
                  </a:cubicBezTo>
                  <a:cubicBezTo>
                    <a:pt x="24590" y="278"/>
                    <a:pt x="24832" y="226"/>
                    <a:pt x="25063" y="226"/>
                  </a:cubicBezTo>
                  <a:close/>
                  <a:moveTo>
                    <a:pt x="9531" y="5963"/>
                  </a:moveTo>
                  <a:lnTo>
                    <a:pt x="9513" y="5981"/>
                  </a:lnTo>
                  <a:cubicBezTo>
                    <a:pt x="9691" y="5981"/>
                    <a:pt x="9852" y="5999"/>
                    <a:pt x="9994" y="6070"/>
                  </a:cubicBezTo>
                  <a:cubicBezTo>
                    <a:pt x="11027" y="6551"/>
                    <a:pt x="11918" y="7299"/>
                    <a:pt x="12559" y="8226"/>
                  </a:cubicBezTo>
                  <a:lnTo>
                    <a:pt x="12524" y="8226"/>
                  </a:lnTo>
                  <a:cubicBezTo>
                    <a:pt x="11597" y="8119"/>
                    <a:pt x="10671" y="7887"/>
                    <a:pt x="9816" y="7549"/>
                  </a:cubicBezTo>
                  <a:cubicBezTo>
                    <a:pt x="9175" y="7282"/>
                    <a:pt x="8783" y="6694"/>
                    <a:pt x="8890" y="6391"/>
                  </a:cubicBezTo>
                  <a:cubicBezTo>
                    <a:pt x="8925" y="6231"/>
                    <a:pt x="9032" y="6106"/>
                    <a:pt x="9175" y="6035"/>
                  </a:cubicBezTo>
                  <a:cubicBezTo>
                    <a:pt x="9299" y="5981"/>
                    <a:pt x="9406" y="5963"/>
                    <a:pt x="9531" y="5963"/>
                  </a:cubicBezTo>
                  <a:close/>
                  <a:moveTo>
                    <a:pt x="20076" y="1787"/>
                  </a:moveTo>
                  <a:cubicBezTo>
                    <a:pt x="20741" y="1787"/>
                    <a:pt x="21623" y="1989"/>
                    <a:pt x="22072" y="2240"/>
                  </a:cubicBezTo>
                  <a:cubicBezTo>
                    <a:pt x="22785" y="2668"/>
                    <a:pt x="23408" y="3220"/>
                    <a:pt x="23907" y="3897"/>
                  </a:cubicBezTo>
                  <a:cubicBezTo>
                    <a:pt x="23925" y="3933"/>
                    <a:pt x="23978" y="3950"/>
                    <a:pt x="24032" y="3950"/>
                  </a:cubicBezTo>
                  <a:cubicBezTo>
                    <a:pt x="24032" y="3950"/>
                    <a:pt x="24032" y="3968"/>
                    <a:pt x="24032" y="3986"/>
                  </a:cubicBezTo>
                  <a:cubicBezTo>
                    <a:pt x="24067" y="4805"/>
                    <a:pt x="23943" y="5625"/>
                    <a:pt x="23658" y="6391"/>
                  </a:cubicBezTo>
                  <a:cubicBezTo>
                    <a:pt x="23408" y="7032"/>
                    <a:pt x="22500" y="8101"/>
                    <a:pt x="21930" y="8333"/>
                  </a:cubicBezTo>
                  <a:cubicBezTo>
                    <a:pt x="21885" y="8350"/>
                    <a:pt x="21836" y="8359"/>
                    <a:pt x="21787" y="8359"/>
                  </a:cubicBezTo>
                  <a:cubicBezTo>
                    <a:pt x="21738" y="8359"/>
                    <a:pt x="21689" y="8350"/>
                    <a:pt x="21645" y="8333"/>
                  </a:cubicBezTo>
                  <a:cubicBezTo>
                    <a:pt x="21520" y="8279"/>
                    <a:pt x="21449" y="8155"/>
                    <a:pt x="21413" y="8030"/>
                  </a:cubicBezTo>
                  <a:cubicBezTo>
                    <a:pt x="21306" y="7531"/>
                    <a:pt x="21716" y="6605"/>
                    <a:pt x="22446" y="5661"/>
                  </a:cubicBezTo>
                  <a:cubicBezTo>
                    <a:pt x="22856" y="5126"/>
                    <a:pt x="23319" y="4627"/>
                    <a:pt x="23836" y="4182"/>
                  </a:cubicBezTo>
                  <a:cubicBezTo>
                    <a:pt x="23872" y="4146"/>
                    <a:pt x="23872" y="4093"/>
                    <a:pt x="23854" y="4057"/>
                  </a:cubicBezTo>
                  <a:cubicBezTo>
                    <a:pt x="23836" y="4022"/>
                    <a:pt x="23800" y="3986"/>
                    <a:pt x="23765" y="3986"/>
                  </a:cubicBezTo>
                  <a:lnTo>
                    <a:pt x="23747" y="3986"/>
                  </a:lnTo>
                  <a:cubicBezTo>
                    <a:pt x="23747" y="3968"/>
                    <a:pt x="23747" y="3950"/>
                    <a:pt x="23747" y="3933"/>
                  </a:cubicBezTo>
                  <a:cubicBezTo>
                    <a:pt x="23747" y="3879"/>
                    <a:pt x="23693" y="3843"/>
                    <a:pt x="23640" y="3843"/>
                  </a:cubicBezTo>
                  <a:cubicBezTo>
                    <a:pt x="22945" y="3826"/>
                    <a:pt x="22268" y="3737"/>
                    <a:pt x="21591" y="3594"/>
                  </a:cubicBezTo>
                  <a:cubicBezTo>
                    <a:pt x="20416" y="3309"/>
                    <a:pt x="19525" y="2864"/>
                    <a:pt x="19293" y="2418"/>
                  </a:cubicBezTo>
                  <a:cubicBezTo>
                    <a:pt x="19222" y="2294"/>
                    <a:pt x="19222" y="2151"/>
                    <a:pt x="19275" y="2026"/>
                  </a:cubicBezTo>
                  <a:cubicBezTo>
                    <a:pt x="19311" y="1937"/>
                    <a:pt x="19400" y="1884"/>
                    <a:pt x="19489" y="1866"/>
                  </a:cubicBezTo>
                  <a:cubicBezTo>
                    <a:pt x="19641" y="1811"/>
                    <a:pt x="19845" y="1787"/>
                    <a:pt x="20076" y="1787"/>
                  </a:cubicBezTo>
                  <a:close/>
                  <a:moveTo>
                    <a:pt x="17922" y="6301"/>
                  </a:moveTo>
                  <a:cubicBezTo>
                    <a:pt x="17921" y="7046"/>
                    <a:pt x="17902" y="7911"/>
                    <a:pt x="17637" y="8671"/>
                  </a:cubicBezTo>
                  <a:cubicBezTo>
                    <a:pt x="17369" y="9419"/>
                    <a:pt x="16871" y="10257"/>
                    <a:pt x="16372" y="10435"/>
                  </a:cubicBezTo>
                  <a:cubicBezTo>
                    <a:pt x="16301" y="10466"/>
                    <a:pt x="16231" y="10480"/>
                    <a:pt x="16162" y="10480"/>
                  </a:cubicBezTo>
                  <a:cubicBezTo>
                    <a:pt x="16074" y="10480"/>
                    <a:pt x="15989" y="10457"/>
                    <a:pt x="15909" y="10417"/>
                  </a:cubicBezTo>
                  <a:cubicBezTo>
                    <a:pt x="15677" y="10292"/>
                    <a:pt x="15784" y="9758"/>
                    <a:pt x="15837" y="9473"/>
                  </a:cubicBezTo>
                  <a:lnTo>
                    <a:pt x="15837" y="9437"/>
                  </a:lnTo>
                  <a:cubicBezTo>
                    <a:pt x="16084" y="8188"/>
                    <a:pt x="17425" y="6782"/>
                    <a:pt x="17922" y="6301"/>
                  </a:cubicBezTo>
                  <a:close/>
                  <a:moveTo>
                    <a:pt x="12631" y="8297"/>
                  </a:moveTo>
                  <a:cubicBezTo>
                    <a:pt x="12631" y="8297"/>
                    <a:pt x="12649" y="8315"/>
                    <a:pt x="12666" y="8315"/>
                  </a:cubicBezTo>
                  <a:lnTo>
                    <a:pt x="12738" y="8315"/>
                  </a:lnTo>
                  <a:cubicBezTo>
                    <a:pt x="12720" y="8333"/>
                    <a:pt x="12720" y="8368"/>
                    <a:pt x="12720" y="8386"/>
                  </a:cubicBezTo>
                  <a:cubicBezTo>
                    <a:pt x="12755" y="8725"/>
                    <a:pt x="12791" y="9081"/>
                    <a:pt x="12791" y="9419"/>
                  </a:cubicBezTo>
                  <a:cubicBezTo>
                    <a:pt x="12755" y="10096"/>
                    <a:pt x="12684" y="10791"/>
                    <a:pt x="12595" y="11450"/>
                  </a:cubicBezTo>
                  <a:cubicBezTo>
                    <a:pt x="12595" y="11646"/>
                    <a:pt x="12542" y="11842"/>
                    <a:pt x="12435" y="12002"/>
                  </a:cubicBezTo>
                  <a:cubicBezTo>
                    <a:pt x="12328" y="12139"/>
                    <a:pt x="12170" y="12224"/>
                    <a:pt x="12005" y="12224"/>
                  </a:cubicBezTo>
                  <a:cubicBezTo>
                    <a:pt x="11976" y="12224"/>
                    <a:pt x="11947" y="12221"/>
                    <a:pt x="11918" y="12216"/>
                  </a:cubicBezTo>
                  <a:cubicBezTo>
                    <a:pt x="11615" y="12163"/>
                    <a:pt x="11366" y="11949"/>
                    <a:pt x="11259" y="11682"/>
                  </a:cubicBezTo>
                  <a:cubicBezTo>
                    <a:pt x="11188" y="11432"/>
                    <a:pt x="11188" y="11165"/>
                    <a:pt x="11277" y="10934"/>
                  </a:cubicBezTo>
                  <a:cubicBezTo>
                    <a:pt x="11437" y="10221"/>
                    <a:pt x="11669" y="9402"/>
                    <a:pt x="12185" y="8796"/>
                  </a:cubicBezTo>
                  <a:cubicBezTo>
                    <a:pt x="12221" y="8760"/>
                    <a:pt x="12221" y="8707"/>
                    <a:pt x="12185" y="8671"/>
                  </a:cubicBezTo>
                  <a:cubicBezTo>
                    <a:pt x="12168" y="8653"/>
                    <a:pt x="12168" y="8635"/>
                    <a:pt x="12150" y="8635"/>
                  </a:cubicBezTo>
                  <a:lnTo>
                    <a:pt x="12559" y="8422"/>
                  </a:lnTo>
                  <a:cubicBezTo>
                    <a:pt x="12613" y="8386"/>
                    <a:pt x="12631" y="8350"/>
                    <a:pt x="12631" y="8297"/>
                  </a:cubicBezTo>
                  <a:close/>
                  <a:moveTo>
                    <a:pt x="4413" y="8575"/>
                  </a:moveTo>
                  <a:cubicBezTo>
                    <a:pt x="4597" y="8575"/>
                    <a:pt x="4790" y="8637"/>
                    <a:pt x="4953" y="8707"/>
                  </a:cubicBezTo>
                  <a:cubicBezTo>
                    <a:pt x="6093" y="9152"/>
                    <a:pt x="7108" y="9883"/>
                    <a:pt x="7892" y="10809"/>
                  </a:cubicBezTo>
                  <a:cubicBezTo>
                    <a:pt x="7910" y="10827"/>
                    <a:pt x="7928" y="10844"/>
                    <a:pt x="7946" y="10844"/>
                  </a:cubicBezTo>
                  <a:lnTo>
                    <a:pt x="7910" y="10862"/>
                  </a:lnTo>
                  <a:cubicBezTo>
                    <a:pt x="7874" y="10898"/>
                    <a:pt x="7856" y="10934"/>
                    <a:pt x="7856" y="10987"/>
                  </a:cubicBezTo>
                  <a:cubicBezTo>
                    <a:pt x="7981" y="11450"/>
                    <a:pt x="8320" y="13036"/>
                    <a:pt x="7714" y="14283"/>
                  </a:cubicBezTo>
                  <a:cubicBezTo>
                    <a:pt x="7554" y="14675"/>
                    <a:pt x="7233" y="14977"/>
                    <a:pt x="6823" y="15102"/>
                  </a:cubicBezTo>
                  <a:cubicBezTo>
                    <a:pt x="6800" y="15105"/>
                    <a:pt x="6777" y="15107"/>
                    <a:pt x="6754" y="15107"/>
                  </a:cubicBezTo>
                  <a:cubicBezTo>
                    <a:pt x="6529" y="15107"/>
                    <a:pt x="6318" y="14954"/>
                    <a:pt x="6253" y="14728"/>
                  </a:cubicBezTo>
                  <a:cubicBezTo>
                    <a:pt x="6164" y="14443"/>
                    <a:pt x="6164" y="14158"/>
                    <a:pt x="6253" y="13891"/>
                  </a:cubicBezTo>
                  <a:cubicBezTo>
                    <a:pt x="6520" y="12875"/>
                    <a:pt x="7162" y="11967"/>
                    <a:pt x="7750" y="11219"/>
                  </a:cubicBezTo>
                  <a:cubicBezTo>
                    <a:pt x="7785" y="11165"/>
                    <a:pt x="7785" y="11112"/>
                    <a:pt x="7750" y="11076"/>
                  </a:cubicBezTo>
                  <a:cubicBezTo>
                    <a:pt x="7750" y="11058"/>
                    <a:pt x="7732" y="11040"/>
                    <a:pt x="7714" y="11040"/>
                  </a:cubicBezTo>
                  <a:lnTo>
                    <a:pt x="7821" y="10969"/>
                  </a:lnTo>
                  <a:cubicBezTo>
                    <a:pt x="7874" y="10934"/>
                    <a:pt x="7892" y="10880"/>
                    <a:pt x="7874" y="10844"/>
                  </a:cubicBezTo>
                  <a:cubicBezTo>
                    <a:pt x="7856" y="10791"/>
                    <a:pt x="7803" y="10755"/>
                    <a:pt x="7750" y="10755"/>
                  </a:cubicBezTo>
                  <a:cubicBezTo>
                    <a:pt x="7546" y="10781"/>
                    <a:pt x="7229" y="10809"/>
                    <a:pt x="6848" y="10809"/>
                  </a:cubicBezTo>
                  <a:cubicBezTo>
                    <a:pt x="6162" y="10809"/>
                    <a:pt x="5267" y="10719"/>
                    <a:pt x="4454" y="10363"/>
                  </a:cubicBezTo>
                  <a:cubicBezTo>
                    <a:pt x="4098" y="10168"/>
                    <a:pt x="3866" y="9829"/>
                    <a:pt x="3813" y="9437"/>
                  </a:cubicBezTo>
                  <a:cubicBezTo>
                    <a:pt x="3741" y="9116"/>
                    <a:pt x="3866" y="8796"/>
                    <a:pt x="4133" y="8635"/>
                  </a:cubicBezTo>
                  <a:cubicBezTo>
                    <a:pt x="4220" y="8592"/>
                    <a:pt x="4315" y="8575"/>
                    <a:pt x="4413" y="8575"/>
                  </a:cubicBezTo>
                  <a:close/>
                  <a:moveTo>
                    <a:pt x="3474" y="13018"/>
                  </a:moveTo>
                  <a:cubicBezTo>
                    <a:pt x="3795" y="13018"/>
                    <a:pt x="4098" y="13036"/>
                    <a:pt x="4400" y="13125"/>
                  </a:cubicBezTo>
                  <a:lnTo>
                    <a:pt x="4436" y="13125"/>
                  </a:lnTo>
                  <a:cubicBezTo>
                    <a:pt x="4044" y="14015"/>
                    <a:pt x="3421" y="14781"/>
                    <a:pt x="2601" y="15352"/>
                  </a:cubicBezTo>
                  <a:cubicBezTo>
                    <a:pt x="2228" y="15572"/>
                    <a:pt x="1524" y="15911"/>
                    <a:pt x="977" y="15911"/>
                  </a:cubicBezTo>
                  <a:cubicBezTo>
                    <a:pt x="818" y="15911"/>
                    <a:pt x="673" y="15883"/>
                    <a:pt x="553" y="15815"/>
                  </a:cubicBezTo>
                  <a:cubicBezTo>
                    <a:pt x="321" y="15690"/>
                    <a:pt x="214" y="15423"/>
                    <a:pt x="214" y="15013"/>
                  </a:cubicBezTo>
                  <a:cubicBezTo>
                    <a:pt x="250" y="14781"/>
                    <a:pt x="321" y="14568"/>
                    <a:pt x="446" y="14372"/>
                  </a:cubicBezTo>
                  <a:cubicBezTo>
                    <a:pt x="909" y="13517"/>
                    <a:pt x="2281" y="13018"/>
                    <a:pt x="3474" y="13018"/>
                  </a:cubicBezTo>
                  <a:close/>
                  <a:moveTo>
                    <a:pt x="25058" y="0"/>
                  </a:moveTo>
                  <a:cubicBezTo>
                    <a:pt x="24763" y="0"/>
                    <a:pt x="24467" y="83"/>
                    <a:pt x="24299" y="334"/>
                  </a:cubicBezTo>
                  <a:cubicBezTo>
                    <a:pt x="24139" y="619"/>
                    <a:pt x="24174" y="975"/>
                    <a:pt x="24370" y="1225"/>
                  </a:cubicBezTo>
                  <a:cubicBezTo>
                    <a:pt x="24548" y="1474"/>
                    <a:pt x="24780" y="1652"/>
                    <a:pt x="25065" y="1759"/>
                  </a:cubicBezTo>
                  <a:cubicBezTo>
                    <a:pt x="26045" y="2205"/>
                    <a:pt x="27078" y="2454"/>
                    <a:pt x="28147" y="2543"/>
                  </a:cubicBezTo>
                  <a:cubicBezTo>
                    <a:pt x="26793" y="2899"/>
                    <a:pt x="25439" y="3273"/>
                    <a:pt x="24139" y="3665"/>
                  </a:cubicBezTo>
                  <a:cubicBezTo>
                    <a:pt x="24103" y="3665"/>
                    <a:pt x="24067" y="3683"/>
                    <a:pt x="24050" y="3701"/>
                  </a:cubicBezTo>
                  <a:lnTo>
                    <a:pt x="24032" y="3701"/>
                  </a:lnTo>
                  <a:cubicBezTo>
                    <a:pt x="23533" y="3024"/>
                    <a:pt x="22892" y="2472"/>
                    <a:pt x="22179" y="2044"/>
                  </a:cubicBezTo>
                  <a:cubicBezTo>
                    <a:pt x="21674" y="1765"/>
                    <a:pt x="20754" y="1556"/>
                    <a:pt x="20045" y="1556"/>
                  </a:cubicBezTo>
                  <a:cubicBezTo>
                    <a:pt x="19803" y="1556"/>
                    <a:pt x="19586" y="1580"/>
                    <a:pt x="19418" y="1634"/>
                  </a:cubicBezTo>
                  <a:cubicBezTo>
                    <a:pt x="19258" y="1688"/>
                    <a:pt x="19133" y="1795"/>
                    <a:pt x="19062" y="1937"/>
                  </a:cubicBezTo>
                  <a:cubicBezTo>
                    <a:pt x="18973" y="2115"/>
                    <a:pt x="18990" y="2329"/>
                    <a:pt x="19097" y="2507"/>
                  </a:cubicBezTo>
                  <a:cubicBezTo>
                    <a:pt x="19400" y="3113"/>
                    <a:pt x="20558" y="3576"/>
                    <a:pt x="21538" y="3808"/>
                  </a:cubicBezTo>
                  <a:cubicBezTo>
                    <a:pt x="22037" y="3915"/>
                    <a:pt x="22518" y="3986"/>
                    <a:pt x="23016" y="4022"/>
                  </a:cubicBezTo>
                  <a:cubicBezTo>
                    <a:pt x="21288" y="4574"/>
                    <a:pt x="19578" y="5180"/>
                    <a:pt x="17939" y="5821"/>
                  </a:cubicBezTo>
                  <a:cubicBezTo>
                    <a:pt x="17262" y="5144"/>
                    <a:pt x="16496" y="4556"/>
                    <a:pt x="15641" y="4111"/>
                  </a:cubicBezTo>
                  <a:cubicBezTo>
                    <a:pt x="15264" y="3922"/>
                    <a:pt x="14827" y="3721"/>
                    <a:pt x="14359" y="3721"/>
                  </a:cubicBezTo>
                  <a:cubicBezTo>
                    <a:pt x="14254" y="3721"/>
                    <a:pt x="14146" y="3731"/>
                    <a:pt x="14038" y="3754"/>
                  </a:cubicBezTo>
                  <a:cubicBezTo>
                    <a:pt x="13700" y="3808"/>
                    <a:pt x="13415" y="4057"/>
                    <a:pt x="13325" y="4414"/>
                  </a:cubicBezTo>
                  <a:cubicBezTo>
                    <a:pt x="13290" y="4699"/>
                    <a:pt x="13450" y="4948"/>
                    <a:pt x="13806" y="5197"/>
                  </a:cubicBezTo>
                  <a:cubicBezTo>
                    <a:pt x="14555" y="5714"/>
                    <a:pt x="16390" y="5981"/>
                    <a:pt x="17369" y="6088"/>
                  </a:cubicBezTo>
                  <a:cubicBezTo>
                    <a:pt x="15819" y="6712"/>
                    <a:pt x="14287" y="7371"/>
                    <a:pt x="12844" y="8065"/>
                  </a:cubicBezTo>
                  <a:cubicBezTo>
                    <a:pt x="12827" y="8057"/>
                    <a:pt x="12809" y="8052"/>
                    <a:pt x="12791" y="8052"/>
                  </a:cubicBezTo>
                  <a:cubicBezTo>
                    <a:pt x="12773" y="8052"/>
                    <a:pt x="12755" y="8057"/>
                    <a:pt x="12738" y="8065"/>
                  </a:cubicBezTo>
                  <a:lnTo>
                    <a:pt x="12720" y="8065"/>
                  </a:lnTo>
                  <a:cubicBezTo>
                    <a:pt x="12061" y="7121"/>
                    <a:pt x="11152" y="6373"/>
                    <a:pt x="10101" y="5874"/>
                  </a:cubicBezTo>
                  <a:cubicBezTo>
                    <a:pt x="9929" y="5798"/>
                    <a:pt x="9747" y="5762"/>
                    <a:pt x="9566" y="5762"/>
                  </a:cubicBezTo>
                  <a:cubicBezTo>
                    <a:pt x="9409" y="5762"/>
                    <a:pt x="9252" y="5789"/>
                    <a:pt x="9103" y="5839"/>
                  </a:cubicBezTo>
                  <a:cubicBezTo>
                    <a:pt x="8890" y="5928"/>
                    <a:pt x="8729" y="6106"/>
                    <a:pt x="8676" y="6337"/>
                  </a:cubicBezTo>
                  <a:cubicBezTo>
                    <a:pt x="8533" y="6801"/>
                    <a:pt x="9032" y="7460"/>
                    <a:pt x="9727" y="7763"/>
                  </a:cubicBezTo>
                  <a:cubicBezTo>
                    <a:pt x="10511" y="8065"/>
                    <a:pt x="11312" y="8279"/>
                    <a:pt x="12132" y="8404"/>
                  </a:cubicBezTo>
                  <a:cubicBezTo>
                    <a:pt x="10725" y="9099"/>
                    <a:pt x="9335" y="9847"/>
                    <a:pt x="7999" y="10631"/>
                  </a:cubicBezTo>
                  <a:cubicBezTo>
                    <a:pt x="7197" y="9704"/>
                    <a:pt x="6182" y="8974"/>
                    <a:pt x="5042" y="8529"/>
                  </a:cubicBezTo>
                  <a:cubicBezTo>
                    <a:pt x="4848" y="8449"/>
                    <a:pt x="4625" y="8376"/>
                    <a:pt x="4402" y="8376"/>
                  </a:cubicBezTo>
                  <a:cubicBezTo>
                    <a:pt x="4275" y="8376"/>
                    <a:pt x="4148" y="8400"/>
                    <a:pt x="4026" y="8457"/>
                  </a:cubicBezTo>
                  <a:cubicBezTo>
                    <a:pt x="3670" y="8671"/>
                    <a:pt x="3492" y="9081"/>
                    <a:pt x="3581" y="9491"/>
                  </a:cubicBezTo>
                  <a:cubicBezTo>
                    <a:pt x="3652" y="9954"/>
                    <a:pt x="3937" y="10363"/>
                    <a:pt x="4347" y="10595"/>
                  </a:cubicBezTo>
                  <a:cubicBezTo>
                    <a:pt x="5144" y="10896"/>
                    <a:pt x="5979" y="11057"/>
                    <a:pt x="6821" y="11057"/>
                  </a:cubicBezTo>
                  <a:cubicBezTo>
                    <a:pt x="6976" y="11057"/>
                    <a:pt x="7131" y="11052"/>
                    <a:pt x="7286" y="11040"/>
                  </a:cubicBezTo>
                  <a:lnTo>
                    <a:pt x="7286" y="11040"/>
                  </a:lnTo>
                  <a:cubicBezTo>
                    <a:pt x="6289" y="11628"/>
                    <a:pt x="5327" y="12270"/>
                    <a:pt x="4400" y="12893"/>
                  </a:cubicBezTo>
                  <a:cubicBezTo>
                    <a:pt x="4123" y="12825"/>
                    <a:pt x="3815" y="12791"/>
                    <a:pt x="3493" y="12791"/>
                  </a:cubicBezTo>
                  <a:cubicBezTo>
                    <a:pt x="2226" y="12791"/>
                    <a:pt x="761" y="13313"/>
                    <a:pt x="250" y="14265"/>
                  </a:cubicBezTo>
                  <a:cubicBezTo>
                    <a:pt x="107" y="14496"/>
                    <a:pt x="18" y="14764"/>
                    <a:pt x="0" y="15031"/>
                  </a:cubicBezTo>
                  <a:cubicBezTo>
                    <a:pt x="0" y="15512"/>
                    <a:pt x="143" y="15832"/>
                    <a:pt x="446" y="16011"/>
                  </a:cubicBezTo>
                  <a:cubicBezTo>
                    <a:pt x="606" y="16100"/>
                    <a:pt x="784" y="16135"/>
                    <a:pt x="980" y="16135"/>
                  </a:cubicBezTo>
                  <a:cubicBezTo>
                    <a:pt x="1568" y="16135"/>
                    <a:pt x="2316" y="15797"/>
                    <a:pt x="2690" y="15530"/>
                  </a:cubicBezTo>
                  <a:cubicBezTo>
                    <a:pt x="3545" y="14942"/>
                    <a:pt x="4205" y="14140"/>
                    <a:pt x="4614" y="13214"/>
                  </a:cubicBezTo>
                  <a:cubicBezTo>
                    <a:pt x="5452" y="12644"/>
                    <a:pt x="6324" y="12074"/>
                    <a:pt x="7197" y="11539"/>
                  </a:cubicBezTo>
                  <a:lnTo>
                    <a:pt x="7197" y="11539"/>
                  </a:lnTo>
                  <a:cubicBezTo>
                    <a:pt x="6663" y="12216"/>
                    <a:pt x="6253" y="13000"/>
                    <a:pt x="6004" y="13837"/>
                  </a:cubicBezTo>
                  <a:cubicBezTo>
                    <a:pt x="5915" y="14140"/>
                    <a:pt x="5915" y="14479"/>
                    <a:pt x="6004" y="14799"/>
                  </a:cubicBezTo>
                  <a:cubicBezTo>
                    <a:pt x="6110" y="15088"/>
                    <a:pt x="6399" y="15339"/>
                    <a:pt x="6703" y="15339"/>
                  </a:cubicBezTo>
                  <a:cubicBezTo>
                    <a:pt x="6755" y="15339"/>
                    <a:pt x="6807" y="15331"/>
                    <a:pt x="6859" y="15316"/>
                  </a:cubicBezTo>
                  <a:cubicBezTo>
                    <a:pt x="7322" y="15173"/>
                    <a:pt x="7696" y="14817"/>
                    <a:pt x="7892" y="14390"/>
                  </a:cubicBezTo>
                  <a:cubicBezTo>
                    <a:pt x="8498" y="13143"/>
                    <a:pt x="8195" y="11575"/>
                    <a:pt x="8070" y="11023"/>
                  </a:cubicBezTo>
                  <a:cubicBezTo>
                    <a:pt x="9228" y="10328"/>
                    <a:pt x="10457" y="9651"/>
                    <a:pt x="11704" y="9027"/>
                  </a:cubicBezTo>
                  <a:lnTo>
                    <a:pt x="11704" y="9027"/>
                  </a:lnTo>
                  <a:cubicBezTo>
                    <a:pt x="11384" y="9597"/>
                    <a:pt x="11152" y="10221"/>
                    <a:pt x="11027" y="10862"/>
                  </a:cubicBezTo>
                  <a:cubicBezTo>
                    <a:pt x="10938" y="11147"/>
                    <a:pt x="10921" y="11450"/>
                    <a:pt x="11010" y="11735"/>
                  </a:cubicBezTo>
                  <a:cubicBezTo>
                    <a:pt x="11152" y="12091"/>
                    <a:pt x="11473" y="12359"/>
                    <a:pt x="11847" y="12430"/>
                  </a:cubicBezTo>
                  <a:cubicBezTo>
                    <a:pt x="11879" y="12434"/>
                    <a:pt x="11912" y="12436"/>
                    <a:pt x="11944" y="12436"/>
                  </a:cubicBezTo>
                  <a:cubicBezTo>
                    <a:pt x="12195" y="12436"/>
                    <a:pt x="12435" y="12317"/>
                    <a:pt x="12577" y="12127"/>
                  </a:cubicBezTo>
                  <a:cubicBezTo>
                    <a:pt x="12702" y="11931"/>
                    <a:pt x="12773" y="11700"/>
                    <a:pt x="12791" y="11486"/>
                  </a:cubicBezTo>
                  <a:cubicBezTo>
                    <a:pt x="12880" y="10791"/>
                    <a:pt x="12934" y="10114"/>
                    <a:pt x="12987" y="9419"/>
                  </a:cubicBezTo>
                  <a:cubicBezTo>
                    <a:pt x="12987" y="9099"/>
                    <a:pt x="12951" y="8760"/>
                    <a:pt x="12916" y="8422"/>
                  </a:cubicBezTo>
                  <a:cubicBezTo>
                    <a:pt x="14359" y="7745"/>
                    <a:pt x="15855" y="7068"/>
                    <a:pt x="17423" y="6444"/>
                  </a:cubicBezTo>
                  <a:lnTo>
                    <a:pt x="17423" y="6444"/>
                  </a:lnTo>
                  <a:cubicBezTo>
                    <a:pt x="16799" y="7103"/>
                    <a:pt x="15819" y="8297"/>
                    <a:pt x="15588" y="9384"/>
                  </a:cubicBezTo>
                  <a:lnTo>
                    <a:pt x="15588" y="9419"/>
                  </a:lnTo>
                  <a:cubicBezTo>
                    <a:pt x="15517" y="9776"/>
                    <a:pt x="15392" y="10399"/>
                    <a:pt x="15766" y="10595"/>
                  </a:cubicBezTo>
                  <a:cubicBezTo>
                    <a:pt x="15877" y="10656"/>
                    <a:pt x="16006" y="10688"/>
                    <a:pt x="16135" y="10688"/>
                  </a:cubicBezTo>
                  <a:cubicBezTo>
                    <a:pt x="16234" y="10688"/>
                    <a:pt x="16333" y="10669"/>
                    <a:pt x="16425" y="10631"/>
                  </a:cubicBezTo>
                  <a:cubicBezTo>
                    <a:pt x="17031" y="10399"/>
                    <a:pt x="17547" y="9473"/>
                    <a:pt x="17815" y="8742"/>
                  </a:cubicBezTo>
                  <a:cubicBezTo>
                    <a:pt x="18135" y="7887"/>
                    <a:pt x="18135" y="6943"/>
                    <a:pt x="18135" y="6177"/>
                  </a:cubicBezTo>
                  <a:cubicBezTo>
                    <a:pt x="19792" y="5518"/>
                    <a:pt x="21520" y="4912"/>
                    <a:pt x="23301" y="4342"/>
                  </a:cubicBezTo>
                  <a:lnTo>
                    <a:pt x="23301" y="4342"/>
                  </a:lnTo>
                  <a:cubicBezTo>
                    <a:pt x="22910" y="4716"/>
                    <a:pt x="22571" y="5090"/>
                    <a:pt x="22233" y="5518"/>
                  </a:cubicBezTo>
                  <a:cubicBezTo>
                    <a:pt x="21627" y="6302"/>
                    <a:pt x="21021" y="7388"/>
                    <a:pt x="21182" y="8065"/>
                  </a:cubicBezTo>
                  <a:cubicBezTo>
                    <a:pt x="21217" y="8261"/>
                    <a:pt x="21342" y="8440"/>
                    <a:pt x="21520" y="8529"/>
                  </a:cubicBezTo>
                  <a:cubicBezTo>
                    <a:pt x="21591" y="8564"/>
                    <a:pt x="21671" y="8582"/>
                    <a:pt x="21752" y="8582"/>
                  </a:cubicBezTo>
                  <a:cubicBezTo>
                    <a:pt x="21832" y="8582"/>
                    <a:pt x="21912" y="8564"/>
                    <a:pt x="21983" y="8529"/>
                  </a:cubicBezTo>
                  <a:cubicBezTo>
                    <a:pt x="22642" y="8279"/>
                    <a:pt x="23569" y="7175"/>
                    <a:pt x="23854" y="6462"/>
                  </a:cubicBezTo>
                  <a:cubicBezTo>
                    <a:pt x="24139" y="5696"/>
                    <a:pt x="24263" y="4877"/>
                    <a:pt x="24228" y="4057"/>
                  </a:cubicBezTo>
                  <a:cubicBezTo>
                    <a:pt x="25689" y="3612"/>
                    <a:pt x="27203" y="3184"/>
                    <a:pt x="28735" y="2792"/>
                  </a:cubicBezTo>
                  <a:lnTo>
                    <a:pt x="28735" y="2792"/>
                  </a:lnTo>
                  <a:cubicBezTo>
                    <a:pt x="27826" y="3612"/>
                    <a:pt x="27078" y="4592"/>
                    <a:pt x="26526" y="5661"/>
                  </a:cubicBezTo>
                  <a:cubicBezTo>
                    <a:pt x="26383" y="5928"/>
                    <a:pt x="26330" y="6213"/>
                    <a:pt x="26330" y="6516"/>
                  </a:cubicBezTo>
                  <a:cubicBezTo>
                    <a:pt x="26348" y="6836"/>
                    <a:pt x="26544" y="7121"/>
                    <a:pt x="26847" y="7246"/>
                  </a:cubicBezTo>
                  <a:cubicBezTo>
                    <a:pt x="26919" y="7269"/>
                    <a:pt x="26990" y="7279"/>
                    <a:pt x="27059" y="7279"/>
                  </a:cubicBezTo>
                  <a:cubicBezTo>
                    <a:pt x="27421" y="7279"/>
                    <a:pt x="27745" y="6998"/>
                    <a:pt x="27969" y="6729"/>
                  </a:cubicBezTo>
                  <a:cubicBezTo>
                    <a:pt x="28806" y="5696"/>
                    <a:pt x="29341" y="4449"/>
                    <a:pt x="29501" y="3131"/>
                  </a:cubicBezTo>
                  <a:cubicBezTo>
                    <a:pt x="29519" y="2971"/>
                    <a:pt x="29536" y="2792"/>
                    <a:pt x="29536" y="2596"/>
                  </a:cubicBezTo>
                  <a:cubicBezTo>
                    <a:pt x="30962" y="2258"/>
                    <a:pt x="32387" y="1937"/>
                    <a:pt x="33812" y="1652"/>
                  </a:cubicBezTo>
                  <a:cubicBezTo>
                    <a:pt x="33919" y="1634"/>
                    <a:pt x="33990" y="1528"/>
                    <a:pt x="33972" y="1421"/>
                  </a:cubicBezTo>
                  <a:cubicBezTo>
                    <a:pt x="33956" y="1325"/>
                    <a:pt x="33869" y="1258"/>
                    <a:pt x="33761" y="1258"/>
                  </a:cubicBezTo>
                  <a:cubicBezTo>
                    <a:pt x="33748" y="1258"/>
                    <a:pt x="33736" y="1259"/>
                    <a:pt x="33723" y="1260"/>
                  </a:cubicBezTo>
                  <a:cubicBezTo>
                    <a:pt x="32280" y="1545"/>
                    <a:pt x="30801" y="1866"/>
                    <a:pt x="29358" y="2240"/>
                  </a:cubicBezTo>
                  <a:cubicBezTo>
                    <a:pt x="29234" y="2098"/>
                    <a:pt x="29091" y="1955"/>
                    <a:pt x="28949" y="1830"/>
                  </a:cubicBezTo>
                  <a:cubicBezTo>
                    <a:pt x="27987" y="904"/>
                    <a:pt x="26793" y="298"/>
                    <a:pt x="25475" y="49"/>
                  </a:cubicBezTo>
                  <a:cubicBezTo>
                    <a:pt x="25346" y="20"/>
                    <a:pt x="25202" y="0"/>
                    <a:pt x="250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3" name="Google Shape;993;p3"/>
            <p:cNvSpPr/>
            <p:nvPr/>
          </p:nvSpPr>
          <p:spPr>
            <a:xfrm>
              <a:off x="7206406" y="-317042"/>
              <a:ext cx="1604171" cy="1125190"/>
            </a:xfrm>
            <a:custGeom>
              <a:rect b="b" l="l" r="r" t="t"/>
              <a:pathLst>
                <a:path extrusionOk="0" h="21208" w="30236">
                  <a:moveTo>
                    <a:pt x="30105" y="0"/>
                  </a:moveTo>
                  <a:cubicBezTo>
                    <a:pt x="30094" y="0"/>
                    <a:pt x="30083" y="4"/>
                    <a:pt x="30071" y="10"/>
                  </a:cubicBezTo>
                  <a:cubicBezTo>
                    <a:pt x="28771" y="563"/>
                    <a:pt x="27399" y="1204"/>
                    <a:pt x="25938" y="1899"/>
                  </a:cubicBezTo>
                  <a:cubicBezTo>
                    <a:pt x="25778" y="1774"/>
                    <a:pt x="25600" y="1667"/>
                    <a:pt x="25422" y="1560"/>
                  </a:cubicBezTo>
                  <a:cubicBezTo>
                    <a:pt x="24351" y="897"/>
                    <a:pt x="23133" y="542"/>
                    <a:pt x="21894" y="542"/>
                  </a:cubicBezTo>
                  <a:cubicBezTo>
                    <a:pt x="21835" y="542"/>
                    <a:pt x="21776" y="543"/>
                    <a:pt x="21716" y="545"/>
                  </a:cubicBezTo>
                  <a:cubicBezTo>
                    <a:pt x="21324" y="545"/>
                    <a:pt x="20861" y="652"/>
                    <a:pt x="20719" y="1008"/>
                  </a:cubicBezTo>
                  <a:cubicBezTo>
                    <a:pt x="20630" y="1275"/>
                    <a:pt x="20719" y="1560"/>
                    <a:pt x="20933" y="1738"/>
                  </a:cubicBezTo>
                  <a:cubicBezTo>
                    <a:pt x="21146" y="1917"/>
                    <a:pt x="21396" y="2041"/>
                    <a:pt x="21681" y="2095"/>
                  </a:cubicBezTo>
                  <a:cubicBezTo>
                    <a:pt x="22313" y="2219"/>
                    <a:pt x="22959" y="2282"/>
                    <a:pt x="23607" y="2282"/>
                  </a:cubicBezTo>
                  <a:cubicBezTo>
                    <a:pt x="24255" y="2282"/>
                    <a:pt x="24905" y="2219"/>
                    <a:pt x="25546" y="2095"/>
                  </a:cubicBezTo>
                  <a:lnTo>
                    <a:pt x="25546" y="2095"/>
                  </a:lnTo>
                  <a:cubicBezTo>
                    <a:pt x="24121" y="2789"/>
                    <a:pt x="22661" y="3555"/>
                    <a:pt x="21146" y="4393"/>
                  </a:cubicBezTo>
                  <a:cubicBezTo>
                    <a:pt x="21146" y="4393"/>
                    <a:pt x="21146" y="4393"/>
                    <a:pt x="21146" y="4375"/>
                  </a:cubicBezTo>
                  <a:lnTo>
                    <a:pt x="21129" y="4411"/>
                  </a:lnTo>
                  <a:lnTo>
                    <a:pt x="21039" y="4464"/>
                  </a:lnTo>
                  <a:cubicBezTo>
                    <a:pt x="20398" y="3894"/>
                    <a:pt x="19668" y="3466"/>
                    <a:pt x="18848" y="3199"/>
                  </a:cubicBezTo>
                  <a:cubicBezTo>
                    <a:pt x="18573" y="3117"/>
                    <a:pt x="18177" y="3074"/>
                    <a:pt x="17765" y="3074"/>
                  </a:cubicBezTo>
                  <a:cubicBezTo>
                    <a:pt x="16922" y="3074"/>
                    <a:pt x="16010" y="3256"/>
                    <a:pt x="15927" y="3662"/>
                  </a:cubicBezTo>
                  <a:cubicBezTo>
                    <a:pt x="15784" y="4446"/>
                    <a:pt x="17227" y="4820"/>
                    <a:pt x="18635" y="4838"/>
                  </a:cubicBezTo>
                  <a:cubicBezTo>
                    <a:pt x="19329" y="4838"/>
                    <a:pt x="20024" y="4767"/>
                    <a:pt x="20719" y="4642"/>
                  </a:cubicBezTo>
                  <a:lnTo>
                    <a:pt x="20719" y="4642"/>
                  </a:lnTo>
                  <a:cubicBezTo>
                    <a:pt x="19009" y="5604"/>
                    <a:pt x="17281" y="6655"/>
                    <a:pt x="15535" y="7813"/>
                  </a:cubicBezTo>
                  <a:cubicBezTo>
                    <a:pt x="14733" y="7243"/>
                    <a:pt x="13825" y="6833"/>
                    <a:pt x="12898" y="6566"/>
                  </a:cubicBezTo>
                  <a:cubicBezTo>
                    <a:pt x="12599" y="6473"/>
                    <a:pt x="12288" y="6404"/>
                    <a:pt x="11982" y="6404"/>
                  </a:cubicBezTo>
                  <a:cubicBezTo>
                    <a:pt x="11760" y="6404"/>
                    <a:pt x="11540" y="6441"/>
                    <a:pt x="11331" y="6530"/>
                  </a:cubicBezTo>
                  <a:cubicBezTo>
                    <a:pt x="11046" y="6637"/>
                    <a:pt x="10850" y="6905"/>
                    <a:pt x="10832" y="7207"/>
                  </a:cubicBezTo>
                  <a:cubicBezTo>
                    <a:pt x="10867" y="7510"/>
                    <a:pt x="11152" y="7688"/>
                    <a:pt x="11402" y="7777"/>
                  </a:cubicBezTo>
                  <a:cubicBezTo>
                    <a:pt x="11814" y="7950"/>
                    <a:pt x="12489" y="8006"/>
                    <a:pt x="13178" y="8006"/>
                  </a:cubicBezTo>
                  <a:cubicBezTo>
                    <a:pt x="14126" y="8006"/>
                    <a:pt x="15103" y="7900"/>
                    <a:pt x="15464" y="7849"/>
                  </a:cubicBezTo>
                  <a:lnTo>
                    <a:pt x="15464" y="7849"/>
                  </a:lnTo>
                  <a:cubicBezTo>
                    <a:pt x="13967" y="8846"/>
                    <a:pt x="12471" y="9915"/>
                    <a:pt x="11010" y="11055"/>
                  </a:cubicBezTo>
                  <a:lnTo>
                    <a:pt x="10992" y="11020"/>
                  </a:lnTo>
                  <a:cubicBezTo>
                    <a:pt x="10957" y="11037"/>
                    <a:pt x="10939" y="11073"/>
                    <a:pt x="10903" y="11091"/>
                  </a:cubicBezTo>
                  <a:cubicBezTo>
                    <a:pt x="10048" y="10289"/>
                    <a:pt x="8997" y="9719"/>
                    <a:pt x="7857" y="9452"/>
                  </a:cubicBezTo>
                  <a:cubicBezTo>
                    <a:pt x="7807" y="9440"/>
                    <a:pt x="7726" y="9431"/>
                    <a:pt x="7630" y="9431"/>
                  </a:cubicBezTo>
                  <a:cubicBezTo>
                    <a:pt x="7285" y="9431"/>
                    <a:pt x="6741" y="9549"/>
                    <a:pt x="6699" y="10093"/>
                  </a:cubicBezTo>
                  <a:cubicBezTo>
                    <a:pt x="6663" y="10521"/>
                    <a:pt x="7233" y="11020"/>
                    <a:pt x="7928" y="11162"/>
                  </a:cubicBezTo>
                  <a:cubicBezTo>
                    <a:pt x="8503" y="11260"/>
                    <a:pt x="9078" y="11305"/>
                    <a:pt x="9653" y="11305"/>
                  </a:cubicBezTo>
                  <a:cubicBezTo>
                    <a:pt x="10022" y="11305"/>
                    <a:pt x="10391" y="11286"/>
                    <a:pt x="10761" y="11251"/>
                  </a:cubicBezTo>
                  <a:lnTo>
                    <a:pt x="10761" y="11251"/>
                  </a:lnTo>
                  <a:cubicBezTo>
                    <a:pt x="9425" y="12284"/>
                    <a:pt x="8106" y="13407"/>
                    <a:pt x="6824" y="14565"/>
                  </a:cubicBezTo>
                  <a:cubicBezTo>
                    <a:pt x="5844" y="13817"/>
                    <a:pt x="4686" y="13300"/>
                    <a:pt x="3457" y="13104"/>
                  </a:cubicBezTo>
                  <a:cubicBezTo>
                    <a:pt x="3341" y="13083"/>
                    <a:pt x="3217" y="13068"/>
                    <a:pt x="3094" y="13068"/>
                  </a:cubicBezTo>
                  <a:cubicBezTo>
                    <a:pt x="2897" y="13068"/>
                    <a:pt x="2702" y="13108"/>
                    <a:pt x="2548" y="13229"/>
                  </a:cubicBezTo>
                  <a:cubicBezTo>
                    <a:pt x="2281" y="13478"/>
                    <a:pt x="2210" y="13870"/>
                    <a:pt x="2370" y="14208"/>
                  </a:cubicBezTo>
                  <a:cubicBezTo>
                    <a:pt x="2513" y="14618"/>
                    <a:pt x="2851" y="14921"/>
                    <a:pt x="3261" y="15046"/>
                  </a:cubicBezTo>
                  <a:cubicBezTo>
                    <a:pt x="3605" y="15117"/>
                    <a:pt x="3952" y="15146"/>
                    <a:pt x="4288" y="15146"/>
                  </a:cubicBezTo>
                  <a:cubicBezTo>
                    <a:pt x="5288" y="15146"/>
                    <a:pt x="6187" y="14890"/>
                    <a:pt x="6628" y="14743"/>
                  </a:cubicBezTo>
                  <a:lnTo>
                    <a:pt x="6628" y="14743"/>
                  </a:lnTo>
                  <a:cubicBezTo>
                    <a:pt x="5666" y="15634"/>
                    <a:pt x="4739" y="16560"/>
                    <a:pt x="3831" y="17522"/>
                  </a:cubicBezTo>
                  <a:cubicBezTo>
                    <a:pt x="3781" y="17519"/>
                    <a:pt x="3731" y="17518"/>
                    <a:pt x="3680" y="17518"/>
                  </a:cubicBezTo>
                  <a:cubicBezTo>
                    <a:pt x="2363" y="17518"/>
                    <a:pt x="468" y="18391"/>
                    <a:pt x="108" y="19660"/>
                  </a:cubicBezTo>
                  <a:cubicBezTo>
                    <a:pt x="19" y="19891"/>
                    <a:pt x="1" y="20141"/>
                    <a:pt x="19" y="20390"/>
                  </a:cubicBezTo>
                  <a:cubicBezTo>
                    <a:pt x="141" y="20993"/>
                    <a:pt x="451" y="21207"/>
                    <a:pt x="824" y="21207"/>
                  </a:cubicBezTo>
                  <a:cubicBezTo>
                    <a:pt x="1431" y="21207"/>
                    <a:pt x="2204" y="20640"/>
                    <a:pt x="2602" y="20265"/>
                  </a:cubicBezTo>
                  <a:cubicBezTo>
                    <a:pt x="3314" y="19535"/>
                    <a:pt x="3777" y="18626"/>
                    <a:pt x="3973" y="17629"/>
                  </a:cubicBezTo>
                  <a:cubicBezTo>
                    <a:pt x="4828" y="16720"/>
                    <a:pt x="5701" y="15847"/>
                    <a:pt x="6610" y="15010"/>
                  </a:cubicBezTo>
                  <a:lnTo>
                    <a:pt x="6610" y="15010"/>
                  </a:lnTo>
                  <a:cubicBezTo>
                    <a:pt x="6147" y="15972"/>
                    <a:pt x="5737" y="16952"/>
                    <a:pt x="5684" y="18003"/>
                  </a:cubicBezTo>
                  <a:cubicBezTo>
                    <a:pt x="5648" y="18306"/>
                    <a:pt x="5719" y="18609"/>
                    <a:pt x="5862" y="18894"/>
                  </a:cubicBezTo>
                  <a:cubicBezTo>
                    <a:pt x="5996" y="19082"/>
                    <a:pt x="6232" y="19229"/>
                    <a:pt x="6454" y="19229"/>
                  </a:cubicBezTo>
                  <a:cubicBezTo>
                    <a:pt x="6527" y="19229"/>
                    <a:pt x="6598" y="19214"/>
                    <a:pt x="6663" y="19179"/>
                  </a:cubicBezTo>
                  <a:cubicBezTo>
                    <a:pt x="7055" y="18947"/>
                    <a:pt x="7322" y="18555"/>
                    <a:pt x="7411" y="18110"/>
                  </a:cubicBezTo>
                  <a:cubicBezTo>
                    <a:pt x="7750" y="16738"/>
                    <a:pt x="7073" y="15224"/>
                    <a:pt x="6859" y="14778"/>
                  </a:cubicBezTo>
                  <a:cubicBezTo>
                    <a:pt x="7999" y="13710"/>
                    <a:pt x="9193" y="12694"/>
                    <a:pt x="10422" y="11732"/>
                  </a:cubicBezTo>
                  <a:lnTo>
                    <a:pt x="10422" y="11732"/>
                  </a:lnTo>
                  <a:cubicBezTo>
                    <a:pt x="10030" y="12427"/>
                    <a:pt x="9977" y="13264"/>
                    <a:pt x="9959" y="14048"/>
                  </a:cubicBezTo>
                  <a:cubicBezTo>
                    <a:pt x="9923" y="14315"/>
                    <a:pt x="9977" y="14600"/>
                    <a:pt x="10101" y="14850"/>
                  </a:cubicBezTo>
                  <a:cubicBezTo>
                    <a:pt x="10297" y="15135"/>
                    <a:pt x="10618" y="15295"/>
                    <a:pt x="10974" y="15295"/>
                  </a:cubicBezTo>
                  <a:cubicBezTo>
                    <a:pt x="11206" y="15277"/>
                    <a:pt x="11420" y="15135"/>
                    <a:pt x="11527" y="14903"/>
                  </a:cubicBezTo>
                  <a:cubicBezTo>
                    <a:pt x="11598" y="14707"/>
                    <a:pt x="11616" y="14493"/>
                    <a:pt x="11580" y="14297"/>
                  </a:cubicBezTo>
                  <a:cubicBezTo>
                    <a:pt x="11527" y="13603"/>
                    <a:pt x="11455" y="12926"/>
                    <a:pt x="11348" y="12249"/>
                  </a:cubicBezTo>
                  <a:cubicBezTo>
                    <a:pt x="11277" y="11910"/>
                    <a:pt x="11170" y="11572"/>
                    <a:pt x="11046" y="11233"/>
                  </a:cubicBezTo>
                  <a:cubicBezTo>
                    <a:pt x="12542" y="10093"/>
                    <a:pt x="14038" y="9007"/>
                    <a:pt x="15553" y="8009"/>
                  </a:cubicBezTo>
                  <a:lnTo>
                    <a:pt x="15553" y="8009"/>
                  </a:lnTo>
                  <a:cubicBezTo>
                    <a:pt x="15196" y="8526"/>
                    <a:pt x="14092" y="10289"/>
                    <a:pt x="14110" y="11643"/>
                  </a:cubicBezTo>
                  <a:cubicBezTo>
                    <a:pt x="14127" y="11999"/>
                    <a:pt x="14127" y="12587"/>
                    <a:pt x="14448" y="12694"/>
                  </a:cubicBezTo>
                  <a:cubicBezTo>
                    <a:pt x="14512" y="12713"/>
                    <a:pt x="14575" y="12721"/>
                    <a:pt x="14635" y="12721"/>
                  </a:cubicBezTo>
                  <a:cubicBezTo>
                    <a:pt x="15390" y="12721"/>
                    <a:pt x="15811" y="11347"/>
                    <a:pt x="15927" y="10539"/>
                  </a:cubicBezTo>
                  <a:cubicBezTo>
                    <a:pt x="16051" y="9666"/>
                    <a:pt x="15873" y="8793"/>
                    <a:pt x="15677" y="7920"/>
                  </a:cubicBezTo>
                  <a:cubicBezTo>
                    <a:pt x="17423" y="6780"/>
                    <a:pt x="19151" y="5729"/>
                    <a:pt x="20861" y="4767"/>
                  </a:cubicBezTo>
                  <a:lnTo>
                    <a:pt x="20861" y="4767"/>
                  </a:lnTo>
                  <a:cubicBezTo>
                    <a:pt x="20452" y="5319"/>
                    <a:pt x="20095" y="5907"/>
                    <a:pt x="19792" y="6513"/>
                  </a:cubicBezTo>
                  <a:cubicBezTo>
                    <a:pt x="19187" y="7795"/>
                    <a:pt x="18884" y="9238"/>
                    <a:pt x="19650" y="9452"/>
                  </a:cubicBezTo>
                  <a:cubicBezTo>
                    <a:pt x="19678" y="9461"/>
                    <a:pt x="19708" y="9465"/>
                    <a:pt x="19738" y="9465"/>
                  </a:cubicBezTo>
                  <a:cubicBezTo>
                    <a:pt x="20331" y="9465"/>
                    <a:pt x="21224" y="7861"/>
                    <a:pt x="21360" y="7047"/>
                  </a:cubicBezTo>
                  <a:cubicBezTo>
                    <a:pt x="21467" y="6210"/>
                    <a:pt x="21414" y="5373"/>
                    <a:pt x="21200" y="4571"/>
                  </a:cubicBezTo>
                  <a:cubicBezTo>
                    <a:pt x="22785" y="3680"/>
                    <a:pt x="24335" y="2878"/>
                    <a:pt x="25831" y="2148"/>
                  </a:cubicBezTo>
                  <a:lnTo>
                    <a:pt x="25831" y="2148"/>
                  </a:lnTo>
                  <a:cubicBezTo>
                    <a:pt x="24994" y="3217"/>
                    <a:pt x="24371" y="4428"/>
                    <a:pt x="24014" y="5747"/>
                  </a:cubicBezTo>
                  <a:cubicBezTo>
                    <a:pt x="23943" y="6014"/>
                    <a:pt x="23943" y="6299"/>
                    <a:pt x="24014" y="6566"/>
                  </a:cubicBezTo>
                  <a:cubicBezTo>
                    <a:pt x="24086" y="6833"/>
                    <a:pt x="24299" y="7029"/>
                    <a:pt x="24584" y="7083"/>
                  </a:cubicBezTo>
                  <a:cubicBezTo>
                    <a:pt x="24608" y="7086"/>
                    <a:pt x="24631" y="7088"/>
                    <a:pt x="24653" y="7088"/>
                  </a:cubicBezTo>
                  <a:cubicBezTo>
                    <a:pt x="24996" y="7088"/>
                    <a:pt x="25273" y="6723"/>
                    <a:pt x="25440" y="6406"/>
                  </a:cubicBezTo>
                  <a:cubicBezTo>
                    <a:pt x="26045" y="5248"/>
                    <a:pt x="26295" y="3930"/>
                    <a:pt x="26170" y="2629"/>
                  </a:cubicBezTo>
                  <a:cubicBezTo>
                    <a:pt x="26152" y="2433"/>
                    <a:pt x="26134" y="2237"/>
                    <a:pt x="26099" y="2023"/>
                  </a:cubicBezTo>
                  <a:cubicBezTo>
                    <a:pt x="27524" y="1346"/>
                    <a:pt x="28878" y="723"/>
                    <a:pt x="30143" y="171"/>
                  </a:cubicBezTo>
                  <a:cubicBezTo>
                    <a:pt x="30236" y="140"/>
                    <a:pt x="30180" y="0"/>
                    <a:pt x="3010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4" name="Google Shape;994;p3"/>
            <p:cNvSpPr/>
            <p:nvPr/>
          </p:nvSpPr>
          <p:spPr>
            <a:xfrm>
              <a:off x="7182797" y="-948916"/>
              <a:ext cx="1860055" cy="1059031"/>
            </a:xfrm>
            <a:custGeom>
              <a:rect b="b" l="l" r="r" t="t"/>
              <a:pathLst>
                <a:path extrusionOk="0" h="19961" w="35059">
                  <a:moveTo>
                    <a:pt x="24697" y="0"/>
                  </a:moveTo>
                  <a:cubicBezTo>
                    <a:pt x="24677" y="0"/>
                    <a:pt x="24657" y="1"/>
                    <a:pt x="24638" y="3"/>
                  </a:cubicBezTo>
                  <a:cubicBezTo>
                    <a:pt x="24050" y="20"/>
                    <a:pt x="23907" y="555"/>
                    <a:pt x="24032" y="965"/>
                  </a:cubicBezTo>
                  <a:cubicBezTo>
                    <a:pt x="24139" y="1250"/>
                    <a:pt x="24299" y="1499"/>
                    <a:pt x="24495" y="1731"/>
                  </a:cubicBezTo>
                  <a:cubicBezTo>
                    <a:pt x="25190" y="2621"/>
                    <a:pt x="25831" y="3583"/>
                    <a:pt x="26116" y="4670"/>
                  </a:cubicBezTo>
                  <a:lnTo>
                    <a:pt x="26098" y="4723"/>
                  </a:lnTo>
                  <a:cubicBezTo>
                    <a:pt x="25012" y="3583"/>
                    <a:pt x="23729" y="2657"/>
                    <a:pt x="22304" y="1998"/>
                  </a:cubicBezTo>
                  <a:cubicBezTo>
                    <a:pt x="21867" y="1785"/>
                    <a:pt x="21385" y="1599"/>
                    <a:pt x="20916" y="1599"/>
                  </a:cubicBezTo>
                  <a:cubicBezTo>
                    <a:pt x="20716" y="1599"/>
                    <a:pt x="20518" y="1633"/>
                    <a:pt x="20327" y="1713"/>
                  </a:cubicBezTo>
                  <a:cubicBezTo>
                    <a:pt x="20220" y="1748"/>
                    <a:pt x="20148" y="1855"/>
                    <a:pt x="20131" y="1962"/>
                  </a:cubicBezTo>
                  <a:cubicBezTo>
                    <a:pt x="20095" y="2123"/>
                    <a:pt x="20237" y="2212"/>
                    <a:pt x="20344" y="2283"/>
                  </a:cubicBezTo>
                  <a:lnTo>
                    <a:pt x="23747" y="4189"/>
                  </a:lnTo>
                  <a:cubicBezTo>
                    <a:pt x="23713" y="4427"/>
                    <a:pt x="23477" y="4521"/>
                    <a:pt x="23213" y="4521"/>
                  </a:cubicBezTo>
                  <a:cubicBezTo>
                    <a:pt x="23063" y="4521"/>
                    <a:pt x="22903" y="4490"/>
                    <a:pt x="22767" y="4438"/>
                  </a:cubicBezTo>
                  <a:cubicBezTo>
                    <a:pt x="21086" y="3804"/>
                    <a:pt x="19702" y="2294"/>
                    <a:pt x="17869" y="2294"/>
                  </a:cubicBezTo>
                  <a:cubicBezTo>
                    <a:pt x="17798" y="2294"/>
                    <a:pt x="17726" y="2296"/>
                    <a:pt x="17654" y="2301"/>
                  </a:cubicBezTo>
                  <a:cubicBezTo>
                    <a:pt x="17316" y="2301"/>
                    <a:pt x="17031" y="2532"/>
                    <a:pt x="16924" y="2853"/>
                  </a:cubicBezTo>
                  <a:cubicBezTo>
                    <a:pt x="16781" y="3423"/>
                    <a:pt x="17405" y="3779"/>
                    <a:pt x="17922" y="3975"/>
                  </a:cubicBezTo>
                  <a:lnTo>
                    <a:pt x="20522" y="4955"/>
                  </a:lnTo>
                  <a:cubicBezTo>
                    <a:pt x="20683" y="5008"/>
                    <a:pt x="20772" y="5169"/>
                    <a:pt x="20754" y="5347"/>
                  </a:cubicBezTo>
                  <a:cubicBezTo>
                    <a:pt x="20718" y="5454"/>
                    <a:pt x="20612" y="5543"/>
                    <a:pt x="20487" y="5543"/>
                  </a:cubicBezTo>
                  <a:cubicBezTo>
                    <a:pt x="20361" y="5562"/>
                    <a:pt x="20235" y="5571"/>
                    <a:pt x="20110" y="5571"/>
                  </a:cubicBezTo>
                  <a:cubicBezTo>
                    <a:pt x="19651" y="5571"/>
                    <a:pt x="19201" y="5446"/>
                    <a:pt x="18794" y="5222"/>
                  </a:cubicBezTo>
                  <a:cubicBezTo>
                    <a:pt x="17350" y="4433"/>
                    <a:pt x="15699" y="3754"/>
                    <a:pt x="14021" y="3754"/>
                  </a:cubicBezTo>
                  <a:cubicBezTo>
                    <a:pt x="13920" y="3754"/>
                    <a:pt x="13819" y="3756"/>
                    <a:pt x="13717" y="3761"/>
                  </a:cubicBezTo>
                  <a:cubicBezTo>
                    <a:pt x="13397" y="3779"/>
                    <a:pt x="13005" y="3868"/>
                    <a:pt x="12898" y="4207"/>
                  </a:cubicBezTo>
                  <a:cubicBezTo>
                    <a:pt x="12844" y="4421"/>
                    <a:pt x="12898" y="4634"/>
                    <a:pt x="13040" y="4795"/>
                  </a:cubicBezTo>
                  <a:cubicBezTo>
                    <a:pt x="13290" y="5098"/>
                    <a:pt x="13664" y="5187"/>
                    <a:pt x="14038" y="5240"/>
                  </a:cubicBezTo>
                  <a:cubicBezTo>
                    <a:pt x="14875" y="5400"/>
                    <a:pt x="15713" y="5507"/>
                    <a:pt x="16550" y="5596"/>
                  </a:cubicBezTo>
                  <a:cubicBezTo>
                    <a:pt x="17102" y="5650"/>
                    <a:pt x="17797" y="5828"/>
                    <a:pt x="17868" y="6362"/>
                  </a:cubicBezTo>
                  <a:cubicBezTo>
                    <a:pt x="17530" y="6436"/>
                    <a:pt x="17193" y="6467"/>
                    <a:pt x="16856" y="6467"/>
                  </a:cubicBezTo>
                  <a:cubicBezTo>
                    <a:pt x="14858" y="6467"/>
                    <a:pt x="12861" y="5364"/>
                    <a:pt x="10809" y="5364"/>
                  </a:cubicBezTo>
                  <a:cubicBezTo>
                    <a:pt x="10521" y="5364"/>
                    <a:pt x="10232" y="5386"/>
                    <a:pt x="9941" y="5436"/>
                  </a:cubicBezTo>
                  <a:cubicBezTo>
                    <a:pt x="9442" y="5507"/>
                    <a:pt x="9014" y="5810"/>
                    <a:pt x="8747" y="6220"/>
                  </a:cubicBezTo>
                  <a:cubicBezTo>
                    <a:pt x="8623" y="6434"/>
                    <a:pt x="8516" y="6701"/>
                    <a:pt x="8801" y="6915"/>
                  </a:cubicBezTo>
                  <a:cubicBezTo>
                    <a:pt x="8925" y="7004"/>
                    <a:pt x="9086" y="7057"/>
                    <a:pt x="9246" y="7057"/>
                  </a:cubicBezTo>
                  <a:cubicBezTo>
                    <a:pt x="10832" y="7150"/>
                    <a:pt x="12432" y="7203"/>
                    <a:pt x="14022" y="7203"/>
                  </a:cubicBezTo>
                  <a:cubicBezTo>
                    <a:pt x="14253" y="7203"/>
                    <a:pt x="14484" y="7202"/>
                    <a:pt x="14715" y="7200"/>
                  </a:cubicBezTo>
                  <a:cubicBezTo>
                    <a:pt x="14766" y="7192"/>
                    <a:pt x="14818" y="7189"/>
                    <a:pt x="14869" y="7189"/>
                  </a:cubicBezTo>
                  <a:cubicBezTo>
                    <a:pt x="15071" y="7189"/>
                    <a:pt x="15275" y="7243"/>
                    <a:pt x="15445" y="7342"/>
                  </a:cubicBezTo>
                  <a:cubicBezTo>
                    <a:pt x="15588" y="7431"/>
                    <a:pt x="15659" y="7609"/>
                    <a:pt x="15624" y="7770"/>
                  </a:cubicBezTo>
                  <a:cubicBezTo>
                    <a:pt x="15606" y="7877"/>
                    <a:pt x="15534" y="7966"/>
                    <a:pt x="15445" y="8001"/>
                  </a:cubicBezTo>
                  <a:cubicBezTo>
                    <a:pt x="14975" y="8229"/>
                    <a:pt x="14482" y="8343"/>
                    <a:pt x="13975" y="8343"/>
                  </a:cubicBezTo>
                  <a:cubicBezTo>
                    <a:pt x="13849" y="8343"/>
                    <a:pt x="13721" y="8336"/>
                    <a:pt x="13593" y="8322"/>
                  </a:cubicBezTo>
                  <a:cubicBezTo>
                    <a:pt x="12573" y="8224"/>
                    <a:pt x="11554" y="8179"/>
                    <a:pt x="10534" y="8179"/>
                  </a:cubicBezTo>
                  <a:cubicBezTo>
                    <a:pt x="9879" y="8179"/>
                    <a:pt x="9224" y="8198"/>
                    <a:pt x="8569" y="8233"/>
                  </a:cubicBezTo>
                  <a:cubicBezTo>
                    <a:pt x="7376" y="8304"/>
                    <a:pt x="6146" y="8429"/>
                    <a:pt x="5149" y="9124"/>
                  </a:cubicBezTo>
                  <a:cubicBezTo>
                    <a:pt x="4917" y="9284"/>
                    <a:pt x="4792" y="9569"/>
                    <a:pt x="4828" y="9854"/>
                  </a:cubicBezTo>
                  <a:cubicBezTo>
                    <a:pt x="4919" y="10276"/>
                    <a:pt x="5354" y="10379"/>
                    <a:pt x="5767" y="10379"/>
                  </a:cubicBezTo>
                  <a:cubicBezTo>
                    <a:pt x="5841" y="10379"/>
                    <a:pt x="5915" y="10376"/>
                    <a:pt x="5986" y="10371"/>
                  </a:cubicBezTo>
                  <a:cubicBezTo>
                    <a:pt x="7910" y="10246"/>
                    <a:pt x="9816" y="9979"/>
                    <a:pt x="11687" y="9533"/>
                  </a:cubicBezTo>
                  <a:cubicBezTo>
                    <a:pt x="11730" y="9521"/>
                    <a:pt x="11773" y="9515"/>
                    <a:pt x="11816" y="9515"/>
                  </a:cubicBezTo>
                  <a:cubicBezTo>
                    <a:pt x="12019" y="9515"/>
                    <a:pt x="12204" y="9648"/>
                    <a:pt x="12292" y="9854"/>
                  </a:cubicBezTo>
                  <a:cubicBezTo>
                    <a:pt x="12364" y="10103"/>
                    <a:pt x="12150" y="10299"/>
                    <a:pt x="11936" y="10406"/>
                  </a:cubicBezTo>
                  <a:cubicBezTo>
                    <a:pt x="11134" y="10852"/>
                    <a:pt x="10190" y="10869"/>
                    <a:pt x="9282" y="10923"/>
                  </a:cubicBezTo>
                  <a:cubicBezTo>
                    <a:pt x="7643" y="11012"/>
                    <a:pt x="6039" y="11226"/>
                    <a:pt x="4436" y="11546"/>
                  </a:cubicBezTo>
                  <a:cubicBezTo>
                    <a:pt x="3955" y="11635"/>
                    <a:pt x="3456" y="11760"/>
                    <a:pt x="3100" y="12134"/>
                  </a:cubicBezTo>
                  <a:cubicBezTo>
                    <a:pt x="2958" y="12277"/>
                    <a:pt x="2886" y="12490"/>
                    <a:pt x="2922" y="12704"/>
                  </a:cubicBezTo>
                  <a:cubicBezTo>
                    <a:pt x="2984" y="13100"/>
                    <a:pt x="3389" y="13238"/>
                    <a:pt x="3815" y="13238"/>
                  </a:cubicBezTo>
                  <a:cubicBezTo>
                    <a:pt x="4003" y="13238"/>
                    <a:pt x="4196" y="13211"/>
                    <a:pt x="4365" y="13167"/>
                  </a:cubicBezTo>
                  <a:cubicBezTo>
                    <a:pt x="6004" y="12740"/>
                    <a:pt x="7589" y="12045"/>
                    <a:pt x="9299" y="11992"/>
                  </a:cubicBezTo>
                  <a:lnTo>
                    <a:pt x="9299" y="11992"/>
                  </a:lnTo>
                  <a:cubicBezTo>
                    <a:pt x="9389" y="12419"/>
                    <a:pt x="8854" y="12669"/>
                    <a:pt x="8444" y="12758"/>
                  </a:cubicBezTo>
                  <a:lnTo>
                    <a:pt x="2993" y="14040"/>
                  </a:lnTo>
                  <a:cubicBezTo>
                    <a:pt x="2637" y="14129"/>
                    <a:pt x="2281" y="14254"/>
                    <a:pt x="1942" y="14432"/>
                  </a:cubicBezTo>
                  <a:cubicBezTo>
                    <a:pt x="1549" y="14672"/>
                    <a:pt x="1730" y="15273"/>
                    <a:pt x="2155" y="15273"/>
                  </a:cubicBezTo>
                  <a:cubicBezTo>
                    <a:pt x="2173" y="15273"/>
                    <a:pt x="2191" y="15272"/>
                    <a:pt x="2209" y="15269"/>
                  </a:cubicBezTo>
                  <a:cubicBezTo>
                    <a:pt x="3421" y="15127"/>
                    <a:pt x="4614" y="14860"/>
                    <a:pt x="5754" y="14432"/>
                  </a:cubicBezTo>
                  <a:lnTo>
                    <a:pt x="5754" y="14432"/>
                  </a:lnTo>
                  <a:cubicBezTo>
                    <a:pt x="5843" y="14931"/>
                    <a:pt x="5220" y="15234"/>
                    <a:pt x="4739" y="15376"/>
                  </a:cubicBezTo>
                  <a:cubicBezTo>
                    <a:pt x="3296" y="15804"/>
                    <a:pt x="1924" y="16392"/>
                    <a:pt x="624" y="17140"/>
                  </a:cubicBezTo>
                  <a:cubicBezTo>
                    <a:pt x="321" y="17300"/>
                    <a:pt x="0" y="17532"/>
                    <a:pt x="36" y="17888"/>
                  </a:cubicBezTo>
                  <a:cubicBezTo>
                    <a:pt x="72" y="18102"/>
                    <a:pt x="214" y="18280"/>
                    <a:pt x="392" y="18369"/>
                  </a:cubicBezTo>
                  <a:cubicBezTo>
                    <a:pt x="537" y="18438"/>
                    <a:pt x="688" y="18464"/>
                    <a:pt x="838" y="18464"/>
                  </a:cubicBezTo>
                  <a:cubicBezTo>
                    <a:pt x="1076" y="18464"/>
                    <a:pt x="1314" y="18399"/>
                    <a:pt x="1532" y="18334"/>
                  </a:cubicBezTo>
                  <a:cubicBezTo>
                    <a:pt x="3100" y="17817"/>
                    <a:pt x="4561" y="17033"/>
                    <a:pt x="5861" y="16018"/>
                  </a:cubicBezTo>
                  <a:lnTo>
                    <a:pt x="5861" y="16018"/>
                  </a:lnTo>
                  <a:cubicBezTo>
                    <a:pt x="5683" y="17389"/>
                    <a:pt x="4080" y="18102"/>
                    <a:pt x="3528" y="19367"/>
                  </a:cubicBezTo>
                  <a:cubicBezTo>
                    <a:pt x="3421" y="19509"/>
                    <a:pt x="3439" y="19723"/>
                    <a:pt x="3563" y="19848"/>
                  </a:cubicBezTo>
                  <a:cubicBezTo>
                    <a:pt x="3651" y="19924"/>
                    <a:pt x="3765" y="19961"/>
                    <a:pt x="3882" y="19961"/>
                  </a:cubicBezTo>
                  <a:cubicBezTo>
                    <a:pt x="3955" y="19961"/>
                    <a:pt x="4029" y="19946"/>
                    <a:pt x="4098" y="19919"/>
                  </a:cubicBezTo>
                  <a:cubicBezTo>
                    <a:pt x="6520" y="18797"/>
                    <a:pt x="8409" y="16748"/>
                    <a:pt x="9335" y="14254"/>
                  </a:cubicBezTo>
                  <a:cubicBezTo>
                    <a:pt x="9513" y="13773"/>
                    <a:pt x="9780" y="13167"/>
                    <a:pt x="10297" y="13167"/>
                  </a:cubicBezTo>
                  <a:cubicBezTo>
                    <a:pt x="10208" y="14361"/>
                    <a:pt x="9798" y="15483"/>
                    <a:pt x="9086" y="16427"/>
                  </a:cubicBezTo>
                  <a:cubicBezTo>
                    <a:pt x="8640" y="17015"/>
                    <a:pt x="8070" y="17550"/>
                    <a:pt x="7821" y="18244"/>
                  </a:cubicBezTo>
                  <a:cubicBezTo>
                    <a:pt x="7750" y="18387"/>
                    <a:pt x="7767" y="18530"/>
                    <a:pt x="7839" y="18672"/>
                  </a:cubicBezTo>
                  <a:cubicBezTo>
                    <a:pt x="7921" y="18800"/>
                    <a:pt x="8042" y="18848"/>
                    <a:pt x="8174" y="18848"/>
                  </a:cubicBezTo>
                  <a:cubicBezTo>
                    <a:pt x="8355" y="18848"/>
                    <a:pt x="8557" y="18757"/>
                    <a:pt x="8712" y="18654"/>
                  </a:cubicBezTo>
                  <a:cubicBezTo>
                    <a:pt x="10636" y="17389"/>
                    <a:pt x="11989" y="15430"/>
                    <a:pt x="12453" y="13185"/>
                  </a:cubicBezTo>
                  <a:cubicBezTo>
                    <a:pt x="12453" y="13185"/>
                    <a:pt x="13147" y="11528"/>
                    <a:pt x="13539" y="10976"/>
                  </a:cubicBezTo>
                  <a:cubicBezTo>
                    <a:pt x="13647" y="10828"/>
                    <a:pt x="13805" y="10671"/>
                    <a:pt x="13968" y="10671"/>
                  </a:cubicBezTo>
                  <a:cubicBezTo>
                    <a:pt x="14021" y="10671"/>
                    <a:pt x="14075" y="10687"/>
                    <a:pt x="14127" y="10727"/>
                  </a:cubicBezTo>
                  <a:cubicBezTo>
                    <a:pt x="14234" y="10816"/>
                    <a:pt x="14287" y="10941"/>
                    <a:pt x="14270" y="11065"/>
                  </a:cubicBezTo>
                  <a:cubicBezTo>
                    <a:pt x="14038" y="12829"/>
                    <a:pt x="13023" y="14343"/>
                    <a:pt x="12292" y="15964"/>
                  </a:cubicBezTo>
                  <a:cubicBezTo>
                    <a:pt x="12221" y="16142"/>
                    <a:pt x="12150" y="16338"/>
                    <a:pt x="12292" y="16516"/>
                  </a:cubicBezTo>
                  <a:cubicBezTo>
                    <a:pt x="12392" y="16616"/>
                    <a:pt x="12519" y="16673"/>
                    <a:pt x="12653" y="16673"/>
                  </a:cubicBezTo>
                  <a:cubicBezTo>
                    <a:pt x="12710" y="16673"/>
                    <a:pt x="12768" y="16662"/>
                    <a:pt x="12827" y="16641"/>
                  </a:cubicBezTo>
                  <a:cubicBezTo>
                    <a:pt x="14145" y="16231"/>
                    <a:pt x="14679" y="14806"/>
                    <a:pt x="15071" y="13541"/>
                  </a:cubicBezTo>
                  <a:cubicBezTo>
                    <a:pt x="15356" y="12651"/>
                    <a:pt x="15641" y="11760"/>
                    <a:pt x="15926" y="10887"/>
                  </a:cubicBezTo>
                  <a:cubicBezTo>
                    <a:pt x="16194" y="10014"/>
                    <a:pt x="16603" y="9017"/>
                    <a:pt x="17476" y="8803"/>
                  </a:cubicBezTo>
                  <a:cubicBezTo>
                    <a:pt x="17542" y="8788"/>
                    <a:pt x="17612" y="8777"/>
                    <a:pt x="17681" y="8777"/>
                  </a:cubicBezTo>
                  <a:cubicBezTo>
                    <a:pt x="17856" y="8777"/>
                    <a:pt x="18023" y="8846"/>
                    <a:pt x="18100" y="9088"/>
                  </a:cubicBezTo>
                  <a:cubicBezTo>
                    <a:pt x="18135" y="9213"/>
                    <a:pt x="18135" y="9355"/>
                    <a:pt x="18100" y="9480"/>
                  </a:cubicBezTo>
                  <a:cubicBezTo>
                    <a:pt x="17743" y="10852"/>
                    <a:pt x="17209" y="12152"/>
                    <a:pt x="16514" y="13363"/>
                  </a:cubicBezTo>
                  <a:cubicBezTo>
                    <a:pt x="16300" y="13755"/>
                    <a:pt x="16033" y="14165"/>
                    <a:pt x="16105" y="14628"/>
                  </a:cubicBezTo>
                  <a:cubicBezTo>
                    <a:pt x="16140" y="14860"/>
                    <a:pt x="16283" y="15074"/>
                    <a:pt x="16496" y="15180"/>
                  </a:cubicBezTo>
                  <a:cubicBezTo>
                    <a:pt x="16574" y="15214"/>
                    <a:pt x="16654" y="15230"/>
                    <a:pt x="16734" y="15230"/>
                  </a:cubicBezTo>
                  <a:cubicBezTo>
                    <a:pt x="16912" y="15230"/>
                    <a:pt x="17086" y="15150"/>
                    <a:pt x="17209" y="15002"/>
                  </a:cubicBezTo>
                  <a:cubicBezTo>
                    <a:pt x="18100" y="14183"/>
                    <a:pt x="18260" y="12882"/>
                    <a:pt x="18527" y="11707"/>
                  </a:cubicBezTo>
                  <a:cubicBezTo>
                    <a:pt x="18777" y="10656"/>
                    <a:pt x="19151" y="9622"/>
                    <a:pt x="19650" y="8660"/>
                  </a:cubicBezTo>
                  <a:cubicBezTo>
                    <a:pt x="19988" y="7983"/>
                    <a:pt x="20522" y="7253"/>
                    <a:pt x="21288" y="7217"/>
                  </a:cubicBezTo>
                  <a:cubicBezTo>
                    <a:pt x="21342" y="7217"/>
                    <a:pt x="21413" y="7235"/>
                    <a:pt x="21484" y="7271"/>
                  </a:cubicBezTo>
                  <a:cubicBezTo>
                    <a:pt x="21538" y="7306"/>
                    <a:pt x="21574" y="7378"/>
                    <a:pt x="21591" y="7449"/>
                  </a:cubicBezTo>
                  <a:cubicBezTo>
                    <a:pt x="21734" y="7894"/>
                    <a:pt x="21467" y="8358"/>
                    <a:pt x="21217" y="8749"/>
                  </a:cubicBezTo>
                  <a:cubicBezTo>
                    <a:pt x="20202" y="10264"/>
                    <a:pt x="19062" y="11778"/>
                    <a:pt x="18723" y="13577"/>
                  </a:cubicBezTo>
                  <a:cubicBezTo>
                    <a:pt x="18688" y="13755"/>
                    <a:pt x="18670" y="13969"/>
                    <a:pt x="18866" y="14094"/>
                  </a:cubicBezTo>
                  <a:cubicBezTo>
                    <a:pt x="18955" y="14147"/>
                    <a:pt x="19048" y="14174"/>
                    <a:pt x="19140" y="14174"/>
                  </a:cubicBezTo>
                  <a:cubicBezTo>
                    <a:pt x="19231" y="14174"/>
                    <a:pt x="19320" y="14147"/>
                    <a:pt x="19400" y="14094"/>
                  </a:cubicBezTo>
                  <a:cubicBezTo>
                    <a:pt x="20576" y="13381"/>
                    <a:pt x="21431" y="12241"/>
                    <a:pt x="22072" y="11012"/>
                  </a:cubicBezTo>
                  <a:cubicBezTo>
                    <a:pt x="22678" y="9872"/>
                    <a:pt x="23088" y="8643"/>
                    <a:pt x="23569" y="7449"/>
                  </a:cubicBezTo>
                  <a:cubicBezTo>
                    <a:pt x="23658" y="7235"/>
                    <a:pt x="23765" y="6986"/>
                    <a:pt x="24032" y="6950"/>
                  </a:cubicBezTo>
                  <a:cubicBezTo>
                    <a:pt x="24045" y="6949"/>
                    <a:pt x="24059" y="6948"/>
                    <a:pt x="24072" y="6948"/>
                  </a:cubicBezTo>
                  <a:cubicBezTo>
                    <a:pt x="24219" y="6948"/>
                    <a:pt x="24360" y="7035"/>
                    <a:pt x="24442" y="7182"/>
                  </a:cubicBezTo>
                  <a:cubicBezTo>
                    <a:pt x="24566" y="7431"/>
                    <a:pt x="24584" y="7716"/>
                    <a:pt x="24477" y="7983"/>
                  </a:cubicBezTo>
                  <a:cubicBezTo>
                    <a:pt x="24103" y="9409"/>
                    <a:pt x="23088" y="10567"/>
                    <a:pt x="22268" y="11778"/>
                  </a:cubicBezTo>
                  <a:cubicBezTo>
                    <a:pt x="22144" y="11956"/>
                    <a:pt x="22108" y="12205"/>
                    <a:pt x="22197" y="12419"/>
                  </a:cubicBezTo>
                  <a:cubicBezTo>
                    <a:pt x="22294" y="12654"/>
                    <a:pt x="22490" y="12745"/>
                    <a:pt x="22712" y="12745"/>
                  </a:cubicBezTo>
                  <a:cubicBezTo>
                    <a:pt x="22979" y="12745"/>
                    <a:pt x="23283" y="12612"/>
                    <a:pt x="23497" y="12437"/>
                  </a:cubicBezTo>
                  <a:cubicBezTo>
                    <a:pt x="24834" y="11386"/>
                    <a:pt x="25297" y="9587"/>
                    <a:pt x="26223" y="8162"/>
                  </a:cubicBezTo>
                  <a:cubicBezTo>
                    <a:pt x="26348" y="7930"/>
                    <a:pt x="26562" y="7734"/>
                    <a:pt x="26811" y="7663"/>
                  </a:cubicBezTo>
                  <a:cubicBezTo>
                    <a:pt x="26844" y="7653"/>
                    <a:pt x="26879" y="7649"/>
                    <a:pt x="26914" y="7649"/>
                  </a:cubicBezTo>
                  <a:cubicBezTo>
                    <a:pt x="27008" y="7649"/>
                    <a:pt x="27102" y="7682"/>
                    <a:pt x="27167" y="7734"/>
                  </a:cubicBezTo>
                  <a:cubicBezTo>
                    <a:pt x="27310" y="7859"/>
                    <a:pt x="27363" y="8072"/>
                    <a:pt x="27274" y="8251"/>
                  </a:cubicBezTo>
                  <a:cubicBezTo>
                    <a:pt x="27132" y="8892"/>
                    <a:pt x="26864" y="9498"/>
                    <a:pt x="26472" y="10032"/>
                  </a:cubicBezTo>
                  <a:cubicBezTo>
                    <a:pt x="26276" y="10281"/>
                    <a:pt x="26098" y="10549"/>
                    <a:pt x="25956" y="10834"/>
                  </a:cubicBezTo>
                  <a:cubicBezTo>
                    <a:pt x="25795" y="11226"/>
                    <a:pt x="25831" y="11742"/>
                    <a:pt x="26294" y="11938"/>
                  </a:cubicBezTo>
                  <a:cubicBezTo>
                    <a:pt x="26394" y="11977"/>
                    <a:pt x="26498" y="11995"/>
                    <a:pt x="26600" y="11995"/>
                  </a:cubicBezTo>
                  <a:cubicBezTo>
                    <a:pt x="26735" y="11995"/>
                    <a:pt x="26868" y="11963"/>
                    <a:pt x="26989" y="11903"/>
                  </a:cubicBezTo>
                  <a:cubicBezTo>
                    <a:pt x="27434" y="11689"/>
                    <a:pt x="27666" y="11226"/>
                    <a:pt x="27862" y="10780"/>
                  </a:cubicBezTo>
                  <a:cubicBezTo>
                    <a:pt x="28289" y="9783"/>
                    <a:pt x="28646" y="8767"/>
                    <a:pt x="28913" y="7716"/>
                  </a:cubicBezTo>
                  <a:cubicBezTo>
                    <a:pt x="28984" y="7467"/>
                    <a:pt x="29127" y="7253"/>
                    <a:pt x="29323" y="7128"/>
                  </a:cubicBezTo>
                  <a:cubicBezTo>
                    <a:pt x="29448" y="7047"/>
                    <a:pt x="29571" y="7012"/>
                    <a:pt x="29686" y="7012"/>
                  </a:cubicBezTo>
                  <a:cubicBezTo>
                    <a:pt x="30124" y="7012"/>
                    <a:pt x="30448" y="7528"/>
                    <a:pt x="30392" y="7966"/>
                  </a:cubicBezTo>
                  <a:cubicBezTo>
                    <a:pt x="30320" y="8536"/>
                    <a:pt x="29893" y="8981"/>
                    <a:pt x="29608" y="9444"/>
                  </a:cubicBezTo>
                  <a:cubicBezTo>
                    <a:pt x="29519" y="9587"/>
                    <a:pt x="29483" y="9765"/>
                    <a:pt x="29501" y="9943"/>
                  </a:cubicBezTo>
                  <a:cubicBezTo>
                    <a:pt x="29561" y="10242"/>
                    <a:pt x="29805" y="10356"/>
                    <a:pt x="30061" y="10356"/>
                  </a:cubicBezTo>
                  <a:cubicBezTo>
                    <a:pt x="30187" y="10356"/>
                    <a:pt x="30316" y="10328"/>
                    <a:pt x="30427" y="10281"/>
                  </a:cubicBezTo>
                  <a:cubicBezTo>
                    <a:pt x="30908" y="10050"/>
                    <a:pt x="31211" y="9569"/>
                    <a:pt x="31443" y="9088"/>
                  </a:cubicBezTo>
                  <a:cubicBezTo>
                    <a:pt x="31674" y="8625"/>
                    <a:pt x="31888" y="8108"/>
                    <a:pt x="32262" y="7734"/>
                  </a:cubicBezTo>
                  <a:cubicBezTo>
                    <a:pt x="32380" y="7616"/>
                    <a:pt x="32620" y="7569"/>
                    <a:pt x="32906" y="7569"/>
                  </a:cubicBezTo>
                  <a:cubicBezTo>
                    <a:pt x="33525" y="7569"/>
                    <a:pt x="34363" y="7789"/>
                    <a:pt x="34667" y="7983"/>
                  </a:cubicBezTo>
                  <a:lnTo>
                    <a:pt x="35059" y="7449"/>
                  </a:lnTo>
                  <a:cubicBezTo>
                    <a:pt x="34293" y="6879"/>
                    <a:pt x="32832" y="5774"/>
                    <a:pt x="32672" y="4830"/>
                  </a:cubicBezTo>
                  <a:cubicBezTo>
                    <a:pt x="32511" y="3975"/>
                    <a:pt x="32583" y="2924"/>
                    <a:pt x="31835" y="2461"/>
                  </a:cubicBezTo>
                  <a:cubicBezTo>
                    <a:pt x="31726" y="2383"/>
                    <a:pt x="31604" y="2333"/>
                    <a:pt x="31468" y="2333"/>
                  </a:cubicBezTo>
                  <a:cubicBezTo>
                    <a:pt x="31448" y="2333"/>
                    <a:pt x="31428" y="2334"/>
                    <a:pt x="31407" y="2336"/>
                  </a:cubicBezTo>
                  <a:cubicBezTo>
                    <a:pt x="30944" y="2390"/>
                    <a:pt x="30837" y="2995"/>
                    <a:pt x="30873" y="3441"/>
                  </a:cubicBezTo>
                  <a:cubicBezTo>
                    <a:pt x="30908" y="4046"/>
                    <a:pt x="30979" y="4634"/>
                    <a:pt x="31086" y="5222"/>
                  </a:cubicBezTo>
                  <a:cubicBezTo>
                    <a:pt x="31140" y="5347"/>
                    <a:pt x="31122" y="5489"/>
                    <a:pt x="31069" y="5596"/>
                  </a:cubicBezTo>
                  <a:cubicBezTo>
                    <a:pt x="31006" y="5659"/>
                    <a:pt x="30926" y="5690"/>
                    <a:pt x="30846" y="5690"/>
                  </a:cubicBezTo>
                  <a:cubicBezTo>
                    <a:pt x="30766" y="5690"/>
                    <a:pt x="30686" y="5659"/>
                    <a:pt x="30623" y="5596"/>
                  </a:cubicBezTo>
                  <a:cubicBezTo>
                    <a:pt x="30498" y="5472"/>
                    <a:pt x="30427" y="5311"/>
                    <a:pt x="30392" y="5151"/>
                  </a:cubicBezTo>
                  <a:cubicBezTo>
                    <a:pt x="29982" y="3619"/>
                    <a:pt x="29768" y="1962"/>
                    <a:pt x="28806" y="697"/>
                  </a:cubicBezTo>
                  <a:cubicBezTo>
                    <a:pt x="28601" y="419"/>
                    <a:pt x="28299" y="140"/>
                    <a:pt x="27939" y="140"/>
                  </a:cubicBezTo>
                  <a:cubicBezTo>
                    <a:pt x="27863" y="140"/>
                    <a:pt x="27783" y="152"/>
                    <a:pt x="27702" y="181"/>
                  </a:cubicBezTo>
                  <a:cubicBezTo>
                    <a:pt x="27434" y="288"/>
                    <a:pt x="27256" y="519"/>
                    <a:pt x="27203" y="786"/>
                  </a:cubicBezTo>
                  <a:cubicBezTo>
                    <a:pt x="27078" y="1392"/>
                    <a:pt x="27381" y="1891"/>
                    <a:pt x="27630" y="2390"/>
                  </a:cubicBezTo>
                  <a:cubicBezTo>
                    <a:pt x="27933" y="2995"/>
                    <a:pt x="28183" y="3619"/>
                    <a:pt x="28361" y="4278"/>
                  </a:cubicBezTo>
                  <a:cubicBezTo>
                    <a:pt x="28414" y="4474"/>
                    <a:pt x="28396" y="4777"/>
                    <a:pt x="28200" y="4795"/>
                  </a:cubicBezTo>
                  <a:cubicBezTo>
                    <a:pt x="27310" y="3209"/>
                    <a:pt x="26757" y="1356"/>
                    <a:pt x="25297" y="216"/>
                  </a:cubicBezTo>
                  <a:cubicBezTo>
                    <a:pt x="25117" y="86"/>
                    <a:pt x="24908" y="0"/>
                    <a:pt x="2469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5" name="Google Shape;995;p3"/>
            <p:cNvSpPr/>
            <p:nvPr/>
          </p:nvSpPr>
          <p:spPr>
            <a:xfrm>
              <a:off x="7348167" y="-65089"/>
              <a:ext cx="19896" cy="17031"/>
            </a:xfrm>
            <a:custGeom>
              <a:rect b="b" l="l" r="r" t="t"/>
              <a:pathLst>
                <a:path extrusionOk="0" h="321" w="375">
                  <a:moveTo>
                    <a:pt x="179" y="0"/>
                  </a:moveTo>
                  <a:cubicBezTo>
                    <a:pt x="1" y="0"/>
                    <a:pt x="1" y="321"/>
                    <a:pt x="179" y="321"/>
                  </a:cubicBezTo>
                  <a:cubicBezTo>
                    <a:pt x="375" y="321"/>
                    <a:pt x="375" y="0"/>
                    <a:pt x="17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6" name="Google Shape;996;p3"/>
            <p:cNvSpPr/>
            <p:nvPr/>
          </p:nvSpPr>
          <p:spPr>
            <a:xfrm>
              <a:off x="7440587" y="15023"/>
              <a:ext cx="21169" cy="15651"/>
            </a:xfrm>
            <a:custGeom>
              <a:rect b="b" l="l" r="r" t="t"/>
              <a:pathLst>
                <a:path extrusionOk="0" h="295" w="399">
                  <a:moveTo>
                    <a:pt x="213" y="0"/>
                  </a:moveTo>
                  <a:cubicBezTo>
                    <a:pt x="105" y="0"/>
                    <a:pt x="0" y="150"/>
                    <a:pt x="129" y="254"/>
                  </a:cubicBezTo>
                  <a:lnTo>
                    <a:pt x="147" y="271"/>
                  </a:lnTo>
                  <a:cubicBezTo>
                    <a:pt x="171" y="287"/>
                    <a:pt x="197" y="294"/>
                    <a:pt x="223" y="294"/>
                  </a:cubicBezTo>
                  <a:cubicBezTo>
                    <a:pt x="314" y="294"/>
                    <a:pt x="399" y="208"/>
                    <a:pt x="343" y="111"/>
                  </a:cubicBezTo>
                  <a:lnTo>
                    <a:pt x="325" y="75"/>
                  </a:lnTo>
                  <a:cubicBezTo>
                    <a:pt x="296" y="22"/>
                    <a:pt x="255" y="0"/>
                    <a:pt x="2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7" name="Google Shape;997;p3"/>
            <p:cNvSpPr/>
            <p:nvPr/>
          </p:nvSpPr>
          <p:spPr>
            <a:xfrm>
              <a:off x="7592003" y="-129390"/>
              <a:ext cx="12362" cy="8542"/>
            </a:xfrm>
            <a:custGeom>
              <a:rect b="b" l="l" r="r" t="t"/>
              <a:pathLst>
                <a:path extrusionOk="0" h="161" w="233">
                  <a:moveTo>
                    <a:pt x="126" y="1"/>
                  </a:moveTo>
                  <a:cubicBezTo>
                    <a:pt x="1" y="1"/>
                    <a:pt x="1" y="161"/>
                    <a:pt x="126" y="161"/>
                  </a:cubicBezTo>
                  <a:cubicBezTo>
                    <a:pt x="215" y="161"/>
                    <a:pt x="233" y="1"/>
                    <a:pt x="12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8" name="Google Shape;998;p3"/>
            <p:cNvSpPr/>
            <p:nvPr/>
          </p:nvSpPr>
          <p:spPr>
            <a:xfrm>
              <a:off x="7525845" y="-203082"/>
              <a:ext cx="28437" cy="21753"/>
            </a:xfrm>
            <a:custGeom>
              <a:rect b="b" l="l" r="r" t="t"/>
              <a:pathLst>
                <a:path extrusionOk="0" h="410" w="536">
                  <a:moveTo>
                    <a:pt x="268" y="0"/>
                  </a:moveTo>
                  <a:cubicBezTo>
                    <a:pt x="1" y="0"/>
                    <a:pt x="1" y="410"/>
                    <a:pt x="268" y="410"/>
                  </a:cubicBezTo>
                  <a:cubicBezTo>
                    <a:pt x="535" y="410"/>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99" name="Google Shape;999;p3"/>
            <p:cNvSpPr/>
            <p:nvPr/>
          </p:nvSpPr>
          <p:spPr>
            <a:xfrm>
              <a:off x="7722463" y="-313488"/>
              <a:ext cx="20851" cy="21381"/>
            </a:xfrm>
            <a:custGeom>
              <a:rect b="b" l="l" r="r" t="t"/>
              <a:pathLst>
                <a:path extrusionOk="0" h="403" w="393">
                  <a:moveTo>
                    <a:pt x="159" y="0"/>
                  </a:moveTo>
                  <a:cubicBezTo>
                    <a:pt x="114" y="0"/>
                    <a:pt x="79" y="30"/>
                    <a:pt x="54" y="68"/>
                  </a:cubicBezTo>
                  <a:cubicBezTo>
                    <a:pt x="0" y="139"/>
                    <a:pt x="0" y="246"/>
                    <a:pt x="54" y="335"/>
                  </a:cubicBezTo>
                  <a:cubicBezTo>
                    <a:pt x="86" y="378"/>
                    <a:pt x="138" y="402"/>
                    <a:pt x="190" y="402"/>
                  </a:cubicBezTo>
                  <a:cubicBezTo>
                    <a:pt x="224" y="402"/>
                    <a:pt x="257" y="392"/>
                    <a:pt x="285" y="371"/>
                  </a:cubicBezTo>
                  <a:lnTo>
                    <a:pt x="357" y="264"/>
                  </a:lnTo>
                  <a:cubicBezTo>
                    <a:pt x="392" y="175"/>
                    <a:pt x="339" y="68"/>
                    <a:pt x="250" y="32"/>
                  </a:cubicBezTo>
                  <a:lnTo>
                    <a:pt x="214" y="15"/>
                  </a:lnTo>
                  <a:cubicBezTo>
                    <a:pt x="194" y="5"/>
                    <a:pt x="176" y="0"/>
                    <a:pt x="1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0" name="Google Shape;1000;p3"/>
            <p:cNvSpPr/>
            <p:nvPr/>
          </p:nvSpPr>
          <p:spPr>
            <a:xfrm>
              <a:off x="7766870" y="-213481"/>
              <a:ext cx="24618" cy="17986"/>
            </a:xfrm>
            <a:custGeom>
              <a:rect b="b" l="l" r="r" t="t"/>
              <a:pathLst>
                <a:path extrusionOk="0" h="339" w="464">
                  <a:moveTo>
                    <a:pt x="214" y="0"/>
                  </a:moveTo>
                  <a:cubicBezTo>
                    <a:pt x="1" y="0"/>
                    <a:pt x="36" y="339"/>
                    <a:pt x="250" y="339"/>
                  </a:cubicBezTo>
                  <a:cubicBezTo>
                    <a:pt x="464" y="339"/>
                    <a:pt x="42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1" name="Google Shape;1001;p3"/>
            <p:cNvSpPr/>
            <p:nvPr/>
          </p:nvSpPr>
          <p:spPr>
            <a:xfrm>
              <a:off x="7843427" y="-375137"/>
              <a:ext cx="25573" cy="18039"/>
            </a:xfrm>
            <a:custGeom>
              <a:rect b="b" l="l" r="r" t="t"/>
              <a:pathLst>
                <a:path extrusionOk="0" h="340" w="482">
                  <a:moveTo>
                    <a:pt x="214" y="1"/>
                  </a:moveTo>
                  <a:cubicBezTo>
                    <a:pt x="1" y="1"/>
                    <a:pt x="36" y="339"/>
                    <a:pt x="250" y="339"/>
                  </a:cubicBezTo>
                  <a:cubicBezTo>
                    <a:pt x="482"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2" name="Google Shape;1002;p3"/>
            <p:cNvSpPr/>
            <p:nvPr/>
          </p:nvSpPr>
          <p:spPr>
            <a:xfrm>
              <a:off x="7955901" y="-455460"/>
              <a:ext cx="18941" cy="18039"/>
            </a:xfrm>
            <a:custGeom>
              <a:rect b="b" l="l" r="r" t="t"/>
              <a:pathLst>
                <a:path extrusionOk="0" h="340" w="357">
                  <a:moveTo>
                    <a:pt x="143" y="1"/>
                  </a:moveTo>
                  <a:cubicBezTo>
                    <a:pt x="54" y="18"/>
                    <a:pt x="0" y="90"/>
                    <a:pt x="0" y="197"/>
                  </a:cubicBezTo>
                  <a:cubicBezTo>
                    <a:pt x="18" y="286"/>
                    <a:pt x="107" y="339"/>
                    <a:pt x="196" y="339"/>
                  </a:cubicBezTo>
                  <a:cubicBezTo>
                    <a:pt x="286" y="321"/>
                    <a:pt x="357" y="250"/>
                    <a:pt x="339" y="143"/>
                  </a:cubicBezTo>
                  <a:cubicBezTo>
                    <a:pt x="321" y="54"/>
                    <a:pt x="250" y="1"/>
                    <a:pt x="1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3" name="Google Shape;1003;p3"/>
            <p:cNvSpPr/>
            <p:nvPr/>
          </p:nvSpPr>
          <p:spPr>
            <a:xfrm>
              <a:off x="7567439" y="-473393"/>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4" name="Google Shape;1004;p3"/>
            <p:cNvSpPr/>
            <p:nvPr/>
          </p:nvSpPr>
          <p:spPr>
            <a:xfrm>
              <a:off x="7701666" y="-485701"/>
              <a:ext cx="13264" cy="12362"/>
            </a:xfrm>
            <a:custGeom>
              <a:rect b="b" l="l" r="r" t="t"/>
              <a:pathLst>
                <a:path extrusionOk="0" h="233" w="250">
                  <a:moveTo>
                    <a:pt x="125" y="1"/>
                  </a:moveTo>
                  <a:cubicBezTo>
                    <a:pt x="0" y="1"/>
                    <a:pt x="0" y="232"/>
                    <a:pt x="125" y="232"/>
                  </a:cubicBezTo>
                  <a:cubicBezTo>
                    <a:pt x="250" y="232"/>
                    <a:pt x="250" y="1"/>
                    <a:pt x="1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5" name="Google Shape;1005;p3"/>
            <p:cNvSpPr/>
            <p:nvPr/>
          </p:nvSpPr>
          <p:spPr>
            <a:xfrm>
              <a:off x="7888788" y="-159631"/>
              <a:ext cx="32204" cy="23663"/>
            </a:xfrm>
            <a:custGeom>
              <a:rect b="b" l="l" r="r" t="t"/>
              <a:pathLst>
                <a:path extrusionOk="0" h="446" w="607">
                  <a:moveTo>
                    <a:pt x="286" y="1"/>
                  </a:moveTo>
                  <a:cubicBezTo>
                    <a:pt x="1" y="1"/>
                    <a:pt x="54" y="446"/>
                    <a:pt x="321" y="446"/>
                  </a:cubicBezTo>
                  <a:cubicBezTo>
                    <a:pt x="606" y="446"/>
                    <a:pt x="553"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6" name="Google Shape;1006;p3"/>
            <p:cNvSpPr/>
            <p:nvPr/>
          </p:nvSpPr>
          <p:spPr>
            <a:xfrm>
              <a:off x="7962586" y="-317997"/>
              <a:ext cx="18092" cy="13794"/>
            </a:xfrm>
            <a:custGeom>
              <a:rect b="b" l="l" r="r" t="t"/>
              <a:pathLst>
                <a:path extrusionOk="0" h="260" w="341">
                  <a:moveTo>
                    <a:pt x="165" y="0"/>
                  </a:moveTo>
                  <a:cubicBezTo>
                    <a:pt x="83" y="0"/>
                    <a:pt x="1" y="105"/>
                    <a:pt x="70" y="189"/>
                  </a:cubicBezTo>
                  <a:lnTo>
                    <a:pt x="88" y="207"/>
                  </a:lnTo>
                  <a:cubicBezTo>
                    <a:pt x="116" y="244"/>
                    <a:pt x="149" y="259"/>
                    <a:pt x="180" y="259"/>
                  </a:cubicBezTo>
                  <a:cubicBezTo>
                    <a:pt x="268" y="259"/>
                    <a:pt x="341" y="138"/>
                    <a:pt x="249" y="46"/>
                  </a:cubicBezTo>
                  <a:lnTo>
                    <a:pt x="231" y="28"/>
                  </a:lnTo>
                  <a:cubicBezTo>
                    <a:pt x="211" y="9"/>
                    <a:pt x="188" y="0"/>
                    <a:pt x="16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7" name="Google Shape;1007;p3"/>
            <p:cNvSpPr/>
            <p:nvPr/>
          </p:nvSpPr>
          <p:spPr>
            <a:xfrm>
              <a:off x="8120369" y="-528251"/>
              <a:ext cx="22708" cy="17084"/>
            </a:xfrm>
            <a:custGeom>
              <a:rect b="b" l="l" r="r" t="t"/>
              <a:pathLst>
                <a:path extrusionOk="0" h="322" w="428">
                  <a:moveTo>
                    <a:pt x="214" y="1"/>
                  </a:moveTo>
                  <a:cubicBezTo>
                    <a:pt x="0" y="1"/>
                    <a:pt x="18" y="322"/>
                    <a:pt x="232" y="322"/>
                  </a:cubicBezTo>
                  <a:cubicBezTo>
                    <a:pt x="428"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8" name="Google Shape;1008;p3"/>
            <p:cNvSpPr/>
            <p:nvPr/>
          </p:nvSpPr>
          <p:spPr>
            <a:xfrm>
              <a:off x="7747027" y="-648259"/>
              <a:ext cx="23663" cy="17084"/>
            </a:xfrm>
            <a:custGeom>
              <a:rect b="b" l="l" r="r" t="t"/>
              <a:pathLst>
                <a:path extrusionOk="0" h="322" w="446">
                  <a:moveTo>
                    <a:pt x="214" y="1"/>
                  </a:moveTo>
                  <a:cubicBezTo>
                    <a:pt x="1" y="1"/>
                    <a:pt x="36" y="321"/>
                    <a:pt x="232" y="321"/>
                  </a:cubicBezTo>
                  <a:cubicBezTo>
                    <a:pt x="446" y="321"/>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9" name="Google Shape;1009;p3"/>
            <p:cNvSpPr/>
            <p:nvPr/>
          </p:nvSpPr>
          <p:spPr>
            <a:xfrm>
              <a:off x="7871811" y="-616108"/>
              <a:ext cx="22708" cy="22124"/>
            </a:xfrm>
            <a:custGeom>
              <a:rect b="b" l="l" r="r" t="t"/>
              <a:pathLst>
                <a:path extrusionOk="0" h="417" w="428">
                  <a:moveTo>
                    <a:pt x="214" y="0"/>
                  </a:moveTo>
                  <a:cubicBezTo>
                    <a:pt x="89" y="0"/>
                    <a:pt x="0" y="125"/>
                    <a:pt x="18" y="250"/>
                  </a:cubicBezTo>
                  <a:lnTo>
                    <a:pt x="18" y="267"/>
                  </a:lnTo>
                  <a:cubicBezTo>
                    <a:pt x="36" y="368"/>
                    <a:pt x="120" y="417"/>
                    <a:pt x="204" y="417"/>
                  </a:cubicBezTo>
                  <a:cubicBezTo>
                    <a:pt x="285" y="417"/>
                    <a:pt x="366" y="372"/>
                    <a:pt x="392" y="285"/>
                  </a:cubicBezTo>
                  <a:lnTo>
                    <a:pt x="392" y="250"/>
                  </a:lnTo>
                  <a:cubicBezTo>
                    <a:pt x="428" y="125"/>
                    <a:pt x="33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0" name="Google Shape;1010;p3"/>
            <p:cNvSpPr/>
            <p:nvPr/>
          </p:nvSpPr>
          <p:spPr>
            <a:xfrm>
              <a:off x="8031662" y="-698448"/>
              <a:ext cx="19577" cy="14378"/>
            </a:xfrm>
            <a:custGeom>
              <a:rect b="b" l="l" r="r" t="t"/>
              <a:pathLst>
                <a:path extrusionOk="0" h="271" w="369">
                  <a:moveTo>
                    <a:pt x="234" y="0"/>
                  </a:moveTo>
                  <a:cubicBezTo>
                    <a:pt x="227" y="0"/>
                    <a:pt x="219" y="1"/>
                    <a:pt x="211" y="2"/>
                  </a:cubicBezTo>
                  <a:lnTo>
                    <a:pt x="158" y="20"/>
                  </a:lnTo>
                  <a:cubicBezTo>
                    <a:pt x="0" y="73"/>
                    <a:pt x="104" y="271"/>
                    <a:pt x="213" y="271"/>
                  </a:cubicBezTo>
                  <a:cubicBezTo>
                    <a:pt x="251" y="271"/>
                    <a:pt x="290" y="246"/>
                    <a:pt x="318" y="181"/>
                  </a:cubicBezTo>
                  <a:lnTo>
                    <a:pt x="336" y="163"/>
                  </a:lnTo>
                  <a:cubicBezTo>
                    <a:pt x="369" y="81"/>
                    <a:pt x="312" y="0"/>
                    <a:pt x="2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1" name="Google Shape;1011;p3"/>
            <p:cNvSpPr/>
            <p:nvPr/>
          </p:nvSpPr>
          <p:spPr>
            <a:xfrm>
              <a:off x="8203505" y="-601943"/>
              <a:ext cx="34114" cy="26527"/>
            </a:xfrm>
            <a:custGeom>
              <a:rect b="b" l="l" r="r" t="t"/>
              <a:pathLst>
                <a:path extrusionOk="0" h="500" w="643">
                  <a:moveTo>
                    <a:pt x="339" y="0"/>
                  </a:moveTo>
                  <a:cubicBezTo>
                    <a:pt x="19" y="0"/>
                    <a:pt x="1" y="499"/>
                    <a:pt x="321" y="499"/>
                  </a:cubicBezTo>
                  <a:cubicBezTo>
                    <a:pt x="624" y="499"/>
                    <a:pt x="642" y="0"/>
                    <a:pt x="33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2" name="Google Shape;1012;p3"/>
            <p:cNvSpPr/>
            <p:nvPr/>
          </p:nvSpPr>
          <p:spPr>
            <a:xfrm>
              <a:off x="8328394" y="-650752"/>
              <a:ext cx="22601" cy="16712"/>
            </a:xfrm>
            <a:custGeom>
              <a:rect b="b" l="l" r="r" t="t"/>
              <a:pathLst>
                <a:path extrusionOk="0" h="315" w="426">
                  <a:moveTo>
                    <a:pt x="313" y="1"/>
                  </a:moveTo>
                  <a:cubicBezTo>
                    <a:pt x="240" y="1"/>
                    <a:pt x="140" y="100"/>
                    <a:pt x="112" y="187"/>
                  </a:cubicBezTo>
                  <a:lnTo>
                    <a:pt x="112" y="187"/>
                  </a:lnTo>
                  <a:lnTo>
                    <a:pt x="34" y="65"/>
                  </a:lnTo>
                  <a:lnTo>
                    <a:pt x="34" y="65"/>
                  </a:lnTo>
                  <a:cubicBezTo>
                    <a:pt x="0" y="184"/>
                    <a:pt x="63" y="287"/>
                    <a:pt x="177" y="312"/>
                  </a:cubicBezTo>
                  <a:lnTo>
                    <a:pt x="177" y="312"/>
                  </a:lnTo>
                  <a:cubicBezTo>
                    <a:pt x="182" y="313"/>
                    <a:pt x="188" y="314"/>
                    <a:pt x="194" y="315"/>
                  </a:cubicBezTo>
                  <a:cubicBezTo>
                    <a:pt x="301" y="315"/>
                    <a:pt x="426" y="208"/>
                    <a:pt x="390" y="83"/>
                  </a:cubicBezTo>
                  <a:cubicBezTo>
                    <a:pt x="378" y="24"/>
                    <a:pt x="349" y="1"/>
                    <a:pt x="3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3" name="Google Shape;1013;p3"/>
            <p:cNvSpPr/>
            <p:nvPr/>
          </p:nvSpPr>
          <p:spPr>
            <a:xfrm>
              <a:off x="8268761" y="-360016"/>
              <a:ext cx="24618" cy="20851"/>
            </a:xfrm>
            <a:custGeom>
              <a:rect b="b" l="l" r="r" t="t"/>
              <a:pathLst>
                <a:path extrusionOk="0" h="393" w="464">
                  <a:moveTo>
                    <a:pt x="232" y="1"/>
                  </a:moveTo>
                  <a:cubicBezTo>
                    <a:pt x="0" y="37"/>
                    <a:pt x="0" y="375"/>
                    <a:pt x="232" y="393"/>
                  </a:cubicBezTo>
                  <a:cubicBezTo>
                    <a:pt x="463" y="375"/>
                    <a:pt x="463"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4" name="Google Shape;1014;p3"/>
            <p:cNvSpPr/>
            <p:nvPr/>
          </p:nvSpPr>
          <p:spPr>
            <a:xfrm>
              <a:off x="8359590" y="-529630"/>
              <a:ext cx="25732" cy="18781"/>
            </a:xfrm>
            <a:custGeom>
              <a:rect b="b" l="l" r="r" t="t"/>
              <a:pathLst>
                <a:path extrusionOk="0" h="354" w="485">
                  <a:moveTo>
                    <a:pt x="215" y="1"/>
                  </a:moveTo>
                  <a:cubicBezTo>
                    <a:pt x="176" y="1"/>
                    <a:pt x="137" y="19"/>
                    <a:pt x="105" y="63"/>
                  </a:cubicBezTo>
                  <a:lnTo>
                    <a:pt x="105" y="80"/>
                  </a:lnTo>
                  <a:lnTo>
                    <a:pt x="87" y="98"/>
                  </a:lnTo>
                  <a:cubicBezTo>
                    <a:pt x="0" y="214"/>
                    <a:pt x="78" y="354"/>
                    <a:pt x="197" y="354"/>
                  </a:cubicBezTo>
                  <a:cubicBezTo>
                    <a:pt x="224" y="354"/>
                    <a:pt x="253" y="346"/>
                    <a:pt x="283" y="330"/>
                  </a:cubicBezTo>
                  <a:lnTo>
                    <a:pt x="319" y="312"/>
                  </a:lnTo>
                  <a:cubicBezTo>
                    <a:pt x="485" y="215"/>
                    <a:pt x="350" y="1"/>
                    <a:pt x="21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5" name="Google Shape;1015;p3"/>
            <p:cNvSpPr/>
            <p:nvPr/>
          </p:nvSpPr>
          <p:spPr>
            <a:xfrm>
              <a:off x="8551327" y="-614251"/>
              <a:ext cx="25573" cy="21806"/>
            </a:xfrm>
            <a:custGeom>
              <a:rect b="b" l="l" r="r" t="t"/>
              <a:pathLst>
                <a:path extrusionOk="0" h="411" w="482">
                  <a:moveTo>
                    <a:pt x="232" y="1"/>
                  </a:moveTo>
                  <a:cubicBezTo>
                    <a:pt x="0" y="37"/>
                    <a:pt x="0" y="375"/>
                    <a:pt x="232" y="411"/>
                  </a:cubicBezTo>
                  <a:cubicBezTo>
                    <a:pt x="481" y="375"/>
                    <a:pt x="481"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6" name="Google Shape;1016;p3"/>
            <p:cNvSpPr/>
            <p:nvPr/>
          </p:nvSpPr>
          <p:spPr>
            <a:xfrm>
              <a:off x="8487078" y="-686086"/>
              <a:ext cx="24618" cy="17084"/>
            </a:xfrm>
            <a:custGeom>
              <a:rect b="b" l="l" r="r" t="t"/>
              <a:pathLst>
                <a:path extrusionOk="0" h="322" w="464">
                  <a:moveTo>
                    <a:pt x="214" y="1"/>
                  </a:moveTo>
                  <a:cubicBezTo>
                    <a:pt x="0" y="1"/>
                    <a:pt x="18" y="322"/>
                    <a:pt x="232" y="322"/>
                  </a:cubicBezTo>
                  <a:cubicBezTo>
                    <a:pt x="463" y="322"/>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7" name="Google Shape;1017;p3"/>
            <p:cNvSpPr/>
            <p:nvPr/>
          </p:nvSpPr>
          <p:spPr>
            <a:xfrm>
              <a:off x="8174219" y="-784343"/>
              <a:ext cx="26527" cy="17986"/>
            </a:xfrm>
            <a:custGeom>
              <a:rect b="b" l="l" r="r" t="t"/>
              <a:pathLst>
                <a:path extrusionOk="0" h="339" w="500">
                  <a:moveTo>
                    <a:pt x="268" y="0"/>
                  </a:moveTo>
                  <a:cubicBezTo>
                    <a:pt x="54" y="0"/>
                    <a:pt x="1" y="339"/>
                    <a:pt x="232" y="339"/>
                  </a:cubicBezTo>
                  <a:cubicBezTo>
                    <a:pt x="446" y="339"/>
                    <a:pt x="499"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8" name="Google Shape;1018;p3"/>
            <p:cNvSpPr/>
            <p:nvPr/>
          </p:nvSpPr>
          <p:spPr>
            <a:xfrm>
              <a:off x="8421822" y="-376993"/>
              <a:ext cx="32204" cy="23663"/>
            </a:xfrm>
            <a:custGeom>
              <a:rect b="b" l="l" r="r" t="t"/>
              <a:pathLst>
                <a:path extrusionOk="0" h="446" w="607">
                  <a:moveTo>
                    <a:pt x="286" y="0"/>
                  </a:moveTo>
                  <a:cubicBezTo>
                    <a:pt x="1" y="0"/>
                    <a:pt x="54" y="446"/>
                    <a:pt x="322" y="446"/>
                  </a:cubicBezTo>
                  <a:cubicBezTo>
                    <a:pt x="607" y="446"/>
                    <a:pt x="553"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19" name="Google Shape;1019;p3"/>
            <p:cNvSpPr/>
            <p:nvPr/>
          </p:nvSpPr>
          <p:spPr>
            <a:xfrm>
              <a:off x="8701576" y="-620830"/>
              <a:ext cx="26527" cy="19896"/>
            </a:xfrm>
            <a:custGeom>
              <a:rect b="b" l="l" r="r" t="t"/>
              <a:pathLst>
                <a:path extrusionOk="0" h="375" w="500">
                  <a:moveTo>
                    <a:pt x="268" y="0"/>
                  </a:moveTo>
                  <a:cubicBezTo>
                    <a:pt x="37" y="0"/>
                    <a:pt x="1" y="374"/>
                    <a:pt x="233" y="374"/>
                  </a:cubicBezTo>
                  <a:cubicBezTo>
                    <a:pt x="482" y="374"/>
                    <a:pt x="500"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0" name="Google Shape;1020;p3"/>
            <p:cNvSpPr/>
            <p:nvPr/>
          </p:nvSpPr>
          <p:spPr>
            <a:xfrm>
              <a:off x="8699931" y="-818456"/>
              <a:ext cx="23450" cy="18781"/>
            </a:xfrm>
            <a:custGeom>
              <a:rect b="b" l="l" r="r" t="t"/>
              <a:pathLst>
                <a:path extrusionOk="0" h="354" w="442">
                  <a:moveTo>
                    <a:pt x="227" y="0"/>
                  </a:moveTo>
                  <a:cubicBezTo>
                    <a:pt x="123" y="0"/>
                    <a:pt x="0" y="133"/>
                    <a:pt x="68" y="234"/>
                  </a:cubicBezTo>
                  <a:cubicBezTo>
                    <a:pt x="101" y="300"/>
                    <a:pt x="169" y="353"/>
                    <a:pt x="237" y="353"/>
                  </a:cubicBezTo>
                  <a:cubicBezTo>
                    <a:pt x="278" y="353"/>
                    <a:pt x="319" y="334"/>
                    <a:pt x="353" y="287"/>
                  </a:cubicBezTo>
                  <a:cubicBezTo>
                    <a:pt x="442" y="180"/>
                    <a:pt x="370" y="20"/>
                    <a:pt x="246" y="2"/>
                  </a:cubicBezTo>
                  <a:cubicBezTo>
                    <a:pt x="240" y="1"/>
                    <a:pt x="233" y="0"/>
                    <a:pt x="22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1" name="Google Shape;1021;p3"/>
            <p:cNvSpPr/>
            <p:nvPr/>
          </p:nvSpPr>
          <p:spPr>
            <a:xfrm>
              <a:off x="8814051" y="-533874"/>
              <a:ext cx="30294" cy="22708"/>
            </a:xfrm>
            <a:custGeom>
              <a:rect b="b" l="l" r="r" t="t"/>
              <a:pathLst>
                <a:path extrusionOk="0" h="428" w="571">
                  <a:moveTo>
                    <a:pt x="268" y="0"/>
                  </a:moveTo>
                  <a:cubicBezTo>
                    <a:pt x="1" y="0"/>
                    <a:pt x="37" y="428"/>
                    <a:pt x="304" y="428"/>
                  </a:cubicBezTo>
                  <a:cubicBezTo>
                    <a:pt x="571" y="428"/>
                    <a:pt x="535"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2" name="Google Shape;1022;p3"/>
            <p:cNvSpPr/>
            <p:nvPr/>
          </p:nvSpPr>
          <p:spPr>
            <a:xfrm>
              <a:off x="8866999" y="-722906"/>
              <a:ext cx="17986" cy="15174"/>
            </a:xfrm>
            <a:custGeom>
              <a:rect b="b" l="l" r="r" t="t"/>
              <a:pathLst>
                <a:path extrusionOk="0" h="286" w="339">
                  <a:moveTo>
                    <a:pt x="161" y="0"/>
                  </a:moveTo>
                  <a:cubicBezTo>
                    <a:pt x="0" y="18"/>
                    <a:pt x="0" y="250"/>
                    <a:pt x="161" y="285"/>
                  </a:cubicBezTo>
                  <a:cubicBezTo>
                    <a:pt x="339" y="250"/>
                    <a:pt x="339" y="18"/>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3" name="Google Shape;1023;p3"/>
            <p:cNvSpPr/>
            <p:nvPr/>
          </p:nvSpPr>
          <p:spPr>
            <a:xfrm>
              <a:off x="8595733" y="-369460"/>
              <a:ext cx="29339" cy="21806"/>
            </a:xfrm>
            <a:custGeom>
              <a:rect b="b" l="l" r="r" t="t"/>
              <a:pathLst>
                <a:path extrusionOk="0" h="411" w="553">
                  <a:moveTo>
                    <a:pt x="286" y="1"/>
                  </a:moveTo>
                  <a:cubicBezTo>
                    <a:pt x="1" y="1"/>
                    <a:pt x="36" y="411"/>
                    <a:pt x="304" y="411"/>
                  </a:cubicBezTo>
                  <a:cubicBezTo>
                    <a:pt x="553" y="411"/>
                    <a:pt x="553" y="1"/>
                    <a:pt x="28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4" name="Google Shape;1024;p3"/>
            <p:cNvSpPr/>
            <p:nvPr/>
          </p:nvSpPr>
          <p:spPr>
            <a:xfrm>
              <a:off x="8530530" y="-857133"/>
              <a:ext cx="26527" cy="18941"/>
            </a:xfrm>
            <a:custGeom>
              <a:rect b="b" l="l" r="r" t="t"/>
              <a:pathLst>
                <a:path extrusionOk="0" h="357" w="500">
                  <a:moveTo>
                    <a:pt x="268" y="1"/>
                  </a:moveTo>
                  <a:cubicBezTo>
                    <a:pt x="36" y="1"/>
                    <a:pt x="1" y="357"/>
                    <a:pt x="250" y="357"/>
                  </a:cubicBezTo>
                  <a:cubicBezTo>
                    <a:pt x="464" y="357"/>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5" name="Google Shape;1025;p3"/>
            <p:cNvSpPr/>
            <p:nvPr/>
          </p:nvSpPr>
          <p:spPr>
            <a:xfrm>
              <a:off x="8076971" y="-232580"/>
              <a:ext cx="31143" cy="22177"/>
            </a:xfrm>
            <a:custGeom>
              <a:rect b="b" l="l" r="r" t="t"/>
              <a:pathLst>
                <a:path extrusionOk="0" h="418" w="587">
                  <a:moveTo>
                    <a:pt x="328" y="1"/>
                  </a:moveTo>
                  <a:cubicBezTo>
                    <a:pt x="302" y="1"/>
                    <a:pt x="274" y="7"/>
                    <a:pt x="248" y="22"/>
                  </a:cubicBezTo>
                  <a:lnTo>
                    <a:pt x="212" y="39"/>
                  </a:lnTo>
                  <a:cubicBezTo>
                    <a:pt x="0" y="167"/>
                    <a:pt x="170" y="417"/>
                    <a:pt x="329" y="417"/>
                  </a:cubicBezTo>
                  <a:cubicBezTo>
                    <a:pt x="370" y="417"/>
                    <a:pt x="411" y="401"/>
                    <a:pt x="444" y="360"/>
                  </a:cubicBezTo>
                  <a:lnTo>
                    <a:pt x="498" y="289"/>
                  </a:lnTo>
                  <a:cubicBezTo>
                    <a:pt x="587" y="170"/>
                    <a:pt x="464" y="1"/>
                    <a:pt x="328"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6" name="Google Shape;1026;p3"/>
            <p:cNvSpPr/>
            <p:nvPr/>
          </p:nvSpPr>
          <p:spPr>
            <a:xfrm>
              <a:off x="8715795" y="-151142"/>
              <a:ext cx="1200369" cy="1783179"/>
            </a:xfrm>
            <a:custGeom>
              <a:rect b="b" l="l" r="r" t="t"/>
              <a:pathLst>
                <a:path extrusionOk="0" h="33610" w="22625">
                  <a:moveTo>
                    <a:pt x="16051" y="1"/>
                  </a:moveTo>
                  <a:lnTo>
                    <a:pt x="15445" y="339"/>
                  </a:lnTo>
                  <a:cubicBezTo>
                    <a:pt x="15695" y="803"/>
                    <a:pt x="15837" y="2424"/>
                    <a:pt x="15427" y="2744"/>
                  </a:cubicBezTo>
                  <a:cubicBezTo>
                    <a:pt x="15018" y="3083"/>
                    <a:pt x="14483" y="3225"/>
                    <a:pt x="13984" y="3403"/>
                  </a:cubicBezTo>
                  <a:cubicBezTo>
                    <a:pt x="13486" y="3599"/>
                    <a:pt x="12969" y="3849"/>
                    <a:pt x="12702" y="4294"/>
                  </a:cubicBezTo>
                  <a:cubicBezTo>
                    <a:pt x="12506" y="4615"/>
                    <a:pt x="12470" y="5114"/>
                    <a:pt x="12916" y="5238"/>
                  </a:cubicBezTo>
                  <a:cubicBezTo>
                    <a:pt x="12982" y="5258"/>
                    <a:pt x="13049" y="5268"/>
                    <a:pt x="13115" y="5268"/>
                  </a:cubicBezTo>
                  <a:cubicBezTo>
                    <a:pt x="13225" y="5268"/>
                    <a:pt x="13332" y="5241"/>
                    <a:pt x="13432" y="5185"/>
                  </a:cubicBezTo>
                  <a:cubicBezTo>
                    <a:pt x="13919" y="4959"/>
                    <a:pt x="14407" y="4596"/>
                    <a:pt x="14944" y="4596"/>
                  </a:cubicBezTo>
                  <a:cubicBezTo>
                    <a:pt x="14957" y="4596"/>
                    <a:pt x="14969" y="4597"/>
                    <a:pt x="14982" y="4597"/>
                  </a:cubicBezTo>
                  <a:cubicBezTo>
                    <a:pt x="15552" y="4597"/>
                    <a:pt x="16176" y="5185"/>
                    <a:pt x="15712" y="5737"/>
                  </a:cubicBezTo>
                  <a:cubicBezTo>
                    <a:pt x="15552" y="5933"/>
                    <a:pt x="15320" y="6058"/>
                    <a:pt x="15071" y="6076"/>
                  </a:cubicBezTo>
                  <a:cubicBezTo>
                    <a:pt x="14002" y="6236"/>
                    <a:pt x="12951" y="6468"/>
                    <a:pt x="11918" y="6788"/>
                  </a:cubicBezTo>
                  <a:cubicBezTo>
                    <a:pt x="11455" y="6931"/>
                    <a:pt x="10974" y="7091"/>
                    <a:pt x="10707" y="7519"/>
                  </a:cubicBezTo>
                  <a:cubicBezTo>
                    <a:pt x="10564" y="7715"/>
                    <a:pt x="10511" y="7964"/>
                    <a:pt x="10582" y="8195"/>
                  </a:cubicBezTo>
                  <a:cubicBezTo>
                    <a:pt x="10677" y="8574"/>
                    <a:pt x="10997" y="8717"/>
                    <a:pt x="11325" y="8717"/>
                  </a:cubicBezTo>
                  <a:cubicBezTo>
                    <a:pt x="11429" y="8717"/>
                    <a:pt x="11534" y="8702"/>
                    <a:pt x="11633" y="8676"/>
                  </a:cubicBezTo>
                  <a:cubicBezTo>
                    <a:pt x="11936" y="8570"/>
                    <a:pt x="12221" y="8427"/>
                    <a:pt x="12488" y="8249"/>
                  </a:cubicBezTo>
                  <a:cubicBezTo>
                    <a:pt x="13058" y="7928"/>
                    <a:pt x="13699" y="7715"/>
                    <a:pt x="14341" y="7643"/>
                  </a:cubicBezTo>
                  <a:cubicBezTo>
                    <a:pt x="14384" y="7631"/>
                    <a:pt x="14427" y="7626"/>
                    <a:pt x="14470" y="7626"/>
                  </a:cubicBezTo>
                  <a:cubicBezTo>
                    <a:pt x="14620" y="7626"/>
                    <a:pt x="14760" y="7697"/>
                    <a:pt x="14857" y="7821"/>
                  </a:cubicBezTo>
                  <a:cubicBezTo>
                    <a:pt x="14911" y="7928"/>
                    <a:pt x="14929" y="8053"/>
                    <a:pt x="14875" y="8178"/>
                  </a:cubicBezTo>
                  <a:cubicBezTo>
                    <a:pt x="14768" y="8427"/>
                    <a:pt x="14554" y="8605"/>
                    <a:pt x="14305" y="8694"/>
                  </a:cubicBezTo>
                  <a:cubicBezTo>
                    <a:pt x="12791" y="9460"/>
                    <a:pt x="10956" y="9710"/>
                    <a:pt x="9745" y="10921"/>
                  </a:cubicBezTo>
                  <a:cubicBezTo>
                    <a:pt x="9406" y="11295"/>
                    <a:pt x="9139" y="11954"/>
                    <a:pt x="9620" y="12222"/>
                  </a:cubicBezTo>
                  <a:cubicBezTo>
                    <a:pt x="9718" y="12275"/>
                    <a:pt x="9829" y="12302"/>
                    <a:pt x="9943" y="12302"/>
                  </a:cubicBezTo>
                  <a:cubicBezTo>
                    <a:pt x="10056" y="12302"/>
                    <a:pt x="10172" y="12275"/>
                    <a:pt x="10279" y="12222"/>
                  </a:cubicBezTo>
                  <a:cubicBezTo>
                    <a:pt x="11562" y="11545"/>
                    <a:pt x="12826" y="10672"/>
                    <a:pt x="14287" y="10458"/>
                  </a:cubicBezTo>
                  <a:cubicBezTo>
                    <a:pt x="14363" y="10443"/>
                    <a:pt x="14440" y="10435"/>
                    <a:pt x="14518" y="10435"/>
                  </a:cubicBezTo>
                  <a:cubicBezTo>
                    <a:pt x="14713" y="10435"/>
                    <a:pt x="14910" y="10486"/>
                    <a:pt x="15089" y="10600"/>
                  </a:cubicBezTo>
                  <a:cubicBezTo>
                    <a:pt x="15231" y="10690"/>
                    <a:pt x="15303" y="10868"/>
                    <a:pt x="15267" y="11046"/>
                  </a:cubicBezTo>
                  <a:cubicBezTo>
                    <a:pt x="15214" y="11295"/>
                    <a:pt x="14929" y="11384"/>
                    <a:pt x="14715" y="11438"/>
                  </a:cubicBezTo>
                  <a:cubicBezTo>
                    <a:pt x="13468" y="11776"/>
                    <a:pt x="12203" y="12043"/>
                    <a:pt x="11009" y="12507"/>
                  </a:cubicBezTo>
                  <a:cubicBezTo>
                    <a:pt x="9727" y="13005"/>
                    <a:pt x="8480" y="13718"/>
                    <a:pt x="7643" y="14822"/>
                  </a:cubicBezTo>
                  <a:cubicBezTo>
                    <a:pt x="7518" y="14965"/>
                    <a:pt x="7500" y="15179"/>
                    <a:pt x="7571" y="15339"/>
                  </a:cubicBezTo>
                  <a:cubicBezTo>
                    <a:pt x="7659" y="15515"/>
                    <a:pt x="7819" y="15558"/>
                    <a:pt x="7982" y="15558"/>
                  </a:cubicBezTo>
                  <a:cubicBezTo>
                    <a:pt x="8017" y="15558"/>
                    <a:pt x="8053" y="15556"/>
                    <a:pt x="8088" y="15553"/>
                  </a:cubicBezTo>
                  <a:cubicBezTo>
                    <a:pt x="9887" y="15410"/>
                    <a:pt x="11526" y="14448"/>
                    <a:pt x="13147" y="13629"/>
                  </a:cubicBezTo>
                  <a:cubicBezTo>
                    <a:pt x="13451" y="13477"/>
                    <a:pt x="13790" y="13334"/>
                    <a:pt x="14114" y="13334"/>
                  </a:cubicBezTo>
                  <a:cubicBezTo>
                    <a:pt x="14247" y="13334"/>
                    <a:pt x="14377" y="13358"/>
                    <a:pt x="14501" y="13415"/>
                  </a:cubicBezTo>
                  <a:cubicBezTo>
                    <a:pt x="14572" y="13433"/>
                    <a:pt x="14626" y="13486"/>
                    <a:pt x="14661" y="13540"/>
                  </a:cubicBezTo>
                  <a:cubicBezTo>
                    <a:pt x="14679" y="13611"/>
                    <a:pt x="14697" y="13682"/>
                    <a:pt x="14679" y="13736"/>
                  </a:cubicBezTo>
                  <a:cubicBezTo>
                    <a:pt x="14572" y="14502"/>
                    <a:pt x="13771" y="14947"/>
                    <a:pt x="13058" y="15214"/>
                  </a:cubicBezTo>
                  <a:cubicBezTo>
                    <a:pt x="12043" y="15588"/>
                    <a:pt x="10974" y="15838"/>
                    <a:pt x="9905" y="15963"/>
                  </a:cubicBezTo>
                  <a:cubicBezTo>
                    <a:pt x="8711" y="16105"/>
                    <a:pt x="7393" y="16105"/>
                    <a:pt x="6485" y="16907"/>
                  </a:cubicBezTo>
                  <a:cubicBezTo>
                    <a:pt x="6253" y="17049"/>
                    <a:pt x="6164" y="17316"/>
                    <a:pt x="6235" y="17566"/>
                  </a:cubicBezTo>
                  <a:cubicBezTo>
                    <a:pt x="6306" y="17797"/>
                    <a:pt x="6502" y="17958"/>
                    <a:pt x="6734" y="18029"/>
                  </a:cubicBezTo>
                  <a:cubicBezTo>
                    <a:pt x="6827" y="18055"/>
                    <a:pt x="6919" y="18066"/>
                    <a:pt x="7010" y="18066"/>
                  </a:cubicBezTo>
                  <a:cubicBezTo>
                    <a:pt x="7357" y="18066"/>
                    <a:pt x="7696" y="17903"/>
                    <a:pt x="8034" y="17762"/>
                  </a:cubicBezTo>
                  <a:cubicBezTo>
                    <a:pt x="9317" y="17210"/>
                    <a:pt x="10671" y="16818"/>
                    <a:pt x="12078" y="16622"/>
                  </a:cubicBezTo>
                  <a:cubicBezTo>
                    <a:pt x="12109" y="16617"/>
                    <a:pt x="12142" y="16615"/>
                    <a:pt x="12175" y="16615"/>
                  </a:cubicBezTo>
                  <a:cubicBezTo>
                    <a:pt x="12273" y="16615"/>
                    <a:pt x="12377" y="16635"/>
                    <a:pt x="12470" y="16675"/>
                  </a:cubicBezTo>
                  <a:cubicBezTo>
                    <a:pt x="12791" y="16818"/>
                    <a:pt x="12773" y="17103"/>
                    <a:pt x="12684" y="17316"/>
                  </a:cubicBezTo>
                  <a:cubicBezTo>
                    <a:pt x="12363" y="18172"/>
                    <a:pt x="11330" y="18457"/>
                    <a:pt x="10439" y="18635"/>
                  </a:cubicBezTo>
                  <a:lnTo>
                    <a:pt x="7696" y="19169"/>
                  </a:lnTo>
                  <a:cubicBezTo>
                    <a:pt x="6396" y="19419"/>
                    <a:pt x="4917" y="19793"/>
                    <a:pt x="4347" y="21057"/>
                  </a:cubicBezTo>
                  <a:cubicBezTo>
                    <a:pt x="4276" y="21236"/>
                    <a:pt x="4293" y="21449"/>
                    <a:pt x="4436" y="21592"/>
                  </a:cubicBezTo>
                  <a:cubicBezTo>
                    <a:pt x="4510" y="21684"/>
                    <a:pt x="4603" y="21714"/>
                    <a:pt x="4701" y="21714"/>
                  </a:cubicBezTo>
                  <a:cubicBezTo>
                    <a:pt x="4791" y="21714"/>
                    <a:pt x="4885" y="21689"/>
                    <a:pt x="4970" y="21663"/>
                  </a:cubicBezTo>
                  <a:cubicBezTo>
                    <a:pt x="6645" y="21129"/>
                    <a:pt x="8266" y="20291"/>
                    <a:pt x="10047" y="20256"/>
                  </a:cubicBezTo>
                  <a:cubicBezTo>
                    <a:pt x="10172" y="20256"/>
                    <a:pt x="10297" y="20327"/>
                    <a:pt x="10368" y="20434"/>
                  </a:cubicBezTo>
                  <a:cubicBezTo>
                    <a:pt x="10493" y="20666"/>
                    <a:pt x="10279" y="20879"/>
                    <a:pt x="10047" y="21004"/>
                  </a:cubicBezTo>
                  <a:cubicBezTo>
                    <a:pt x="9477" y="21307"/>
                    <a:pt x="7749" y="21823"/>
                    <a:pt x="7749" y="21823"/>
                  </a:cubicBezTo>
                  <a:cubicBezTo>
                    <a:pt x="5451" y="22037"/>
                    <a:pt x="3349" y="23142"/>
                    <a:pt x="1889" y="24905"/>
                  </a:cubicBezTo>
                  <a:cubicBezTo>
                    <a:pt x="1675" y="25155"/>
                    <a:pt x="1479" y="25547"/>
                    <a:pt x="1764" y="25778"/>
                  </a:cubicBezTo>
                  <a:cubicBezTo>
                    <a:pt x="1855" y="25830"/>
                    <a:pt x="1956" y="25863"/>
                    <a:pt x="2066" y="25863"/>
                  </a:cubicBezTo>
                  <a:cubicBezTo>
                    <a:pt x="2107" y="25863"/>
                    <a:pt x="2148" y="25859"/>
                    <a:pt x="2191" y="25849"/>
                  </a:cubicBezTo>
                  <a:cubicBezTo>
                    <a:pt x="2904" y="25671"/>
                    <a:pt x="3492" y="25155"/>
                    <a:pt x="4133" y="24781"/>
                  </a:cubicBezTo>
                  <a:cubicBezTo>
                    <a:pt x="5051" y="24249"/>
                    <a:pt x="6099" y="23951"/>
                    <a:pt x="7160" y="23951"/>
                  </a:cubicBezTo>
                  <a:cubicBezTo>
                    <a:pt x="7273" y="23951"/>
                    <a:pt x="7387" y="23954"/>
                    <a:pt x="7500" y="23961"/>
                  </a:cubicBezTo>
                  <a:cubicBezTo>
                    <a:pt x="7447" y="24478"/>
                    <a:pt x="6823" y="24674"/>
                    <a:pt x="6324" y="24798"/>
                  </a:cubicBezTo>
                  <a:cubicBezTo>
                    <a:pt x="3741" y="25422"/>
                    <a:pt x="1497" y="27061"/>
                    <a:pt x="107" y="29341"/>
                  </a:cubicBezTo>
                  <a:cubicBezTo>
                    <a:pt x="0" y="29501"/>
                    <a:pt x="0" y="29715"/>
                    <a:pt x="107" y="29876"/>
                  </a:cubicBezTo>
                  <a:cubicBezTo>
                    <a:pt x="178" y="29971"/>
                    <a:pt x="297" y="30026"/>
                    <a:pt x="416" y="30026"/>
                  </a:cubicBezTo>
                  <a:cubicBezTo>
                    <a:pt x="475" y="30026"/>
                    <a:pt x="535" y="30012"/>
                    <a:pt x="588" y="29982"/>
                  </a:cubicBezTo>
                  <a:cubicBezTo>
                    <a:pt x="1906" y="29573"/>
                    <a:pt x="2797" y="28058"/>
                    <a:pt x="4169" y="28041"/>
                  </a:cubicBezTo>
                  <a:lnTo>
                    <a:pt x="4169" y="28041"/>
                  </a:lnTo>
                  <a:cubicBezTo>
                    <a:pt x="3011" y="29199"/>
                    <a:pt x="2067" y="30570"/>
                    <a:pt x="1390" y="32067"/>
                  </a:cubicBezTo>
                  <a:cubicBezTo>
                    <a:pt x="1229" y="32423"/>
                    <a:pt x="1087" y="32797"/>
                    <a:pt x="1212" y="33189"/>
                  </a:cubicBezTo>
                  <a:cubicBezTo>
                    <a:pt x="1283" y="33403"/>
                    <a:pt x="1443" y="33545"/>
                    <a:pt x="1657" y="33599"/>
                  </a:cubicBezTo>
                  <a:cubicBezTo>
                    <a:pt x="1697" y="33606"/>
                    <a:pt x="1735" y="33610"/>
                    <a:pt x="1772" y="33610"/>
                  </a:cubicBezTo>
                  <a:cubicBezTo>
                    <a:pt x="2083" y="33610"/>
                    <a:pt x="2301" y="33357"/>
                    <a:pt x="2476" y="33118"/>
                  </a:cubicBezTo>
                  <a:cubicBezTo>
                    <a:pt x="3367" y="31906"/>
                    <a:pt x="4097" y="30606"/>
                    <a:pt x="4685" y="29216"/>
                  </a:cubicBezTo>
                  <a:cubicBezTo>
                    <a:pt x="4860" y="28803"/>
                    <a:pt x="5178" y="28303"/>
                    <a:pt x="5586" y="28303"/>
                  </a:cubicBezTo>
                  <a:cubicBezTo>
                    <a:pt x="5635" y="28303"/>
                    <a:pt x="5685" y="28311"/>
                    <a:pt x="5736" y="28326"/>
                  </a:cubicBezTo>
                  <a:cubicBezTo>
                    <a:pt x="5202" y="29412"/>
                    <a:pt x="4792" y="30570"/>
                    <a:pt x="4507" y="31746"/>
                  </a:cubicBezTo>
                  <a:cubicBezTo>
                    <a:pt x="4435" y="32070"/>
                    <a:pt x="4694" y="32296"/>
                    <a:pt x="4958" y="32296"/>
                  </a:cubicBezTo>
                  <a:cubicBezTo>
                    <a:pt x="5086" y="32296"/>
                    <a:pt x="5216" y="32243"/>
                    <a:pt x="5309" y="32120"/>
                  </a:cubicBezTo>
                  <a:cubicBezTo>
                    <a:pt x="5523" y="31799"/>
                    <a:pt x="5701" y="31461"/>
                    <a:pt x="5808" y="31105"/>
                  </a:cubicBezTo>
                  <a:lnTo>
                    <a:pt x="7732" y="25832"/>
                  </a:lnTo>
                  <a:cubicBezTo>
                    <a:pt x="7857" y="25487"/>
                    <a:pt x="8121" y="25059"/>
                    <a:pt x="8449" y="25059"/>
                  </a:cubicBezTo>
                  <a:cubicBezTo>
                    <a:pt x="8494" y="25059"/>
                    <a:pt x="8540" y="25066"/>
                    <a:pt x="8587" y="25083"/>
                  </a:cubicBezTo>
                  <a:cubicBezTo>
                    <a:pt x="8355" y="26758"/>
                    <a:pt x="7482" y="28272"/>
                    <a:pt x="6877" y="29858"/>
                  </a:cubicBezTo>
                  <a:cubicBezTo>
                    <a:pt x="6663" y="30392"/>
                    <a:pt x="6609" y="31176"/>
                    <a:pt x="7162" y="31336"/>
                  </a:cubicBezTo>
                  <a:cubicBezTo>
                    <a:pt x="7217" y="31350"/>
                    <a:pt x="7273" y="31357"/>
                    <a:pt x="7328" y="31357"/>
                  </a:cubicBezTo>
                  <a:cubicBezTo>
                    <a:pt x="7483" y="31357"/>
                    <a:pt x="7631" y="31304"/>
                    <a:pt x="7749" y="31212"/>
                  </a:cubicBezTo>
                  <a:cubicBezTo>
                    <a:pt x="8159" y="30909"/>
                    <a:pt x="8337" y="30428"/>
                    <a:pt x="8480" y="29965"/>
                  </a:cubicBezTo>
                  <a:cubicBezTo>
                    <a:pt x="8979" y="28415"/>
                    <a:pt x="9371" y="26829"/>
                    <a:pt x="9656" y="25208"/>
                  </a:cubicBezTo>
                  <a:cubicBezTo>
                    <a:pt x="9816" y="24317"/>
                    <a:pt x="9941" y="23373"/>
                    <a:pt x="10457" y="22643"/>
                  </a:cubicBezTo>
                  <a:cubicBezTo>
                    <a:pt x="10570" y="22487"/>
                    <a:pt x="10728" y="22321"/>
                    <a:pt x="10913" y="22321"/>
                  </a:cubicBezTo>
                  <a:cubicBezTo>
                    <a:pt x="10961" y="22321"/>
                    <a:pt x="11011" y="22332"/>
                    <a:pt x="11063" y="22358"/>
                  </a:cubicBezTo>
                  <a:cubicBezTo>
                    <a:pt x="11294" y="22465"/>
                    <a:pt x="11401" y="22750"/>
                    <a:pt x="11312" y="22981"/>
                  </a:cubicBezTo>
                  <a:cubicBezTo>
                    <a:pt x="10653" y="24798"/>
                    <a:pt x="10154" y="26651"/>
                    <a:pt x="9834" y="28539"/>
                  </a:cubicBezTo>
                  <a:cubicBezTo>
                    <a:pt x="9745" y="29003"/>
                    <a:pt x="9727" y="29591"/>
                    <a:pt x="10226" y="29751"/>
                  </a:cubicBezTo>
                  <a:cubicBezTo>
                    <a:pt x="10295" y="29774"/>
                    <a:pt x="10367" y="29785"/>
                    <a:pt x="10439" y="29785"/>
                  </a:cubicBezTo>
                  <a:cubicBezTo>
                    <a:pt x="10642" y="29785"/>
                    <a:pt x="10842" y="29695"/>
                    <a:pt x="10974" y="29537"/>
                  </a:cubicBezTo>
                  <a:cubicBezTo>
                    <a:pt x="11775" y="28611"/>
                    <a:pt x="12043" y="27417"/>
                    <a:pt x="12256" y="26241"/>
                  </a:cubicBezTo>
                  <a:cubicBezTo>
                    <a:pt x="12524" y="24585"/>
                    <a:pt x="12684" y="22910"/>
                    <a:pt x="12737" y="21218"/>
                  </a:cubicBezTo>
                  <a:cubicBezTo>
                    <a:pt x="12737" y="20594"/>
                    <a:pt x="12916" y="19971"/>
                    <a:pt x="13254" y="19436"/>
                  </a:cubicBezTo>
                  <a:cubicBezTo>
                    <a:pt x="13307" y="19347"/>
                    <a:pt x="13397" y="19294"/>
                    <a:pt x="13521" y="19276"/>
                  </a:cubicBezTo>
                  <a:cubicBezTo>
                    <a:pt x="13682" y="19276"/>
                    <a:pt x="13842" y="19365"/>
                    <a:pt x="13913" y="19508"/>
                  </a:cubicBezTo>
                  <a:cubicBezTo>
                    <a:pt x="14020" y="19739"/>
                    <a:pt x="14038" y="19989"/>
                    <a:pt x="13984" y="20238"/>
                  </a:cubicBezTo>
                  <a:cubicBezTo>
                    <a:pt x="13753" y="22055"/>
                    <a:pt x="13592" y="23872"/>
                    <a:pt x="13486" y="25689"/>
                  </a:cubicBezTo>
                  <a:cubicBezTo>
                    <a:pt x="13468" y="25849"/>
                    <a:pt x="13503" y="26010"/>
                    <a:pt x="13592" y="26152"/>
                  </a:cubicBezTo>
                  <a:cubicBezTo>
                    <a:pt x="13690" y="26318"/>
                    <a:pt x="13820" y="26372"/>
                    <a:pt x="13949" y="26372"/>
                  </a:cubicBezTo>
                  <a:cubicBezTo>
                    <a:pt x="14056" y="26372"/>
                    <a:pt x="14163" y="26335"/>
                    <a:pt x="14252" y="26295"/>
                  </a:cubicBezTo>
                  <a:cubicBezTo>
                    <a:pt x="14715" y="26063"/>
                    <a:pt x="15053" y="25671"/>
                    <a:pt x="15178" y="25173"/>
                  </a:cubicBezTo>
                  <a:cubicBezTo>
                    <a:pt x="15944" y="22554"/>
                    <a:pt x="14305" y="19739"/>
                    <a:pt x="15160" y="17210"/>
                  </a:cubicBezTo>
                  <a:lnTo>
                    <a:pt x="15160" y="17210"/>
                  </a:lnTo>
                  <a:cubicBezTo>
                    <a:pt x="15695" y="17334"/>
                    <a:pt x="15766" y="18047"/>
                    <a:pt x="15766" y="18599"/>
                  </a:cubicBezTo>
                  <a:cubicBezTo>
                    <a:pt x="15748" y="19436"/>
                    <a:pt x="15784" y="20291"/>
                    <a:pt x="15837" y="21129"/>
                  </a:cubicBezTo>
                  <a:cubicBezTo>
                    <a:pt x="15855" y="21503"/>
                    <a:pt x="15908" y="21895"/>
                    <a:pt x="16176" y="22180"/>
                  </a:cubicBezTo>
                  <a:cubicBezTo>
                    <a:pt x="16294" y="22313"/>
                    <a:pt x="16462" y="22385"/>
                    <a:pt x="16638" y="22385"/>
                  </a:cubicBezTo>
                  <a:cubicBezTo>
                    <a:pt x="16673" y="22385"/>
                    <a:pt x="16709" y="22382"/>
                    <a:pt x="16746" y="22376"/>
                  </a:cubicBezTo>
                  <a:cubicBezTo>
                    <a:pt x="17102" y="22304"/>
                    <a:pt x="17209" y="21948"/>
                    <a:pt x="17280" y="21610"/>
                  </a:cubicBezTo>
                  <a:cubicBezTo>
                    <a:pt x="17583" y="19864"/>
                    <a:pt x="17066" y="18029"/>
                    <a:pt x="16407" y="16408"/>
                  </a:cubicBezTo>
                  <a:cubicBezTo>
                    <a:pt x="16176" y="15873"/>
                    <a:pt x="16122" y="15268"/>
                    <a:pt x="16282" y="14698"/>
                  </a:cubicBezTo>
                  <a:cubicBezTo>
                    <a:pt x="16282" y="14573"/>
                    <a:pt x="16389" y="14484"/>
                    <a:pt x="16496" y="14448"/>
                  </a:cubicBezTo>
                  <a:cubicBezTo>
                    <a:pt x="16674" y="14448"/>
                    <a:pt x="16835" y="14555"/>
                    <a:pt x="16870" y="14733"/>
                  </a:cubicBezTo>
                  <a:lnTo>
                    <a:pt x="17547" y="17423"/>
                  </a:lnTo>
                  <a:cubicBezTo>
                    <a:pt x="17683" y="17931"/>
                    <a:pt x="17947" y="18551"/>
                    <a:pt x="18461" y="18551"/>
                  </a:cubicBezTo>
                  <a:cubicBezTo>
                    <a:pt x="18488" y="18551"/>
                    <a:pt x="18516" y="18549"/>
                    <a:pt x="18545" y="18546"/>
                  </a:cubicBezTo>
                  <a:cubicBezTo>
                    <a:pt x="18883" y="18474"/>
                    <a:pt x="19133" y="18225"/>
                    <a:pt x="19186" y="17886"/>
                  </a:cubicBezTo>
                  <a:cubicBezTo>
                    <a:pt x="19525" y="15963"/>
                    <a:pt x="18100" y="14377"/>
                    <a:pt x="17636" y="12560"/>
                  </a:cubicBezTo>
                  <a:cubicBezTo>
                    <a:pt x="17547" y="12186"/>
                    <a:pt x="17601" y="11634"/>
                    <a:pt x="17993" y="11634"/>
                  </a:cubicBezTo>
                  <a:lnTo>
                    <a:pt x="19507" y="15214"/>
                  </a:lnTo>
                  <a:cubicBezTo>
                    <a:pt x="19560" y="15339"/>
                    <a:pt x="19614" y="15482"/>
                    <a:pt x="19792" y="15482"/>
                  </a:cubicBezTo>
                  <a:cubicBezTo>
                    <a:pt x="19899" y="15482"/>
                    <a:pt x="20006" y="15410"/>
                    <a:pt x="20059" y="15303"/>
                  </a:cubicBezTo>
                  <a:cubicBezTo>
                    <a:pt x="20398" y="14680"/>
                    <a:pt x="20219" y="13967"/>
                    <a:pt x="20006" y="13308"/>
                  </a:cubicBezTo>
                  <a:cubicBezTo>
                    <a:pt x="19489" y="11830"/>
                    <a:pt x="18723" y="10440"/>
                    <a:pt x="17725" y="9247"/>
                  </a:cubicBezTo>
                  <a:lnTo>
                    <a:pt x="17797" y="9229"/>
                  </a:lnTo>
                  <a:cubicBezTo>
                    <a:pt x="18848" y="9621"/>
                    <a:pt x="19721" y="10387"/>
                    <a:pt x="20522" y="11170"/>
                  </a:cubicBezTo>
                  <a:cubicBezTo>
                    <a:pt x="20718" y="11402"/>
                    <a:pt x="20950" y="11580"/>
                    <a:pt x="21217" y="11705"/>
                  </a:cubicBezTo>
                  <a:cubicBezTo>
                    <a:pt x="21338" y="11765"/>
                    <a:pt x="21474" y="11799"/>
                    <a:pt x="21607" y="11799"/>
                  </a:cubicBezTo>
                  <a:cubicBezTo>
                    <a:pt x="21905" y="11799"/>
                    <a:pt x="22189" y="11631"/>
                    <a:pt x="22250" y="11224"/>
                  </a:cubicBezTo>
                  <a:cubicBezTo>
                    <a:pt x="22286" y="10992"/>
                    <a:pt x="22232" y="10743"/>
                    <a:pt x="22108" y="10529"/>
                  </a:cubicBezTo>
                  <a:cubicBezTo>
                    <a:pt x="21128" y="8962"/>
                    <a:pt x="19364" y="8213"/>
                    <a:pt x="17886" y="7144"/>
                  </a:cubicBezTo>
                  <a:cubicBezTo>
                    <a:pt x="17907" y="7029"/>
                    <a:pt x="18020" y="6988"/>
                    <a:pt x="18150" y="6988"/>
                  </a:cubicBezTo>
                  <a:cubicBezTo>
                    <a:pt x="18241" y="6988"/>
                    <a:pt x="18339" y="7008"/>
                    <a:pt x="18420" y="7038"/>
                  </a:cubicBezTo>
                  <a:cubicBezTo>
                    <a:pt x="19044" y="7287"/>
                    <a:pt x="19649" y="7590"/>
                    <a:pt x="20202" y="7964"/>
                  </a:cubicBezTo>
                  <a:cubicBezTo>
                    <a:pt x="20650" y="8246"/>
                    <a:pt x="21083" y="8575"/>
                    <a:pt x="21630" y="8575"/>
                  </a:cubicBezTo>
                  <a:cubicBezTo>
                    <a:pt x="21670" y="8575"/>
                    <a:pt x="21710" y="8573"/>
                    <a:pt x="21751" y="8570"/>
                  </a:cubicBezTo>
                  <a:cubicBezTo>
                    <a:pt x="22036" y="8552"/>
                    <a:pt x="22286" y="8391"/>
                    <a:pt x="22411" y="8142"/>
                  </a:cubicBezTo>
                  <a:cubicBezTo>
                    <a:pt x="22624" y="7715"/>
                    <a:pt x="22339" y="7287"/>
                    <a:pt x="22036" y="6984"/>
                  </a:cubicBezTo>
                  <a:cubicBezTo>
                    <a:pt x="20879" y="5897"/>
                    <a:pt x="19257" y="5506"/>
                    <a:pt x="17779" y="4918"/>
                  </a:cubicBezTo>
                  <a:cubicBezTo>
                    <a:pt x="17619" y="4864"/>
                    <a:pt x="17476" y="4775"/>
                    <a:pt x="17369" y="4650"/>
                  </a:cubicBezTo>
                  <a:cubicBezTo>
                    <a:pt x="17262" y="4508"/>
                    <a:pt x="17280" y="4312"/>
                    <a:pt x="17423" y="4205"/>
                  </a:cubicBezTo>
                  <a:cubicBezTo>
                    <a:pt x="17485" y="4178"/>
                    <a:pt x="17547" y="4165"/>
                    <a:pt x="17610" y="4165"/>
                  </a:cubicBezTo>
                  <a:cubicBezTo>
                    <a:pt x="17672" y="4165"/>
                    <a:pt x="17734" y="4178"/>
                    <a:pt x="17797" y="4205"/>
                  </a:cubicBezTo>
                  <a:cubicBezTo>
                    <a:pt x="18367" y="4383"/>
                    <a:pt x="18937" y="4526"/>
                    <a:pt x="19525" y="4633"/>
                  </a:cubicBezTo>
                  <a:cubicBezTo>
                    <a:pt x="19639" y="4650"/>
                    <a:pt x="19762" y="4661"/>
                    <a:pt x="19884" y="4661"/>
                  </a:cubicBezTo>
                  <a:cubicBezTo>
                    <a:pt x="20257" y="4661"/>
                    <a:pt x="20620" y="4558"/>
                    <a:pt x="20700" y="4223"/>
                  </a:cubicBezTo>
                  <a:cubicBezTo>
                    <a:pt x="20736" y="4063"/>
                    <a:pt x="20700" y="3902"/>
                    <a:pt x="20629" y="3778"/>
                  </a:cubicBezTo>
                  <a:cubicBezTo>
                    <a:pt x="20237" y="2994"/>
                    <a:pt x="19204" y="2922"/>
                    <a:pt x="18367" y="2673"/>
                  </a:cubicBezTo>
                  <a:cubicBezTo>
                    <a:pt x="17440" y="2406"/>
                    <a:pt x="16514" y="838"/>
                    <a:pt x="1605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7" name="Google Shape;1027;p3"/>
            <p:cNvSpPr/>
            <p:nvPr/>
          </p:nvSpPr>
          <p:spPr>
            <a:xfrm>
              <a:off x="8870765" y="1459367"/>
              <a:ext cx="20851" cy="16129"/>
            </a:xfrm>
            <a:custGeom>
              <a:rect b="b" l="l" r="r" t="t"/>
              <a:pathLst>
                <a:path extrusionOk="0" h="304" w="393">
                  <a:moveTo>
                    <a:pt x="179" y="1"/>
                  </a:moveTo>
                  <a:cubicBezTo>
                    <a:pt x="1" y="1"/>
                    <a:pt x="1" y="303"/>
                    <a:pt x="179" y="303"/>
                  </a:cubicBezTo>
                  <a:cubicBezTo>
                    <a:pt x="393" y="303"/>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8" name="Google Shape;1028;p3"/>
            <p:cNvSpPr/>
            <p:nvPr/>
          </p:nvSpPr>
          <p:spPr>
            <a:xfrm>
              <a:off x="8801689" y="1357025"/>
              <a:ext cx="21859" cy="15651"/>
            </a:xfrm>
            <a:custGeom>
              <a:rect b="b" l="l" r="r" t="t"/>
              <a:pathLst>
                <a:path extrusionOk="0" h="295" w="412">
                  <a:moveTo>
                    <a:pt x="176" y="1"/>
                  </a:moveTo>
                  <a:cubicBezTo>
                    <a:pt x="85" y="1"/>
                    <a:pt x="0" y="87"/>
                    <a:pt x="56" y="184"/>
                  </a:cubicBezTo>
                  <a:lnTo>
                    <a:pt x="74" y="219"/>
                  </a:lnTo>
                  <a:cubicBezTo>
                    <a:pt x="108" y="273"/>
                    <a:pt x="153" y="295"/>
                    <a:pt x="196" y="295"/>
                  </a:cubicBezTo>
                  <a:cubicBezTo>
                    <a:pt x="310" y="295"/>
                    <a:pt x="412" y="145"/>
                    <a:pt x="270" y="41"/>
                  </a:cubicBezTo>
                  <a:lnTo>
                    <a:pt x="252" y="23"/>
                  </a:lnTo>
                  <a:cubicBezTo>
                    <a:pt x="228" y="8"/>
                    <a:pt x="202" y="1"/>
                    <a:pt x="17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29" name="Google Shape;1029;p3"/>
            <p:cNvSpPr/>
            <p:nvPr/>
          </p:nvSpPr>
          <p:spPr>
            <a:xfrm>
              <a:off x="8969075" y="1231605"/>
              <a:ext cx="12309" cy="8542"/>
            </a:xfrm>
            <a:custGeom>
              <a:rect b="b" l="l" r="r" t="t"/>
              <a:pathLst>
                <a:path extrusionOk="0" h="161" w="232">
                  <a:moveTo>
                    <a:pt x="125" y="0"/>
                  </a:moveTo>
                  <a:cubicBezTo>
                    <a:pt x="0" y="0"/>
                    <a:pt x="0" y="161"/>
                    <a:pt x="125" y="161"/>
                  </a:cubicBezTo>
                  <a:cubicBezTo>
                    <a:pt x="232" y="161"/>
                    <a:pt x="232" y="0"/>
                    <a:pt x="12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0" name="Google Shape;1030;p3"/>
            <p:cNvSpPr/>
            <p:nvPr/>
          </p:nvSpPr>
          <p:spPr>
            <a:xfrm>
              <a:off x="9022023" y="1291132"/>
              <a:ext cx="28384" cy="21806"/>
            </a:xfrm>
            <a:custGeom>
              <a:rect b="b" l="l" r="r" t="t"/>
              <a:pathLst>
                <a:path extrusionOk="0" h="411" w="535">
                  <a:moveTo>
                    <a:pt x="267" y="1"/>
                  </a:moveTo>
                  <a:cubicBezTo>
                    <a:pt x="0" y="1"/>
                    <a:pt x="0" y="410"/>
                    <a:pt x="267" y="410"/>
                  </a:cubicBezTo>
                  <a:cubicBezTo>
                    <a:pt x="534" y="392"/>
                    <a:pt x="534" y="1"/>
                    <a:pt x="2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1" name="Google Shape;1031;p3"/>
            <p:cNvSpPr/>
            <p:nvPr/>
          </p:nvSpPr>
          <p:spPr>
            <a:xfrm>
              <a:off x="9155241" y="1114409"/>
              <a:ext cx="22761" cy="18463"/>
            </a:xfrm>
            <a:custGeom>
              <a:rect b="b" l="l" r="r" t="t"/>
              <a:pathLst>
                <a:path extrusionOk="0" h="348" w="429">
                  <a:moveTo>
                    <a:pt x="143" y="0"/>
                  </a:moveTo>
                  <a:cubicBezTo>
                    <a:pt x="1" y="54"/>
                    <a:pt x="1" y="250"/>
                    <a:pt x="143" y="321"/>
                  </a:cubicBezTo>
                  <a:cubicBezTo>
                    <a:pt x="170" y="339"/>
                    <a:pt x="206" y="348"/>
                    <a:pt x="244" y="348"/>
                  </a:cubicBezTo>
                  <a:cubicBezTo>
                    <a:pt x="281" y="348"/>
                    <a:pt x="321" y="339"/>
                    <a:pt x="357" y="321"/>
                  </a:cubicBezTo>
                  <a:cubicBezTo>
                    <a:pt x="411" y="303"/>
                    <a:pt x="428" y="250"/>
                    <a:pt x="428" y="196"/>
                  </a:cubicBezTo>
                  <a:lnTo>
                    <a:pt x="14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2" name="Google Shape;1032;p3"/>
            <p:cNvSpPr/>
            <p:nvPr/>
          </p:nvSpPr>
          <p:spPr>
            <a:xfrm>
              <a:off x="9062662" y="1056739"/>
              <a:ext cx="24618" cy="18039"/>
            </a:xfrm>
            <a:custGeom>
              <a:rect b="b" l="l" r="r" t="t"/>
              <a:pathLst>
                <a:path extrusionOk="0" h="340" w="464">
                  <a:moveTo>
                    <a:pt x="214" y="1"/>
                  </a:moveTo>
                  <a:cubicBezTo>
                    <a:pt x="0" y="1"/>
                    <a:pt x="36" y="339"/>
                    <a:pt x="249" y="339"/>
                  </a:cubicBezTo>
                  <a:cubicBezTo>
                    <a:pt x="463"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3" name="Google Shape;1033;p3"/>
            <p:cNvSpPr/>
            <p:nvPr/>
          </p:nvSpPr>
          <p:spPr>
            <a:xfrm>
              <a:off x="9231798" y="998168"/>
              <a:ext cx="25573" cy="17986"/>
            </a:xfrm>
            <a:custGeom>
              <a:rect b="b" l="l" r="r" t="t"/>
              <a:pathLst>
                <a:path extrusionOk="0" h="339" w="482">
                  <a:moveTo>
                    <a:pt x="215" y="0"/>
                  </a:moveTo>
                  <a:cubicBezTo>
                    <a:pt x="1" y="0"/>
                    <a:pt x="36" y="339"/>
                    <a:pt x="250" y="339"/>
                  </a:cubicBezTo>
                  <a:cubicBezTo>
                    <a:pt x="482" y="339"/>
                    <a:pt x="428" y="0"/>
                    <a:pt x="21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4" name="Google Shape;1034;p3"/>
            <p:cNvSpPr/>
            <p:nvPr/>
          </p:nvSpPr>
          <p:spPr>
            <a:xfrm>
              <a:off x="9327296" y="898903"/>
              <a:ext cx="18941" cy="18145"/>
            </a:xfrm>
            <a:custGeom>
              <a:rect b="b" l="l" r="r" t="t"/>
              <a:pathLst>
                <a:path extrusionOk="0" h="342" w="357">
                  <a:moveTo>
                    <a:pt x="160" y="1"/>
                  </a:moveTo>
                  <a:cubicBezTo>
                    <a:pt x="71" y="18"/>
                    <a:pt x="0" y="108"/>
                    <a:pt x="0" y="197"/>
                  </a:cubicBezTo>
                  <a:cubicBezTo>
                    <a:pt x="16" y="276"/>
                    <a:pt x="89" y="342"/>
                    <a:pt x="168" y="342"/>
                  </a:cubicBezTo>
                  <a:cubicBezTo>
                    <a:pt x="177" y="342"/>
                    <a:pt x="187" y="341"/>
                    <a:pt x="196" y="339"/>
                  </a:cubicBezTo>
                  <a:cubicBezTo>
                    <a:pt x="285" y="339"/>
                    <a:pt x="356" y="250"/>
                    <a:pt x="339" y="161"/>
                  </a:cubicBezTo>
                  <a:cubicBezTo>
                    <a:pt x="339" y="72"/>
                    <a:pt x="249" y="1"/>
                    <a:pt x="1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5" name="Google Shape;1035;p3"/>
            <p:cNvSpPr/>
            <p:nvPr/>
          </p:nvSpPr>
          <p:spPr>
            <a:xfrm>
              <a:off x="9292280" y="1276967"/>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6" name="Google Shape;1036;p3"/>
            <p:cNvSpPr/>
            <p:nvPr/>
          </p:nvSpPr>
          <p:spPr>
            <a:xfrm>
              <a:off x="9332919" y="1161680"/>
              <a:ext cx="15174" cy="11354"/>
            </a:xfrm>
            <a:custGeom>
              <a:rect b="b" l="l" r="r" t="t"/>
              <a:pathLst>
                <a:path extrusionOk="0" h="214" w="286">
                  <a:moveTo>
                    <a:pt x="126" y="0"/>
                  </a:moveTo>
                  <a:cubicBezTo>
                    <a:pt x="1" y="0"/>
                    <a:pt x="1" y="214"/>
                    <a:pt x="143" y="214"/>
                  </a:cubicBezTo>
                  <a:cubicBezTo>
                    <a:pt x="286" y="214"/>
                    <a:pt x="268" y="0"/>
                    <a:pt x="12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7" name="Google Shape;1037;p3"/>
            <p:cNvSpPr/>
            <p:nvPr/>
          </p:nvSpPr>
          <p:spPr>
            <a:xfrm>
              <a:off x="9016346" y="921611"/>
              <a:ext cx="32151" cy="23663"/>
            </a:xfrm>
            <a:custGeom>
              <a:rect b="b" l="l" r="r" t="t"/>
              <a:pathLst>
                <a:path extrusionOk="0" h="446" w="606">
                  <a:moveTo>
                    <a:pt x="285" y="0"/>
                  </a:moveTo>
                  <a:cubicBezTo>
                    <a:pt x="0" y="0"/>
                    <a:pt x="54" y="446"/>
                    <a:pt x="339" y="446"/>
                  </a:cubicBezTo>
                  <a:cubicBezTo>
                    <a:pt x="606" y="446"/>
                    <a:pt x="570" y="0"/>
                    <a:pt x="28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8" name="Google Shape;1038;p3"/>
            <p:cNvSpPr/>
            <p:nvPr/>
          </p:nvSpPr>
          <p:spPr>
            <a:xfrm>
              <a:off x="9193334" y="880122"/>
              <a:ext cx="18675" cy="13635"/>
            </a:xfrm>
            <a:custGeom>
              <a:rect b="b" l="l" r="r" t="t"/>
              <a:pathLst>
                <a:path extrusionOk="0" h="257" w="352">
                  <a:moveTo>
                    <a:pt x="185" y="1"/>
                  </a:moveTo>
                  <a:cubicBezTo>
                    <a:pt x="102" y="1"/>
                    <a:pt x="1" y="125"/>
                    <a:pt x="84" y="194"/>
                  </a:cubicBezTo>
                  <a:lnTo>
                    <a:pt x="120" y="230"/>
                  </a:lnTo>
                  <a:cubicBezTo>
                    <a:pt x="138" y="248"/>
                    <a:pt x="160" y="256"/>
                    <a:pt x="181" y="256"/>
                  </a:cubicBezTo>
                  <a:cubicBezTo>
                    <a:pt x="265" y="256"/>
                    <a:pt x="351" y="140"/>
                    <a:pt x="280" y="70"/>
                  </a:cubicBezTo>
                  <a:lnTo>
                    <a:pt x="245" y="34"/>
                  </a:lnTo>
                  <a:cubicBezTo>
                    <a:pt x="229" y="11"/>
                    <a:pt x="208" y="1"/>
                    <a:pt x="1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39" name="Google Shape;1039;p3"/>
            <p:cNvSpPr/>
            <p:nvPr/>
          </p:nvSpPr>
          <p:spPr>
            <a:xfrm>
              <a:off x="9417063" y="742023"/>
              <a:ext cx="23663" cy="17084"/>
            </a:xfrm>
            <a:custGeom>
              <a:rect b="b" l="l" r="r" t="t"/>
              <a:pathLst>
                <a:path extrusionOk="0" h="322" w="446">
                  <a:moveTo>
                    <a:pt x="214" y="0"/>
                  </a:moveTo>
                  <a:cubicBezTo>
                    <a:pt x="0" y="0"/>
                    <a:pt x="36" y="321"/>
                    <a:pt x="232" y="321"/>
                  </a:cubicBezTo>
                  <a:cubicBezTo>
                    <a:pt x="446" y="321"/>
                    <a:pt x="410"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0" name="Google Shape;1040;p3"/>
            <p:cNvSpPr/>
            <p:nvPr/>
          </p:nvSpPr>
          <p:spPr>
            <a:xfrm>
              <a:off x="9493620" y="1126665"/>
              <a:ext cx="23663" cy="17084"/>
            </a:xfrm>
            <a:custGeom>
              <a:rect b="b" l="l" r="r" t="t"/>
              <a:pathLst>
                <a:path extrusionOk="0" h="322" w="446">
                  <a:moveTo>
                    <a:pt x="214" y="1"/>
                  </a:moveTo>
                  <a:cubicBezTo>
                    <a:pt x="0" y="1"/>
                    <a:pt x="36" y="322"/>
                    <a:pt x="232" y="322"/>
                  </a:cubicBezTo>
                  <a:cubicBezTo>
                    <a:pt x="446"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1" name="Google Shape;1041;p3"/>
            <p:cNvSpPr/>
            <p:nvPr/>
          </p:nvSpPr>
          <p:spPr>
            <a:xfrm>
              <a:off x="9470913" y="996152"/>
              <a:ext cx="25573" cy="21381"/>
            </a:xfrm>
            <a:custGeom>
              <a:rect b="b" l="l" r="r" t="t"/>
              <a:pathLst>
                <a:path extrusionOk="0" h="403" w="482">
                  <a:moveTo>
                    <a:pt x="264" y="0"/>
                  </a:moveTo>
                  <a:cubicBezTo>
                    <a:pt x="254" y="0"/>
                    <a:pt x="243" y="1"/>
                    <a:pt x="232" y="3"/>
                  </a:cubicBezTo>
                  <a:lnTo>
                    <a:pt x="232" y="20"/>
                  </a:lnTo>
                  <a:lnTo>
                    <a:pt x="215" y="20"/>
                  </a:lnTo>
                  <a:cubicBezTo>
                    <a:pt x="19" y="74"/>
                    <a:pt x="1" y="341"/>
                    <a:pt x="197" y="394"/>
                  </a:cubicBezTo>
                  <a:lnTo>
                    <a:pt x="232" y="394"/>
                  </a:lnTo>
                  <a:cubicBezTo>
                    <a:pt x="251" y="400"/>
                    <a:pt x="269" y="402"/>
                    <a:pt x="287" y="402"/>
                  </a:cubicBezTo>
                  <a:cubicBezTo>
                    <a:pt x="387" y="402"/>
                    <a:pt x="467" y="320"/>
                    <a:pt x="482" y="198"/>
                  </a:cubicBezTo>
                  <a:cubicBezTo>
                    <a:pt x="466" y="84"/>
                    <a:pt x="375" y="0"/>
                    <a:pt x="26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2" name="Google Shape;1042;p3"/>
            <p:cNvSpPr/>
            <p:nvPr/>
          </p:nvSpPr>
          <p:spPr>
            <a:xfrm>
              <a:off x="9576915" y="851526"/>
              <a:ext cx="19577" cy="14431"/>
            </a:xfrm>
            <a:custGeom>
              <a:rect b="b" l="l" r="r" t="t"/>
              <a:pathLst>
                <a:path extrusionOk="0" h="272" w="369">
                  <a:moveTo>
                    <a:pt x="235" y="1"/>
                  </a:moveTo>
                  <a:cubicBezTo>
                    <a:pt x="227" y="1"/>
                    <a:pt x="220" y="1"/>
                    <a:pt x="212" y="3"/>
                  </a:cubicBezTo>
                  <a:lnTo>
                    <a:pt x="158" y="21"/>
                  </a:lnTo>
                  <a:cubicBezTo>
                    <a:pt x="1" y="73"/>
                    <a:pt x="114" y="271"/>
                    <a:pt x="221" y="271"/>
                  </a:cubicBezTo>
                  <a:cubicBezTo>
                    <a:pt x="259" y="271"/>
                    <a:pt x="295" y="246"/>
                    <a:pt x="319" y="181"/>
                  </a:cubicBezTo>
                  <a:lnTo>
                    <a:pt x="336" y="181"/>
                  </a:lnTo>
                  <a:lnTo>
                    <a:pt x="336" y="163"/>
                  </a:lnTo>
                  <a:cubicBezTo>
                    <a:pt x="369" y="82"/>
                    <a:pt x="312" y="1"/>
                    <a:pt x="2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3" name="Google Shape;1043;p3"/>
            <p:cNvSpPr/>
            <p:nvPr/>
          </p:nvSpPr>
          <p:spPr>
            <a:xfrm>
              <a:off x="9489853" y="657879"/>
              <a:ext cx="34061" cy="26527"/>
            </a:xfrm>
            <a:custGeom>
              <a:rect b="b" l="l" r="r" t="t"/>
              <a:pathLst>
                <a:path extrusionOk="0" h="500" w="642">
                  <a:moveTo>
                    <a:pt x="339" y="1"/>
                  </a:moveTo>
                  <a:cubicBezTo>
                    <a:pt x="18" y="1"/>
                    <a:pt x="0" y="500"/>
                    <a:pt x="321" y="500"/>
                  </a:cubicBezTo>
                  <a:cubicBezTo>
                    <a:pt x="624" y="500"/>
                    <a:pt x="641"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4" name="Google Shape;1044;p3"/>
            <p:cNvSpPr/>
            <p:nvPr/>
          </p:nvSpPr>
          <p:spPr>
            <a:xfrm>
              <a:off x="9565455" y="548588"/>
              <a:ext cx="14855" cy="20214"/>
            </a:xfrm>
            <a:custGeom>
              <a:rect b="b" l="l" r="r" t="t"/>
              <a:pathLst>
                <a:path extrusionOk="0" h="381" w="280">
                  <a:moveTo>
                    <a:pt x="193" y="0"/>
                  </a:moveTo>
                  <a:cubicBezTo>
                    <a:pt x="183" y="0"/>
                    <a:pt x="171" y="2"/>
                    <a:pt x="159" y="6"/>
                  </a:cubicBezTo>
                  <a:lnTo>
                    <a:pt x="159" y="6"/>
                  </a:lnTo>
                  <a:cubicBezTo>
                    <a:pt x="81" y="21"/>
                    <a:pt x="13" y="83"/>
                    <a:pt x="0" y="173"/>
                  </a:cubicBezTo>
                  <a:cubicBezTo>
                    <a:pt x="0" y="213"/>
                    <a:pt x="16" y="259"/>
                    <a:pt x="42" y="297"/>
                  </a:cubicBezTo>
                  <a:lnTo>
                    <a:pt x="42" y="297"/>
                  </a:lnTo>
                  <a:cubicBezTo>
                    <a:pt x="45" y="303"/>
                    <a:pt x="49" y="308"/>
                    <a:pt x="53" y="313"/>
                  </a:cubicBezTo>
                  <a:lnTo>
                    <a:pt x="53" y="313"/>
                  </a:lnTo>
                  <a:cubicBezTo>
                    <a:pt x="85" y="352"/>
                    <a:pt x="128" y="380"/>
                    <a:pt x="177" y="380"/>
                  </a:cubicBezTo>
                  <a:cubicBezTo>
                    <a:pt x="195" y="380"/>
                    <a:pt x="213" y="377"/>
                    <a:pt x="232" y="369"/>
                  </a:cubicBezTo>
                  <a:cubicBezTo>
                    <a:pt x="276" y="194"/>
                    <a:pt x="279" y="79"/>
                    <a:pt x="246" y="29"/>
                  </a:cubicBezTo>
                  <a:lnTo>
                    <a:pt x="246" y="29"/>
                  </a:lnTo>
                  <a:lnTo>
                    <a:pt x="250" y="12"/>
                  </a:lnTo>
                  <a:cubicBezTo>
                    <a:pt x="239" y="9"/>
                    <a:pt x="229" y="6"/>
                    <a:pt x="218" y="5"/>
                  </a:cubicBezTo>
                  <a:lnTo>
                    <a:pt x="218" y="5"/>
                  </a:lnTo>
                  <a:cubicBezTo>
                    <a:pt x="211" y="2"/>
                    <a:pt x="202" y="0"/>
                    <a:pt x="1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5" name="Google Shape;1045;p3"/>
            <p:cNvSpPr/>
            <p:nvPr/>
          </p:nvSpPr>
          <p:spPr>
            <a:xfrm>
              <a:off x="9262994" y="572833"/>
              <a:ext cx="25573" cy="20851"/>
            </a:xfrm>
            <a:custGeom>
              <a:rect b="b" l="l" r="r" t="t"/>
              <a:pathLst>
                <a:path extrusionOk="0" h="393" w="482">
                  <a:moveTo>
                    <a:pt x="250" y="1"/>
                  </a:moveTo>
                  <a:cubicBezTo>
                    <a:pt x="1" y="18"/>
                    <a:pt x="1" y="357"/>
                    <a:pt x="250" y="393"/>
                  </a:cubicBezTo>
                  <a:cubicBezTo>
                    <a:pt x="482" y="357"/>
                    <a:pt x="482" y="18"/>
                    <a:pt x="25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6" name="Google Shape;1046;p3"/>
            <p:cNvSpPr/>
            <p:nvPr/>
          </p:nvSpPr>
          <p:spPr>
            <a:xfrm>
              <a:off x="9443431" y="503386"/>
              <a:ext cx="26899" cy="18516"/>
            </a:xfrm>
            <a:custGeom>
              <a:rect b="b" l="l" r="r" t="t"/>
              <a:pathLst>
                <a:path extrusionOk="0" h="349" w="507">
                  <a:moveTo>
                    <a:pt x="222" y="1"/>
                  </a:moveTo>
                  <a:cubicBezTo>
                    <a:pt x="181" y="1"/>
                    <a:pt x="141" y="19"/>
                    <a:pt x="109" y="63"/>
                  </a:cubicBezTo>
                  <a:lnTo>
                    <a:pt x="127" y="63"/>
                  </a:lnTo>
                  <a:lnTo>
                    <a:pt x="73" y="116"/>
                  </a:lnTo>
                  <a:cubicBezTo>
                    <a:pt x="1" y="232"/>
                    <a:pt x="118" y="349"/>
                    <a:pt x="231" y="349"/>
                  </a:cubicBezTo>
                  <a:cubicBezTo>
                    <a:pt x="257" y="349"/>
                    <a:pt x="282" y="343"/>
                    <a:pt x="305" y="330"/>
                  </a:cubicBezTo>
                  <a:lnTo>
                    <a:pt x="341" y="312"/>
                  </a:lnTo>
                  <a:cubicBezTo>
                    <a:pt x="506" y="215"/>
                    <a:pt x="361" y="1"/>
                    <a:pt x="2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7" name="Google Shape;1047;p3"/>
            <p:cNvSpPr/>
            <p:nvPr/>
          </p:nvSpPr>
          <p:spPr>
            <a:xfrm>
              <a:off x="9547470" y="320508"/>
              <a:ext cx="25573" cy="20851"/>
            </a:xfrm>
            <a:custGeom>
              <a:rect b="b" l="l" r="r" t="t"/>
              <a:pathLst>
                <a:path extrusionOk="0" h="393" w="482">
                  <a:moveTo>
                    <a:pt x="250" y="0"/>
                  </a:moveTo>
                  <a:cubicBezTo>
                    <a:pt x="1" y="18"/>
                    <a:pt x="1" y="374"/>
                    <a:pt x="250" y="392"/>
                  </a:cubicBezTo>
                  <a:cubicBezTo>
                    <a:pt x="482" y="374"/>
                    <a:pt x="482" y="18"/>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8" name="Google Shape;1048;p3"/>
            <p:cNvSpPr/>
            <p:nvPr/>
          </p:nvSpPr>
          <p:spPr>
            <a:xfrm>
              <a:off x="9614583" y="395155"/>
              <a:ext cx="23663" cy="18039"/>
            </a:xfrm>
            <a:custGeom>
              <a:rect b="b" l="l" r="r" t="t"/>
              <a:pathLst>
                <a:path extrusionOk="0" h="340" w="446">
                  <a:moveTo>
                    <a:pt x="214" y="1"/>
                  </a:moveTo>
                  <a:cubicBezTo>
                    <a:pt x="1" y="1"/>
                    <a:pt x="36" y="339"/>
                    <a:pt x="250" y="339"/>
                  </a:cubicBezTo>
                  <a:cubicBezTo>
                    <a:pt x="446"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49" name="Google Shape;1049;p3"/>
            <p:cNvSpPr/>
            <p:nvPr/>
          </p:nvSpPr>
          <p:spPr>
            <a:xfrm>
              <a:off x="9676020" y="715549"/>
              <a:ext cx="25573" cy="18039"/>
            </a:xfrm>
            <a:custGeom>
              <a:rect b="b" l="l" r="r" t="t"/>
              <a:pathLst>
                <a:path extrusionOk="0" h="340" w="482">
                  <a:moveTo>
                    <a:pt x="268" y="1"/>
                  </a:moveTo>
                  <a:cubicBezTo>
                    <a:pt x="54" y="1"/>
                    <a:pt x="1" y="339"/>
                    <a:pt x="214" y="339"/>
                  </a:cubicBezTo>
                  <a:cubicBezTo>
                    <a:pt x="446" y="339"/>
                    <a:pt x="482"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0" name="Google Shape;1050;p3"/>
            <p:cNvSpPr/>
            <p:nvPr/>
          </p:nvSpPr>
          <p:spPr>
            <a:xfrm>
              <a:off x="9294190" y="416907"/>
              <a:ext cx="32204" cy="23663"/>
            </a:xfrm>
            <a:custGeom>
              <a:rect b="b" l="l" r="r" t="t"/>
              <a:pathLst>
                <a:path extrusionOk="0" h="446" w="607">
                  <a:moveTo>
                    <a:pt x="268" y="0"/>
                  </a:moveTo>
                  <a:cubicBezTo>
                    <a:pt x="1" y="0"/>
                    <a:pt x="54" y="446"/>
                    <a:pt x="321" y="446"/>
                  </a:cubicBezTo>
                  <a:cubicBezTo>
                    <a:pt x="606" y="446"/>
                    <a:pt x="553"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1" name="Google Shape;1051;p3"/>
            <p:cNvSpPr/>
            <p:nvPr/>
          </p:nvSpPr>
          <p:spPr>
            <a:xfrm>
              <a:off x="9572034" y="172116"/>
              <a:ext cx="27482" cy="19896"/>
            </a:xfrm>
            <a:custGeom>
              <a:rect b="b" l="l" r="r" t="t"/>
              <a:pathLst>
                <a:path extrusionOk="0" h="375" w="518">
                  <a:moveTo>
                    <a:pt x="268" y="0"/>
                  </a:moveTo>
                  <a:cubicBezTo>
                    <a:pt x="37" y="0"/>
                    <a:pt x="1" y="375"/>
                    <a:pt x="250" y="375"/>
                  </a:cubicBezTo>
                  <a:cubicBezTo>
                    <a:pt x="482" y="375"/>
                    <a:pt x="518"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2" name="Google Shape;1052;p3"/>
            <p:cNvSpPr/>
            <p:nvPr/>
          </p:nvSpPr>
          <p:spPr>
            <a:xfrm>
              <a:off x="9769607" y="198484"/>
              <a:ext cx="22548" cy="18835"/>
            </a:xfrm>
            <a:custGeom>
              <a:rect b="b" l="l" r="r" t="t"/>
              <a:pathLst>
                <a:path extrusionOk="0" h="355" w="425">
                  <a:moveTo>
                    <a:pt x="241" y="1"/>
                  </a:moveTo>
                  <a:cubicBezTo>
                    <a:pt x="220" y="1"/>
                    <a:pt x="198" y="7"/>
                    <a:pt x="178" y="20"/>
                  </a:cubicBezTo>
                  <a:cubicBezTo>
                    <a:pt x="71" y="91"/>
                    <a:pt x="0" y="234"/>
                    <a:pt x="125" y="323"/>
                  </a:cubicBezTo>
                  <a:cubicBezTo>
                    <a:pt x="157" y="344"/>
                    <a:pt x="193" y="354"/>
                    <a:pt x="230" y="354"/>
                  </a:cubicBezTo>
                  <a:cubicBezTo>
                    <a:pt x="315" y="354"/>
                    <a:pt x="397" y="298"/>
                    <a:pt x="410" y="198"/>
                  </a:cubicBezTo>
                  <a:cubicBezTo>
                    <a:pt x="424" y="111"/>
                    <a:pt x="333" y="1"/>
                    <a:pt x="24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3" name="Google Shape;1053;p3"/>
            <p:cNvSpPr/>
            <p:nvPr/>
          </p:nvSpPr>
          <p:spPr>
            <a:xfrm>
              <a:off x="9495477" y="47333"/>
              <a:ext cx="30347" cy="22761"/>
            </a:xfrm>
            <a:custGeom>
              <a:rect b="b" l="l" r="r" t="t"/>
              <a:pathLst>
                <a:path extrusionOk="0" h="429" w="572">
                  <a:moveTo>
                    <a:pt x="268" y="1"/>
                  </a:moveTo>
                  <a:cubicBezTo>
                    <a:pt x="1" y="1"/>
                    <a:pt x="37" y="428"/>
                    <a:pt x="304" y="428"/>
                  </a:cubicBezTo>
                  <a:cubicBezTo>
                    <a:pt x="571"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4" name="Google Shape;1054;p3"/>
            <p:cNvSpPr/>
            <p:nvPr/>
          </p:nvSpPr>
          <p:spPr>
            <a:xfrm>
              <a:off x="9698727" y="26536"/>
              <a:ext cx="17986" cy="15227"/>
            </a:xfrm>
            <a:custGeom>
              <a:rect b="b" l="l" r="r" t="t"/>
              <a:pathLst>
                <a:path extrusionOk="0" h="287" w="339">
                  <a:moveTo>
                    <a:pt x="178" y="1"/>
                  </a:moveTo>
                  <a:cubicBezTo>
                    <a:pt x="0" y="19"/>
                    <a:pt x="0" y="268"/>
                    <a:pt x="178" y="286"/>
                  </a:cubicBezTo>
                  <a:cubicBezTo>
                    <a:pt x="339" y="268"/>
                    <a:pt x="339" y="19"/>
                    <a:pt x="17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5" name="Google Shape;1055;p3"/>
            <p:cNvSpPr/>
            <p:nvPr/>
          </p:nvSpPr>
          <p:spPr>
            <a:xfrm>
              <a:off x="9308355" y="245808"/>
              <a:ext cx="28437" cy="21806"/>
            </a:xfrm>
            <a:custGeom>
              <a:rect b="b" l="l" r="r" t="t"/>
              <a:pathLst>
                <a:path extrusionOk="0" h="411" w="536">
                  <a:moveTo>
                    <a:pt x="268" y="1"/>
                  </a:moveTo>
                  <a:cubicBezTo>
                    <a:pt x="1" y="1"/>
                    <a:pt x="19" y="411"/>
                    <a:pt x="286" y="411"/>
                  </a:cubicBezTo>
                  <a:cubicBezTo>
                    <a:pt x="535" y="411"/>
                    <a:pt x="535"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6" name="Google Shape;1056;p3"/>
            <p:cNvSpPr/>
            <p:nvPr/>
          </p:nvSpPr>
          <p:spPr>
            <a:xfrm>
              <a:off x="9787540" y="368681"/>
              <a:ext cx="26527" cy="19896"/>
            </a:xfrm>
            <a:custGeom>
              <a:rect b="b" l="l" r="r" t="t"/>
              <a:pathLst>
                <a:path extrusionOk="0" h="375" w="500">
                  <a:moveTo>
                    <a:pt x="268" y="1"/>
                  </a:moveTo>
                  <a:cubicBezTo>
                    <a:pt x="36" y="1"/>
                    <a:pt x="1" y="375"/>
                    <a:pt x="250" y="375"/>
                  </a:cubicBezTo>
                  <a:cubicBezTo>
                    <a:pt x="482" y="375"/>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7" name="Google Shape;1057;p3"/>
            <p:cNvSpPr/>
            <p:nvPr/>
          </p:nvSpPr>
          <p:spPr>
            <a:xfrm>
              <a:off x="9112321" y="743720"/>
              <a:ext cx="30560" cy="21699"/>
            </a:xfrm>
            <a:custGeom>
              <a:rect b="b" l="l" r="r" t="t"/>
              <a:pathLst>
                <a:path extrusionOk="0" h="409" w="576">
                  <a:moveTo>
                    <a:pt x="314" y="1"/>
                  </a:moveTo>
                  <a:cubicBezTo>
                    <a:pt x="288" y="1"/>
                    <a:pt x="263" y="7"/>
                    <a:pt x="240" y="22"/>
                  </a:cubicBezTo>
                  <a:lnTo>
                    <a:pt x="204" y="40"/>
                  </a:lnTo>
                  <a:cubicBezTo>
                    <a:pt x="1" y="162"/>
                    <a:pt x="138" y="408"/>
                    <a:pt x="302" y="408"/>
                  </a:cubicBezTo>
                  <a:cubicBezTo>
                    <a:pt x="353" y="408"/>
                    <a:pt x="407" y="384"/>
                    <a:pt x="454" y="325"/>
                  </a:cubicBezTo>
                  <a:lnTo>
                    <a:pt x="471" y="289"/>
                  </a:lnTo>
                  <a:cubicBezTo>
                    <a:pt x="576" y="170"/>
                    <a:pt x="443" y="1"/>
                    <a:pt x="3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8" name="Google Shape;1058;p3"/>
            <p:cNvSpPr/>
            <p:nvPr/>
          </p:nvSpPr>
          <p:spPr>
            <a:xfrm>
              <a:off x="7797110" y="-588732"/>
              <a:ext cx="1758030" cy="1844033"/>
            </a:xfrm>
            <a:custGeom>
              <a:rect b="b" l="l" r="r" t="t"/>
              <a:pathLst>
                <a:path extrusionOk="0" h="34757" w="33136">
                  <a:moveTo>
                    <a:pt x="33135" y="1"/>
                  </a:moveTo>
                  <a:lnTo>
                    <a:pt x="33135" y="1"/>
                  </a:lnTo>
                  <a:cubicBezTo>
                    <a:pt x="28236" y="215"/>
                    <a:pt x="23302" y="446"/>
                    <a:pt x="18207" y="1925"/>
                  </a:cubicBezTo>
                  <a:cubicBezTo>
                    <a:pt x="17209" y="2210"/>
                    <a:pt x="16158" y="2584"/>
                    <a:pt x="15285" y="3332"/>
                  </a:cubicBezTo>
                  <a:cubicBezTo>
                    <a:pt x="14395" y="4098"/>
                    <a:pt x="13789" y="5363"/>
                    <a:pt x="14163" y="6147"/>
                  </a:cubicBezTo>
                  <a:cubicBezTo>
                    <a:pt x="14484" y="6806"/>
                    <a:pt x="15428" y="6948"/>
                    <a:pt x="15677" y="7661"/>
                  </a:cubicBezTo>
                  <a:cubicBezTo>
                    <a:pt x="15980" y="8516"/>
                    <a:pt x="15125" y="9799"/>
                    <a:pt x="14145" y="10422"/>
                  </a:cubicBezTo>
                  <a:cubicBezTo>
                    <a:pt x="13165" y="11028"/>
                    <a:pt x="12114" y="11188"/>
                    <a:pt x="11081" y="11402"/>
                  </a:cubicBezTo>
                  <a:cubicBezTo>
                    <a:pt x="9033" y="11830"/>
                    <a:pt x="6806" y="12649"/>
                    <a:pt x="5113" y="14341"/>
                  </a:cubicBezTo>
                  <a:cubicBezTo>
                    <a:pt x="3403" y="16052"/>
                    <a:pt x="2548" y="18795"/>
                    <a:pt x="3777" y="20024"/>
                  </a:cubicBezTo>
                  <a:cubicBezTo>
                    <a:pt x="4561" y="20826"/>
                    <a:pt x="6164" y="21075"/>
                    <a:pt x="5968" y="22447"/>
                  </a:cubicBezTo>
                  <a:cubicBezTo>
                    <a:pt x="5862" y="22946"/>
                    <a:pt x="5630" y="23427"/>
                    <a:pt x="5327" y="23836"/>
                  </a:cubicBezTo>
                  <a:cubicBezTo>
                    <a:pt x="3973" y="25832"/>
                    <a:pt x="2156" y="27595"/>
                    <a:pt x="1070" y="29697"/>
                  </a:cubicBezTo>
                  <a:cubicBezTo>
                    <a:pt x="1" y="31799"/>
                    <a:pt x="90" y="34489"/>
                    <a:pt x="1978" y="34739"/>
                  </a:cubicBezTo>
                  <a:cubicBezTo>
                    <a:pt x="2070" y="34751"/>
                    <a:pt x="2164" y="34756"/>
                    <a:pt x="2258" y="34756"/>
                  </a:cubicBezTo>
                  <a:cubicBezTo>
                    <a:pt x="3727" y="34756"/>
                    <a:pt x="5405" y="33367"/>
                    <a:pt x="6610" y="31978"/>
                  </a:cubicBezTo>
                  <a:cubicBezTo>
                    <a:pt x="7411" y="31051"/>
                    <a:pt x="8142" y="30071"/>
                    <a:pt x="8783" y="29038"/>
                  </a:cubicBezTo>
                  <a:cubicBezTo>
                    <a:pt x="9104" y="28539"/>
                    <a:pt x="9424" y="28005"/>
                    <a:pt x="9905" y="27667"/>
                  </a:cubicBezTo>
                  <a:cubicBezTo>
                    <a:pt x="10216" y="27450"/>
                    <a:pt x="10528" y="27358"/>
                    <a:pt x="10825" y="27358"/>
                  </a:cubicBezTo>
                  <a:cubicBezTo>
                    <a:pt x="11482" y="27358"/>
                    <a:pt x="12063" y="27809"/>
                    <a:pt x="12382" y="28361"/>
                  </a:cubicBezTo>
                  <a:cubicBezTo>
                    <a:pt x="12845" y="29163"/>
                    <a:pt x="13130" y="30178"/>
                    <a:pt x="14003" y="30481"/>
                  </a:cubicBezTo>
                  <a:cubicBezTo>
                    <a:pt x="14153" y="30529"/>
                    <a:pt x="14316" y="30552"/>
                    <a:pt x="14486" y="30552"/>
                  </a:cubicBezTo>
                  <a:cubicBezTo>
                    <a:pt x="15321" y="30552"/>
                    <a:pt x="16342" y="30004"/>
                    <a:pt x="17067" y="29234"/>
                  </a:cubicBezTo>
                  <a:cubicBezTo>
                    <a:pt x="17940" y="28326"/>
                    <a:pt x="18474" y="27168"/>
                    <a:pt x="18866" y="26045"/>
                  </a:cubicBezTo>
                  <a:cubicBezTo>
                    <a:pt x="19400" y="24513"/>
                    <a:pt x="19703" y="22928"/>
                    <a:pt x="19757" y="21307"/>
                  </a:cubicBezTo>
                  <a:cubicBezTo>
                    <a:pt x="19775" y="20220"/>
                    <a:pt x="19846" y="18813"/>
                    <a:pt x="20897" y="18100"/>
                  </a:cubicBezTo>
                  <a:cubicBezTo>
                    <a:pt x="21250" y="17849"/>
                    <a:pt x="21596" y="17765"/>
                    <a:pt x="21941" y="17765"/>
                  </a:cubicBezTo>
                  <a:cubicBezTo>
                    <a:pt x="22662" y="17765"/>
                    <a:pt x="23377" y="18136"/>
                    <a:pt x="24139" y="18136"/>
                  </a:cubicBezTo>
                  <a:cubicBezTo>
                    <a:pt x="24151" y="18136"/>
                    <a:pt x="24163" y="18136"/>
                    <a:pt x="24175" y="18136"/>
                  </a:cubicBezTo>
                  <a:cubicBezTo>
                    <a:pt x="26010" y="18100"/>
                    <a:pt x="27738" y="15891"/>
                    <a:pt x="28789" y="13985"/>
                  </a:cubicBezTo>
                  <a:cubicBezTo>
                    <a:pt x="31122" y="9656"/>
                    <a:pt x="33135" y="1"/>
                    <a:pt x="33135"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59" name="Google Shape;1059;p3"/>
            <p:cNvSpPr/>
            <p:nvPr/>
          </p:nvSpPr>
          <p:spPr>
            <a:xfrm>
              <a:off x="7827351" y="-591544"/>
              <a:ext cx="1727789" cy="1846845"/>
            </a:xfrm>
            <a:custGeom>
              <a:rect b="b" l="l" r="r" t="t"/>
              <a:pathLst>
                <a:path extrusionOk="0" h="34810" w="32566">
                  <a:moveTo>
                    <a:pt x="30837" y="0"/>
                  </a:moveTo>
                  <a:cubicBezTo>
                    <a:pt x="27203" y="3207"/>
                    <a:pt x="1" y="33634"/>
                    <a:pt x="1" y="33634"/>
                  </a:cubicBezTo>
                  <a:cubicBezTo>
                    <a:pt x="54" y="33812"/>
                    <a:pt x="161" y="33990"/>
                    <a:pt x="268" y="34150"/>
                  </a:cubicBezTo>
                  <a:cubicBezTo>
                    <a:pt x="553" y="34507"/>
                    <a:pt x="945" y="34738"/>
                    <a:pt x="1408" y="34792"/>
                  </a:cubicBezTo>
                  <a:cubicBezTo>
                    <a:pt x="1499" y="34804"/>
                    <a:pt x="1592" y="34809"/>
                    <a:pt x="1685" y="34809"/>
                  </a:cubicBezTo>
                  <a:cubicBezTo>
                    <a:pt x="3140" y="34809"/>
                    <a:pt x="4817" y="33420"/>
                    <a:pt x="6022" y="32031"/>
                  </a:cubicBezTo>
                  <a:cubicBezTo>
                    <a:pt x="6824" y="31104"/>
                    <a:pt x="7554" y="30124"/>
                    <a:pt x="8195" y="29091"/>
                  </a:cubicBezTo>
                  <a:cubicBezTo>
                    <a:pt x="8516" y="28592"/>
                    <a:pt x="8837" y="28058"/>
                    <a:pt x="9318" y="27720"/>
                  </a:cubicBezTo>
                  <a:cubicBezTo>
                    <a:pt x="9628" y="27503"/>
                    <a:pt x="9942" y="27411"/>
                    <a:pt x="10240" y="27411"/>
                  </a:cubicBezTo>
                  <a:cubicBezTo>
                    <a:pt x="10901" y="27411"/>
                    <a:pt x="11487" y="27862"/>
                    <a:pt x="11794" y="28414"/>
                  </a:cubicBezTo>
                  <a:cubicBezTo>
                    <a:pt x="12257" y="29198"/>
                    <a:pt x="12524" y="30231"/>
                    <a:pt x="13433" y="30534"/>
                  </a:cubicBezTo>
                  <a:cubicBezTo>
                    <a:pt x="13583" y="30582"/>
                    <a:pt x="13745" y="30605"/>
                    <a:pt x="13914" y="30605"/>
                  </a:cubicBezTo>
                  <a:cubicBezTo>
                    <a:pt x="14746" y="30605"/>
                    <a:pt x="15754" y="30057"/>
                    <a:pt x="16479" y="29287"/>
                  </a:cubicBezTo>
                  <a:cubicBezTo>
                    <a:pt x="17352" y="28379"/>
                    <a:pt x="17886" y="27221"/>
                    <a:pt x="18278" y="26098"/>
                  </a:cubicBezTo>
                  <a:cubicBezTo>
                    <a:pt x="18813" y="24566"/>
                    <a:pt x="19115" y="22981"/>
                    <a:pt x="19169" y="21360"/>
                  </a:cubicBezTo>
                  <a:cubicBezTo>
                    <a:pt x="19187" y="20273"/>
                    <a:pt x="19258" y="18866"/>
                    <a:pt x="20309" y="18153"/>
                  </a:cubicBezTo>
                  <a:cubicBezTo>
                    <a:pt x="20668" y="17902"/>
                    <a:pt x="21016" y="17818"/>
                    <a:pt x="21361" y="17818"/>
                  </a:cubicBezTo>
                  <a:cubicBezTo>
                    <a:pt x="22082" y="17818"/>
                    <a:pt x="22789" y="18189"/>
                    <a:pt x="23551" y="18189"/>
                  </a:cubicBezTo>
                  <a:cubicBezTo>
                    <a:pt x="23563" y="18189"/>
                    <a:pt x="23575" y="18189"/>
                    <a:pt x="23587" y="18189"/>
                  </a:cubicBezTo>
                  <a:cubicBezTo>
                    <a:pt x="25422" y="18153"/>
                    <a:pt x="27150" y="15944"/>
                    <a:pt x="28201" y="14038"/>
                  </a:cubicBezTo>
                  <a:cubicBezTo>
                    <a:pt x="30552" y="9709"/>
                    <a:pt x="32565" y="54"/>
                    <a:pt x="32565" y="54"/>
                  </a:cubicBezTo>
                  <a:lnTo>
                    <a:pt x="3083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0" name="Google Shape;1060;p3"/>
            <p:cNvSpPr/>
            <p:nvPr/>
          </p:nvSpPr>
          <p:spPr>
            <a:xfrm>
              <a:off x="8950187" y="-532017"/>
              <a:ext cx="499088" cy="30294"/>
            </a:xfrm>
            <a:custGeom>
              <a:rect b="b" l="l" r="r" t="t"/>
              <a:pathLst>
                <a:path extrusionOk="0" h="571" w="9407">
                  <a:moveTo>
                    <a:pt x="107" y="1"/>
                  </a:moveTo>
                  <a:cubicBezTo>
                    <a:pt x="54" y="1"/>
                    <a:pt x="0" y="54"/>
                    <a:pt x="0" y="108"/>
                  </a:cubicBezTo>
                  <a:cubicBezTo>
                    <a:pt x="0" y="179"/>
                    <a:pt x="36" y="214"/>
                    <a:pt x="107" y="232"/>
                  </a:cubicBezTo>
                  <a:cubicBezTo>
                    <a:pt x="1817" y="268"/>
                    <a:pt x="3278" y="339"/>
                    <a:pt x="4685" y="393"/>
                  </a:cubicBezTo>
                  <a:cubicBezTo>
                    <a:pt x="6093" y="464"/>
                    <a:pt x="7536" y="517"/>
                    <a:pt x="9264" y="571"/>
                  </a:cubicBezTo>
                  <a:cubicBezTo>
                    <a:pt x="9406" y="571"/>
                    <a:pt x="9406" y="339"/>
                    <a:pt x="9264" y="339"/>
                  </a:cubicBezTo>
                  <a:cubicBezTo>
                    <a:pt x="7553" y="304"/>
                    <a:pt x="6093" y="232"/>
                    <a:pt x="4685" y="179"/>
                  </a:cubicBezTo>
                  <a:cubicBezTo>
                    <a:pt x="3278" y="108"/>
                    <a:pt x="1817" y="54"/>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1" name="Google Shape;1061;p3"/>
            <p:cNvSpPr/>
            <p:nvPr/>
          </p:nvSpPr>
          <p:spPr>
            <a:xfrm>
              <a:off x="8599553" y="-405377"/>
              <a:ext cx="675815" cy="52047"/>
            </a:xfrm>
            <a:custGeom>
              <a:rect b="b" l="l" r="r" t="t"/>
              <a:pathLst>
                <a:path extrusionOk="0" h="981" w="12738">
                  <a:moveTo>
                    <a:pt x="107" y="1"/>
                  </a:moveTo>
                  <a:cubicBezTo>
                    <a:pt x="53" y="1"/>
                    <a:pt x="0" y="54"/>
                    <a:pt x="0" y="108"/>
                  </a:cubicBezTo>
                  <a:cubicBezTo>
                    <a:pt x="0" y="179"/>
                    <a:pt x="53" y="232"/>
                    <a:pt x="107" y="232"/>
                  </a:cubicBezTo>
                  <a:lnTo>
                    <a:pt x="125" y="232"/>
                  </a:lnTo>
                  <a:cubicBezTo>
                    <a:pt x="1443" y="232"/>
                    <a:pt x="9816" y="749"/>
                    <a:pt x="12613" y="981"/>
                  </a:cubicBezTo>
                  <a:cubicBezTo>
                    <a:pt x="12684" y="981"/>
                    <a:pt x="12737" y="927"/>
                    <a:pt x="12737" y="874"/>
                  </a:cubicBezTo>
                  <a:cubicBezTo>
                    <a:pt x="12737" y="802"/>
                    <a:pt x="12702" y="749"/>
                    <a:pt x="12630" y="749"/>
                  </a:cubicBezTo>
                  <a:cubicBezTo>
                    <a:pt x="9834" y="517"/>
                    <a:pt x="1443" y="1"/>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2" name="Google Shape;1062;p3"/>
            <p:cNvSpPr/>
            <p:nvPr/>
          </p:nvSpPr>
          <p:spPr>
            <a:xfrm>
              <a:off x="8574936" y="-252263"/>
              <a:ext cx="533150" cy="54859"/>
            </a:xfrm>
            <a:custGeom>
              <a:rect b="b" l="l" r="r" t="t"/>
              <a:pathLst>
                <a:path extrusionOk="0" h="1034" w="10049">
                  <a:moveTo>
                    <a:pt x="126" y="1"/>
                  </a:moveTo>
                  <a:cubicBezTo>
                    <a:pt x="72" y="1"/>
                    <a:pt x="19" y="54"/>
                    <a:pt x="1" y="108"/>
                  </a:cubicBezTo>
                  <a:cubicBezTo>
                    <a:pt x="1" y="161"/>
                    <a:pt x="36" y="215"/>
                    <a:pt x="108" y="232"/>
                  </a:cubicBezTo>
                  <a:lnTo>
                    <a:pt x="1105" y="321"/>
                  </a:lnTo>
                  <a:cubicBezTo>
                    <a:pt x="4241" y="624"/>
                    <a:pt x="6717" y="874"/>
                    <a:pt x="9941" y="1034"/>
                  </a:cubicBezTo>
                  <a:cubicBezTo>
                    <a:pt x="9995" y="1034"/>
                    <a:pt x="10048" y="981"/>
                    <a:pt x="10048" y="927"/>
                  </a:cubicBezTo>
                  <a:cubicBezTo>
                    <a:pt x="10048" y="874"/>
                    <a:pt x="10012" y="820"/>
                    <a:pt x="9941" y="820"/>
                  </a:cubicBezTo>
                  <a:cubicBezTo>
                    <a:pt x="6717" y="642"/>
                    <a:pt x="4241" y="410"/>
                    <a:pt x="1123" y="108"/>
                  </a:cubicBezTo>
                  <a:lnTo>
                    <a:pt x="126" y="1"/>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3" name="Google Shape;1063;p3"/>
            <p:cNvSpPr/>
            <p:nvPr/>
          </p:nvSpPr>
          <p:spPr>
            <a:xfrm>
              <a:off x="8535252" y="-32036"/>
              <a:ext cx="382845" cy="26527"/>
            </a:xfrm>
            <a:custGeom>
              <a:rect b="b" l="l" r="r" t="t"/>
              <a:pathLst>
                <a:path extrusionOk="0" h="500" w="7216">
                  <a:moveTo>
                    <a:pt x="161" y="1"/>
                  </a:moveTo>
                  <a:cubicBezTo>
                    <a:pt x="1" y="1"/>
                    <a:pt x="1" y="232"/>
                    <a:pt x="161" y="232"/>
                  </a:cubicBezTo>
                  <a:cubicBezTo>
                    <a:pt x="1550" y="250"/>
                    <a:pt x="2602" y="303"/>
                    <a:pt x="3617" y="357"/>
                  </a:cubicBezTo>
                  <a:cubicBezTo>
                    <a:pt x="4650" y="410"/>
                    <a:pt x="5701" y="464"/>
                    <a:pt x="7109" y="499"/>
                  </a:cubicBezTo>
                  <a:cubicBezTo>
                    <a:pt x="7162" y="481"/>
                    <a:pt x="7215" y="446"/>
                    <a:pt x="7215" y="375"/>
                  </a:cubicBezTo>
                  <a:cubicBezTo>
                    <a:pt x="7215" y="321"/>
                    <a:pt x="7162" y="268"/>
                    <a:pt x="7109" y="268"/>
                  </a:cubicBezTo>
                  <a:cubicBezTo>
                    <a:pt x="5701" y="232"/>
                    <a:pt x="4650" y="179"/>
                    <a:pt x="3635" y="143"/>
                  </a:cubicBezTo>
                  <a:cubicBezTo>
                    <a:pt x="2602" y="90"/>
                    <a:pt x="1550" y="36"/>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4" name="Google Shape;1064;p3"/>
            <p:cNvSpPr/>
            <p:nvPr/>
          </p:nvSpPr>
          <p:spPr>
            <a:xfrm>
              <a:off x="8151565" y="105003"/>
              <a:ext cx="632309" cy="37881"/>
            </a:xfrm>
            <a:custGeom>
              <a:rect b="b" l="l" r="r" t="t"/>
              <a:pathLst>
                <a:path extrusionOk="0" h="714" w="11918">
                  <a:moveTo>
                    <a:pt x="125" y="1"/>
                  </a:moveTo>
                  <a:cubicBezTo>
                    <a:pt x="53" y="1"/>
                    <a:pt x="0" y="54"/>
                    <a:pt x="0" y="107"/>
                  </a:cubicBezTo>
                  <a:cubicBezTo>
                    <a:pt x="0" y="179"/>
                    <a:pt x="53" y="232"/>
                    <a:pt x="107" y="232"/>
                  </a:cubicBezTo>
                  <a:cubicBezTo>
                    <a:pt x="3581" y="428"/>
                    <a:pt x="7963" y="606"/>
                    <a:pt x="11793" y="713"/>
                  </a:cubicBezTo>
                  <a:cubicBezTo>
                    <a:pt x="11847" y="713"/>
                    <a:pt x="11900" y="660"/>
                    <a:pt x="11900" y="606"/>
                  </a:cubicBezTo>
                  <a:cubicBezTo>
                    <a:pt x="11918" y="535"/>
                    <a:pt x="11864" y="482"/>
                    <a:pt x="11793" y="482"/>
                  </a:cubicBezTo>
                  <a:cubicBezTo>
                    <a:pt x="7963" y="393"/>
                    <a:pt x="3599" y="214"/>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5" name="Google Shape;1065;p3"/>
            <p:cNvSpPr/>
            <p:nvPr/>
          </p:nvSpPr>
          <p:spPr>
            <a:xfrm>
              <a:off x="8000307" y="264642"/>
              <a:ext cx="621009" cy="64409"/>
            </a:xfrm>
            <a:custGeom>
              <a:rect b="b" l="l" r="r" t="t"/>
              <a:pathLst>
                <a:path extrusionOk="0" h="1214" w="11705">
                  <a:moveTo>
                    <a:pt x="354" y="1"/>
                  </a:moveTo>
                  <a:cubicBezTo>
                    <a:pt x="279" y="1"/>
                    <a:pt x="209" y="1"/>
                    <a:pt x="143" y="2"/>
                  </a:cubicBezTo>
                  <a:cubicBezTo>
                    <a:pt x="1" y="2"/>
                    <a:pt x="1" y="216"/>
                    <a:pt x="143" y="216"/>
                  </a:cubicBezTo>
                  <a:cubicBezTo>
                    <a:pt x="203" y="215"/>
                    <a:pt x="267" y="215"/>
                    <a:pt x="335" y="215"/>
                  </a:cubicBezTo>
                  <a:cubicBezTo>
                    <a:pt x="1715" y="215"/>
                    <a:pt x="4746" y="398"/>
                    <a:pt x="11384" y="1196"/>
                  </a:cubicBezTo>
                  <a:lnTo>
                    <a:pt x="11527" y="1214"/>
                  </a:lnTo>
                  <a:lnTo>
                    <a:pt x="11544" y="1214"/>
                  </a:lnTo>
                  <a:cubicBezTo>
                    <a:pt x="11687" y="1214"/>
                    <a:pt x="11705" y="1000"/>
                    <a:pt x="11544" y="982"/>
                  </a:cubicBezTo>
                  <a:lnTo>
                    <a:pt x="11402" y="964"/>
                  </a:lnTo>
                  <a:cubicBezTo>
                    <a:pt x="4793" y="170"/>
                    <a:pt x="1744" y="1"/>
                    <a:pt x="354"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6" name="Google Shape;1066;p3"/>
            <p:cNvSpPr/>
            <p:nvPr/>
          </p:nvSpPr>
          <p:spPr>
            <a:xfrm>
              <a:off x="7969112" y="408366"/>
              <a:ext cx="540684" cy="43558"/>
            </a:xfrm>
            <a:custGeom>
              <a:rect b="b" l="l" r="r" t="t"/>
              <a:pathLst>
                <a:path extrusionOk="0" h="821" w="10191">
                  <a:moveTo>
                    <a:pt x="126" y="1"/>
                  </a:moveTo>
                  <a:cubicBezTo>
                    <a:pt x="72" y="1"/>
                    <a:pt x="19" y="54"/>
                    <a:pt x="1" y="108"/>
                  </a:cubicBezTo>
                  <a:cubicBezTo>
                    <a:pt x="1" y="161"/>
                    <a:pt x="54" y="215"/>
                    <a:pt x="108" y="233"/>
                  </a:cubicBezTo>
                  <a:cubicBezTo>
                    <a:pt x="3403" y="482"/>
                    <a:pt x="6735" y="678"/>
                    <a:pt x="10030" y="820"/>
                  </a:cubicBezTo>
                  <a:lnTo>
                    <a:pt x="10048" y="820"/>
                  </a:lnTo>
                  <a:cubicBezTo>
                    <a:pt x="10191" y="820"/>
                    <a:pt x="10191" y="607"/>
                    <a:pt x="10048" y="607"/>
                  </a:cubicBezTo>
                  <a:cubicBezTo>
                    <a:pt x="6753" y="446"/>
                    <a:pt x="3421" y="250"/>
                    <a:pt x="12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7" name="Google Shape;1067;p3"/>
            <p:cNvSpPr/>
            <p:nvPr/>
          </p:nvSpPr>
          <p:spPr>
            <a:xfrm>
              <a:off x="8107105" y="604029"/>
              <a:ext cx="247714" cy="25573"/>
            </a:xfrm>
            <a:custGeom>
              <a:rect b="b" l="l" r="r" t="t"/>
              <a:pathLst>
                <a:path extrusionOk="0" h="482" w="4669">
                  <a:moveTo>
                    <a:pt x="161" y="1"/>
                  </a:moveTo>
                  <a:cubicBezTo>
                    <a:pt x="1" y="1"/>
                    <a:pt x="1" y="214"/>
                    <a:pt x="161" y="214"/>
                  </a:cubicBezTo>
                  <a:cubicBezTo>
                    <a:pt x="1123" y="232"/>
                    <a:pt x="1960" y="303"/>
                    <a:pt x="2762" y="357"/>
                  </a:cubicBezTo>
                  <a:cubicBezTo>
                    <a:pt x="3368" y="410"/>
                    <a:pt x="3938" y="446"/>
                    <a:pt x="4526" y="482"/>
                  </a:cubicBezTo>
                  <a:cubicBezTo>
                    <a:pt x="4668" y="482"/>
                    <a:pt x="4668" y="250"/>
                    <a:pt x="4526" y="250"/>
                  </a:cubicBezTo>
                  <a:cubicBezTo>
                    <a:pt x="3956" y="232"/>
                    <a:pt x="3385" y="179"/>
                    <a:pt x="2780" y="143"/>
                  </a:cubicBezTo>
                  <a:cubicBezTo>
                    <a:pt x="1960" y="72"/>
                    <a:pt x="1123" y="1"/>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8" name="Google Shape;1068;p3"/>
            <p:cNvSpPr/>
            <p:nvPr/>
          </p:nvSpPr>
          <p:spPr>
            <a:xfrm>
              <a:off x="8010706" y="751466"/>
              <a:ext cx="233495" cy="23663"/>
            </a:xfrm>
            <a:custGeom>
              <a:rect b="b" l="l" r="r" t="t"/>
              <a:pathLst>
                <a:path extrusionOk="0" h="446" w="4401">
                  <a:moveTo>
                    <a:pt x="4276" y="1"/>
                  </a:moveTo>
                  <a:cubicBezTo>
                    <a:pt x="3492" y="107"/>
                    <a:pt x="2637" y="125"/>
                    <a:pt x="1818" y="143"/>
                  </a:cubicBezTo>
                  <a:cubicBezTo>
                    <a:pt x="1248" y="161"/>
                    <a:pt x="660" y="179"/>
                    <a:pt x="108" y="214"/>
                  </a:cubicBezTo>
                  <a:cubicBezTo>
                    <a:pt x="54" y="214"/>
                    <a:pt x="1" y="268"/>
                    <a:pt x="1" y="339"/>
                  </a:cubicBezTo>
                  <a:cubicBezTo>
                    <a:pt x="1" y="393"/>
                    <a:pt x="54" y="446"/>
                    <a:pt x="108" y="446"/>
                  </a:cubicBezTo>
                  <a:lnTo>
                    <a:pt x="125" y="446"/>
                  </a:lnTo>
                  <a:cubicBezTo>
                    <a:pt x="678" y="410"/>
                    <a:pt x="1248" y="393"/>
                    <a:pt x="1818" y="375"/>
                  </a:cubicBezTo>
                  <a:cubicBezTo>
                    <a:pt x="2637" y="357"/>
                    <a:pt x="3510" y="321"/>
                    <a:pt x="4294" y="232"/>
                  </a:cubicBezTo>
                  <a:cubicBezTo>
                    <a:pt x="4365" y="214"/>
                    <a:pt x="4401" y="161"/>
                    <a:pt x="4401" y="107"/>
                  </a:cubicBezTo>
                  <a:cubicBezTo>
                    <a:pt x="4383" y="36"/>
                    <a:pt x="4330" y="1"/>
                    <a:pt x="427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69" name="Google Shape;1069;p3"/>
            <p:cNvSpPr/>
            <p:nvPr/>
          </p:nvSpPr>
          <p:spPr>
            <a:xfrm>
              <a:off x="7917172" y="847706"/>
              <a:ext cx="242939" cy="46529"/>
            </a:xfrm>
            <a:custGeom>
              <a:rect b="b" l="l" r="r" t="t"/>
              <a:pathLst>
                <a:path extrusionOk="0" h="877" w="4579">
                  <a:moveTo>
                    <a:pt x="4458" y="0"/>
                  </a:moveTo>
                  <a:cubicBezTo>
                    <a:pt x="4451" y="0"/>
                    <a:pt x="4443" y="1"/>
                    <a:pt x="4436" y="4"/>
                  </a:cubicBezTo>
                  <a:cubicBezTo>
                    <a:pt x="3492" y="200"/>
                    <a:pt x="2548" y="360"/>
                    <a:pt x="1603" y="449"/>
                  </a:cubicBezTo>
                  <a:cubicBezTo>
                    <a:pt x="1069" y="520"/>
                    <a:pt x="588" y="574"/>
                    <a:pt x="143" y="645"/>
                  </a:cubicBezTo>
                  <a:cubicBezTo>
                    <a:pt x="0" y="663"/>
                    <a:pt x="18" y="877"/>
                    <a:pt x="160" y="877"/>
                  </a:cubicBezTo>
                  <a:lnTo>
                    <a:pt x="178" y="859"/>
                  </a:lnTo>
                  <a:cubicBezTo>
                    <a:pt x="624" y="805"/>
                    <a:pt x="1105" y="734"/>
                    <a:pt x="1621" y="681"/>
                  </a:cubicBezTo>
                  <a:cubicBezTo>
                    <a:pt x="2619" y="556"/>
                    <a:pt x="3652" y="413"/>
                    <a:pt x="4489" y="235"/>
                  </a:cubicBezTo>
                  <a:cubicBezTo>
                    <a:pt x="4543" y="217"/>
                    <a:pt x="4578" y="146"/>
                    <a:pt x="4561" y="93"/>
                  </a:cubicBezTo>
                  <a:cubicBezTo>
                    <a:pt x="4561" y="46"/>
                    <a:pt x="4507" y="0"/>
                    <a:pt x="445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0" name="Google Shape;1070;p3"/>
            <p:cNvSpPr/>
            <p:nvPr/>
          </p:nvSpPr>
          <p:spPr>
            <a:xfrm>
              <a:off x="9412766" y="-492810"/>
              <a:ext cx="46901" cy="281245"/>
            </a:xfrm>
            <a:custGeom>
              <a:rect b="b" l="l" r="r" t="t"/>
              <a:pathLst>
                <a:path extrusionOk="0" h="5301" w="884">
                  <a:moveTo>
                    <a:pt x="123" y="1"/>
                  </a:moveTo>
                  <a:cubicBezTo>
                    <a:pt x="62" y="1"/>
                    <a:pt x="1" y="41"/>
                    <a:pt x="10" y="117"/>
                  </a:cubicBezTo>
                  <a:cubicBezTo>
                    <a:pt x="188" y="1827"/>
                    <a:pt x="260" y="2255"/>
                    <a:pt x="331" y="2664"/>
                  </a:cubicBezTo>
                  <a:cubicBezTo>
                    <a:pt x="402" y="3074"/>
                    <a:pt x="473" y="3502"/>
                    <a:pt x="651" y="5194"/>
                  </a:cubicBezTo>
                  <a:cubicBezTo>
                    <a:pt x="651" y="5247"/>
                    <a:pt x="705" y="5301"/>
                    <a:pt x="758" y="5301"/>
                  </a:cubicBezTo>
                  <a:lnTo>
                    <a:pt x="776" y="5301"/>
                  </a:lnTo>
                  <a:cubicBezTo>
                    <a:pt x="830" y="5283"/>
                    <a:pt x="883" y="5230"/>
                    <a:pt x="865" y="5176"/>
                  </a:cubicBezTo>
                  <a:cubicBezTo>
                    <a:pt x="687" y="3466"/>
                    <a:pt x="616" y="3038"/>
                    <a:pt x="545" y="2629"/>
                  </a:cubicBezTo>
                  <a:cubicBezTo>
                    <a:pt x="491" y="2219"/>
                    <a:pt x="420" y="1809"/>
                    <a:pt x="242" y="99"/>
                  </a:cubicBezTo>
                  <a:cubicBezTo>
                    <a:pt x="233" y="32"/>
                    <a:pt x="178" y="1"/>
                    <a:pt x="12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1" name="Google Shape;1071;p3"/>
            <p:cNvSpPr/>
            <p:nvPr/>
          </p:nvSpPr>
          <p:spPr>
            <a:xfrm>
              <a:off x="9276258" y="-381928"/>
              <a:ext cx="78468" cy="476593"/>
            </a:xfrm>
            <a:custGeom>
              <a:rect b="b" l="l" r="r" t="t"/>
              <a:pathLst>
                <a:path extrusionOk="0" h="8983" w="1479">
                  <a:moveTo>
                    <a:pt x="128" y="1"/>
                  </a:moveTo>
                  <a:cubicBezTo>
                    <a:pt x="121" y="1"/>
                    <a:pt x="114" y="2"/>
                    <a:pt x="107" y="4"/>
                  </a:cubicBezTo>
                  <a:cubicBezTo>
                    <a:pt x="36" y="22"/>
                    <a:pt x="0" y="75"/>
                    <a:pt x="18" y="129"/>
                  </a:cubicBezTo>
                  <a:cubicBezTo>
                    <a:pt x="463" y="2926"/>
                    <a:pt x="1158" y="7629"/>
                    <a:pt x="1247" y="8876"/>
                  </a:cubicBezTo>
                  <a:cubicBezTo>
                    <a:pt x="1247" y="8929"/>
                    <a:pt x="1301" y="8983"/>
                    <a:pt x="1354" y="8983"/>
                  </a:cubicBezTo>
                  <a:lnTo>
                    <a:pt x="1372" y="8983"/>
                  </a:lnTo>
                  <a:cubicBezTo>
                    <a:pt x="1425" y="8983"/>
                    <a:pt x="1479" y="8929"/>
                    <a:pt x="1479" y="8858"/>
                  </a:cubicBezTo>
                  <a:cubicBezTo>
                    <a:pt x="1372" y="7611"/>
                    <a:pt x="677" y="2890"/>
                    <a:pt x="232" y="93"/>
                  </a:cubicBezTo>
                  <a:cubicBezTo>
                    <a:pt x="216" y="47"/>
                    <a:pt x="174"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2" name="Google Shape;1072;p3"/>
            <p:cNvSpPr/>
            <p:nvPr/>
          </p:nvSpPr>
          <p:spPr>
            <a:xfrm>
              <a:off x="9123144" y="-242820"/>
              <a:ext cx="95499" cy="541638"/>
            </a:xfrm>
            <a:custGeom>
              <a:rect b="b" l="l" r="r" t="t"/>
              <a:pathLst>
                <a:path extrusionOk="0" h="10209" w="1800">
                  <a:moveTo>
                    <a:pt x="107" y="1"/>
                  </a:moveTo>
                  <a:cubicBezTo>
                    <a:pt x="36" y="1"/>
                    <a:pt x="0" y="72"/>
                    <a:pt x="0" y="126"/>
                  </a:cubicBezTo>
                  <a:cubicBezTo>
                    <a:pt x="446" y="3599"/>
                    <a:pt x="926" y="6468"/>
                    <a:pt x="1568" y="10102"/>
                  </a:cubicBezTo>
                  <a:cubicBezTo>
                    <a:pt x="1568" y="10155"/>
                    <a:pt x="1621" y="10209"/>
                    <a:pt x="1675" y="10209"/>
                  </a:cubicBezTo>
                  <a:lnTo>
                    <a:pt x="1693" y="10209"/>
                  </a:lnTo>
                  <a:cubicBezTo>
                    <a:pt x="1764" y="10191"/>
                    <a:pt x="1799" y="10137"/>
                    <a:pt x="1782" y="10066"/>
                  </a:cubicBezTo>
                  <a:cubicBezTo>
                    <a:pt x="1158" y="6432"/>
                    <a:pt x="677" y="3582"/>
                    <a:pt x="232" y="90"/>
                  </a:cubicBezTo>
                  <a:cubicBezTo>
                    <a:pt x="214" y="37"/>
                    <a:pt x="160" y="1"/>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3" name="Google Shape;1073;p3"/>
            <p:cNvSpPr/>
            <p:nvPr/>
          </p:nvSpPr>
          <p:spPr>
            <a:xfrm>
              <a:off x="8941646" y="-49968"/>
              <a:ext cx="59634" cy="405499"/>
            </a:xfrm>
            <a:custGeom>
              <a:rect b="b" l="l" r="r" t="t"/>
              <a:pathLst>
                <a:path extrusionOk="0" h="7643" w="1124">
                  <a:moveTo>
                    <a:pt x="108" y="0"/>
                  </a:moveTo>
                  <a:cubicBezTo>
                    <a:pt x="36" y="0"/>
                    <a:pt x="1" y="53"/>
                    <a:pt x="1" y="125"/>
                  </a:cubicBezTo>
                  <a:cubicBezTo>
                    <a:pt x="143" y="1514"/>
                    <a:pt x="286" y="2690"/>
                    <a:pt x="446" y="3830"/>
                  </a:cubicBezTo>
                  <a:cubicBezTo>
                    <a:pt x="606" y="4970"/>
                    <a:pt x="767" y="6164"/>
                    <a:pt x="892" y="7553"/>
                  </a:cubicBezTo>
                  <a:cubicBezTo>
                    <a:pt x="892" y="7607"/>
                    <a:pt x="945" y="7642"/>
                    <a:pt x="998" y="7642"/>
                  </a:cubicBezTo>
                  <a:lnTo>
                    <a:pt x="1016" y="7642"/>
                  </a:lnTo>
                  <a:cubicBezTo>
                    <a:pt x="1070" y="7642"/>
                    <a:pt x="1123" y="7589"/>
                    <a:pt x="1123" y="7518"/>
                  </a:cubicBezTo>
                  <a:cubicBezTo>
                    <a:pt x="981" y="6128"/>
                    <a:pt x="838" y="4952"/>
                    <a:pt x="678" y="3812"/>
                  </a:cubicBezTo>
                  <a:cubicBezTo>
                    <a:pt x="517" y="2672"/>
                    <a:pt x="357" y="1479"/>
                    <a:pt x="232" y="107"/>
                  </a:cubicBezTo>
                  <a:cubicBezTo>
                    <a:pt x="215" y="36"/>
                    <a:pt x="161" y="0"/>
                    <a:pt x="10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4" name="Google Shape;1074;p3"/>
            <p:cNvSpPr/>
            <p:nvPr/>
          </p:nvSpPr>
          <p:spPr>
            <a:xfrm>
              <a:off x="8799885" y="99326"/>
              <a:ext cx="55814" cy="363002"/>
            </a:xfrm>
            <a:custGeom>
              <a:rect b="b" l="l" r="r" t="t"/>
              <a:pathLst>
                <a:path extrusionOk="0" h="6842" w="1052">
                  <a:moveTo>
                    <a:pt x="108" y="1"/>
                  </a:moveTo>
                  <a:cubicBezTo>
                    <a:pt x="54" y="1"/>
                    <a:pt x="1" y="54"/>
                    <a:pt x="18" y="125"/>
                  </a:cubicBezTo>
                  <a:cubicBezTo>
                    <a:pt x="143" y="1355"/>
                    <a:pt x="339" y="2904"/>
                    <a:pt x="535" y="4383"/>
                  </a:cubicBezTo>
                  <a:cubicBezTo>
                    <a:pt x="624" y="5202"/>
                    <a:pt x="731" y="6004"/>
                    <a:pt x="820" y="6735"/>
                  </a:cubicBezTo>
                  <a:cubicBezTo>
                    <a:pt x="838" y="6806"/>
                    <a:pt x="874" y="6841"/>
                    <a:pt x="945" y="6841"/>
                  </a:cubicBezTo>
                  <a:cubicBezTo>
                    <a:pt x="1016" y="6824"/>
                    <a:pt x="1052" y="6770"/>
                    <a:pt x="1052" y="6717"/>
                  </a:cubicBezTo>
                  <a:cubicBezTo>
                    <a:pt x="963" y="5969"/>
                    <a:pt x="856" y="5167"/>
                    <a:pt x="749" y="4365"/>
                  </a:cubicBezTo>
                  <a:cubicBezTo>
                    <a:pt x="553" y="2869"/>
                    <a:pt x="357" y="1337"/>
                    <a:pt x="232" y="108"/>
                  </a:cubicBezTo>
                  <a:cubicBezTo>
                    <a:pt x="232" y="36"/>
                    <a:pt x="179" y="1"/>
                    <a:pt x="10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5" name="Google Shape;1075;p3"/>
            <p:cNvSpPr/>
            <p:nvPr/>
          </p:nvSpPr>
          <p:spPr>
            <a:xfrm>
              <a:off x="8636373" y="289047"/>
              <a:ext cx="102131" cy="619364"/>
            </a:xfrm>
            <a:custGeom>
              <a:rect b="b" l="l" r="r" t="t"/>
              <a:pathLst>
                <a:path extrusionOk="0" h="11674" w="1925">
                  <a:moveTo>
                    <a:pt x="135" y="1"/>
                  </a:moveTo>
                  <a:cubicBezTo>
                    <a:pt x="126" y="1"/>
                    <a:pt x="117" y="2"/>
                    <a:pt x="108" y="5"/>
                  </a:cubicBezTo>
                  <a:cubicBezTo>
                    <a:pt x="36" y="5"/>
                    <a:pt x="1" y="77"/>
                    <a:pt x="19" y="130"/>
                  </a:cubicBezTo>
                  <a:cubicBezTo>
                    <a:pt x="304" y="1609"/>
                    <a:pt x="1533" y="8681"/>
                    <a:pt x="1693" y="11567"/>
                  </a:cubicBezTo>
                  <a:cubicBezTo>
                    <a:pt x="1711" y="11620"/>
                    <a:pt x="1747" y="11674"/>
                    <a:pt x="1818" y="11674"/>
                  </a:cubicBezTo>
                  <a:cubicBezTo>
                    <a:pt x="1871" y="11674"/>
                    <a:pt x="1925" y="11620"/>
                    <a:pt x="1925" y="11549"/>
                  </a:cubicBezTo>
                  <a:cubicBezTo>
                    <a:pt x="1747" y="8645"/>
                    <a:pt x="517" y="1573"/>
                    <a:pt x="232" y="94"/>
                  </a:cubicBezTo>
                  <a:cubicBezTo>
                    <a:pt x="218" y="35"/>
                    <a:pt x="178" y="1"/>
                    <a:pt x="13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6" name="Google Shape;1076;p3"/>
            <p:cNvSpPr/>
            <p:nvPr/>
          </p:nvSpPr>
          <p:spPr>
            <a:xfrm>
              <a:off x="8519601" y="422160"/>
              <a:ext cx="92263" cy="599681"/>
            </a:xfrm>
            <a:custGeom>
              <a:rect b="b" l="l" r="r" t="t"/>
              <a:pathLst>
                <a:path extrusionOk="0" h="11303" w="1739">
                  <a:moveTo>
                    <a:pt x="118" y="1"/>
                  </a:moveTo>
                  <a:cubicBezTo>
                    <a:pt x="60" y="1"/>
                    <a:pt x="1" y="46"/>
                    <a:pt x="11" y="133"/>
                  </a:cubicBezTo>
                  <a:cubicBezTo>
                    <a:pt x="403" y="3429"/>
                    <a:pt x="1026" y="7989"/>
                    <a:pt x="1525" y="11213"/>
                  </a:cubicBezTo>
                  <a:cubicBezTo>
                    <a:pt x="1525" y="11267"/>
                    <a:pt x="1578" y="11302"/>
                    <a:pt x="1632" y="11302"/>
                  </a:cubicBezTo>
                  <a:lnTo>
                    <a:pt x="1650" y="11302"/>
                  </a:lnTo>
                  <a:cubicBezTo>
                    <a:pt x="1703" y="11285"/>
                    <a:pt x="1739" y="11231"/>
                    <a:pt x="1739" y="11178"/>
                  </a:cubicBezTo>
                  <a:cubicBezTo>
                    <a:pt x="1240" y="7953"/>
                    <a:pt x="634" y="3411"/>
                    <a:pt x="224" y="97"/>
                  </a:cubicBezTo>
                  <a:cubicBezTo>
                    <a:pt x="216" y="32"/>
                    <a:pt x="167" y="1"/>
                    <a:pt x="11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7" name="Google Shape;1077;p3"/>
            <p:cNvSpPr/>
            <p:nvPr/>
          </p:nvSpPr>
          <p:spPr>
            <a:xfrm>
              <a:off x="8355186" y="605992"/>
              <a:ext cx="50668" cy="263683"/>
            </a:xfrm>
            <a:custGeom>
              <a:rect b="b" l="l" r="r" t="t"/>
              <a:pathLst>
                <a:path extrusionOk="0" h="4970" w="955">
                  <a:moveTo>
                    <a:pt x="128" y="1"/>
                  </a:moveTo>
                  <a:cubicBezTo>
                    <a:pt x="64" y="1"/>
                    <a:pt x="0" y="46"/>
                    <a:pt x="10" y="124"/>
                  </a:cubicBezTo>
                  <a:cubicBezTo>
                    <a:pt x="81" y="730"/>
                    <a:pt x="188" y="1389"/>
                    <a:pt x="313" y="2083"/>
                  </a:cubicBezTo>
                  <a:cubicBezTo>
                    <a:pt x="473" y="2992"/>
                    <a:pt x="651" y="3936"/>
                    <a:pt x="723" y="4880"/>
                  </a:cubicBezTo>
                  <a:cubicBezTo>
                    <a:pt x="723" y="4934"/>
                    <a:pt x="776" y="4969"/>
                    <a:pt x="829" y="4969"/>
                  </a:cubicBezTo>
                  <a:lnTo>
                    <a:pt x="847" y="4969"/>
                  </a:lnTo>
                  <a:cubicBezTo>
                    <a:pt x="901" y="4969"/>
                    <a:pt x="954" y="4916"/>
                    <a:pt x="954" y="4845"/>
                  </a:cubicBezTo>
                  <a:cubicBezTo>
                    <a:pt x="865" y="3901"/>
                    <a:pt x="705" y="2956"/>
                    <a:pt x="544" y="2048"/>
                  </a:cubicBezTo>
                  <a:cubicBezTo>
                    <a:pt x="420" y="1353"/>
                    <a:pt x="295" y="694"/>
                    <a:pt x="242" y="106"/>
                  </a:cubicBezTo>
                  <a:cubicBezTo>
                    <a:pt x="233" y="33"/>
                    <a:pt x="181"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8" name="Google Shape;1078;p3"/>
            <p:cNvSpPr/>
            <p:nvPr/>
          </p:nvSpPr>
          <p:spPr>
            <a:xfrm>
              <a:off x="8230933" y="757143"/>
              <a:ext cx="17986" cy="212697"/>
            </a:xfrm>
            <a:custGeom>
              <a:rect b="b" l="l" r="r" t="t"/>
              <a:pathLst>
                <a:path extrusionOk="0" h="4009" w="339">
                  <a:moveTo>
                    <a:pt x="143" y="0"/>
                  </a:moveTo>
                  <a:cubicBezTo>
                    <a:pt x="72" y="0"/>
                    <a:pt x="18" y="54"/>
                    <a:pt x="18" y="107"/>
                  </a:cubicBezTo>
                  <a:cubicBezTo>
                    <a:pt x="0" y="856"/>
                    <a:pt x="0" y="1604"/>
                    <a:pt x="54" y="2334"/>
                  </a:cubicBezTo>
                  <a:cubicBezTo>
                    <a:pt x="90" y="2833"/>
                    <a:pt x="107" y="3350"/>
                    <a:pt x="107" y="3902"/>
                  </a:cubicBezTo>
                  <a:cubicBezTo>
                    <a:pt x="107" y="3955"/>
                    <a:pt x="161" y="4009"/>
                    <a:pt x="232" y="4009"/>
                  </a:cubicBezTo>
                  <a:cubicBezTo>
                    <a:pt x="285" y="4009"/>
                    <a:pt x="339" y="3955"/>
                    <a:pt x="339" y="3902"/>
                  </a:cubicBezTo>
                  <a:cubicBezTo>
                    <a:pt x="339" y="3332"/>
                    <a:pt x="303" y="2815"/>
                    <a:pt x="285" y="2316"/>
                  </a:cubicBezTo>
                  <a:cubicBezTo>
                    <a:pt x="232" y="1586"/>
                    <a:pt x="214" y="856"/>
                    <a:pt x="250" y="125"/>
                  </a:cubicBezTo>
                  <a:cubicBezTo>
                    <a:pt x="250" y="54"/>
                    <a:pt x="196" y="18"/>
                    <a:pt x="1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79" name="Google Shape;1079;p3"/>
            <p:cNvSpPr/>
            <p:nvPr/>
          </p:nvSpPr>
          <p:spPr>
            <a:xfrm>
              <a:off x="7829261" y="917844"/>
              <a:ext cx="277531" cy="274135"/>
            </a:xfrm>
            <a:custGeom>
              <a:rect b="b" l="l" r="r" t="t"/>
              <a:pathLst>
                <a:path extrusionOk="0" h="5167" w="5231">
                  <a:moveTo>
                    <a:pt x="5068" y="0"/>
                  </a:moveTo>
                  <a:cubicBezTo>
                    <a:pt x="5041" y="0"/>
                    <a:pt x="5013" y="11"/>
                    <a:pt x="4988" y="36"/>
                  </a:cubicBezTo>
                  <a:cubicBezTo>
                    <a:pt x="4258" y="784"/>
                    <a:pt x="3367" y="1657"/>
                    <a:pt x="2530" y="2494"/>
                  </a:cubicBezTo>
                  <a:cubicBezTo>
                    <a:pt x="1675" y="3349"/>
                    <a:pt x="784" y="4222"/>
                    <a:pt x="36" y="4970"/>
                  </a:cubicBezTo>
                  <a:cubicBezTo>
                    <a:pt x="0" y="5024"/>
                    <a:pt x="0" y="5095"/>
                    <a:pt x="36" y="5130"/>
                  </a:cubicBezTo>
                  <a:cubicBezTo>
                    <a:pt x="72" y="5148"/>
                    <a:pt x="89" y="5166"/>
                    <a:pt x="125" y="5166"/>
                  </a:cubicBezTo>
                  <a:cubicBezTo>
                    <a:pt x="143" y="5166"/>
                    <a:pt x="179" y="5148"/>
                    <a:pt x="196" y="5130"/>
                  </a:cubicBezTo>
                  <a:cubicBezTo>
                    <a:pt x="945" y="4382"/>
                    <a:pt x="1835" y="3509"/>
                    <a:pt x="2673" y="2654"/>
                  </a:cubicBezTo>
                  <a:cubicBezTo>
                    <a:pt x="3528" y="1817"/>
                    <a:pt x="4401" y="944"/>
                    <a:pt x="5149" y="196"/>
                  </a:cubicBezTo>
                  <a:cubicBezTo>
                    <a:pt x="5231" y="114"/>
                    <a:pt x="5155" y="0"/>
                    <a:pt x="506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0" name="Google Shape;1080;p3"/>
            <p:cNvSpPr/>
            <p:nvPr/>
          </p:nvSpPr>
          <p:spPr>
            <a:xfrm>
              <a:off x="8012616" y="901821"/>
              <a:ext cx="109877" cy="314722"/>
            </a:xfrm>
            <a:custGeom>
              <a:rect b="b" l="l" r="r" t="t"/>
              <a:pathLst>
                <a:path extrusionOk="0" h="5932" w="2071">
                  <a:moveTo>
                    <a:pt x="1948" y="0"/>
                  </a:moveTo>
                  <a:cubicBezTo>
                    <a:pt x="1907" y="0"/>
                    <a:pt x="1863" y="22"/>
                    <a:pt x="1835" y="70"/>
                  </a:cubicBezTo>
                  <a:cubicBezTo>
                    <a:pt x="1425" y="1264"/>
                    <a:pt x="642" y="3598"/>
                    <a:pt x="18" y="5789"/>
                  </a:cubicBezTo>
                  <a:cubicBezTo>
                    <a:pt x="0" y="5842"/>
                    <a:pt x="18" y="5913"/>
                    <a:pt x="89" y="5931"/>
                  </a:cubicBezTo>
                  <a:lnTo>
                    <a:pt x="125" y="5931"/>
                  </a:lnTo>
                  <a:cubicBezTo>
                    <a:pt x="161" y="5931"/>
                    <a:pt x="214" y="5896"/>
                    <a:pt x="232" y="5860"/>
                  </a:cubicBezTo>
                  <a:cubicBezTo>
                    <a:pt x="855" y="3669"/>
                    <a:pt x="1639" y="1335"/>
                    <a:pt x="2049" y="142"/>
                  </a:cubicBezTo>
                  <a:cubicBezTo>
                    <a:pt x="2071" y="54"/>
                    <a:pt x="2012" y="0"/>
                    <a:pt x="194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1" name="Google Shape;1081;p3"/>
            <p:cNvSpPr/>
            <p:nvPr/>
          </p:nvSpPr>
          <p:spPr>
            <a:xfrm>
              <a:off x="8145888" y="852375"/>
              <a:ext cx="24618" cy="243151"/>
            </a:xfrm>
            <a:custGeom>
              <a:rect b="b" l="l" r="r" t="t"/>
              <a:pathLst>
                <a:path extrusionOk="0" h="4583" w="464">
                  <a:moveTo>
                    <a:pt x="142" y="0"/>
                  </a:moveTo>
                  <a:cubicBezTo>
                    <a:pt x="131" y="0"/>
                    <a:pt x="119" y="2"/>
                    <a:pt x="107" y="5"/>
                  </a:cubicBezTo>
                  <a:cubicBezTo>
                    <a:pt x="54" y="5"/>
                    <a:pt x="0" y="76"/>
                    <a:pt x="18" y="129"/>
                  </a:cubicBezTo>
                  <a:cubicBezTo>
                    <a:pt x="232" y="1109"/>
                    <a:pt x="160" y="2998"/>
                    <a:pt x="0" y="4458"/>
                  </a:cubicBezTo>
                  <a:cubicBezTo>
                    <a:pt x="0" y="4512"/>
                    <a:pt x="36" y="4565"/>
                    <a:pt x="107" y="4583"/>
                  </a:cubicBezTo>
                  <a:cubicBezTo>
                    <a:pt x="178" y="4583"/>
                    <a:pt x="214" y="4530"/>
                    <a:pt x="232" y="4476"/>
                  </a:cubicBezTo>
                  <a:cubicBezTo>
                    <a:pt x="374" y="3122"/>
                    <a:pt x="463" y="1145"/>
                    <a:pt x="250" y="94"/>
                  </a:cubicBezTo>
                  <a:cubicBezTo>
                    <a:pt x="235" y="35"/>
                    <a:pt x="196" y="0"/>
                    <a:pt x="14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2" name="Google Shape;1082;p3"/>
            <p:cNvSpPr/>
            <p:nvPr/>
          </p:nvSpPr>
          <p:spPr>
            <a:xfrm>
              <a:off x="8081586" y="-725506"/>
              <a:ext cx="1644864" cy="1663274"/>
            </a:xfrm>
            <a:custGeom>
              <a:rect b="b" l="l" r="r" t="t"/>
              <a:pathLst>
                <a:path extrusionOk="0" h="31350" w="31003">
                  <a:moveTo>
                    <a:pt x="30730" y="1"/>
                  </a:moveTo>
                  <a:cubicBezTo>
                    <a:pt x="30696" y="1"/>
                    <a:pt x="30660" y="10"/>
                    <a:pt x="30624" y="31"/>
                  </a:cubicBezTo>
                  <a:cubicBezTo>
                    <a:pt x="30570" y="67"/>
                    <a:pt x="23854" y="4770"/>
                    <a:pt x="18243" y="10506"/>
                  </a:cubicBezTo>
                  <a:cubicBezTo>
                    <a:pt x="11242" y="17650"/>
                    <a:pt x="215" y="30904"/>
                    <a:pt x="108" y="31028"/>
                  </a:cubicBezTo>
                  <a:cubicBezTo>
                    <a:pt x="1" y="31153"/>
                    <a:pt x="90" y="31349"/>
                    <a:pt x="268" y="31349"/>
                  </a:cubicBezTo>
                  <a:cubicBezTo>
                    <a:pt x="321" y="31349"/>
                    <a:pt x="375" y="31331"/>
                    <a:pt x="411" y="31278"/>
                  </a:cubicBezTo>
                  <a:cubicBezTo>
                    <a:pt x="517" y="31153"/>
                    <a:pt x="11527" y="17899"/>
                    <a:pt x="18510" y="10773"/>
                  </a:cubicBezTo>
                  <a:cubicBezTo>
                    <a:pt x="24104" y="5073"/>
                    <a:pt x="30784" y="388"/>
                    <a:pt x="30855" y="352"/>
                  </a:cubicBezTo>
                  <a:cubicBezTo>
                    <a:pt x="31003" y="219"/>
                    <a:pt x="30894" y="1"/>
                    <a:pt x="307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3" name="Google Shape;1083;p3"/>
            <p:cNvSpPr/>
            <p:nvPr/>
          </p:nvSpPr>
          <p:spPr>
            <a:xfrm>
              <a:off x="9459612" y="-767471"/>
              <a:ext cx="322309" cy="247820"/>
            </a:xfrm>
            <a:custGeom>
              <a:rect b="b" l="l" r="r" t="t"/>
              <a:pathLst>
                <a:path extrusionOk="0" h="4671" w="6075">
                  <a:moveTo>
                    <a:pt x="5719" y="1"/>
                  </a:moveTo>
                  <a:cubicBezTo>
                    <a:pt x="5225" y="1"/>
                    <a:pt x="0" y="4670"/>
                    <a:pt x="0" y="4670"/>
                  </a:cubicBezTo>
                  <a:lnTo>
                    <a:pt x="6039" y="430"/>
                  </a:lnTo>
                  <a:cubicBezTo>
                    <a:pt x="6075" y="235"/>
                    <a:pt x="5950" y="39"/>
                    <a:pt x="5736" y="3"/>
                  </a:cubicBezTo>
                  <a:cubicBezTo>
                    <a:pt x="5731" y="1"/>
                    <a:pt x="5726" y="1"/>
                    <a:pt x="57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4" name="Google Shape;1084;p3"/>
            <p:cNvSpPr/>
            <p:nvPr/>
          </p:nvSpPr>
          <p:spPr>
            <a:xfrm>
              <a:off x="9171317" y="-743703"/>
              <a:ext cx="633318" cy="994357"/>
            </a:xfrm>
            <a:custGeom>
              <a:rect b="b" l="l" r="r" t="t"/>
              <a:pathLst>
                <a:path extrusionOk="0" h="18742" w="11937">
                  <a:moveTo>
                    <a:pt x="8801" y="0"/>
                  </a:moveTo>
                  <a:lnTo>
                    <a:pt x="8231" y="18"/>
                  </a:lnTo>
                  <a:cubicBezTo>
                    <a:pt x="7839" y="2423"/>
                    <a:pt x="5755" y="3492"/>
                    <a:pt x="5755" y="3492"/>
                  </a:cubicBezTo>
                  <a:cubicBezTo>
                    <a:pt x="1533" y="5184"/>
                    <a:pt x="1070" y="6912"/>
                    <a:pt x="1016" y="7803"/>
                  </a:cubicBezTo>
                  <a:cubicBezTo>
                    <a:pt x="927" y="9086"/>
                    <a:pt x="2459" y="9175"/>
                    <a:pt x="2459" y="9175"/>
                  </a:cubicBezTo>
                  <a:cubicBezTo>
                    <a:pt x="268" y="11134"/>
                    <a:pt x="1" y="12559"/>
                    <a:pt x="464" y="13272"/>
                  </a:cubicBezTo>
                  <a:cubicBezTo>
                    <a:pt x="856" y="13878"/>
                    <a:pt x="1497" y="14287"/>
                    <a:pt x="2210" y="14412"/>
                  </a:cubicBezTo>
                  <a:cubicBezTo>
                    <a:pt x="1368" y="15415"/>
                    <a:pt x="1629" y="18741"/>
                    <a:pt x="3327" y="18741"/>
                  </a:cubicBezTo>
                  <a:cubicBezTo>
                    <a:pt x="3498" y="18741"/>
                    <a:pt x="3683" y="18708"/>
                    <a:pt x="3884" y="18634"/>
                  </a:cubicBezTo>
                  <a:cubicBezTo>
                    <a:pt x="6093" y="17832"/>
                    <a:pt x="6164" y="14572"/>
                    <a:pt x="6164" y="14572"/>
                  </a:cubicBezTo>
                  <a:cubicBezTo>
                    <a:pt x="6262" y="14578"/>
                    <a:pt x="6357" y="14580"/>
                    <a:pt x="6450" y="14580"/>
                  </a:cubicBezTo>
                  <a:cubicBezTo>
                    <a:pt x="7653" y="14580"/>
                    <a:pt x="8502" y="14140"/>
                    <a:pt x="8783" y="12934"/>
                  </a:cubicBezTo>
                  <a:cubicBezTo>
                    <a:pt x="9318" y="10707"/>
                    <a:pt x="8498" y="9567"/>
                    <a:pt x="8498" y="9424"/>
                  </a:cubicBezTo>
                  <a:cubicBezTo>
                    <a:pt x="11936" y="8035"/>
                    <a:pt x="9496" y="5149"/>
                    <a:pt x="8854" y="3260"/>
                  </a:cubicBezTo>
                  <a:cubicBezTo>
                    <a:pt x="8213" y="1354"/>
                    <a:pt x="8801" y="0"/>
                    <a:pt x="880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5" name="Google Shape;1085;p3"/>
            <p:cNvSpPr/>
            <p:nvPr/>
          </p:nvSpPr>
          <p:spPr>
            <a:xfrm>
              <a:off x="9377379" y="-752033"/>
              <a:ext cx="254293" cy="819328"/>
            </a:xfrm>
            <a:custGeom>
              <a:rect b="b" l="l" r="r" t="t"/>
              <a:pathLst>
                <a:path extrusionOk="0" h="15443" w="4793">
                  <a:moveTo>
                    <a:pt x="4659" y="0"/>
                  </a:moveTo>
                  <a:cubicBezTo>
                    <a:pt x="4621" y="0"/>
                    <a:pt x="4586" y="30"/>
                    <a:pt x="4561" y="68"/>
                  </a:cubicBezTo>
                  <a:cubicBezTo>
                    <a:pt x="4543" y="157"/>
                    <a:pt x="1924" y="7889"/>
                    <a:pt x="18" y="15317"/>
                  </a:cubicBezTo>
                  <a:cubicBezTo>
                    <a:pt x="0" y="15371"/>
                    <a:pt x="36" y="15424"/>
                    <a:pt x="107" y="15442"/>
                  </a:cubicBezTo>
                  <a:lnTo>
                    <a:pt x="125" y="15442"/>
                  </a:lnTo>
                  <a:cubicBezTo>
                    <a:pt x="178" y="15442"/>
                    <a:pt x="214" y="15406"/>
                    <a:pt x="232" y="15371"/>
                  </a:cubicBezTo>
                  <a:cubicBezTo>
                    <a:pt x="2138" y="7942"/>
                    <a:pt x="4739" y="211"/>
                    <a:pt x="4774" y="139"/>
                  </a:cubicBezTo>
                  <a:cubicBezTo>
                    <a:pt x="4792" y="86"/>
                    <a:pt x="4757" y="33"/>
                    <a:pt x="4703" y="15"/>
                  </a:cubicBezTo>
                  <a:cubicBezTo>
                    <a:pt x="4688" y="5"/>
                    <a:pt x="4673" y="0"/>
                    <a:pt x="465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6" name="Google Shape;1086;p3"/>
            <p:cNvSpPr/>
            <p:nvPr/>
          </p:nvSpPr>
          <p:spPr>
            <a:xfrm>
              <a:off x="9462371" y="-523476"/>
              <a:ext cx="140914" cy="109665"/>
            </a:xfrm>
            <a:custGeom>
              <a:rect b="b" l="l" r="r" t="t"/>
              <a:pathLst>
                <a:path extrusionOk="0" h="2067" w="2656">
                  <a:moveTo>
                    <a:pt x="1747" y="0"/>
                  </a:moveTo>
                  <a:cubicBezTo>
                    <a:pt x="1712" y="0"/>
                    <a:pt x="1676" y="0"/>
                    <a:pt x="1640" y="36"/>
                  </a:cubicBezTo>
                  <a:lnTo>
                    <a:pt x="73" y="1532"/>
                  </a:lnTo>
                  <a:cubicBezTo>
                    <a:pt x="1" y="1604"/>
                    <a:pt x="69" y="1712"/>
                    <a:pt x="154" y="1712"/>
                  </a:cubicBezTo>
                  <a:cubicBezTo>
                    <a:pt x="174" y="1712"/>
                    <a:pt x="195" y="1706"/>
                    <a:pt x="215" y="1692"/>
                  </a:cubicBezTo>
                  <a:lnTo>
                    <a:pt x="1676" y="285"/>
                  </a:lnTo>
                  <a:lnTo>
                    <a:pt x="2424" y="1995"/>
                  </a:lnTo>
                  <a:cubicBezTo>
                    <a:pt x="2442" y="2049"/>
                    <a:pt x="2478" y="2067"/>
                    <a:pt x="2531" y="2067"/>
                  </a:cubicBezTo>
                  <a:cubicBezTo>
                    <a:pt x="2602" y="2067"/>
                    <a:pt x="2656" y="1995"/>
                    <a:pt x="2620" y="1924"/>
                  </a:cubicBezTo>
                  <a:lnTo>
                    <a:pt x="1819" y="71"/>
                  </a:lnTo>
                  <a:cubicBezTo>
                    <a:pt x="1801" y="36"/>
                    <a:pt x="1783" y="0"/>
                    <a:pt x="17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7" name="Google Shape;1087;p3"/>
            <p:cNvSpPr/>
            <p:nvPr/>
          </p:nvSpPr>
          <p:spPr>
            <a:xfrm>
              <a:off x="9408574" y="-346222"/>
              <a:ext cx="131417" cy="101600"/>
            </a:xfrm>
            <a:custGeom>
              <a:rect b="b" l="l" r="r" t="t"/>
              <a:pathLst>
                <a:path extrusionOk="0" h="1915" w="2477">
                  <a:moveTo>
                    <a:pt x="1665" y="0"/>
                  </a:moveTo>
                  <a:cubicBezTo>
                    <a:pt x="1643" y="0"/>
                    <a:pt x="1621" y="8"/>
                    <a:pt x="1603" y="26"/>
                  </a:cubicBezTo>
                  <a:lnTo>
                    <a:pt x="54" y="1469"/>
                  </a:lnTo>
                  <a:cubicBezTo>
                    <a:pt x="0" y="1522"/>
                    <a:pt x="0" y="1576"/>
                    <a:pt x="54" y="1629"/>
                  </a:cubicBezTo>
                  <a:cubicBezTo>
                    <a:pt x="71" y="1647"/>
                    <a:pt x="98" y="1656"/>
                    <a:pt x="125" y="1656"/>
                  </a:cubicBezTo>
                  <a:cubicBezTo>
                    <a:pt x="151" y="1656"/>
                    <a:pt x="178" y="1647"/>
                    <a:pt x="196" y="1629"/>
                  </a:cubicBezTo>
                  <a:lnTo>
                    <a:pt x="1639" y="293"/>
                  </a:lnTo>
                  <a:lnTo>
                    <a:pt x="2245" y="1843"/>
                  </a:lnTo>
                  <a:cubicBezTo>
                    <a:pt x="2262" y="1896"/>
                    <a:pt x="2316" y="1914"/>
                    <a:pt x="2352" y="1914"/>
                  </a:cubicBezTo>
                  <a:lnTo>
                    <a:pt x="2387" y="1914"/>
                  </a:lnTo>
                  <a:cubicBezTo>
                    <a:pt x="2441" y="1896"/>
                    <a:pt x="2476" y="1825"/>
                    <a:pt x="2441" y="1772"/>
                  </a:cubicBezTo>
                  <a:lnTo>
                    <a:pt x="1782" y="79"/>
                  </a:lnTo>
                  <a:cubicBezTo>
                    <a:pt x="1758" y="32"/>
                    <a:pt x="1710" y="0"/>
                    <a:pt x="1665"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8" name="Google Shape;1088;p3"/>
            <p:cNvSpPr/>
            <p:nvPr/>
          </p:nvSpPr>
          <p:spPr>
            <a:xfrm>
              <a:off x="9365442" y="-177563"/>
              <a:ext cx="132001" cy="102131"/>
            </a:xfrm>
            <a:custGeom>
              <a:rect b="b" l="l" r="r" t="t"/>
              <a:pathLst>
                <a:path extrusionOk="0" h="1925" w="2488">
                  <a:moveTo>
                    <a:pt x="1543" y="0"/>
                  </a:moveTo>
                  <a:cubicBezTo>
                    <a:pt x="1508" y="0"/>
                    <a:pt x="1472" y="0"/>
                    <a:pt x="1454" y="36"/>
                  </a:cubicBezTo>
                  <a:lnTo>
                    <a:pt x="83" y="1514"/>
                  </a:lnTo>
                  <a:cubicBezTo>
                    <a:pt x="1" y="1582"/>
                    <a:pt x="76" y="1692"/>
                    <a:pt x="155" y="1692"/>
                  </a:cubicBezTo>
                  <a:cubicBezTo>
                    <a:pt x="179" y="1692"/>
                    <a:pt x="204" y="1682"/>
                    <a:pt x="225" y="1657"/>
                  </a:cubicBezTo>
                  <a:lnTo>
                    <a:pt x="1508" y="285"/>
                  </a:lnTo>
                  <a:lnTo>
                    <a:pt x="2274" y="1871"/>
                  </a:lnTo>
                  <a:cubicBezTo>
                    <a:pt x="2292" y="1906"/>
                    <a:pt x="2327" y="1924"/>
                    <a:pt x="2363" y="1924"/>
                  </a:cubicBezTo>
                  <a:lnTo>
                    <a:pt x="2416" y="1924"/>
                  </a:lnTo>
                  <a:cubicBezTo>
                    <a:pt x="2470" y="1888"/>
                    <a:pt x="2488" y="1835"/>
                    <a:pt x="2452" y="1782"/>
                  </a:cubicBezTo>
                  <a:lnTo>
                    <a:pt x="1633" y="54"/>
                  </a:lnTo>
                  <a:cubicBezTo>
                    <a:pt x="1615" y="36"/>
                    <a:pt x="1579" y="0"/>
                    <a:pt x="15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89" name="Google Shape;1089;p3"/>
            <p:cNvSpPr/>
            <p:nvPr/>
          </p:nvSpPr>
          <p:spPr>
            <a:xfrm>
              <a:off x="9304588" y="-356196"/>
              <a:ext cx="32204" cy="23663"/>
            </a:xfrm>
            <a:custGeom>
              <a:rect b="b" l="l" r="r" t="t"/>
              <a:pathLst>
                <a:path extrusionOk="0" h="446" w="607">
                  <a:moveTo>
                    <a:pt x="321" y="0"/>
                  </a:moveTo>
                  <a:cubicBezTo>
                    <a:pt x="36" y="0"/>
                    <a:pt x="0" y="446"/>
                    <a:pt x="286"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0" name="Google Shape;1090;p3"/>
            <p:cNvSpPr/>
            <p:nvPr/>
          </p:nvSpPr>
          <p:spPr>
            <a:xfrm>
              <a:off x="9372657" y="-411054"/>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1" name="Google Shape;1091;p3"/>
            <p:cNvSpPr/>
            <p:nvPr/>
          </p:nvSpPr>
          <p:spPr>
            <a:xfrm>
              <a:off x="9328198" y="-209714"/>
              <a:ext cx="32204" cy="23663"/>
            </a:xfrm>
            <a:custGeom>
              <a:rect b="b" l="l" r="r" t="t"/>
              <a:pathLst>
                <a:path extrusionOk="0" h="446" w="607">
                  <a:moveTo>
                    <a:pt x="322" y="0"/>
                  </a:moveTo>
                  <a:cubicBezTo>
                    <a:pt x="36" y="0"/>
                    <a:pt x="1" y="446"/>
                    <a:pt x="286" y="446"/>
                  </a:cubicBezTo>
                  <a:cubicBezTo>
                    <a:pt x="571" y="446"/>
                    <a:pt x="607" y="0"/>
                    <a:pt x="3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2" name="Google Shape;1092;p3"/>
            <p:cNvSpPr/>
            <p:nvPr/>
          </p:nvSpPr>
          <p:spPr>
            <a:xfrm>
              <a:off x="9239385" y="-100104"/>
              <a:ext cx="32151" cy="23716"/>
            </a:xfrm>
            <a:custGeom>
              <a:rect b="b" l="l" r="r" t="t"/>
              <a:pathLst>
                <a:path extrusionOk="0" h="447" w="606">
                  <a:moveTo>
                    <a:pt x="321" y="1"/>
                  </a:moveTo>
                  <a:cubicBezTo>
                    <a:pt x="54"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3" name="Google Shape;1093;p3"/>
            <p:cNvSpPr/>
            <p:nvPr/>
          </p:nvSpPr>
          <p:spPr>
            <a:xfrm>
              <a:off x="9311220" y="-15006"/>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4" name="Google Shape;1094;p3"/>
            <p:cNvSpPr/>
            <p:nvPr/>
          </p:nvSpPr>
          <p:spPr>
            <a:xfrm>
              <a:off x="9311220" y="145642"/>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5" name="Google Shape;1095;p3"/>
            <p:cNvSpPr/>
            <p:nvPr/>
          </p:nvSpPr>
          <p:spPr>
            <a:xfrm>
              <a:off x="9406665" y="114446"/>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6" name="Google Shape;1096;p3"/>
            <p:cNvSpPr/>
            <p:nvPr/>
          </p:nvSpPr>
          <p:spPr>
            <a:xfrm>
              <a:off x="9437860" y="-32036"/>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7" name="Google Shape;1097;p3"/>
            <p:cNvSpPr/>
            <p:nvPr/>
          </p:nvSpPr>
          <p:spPr>
            <a:xfrm>
              <a:off x="9577711" y="-42435"/>
              <a:ext cx="32204" cy="23663"/>
            </a:xfrm>
            <a:custGeom>
              <a:rect b="b" l="l" r="r" t="t"/>
              <a:pathLst>
                <a:path extrusionOk="0" h="446" w="607">
                  <a:moveTo>
                    <a:pt x="321" y="1"/>
                  </a:moveTo>
                  <a:cubicBezTo>
                    <a:pt x="36" y="1"/>
                    <a:pt x="1" y="446"/>
                    <a:pt x="286" y="446"/>
                  </a:cubicBezTo>
                  <a:cubicBezTo>
                    <a:pt x="553" y="446"/>
                    <a:pt x="607"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8" name="Google Shape;1098;p3"/>
            <p:cNvSpPr/>
            <p:nvPr/>
          </p:nvSpPr>
          <p:spPr>
            <a:xfrm>
              <a:off x="9522906" y="-195549"/>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99" name="Google Shape;1099;p3"/>
            <p:cNvSpPr/>
            <p:nvPr/>
          </p:nvSpPr>
          <p:spPr>
            <a:xfrm>
              <a:off x="9601373" y="-322189"/>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0" name="Google Shape;1100;p3"/>
            <p:cNvSpPr/>
            <p:nvPr/>
          </p:nvSpPr>
          <p:spPr>
            <a:xfrm>
              <a:off x="9635381" y="-411054"/>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1" name="Google Shape;1101;p3"/>
            <p:cNvSpPr/>
            <p:nvPr/>
          </p:nvSpPr>
          <p:spPr>
            <a:xfrm>
              <a:off x="9580576" y="-537694"/>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2" name="Google Shape;1102;p3"/>
            <p:cNvSpPr/>
            <p:nvPr/>
          </p:nvSpPr>
          <p:spPr>
            <a:xfrm>
              <a:off x="9444492" y="-523476"/>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3" name="Google Shape;1103;p3"/>
            <p:cNvSpPr/>
            <p:nvPr/>
          </p:nvSpPr>
          <p:spPr>
            <a:xfrm>
              <a:off x="9280024" y="-434663"/>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4" name="Google Shape;1104;p3"/>
            <p:cNvSpPr/>
            <p:nvPr/>
          </p:nvSpPr>
          <p:spPr>
            <a:xfrm>
              <a:off x="8594407" y="-787154"/>
              <a:ext cx="1058076" cy="525987"/>
            </a:xfrm>
            <a:custGeom>
              <a:rect b="b" l="l" r="r" t="t"/>
              <a:pathLst>
                <a:path extrusionOk="0" h="9914" w="19943">
                  <a:moveTo>
                    <a:pt x="10667" y="0"/>
                  </a:moveTo>
                  <a:cubicBezTo>
                    <a:pt x="9904" y="0"/>
                    <a:pt x="9404" y="229"/>
                    <a:pt x="9075" y="427"/>
                  </a:cubicBezTo>
                  <a:cubicBezTo>
                    <a:pt x="7989" y="1104"/>
                    <a:pt x="8790" y="2405"/>
                    <a:pt x="8790" y="2405"/>
                  </a:cubicBezTo>
                  <a:cubicBezTo>
                    <a:pt x="7922" y="2200"/>
                    <a:pt x="7196" y="2112"/>
                    <a:pt x="6597" y="2112"/>
                  </a:cubicBezTo>
                  <a:cubicBezTo>
                    <a:pt x="5216" y="2112"/>
                    <a:pt x="4507" y="2576"/>
                    <a:pt x="4283" y="3135"/>
                  </a:cubicBezTo>
                  <a:cubicBezTo>
                    <a:pt x="4016" y="3812"/>
                    <a:pt x="4052" y="4560"/>
                    <a:pt x="4355" y="5219"/>
                  </a:cubicBezTo>
                  <a:cubicBezTo>
                    <a:pt x="4321" y="5217"/>
                    <a:pt x="4287" y="5215"/>
                    <a:pt x="4252" y="5215"/>
                  </a:cubicBezTo>
                  <a:cubicBezTo>
                    <a:pt x="2793" y="5215"/>
                    <a:pt x="0" y="7709"/>
                    <a:pt x="1896" y="9014"/>
                  </a:cubicBezTo>
                  <a:cubicBezTo>
                    <a:pt x="2413" y="9373"/>
                    <a:pt x="2987" y="9504"/>
                    <a:pt x="3550" y="9504"/>
                  </a:cubicBezTo>
                  <a:cubicBezTo>
                    <a:pt x="5080" y="9504"/>
                    <a:pt x="6528" y="8533"/>
                    <a:pt x="6528" y="8533"/>
                  </a:cubicBezTo>
                  <a:cubicBezTo>
                    <a:pt x="7059" y="9397"/>
                    <a:pt x="7690" y="9913"/>
                    <a:pt x="8486" y="9913"/>
                  </a:cubicBezTo>
                  <a:cubicBezTo>
                    <a:pt x="8757" y="9913"/>
                    <a:pt x="9048" y="9853"/>
                    <a:pt x="9360" y="9726"/>
                  </a:cubicBezTo>
                  <a:cubicBezTo>
                    <a:pt x="11498" y="8871"/>
                    <a:pt x="11961" y="7553"/>
                    <a:pt x="12068" y="7464"/>
                  </a:cubicBezTo>
                  <a:cubicBezTo>
                    <a:pt x="12711" y="7879"/>
                    <a:pt x="13261" y="8052"/>
                    <a:pt x="13740" y="8052"/>
                  </a:cubicBezTo>
                  <a:cubicBezTo>
                    <a:pt x="15585" y="8052"/>
                    <a:pt x="16372" y="5477"/>
                    <a:pt x="17306" y="4204"/>
                  </a:cubicBezTo>
                  <a:cubicBezTo>
                    <a:pt x="18499" y="2583"/>
                    <a:pt x="19942" y="2262"/>
                    <a:pt x="19942" y="2262"/>
                  </a:cubicBezTo>
                  <a:lnTo>
                    <a:pt x="19604" y="1817"/>
                  </a:lnTo>
                  <a:cubicBezTo>
                    <a:pt x="18873" y="2179"/>
                    <a:pt x="18155" y="2300"/>
                    <a:pt x="17521" y="2300"/>
                  </a:cubicBezTo>
                  <a:cubicBezTo>
                    <a:pt x="16255" y="2300"/>
                    <a:pt x="15328" y="1817"/>
                    <a:pt x="15328" y="1817"/>
                  </a:cubicBezTo>
                  <a:cubicBezTo>
                    <a:pt x="13163" y="404"/>
                    <a:pt x="11682" y="0"/>
                    <a:pt x="106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5" name="Google Shape;1105;p3"/>
            <p:cNvSpPr/>
            <p:nvPr/>
          </p:nvSpPr>
          <p:spPr>
            <a:xfrm>
              <a:off x="8841480" y="-684389"/>
              <a:ext cx="813280" cy="280979"/>
            </a:xfrm>
            <a:custGeom>
              <a:rect b="b" l="l" r="r" t="t"/>
              <a:pathLst>
                <a:path extrusionOk="0" h="5296" w="15329">
                  <a:moveTo>
                    <a:pt x="15190" y="0"/>
                  </a:moveTo>
                  <a:cubicBezTo>
                    <a:pt x="15181" y="0"/>
                    <a:pt x="15171" y="2"/>
                    <a:pt x="15160" y="5"/>
                  </a:cubicBezTo>
                  <a:cubicBezTo>
                    <a:pt x="15071" y="22"/>
                    <a:pt x="7251" y="2356"/>
                    <a:pt x="90" y="5082"/>
                  </a:cubicBezTo>
                  <a:cubicBezTo>
                    <a:pt x="36" y="5100"/>
                    <a:pt x="0" y="5171"/>
                    <a:pt x="18" y="5224"/>
                  </a:cubicBezTo>
                  <a:cubicBezTo>
                    <a:pt x="36" y="5260"/>
                    <a:pt x="72" y="5295"/>
                    <a:pt x="125" y="5295"/>
                  </a:cubicBezTo>
                  <a:cubicBezTo>
                    <a:pt x="143" y="5295"/>
                    <a:pt x="143" y="5278"/>
                    <a:pt x="161" y="5278"/>
                  </a:cubicBezTo>
                  <a:cubicBezTo>
                    <a:pt x="7322" y="2552"/>
                    <a:pt x="15143" y="236"/>
                    <a:pt x="15214" y="201"/>
                  </a:cubicBezTo>
                  <a:cubicBezTo>
                    <a:pt x="15328" y="168"/>
                    <a:pt x="15293" y="0"/>
                    <a:pt x="151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6" name="Google Shape;1106;p3"/>
            <p:cNvSpPr/>
            <p:nvPr/>
          </p:nvSpPr>
          <p:spPr>
            <a:xfrm>
              <a:off x="9299867" y="-633351"/>
              <a:ext cx="124785" cy="125051"/>
            </a:xfrm>
            <a:custGeom>
              <a:rect b="b" l="l" r="r" t="t"/>
              <a:pathLst>
                <a:path extrusionOk="0" h="2357" w="2352">
                  <a:moveTo>
                    <a:pt x="98" y="0"/>
                  </a:moveTo>
                  <a:cubicBezTo>
                    <a:pt x="54" y="0"/>
                    <a:pt x="15" y="35"/>
                    <a:pt x="0" y="94"/>
                  </a:cubicBezTo>
                  <a:cubicBezTo>
                    <a:pt x="0" y="147"/>
                    <a:pt x="36" y="201"/>
                    <a:pt x="89" y="218"/>
                  </a:cubicBezTo>
                  <a:lnTo>
                    <a:pt x="2085" y="610"/>
                  </a:lnTo>
                  <a:lnTo>
                    <a:pt x="1105" y="2196"/>
                  </a:lnTo>
                  <a:cubicBezTo>
                    <a:pt x="1069" y="2249"/>
                    <a:pt x="1087" y="2320"/>
                    <a:pt x="1141" y="2338"/>
                  </a:cubicBezTo>
                  <a:cubicBezTo>
                    <a:pt x="1158" y="2356"/>
                    <a:pt x="1176" y="2356"/>
                    <a:pt x="1194" y="2356"/>
                  </a:cubicBezTo>
                  <a:cubicBezTo>
                    <a:pt x="1230" y="2356"/>
                    <a:pt x="1265" y="2338"/>
                    <a:pt x="1301" y="2303"/>
                  </a:cubicBezTo>
                  <a:lnTo>
                    <a:pt x="2352" y="575"/>
                  </a:lnTo>
                  <a:cubicBezTo>
                    <a:pt x="2352" y="557"/>
                    <a:pt x="2352" y="521"/>
                    <a:pt x="2352" y="486"/>
                  </a:cubicBezTo>
                  <a:cubicBezTo>
                    <a:pt x="2334" y="450"/>
                    <a:pt x="2298" y="432"/>
                    <a:pt x="2263" y="432"/>
                  </a:cubicBezTo>
                  <a:lnTo>
                    <a:pt x="125" y="5"/>
                  </a:lnTo>
                  <a:cubicBezTo>
                    <a:pt x="116" y="2"/>
                    <a:pt x="107" y="0"/>
                    <a:pt x="9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7" name="Google Shape;1107;p3"/>
            <p:cNvSpPr/>
            <p:nvPr/>
          </p:nvSpPr>
          <p:spPr>
            <a:xfrm>
              <a:off x="9123727" y="-577591"/>
              <a:ext cx="124202" cy="115554"/>
            </a:xfrm>
            <a:custGeom>
              <a:rect b="b" l="l" r="r" t="t"/>
              <a:pathLst>
                <a:path extrusionOk="0" h="2178" w="2341">
                  <a:moveTo>
                    <a:pt x="154" y="1"/>
                  </a:moveTo>
                  <a:cubicBezTo>
                    <a:pt x="36" y="1"/>
                    <a:pt x="0" y="184"/>
                    <a:pt x="132" y="201"/>
                  </a:cubicBezTo>
                  <a:lnTo>
                    <a:pt x="2056" y="610"/>
                  </a:lnTo>
                  <a:lnTo>
                    <a:pt x="1147" y="2018"/>
                  </a:lnTo>
                  <a:cubicBezTo>
                    <a:pt x="1094" y="2089"/>
                    <a:pt x="1147" y="2178"/>
                    <a:pt x="1236" y="2178"/>
                  </a:cubicBezTo>
                  <a:cubicBezTo>
                    <a:pt x="1254" y="2178"/>
                    <a:pt x="1290" y="2160"/>
                    <a:pt x="1307" y="2142"/>
                  </a:cubicBezTo>
                  <a:lnTo>
                    <a:pt x="2323" y="610"/>
                  </a:lnTo>
                  <a:cubicBezTo>
                    <a:pt x="2341" y="575"/>
                    <a:pt x="2341" y="539"/>
                    <a:pt x="2341" y="503"/>
                  </a:cubicBezTo>
                  <a:cubicBezTo>
                    <a:pt x="2323" y="468"/>
                    <a:pt x="2287" y="450"/>
                    <a:pt x="2252" y="450"/>
                  </a:cubicBezTo>
                  <a:lnTo>
                    <a:pt x="185" y="5"/>
                  </a:lnTo>
                  <a:cubicBezTo>
                    <a:pt x="174" y="2"/>
                    <a:pt x="164" y="1"/>
                    <a:pt x="15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8" name="Google Shape;1108;p3"/>
            <p:cNvSpPr/>
            <p:nvPr/>
          </p:nvSpPr>
          <p:spPr>
            <a:xfrm>
              <a:off x="8962443" y="-513289"/>
              <a:ext cx="118207" cy="114599"/>
            </a:xfrm>
            <a:custGeom>
              <a:rect b="b" l="l" r="r" t="t"/>
              <a:pathLst>
                <a:path extrusionOk="0" h="2160" w="2228">
                  <a:moveTo>
                    <a:pt x="104" y="1"/>
                  </a:moveTo>
                  <a:cubicBezTo>
                    <a:pt x="59" y="1"/>
                    <a:pt x="19" y="47"/>
                    <a:pt x="19" y="93"/>
                  </a:cubicBezTo>
                  <a:cubicBezTo>
                    <a:pt x="1" y="147"/>
                    <a:pt x="36" y="200"/>
                    <a:pt x="108" y="218"/>
                  </a:cubicBezTo>
                  <a:lnTo>
                    <a:pt x="1942" y="467"/>
                  </a:lnTo>
                  <a:lnTo>
                    <a:pt x="1105" y="1999"/>
                  </a:lnTo>
                  <a:cubicBezTo>
                    <a:pt x="1070" y="2053"/>
                    <a:pt x="1087" y="2106"/>
                    <a:pt x="1141" y="2142"/>
                  </a:cubicBezTo>
                  <a:cubicBezTo>
                    <a:pt x="1159" y="2142"/>
                    <a:pt x="1176" y="2160"/>
                    <a:pt x="1194" y="2160"/>
                  </a:cubicBezTo>
                  <a:cubicBezTo>
                    <a:pt x="1230" y="2160"/>
                    <a:pt x="1283" y="2142"/>
                    <a:pt x="1301" y="2106"/>
                  </a:cubicBezTo>
                  <a:lnTo>
                    <a:pt x="2228" y="432"/>
                  </a:lnTo>
                  <a:cubicBezTo>
                    <a:pt x="2228" y="396"/>
                    <a:pt x="2228" y="360"/>
                    <a:pt x="2228" y="325"/>
                  </a:cubicBezTo>
                  <a:cubicBezTo>
                    <a:pt x="2210" y="307"/>
                    <a:pt x="2174" y="271"/>
                    <a:pt x="2138" y="271"/>
                  </a:cubicBezTo>
                  <a:lnTo>
                    <a:pt x="125" y="4"/>
                  </a:lnTo>
                  <a:cubicBezTo>
                    <a:pt x="118" y="2"/>
                    <a:pt x="111" y="1"/>
                    <a:pt x="1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09" name="Google Shape;1109;p3"/>
            <p:cNvSpPr/>
            <p:nvPr/>
          </p:nvSpPr>
          <p:spPr>
            <a:xfrm>
              <a:off x="9116512" y="-417633"/>
              <a:ext cx="32204" cy="23663"/>
            </a:xfrm>
            <a:custGeom>
              <a:rect b="b" l="l" r="r" t="t"/>
              <a:pathLst>
                <a:path extrusionOk="0" h="446" w="607">
                  <a:moveTo>
                    <a:pt x="321" y="0"/>
                  </a:moveTo>
                  <a:cubicBezTo>
                    <a:pt x="36" y="0"/>
                    <a:pt x="0" y="446"/>
                    <a:pt x="285"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0" name="Google Shape;1110;p3"/>
            <p:cNvSpPr/>
            <p:nvPr/>
          </p:nvSpPr>
          <p:spPr>
            <a:xfrm>
              <a:off x="9040910" y="-328820"/>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1" name="Google Shape;1111;p3"/>
            <p:cNvSpPr/>
            <p:nvPr/>
          </p:nvSpPr>
          <p:spPr>
            <a:xfrm>
              <a:off x="8955864" y="-387392"/>
              <a:ext cx="33106" cy="23663"/>
            </a:xfrm>
            <a:custGeom>
              <a:rect b="b" l="l" r="r" t="t"/>
              <a:pathLst>
                <a:path extrusionOk="0" h="446" w="624">
                  <a:moveTo>
                    <a:pt x="338" y="0"/>
                  </a:moveTo>
                  <a:cubicBezTo>
                    <a:pt x="53" y="0"/>
                    <a:pt x="0" y="446"/>
                    <a:pt x="285" y="446"/>
                  </a:cubicBezTo>
                  <a:cubicBezTo>
                    <a:pt x="570" y="446"/>
                    <a:pt x="624" y="0"/>
                    <a:pt x="33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2" name="Google Shape;1112;p3"/>
            <p:cNvSpPr/>
            <p:nvPr/>
          </p:nvSpPr>
          <p:spPr>
            <a:xfrm>
              <a:off x="8809329" y="-35338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3" name="Google Shape;1113;p3"/>
            <p:cNvSpPr/>
            <p:nvPr/>
          </p:nvSpPr>
          <p:spPr>
            <a:xfrm>
              <a:off x="8710118" y="-366595"/>
              <a:ext cx="32151" cy="23663"/>
            </a:xfrm>
            <a:custGeom>
              <a:rect b="b" l="l" r="r" t="t"/>
              <a:pathLst>
                <a:path extrusionOk="0" h="446" w="606">
                  <a:moveTo>
                    <a:pt x="339" y="0"/>
                  </a:moveTo>
                  <a:cubicBezTo>
                    <a:pt x="54" y="0"/>
                    <a:pt x="0" y="446"/>
                    <a:pt x="285" y="446"/>
                  </a:cubicBezTo>
                  <a:cubicBezTo>
                    <a:pt x="570" y="446"/>
                    <a:pt x="606"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4" name="Google Shape;1114;p3"/>
            <p:cNvSpPr/>
            <p:nvPr/>
          </p:nvSpPr>
          <p:spPr>
            <a:xfrm>
              <a:off x="8802750" y="-472438"/>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5" name="Google Shape;1115;p3"/>
            <p:cNvSpPr/>
            <p:nvPr/>
          </p:nvSpPr>
          <p:spPr>
            <a:xfrm>
              <a:off x="8935067" y="-626507"/>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6" name="Google Shape;1116;p3"/>
            <p:cNvSpPr/>
            <p:nvPr/>
          </p:nvSpPr>
          <p:spPr>
            <a:xfrm>
              <a:off x="8870765" y="-547138"/>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7" name="Google Shape;1117;p3"/>
            <p:cNvSpPr/>
            <p:nvPr/>
          </p:nvSpPr>
          <p:spPr>
            <a:xfrm>
              <a:off x="9048443" y="-601943"/>
              <a:ext cx="32204" cy="23663"/>
            </a:xfrm>
            <a:custGeom>
              <a:rect b="b" l="l" r="r" t="t"/>
              <a:pathLst>
                <a:path extrusionOk="0" h="446" w="607">
                  <a:moveTo>
                    <a:pt x="321" y="0"/>
                  </a:moveTo>
                  <a:cubicBezTo>
                    <a:pt x="36" y="0"/>
                    <a:pt x="1" y="446"/>
                    <a:pt x="286" y="446"/>
                  </a:cubicBezTo>
                  <a:cubicBezTo>
                    <a:pt x="553" y="446"/>
                    <a:pt x="607"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8" name="Google Shape;1118;p3"/>
            <p:cNvSpPr/>
            <p:nvPr/>
          </p:nvSpPr>
          <p:spPr>
            <a:xfrm>
              <a:off x="9109880" y="-721951"/>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9" name="Google Shape;1119;p3"/>
            <p:cNvSpPr/>
            <p:nvPr/>
          </p:nvSpPr>
          <p:spPr>
            <a:xfrm>
              <a:off x="9235618" y="-721951"/>
              <a:ext cx="33106" cy="23663"/>
            </a:xfrm>
            <a:custGeom>
              <a:rect b="b" l="l" r="r" t="t"/>
              <a:pathLst>
                <a:path extrusionOk="0" h="446" w="624">
                  <a:moveTo>
                    <a:pt x="339" y="0"/>
                  </a:moveTo>
                  <a:cubicBezTo>
                    <a:pt x="53" y="0"/>
                    <a:pt x="0" y="445"/>
                    <a:pt x="285" y="445"/>
                  </a:cubicBezTo>
                  <a:cubicBezTo>
                    <a:pt x="570" y="445"/>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0" name="Google Shape;1120;p3"/>
            <p:cNvSpPr/>
            <p:nvPr/>
          </p:nvSpPr>
          <p:spPr>
            <a:xfrm>
              <a:off x="9208189" y="-635950"/>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1" name="Google Shape;1121;p3"/>
            <p:cNvSpPr/>
            <p:nvPr/>
          </p:nvSpPr>
          <p:spPr>
            <a:xfrm>
              <a:off x="9280024" y="-47906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2" name="Google Shape;1122;p3"/>
            <p:cNvSpPr/>
            <p:nvPr/>
          </p:nvSpPr>
          <p:spPr>
            <a:xfrm>
              <a:off x="9368837" y="-411054"/>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3" name="Google Shape;1123;p3"/>
            <p:cNvSpPr/>
            <p:nvPr/>
          </p:nvSpPr>
          <p:spPr>
            <a:xfrm>
              <a:off x="9423695" y="-527296"/>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4" name="Google Shape;1124;p3"/>
            <p:cNvSpPr/>
            <p:nvPr/>
          </p:nvSpPr>
          <p:spPr>
            <a:xfrm>
              <a:off x="6529702" y="-760362"/>
              <a:ext cx="1282605" cy="881509"/>
            </a:xfrm>
            <a:custGeom>
              <a:rect b="b" l="l" r="r" t="t"/>
              <a:pathLst>
                <a:path extrusionOk="0" h="16615" w="24175">
                  <a:moveTo>
                    <a:pt x="24000" y="0"/>
                  </a:moveTo>
                  <a:cubicBezTo>
                    <a:pt x="23981" y="0"/>
                    <a:pt x="23962" y="4"/>
                    <a:pt x="23943" y="11"/>
                  </a:cubicBezTo>
                  <a:cubicBezTo>
                    <a:pt x="23480" y="136"/>
                    <a:pt x="22999" y="207"/>
                    <a:pt x="22518" y="243"/>
                  </a:cubicBezTo>
                  <a:cubicBezTo>
                    <a:pt x="18813" y="653"/>
                    <a:pt x="10119" y="1650"/>
                    <a:pt x="54" y="16365"/>
                  </a:cubicBezTo>
                  <a:cubicBezTo>
                    <a:pt x="1" y="16436"/>
                    <a:pt x="19" y="16543"/>
                    <a:pt x="90" y="16597"/>
                  </a:cubicBezTo>
                  <a:cubicBezTo>
                    <a:pt x="125" y="16597"/>
                    <a:pt x="143" y="16614"/>
                    <a:pt x="179" y="16614"/>
                  </a:cubicBezTo>
                  <a:cubicBezTo>
                    <a:pt x="232" y="16614"/>
                    <a:pt x="286" y="16597"/>
                    <a:pt x="321" y="16561"/>
                  </a:cubicBezTo>
                  <a:cubicBezTo>
                    <a:pt x="10315" y="1971"/>
                    <a:pt x="18902" y="991"/>
                    <a:pt x="22554" y="564"/>
                  </a:cubicBezTo>
                  <a:cubicBezTo>
                    <a:pt x="23070" y="528"/>
                    <a:pt x="23569" y="439"/>
                    <a:pt x="24050" y="314"/>
                  </a:cubicBezTo>
                  <a:cubicBezTo>
                    <a:pt x="24139" y="279"/>
                    <a:pt x="24175" y="190"/>
                    <a:pt x="24157" y="118"/>
                  </a:cubicBezTo>
                  <a:cubicBezTo>
                    <a:pt x="24129" y="48"/>
                    <a:pt x="24068" y="0"/>
                    <a:pt x="2400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5" name="Google Shape;1125;p3"/>
            <p:cNvSpPr/>
            <p:nvPr/>
          </p:nvSpPr>
          <p:spPr>
            <a:xfrm>
              <a:off x="6987134" y="-602102"/>
              <a:ext cx="278910" cy="643875"/>
            </a:xfrm>
            <a:custGeom>
              <a:rect b="b" l="l" r="r" t="t"/>
              <a:pathLst>
                <a:path extrusionOk="0" h="12136" w="5257">
                  <a:moveTo>
                    <a:pt x="5079" y="0"/>
                  </a:moveTo>
                  <a:cubicBezTo>
                    <a:pt x="5003" y="0"/>
                    <a:pt x="4933" y="51"/>
                    <a:pt x="4918" y="128"/>
                  </a:cubicBezTo>
                  <a:cubicBezTo>
                    <a:pt x="4169" y="5134"/>
                    <a:pt x="90" y="11814"/>
                    <a:pt x="36" y="11886"/>
                  </a:cubicBezTo>
                  <a:cubicBezTo>
                    <a:pt x="1" y="11957"/>
                    <a:pt x="19" y="12046"/>
                    <a:pt x="90" y="12099"/>
                  </a:cubicBezTo>
                  <a:cubicBezTo>
                    <a:pt x="126" y="12117"/>
                    <a:pt x="143" y="12117"/>
                    <a:pt x="179" y="12135"/>
                  </a:cubicBezTo>
                  <a:cubicBezTo>
                    <a:pt x="232" y="12135"/>
                    <a:pt x="286" y="12099"/>
                    <a:pt x="321" y="12046"/>
                  </a:cubicBezTo>
                  <a:cubicBezTo>
                    <a:pt x="357" y="11993"/>
                    <a:pt x="4472" y="5241"/>
                    <a:pt x="5238" y="182"/>
                  </a:cubicBezTo>
                  <a:cubicBezTo>
                    <a:pt x="5256" y="93"/>
                    <a:pt x="5203" y="21"/>
                    <a:pt x="5114" y="3"/>
                  </a:cubicBezTo>
                  <a:cubicBezTo>
                    <a:pt x="5102" y="1"/>
                    <a:pt x="5091" y="0"/>
                    <a:pt x="507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6" name="Google Shape;1126;p3"/>
            <p:cNvSpPr/>
            <p:nvPr/>
          </p:nvSpPr>
          <p:spPr>
            <a:xfrm>
              <a:off x="6790038" y="-224410"/>
              <a:ext cx="82819" cy="290741"/>
            </a:xfrm>
            <a:custGeom>
              <a:rect b="b" l="l" r="r" t="t"/>
              <a:pathLst>
                <a:path extrusionOk="0" h="5480" w="1561">
                  <a:moveTo>
                    <a:pt x="213" y="1"/>
                  </a:moveTo>
                  <a:cubicBezTo>
                    <a:pt x="110" y="1"/>
                    <a:pt x="0" y="97"/>
                    <a:pt x="46" y="224"/>
                  </a:cubicBezTo>
                  <a:cubicBezTo>
                    <a:pt x="64" y="260"/>
                    <a:pt x="1222" y="3110"/>
                    <a:pt x="349" y="5265"/>
                  </a:cubicBezTo>
                  <a:cubicBezTo>
                    <a:pt x="331" y="5337"/>
                    <a:pt x="367" y="5444"/>
                    <a:pt x="456" y="5461"/>
                  </a:cubicBezTo>
                  <a:cubicBezTo>
                    <a:pt x="474" y="5479"/>
                    <a:pt x="491" y="5479"/>
                    <a:pt x="509" y="5479"/>
                  </a:cubicBezTo>
                  <a:cubicBezTo>
                    <a:pt x="563" y="5479"/>
                    <a:pt x="634" y="5444"/>
                    <a:pt x="652" y="5372"/>
                  </a:cubicBezTo>
                  <a:cubicBezTo>
                    <a:pt x="1560" y="3110"/>
                    <a:pt x="402" y="224"/>
                    <a:pt x="349" y="99"/>
                  </a:cubicBezTo>
                  <a:cubicBezTo>
                    <a:pt x="324" y="30"/>
                    <a:pt x="269" y="1"/>
                    <a:pt x="21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7" name="Google Shape;1127;p3"/>
            <p:cNvSpPr/>
            <p:nvPr/>
          </p:nvSpPr>
          <p:spPr>
            <a:xfrm>
              <a:off x="6931746" y="16615"/>
              <a:ext cx="101759" cy="84198"/>
            </a:xfrm>
            <a:custGeom>
              <a:rect b="b" l="l" r="r" t="t"/>
              <a:pathLst>
                <a:path extrusionOk="0" h="1587" w="1918">
                  <a:moveTo>
                    <a:pt x="935" y="1"/>
                  </a:moveTo>
                  <a:cubicBezTo>
                    <a:pt x="431" y="1"/>
                    <a:pt x="0" y="507"/>
                    <a:pt x="190" y="1061"/>
                  </a:cubicBezTo>
                  <a:cubicBezTo>
                    <a:pt x="302" y="1385"/>
                    <a:pt x="615" y="1586"/>
                    <a:pt x="944" y="1586"/>
                  </a:cubicBezTo>
                  <a:cubicBezTo>
                    <a:pt x="1031" y="1586"/>
                    <a:pt x="1119" y="1572"/>
                    <a:pt x="1205" y="1542"/>
                  </a:cubicBezTo>
                  <a:cubicBezTo>
                    <a:pt x="1882" y="1310"/>
                    <a:pt x="1918" y="384"/>
                    <a:pt x="1276" y="81"/>
                  </a:cubicBezTo>
                  <a:cubicBezTo>
                    <a:pt x="1163" y="26"/>
                    <a:pt x="1047" y="1"/>
                    <a:pt x="9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8" name="Google Shape;1128;p3"/>
            <p:cNvSpPr/>
            <p:nvPr/>
          </p:nvSpPr>
          <p:spPr>
            <a:xfrm>
              <a:off x="6755977" y="31417"/>
              <a:ext cx="101759" cy="84517"/>
            </a:xfrm>
            <a:custGeom>
              <a:rect b="b" l="l" r="r" t="t"/>
              <a:pathLst>
                <a:path extrusionOk="0" h="1593" w="1918">
                  <a:moveTo>
                    <a:pt x="920" y="0"/>
                  </a:moveTo>
                  <a:cubicBezTo>
                    <a:pt x="414" y="0"/>
                    <a:pt x="1" y="516"/>
                    <a:pt x="189" y="1067"/>
                  </a:cubicBezTo>
                  <a:cubicBezTo>
                    <a:pt x="302" y="1391"/>
                    <a:pt x="615" y="1592"/>
                    <a:pt x="943" y="1592"/>
                  </a:cubicBezTo>
                  <a:cubicBezTo>
                    <a:pt x="1030" y="1592"/>
                    <a:pt x="1119" y="1578"/>
                    <a:pt x="1205" y="1548"/>
                  </a:cubicBezTo>
                  <a:cubicBezTo>
                    <a:pt x="1864" y="1316"/>
                    <a:pt x="1917" y="390"/>
                    <a:pt x="1276" y="87"/>
                  </a:cubicBezTo>
                  <a:cubicBezTo>
                    <a:pt x="1157" y="27"/>
                    <a:pt x="1036" y="0"/>
                    <a:pt x="9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9" name="Google Shape;1129;p3"/>
            <p:cNvSpPr/>
            <p:nvPr/>
          </p:nvSpPr>
          <p:spPr>
            <a:xfrm>
              <a:off x="6810411" y="-477796"/>
              <a:ext cx="258855" cy="55496"/>
            </a:xfrm>
            <a:custGeom>
              <a:rect b="b" l="l" r="r" t="t"/>
              <a:pathLst>
                <a:path extrusionOk="0" h="1046" w="4879">
                  <a:moveTo>
                    <a:pt x="3582" y="1"/>
                  </a:moveTo>
                  <a:cubicBezTo>
                    <a:pt x="2832" y="1"/>
                    <a:pt x="1696" y="150"/>
                    <a:pt x="125" y="742"/>
                  </a:cubicBezTo>
                  <a:cubicBezTo>
                    <a:pt x="54" y="760"/>
                    <a:pt x="1" y="867"/>
                    <a:pt x="36" y="938"/>
                  </a:cubicBezTo>
                  <a:cubicBezTo>
                    <a:pt x="54" y="1010"/>
                    <a:pt x="125" y="1045"/>
                    <a:pt x="179" y="1045"/>
                  </a:cubicBezTo>
                  <a:lnTo>
                    <a:pt x="250" y="1045"/>
                  </a:lnTo>
                  <a:cubicBezTo>
                    <a:pt x="1765" y="470"/>
                    <a:pt x="2859" y="330"/>
                    <a:pt x="3570" y="330"/>
                  </a:cubicBezTo>
                  <a:cubicBezTo>
                    <a:pt x="4248" y="330"/>
                    <a:pt x="4579" y="457"/>
                    <a:pt x="4597" y="457"/>
                  </a:cubicBezTo>
                  <a:cubicBezTo>
                    <a:pt x="4617" y="466"/>
                    <a:pt x="4637" y="469"/>
                    <a:pt x="4656" y="469"/>
                  </a:cubicBezTo>
                  <a:cubicBezTo>
                    <a:pt x="4799" y="469"/>
                    <a:pt x="4879" y="249"/>
                    <a:pt x="4721" y="154"/>
                  </a:cubicBezTo>
                  <a:cubicBezTo>
                    <a:pt x="4686" y="146"/>
                    <a:pt x="4322" y="1"/>
                    <a:pt x="35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0" name="Google Shape;1130;p3"/>
            <p:cNvSpPr/>
            <p:nvPr/>
          </p:nvSpPr>
          <p:spPr>
            <a:xfrm>
              <a:off x="6776881" y="-477584"/>
              <a:ext cx="102555" cy="84464"/>
            </a:xfrm>
            <a:custGeom>
              <a:rect b="b" l="l" r="r" t="t"/>
              <a:pathLst>
                <a:path extrusionOk="0" h="1592" w="1933">
                  <a:moveTo>
                    <a:pt x="948" y="1"/>
                  </a:moveTo>
                  <a:cubicBezTo>
                    <a:pt x="432" y="1"/>
                    <a:pt x="0" y="518"/>
                    <a:pt x="205" y="1059"/>
                  </a:cubicBezTo>
                  <a:cubicBezTo>
                    <a:pt x="317" y="1380"/>
                    <a:pt x="614" y="1591"/>
                    <a:pt x="942" y="1591"/>
                  </a:cubicBezTo>
                  <a:cubicBezTo>
                    <a:pt x="1034" y="1591"/>
                    <a:pt x="1127" y="1575"/>
                    <a:pt x="1220" y="1540"/>
                  </a:cubicBezTo>
                  <a:cubicBezTo>
                    <a:pt x="1880" y="1308"/>
                    <a:pt x="1933" y="382"/>
                    <a:pt x="1292" y="79"/>
                  </a:cubicBezTo>
                  <a:cubicBezTo>
                    <a:pt x="1177" y="25"/>
                    <a:pt x="1061" y="1"/>
                    <a:pt x="9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1" name="Google Shape;1131;p3"/>
            <p:cNvSpPr/>
            <p:nvPr/>
          </p:nvSpPr>
          <p:spPr>
            <a:xfrm>
              <a:off x="6465453" y="-171993"/>
              <a:ext cx="277265" cy="57777"/>
            </a:xfrm>
            <a:custGeom>
              <a:rect b="b" l="l" r="r" t="t"/>
              <a:pathLst>
                <a:path extrusionOk="0" h="1089" w="5226">
                  <a:moveTo>
                    <a:pt x="2820" y="1"/>
                  </a:moveTo>
                  <a:cubicBezTo>
                    <a:pt x="1971" y="1"/>
                    <a:pt x="989" y="181"/>
                    <a:pt x="89" y="786"/>
                  </a:cubicBezTo>
                  <a:cubicBezTo>
                    <a:pt x="18" y="839"/>
                    <a:pt x="0" y="928"/>
                    <a:pt x="36" y="1017"/>
                  </a:cubicBezTo>
                  <a:cubicBezTo>
                    <a:pt x="72" y="1053"/>
                    <a:pt x="125" y="1089"/>
                    <a:pt x="178" y="1089"/>
                  </a:cubicBezTo>
                  <a:cubicBezTo>
                    <a:pt x="214" y="1089"/>
                    <a:pt x="232" y="1071"/>
                    <a:pt x="268" y="1053"/>
                  </a:cubicBezTo>
                  <a:cubicBezTo>
                    <a:pt x="1089" y="506"/>
                    <a:pt x="2000" y="343"/>
                    <a:pt x="2795" y="343"/>
                  </a:cubicBezTo>
                  <a:cubicBezTo>
                    <a:pt x="3968" y="343"/>
                    <a:pt x="4889" y="697"/>
                    <a:pt x="4899" y="697"/>
                  </a:cubicBezTo>
                  <a:cubicBezTo>
                    <a:pt x="4927" y="711"/>
                    <a:pt x="4953" y="717"/>
                    <a:pt x="4978" y="717"/>
                  </a:cubicBezTo>
                  <a:cubicBezTo>
                    <a:pt x="5144" y="717"/>
                    <a:pt x="5226" y="440"/>
                    <a:pt x="5024" y="394"/>
                  </a:cubicBezTo>
                  <a:cubicBezTo>
                    <a:pt x="4961" y="363"/>
                    <a:pt x="4024" y="1"/>
                    <a:pt x="282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2" name="Google Shape;1132;p3"/>
            <p:cNvSpPr/>
            <p:nvPr/>
          </p:nvSpPr>
          <p:spPr>
            <a:xfrm>
              <a:off x="6955036" y="-334285"/>
              <a:ext cx="228614" cy="99107"/>
            </a:xfrm>
            <a:custGeom>
              <a:rect b="b" l="l" r="r" t="t"/>
              <a:pathLst>
                <a:path extrusionOk="0" h="1868" w="4309">
                  <a:moveTo>
                    <a:pt x="3077" y="1"/>
                  </a:moveTo>
                  <a:cubicBezTo>
                    <a:pt x="1886" y="1"/>
                    <a:pt x="741" y="586"/>
                    <a:pt x="54" y="1618"/>
                  </a:cubicBezTo>
                  <a:cubicBezTo>
                    <a:pt x="0" y="1689"/>
                    <a:pt x="18" y="1778"/>
                    <a:pt x="89" y="1832"/>
                  </a:cubicBezTo>
                  <a:cubicBezTo>
                    <a:pt x="107" y="1850"/>
                    <a:pt x="143" y="1867"/>
                    <a:pt x="178" y="1867"/>
                  </a:cubicBezTo>
                  <a:cubicBezTo>
                    <a:pt x="232" y="1867"/>
                    <a:pt x="285" y="1850"/>
                    <a:pt x="321" y="1796"/>
                  </a:cubicBezTo>
                  <a:cubicBezTo>
                    <a:pt x="1207" y="576"/>
                    <a:pt x="2296" y="314"/>
                    <a:pt x="3060" y="314"/>
                  </a:cubicBezTo>
                  <a:cubicBezTo>
                    <a:pt x="3600" y="314"/>
                    <a:pt x="3979" y="445"/>
                    <a:pt x="4008" y="460"/>
                  </a:cubicBezTo>
                  <a:cubicBezTo>
                    <a:pt x="4031" y="468"/>
                    <a:pt x="4052" y="471"/>
                    <a:pt x="4071" y="471"/>
                  </a:cubicBezTo>
                  <a:cubicBezTo>
                    <a:pt x="4241" y="471"/>
                    <a:pt x="4309" y="221"/>
                    <a:pt x="4133" y="157"/>
                  </a:cubicBezTo>
                  <a:cubicBezTo>
                    <a:pt x="3784" y="52"/>
                    <a:pt x="3429" y="1"/>
                    <a:pt x="307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3" name="Google Shape;1133;p3"/>
            <p:cNvSpPr/>
            <p:nvPr/>
          </p:nvSpPr>
          <p:spPr>
            <a:xfrm>
              <a:off x="6919437" y="-287704"/>
              <a:ext cx="101813" cy="84145"/>
            </a:xfrm>
            <a:custGeom>
              <a:rect b="b" l="l" r="r" t="t"/>
              <a:pathLst>
                <a:path extrusionOk="0" h="1586" w="1919">
                  <a:moveTo>
                    <a:pt x="929" y="1"/>
                  </a:moveTo>
                  <a:cubicBezTo>
                    <a:pt x="419" y="1"/>
                    <a:pt x="1" y="507"/>
                    <a:pt x="190" y="1061"/>
                  </a:cubicBezTo>
                  <a:cubicBezTo>
                    <a:pt x="303" y="1384"/>
                    <a:pt x="604" y="1586"/>
                    <a:pt x="937" y="1586"/>
                  </a:cubicBezTo>
                  <a:cubicBezTo>
                    <a:pt x="1025" y="1586"/>
                    <a:pt x="1116" y="1572"/>
                    <a:pt x="1206" y="1542"/>
                  </a:cubicBezTo>
                  <a:cubicBezTo>
                    <a:pt x="1865" y="1310"/>
                    <a:pt x="1918" y="384"/>
                    <a:pt x="1277" y="81"/>
                  </a:cubicBezTo>
                  <a:cubicBezTo>
                    <a:pt x="1160" y="26"/>
                    <a:pt x="1042" y="1"/>
                    <a:pt x="9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4" name="Google Shape;1134;p3"/>
            <p:cNvSpPr/>
            <p:nvPr/>
          </p:nvSpPr>
          <p:spPr>
            <a:xfrm>
              <a:off x="7136481" y="-252900"/>
              <a:ext cx="78521" cy="241719"/>
            </a:xfrm>
            <a:custGeom>
              <a:rect b="b" l="l" r="r" t="t"/>
              <a:pathLst>
                <a:path extrusionOk="0" h="4556" w="1480">
                  <a:moveTo>
                    <a:pt x="180" y="1"/>
                  </a:moveTo>
                  <a:cubicBezTo>
                    <a:pt x="148" y="1"/>
                    <a:pt x="116" y="11"/>
                    <a:pt x="90" y="31"/>
                  </a:cubicBezTo>
                  <a:cubicBezTo>
                    <a:pt x="18" y="84"/>
                    <a:pt x="0" y="173"/>
                    <a:pt x="54" y="262"/>
                  </a:cubicBezTo>
                  <a:cubicBezTo>
                    <a:pt x="1123" y="1865"/>
                    <a:pt x="339" y="4324"/>
                    <a:pt x="339" y="4359"/>
                  </a:cubicBezTo>
                  <a:cubicBezTo>
                    <a:pt x="303" y="4431"/>
                    <a:pt x="357" y="4520"/>
                    <a:pt x="446" y="4555"/>
                  </a:cubicBezTo>
                  <a:lnTo>
                    <a:pt x="481" y="4555"/>
                  </a:lnTo>
                  <a:cubicBezTo>
                    <a:pt x="553" y="4555"/>
                    <a:pt x="606" y="4520"/>
                    <a:pt x="642" y="4449"/>
                  </a:cubicBezTo>
                  <a:cubicBezTo>
                    <a:pt x="677" y="4342"/>
                    <a:pt x="1479" y="1812"/>
                    <a:pt x="321" y="84"/>
                  </a:cubicBezTo>
                  <a:cubicBezTo>
                    <a:pt x="288" y="28"/>
                    <a:pt x="233"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5" name="Google Shape;1135;p3"/>
            <p:cNvSpPr/>
            <p:nvPr/>
          </p:nvSpPr>
          <p:spPr>
            <a:xfrm>
              <a:off x="7108628" y="-58881"/>
              <a:ext cx="102555" cy="84994"/>
            </a:xfrm>
            <a:custGeom>
              <a:rect b="b" l="l" r="r" t="t"/>
              <a:pathLst>
                <a:path extrusionOk="0" h="1602" w="1933">
                  <a:moveTo>
                    <a:pt x="948" y="0"/>
                  </a:moveTo>
                  <a:cubicBezTo>
                    <a:pt x="432" y="0"/>
                    <a:pt x="0" y="517"/>
                    <a:pt x="205" y="1059"/>
                  </a:cubicBezTo>
                  <a:cubicBezTo>
                    <a:pt x="318" y="1397"/>
                    <a:pt x="620" y="1602"/>
                    <a:pt x="953" y="1602"/>
                  </a:cubicBezTo>
                  <a:cubicBezTo>
                    <a:pt x="1041" y="1602"/>
                    <a:pt x="1131" y="1587"/>
                    <a:pt x="1220" y="1558"/>
                  </a:cubicBezTo>
                  <a:cubicBezTo>
                    <a:pt x="1879" y="1308"/>
                    <a:pt x="1933" y="382"/>
                    <a:pt x="1292" y="79"/>
                  </a:cubicBezTo>
                  <a:cubicBezTo>
                    <a:pt x="1177" y="25"/>
                    <a:pt x="1060" y="0"/>
                    <a:pt x="9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6" name="Google Shape;1136;p3"/>
            <p:cNvSpPr/>
            <p:nvPr/>
          </p:nvSpPr>
          <p:spPr>
            <a:xfrm>
              <a:off x="8988917" y="880865"/>
              <a:ext cx="723087" cy="1378157"/>
            </a:xfrm>
            <a:custGeom>
              <a:rect b="b" l="l" r="r" t="t"/>
              <a:pathLst>
                <a:path extrusionOk="0" h="25976" w="13629">
                  <a:moveTo>
                    <a:pt x="13367" y="1"/>
                  </a:moveTo>
                  <a:cubicBezTo>
                    <a:pt x="13304" y="1"/>
                    <a:pt x="13241" y="35"/>
                    <a:pt x="13219" y="109"/>
                  </a:cubicBezTo>
                  <a:cubicBezTo>
                    <a:pt x="13147" y="608"/>
                    <a:pt x="13130" y="1107"/>
                    <a:pt x="13147" y="1623"/>
                  </a:cubicBezTo>
                  <a:cubicBezTo>
                    <a:pt x="13201" y="5311"/>
                    <a:pt x="13308" y="13951"/>
                    <a:pt x="72" y="25690"/>
                  </a:cubicBezTo>
                  <a:cubicBezTo>
                    <a:pt x="18" y="25744"/>
                    <a:pt x="1" y="25851"/>
                    <a:pt x="54" y="25922"/>
                  </a:cubicBezTo>
                  <a:cubicBezTo>
                    <a:pt x="90" y="25958"/>
                    <a:pt x="143" y="25975"/>
                    <a:pt x="179" y="25975"/>
                  </a:cubicBezTo>
                  <a:cubicBezTo>
                    <a:pt x="214" y="25975"/>
                    <a:pt x="250" y="25958"/>
                    <a:pt x="286" y="25940"/>
                  </a:cubicBezTo>
                  <a:cubicBezTo>
                    <a:pt x="13628" y="14093"/>
                    <a:pt x="13522" y="5346"/>
                    <a:pt x="13468" y="1623"/>
                  </a:cubicBezTo>
                  <a:cubicBezTo>
                    <a:pt x="13450" y="1142"/>
                    <a:pt x="13468" y="661"/>
                    <a:pt x="13522" y="180"/>
                  </a:cubicBezTo>
                  <a:cubicBezTo>
                    <a:pt x="13542" y="66"/>
                    <a:pt x="13455" y="1"/>
                    <a:pt x="133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7" name="Google Shape;1137;p3"/>
            <p:cNvSpPr/>
            <p:nvPr/>
          </p:nvSpPr>
          <p:spPr>
            <a:xfrm>
              <a:off x="9010669" y="1441169"/>
              <a:ext cx="608700" cy="353771"/>
            </a:xfrm>
            <a:custGeom>
              <a:rect b="b" l="l" r="r" t="t"/>
              <a:pathLst>
                <a:path extrusionOk="0" h="6668" w="11473">
                  <a:moveTo>
                    <a:pt x="11285" y="1"/>
                  </a:moveTo>
                  <a:cubicBezTo>
                    <a:pt x="11271" y="1"/>
                    <a:pt x="11256" y="2"/>
                    <a:pt x="11241" y="5"/>
                  </a:cubicBezTo>
                  <a:cubicBezTo>
                    <a:pt x="6324" y="1395"/>
                    <a:pt x="143" y="6329"/>
                    <a:pt x="89" y="6383"/>
                  </a:cubicBezTo>
                  <a:cubicBezTo>
                    <a:pt x="18" y="6436"/>
                    <a:pt x="0" y="6525"/>
                    <a:pt x="54" y="6596"/>
                  </a:cubicBezTo>
                  <a:cubicBezTo>
                    <a:pt x="89" y="6632"/>
                    <a:pt x="143" y="6650"/>
                    <a:pt x="196" y="6668"/>
                  </a:cubicBezTo>
                  <a:cubicBezTo>
                    <a:pt x="232" y="6668"/>
                    <a:pt x="267" y="6650"/>
                    <a:pt x="285" y="6632"/>
                  </a:cubicBezTo>
                  <a:cubicBezTo>
                    <a:pt x="357" y="6579"/>
                    <a:pt x="6467" y="1697"/>
                    <a:pt x="11330" y="308"/>
                  </a:cubicBezTo>
                  <a:cubicBezTo>
                    <a:pt x="11419" y="290"/>
                    <a:pt x="11473" y="201"/>
                    <a:pt x="11437" y="112"/>
                  </a:cubicBezTo>
                  <a:cubicBezTo>
                    <a:pt x="11422" y="38"/>
                    <a:pt x="11358" y="1"/>
                    <a:pt x="1128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8" name="Google Shape;1138;p3"/>
            <p:cNvSpPr/>
            <p:nvPr/>
          </p:nvSpPr>
          <p:spPr>
            <a:xfrm>
              <a:off x="9005947" y="1926083"/>
              <a:ext cx="294933" cy="50296"/>
            </a:xfrm>
            <a:custGeom>
              <a:rect b="b" l="l" r="r" t="t"/>
              <a:pathLst>
                <a:path extrusionOk="0" h="948" w="5559">
                  <a:moveTo>
                    <a:pt x="3060" y="0"/>
                  </a:moveTo>
                  <a:cubicBezTo>
                    <a:pt x="2130" y="0"/>
                    <a:pt x="1068" y="146"/>
                    <a:pt x="161" y="645"/>
                  </a:cubicBezTo>
                  <a:cubicBezTo>
                    <a:pt x="0" y="734"/>
                    <a:pt x="54" y="948"/>
                    <a:pt x="232" y="948"/>
                  </a:cubicBezTo>
                  <a:cubicBezTo>
                    <a:pt x="267" y="948"/>
                    <a:pt x="285" y="948"/>
                    <a:pt x="303" y="930"/>
                  </a:cubicBezTo>
                  <a:cubicBezTo>
                    <a:pt x="1139" y="468"/>
                    <a:pt x="2136" y="332"/>
                    <a:pt x="3021" y="332"/>
                  </a:cubicBezTo>
                  <a:cubicBezTo>
                    <a:pt x="4285" y="332"/>
                    <a:pt x="5324" y="609"/>
                    <a:pt x="5344" y="609"/>
                  </a:cubicBezTo>
                  <a:cubicBezTo>
                    <a:pt x="5354" y="612"/>
                    <a:pt x="5363" y="613"/>
                    <a:pt x="5373" y="613"/>
                  </a:cubicBezTo>
                  <a:cubicBezTo>
                    <a:pt x="5438" y="613"/>
                    <a:pt x="5509" y="562"/>
                    <a:pt x="5540" y="485"/>
                  </a:cubicBezTo>
                  <a:cubicBezTo>
                    <a:pt x="5558" y="396"/>
                    <a:pt x="5505" y="307"/>
                    <a:pt x="5416" y="289"/>
                  </a:cubicBezTo>
                  <a:cubicBezTo>
                    <a:pt x="5344" y="268"/>
                    <a:pt x="4322" y="0"/>
                    <a:pt x="306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39" name="Google Shape;1139;p3"/>
            <p:cNvSpPr/>
            <p:nvPr/>
          </p:nvSpPr>
          <p:spPr>
            <a:xfrm>
              <a:off x="8950187" y="1762995"/>
              <a:ext cx="100486" cy="84835"/>
            </a:xfrm>
            <a:custGeom>
              <a:rect b="b" l="l" r="r" t="t"/>
              <a:pathLst>
                <a:path extrusionOk="0" h="1599" w="1894">
                  <a:moveTo>
                    <a:pt x="881" y="1"/>
                  </a:moveTo>
                  <a:cubicBezTo>
                    <a:pt x="532" y="1"/>
                    <a:pt x="190" y="226"/>
                    <a:pt x="107" y="619"/>
                  </a:cubicBezTo>
                  <a:cubicBezTo>
                    <a:pt x="0" y="1047"/>
                    <a:pt x="285" y="1475"/>
                    <a:pt x="713" y="1581"/>
                  </a:cubicBezTo>
                  <a:cubicBezTo>
                    <a:pt x="770" y="1593"/>
                    <a:pt x="826" y="1599"/>
                    <a:pt x="881" y="1599"/>
                  </a:cubicBezTo>
                  <a:cubicBezTo>
                    <a:pt x="1487" y="1599"/>
                    <a:pt x="1893" y="909"/>
                    <a:pt x="1550" y="370"/>
                  </a:cubicBezTo>
                  <a:cubicBezTo>
                    <a:pt x="1386" y="117"/>
                    <a:pt x="1132" y="1"/>
                    <a:pt x="8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0" name="Google Shape;1140;p3"/>
            <p:cNvSpPr/>
            <p:nvPr/>
          </p:nvSpPr>
          <p:spPr>
            <a:xfrm>
              <a:off x="8957721" y="1938339"/>
              <a:ext cx="100380" cy="84357"/>
            </a:xfrm>
            <a:custGeom>
              <a:rect b="b" l="l" r="r" t="t"/>
              <a:pathLst>
                <a:path extrusionOk="0" h="1590" w="1892">
                  <a:moveTo>
                    <a:pt x="872" y="0"/>
                  </a:moveTo>
                  <a:cubicBezTo>
                    <a:pt x="521" y="0"/>
                    <a:pt x="173" y="223"/>
                    <a:pt x="90" y="628"/>
                  </a:cubicBezTo>
                  <a:cubicBezTo>
                    <a:pt x="1" y="1055"/>
                    <a:pt x="268" y="1483"/>
                    <a:pt x="695" y="1572"/>
                  </a:cubicBezTo>
                  <a:cubicBezTo>
                    <a:pt x="754" y="1584"/>
                    <a:pt x="811" y="1590"/>
                    <a:pt x="867" y="1590"/>
                  </a:cubicBezTo>
                  <a:cubicBezTo>
                    <a:pt x="1474" y="1590"/>
                    <a:pt x="1892" y="915"/>
                    <a:pt x="1533" y="361"/>
                  </a:cubicBezTo>
                  <a:cubicBezTo>
                    <a:pt x="1376" y="115"/>
                    <a:pt x="1124"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1" name="Google Shape;1141;p3"/>
            <p:cNvSpPr/>
            <p:nvPr/>
          </p:nvSpPr>
          <p:spPr>
            <a:xfrm>
              <a:off x="8948277" y="2216183"/>
              <a:ext cx="100433" cy="84411"/>
            </a:xfrm>
            <a:custGeom>
              <a:rect b="b" l="l" r="r" t="t"/>
              <a:pathLst>
                <a:path extrusionOk="0" h="1591" w="1893">
                  <a:moveTo>
                    <a:pt x="881" y="0"/>
                  </a:moveTo>
                  <a:cubicBezTo>
                    <a:pt x="530" y="0"/>
                    <a:pt x="183" y="224"/>
                    <a:pt x="90" y="628"/>
                  </a:cubicBezTo>
                  <a:cubicBezTo>
                    <a:pt x="1" y="1056"/>
                    <a:pt x="268" y="1483"/>
                    <a:pt x="713" y="1572"/>
                  </a:cubicBezTo>
                  <a:cubicBezTo>
                    <a:pt x="770" y="1584"/>
                    <a:pt x="826" y="1590"/>
                    <a:pt x="880" y="1590"/>
                  </a:cubicBezTo>
                  <a:cubicBezTo>
                    <a:pt x="1473" y="1590"/>
                    <a:pt x="1893" y="916"/>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2" name="Google Shape;1142;p3"/>
            <p:cNvSpPr/>
            <p:nvPr/>
          </p:nvSpPr>
          <p:spPr>
            <a:xfrm>
              <a:off x="9492188" y="1656993"/>
              <a:ext cx="60058" cy="256096"/>
            </a:xfrm>
            <a:custGeom>
              <a:rect b="b" l="l" r="r" t="t"/>
              <a:pathLst>
                <a:path extrusionOk="0" h="4827" w="1132">
                  <a:moveTo>
                    <a:pt x="221" y="1"/>
                  </a:moveTo>
                  <a:cubicBezTo>
                    <a:pt x="112" y="1"/>
                    <a:pt x="1" y="111"/>
                    <a:pt x="63" y="248"/>
                  </a:cubicBezTo>
                  <a:cubicBezTo>
                    <a:pt x="81" y="248"/>
                    <a:pt x="776" y="1513"/>
                    <a:pt x="27" y="4630"/>
                  </a:cubicBezTo>
                  <a:cubicBezTo>
                    <a:pt x="10" y="4702"/>
                    <a:pt x="63" y="4791"/>
                    <a:pt x="152" y="4826"/>
                  </a:cubicBezTo>
                  <a:lnTo>
                    <a:pt x="188" y="4826"/>
                  </a:lnTo>
                  <a:cubicBezTo>
                    <a:pt x="259" y="4809"/>
                    <a:pt x="330" y="4773"/>
                    <a:pt x="348" y="4702"/>
                  </a:cubicBezTo>
                  <a:cubicBezTo>
                    <a:pt x="1132" y="1459"/>
                    <a:pt x="384" y="141"/>
                    <a:pt x="348" y="70"/>
                  </a:cubicBezTo>
                  <a:cubicBezTo>
                    <a:pt x="316" y="22"/>
                    <a:pt x="269" y="1"/>
                    <a:pt x="2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3" name="Google Shape;1143;p3"/>
            <p:cNvSpPr/>
            <p:nvPr/>
          </p:nvSpPr>
          <p:spPr>
            <a:xfrm>
              <a:off x="9459612" y="1853823"/>
              <a:ext cx="100486" cy="84729"/>
            </a:xfrm>
            <a:custGeom>
              <a:rect b="b" l="l" r="r" t="t"/>
              <a:pathLst>
                <a:path extrusionOk="0" h="1597" w="1894">
                  <a:moveTo>
                    <a:pt x="885" y="0"/>
                  </a:moveTo>
                  <a:cubicBezTo>
                    <a:pt x="535" y="0"/>
                    <a:pt x="190" y="230"/>
                    <a:pt x="107" y="635"/>
                  </a:cubicBezTo>
                  <a:cubicBezTo>
                    <a:pt x="0" y="1063"/>
                    <a:pt x="285" y="1473"/>
                    <a:pt x="713" y="1580"/>
                  </a:cubicBezTo>
                  <a:cubicBezTo>
                    <a:pt x="768" y="1591"/>
                    <a:pt x="823" y="1597"/>
                    <a:pt x="877" y="1597"/>
                  </a:cubicBezTo>
                  <a:cubicBezTo>
                    <a:pt x="1472" y="1597"/>
                    <a:pt x="1893" y="908"/>
                    <a:pt x="1550" y="368"/>
                  </a:cubicBezTo>
                  <a:cubicBezTo>
                    <a:pt x="1387" y="116"/>
                    <a:pt x="1135" y="0"/>
                    <a:pt x="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4" name="Google Shape;1144;p3"/>
            <p:cNvSpPr/>
            <p:nvPr/>
          </p:nvSpPr>
          <p:spPr>
            <a:xfrm>
              <a:off x="9218588" y="2020997"/>
              <a:ext cx="91732" cy="272013"/>
            </a:xfrm>
            <a:custGeom>
              <a:rect b="b" l="l" r="r" t="t"/>
              <a:pathLst>
                <a:path extrusionOk="0" h="5127" w="1729">
                  <a:moveTo>
                    <a:pt x="170" y="0"/>
                  </a:moveTo>
                  <a:cubicBezTo>
                    <a:pt x="148" y="0"/>
                    <a:pt x="126" y="5"/>
                    <a:pt x="107" y="14"/>
                  </a:cubicBezTo>
                  <a:cubicBezTo>
                    <a:pt x="18" y="67"/>
                    <a:pt x="0" y="157"/>
                    <a:pt x="36" y="246"/>
                  </a:cubicBezTo>
                  <a:cubicBezTo>
                    <a:pt x="54" y="263"/>
                    <a:pt x="1354" y="2704"/>
                    <a:pt x="268" y="4895"/>
                  </a:cubicBezTo>
                  <a:cubicBezTo>
                    <a:pt x="214" y="4966"/>
                    <a:pt x="250" y="5073"/>
                    <a:pt x="339" y="5109"/>
                  </a:cubicBezTo>
                  <a:cubicBezTo>
                    <a:pt x="357" y="5127"/>
                    <a:pt x="392" y="5127"/>
                    <a:pt x="410" y="5127"/>
                  </a:cubicBezTo>
                  <a:cubicBezTo>
                    <a:pt x="464" y="5127"/>
                    <a:pt x="535" y="5091"/>
                    <a:pt x="553" y="5038"/>
                  </a:cubicBezTo>
                  <a:cubicBezTo>
                    <a:pt x="1728" y="2704"/>
                    <a:pt x="392" y="192"/>
                    <a:pt x="321" y="85"/>
                  </a:cubicBezTo>
                  <a:cubicBezTo>
                    <a:pt x="295" y="33"/>
                    <a:pt x="231" y="0"/>
                    <a:pt x="1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5" name="Google Shape;1145;p3"/>
            <p:cNvSpPr/>
            <p:nvPr/>
          </p:nvSpPr>
          <p:spPr>
            <a:xfrm>
              <a:off x="9193069" y="2243612"/>
              <a:ext cx="100327" cy="84570"/>
            </a:xfrm>
            <a:custGeom>
              <a:rect b="b" l="l" r="r" t="t"/>
              <a:pathLst>
                <a:path extrusionOk="0" h="1594" w="1891">
                  <a:moveTo>
                    <a:pt x="881" y="0"/>
                  </a:moveTo>
                  <a:cubicBezTo>
                    <a:pt x="530" y="0"/>
                    <a:pt x="183" y="223"/>
                    <a:pt x="89" y="628"/>
                  </a:cubicBezTo>
                  <a:cubicBezTo>
                    <a:pt x="0" y="1055"/>
                    <a:pt x="268" y="1483"/>
                    <a:pt x="713" y="1572"/>
                  </a:cubicBezTo>
                  <a:cubicBezTo>
                    <a:pt x="775" y="1587"/>
                    <a:pt x="836" y="1594"/>
                    <a:pt x="895" y="1594"/>
                  </a:cubicBezTo>
                  <a:cubicBezTo>
                    <a:pt x="1480" y="1594"/>
                    <a:pt x="1890" y="911"/>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6" name="Google Shape;1146;p3"/>
            <p:cNvSpPr/>
            <p:nvPr/>
          </p:nvSpPr>
          <p:spPr>
            <a:xfrm>
              <a:off x="9287558" y="1560541"/>
              <a:ext cx="105951" cy="231585"/>
            </a:xfrm>
            <a:custGeom>
              <a:rect b="b" l="l" r="r" t="t"/>
              <a:pathLst>
                <a:path extrusionOk="0" h="4365" w="1997">
                  <a:moveTo>
                    <a:pt x="1135" y="0"/>
                  </a:moveTo>
                  <a:cubicBezTo>
                    <a:pt x="1108" y="0"/>
                    <a:pt x="1080" y="6"/>
                    <a:pt x="1052" y="17"/>
                  </a:cubicBezTo>
                  <a:cubicBezTo>
                    <a:pt x="981" y="53"/>
                    <a:pt x="945" y="160"/>
                    <a:pt x="981" y="249"/>
                  </a:cubicBezTo>
                  <a:cubicBezTo>
                    <a:pt x="998" y="267"/>
                    <a:pt x="1996" y="2298"/>
                    <a:pt x="108" y="4079"/>
                  </a:cubicBezTo>
                  <a:cubicBezTo>
                    <a:pt x="1" y="4186"/>
                    <a:pt x="72" y="4364"/>
                    <a:pt x="232" y="4364"/>
                  </a:cubicBezTo>
                  <a:cubicBezTo>
                    <a:pt x="268" y="4364"/>
                    <a:pt x="304" y="4346"/>
                    <a:pt x="339" y="4329"/>
                  </a:cubicBezTo>
                  <a:cubicBezTo>
                    <a:pt x="1551" y="3260"/>
                    <a:pt x="1925" y="1550"/>
                    <a:pt x="1283" y="89"/>
                  </a:cubicBezTo>
                  <a:cubicBezTo>
                    <a:pt x="1247" y="28"/>
                    <a:pt x="1194" y="0"/>
                    <a:pt x="11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7" name="Google Shape;1147;p3"/>
            <p:cNvSpPr/>
            <p:nvPr/>
          </p:nvSpPr>
          <p:spPr>
            <a:xfrm>
              <a:off x="9253550" y="1736998"/>
              <a:ext cx="100486" cy="84357"/>
            </a:xfrm>
            <a:custGeom>
              <a:rect b="b" l="l" r="r" t="t"/>
              <a:pathLst>
                <a:path extrusionOk="0" h="1590" w="1894">
                  <a:moveTo>
                    <a:pt x="882" y="1"/>
                  </a:moveTo>
                  <a:cubicBezTo>
                    <a:pt x="533" y="1"/>
                    <a:pt x="190" y="224"/>
                    <a:pt x="107" y="628"/>
                  </a:cubicBezTo>
                  <a:cubicBezTo>
                    <a:pt x="1" y="1056"/>
                    <a:pt x="286" y="1484"/>
                    <a:pt x="713" y="1573"/>
                  </a:cubicBezTo>
                  <a:cubicBezTo>
                    <a:pt x="769" y="1584"/>
                    <a:pt x="824" y="1590"/>
                    <a:pt x="877" y="1590"/>
                  </a:cubicBezTo>
                  <a:cubicBezTo>
                    <a:pt x="1472" y="1590"/>
                    <a:pt x="1894" y="901"/>
                    <a:pt x="1550" y="361"/>
                  </a:cubicBezTo>
                  <a:cubicBezTo>
                    <a:pt x="1387" y="116"/>
                    <a:pt x="1133" y="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8" name="Google Shape;1148;p3"/>
            <p:cNvSpPr/>
            <p:nvPr/>
          </p:nvSpPr>
          <p:spPr>
            <a:xfrm>
              <a:off x="9040910" y="1575926"/>
              <a:ext cx="247449" cy="47962"/>
            </a:xfrm>
            <a:custGeom>
              <a:rect b="b" l="l" r="r" t="t"/>
              <a:pathLst>
                <a:path extrusionOk="0" h="904" w="4664">
                  <a:moveTo>
                    <a:pt x="2795" y="0"/>
                  </a:moveTo>
                  <a:cubicBezTo>
                    <a:pt x="1424" y="0"/>
                    <a:pt x="201" y="563"/>
                    <a:pt x="125" y="600"/>
                  </a:cubicBezTo>
                  <a:cubicBezTo>
                    <a:pt x="36" y="636"/>
                    <a:pt x="0" y="725"/>
                    <a:pt x="54" y="814"/>
                  </a:cubicBezTo>
                  <a:cubicBezTo>
                    <a:pt x="72" y="868"/>
                    <a:pt x="143" y="903"/>
                    <a:pt x="196" y="903"/>
                  </a:cubicBezTo>
                  <a:cubicBezTo>
                    <a:pt x="214" y="903"/>
                    <a:pt x="250" y="903"/>
                    <a:pt x="268" y="885"/>
                  </a:cubicBezTo>
                  <a:cubicBezTo>
                    <a:pt x="280" y="885"/>
                    <a:pt x="1495" y="326"/>
                    <a:pt x="2819" y="326"/>
                  </a:cubicBezTo>
                  <a:cubicBezTo>
                    <a:pt x="3339" y="326"/>
                    <a:pt x="3877" y="412"/>
                    <a:pt x="4365" y="654"/>
                  </a:cubicBezTo>
                  <a:cubicBezTo>
                    <a:pt x="4387" y="663"/>
                    <a:pt x="4408" y="666"/>
                    <a:pt x="4428" y="666"/>
                  </a:cubicBezTo>
                  <a:cubicBezTo>
                    <a:pt x="4573" y="666"/>
                    <a:pt x="4664" y="463"/>
                    <a:pt x="4507" y="369"/>
                  </a:cubicBezTo>
                  <a:cubicBezTo>
                    <a:pt x="3959" y="97"/>
                    <a:pt x="3364" y="0"/>
                    <a:pt x="279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49" name="Google Shape;1149;p3"/>
            <p:cNvSpPr/>
            <p:nvPr/>
          </p:nvSpPr>
          <p:spPr>
            <a:xfrm>
              <a:off x="9003082" y="1577253"/>
              <a:ext cx="100433" cy="84411"/>
            </a:xfrm>
            <a:custGeom>
              <a:rect b="b" l="l" r="r" t="t"/>
              <a:pathLst>
                <a:path extrusionOk="0" h="1591" w="1893">
                  <a:moveTo>
                    <a:pt x="865" y="1"/>
                  </a:moveTo>
                  <a:cubicBezTo>
                    <a:pt x="515" y="1"/>
                    <a:pt x="173" y="224"/>
                    <a:pt x="90" y="629"/>
                  </a:cubicBezTo>
                  <a:cubicBezTo>
                    <a:pt x="1" y="1056"/>
                    <a:pt x="268" y="1484"/>
                    <a:pt x="695" y="1573"/>
                  </a:cubicBezTo>
                  <a:cubicBezTo>
                    <a:pt x="753" y="1585"/>
                    <a:pt x="809" y="1590"/>
                    <a:pt x="864" y="1590"/>
                  </a:cubicBezTo>
                  <a:cubicBezTo>
                    <a:pt x="1472" y="1590"/>
                    <a:pt x="1892" y="901"/>
                    <a:pt x="1533" y="362"/>
                  </a:cubicBezTo>
                  <a:cubicBezTo>
                    <a:pt x="1369" y="116"/>
                    <a:pt x="1115" y="1"/>
                    <a:pt x="8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150" name="Shape 1150"/>
        <p:cNvGrpSpPr/>
        <p:nvPr/>
      </p:nvGrpSpPr>
      <p:grpSpPr>
        <a:xfrm>
          <a:off x="0" y="0"/>
          <a:ext cx="0" cy="0"/>
          <a:chOff x="0" y="0"/>
          <a:chExt cx="0" cy="0"/>
        </a:xfrm>
      </p:grpSpPr>
      <p:sp>
        <p:nvSpPr>
          <p:cNvPr id="1151" name="Google Shape;1151;p4"/>
          <p:cNvSpPr/>
          <p:nvPr/>
        </p:nvSpPr>
        <p:spPr>
          <a:xfrm>
            <a:off x="75" y="3849185"/>
            <a:ext cx="9143783" cy="1354875"/>
          </a:xfrm>
          <a:custGeom>
            <a:rect b="b" l="l" r="r" t="t"/>
            <a:pathLst>
              <a:path extrusionOk="0" h="54195" w="216114">
                <a:moveTo>
                  <a:pt x="216113" y="0"/>
                </a:moveTo>
                <a:cubicBezTo>
                  <a:pt x="179533" y="1108"/>
                  <a:pt x="148536" y="15509"/>
                  <a:pt x="112156" y="17836"/>
                </a:cubicBezTo>
                <a:cubicBezTo>
                  <a:pt x="98818" y="18700"/>
                  <a:pt x="85103" y="17880"/>
                  <a:pt x="72008" y="19475"/>
                </a:cubicBezTo>
                <a:cubicBezTo>
                  <a:pt x="60975" y="20827"/>
                  <a:pt x="50960" y="23796"/>
                  <a:pt x="41100" y="26743"/>
                </a:cubicBezTo>
                <a:cubicBezTo>
                  <a:pt x="26765" y="31019"/>
                  <a:pt x="12231" y="35361"/>
                  <a:pt x="665" y="41565"/>
                </a:cubicBezTo>
                <a:lnTo>
                  <a:pt x="0" y="54194"/>
                </a:lnTo>
                <a:lnTo>
                  <a:pt x="216113" y="54194"/>
                </a:lnTo>
                <a:lnTo>
                  <a:pt x="216113"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2" name="Google Shape;1152;p4"/>
          <p:cNvSpPr/>
          <p:nvPr/>
        </p:nvSpPr>
        <p:spPr>
          <a:xfrm>
            <a:off x="96" y="4193710"/>
            <a:ext cx="9143741" cy="1010350"/>
          </a:xfrm>
          <a:custGeom>
            <a:rect b="b" l="l" r="r" t="t"/>
            <a:pathLst>
              <a:path extrusionOk="0" h="40414" w="216113">
                <a:moveTo>
                  <a:pt x="0" y="1"/>
                </a:moveTo>
                <a:lnTo>
                  <a:pt x="0" y="40414"/>
                </a:lnTo>
                <a:lnTo>
                  <a:pt x="216113" y="40414"/>
                </a:lnTo>
                <a:lnTo>
                  <a:pt x="215448" y="30997"/>
                </a:lnTo>
                <a:cubicBezTo>
                  <a:pt x="203882" y="26389"/>
                  <a:pt x="189348" y="23132"/>
                  <a:pt x="175013" y="19941"/>
                </a:cubicBezTo>
                <a:cubicBezTo>
                  <a:pt x="165175" y="17748"/>
                  <a:pt x="155139" y="15532"/>
                  <a:pt x="144105" y="14535"/>
                </a:cubicBezTo>
                <a:cubicBezTo>
                  <a:pt x="131010" y="13339"/>
                  <a:pt x="117296" y="13959"/>
                  <a:pt x="103957" y="13317"/>
                </a:cubicBezTo>
                <a:cubicBezTo>
                  <a:pt x="67577" y="11588"/>
                  <a:pt x="36558" y="843"/>
                  <a:pt x="0" y="1"/>
                </a:cubicBez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3" name="Google Shape;1153;p4"/>
          <p:cNvSpPr/>
          <p:nvPr/>
        </p:nvSpPr>
        <p:spPr>
          <a:xfrm>
            <a:off x="0" y="-27432"/>
            <a:ext cx="9143933" cy="895150"/>
          </a:xfrm>
          <a:custGeom>
            <a:rect b="b" l="l" r="r" t="t"/>
            <a:pathLst>
              <a:path extrusionOk="0" h="35806" w="216092">
                <a:moveTo>
                  <a:pt x="1" y="0"/>
                </a:moveTo>
                <a:lnTo>
                  <a:pt x="1" y="35805"/>
                </a:lnTo>
                <a:cubicBezTo>
                  <a:pt x="36559" y="35074"/>
                  <a:pt x="67578" y="25547"/>
                  <a:pt x="103936" y="24018"/>
                </a:cubicBezTo>
                <a:cubicBezTo>
                  <a:pt x="117274" y="23464"/>
                  <a:pt x="130989" y="23996"/>
                  <a:pt x="144083" y="22932"/>
                </a:cubicBezTo>
                <a:cubicBezTo>
                  <a:pt x="155117" y="22046"/>
                  <a:pt x="165132" y="20074"/>
                  <a:pt x="174991" y="18146"/>
                </a:cubicBezTo>
                <a:cubicBezTo>
                  <a:pt x="189327" y="15310"/>
                  <a:pt x="203861" y="12430"/>
                  <a:pt x="215427" y="8353"/>
                </a:cubicBezTo>
                <a:lnTo>
                  <a:pt x="216091"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4" name="Google Shape;1154;p4"/>
          <p:cNvSpPr/>
          <p:nvPr/>
        </p:nvSpPr>
        <p:spPr>
          <a:xfrm>
            <a:off x="96" y="-27432"/>
            <a:ext cx="9143741" cy="662475"/>
          </a:xfrm>
          <a:custGeom>
            <a:rect b="b" l="l" r="r" t="t"/>
            <a:pathLst>
              <a:path extrusionOk="0" h="26499" w="216113">
                <a:moveTo>
                  <a:pt x="0" y="0"/>
                </a:moveTo>
                <a:lnTo>
                  <a:pt x="665" y="6182"/>
                </a:lnTo>
                <a:cubicBezTo>
                  <a:pt x="12230" y="9195"/>
                  <a:pt x="26765" y="11344"/>
                  <a:pt x="41100" y="13427"/>
                </a:cubicBezTo>
                <a:cubicBezTo>
                  <a:pt x="50960" y="14867"/>
                  <a:pt x="60974" y="16329"/>
                  <a:pt x="72008" y="16972"/>
                </a:cubicBezTo>
                <a:cubicBezTo>
                  <a:pt x="85102" y="17747"/>
                  <a:pt x="98817" y="17348"/>
                  <a:pt x="112177" y="17769"/>
                </a:cubicBezTo>
                <a:cubicBezTo>
                  <a:pt x="148536" y="18921"/>
                  <a:pt x="179555" y="25945"/>
                  <a:pt x="216113" y="26499"/>
                </a:cubicBezTo>
                <a:lnTo>
                  <a:pt x="216113" y="0"/>
                </a:ln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5" name="Google Shape;1155;p4"/>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1156" name="Google Shape;1156;p4"/>
          <p:cNvSpPr txBox="1"/>
          <p:nvPr>
            <p:ph idx="1" type="body"/>
          </p:nvPr>
        </p:nvSpPr>
        <p:spPr>
          <a:xfrm>
            <a:off x="720000" y="1017725"/>
            <a:ext cx="7704000" cy="3596700"/>
          </a:xfrm>
          <a:prstGeom prst="rect">
            <a:avLst/>
          </a:prstGeom>
        </p:spPr>
        <p:txBody>
          <a:bodyPr anchorCtr="0" anchor="t" bIns="91425" lIns="91425" spcFirstLastPara="1" rIns="91425" wrap="square" tIns="91425">
            <a:noAutofit/>
          </a:bodyPr>
          <a:lstStyle>
            <a:lvl1pPr indent="-304800" lvl="0" marL="457200" rtl="0">
              <a:lnSpc>
                <a:spcPct val="115000"/>
              </a:lnSpc>
              <a:spcBef>
                <a:spcPts val="0"/>
              </a:spcBef>
              <a:spcAft>
                <a:spcPts val="0"/>
              </a:spcAft>
              <a:buSzPts val="1200"/>
              <a:buAutoNum type="arabicPeriod"/>
              <a:defRPr sz="1200">
                <a:solidFill>
                  <a:srgbClr val="434343"/>
                </a:solidFill>
              </a:defRPr>
            </a:lvl1pPr>
            <a:lvl2pPr indent="-304800" lvl="1" marL="914400" rtl="0">
              <a:lnSpc>
                <a:spcPct val="115000"/>
              </a:lnSpc>
              <a:spcBef>
                <a:spcPts val="0"/>
              </a:spcBef>
              <a:spcAft>
                <a:spcPts val="0"/>
              </a:spcAft>
              <a:buClr>
                <a:srgbClr val="434343"/>
              </a:buClr>
              <a:buSzPts val="1200"/>
              <a:buFont typeface="Roboto Condensed Light"/>
              <a:buAutoNum type="alphaLcPeriod"/>
              <a:defRPr>
                <a:solidFill>
                  <a:srgbClr val="434343"/>
                </a:solidFill>
              </a:defRPr>
            </a:lvl2pPr>
            <a:lvl3pPr indent="-304800" lvl="2" marL="1371600" rtl="0">
              <a:lnSpc>
                <a:spcPct val="115000"/>
              </a:lnSpc>
              <a:spcBef>
                <a:spcPts val="0"/>
              </a:spcBef>
              <a:spcAft>
                <a:spcPts val="0"/>
              </a:spcAft>
              <a:buClr>
                <a:srgbClr val="434343"/>
              </a:buClr>
              <a:buSzPts val="1200"/>
              <a:buFont typeface="Roboto Condensed Light"/>
              <a:buAutoNum type="romanLcPeriod"/>
              <a:defRPr>
                <a:solidFill>
                  <a:srgbClr val="434343"/>
                </a:solidFill>
              </a:defRPr>
            </a:lvl3pPr>
            <a:lvl4pPr indent="-304800" lvl="3" marL="1828800" rtl="0">
              <a:lnSpc>
                <a:spcPct val="115000"/>
              </a:lnSpc>
              <a:spcBef>
                <a:spcPts val="0"/>
              </a:spcBef>
              <a:spcAft>
                <a:spcPts val="0"/>
              </a:spcAft>
              <a:buClr>
                <a:srgbClr val="434343"/>
              </a:buClr>
              <a:buSzPts val="1200"/>
              <a:buFont typeface="Roboto Condensed Light"/>
              <a:buAutoNum type="arabicPeriod"/>
              <a:defRPr>
                <a:solidFill>
                  <a:srgbClr val="434343"/>
                </a:solidFill>
              </a:defRPr>
            </a:lvl4pPr>
            <a:lvl5pPr indent="-304800" lvl="4" marL="2286000" rtl="0">
              <a:lnSpc>
                <a:spcPct val="115000"/>
              </a:lnSpc>
              <a:spcBef>
                <a:spcPts val="0"/>
              </a:spcBef>
              <a:spcAft>
                <a:spcPts val="0"/>
              </a:spcAft>
              <a:buClr>
                <a:srgbClr val="434343"/>
              </a:buClr>
              <a:buSzPts val="1200"/>
              <a:buFont typeface="Roboto Condensed Light"/>
              <a:buAutoNum type="alphaLcPeriod"/>
              <a:defRPr>
                <a:solidFill>
                  <a:srgbClr val="434343"/>
                </a:solidFill>
              </a:defRPr>
            </a:lvl5pPr>
            <a:lvl6pPr indent="-304800" lvl="5" marL="2743200" rtl="0">
              <a:lnSpc>
                <a:spcPct val="115000"/>
              </a:lnSpc>
              <a:spcBef>
                <a:spcPts val="0"/>
              </a:spcBef>
              <a:spcAft>
                <a:spcPts val="0"/>
              </a:spcAft>
              <a:buClr>
                <a:srgbClr val="434343"/>
              </a:buClr>
              <a:buSzPts val="1200"/>
              <a:buFont typeface="Roboto Condensed Light"/>
              <a:buAutoNum type="romanLcPeriod"/>
              <a:defRPr>
                <a:solidFill>
                  <a:srgbClr val="434343"/>
                </a:solidFill>
              </a:defRPr>
            </a:lvl6pPr>
            <a:lvl7pPr indent="-304800" lvl="6" marL="3200400" rtl="0">
              <a:lnSpc>
                <a:spcPct val="115000"/>
              </a:lnSpc>
              <a:spcBef>
                <a:spcPts val="0"/>
              </a:spcBef>
              <a:spcAft>
                <a:spcPts val="0"/>
              </a:spcAft>
              <a:buClr>
                <a:srgbClr val="434343"/>
              </a:buClr>
              <a:buSzPts val="1200"/>
              <a:buFont typeface="Roboto Condensed Light"/>
              <a:buAutoNum type="arabicPeriod"/>
              <a:defRPr>
                <a:solidFill>
                  <a:srgbClr val="434343"/>
                </a:solidFill>
              </a:defRPr>
            </a:lvl7pPr>
            <a:lvl8pPr indent="-304800" lvl="7" marL="3657600" rtl="0">
              <a:lnSpc>
                <a:spcPct val="115000"/>
              </a:lnSpc>
              <a:spcBef>
                <a:spcPts val="0"/>
              </a:spcBef>
              <a:spcAft>
                <a:spcPts val="0"/>
              </a:spcAft>
              <a:buClr>
                <a:srgbClr val="434343"/>
              </a:buClr>
              <a:buSzPts val="1200"/>
              <a:buFont typeface="Roboto Condensed Light"/>
              <a:buAutoNum type="alphaLcPeriod"/>
              <a:defRPr>
                <a:solidFill>
                  <a:srgbClr val="434343"/>
                </a:solidFill>
              </a:defRPr>
            </a:lvl8pPr>
            <a:lvl9pPr indent="-304800" lvl="8" marL="4114800" rtl="0">
              <a:lnSpc>
                <a:spcPct val="115000"/>
              </a:lnSpc>
              <a:spcBef>
                <a:spcPts val="0"/>
              </a:spcBef>
              <a:spcAft>
                <a:spcPts val="0"/>
              </a:spcAft>
              <a:buClr>
                <a:srgbClr val="434343"/>
              </a:buClr>
              <a:buSzPts val="1200"/>
              <a:buFont typeface="Roboto Condensed Light"/>
              <a:buAutoNum type="romanLcPeriod"/>
              <a:defRPr>
                <a:solidFill>
                  <a:srgbClr val="434343"/>
                </a:solidFill>
              </a:defRPr>
            </a:lvl9pPr>
          </a:lstStyle>
          <a:p/>
        </p:txBody>
      </p:sp>
      <p:grpSp>
        <p:nvGrpSpPr>
          <p:cNvPr id="1157" name="Google Shape;1157;p4"/>
          <p:cNvGrpSpPr/>
          <p:nvPr/>
        </p:nvGrpSpPr>
        <p:grpSpPr>
          <a:xfrm flipH="1">
            <a:off x="-1101974" y="-1070354"/>
            <a:ext cx="4188852" cy="4156925"/>
            <a:chOff x="5727312" y="-948916"/>
            <a:chExt cx="4188852" cy="4156925"/>
          </a:xfrm>
        </p:grpSpPr>
        <p:sp>
          <p:nvSpPr>
            <p:cNvPr id="1158" name="Google Shape;1158;p4"/>
            <p:cNvSpPr/>
            <p:nvPr/>
          </p:nvSpPr>
          <p:spPr>
            <a:xfrm>
              <a:off x="9162828" y="1303441"/>
              <a:ext cx="638941" cy="1904568"/>
            </a:xfrm>
            <a:custGeom>
              <a:rect b="b" l="l" r="r" t="t"/>
              <a:pathLst>
                <a:path extrusionOk="0" h="35898" w="12043">
                  <a:moveTo>
                    <a:pt x="8712" y="4757"/>
                  </a:moveTo>
                  <a:cubicBezTo>
                    <a:pt x="8712" y="4792"/>
                    <a:pt x="8729" y="4828"/>
                    <a:pt x="8765" y="4846"/>
                  </a:cubicBezTo>
                  <a:cubicBezTo>
                    <a:pt x="8925" y="4970"/>
                    <a:pt x="9103" y="5077"/>
                    <a:pt x="9282" y="5202"/>
                  </a:cubicBezTo>
                  <a:cubicBezTo>
                    <a:pt x="10315" y="5968"/>
                    <a:pt x="11116" y="7001"/>
                    <a:pt x="11580" y="8195"/>
                  </a:cubicBezTo>
                  <a:cubicBezTo>
                    <a:pt x="11687" y="8462"/>
                    <a:pt x="11811" y="8943"/>
                    <a:pt x="11562" y="9175"/>
                  </a:cubicBezTo>
                  <a:cubicBezTo>
                    <a:pt x="11450" y="9256"/>
                    <a:pt x="11320" y="9297"/>
                    <a:pt x="11190" y="9297"/>
                  </a:cubicBezTo>
                  <a:cubicBezTo>
                    <a:pt x="11092" y="9297"/>
                    <a:pt x="10994" y="9274"/>
                    <a:pt x="10903" y="9228"/>
                  </a:cubicBezTo>
                  <a:cubicBezTo>
                    <a:pt x="10671" y="9103"/>
                    <a:pt x="10493" y="8943"/>
                    <a:pt x="10350" y="8729"/>
                  </a:cubicBezTo>
                  <a:cubicBezTo>
                    <a:pt x="9638" y="7643"/>
                    <a:pt x="9139" y="6449"/>
                    <a:pt x="8908" y="5184"/>
                  </a:cubicBezTo>
                  <a:cubicBezTo>
                    <a:pt x="8890" y="5131"/>
                    <a:pt x="8854" y="5077"/>
                    <a:pt x="8801" y="5077"/>
                  </a:cubicBezTo>
                  <a:cubicBezTo>
                    <a:pt x="8783" y="5077"/>
                    <a:pt x="8765" y="5095"/>
                    <a:pt x="8747" y="5095"/>
                  </a:cubicBezTo>
                  <a:lnTo>
                    <a:pt x="8747" y="4953"/>
                  </a:lnTo>
                  <a:cubicBezTo>
                    <a:pt x="8747" y="4899"/>
                    <a:pt x="8712" y="4863"/>
                    <a:pt x="8658" y="4846"/>
                  </a:cubicBezTo>
                  <a:cubicBezTo>
                    <a:pt x="8645" y="4841"/>
                    <a:pt x="8631" y="4839"/>
                    <a:pt x="8619" y="4839"/>
                  </a:cubicBezTo>
                  <a:cubicBezTo>
                    <a:pt x="8580" y="4839"/>
                    <a:pt x="8547" y="4859"/>
                    <a:pt x="8533" y="4899"/>
                  </a:cubicBezTo>
                  <a:cubicBezTo>
                    <a:pt x="7874" y="6057"/>
                    <a:pt x="6984" y="7090"/>
                    <a:pt x="5933" y="7910"/>
                  </a:cubicBezTo>
                  <a:cubicBezTo>
                    <a:pt x="5719" y="8052"/>
                    <a:pt x="5487" y="8159"/>
                    <a:pt x="5238" y="8195"/>
                  </a:cubicBezTo>
                  <a:cubicBezTo>
                    <a:pt x="5208" y="8199"/>
                    <a:pt x="5178" y="8202"/>
                    <a:pt x="5148" y="8202"/>
                  </a:cubicBezTo>
                  <a:cubicBezTo>
                    <a:pt x="4948" y="8202"/>
                    <a:pt x="4756" y="8100"/>
                    <a:pt x="4632" y="7945"/>
                  </a:cubicBezTo>
                  <a:cubicBezTo>
                    <a:pt x="4490" y="7625"/>
                    <a:pt x="4757" y="7233"/>
                    <a:pt x="4935" y="7001"/>
                  </a:cubicBezTo>
                  <a:cubicBezTo>
                    <a:pt x="5772" y="6021"/>
                    <a:pt x="6859" y="5309"/>
                    <a:pt x="8088" y="4935"/>
                  </a:cubicBezTo>
                  <a:cubicBezTo>
                    <a:pt x="8284" y="4863"/>
                    <a:pt x="8480" y="4828"/>
                    <a:pt x="8676" y="4774"/>
                  </a:cubicBezTo>
                  <a:cubicBezTo>
                    <a:pt x="8694" y="4774"/>
                    <a:pt x="8694" y="4774"/>
                    <a:pt x="8712" y="4757"/>
                  </a:cubicBezTo>
                  <a:close/>
                  <a:moveTo>
                    <a:pt x="8213" y="10243"/>
                  </a:moveTo>
                  <a:lnTo>
                    <a:pt x="8213" y="10243"/>
                  </a:lnTo>
                  <a:cubicBezTo>
                    <a:pt x="8195" y="10297"/>
                    <a:pt x="8231" y="10332"/>
                    <a:pt x="8266" y="10368"/>
                  </a:cubicBezTo>
                  <a:cubicBezTo>
                    <a:pt x="9014" y="10724"/>
                    <a:pt x="9691" y="11241"/>
                    <a:pt x="10226" y="11882"/>
                  </a:cubicBezTo>
                  <a:cubicBezTo>
                    <a:pt x="10671" y="12417"/>
                    <a:pt x="11152" y="13735"/>
                    <a:pt x="11063" y="14341"/>
                  </a:cubicBezTo>
                  <a:cubicBezTo>
                    <a:pt x="11063" y="14448"/>
                    <a:pt x="11010" y="14537"/>
                    <a:pt x="10938" y="14590"/>
                  </a:cubicBezTo>
                  <a:cubicBezTo>
                    <a:pt x="10855" y="14638"/>
                    <a:pt x="10764" y="14661"/>
                    <a:pt x="10676" y="14661"/>
                  </a:cubicBezTo>
                  <a:cubicBezTo>
                    <a:pt x="10632" y="14661"/>
                    <a:pt x="10588" y="14655"/>
                    <a:pt x="10546" y="14644"/>
                  </a:cubicBezTo>
                  <a:cubicBezTo>
                    <a:pt x="10065" y="14501"/>
                    <a:pt x="9460" y="13699"/>
                    <a:pt x="8979" y="12595"/>
                  </a:cubicBezTo>
                  <a:cubicBezTo>
                    <a:pt x="8729" y="11954"/>
                    <a:pt x="8516" y="11294"/>
                    <a:pt x="8373" y="10618"/>
                  </a:cubicBezTo>
                  <a:cubicBezTo>
                    <a:pt x="8373" y="10564"/>
                    <a:pt x="8320" y="10528"/>
                    <a:pt x="8266" y="10528"/>
                  </a:cubicBezTo>
                  <a:lnTo>
                    <a:pt x="8266" y="10511"/>
                  </a:lnTo>
                  <a:cubicBezTo>
                    <a:pt x="8248" y="10511"/>
                    <a:pt x="8213" y="10528"/>
                    <a:pt x="8213" y="10528"/>
                  </a:cubicBezTo>
                  <a:cubicBezTo>
                    <a:pt x="8195" y="10493"/>
                    <a:pt x="8177" y="10457"/>
                    <a:pt x="8124" y="10439"/>
                  </a:cubicBezTo>
                  <a:cubicBezTo>
                    <a:pt x="8110" y="10435"/>
                    <a:pt x="8097" y="10433"/>
                    <a:pt x="8084" y="10433"/>
                  </a:cubicBezTo>
                  <a:cubicBezTo>
                    <a:pt x="8046" y="10433"/>
                    <a:pt x="8012" y="10453"/>
                    <a:pt x="7999" y="10493"/>
                  </a:cubicBezTo>
                  <a:cubicBezTo>
                    <a:pt x="7643" y="11063"/>
                    <a:pt x="7251" y="11615"/>
                    <a:pt x="6805" y="12114"/>
                  </a:cubicBezTo>
                  <a:cubicBezTo>
                    <a:pt x="5999" y="12991"/>
                    <a:pt x="5175" y="13539"/>
                    <a:pt x="4674" y="13539"/>
                  </a:cubicBezTo>
                  <a:cubicBezTo>
                    <a:pt x="4666" y="13539"/>
                    <a:pt x="4658" y="13539"/>
                    <a:pt x="4650" y="13539"/>
                  </a:cubicBezTo>
                  <a:cubicBezTo>
                    <a:pt x="4507" y="13539"/>
                    <a:pt x="4383" y="13468"/>
                    <a:pt x="4294" y="13361"/>
                  </a:cubicBezTo>
                  <a:cubicBezTo>
                    <a:pt x="4240" y="13290"/>
                    <a:pt x="4240" y="13183"/>
                    <a:pt x="4258" y="13094"/>
                  </a:cubicBezTo>
                  <a:cubicBezTo>
                    <a:pt x="4365" y="12488"/>
                    <a:pt x="5273" y="11401"/>
                    <a:pt x="5861" y="11045"/>
                  </a:cubicBezTo>
                  <a:cubicBezTo>
                    <a:pt x="6574" y="10618"/>
                    <a:pt x="7358" y="10368"/>
                    <a:pt x="8159" y="10261"/>
                  </a:cubicBezTo>
                  <a:cubicBezTo>
                    <a:pt x="8177" y="10261"/>
                    <a:pt x="8195" y="10261"/>
                    <a:pt x="8213" y="10243"/>
                  </a:cubicBezTo>
                  <a:close/>
                  <a:moveTo>
                    <a:pt x="6984" y="16674"/>
                  </a:moveTo>
                  <a:cubicBezTo>
                    <a:pt x="6609" y="17227"/>
                    <a:pt x="5452" y="18830"/>
                    <a:pt x="4240" y="19275"/>
                  </a:cubicBezTo>
                  <a:lnTo>
                    <a:pt x="4222" y="19293"/>
                  </a:lnTo>
                  <a:cubicBezTo>
                    <a:pt x="4038" y="19367"/>
                    <a:pt x="3733" y="19484"/>
                    <a:pt x="3510" y="19484"/>
                  </a:cubicBezTo>
                  <a:cubicBezTo>
                    <a:pt x="3411" y="19484"/>
                    <a:pt x="3328" y="19460"/>
                    <a:pt x="3278" y="19400"/>
                  </a:cubicBezTo>
                  <a:cubicBezTo>
                    <a:pt x="3189" y="19275"/>
                    <a:pt x="3136" y="19115"/>
                    <a:pt x="3171" y="18955"/>
                  </a:cubicBezTo>
                  <a:cubicBezTo>
                    <a:pt x="3278" y="18420"/>
                    <a:pt x="4009" y="17797"/>
                    <a:pt x="4686" y="17387"/>
                  </a:cubicBezTo>
                  <a:cubicBezTo>
                    <a:pt x="5398" y="16977"/>
                    <a:pt x="6253" y="16799"/>
                    <a:pt x="6984" y="16674"/>
                  </a:cubicBezTo>
                  <a:close/>
                  <a:moveTo>
                    <a:pt x="7429" y="16853"/>
                  </a:moveTo>
                  <a:lnTo>
                    <a:pt x="7429" y="16853"/>
                  </a:lnTo>
                  <a:cubicBezTo>
                    <a:pt x="8159" y="17351"/>
                    <a:pt x="8818" y="17975"/>
                    <a:pt x="9371" y="18670"/>
                  </a:cubicBezTo>
                  <a:cubicBezTo>
                    <a:pt x="9674" y="19044"/>
                    <a:pt x="9976" y="19507"/>
                    <a:pt x="9959" y="20041"/>
                  </a:cubicBezTo>
                  <a:cubicBezTo>
                    <a:pt x="9976" y="20291"/>
                    <a:pt x="9834" y="20540"/>
                    <a:pt x="9602" y="20647"/>
                  </a:cubicBezTo>
                  <a:cubicBezTo>
                    <a:pt x="9559" y="20663"/>
                    <a:pt x="9515" y="20671"/>
                    <a:pt x="9471" y="20671"/>
                  </a:cubicBezTo>
                  <a:cubicBezTo>
                    <a:pt x="9317" y="20671"/>
                    <a:pt x="9155" y="20574"/>
                    <a:pt x="8961" y="20380"/>
                  </a:cubicBezTo>
                  <a:cubicBezTo>
                    <a:pt x="8284" y="19685"/>
                    <a:pt x="7625" y="17565"/>
                    <a:pt x="7429" y="16853"/>
                  </a:cubicBezTo>
                  <a:close/>
                  <a:moveTo>
                    <a:pt x="5897" y="22161"/>
                  </a:moveTo>
                  <a:cubicBezTo>
                    <a:pt x="5897" y="22179"/>
                    <a:pt x="5897" y="22197"/>
                    <a:pt x="5897" y="22215"/>
                  </a:cubicBezTo>
                  <a:cubicBezTo>
                    <a:pt x="5915" y="22232"/>
                    <a:pt x="5915" y="22250"/>
                    <a:pt x="5933" y="22268"/>
                  </a:cubicBezTo>
                  <a:cubicBezTo>
                    <a:pt x="5923" y="22265"/>
                    <a:pt x="5914" y="22263"/>
                    <a:pt x="5906" y="22263"/>
                  </a:cubicBezTo>
                  <a:cubicBezTo>
                    <a:pt x="5867" y="22263"/>
                    <a:pt x="5840" y="22295"/>
                    <a:pt x="5826" y="22339"/>
                  </a:cubicBezTo>
                  <a:cubicBezTo>
                    <a:pt x="5772" y="22482"/>
                    <a:pt x="5737" y="22642"/>
                    <a:pt x="5701" y="22785"/>
                  </a:cubicBezTo>
                  <a:cubicBezTo>
                    <a:pt x="5683" y="22767"/>
                    <a:pt x="5665" y="22767"/>
                    <a:pt x="5647" y="22749"/>
                  </a:cubicBezTo>
                  <a:cubicBezTo>
                    <a:pt x="5634" y="22743"/>
                    <a:pt x="5619" y="22738"/>
                    <a:pt x="5603" y="22738"/>
                  </a:cubicBezTo>
                  <a:cubicBezTo>
                    <a:pt x="5575" y="22738"/>
                    <a:pt x="5545" y="22751"/>
                    <a:pt x="5523" y="22785"/>
                  </a:cubicBezTo>
                  <a:cubicBezTo>
                    <a:pt x="5024" y="23390"/>
                    <a:pt x="4258" y="23764"/>
                    <a:pt x="3581" y="24050"/>
                  </a:cubicBezTo>
                  <a:cubicBezTo>
                    <a:pt x="3394" y="24159"/>
                    <a:pt x="3166" y="24213"/>
                    <a:pt x="2945" y="24213"/>
                  </a:cubicBezTo>
                  <a:cubicBezTo>
                    <a:pt x="2913" y="24213"/>
                    <a:pt x="2882" y="24212"/>
                    <a:pt x="2851" y="24210"/>
                  </a:cubicBezTo>
                  <a:cubicBezTo>
                    <a:pt x="2566" y="24139"/>
                    <a:pt x="2316" y="23943"/>
                    <a:pt x="2209" y="23658"/>
                  </a:cubicBezTo>
                  <a:cubicBezTo>
                    <a:pt x="2138" y="23462"/>
                    <a:pt x="2192" y="23248"/>
                    <a:pt x="2334" y="23105"/>
                  </a:cubicBezTo>
                  <a:cubicBezTo>
                    <a:pt x="2477" y="22981"/>
                    <a:pt x="2637" y="22892"/>
                    <a:pt x="2833" y="22838"/>
                  </a:cubicBezTo>
                  <a:cubicBezTo>
                    <a:pt x="3474" y="22642"/>
                    <a:pt x="4133" y="22446"/>
                    <a:pt x="4810" y="22286"/>
                  </a:cubicBezTo>
                  <a:cubicBezTo>
                    <a:pt x="5149" y="22232"/>
                    <a:pt x="5487" y="22197"/>
                    <a:pt x="5826" y="22179"/>
                  </a:cubicBezTo>
                  <a:cubicBezTo>
                    <a:pt x="5861" y="22179"/>
                    <a:pt x="5879" y="22179"/>
                    <a:pt x="5897" y="22161"/>
                  </a:cubicBezTo>
                  <a:close/>
                  <a:moveTo>
                    <a:pt x="6022" y="22304"/>
                  </a:moveTo>
                  <a:lnTo>
                    <a:pt x="6022" y="22304"/>
                  </a:lnTo>
                  <a:cubicBezTo>
                    <a:pt x="7055" y="22767"/>
                    <a:pt x="7946" y="23515"/>
                    <a:pt x="8605" y="24441"/>
                  </a:cubicBezTo>
                  <a:cubicBezTo>
                    <a:pt x="8747" y="24673"/>
                    <a:pt x="8818" y="24958"/>
                    <a:pt x="8765" y="25243"/>
                  </a:cubicBezTo>
                  <a:cubicBezTo>
                    <a:pt x="8729" y="25403"/>
                    <a:pt x="8622" y="25528"/>
                    <a:pt x="8480" y="25599"/>
                  </a:cubicBezTo>
                  <a:cubicBezTo>
                    <a:pt x="8431" y="25624"/>
                    <a:pt x="8372" y="25636"/>
                    <a:pt x="8305" y="25636"/>
                  </a:cubicBezTo>
                  <a:cubicBezTo>
                    <a:pt x="7983" y="25636"/>
                    <a:pt x="7489" y="25359"/>
                    <a:pt x="7180" y="24887"/>
                  </a:cubicBezTo>
                  <a:cubicBezTo>
                    <a:pt x="6681" y="24085"/>
                    <a:pt x="6289" y="23230"/>
                    <a:pt x="6039" y="22339"/>
                  </a:cubicBezTo>
                  <a:cubicBezTo>
                    <a:pt x="6039" y="22322"/>
                    <a:pt x="6022" y="22304"/>
                    <a:pt x="6022" y="22304"/>
                  </a:cubicBezTo>
                  <a:close/>
                  <a:moveTo>
                    <a:pt x="4194" y="27416"/>
                  </a:moveTo>
                  <a:lnTo>
                    <a:pt x="4194" y="27416"/>
                  </a:lnTo>
                  <a:cubicBezTo>
                    <a:pt x="4175" y="27432"/>
                    <a:pt x="4160" y="27451"/>
                    <a:pt x="4151" y="27470"/>
                  </a:cubicBezTo>
                  <a:lnTo>
                    <a:pt x="4115" y="27577"/>
                  </a:lnTo>
                  <a:cubicBezTo>
                    <a:pt x="4098" y="27577"/>
                    <a:pt x="4098" y="27559"/>
                    <a:pt x="4080" y="27541"/>
                  </a:cubicBezTo>
                  <a:cubicBezTo>
                    <a:pt x="4058" y="27534"/>
                    <a:pt x="4036" y="27529"/>
                    <a:pt x="4015" y="27529"/>
                  </a:cubicBezTo>
                  <a:cubicBezTo>
                    <a:pt x="3985" y="27529"/>
                    <a:pt x="3958" y="27538"/>
                    <a:pt x="3937" y="27559"/>
                  </a:cubicBezTo>
                  <a:cubicBezTo>
                    <a:pt x="3296" y="28272"/>
                    <a:pt x="2530" y="29073"/>
                    <a:pt x="1568" y="29519"/>
                  </a:cubicBezTo>
                  <a:cubicBezTo>
                    <a:pt x="1362" y="29621"/>
                    <a:pt x="1120" y="29688"/>
                    <a:pt x="891" y="29688"/>
                  </a:cubicBezTo>
                  <a:cubicBezTo>
                    <a:pt x="843" y="29688"/>
                    <a:pt x="795" y="29685"/>
                    <a:pt x="749" y="29679"/>
                  </a:cubicBezTo>
                  <a:cubicBezTo>
                    <a:pt x="481" y="29625"/>
                    <a:pt x="232" y="29412"/>
                    <a:pt x="268" y="29162"/>
                  </a:cubicBezTo>
                  <a:cubicBezTo>
                    <a:pt x="321" y="28752"/>
                    <a:pt x="553" y="28378"/>
                    <a:pt x="909" y="28147"/>
                  </a:cubicBezTo>
                  <a:cubicBezTo>
                    <a:pt x="1780" y="27524"/>
                    <a:pt x="2953" y="27417"/>
                    <a:pt x="3658" y="27417"/>
                  </a:cubicBezTo>
                  <a:cubicBezTo>
                    <a:pt x="3861" y="27417"/>
                    <a:pt x="4026" y="27426"/>
                    <a:pt x="4133" y="27434"/>
                  </a:cubicBezTo>
                  <a:cubicBezTo>
                    <a:pt x="4157" y="27434"/>
                    <a:pt x="4177" y="27427"/>
                    <a:pt x="4194" y="27416"/>
                  </a:cubicBezTo>
                  <a:close/>
                  <a:moveTo>
                    <a:pt x="4240" y="27327"/>
                  </a:moveTo>
                  <a:cubicBezTo>
                    <a:pt x="4258" y="27345"/>
                    <a:pt x="4258" y="27363"/>
                    <a:pt x="4276" y="27363"/>
                  </a:cubicBezTo>
                  <a:cubicBezTo>
                    <a:pt x="5345" y="27986"/>
                    <a:pt x="6235" y="28842"/>
                    <a:pt x="6877" y="29893"/>
                  </a:cubicBezTo>
                  <a:cubicBezTo>
                    <a:pt x="7019" y="30124"/>
                    <a:pt x="7180" y="30427"/>
                    <a:pt x="7108" y="30694"/>
                  </a:cubicBezTo>
                  <a:cubicBezTo>
                    <a:pt x="6989" y="30966"/>
                    <a:pt x="6708" y="31141"/>
                    <a:pt x="6420" y="31141"/>
                  </a:cubicBezTo>
                  <a:cubicBezTo>
                    <a:pt x="6406" y="31141"/>
                    <a:pt x="6392" y="31140"/>
                    <a:pt x="6378" y="31140"/>
                  </a:cubicBezTo>
                  <a:cubicBezTo>
                    <a:pt x="6359" y="31140"/>
                    <a:pt x="6340" y="31141"/>
                    <a:pt x="6322" y="31141"/>
                  </a:cubicBezTo>
                  <a:cubicBezTo>
                    <a:pt x="5934" y="31141"/>
                    <a:pt x="5583" y="30965"/>
                    <a:pt x="5345" y="30676"/>
                  </a:cubicBezTo>
                  <a:cubicBezTo>
                    <a:pt x="4579" y="29519"/>
                    <a:pt x="4400" y="28058"/>
                    <a:pt x="4365" y="27488"/>
                  </a:cubicBezTo>
                  <a:cubicBezTo>
                    <a:pt x="4365" y="27434"/>
                    <a:pt x="4329" y="27399"/>
                    <a:pt x="4276" y="27381"/>
                  </a:cubicBezTo>
                  <a:lnTo>
                    <a:pt x="4258" y="27381"/>
                  </a:lnTo>
                  <a:cubicBezTo>
                    <a:pt x="4239" y="27387"/>
                    <a:pt x="4222" y="27396"/>
                    <a:pt x="4208" y="27406"/>
                  </a:cubicBezTo>
                  <a:lnTo>
                    <a:pt x="4208" y="27406"/>
                  </a:lnTo>
                  <a:cubicBezTo>
                    <a:pt x="4222" y="27393"/>
                    <a:pt x="4233" y="27378"/>
                    <a:pt x="4240" y="27363"/>
                  </a:cubicBezTo>
                  <a:cubicBezTo>
                    <a:pt x="4240" y="27345"/>
                    <a:pt x="4240" y="27345"/>
                    <a:pt x="4240" y="27327"/>
                  </a:cubicBezTo>
                  <a:close/>
                  <a:moveTo>
                    <a:pt x="2637" y="31157"/>
                  </a:moveTo>
                  <a:cubicBezTo>
                    <a:pt x="2637" y="31175"/>
                    <a:pt x="2637" y="31193"/>
                    <a:pt x="2637" y="31211"/>
                  </a:cubicBezTo>
                  <a:cubicBezTo>
                    <a:pt x="3225" y="32422"/>
                    <a:pt x="3082" y="34542"/>
                    <a:pt x="2120" y="35308"/>
                  </a:cubicBezTo>
                  <a:cubicBezTo>
                    <a:pt x="1942" y="35468"/>
                    <a:pt x="1728" y="35575"/>
                    <a:pt x="1515" y="35647"/>
                  </a:cubicBezTo>
                  <a:cubicBezTo>
                    <a:pt x="1405" y="35667"/>
                    <a:pt x="1305" y="35677"/>
                    <a:pt x="1214" y="35677"/>
                  </a:cubicBezTo>
                  <a:cubicBezTo>
                    <a:pt x="980" y="35677"/>
                    <a:pt x="806" y="35610"/>
                    <a:pt x="677" y="35468"/>
                  </a:cubicBezTo>
                  <a:cubicBezTo>
                    <a:pt x="285" y="34988"/>
                    <a:pt x="570" y="33883"/>
                    <a:pt x="766" y="33349"/>
                  </a:cubicBezTo>
                  <a:cubicBezTo>
                    <a:pt x="1176" y="32458"/>
                    <a:pt x="1817" y="31710"/>
                    <a:pt x="2637" y="31157"/>
                  </a:cubicBezTo>
                  <a:close/>
                  <a:moveTo>
                    <a:pt x="8925" y="0"/>
                  </a:moveTo>
                  <a:cubicBezTo>
                    <a:pt x="8818" y="0"/>
                    <a:pt x="8712" y="89"/>
                    <a:pt x="8712" y="196"/>
                  </a:cubicBezTo>
                  <a:cubicBezTo>
                    <a:pt x="8694" y="1639"/>
                    <a:pt x="8640" y="3118"/>
                    <a:pt x="8551" y="4561"/>
                  </a:cubicBezTo>
                  <a:cubicBezTo>
                    <a:pt x="8373" y="4614"/>
                    <a:pt x="8195" y="4650"/>
                    <a:pt x="8035" y="4703"/>
                  </a:cubicBezTo>
                  <a:cubicBezTo>
                    <a:pt x="6752" y="5095"/>
                    <a:pt x="5630" y="5843"/>
                    <a:pt x="4757" y="6859"/>
                  </a:cubicBezTo>
                  <a:cubicBezTo>
                    <a:pt x="4490" y="7162"/>
                    <a:pt x="4222" y="7625"/>
                    <a:pt x="4436" y="8034"/>
                  </a:cubicBezTo>
                  <a:cubicBezTo>
                    <a:pt x="4591" y="8267"/>
                    <a:pt x="4854" y="8419"/>
                    <a:pt x="5132" y="8419"/>
                  </a:cubicBezTo>
                  <a:cubicBezTo>
                    <a:pt x="5173" y="8419"/>
                    <a:pt x="5214" y="8415"/>
                    <a:pt x="5256" y="8409"/>
                  </a:cubicBezTo>
                  <a:cubicBezTo>
                    <a:pt x="5558" y="8373"/>
                    <a:pt x="5826" y="8248"/>
                    <a:pt x="6057" y="8070"/>
                  </a:cubicBezTo>
                  <a:cubicBezTo>
                    <a:pt x="7019" y="7340"/>
                    <a:pt x="7856" y="6431"/>
                    <a:pt x="8480" y="5398"/>
                  </a:cubicBezTo>
                  <a:lnTo>
                    <a:pt x="8480" y="5398"/>
                  </a:lnTo>
                  <a:cubicBezTo>
                    <a:pt x="8373" y="6966"/>
                    <a:pt x="8231" y="8533"/>
                    <a:pt x="8035" y="10047"/>
                  </a:cubicBezTo>
                  <a:cubicBezTo>
                    <a:pt x="7233" y="10154"/>
                    <a:pt x="6449" y="10439"/>
                    <a:pt x="5737" y="10849"/>
                  </a:cubicBezTo>
                  <a:cubicBezTo>
                    <a:pt x="5095" y="11241"/>
                    <a:pt x="4169" y="12363"/>
                    <a:pt x="4044" y="13058"/>
                  </a:cubicBezTo>
                  <a:cubicBezTo>
                    <a:pt x="4009" y="13201"/>
                    <a:pt x="4026" y="13379"/>
                    <a:pt x="4115" y="13503"/>
                  </a:cubicBezTo>
                  <a:cubicBezTo>
                    <a:pt x="4240" y="13664"/>
                    <a:pt x="4436" y="13753"/>
                    <a:pt x="4650" y="13771"/>
                  </a:cubicBezTo>
                  <a:cubicBezTo>
                    <a:pt x="4657" y="13771"/>
                    <a:pt x="4665" y="13771"/>
                    <a:pt x="4673" y="13771"/>
                  </a:cubicBezTo>
                  <a:cubicBezTo>
                    <a:pt x="5348" y="13771"/>
                    <a:pt x="6296" y="12996"/>
                    <a:pt x="6966" y="12256"/>
                  </a:cubicBezTo>
                  <a:cubicBezTo>
                    <a:pt x="7304" y="11865"/>
                    <a:pt x="7625" y="11455"/>
                    <a:pt x="7928" y="11027"/>
                  </a:cubicBezTo>
                  <a:lnTo>
                    <a:pt x="7928" y="11027"/>
                  </a:lnTo>
                  <a:cubicBezTo>
                    <a:pt x="7661" y="12862"/>
                    <a:pt x="7375" y="14661"/>
                    <a:pt x="7037" y="16425"/>
                  </a:cubicBezTo>
                  <a:cubicBezTo>
                    <a:pt x="6271" y="16567"/>
                    <a:pt x="5345" y="16746"/>
                    <a:pt x="4561" y="17191"/>
                  </a:cubicBezTo>
                  <a:cubicBezTo>
                    <a:pt x="3884" y="17583"/>
                    <a:pt x="3064" y="18260"/>
                    <a:pt x="2940" y="18901"/>
                  </a:cubicBezTo>
                  <a:cubicBezTo>
                    <a:pt x="2886" y="19133"/>
                    <a:pt x="2940" y="19364"/>
                    <a:pt x="3100" y="19542"/>
                  </a:cubicBezTo>
                  <a:cubicBezTo>
                    <a:pt x="3192" y="19661"/>
                    <a:pt x="3331" y="19704"/>
                    <a:pt x="3486" y="19704"/>
                  </a:cubicBezTo>
                  <a:cubicBezTo>
                    <a:pt x="3750" y="19704"/>
                    <a:pt x="4062" y="19579"/>
                    <a:pt x="4276" y="19489"/>
                  </a:cubicBezTo>
                  <a:lnTo>
                    <a:pt x="4311" y="19489"/>
                  </a:lnTo>
                  <a:cubicBezTo>
                    <a:pt x="5345" y="19097"/>
                    <a:pt x="6342" y="17904"/>
                    <a:pt x="6877" y="17173"/>
                  </a:cubicBezTo>
                  <a:lnTo>
                    <a:pt x="6877" y="17173"/>
                  </a:lnTo>
                  <a:cubicBezTo>
                    <a:pt x="6538" y="18812"/>
                    <a:pt x="6146" y="20415"/>
                    <a:pt x="5719" y="21965"/>
                  </a:cubicBezTo>
                  <a:cubicBezTo>
                    <a:pt x="5398" y="21983"/>
                    <a:pt x="5060" y="22019"/>
                    <a:pt x="4739" y="22072"/>
                  </a:cubicBezTo>
                  <a:cubicBezTo>
                    <a:pt x="4062" y="22232"/>
                    <a:pt x="3403" y="22428"/>
                    <a:pt x="2762" y="22624"/>
                  </a:cubicBezTo>
                  <a:cubicBezTo>
                    <a:pt x="2530" y="22678"/>
                    <a:pt x="2334" y="22785"/>
                    <a:pt x="2156" y="22945"/>
                  </a:cubicBezTo>
                  <a:cubicBezTo>
                    <a:pt x="1960" y="23159"/>
                    <a:pt x="1889" y="23444"/>
                    <a:pt x="1996" y="23729"/>
                  </a:cubicBezTo>
                  <a:cubicBezTo>
                    <a:pt x="2120" y="24085"/>
                    <a:pt x="2423" y="24352"/>
                    <a:pt x="2815" y="24424"/>
                  </a:cubicBezTo>
                  <a:cubicBezTo>
                    <a:pt x="2865" y="24430"/>
                    <a:pt x="2915" y="24433"/>
                    <a:pt x="2965" y="24433"/>
                  </a:cubicBezTo>
                  <a:cubicBezTo>
                    <a:pt x="3205" y="24433"/>
                    <a:pt x="3449" y="24366"/>
                    <a:pt x="3670" y="24263"/>
                  </a:cubicBezTo>
                  <a:cubicBezTo>
                    <a:pt x="4276" y="24014"/>
                    <a:pt x="4846" y="23675"/>
                    <a:pt x="5362" y="23248"/>
                  </a:cubicBezTo>
                  <a:lnTo>
                    <a:pt x="5362" y="23248"/>
                  </a:lnTo>
                  <a:cubicBezTo>
                    <a:pt x="4953" y="24602"/>
                    <a:pt x="4525" y="25920"/>
                    <a:pt x="4044" y="27203"/>
                  </a:cubicBezTo>
                  <a:cubicBezTo>
                    <a:pt x="3937" y="27196"/>
                    <a:pt x="3793" y="27190"/>
                    <a:pt x="3624" y="27190"/>
                  </a:cubicBezTo>
                  <a:cubicBezTo>
                    <a:pt x="2889" y="27190"/>
                    <a:pt x="1663" y="27303"/>
                    <a:pt x="766" y="27969"/>
                  </a:cubicBezTo>
                  <a:cubicBezTo>
                    <a:pt x="357" y="28236"/>
                    <a:pt x="89" y="28663"/>
                    <a:pt x="18" y="29144"/>
                  </a:cubicBezTo>
                  <a:cubicBezTo>
                    <a:pt x="0" y="29519"/>
                    <a:pt x="339" y="29821"/>
                    <a:pt x="695" y="29893"/>
                  </a:cubicBezTo>
                  <a:cubicBezTo>
                    <a:pt x="750" y="29899"/>
                    <a:pt x="806" y="29902"/>
                    <a:pt x="861" y="29902"/>
                  </a:cubicBezTo>
                  <a:cubicBezTo>
                    <a:pt x="1130" y="29902"/>
                    <a:pt x="1403" y="29833"/>
                    <a:pt x="1639" y="29714"/>
                  </a:cubicBezTo>
                  <a:cubicBezTo>
                    <a:pt x="2423" y="29323"/>
                    <a:pt x="3118" y="28788"/>
                    <a:pt x="3706" y="28129"/>
                  </a:cubicBezTo>
                  <a:lnTo>
                    <a:pt x="3706" y="28129"/>
                  </a:lnTo>
                  <a:cubicBezTo>
                    <a:pt x="3332" y="29091"/>
                    <a:pt x="2922" y="30035"/>
                    <a:pt x="2494" y="30979"/>
                  </a:cubicBezTo>
                  <a:cubicBezTo>
                    <a:pt x="1657" y="31549"/>
                    <a:pt x="980" y="32351"/>
                    <a:pt x="570" y="33277"/>
                  </a:cubicBezTo>
                  <a:cubicBezTo>
                    <a:pt x="339" y="33883"/>
                    <a:pt x="54" y="35059"/>
                    <a:pt x="517" y="35611"/>
                  </a:cubicBezTo>
                  <a:cubicBezTo>
                    <a:pt x="682" y="35793"/>
                    <a:pt x="909" y="35898"/>
                    <a:pt x="1154" y="35898"/>
                  </a:cubicBezTo>
                  <a:cubicBezTo>
                    <a:pt x="1173" y="35898"/>
                    <a:pt x="1192" y="35897"/>
                    <a:pt x="1212" y="35896"/>
                  </a:cubicBezTo>
                  <a:cubicBezTo>
                    <a:pt x="1336" y="35896"/>
                    <a:pt x="1443" y="35896"/>
                    <a:pt x="1550" y="35878"/>
                  </a:cubicBezTo>
                  <a:cubicBezTo>
                    <a:pt x="1817" y="35807"/>
                    <a:pt x="2049" y="35664"/>
                    <a:pt x="2245" y="35486"/>
                  </a:cubicBezTo>
                  <a:cubicBezTo>
                    <a:pt x="3314" y="34649"/>
                    <a:pt x="3456" y="32458"/>
                    <a:pt x="2868" y="31157"/>
                  </a:cubicBezTo>
                  <a:cubicBezTo>
                    <a:pt x="3332" y="30142"/>
                    <a:pt x="3777" y="29073"/>
                    <a:pt x="4205" y="27986"/>
                  </a:cubicBezTo>
                  <a:cubicBezTo>
                    <a:pt x="4311" y="28984"/>
                    <a:pt x="4632" y="29946"/>
                    <a:pt x="5166" y="30801"/>
                  </a:cubicBezTo>
                  <a:cubicBezTo>
                    <a:pt x="5440" y="31161"/>
                    <a:pt x="5879" y="31372"/>
                    <a:pt x="6324" y="31372"/>
                  </a:cubicBezTo>
                  <a:cubicBezTo>
                    <a:pt x="6342" y="31372"/>
                    <a:pt x="6360" y="31372"/>
                    <a:pt x="6378" y="31371"/>
                  </a:cubicBezTo>
                  <a:cubicBezTo>
                    <a:pt x="6392" y="31372"/>
                    <a:pt x="6405" y="31372"/>
                    <a:pt x="6419" y="31372"/>
                  </a:cubicBezTo>
                  <a:cubicBezTo>
                    <a:pt x="6814" y="31372"/>
                    <a:pt x="7184" y="31126"/>
                    <a:pt x="7322" y="30748"/>
                  </a:cubicBezTo>
                  <a:cubicBezTo>
                    <a:pt x="7429" y="30391"/>
                    <a:pt x="7251" y="30035"/>
                    <a:pt x="7073" y="29768"/>
                  </a:cubicBezTo>
                  <a:cubicBezTo>
                    <a:pt x="6431" y="28717"/>
                    <a:pt x="5541" y="27844"/>
                    <a:pt x="4490" y="27220"/>
                  </a:cubicBezTo>
                  <a:cubicBezTo>
                    <a:pt x="5024" y="25778"/>
                    <a:pt x="5505" y="24281"/>
                    <a:pt x="5950" y="22767"/>
                  </a:cubicBezTo>
                  <a:cubicBezTo>
                    <a:pt x="6200" y="23551"/>
                    <a:pt x="6556" y="24317"/>
                    <a:pt x="7001" y="25029"/>
                  </a:cubicBezTo>
                  <a:cubicBezTo>
                    <a:pt x="7332" y="25533"/>
                    <a:pt x="7884" y="25874"/>
                    <a:pt x="8309" y="25874"/>
                  </a:cubicBezTo>
                  <a:cubicBezTo>
                    <a:pt x="8410" y="25874"/>
                    <a:pt x="8505" y="25854"/>
                    <a:pt x="8587" y="25813"/>
                  </a:cubicBezTo>
                  <a:cubicBezTo>
                    <a:pt x="8801" y="25706"/>
                    <a:pt x="8943" y="25528"/>
                    <a:pt x="8997" y="25297"/>
                  </a:cubicBezTo>
                  <a:cubicBezTo>
                    <a:pt x="9050" y="24958"/>
                    <a:pt x="8979" y="24602"/>
                    <a:pt x="8783" y="24317"/>
                  </a:cubicBezTo>
                  <a:cubicBezTo>
                    <a:pt x="8124" y="23373"/>
                    <a:pt x="7215" y="22607"/>
                    <a:pt x="6164" y="22126"/>
                  </a:cubicBezTo>
                  <a:lnTo>
                    <a:pt x="6164" y="22108"/>
                  </a:lnTo>
                  <a:cubicBezTo>
                    <a:pt x="6164" y="22072"/>
                    <a:pt x="6164" y="22036"/>
                    <a:pt x="6146" y="22001"/>
                  </a:cubicBezTo>
                  <a:cubicBezTo>
                    <a:pt x="6574" y="20451"/>
                    <a:pt x="6966" y="18848"/>
                    <a:pt x="7304" y="17209"/>
                  </a:cubicBezTo>
                  <a:cubicBezTo>
                    <a:pt x="7589" y="18153"/>
                    <a:pt x="8159" y="19899"/>
                    <a:pt x="8801" y="20540"/>
                  </a:cubicBezTo>
                  <a:cubicBezTo>
                    <a:pt x="9035" y="20774"/>
                    <a:pt x="9258" y="20891"/>
                    <a:pt x="9479" y="20891"/>
                  </a:cubicBezTo>
                  <a:cubicBezTo>
                    <a:pt x="9544" y="20891"/>
                    <a:pt x="9609" y="20881"/>
                    <a:pt x="9674" y="20861"/>
                  </a:cubicBezTo>
                  <a:cubicBezTo>
                    <a:pt x="9994" y="20718"/>
                    <a:pt x="10190" y="20398"/>
                    <a:pt x="10190" y="20059"/>
                  </a:cubicBezTo>
                  <a:cubicBezTo>
                    <a:pt x="10208" y="19453"/>
                    <a:pt x="9869" y="18955"/>
                    <a:pt x="9549" y="18545"/>
                  </a:cubicBezTo>
                  <a:cubicBezTo>
                    <a:pt x="8943" y="17779"/>
                    <a:pt x="8231" y="17120"/>
                    <a:pt x="7429" y="16585"/>
                  </a:cubicBezTo>
                  <a:cubicBezTo>
                    <a:pt x="7767" y="14857"/>
                    <a:pt x="8052" y="13058"/>
                    <a:pt x="8302" y="11259"/>
                  </a:cubicBezTo>
                  <a:cubicBezTo>
                    <a:pt x="8427" y="11740"/>
                    <a:pt x="8605" y="12203"/>
                    <a:pt x="8801" y="12666"/>
                  </a:cubicBezTo>
                  <a:cubicBezTo>
                    <a:pt x="9193" y="13592"/>
                    <a:pt x="9852" y="14644"/>
                    <a:pt x="10511" y="14840"/>
                  </a:cubicBezTo>
                  <a:cubicBezTo>
                    <a:pt x="10580" y="14865"/>
                    <a:pt x="10652" y="14877"/>
                    <a:pt x="10723" y="14877"/>
                  </a:cubicBezTo>
                  <a:cubicBezTo>
                    <a:pt x="10851" y="14877"/>
                    <a:pt x="10977" y="14837"/>
                    <a:pt x="11081" y="14768"/>
                  </a:cubicBezTo>
                  <a:cubicBezTo>
                    <a:pt x="11206" y="14679"/>
                    <a:pt x="11295" y="14519"/>
                    <a:pt x="11312" y="14359"/>
                  </a:cubicBezTo>
                  <a:cubicBezTo>
                    <a:pt x="11402" y="13682"/>
                    <a:pt x="10885" y="12310"/>
                    <a:pt x="10422" y="11722"/>
                  </a:cubicBezTo>
                  <a:cubicBezTo>
                    <a:pt x="9869" y="11081"/>
                    <a:pt x="9210" y="10564"/>
                    <a:pt x="8444" y="10190"/>
                  </a:cubicBezTo>
                  <a:lnTo>
                    <a:pt x="8444" y="10172"/>
                  </a:lnTo>
                  <a:cubicBezTo>
                    <a:pt x="8462" y="10154"/>
                    <a:pt x="8462" y="10119"/>
                    <a:pt x="8444" y="10101"/>
                  </a:cubicBezTo>
                  <a:cubicBezTo>
                    <a:pt x="8622" y="8729"/>
                    <a:pt x="8747" y="7340"/>
                    <a:pt x="8854" y="5932"/>
                  </a:cubicBezTo>
                  <a:cubicBezTo>
                    <a:pt x="9121" y="6966"/>
                    <a:pt x="9567" y="7945"/>
                    <a:pt x="10172" y="8836"/>
                  </a:cubicBezTo>
                  <a:cubicBezTo>
                    <a:pt x="10333" y="9085"/>
                    <a:pt x="10546" y="9281"/>
                    <a:pt x="10814" y="9424"/>
                  </a:cubicBezTo>
                  <a:cubicBezTo>
                    <a:pt x="10930" y="9482"/>
                    <a:pt x="11058" y="9511"/>
                    <a:pt x="11186" y="9511"/>
                  </a:cubicBezTo>
                  <a:cubicBezTo>
                    <a:pt x="11372" y="9511"/>
                    <a:pt x="11557" y="9451"/>
                    <a:pt x="11704" y="9335"/>
                  </a:cubicBezTo>
                  <a:cubicBezTo>
                    <a:pt x="12043" y="9014"/>
                    <a:pt x="11936" y="8498"/>
                    <a:pt x="11793" y="8106"/>
                  </a:cubicBezTo>
                  <a:cubicBezTo>
                    <a:pt x="11312" y="6876"/>
                    <a:pt x="10493" y="5790"/>
                    <a:pt x="9406" y="5006"/>
                  </a:cubicBezTo>
                  <a:cubicBezTo>
                    <a:pt x="9264" y="4899"/>
                    <a:pt x="9103" y="4792"/>
                    <a:pt x="8943" y="4685"/>
                  </a:cubicBezTo>
                  <a:cubicBezTo>
                    <a:pt x="9032" y="3189"/>
                    <a:pt x="9103" y="1693"/>
                    <a:pt x="9121" y="214"/>
                  </a:cubicBezTo>
                  <a:cubicBezTo>
                    <a:pt x="9121" y="89"/>
                    <a:pt x="9032" y="0"/>
                    <a:pt x="89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59" name="Google Shape;1159;p4"/>
            <p:cNvSpPr/>
            <p:nvPr/>
          </p:nvSpPr>
          <p:spPr>
            <a:xfrm>
              <a:off x="8270989" y="69456"/>
              <a:ext cx="875832" cy="1792622"/>
            </a:xfrm>
            <a:custGeom>
              <a:rect b="b" l="l" r="r" t="t"/>
              <a:pathLst>
                <a:path extrusionOk="0" h="33788" w="16508">
                  <a:moveTo>
                    <a:pt x="15094" y="0"/>
                  </a:moveTo>
                  <a:cubicBezTo>
                    <a:pt x="15060" y="0"/>
                    <a:pt x="15026" y="20"/>
                    <a:pt x="15011" y="65"/>
                  </a:cubicBezTo>
                  <a:cubicBezTo>
                    <a:pt x="14744" y="1419"/>
                    <a:pt x="14423" y="2880"/>
                    <a:pt x="14049" y="4412"/>
                  </a:cubicBezTo>
                  <a:cubicBezTo>
                    <a:pt x="13853" y="4429"/>
                    <a:pt x="13639" y="4447"/>
                    <a:pt x="13443" y="4465"/>
                  </a:cubicBezTo>
                  <a:cubicBezTo>
                    <a:pt x="12143" y="4625"/>
                    <a:pt x="10914" y="5142"/>
                    <a:pt x="9916" y="5979"/>
                  </a:cubicBezTo>
                  <a:cubicBezTo>
                    <a:pt x="9613" y="6229"/>
                    <a:pt x="9311" y="6585"/>
                    <a:pt x="9435" y="6959"/>
                  </a:cubicBezTo>
                  <a:cubicBezTo>
                    <a:pt x="9524" y="7226"/>
                    <a:pt x="9774" y="7404"/>
                    <a:pt x="10059" y="7404"/>
                  </a:cubicBezTo>
                  <a:cubicBezTo>
                    <a:pt x="10088" y="7406"/>
                    <a:pt x="10117" y="7407"/>
                    <a:pt x="10145" y="7407"/>
                  </a:cubicBezTo>
                  <a:cubicBezTo>
                    <a:pt x="10398" y="7407"/>
                    <a:pt x="10636" y="7338"/>
                    <a:pt x="10860" y="7226"/>
                  </a:cubicBezTo>
                  <a:cubicBezTo>
                    <a:pt x="12054" y="6603"/>
                    <a:pt x="13123" y="5748"/>
                    <a:pt x="13978" y="4697"/>
                  </a:cubicBezTo>
                  <a:lnTo>
                    <a:pt x="13978" y="4697"/>
                  </a:lnTo>
                  <a:cubicBezTo>
                    <a:pt x="13586" y="6300"/>
                    <a:pt x="13123" y="7992"/>
                    <a:pt x="12606" y="9738"/>
                  </a:cubicBezTo>
                  <a:cubicBezTo>
                    <a:pt x="12481" y="9730"/>
                    <a:pt x="12355" y="9726"/>
                    <a:pt x="12230" y="9726"/>
                  </a:cubicBezTo>
                  <a:cubicBezTo>
                    <a:pt x="11519" y="9726"/>
                    <a:pt x="10814" y="9855"/>
                    <a:pt x="10148" y="10112"/>
                  </a:cubicBezTo>
                  <a:cubicBezTo>
                    <a:pt x="9328" y="10433"/>
                    <a:pt x="7868" y="11751"/>
                    <a:pt x="8153" y="12286"/>
                  </a:cubicBezTo>
                  <a:cubicBezTo>
                    <a:pt x="8268" y="12499"/>
                    <a:pt x="8476" y="12592"/>
                    <a:pt x="8741" y="12592"/>
                  </a:cubicBezTo>
                  <a:cubicBezTo>
                    <a:pt x="9338" y="12592"/>
                    <a:pt x="10226" y="12124"/>
                    <a:pt x="11003" y="11520"/>
                  </a:cubicBezTo>
                  <a:cubicBezTo>
                    <a:pt x="11537" y="11092"/>
                    <a:pt x="12036" y="10629"/>
                    <a:pt x="12481" y="10112"/>
                  </a:cubicBezTo>
                  <a:lnTo>
                    <a:pt x="12481" y="10112"/>
                  </a:lnTo>
                  <a:cubicBezTo>
                    <a:pt x="11911" y="11983"/>
                    <a:pt x="11252" y="13889"/>
                    <a:pt x="10486" y="15831"/>
                  </a:cubicBezTo>
                  <a:cubicBezTo>
                    <a:pt x="9596" y="15831"/>
                    <a:pt x="8705" y="15848"/>
                    <a:pt x="7885" y="16151"/>
                  </a:cubicBezTo>
                  <a:cubicBezTo>
                    <a:pt x="7048" y="16454"/>
                    <a:pt x="5659" y="17238"/>
                    <a:pt x="6104" y="18040"/>
                  </a:cubicBezTo>
                  <a:cubicBezTo>
                    <a:pt x="6182" y="18187"/>
                    <a:pt x="6362" y="18233"/>
                    <a:pt x="6566" y="18233"/>
                  </a:cubicBezTo>
                  <a:cubicBezTo>
                    <a:pt x="6779" y="18233"/>
                    <a:pt x="7017" y="18183"/>
                    <a:pt x="7191" y="18146"/>
                  </a:cubicBezTo>
                  <a:cubicBezTo>
                    <a:pt x="8527" y="17879"/>
                    <a:pt x="9987" y="16436"/>
                    <a:pt x="10451" y="15973"/>
                  </a:cubicBezTo>
                  <a:lnTo>
                    <a:pt x="10451" y="15973"/>
                  </a:lnTo>
                  <a:cubicBezTo>
                    <a:pt x="9774" y="17665"/>
                    <a:pt x="9043" y="19376"/>
                    <a:pt x="8242" y="21050"/>
                  </a:cubicBezTo>
                  <a:cubicBezTo>
                    <a:pt x="7885" y="21015"/>
                    <a:pt x="7547" y="20979"/>
                    <a:pt x="7191" y="20979"/>
                  </a:cubicBezTo>
                  <a:cubicBezTo>
                    <a:pt x="6496" y="21032"/>
                    <a:pt x="5819" y="21086"/>
                    <a:pt x="5142" y="21175"/>
                  </a:cubicBezTo>
                  <a:cubicBezTo>
                    <a:pt x="4928" y="21193"/>
                    <a:pt x="4732" y="21264"/>
                    <a:pt x="4554" y="21371"/>
                  </a:cubicBezTo>
                  <a:cubicBezTo>
                    <a:pt x="4358" y="21513"/>
                    <a:pt x="4251" y="21763"/>
                    <a:pt x="4287" y="21994"/>
                  </a:cubicBezTo>
                  <a:cubicBezTo>
                    <a:pt x="4358" y="22333"/>
                    <a:pt x="4590" y="22618"/>
                    <a:pt x="4910" y="22743"/>
                  </a:cubicBezTo>
                  <a:cubicBezTo>
                    <a:pt x="5037" y="22776"/>
                    <a:pt x="5163" y="22794"/>
                    <a:pt x="5289" y="22794"/>
                  </a:cubicBezTo>
                  <a:cubicBezTo>
                    <a:pt x="5430" y="22794"/>
                    <a:pt x="5571" y="22772"/>
                    <a:pt x="5712" y="22725"/>
                  </a:cubicBezTo>
                  <a:cubicBezTo>
                    <a:pt x="6496" y="22547"/>
                    <a:pt x="7280" y="22297"/>
                    <a:pt x="7885" y="21781"/>
                  </a:cubicBezTo>
                  <a:lnTo>
                    <a:pt x="7885" y="21781"/>
                  </a:lnTo>
                  <a:cubicBezTo>
                    <a:pt x="7191" y="23188"/>
                    <a:pt x="6460" y="24560"/>
                    <a:pt x="5659" y="25913"/>
                  </a:cubicBezTo>
                  <a:cubicBezTo>
                    <a:pt x="5382" y="25844"/>
                    <a:pt x="4765" y="25709"/>
                    <a:pt x="4055" y="25709"/>
                  </a:cubicBezTo>
                  <a:cubicBezTo>
                    <a:pt x="3485" y="25709"/>
                    <a:pt x="2855" y="25796"/>
                    <a:pt x="2292" y="26074"/>
                  </a:cubicBezTo>
                  <a:cubicBezTo>
                    <a:pt x="1882" y="26252"/>
                    <a:pt x="1561" y="26608"/>
                    <a:pt x="1401" y="27036"/>
                  </a:cubicBezTo>
                  <a:cubicBezTo>
                    <a:pt x="1330" y="27321"/>
                    <a:pt x="1579" y="27641"/>
                    <a:pt x="1846" y="27748"/>
                  </a:cubicBezTo>
                  <a:cubicBezTo>
                    <a:pt x="1998" y="27793"/>
                    <a:pt x="2154" y="27815"/>
                    <a:pt x="2307" y="27815"/>
                  </a:cubicBezTo>
                  <a:cubicBezTo>
                    <a:pt x="2461" y="27815"/>
                    <a:pt x="2612" y="27793"/>
                    <a:pt x="2755" y="27748"/>
                  </a:cubicBezTo>
                  <a:cubicBezTo>
                    <a:pt x="3770" y="27481"/>
                    <a:pt x="4643" y="26875"/>
                    <a:pt x="5480" y="26234"/>
                  </a:cubicBezTo>
                  <a:lnTo>
                    <a:pt x="5480" y="26234"/>
                  </a:lnTo>
                  <a:cubicBezTo>
                    <a:pt x="4857" y="27285"/>
                    <a:pt x="4180" y="28318"/>
                    <a:pt x="3485" y="29352"/>
                  </a:cubicBezTo>
                  <a:cubicBezTo>
                    <a:pt x="3111" y="29441"/>
                    <a:pt x="1811" y="30225"/>
                    <a:pt x="1187" y="31240"/>
                  </a:cubicBezTo>
                  <a:cubicBezTo>
                    <a:pt x="726" y="32002"/>
                    <a:pt x="1" y="33788"/>
                    <a:pt x="1591" y="33788"/>
                  </a:cubicBezTo>
                  <a:cubicBezTo>
                    <a:pt x="1599" y="33788"/>
                    <a:pt x="1607" y="33788"/>
                    <a:pt x="1615" y="33787"/>
                  </a:cubicBezTo>
                  <a:cubicBezTo>
                    <a:pt x="1864" y="33770"/>
                    <a:pt x="2114" y="33681"/>
                    <a:pt x="2310" y="33538"/>
                  </a:cubicBezTo>
                  <a:cubicBezTo>
                    <a:pt x="3521" y="32897"/>
                    <a:pt x="3966" y="30741"/>
                    <a:pt x="3610" y="29476"/>
                  </a:cubicBezTo>
                  <a:cubicBezTo>
                    <a:pt x="4358" y="28372"/>
                    <a:pt x="5071" y="27267"/>
                    <a:pt x="5748" y="26127"/>
                  </a:cubicBezTo>
                  <a:lnTo>
                    <a:pt x="5748" y="26127"/>
                  </a:lnTo>
                  <a:cubicBezTo>
                    <a:pt x="5676" y="26733"/>
                    <a:pt x="5587" y="28212"/>
                    <a:pt x="6157" y="29494"/>
                  </a:cubicBezTo>
                  <a:cubicBezTo>
                    <a:pt x="6371" y="29868"/>
                    <a:pt x="6745" y="30135"/>
                    <a:pt x="7173" y="30189"/>
                  </a:cubicBezTo>
                  <a:cubicBezTo>
                    <a:pt x="7239" y="30206"/>
                    <a:pt x="7306" y="30213"/>
                    <a:pt x="7372" y="30213"/>
                  </a:cubicBezTo>
                  <a:cubicBezTo>
                    <a:pt x="7661" y="30213"/>
                    <a:pt x="7936" y="30061"/>
                    <a:pt x="8081" y="29815"/>
                  </a:cubicBezTo>
                  <a:cubicBezTo>
                    <a:pt x="8224" y="29530"/>
                    <a:pt x="8135" y="29191"/>
                    <a:pt x="8010" y="28888"/>
                  </a:cubicBezTo>
                  <a:cubicBezTo>
                    <a:pt x="7547" y="27731"/>
                    <a:pt x="6817" y="26715"/>
                    <a:pt x="5872" y="25913"/>
                  </a:cubicBezTo>
                  <a:cubicBezTo>
                    <a:pt x="6745" y="24417"/>
                    <a:pt x="7547" y="22903"/>
                    <a:pt x="8295" y="21371"/>
                  </a:cubicBezTo>
                  <a:cubicBezTo>
                    <a:pt x="8402" y="22315"/>
                    <a:pt x="8616" y="23224"/>
                    <a:pt x="8972" y="24114"/>
                  </a:cubicBezTo>
                  <a:cubicBezTo>
                    <a:pt x="9226" y="24685"/>
                    <a:pt x="9733" y="25114"/>
                    <a:pt x="10130" y="25114"/>
                  </a:cubicBezTo>
                  <a:cubicBezTo>
                    <a:pt x="10180" y="25114"/>
                    <a:pt x="10227" y="25108"/>
                    <a:pt x="10273" y="25094"/>
                  </a:cubicBezTo>
                  <a:cubicBezTo>
                    <a:pt x="10932" y="24898"/>
                    <a:pt x="10753" y="24043"/>
                    <a:pt x="10664" y="23829"/>
                  </a:cubicBezTo>
                  <a:cubicBezTo>
                    <a:pt x="10166" y="22760"/>
                    <a:pt x="9382" y="21852"/>
                    <a:pt x="8402" y="21193"/>
                  </a:cubicBezTo>
                  <a:cubicBezTo>
                    <a:pt x="8420" y="21157"/>
                    <a:pt x="8455" y="21121"/>
                    <a:pt x="8473" y="21086"/>
                  </a:cubicBezTo>
                  <a:lnTo>
                    <a:pt x="8420" y="21086"/>
                  </a:lnTo>
                  <a:cubicBezTo>
                    <a:pt x="9221" y="19411"/>
                    <a:pt x="9952" y="17737"/>
                    <a:pt x="10611" y="16062"/>
                  </a:cubicBezTo>
                  <a:cubicBezTo>
                    <a:pt x="10664" y="16668"/>
                    <a:pt x="10932" y="19126"/>
                    <a:pt x="11537" y="20017"/>
                  </a:cubicBezTo>
                  <a:cubicBezTo>
                    <a:pt x="11687" y="20217"/>
                    <a:pt x="11884" y="20448"/>
                    <a:pt x="12156" y="20448"/>
                  </a:cubicBezTo>
                  <a:cubicBezTo>
                    <a:pt x="12175" y="20448"/>
                    <a:pt x="12195" y="20447"/>
                    <a:pt x="12214" y="20444"/>
                  </a:cubicBezTo>
                  <a:cubicBezTo>
                    <a:pt x="12517" y="20355"/>
                    <a:pt x="12731" y="20106"/>
                    <a:pt x="12784" y="19821"/>
                  </a:cubicBezTo>
                  <a:cubicBezTo>
                    <a:pt x="12891" y="19269"/>
                    <a:pt x="12677" y="18752"/>
                    <a:pt x="12428" y="18289"/>
                  </a:cubicBezTo>
                  <a:cubicBezTo>
                    <a:pt x="11965" y="17416"/>
                    <a:pt x="11359" y="16632"/>
                    <a:pt x="10647" y="15955"/>
                  </a:cubicBezTo>
                  <a:cubicBezTo>
                    <a:pt x="11395" y="14014"/>
                    <a:pt x="12054" y="12107"/>
                    <a:pt x="12642" y="10237"/>
                  </a:cubicBezTo>
                  <a:cubicBezTo>
                    <a:pt x="12677" y="10932"/>
                    <a:pt x="12749" y="11626"/>
                    <a:pt x="12909" y="12303"/>
                  </a:cubicBezTo>
                  <a:cubicBezTo>
                    <a:pt x="13197" y="13535"/>
                    <a:pt x="13758" y="14739"/>
                    <a:pt x="14399" y="14739"/>
                  </a:cubicBezTo>
                  <a:cubicBezTo>
                    <a:pt x="14471" y="14739"/>
                    <a:pt x="14545" y="14723"/>
                    <a:pt x="14619" y="14690"/>
                  </a:cubicBezTo>
                  <a:cubicBezTo>
                    <a:pt x="15189" y="14459"/>
                    <a:pt x="14886" y="12517"/>
                    <a:pt x="14459" y="11751"/>
                  </a:cubicBezTo>
                  <a:cubicBezTo>
                    <a:pt x="14031" y="11003"/>
                    <a:pt x="13443" y="10379"/>
                    <a:pt x="12767" y="9881"/>
                  </a:cubicBezTo>
                  <a:cubicBezTo>
                    <a:pt x="12767" y="9845"/>
                    <a:pt x="12784" y="9809"/>
                    <a:pt x="12784" y="9774"/>
                  </a:cubicBezTo>
                  <a:lnTo>
                    <a:pt x="12802" y="9756"/>
                  </a:lnTo>
                  <a:cubicBezTo>
                    <a:pt x="13319" y="8099"/>
                    <a:pt x="13746" y="6496"/>
                    <a:pt x="14138" y="4964"/>
                  </a:cubicBezTo>
                  <a:cubicBezTo>
                    <a:pt x="14156" y="6264"/>
                    <a:pt x="14423" y="7565"/>
                    <a:pt x="14940" y="8758"/>
                  </a:cubicBezTo>
                  <a:cubicBezTo>
                    <a:pt x="15047" y="9008"/>
                    <a:pt x="15225" y="9221"/>
                    <a:pt x="15439" y="9400"/>
                  </a:cubicBezTo>
                  <a:cubicBezTo>
                    <a:pt x="15561" y="9491"/>
                    <a:pt x="15713" y="9542"/>
                    <a:pt x="15867" y="9542"/>
                  </a:cubicBezTo>
                  <a:cubicBezTo>
                    <a:pt x="15982" y="9542"/>
                    <a:pt x="16098" y="9514"/>
                    <a:pt x="16205" y="9453"/>
                  </a:cubicBezTo>
                  <a:cubicBezTo>
                    <a:pt x="16508" y="9257"/>
                    <a:pt x="16508" y="8776"/>
                    <a:pt x="16436" y="8384"/>
                  </a:cubicBezTo>
                  <a:cubicBezTo>
                    <a:pt x="16187" y="7102"/>
                    <a:pt x="15563" y="5926"/>
                    <a:pt x="14655" y="4982"/>
                  </a:cubicBezTo>
                  <a:cubicBezTo>
                    <a:pt x="14512" y="4821"/>
                    <a:pt x="14352" y="4679"/>
                    <a:pt x="14209" y="4536"/>
                  </a:cubicBezTo>
                  <a:cubicBezTo>
                    <a:pt x="14584" y="2969"/>
                    <a:pt x="14922" y="1472"/>
                    <a:pt x="15189" y="101"/>
                  </a:cubicBezTo>
                  <a:cubicBezTo>
                    <a:pt x="15189" y="38"/>
                    <a:pt x="15141" y="0"/>
                    <a:pt x="1509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0" name="Google Shape;1160;p4"/>
            <p:cNvSpPr/>
            <p:nvPr/>
          </p:nvSpPr>
          <p:spPr>
            <a:xfrm>
              <a:off x="5727312" y="-912627"/>
              <a:ext cx="1803393" cy="856095"/>
            </a:xfrm>
            <a:custGeom>
              <a:rect b="b" l="l" r="r" t="t"/>
              <a:pathLst>
                <a:path extrusionOk="0" h="16136" w="33991">
                  <a:moveTo>
                    <a:pt x="14359" y="3915"/>
                  </a:moveTo>
                  <a:cubicBezTo>
                    <a:pt x="14768" y="3950"/>
                    <a:pt x="15178" y="4075"/>
                    <a:pt x="15534" y="4289"/>
                  </a:cubicBezTo>
                  <a:cubicBezTo>
                    <a:pt x="16318" y="4716"/>
                    <a:pt x="17049" y="5251"/>
                    <a:pt x="17672" y="5874"/>
                  </a:cubicBezTo>
                  <a:cubicBezTo>
                    <a:pt x="16942" y="5803"/>
                    <a:pt x="14733" y="5536"/>
                    <a:pt x="13931" y="4984"/>
                  </a:cubicBezTo>
                  <a:cubicBezTo>
                    <a:pt x="13646" y="4788"/>
                    <a:pt x="13521" y="4609"/>
                    <a:pt x="13539" y="4414"/>
                  </a:cubicBezTo>
                  <a:cubicBezTo>
                    <a:pt x="13610" y="4164"/>
                    <a:pt x="13824" y="3986"/>
                    <a:pt x="14074" y="3950"/>
                  </a:cubicBezTo>
                  <a:cubicBezTo>
                    <a:pt x="14181" y="3933"/>
                    <a:pt x="14270" y="3915"/>
                    <a:pt x="14359" y="3915"/>
                  </a:cubicBezTo>
                  <a:close/>
                  <a:moveTo>
                    <a:pt x="25063" y="226"/>
                  </a:moveTo>
                  <a:cubicBezTo>
                    <a:pt x="25195" y="226"/>
                    <a:pt x="25324" y="243"/>
                    <a:pt x="25421" y="263"/>
                  </a:cubicBezTo>
                  <a:cubicBezTo>
                    <a:pt x="26686" y="512"/>
                    <a:pt x="27844" y="1118"/>
                    <a:pt x="28788" y="2009"/>
                  </a:cubicBezTo>
                  <a:cubicBezTo>
                    <a:pt x="28949" y="2151"/>
                    <a:pt x="29091" y="2311"/>
                    <a:pt x="29234" y="2454"/>
                  </a:cubicBezTo>
                  <a:cubicBezTo>
                    <a:pt x="29251" y="2472"/>
                    <a:pt x="29287" y="2490"/>
                    <a:pt x="29323" y="2490"/>
                  </a:cubicBezTo>
                  <a:cubicBezTo>
                    <a:pt x="29323" y="2490"/>
                    <a:pt x="29323" y="2507"/>
                    <a:pt x="29323" y="2525"/>
                  </a:cubicBezTo>
                  <a:cubicBezTo>
                    <a:pt x="29323" y="2757"/>
                    <a:pt x="29305" y="2935"/>
                    <a:pt x="29287" y="3131"/>
                  </a:cubicBezTo>
                  <a:cubicBezTo>
                    <a:pt x="29127" y="4396"/>
                    <a:pt x="28610" y="5607"/>
                    <a:pt x="27791" y="6605"/>
                  </a:cubicBezTo>
                  <a:cubicBezTo>
                    <a:pt x="27651" y="6790"/>
                    <a:pt x="27364" y="7070"/>
                    <a:pt x="27069" y="7070"/>
                  </a:cubicBezTo>
                  <a:cubicBezTo>
                    <a:pt x="27025" y="7070"/>
                    <a:pt x="26980" y="7064"/>
                    <a:pt x="26936" y="7050"/>
                  </a:cubicBezTo>
                  <a:cubicBezTo>
                    <a:pt x="26722" y="6961"/>
                    <a:pt x="26579" y="6747"/>
                    <a:pt x="26579" y="6516"/>
                  </a:cubicBezTo>
                  <a:cubicBezTo>
                    <a:pt x="26561" y="6248"/>
                    <a:pt x="26615" y="5999"/>
                    <a:pt x="26740" y="5785"/>
                  </a:cubicBezTo>
                  <a:cubicBezTo>
                    <a:pt x="27363" y="4592"/>
                    <a:pt x="28200" y="3523"/>
                    <a:pt x="29234" y="2686"/>
                  </a:cubicBezTo>
                  <a:cubicBezTo>
                    <a:pt x="29318" y="2618"/>
                    <a:pt x="29275" y="2488"/>
                    <a:pt x="29195" y="2488"/>
                  </a:cubicBezTo>
                  <a:cubicBezTo>
                    <a:pt x="29190" y="2488"/>
                    <a:pt x="29185" y="2489"/>
                    <a:pt x="29180" y="2490"/>
                  </a:cubicBezTo>
                  <a:lnTo>
                    <a:pt x="29127" y="2490"/>
                  </a:lnTo>
                  <a:lnTo>
                    <a:pt x="28984" y="2525"/>
                  </a:lnTo>
                  <a:cubicBezTo>
                    <a:pt x="28984" y="2507"/>
                    <a:pt x="28984" y="2490"/>
                    <a:pt x="28984" y="2472"/>
                  </a:cubicBezTo>
                  <a:cubicBezTo>
                    <a:pt x="28984" y="2400"/>
                    <a:pt x="28931" y="2365"/>
                    <a:pt x="28877" y="2365"/>
                  </a:cubicBezTo>
                  <a:cubicBezTo>
                    <a:pt x="27595" y="2347"/>
                    <a:pt x="26312" y="2080"/>
                    <a:pt x="25136" y="1581"/>
                  </a:cubicBezTo>
                  <a:cubicBezTo>
                    <a:pt x="24887" y="1474"/>
                    <a:pt x="24691" y="1314"/>
                    <a:pt x="24531" y="1118"/>
                  </a:cubicBezTo>
                  <a:cubicBezTo>
                    <a:pt x="24388" y="922"/>
                    <a:pt x="24370" y="672"/>
                    <a:pt x="24477" y="459"/>
                  </a:cubicBezTo>
                  <a:cubicBezTo>
                    <a:pt x="24590" y="278"/>
                    <a:pt x="24832" y="226"/>
                    <a:pt x="25063" y="226"/>
                  </a:cubicBezTo>
                  <a:close/>
                  <a:moveTo>
                    <a:pt x="9531" y="5963"/>
                  </a:moveTo>
                  <a:lnTo>
                    <a:pt x="9513" y="5981"/>
                  </a:lnTo>
                  <a:cubicBezTo>
                    <a:pt x="9691" y="5981"/>
                    <a:pt x="9852" y="5999"/>
                    <a:pt x="9994" y="6070"/>
                  </a:cubicBezTo>
                  <a:cubicBezTo>
                    <a:pt x="11027" y="6551"/>
                    <a:pt x="11918" y="7299"/>
                    <a:pt x="12559" y="8226"/>
                  </a:cubicBezTo>
                  <a:lnTo>
                    <a:pt x="12524" y="8226"/>
                  </a:lnTo>
                  <a:cubicBezTo>
                    <a:pt x="11597" y="8119"/>
                    <a:pt x="10671" y="7887"/>
                    <a:pt x="9816" y="7549"/>
                  </a:cubicBezTo>
                  <a:cubicBezTo>
                    <a:pt x="9175" y="7282"/>
                    <a:pt x="8783" y="6694"/>
                    <a:pt x="8890" y="6391"/>
                  </a:cubicBezTo>
                  <a:cubicBezTo>
                    <a:pt x="8925" y="6231"/>
                    <a:pt x="9032" y="6106"/>
                    <a:pt x="9175" y="6035"/>
                  </a:cubicBezTo>
                  <a:cubicBezTo>
                    <a:pt x="9299" y="5981"/>
                    <a:pt x="9406" y="5963"/>
                    <a:pt x="9531" y="5963"/>
                  </a:cubicBezTo>
                  <a:close/>
                  <a:moveTo>
                    <a:pt x="20076" y="1787"/>
                  </a:moveTo>
                  <a:cubicBezTo>
                    <a:pt x="20741" y="1787"/>
                    <a:pt x="21623" y="1989"/>
                    <a:pt x="22072" y="2240"/>
                  </a:cubicBezTo>
                  <a:cubicBezTo>
                    <a:pt x="22785" y="2668"/>
                    <a:pt x="23408" y="3220"/>
                    <a:pt x="23907" y="3897"/>
                  </a:cubicBezTo>
                  <a:cubicBezTo>
                    <a:pt x="23925" y="3933"/>
                    <a:pt x="23978" y="3950"/>
                    <a:pt x="24032" y="3950"/>
                  </a:cubicBezTo>
                  <a:cubicBezTo>
                    <a:pt x="24032" y="3950"/>
                    <a:pt x="24032" y="3968"/>
                    <a:pt x="24032" y="3986"/>
                  </a:cubicBezTo>
                  <a:cubicBezTo>
                    <a:pt x="24067" y="4805"/>
                    <a:pt x="23943" y="5625"/>
                    <a:pt x="23658" y="6391"/>
                  </a:cubicBezTo>
                  <a:cubicBezTo>
                    <a:pt x="23408" y="7032"/>
                    <a:pt x="22500" y="8101"/>
                    <a:pt x="21930" y="8333"/>
                  </a:cubicBezTo>
                  <a:cubicBezTo>
                    <a:pt x="21885" y="8350"/>
                    <a:pt x="21836" y="8359"/>
                    <a:pt x="21787" y="8359"/>
                  </a:cubicBezTo>
                  <a:cubicBezTo>
                    <a:pt x="21738" y="8359"/>
                    <a:pt x="21689" y="8350"/>
                    <a:pt x="21645" y="8333"/>
                  </a:cubicBezTo>
                  <a:cubicBezTo>
                    <a:pt x="21520" y="8279"/>
                    <a:pt x="21449" y="8155"/>
                    <a:pt x="21413" y="8030"/>
                  </a:cubicBezTo>
                  <a:cubicBezTo>
                    <a:pt x="21306" y="7531"/>
                    <a:pt x="21716" y="6605"/>
                    <a:pt x="22446" y="5661"/>
                  </a:cubicBezTo>
                  <a:cubicBezTo>
                    <a:pt x="22856" y="5126"/>
                    <a:pt x="23319" y="4627"/>
                    <a:pt x="23836" y="4182"/>
                  </a:cubicBezTo>
                  <a:cubicBezTo>
                    <a:pt x="23872" y="4146"/>
                    <a:pt x="23872" y="4093"/>
                    <a:pt x="23854" y="4057"/>
                  </a:cubicBezTo>
                  <a:cubicBezTo>
                    <a:pt x="23836" y="4022"/>
                    <a:pt x="23800" y="3986"/>
                    <a:pt x="23765" y="3986"/>
                  </a:cubicBezTo>
                  <a:lnTo>
                    <a:pt x="23747" y="3986"/>
                  </a:lnTo>
                  <a:cubicBezTo>
                    <a:pt x="23747" y="3968"/>
                    <a:pt x="23747" y="3950"/>
                    <a:pt x="23747" y="3933"/>
                  </a:cubicBezTo>
                  <a:cubicBezTo>
                    <a:pt x="23747" y="3879"/>
                    <a:pt x="23693" y="3843"/>
                    <a:pt x="23640" y="3843"/>
                  </a:cubicBezTo>
                  <a:cubicBezTo>
                    <a:pt x="22945" y="3826"/>
                    <a:pt x="22268" y="3737"/>
                    <a:pt x="21591" y="3594"/>
                  </a:cubicBezTo>
                  <a:cubicBezTo>
                    <a:pt x="20416" y="3309"/>
                    <a:pt x="19525" y="2864"/>
                    <a:pt x="19293" y="2418"/>
                  </a:cubicBezTo>
                  <a:cubicBezTo>
                    <a:pt x="19222" y="2294"/>
                    <a:pt x="19222" y="2151"/>
                    <a:pt x="19275" y="2026"/>
                  </a:cubicBezTo>
                  <a:cubicBezTo>
                    <a:pt x="19311" y="1937"/>
                    <a:pt x="19400" y="1884"/>
                    <a:pt x="19489" y="1866"/>
                  </a:cubicBezTo>
                  <a:cubicBezTo>
                    <a:pt x="19641" y="1811"/>
                    <a:pt x="19845" y="1787"/>
                    <a:pt x="20076" y="1787"/>
                  </a:cubicBezTo>
                  <a:close/>
                  <a:moveTo>
                    <a:pt x="17922" y="6301"/>
                  </a:moveTo>
                  <a:cubicBezTo>
                    <a:pt x="17921" y="7046"/>
                    <a:pt x="17902" y="7911"/>
                    <a:pt x="17637" y="8671"/>
                  </a:cubicBezTo>
                  <a:cubicBezTo>
                    <a:pt x="17369" y="9419"/>
                    <a:pt x="16871" y="10257"/>
                    <a:pt x="16372" y="10435"/>
                  </a:cubicBezTo>
                  <a:cubicBezTo>
                    <a:pt x="16301" y="10466"/>
                    <a:pt x="16231" y="10480"/>
                    <a:pt x="16162" y="10480"/>
                  </a:cubicBezTo>
                  <a:cubicBezTo>
                    <a:pt x="16074" y="10480"/>
                    <a:pt x="15989" y="10457"/>
                    <a:pt x="15909" y="10417"/>
                  </a:cubicBezTo>
                  <a:cubicBezTo>
                    <a:pt x="15677" y="10292"/>
                    <a:pt x="15784" y="9758"/>
                    <a:pt x="15837" y="9473"/>
                  </a:cubicBezTo>
                  <a:lnTo>
                    <a:pt x="15837" y="9437"/>
                  </a:lnTo>
                  <a:cubicBezTo>
                    <a:pt x="16084" y="8188"/>
                    <a:pt x="17425" y="6782"/>
                    <a:pt x="17922" y="6301"/>
                  </a:cubicBezTo>
                  <a:close/>
                  <a:moveTo>
                    <a:pt x="12631" y="8297"/>
                  </a:moveTo>
                  <a:cubicBezTo>
                    <a:pt x="12631" y="8297"/>
                    <a:pt x="12649" y="8315"/>
                    <a:pt x="12666" y="8315"/>
                  </a:cubicBezTo>
                  <a:lnTo>
                    <a:pt x="12738" y="8315"/>
                  </a:lnTo>
                  <a:cubicBezTo>
                    <a:pt x="12720" y="8333"/>
                    <a:pt x="12720" y="8368"/>
                    <a:pt x="12720" y="8386"/>
                  </a:cubicBezTo>
                  <a:cubicBezTo>
                    <a:pt x="12755" y="8725"/>
                    <a:pt x="12791" y="9081"/>
                    <a:pt x="12791" y="9419"/>
                  </a:cubicBezTo>
                  <a:cubicBezTo>
                    <a:pt x="12755" y="10096"/>
                    <a:pt x="12684" y="10791"/>
                    <a:pt x="12595" y="11450"/>
                  </a:cubicBezTo>
                  <a:cubicBezTo>
                    <a:pt x="12595" y="11646"/>
                    <a:pt x="12542" y="11842"/>
                    <a:pt x="12435" y="12002"/>
                  </a:cubicBezTo>
                  <a:cubicBezTo>
                    <a:pt x="12328" y="12139"/>
                    <a:pt x="12170" y="12224"/>
                    <a:pt x="12005" y="12224"/>
                  </a:cubicBezTo>
                  <a:cubicBezTo>
                    <a:pt x="11976" y="12224"/>
                    <a:pt x="11947" y="12221"/>
                    <a:pt x="11918" y="12216"/>
                  </a:cubicBezTo>
                  <a:cubicBezTo>
                    <a:pt x="11615" y="12163"/>
                    <a:pt x="11366" y="11949"/>
                    <a:pt x="11259" y="11682"/>
                  </a:cubicBezTo>
                  <a:cubicBezTo>
                    <a:pt x="11188" y="11432"/>
                    <a:pt x="11188" y="11165"/>
                    <a:pt x="11277" y="10934"/>
                  </a:cubicBezTo>
                  <a:cubicBezTo>
                    <a:pt x="11437" y="10221"/>
                    <a:pt x="11669" y="9402"/>
                    <a:pt x="12185" y="8796"/>
                  </a:cubicBezTo>
                  <a:cubicBezTo>
                    <a:pt x="12221" y="8760"/>
                    <a:pt x="12221" y="8707"/>
                    <a:pt x="12185" y="8671"/>
                  </a:cubicBezTo>
                  <a:cubicBezTo>
                    <a:pt x="12168" y="8653"/>
                    <a:pt x="12168" y="8635"/>
                    <a:pt x="12150" y="8635"/>
                  </a:cubicBezTo>
                  <a:lnTo>
                    <a:pt x="12559" y="8422"/>
                  </a:lnTo>
                  <a:cubicBezTo>
                    <a:pt x="12613" y="8386"/>
                    <a:pt x="12631" y="8350"/>
                    <a:pt x="12631" y="8297"/>
                  </a:cubicBezTo>
                  <a:close/>
                  <a:moveTo>
                    <a:pt x="4413" y="8575"/>
                  </a:moveTo>
                  <a:cubicBezTo>
                    <a:pt x="4597" y="8575"/>
                    <a:pt x="4790" y="8637"/>
                    <a:pt x="4953" y="8707"/>
                  </a:cubicBezTo>
                  <a:cubicBezTo>
                    <a:pt x="6093" y="9152"/>
                    <a:pt x="7108" y="9883"/>
                    <a:pt x="7892" y="10809"/>
                  </a:cubicBezTo>
                  <a:cubicBezTo>
                    <a:pt x="7910" y="10827"/>
                    <a:pt x="7928" y="10844"/>
                    <a:pt x="7946" y="10844"/>
                  </a:cubicBezTo>
                  <a:lnTo>
                    <a:pt x="7910" y="10862"/>
                  </a:lnTo>
                  <a:cubicBezTo>
                    <a:pt x="7874" y="10898"/>
                    <a:pt x="7856" y="10934"/>
                    <a:pt x="7856" y="10987"/>
                  </a:cubicBezTo>
                  <a:cubicBezTo>
                    <a:pt x="7981" y="11450"/>
                    <a:pt x="8320" y="13036"/>
                    <a:pt x="7714" y="14283"/>
                  </a:cubicBezTo>
                  <a:cubicBezTo>
                    <a:pt x="7554" y="14675"/>
                    <a:pt x="7233" y="14977"/>
                    <a:pt x="6823" y="15102"/>
                  </a:cubicBezTo>
                  <a:cubicBezTo>
                    <a:pt x="6800" y="15105"/>
                    <a:pt x="6777" y="15107"/>
                    <a:pt x="6754" y="15107"/>
                  </a:cubicBezTo>
                  <a:cubicBezTo>
                    <a:pt x="6529" y="15107"/>
                    <a:pt x="6318" y="14954"/>
                    <a:pt x="6253" y="14728"/>
                  </a:cubicBezTo>
                  <a:cubicBezTo>
                    <a:pt x="6164" y="14443"/>
                    <a:pt x="6164" y="14158"/>
                    <a:pt x="6253" y="13891"/>
                  </a:cubicBezTo>
                  <a:cubicBezTo>
                    <a:pt x="6520" y="12875"/>
                    <a:pt x="7162" y="11967"/>
                    <a:pt x="7750" y="11219"/>
                  </a:cubicBezTo>
                  <a:cubicBezTo>
                    <a:pt x="7785" y="11165"/>
                    <a:pt x="7785" y="11112"/>
                    <a:pt x="7750" y="11076"/>
                  </a:cubicBezTo>
                  <a:cubicBezTo>
                    <a:pt x="7750" y="11058"/>
                    <a:pt x="7732" y="11040"/>
                    <a:pt x="7714" y="11040"/>
                  </a:cubicBezTo>
                  <a:lnTo>
                    <a:pt x="7821" y="10969"/>
                  </a:lnTo>
                  <a:cubicBezTo>
                    <a:pt x="7874" y="10934"/>
                    <a:pt x="7892" y="10880"/>
                    <a:pt x="7874" y="10844"/>
                  </a:cubicBezTo>
                  <a:cubicBezTo>
                    <a:pt x="7856" y="10791"/>
                    <a:pt x="7803" y="10755"/>
                    <a:pt x="7750" y="10755"/>
                  </a:cubicBezTo>
                  <a:cubicBezTo>
                    <a:pt x="7546" y="10781"/>
                    <a:pt x="7229" y="10809"/>
                    <a:pt x="6848" y="10809"/>
                  </a:cubicBezTo>
                  <a:cubicBezTo>
                    <a:pt x="6162" y="10809"/>
                    <a:pt x="5267" y="10719"/>
                    <a:pt x="4454" y="10363"/>
                  </a:cubicBezTo>
                  <a:cubicBezTo>
                    <a:pt x="4098" y="10168"/>
                    <a:pt x="3866" y="9829"/>
                    <a:pt x="3813" y="9437"/>
                  </a:cubicBezTo>
                  <a:cubicBezTo>
                    <a:pt x="3741" y="9116"/>
                    <a:pt x="3866" y="8796"/>
                    <a:pt x="4133" y="8635"/>
                  </a:cubicBezTo>
                  <a:cubicBezTo>
                    <a:pt x="4220" y="8592"/>
                    <a:pt x="4315" y="8575"/>
                    <a:pt x="4413" y="8575"/>
                  </a:cubicBezTo>
                  <a:close/>
                  <a:moveTo>
                    <a:pt x="3474" y="13018"/>
                  </a:moveTo>
                  <a:cubicBezTo>
                    <a:pt x="3795" y="13018"/>
                    <a:pt x="4098" y="13036"/>
                    <a:pt x="4400" y="13125"/>
                  </a:cubicBezTo>
                  <a:lnTo>
                    <a:pt x="4436" y="13125"/>
                  </a:lnTo>
                  <a:cubicBezTo>
                    <a:pt x="4044" y="14015"/>
                    <a:pt x="3421" y="14781"/>
                    <a:pt x="2601" y="15352"/>
                  </a:cubicBezTo>
                  <a:cubicBezTo>
                    <a:pt x="2228" y="15572"/>
                    <a:pt x="1524" y="15911"/>
                    <a:pt x="977" y="15911"/>
                  </a:cubicBezTo>
                  <a:cubicBezTo>
                    <a:pt x="818" y="15911"/>
                    <a:pt x="673" y="15883"/>
                    <a:pt x="553" y="15815"/>
                  </a:cubicBezTo>
                  <a:cubicBezTo>
                    <a:pt x="321" y="15690"/>
                    <a:pt x="214" y="15423"/>
                    <a:pt x="214" y="15013"/>
                  </a:cubicBezTo>
                  <a:cubicBezTo>
                    <a:pt x="250" y="14781"/>
                    <a:pt x="321" y="14568"/>
                    <a:pt x="446" y="14372"/>
                  </a:cubicBezTo>
                  <a:cubicBezTo>
                    <a:pt x="909" y="13517"/>
                    <a:pt x="2281" y="13018"/>
                    <a:pt x="3474" y="13018"/>
                  </a:cubicBezTo>
                  <a:close/>
                  <a:moveTo>
                    <a:pt x="25058" y="0"/>
                  </a:moveTo>
                  <a:cubicBezTo>
                    <a:pt x="24763" y="0"/>
                    <a:pt x="24467" y="83"/>
                    <a:pt x="24299" y="334"/>
                  </a:cubicBezTo>
                  <a:cubicBezTo>
                    <a:pt x="24139" y="619"/>
                    <a:pt x="24174" y="975"/>
                    <a:pt x="24370" y="1225"/>
                  </a:cubicBezTo>
                  <a:cubicBezTo>
                    <a:pt x="24548" y="1474"/>
                    <a:pt x="24780" y="1652"/>
                    <a:pt x="25065" y="1759"/>
                  </a:cubicBezTo>
                  <a:cubicBezTo>
                    <a:pt x="26045" y="2205"/>
                    <a:pt x="27078" y="2454"/>
                    <a:pt x="28147" y="2543"/>
                  </a:cubicBezTo>
                  <a:cubicBezTo>
                    <a:pt x="26793" y="2899"/>
                    <a:pt x="25439" y="3273"/>
                    <a:pt x="24139" y="3665"/>
                  </a:cubicBezTo>
                  <a:cubicBezTo>
                    <a:pt x="24103" y="3665"/>
                    <a:pt x="24067" y="3683"/>
                    <a:pt x="24050" y="3701"/>
                  </a:cubicBezTo>
                  <a:lnTo>
                    <a:pt x="24032" y="3701"/>
                  </a:lnTo>
                  <a:cubicBezTo>
                    <a:pt x="23533" y="3024"/>
                    <a:pt x="22892" y="2472"/>
                    <a:pt x="22179" y="2044"/>
                  </a:cubicBezTo>
                  <a:cubicBezTo>
                    <a:pt x="21674" y="1765"/>
                    <a:pt x="20754" y="1556"/>
                    <a:pt x="20045" y="1556"/>
                  </a:cubicBezTo>
                  <a:cubicBezTo>
                    <a:pt x="19803" y="1556"/>
                    <a:pt x="19586" y="1580"/>
                    <a:pt x="19418" y="1634"/>
                  </a:cubicBezTo>
                  <a:cubicBezTo>
                    <a:pt x="19258" y="1688"/>
                    <a:pt x="19133" y="1795"/>
                    <a:pt x="19062" y="1937"/>
                  </a:cubicBezTo>
                  <a:cubicBezTo>
                    <a:pt x="18973" y="2115"/>
                    <a:pt x="18990" y="2329"/>
                    <a:pt x="19097" y="2507"/>
                  </a:cubicBezTo>
                  <a:cubicBezTo>
                    <a:pt x="19400" y="3113"/>
                    <a:pt x="20558" y="3576"/>
                    <a:pt x="21538" y="3808"/>
                  </a:cubicBezTo>
                  <a:cubicBezTo>
                    <a:pt x="22037" y="3915"/>
                    <a:pt x="22518" y="3986"/>
                    <a:pt x="23016" y="4022"/>
                  </a:cubicBezTo>
                  <a:cubicBezTo>
                    <a:pt x="21288" y="4574"/>
                    <a:pt x="19578" y="5180"/>
                    <a:pt x="17939" y="5821"/>
                  </a:cubicBezTo>
                  <a:cubicBezTo>
                    <a:pt x="17262" y="5144"/>
                    <a:pt x="16496" y="4556"/>
                    <a:pt x="15641" y="4111"/>
                  </a:cubicBezTo>
                  <a:cubicBezTo>
                    <a:pt x="15264" y="3922"/>
                    <a:pt x="14827" y="3721"/>
                    <a:pt x="14359" y="3721"/>
                  </a:cubicBezTo>
                  <a:cubicBezTo>
                    <a:pt x="14254" y="3721"/>
                    <a:pt x="14146" y="3731"/>
                    <a:pt x="14038" y="3754"/>
                  </a:cubicBezTo>
                  <a:cubicBezTo>
                    <a:pt x="13700" y="3808"/>
                    <a:pt x="13415" y="4057"/>
                    <a:pt x="13325" y="4414"/>
                  </a:cubicBezTo>
                  <a:cubicBezTo>
                    <a:pt x="13290" y="4699"/>
                    <a:pt x="13450" y="4948"/>
                    <a:pt x="13806" y="5197"/>
                  </a:cubicBezTo>
                  <a:cubicBezTo>
                    <a:pt x="14555" y="5714"/>
                    <a:pt x="16390" y="5981"/>
                    <a:pt x="17369" y="6088"/>
                  </a:cubicBezTo>
                  <a:cubicBezTo>
                    <a:pt x="15819" y="6712"/>
                    <a:pt x="14287" y="7371"/>
                    <a:pt x="12844" y="8065"/>
                  </a:cubicBezTo>
                  <a:cubicBezTo>
                    <a:pt x="12827" y="8057"/>
                    <a:pt x="12809" y="8052"/>
                    <a:pt x="12791" y="8052"/>
                  </a:cubicBezTo>
                  <a:cubicBezTo>
                    <a:pt x="12773" y="8052"/>
                    <a:pt x="12755" y="8057"/>
                    <a:pt x="12738" y="8065"/>
                  </a:cubicBezTo>
                  <a:lnTo>
                    <a:pt x="12720" y="8065"/>
                  </a:lnTo>
                  <a:cubicBezTo>
                    <a:pt x="12061" y="7121"/>
                    <a:pt x="11152" y="6373"/>
                    <a:pt x="10101" y="5874"/>
                  </a:cubicBezTo>
                  <a:cubicBezTo>
                    <a:pt x="9929" y="5798"/>
                    <a:pt x="9747" y="5762"/>
                    <a:pt x="9566" y="5762"/>
                  </a:cubicBezTo>
                  <a:cubicBezTo>
                    <a:pt x="9409" y="5762"/>
                    <a:pt x="9252" y="5789"/>
                    <a:pt x="9103" y="5839"/>
                  </a:cubicBezTo>
                  <a:cubicBezTo>
                    <a:pt x="8890" y="5928"/>
                    <a:pt x="8729" y="6106"/>
                    <a:pt x="8676" y="6337"/>
                  </a:cubicBezTo>
                  <a:cubicBezTo>
                    <a:pt x="8533" y="6801"/>
                    <a:pt x="9032" y="7460"/>
                    <a:pt x="9727" y="7763"/>
                  </a:cubicBezTo>
                  <a:cubicBezTo>
                    <a:pt x="10511" y="8065"/>
                    <a:pt x="11312" y="8279"/>
                    <a:pt x="12132" y="8404"/>
                  </a:cubicBezTo>
                  <a:cubicBezTo>
                    <a:pt x="10725" y="9099"/>
                    <a:pt x="9335" y="9847"/>
                    <a:pt x="7999" y="10631"/>
                  </a:cubicBezTo>
                  <a:cubicBezTo>
                    <a:pt x="7197" y="9704"/>
                    <a:pt x="6182" y="8974"/>
                    <a:pt x="5042" y="8529"/>
                  </a:cubicBezTo>
                  <a:cubicBezTo>
                    <a:pt x="4848" y="8449"/>
                    <a:pt x="4625" y="8376"/>
                    <a:pt x="4402" y="8376"/>
                  </a:cubicBezTo>
                  <a:cubicBezTo>
                    <a:pt x="4275" y="8376"/>
                    <a:pt x="4148" y="8400"/>
                    <a:pt x="4026" y="8457"/>
                  </a:cubicBezTo>
                  <a:cubicBezTo>
                    <a:pt x="3670" y="8671"/>
                    <a:pt x="3492" y="9081"/>
                    <a:pt x="3581" y="9491"/>
                  </a:cubicBezTo>
                  <a:cubicBezTo>
                    <a:pt x="3652" y="9954"/>
                    <a:pt x="3937" y="10363"/>
                    <a:pt x="4347" y="10595"/>
                  </a:cubicBezTo>
                  <a:cubicBezTo>
                    <a:pt x="5144" y="10896"/>
                    <a:pt x="5979" y="11057"/>
                    <a:pt x="6821" y="11057"/>
                  </a:cubicBezTo>
                  <a:cubicBezTo>
                    <a:pt x="6976" y="11057"/>
                    <a:pt x="7131" y="11052"/>
                    <a:pt x="7286" y="11040"/>
                  </a:cubicBezTo>
                  <a:lnTo>
                    <a:pt x="7286" y="11040"/>
                  </a:lnTo>
                  <a:cubicBezTo>
                    <a:pt x="6289" y="11628"/>
                    <a:pt x="5327" y="12270"/>
                    <a:pt x="4400" y="12893"/>
                  </a:cubicBezTo>
                  <a:cubicBezTo>
                    <a:pt x="4123" y="12825"/>
                    <a:pt x="3815" y="12791"/>
                    <a:pt x="3493" y="12791"/>
                  </a:cubicBezTo>
                  <a:cubicBezTo>
                    <a:pt x="2226" y="12791"/>
                    <a:pt x="761" y="13313"/>
                    <a:pt x="250" y="14265"/>
                  </a:cubicBezTo>
                  <a:cubicBezTo>
                    <a:pt x="107" y="14496"/>
                    <a:pt x="18" y="14764"/>
                    <a:pt x="0" y="15031"/>
                  </a:cubicBezTo>
                  <a:cubicBezTo>
                    <a:pt x="0" y="15512"/>
                    <a:pt x="143" y="15832"/>
                    <a:pt x="446" y="16011"/>
                  </a:cubicBezTo>
                  <a:cubicBezTo>
                    <a:pt x="606" y="16100"/>
                    <a:pt x="784" y="16135"/>
                    <a:pt x="980" y="16135"/>
                  </a:cubicBezTo>
                  <a:cubicBezTo>
                    <a:pt x="1568" y="16135"/>
                    <a:pt x="2316" y="15797"/>
                    <a:pt x="2690" y="15530"/>
                  </a:cubicBezTo>
                  <a:cubicBezTo>
                    <a:pt x="3545" y="14942"/>
                    <a:pt x="4205" y="14140"/>
                    <a:pt x="4614" y="13214"/>
                  </a:cubicBezTo>
                  <a:cubicBezTo>
                    <a:pt x="5452" y="12644"/>
                    <a:pt x="6324" y="12074"/>
                    <a:pt x="7197" y="11539"/>
                  </a:cubicBezTo>
                  <a:lnTo>
                    <a:pt x="7197" y="11539"/>
                  </a:lnTo>
                  <a:cubicBezTo>
                    <a:pt x="6663" y="12216"/>
                    <a:pt x="6253" y="13000"/>
                    <a:pt x="6004" y="13837"/>
                  </a:cubicBezTo>
                  <a:cubicBezTo>
                    <a:pt x="5915" y="14140"/>
                    <a:pt x="5915" y="14479"/>
                    <a:pt x="6004" y="14799"/>
                  </a:cubicBezTo>
                  <a:cubicBezTo>
                    <a:pt x="6110" y="15088"/>
                    <a:pt x="6399" y="15339"/>
                    <a:pt x="6703" y="15339"/>
                  </a:cubicBezTo>
                  <a:cubicBezTo>
                    <a:pt x="6755" y="15339"/>
                    <a:pt x="6807" y="15331"/>
                    <a:pt x="6859" y="15316"/>
                  </a:cubicBezTo>
                  <a:cubicBezTo>
                    <a:pt x="7322" y="15173"/>
                    <a:pt x="7696" y="14817"/>
                    <a:pt x="7892" y="14390"/>
                  </a:cubicBezTo>
                  <a:cubicBezTo>
                    <a:pt x="8498" y="13143"/>
                    <a:pt x="8195" y="11575"/>
                    <a:pt x="8070" y="11023"/>
                  </a:cubicBezTo>
                  <a:cubicBezTo>
                    <a:pt x="9228" y="10328"/>
                    <a:pt x="10457" y="9651"/>
                    <a:pt x="11704" y="9027"/>
                  </a:cubicBezTo>
                  <a:lnTo>
                    <a:pt x="11704" y="9027"/>
                  </a:lnTo>
                  <a:cubicBezTo>
                    <a:pt x="11384" y="9597"/>
                    <a:pt x="11152" y="10221"/>
                    <a:pt x="11027" y="10862"/>
                  </a:cubicBezTo>
                  <a:cubicBezTo>
                    <a:pt x="10938" y="11147"/>
                    <a:pt x="10921" y="11450"/>
                    <a:pt x="11010" y="11735"/>
                  </a:cubicBezTo>
                  <a:cubicBezTo>
                    <a:pt x="11152" y="12091"/>
                    <a:pt x="11473" y="12359"/>
                    <a:pt x="11847" y="12430"/>
                  </a:cubicBezTo>
                  <a:cubicBezTo>
                    <a:pt x="11879" y="12434"/>
                    <a:pt x="11912" y="12436"/>
                    <a:pt x="11944" y="12436"/>
                  </a:cubicBezTo>
                  <a:cubicBezTo>
                    <a:pt x="12195" y="12436"/>
                    <a:pt x="12435" y="12317"/>
                    <a:pt x="12577" y="12127"/>
                  </a:cubicBezTo>
                  <a:cubicBezTo>
                    <a:pt x="12702" y="11931"/>
                    <a:pt x="12773" y="11700"/>
                    <a:pt x="12791" y="11486"/>
                  </a:cubicBezTo>
                  <a:cubicBezTo>
                    <a:pt x="12880" y="10791"/>
                    <a:pt x="12934" y="10114"/>
                    <a:pt x="12987" y="9419"/>
                  </a:cubicBezTo>
                  <a:cubicBezTo>
                    <a:pt x="12987" y="9099"/>
                    <a:pt x="12951" y="8760"/>
                    <a:pt x="12916" y="8422"/>
                  </a:cubicBezTo>
                  <a:cubicBezTo>
                    <a:pt x="14359" y="7745"/>
                    <a:pt x="15855" y="7068"/>
                    <a:pt x="17423" y="6444"/>
                  </a:cubicBezTo>
                  <a:lnTo>
                    <a:pt x="17423" y="6444"/>
                  </a:lnTo>
                  <a:cubicBezTo>
                    <a:pt x="16799" y="7103"/>
                    <a:pt x="15819" y="8297"/>
                    <a:pt x="15588" y="9384"/>
                  </a:cubicBezTo>
                  <a:lnTo>
                    <a:pt x="15588" y="9419"/>
                  </a:lnTo>
                  <a:cubicBezTo>
                    <a:pt x="15517" y="9776"/>
                    <a:pt x="15392" y="10399"/>
                    <a:pt x="15766" y="10595"/>
                  </a:cubicBezTo>
                  <a:cubicBezTo>
                    <a:pt x="15877" y="10656"/>
                    <a:pt x="16006" y="10688"/>
                    <a:pt x="16135" y="10688"/>
                  </a:cubicBezTo>
                  <a:cubicBezTo>
                    <a:pt x="16234" y="10688"/>
                    <a:pt x="16333" y="10669"/>
                    <a:pt x="16425" y="10631"/>
                  </a:cubicBezTo>
                  <a:cubicBezTo>
                    <a:pt x="17031" y="10399"/>
                    <a:pt x="17547" y="9473"/>
                    <a:pt x="17815" y="8742"/>
                  </a:cubicBezTo>
                  <a:cubicBezTo>
                    <a:pt x="18135" y="7887"/>
                    <a:pt x="18135" y="6943"/>
                    <a:pt x="18135" y="6177"/>
                  </a:cubicBezTo>
                  <a:cubicBezTo>
                    <a:pt x="19792" y="5518"/>
                    <a:pt x="21520" y="4912"/>
                    <a:pt x="23301" y="4342"/>
                  </a:cubicBezTo>
                  <a:lnTo>
                    <a:pt x="23301" y="4342"/>
                  </a:lnTo>
                  <a:cubicBezTo>
                    <a:pt x="22910" y="4716"/>
                    <a:pt x="22571" y="5090"/>
                    <a:pt x="22233" y="5518"/>
                  </a:cubicBezTo>
                  <a:cubicBezTo>
                    <a:pt x="21627" y="6302"/>
                    <a:pt x="21021" y="7388"/>
                    <a:pt x="21182" y="8065"/>
                  </a:cubicBezTo>
                  <a:cubicBezTo>
                    <a:pt x="21217" y="8261"/>
                    <a:pt x="21342" y="8440"/>
                    <a:pt x="21520" y="8529"/>
                  </a:cubicBezTo>
                  <a:cubicBezTo>
                    <a:pt x="21591" y="8564"/>
                    <a:pt x="21671" y="8582"/>
                    <a:pt x="21752" y="8582"/>
                  </a:cubicBezTo>
                  <a:cubicBezTo>
                    <a:pt x="21832" y="8582"/>
                    <a:pt x="21912" y="8564"/>
                    <a:pt x="21983" y="8529"/>
                  </a:cubicBezTo>
                  <a:cubicBezTo>
                    <a:pt x="22642" y="8279"/>
                    <a:pt x="23569" y="7175"/>
                    <a:pt x="23854" y="6462"/>
                  </a:cubicBezTo>
                  <a:cubicBezTo>
                    <a:pt x="24139" y="5696"/>
                    <a:pt x="24263" y="4877"/>
                    <a:pt x="24228" y="4057"/>
                  </a:cubicBezTo>
                  <a:cubicBezTo>
                    <a:pt x="25689" y="3612"/>
                    <a:pt x="27203" y="3184"/>
                    <a:pt x="28735" y="2792"/>
                  </a:cubicBezTo>
                  <a:lnTo>
                    <a:pt x="28735" y="2792"/>
                  </a:lnTo>
                  <a:cubicBezTo>
                    <a:pt x="27826" y="3612"/>
                    <a:pt x="27078" y="4592"/>
                    <a:pt x="26526" y="5661"/>
                  </a:cubicBezTo>
                  <a:cubicBezTo>
                    <a:pt x="26383" y="5928"/>
                    <a:pt x="26330" y="6213"/>
                    <a:pt x="26330" y="6516"/>
                  </a:cubicBezTo>
                  <a:cubicBezTo>
                    <a:pt x="26348" y="6836"/>
                    <a:pt x="26544" y="7121"/>
                    <a:pt x="26847" y="7246"/>
                  </a:cubicBezTo>
                  <a:cubicBezTo>
                    <a:pt x="26919" y="7269"/>
                    <a:pt x="26990" y="7279"/>
                    <a:pt x="27059" y="7279"/>
                  </a:cubicBezTo>
                  <a:cubicBezTo>
                    <a:pt x="27421" y="7279"/>
                    <a:pt x="27745" y="6998"/>
                    <a:pt x="27969" y="6729"/>
                  </a:cubicBezTo>
                  <a:cubicBezTo>
                    <a:pt x="28806" y="5696"/>
                    <a:pt x="29341" y="4449"/>
                    <a:pt x="29501" y="3131"/>
                  </a:cubicBezTo>
                  <a:cubicBezTo>
                    <a:pt x="29519" y="2971"/>
                    <a:pt x="29536" y="2792"/>
                    <a:pt x="29536" y="2596"/>
                  </a:cubicBezTo>
                  <a:cubicBezTo>
                    <a:pt x="30962" y="2258"/>
                    <a:pt x="32387" y="1937"/>
                    <a:pt x="33812" y="1652"/>
                  </a:cubicBezTo>
                  <a:cubicBezTo>
                    <a:pt x="33919" y="1634"/>
                    <a:pt x="33990" y="1528"/>
                    <a:pt x="33972" y="1421"/>
                  </a:cubicBezTo>
                  <a:cubicBezTo>
                    <a:pt x="33956" y="1325"/>
                    <a:pt x="33869" y="1258"/>
                    <a:pt x="33761" y="1258"/>
                  </a:cubicBezTo>
                  <a:cubicBezTo>
                    <a:pt x="33748" y="1258"/>
                    <a:pt x="33736" y="1259"/>
                    <a:pt x="33723" y="1260"/>
                  </a:cubicBezTo>
                  <a:cubicBezTo>
                    <a:pt x="32280" y="1545"/>
                    <a:pt x="30801" y="1866"/>
                    <a:pt x="29358" y="2240"/>
                  </a:cubicBezTo>
                  <a:cubicBezTo>
                    <a:pt x="29234" y="2098"/>
                    <a:pt x="29091" y="1955"/>
                    <a:pt x="28949" y="1830"/>
                  </a:cubicBezTo>
                  <a:cubicBezTo>
                    <a:pt x="27987" y="904"/>
                    <a:pt x="26793" y="298"/>
                    <a:pt x="25475" y="49"/>
                  </a:cubicBezTo>
                  <a:cubicBezTo>
                    <a:pt x="25346" y="20"/>
                    <a:pt x="25202" y="0"/>
                    <a:pt x="250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1" name="Google Shape;1161;p4"/>
            <p:cNvSpPr/>
            <p:nvPr/>
          </p:nvSpPr>
          <p:spPr>
            <a:xfrm>
              <a:off x="7206406" y="-317042"/>
              <a:ext cx="1604171" cy="1125190"/>
            </a:xfrm>
            <a:custGeom>
              <a:rect b="b" l="l" r="r" t="t"/>
              <a:pathLst>
                <a:path extrusionOk="0" h="21208" w="30236">
                  <a:moveTo>
                    <a:pt x="30105" y="0"/>
                  </a:moveTo>
                  <a:cubicBezTo>
                    <a:pt x="30094" y="0"/>
                    <a:pt x="30083" y="4"/>
                    <a:pt x="30071" y="10"/>
                  </a:cubicBezTo>
                  <a:cubicBezTo>
                    <a:pt x="28771" y="563"/>
                    <a:pt x="27399" y="1204"/>
                    <a:pt x="25938" y="1899"/>
                  </a:cubicBezTo>
                  <a:cubicBezTo>
                    <a:pt x="25778" y="1774"/>
                    <a:pt x="25600" y="1667"/>
                    <a:pt x="25422" y="1560"/>
                  </a:cubicBezTo>
                  <a:cubicBezTo>
                    <a:pt x="24351" y="897"/>
                    <a:pt x="23133" y="542"/>
                    <a:pt x="21894" y="542"/>
                  </a:cubicBezTo>
                  <a:cubicBezTo>
                    <a:pt x="21835" y="542"/>
                    <a:pt x="21776" y="543"/>
                    <a:pt x="21716" y="545"/>
                  </a:cubicBezTo>
                  <a:cubicBezTo>
                    <a:pt x="21324" y="545"/>
                    <a:pt x="20861" y="652"/>
                    <a:pt x="20719" y="1008"/>
                  </a:cubicBezTo>
                  <a:cubicBezTo>
                    <a:pt x="20630" y="1275"/>
                    <a:pt x="20719" y="1560"/>
                    <a:pt x="20933" y="1738"/>
                  </a:cubicBezTo>
                  <a:cubicBezTo>
                    <a:pt x="21146" y="1917"/>
                    <a:pt x="21396" y="2041"/>
                    <a:pt x="21681" y="2095"/>
                  </a:cubicBezTo>
                  <a:cubicBezTo>
                    <a:pt x="22313" y="2219"/>
                    <a:pt x="22959" y="2282"/>
                    <a:pt x="23607" y="2282"/>
                  </a:cubicBezTo>
                  <a:cubicBezTo>
                    <a:pt x="24255" y="2282"/>
                    <a:pt x="24905" y="2219"/>
                    <a:pt x="25546" y="2095"/>
                  </a:cubicBezTo>
                  <a:lnTo>
                    <a:pt x="25546" y="2095"/>
                  </a:lnTo>
                  <a:cubicBezTo>
                    <a:pt x="24121" y="2789"/>
                    <a:pt x="22661" y="3555"/>
                    <a:pt x="21146" y="4393"/>
                  </a:cubicBezTo>
                  <a:cubicBezTo>
                    <a:pt x="21146" y="4393"/>
                    <a:pt x="21146" y="4393"/>
                    <a:pt x="21146" y="4375"/>
                  </a:cubicBezTo>
                  <a:lnTo>
                    <a:pt x="21129" y="4411"/>
                  </a:lnTo>
                  <a:lnTo>
                    <a:pt x="21039" y="4464"/>
                  </a:lnTo>
                  <a:cubicBezTo>
                    <a:pt x="20398" y="3894"/>
                    <a:pt x="19668" y="3466"/>
                    <a:pt x="18848" y="3199"/>
                  </a:cubicBezTo>
                  <a:cubicBezTo>
                    <a:pt x="18573" y="3117"/>
                    <a:pt x="18177" y="3074"/>
                    <a:pt x="17765" y="3074"/>
                  </a:cubicBezTo>
                  <a:cubicBezTo>
                    <a:pt x="16922" y="3074"/>
                    <a:pt x="16010" y="3256"/>
                    <a:pt x="15927" y="3662"/>
                  </a:cubicBezTo>
                  <a:cubicBezTo>
                    <a:pt x="15784" y="4446"/>
                    <a:pt x="17227" y="4820"/>
                    <a:pt x="18635" y="4838"/>
                  </a:cubicBezTo>
                  <a:cubicBezTo>
                    <a:pt x="19329" y="4838"/>
                    <a:pt x="20024" y="4767"/>
                    <a:pt x="20719" y="4642"/>
                  </a:cubicBezTo>
                  <a:lnTo>
                    <a:pt x="20719" y="4642"/>
                  </a:lnTo>
                  <a:cubicBezTo>
                    <a:pt x="19009" y="5604"/>
                    <a:pt x="17281" y="6655"/>
                    <a:pt x="15535" y="7813"/>
                  </a:cubicBezTo>
                  <a:cubicBezTo>
                    <a:pt x="14733" y="7243"/>
                    <a:pt x="13825" y="6833"/>
                    <a:pt x="12898" y="6566"/>
                  </a:cubicBezTo>
                  <a:cubicBezTo>
                    <a:pt x="12599" y="6473"/>
                    <a:pt x="12288" y="6404"/>
                    <a:pt x="11982" y="6404"/>
                  </a:cubicBezTo>
                  <a:cubicBezTo>
                    <a:pt x="11760" y="6404"/>
                    <a:pt x="11540" y="6441"/>
                    <a:pt x="11331" y="6530"/>
                  </a:cubicBezTo>
                  <a:cubicBezTo>
                    <a:pt x="11046" y="6637"/>
                    <a:pt x="10850" y="6905"/>
                    <a:pt x="10832" y="7207"/>
                  </a:cubicBezTo>
                  <a:cubicBezTo>
                    <a:pt x="10867" y="7510"/>
                    <a:pt x="11152" y="7688"/>
                    <a:pt x="11402" y="7777"/>
                  </a:cubicBezTo>
                  <a:cubicBezTo>
                    <a:pt x="11814" y="7950"/>
                    <a:pt x="12489" y="8006"/>
                    <a:pt x="13178" y="8006"/>
                  </a:cubicBezTo>
                  <a:cubicBezTo>
                    <a:pt x="14126" y="8006"/>
                    <a:pt x="15103" y="7900"/>
                    <a:pt x="15464" y="7849"/>
                  </a:cubicBezTo>
                  <a:lnTo>
                    <a:pt x="15464" y="7849"/>
                  </a:lnTo>
                  <a:cubicBezTo>
                    <a:pt x="13967" y="8846"/>
                    <a:pt x="12471" y="9915"/>
                    <a:pt x="11010" y="11055"/>
                  </a:cubicBezTo>
                  <a:lnTo>
                    <a:pt x="10992" y="11020"/>
                  </a:lnTo>
                  <a:cubicBezTo>
                    <a:pt x="10957" y="11037"/>
                    <a:pt x="10939" y="11073"/>
                    <a:pt x="10903" y="11091"/>
                  </a:cubicBezTo>
                  <a:cubicBezTo>
                    <a:pt x="10048" y="10289"/>
                    <a:pt x="8997" y="9719"/>
                    <a:pt x="7857" y="9452"/>
                  </a:cubicBezTo>
                  <a:cubicBezTo>
                    <a:pt x="7807" y="9440"/>
                    <a:pt x="7726" y="9431"/>
                    <a:pt x="7630" y="9431"/>
                  </a:cubicBezTo>
                  <a:cubicBezTo>
                    <a:pt x="7285" y="9431"/>
                    <a:pt x="6741" y="9549"/>
                    <a:pt x="6699" y="10093"/>
                  </a:cubicBezTo>
                  <a:cubicBezTo>
                    <a:pt x="6663" y="10521"/>
                    <a:pt x="7233" y="11020"/>
                    <a:pt x="7928" y="11162"/>
                  </a:cubicBezTo>
                  <a:cubicBezTo>
                    <a:pt x="8503" y="11260"/>
                    <a:pt x="9078" y="11305"/>
                    <a:pt x="9653" y="11305"/>
                  </a:cubicBezTo>
                  <a:cubicBezTo>
                    <a:pt x="10022" y="11305"/>
                    <a:pt x="10391" y="11286"/>
                    <a:pt x="10761" y="11251"/>
                  </a:cubicBezTo>
                  <a:lnTo>
                    <a:pt x="10761" y="11251"/>
                  </a:lnTo>
                  <a:cubicBezTo>
                    <a:pt x="9425" y="12284"/>
                    <a:pt x="8106" y="13407"/>
                    <a:pt x="6824" y="14565"/>
                  </a:cubicBezTo>
                  <a:cubicBezTo>
                    <a:pt x="5844" y="13817"/>
                    <a:pt x="4686" y="13300"/>
                    <a:pt x="3457" y="13104"/>
                  </a:cubicBezTo>
                  <a:cubicBezTo>
                    <a:pt x="3341" y="13083"/>
                    <a:pt x="3217" y="13068"/>
                    <a:pt x="3094" y="13068"/>
                  </a:cubicBezTo>
                  <a:cubicBezTo>
                    <a:pt x="2897" y="13068"/>
                    <a:pt x="2702" y="13108"/>
                    <a:pt x="2548" y="13229"/>
                  </a:cubicBezTo>
                  <a:cubicBezTo>
                    <a:pt x="2281" y="13478"/>
                    <a:pt x="2210" y="13870"/>
                    <a:pt x="2370" y="14208"/>
                  </a:cubicBezTo>
                  <a:cubicBezTo>
                    <a:pt x="2513" y="14618"/>
                    <a:pt x="2851" y="14921"/>
                    <a:pt x="3261" y="15046"/>
                  </a:cubicBezTo>
                  <a:cubicBezTo>
                    <a:pt x="3605" y="15117"/>
                    <a:pt x="3952" y="15146"/>
                    <a:pt x="4288" y="15146"/>
                  </a:cubicBezTo>
                  <a:cubicBezTo>
                    <a:pt x="5288" y="15146"/>
                    <a:pt x="6187" y="14890"/>
                    <a:pt x="6628" y="14743"/>
                  </a:cubicBezTo>
                  <a:lnTo>
                    <a:pt x="6628" y="14743"/>
                  </a:lnTo>
                  <a:cubicBezTo>
                    <a:pt x="5666" y="15634"/>
                    <a:pt x="4739" y="16560"/>
                    <a:pt x="3831" y="17522"/>
                  </a:cubicBezTo>
                  <a:cubicBezTo>
                    <a:pt x="3781" y="17519"/>
                    <a:pt x="3731" y="17518"/>
                    <a:pt x="3680" y="17518"/>
                  </a:cubicBezTo>
                  <a:cubicBezTo>
                    <a:pt x="2363" y="17518"/>
                    <a:pt x="468" y="18391"/>
                    <a:pt x="108" y="19660"/>
                  </a:cubicBezTo>
                  <a:cubicBezTo>
                    <a:pt x="19" y="19891"/>
                    <a:pt x="1" y="20141"/>
                    <a:pt x="19" y="20390"/>
                  </a:cubicBezTo>
                  <a:cubicBezTo>
                    <a:pt x="141" y="20993"/>
                    <a:pt x="451" y="21207"/>
                    <a:pt x="824" y="21207"/>
                  </a:cubicBezTo>
                  <a:cubicBezTo>
                    <a:pt x="1431" y="21207"/>
                    <a:pt x="2204" y="20640"/>
                    <a:pt x="2602" y="20265"/>
                  </a:cubicBezTo>
                  <a:cubicBezTo>
                    <a:pt x="3314" y="19535"/>
                    <a:pt x="3777" y="18626"/>
                    <a:pt x="3973" y="17629"/>
                  </a:cubicBezTo>
                  <a:cubicBezTo>
                    <a:pt x="4828" y="16720"/>
                    <a:pt x="5701" y="15847"/>
                    <a:pt x="6610" y="15010"/>
                  </a:cubicBezTo>
                  <a:lnTo>
                    <a:pt x="6610" y="15010"/>
                  </a:lnTo>
                  <a:cubicBezTo>
                    <a:pt x="6147" y="15972"/>
                    <a:pt x="5737" y="16952"/>
                    <a:pt x="5684" y="18003"/>
                  </a:cubicBezTo>
                  <a:cubicBezTo>
                    <a:pt x="5648" y="18306"/>
                    <a:pt x="5719" y="18609"/>
                    <a:pt x="5862" y="18894"/>
                  </a:cubicBezTo>
                  <a:cubicBezTo>
                    <a:pt x="5996" y="19082"/>
                    <a:pt x="6232" y="19229"/>
                    <a:pt x="6454" y="19229"/>
                  </a:cubicBezTo>
                  <a:cubicBezTo>
                    <a:pt x="6527" y="19229"/>
                    <a:pt x="6598" y="19214"/>
                    <a:pt x="6663" y="19179"/>
                  </a:cubicBezTo>
                  <a:cubicBezTo>
                    <a:pt x="7055" y="18947"/>
                    <a:pt x="7322" y="18555"/>
                    <a:pt x="7411" y="18110"/>
                  </a:cubicBezTo>
                  <a:cubicBezTo>
                    <a:pt x="7750" y="16738"/>
                    <a:pt x="7073" y="15224"/>
                    <a:pt x="6859" y="14778"/>
                  </a:cubicBezTo>
                  <a:cubicBezTo>
                    <a:pt x="7999" y="13710"/>
                    <a:pt x="9193" y="12694"/>
                    <a:pt x="10422" y="11732"/>
                  </a:cubicBezTo>
                  <a:lnTo>
                    <a:pt x="10422" y="11732"/>
                  </a:lnTo>
                  <a:cubicBezTo>
                    <a:pt x="10030" y="12427"/>
                    <a:pt x="9977" y="13264"/>
                    <a:pt x="9959" y="14048"/>
                  </a:cubicBezTo>
                  <a:cubicBezTo>
                    <a:pt x="9923" y="14315"/>
                    <a:pt x="9977" y="14600"/>
                    <a:pt x="10101" y="14850"/>
                  </a:cubicBezTo>
                  <a:cubicBezTo>
                    <a:pt x="10297" y="15135"/>
                    <a:pt x="10618" y="15295"/>
                    <a:pt x="10974" y="15295"/>
                  </a:cubicBezTo>
                  <a:cubicBezTo>
                    <a:pt x="11206" y="15277"/>
                    <a:pt x="11420" y="15135"/>
                    <a:pt x="11527" y="14903"/>
                  </a:cubicBezTo>
                  <a:cubicBezTo>
                    <a:pt x="11598" y="14707"/>
                    <a:pt x="11616" y="14493"/>
                    <a:pt x="11580" y="14297"/>
                  </a:cubicBezTo>
                  <a:cubicBezTo>
                    <a:pt x="11527" y="13603"/>
                    <a:pt x="11455" y="12926"/>
                    <a:pt x="11348" y="12249"/>
                  </a:cubicBezTo>
                  <a:cubicBezTo>
                    <a:pt x="11277" y="11910"/>
                    <a:pt x="11170" y="11572"/>
                    <a:pt x="11046" y="11233"/>
                  </a:cubicBezTo>
                  <a:cubicBezTo>
                    <a:pt x="12542" y="10093"/>
                    <a:pt x="14038" y="9007"/>
                    <a:pt x="15553" y="8009"/>
                  </a:cubicBezTo>
                  <a:lnTo>
                    <a:pt x="15553" y="8009"/>
                  </a:lnTo>
                  <a:cubicBezTo>
                    <a:pt x="15196" y="8526"/>
                    <a:pt x="14092" y="10289"/>
                    <a:pt x="14110" y="11643"/>
                  </a:cubicBezTo>
                  <a:cubicBezTo>
                    <a:pt x="14127" y="11999"/>
                    <a:pt x="14127" y="12587"/>
                    <a:pt x="14448" y="12694"/>
                  </a:cubicBezTo>
                  <a:cubicBezTo>
                    <a:pt x="14512" y="12713"/>
                    <a:pt x="14575" y="12721"/>
                    <a:pt x="14635" y="12721"/>
                  </a:cubicBezTo>
                  <a:cubicBezTo>
                    <a:pt x="15390" y="12721"/>
                    <a:pt x="15811" y="11347"/>
                    <a:pt x="15927" y="10539"/>
                  </a:cubicBezTo>
                  <a:cubicBezTo>
                    <a:pt x="16051" y="9666"/>
                    <a:pt x="15873" y="8793"/>
                    <a:pt x="15677" y="7920"/>
                  </a:cubicBezTo>
                  <a:cubicBezTo>
                    <a:pt x="17423" y="6780"/>
                    <a:pt x="19151" y="5729"/>
                    <a:pt x="20861" y="4767"/>
                  </a:cubicBezTo>
                  <a:lnTo>
                    <a:pt x="20861" y="4767"/>
                  </a:lnTo>
                  <a:cubicBezTo>
                    <a:pt x="20452" y="5319"/>
                    <a:pt x="20095" y="5907"/>
                    <a:pt x="19792" y="6513"/>
                  </a:cubicBezTo>
                  <a:cubicBezTo>
                    <a:pt x="19187" y="7795"/>
                    <a:pt x="18884" y="9238"/>
                    <a:pt x="19650" y="9452"/>
                  </a:cubicBezTo>
                  <a:cubicBezTo>
                    <a:pt x="19678" y="9461"/>
                    <a:pt x="19708" y="9465"/>
                    <a:pt x="19738" y="9465"/>
                  </a:cubicBezTo>
                  <a:cubicBezTo>
                    <a:pt x="20331" y="9465"/>
                    <a:pt x="21224" y="7861"/>
                    <a:pt x="21360" y="7047"/>
                  </a:cubicBezTo>
                  <a:cubicBezTo>
                    <a:pt x="21467" y="6210"/>
                    <a:pt x="21414" y="5373"/>
                    <a:pt x="21200" y="4571"/>
                  </a:cubicBezTo>
                  <a:cubicBezTo>
                    <a:pt x="22785" y="3680"/>
                    <a:pt x="24335" y="2878"/>
                    <a:pt x="25831" y="2148"/>
                  </a:cubicBezTo>
                  <a:lnTo>
                    <a:pt x="25831" y="2148"/>
                  </a:lnTo>
                  <a:cubicBezTo>
                    <a:pt x="24994" y="3217"/>
                    <a:pt x="24371" y="4428"/>
                    <a:pt x="24014" y="5747"/>
                  </a:cubicBezTo>
                  <a:cubicBezTo>
                    <a:pt x="23943" y="6014"/>
                    <a:pt x="23943" y="6299"/>
                    <a:pt x="24014" y="6566"/>
                  </a:cubicBezTo>
                  <a:cubicBezTo>
                    <a:pt x="24086" y="6833"/>
                    <a:pt x="24299" y="7029"/>
                    <a:pt x="24584" y="7083"/>
                  </a:cubicBezTo>
                  <a:cubicBezTo>
                    <a:pt x="24608" y="7086"/>
                    <a:pt x="24631" y="7088"/>
                    <a:pt x="24653" y="7088"/>
                  </a:cubicBezTo>
                  <a:cubicBezTo>
                    <a:pt x="24996" y="7088"/>
                    <a:pt x="25273" y="6723"/>
                    <a:pt x="25440" y="6406"/>
                  </a:cubicBezTo>
                  <a:cubicBezTo>
                    <a:pt x="26045" y="5248"/>
                    <a:pt x="26295" y="3930"/>
                    <a:pt x="26170" y="2629"/>
                  </a:cubicBezTo>
                  <a:cubicBezTo>
                    <a:pt x="26152" y="2433"/>
                    <a:pt x="26134" y="2237"/>
                    <a:pt x="26099" y="2023"/>
                  </a:cubicBezTo>
                  <a:cubicBezTo>
                    <a:pt x="27524" y="1346"/>
                    <a:pt x="28878" y="723"/>
                    <a:pt x="30143" y="171"/>
                  </a:cubicBezTo>
                  <a:cubicBezTo>
                    <a:pt x="30236" y="140"/>
                    <a:pt x="30180" y="0"/>
                    <a:pt x="3010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2" name="Google Shape;1162;p4"/>
            <p:cNvSpPr/>
            <p:nvPr/>
          </p:nvSpPr>
          <p:spPr>
            <a:xfrm>
              <a:off x="7182797" y="-948916"/>
              <a:ext cx="1860055" cy="1059031"/>
            </a:xfrm>
            <a:custGeom>
              <a:rect b="b" l="l" r="r" t="t"/>
              <a:pathLst>
                <a:path extrusionOk="0" h="19961" w="35059">
                  <a:moveTo>
                    <a:pt x="24697" y="0"/>
                  </a:moveTo>
                  <a:cubicBezTo>
                    <a:pt x="24677" y="0"/>
                    <a:pt x="24657" y="1"/>
                    <a:pt x="24638" y="3"/>
                  </a:cubicBezTo>
                  <a:cubicBezTo>
                    <a:pt x="24050" y="20"/>
                    <a:pt x="23907" y="555"/>
                    <a:pt x="24032" y="965"/>
                  </a:cubicBezTo>
                  <a:cubicBezTo>
                    <a:pt x="24139" y="1250"/>
                    <a:pt x="24299" y="1499"/>
                    <a:pt x="24495" y="1731"/>
                  </a:cubicBezTo>
                  <a:cubicBezTo>
                    <a:pt x="25190" y="2621"/>
                    <a:pt x="25831" y="3583"/>
                    <a:pt x="26116" y="4670"/>
                  </a:cubicBezTo>
                  <a:lnTo>
                    <a:pt x="26098" y="4723"/>
                  </a:lnTo>
                  <a:cubicBezTo>
                    <a:pt x="25012" y="3583"/>
                    <a:pt x="23729" y="2657"/>
                    <a:pt x="22304" y="1998"/>
                  </a:cubicBezTo>
                  <a:cubicBezTo>
                    <a:pt x="21867" y="1785"/>
                    <a:pt x="21385" y="1599"/>
                    <a:pt x="20916" y="1599"/>
                  </a:cubicBezTo>
                  <a:cubicBezTo>
                    <a:pt x="20716" y="1599"/>
                    <a:pt x="20518" y="1633"/>
                    <a:pt x="20327" y="1713"/>
                  </a:cubicBezTo>
                  <a:cubicBezTo>
                    <a:pt x="20220" y="1748"/>
                    <a:pt x="20148" y="1855"/>
                    <a:pt x="20131" y="1962"/>
                  </a:cubicBezTo>
                  <a:cubicBezTo>
                    <a:pt x="20095" y="2123"/>
                    <a:pt x="20237" y="2212"/>
                    <a:pt x="20344" y="2283"/>
                  </a:cubicBezTo>
                  <a:lnTo>
                    <a:pt x="23747" y="4189"/>
                  </a:lnTo>
                  <a:cubicBezTo>
                    <a:pt x="23713" y="4427"/>
                    <a:pt x="23477" y="4521"/>
                    <a:pt x="23213" y="4521"/>
                  </a:cubicBezTo>
                  <a:cubicBezTo>
                    <a:pt x="23063" y="4521"/>
                    <a:pt x="22903" y="4490"/>
                    <a:pt x="22767" y="4438"/>
                  </a:cubicBezTo>
                  <a:cubicBezTo>
                    <a:pt x="21086" y="3804"/>
                    <a:pt x="19702" y="2294"/>
                    <a:pt x="17869" y="2294"/>
                  </a:cubicBezTo>
                  <a:cubicBezTo>
                    <a:pt x="17798" y="2294"/>
                    <a:pt x="17726" y="2296"/>
                    <a:pt x="17654" y="2301"/>
                  </a:cubicBezTo>
                  <a:cubicBezTo>
                    <a:pt x="17316" y="2301"/>
                    <a:pt x="17031" y="2532"/>
                    <a:pt x="16924" y="2853"/>
                  </a:cubicBezTo>
                  <a:cubicBezTo>
                    <a:pt x="16781" y="3423"/>
                    <a:pt x="17405" y="3779"/>
                    <a:pt x="17922" y="3975"/>
                  </a:cubicBezTo>
                  <a:lnTo>
                    <a:pt x="20522" y="4955"/>
                  </a:lnTo>
                  <a:cubicBezTo>
                    <a:pt x="20683" y="5008"/>
                    <a:pt x="20772" y="5169"/>
                    <a:pt x="20754" y="5347"/>
                  </a:cubicBezTo>
                  <a:cubicBezTo>
                    <a:pt x="20718" y="5454"/>
                    <a:pt x="20612" y="5543"/>
                    <a:pt x="20487" y="5543"/>
                  </a:cubicBezTo>
                  <a:cubicBezTo>
                    <a:pt x="20361" y="5562"/>
                    <a:pt x="20235" y="5571"/>
                    <a:pt x="20110" y="5571"/>
                  </a:cubicBezTo>
                  <a:cubicBezTo>
                    <a:pt x="19651" y="5571"/>
                    <a:pt x="19201" y="5446"/>
                    <a:pt x="18794" y="5222"/>
                  </a:cubicBezTo>
                  <a:cubicBezTo>
                    <a:pt x="17350" y="4433"/>
                    <a:pt x="15699" y="3754"/>
                    <a:pt x="14021" y="3754"/>
                  </a:cubicBezTo>
                  <a:cubicBezTo>
                    <a:pt x="13920" y="3754"/>
                    <a:pt x="13819" y="3756"/>
                    <a:pt x="13717" y="3761"/>
                  </a:cubicBezTo>
                  <a:cubicBezTo>
                    <a:pt x="13397" y="3779"/>
                    <a:pt x="13005" y="3868"/>
                    <a:pt x="12898" y="4207"/>
                  </a:cubicBezTo>
                  <a:cubicBezTo>
                    <a:pt x="12844" y="4421"/>
                    <a:pt x="12898" y="4634"/>
                    <a:pt x="13040" y="4795"/>
                  </a:cubicBezTo>
                  <a:cubicBezTo>
                    <a:pt x="13290" y="5098"/>
                    <a:pt x="13664" y="5187"/>
                    <a:pt x="14038" y="5240"/>
                  </a:cubicBezTo>
                  <a:cubicBezTo>
                    <a:pt x="14875" y="5400"/>
                    <a:pt x="15713" y="5507"/>
                    <a:pt x="16550" y="5596"/>
                  </a:cubicBezTo>
                  <a:cubicBezTo>
                    <a:pt x="17102" y="5650"/>
                    <a:pt x="17797" y="5828"/>
                    <a:pt x="17868" y="6362"/>
                  </a:cubicBezTo>
                  <a:cubicBezTo>
                    <a:pt x="17530" y="6436"/>
                    <a:pt x="17193" y="6467"/>
                    <a:pt x="16856" y="6467"/>
                  </a:cubicBezTo>
                  <a:cubicBezTo>
                    <a:pt x="14858" y="6467"/>
                    <a:pt x="12861" y="5364"/>
                    <a:pt x="10809" y="5364"/>
                  </a:cubicBezTo>
                  <a:cubicBezTo>
                    <a:pt x="10521" y="5364"/>
                    <a:pt x="10232" y="5386"/>
                    <a:pt x="9941" y="5436"/>
                  </a:cubicBezTo>
                  <a:cubicBezTo>
                    <a:pt x="9442" y="5507"/>
                    <a:pt x="9014" y="5810"/>
                    <a:pt x="8747" y="6220"/>
                  </a:cubicBezTo>
                  <a:cubicBezTo>
                    <a:pt x="8623" y="6434"/>
                    <a:pt x="8516" y="6701"/>
                    <a:pt x="8801" y="6915"/>
                  </a:cubicBezTo>
                  <a:cubicBezTo>
                    <a:pt x="8925" y="7004"/>
                    <a:pt x="9086" y="7057"/>
                    <a:pt x="9246" y="7057"/>
                  </a:cubicBezTo>
                  <a:cubicBezTo>
                    <a:pt x="10832" y="7150"/>
                    <a:pt x="12432" y="7203"/>
                    <a:pt x="14022" y="7203"/>
                  </a:cubicBezTo>
                  <a:cubicBezTo>
                    <a:pt x="14253" y="7203"/>
                    <a:pt x="14484" y="7202"/>
                    <a:pt x="14715" y="7200"/>
                  </a:cubicBezTo>
                  <a:cubicBezTo>
                    <a:pt x="14766" y="7192"/>
                    <a:pt x="14818" y="7189"/>
                    <a:pt x="14869" y="7189"/>
                  </a:cubicBezTo>
                  <a:cubicBezTo>
                    <a:pt x="15071" y="7189"/>
                    <a:pt x="15275" y="7243"/>
                    <a:pt x="15445" y="7342"/>
                  </a:cubicBezTo>
                  <a:cubicBezTo>
                    <a:pt x="15588" y="7431"/>
                    <a:pt x="15659" y="7609"/>
                    <a:pt x="15624" y="7770"/>
                  </a:cubicBezTo>
                  <a:cubicBezTo>
                    <a:pt x="15606" y="7877"/>
                    <a:pt x="15534" y="7966"/>
                    <a:pt x="15445" y="8001"/>
                  </a:cubicBezTo>
                  <a:cubicBezTo>
                    <a:pt x="14975" y="8229"/>
                    <a:pt x="14482" y="8343"/>
                    <a:pt x="13975" y="8343"/>
                  </a:cubicBezTo>
                  <a:cubicBezTo>
                    <a:pt x="13849" y="8343"/>
                    <a:pt x="13721" y="8336"/>
                    <a:pt x="13593" y="8322"/>
                  </a:cubicBezTo>
                  <a:cubicBezTo>
                    <a:pt x="12573" y="8224"/>
                    <a:pt x="11554" y="8179"/>
                    <a:pt x="10534" y="8179"/>
                  </a:cubicBezTo>
                  <a:cubicBezTo>
                    <a:pt x="9879" y="8179"/>
                    <a:pt x="9224" y="8198"/>
                    <a:pt x="8569" y="8233"/>
                  </a:cubicBezTo>
                  <a:cubicBezTo>
                    <a:pt x="7376" y="8304"/>
                    <a:pt x="6146" y="8429"/>
                    <a:pt x="5149" y="9124"/>
                  </a:cubicBezTo>
                  <a:cubicBezTo>
                    <a:pt x="4917" y="9284"/>
                    <a:pt x="4792" y="9569"/>
                    <a:pt x="4828" y="9854"/>
                  </a:cubicBezTo>
                  <a:cubicBezTo>
                    <a:pt x="4919" y="10276"/>
                    <a:pt x="5354" y="10379"/>
                    <a:pt x="5767" y="10379"/>
                  </a:cubicBezTo>
                  <a:cubicBezTo>
                    <a:pt x="5841" y="10379"/>
                    <a:pt x="5915" y="10376"/>
                    <a:pt x="5986" y="10371"/>
                  </a:cubicBezTo>
                  <a:cubicBezTo>
                    <a:pt x="7910" y="10246"/>
                    <a:pt x="9816" y="9979"/>
                    <a:pt x="11687" y="9533"/>
                  </a:cubicBezTo>
                  <a:cubicBezTo>
                    <a:pt x="11730" y="9521"/>
                    <a:pt x="11773" y="9515"/>
                    <a:pt x="11816" y="9515"/>
                  </a:cubicBezTo>
                  <a:cubicBezTo>
                    <a:pt x="12019" y="9515"/>
                    <a:pt x="12204" y="9648"/>
                    <a:pt x="12292" y="9854"/>
                  </a:cubicBezTo>
                  <a:cubicBezTo>
                    <a:pt x="12364" y="10103"/>
                    <a:pt x="12150" y="10299"/>
                    <a:pt x="11936" y="10406"/>
                  </a:cubicBezTo>
                  <a:cubicBezTo>
                    <a:pt x="11134" y="10852"/>
                    <a:pt x="10190" y="10869"/>
                    <a:pt x="9282" y="10923"/>
                  </a:cubicBezTo>
                  <a:cubicBezTo>
                    <a:pt x="7643" y="11012"/>
                    <a:pt x="6039" y="11226"/>
                    <a:pt x="4436" y="11546"/>
                  </a:cubicBezTo>
                  <a:cubicBezTo>
                    <a:pt x="3955" y="11635"/>
                    <a:pt x="3456" y="11760"/>
                    <a:pt x="3100" y="12134"/>
                  </a:cubicBezTo>
                  <a:cubicBezTo>
                    <a:pt x="2958" y="12277"/>
                    <a:pt x="2886" y="12490"/>
                    <a:pt x="2922" y="12704"/>
                  </a:cubicBezTo>
                  <a:cubicBezTo>
                    <a:pt x="2984" y="13100"/>
                    <a:pt x="3389" y="13238"/>
                    <a:pt x="3815" y="13238"/>
                  </a:cubicBezTo>
                  <a:cubicBezTo>
                    <a:pt x="4003" y="13238"/>
                    <a:pt x="4196" y="13211"/>
                    <a:pt x="4365" y="13167"/>
                  </a:cubicBezTo>
                  <a:cubicBezTo>
                    <a:pt x="6004" y="12740"/>
                    <a:pt x="7589" y="12045"/>
                    <a:pt x="9299" y="11992"/>
                  </a:cubicBezTo>
                  <a:lnTo>
                    <a:pt x="9299" y="11992"/>
                  </a:lnTo>
                  <a:cubicBezTo>
                    <a:pt x="9389" y="12419"/>
                    <a:pt x="8854" y="12669"/>
                    <a:pt x="8444" y="12758"/>
                  </a:cubicBezTo>
                  <a:lnTo>
                    <a:pt x="2993" y="14040"/>
                  </a:lnTo>
                  <a:cubicBezTo>
                    <a:pt x="2637" y="14129"/>
                    <a:pt x="2281" y="14254"/>
                    <a:pt x="1942" y="14432"/>
                  </a:cubicBezTo>
                  <a:cubicBezTo>
                    <a:pt x="1549" y="14672"/>
                    <a:pt x="1730" y="15273"/>
                    <a:pt x="2155" y="15273"/>
                  </a:cubicBezTo>
                  <a:cubicBezTo>
                    <a:pt x="2173" y="15273"/>
                    <a:pt x="2191" y="15272"/>
                    <a:pt x="2209" y="15269"/>
                  </a:cubicBezTo>
                  <a:cubicBezTo>
                    <a:pt x="3421" y="15127"/>
                    <a:pt x="4614" y="14860"/>
                    <a:pt x="5754" y="14432"/>
                  </a:cubicBezTo>
                  <a:lnTo>
                    <a:pt x="5754" y="14432"/>
                  </a:lnTo>
                  <a:cubicBezTo>
                    <a:pt x="5843" y="14931"/>
                    <a:pt x="5220" y="15234"/>
                    <a:pt x="4739" y="15376"/>
                  </a:cubicBezTo>
                  <a:cubicBezTo>
                    <a:pt x="3296" y="15804"/>
                    <a:pt x="1924" y="16392"/>
                    <a:pt x="624" y="17140"/>
                  </a:cubicBezTo>
                  <a:cubicBezTo>
                    <a:pt x="321" y="17300"/>
                    <a:pt x="0" y="17532"/>
                    <a:pt x="36" y="17888"/>
                  </a:cubicBezTo>
                  <a:cubicBezTo>
                    <a:pt x="72" y="18102"/>
                    <a:pt x="214" y="18280"/>
                    <a:pt x="392" y="18369"/>
                  </a:cubicBezTo>
                  <a:cubicBezTo>
                    <a:pt x="537" y="18438"/>
                    <a:pt x="688" y="18464"/>
                    <a:pt x="838" y="18464"/>
                  </a:cubicBezTo>
                  <a:cubicBezTo>
                    <a:pt x="1076" y="18464"/>
                    <a:pt x="1314" y="18399"/>
                    <a:pt x="1532" y="18334"/>
                  </a:cubicBezTo>
                  <a:cubicBezTo>
                    <a:pt x="3100" y="17817"/>
                    <a:pt x="4561" y="17033"/>
                    <a:pt x="5861" y="16018"/>
                  </a:cubicBezTo>
                  <a:lnTo>
                    <a:pt x="5861" y="16018"/>
                  </a:lnTo>
                  <a:cubicBezTo>
                    <a:pt x="5683" y="17389"/>
                    <a:pt x="4080" y="18102"/>
                    <a:pt x="3528" y="19367"/>
                  </a:cubicBezTo>
                  <a:cubicBezTo>
                    <a:pt x="3421" y="19509"/>
                    <a:pt x="3439" y="19723"/>
                    <a:pt x="3563" y="19848"/>
                  </a:cubicBezTo>
                  <a:cubicBezTo>
                    <a:pt x="3651" y="19924"/>
                    <a:pt x="3765" y="19961"/>
                    <a:pt x="3882" y="19961"/>
                  </a:cubicBezTo>
                  <a:cubicBezTo>
                    <a:pt x="3955" y="19961"/>
                    <a:pt x="4029" y="19946"/>
                    <a:pt x="4098" y="19919"/>
                  </a:cubicBezTo>
                  <a:cubicBezTo>
                    <a:pt x="6520" y="18797"/>
                    <a:pt x="8409" y="16748"/>
                    <a:pt x="9335" y="14254"/>
                  </a:cubicBezTo>
                  <a:cubicBezTo>
                    <a:pt x="9513" y="13773"/>
                    <a:pt x="9780" y="13167"/>
                    <a:pt x="10297" y="13167"/>
                  </a:cubicBezTo>
                  <a:cubicBezTo>
                    <a:pt x="10208" y="14361"/>
                    <a:pt x="9798" y="15483"/>
                    <a:pt x="9086" y="16427"/>
                  </a:cubicBezTo>
                  <a:cubicBezTo>
                    <a:pt x="8640" y="17015"/>
                    <a:pt x="8070" y="17550"/>
                    <a:pt x="7821" y="18244"/>
                  </a:cubicBezTo>
                  <a:cubicBezTo>
                    <a:pt x="7750" y="18387"/>
                    <a:pt x="7767" y="18530"/>
                    <a:pt x="7839" y="18672"/>
                  </a:cubicBezTo>
                  <a:cubicBezTo>
                    <a:pt x="7921" y="18800"/>
                    <a:pt x="8042" y="18848"/>
                    <a:pt x="8174" y="18848"/>
                  </a:cubicBezTo>
                  <a:cubicBezTo>
                    <a:pt x="8355" y="18848"/>
                    <a:pt x="8557" y="18757"/>
                    <a:pt x="8712" y="18654"/>
                  </a:cubicBezTo>
                  <a:cubicBezTo>
                    <a:pt x="10636" y="17389"/>
                    <a:pt x="11989" y="15430"/>
                    <a:pt x="12453" y="13185"/>
                  </a:cubicBezTo>
                  <a:cubicBezTo>
                    <a:pt x="12453" y="13185"/>
                    <a:pt x="13147" y="11528"/>
                    <a:pt x="13539" y="10976"/>
                  </a:cubicBezTo>
                  <a:cubicBezTo>
                    <a:pt x="13647" y="10828"/>
                    <a:pt x="13805" y="10671"/>
                    <a:pt x="13968" y="10671"/>
                  </a:cubicBezTo>
                  <a:cubicBezTo>
                    <a:pt x="14021" y="10671"/>
                    <a:pt x="14075" y="10687"/>
                    <a:pt x="14127" y="10727"/>
                  </a:cubicBezTo>
                  <a:cubicBezTo>
                    <a:pt x="14234" y="10816"/>
                    <a:pt x="14287" y="10941"/>
                    <a:pt x="14270" y="11065"/>
                  </a:cubicBezTo>
                  <a:cubicBezTo>
                    <a:pt x="14038" y="12829"/>
                    <a:pt x="13023" y="14343"/>
                    <a:pt x="12292" y="15964"/>
                  </a:cubicBezTo>
                  <a:cubicBezTo>
                    <a:pt x="12221" y="16142"/>
                    <a:pt x="12150" y="16338"/>
                    <a:pt x="12292" y="16516"/>
                  </a:cubicBezTo>
                  <a:cubicBezTo>
                    <a:pt x="12392" y="16616"/>
                    <a:pt x="12519" y="16673"/>
                    <a:pt x="12653" y="16673"/>
                  </a:cubicBezTo>
                  <a:cubicBezTo>
                    <a:pt x="12710" y="16673"/>
                    <a:pt x="12768" y="16662"/>
                    <a:pt x="12827" y="16641"/>
                  </a:cubicBezTo>
                  <a:cubicBezTo>
                    <a:pt x="14145" y="16231"/>
                    <a:pt x="14679" y="14806"/>
                    <a:pt x="15071" y="13541"/>
                  </a:cubicBezTo>
                  <a:cubicBezTo>
                    <a:pt x="15356" y="12651"/>
                    <a:pt x="15641" y="11760"/>
                    <a:pt x="15926" y="10887"/>
                  </a:cubicBezTo>
                  <a:cubicBezTo>
                    <a:pt x="16194" y="10014"/>
                    <a:pt x="16603" y="9017"/>
                    <a:pt x="17476" y="8803"/>
                  </a:cubicBezTo>
                  <a:cubicBezTo>
                    <a:pt x="17542" y="8788"/>
                    <a:pt x="17612" y="8777"/>
                    <a:pt x="17681" y="8777"/>
                  </a:cubicBezTo>
                  <a:cubicBezTo>
                    <a:pt x="17856" y="8777"/>
                    <a:pt x="18023" y="8846"/>
                    <a:pt x="18100" y="9088"/>
                  </a:cubicBezTo>
                  <a:cubicBezTo>
                    <a:pt x="18135" y="9213"/>
                    <a:pt x="18135" y="9355"/>
                    <a:pt x="18100" y="9480"/>
                  </a:cubicBezTo>
                  <a:cubicBezTo>
                    <a:pt x="17743" y="10852"/>
                    <a:pt x="17209" y="12152"/>
                    <a:pt x="16514" y="13363"/>
                  </a:cubicBezTo>
                  <a:cubicBezTo>
                    <a:pt x="16300" y="13755"/>
                    <a:pt x="16033" y="14165"/>
                    <a:pt x="16105" y="14628"/>
                  </a:cubicBezTo>
                  <a:cubicBezTo>
                    <a:pt x="16140" y="14860"/>
                    <a:pt x="16283" y="15074"/>
                    <a:pt x="16496" y="15180"/>
                  </a:cubicBezTo>
                  <a:cubicBezTo>
                    <a:pt x="16574" y="15214"/>
                    <a:pt x="16654" y="15230"/>
                    <a:pt x="16734" y="15230"/>
                  </a:cubicBezTo>
                  <a:cubicBezTo>
                    <a:pt x="16912" y="15230"/>
                    <a:pt x="17086" y="15150"/>
                    <a:pt x="17209" y="15002"/>
                  </a:cubicBezTo>
                  <a:cubicBezTo>
                    <a:pt x="18100" y="14183"/>
                    <a:pt x="18260" y="12882"/>
                    <a:pt x="18527" y="11707"/>
                  </a:cubicBezTo>
                  <a:cubicBezTo>
                    <a:pt x="18777" y="10656"/>
                    <a:pt x="19151" y="9622"/>
                    <a:pt x="19650" y="8660"/>
                  </a:cubicBezTo>
                  <a:cubicBezTo>
                    <a:pt x="19988" y="7983"/>
                    <a:pt x="20522" y="7253"/>
                    <a:pt x="21288" y="7217"/>
                  </a:cubicBezTo>
                  <a:cubicBezTo>
                    <a:pt x="21342" y="7217"/>
                    <a:pt x="21413" y="7235"/>
                    <a:pt x="21484" y="7271"/>
                  </a:cubicBezTo>
                  <a:cubicBezTo>
                    <a:pt x="21538" y="7306"/>
                    <a:pt x="21574" y="7378"/>
                    <a:pt x="21591" y="7449"/>
                  </a:cubicBezTo>
                  <a:cubicBezTo>
                    <a:pt x="21734" y="7894"/>
                    <a:pt x="21467" y="8358"/>
                    <a:pt x="21217" y="8749"/>
                  </a:cubicBezTo>
                  <a:cubicBezTo>
                    <a:pt x="20202" y="10264"/>
                    <a:pt x="19062" y="11778"/>
                    <a:pt x="18723" y="13577"/>
                  </a:cubicBezTo>
                  <a:cubicBezTo>
                    <a:pt x="18688" y="13755"/>
                    <a:pt x="18670" y="13969"/>
                    <a:pt x="18866" y="14094"/>
                  </a:cubicBezTo>
                  <a:cubicBezTo>
                    <a:pt x="18955" y="14147"/>
                    <a:pt x="19048" y="14174"/>
                    <a:pt x="19140" y="14174"/>
                  </a:cubicBezTo>
                  <a:cubicBezTo>
                    <a:pt x="19231" y="14174"/>
                    <a:pt x="19320" y="14147"/>
                    <a:pt x="19400" y="14094"/>
                  </a:cubicBezTo>
                  <a:cubicBezTo>
                    <a:pt x="20576" y="13381"/>
                    <a:pt x="21431" y="12241"/>
                    <a:pt x="22072" y="11012"/>
                  </a:cubicBezTo>
                  <a:cubicBezTo>
                    <a:pt x="22678" y="9872"/>
                    <a:pt x="23088" y="8643"/>
                    <a:pt x="23569" y="7449"/>
                  </a:cubicBezTo>
                  <a:cubicBezTo>
                    <a:pt x="23658" y="7235"/>
                    <a:pt x="23765" y="6986"/>
                    <a:pt x="24032" y="6950"/>
                  </a:cubicBezTo>
                  <a:cubicBezTo>
                    <a:pt x="24045" y="6949"/>
                    <a:pt x="24059" y="6948"/>
                    <a:pt x="24072" y="6948"/>
                  </a:cubicBezTo>
                  <a:cubicBezTo>
                    <a:pt x="24219" y="6948"/>
                    <a:pt x="24360" y="7035"/>
                    <a:pt x="24442" y="7182"/>
                  </a:cubicBezTo>
                  <a:cubicBezTo>
                    <a:pt x="24566" y="7431"/>
                    <a:pt x="24584" y="7716"/>
                    <a:pt x="24477" y="7983"/>
                  </a:cubicBezTo>
                  <a:cubicBezTo>
                    <a:pt x="24103" y="9409"/>
                    <a:pt x="23088" y="10567"/>
                    <a:pt x="22268" y="11778"/>
                  </a:cubicBezTo>
                  <a:cubicBezTo>
                    <a:pt x="22144" y="11956"/>
                    <a:pt x="22108" y="12205"/>
                    <a:pt x="22197" y="12419"/>
                  </a:cubicBezTo>
                  <a:cubicBezTo>
                    <a:pt x="22294" y="12654"/>
                    <a:pt x="22490" y="12745"/>
                    <a:pt x="22712" y="12745"/>
                  </a:cubicBezTo>
                  <a:cubicBezTo>
                    <a:pt x="22979" y="12745"/>
                    <a:pt x="23283" y="12612"/>
                    <a:pt x="23497" y="12437"/>
                  </a:cubicBezTo>
                  <a:cubicBezTo>
                    <a:pt x="24834" y="11386"/>
                    <a:pt x="25297" y="9587"/>
                    <a:pt x="26223" y="8162"/>
                  </a:cubicBezTo>
                  <a:cubicBezTo>
                    <a:pt x="26348" y="7930"/>
                    <a:pt x="26562" y="7734"/>
                    <a:pt x="26811" y="7663"/>
                  </a:cubicBezTo>
                  <a:cubicBezTo>
                    <a:pt x="26844" y="7653"/>
                    <a:pt x="26879" y="7649"/>
                    <a:pt x="26914" y="7649"/>
                  </a:cubicBezTo>
                  <a:cubicBezTo>
                    <a:pt x="27008" y="7649"/>
                    <a:pt x="27102" y="7682"/>
                    <a:pt x="27167" y="7734"/>
                  </a:cubicBezTo>
                  <a:cubicBezTo>
                    <a:pt x="27310" y="7859"/>
                    <a:pt x="27363" y="8072"/>
                    <a:pt x="27274" y="8251"/>
                  </a:cubicBezTo>
                  <a:cubicBezTo>
                    <a:pt x="27132" y="8892"/>
                    <a:pt x="26864" y="9498"/>
                    <a:pt x="26472" y="10032"/>
                  </a:cubicBezTo>
                  <a:cubicBezTo>
                    <a:pt x="26276" y="10281"/>
                    <a:pt x="26098" y="10549"/>
                    <a:pt x="25956" y="10834"/>
                  </a:cubicBezTo>
                  <a:cubicBezTo>
                    <a:pt x="25795" y="11226"/>
                    <a:pt x="25831" y="11742"/>
                    <a:pt x="26294" y="11938"/>
                  </a:cubicBezTo>
                  <a:cubicBezTo>
                    <a:pt x="26394" y="11977"/>
                    <a:pt x="26498" y="11995"/>
                    <a:pt x="26600" y="11995"/>
                  </a:cubicBezTo>
                  <a:cubicBezTo>
                    <a:pt x="26735" y="11995"/>
                    <a:pt x="26868" y="11963"/>
                    <a:pt x="26989" y="11903"/>
                  </a:cubicBezTo>
                  <a:cubicBezTo>
                    <a:pt x="27434" y="11689"/>
                    <a:pt x="27666" y="11226"/>
                    <a:pt x="27862" y="10780"/>
                  </a:cubicBezTo>
                  <a:cubicBezTo>
                    <a:pt x="28289" y="9783"/>
                    <a:pt x="28646" y="8767"/>
                    <a:pt x="28913" y="7716"/>
                  </a:cubicBezTo>
                  <a:cubicBezTo>
                    <a:pt x="28984" y="7467"/>
                    <a:pt x="29127" y="7253"/>
                    <a:pt x="29323" y="7128"/>
                  </a:cubicBezTo>
                  <a:cubicBezTo>
                    <a:pt x="29448" y="7047"/>
                    <a:pt x="29571" y="7012"/>
                    <a:pt x="29686" y="7012"/>
                  </a:cubicBezTo>
                  <a:cubicBezTo>
                    <a:pt x="30124" y="7012"/>
                    <a:pt x="30448" y="7528"/>
                    <a:pt x="30392" y="7966"/>
                  </a:cubicBezTo>
                  <a:cubicBezTo>
                    <a:pt x="30320" y="8536"/>
                    <a:pt x="29893" y="8981"/>
                    <a:pt x="29608" y="9444"/>
                  </a:cubicBezTo>
                  <a:cubicBezTo>
                    <a:pt x="29519" y="9587"/>
                    <a:pt x="29483" y="9765"/>
                    <a:pt x="29501" y="9943"/>
                  </a:cubicBezTo>
                  <a:cubicBezTo>
                    <a:pt x="29561" y="10242"/>
                    <a:pt x="29805" y="10356"/>
                    <a:pt x="30061" y="10356"/>
                  </a:cubicBezTo>
                  <a:cubicBezTo>
                    <a:pt x="30187" y="10356"/>
                    <a:pt x="30316" y="10328"/>
                    <a:pt x="30427" y="10281"/>
                  </a:cubicBezTo>
                  <a:cubicBezTo>
                    <a:pt x="30908" y="10050"/>
                    <a:pt x="31211" y="9569"/>
                    <a:pt x="31443" y="9088"/>
                  </a:cubicBezTo>
                  <a:cubicBezTo>
                    <a:pt x="31674" y="8625"/>
                    <a:pt x="31888" y="8108"/>
                    <a:pt x="32262" y="7734"/>
                  </a:cubicBezTo>
                  <a:cubicBezTo>
                    <a:pt x="32380" y="7616"/>
                    <a:pt x="32620" y="7569"/>
                    <a:pt x="32906" y="7569"/>
                  </a:cubicBezTo>
                  <a:cubicBezTo>
                    <a:pt x="33525" y="7569"/>
                    <a:pt x="34363" y="7789"/>
                    <a:pt x="34667" y="7983"/>
                  </a:cubicBezTo>
                  <a:lnTo>
                    <a:pt x="35059" y="7449"/>
                  </a:lnTo>
                  <a:cubicBezTo>
                    <a:pt x="34293" y="6879"/>
                    <a:pt x="32832" y="5774"/>
                    <a:pt x="32672" y="4830"/>
                  </a:cubicBezTo>
                  <a:cubicBezTo>
                    <a:pt x="32511" y="3975"/>
                    <a:pt x="32583" y="2924"/>
                    <a:pt x="31835" y="2461"/>
                  </a:cubicBezTo>
                  <a:cubicBezTo>
                    <a:pt x="31726" y="2383"/>
                    <a:pt x="31604" y="2333"/>
                    <a:pt x="31468" y="2333"/>
                  </a:cubicBezTo>
                  <a:cubicBezTo>
                    <a:pt x="31448" y="2333"/>
                    <a:pt x="31428" y="2334"/>
                    <a:pt x="31407" y="2336"/>
                  </a:cubicBezTo>
                  <a:cubicBezTo>
                    <a:pt x="30944" y="2390"/>
                    <a:pt x="30837" y="2995"/>
                    <a:pt x="30873" y="3441"/>
                  </a:cubicBezTo>
                  <a:cubicBezTo>
                    <a:pt x="30908" y="4046"/>
                    <a:pt x="30979" y="4634"/>
                    <a:pt x="31086" y="5222"/>
                  </a:cubicBezTo>
                  <a:cubicBezTo>
                    <a:pt x="31140" y="5347"/>
                    <a:pt x="31122" y="5489"/>
                    <a:pt x="31069" y="5596"/>
                  </a:cubicBezTo>
                  <a:cubicBezTo>
                    <a:pt x="31006" y="5659"/>
                    <a:pt x="30926" y="5690"/>
                    <a:pt x="30846" y="5690"/>
                  </a:cubicBezTo>
                  <a:cubicBezTo>
                    <a:pt x="30766" y="5690"/>
                    <a:pt x="30686" y="5659"/>
                    <a:pt x="30623" y="5596"/>
                  </a:cubicBezTo>
                  <a:cubicBezTo>
                    <a:pt x="30498" y="5472"/>
                    <a:pt x="30427" y="5311"/>
                    <a:pt x="30392" y="5151"/>
                  </a:cubicBezTo>
                  <a:cubicBezTo>
                    <a:pt x="29982" y="3619"/>
                    <a:pt x="29768" y="1962"/>
                    <a:pt x="28806" y="697"/>
                  </a:cubicBezTo>
                  <a:cubicBezTo>
                    <a:pt x="28601" y="419"/>
                    <a:pt x="28299" y="140"/>
                    <a:pt x="27939" y="140"/>
                  </a:cubicBezTo>
                  <a:cubicBezTo>
                    <a:pt x="27863" y="140"/>
                    <a:pt x="27783" y="152"/>
                    <a:pt x="27702" y="181"/>
                  </a:cubicBezTo>
                  <a:cubicBezTo>
                    <a:pt x="27434" y="288"/>
                    <a:pt x="27256" y="519"/>
                    <a:pt x="27203" y="786"/>
                  </a:cubicBezTo>
                  <a:cubicBezTo>
                    <a:pt x="27078" y="1392"/>
                    <a:pt x="27381" y="1891"/>
                    <a:pt x="27630" y="2390"/>
                  </a:cubicBezTo>
                  <a:cubicBezTo>
                    <a:pt x="27933" y="2995"/>
                    <a:pt x="28183" y="3619"/>
                    <a:pt x="28361" y="4278"/>
                  </a:cubicBezTo>
                  <a:cubicBezTo>
                    <a:pt x="28414" y="4474"/>
                    <a:pt x="28396" y="4777"/>
                    <a:pt x="28200" y="4795"/>
                  </a:cubicBezTo>
                  <a:cubicBezTo>
                    <a:pt x="27310" y="3209"/>
                    <a:pt x="26757" y="1356"/>
                    <a:pt x="25297" y="216"/>
                  </a:cubicBezTo>
                  <a:cubicBezTo>
                    <a:pt x="25117" y="86"/>
                    <a:pt x="24908" y="0"/>
                    <a:pt x="2469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3" name="Google Shape;1163;p4"/>
            <p:cNvSpPr/>
            <p:nvPr/>
          </p:nvSpPr>
          <p:spPr>
            <a:xfrm>
              <a:off x="7348167" y="-65089"/>
              <a:ext cx="19896" cy="17031"/>
            </a:xfrm>
            <a:custGeom>
              <a:rect b="b" l="l" r="r" t="t"/>
              <a:pathLst>
                <a:path extrusionOk="0" h="321" w="375">
                  <a:moveTo>
                    <a:pt x="179" y="0"/>
                  </a:moveTo>
                  <a:cubicBezTo>
                    <a:pt x="1" y="0"/>
                    <a:pt x="1" y="321"/>
                    <a:pt x="179" y="321"/>
                  </a:cubicBezTo>
                  <a:cubicBezTo>
                    <a:pt x="375" y="321"/>
                    <a:pt x="375" y="0"/>
                    <a:pt x="17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4" name="Google Shape;1164;p4"/>
            <p:cNvSpPr/>
            <p:nvPr/>
          </p:nvSpPr>
          <p:spPr>
            <a:xfrm>
              <a:off x="7440587" y="15023"/>
              <a:ext cx="21169" cy="15651"/>
            </a:xfrm>
            <a:custGeom>
              <a:rect b="b" l="l" r="r" t="t"/>
              <a:pathLst>
                <a:path extrusionOk="0" h="295" w="399">
                  <a:moveTo>
                    <a:pt x="213" y="0"/>
                  </a:moveTo>
                  <a:cubicBezTo>
                    <a:pt x="105" y="0"/>
                    <a:pt x="0" y="150"/>
                    <a:pt x="129" y="254"/>
                  </a:cubicBezTo>
                  <a:lnTo>
                    <a:pt x="147" y="271"/>
                  </a:lnTo>
                  <a:cubicBezTo>
                    <a:pt x="171" y="287"/>
                    <a:pt x="197" y="294"/>
                    <a:pt x="223" y="294"/>
                  </a:cubicBezTo>
                  <a:cubicBezTo>
                    <a:pt x="314" y="294"/>
                    <a:pt x="399" y="208"/>
                    <a:pt x="343" y="111"/>
                  </a:cubicBezTo>
                  <a:lnTo>
                    <a:pt x="325" y="75"/>
                  </a:lnTo>
                  <a:cubicBezTo>
                    <a:pt x="296" y="22"/>
                    <a:pt x="255" y="0"/>
                    <a:pt x="2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5" name="Google Shape;1165;p4"/>
            <p:cNvSpPr/>
            <p:nvPr/>
          </p:nvSpPr>
          <p:spPr>
            <a:xfrm>
              <a:off x="7592003" y="-129390"/>
              <a:ext cx="12362" cy="8542"/>
            </a:xfrm>
            <a:custGeom>
              <a:rect b="b" l="l" r="r" t="t"/>
              <a:pathLst>
                <a:path extrusionOk="0" h="161" w="233">
                  <a:moveTo>
                    <a:pt x="126" y="1"/>
                  </a:moveTo>
                  <a:cubicBezTo>
                    <a:pt x="1" y="1"/>
                    <a:pt x="1" y="161"/>
                    <a:pt x="126" y="161"/>
                  </a:cubicBezTo>
                  <a:cubicBezTo>
                    <a:pt x="215" y="161"/>
                    <a:pt x="233" y="1"/>
                    <a:pt x="12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6" name="Google Shape;1166;p4"/>
            <p:cNvSpPr/>
            <p:nvPr/>
          </p:nvSpPr>
          <p:spPr>
            <a:xfrm>
              <a:off x="7525845" y="-203082"/>
              <a:ext cx="28437" cy="21753"/>
            </a:xfrm>
            <a:custGeom>
              <a:rect b="b" l="l" r="r" t="t"/>
              <a:pathLst>
                <a:path extrusionOk="0" h="410" w="536">
                  <a:moveTo>
                    <a:pt x="268" y="0"/>
                  </a:moveTo>
                  <a:cubicBezTo>
                    <a:pt x="1" y="0"/>
                    <a:pt x="1" y="410"/>
                    <a:pt x="268" y="410"/>
                  </a:cubicBezTo>
                  <a:cubicBezTo>
                    <a:pt x="535" y="410"/>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7" name="Google Shape;1167;p4"/>
            <p:cNvSpPr/>
            <p:nvPr/>
          </p:nvSpPr>
          <p:spPr>
            <a:xfrm>
              <a:off x="7722463" y="-313488"/>
              <a:ext cx="20851" cy="21381"/>
            </a:xfrm>
            <a:custGeom>
              <a:rect b="b" l="l" r="r" t="t"/>
              <a:pathLst>
                <a:path extrusionOk="0" h="403" w="393">
                  <a:moveTo>
                    <a:pt x="159" y="0"/>
                  </a:moveTo>
                  <a:cubicBezTo>
                    <a:pt x="114" y="0"/>
                    <a:pt x="79" y="30"/>
                    <a:pt x="54" y="68"/>
                  </a:cubicBezTo>
                  <a:cubicBezTo>
                    <a:pt x="0" y="139"/>
                    <a:pt x="0" y="246"/>
                    <a:pt x="54" y="335"/>
                  </a:cubicBezTo>
                  <a:cubicBezTo>
                    <a:pt x="86" y="378"/>
                    <a:pt x="138" y="402"/>
                    <a:pt x="190" y="402"/>
                  </a:cubicBezTo>
                  <a:cubicBezTo>
                    <a:pt x="224" y="402"/>
                    <a:pt x="257" y="392"/>
                    <a:pt x="285" y="371"/>
                  </a:cubicBezTo>
                  <a:lnTo>
                    <a:pt x="357" y="264"/>
                  </a:lnTo>
                  <a:cubicBezTo>
                    <a:pt x="392" y="175"/>
                    <a:pt x="339" y="68"/>
                    <a:pt x="250" y="32"/>
                  </a:cubicBezTo>
                  <a:lnTo>
                    <a:pt x="214" y="15"/>
                  </a:lnTo>
                  <a:cubicBezTo>
                    <a:pt x="194" y="5"/>
                    <a:pt x="176" y="0"/>
                    <a:pt x="1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8" name="Google Shape;1168;p4"/>
            <p:cNvSpPr/>
            <p:nvPr/>
          </p:nvSpPr>
          <p:spPr>
            <a:xfrm>
              <a:off x="7766870" y="-213481"/>
              <a:ext cx="24618" cy="17986"/>
            </a:xfrm>
            <a:custGeom>
              <a:rect b="b" l="l" r="r" t="t"/>
              <a:pathLst>
                <a:path extrusionOk="0" h="339" w="464">
                  <a:moveTo>
                    <a:pt x="214" y="0"/>
                  </a:moveTo>
                  <a:cubicBezTo>
                    <a:pt x="1" y="0"/>
                    <a:pt x="36" y="339"/>
                    <a:pt x="250" y="339"/>
                  </a:cubicBezTo>
                  <a:cubicBezTo>
                    <a:pt x="464" y="339"/>
                    <a:pt x="42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69" name="Google Shape;1169;p4"/>
            <p:cNvSpPr/>
            <p:nvPr/>
          </p:nvSpPr>
          <p:spPr>
            <a:xfrm>
              <a:off x="7843427" y="-375137"/>
              <a:ext cx="25573" cy="18039"/>
            </a:xfrm>
            <a:custGeom>
              <a:rect b="b" l="l" r="r" t="t"/>
              <a:pathLst>
                <a:path extrusionOk="0" h="340" w="482">
                  <a:moveTo>
                    <a:pt x="214" y="1"/>
                  </a:moveTo>
                  <a:cubicBezTo>
                    <a:pt x="1" y="1"/>
                    <a:pt x="36" y="339"/>
                    <a:pt x="250" y="339"/>
                  </a:cubicBezTo>
                  <a:cubicBezTo>
                    <a:pt x="482"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0" name="Google Shape;1170;p4"/>
            <p:cNvSpPr/>
            <p:nvPr/>
          </p:nvSpPr>
          <p:spPr>
            <a:xfrm>
              <a:off x="7955901" y="-455460"/>
              <a:ext cx="18941" cy="18039"/>
            </a:xfrm>
            <a:custGeom>
              <a:rect b="b" l="l" r="r" t="t"/>
              <a:pathLst>
                <a:path extrusionOk="0" h="340" w="357">
                  <a:moveTo>
                    <a:pt x="143" y="1"/>
                  </a:moveTo>
                  <a:cubicBezTo>
                    <a:pt x="54" y="18"/>
                    <a:pt x="0" y="90"/>
                    <a:pt x="0" y="197"/>
                  </a:cubicBezTo>
                  <a:cubicBezTo>
                    <a:pt x="18" y="286"/>
                    <a:pt x="107" y="339"/>
                    <a:pt x="196" y="339"/>
                  </a:cubicBezTo>
                  <a:cubicBezTo>
                    <a:pt x="286" y="321"/>
                    <a:pt x="357" y="250"/>
                    <a:pt x="339" y="143"/>
                  </a:cubicBezTo>
                  <a:cubicBezTo>
                    <a:pt x="321" y="54"/>
                    <a:pt x="250" y="1"/>
                    <a:pt x="1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1" name="Google Shape;1171;p4"/>
            <p:cNvSpPr/>
            <p:nvPr/>
          </p:nvSpPr>
          <p:spPr>
            <a:xfrm>
              <a:off x="7567439" y="-473393"/>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2" name="Google Shape;1172;p4"/>
            <p:cNvSpPr/>
            <p:nvPr/>
          </p:nvSpPr>
          <p:spPr>
            <a:xfrm>
              <a:off x="7701666" y="-485701"/>
              <a:ext cx="13264" cy="12362"/>
            </a:xfrm>
            <a:custGeom>
              <a:rect b="b" l="l" r="r" t="t"/>
              <a:pathLst>
                <a:path extrusionOk="0" h="233" w="250">
                  <a:moveTo>
                    <a:pt x="125" y="1"/>
                  </a:moveTo>
                  <a:cubicBezTo>
                    <a:pt x="0" y="1"/>
                    <a:pt x="0" y="232"/>
                    <a:pt x="125" y="232"/>
                  </a:cubicBezTo>
                  <a:cubicBezTo>
                    <a:pt x="250" y="232"/>
                    <a:pt x="250" y="1"/>
                    <a:pt x="1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3" name="Google Shape;1173;p4"/>
            <p:cNvSpPr/>
            <p:nvPr/>
          </p:nvSpPr>
          <p:spPr>
            <a:xfrm>
              <a:off x="7888788" y="-159631"/>
              <a:ext cx="32204" cy="23663"/>
            </a:xfrm>
            <a:custGeom>
              <a:rect b="b" l="l" r="r" t="t"/>
              <a:pathLst>
                <a:path extrusionOk="0" h="446" w="607">
                  <a:moveTo>
                    <a:pt x="286" y="1"/>
                  </a:moveTo>
                  <a:cubicBezTo>
                    <a:pt x="1" y="1"/>
                    <a:pt x="54" y="446"/>
                    <a:pt x="321" y="446"/>
                  </a:cubicBezTo>
                  <a:cubicBezTo>
                    <a:pt x="606" y="446"/>
                    <a:pt x="553"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4" name="Google Shape;1174;p4"/>
            <p:cNvSpPr/>
            <p:nvPr/>
          </p:nvSpPr>
          <p:spPr>
            <a:xfrm>
              <a:off x="7962586" y="-317997"/>
              <a:ext cx="18092" cy="13794"/>
            </a:xfrm>
            <a:custGeom>
              <a:rect b="b" l="l" r="r" t="t"/>
              <a:pathLst>
                <a:path extrusionOk="0" h="260" w="341">
                  <a:moveTo>
                    <a:pt x="165" y="0"/>
                  </a:moveTo>
                  <a:cubicBezTo>
                    <a:pt x="83" y="0"/>
                    <a:pt x="1" y="105"/>
                    <a:pt x="70" y="189"/>
                  </a:cubicBezTo>
                  <a:lnTo>
                    <a:pt x="88" y="207"/>
                  </a:lnTo>
                  <a:cubicBezTo>
                    <a:pt x="116" y="244"/>
                    <a:pt x="149" y="259"/>
                    <a:pt x="180" y="259"/>
                  </a:cubicBezTo>
                  <a:cubicBezTo>
                    <a:pt x="268" y="259"/>
                    <a:pt x="341" y="138"/>
                    <a:pt x="249" y="46"/>
                  </a:cubicBezTo>
                  <a:lnTo>
                    <a:pt x="231" y="28"/>
                  </a:lnTo>
                  <a:cubicBezTo>
                    <a:pt x="211" y="9"/>
                    <a:pt x="188" y="0"/>
                    <a:pt x="16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5" name="Google Shape;1175;p4"/>
            <p:cNvSpPr/>
            <p:nvPr/>
          </p:nvSpPr>
          <p:spPr>
            <a:xfrm>
              <a:off x="8120369" y="-528251"/>
              <a:ext cx="22708" cy="17084"/>
            </a:xfrm>
            <a:custGeom>
              <a:rect b="b" l="l" r="r" t="t"/>
              <a:pathLst>
                <a:path extrusionOk="0" h="322" w="428">
                  <a:moveTo>
                    <a:pt x="214" y="1"/>
                  </a:moveTo>
                  <a:cubicBezTo>
                    <a:pt x="0" y="1"/>
                    <a:pt x="18" y="322"/>
                    <a:pt x="232" y="322"/>
                  </a:cubicBezTo>
                  <a:cubicBezTo>
                    <a:pt x="428"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6" name="Google Shape;1176;p4"/>
            <p:cNvSpPr/>
            <p:nvPr/>
          </p:nvSpPr>
          <p:spPr>
            <a:xfrm>
              <a:off x="7747027" y="-648259"/>
              <a:ext cx="23663" cy="17084"/>
            </a:xfrm>
            <a:custGeom>
              <a:rect b="b" l="l" r="r" t="t"/>
              <a:pathLst>
                <a:path extrusionOk="0" h="322" w="446">
                  <a:moveTo>
                    <a:pt x="214" y="1"/>
                  </a:moveTo>
                  <a:cubicBezTo>
                    <a:pt x="1" y="1"/>
                    <a:pt x="36" y="321"/>
                    <a:pt x="232" y="321"/>
                  </a:cubicBezTo>
                  <a:cubicBezTo>
                    <a:pt x="446" y="321"/>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7" name="Google Shape;1177;p4"/>
            <p:cNvSpPr/>
            <p:nvPr/>
          </p:nvSpPr>
          <p:spPr>
            <a:xfrm>
              <a:off x="7871811" y="-616108"/>
              <a:ext cx="22708" cy="22124"/>
            </a:xfrm>
            <a:custGeom>
              <a:rect b="b" l="l" r="r" t="t"/>
              <a:pathLst>
                <a:path extrusionOk="0" h="417" w="428">
                  <a:moveTo>
                    <a:pt x="214" y="0"/>
                  </a:moveTo>
                  <a:cubicBezTo>
                    <a:pt x="89" y="0"/>
                    <a:pt x="0" y="125"/>
                    <a:pt x="18" y="250"/>
                  </a:cubicBezTo>
                  <a:lnTo>
                    <a:pt x="18" y="267"/>
                  </a:lnTo>
                  <a:cubicBezTo>
                    <a:pt x="36" y="368"/>
                    <a:pt x="120" y="417"/>
                    <a:pt x="204" y="417"/>
                  </a:cubicBezTo>
                  <a:cubicBezTo>
                    <a:pt x="285" y="417"/>
                    <a:pt x="366" y="372"/>
                    <a:pt x="392" y="285"/>
                  </a:cubicBezTo>
                  <a:lnTo>
                    <a:pt x="392" y="250"/>
                  </a:lnTo>
                  <a:cubicBezTo>
                    <a:pt x="428" y="125"/>
                    <a:pt x="33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8" name="Google Shape;1178;p4"/>
            <p:cNvSpPr/>
            <p:nvPr/>
          </p:nvSpPr>
          <p:spPr>
            <a:xfrm>
              <a:off x="8031662" y="-698448"/>
              <a:ext cx="19577" cy="14378"/>
            </a:xfrm>
            <a:custGeom>
              <a:rect b="b" l="l" r="r" t="t"/>
              <a:pathLst>
                <a:path extrusionOk="0" h="271" w="369">
                  <a:moveTo>
                    <a:pt x="234" y="0"/>
                  </a:moveTo>
                  <a:cubicBezTo>
                    <a:pt x="227" y="0"/>
                    <a:pt x="219" y="1"/>
                    <a:pt x="211" y="2"/>
                  </a:cubicBezTo>
                  <a:lnTo>
                    <a:pt x="158" y="20"/>
                  </a:lnTo>
                  <a:cubicBezTo>
                    <a:pt x="0" y="73"/>
                    <a:pt x="104" y="271"/>
                    <a:pt x="213" y="271"/>
                  </a:cubicBezTo>
                  <a:cubicBezTo>
                    <a:pt x="251" y="271"/>
                    <a:pt x="290" y="246"/>
                    <a:pt x="318" y="181"/>
                  </a:cubicBezTo>
                  <a:lnTo>
                    <a:pt x="336" y="163"/>
                  </a:lnTo>
                  <a:cubicBezTo>
                    <a:pt x="369" y="81"/>
                    <a:pt x="312" y="0"/>
                    <a:pt x="2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79" name="Google Shape;1179;p4"/>
            <p:cNvSpPr/>
            <p:nvPr/>
          </p:nvSpPr>
          <p:spPr>
            <a:xfrm>
              <a:off x="8203505" y="-601943"/>
              <a:ext cx="34114" cy="26527"/>
            </a:xfrm>
            <a:custGeom>
              <a:rect b="b" l="l" r="r" t="t"/>
              <a:pathLst>
                <a:path extrusionOk="0" h="500" w="643">
                  <a:moveTo>
                    <a:pt x="339" y="0"/>
                  </a:moveTo>
                  <a:cubicBezTo>
                    <a:pt x="19" y="0"/>
                    <a:pt x="1" y="499"/>
                    <a:pt x="321" y="499"/>
                  </a:cubicBezTo>
                  <a:cubicBezTo>
                    <a:pt x="624" y="499"/>
                    <a:pt x="642" y="0"/>
                    <a:pt x="33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0" name="Google Shape;1180;p4"/>
            <p:cNvSpPr/>
            <p:nvPr/>
          </p:nvSpPr>
          <p:spPr>
            <a:xfrm>
              <a:off x="8328394" y="-650752"/>
              <a:ext cx="22601" cy="16712"/>
            </a:xfrm>
            <a:custGeom>
              <a:rect b="b" l="l" r="r" t="t"/>
              <a:pathLst>
                <a:path extrusionOk="0" h="315" w="426">
                  <a:moveTo>
                    <a:pt x="313" y="1"/>
                  </a:moveTo>
                  <a:cubicBezTo>
                    <a:pt x="240" y="1"/>
                    <a:pt x="140" y="100"/>
                    <a:pt x="112" y="187"/>
                  </a:cubicBezTo>
                  <a:lnTo>
                    <a:pt x="112" y="187"/>
                  </a:lnTo>
                  <a:lnTo>
                    <a:pt x="34" y="65"/>
                  </a:lnTo>
                  <a:lnTo>
                    <a:pt x="34" y="65"/>
                  </a:lnTo>
                  <a:cubicBezTo>
                    <a:pt x="0" y="184"/>
                    <a:pt x="63" y="287"/>
                    <a:pt x="177" y="312"/>
                  </a:cubicBezTo>
                  <a:lnTo>
                    <a:pt x="177" y="312"/>
                  </a:lnTo>
                  <a:cubicBezTo>
                    <a:pt x="182" y="313"/>
                    <a:pt x="188" y="314"/>
                    <a:pt x="194" y="315"/>
                  </a:cubicBezTo>
                  <a:cubicBezTo>
                    <a:pt x="301" y="315"/>
                    <a:pt x="426" y="208"/>
                    <a:pt x="390" y="83"/>
                  </a:cubicBezTo>
                  <a:cubicBezTo>
                    <a:pt x="378" y="24"/>
                    <a:pt x="349" y="1"/>
                    <a:pt x="3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1" name="Google Shape;1181;p4"/>
            <p:cNvSpPr/>
            <p:nvPr/>
          </p:nvSpPr>
          <p:spPr>
            <a:xfrm>
              <a:off x="8268761" y="-360016"/>
              <a:ext cx="24618" cy="20851"/>
            </a:xfrm>
            <a:custGeom>
              <a:rect b="b" l="l" r="r" t="t"/>
              <a:pathLst>
                <a:path extrusionOk="0" h="393" w="464">
                  <a:moveTo>
                    <a:pt x="232" y="1"/>
                  </a:moveTo>
                  <a:cubicBezTo>
                    <a:pt x="0" y="37"/>
                    <a:pt x="0" y="375"/>
                    <a:pt x="232" y="393"/>
                  </a:cubicBezTo>
                  <a:cubicBezTo>
                    <a:pt x="463" y="375"/>
                    <a:pt x="463"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2" name="Google Shape;1182;p4"/>
            <p:cNvSpPr/>
            <p:nvPr/>
          </p:nvSpPr>
          <p:spPr>
            <a:xfrm>
              <a:off x="8359590" y="-529630"/>
              <a:ext cx="25732" cy="18781"/>
            </a:xfrm>
            <a:custGeom>
              <a:rect b="b" l="l" r="r" t="t"/>
              <a:pathLst>
                <a:path extrusionOk="0" h="354" w="485">
                  <a:moveTo>
                    <a:pt x="215" y="1"/>
                  </a:moveTo>
                  <a:cubicBezTo>
                    <a:pt x="176" y="1"/>
                    <a:pt x="137" y="19"/>
                    <a:pt x="105" y="63"/>
                  </a:cubicBezTo>
                  <a:lnTo>
                    <a:pt x="105" y="80"/>
                  </a:lnTo>
                  <a:lnTo>
                    <a:pt x="87" y="98"/>
                  </a:lnTo>
                  <a:cubicBezTo>
                    <a:pt x="0" y="214"/>
                    <a:pt x="78" y="354"/>
                    <a:pt x="197" y="354"/>
                  </a:cubicBezTo>
                  <a:cubicBezTo>
                    <a:pt x="224" y="354"/>
                    <a:pt x="253" y="346"/>
                    <a:pt x="283" y="330"/>
                  </a:cubicBezTo>
                  <a:lnTo>
                    <a:pt x="319" y="312"/>
                  </a:lnTo>
                  <a:cubicBezTo>
                    <a:pt x="485" y="215"/>
                    <a:pt x="350" y="1"/>
                    <a:pt x="21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3" name="Google Shape;1183;p4"/>
            <p:cNvSpPr/>
            <p:nvPr/>
          </p:nvSpPr>
          <p:spPr>
            <a:xfrm>
              <a:off x="8551327" y="-614251"/>
              <a:ext cx="25573" cy="21806"/>
            </a:xfrm>
            <a:custGeom>
              <a:rect b="b" l="l" r="r" t="t"/>
              <a:pathLst>
                <a:path extrusionOk="0" h="411" w="482">
                  <a:moveTo>
                    <a:pt x="232" y="1"/>
                  </a:moveTo>
                  <a:cubicBezTo>
                    <a:pt x="0" y="37"/>
                    <a:pt x="0" y="375"/>
                    <a:pt x="232" y="411"/>
                  </a:cubicBezTo>
                  <a:cubicBezTo>
                    <a:pt x="481" y="375"/>
                    <a:pt x="481"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4" name="Google Shape;1184;p4"/>
            <p:cNvSpPr/>
            <p:nvPr/>
          </p:nvSpPr>
          <p:spPr>
            <a:xfrm>
              <a:off x="8487078" y="-686086"/>
              <a:ext cx="24618" cy="17084"/>
            </a:xfrm>
            <a:custGeom>
              <a:rect b="b" l="l" r="r" t="t"/>
              <a:pathLst>
                <a:path extrusionOk="0" h="322" w="464">
                  <a:moveTo>
                    <a:pt x="214" y="1"/>
                  </a:moveTo>
                  <a:cubicBezTo>
                    <a:pt x="0" y="1"/>
                    <a:pt x="18" y="322"/>
                    <a:pt x="232" y="322"/>
                  </a:cubicBezTo>
                  <a:cubicBezTo>
                    <a:pt x="463" y="322"/>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5" name="Google Shape;1185;p4"/>
            <p:cNvSpPr/>
            <p:nvPr/>
          </p:nvSpPr>
          <p:spPr>
            <a:xfrm>
              <a:off x="8174219" y="-784343"/>
              <a:ext cx="26527" cy="17986"/>
            </a:xfrm>
            <a:custGeom>
              <a:rect b="b" l="l" r="r" t="t"/>
              <a:pathLst>
                <a:path extrusionOk="0" h="339" w="500">
                  <a:moveTo>
                    <a:pt x="268" y="0"/>
                  </a:moveTo>
                  <a:cubicBezTo>
                    <a:pt x="54" y="0"/>
                    <a:pt x="1" y="339"/>
                    <a:pt x="232" y="339"/>
                  </a:cubicBezTo>
                  <a:cubicBezTo>
                    <a:pt x="446" y="339"/>
                    <a:pt x="499"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6" name="Google Shape;1186;p4"/>
            <p:cNvSpPr/>
            <p:nvPr/>
          </p:nvSpPr>
          <p:spPr>
            <a:xfrm>
              <a:off x="8421822" y="-376993"/>
              <a:ext cx="32204" cy="23663"/>
            </a:xfrm>
            <a:custGeom>
              <a:rect b="b" l="l" r="r" t="t"/>
              <a:pathLst>
                <a:path extrusionOk="0" h="446" w="607">
                  <a:moveTo>
                    <a:pt x="286" y="0"/>
                  </a:moveTo>
                  <a:cubicBezTo>
                    <a:pt x="1" y="0"/>
                    <a:pt x="54" y="446"/>
                    <a:pt x="322" y="446"/>
                  </a:cubicBezTo>
                  <a:cubicBezTo>
                    <a:pt x="607" y="446"/>
                    <a:pt x="553"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7" name="Google Shape;1187;p4"/>
            <p:cNvSpPr/>
            <p:nvPr/>
          </p:nvSpPr>
          <p:spPr>
            <a:xfrm>
              <a:off x="8701576" y="-620830"/>
              <a:ext cx="26527" cy="19896"/>
            </a:xfrm>
            <a:custGeom>
              <a:rect b="b" l="l" r="r" t="t"/>
              <a:pathLst>
                <a:path extrusionOk="0" h="375" w="500">
                  <a:moveTo>
                    <a:pt x="268" y="0"/>
                  </a:moveTo>
                  <a:cubicBezTo>
                    <a:pt x="37" y="0"/>
                    <a:pt x="1" y="374"/>
                    <a:pt x="233" y="374"/>
                  </a:cubicBezTo>
                  <a:cubicBezTo>
                    <a:pt x="482" y="374"/>
                    <a:pt x="500"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8" name="Google Shape;1188;p4"/>
            <p:cNvSpPr/>
            <p:nvPr/>
          </p:nvSpPr>
          <p:spPr>
            <a:xfrm>
              <a:off x="8699931" y="-818456"/>
              <a:ext cx="23450" cy="18781"/>
            </a:xfrm>
            <a:custGeom>
              <a:rect b="b" l="l" r="r" t="t"/>
              <a:pathLst>
                <a:path extrusionOk="0" h="354" w="442">
                  <a:moveTo>
                    <a:pt x="227" y="0"/>
                  </a:moveTo>
                  <a:cubicBezTo>
                    <a:pt x="123" y="0"/>
                    <a:pt x="0" y="133"/>
                    <a:pt x="68" y="234"/>
                  </a:cubicBezTo>
                  <a:cubicBezTo>
                    <a:pt x="101" y="300"/>
                    <a:pt x="169" y="353"/>
                    <a:pt x="237" y="353"/>
                  </a:cubicBezTo>
                  <a:cubicBezTo>
                    <a:pt x="278" y="353"/>
                    <a:pt x="319" y="334"/>
                    <a:pt x="353" y="287"/>
                  </a:cubicBezTo>
                  <a:cubicBezTo>
                    <a:pt x="442" y="180"/>
                    <a:pt x="370" y="20"/>
                    <a:pt x="246" y="2"/>
                  </a:cubicBezTo>
                  <a:cubicBezTo>
                    <a:pt x="240" y="1"/>
                    <a:pt x="233" y="0"/>
                    <a:pt x="22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89" name="Google Shape;1189;p4"/>
            <p:cNvSpPr/>
            <p:nvPr/>
          </p:nvSpPr>
          <p:spPr>
            <a:xfrm>
              <a:off x="8814051" y="-533874"/>
              <a:ext cx="30294" cy="22708"/>
            </a:xfrm>
            <a:custGeom>
              <a:rect b="b" l="l" r="r" t="t"/>
              <a:pathLst>
                <a:path extrusionOk="0" h="428" w="571">
                  <a:moveTo>
                    <a:pt x="268" y="0"/>
                  </a:moveTo>
                  <a:cubicBezTo>
                    <a:pt x="1" y="0"/>
                    <a:pt x="37" y="428"/>
                    <a:pt x="304" y="428"/>
                  </a:cubicBezTo>
                  <a:cubicBezTo>
                    <a:pt x="571" y="428"/>
                    <a:pt x="535"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0" name="Google Shape;1190;p4"/>
            <p:cNvSpPr/>
            <p:nvPr/>
          </p:nvSpPr>
          <p:spPr>
            <a:xfrm>
              <a:off x="8866999" y="-722906"/>
              <a:ext cx="17986" cy="15174"/>
            </a:xfrm>
            <a:custGeom>
              <a:rect b="b" l="l" r="r" t="t"/>
              <a:pathLst>
                <a:path extrusionOk="0" h="286" w="339">
                  <a:moveTo>
                    <a:pt x="161" y="0"/>
                  </a:moveTo>
                  <a:cubicBezTo>
                    <a:pt x="0" y="18"/>
                    <a:pt x="0" y="250"/>
                    <a:pt x="161" y="285"/>
                  </a:cubicBezTo>
                  <a:cubicBezTo>
                    <a:pt x="339" y="250"/>
                    <a:pt x="339" y="18"/>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1" name="Google Shape;1191;p4"/>
            <p:cNvSpPr/>
            <p:nvPr/>
          </p:nvSpPr>
          <p:spPr>
            <a:xfrm>
              <a:off x="8595733" y="-369460"/>
              <a:ext cx="29339" cy="21806"/>
            </a:xfrm>
            <a:custGeom>
              <a:rect b="b" l="l" r="r" t="t"/>
              <a:pathLst>
                <a:path extrusionOk="0" h="411" w="553">
                  <a:moveTo>
                    <a:pt x="286" y="1"/>
                  </a:moveTo>
                  <a:cubicBezTo>
                    <a:pt x="1" y="1"/>
                    <a:pt x="36" y="411"/>
                    <a:pt x="304" y="411"/>
                  </a:cubicBezTo>
                  <a:cubicBezTo>
                    <a:pt x="553" y="411"/>
                    <a:pt x="553" y="1"/>
                    <a:pt x="28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2" name="Google Shape;1192;p4"/>
            <p:cNvSpPr/>
            <p:nvPr/>
          </p:nvSpPr>
          <p:spPr>
            <a:xfrm>
              <a:off x="8530530" y="-857133"/>
              <a:ext cx="26527" cy="18941"/>
            </a:xfrm>
            <a:custGeom>
              <a:rect b="b" l="l" r="r" t="t"/>
              <a:pathLst>
                <a:path extrusionOk="0" h="357" w="500">
                  <a:moveTo>
                    <a:pt x="268" y="1"/>
                  </a:moveTo>
                  <a:cubicBezTo>
                    <a:pt x="36" y="1"/>
                    <a:pt x="1" y="357"/>
                    <a:pt x="250" y="357"/>
                  </a:cubicBezTo>
                  <a:cubicBezTo>
                    <a:pt x="464" y="357"/>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3" name="Google Shape;1193;p4"/>
            <p:cNvSpPr/>
            <p:nvPr/>
          </p:nvSpPr>
          <p:spPr>
            <a:xfrm>
              <a:off x="8076971" y="-232580"/>
              <a:ext cx="31143" cy="22177"/>
            </a:xfrm>
            <a:custGeom>
              <a:rect b="b" l="l" r="r" t="t"/>
              <a:pathLst>
                <a:path extrusionOk="0" h="418" w="587">
                  <a:moveTo>
                    <a:pt x="328" y="1"/>
                  </a:moveTo>
                  <a:cubicBezTo>
                    <a:pt x="302" y="1"/>
                    <a:pt x="274" y="7"/>
                    <a:pt x="248" y="22"/>
                  </a:cubicBezTo>
                  <a:lnTo>
                    <a:pt x="212" y="39"/>
                  </a:lnTo>
                  <a:cubicBezTo>
                    <a:pt x="0" y="167"/>
                    <a:pt x="170" y="417"/>
                    <a:pt x="329" y="417"/>
                  </a:cubicBezTo>
                  <a:cubicBezTo>
                    <a:pt x="370" y="417"/>
                    <a:pt x="411" y="401"/>
                    <a:pt x="444" y="360"/>
                  </a:cubicBezTo>
                  <a:lnTo>
                    <a:pt x="498" y="289"/>
                  </a:lnTo>
                  <a:cubicBezTo>
                    <a:pt x="587" y="170"/>
                    <a:pt x="464" y="1"/>
                    <a:pt x="328"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4" name="Google Shape;1194;p4"/>
            <p:cNvSpPr/>
            <p:nvPr/>
          </p:nvSpPr>
          <p:spPr>
            <a:xfrm>
              <a:off x="8715795" y="-151142"/>
              <a:ext cx="1200369" cy="1783179"/>
            </a:xfrm>
            <a:custGeom>
              <a:rect b="b" l="l" r="r" t="t"/>
              <a:pathLst>
                <a:path extrusionOk="0" h="33610" w="22625">
                  <a:moveTo>
                    <a:pt x="16051" y="1"/>
                  </a:moveTo>
                  <a:lnTo>
                    <a:pt x="15445" y="339"/>
                  </a:lnTo>
                  <a:cubicBezTo>
                    <a:pt x="15695" y="803"/>
                    <a:pt x="15837" y="2424"/>
                    <a:pt x="15427" y="2744"/>
                  </a:cubicBezTo>
                  <a:cubicBezTo>
                    <a:pt x="15018" y="3083"/>
                    <a:pt x="14483" y="3225"/>
                    <a:pt x="13984" y="3403"/>
                  </a:cubicBezTo>
                  <a:cubicBezTo>
                    <a:pt x="13486" y="3599"/>
                    <a:pt x="12969" y="3849"/>
                    <a:pt x="12702" y="4294"/>
                  </a:cubicBezTo>
                  <a:cubicBezTo>
                    <a:pt x="12506" y="4615"/>
                    <a:pt x="12470" y="5114"/>
                    <a:pt x="12916" y="5238"/>
                  </a:cubicBezTo>
                  <a:cubicBezTo>
                    <a:pt x="12982" y="5258"/>
                    <a:pt x="13049" y="5268"/>
                    <a:pt x="13115" y="5268"/>
                  </a:cubicBezTo>
                  <a:cubicBezTo>
                    <a:pt x="13225" y="5268"/>
                    <a:pt x="13332" y="5241"/>
                    <a:pt x="13432" y="5185"/>
                  </a:cubicBezTo>
                  <a:cubicBezTo>
                    <a:pt x="13919" y="4959"/>
                    <a:pt x="14407" y="4596"/>
                    <a:pt x="14944" y="4596"/>
                  </a:cubicBezTo>
                  <a:cubicBezTo>
                    <a:pt x="14957" y="4596"/>
                    <a:pt x="14969" y="4597"/>
                    <a:pt x="14982" y="4597"/>
                  </a:cubicBezTo>
                  <a:cubicBezTo>
                    <a:pt x="15552" y="4597"/>
                    <a:pt x="16176" y="5185"/>
                    <a:pt x="15712" y="5737"/>
                  </a:cubicBezTo>
                  <a:cubicBezTo>
                    <a:pt x="15552" y="5933"/>
                    <a:pt x="15320" y="6058"/>
                    <a:pt x="15071" y="6076"/>
                  </a:cubicBezTo>
                  <a:cubicBezTo>
                    <a:pt x="14002" y="6236"/>
                    <a:pt x="12951" y="6468"/>
                    <a:pt x="11918" y="6788"/>
                  </a:cubicBezTo>
                  <a:cubicBezTo>
                    <a:pt x="11455" y="6931"/>
                    <a:pt x="10974" y="7091"/>
                    <a:pt x="10707" y="7519"/>
                  </a:cubicBezTo>
                  <a:cubicBezTo>
                    <a:pt x="10564" y="7715"/>
                    <a:pt x="10511" y="7964"/>
                    <a:pt x="10582" y="8195"/>
                  </a:cubicBezTo>
                  <a:cubicBezTo>
                    <a:pt x="10677" y="8574"/>
                    <a:pt x="10997" y="8717"/>
                    <a:pt x="11325" y="8717"/>
                  </a:cubicBezTo>
                  <a:cubicBezTo>
                    <a:pt x="11429" y="8717"/>
                    <a:pt x="11534" y="8702"/>
                    <a:pt x="11633" y="8676"/>
                  </a:cubicBezTo>
                  <a:cubicBezTo>
                    <a:pt x="11936" y="8570"/>
                    <a:pt x="12221" y="8427"/>
                    <a:pt x="12488" y="8249"/>
                  </a:cubicBezTo>
                  <a:cubicBezTo>
                    <a:pt x="13058" y="7928"/>
                    <a:pt x="13699" y="7715"/>
                    <a:pt x="14341" y="7643"/>
                  </a:cubicBezTo>
                  <a:cubicBezTo>
                    <a:pt x="14384" y="7631"/>
                    <a:pt x="14427" y="7626"/>
                    <a:pt x="14470" y="7626"/>
                  </a:cubicBezTo>
                  <a:cubicBezTo>
                    <a:pt x="14620" y="7626"/>
                    <a:pt x="14760" y="7697"/>
                    <a:pt x="14857" y="7821"/>
                  </a:cubicBezTo>
                  <a:cubicBezTo>
                    <a:pt x="14911" y="7928"/>
                    <a:pt x="14929" y="8053"/>
                    <a:pt x="14875" y="8178"/>
                  </a:cubicBezTo>
                  <a:cubicBezTo>
                    <a:pt x="14768" y="8427"/>
                    <a:pt x="14554" y="8605"/>
                    <a:pt x="14305" y="8694"/>
                  </a:cubicBezTo>
                  <a:cubicBezTo>
                    <a:pt x="12791" y="9460"/>
                    <a:pt x="10956" y="9710"/>
                    <a:pt x="9745" y="10921"/>
                  </a:cubicBezTo>
                  <a:cubicBezTo>
                    <a:pt x="9406" y="11295"/>
                    <a:pt x="9139" y="11954"/>
                    <a:pt x="9620" y="12222"/>
                  </a:cubicBezTo>
                  <a:cubicBezTo>
                    <a:pt x="9718" y="12275"/>
                    <a:pt x="9829" y="12302"/>
                    <a:pt x="9943" y="12302"/>
                  </a:cubicBezTo>
                  <a:cubicBezTo>
                    <a:pt x="10056" y="12302"/>
                    <a:pt x="10172" y="12275"/>
                    <a:pt x="10279" y="12222"/>
                  </a:cubicBezTo>
                  <a:cubicBezTo>
                    <a:pt x="11562" y="11545"/>
                    <a:pt x="12826" y="10672"/>
                    <a:pt x="14287" y="10458"/>
                  </a:cubicBezTo>
                  <a:cubicBezTo>
                    <a:pt x="14363" y="10443"/>
                    <a:pt x="14440" y="10435"/>
                    <a:pt x="14518" y="10435"/>
                  </a:cubicBezTo>
                  <a:cubicBezTo>
                    <a:pt x="14713" y="10435"/>
                    <a:pt x="14910" y="10486"/>
                    <a:pt x="15089" y="10600"/>
                  </a:cubicBezTo>
                  <a:cubicBezTo>
                    <a:pt x="15231" y="10690"/>
                    <a:pt x="15303" y="10868"/>
                    <a:pt x="15267" y="11046"/>
                  </a:cubicBezTo>
                  <a:cubicBezTo>
                    <a:pt x="15214" y="11295"/>
                    <a:pt x="14929" y="11384"/>
                    <a:pt x="14715" y="11438"/>
                  </a:cubicBezTo>
                  <a:cubicBezTo>
                    <a:pt x="13468" y="11776"/>
                    <a:pt x="12203" y="12043"/>
                    <a:pt x="11009" y="12507"/>
                  </a:cubicBezTo>
                  <a:cubicBezTo>
                    <a:pt x="9727" y="13005"/>
                    <a:pt x="8480" y="13718"/>
                    <a:pt x="7643" y="14822"/>
                  </a:cubicBezTo>
                  <a:cubicBezTo>
                    <a:pt x="7518" y="14965"/>
                    <a:pt x="7500" y="15179"/>
                    <a:pt x="7571" y="15339"/>
                  </a:cubicBezTo>
                  <a:cubicBezTo>
                    <a:pt x="7659" y="15515"/>
                    <a:pt x="7819" y="15558"/>
                    <a:pt x="7982" y="15558"/>
                  </a:cubicBezTo>
                  <a:cubicBezTo>
                    <a:pt x="8017" y="15558"/>
                    <a:pt x="8053" y="15556"/>
                    <a:pt x="8088" y="15553"/>
                  </a:cubicBezTo>
                  <a:cubicBezTo>
                    <a:pt x="9887" y="15410"/>
                    <a:pt x="11526" y="14448"/>
                    <a:pt x="13147" y="13629"/>
                  </a:cubicBezTo>
                  <a:cubicBezTo>
                    <a:pt x="13451" y="13477"/>
                    <a:pt x="13790" y="13334"/>
                    <a:pt x="14114" y="13334"/>
                  </a:cubicBezTo>
                  <a:cubicBezTo>
                    <a:pt x="14247" y="13334"/>
                    <a:pt x="14377" y="13358"/>
                    <a:pt x="14501" y="13415"/>
                  </a:cubicBezTo>
                  <a:cubicBezTo>
                    <a:pt x="14572" y="13433"/>
                    <a:pt x="14626" y="13486"/>
                    <a:pt x="14661" y="13540"/>
                  </a:cubicBezTo>
                  <a:cubicBezTo>
                    <a:pt x="14679" y="13611"/>
                    <a:pt x="14697" y="13682"/>
                    <a:pt x="14679" y="13736"/>
                  </a:cubicBezTo>
                  <a:cubicBezTo>
                    <a:pt x="14572" y="14502"/>
                    <a:pt x="13771" y="14947"/>
                    <a:pt x="13058" y="15214"/>
                  </a:cubicBezTo>
                  <a:cubicBezTo>
                    <a:pt x="12043" y="15588"/>
                    <a:pt x="10974" y="15838"/>
                    <a:pt x="9905" y="15963"/>
                  </a:cubicBezTo>
                  <a:cubicBezTo>
                    <a:pt x="8711" y="16105"/>
                    <a:pt x="7393" y="16105"/>
                    <a:pt x="6485" y="16907"/>
                  </a:cubicBezTo>
                  <a:cubicBezTo>
                    <a:pt x="6253" y="17049"/>
                    <a:pt x="6164" y="17316"/>
                    <a:pt x="6235" y="17566"/>
                  </a:cubicBezTo>
                  <a:cubicBezTo>
                    <a:pt x="6306" y="17797"/>
                    <a:pt x="6502" y="17958"/>
                    <a:pt x="6734" y="18029"/>
                  </a:cubicBezTo>
                  <a:cubicBezTo>
                    <a:pt x="6827" y="18055"/>
                    <a:pt x="6919" y="18066"/>
                    <a:pt x="7010" y="18066"/>
                  </a:cubicBezTo>
                  <a:cubicBezTo>
                    <a:pt x="7357" y="18066"/>
                    <a:pt x="7696" y="17903"/>
                    <a:pt x="8034" y="17762"/>
                  </a:cubicBezTo>
                  <a:cubicBezTo>
                    <a:pt x="9317" y="17210"/>
                    <a:pt x="10671" y="16818"/>
                    <a:pt x="12078" y="16622"/>
                  </a:cubicBezTo>
                  <a:cubicBezTo>
                    <a:pt x="12109" y="16617"/>
                    <a:pt x="12142" y="16615"/>
                    <a:pt x="12175" y="16615"/>
                  </a:cubicBezTo>
                  <a:cubicBezTo>
                    <a:pt x="12273" y="16615"/>
                    <a:pt x="12377" y="16635"/>
                    <a:pt x="12470" y="16675"/>
                  </a:cubicBezTo>
                  <a:cubicBezTo>
                    <a:pt x="12791" y="16818"/>
                    <a:pt x="12773" y="17103"/>
                    <a:pt x="12684" y="17316"/>
                  </a:cubicBezTo>
                  <a:cubicBezTo>
                    <a:pt x="12363" y="18172"/>
                    <a:pt x="11330" y="18457"/>
                    <a:pt x="10439" y="18635"/>
                  </a:cubicBezTo>
                  <a:lnTo>
                    <a:pt x="7696" y="19169"/>
                  </a:lnTo>
                  <a:cubicBezTo>
                    <a:pt x="6396" y="19419"/>
                    <a:pt x="4917" y="19793"/>
                    <a:pt x="4347" y="21057"/>
                  </a:cubicBezTo>
                  <a:cubicBezTo>
                    <a:pt x="4276" y="21236"/>
                    <a:pt x="4293" y="21449"/>
                    <a:pt x="4436" y="21592"/>
                  </a:cubicBezTo>
                  <a:cubicBezTo>
                    <a:pt x="4510" y="21684"/>
                    <a:pt x="4603" y="21714"/>
                    <a:pt x="4701" y="21714"/>
                  </a:cubicBezTo>
                  <a:cubicBezTo>
                    <a:pt x="4791" y="21714"/>
                    <a:pt x="4885" y="21689"/>
                    <a:pt x="4970" y="21663"/>
                  </a:cubicBezTo>
                  <a:cubicBezTo>
                    <a:pt x="6645" y="21129"/>
                    <a:pt x="8266" y="20291"/>
                    <a:pt x="10047" y="20256"/>
                  </a:cubicBezTo>
                  <a:cubicBezTo>
                    <a:pt x="10172" y="20256"/>
                    <a:pt x="10297" y="20327"/>
                    <a:pt x="10368" y="20434"/>
                  </a:cubicBezTo>
                  <a:cubicBezTo>
                    <a:pt x="10493" y="20666"/>
                    <a:pt x="10279" y="20879"/>
                    <a:pt x="10047" y="21004"/>
                  </a:cubicBezTo>
                  <a:cubicBezTo>
                    <a:pt x="9477" y="21307"/>
                    <a:pt x="7749" y="21823"/>
                    <a:pt x="7749" y="21823"/>
                  </a:cubicBezTo>
                  <a:cubicBezTo>
                    <a:pt x="5451" y="22037"/>
                    <a:pt x="3349" y="23142"/>
                    <a:pt x="1889" y="24905"/>
                  </a:cubicBezTo>
                  <a:cubicBezTo>
                    <a:pt x="1675" y="25155"/>
                    <a:pt x="1479" y="25547"/>
                    <a:pt x="1764" y="25778"/>
                  </a:cubicBezTo>
                  <a:cubicBezTo>
                    <a:pt x="1855" y="25830"/>
                    <a:pt x="1956" y="25863"/>
                    <a:pt x="2066" y="25863"/>
                  </a:cubicBezTo>
                  <a:cubicBezTo>
                    <a:pt x="2107" y="25863"/>
                    <a:pt x="2148" y="25859"/>
                    <a:pt x="2191" y="25849"/>
                  </a:cubicBezTo>
                  <a:cubicBezTo>
                    <a:pt x="2904" y="25671"/>
                    <a:pt x="3492" y="25155"/>
                    <a:pt x="4133" y="24781"/>
                  </a:cubicBezTo>
                  <a:cubicBezTo>
                    <a:pt x="5051" y="24249"/>
                    <a:pt x="6099" y="23951"/>
                    <a:pt x="7160" y="23951"/>
                  </a:cubicBezTo>
                  <a:cubicBezTo>
                    <a:pt x="7273" y="23951"/>
                    <a:pt x="7387" y="23954"/>
                    <a:pt x="7500" y="23961"/>
                  </a:cubicBezTo>
                  <a:cubicBezTo>
                    <a:pt x="7447" y="24478"/>
                    <a:pt x="6823" y="24674"/>
                    <a:pt x="6324" y="24798"/>
                  </a:cubicBezTo>
                  <a:cubicBezTo>
                    <a:pt x="3741" y="25422"/>
                    <a:pt x="1497" y="27061"/>
                    <a:pt x="107" y="29341"/>
                  </a:cubicBezTo>
                  <a:cubicBezTo>
                    <a:pt x="0" y="29501"/>
                    <a:pt x="0" y="29715"/>
                    <a:pt x="107" y="29876"/>
                  </a:cubicBezTo>
                  <a:cubicBezTo>
                    <a:pt x="178" y="29971"/>
                    <a:pt x="297" y="30026"/>
                    <a:pt x="416" y="30026"/>
                  </a:cubicBezTo>
                  <a:cubicBezTo>
                    <a:pt x="475" y="30026"/>
                    <a:pt x="535" y="30012"/>
                    <a:pt x="588" y="29982"/>
                  </a:cubicBezTo>
                  <a:cubicBezTo>
                    <a:pt x="1906" y="29573"/>
                    <a:pt x="2797" y="28058"/>
                    <a:pt x="4169" y="28041"/>
                  </a:cubicBezTo>
                  <a:lnTo>
                    <a:pt x="4169" y="28041"/>
                  </a:lnTo>
                  <a:cubicBezTo>
                    <a:pt x="3011" y="29199"/>
                    <a:pt x="2067" y="30570"/>
                    <a:pt x="1390" y="32067"/>
                  </a:cubicBezTo>
                  <a:cubicBezTo>
                    <a:pt x="1229" y="32423"/>
                    <a:pt x="1087" y="32797"/>
                    <a:pt x="1212" y="33189"/>
                  </a:cubicBezTo>
                  <a:cubicBezTo>
                    <a:pt x="1283" y="33403"/>
                    <a:pt x="1443" y="33545"/>
                    <a:pt x="1657" y="33599"/>
                  </a:cubicBezTo>
                  <a:cubicBezTo>
                    <a:pt x="1697" y="33606"/>
                    <a:pt x="1735" y="33610"/>
                    <a:pt x="1772" y="33610"/>
                  </a:cubicBezTo>
                  <a:cubicBezTo>
                    <a:pt x="2083" y="33610"/>
                    <a:pt x="2301" y="33357"/>
                    <a:pt x="2476" y="33118"/>
                  </a:cubicBezTo>
                  <a:cubicBezTo>
                    <a:pt x="3367" y="31906"/>
                    <a:pt x="4097" y="30606"/>
                    <a:pt x="4685" y="29216"/>
                  </a:cubicBezTo>
                  <a:cubicBezTo>
                    <a:pt x="4860" y="28803"/>
                    <a:pt x="5178" y="28303"/>
                    <a:pt x="5586" y="28303"/>
                  </a:cubicBezTo>
                  <a:cubicBezTo>
                    <a:pt x="5635" y="28303"/>
                    <a:pt x="5685" y="28311"/>
                    <a:pt x="5736" y="28326"/>
                  </a:cubicBezTo>
                  <a:cubicBezTo>
                    <a:pt x="5202" y="29412"/>
                    <a:pt x="4792" y="30570"/>
                    <a:pt x="4507" y="31746"/>
                  </a:cubicBezTo>
                  <a:cubicBezTo>
                    <a:pt x="4435" y="32070"/>
                    <a:pt x="4694" y="32296"/>
                    <a:pt x="4958" y="32296"/>
                  </a:cubicBezTo>
                  <a:cubicBezTo>
                    <a:pt x="5086" y="32296"/>
                    <a:pt x="5216" y="32243"/>
                    <a:pt x="5309" y="32120"/>
                  </a:cubicBezTo>
                  <a:cubicBezTo>
                    <a:pt x="5523" y="31799"/>
                    <a:pt x="5701" y="31461"/>
                    <a:pt x="5808" y="31105"/>
                  </a:cubicBezTo>
                  <a:lnTo>
                    <a:pt x="7732" y="25832"/>
                  </a:lnTo>
                  <a:cubicBezTo>
                    <a:pt x="7857" y="25487"/>
                    <a:pt x="8121" y="25059"/>
                    <a:pt x="8449" y="25059"/>
                  </a:cubicBezTo>
                  <a:cubicBezTo>
                    <a:pt x="8494" y="25059"/>
                    <a:pt x="8540" y="25066"/>
                    <a:pt x="8587" y="25083"/>
                  </a:cubicBezTo>
                  <a:cubicBezTo>
                    <a:pt x="8355" y="26758"/>
                    <a:pt x="7482" y="28272"/>
                    <a:pt x="6877" y="29858"/>
                  </a:cubicBezTo>
                  <a:cubicBezTo>
                    <a:pt x="6663" y="30392"/>
                    <a:pt x="6609" y="31176"/>
                    <a:pt x="7162" y="31336"/>
                  </a:cubicBezTo>
                  <a:cubicBezTo>
                    <a:pt x="7217" y="31350"/>
                    <a:pt x="7273" y="31357"/>
                    <a:pt x="7328" y="31357"/>
                  </a:cubicBezTo>
                  <a:cubicBezTo>
                    <a:pt x="7483" y="31357"/>
                    <a:pt x="7631" y="31304"/>
                    <a:pt x="7749" y="31212"/>
                  </a:cubicBezTo>
                  <a:cubicBezTo>
                    <a:pt x="8159" y="30909"/>
                    <a:pt x="8337" y="30428"/>
                    <a:pt x="8480" y="29965"/>
                  </a:cubicBezTo>
                  <a:cubicBezTo>
                    <a:pt x="8979" y="28415"/>
                    <a:pt x="9371" y="26829"/>
                    <a:pt x="9656" y="25208"/>
                  </a:cubicBezTo>
                  <a:cubicBezTo>
                    <a:pt x="9816" y="24317"/>
                    <a:pt x="9941" y="23373"/>
                    <a:pt x="10457" y="22643"/>
                  </a:cubicBezTo>
                  <a:cubicBezTo>
                    <a:pt x="10570" y="22487"/>
                    <a:pt x="10728" y="22321"/>
                    <a:pt x="10913" y="22321"/>
                  </a:cubicBezTo>
                  <a:cubicBezTo>
                    <a:pt x="10961" y="22321"/>
                    <a:pt x="11011" y="22332"/>
                    <a:pt x="11063" y="22358"/>
                  </a:cubicBezTo>
                  <a:cubicBezTo>
                    <a:pt x="11294" y="22465"/>
                    <a:pt x="11401" y="22750"/>
                    <a:pt x="11312" y="22981"/>
                  </a:cubicBezTo>
                  <a:cubicBezTo>
                    <a:pt x="10653" y="24798"/>
                    <a:pt x="10154" y="26651"/>
                    <a:pt x="9834" y="28539"/>
                  </a:cubicBezTo>
                  <a:cubicBezTo>
                    <a:pt x="9745" y="29003"/>
                    <a:pt x="9727" y="29591"/>
                    <a:pt x="10226" y="29751"/>
                  </a:cubicBezTo>
                  <a:cubicBezTo>
                    <a:pt x="10295" y="29774"/>
                    <a:pt x="10367" y="29785"/>
                    <a:pt x="10439" y="29785"/>
                  </a:cubicBezTo>
                  <a:cubicBezTo>
                    <a:pt x="10642" y="29785"/>
                    <a:pt x="10842" y="29695"/>
                    <a:pt x="10974" y="29537"/>
                  </a:cubicBezTo>
                  <a:cubicBezTo>
                    <a:pt x="11775" y="28611"/>
                    <a:pt x="12043" y="27417"/>
                    <a:pt x="12256" y="26241"/>
                  </a:cubicBezTo>
                  <a:cubicBezTo>
                    <a:pt x="12524" y="24585"/>
                    <a:pt x="12684" y="22910"/>
                    <a:pt x="12737" y="21218"/>
                  </a:cubicBezTo>
                  <a:cubicBezTo>
                    <a:pt x="12737" y="20594"/>
                    <a:pt x="12916" y="19971"/>
                    <a:pt x="13254" y="19436"/>
                  </a:cubicBezTo>
                  <a:cubicBezTo>
                    <a:pt x="13307" y="19347"/>
                    <a:pt x="13397" y="19294"/>
                    <a:pt x="13521" y="19276"/>
                  </a:cubicBezTo>
                  <a:cubicBezTo>
                    <a:pt x="13682" y="19276"/>
                    <a:pt x="13842" y="19365"/>
                    <a:pt x="13913" y="19508"/>
                  </a:cubicBezTo>
                  <a:cubicBezTo>
                    <a:pt x="14020" y="19739"/>
                    <a:pt x="14038" y="19989"/>
                    <a:pt x="13984" y="20238"/>
                  </a:cubicBezTo>
                  <a:cubicBezTo>
                    <a:pt x="13753" y="22055"/>
                    <a:pt x="13592" y="23872"/>
                    <a:pt x="13486" y="25689"/>
                  </a:cubicBezTo>
                  <a:cubicBezTo>
                    <a:pt x="13468" y="25849"/>
                    <a:pt x="13503" y="26010"/>
                    <a:pt x="13592" y="26152"/>
                  </a:cubicBezTo>
                  <a:cubicBezTo>
                    <a:pt x="13690" y="26318"/>
                    <a:pt x="13820" y="26372"/>
                    <a:pt x="13949" y="26372"/>
                  </a:cubicBezTo>
                  <a:cubicBezTo>
                    <a:pt x="14056" y="26372"/>
                    <a:pt x="14163" y="26335"/>
                    <a:pt x="14252" y="26295"/>
                  </a:cubicBezTo>
                  <a:cubicBezTo>
                    <a:pt x="14715" y="26063"/>
                    <a:pt x="15053" y="25671"/>
                    <a:pt x="15178" y="25173"/>
                  </a:cubicBezTo>
                  <a:cubicBezTo>
                    <a:pt x="15944" y="22554"/>
                    <a:pt x="14305" y="19739"/>
                    <a:pt x="15160" y="17210"/>
                  </a:cubicBezTo>
                  <a:lnTo>
                    <a:pt x="15160" y="17210"/>
                  </a:lnTo>
                  <a:cubicBezTo>
                    <a:pt x="15695" y="17334"/>
                    <a:pt x="15766" y="18047"/>
                    <a:pt x="15766" y="18599"/>
                  </a:cubicBezTo>
                  <a:cubicBezTo>
                    <a:pt x="15748" y="19436"/>
                    <a:pt x="15784" y="20291"/>
                    <a:pt x="15837" y="21129"/>
                  </a:cubicBezTo>
                  <a:cubicBezTo>
                    <a:pt x="15855" y="21503"/>
                    <a:pt x="15908" y="21895"/>
                    <a:pt x="16176" y="22180"/>
                  </a:cubicBezTo>
                  <a:cubicBezTo>
                    <a:pt x="16294" y="22313"/>
                    <a:pt x="16462" y="22385"/>
                    <a:pt x="16638" y="22385"/>
                  </a:cubicBezTo>
                  <a:cubicBezTo>
                    <a:pt x="16673" y="22385"/>
                    <a:pt x="16709" y="22382"/>
                    <a:pt x="16746" y="22376"/>
                  </a:cubicBezTo>
                  <a:cubicBezTo>
                    <a:pt x="17102" y="22304"/>
                    <a:pt x="17209" y="21948"/>
                    <a:pt x="17280" y="21610"/>
                  </a:cubicBezTo>
                  <a:cubicBezTo>
                    <a:pt x="17583" y="19864"/>
                    <a:pt x="17066" y="18029"/>
                    <a:pt x="16407" y="16408"/>
                  </a:cubicBezTo>
                  <a:cubicBezTo>
                    <a:pt x="16176" y="15873"/>
                    <a:pt x="16122" y="15268"/>
                    <a:pt x="16282" y="14698"/>
                  </a:cubicBezTo>
                  <a:cubicBezTo>
                    <a:pt x="16282" y="14573"/>
                    <a:pt x="16389" y="14484"/>
                    <a:pt x="16496" y="14448"/>
                  </a:cubicBezTo>
                  <a:cubicBezTo>
                    <a:pt x="16674" y="14448"/>
                    <a:pt x="16835" y="14555"/>
                    <a:pt x="16870" y="14733"/>
                  </a:cubicBezTo>
                  <a:lnTo>
                    <a:pt x="17547" y="17423"/>
                  </a:lnTo>
                  <a:cubicBezTo>
                    <a:pt x="17683" y="17931"/>
                    <a:pt x="17947" y="18551"/>
                    <a:pt x="18461" y="18551"/>
                  </a:cubicBezTo>
                  <a:cubicBezTo>
                    <a:pt x="18488" y="18551"/>
                    <a:pt x="18516" y="18549"/>
                    <a:pt x="18545" y="18546"/>
                  </a:cubicBezTo>
                  <a:cubicBezTo>
                    <a:pt x="18883" y="18474"/>
                    <a:pt x="19133" y="18225"/>
                    <a:pt x="19186" y="17886"/>
                  </a:cubicBezTo>
                  <a:cubicBezTo>
                    <a:pt x="19525" y="15963"/>
                    <a:pt x="18100" y="14377"/>
                    <a:pt x="17636" y="12560"/>
                  </a:cubicBezTo>
                  <a:cubicBezTo>
                    <a:pt x="17547" y="12186"/>
                    <a:pt x="17601" y="11634"/>
                    <a:pt x="17993" y="11634"/>
                  </a:cubicBezTo>
                  <a:lnTo>
                    <a:pt x="19507" y="15214"/>
                  </a:lnTo>
                  <a:cubicBezTo>
                    <a:pt x="19560" y="15339"/>
                    <a:pt x="19614" y="15482"/>
                    <a:pt x="19792" y="15482"/>
                  </a:cubicBezTo>
                  <a:cubicBezTo>
                    <a:pt x="19899" y="15482"/>
                    <a:pt x="20006" y="15410"/>
                    <a:pt x="20059" y="15303"/>
                  </a:cubicBezTo>
                  <a:cubicBezTo>
                    <a:pt x="20398" y="14680"/>
                    <a:pt x="20219" y="13967"/>
                    <a:pt x="20006" y="13308"/>
                  </a:cubicBezTo>
                  <a:cubicBezTo>
                    <a:pt x="19489" y="11830"/>
                    <a:pt x="18723" y="10440"/>
                    <a:pt x="17725" y="9247"/>
                  </a:cubicBezTo>
                  <a:lnTo>
                    <a:pt x="17797" y="9229"/>
                  </a:lnTo>
                  <a:cubicBezTo>
                    <a:pt x="18848" y="9621"/>
                    <a:pt x="19721" y="10387"/>
                    <a:pt x="20522" y="11170"/>
                  </a:cubicBezTo>
                  <a:cubicBezTo>
                    <a:pt x="20718" y="11402"/>
                    <a:pt x="20950" y="11580"/>
                    <a:pt x="21217" y="11705"/>
                  </a:cubicBezTo>
                  <a:cubicBezTo>
                    <a:pt x="21338" y="11765"/>
                    <a:pt x="21474" y="11799"/>
                    <a:pt x="21607" y="11799"/>
                  </a:cubicBezTo>
                  <a:cubicBezTo>
                    <a:pt x="21905" y="11799"/>
                    <a:pt x="22189" y="11631"/>
                    <a:pt x="22250" y="11224"/>
                  </a:cubicBezTo>
                  <a:cubicBezTo>
                    <a:pt x="22286" y="10992"/>
                    <a:pt x="22232" y="10743"/>
                    <a:pt x="22108" y="10529"/>
                  </a:cubicBezTo>
                  <a:cubicBezTo>
                    <a:pt x="21128" y="8962"/>
                    <a:pt x="19364" y="8213"/>
                    <a:pt x="17886" y="7144"/>
                  </a:cubicBezTo>
                  <a:cubicBezTo>
                    <a:pt x="17907" y="7029"/>
                    <a:pt x="18020" y="6988"/>
                    <a:pt x="18150" y="6988"/>
                  </a:cubicBezTo>
                  <a:cubicBezTo>
                    <a:pt x="18241" y="6988"/>
                    <a:pt x="18339" y="7008"/>
                    <a:pt x="18420" y="7038"/>
                  </a:cubicBezTo>
                  <a:cubicBezTo>
                    <a:pt x="19044" y="7287"/>
                    <a:pt x="19649" y="7590"/>
                    <a:pt x="20202" y="7964"/>
                  </a:cubicBezTo>
                  <a:cubicBezTo>
                    <a:pt x="20650" y="8246"/>
                    <a:pt x="21083" y="8575"/>
                    <a:pt x="21630" y="8575"/>
                  </a:cubicBezTo>
                  <a:cubicBezTo>
                    <a:pt x="21670" y="8575"/>
                    <a:pt x="21710" y="8573"/>
                    <a:pt x="21751" y="8570"/>
                  </a:cubicBezTo>
                  <a:cubicBezTo>
                    <a:pt x="22036" y="8552"/>
                    <a:pt x="22286" y="8391"/>
                    <a:pt x="22411" y="8142"/>
                  </a:cubicBezTo>
                  <a:cubicBezTo>
                    <a:pt x="22624" y="7715"/>
                    <a:pt x="22339" y="7287"/>
                    <a:pt x="22036" y="6984"/>
                  </a:cubicBezTo>
                  <a:cubicBezTo>
                    <a:pt x="20879" y="5897"/>
                    <a:pt x="19257" y="5506"/>
                    <a:pt x="17779" y="4918"/>
                  </a:cubicBezTo>
                  <a:cubicBezTo>
                    <a:pt x="17619" y="4864"/>
                    <a:pt x="17476" y="4775"/>
                    <a:pt x="17369" y="4650"/>
                  </a:cubicBezTo>
                  <a:cubicBezTo>
                    <a:pt x="17262" y="4508"/>
                    <a:pt x="17280" y="4312"/>
                    <a:pt x="17423" y="4205"/>
                  </a:cubicBezTo>
                  <a:cubicBezTo>
                    <a:pt x="17485" y="4178"/>
                    <a:pt x="17547" y="4165"/>
                    <a:pt x="17610" y="4165"/>
                  </a:cubicBezTo>
                  <a:cubicBezTo>
                    <a:pt x="17672" y="4165"/>
                    <a:pt x="17734" y="4178"/>
                    <a:pt x="17797" y="4205"/>
                  </a:cubicBezTo>
                  <a:cubicBezTo>
                    <a:pt x="18367" y="4383"/>
                    <a:pt x="18937" y="4526"/>
                    <a:pt x="19525" y="4633"/>
                  </a:cubicBezTo>
                  <a:cubicBezTo>
                    <a:pt x="19639" y="4650"/>
                    <a:pt x="19762" y="4661"/>
                    <a:pt x="19884" y="4661"/>
                  </a:cubicBezTo>
                  <a:cubicBezTo>
                    <a:pt x="20257" y="4661"/>
                    <a:pt x="20620" y="4558"/>
                    <a:pt x="20700" y="4223"/>
                  </a:cubicBezTo>
                  <a:cubicBezTo>
                    <a:pt x="20736" y="4063"/>
                    <a:pt x="20700" y="3902"/>
                    <a:pt x="20629" y="3778"/>
                  </a:cubicBezTo>
                  <a:cubicBezTo>
                    <a:pt x="20237" y="2994"/>
                    <a:pt x="19204" y="2922"/>
                    <a:pt x="18367" y="2673"/>
                  </a:cubicBezTo>
                  <a:cubicBezTo>
                    <a:pt x="17440" y="2406"/>
                    <a:pt x="16514" y="838"/>
                    <a:pt x="1605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5" name="Google Shape;1195;p4"/>
            <p:cNvSpPr/>
            <p:nvPr/>
          </p:nvSpPr>
          <p:spPr>
            <a:xfrm>
              <a:off x="8870765" y="1459367"/>
              <a:ext cx="20851" cy="16129"/>
            </a:xfrm>
            <a:custGeom>
              <a:rect b="b" l="l" r="r" t="t"/>
              <a:pathLst>
                <a:path extrusionOk="0" h="304" w="393">
                  <a:moveTo>
                    <a:pt x="179" y="1"/>
                  </a:moveTo>
                  <a:cubicBezTo>
                    <a:pt x="1" y="1"/>
                    <a:pt x="1" y="303"/>
                    <a:pt x="179" y="303"/>
                  </a:cubicBezTo>
                  <a:cubicBezTo>
                    <a:pt x="393" y="303"/>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6" name="Google Shape;1196;p4"/>
            <p:cNvSpPr/>
            <p:nvPr/>
          </p:nvSpPr>
          <p:spPr>
            <a:xfrm>
              <a:off x="8801689" y="1357025"/>
              <a:ext cx="21859" cy="15651"/>
            </a:xfrm>
            <a:custGeom>
              <a:rect b="b" l="l" r="r" t="t"/>
              <a:pathLst>
                <a:path extrusionOk="0" h="295" w="412">
                  <a:moveTo>
                    <a:pt x="176" y="1"/>
                  </a:moveTo>
                  <a:cubicBezTo>
                    <a:pt x="85" y="1"/>
                    <a:pt x="0" y="87"/>
                    <a:pt x="56" y="184"/>
                  </a:cubicBezTo>
                  <a:lnTo>
                    <a:pt x="74" y="219"/>
                  </a:lnTo>
                  <a:cubicBezTo>
                    <a:pt x="108" y="273"/>
                    <a:pt x="153" y="295"/>
                    <a:pt x="196" y="295"/>
                  </a:cubicBezTo>
                  <a:cubicBezTo>
                    <a:pt x="310" y="295"/>
                    <a:pt x="412" y="145"/>
                    <a:pt x="270" y="41"/>
                  </a:cubicBezTo>
                  <a:lnTo>
                    <a:pt x="252" y="23"/>
                  </a:lnTo>
                  <a:cubicBezTo>
                    <a:pt x="228" y="8"/>
                    <a:pt x="202" y="1"/>
                    <a:pt x="17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7" name="Google Shape;1197;p4"/>
            <p:cNvSpPr/>
            <p:nvPr/>
          </p:nvSpPr>
          <p:spPr>
            <a:xfrm>
              <a:off x="8969075" y="1231605"/>
              <a:ext cx="12309" cy="8542"/>
            </a:xfrm>
            <a:custGeom>
              <a:rect b="b" l="l" r="r" t="t"/>
              <a:pathLst>
                <a:path extrusionOk="0" h="161" w="232">
                  <a:moveTo>
                    <a:pt x="125" y="0"/>
                  </a:moveTo>
                  <a:cubicBezTo>
                    <a:pt x="0" y="0"/>
                    <a:pt x="0" y="161"/>
                    <a:pt x="125" y="161"/>
                  </a:cubicBezTo>
                  <a:cubicBezTo>
                    <a:pt x="232" y="161"/>
                    <a:pt x="232" y="0"/>
                    <a:pt x="12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8" name="Google Shape;1198;p4"/>
            <p:cNvSpPr/>
            <p:nvPr/>
          </p:nvSpPr>
          <p:spPr>
            <a:xfrm>
              <a:off x="9022023" y="1291132"/>
              <a:ext cx="28384" cy="21806"/>
            </a:xfrm>
            <a:custGeom>
              <a:rect b="b" l="l" r="r" t="t"/>
              <a:pathLst>
                <a:path extrusionOk="0" h="411" w="535">
                  <a:moveTo>
                    <a:pt x="267" y="1"/>
                  </a:moveTo>
                  <a:cubicBezTo>
                    <a:pt x="0" y="1"/>
                    <a:pt x="0" y="410"/>
                    <a:pt x="267" y="410"/>
                  </a:cubicBezTo>
                  <a:cubicBezTo>
                    <a:pt x="534" y="392"/>
                    <a:pt x="534" y="1"/>
                    <a:pt x="2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99" name="Google Shape;1199;p4"/>
            <p:cNvSpPr/>
            <p:nvPr/>
          </p:nvSpPr>
          <p:spPr>
            <a:xfrm>
              <a:off x="9155241" y="1114409"/>
              <a:ext cx="22761" cy="18463"/>
            </a:xfrm>
            <a:custGeom>
              <a:rect b="b" l="l" r="r" t="t"/>
              <a:pathLst>
                <a:path extrusionOk="0" h="348" w="429">
                  <a:moveTo>
                    <a:pt x="143" y="0"/>
                  </a:moveTo>
                  <a:cubicBezTo>
                    <a:pt x="1" y="54"/>
                    <a:pt x="1" y="250"/>
                    <a:pt x="143" y="321"/>
                  </a:cubicBezTo>
                  <a:cubicBezTo>
                    <a:pt x="170" y="339"/>
                    <a:pt x="206" y="348"/>
                    <a:pt x="244" y="348"/>
                  </a:cubicBezTo>
                  <a:cubicBezTo>
                    <a:pt x="281" y="348"/>
                    <a:pt x="321" y="339"/>
                    <a:pt x="357" y="321"/>
                  </a:cubicBezTo>
                  <a:cubicBezTo>
                    <a:pt x="411" y="303"/>
                    <a:pt x="428" y="250"/>
                    <a:pt x="428" y="196"/>
                  </a:cubicBezTo>
                  <a:lnTo>
                    <a:pt x="14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0" name="Google Shape;1200;p4"/>
            <p:cNvSpPr/>
            <p:nvPr/>
          </p:nvSpPr>
          <p:spPr>
            <a:xfrm>
              <a:off x="9062662" y="1056739"/>
              <a:ext cx="24618" cy="18039"/>
            </a:xfrm>
            <a:custGeom>
              <a:rect b="b" l="l" r="r" t="t"/>
              <a:pathLst>
                <a:path extrusionOk="0" h="340" w="464">
                  <a:moveTo>
                    <a:pt x="214" y="1"/>
                  </a:moveTo>
                  <a:cubicBezTo>
                    <a:pt x="0" y="1"/>
                    <a:pt x="36" y="339"/>
                    <a:pt x="249" y="339"/>
                  </a:cubicBezTo>
                  <a:cubicBezTo>
                    <a:pt x="463"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1" name="Google Shape;1201;p4"/>
            <p:cNvSpPr/>
            <p:nvPr/>
          </p:nvSpPr>
          <p:spPr>
            <a:xfrm>
              <a:off x="9231798" y="998168"/>
              <a:ext cx="25573" cy="17986"/>
            </a:xfrm>
            <a:custGeom>
              <a:rect b="b" l="l" r="r" t="t"/>
              <a:pathLst>
                <a:path extrusionOk="0" h="339" w="482">
                  <a:moveTo>
                    <a:pt x="215" y="0"/>
                  </a:moveTo>
                  <a:cubicBezTo>
                    <a:pt x="1" y="0"/>
                    <a:pt x="36" y="339"/>
                    <a:pt x="250" y="339"/>
                  </a:cubicBezTo>
                  <a:cubicBezTo>
                    <a:pt x="482" y="339"/>
                    <a:pt x="428" y="0"/>
                    <a:pt x="21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2" name="Google Shape;1202;p4"/>
            <p:cNvSpPr/>
            <p:nvPr/>
          </p:nvSpPr>
          <p:spPr>
            <a:xfrm>
              <a:off x="9327296" y="898903"/>
              <a:ext cx="18941" cy="18145"/>
            </a:xfrm>
            <a:custGeom>
              <a:rect b="b" l="l" r="r" t="t"/>
              <a:pathLst>
                <a:path extrusionOk="0" h="342" w="357">
                  <a:moveTo>
                    <a:pt x="160" y="1"/>
                  </a:moveTo>
                  <a:cubicBezTo>
                    <a:pt x="71" y="18"/>
                    <a:pt x="0" y="108"/>
                    <a:pt x="0" y="197"/>
                  </a:cubicBezTo>
                  <a:cubicBezTo>
                    <a:pt x="16" y="276"/>
                    <a:pt x="89" y="342"/>
                    <a:pt x="168" y="342"/>
                  </a:cubicBezTo>
                  <a:cubicBezTo>
                    <a:pt x="177" y="342"/>
                    <a:pt x="187" y="341"/>
                    <a:pt x="196" y="339"/>
                  </a:cubicBezTo>
                  <a:cubicBezTo>
                    <a:pt x="285" y="339"/>
                    <a:pt x="356" y="250"/>
                    <a:pt x="339" y="161"/>
                  </a:cubicBezTo>
                  <a:cubicBezTo>
                    <a:pt x="339" y="72"/>
                    <a:pt x="249" y="1"/>
                    <a:pt x="1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3" name="Google Shape;1203;p4"/>
            <p:cNvSpPr/>
            <p:nvPr/>
          </p:nvSpPr>
          <p:spPr>
            <a:xfrm>
              <a:off x="9292280" y="1276967"/>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4" name="Google Shape;1204;p4"/>
            <p:cNvSpPr/>
            <p:nvPr/>
          </p:nvSpPr>
          <p:spPr>
            <a:xfrm>
              <a:off x="9332919" y="1161680"/>
              <a:ext cx="15174" cy="11354"/>
            </a:xfrm>
            <a:custGeom>
              <a:rect b="b" l="l" r="r" t="t"/>
              <a:pathLst>
                <a:path extrusionOk="0" h="214" w="286">
                  <a:moveTo>
                    <a:pt x="126" y="0"/>
                  </a:moveTo>
                  <a:cubicBezTo>
                    <a:pt x="1" y="0"/>
                    <a:pt x="1" y="214"/>
                    <a:pt x="143" y="214"/>
                  </a:cubicBezTo>
                  <a:cubicBezTo>
                    <a:pt x="286" y="214"/>
                    <a:pt x="268" y="0"/>
                    <a:pt x="12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5" name="Google Shape;1205;p4"/>
            <p:cNvSpPr/>
            <p:nvPr/>
          </p:nvSpPr>
          <p:spPr>
            <a:xfrm>
              <a:off x="9016346" y="921611"/>
              <a:ext cx="32151" cy="23663"/>
            </a:xfrm>
            <a:custGeom>
              <a:rect b="b" l="l" r="r" t="t"/>
              <a:pathLst>
                <a:path extrusionOk="0" h="446" w="606">
                  <a:moveTo>
                    <a:pt x="285" y="0"/>
                  </a:moveTo>
                  <a:cubicBezTo>
                    <a:pt x="0" y="0"/>
                    <a:pt x="54" y="446"/>
                    <a:pt x="339" y="446"/>
                  </a:cubicBezTo>
                  <a:cubicBezTo>
                    <a:pt x="606" y="446"/>
                    <a:pt x="570" y="0"/>
                    <a:pt x="28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6" name="Google Shape;1206;p4"/>
            <p:cNvSpPr/>
            <p:nvPr/>
          </p:nvSpPr>
          <p:spPr>
            <a:xfrm>
              <a:off x="9193334" y="880122"/>
              <a:ext cx="18675" cy="13635"/>
            </a:xfrm>
            <a:custGeom>
              <a:rect b="b" l="l" r="r" t="t"/>
              <a:pathLst>
                <a:path extrusionOk="0" h="257" w="352">
                  <a:moveTo>
                    <a:pt x="185" y="1"/>
                  </a:moveTo>
                  <a:cubicBezTo>
                    <a:pt x="102" y="1"/>
                    <a:pt x="1" y="125"/>
                    <a:pt x="84" y="194"/>
                  </a:cubicBezTo>
                  <a:lnTo>
                    <a:pt x="120" y="230"/>
                  </a:lnTo>
                  <a:cubicBezTo>
                    <a:pt x="138" y="248"/>
                    <a:pt x="160" y="256"/>
                    <a:pt x="181" y="256"/>
                  </a:cubicBezTo>
                  <a:cubicBezTo>
                    <a:pt x="265" y="256"/>
                    <a:pt x="351" y="140"/>
                    <a:pt x="280" y="70"/>
                  </a:cubicBezTo>
                  <a:lnTo>
                    <a:pt x="245" y="34"/>
                  </a:lnTo>
                  <a:cubicBezTo>
                    <a:pt x="229" y="11"/>
                    <a:pt x="208" y="1"/>
                    <a:pt x="1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7" name="Google Shape;1207;p4"/>
            <p:cNvSpPr/>
            <p:nvPr/>
          </p:nvSpPr>
          <p:spPr>
            <a:xfrm>
              <a:off x="9417063" y="742023"/>
              <a:ext cx="23663" cy="17084"/>
            </a:xfrm>
            <a:custGeom>
              <a:rect b="b" l="l" r="r" t="t"/>
              <a:pathLst>
                <a:path extrusionOk="0" h="322" w="446">
                  <a:moveTo>
                    <a:pt x="214" y="0"/>
                  </a:moveTo>
                  <a:cubicBezTo>
                    <a:pt x="0" y="0"/>
                    <a:pt x="36" y="321"/>
                    <a:pt x="232" y="321"/>
                  </a:cubicBezTo>
                  <a:cubicBezTo>
                    <a:pt x="446" y="321"/>
                    <a:pt x="410"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8" name="Google Shape;1208;p4"/>
            <p:cNvSpPr/>
            <p:nvPr/>
          </p:nvSpPr>
          <p:spPr>
            <a:xfrm>
              <a:off x="9493620" y="1126665"/>
              <a:ext cx="23663" cy="17084"/>
            </a:xfrm>
            <a:custGeom>
              <a:rect b="b" l="l" r="r" t="t"/>
              <a:pathLst>
                <a:path extrusionOk="0" h="322" w="446">
                  <a:moveTo>
                    <a:pt x="214" y="1"/>
                  </a:moveTo>
                  <a:cubicBezTo>
                    <a:pt x="0" y="1"/>
                    <a:pt x="36" y="322"/>
                    <a:pt x="232" y="322"/>
                  </a:cubicBezTo>
                  <a:cubicBezTo>
                    <a:pt x="446"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9" name="Google Shape;1209;p4"/>
            <p:cNvSpPr/>
            <p:nvPr/>
          </p:nvSpPr>
          <p:spPr>
            <a:xfrm>
              <a:off x="9470913" y="996152"/>
              <a:ext cx="25573" cy="21381"/>
            </a:xfrm>
            <a:custGeom>
              <a:rect b="b" l="l" r="r" t="t"/>
              <a:pathLst>
                <a:path extrusionOk="0" h="403" w="482">
                  <a:moveTo>
                    <a:pt x="264" y="0"/>
                  </a:moveTo>
                  <a:cubicBezTo>
                    <a:pt x="254" y="0"/>
                    <a:pt x="243" y="1"/>
                    <a:pt x="232" y="3"/>
                  </a:cubicBezTo>
                  <a:lnTo>
                    <a:pt x="232" y="20"/>
                  </a:lnTo>
                  <a:lnTo>
                    <a:pt x="215" y="20"/>
                  </a:lnTo>
                  <a:cubicBezTo>
                    <a:pt x="19" y="74"/>
                    <a:pt x="1" y="341"/>
                    <a:pt x="197" y="394"/>
                  </a:cubicBezTo>
                  <a:lnTo>
                    <a:pt x="232" y="394"/>
                  </a:lnTo>
                  <a:cubicBezTo>
                    <a:pt x="251" y="400"/>
                    <a:pt x="269" y="402"/>
                    <a:pt x="287" y="402"/>
                  </a:cubicBezTo>
                  <a:cubicBezTo>
                    <a:pt x="387" y="402"/>
                    <a:pt x="467" y="320"/>
                    <a:pt x="482" y="198"/>
                  </a:cubicBezTo>
                  <a:cubicBezTo>
                    <a:pt x="466" y="84"/>
                    <a:pt x="375" y="0"/>
                    <a:pt x="26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0" name="Google Shape;1210;p4"/>
            <p:cNvSpPr/>
            <p:nvPr/>
          </p:nvSpPr>
          <p:spPr>
            <a:xfrm>
              <a:off x="9576915" y="851526"/>
              <a:ext cx="19577" cy="14431"/>
            </a:xfrm>
            <a:custGeom>
              <a:rect b="b" l="l" r="r" t="t"/>
              <a:pathLst>
                <a:path extrusionOk="0" h="272" w="369">
                  <a:moveTo>
                    <a:pt x="235" y="1"/>
                  </a:moveTo>
                  <a:cubicBezTo>
                    <a:pt x="227" y="1"/>
                    <a:pt x="220" y="1"/>
                    <a:pt x="212" y="3"/>
                  </a:cubicBezTo>
                  <a:lnTo>
                    <a:pt x="158" y="21"/>
                  </a:lnTo>
                  <a:cubicBezTo>
                    <a:pt x="1" y="73"/>
                    <a:pt x="114" y="271"/>
                    <a:pt x="221" y="271"/>
                  </a:cubicBezTo>
                  <a:cubicBezTo>
                    <a:pt x="259" y="271"/>
                    <a:pt x="295" y="246"/>
                    <a:pt x="319" y="181"/>
                  </a:cubicBezTo>
                  <a:lnTo>
                    <a:pt x="336" y="181"/>
                  </a:lnTo>
                  <a:lnTo>
                    <a:pt x="336" y="163"/>
                  </a:lnTo>
                  <a:cubicBezTo>
                    <a:pt x="369" y="82"/>
                    <a:pt x="312" y="1"/>
                    <a:pt x="2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1" name="Google Shape;1211;p4"/>
            <p:cNvSpPr/>
            <p:nvPr/>
          </p:nvSpPr>
          <p:spPr>
            <a:xfrm>
              <a:off x="9489853" y="657879"/>
              <a:ext cx="34061" cy="26527"/>
            </a:xfrm>
            <a:custGeom>
              <a:rect b="b" l="l" r="r" t="t"/>
              <a:pathLst>
                <a:path extrusionOk="0" h="500" w="642">
                  <a:moveTo>
                    <a:pt x="339" y="1"/>
                  </a:moveTo>
                  <a:cubicBezTo>
                    <a:pt x="18" y="1"/>
                    <a:pt x="0" y="500"/>
                    <a:pt x="321" y="500"/>
                  </a:cubicBezTo>
                  <a:cubicBezTo>
                    <a:pt x="624" y="500"/>
                    <a:pt x="641"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2" name="Google Shape;1212;p4"/>
            <p:cNvSpPr/>
            <p:nvPr/>
          </p:nvSpPr>
          <p:spPr>
            <a:xfrm>
              <a:off x="9565455" y="548588"/>
              <a:ext cx="14855" cy="20214"/>
            </a:xfrm>
            <a:custGeom>
              <a:rect b="b" l="l" r="r" t="t"/>
              <a:pathLst>
                <a:path extrusionOk="0" h="381" w="280">
                  <a:moveTo>
                    <a:pt x="193" y="0"/>
                  </a:moveTo>
                  <a:cubicBezTo>
                    <a:pt x="183" y="0"/>
                    <a:pt x="171" y="2"/>
                    <a:pt x="159" y="6"/>
                  </a:cubicBezTo>
                  <a:lnTo>
                    <a:pt x="159" y="6"/>
                  </a:lnTo>
                  <a:cubicBezTo>
                    <a:pt x="81" y="21"/>
                    <a:pt x="13" y="83"/>
                    <a:pt x="0" y="173"/>
                  </a:cubicBezTo>
                  <a:cubicBezTo>
                    <a:pt x="0" y="213"/>
                    <a:pt x="16" y="259"/>
                    <a:pt x="42" y="297"/>
                  </a:cubicBezTo>
                  <a:lnTo>
                    <a:pt x="42" y="297"/>
                  </a:lnTo>
                  <a:cubicBezTo>
                    <a:pt x="45" y="303"/>
                    <a:pt x="49" y="308"/>
                    <a:pt x="53" y="313"/>
                  </a:cubicBezTo>
                  <a:lnTo>
                    <a:pt x="53" y="313"/>
                  </a:lnTo>
                  <a:cubicBezTo>
                    <a:pt x="85" y="352"/>
                    <a:pt x="128" y="380"/>
                    <a:pt x="177" y="380"/>
                  </a:cubicBezTo>
                  <a:cubicBezTo>
                    <a:pt x="195" y="380"/>
                    <a:pt x="213" y="377"/>
                    <a:pt x="232" y="369"/>
                  </a:cubicBezTo>
                  <a:cubicBezTo>
                    <a:pt x="276" y="194"/>
                    <a:pt x="279" y="79"/>
                    <a:pt x="246" y="29"/>
                  </a:cubicBezTo>
                  <a:lnTo>
                    <a:pt x="246" y="29"/>
                  </a:lnTo>
                  <a:lnTo>
                    <a:pt x="250" y="12"/>
                  </a:lnTo>
                  <a:cubicBezTo>
                    <a:pt x="239" y="9"/>
                    <a:pt x="229" y="6"/>
                    <a:pt x="218" y="5"/>
                  </a:cubicBezTo>
                  <a:lnTo>
                    <a:pt x="218" y="5"/>
                  </a:lnTo>
                  <a:cubicBezTo>
                    <a:pt x="211" y="2"/>
                    <a:pt x="202" y="0"/>
                    <a:pt x="1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3" name="Google Shape;1213;p4"/>
            <p:cNvSpPr/>
            <p:nvPr/>
          </p:nvSpPr>
          <p:spPr>
            <a:xfrm>
              <a:off x="9262994" y="572833"/>
              <a:ext cx="25573" cy="20851"/>
            </a:xfrm>
            <a:custGeom>
              <a:rect b="b" l="l" r="r" t="t"/>
              <a:pathLst>
                <a:path extrusionOk="0" h="393" w="482">
                  <a:moveTo>
                    <a:pt x="250" y="1"/>
                  </a:moveTo>
                  <a:cubicBezTo>
                    <a:pt x="1" y="18"/>
                    <a:pt x="1" y="357"/>
                    <a:pt x="250" y="393"/>
                  </a:cubicBezTo>
                  <a:cubicBezTo>
                    <a:pt x="482" y="357"/>
                    <a:pt x="482" y="18"/>
                    <a:pt x="25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4" name="Google Shape;1214;p4"/>
            <p:cNvSpPr/>
            <p:nvPr/>
          </p:nvSpPr>
          <p:spPr>
            <a:xfrm>
              <a:off x="9443431" y="503386"/>
              <a:ext cx="26899" cy="18516"/>
            </a:xfrm>
            <a:custGeom>
              <a:rect b="b" l="l" r="r" t="t"/>
              <a:pathLst>
                <a:path extrusionOk="0" h="349" w="507">
                  <a:moveTo>
                    <a:pt x="222" y="1"/>
                  </a:moveTo>
                  <a:cubicBezTo>
                    <a:pt x="181" y="1"/>
                    <a:pt x="141" y="19"/>
                    <a:pt x="109" y="63"/>
                  </a:cubicBezTo>
                  <a:lnTo>
                    <a:pt x="127" y="63"/>
                  </a:lnTo>
                  <a:lnTo>
                    <a:pt x="73" y="116"/>
                  </a:lnTo>
                  <a:cubicBezTo>
                    <a:pt x="1" y="232"/>
                    <a:pt x="118" y="349"/>
                    <a:pt x="231" y="349"/>
                  </a:cubicBezTo>
                  <a:cubicBezTo>
                    <a:pt x="257" y="349"/>
                    <a:pt x="282" y="343"/>
                    <a:pt x="305" y="330"/>
                  </a:cubicBezTo>
                  <a:lnTo>
                    <a:pt x="341" y="312"/>
                  </a:lnTo>
                  <a:cubicBezTo>
                    <a:pt x="506" y="215"/>
                    <a:pt x="361" y="1"/>
                    <a:pt x="2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5" name="Google Shape;1215;p4"/>
            <p:cNvSpPr/>
            <p:nvPr/>
          </p:nvSpPr>
          <p:spPr>
            <a:xfrm>
              <a:off x="9547470" y="320508"/>
              <a:ext cx="25573" cy="20851"/>
            </a:xfrm>
            <a:custGeom>
              <a:rect b="b" l="l" r="r" t="t"/>
              <a:pathLst>
                <a:path extrusionOk="0" h="393" w="482">
                  <a:moveTo>
                    <a:pt x="250" y="0"/>
                  </a:moveTo>
                  <a:cubicBezTo>
                    <a:pt x="1" y="18"/>
                    <a:pt x="1" y="374"/>
                    <a:pt x="250" y="392"/>
                  </a:cubicBezTo>
                  <a:cubicBezTo>
                    <a:pt x="482" y="374"/>
                    <a:pt x="482" y="18"/>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6" name="Google Shape;1216;p4"/>
            <p:cNvSpPr/>
            <p:nvPr/>
          </p:nvSpPr>
          <p:spPr>
            <a:xfrm>
              <a:off x="9614583" y="395155"/>
              <a:ext cx="23663" cy="18039"/>
            </a:xfrm>
            <a:custGeom>
              <a:rect b="b" l="l" r="r" t="t"/>
              <a:pathLst>
                <a:path extrusionOk="0" h="340" w="446">
                  <a:moveTo>
                    <a:pt x="214" y="1"/>
                  </a:moveTo>
                  <a:cubicBezTo>
                    <a:pt x="1" y="1"/>
                    <a:pt x="36" y="339"/>
                    <a:pt x="250" y="339"/>
                  </a:cubicBezTo>
                  <a:cubicBezTo>
                    <a:pt x="446"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7" name="Google Shape;1217;p4"/>
            <p:cNvSpPr/>
            <p:nvPr/>
          </p:nvSpPr>
          <p:spPr>
            <a:xfrm>
              <a:off x="9676020" y="715549"/>
              <a:ext cx="25573" cy="18039"/>
            </a:xfrm>
            <a:custGeom>
              <a:rect b="b" l="l" r="r" t="t"/>
              <a:pathLst>
                <a:path extrusionOk="0" h="340" w="482">
                  <a:moveTo>
                    <a:pt x="268" y="1"/>
                  </a:moveTo>
                  <a:cubicBezTo>
                    <a:pt x="54" y="1"/>
                    <a:pt x="1" y="339"/>
                    <a:pt x="214" y="339"/>
                  </a:cubicBezTo>
                  <a:cubicBezTo>
                    <a:pt x="446" y="339"/>
                    <a:pt x="482"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8" name="Google Shape;1218;p4"/>
            <p:cNvSpPr/>
            <p:nvPr/>
          </p:nvSpPr>
          <p:spPr>
            <a:xfrm>
              <a:off x="9294190" y="416907"/>
              <a:ext cx="32204" cy="23663"/>
            </a:xfrm>
            <a:custGeom>
              <a:rect b="b" l="l" r="r" t="t"/>
              <a:pathLst>
                <a:path extrusionOk="0" h="446" w="607">
                  <a:moveTo>
                    <a:pt x="268" y="0"/>
                  </a:moveTo>
                  <a:cubicBezTo>
                    <a:pt x="1" y="0"/>
                    <a:pt x="54" y="446"/>
                    <a:pt x="321" y="446"/>
                  </a:cubicBezTo>
                  <a:cubicBezTo>
                    <a:pt x="606" y="446"/>
                    <a:pt x="553"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19" name="Google Shape;1219;p4"/>
            <p:cNvSpPr/>
            <p:nvPr/>
          </p:nvSpPr>
          <p:spPr>
            <a:xfrm>
              <a:off x="9572034" y="172116"/>
              <a:ext cx="27482" cy="19896"/>
            </a:xfrm>
            <a:custGeom>
              <a:rect b="b" l="l" r="r" t="t"/>
              <a:pathLst>
                <a:path extrusionOk="0" h="375" w="518">
                  <a:moveTo>
                    <a:pt x="268" y="0"/>
                  </a:moveTo>
                  <a:cubicBezTo>
                    <a:pt x="37" y="0"/>
                    <a:pt x="1" y="375"/>
                    <a:pt x="250" y="375"/>
                  </a:cubicBezTo>
                  <a:cubicBezTo>
                    <a:pt x="482" y="375"/>
                    <a:pt x="518"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0" name="Google Shape;1220;p4"/>
            <p:cNvSpPr/>
            <p:nvPr/>
          </p:nvSpPr>
          <p:spPr>
            <a:xfrm>
              <a:off x="9769607" y="198484"/>
              <a:ext cx="22548" cy="18835"/>
            </a:xfrm>
            <a:custGeom>
              <a:rect b="b" l="l" r="r" t="t"/>
              <a:pathLst>
                <a:path extrusionOk="0" h="355" w="425">
                  <a:moveTo>
                    <a:pt x="241" y="1"/>
                  </a:moveTo>
                  <a:cubicBezTo>
                    <a:pt x="220" y="1"/>
                    <a:pt x="198" y="7"/>
                    <a:pt x="178" y="20"/>
                  </a:cubicBezTo>
                  <a:cubicBezTo>
                    <a:pt x="71" y="91"/>
                    <a:pt x="0" y="234"/>
                    <a:pt x="125" y="323"/>
                  </a:cubicBezTo>
                  <a:cubicBezTo>
                    <a:pt x="157" y="344"/>
                    <a:pt x="193" y="354"/>
                    <a:pt x="230" y="354"/>
                  </a:cubicBezTo>
                  <a:cubicBezTo>
                    <a:pt x="315" y="354"/>
                    <a:pt x="397" y="298"/>
                    <a:pt x="410" y="198"/>
                  </a:cubicBezTo>
                  <a:cubicBezTo>
                    <a:pt x="424" y="111"/>
                    <a:pt x="333" y="1"/>
                    <a:pt x="24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1" name="Google Shape;1221;p4"/>
            <p:cNvSpPr/>
            <p:nvPr/>
          </p:nvSpPr>
          <p:spPr>
            <a:xfrm>
              <a:off x="9495477" y="47333"/>
              <a:ext cx="30347" cy="22761"/>
            </a:xfrm>
            <a:custGeom>
              <a:rect b="b" l="l" r="r" t="t"/>
              <a:pathLst>
                <a:path extrusionOk="0" h="429" w="572">
                  <a:moveTo>
                    <a:pt x="268" y="1"/>
                  </a:moveTo>
                  <a:cubicBezTo>
                    <a:pt x="1" y="1"/>
                    <a:pt x="37" y="428"/>
                    <a:pt x="304" y="428"/>
                  </a:cubicBezTo>
                  <a:cubicBezTo>
                    <a:pt x="571"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2" name="Google Shape;1222;p4"/>
            <p:cNvSpPr/>
            <p:nvPr/>
          </p:nvSpPr>
          <p:spPr>
            <a:xfrm>
              <a:off x="9698727" y="26536"/>
              <a:ext cx="17986" cy="15227"/>
            </a:xfrm>
            <a:custGeom>
              <a:rect b="b" l="l" r="r" t="t"/>
              <a:pathLst>
                <a:path extrusionOk="0" h="287" w="339">
                  <a:moveTo>
                    <a:pt x="178" y="1"/>
                  </a:moveTo>
                  <a:cubicBezTo>
                    <a:pt x="0" y="19"/>
                    <a:pt x="0" y="268"/>
                    <a:pt x="178" y="286"/>
                  </a:cubicBezTo>
                  <a:cubicBezTo>
                    <a:pt x="339" y="268"/>
                    <a:pt x="339" y="19"/>
                    <a:pt x="17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3" name="Google Shape;1223;p4"/>
            <p:cNvSpPr/>
            <p:nvPr/>
          </p:nvSpPr>
          <p:spPr>
            <a:xfrm>
              <a:off x="9308355" y="245808"/>
              <a:ext cx="28437" cy="21806"/>
            </a:xfrm>
            <a:custGeom>
              <a:rect b="b" l="l" r="r" t="t"/>
              <a:pathLst>
                <a:path extrusionOk="0" h="411" w="536">
                  <a:moveTo>
                    <a:pt x="268" y="1"/>
                  </a:moveTo>
                  <a:cubicBezTo>
                    <a:pt x="1" y="1"/>
                    <a:pt x="19" y="411"/>
                    <a:pt x="286" y="411"/>
                  </a:cubicBezTo>
                  <a:cubicBezTo>
                    <a:pt x="535" y="411"/>
                    <a:pt x="535"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4" name="Google Shape;1224;p4"/>
            <p:cNvSpPr/>
            <p:nvPr/>
          </p:nvSpPr>
          <p:spPr>
            <a:xfrm>
              <a:off x="9787540" y="368681"/>
              <a:ext cx="26527" cy="19896"/>
            </a:xfrm>
            <a:custGeom>
              <a:rect b="b" l="l" r="r" t="t"/>
              <a:pathLst>
                <a:path extrusionOk="0" h="375" w="500">
                  <a:moveTo>
                    <a:pt x="268" y="1"/>
                  </a:moveTo>
                  <a:cubicBezTo>
                    <a:pt x="36" y="1"/>
                    <a:pt x="1" y="375"/>
                    <a:pt x="250" y="375"/>
                  </a:cubicBezTo>
                  <a:cubicBezTo>
                    <a:pt x="482" y="375"/>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5" name="Google Shape;1225;p4"/>
            <p:cNvSpPr/>
            <p:nvPr/>
          </p:nvSpPr>
          <p:spPr>
            <a:xfrm>
              <a:off x="9112321" y="743720"/>
              <a:ext cx="30560" cy="21699"/>
            </a:xfrm>
            <a:custGeom>
              <a:rect b="b" l="l" r="r" t="t"/>
              <a:pathLst>
                <a:path extrusionOk="0" h="409" w="576">
                  <a:moveTo>
                    <a:pt x="314" y="1"/>
                  </a:moveTo>
                  <a:cubicBezTo>
                    <a:pt x="288" y="1"/>
                    <a:pt x="263" y="7"/>
                    <a:pt x="240" y="22"/>
                  </a:cubicBezTo>
                  <a:lnTo>
                    <a:pt x="204" y="40"/>
                  </a:lnTo>
                  <a:cubicBezTo>
                    <a:pt x="1" y="162"/>
                    <a:pt x="138" y="408"/>
                    <a:pt x="302" y="408"/>
                  </a:cubicBezTo>
                  <a:cubicBezTo>
                    <a:pt x="353" y="408"/>
                    <a:pt x="407" y="384"/>
                    <a:pt x="454" y="325"/>
                  </a:cubicBezTo>
                  <a:lnTo>
                    <a:pt x="471" y="289"/>
                  </a:lnTo>
                  <a:cubicBezTo>
                    <a:pt x="576" y="170"/>
                    <a:pt x="443" y="1"/>
                    <a:pt x="3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6" name="Google Shape;1226;p4"/>
            <p:cNvSpPr/>
            <p:nvPr/>
          </p:nvSpPr>
          <p:spPr>
            <a:xfrm>
              <a:off x="7797110" y="-588732"/>
              <a:ext cx="1758030" cy="1844033"/>
            </a:xfrm>
            <a:custGeom>
              <a:rect b="b" l="l" r="r" t="t"/>
              <a:pathLst>
                <a:path extrusionOk="0" h="34757" w="33136">
                  <a:moveTo>
                    <a:pt x="33135" y="1"/>
                  </a:moveTo>
                  <a:lnTo>
                    <a:pt x="33135" y="1"/>
                  </a:lnTo>
                  <a:cubicBezTo>
                    <a:pt x="28236" y="215"/>
                    <a:pt x="23302" y="446"/>
                    <a:pt x="18207" y="1925"/>
                  </a:cubicBezTo>
                  <a:cubicBezTo>
                    <a:pt x="17209" y="2210"/>
                    <a:pt x="16158" y="2584"/>
                    <a:pt x="15285" y="3332"/>
                  </a:cubicBezTo>
                  <a:cubicBezTo>
                    <a:pt x="14395" y="4098"/>
                    <a:pt x="13789" y="5363"/>
                    <a:pt x="14163" y="6147"/>
                  </a:cubicBezTo>
                  <a:cubicBezTo>
                    <a:pt x="14484" y="6806"/>
                    <a:pt x="15428" y="6948"/>
                    <a:pt x="15677" y="7661"/>
                  </a:cubicBezTo>
                  <a:cubicBezTo>
                    <a:pt x="15980" y="8516"/>
                    <a:pt x="15125" y="9799"/>
                    <a:pt x="14145" y="10422"/>
                  </a:cubicBezTo>
                  <a:cubicBezTo>
                    <a:pt x="13165" y="11028"/>
                    <a:pt x="12114" y="11188"/>
                    <a:pt x="11081" y="11402"/>
                  </a:cubicBezTo>
                  <a:cubicBezTo>
                    <a:pt x="9033" y="11830"/>
                    <a:pt x="6806" y="12649"/>
                    <a:pt x="5113" y="14341"/>
                  </a:cubicBezTo>
                  <a:cubicBezTo>
                    <a:pt x="3403" y="16052"/>
                    <a:pt x="2548" y="18795"/>
                    <a:pt x="3777" y="20024"/>
                  </a:cubicBezTo>
                  <a:cubicBezTo>
                    <a:pt x="4561" y="20826"/>
                    <a:pt x="6164" y="21075"/>
                    <a:pt x="5968" y="22447"/>
                  </a:cubicBezTo>
                  <a:cubicBezTo>
                    <a:pt x="5862" y="22946"/>
                    <a:pt x="5630" y="23427"/>
                    <a:pt x="5327" y="23836"/>
                  </a:cubicBezTo>
                  <a:cubicBezTo>
                    <a:pt x="3973" y="25832"/>
                    <a:pt x="2156" y="27595"/>
                    <a:pt x="1070" y="29697"/>
                  </a:cubicBezTo>
                  <a:cubicBezTo>
                    <a:pt x="1" y="31799"/>
                    <a:pt x="90" y="34489"/>
                    <a:pt x="1978" y="34739"/>
                  </a:cubicBezTo>
                  <a:cubicBezTo>
                    <a:pt x="2070" y="34751"/>
                    <a:pt x="2164" y="34756"/>
                    <a:pt x="2258" y="34756"/>
                  </a:cubicBezTo>
                  <a:cubicBezTo>
                    <a:pt x="3727" y="34756"/>
                    <a:pt x="5405" y="33367"/>
                    <a:pt x="6610" y="31978"/>
                  </a:cubicBezTo>
                  <a:cubicBezTo>
                    <a:pt x="7411" y="31051"/>
                    <a:pt x="8142" y="30071"/>
                    <a:pt x="8783" y="29038"/>
                  </a:cubicBezTo>
                  <a:cubicBezTo>
                    <a:pt x="9104" y="28539"/>
                    <a:pt x="9424" y="28005"/>
                    <a:pt x="9905" y="27667"/>
                  </a:cubicBezTo>
                  <a:cubicBezTo>
                    <a:pt x="10216" y="27450"/>
                    <a:pt x="10528" y="27358"/>
                    <a:pt x="10825" y="27358"/>
                  </a:cubicBezTo>
                  <a:cubicBezTo>
                    <a:pt x="11482" y="27358"/>
                    <a:pt x="12063" y="27809"/>
                    <a:pt x="12382" y="28361"/>
                  </a:cubicBezTo>
                  <a:cubicBezTo>
                    <a:pt x="12845" y="29163"/>
                    <a:pt x="13130" y="30178"/>
                    <a:pt x="14003" y="30481"/>
                  </a:cubicBezTo>
                  <a:cubicBezTo>
                    <a:pt x="14153" y="30529"/>
                    <a:pt x="14316" y="30552"/>
                    <a:pt x="14486" y="30552"/>
                  </a:cubicBezTo>
                  <a:cubicBezTo>
                    <a:pt x="15321" y="30552"/>
                    <a:pt x="16342" y="30004"/>
                    <a:pt x="17067" y="29234"/>
                  </a:cubicBezTo>
                  <a:cubicBezTo>
                    <a:pt x="17940" y="28326"/>
                    <a:pt x="18474" y="27168"/>
                    <a:pt x="18866" y="26045"/>
                  </a:cubicBezTo>
                  <a:cubicBezTo>
                    <a:pt x="19400" y="24513"/>
                    <a:pt x="19703" y="22928"/>
                    <a:pt x="19757" y="21307"/>
                  </a:cubicBezTo>
                  <a:cubicBezTo>
                    <a:pt x="19775" y="20220"/>
                    <a:pt x="19846" y="18813"/>
                    <a:pt x="20897" y="18100"/>
                  </a:cubicBezTo>
                  <a:cubicBezTo>
                    <a:pt x="21250" y="17849"/>
                    <a:pt x="21596" y="17765"/>
                    <a:pt x="21941" y="17765"/>
                  </a:cubicBezTo>
                  <a:cubicBezTo>
                    <a:pt x="22662" y="17765"/>
                    <a:pt x="23377" y="18136"/>
                    <a:pt x="24139" y="18136"/>
                  </a:cubicBezTo>
                  <a:cubicBezTo>
                    <a:pt x="24151" y="18136"/>
                    <a:pt x="24163" y="18136"/>
                    <a:pt x="24175" y="18136"/>
                  </a:cubicBezTo>
                  <a:cubicBezTo>
                    <a:pt x="26010" y="18100"/>
                    <a:pt x="27738" y="15891"/>
                    <a:pt x="28789" y="13985"/>
                  </a:cubicBezTo>
                  <a:cubicBezTo>
                    <a:pt x="31122" y="9656"/>
                    <a:pt x="33135" y="1"/>
                    <a:pt x="33135"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7" name="Google Shape;1227;p4"/>
            <p:cNvSpPr/>
            <p:nvPr/>
          </p:nvSpPr>
          <p:spPr>
            <a:xfrm>
              <a:off x="7827351" y="-591544"/>
              <a:ext cx="1727789" cy="1846845"/>
            </a:xfrm>
            <a:custGeom>
              <a:rect b="b" l="l" r="r" t="t"/>
              <a:pathLst>
                <a:path extrusionOk="0" h="34810" w="32566">
                  <a:moveTo>
                    <a:pt x="30837" y="0"/>
                  </a:moveTo>
                  <a:cubicBezTo>
                    <a:pt x="27203" y="3207"/>
                    <a:pt x="1" y="33634"/>
                    <a:pt x="1" y="33634"/>
                  </a:cubicBezTo>
                  <a:cubicBezTo>
                    <a:pt x="54" y="33812"/>
                    <a:pt x="161" y="33990"/>
                    <a:pt x="268" y="34150"/>
                  </a:cubicBezTo>
                  <a:cubicBezTo>
                    <a:pt x="553" y="34507"/>
                    <a:pt x="945" y="34738"/>
                    <a:pt x="1408" y="34792"/>
                  </a:cubicBezTo>
                  <a:cubicBezTo>
                    <a:pt x="1499" y="34804"/>
                    <a:pt x="1592" y="34809"/>
                    <a:pt x="1685" y="34809"/>
                  </a:cubicBezTo>
                  <a:cubicBezTo>
                    <a:pt x="3140" y="34809"/>
                    <a:pt x="4817" y="33420"/>
                    <a:pt x="6022" y="32031"/>
                  </a:cubicBezTo>
                  <a:cubicBezTo>
                    <a:pt x="6824" y="31104"/>
                    <a:pt x="7554" y="30124"/>
                    <a:pt x="8195" y="29091"/>
                  </a:cubicBezTo>
                  <a:cubicBezTo>
                    <a:pt x="8516" y="28592"/>
                    <a:pt x="8837" y="28058"/>
                    <a:pt x="9318" y="27720"/>
                  </a:cubicBezTo>
                  <a:cubicBezTo>
                    <a:pt x="9628" y="27503"/>
                    <a:pt x="9942" y="27411"/>
                    <a:pt x="10240" y="27411"/>
                  </a:cubicBezTo>
                  <a:cubicBezTo>
                    <a:pt x="10901" y="27411"/>
                    <a:pt x="11487" y="27862"/>
                    <a:pt x="11794" y="28414"/>
                  </a:cubicBezTo>
                  <a:cubicBezTo>
                    <a:pt x="12257" y="29198"/>
                    <a:pt x="12524" y="30231"/>
                    <a:pt x="13433" y="30534"/>
                  </a:cubicBezTo>
                  <a:cubicBezTo>
                    <a:pt x="13583" y="30582"/>
                    <a:pt x="13745" y="30605"/>
                    <a:pt x="13914" y="30605"/>
                  </a:cubicBezTo>
                  <a:cubicBezTo>
                    <a:pt x="14746" y="30605"/>
                    <a:pt x="15754" y="30057"/>
                    <a:pt x="16479" y="29287"/>
                  </a:cubicBezTo>
                  <a:cubicBezTo>
                    <a:pt x="17352" y="28379"/>
                    <a:pt x="17886" y="27221"/>
                    <a:pt x="18278" y="26098"/>
                  </a:cubicBezTo>
                  <a:cubicBezTo>
                    <a:pt x="18813" y="24566"/>
                    <a:pt x="19115" y="22981"/>
                    <a:pt x="19169" y="21360"/>
                  </a:cubicBezTo>
                  <a:cubicBezTo>
                    <a:pt x="19187" y="20273"/>
                    <a:pt x="19258" y="18866"/>
                    <a:pt x="20309" y="18153"/>
                  </a:cubicBezTo>
                  <a:cubicBezTo>
                    <a:pt x="20668" y="17902"/>
                    <a:pt x="21016" y="17818"/>
                    <a:pt x="21361" y="17818"/>
                  </a:cubicBezTo>
                  <a:cubicBezTo>
                    <a:pt x="22082" y="17818"/>
                    <a:pt x="22789" y="18189"/>
                    <a:pt x="23551" y="18189"/>
                  </a:cubicBezTo>
                  <a:cubicBezTo>
                    <a:pt x="23563" y="18189"/>
                    <a:pt x="23575" y="18189"/>
                    <a:pt x="23587" y="18189"/>
                  </a:cubicBezTo>
                  <a:cubicBezTo>
                    <a:pt x="25422" y="18153"/>
                    <a:pt x="27150" y="15944"/>
                    <a:pt x="28201" y="14038"/>
                  </a:cubicBezTo>
                  <a:cubicBezTo>
                    <a:pt x="30552" y="9709"/>
                    <a:pt x="32565" y="54"/>
                    <a:pt x="32565" y="54"/>
                  </a:cubicBezTo>
                  <a:lnTo>
                    <a:pt x="3083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8" name="Google Shape;1228;p4"/>
            <p:cNvSpPr/>
            <p:nvPr/>
          </p:nvSpPr>
          <p:spPr>
            <a:xfrm>
              <a:off x="8950187" y="-532017"/>
              <a:ext cx="499088" cy="30294"/>
            </a:xfrm>
            <a:custGeom>
              <a:rect b="b" l="l" r="r" t="t"/>
              <a:pathLst>
                <a:path extrusionOk="0" h="571" w="9407">
                  <a:moveTo>
                    <a:pt x="107" y="1"/>
                  </a:moveTo>
                  <a:cubicBezTo>
                    <a:pt x="54" y="1"/>
                    <a:pt x="0" y="54"/>
                    <a:pt x="0" y="108"/>
                  </a:cubicBezTo>
                  <a:cubicBezTo>
                    <a:pt x="0" y="179"/>
                    <a:pt x="36" y="214"/>
                    <a:pt x="107" y="232"/>
                  </a:cubicBezTo>
                  <a:cubicBezTo>
                    <a:pt x="1817" y="268"/>
                    <a:pt x="3278" y="339"/>
                    <a:pt x="4685" y="393"/>
                  </a:cubicBezTo>
                  <a:cubicBezTo>
                    <a:pt x="6093" y="464"/>
                    <a:pt x="7536" y="517"/>
                    <a:pt x="9264" y="571"/>
                  </a:cubicBezTo>
                  <a:cubicBezTo>
                    <a:pt x="9406" y="571"/>
                    <a:pt x="9406" y="339"/>
                    <a:pt x="9264" y="339"/>
                  </a:cubicBezTo>
                  <a:cubicBezTo>
                    <a:pt x="7553" y="304"/>
                    <a:pt x="6093" y="232"/>
                    <a:pt x="4685" y="179"/>
                  </a:cubicBezTo>
                  <a:cubicBezTo>
                    <a:pt x="3278" y="108"/>
                    <a:pt x="1817" y="54"/>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9" name="Google Shape;1229;p4"/>
            <p:cNvSpPr/>
            <p:nvPr/>
          </p:nvSpPr>
          <p:spPr>
            <a:xfrm>
              <a:off x="8599553" y="-405377"/>
              <a:ext cx="675815" cy="52047"/>
            </a:xfrm>
            <a:custGeom>
              <a:rect b="b" l="l" r="r" t="t"/>
              <a:pathLst>
                <a:path extrusionOk="0" h="981" w="12738">
                  <a:moveTo>
                    <a:pt x="107" y="1"/>
                  </a:moveTo>
                  <a:cubicBezTo>
                    <a:pt x="53" y="1"/>
                    <a:pt x="0" y="54"/>
                    <a:pt x="0" y="108"/>
                  </a:cubicBezTo>
                  <a:cubicBezTo>
                    <a:pt x="0" y="179"/>
                    <a:pt x="53" y="232"/>
                    <a:pt x="107" y="232"/>
                  </a:cubicBezTo>
                  <a:lnTo>
                    <a:pt x="125" y="232"/>
                  </a:lnTo>
                  <a:cubicBezTo>
                    <a:pt x="1443" y="232"/>
                    <a:pt x="9816" y="749"/>
                    <a:pt x="12613" y="981"/>
                  </a:cubicBezTo>
                  <a:cubicBezTo>
                    <a:pt x="12684" y="981"/>
                    <a:pt x="12737" y="927"/>
                    <a:pt x="12737" y="874"/>
                  </a:cubicBezTo>
                  <a:cubicBezTo>
                    <a:pt x="12737" y="802"/>
                    <a:pt x="12702" y="749"/>
                    <a:pt x="12630" y="749"/>
                  </a:cubicBezTo>
                  <a:cubicBezTo>
                    <a:pt x="9834" y="517"/>
                    <a:pt x="1443" y="1"/>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0" name="Google Shape;1230;p4"/>
            <p:cNvSpPr/>
            <p:nvPr/>
          </p:nvSpPr>
          <p:spPr>
            <a:xfrm>
              <a:off x="8574936" y="-252263"/>
              <a:ext cx="533150" cy="54859"/>
            </a:xfrm>
            <a:custGeom>
              <a:rect b="b" l="l" r="r" t="t"/>
              <a:pathLst>
                <a:path extrusionOk="0" h="1034" w="10049">
                  <a:moveTo>
                    <a:pt x="126" y="1"/>
                  </a:moveTo>
                  <a:cubicBezTo>
                    <a:pt x="72" y="1"/>
                    <a:pt x="19" y="54"/>
                    <a:pt x="1" y="108"/>
                  </a:cubicBezTo>
                  <a:cubicBezTo>
                    <a:pt x="1" y="161"/>
                    <a:pt x="36" y="215"/>
                    <a:pt x="108" y="232"/>
                  </a:cubicBezTo>
                  <a:lnTo>
                    <a:pt x="1105" y="321"/>
                  </a:lnTo>
                  <a:cubicBezTo>
                    <a:pt x="4241" y="624"/>
                    <a:pt x="6717" y="874"/>
                    <a:pt x="9941" y="1034"/>
                  </a:cubicBezTo>
                  <a:cubicBezTo>
                    <a:pt x="9995" y="1034"/>
                    <a:pt x="10048" y="981"/>
                    <a:pt x="10048" y="927"/>
                  </a:cubicBezTo>
                  <a:cubicBezTo>
                    <a:pt x="10048" y="874"/>
                    <a:pt x="10012" y="820"/>
                    <a:pt x="9941" y="820"/>
                  </a:cubicBezTo>
                  <a:cubicBezTo>
                    <a:pt x="6717" y="642"/>
                    <a:pt x="4241" y="410"/>
                    <a:pt x="1123" y="108"/>
                  </a:cubicBezTo>
                  <a:lnTo>
                    <a:pt x="126" y="1"/>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1" name="Google Shape;1231;p4"/>
            <p:cNvSpPr/>
            <p:nvPr/>
          </p:nvSpPr>
          <p:spPr>
            <a:xfrm>
              <a:off x="8535252" y="-32036"/>
              <a:ext cx="382845" cy="26527"/>
            </a:xfrm>
            <a:custGeom>
              <a:rect b="b" l="l" r="r" t="t"/>
              <a:pathLst>
                <a:path extrusionOk="0" h="500" w="7216">
                  <a:moveTo>
                    <a:pt x="161" y="1"/>
                  </a:moveTo>
                  <a:cubicBezTo>
                    <a:pt x="1" y="1"/>
                    <a:pt x="1" y="232"/>
                    <a:pt x="161" y="232"/>
                  </a:cubicBezTo>
                  <a:cubicBezTo>
                    <a:pt x="1550" y="250"/>
                    <a:pt x="2602" y="303"/>
                    <a:pt x="3617" y="357"/>
                  </a:cubicBezTo>
                  <a:cubicBezTo>
                    <a:pt x="4650" y="410"/>
                    <a:pt x="5701" y="464"/>
                    <a:pt x="7109" y="499"/>
                  </a:cubicBezTo>
                  <a:cubicBezTo>
                    <a:pt x="7162" y="481"/>
                    <a:pt x="7215" y="446"/>
                    <a:pt x="7215" y="375"/>
                  </a:cubicBezTo>
                  <a:cubicBezTo>
                    <a:pt x="7215" y="321"/>
                    <a:pt x="7162" y="268"/>
                    <a:pt x="7109" y="268"/>
                  </a:cubicBezTo>
                  <a:cubicBezTo>
                    <a:pt x="5701" y="232"/>
                    <a:pt x="4650" y="179"/>
                    <a:pt x="3635" y="143"/>
                  </a:cubicBezTo>
                  <a:cubicBezTo>
                    <a:pt x="2602" y="90"/>
                    <a:pt x="1550" y="36"/>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2" name="Google Shape;1232;p4"/>
            <p:cNvSpPr/>
            <p:nvPr/>
          </p:nvSpPr>
          <p:spPr>
            <a:xfrm>
              <a:off x="8151565" y="105003"/>
              <a:ext cx="632309" cy="37881"/>
            </a:xfrm>
            <a:custGeom>
              <a:rect b="b" l="l" r="r" t="t"/>
              <a:pathLst>
                <a:path extrusionOk="0" h="714" w="11918">
                  <a:moveTo>
                    <a:pt x="125" y="1"/>
                  </a:moveTo>
                  <a:cubicBezTo>
                    <a:pt x="53" y="1"/>
                    <a:pt x="0" y="54"/>
                    <a:pt x="0" y="107"/>
                  </a:cubicBezTo>
                  <a:cubicBezTo>
                    <a:pt x="0" y="179"/>
                    <a:pt x="53" y="232"/>
                    <a:pt x="107" y="232"/>
                  </a:cubicBezTo>
                  <a:cubicBezTo>
                    <a:pt x="3581" y="428"/>
                    <a:pt x="7963" y="606"/>
                    <a:pt x="11793" y="713"/>
                  </a:cubicBezTo>
                  <a:cubicBezTo>
                    <a:pt x="11847" y="713"/>
                    <a:pt x="11900" y="660"/>
                    <a:pt x="11900" y="606"/>
                  </a:cubicBezTo>
                  <a:cubicBezTo>
                    <a:pt x="11918" y="535"/>
                    <a:pt x="11864" y="482"/>
                    <a:pt x="11793" y="482"/>
                  </a:cubicBezTo>
                  <a:cubicBezTo>
                    <a:pt x="7963" y="393"/>
                    <a:pt x="3599" y="214"/>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3" name="Google Shape;1233;p4"/>
            <p:cNvSpPr/>
            <p:nvPr/>
          </p:nvSpPr>
          <p:spPr>
            <a:xfrm>
              <a:off x="8000307" y="264642"/>
              <a:ext cx="621009" cy="64409"/>
            </a:xfrm>
            <a:custGeom>
              <a:rect b="b" l="l" r="r" t="t"/>
              <a:pathLst>
                <a:path extrusionOk="0" h="1214" w="11705">
                  <a:moveTo>
                    <a:pt x="354" y="1"/>
                  </a:moveTo>
                  <a:cubicBezTo>
                    <a:pt x="279" y="1"/>
                    <a:pt x="209" y="1"/>
                    <a:pt x="143" y="2"/>
                  </a:cubicBezTo>
                  <a:cubicBezTo>
                    <a:pt x="1" y="2"/>
                    <a:pt x="1" y="216"/>
                    <a:pt x="143" y="216"/>
                  </a:cubicBezTo>
                  <a:cubicBezTo>
                    <a:pt x="203" y="215"/>
                    <a:pt x="267" y="215"/>
                    <a:pt x="335" y="215"/>
                  </a:cubicBezTo>
                  <a:cubicBezTo>
                    <a:pt x="1715" y="215"/>
                    <a:pt x="4746" y="398"/>
                    <a:pt x="11384" y="1196"/>
                  </a:cubicBezTo>
                  <a:lnTo>
                    <a:pt x="11527" y="1214"/>
                  </a:lnTo>
                  <a:lnTo>
                    <a:pt x="11544" y="1214"/>
                  </a:lnTo>
                  <a:cubicBezTo>
                    <a:pt x="11687" y="1214"/>
                    <a:pt x="11705" y="1000"/>
                    <a:pt x="11544" y="982"/>
                  </a:cubicBezTo>
                  <a:lnTo>
                    <a:pt x="11402" y="964"/>
                  </a:lnTo>
                  <a:cubicBezTo>
                    <a:pt x="4793" y="170"/>
                    <a:pt x="1744" y="1"/>
                    <a:pt x="354"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4" name="Google Shape;1234;p4"/>
            <p:cNvSpPr/>
            <p:nvPr/>
          </p:nvSpPr>
          <p:spPr>
            <a:xfrm>
              <a:off x="7969112" y="408366"/>
              <a:ext cx="540684" cy="43558"/>
            </a:xfrm>
            <a:custGeom>
              <a:rect b="b" l="l" r="r" t="t"/>
              <a:pathLst>
                <a:path extrusionOk="0" h="821" w="10191">
                  <a:moveTo>
                    <a:pt x="126" y="1"/>
                  </a:moveTo>
                  <a:cubicBezTo>
                    <a:pt x="72" y="1"/>
                    <a:pt x="19" y="54"/>
                    <a:pt x="1" y="108"/>
                  </a:cubicBezTo>
                  <a:cubicBezTo>
                    <a:pt x="1" y="161"/>
                    <a:pt x="54" y="215"/>
                    <a:pt x="108" y="233"/>
                  </a:cubicBezTo>
                  <a:cubicBezTo>
                    <a:pt x="3403" y="482"/>
                    <a:pt x="6735" y="678"/>
                    <a:pt x="10030" y="820"/>
                  </a:cubicBezTo>
                  <a:lnTo>
                    <a:pt x="10048" y="820"/>
                  </a:lnTo>
                  <a:cubicBezTo>
                    <a:pt x="10191" y="820"/>
                    <a:pt x="10191" y="607"/>
                    <a:pt x="10048" y="607"/>
                  </a:cubicBezTo>
                  <a:cubicBezTo>
                    <a:pt x="6753" y="446"/>
                    <a:pt x="3421" y="250"/>
                    <a:pt x="12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5" name="Google Shape;1235;p4"/>
            <p:cNvSpPr/>
            <p:nvPr/>
          </p:nvSpPr>
          <p:spPr>
            <a:xfrm>
              <a:off x="8107105" y="604029"/>
              <a:ext cx="247714" cy="25573"/>
            </a:xfrm>
            <a:custGeom>
              <a:rect b="b" l="l" r="r" t="t"/>
              <a:pathLst>
                <a:path extrusionOk="0" h="482" w="4669">
                  <a:moveTo>
                    <a:pt x="161" y="1"/>
                  </a:moveTo>
                  <a:cubicBezTo>
                    <a:pt x="1" y="1"/>
                    <a:pt x="1" y="214"/>
                    <a:pt x="161" y="214"/>
                  </a:cubicBezTo>
                  <a:cubicBezTo>
                    <a:pt x="1123" y="232"/>
                    <a:pt x="1960" y="303"/>
                    <a:pt x="2762" y="357"/>
                  </a:cubicBezTo>
                  <a:cubicBezTo>
                    <a:pt x="3368" y="410"/>
                    <a:pt x="3938" y="446"/>
                    <a:pt x="4526" y="482"/>
                  </a:cubicBezTo>
                  <a:cubicBezTo>
                    <a:pt x="4668" y="482"/>
                    <a:pt x="4668" y="250"/>
                    <a:pt x="4526" y="250"/>
                  </a:cubicBezTo>
                  <a:cubicBezTo>
                    <a:pt x="3956" y="232"/>
                    <a:pt x="3385" y="179"/>
                    <a:pt x="2780" y="143"/>
                  </a:cubicBezTo>
                  <a:cubicBezTo>
                    <a:pt x="1960" y="72"/>
                    <a:pt x="1123" y="1"/>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6" name="Google Shape;1236;p4"/>
            <p:cNvSpPr/>
            <p:nvPr/>
          </p:nvSpPr>
          <p:spPr>
            <a:xfrm>
              <a:off x="8010706" y="751466"/>
              <a:ext cx="233495" cy="23663"/>
            </a:xfrm>
            <a:custGeom>
              <a:rect b="b" l="l" r="r" t="t"/>
              <a:pathLst>
                <a:path extrusionOk="0" h="446" w="4401">
                  <a:moveTo>
                    <a:pt x="4276" y="1"/>
                  </a:moveTo>
                  <a:cubicBezTo>
                    <a:pt x="3492" y="107"/>
                    <a:pt x="2637" y="125"/>
                    <a:pt x="1818" y="143"/>
                  </a:cubicBezTo>
                  <a:cubicBezTo>
                    <a:pt x="1248" y="161"/>
                    <a:pt x="660" y="179"/>
                    <a:pt x="108" y="214"/>
                  </a:cubicBezTo>
                  <a:cubicBezTo>
                    <a:pt x="54" y="214"/>
                    <a:pt x="1" y="268"/>
                    <a:pt x="1" y="339"/>
                  </a:cubicBezTo>
                  <a:cubicBezTo>
                    <a:pt x="1" y="393"/>
                    <a:pt x="54" y="446"/>
                    <a:pt x="108" y="446"/>
                  </a:cubicBezTo>
                  <a:lnTo>
                    <a:pt x="125" y="446"/>
                  </a:lnTo>
                  <a:cubicBezTo>
                    <a:pt x="678" y="410"/>
                    <a:pt x="1248" y="393"/>
                    <a:pt x="1818" y="375"/>
                  </a:cubicBezTo>
                  <a:cubicBezTo>
                    <a:pt x="2637" y="357"/>
                    <a:pt x="3510" y="321"/>
                    <a:pt x="4294" y="232"/>
                  </a:cubicBezTo>
                  <a:cubicBezTo>
                    <a:pt x="4365" y="214"/>
                    <a:pt x="4401" y="161"/>
                    <a:pt x="4401" y="107"/>
                  </a:cubicBezTo>
                  <a:cubicBezTo>
                    <a:pt x="4383" y="36"/>
                    <a:pt x="4330" y="1"/>
                    <a:pt x="427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7" name="Google Shape;1237;p4"/>
            <p:cNvSpPr/>
            <p:nvPr/>
          </p:nvSpPr>
          <p:spPr>
            <a:xfrm>
              <a:off x="7917172" y="847706"/>
              <a:ext cx="242939" cy="46529"/>
            </a:xfrm>
            <a:custGeom>
              <a:rect b="b" l="l" r="r" t="t"/>
              <a:pathLst>
                <a:path extrusionOk="0" h="877" w="4579">
                  <a:moveTo>
                    <a:pt x="4458" y="0"/>
                  </a:moveTo>
                  <a:cubicBezTo>
                    <a:pt x="4451" y="0"/>
                    <a:pt x="4443" y="1"/>
                    <a:pt x="4436" y="4"/>
                  </a:cubicBezTo>
                  <a:cubicBezTo>
                    <a:pt x="3492" y="200"/>
                    <a:pt x="2548" y="360"/>
                    <a:pt x="1603" y="449"/>
                  </a:cubicBezTo>
                  <a:cubicBezTo>
                    <a:pt x="1069" y="520"/>
                    <a:pt x="588" y="574"/>
                    <a:pt x="143" y="645"/>
                  </a:cubicBezTo>
                  <a:cubicBezTo>
                    <a:pt x="0" y="663"/>
                    <a:pt x="18" y="877"/>
                    <a:pt x="160" y="877"/>
                  </a:cubicBezTo>
                  <a:lnTo>
                    <a:pt x="178" y="859"/>
                  </a:lnTo>
                  <a:cubicBezTo>
                    <a:pt x="624" y="805"/>
                    <a:pt x="1105" y="734"/>
                    <a:pt x="1621" y="681"/>
                  </a:cubicBezTo>
                  <a:cubicBezTo>
                    <a:pt x="2619" y="556"/>
                    <a:pt x="3652" y="413"/>
                    <a:pt x="4489" y="235"/>
                  </a:cubicBezTo>
                  <a:cubicBezTo>
                    <a:pt x="4543" y="217"/>
                    <a:pt x="4578" y="146"/>
                    <a:pt x="4561" y="93"/>
                  </a:cubicBezTo>
                  <a:cubicBezTo>
                    <a:pt x="4561" y="46"/>
                    <a:pt x="4507" y="0"/>
                    <a:pt x="445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8" name="Google Shape;1238;p4"/>
            <p:cNvSpPr/>
            <p:nvPr/>
          </p:nvSpPr>
          <p:spPr>
            <a:xfrm>
              <a:off x="9412766" y="-492810"/>
              <a:ext cx="46901" cy="281245"/>
            </a:xfrm>
            <a:custGeom>
              <a:rect b="b" l="l" r="r" t="t"/>
              <a:pathLst>
                <a:path extrusionOk="0" h="5301" w="884">
                  <a:moveTo>
                    <a:pt x="123" y="1"/>
                  </a:moveTo>
                  <a:cubicBezTo>
                    <a:pt x="62" y="1"/>
                    <a:pt x="1" y="41"/>
                    <a:pt x="10" y="117"/>
                  </a:cubicBezTo>
                  <a:cubicBezTo>
                    <a:pt x="188" y="1827"/>
                    <a:pt x="260" y="2255"/>
                    <a:pt x="331" y="2664"/>
                  </a:cubicBezTo>
                  <a:cubicBezTo>
                    <a:pt x="402" y="3074"/>
                    <a:pt x="473" y="3502"/>
                    <a:pt x="651" y="5194"/>
                  </a:cubicBezTo>
                  <a:cubicBezTo>
                    <a:pt x="651" y="5247"/>
                    <a:pt x="705" y="5301"/>
                    <a:pt x="758" y="5301"/>
                  </a:cubicBezTo>
                  <a:lnTo>
                    <a:pt x="776" y="5301"/>
                  </a:lnTo>
                  <a:cubicBezTo>
                    <a:pt x="830" y="5283"/>
                    <a:pt x="883" y="5230"/>
                    <a:pt x="865" y="5176"/>
                  </a:cubicBezTo>
                  <a:cubicBezTo>
                    <a:pt x="687" y="3466"/>
                    <a:pt x="616" y="3038"/>
                    <a:pt x="545" y="2629"/>
                  </a:cubicBezTo>
                  <a:cubicBezTo>
                    <a:pt x="491" y="2219"/>
                    <a:pt x="420" y="1809"/>
                    <a:pt x="242" y="99"/>
                  </a:cubicBezTo>
                  <a:cubicBezTo>
                    <a:pt x="233" y="32"/>
                    <a:pt x="178" y="1"/>
                    <a:pt x="12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9" name="Google Shape;1239;p4"/>
            <p:cNvSpPr/>
            <p:nvPr/>
          </p:nvSpPr>
          <p:spPr>
            <a:xfrm>
              <a:off x="9276258" y="-381928"/>
              <a:ext cx="78468" cy="476593"/>
            </a:xfrm>
            <a:custGeom>
              <a:rect b="b" l="l" r="r" t="t"/>
              <a:pathLst>
                <a:path extrusionOk="0" h="8983" w="1479">
                  <a:moveTo>
                    <a:pt x="128" y="1"/>
                  </a:moveTo>
                  <a:cubicBezTo>
                    <a:pt x="121" y="1"/>
                    <a:pt x="114" y="2"/>
                    <a:pt x="107" y="4"/>
                  </a:cubicBezTo>
                  <a:cubicBezTo>
                    <a:pt x="36" y="22"/>
                    <a:pt x="0" y="75"/>
                    <a:pt x="18" y="129"/>
                  </a:cubicBezTo>
                  <a:cubicBezTo>
                    <a:pt x="463" y="2926"/>
                    <a:pt x="1158" y="7629"/>
                    <a:pt x="1247" y="8876"/>
                  </a:cubicBezTo>
                  <a:cubicBezTo>
                    <a:pt x="1247" y="8929"/>
                    <a:pt x="1301" y="8983"/>
                    <a:pt x="1354" y="8983"/>
                  </a:cubicBezTo>
                  <a:lnTo>
                    <a:pt x="1372" y="8983"/>
                  </a:lnTo>
                  <a:cubicBezTo>
                    <a:pt x="1425" y="8983"/>
                    <a:pt x="1479" y="8929"/>
                    <a:pt x="1479" y="8858"/>
                  </a:cubicBezTo>
                  <a:cubicBezTo>
                    <a:pt x="1372" y="7611"/>
                    <a:pt x="677" y="2890"/>
                    <a:pt x="232" y="93"/>
                  </a:cubicBezTo>
                  <a:cubicBezTo>
                    <a:pt x="216" y="47"/>
                    <a:pt x="174"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0" name="Google Shape;1240;p4"/>
            <p:cNvSpPr/>
            <p:nvPr/>
          </p:nvSpPr>
          <p:spPr>
            <a:xfrm>
              <a:off x="9123144" y="-242820"/>
              <a:ext cx="95499" cy="541638"/>
            </a:xfrm>
            <a:custGeom>
              <a:rect b="b" l="l" r="r" t="t"/>
              <a:pathLst>
                <a:path extrusionOk="0" h="10209" w="1800">
                  <a:moveTo>
                    <a:pt x="107" y="1"/>
                  </a:moveTo>
                  <a:cubicBezTo>
                    <a:pt x="36" y="1"/>
                    <a:pt x="0" y="72"/>
                    <a:pt x="0" y="126"/>
                  </a:cubicBezTo>
                  <a:cubicBezTo>
                    <a:pt x="446" y="3599"/>
                    <a:pt x="926" y="6468"/>
                    <a:pt x="1568" y="10102"/>
                  </a:cubicBezTo>
                  <a:cubicBezTo>
                    <a:pt x="1568" y="10155"/>
                    <a:pt x="1621" y="10209"/>
                    <a:pt x="1675" y="10209"/>
                  </a:cubicBezTo>
                  <a:lnTo>
                    <a:pt x="1693" y="10209"/>
                  </a:lnTo>
                  <a:cubicBezTo>
                    <a:pt x="1764" y="10191"/>
                    <a:pt x="1799" y="10137"/>
                    <a:pt x="1782" y="10066"/>
                  </a:cubicBezTo>
                  <a:cubicBezTo>
                    <a:pt x="1158" y="6432"/>
                    <a:pt x="677" y="3582"/>
                    <a:pt x="232" y="90"/>
                  </a:cubicBezTo>
                  <a:cubicBezTo>
                    <a:pt x="214" y="37"/>
                    <a:pt x="160" y="1"/>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1" name="Google Shape;1241;p4"/>
            <p:cNvSpPr/>
            <p:nvPr/>
          </p:nvSpPr>
          <p:spPr>
            <a:xfrm>
              <a:off x="8941646" y="-49968"/>
              <a:ext cx="59634" cy="405499"/>
            </a:xfrm>
            <a:custGeom>
              <a:rect b="b" l="l" r="r" t="t"/>
              <a:pathLst>
                <a:path extrusionOk="0" h="7643" w="1124">
                  <a:moveTo>
                    <a:pt x="108" y="0"/>
                  </a:moveTo>
                  <a:cubicBezTo>
                    <a:pt x="36" y="0"/>
                    <a:pt x="1" y="53"/>
                    <a:pt x="1" y="125"/>
                  </a:cubicBezTo>
                  <a:cubicBezTo>
                    <a:pt x="143" y="1514"/>
                    <a:pt x="286" y="2690"/>
                    <a:pt x="446" y="3830"/>
                  </a:cubicBezTo>
                  <a:cubicBezTo>
                    <a:pt x="606" y="4970"/>
                    <a:pt x="767" y="6164"/>
                    <a:pt x="892" y="7553"/>
                  </a:cubicBezTo>
                  <a:cubicBezTo>
                    <a:pt x="892" y="7607"/>
                    <a:pt x="945" y="7642"/>
                    <a:pt x="998" y="7642"/>
                  </a:cubicBezTo>
                  <a:lnTo>
                    <a:pt x="1016" y="7642"/>
                  </a:lnTo>
                  <a:cubicBezTo>
                    <a:pt x="1070" y="7642"/>
                    <a:pt x="1123" y="7589"/>
                    <a:pt x="1123" y="7518"/>
                  </a:cubicBezTo>
                  <a:cubicBezTo>
                    <a:pt x="981" y="6128"/>
                    <a:pt x="838" y="4952"/>
                    <a:pt x="678" y="3812"/>
                  </a:cubicBezTo>
                  <a:cubicBezTo>
                    <a:pt x="517" y="2672"/>
                    <a:pt x="357" y="1479"/>
                    <a:pt x="232" y="107"/>
                  </a:cubicBezTo>
                  <a:cubicBezTo>
                    <a:pt x="215" y="36"/>
                    <a:pt x="161" y="0"/>
                    <a:pt x="10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2" name="Google Shape;1242;p4"/>
            <p:cNvSpPr/>
            <p:nvPr/>
          </p:nvSpPr>
          <p:spPr>
            <a:xfrm>
              <a:off x="8799885" y="99326"/>
              <a:ext cx="55814" cy="363002"/>
            </a:xfrm>
            <a:custGeom>
              <a:rect b="b" l="l" r="r" t="t"/>
              <a:pathLst>
                <a:path extrusionOk="0" h="6842" w="1052">
                  <a:moveTo>
                    <a:pt x="108" y="1"/>
                  </a:moveTo>
                  <a:cubicBezTo>
                    <a:pt x="54" y="1"/>
                    <a:pt x="1" y="54"/>
                    <a:pt x="18" y="125"/>
                  </a:cubicBezTo>
                  <a:cubicBezTo>
                    <a:pt x="143" y="1355"/>
                    <a:pt x="339" y="2904"/>
                    <a:pt x="535" y="4383"/>
                  </a:cubicBezTo>
                  <a:cubicBezTo>
                    <a:pt x="624" y="5202"/>
                    <a:pt x="731" y="6004"/>
                    <a:pt x="820" y="6735"/>
                  </a:cubicBezTo>
                  <a:cubicBezTo>
                    <a:pt x="838" y="6806"/>
                    <a:pt x="874" y="6841"/>
                    <a:pt x="945" y="6841"/>
                  </a:cubicBezTo>
                  <a:cubicBezTo>
                    <a:pt x="1016" y="6824"/>
                    <a:pt x="1052" y="6770"/>
                    <a:pt x="1052" y="6717"/>
                  </a:cubicBezTo>
                  <a:cubicBezTo>
                    <a:pt x="963" y="5969"/>
                    <a:pt x="856" y="5167"/>
                    <a:pt x="749" y="4365"/>
                  </a:cubicBezTo>
                  <a:cubicBezTo>
                    <a:pt x="553" y="2869"/>
                    <a:pt x="357" y="1337"/>
                    <a:pt x="232" y="108"/>
                  </a:cubicBezTo>
                  <a:cubicBezTo>
                    <a:pt x="232" y="36"/>
                    <a:pt x="179" y="1"/>
                    <a:pt x="10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3" name="Google Shape;1243;p4"/>
            <p:cNvSpPr/>
            <p:nvPr/>
          </p:nvSpPr>
          <p:spPr>
            <a:xfrm>
              <a:off x="8636373" y="289047"/>
              <a:ext cx="102131" cy="619364"/>
            </a:xfrm>
            <a:custGeom>
              <a:rect b="b" l="l" r="r" t="t"/>
              <a:pathLst>
                <a:path extrusionOk="0" h="11674" w="1925">
                  <a:moveTo>
                    <a:pt x="135" y="1"/>
                  </a:moveTo>
                  <a:cubicBezTo>
                    <a:pt x="126" y="1"/>
                    <a:pt x="117" y="2"/>
                    <a:pt x="108" y="5"/>
                  </a:cubicBezTo>
                  <a:cubicBezTo>
                    <a:pt x="36" y="5"/>
                    <a:pt x="1" y="77"/>
                    <a:pt x="19" y="130"/>
                  </a:cubicBezTo>
                  <a:cubicBezTo>
                    <a:pt x="304" y="1609"/>
                    <a:pt x="1533" y="8681"/>
                    <a:pt x="1693" y="11567"/>
                  </a:cubicBezTo>
                  <a:cubicBezTo>
                    <a:pt x="1711" y="11620"/>
                    <a:pt x="1747" y="11674"/>
                    <a:pt x="1818" y="11674"/>
                  </a:cubicBezTo>
                  <a:cubicBezTo>
                    <a:pt x="1871" y="11674"/>
                    <a:pt x="1925" y="11620"/>
                    <a:pt x="1925" y="11549"/>
                  </a:cubicBezTo>
                  <a:cubicBezTo>
                    <a:pt x="1747" y="8645"/>
                    <a:pt x="517" y="1573"/>
                    <a:pt x="232" y="94"/>
                  </a:cubicBezTo>
                  <a:cubicBezTo>
                    <a:pt x="218" y="35"/>
                    <a:pt x="178" y="1"/>
                    <a:pt x="13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4" name="Google Shape;1244;p4"/>
            <p:cNvSpPr/>
            <p:nvPr/>
          </p:nvSpPr>
          <p:spPr>
            <a:xfrm>
              <a:off x="8519601" y="422160"/>
              <a:ext cx="92263" cy="599681"/>
            </a:xfrm>
            <a:custGeom>
              <a:rect b="b" l="l" r="r" t="t"/>
              <a:pathLst>
                <a:path extrusionOk="0" h="11303" w="1739">
                  <a:moveTo>
                    <a:pt x="118" y="1"/>
                  </a:moveTo>
                  <a:cubicBezTo>
                    <a:pt x="60" y="1"/>
                    <a:pt x="1" y="46"/>
                    <a:pt x="11" y="133"/>
                  </a:cubicBezTo>
                  <a:cubicBezTo>
                    <a:pt x="403" y="3429"/>
                    <a:pt x="1026" y="7989"/>
                    <a:pt x="1525" y="11213"/>
                  </a:cubicBezTo>
                  <a:cubicBezTo>
                    <a:pt x="1525" y="11267"/>
                    <a:pt x="1578" y="11302"/>
                    <a:pt x="1632" y="11302"/>
                  </a:cubicBezTo>
                  <a:lnTo>
                    <a:pt x="1650" y="11302"/>
                  </a:lnTo>
                  <a:cubicBezTo>
                    <a:pt x="1703" y="11285"/>
                    <a:pt x="1739" y="11231"/>
                    <a:pt x="1739" y="11178"/>
                  </a:cubicBezTo>
                  <a:cubicBezTo>
                    <a:pt x="1240" y="7953"/>
                    <a:pt x="634" y="3411"/>
                    <a:pt x="224" y="97"/>
                  </a:cubicBezTo>
                  <a:cubicBezTo>
                    <a:pt x="216" y="32"/>
                    <a:pt x="167" y="1"/>
                    <a:pt x="11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5" name="Google Shape;1245;p4"/>
            <p:cNvSpPr/>
            <p:nvPr/>
          </p:nvSpPr>
          <p:spPr>
            <a:xfrm>
              <a:off x="8355186" y="605992"/>
              <a:ext cx="50668" cy="263683"/>
            </a:xfrm>
            <a:custGeom>
              <a:rect b="b" l="l" r="r" t="t"/>
              <a:pathLst>
                <a:path extrusionOk="0" h="4970" w="955">
                  <a:moveTo>
                    <a:pt x="128" y="1"/>
                  </a:moveTo>
                  <a:cubicBezTo>
                    <a:pt x="64" y="1"/>
                    <a:pt x="0" y="46"/>
                    <a:pt x="10" y="124"/>
                  </a:cubicBezTo>
                  <a:cubicBezTo>
                    <a:pt x="81" y="730"/>
                    <a:pt x="188" y="1389"/>
                    <a:pt x="313" y="2083"/>
                  </a:cubicBezTo>
                  <a:cubicBezTo>
                    <a:pt x="473" y="2992"/>
                    <a:pt x="651" y="3936"/>
                    <a:pt x="723" y="4880"/>
                  </a:cubicBezTo>
                  <a:cubicBezTo>
                    <a:pt x="723" y="4934"/>
                    <a:pt x="776" y="4969"/>
                    <a:pt x="829" y="4969"/>
                  </a:cubicBezTo>
                  <a:lnTo>
                    <a:pt x="847" y="4969"/>
                  </a:lnTo>
                  <a:cubicBezTo>
                    <a:pt x="901" y="4969"/>
                    <a:pt x="954" y="4916"/>
                    <a:pt x="954" y="4845"/>
                  </a:cubicBezTo>
                  <a:cubicBezTo>
                    <a:pt x="865" y="3901"/>
                    <a:pt x="705" y="2956"/>
                    <a:pt x="544" y="2048"/>
                  </a:cubicBezTo>
                  <a:cubicBezTo>
                    <a:pt x="420" y="1353"/>
                    <a:pt x="295" y="694"/>
                    <a:pt x="242" y="106"/>
                  </a:cubicBezTo>
                  <a:cubicBezTo>
                    <a:pt x="233" y="33"/>
                    <a:pt x="181"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6" name="Google Shape;1246;p4"/>
            <p:cNvSpPr/>
            <p:nvPr/>
          </p:nvSpPr>
          <p:spPr>
            <a:xfrm>
              <a:off x="8230933" y="757143"/>
              <a:ext cx="17986" cy="212697"/>
            </a:xfrm>
            <a:custGeom>
              <a:rect b="b" l="l" r="r" t="t"/>
              <a:pathLst>
                <a:path extrusionOk="0" h="4009" w="339">
                  <a:moveTo>
                    <a:pt x="143" y="0"/>
                  </a:moveTo>
                  <a:cubicBezTo>
                    <a:pt x="72" y="0"/>
                    <a:pt x="18" y="54"/>
                    <a:pt x="18" y="107"/>
                  </a:cubicBezTo>
                  <a:cubicBezTo>
                    <a:pt x="0" y="856"/>
                    <a:pt x="0" y="1604"/>
                    <a:pt x="54" y="2334"/>
                  </a:cubicBezTo>
                  <a:cubicBezTo>
                    <a:pt x="90" y="2833"/>
                    <a:pt x="107" y="3350"/>
                    <a:pt x="107" y="3902"/>
                  </a:cubicBezTo>
                  <a:cubicBezTo>
                    <a:pt x="107" y="3955"/>
                    <a:pt x="161" y="4009"/>
                    <a:pt x="232" y="4009"/>
                  </a:cubicBezTo>
                  <a:cubicBezTo>
                    <a:pt x="285" y="4009"/>
                    <a:pt x="339" y="3955"/>
                    <a:pt x="339" y="3902"/>
                  </a:cubicBezTo>
                  <a:cubicBezTo>
                    <a:pt x="339" y="3332"/>
                    <a:pt x="303" y="2815"/>
                    <a:pt x="285" y="2316"/>
                  </a:cubicBezTo>
                  <a:cubicBezTo>
                    <a:pt x="232" y="1586"/>
                    <a:pt x="214" y="856"/>
                    <a:pt x="250" y="125"/>
                  </a:cubicBezTo>
                  <a:cubicBezTo>
                    <a:pt x="250" y="54"/>
                    <a:pt x="196" y="18"/>
                    <a:pt x="1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7" name="Google Shape;1247;p4"/>
            <p:cNvSpPr/>
            <p:nvPr/>
          </p:nvSpPr>
          <p:spPr>
            <a:xfrm>
              <a:off x="7829261" y="917844"/>
              <a:ext cx="277531" cy="274135"/>
            </a:xfrm>
            <a:custGeom>
              <a:rect b="b" l="l" r="r" t="t"/>
              <a:pathLst>
                <a:path extrusionOk="0" h="5167" w="5231">
                  <a:moveTo>
                    <a:pt x="5068" y="0"/>
                  </a:moveTo>
                  <a:cubicBezTo>
                    <a:pt x="5041" y="0"/>
                    <a:pt x="5013" y="11"/>
                    <a:pt x="4988" y="36"/>
                  </a:cubicBezTo>
                  <a:cubicBezTo>
                    <a:pt x="4258" y="784"/>
                    <a:pt x="3367" y="1657"/>
                    <a:pt x="2530" y="2494"/>
                  </a:cubicBezTo>
                  <a:cubicBezTo>
                    <a:pt x="1675" y="3349"/>
                    <a:pt x="784" y="4222"/>
                    <a:pt x="36" y="4970"/>
                  </a:cubicBezTo>
                  <a:cubicBezTo>
                    <a:pt x="0" y="5024"/>
                    <a:pt x="0" y="5095"/>
                    <a:pt x="36" y="5130"/>
                  </a:cubicBezTo>
                  <a:cubicBezTo>
                    <a:pt x="72" y="5148"/>
                    <a:pt x="89" y="5166"/>
                    <a:pt x="125" y="5166"/>
                  </a:cubicBezTo>
                  <a:cubicBezTo>
                    <a:pt x="143" y="5166"/>
                    <a:pt x="179" y="5148"/>
                    <a:pt x="196" y="5130"/>
                  </a:cubicBezTo>
                  <a:cubicBezTo>
                    <a:pt x="945" y="4382"/>
                    <a:pt x="1835" y="3509"/>
                    <a:pt x="2673" y="2654"/>
                  </a:cubicBezTo>
                  <a:cubicBezTo>
                    <a:pt x="3528" y="1817"/>
                    <a:pt x="4401" y="944"/>
                    <a:pt x="5149" y="196"/>
                  </a:cubicBezTo>
                  <a:cubicBezTo>
                    <a:pt x="5231" y="114"/>
                    <a:pt x="5155" y="0"/>
                    <a:pt x="506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8" name="Google Shape;1248;p4"/>
            <p:cNvSpPr/>
            <p:nvPr/>
          </p:nvSpPr>
          <p:spPr>
            <a:xfrm>
              <a:off x="8012616" y="901821"/>
              <a:ext cx="109877" cy="314722"/>
            </a:xfrm>
            <a:custGeom>
              <a:rect b="b" l="l" r="r" t="t"/>
              <a:pathLst>
                <a:path extrusionOk="0" h="5932" w="2071">
                  <a:moveTo>
                    <a:pt x="1948" y="0"/>
                  </a:moveTo>
                  <a:cubicBezTo>
                    <a:pt x="1907" y="0"/>
                    <a:pt x="1863" y="22"/>
                    <a:pt x="1835" y="70"/>
                  </a:cubicBezTo>
                  <a:cubicBezTo>
                    <a:pt x="1425" y="1264"/>
                    <a:pt x="642" y="3598"/>
                    <a:pt x="18" y="5789"/>
                  </a:cubicBezTo>
                  <a:cubicBezTo>
                    <a:pt x="0" y="5842"/>
                    <a:pt x="18" y="5913"/>
                    <a:pt x="89" y="5931"/>
                  </a:cubicBezTo>
                  <a:lnTo>
                    <a:pt x="125" y="5931"/>
                  </a:lnTo>
                  <a:cubicBezTo>
                    <a:pt x="161" y="5931"/>
                    <a:pt x="214" y="5896"/>
                    <a:pt x="232" y="5860"/>
                  </a:cubicBezTo>
                  <a:cubicBezTo>
                    <a:pt x="855" y="3669"/>
                    <a:pt x="1639" y="1335"/>
                    <a:pt x="2049" y="142"/>
                  </a:cubicBezTo>
                  <a:cubicBezTo>
                    <a:pt x="2071" y="54"/>
                    <a:pt x="2012" y="0"/>
                    <a:pt x="194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9" name="Google Shape;1249;p4"/>
            <p:cNvSpPr/>
            <p:nvPr/>
          </p:nvSpPr>
          <p:spPr>
            <a:xfrm>
              <a:off x="8145888" y="852375"/>
              <a:ext cx="24618" cy="243151"/>
            </a:xfrm>
            <a:custGeom>
              <a:rect b="b" l="l" r="r" t="t"/>
              <a:pathLst>
                <a:path extrusionOk="0" h="4583" w="464">
                  <a:moveTo>
                    <a:pt x="142" y="0"/>
                  </a:moveTo>
                  <a:cubicBezTo>
                    <a:pt x="131" y="0"/>
                    <a:pt x="119" y="2"/>
                    <a:pt x="107" y="5"/>
                  </a:cubicBezTo>
                  <a:cubicBezTo>
                    <a:pt x="54" y="5"/>
                    <a:pt x="0" y="76"/>
                    <a:pt x="18" y="129"/>
                  </a:cubicBezTo>
                  <a:cubicBezTo>
                    <a:pt x="232" y="1109"/>
                    <a:pt x="160" y="2998"/>
                    <a:pt x="0" y="4458"/>
                  </a:cubicBezTo>
                  <a:cubicBezTo>
                    <a:pt x="0" y="4512"/>
                    <a:pt x="36" y="4565"/>
                    <a:pt x="107" y="4583"/>
                  </a:cubicBezTo>
                  <a:cubicBezTo>
                    <a:pt x="178" y="4583"/>
                    <a:pt x="214" y="4530"/>
                    <a:pt x="232" y="4476"/>
                  </a:cubicBezTo>
                  <a:cubicBezTo>
                    <a:pt x="374" y="3122"/>
                    <a:pt x="463" y="1145"/>
                    <a:pt x="250" y="94"/>
                  </a:cubicBezTo>
                  <a:cubicBezTo>
                    <a:pt x="235" y="35"/>
                    <a:pt x="196" y="0"/>
                    <a:pt x="14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0" name="Google Shape;1250;p4"/>
            <p:cNvSpPr/>
            <p:nvPr/>
          </p:nvSpPr>
          <p:spPr>
            <a:xfrm>
              <a:off x="8081586" y="-725506"/>
              <a:ext cx="1644864" cy="1663274"/>
            </a:xfrm>
            <a:custGeom>
              <a:rect b="b" l="l" r="r" t="t"/>
              <a:pathLst>
                <a:path extrusionOk="0" h="31350" w="31003">
                  <a:moveTo>
                    <a:pt x="30730" y="1"/>
                  </a:moveTo>
                  <a:cubicBezTo>
                    <a:pt x="30696" y="1"/>
                    <a:pt x="30660" y="10"/>
                    <a:pt x="30624" y="31"/>
                  </a:cubicBezTo>
                  <a:cubicBezTo>
                    <a:pt x="30570" y="67"/>
                    <a:pt x="23854" y="4770"/>
                    <a:pt x="18243" y="10506"/>
                  </a:cubicBezTo>
                  <a:cubicBezTo>
                    <a:pt x="11242" y="17650"/>
                    <a:pt x="215" y="30904"/>
                    <a:pt x="108" y="31028"/>
                  </a:cubicBezTo>
                  <a:cubicBezTo>
                    <a:pt x="1" y="31153"/>
                    <a:pt x="90" y="31349"/>
                    <a:pt x="268" y="31349"/>
                  </a:cubicBezTo>
                  <a:cubicBezTo>
                    <a:pt x="321" y="31349"/>
                    <a:pt x="375" y="31331"/>
                    <a:pt x="411" y="31278"/>
                  </a:cubicBezTo>
                  <a:cubicBezTo>
                    <a:pt x="517" y="31153"/>
                    <a:pt x="11527" y="17899"/>
                    <a:pt x="18510" y="10773"/>
                  </a:cubicBezTo>
                  <a:cubicBezTo>
                    <a:pt x="24104" y="5073"/>
                    <a:pt x="30784" y="388"/>
                    <a:pt x="30855" y="352"/>
                  </a:cubicBezTo>
                  <a:cubicBezTo>
                    <a:pt x="31003" y="219"/>
                    <a:pt x="30894" y="1"/>
                    <a:pt x="307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1" name="Google Shape;1251;p4"/>
            <p:cNvSpPr/>
            <p:nvPr/>
          </p:nvSpPr>
          <p:spPr>
            <a:xfrm>
              <a:off x="9459612" y="-767471"/>
              <a:ext cx="322309" cy="247820"/>
            </a:xfrm>
            <a:custGeom>
              <a:rect b="b" l="l" r="r" t="t"/>
              <a:pathLst>
                <a:path extrusionOk="0" h="4671" w="6075">
                  <a:moveTo>
                    <a:pt x="5719" y="1"/>
                  </a:moveTo>
                  <a:cubicBezTo>
                    <a:pt x="5225" y="1"/>
                    <a:pt x="0" y="4670"/>
                    <a:pt x="0" y="4670"/>
                  </a:cubicBezTo>
                  <a:lnTo>
                    <a:pt x="6039" y="430"/>
                  </a:lnTo>
                  <a:cubicBezTo>
                    <a:pt x="6075" y="235"/>
                    <a:pt x="5950" y="39"/>
                    <a:pt x="5736" y="3"/>
                  </a:cubicBezTo>
                  <a:cubicBezTo>
                    <a:pt x="5731" y="1"/>
                    <a:pt x="5726" y="1"/>
                    <a:pt x="57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2" name="Google Shape;1252;p4"/>
            <p:cNvSpPr/>
            <p:nvPr/>
          </p:nvSpPr>
          <p:spPr>
            <a:xfrm>
              <a:off x="9171317" y="-743703"/>
              <a:ext cx="633318" cy="994357"/>
            </a:xfrm>
            <a:custGeom>
              <a:rect b="b" l="l" r="r" t="t"/>
              <a:pathLst>
                <a:path extrusionOk="0" h="18742" w="11937">
                  <a:moveTo>
                    <a:pt x="8801" y="0"/>
                  </a:moveTo>
                  <a:lnTo>
                    <a:pt x="8231" y="18"/>
                  </a:lnTo>
                  <a:cubicBezTo>
                    <a:pt x="7839" y="2423"/>
                    <a:pt x="5755" y="3492"/>
                    <a:pt x="5755" y="3492"/>
                  </a:cubicBezTo>
                  <a:cubicBezTo>
                    <a:pt x="1533" y="5184"/>
                    <a:pt x="1070" y="6912"/>
                    <a:pt x="1016" y="7803"/>
                  </a:cubicBezTo>
                  <a:cubicBezTo>
                    <a:pt x="927" y="9086"/>
                    <a:pt x="2459" y="9175"/>
                    <a:pt x="2459" y="9175"/>
                  </a:cubicBezTo>
                  <a:cubicBezTo>
                    <a:pt x="268" y="11134"/>
                    <a:pt x="1" y="12559"/>
                    <a:pt x="464" y="13272"/>
                  </a:cubicBezTo>
                  <a:cubicBezTo>
                    <a:pt x="856" y="13878"/>
                    <a:pt x="1497" y="14287"/>
                    <a:pt x="2210" y="14412"/>
                  </a:cubicBezTo>
                  <a:cubicBezTo>
                    <a:pt x="1368" y="15415"/>
                    <a:pt x="1629" y="18741"/>
                    <a:pt x="3327" y="18741"/>
                  </a:cubicBezTo>
                  <a:cubicBezTo>
                    <a:pt x="3498" y="18741"/>
                    <a:pt x="3683" y="18708"/>
                    <a:pt x="3884" y="18634"/>
                  </a:cubicBezTo>
                  <a:cubicBezTo>
                    <a:pt x="6093" y="17832"/>
                    <a:pt x="6164" y="14572"/>
                    <a:pt x="6164" y="14572"/>
                  </a:cubicBezTo>
                  <a:cubicBezTo>
                    <a:pt x="6262" y="14578"/>
                    <a:pt x="6357" y="14580"/>
                    <a:pt x="6450" y="14580"/>
                  </a:cubicBezTo>
                  <a:cubicBezTo>
                    <a:pt x="7653" y="14580"/>
                    <a:pt x="8502" y="14140"/>
                    <a:pt x="8783" y="12934"/>
                  </a:cubicBezTo>
                  <a:cubicBezTo>
                    <a:pt x="9318" y="10707"/>
                    <a:pt x="8498" y="9567"/>
                    <a:pt x="8498" y="9424"/>
                  </a:cubicBezTo>
                  <a:cubicBezTo>
                    <a:pt x="11936" y="8035"/>
                    <a:pt x="9496" y="5149"/>
                    <a:pt x="8854" y="3260"/>
                  </a:cubicBezTo>
                  <a:cubicBezTo>
                    <a:pt x="8213" y="1354"/>
                    <a:pt x="8801" y="0"/>
                    <a:pt x="880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3" name="Google Shape;1253;p4"/>
            <p:cNvSpPr/>
            <p:nvPr/>
          </p:nvSpPr>
          <p:spPr>
            <a:xfrm>
              <a:off x="9377379" y="-752033"/>
              <a:ext cx="254293" cy="819328"/>
            </a:xfrm>
            <a:custGeom>
              <a:rect b="b" l="l" r="r" t="t"/>
              <a:pathLst>
                <a:path extrusionOk="0" h="15443" w="4793">
                  <a:moveTo>
                    <a:pt x="4659" y="0"/>
                  </a:moveTo>
                  <a:cubicBezTo>
                    <a:pt x="4621" y="0"/>
                    <a:pt x="4586" y="30"/>
                    <a:pt x="4561" y="68"/>
                  </a:cubicBezTo>
                  <a:cubicBezTo>
                    <a:pt x="4543" y="157"/>
                    <a:pt x="1924" y="7889"/>
                    <a:pt x="18" y="15317"/>
                  </a:cubicBezTo>
                  <a:cubicBezTo>
                    <a:pt x="0" y="15371"/>
                    <a:pt x="36" y="15424"/>
                    <a:pt x="107" y="15442"/>
                  </a:cubicBezTo>
                  <a:lnTo>
                    <a:pt x="125" y="15442"/>
                  </a:lnTo>
                  <a:cubicBezTo>
                    <a:pt x="178" y="15442"/>
                    <a:pt x="214" y="15406"/>
                    <a:pt x="232" y="15371"/>
                  </a:cubicBezTo>
                  <a:cubicBezTo>
                    <a:pt x="2138" y="7942"/>
                    <a:pt x="4739" y="211"/>
                    <a:pt x="4774" y="139"/>
                  </a:cubicBezTo>
                  <a:cubicBezTo>
                    <a:pt x="4792" y="86"/>
                    <a:pt x="4757" y="33"/>
                    <a:pt x="4703" y="15"/>
                  </a:cubicBezTo>
                  <a:cubicBezTo>
                    <a:pt x="4688" y="5"/>
                    <a:pt x="4673" y="0"/>
                    <a:pt x="465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4" name="Google Shape;1254;p4"/>
            <p:cNvSpPr/>
            <p:nvPr/>
          </p:nvSpPr>
          <p:spPr>
            <a:xfrm>
              <a:off x="9462371" y="-523476"/>
              <a:ext cx="140914" cy="109665"/>
            </a:xfrm>
            <a:custGeom>
              <a:rect b="b" l="l" r="r" t="t"/>
              <a:pathLst>
                <a:path extrusionOk="0" h="2067" w="2656">
                  <a:moveTo>
                    <a:pt x="1747" y="0"/>
                  </a:moveTo>
                  <a:cubicBezTo>
                    <a:pt x="1712" y="0"/>
                    <a:pt x="1676" y="0"/>
                    <a:pt x="1640" y="36"/>
                  </a:cubicBezTo>
                  <a:lnTo>
                    <a:pt x="73" y="1532"/>
                  </a:lnTo>
                  <a:cubicBezTo>
                    <a:pt x="1" y="1604"/>
                    <a:pt x="69" y="1712"/>
                    <a:pt x="154" y="1712"/>
                  </a:cubicBezTo>
                  <a:cubicBezTo>
                    <a:pt x="174" y="1712"/>
                    <a:pt x="195" y="1706"/>
                    <a:pt x="215" y="1692"/>
                  </a:cubicBezTo>
                  <a:lnTo>
                    <a:pt x="1676" y="285"/>
                  </a:lnTo>
                  <a:lnTo>
                    <a:pt x="2424" y="1995"/>
                  </a:lnTo>
                  <a:cubicBezTo>
                    <a:pt x="2442" y="2049"/>
                    <a:pt x="2478" y="2067"/>
                    <a:pt x="2531" y="2067"/>
                  </a:cubicBezTo>
                  <a:cubicBezTo>
                    <a:pt x="2602" y="2067"/>
                    <a:pt x="2656" y="1995"/>
                    <a:pt x="2620" y="1924"/>
                  </a:cubicBezTo>
                  <a:lnTo>
                    <a:pt x="1819" y="71"/>
                  </a:lnTo>
                  <a:cubicBezTo>
                    <a:pt x="1801" y="36"/>
                    <a:pt x="1783" y="0"/>
                    <a:pt x="17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5" name="Google Shape;1255;p4"/>
            <p:cNvSpPr/>
            <p:nvPr/>
          </p:nvSpPr>
          <p:spPr>
            <a:xfrm>
              <a:off x="9408574" y="-346222"/>
              <a:ext cx="131417" cy="101600"/>
            </a:xfrm>
            <a:custGeom>
              <a:rect b="b" l="l" r="r" t="t"/>
              <a:pathLst>
                <a:path extrusionOk="0" h="1915" w="2477">
                  <a:moveTo>
                    <a:pt x="1665" y="0"/>
                  </a:moveTo>
                  <a:cubicBezTo>
                    <a:pt x="1643" y="0"/>
                    <a:pt x="1621" y="8"/>
                    <a:pt x="1603" y="26"/>
                  </a:cubicBezTo>
                  <a:lnTo>
                    <a:pt x="54" y="1469"/>
                  </a:lnTo>
                  <a:cubicBezTo>
                    <a:pt x="0" y="1522"/>
                    <a:pt x="0" y="1576"/>
                    <a:pt x="54" y="1629"/>
                  </a:cubicBezTo>
                  <a:cubicBezTo>
                    <a:pt x="71" y="1647"/>
                    <a:pt x="98" y="1656"/>
                    <a:pt x="125" y="1656"/>
                  </a:cubicBezTo>
                  <a:cubicBezTo>
                    <a:pt x="151" y="1656"/>
                    <a:pt x="178" y="1647"/>
                    <a:pt x="196" y="1629"/>
                  </a:cubicBezTo>
                  <a:lnTo>
                    <a:pt x="1639" y="293"/>
                  </a:lnTo>
                  <a:lnTo>
                    <a:pt x="2245" y="1843"/>
                  </a:lnTo>
                  <a:cubicBezTo>
                    <a:pt x="2262" y="1896"/>
                    <a:pt x="2316" y="1914"/>
                    <a:pt x="2352" y="1914"/>
                  </a:cubicBezTo>
                  <a:lnTo>
                    <a:pt x="2387" y="1914"/>
                  </a:lnTo>
                  <a:cubicBezTo>
                    <a:pt x="2441" y="1896"/>
                    <a:pt x="2476" y="1825"/>
                    <a:pt x="2441" y="1772"/>
                  </a:cubicBezTo>
                  <a:lnTo>
                    <a:pt x="1782" y="79"/>
                  </a:lnTo>
                  <a:cubicBezTo>
                    <a:pt x="1758" y="32"/>
                    <a:pt x="1710" y="0"/>
                    <a:pt x="1665"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6" name="Google Shape;1256;p4"/>
            <p:cNvSpPr/>
            <p:nvPr/>
          </p:nvSpPr>
          <p:spPr>
            <a:xfrm>
              <a:off x="9365442" y="-177563"/>
              <a:ext cx="132001" cy="102131"/>
            </a:xfrm>
            <a:custGeom>
              <a:rect b="b" l="l" r="r" t="t"/>
              <a:pathLst>
                <a:path extrusionOk="0" h="1925" w="2488">
                  <a:moveTo>
                    <a:pt x="1543" y="0"/>
                  </a:moveTo>
                  <a:cubicBezTo>
                    <a:pt x="1508" y="0"/>
                    <a:pt x="1472" y="0"/>
                    <a:pt x="1454" y="36"/>
                  </a:cubicBezTo>
                  <a:lnTo>
                    <a:pt x="83" y="1514"/>
                  </a:lnTo>
                  <a:cubicBezTo>
                    <a:pt x="1" y="1582"/>
                    <a:pt x="76" y="1692"/>
                    <a:pt x="155" y="1692"/>
                  </a:cubicBezTo>
                  <a:cubicBezTo>
                    <a:pt x="179" y="1692"/>
                    <a:pt x="204" y="1682"/>
                    <a:pt x="225" y="1657"/>
                  </a:cubicBezTo>
                  <a:lnTo>
                    <a:pt x="1508" y="285"/>
                  </a:lnTo>
                  <a:lnTo>
                    <a:pt x="2274" y="1871"/>
                  </a:lnTo>
                  <a:cubicBezTo>
                    <a:pt x="2292" y="1906"/>
                    <a:pt x="2327" y="1924"/>
                    <a:pt x="2363" y="1924"/>
                  </a:cubicBezTo>
                  <a:lnTo>
                    <a:pt x="2416" y="1924"/>
                  </a:lnTo>
                  <a:cubicBezTo>
                    <a:pt x="2470" y="1888"/>
                    <a:pt x="2488" y="1835"/>
                    <a:pt x="2452" y="1782"/>
                  </a:cubicBezTo>
                  <a:lnTo>
                    <a:pt x="1633" y="54"/>
                  </a:lnTo>
                  <a:cubicBezTo>
                    <a:pt x="1615" y="36"/>
                    <a:pt x="1579" y="0"/>
                    <a:pt x="15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7" name="Google Shape;1257;p4"/>
            <p:cNvSpPr/>
            <p:nvPr/>
          </p:nvSpPr>
          <p:spPr>
            <a:xfrm>
              <a:off x="9304588" y="-356196"/>
              <a:ext cx="32204" cy="23663"/>
            </a:xfrm>
            <a:custGeom>
              <a:rect b="b" l="l" r="r" t="t"/>
              <a:pathLst>
                <a:path extrusionOk="0" h="446" w="607">
                  <a:moveTo>
                    <a:pt x="321" y="0"/>
                  </a:moveTo>
                  <a:cubicBezTo>
                    <a:pt x="36" y="0"/>
                    <a:pt x="0" y="446"/>
                    <a:pt x="286"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8" name="Google Shape;1258;p4"/>
            <p:cNvSpPr/>
            <p:nvPr/>
          </p:nvSpPr>
          <p:spPr>
            <a:xfrm>
              <a:off x="9372657" y="-411054"/>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59" name="Google Shape;1259;p4"/>
            <p:cNvSpPr/>
            <p:nvPr/>
          </p:nvSpPr>
          <p:spPr>
            <a:xfrm>
              <a:off x="9328198" y="-209714"/>
              <a:ext cx="32204" cy="23663"/>
            </a:xfrm>
            <a:custGeom>
              <a:rect b="b" l="l" r="r" t="t"/>
              <a:pathLst>
                <a:path extrusionOk="0" h="446" w="607">
                  <a:moveTo>
                    <a:pt x="322" y="0"/>
                  </a:moveTo>
                  <a:cubicBezTo>
                    <a:pt x="36" y="0"/>
                    <a:pt x="1" y="446"/>
                    <a:pt x="286" y="446"/>
                  </a:cubicBezTo>
                  <a:cubicBezTo>
                    <a:pt x="571" y="446"/>
                    <a:pt x="607" y="0"/>
                    <a:pt x="3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0" name="Google Shape;1260;p4"/>
            <p:cNvSpPr/>
            <p:nvPr/>
          </p:nvSpPr>
          <p:spPr>
            <a:xfrm>
              <a:off x="9239385" y="-100104"/>
              <a:ext cx="32151" cy="23716"/>
            </a:xfrm>
            <a:custGeom>
              <a:rect b="b" l="l" r="r" t="t"/>
              <a:pathLst>
                <a:path extrusionOk="0" h="447" w="606">
                  <a:moveTo>
                    <a:pt x="321" y="1"/>
                  </a:moveTo>
                  <a:cubicBezTo>
                    <a:pt x="54"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1" name="Google Shape;1261;p4"/>
            <p:cNvSpPr/>
            <p:nvPr/>
          </p:nvSpPr>
          <p:spPr>
            <a:xfrm>
              <a:off x="9311220" y="-15006"/>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2" name="Google Shape;1262;p4"/>
            <p:cNvSpPr/>
            <p:nvPr/>
          </p:nvSpPr>
          <p:spPr>
            <a:xfrm>
              <a:off x="9311220" y="145642"/>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3" name="Google Shape;1263;p4"/>
            <p:cNvSpPr/>
            <p:nvPr/>
          </p:nvSpPr>
          <p:spPr>
            <a:xfrm>
              <a:off x="9406665" y="114446"/>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4" name="Google Shape;1264;p4"/>
            <p:cNvSpPr/>
            <p:nvPr/>
          </p:nvSpPr>
          <p:spPr>
            <a:xfrm>
              <a:off x="9437860" y="-32036"/>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5" name="Google Shape;1265;p4"/>
            <p:cNvSpPr/>
            <p:nvPr/>
          </p:nvSpPr>
          <p:spPr>
            <a:xfrm>
              <a:off x="9577711" y="-42435"/>
              <a:ext cx="32204" cy="23663"/>
            </a:xfrm>
            <a:custGeom>
              <a:rect b="b" l="l" r="r" t="t"/>
              <a:pathLst>
                <a:path extrusionOk="0" h="446" w="607">
                  <a:moveTo>
                    <a:pt x="321" y="1"/>
                  </a:moveTo>
                  <a:cubicBezTo>
                    <a:pt x="36" y="1"/>
                    <a:pt x="1" y="446"/>
                    <a:pt x="286" y="446"/>
                  </a:cubicBezTo>
                  <a:cubicBezTo>
                    <a:pt x="553" y="446"/>
                    <a:pt x="607"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6" name="Google Shape;1266;p4"/>
            <p:cNvSpPr/>
            <p:nvPr/>
          </p:nvSpPr>
          <p:spPr>
            <a:xfrm>
              <a:off x="9522906" y="-195549"/>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7" name="Google Shape;1267;p4"/>
            <p:cNvSpPr/>
            <p:nvPr/>
          </p:nvSpPr>
          <p:spPr>
            <a:xfrm>
              <a:off x="9601373" y="-322189"/>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8" name="Google Shape;1268;p4"/>
            <p:cNvSpPr/>
            <p:nvPr/>
          </p:nvSpPr>
          <p:spPr>
            <a:xfrm>
              <a:off x="9635381" y="-411054"/>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9" name="Google Shape;1269;p4"/>
            <p:cNvSpPr/>
            <p:nvPr/>
          </p:nvSpPr>
          <p:spPr>
            <a:xfrm>
              <a:off x="9580576" y="-537694"/>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0" name="Google Shape;1270;p4"/>
            <p:cNvSpPr/>
            <p:nvPr/>
          </p:nvSpPr>
          <p:spPr>
            <a:xfrm>
              <a:off x="9444492" y="-523476"/>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1" name="Google Shape;1271;p4"/>
            <p:cNvSpPr/>
            <p:nvPr/>
          </p:nvSpPr>
          <p:spPr>
            <a:xfrm>
              <a:off x="9280024" y="-434663"/>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2" name="Google Shape;1272;p4"/>
            <p:cNvSpPr/>
            <p:nvPr/>
          </p:nvSpPr>
          <p:spPr>
            <a:xfrm>
              <a:off x="8594407" y="-787154"/>
              <a:ext cx="1058076" cy="525987"/>
            </a:xfrm>
            <a:custGeom>
              <a:rect b="b" l="l" r="r" t="t"/>
              <a:pathLst>
                <a:path extrusionOk="0" h="9914" w="19943">
                  <a:moveTo>
                    <a:pt x="10667" y="0"/>
                  </a:moveTo>
                  <a:cubicBezTo>
                    <a:pt x="9904" y="0"/>
                    <a:pt x="9404" y="229"/>
                    <a:pt x="9075" y="427"/>
                  </a:cubicBezTo>
                  <a:cubicBezTo>
                    <a:pt x="7989" y="1104"/>
                    <a:pt x="8790" y="2405"/>
                    <a:pt x="8790" y="2405"/>
                  </a:cubicBezTo>
                  <a:cubicBezTo>
                    <a:pt x="7922" y="2200"/>
                    <a:pt x="7196" y="2112"/>
                    <a:pt x="6597" y="2112"/>
                  </a:cubicBezTo>
                  <a:cubicBezTo>
                    <a:pt x="5216" y="2112"/>
                    <a:pt x="4507" y="2576"/>
                    <a:pt x="4283" y="3135"/>
                  </a:cubicBezTo>
                  <a:cubicBezTo>
                    <a:pt x="4016" y="3812"/>
                    <a:pt x="4052" y="4560"/>
                    <a:pt x="4355" y="5219"/>
                  </a:cubicBezTo>
                  <a:cubicBezTo>
                    <a:pt x="4321" y="5217"/>
                    <a:pt x="4287" y="5215"/>
                    <a:pt x="4252" y="5215"/>
                  </a:cubicBezTo>
                  <a:cubicBezTo>
                    <a:pt x="2793" y="5215"/>
                    <a:pt x="0" y="7709"/>
                    <a:pt x="1896" y="9014"/>
                  </a:cubicBezTo>
                  <a:cubicBezTo>
                    <a:pt x="2413" y="9373"/>
                    <a:pt x="2987" y="9504"/>
                    <a:pt x="3550" y="9504"/>
                  </a:cubicBezTo>
                  <a:cubicBezTo>
                    <a:pt x="5080" y="9504"/>
                    <a:pt x="6528" y="8533"/>
                    <a:pt x="6528" y="8533"/>
                  </a:cubicBezTo>
                  <a:cubicBezTo>
                    <a:pt x="7059" y="9397"/>
                    <a:pt x="7690" y="9913"/>
                    <a:pt x="8486" y="9913"/>
                  </a:cubicBezTo>
                  <a:cubicBezTo>
                    <a:pt x="8757" y="9913"/>
                    <a:pt x="9048" y="9853"/>
                    <a:pt x="9360" y="9726"/>
                  </a:cubicBezTo>
                  <a:cubicBezTo>
                    <a:pt x="11498" y="8871"/>
                    <a:pt x="11961" y="7553"/>
                    <a:pt x="12068" y="7464"/>
                  </a:cubicBezTo>
                  <a:cubicBezTo>
                    <a:pt x="12711" y="7879"/>
                    <a:pt x="13261" y="8052"/>
                    <a:pt x="13740" y="8052"/>
                  </a:cubicBezTo>
                  <a:cubicBezTo>
                    <a:pt x="15585" y="8052"/>
                    <a:pt x="16372" y="5477"/>
                    <a:pt x="17306" y="4204"/>
                  </a:cubicBezTo>
                  <a:cubicBezTo>
                    <a:pt x="18499" y="2583"/>
                    <a:pt x="19942" y="2262"/>
                    <a:pt x="19942" y="2262"/>
                  </a:cubicBezTo>
                  <a:lnTo>
                    <a:pt x="19604" y="1817"/>
                  </a:lnTo>
                  <a:cubicBezTo>
                    <a:pt x="18873" y="2179"/>
                    <a:pt x="18155" y="2300"/>
                    <a:pt x="17521" y="2300"/>
                  </a:cubicBezTo>
                  <a:cubicBezTo>
                    <a:pt x="16255" y="2300"/>
                    <a:pt x="15328" y="1817"/>
                    <a:pt x="15328" y="1817"/>
                  </a:cubicBezTo>
                  <a:cubicBezTo>
                    <a:pt x="13163" y="404"/>
                    <a:pt x="11682" y="0"/>
                    <a:pt x="106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3" name="Google Shape;1273;p4"/>
            <p:cNvSpPr/>
            <p:nvPr/>
          </p:nvSpPr>
          <p:spPr>
            <a:xfrm>
              <a:off x="8841480" y="-684389"/>
              <a:ext cx="813280" cy="280979"/>
            </a:xfrm>
            <a:custGeom>
              <a:rect b="b" l="l" r="r" t="t"/>
              <a:pathLst>
                <a:path extrusionOk="0" h="5296" w="15329">
                  <a:moveTo>
                    <a:pt x="15190" y="0"/>
                  </a:moveTo>
                  <a:cubicBezTo>
                    <a:pt x="15181" y="0"/>
                    <a:pt x="15171" y="2"/>
                    <a:pt x="15160" y="5"/>
                  </a:cubicBezTo>
                  <a:cubicBezTo>
                    <a:pt x="15071" y="22"/>
                    <a:pt x="7251" y="2356"/>
                    <a:pt x="90" y="5082"/>
                  </a:cubicBezTo>
                  <a:cubicBezTo>
                    <a:pt x="36" y="5100"/>
                    <a:pt x="0" y="5171"/>
                    <a:pt x="18" y="5224"/>
                  </a:cubicBezTo>
                  <a:cubicBezTo>
                    <a:pt x="36" y="5260"/>
                    <a:pt x="72" y="5295"/>
                    <a:pt x="125" y="5295"/>
                  </a:cubicBezTo>
                  <a:cubicBezTo>
                    <a:pt x="143" y="5295"/>
                    <a:pt x="143" y="5278"/>
                    <a:pt x="161" y="5278"/>
                  </a:cubicBezTo>
                  <a:cubicBezTo>
                    <a:pt x="7322" y="2552"/>
                    <a:pt x="15143" y="236"/>
                    <a:pt x="15214" y="201"/>
                  </a:cubicBezTo>
                  <a:cubicBezTo>
                    <a:pt x="15328" y="168"/>
                    <a:pt x="15293" y="0"/>
                    <a:pt x="151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4" name="Google Shape;1274;p4"/>
            <p:cNvSpPr/>
            <p:nvPr/>
          </p:nvSpPr>
          <p:spPr>
            <a:xfrm>
              <a:off x="9299867" y="-633351"/>
              <a:ext cx="124785" cy="125051"/>
            </a:xfrm>
            <a:custGeom>
              <a:rect b="b" l="l" r="r" t="t"/>
              <a:pathLst>
                <a:path extrusionOk="0" h="2357" w="2352">
                  <a:moveTo>
                    <a:pt x="98" y="0"/>
                  </a:moveTo>
                  <a:cubicBezTo>
                    <a:pt x="54" y="0"/>
                    <a:pt x="15" y="35"/>
                    <a:pt x="0" y="94"/>
                  </a:cubicBezTo>
                  <a:cubicBezTo>
                    <a:pt x="0" y="147"/>
                    <a:pt x="36" y="201"/>
                    <a:pt x="89" y="218"/>
                  </a:cubicBezTo>
                  <a:lnTo>
                    <a:pt x="2085" y="610"/>
                  </a:lnTo>
                  <a:lnTo>
                    <a:pt x="1105" y="2196"/>
                  </a:lnTo>
                  <a:cubicBezTo>
                    <a:pt x="1069" y="2249"/>
                    <a:pt x="1087" y="2320"/>
                    <a:pt x="1141" y="2338"/>
                  </a:cubicBezTo>
                  <a:cubicBezTo>
                    <a:pt x="1158" y="2356"/>
                    <a:pt x="1176" y="2356"/>
                    <a:pt x="1194" y="2356"/>
                  </a:cubicBezTo>
                  <a:cubicBezTo>
                    <a:pt x="1230" y="2356"/>
                    <a:pt x="1265" y="2338"/>
                    <a:pt x="1301" y="2303"/>
                  </a:cubicBezTo>
                  <a:lnTo>
                    <a:pt x="2352" y="575"/>
                  </a:lnTo>
                  <a:cubicBezTo>
                    <a:pt x="2352" y="557"/>
                    <a:pt x="2352" y="521"/>
                    <a:pt x="2352" y="486"/>
                  </a:cubicBezTo>
                  <a:cubicBezTo>
                    <a:pt x="2334" y="450"/>
                    <a:pt x="2298" y="432"/>
                    <a:pt x="2263" y="432"/>
                  </a:cubicBezTo>
                  <a:lnTo>
                    <a:pt x="125" y="5"/>
                  </a:lnTo>
                  <a:cubicBezTo>
                    <a:pt x="116" y="2"/>
                    <a:pt x="107" y="0"/>
                    <a:pt x="9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5" name="Google Shape;1275;p4"/>
            <p:cNvSpPr/>
            <p:nvPr/>
          </p:nvSpPr>
          <p:spPr>
            <a:xfrm>
              <a:off x="9123727" y="-577591"/>
              <a:ext cx="124202" cy="115554"/>
            </a:xfrm>
            <a:custGeom>
              <a:rect b="b" l="l" r="r" t="t"/>
              <a:pathLst>
                <a:path extrusionOk="0" h="2178" w="2341">
                  <a:moveTo>
                    <a:pt x="154" y="1"/>
                  </a:moveTo>
                  <a:cubicBezTo>
                    <a:pt x="36" y="1"/>
                    <a:pt x="0" y="184"/>
                    <a:pt x="132" y="201"/>
                  </a:cubicBezTo>
                  <a:lnTo>
                    <a:pt x="2056" y="610"/>
                  </a:lnTo>
                  <a:lnTo>
                    <a:pt x="1147" y="2018"/>
                  </a:lnTo>
                  <a:cubicBezTo>
                    <a:pt x="1094" y="2089"/>
                    <a:pt x="1147" y="2178"/>
                    <a:pt x="1236" y="2178"/>
                  </a:cubicBezTo>
                  <a:cubicBezTo>
                    <a:pt x="1254" y="2178"/>
                    <a:pt x="1290" y="2160"/>
                    <a:pt x="1307" y="2142"/>
                  </a:cubicBezTo>
                  <a:lnTo>
                    <a:pt x="2323" y="610"/>
                  </a:lnTo>
                  <a:cubicBezTo>
                    <a:pt x="2341" y="575"/>
                    <a:pt x="2341" y="539"/>
                    <a:pt x="2341" y="503"/>
                  </a:cubicBezTo>
                  <a:cubicBezTo>
                    <a:pt x="2323" y="468"/>
                    <a:pt x="2287" y="450"/>
                    <a:pt x="2252" y="450"/>
                  </a:cubicBezTo>
                  <a:lnTo>
                    <a:pt x="185" y="5"/>
                  </a:lnTo>
                  <a:cubicBezTo>
                    <a:pt x="174" y="2"/>
                    <a:pt x="164" y="1"/>
                    <a:pt x="15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6" name="Google Shape;1276;p4"/>
            <p:cNvSpPr/>
            <p:nvPr/>
          </p:nvSpPr>
          <p:spPr>
            <a:xfrm>
              <a:off x="8962443" y="-513289"/>
              <a:ext cx="118207" cy="114599"/>
            </a:xfrm>
            <a:custGeom>
              <a:rect b="b" l="l" r="r" t="t"/>
              <a:pathLst>
                <a:path extrusionOk="0" h="2160" w="2228">
                  <a:moveTo>
                    <a:pt x="104" y="1"/>
                  </a:moveTo>
                  <a:cubicBezTo>
                    <a:pt x="59" y="1"/>
                    <a:pt x="19" y="47"/>
                    <a:pt x="19" y="93"/>
                  </a:cubicBezTo>
                  <a:cubicBezTo>
                    <a:pt x="1" y="147"/>
                    <a:pt x="36" y="200"/>
                    <a:pt x="108" y="218"/>
                  </a:cubicBezTo>
                  <a:lnTo>
                    <a:pt x="1942" y="467"/>
                  </a:lnTo>
                  <a:lnTo>
                    <a:pt x="1105" y="1999"/>
                  </a:lnTo>
                  <a:cubicBezTo>
                    <a:pt x="1070" y="2053"/>
                    <a:pt x="1087" y="2106"/>
                    <a:pt x="1141" y="2142"/>
                  </a:cubicBezTo>
                  <a:cubicBezTo>
                    <a:pt x="1159" y="2142"/>
                    <a:pt x="1176" y="2160"/>
                    <a:pt x="1194" y="2160"/>
                  </a:cubicBezTo>
                  <a:cubicBezTo>
                    <a:pt x="1230" y="2160"/>
                    <a:pt x="1283" y="2142"/>
                    <a:pt x="1301" y="2106"/>
                  </a:cubicBezTo>
                  <a:lnTo>
                    <a:pt x="2228" y="432"/>
                  </a:lnTo>
                  <a:cubicBezTo>
                    <a:pt x="2228" y="396"/>
                    <a:pt x="2228" y="360"/>
                    <a:pt x="2228" y="325"/>
                  </a:cubicBezTo>
                  <a:cubicBezTo>
                    <a:pt x="2210" y="307"/>
                    <a:pt x="2174" y="271"/>
                    <a:pt x="2138" y="271"/>
                  </a:cubicBezTo>
                  <a:lnTo>
                    <a:pt x="125" y="4"/>
                  </a:lnTo>
                  <a:cubicBezTo>
                    <a:pt x="118" y="2"/>
                    <a:pt x="111" y="1"/>
                    <a:pt x="1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7" name="Google Shape;1277;p4"/>
            <p:cNvSpPr/>
            <p:nvPr/>
          </p:nvSpPr>
          <p:spPr>
            <a:xfrm>
              <a:off x="9116512" y="-417633"/>
              <a:ext cx="32204" cy="23663"/>
            </a:xfrm>
            <a:custGeom>
              <a:rect b="b" l="l" r="r" t="t"/>
              <a:pathLst>
                <a:path extrusionOk="0" h="446" w="607">
                  <a:moveTo>
                    <a:pt x="321" y="0"/>
                  </a:moveTo>
                  <a:cubicBezTo>
                    <a:pt x="36" y="0"/>
                    <a:pt x="0" y="446"/>
                    <a:pt x="285"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8" name="Google Shape;1278;p4"/>
            <p:cNvSpPr/>
            <p:nvPr/>
          </p:nvSpPr>
          <p:spPr>
            <a:xfrm>
              <a:off x="9040910" y="-328820"/>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9" name="Google Shape;1279;p4"/>
            <p:cNvSpPr/>
            <p:nvPr/>
          </p:nvSpPr>
          <p:spPr>
            <a:xfrm>
              <a:off x="8955864" y="-387392"/>
              <a:ext cx="33106" cy="23663"/>
            </a:xfrm>
            <a:custGeom>
              <a:rect b="b" l="l" r="r" t="t"/>
              <a:pathLst>
                <a:path extrusionOk="0" h="446" w="624">
                  <a:moveTo>
                    <a:pt x="338" y="0"/>
                  </a:moveTo>
                  <a:cubicBezTo>
                    <a:pt x="53" y="0"/>
                    <a:pt x="0" y="446"/>
                    <a:pt x="285" y="446"/>
                  </a:cubicBezTo>
                  <a:cubicBezTo>
                    <a:pt x="570" y="446"/>
                    <a:pt x="624" y="0"/>
                    <a:pt x="33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0" name="Google Shape;1280;p4"/>
            <p:cNvSpPr/>
            <p:nvPr/>
          </p:nvSpPr>
          <p:spPr>
            <a:xfrm>
              <a:off x="8809329" y="-35338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1" name="Google Shape;1281;p4"/>
            <p:cNvSpPr/>
            <p:nvPr/>
          </p:nvSpPr>
          <p:spPr>
            <a:xfrm>
              <a:off x="8710118" y="-366595"/>
              <a:ext cx="32151" cy="23663"/>
            </a:xfrm>
            <a:custGeom>
              <a:rect b="b" l="l" r="r" t="t"/>
              <a:pathLst>
                <a:path extrusionOk="0" h="446" w="606">
                  <a:moveTo>
                    <a:pt x="339" y="0"/>
                  </a:moveTo>
                  <a:cubicBezTo>
                    <a:pt x="54" y="0"/>
                    <a:pt x="0" y="446"/>
                    <a:pt x="285" y="446"/>
                  </a:cubicBezTo>
                  <a:cubicBezTo>
                    <a:pt x="570" y="446"/>
                    <a:pt x="606"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2" name="Google Shape;1282;p4"/>
            <p:cNvSpPr/>
            <p:nvPr/>
          </p:nvSpPr>
          <p:spPr>
            <a:xfrm>
              <a:off x="8802750" y="-472438"/>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3" name="Google Shape;1283;p4"/>
            <p:cNvSpPr/>
            <p:nvPr/>
          </p:nvSpPr>
          <p:spPr>
            <a:xfrm>
              <a:off x="8935067" y="-626507"/>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4" name="Google Shape;1284;p4"/>
            <p:cNvSpPr/>
            <p:nvPr/>
          </p:nvSpPr>
          <p:spPr>
            <a:xfrm>
              <a:off x="8870765" y="-547138"/>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5" name="Google Shape;1285;p4"/>
            <p:cNvSpPr/>
            <p:nvPr/>
          </p:nvSpPr>
          <p:spPr>
            <a:xfrm>
              <a:off x="9048443" y="-601943"/>
              <a:ext cx="32204" cy="23663"/>
            </a:xfrm>
            <a:custGeom>
              <a:rect b="b" l="l" r="r" t="t"/>
              <a:pathLst>
                <a:path extrusionOk="0" h="446" w="607">
                  <a:moveTo>
                    <a:pt x="321" y="0"/>
                  </a:moveTo>
                  <a:cubicBezTo>
                    <a:pt x="36" y="0"/>
                    <a:pt x="1" y="446"/>
                    <a:pt x="286" y="446"/>
                  </a:cubicBezTo>
                  <a:cubicBezTo>
                    <a:pt x="553" y="446"/>
                    <a:pt x="607"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6" name="Google Shape;1286;p4"/>
            <p:cNvSpPr/>
            <p:nvPr/>
          </p:nvSpPr>
          <p:spPr>
            <a:xfrm>
              <a:off x="9109880" y="-721951"/>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7" name="Google Shape;1287;p4"/>
            <p:cNvSpPr/>
            <p:nvPr/>
          </p:nvSpPr>
          <p:spPr>
            <a:xfrm>
              <a:off x="9235618" y="-721951"/>
              <a:ext cx="33106" cy="23663"/>
            </a:xfrm>
            <a:custGeom>
              <a:rect b="b" l="l" r="r" t="t"/>
              <a:pathLst>
                <a:path extrusionOk="0" h="446" w="624">
                  <a:moveTo>
                    <a:pt x="339" y="0"/>
                  </a:moveTo>
                  <a:cubicBezTo>
                    <a:pt x="53" y="0"/>
                    <a:pt x="0" y="445"/>
                    <a:pt x="285" y="445"/>
                  </a:cubicBezTo>
                  <a:cubicBezTo>
                    <a:pt x="570" y="445"/>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8" name="Google Shape;1288;p4"/>
            <p:cNvSpPr/>
            <p:nvPr/>
          </p:nvSpPr>
          <p:spPr>
            <a:xfrm>
              <a:off x="9208189" y="-635950"/>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9" name="Google Shape;1289;p4"/>
            <p:cNvSpPr/>
            <p:nvPr/>
          </p:nvSpPr>
          <p:spPr>
            <a:xfrm>
              <a:off x="9280024" y="-47906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0" name="Google Shape;1290;p4"/>
            <p:cNvSpPr/>
            <p:nvPr/>
          </p:nvSpPr>
          <p:spPr>
            <a:xfrm>
              <a:off x="9368837" y="-411054"/>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1" name="Google Shape;1291;p4"/>
            <p:cNvSpPr/>
            <p:nvPr/>
          </p:nvSpPr>
          <p:spPr>
            <a:xfrm>
              <a:off x="9423695" y="-527296"/>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2" name="Google Shape;1292;p4"/>
            <p:cNvSpPr/>
            <p:nvPr/>
          </p:nvSpPr>
          <p:spPr>
            <a:xfrm>
              <a:off x="6529702" y="-760362"/>
              <a:ext cx="1282605" cy="881509"/>
            </a:xfrm>
            <a:custGeom>
              <a:rect b="b" l="l" r="r" t="t"/>
              <a:pathLst>
                <a:path extrusionOk="0" h="16615" w="24175">
                  <a:moveTo>
                    <a:pt x="24000" y="0"/>
                  </a:moveTo>
                  <a:cubicBezTo>
                    <a:pt x="23981" y="0"/>
                    <a:pt x="23962" y="4"/>
                    <a:pt x="23943" y="11"/>
                  </a:cubicBezTo>
                  <a:cubicBezTo>
                    <a:pt x="23480" y="136"/>
                    <a:pt x="22999" y="207"/>
                    <a:pt x="22518" y="243"/>
                  </a:cubicBezTo>
                  <a:cubicBezTo>
                    <a:pt x="18813" y="653"/>
                    <a:pt x="10119" y="1650"/>
                    <a:pt x="54" y="16365"/>
                  </a:cubicBezTo>
                  <a:cubicBezTo>
                    <a:pt x="1" y="16436"/>
                    <a:pt x="19" y="16543"/>
                    <a:pt x="90" y="16597"/>
                  </a:cubicBezTo>
                  <a:cubicBezTo>
                    <a:pt x="125" y="16597"/>
                    <a:pt x="143" y="16614"/>
                    <a:pt x="179" y="16614"/>
                  </a:cubicBezTo>
                  <a:cubicBezTo>
                    <a:pt x="232" y="16614"/>
                    <a:pt x="286" y="16597"/>
                    <a:pt x="321" y="16561"/>
                  </a:cubicBezTo>
                  <a:cubicBezTo>
                    <a:pt x="10315" y="1971"/>
                    <a:pt x="18902" y="991"/>
                    <a:pt x="22554" y="564"/>
                  </a:cubicBezTo>
                  <a:cubicBezTo>
                    <a:pt x="23070" y="528"/>
                    <a:pt x="23569" y="439"/>
                    <a:pt x="24050" y="314"/>
                  </a:cubicBezTo>
                  <a:cubicBezTo>
                    <a:pt x="24139" y="279"/>
                    <a:pt x="24175" y="190"/>
                    <a:pt x="24157" y="118"/>
                  </a:cubicBezTo>
                  <a:cubicBezTo>
                    <a:pt x="24129" y="48"/>
                    <a:pt x="24068" y="0"/>
                    <a:pt x="2400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3" name="Google Shape;1293;p4"/>
            <p:cNvSpPr/>
            <p:nvPr/>
          </p:nvSpPr>
          <p:spPr>
            <a:xfrm>
              <a:off x="6987134" y="-602102"/>
              <a:ext cx="278910" cy="643875"/>
            </a:xfrm>
            <a:custGeom>
              <a:rect b="b" l="l" r="r" t="t"/>
              <a:pathLst>
                <a:path extrusionOk="0" h="12136" w="5257">
                  <a:moveTo>
                    <a:pt x="5079" y="0"/>
                  </a:moveTo>
                  <a:cubicBezTo>
                    <a:pt x="5003" y="0"/>
                    <a:pt x="4933" y="51"/>
                    <a:pt x="4918" y="128"/>
                  </a:cubicBezTo>
                  <a:cubicBezTo>
                    <a:pt x="4169" y="5134"/>
                    <a:pt x="90" y="11814"/>
                    <a:pt x="36" y="11886"/>
                  </a:cubicBezTo>
                  <a:cubicBezTo>
                    <a:pt x="1" y="11957"/>
                    <a:pt x="19" y="12046"/>
                    <a:pt x="90" y="12099"/>
                  </a:cubicBezTo>
                  <a:cubicBezTo>
                    <a:pt x="126" y="12117"/>
                    <a:pt x="143" y="12117"/>
                    <a:pt x="179" y="12135"/>
                  </a:cubicBezTo>
                  <a:cubicBezTo>
                    <a:pt x="232" y="12135"/>
                    <a:pt x="286" y="12099"/>
                    <a:pt x="321" y="12046"/>
                  </a:cubicBezTo>
                  <a:cubicBezTo>
                    <a:pt x="357" y="11993"/>
                    <a:pt x="4472" y="5241"/>
                    <a:pt x="5238" y="182"/>
                  </a:cubicBezTo>
                  <a:cubicBezTo>
                    <a:pt x="5256" y="93"/>
                    <a:pt x="5203" y="21"/>
                    <a:pt x="5114" y="3"/>
                  </a:cubicBezTo>
                  <a:cubicBezTo>
                    <a:pt x="5102" y="1"/>
                    <a:pt x="5091" y="0"/>
                    <a:pt x="507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4" name="Google Shape;1294;p4"/>
            <p:cNvSpPr/>
            <p:nvPr/>
          </p:nvSpPr>
          <p:spPr>
            <a:xfrm>
              <a:off x="6790038" y="-224410"/>
              <a:ext cx="82819" cy="290741"/>
            </a:xfrm>
            <a:custGeom>
              <a:rect b="b" l="l" r="r" t="t"/>
              <a:pathLst>
                <a:path extrusionOk="0" h="5480" w="1561">
                  <a:moveTo>
                    <a:pt x="213" y="1"/>
                  </a:moveTo>
                  <a:cubicBezTo>
                    <a:pt x="110" y="1"/>
                    <a:pt x="0" y="97"/>
                    <a:pt x="46" y="224"/>
                  </a:cubicBezTo>
                  <a:cubicBezTo>
                    <a:pt x="64" y="260"/>
                    <a:pt x="1222" y="3110"/>
                    <a:pt x="349" y="5265"/>
                  </a:cubicBezTo>
                  <a:cubicBezTo>
                    <a:pt x="331" y="5337"/>
                    <a:pt x="367" y="5444"/>
                    <a:pt x="456" y="5461"/>
                  </a:cubicBezTo>
                  <a:cubicBezTo>
                    <a:pt x="474" y="5479"/>
                    <a:pt x="491" y="5479"/>
                    <a:pt x="509" y="5479"/>
                  </a:cubicBezTo>
                  <a:cubicBezTo>
                    <a:pt x="563" y="5479"/>
                    <a:pt x="634" y="5444"/>
                    <a:pt x="652" y="5372"/>
                  </a:cubicBezTo>
                  <a:cubicBezTo>
                    <a:pt x="1560" y="3110"/>
                    <a:pt x="402" y="224"/>
                    <a:pt x="349" y="99"/>
                  </a:cubicBezTo>
                  <a:cubicBezTo>
                    <a:pt x="324" y="30"/>
                    <a:pt x="269" y="1"/>
                    <a:pt x="21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5" name="Google Shape;1295;p4"/>
            <p:cNvSpPr/>
            <p:nvPr/>
          </p:nvSpPr>
          <p:spPr>
            <a:xfrm>
              <a:off x="6931746" y="16615"/>
              <a:ext cx="101759" cy="84198"/>
            </a:xfrm>
            <a:custGeom>
              <a:rect b="b" l="l" r="r" t="t"/>
              <a:pathLst>
                <a:path extrusionOk="0" h="1587" w="1918">
                  <a:moveTo>
                    <a:pt x="935" y="1"/>
                  </a:moveTo>
                  <a:cubicBezTo>
                    <a:pt x="431" y="1"/>
                    <a:pt x="0" y="507"/>
                    <a:pt x="190" y="1061"/>
                  </a:cubicBezTo>
                  <a:cubicBezTo>
                    <a:pt x="302" y="1385"/>
                    <a:pt x="615" y="1586"/>
                    <a:pt x="944" y="1586"/>
                  </a:cubicBezTo>
                  <a:cubicBezTo>
                    <a:pt x="1031" y="1586"/>
                    <a:pt x="1119" y="1572"/>
                    <a:pt x="1205" y="1542"/>
                  </a:cubicBezTo>
                  <a:cubicBezTo>
                    <a:pt x="1882" y="1310"/>
                    <a:pt x="1918" y="384"/>
                    <a:pt x="1276" y="81"/>
                  </a:cubicBezTo>
                  <a:cubicBezTo>
                    <a:pt x="1163" y="26"/>
                    <a:pt x="1047" y="1"/>
                    <a:pt x="9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6" name="Google Shape;1296;p4"/>
            <p:cNvSpPr/>
            <p:nvPr/>
          </p:nvSpPr>
          <p:spPr>
            <a:xfrm>
              <a:off x="6755977" y="31417"/>
              <a:ext cx="101759" cy="84517"/>
            </a:xfrm>
            <a:custGeom>
              <a:rect b="b" l="l" r="r" t="t"/>
              <a:pathLst>
                <a:path extrusionOk="0" h="1593" w="1918">
                  <a:moveTo>
                    <a:pt x="920" y="0"/>
                  </a:moveTo>
                  <a:cubicBezTo>
                    <a:pt x="414" y="0"/>
                    <a:pt x="1" y="516"/>
                    <a:pt x="189" y="1067"/>
                  </a:cubicBezTo>
                  <a:cubicBezTo>
                    <a:pt x="302" y="1391"/>
                    <a:pt x="615" y="1592"/>
                    <a:pt x="943" y="1592"/>
                  </a:cubicBezTo>
                  <a:cubicBezTo>
                    <a:pt x="1030" y="1592"/>
                    <a:pt x="1119" y="1578"/>
                    <a:pt x="1205" y="1548"/>
                  </a:cubicBezTo>
                  <a:cubicBezTo>
                    <a:pt x="1864" y="1316"/>
                    <a:pt x="1917" y="390"/>
                    <a:pt x="1276" y="87"/>
                  </a:cubicBezTo>
                  <a:cubicBezTo>
                    <a:pt x="1157" y="27"/>
                    <a:pt x="1036" y="0"/>
                    <a:pt x="9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7" name="Google Shape;1297;p4"/>
            <p:cNvSpPr/>
            <p:nvPr/>
          </p:nvSpPr>
          <p:spPr>
            <a:xfrm>
              <a:off x="6810411" y="-477796"/>
              <a:ext cx="258855" cy="55496"/>
            </a:xfrm>
            <a:custGeom>
              <a:rect b="b" l="l" r="r" t="t"/>
              <a:pathLst>
                <a:path extrusionOk="0" h="1046" w="4879">
                  <a:moveTo>
                    <a:pt x="3582" y="1"/>
                  </a:moveTo>
                  <a:cubicBezTo>
                    <a:pt x="2832" y="1"/>
                    <a:pt x="1696" y="150"/>
                    <a:pt x="125" y="742"/>
                  </a:cubicBezTo>
                  <a:cubicBezTo>
                    <a:pt x="54" y="760"/>
                    <a:pt x="1" y="867"/>
                    <a:pt x="36" y="938"/>
                  </a:cubicBezTo>
                  <a:cubicBezTo>
                    <a:pt x="54" y="1010"/>
                    <a:pt x="125" y="1045"/>
                    <a:pt x="179" y="1045"/>
                  </a:cubicBezTo>
                  <a:lnTo>
                    <a:pt x="250" y="1045"/>
                  </a:lnTo>
                  <a:cubicBezTo>
                    <a:pt x="1765" y="470"/>
                    <a:pt x="2859" y="330"/>
                    <a:pt x="3570" y="330"/>
                  </a:cubicBezTo>
                  <a:cubicBezTo>
                    <a:pt x="4248" y="330"/>
                    <a:pt x="4579" y="457"/>
                    <a:pt x="4597" y="457"/>
                  </a:cubicBezTo>
                  <a:cubicBezTo>
                    <a:pt x="4617" y="466"/>
                    <a:pt x="4637" y="469"/>
                    <a:pt x="4656" y="469"/>
                  </a:cubicBezTo>
                  <a:cubicBezTo>
                    <a:pt x="4799" y="469"/>
                    <a:pt x="4879" y="249"/>
                    <a:pt x="4721" y="154"/>
                  </a:cubicBezTo>
                  <a:cubicBezTo>
                    <a:pt x="4686" y="146"/>
                    <a:pt x="4322" y="1"/>
                    <a:pt x="35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8" name="Google Shape;1298;p4"/>
            <p:cNvSpPr/>
            <p:nvPr/>
          </p:nvSpPr>
          <p:spPr>
            <a:xfrm>
              <a:off x="6776881" y="-477584"/>
              <a:ext cx="102555" cy="84464"/>
            </a:xfrm>
            <a:custGeom>
              <a:rect b="b" l="l" r="r" t="t"/>
              <a:pathLst>
                <a:path extrusionOk="0" h="1592" w="1933">
                  <a:moveTo>
                    <a:pt x="948" y="1"/>
                  </a:moveTo>
                  <a:cubicBezTo>
                    <a:pt x="432" y="1"/>
                    <a:pt x="0" y="518"/>
                    <a:pt x="205" y="1059"/>
                  </a:cubicBezTo>
                  <a:cubicBezTo>
                    <a:pt x="317" y="1380"/>
                    <a:pt x="614" y="1591"/>
                    <a:pt x="942" y="1591"/>
                  </a:cubicBezTo>
                  <a:cubicBezTo>
                    <a:pt x="1034" y="1591"/>
                    <a:pt x="1127" y="1575"/>
                    <a:pt x="1220" y="1540"/>
                  </a:cubicBezTo>
                  <a:cubicBezTo>
                    <a:pt x="1880" y="1308"/>
                    <a:pt x="1933" y="382"/>
                    <a:pt x="1292" y="79"/>
                  </a:cubicBezTo>
                  <a:cubicBezTo>
                    <a:pt x="1177" y="25"/>
                    <a:pt x="1061" y="1"/>
                    <a:pt x="9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9" name="Google Shape;1299;p4"/>
            <p:cNvSpPr/>
            <p:nvPr/>
          </p:nvSpPr>
          <p:spPr>
            <a:xfrm>
              <a:off x="6465453" y="-171993"/>
              <a:ext cx="277265" cy="57777"/>
            </a:xfrm>
            <a:custGeom>
              <a:rect b="b" l="l" r="r" t="t"/>
              <a:pathLst>
                <a:path extrusionOk="0" h="1089" w="5226">
                  <a:moveTo>
                    <a:pt x="2820" y="1"/>
                  </a:moveTo>
                  <a:cubicBezTo>
                    <a:pt x="1971" y="1"/>
                    <a:pt x="989" y="181"/>
                    <a:pt x="89" y="786"/>
                  </a:cubicBezTo>
                  <a:cubicBezTo>
                    <a:pt x="18" y="839"/>
                    <a:pt x="0" y="928"/>
                    <a:pt x="36" y="1017"/>
                  </a:cubicBezTo>
                  <a:cubicBezTo>
                    <a:pt x="72" y="1053"/>
                    <a:pt x="125" y="1089"/>
                    <a:pt x="178" y="1089"/>
                  </a:cubicBezTo>
                  <a:cubicBezTo>
                    <a:pt x="214" y="1089"/>
                    <a:pt x="232" y="1071"/>
                    <a:pt x="268" y="1053"/>
                  </a:cubicBezTo>
                  <a:cubicBezTo>
                    <a:pt x="1089" y="506"/>
                    <a:pt x="2000" y="343"/>
                    <a:pt x="2795" y="343"/>
                  </a:cubicBezTo>
                  <a:cubicBezTo>
                    <a:pt x="3968" y="343"/>
                    <a:pt x="4889" y="697"/>
                    <a:pt x="4899" y="697"/>
                  </a:cubicBezTo>
                  <a:cubicBezTo>
                    <a:pt x="4927" y="711"/>
                    <a:pt x="4953" y="717"/>
                    <a:pt x="4978" y="717"/>
                  </a:cubicBezTo>
                  <a:cubicBezTo>
                    <a:pt x="5144" y="717"/>
                    <a:pt x="5226" y="440"/>
                    <a:pt x="5024" y="394"/>
                  </a:cubicBezTo>
                  <a:cubicBezTo>
                    <a:pt x="4961" y="363"/>
                    <a:pt x="4024" y="1"/>
                    <a:pt x="282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0" name="Google Shape;1300;p4"/>
            <p:cNvSpPr/>
            <p:nvPr/>
          </p:nvSpPr>
          <p:spPr>
            <a:xfrm>
              <a:off x="6955036" y="-334285"/>
              <a:ext cx="228614" cy="99107"/>
            </a:xfrm>
            <a:custGeom>
              <a:rect b="b" l="l" r="r" t="t"/>
              <a:pathLst>
                <a:path extrusionOk="0" h="1868" w="4309">
                  <a:moveTo>
                    <a:pt x="3077" y="1"/>
                  </a:moveTo>
                  <a:cubicBezTo>
                    <a:pt x="1886" y="1"/>
                    <a:pt x="741" y="586"/>
                    <a:pt x="54" y="1618"/>
                  </a:cubicBezTo>
                  <a:cubicBezTo>
                    <a:pt x="0" y="1689"/>
                    <a:pt x="18" y="1778"/>
                    <a:pt x="89" y="1832"/>
                  </a:cubicBezTo>
                  <a:cubicBezTo>
                    <a:pt x="107" y="1850"/>
                    <a:pt x="143" y="1867"/>
                    <a:pt x="178" y="1867"/>
                  </a:cubicBezTo>
                  <a:cubicBezTo>
                    <a:pt x="232" y="1867"/>
                    <a:pt x="285" y="1850"/>
                    <a:pt x="321" y="1796"/>
                  </a:cubicBezTo>
                  <a:cubicBezTo>
                    <a:pt x="1207" y="576"/>
                    <a:pt x="2296" y="314"/>
                    <a:pt x="3060" y="314"/>
                  </a:cubicBezTo>
                  <a:cubicBezTo>
                    <a:pt x="3600" y="314"/>
                    <a:pt x="3979" y="445"/>
                    <a:pt x="4008" y="460"/>
                  </a:cubicBezTo>
                  <a:cubicBezTo>
                    <a:pt x="4031" y="468"/>
                    <a:pt x="4052" y="471"/>
                    <a:pt x="4071" y="471"/>
                  </a:cubicBezTo>
                  <a:cubicBezTo>
                    <a:pt x="4241" y="471"/>
                    <a:pt x="4309" y="221"/>
                    <a:pt x="4133" y="157"/>
                  </a:cubicBezTo>
                  <a:cubicBezTo>
                    <a:pt x="3784" y="52"/>
                    <a:pt x="3429" y="1"/>
                    <a:pt x="307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1" name="Google Shape;1301;p4"/>
            <p:cNvSpPr/>
            <p:nvPr/>
          </p:nvSpPr>
          <p:spPr>
            <a:xfrm>
              <a:off x="6919437" y="-287704"/>
              <a:ext cx="101813" cy="84145"/>
            </a:xfrm>
            <a:custGeom>
              <a:rect b="b" l="l" r="r" t="t"/>
              <a:pathLst>
                <a:path extrusionOk="0" h="1586" w="1919">
                  <a:moveTo>
                    <a:pt x="929" y="1"/>
                  </a:moveTo>
                  <a:cubicBezTo>
                    <a:pt x="419" y="1"/>
                    <a:pt x="1" y="507"/>
                    <a:pt x="190" y="1061"/>
                  </a:cubicBezTo>
                  <a:cubicBezTo>
                    <a:pt x="303" y="1384"/>
                    <a:pt x="604" y="1586"/>
                    <a:pt x="937" y="1586"/>
                  </a:cubicBezTo>
                  <a:cubicBezTo>
                    <a:pt x="1025" y="1586"/>
                    <a:pt x="1116" y="1572"/>
                    <a:pt x="1206" y="1542"/>
                  </a:cubicBezTo>
                  <a:cubicBezTo>
                    <a:pt x="1865" y="1310"/>
                    <a:pt x="1918" y="384"/>
                    <a:pt x="1277" y="81"/>
                  </a:cubicBezTo>
                  <a:cubicBezTo>
                    <a:pt x="1160" y="26"/>
                    <a:pt x="1042" y="1"/>
                    <a:pt x="9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2" name="Google Shape;1302;p4"/>
            <p:cNvSpPr/>
            <p:nvPr/>
          </p:nvSpPr>
          <p:spPr>
            <a:xfrm>
              <a:off x="7136481" y="-252900"/>
              <a:ext cx="78521" cy="241719"/>
            </a:xfrm>
            <a:custGeom>
              <a:rect b="b" l="l" r="r" t="t"/>
              <a:pathLst>
                <a:path extrusionOk="0" h="4556" w="1480">
                  <a:moveTo>
                    <a:pt x="180" y="1"/>
                  </a:moveTo>
                  <a:cubicBezTo>
                    <a:pt x="148" y="1"/>
                    <a:pt x="116" y="11"/>
                    <a:pt x="90" y="31"/>
                  </a:cubicBezTo>
                  <a:cubicBezTo>
                    <a:pt x="18" y="84"/>
                    <a:pt x="0" y="173"/>
                    <a:pt x="54" y="262"/>
                  </a:cubicBezTo>
                  <a:cubicBezTo>
                    <a:pt x="1123" y="1865"/>
                    <a:pt x="339" y="4324"/>
                    <a:pt x="339" y="4359"/>
                  </a:cubicBezTo>
                  <a:cubicBezTo>
                    <a:pt x="303" y="4431"/>
                    <a:pt x="357" y="4520"/>
                    <a:pt x="446" y="4555"/>
                  </a:cubicBezTo>
                  <a:lnTo>
                    <a:pt x="481" y="4555"/>
                  </a:lnTo>
                  <a:cubicBezTo>
                    <a:pt x="553" y="4555"/>
                    <a:pt x="606" y="4520"/>
                    <a:pt x="642" y="4449"/>
                  </a:cubicBezTo>
                  <a:cubicBezTo>
                    <a:pt x="677" y="4342"/>
                    <a:pt x="1479" y="1812"/>
                    <a:pt x="321" y="84"/>
                  </a:cubicBezTo>
                  <a:cubicBezTo>
                    <a:pt x="288" y="28"/>
                    <a:pt x="233"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3" name="Google Shape;1303;p4"/>
            <p:cNvSpPr/>
            <p:nvPr/>
          </p:nvSpPr>
          <p:spPr>
            <a:xfrm>
              <a:off x="7108628" y="-58881"/>
              <a:ext cx="102555" cy="84994"/>
            </a:xfrm>
            <a:custGeom>
              <a:rect b="b" l="l" r="r" t="t"/>
              <a:pathLst>
                <a:path extrusionOk="0" h="1602" w="1933">
                  <a:moveTo>
                    <a:pt x="948" y="0"/>
                  </a:moveTo>
                  <a:cubicBezTo>
                    <a:pt x="432" y="0"/>
                    <a:pt x="0" y="517"/>
                    <a:pt x="205" y="1059"/>
                  </a:cubicBezTo>
                  <a:cubicBezTo>
                    <a:pt x="318" y="1397"/>
                    <a:pt x="620" y="1602"/>
                    <a:pt x="953" y="1602"/>
                  </a:cubicBezTo>
                  <a:cubicBezTo>
                    <a:pt x="1041" y="1602"/>
                    <a:pt x="1131" y="1587"/>
                    <a:pt x="1220" y="1558"/>
                  </a:cubicBezTo>
                  <a:cubicBezTo>
                    <a:pt x="1879" y="1308"/>
                    <a:pt x="1933" y="382"/>
                    <a:pt x="1292" y="79"/>
                  </a:cubicBezTo>
                  <a:cubicBezTo>
                    <a:pt x="1177" y="25"/>
                    <a:pt x="1060" y="0"/>
                    <a:pt x="9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4" name="Google Shape;1304;p4"/>
            <p:cNvSpPr/>
            <p:nvPr/>
          </p:nvSpPr>
          <p:spPr>
            <a:xfrm>
              <a:off x="8988917" y="880865"/>
              <a:ext cx="723087" cy="1378157"/>
            </a:xfrm>
            <a:custGeom>
              <a:rect b="b" l="l" r="r" t="t"/>
              <a:pathLst>
                <a:path extrusionOk="0" h="25976" w="13629">
                  <a:moveTo>
                    <a:pt x="13367" y="1"/>
                  </a:moveTo>
                  <a:cubicBezTo>
                    <a:pt x="13304" y="1"/>
                    <a:pt x="13241" y="35"/>
                    <a:pt x="13219" y="109"/>
                  </a:cubicBezTo>
                  <a:cubicBezTo>
                    <a:pt x="13147" y="608"/>
                    <a:pt x="13130" y="1107"/>
                    <a:pt x="13147" y="1623"/>
                  </a:cubicBezTo>
                  <a:cubicBezTo>
                    <a:pt x="13201" y="5311"/>
                    <a:pt x="13308" y="13951"/>
                    <a:pt x="72" y="25690"/>
                  </a:cubicBezTo>
                  <a:cubicBezTo>
                    <a:pt x="18" y="25744"/>
                    <a:pt x="1" y="25851"/>
                    <a:pt x="54" y="25922"/>
                  </a:cubicBezTo>
                  <a:cubicBezTo>
                    <a:pt x="90" y="25958"/>
                    <a:pt x="143" y="25975"/>
                    <a:pt x="179" y="25975"/>
                  </a:cubicBezTo>
                  <a:cubicBezTo>
                    <a:pt x="214" y="25975"/>
                    <a:pt x="250" y="25958"/>
                    <a:pt x="286" y="25940"/>
                  </a:cubicBezTo>
                  <a:cubicBezTo>
                    <a:pt x="13628" y="14093"/>
                    <a:pt x="13522" y="5346"/>
                    <a:pt x="13468" y="1623"/>
                  </a:cubicBezTo>
                  <a:cubicBezTo>
                    <a:pt x="13450" y="1142"/>
                    <a:pt x="13468" y="661"/>
                    <a:pt x="13522" y="180"/>
                  </a:cubicBezTo>
                  <a:cubicBezTo>
                    <a:pt x="13542" y="66"/>
                    <a:pt x="13455" y="1"/>
                    <a:pt x="133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5" name="Google Shape;1305;p4"/>
            <p:cNvSpPr/>
            <p:nvPr/>
          </p:nvSpPr>
          <p:spPr>
            <a:xfrm>
              <a:off x="9010669" y="1441169"/>
              <a:ext cx="608700" cy="353771"/>
            </a:xfrm>
            <a:custGeom>
              <a:rect b="b" l="l" r="r" t="t"/>
              <a:pathLst>
                <a:path extrusionOk="0" h="6668" w="11473">
                  <a:moveTo>
                    <a:pt x="11285" y="1"/>
                  </a:moveTo>
                  <a:cubicBezTo>
                    <a:pt x="11271" y="1"/>
                    <a:pt x="11256" y="2"/>
                    <a:pt x="11241" y="5"/>
                  </a:cubicBezTo>
                  <a:cubicBezTo>
                    <a:pt x="6324" y="1395"/>
                    <a:pt x="143" y="6329"/>
                    <a:pt x="89" y="6383"/>
                  </a:cubicBezTo>
                  <a:cubicBezTo>
                    <a:pt x="18" y="6436"/>
                    <a:pt x="0" y="6525"/>
                    <a:pt x="54" y="6596"/>
                  </a:cubicBezTo>
                  <a:cubicBezTo>
                    <a:pt x="89" y="6632"/>
                    <a:pt x="143" y="6650"/>
                    <a:pt x="196" y="6668"/>
                  </a:cubicBezTo>
                  <a:cubicBezTo>
                    <a:pt x="232" y="6668"/>
                    <a:pt x="267" y="6650"/>
                    <a:pt x="285" y="6632"/>
                  </a:cubicBezTo>
                  <a:cubicBezTo>
                    <a:pt x="357" y="6579"/>
                    <a:pt x="6467" y="1697"/>
                    <a:pt x="11330" y="308"/>
                  </a:cubicBezTo>
                  <a:cubicBezTo>
                    <a:pt x="11419" y="290"/>
                    <a:pt x="11473" y="201"/>
                    <a:pt x="11437" y="112"/>
                  </a:cubicBezTo>
                  <a:cubicBezTo>
                    <a:pt x="11422" y="38"/>
                    <a:pt x="11358" y="1"/>
                    <a:pt x="1128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6" name="Google Shape;1306;p4"/>
            <p:cNvSpPr/>
            <p:nvPr/>
          </p:nvSpPr>
          <p:spPr>
            <a:xfrm>
              <a:off x="9005947" y="1926083"/>
              <a:ext cx="294933" cy="50296"/>
            </a:xfrm>
            <a:custGeom>
              <a:rect b="b" l="l" r="r" t="t"/>
              <a:pathLst>
                <a:path extrusionOk="0" h="948" w="5559">
                  <a:moveTo>
                    <a:pt x="3060" y="0"/>
                  </a:moveTo>
                  <a:cubicBezTo>
                    <a:pt x="2130" y="0"/>
                    <a:pt x="1068" y="146"/>
                    <a:pt x="161" y="645"/>
                  </a:cubicBezTo>
                  <a:cubicBezTo>
                    <a:pt x="0" y="734"/>
                    <a:pt x="54" y="948"/>
                    <a:pt x="232" y="948"/>
                  </a:cubicBezTo>
                  <a:cubicBezTo>
                    <a:pt x="267" y="948"/>
                    <a:pt x="285" y="948"/>
                    <a:pt x="303" y="930"/>
                  </a:cubicBezTo>
                  <a:cubicBezTo>
                    <a:pt x="1139" y="468"/>
                    <a:pt x="2136" y="332"/>
                    <a:pt x="3021" y="332"/>
                  </a:cubicBezTo>
                  <a:cubicBezTo>
                    <a:pt x="4285" y="332"/>
                    <a:pt x="5324" y="609"/>
                    <a:pt x="5344" y="609"/>
                  </a:cubicBezTo>
                  <a:cubicBezTo>
                    <a:pt x="5354" y="612"/>
                    <a:pt x="5363" y="613"/>
                    <a:pt x="5373" y="613"/>
                  </a:cubicBezTo>
                  <a:cubicBezTo>
                    <a:pt x="5438" y="613"/>
                    <a:pt x="5509" y="562"/>
                    <a:pt x="5540" y="485"/>
                  </a:cubicBezTo>
                  <a:cubicBezTo>
                    <a:pt x="5558" y="396"/>
                    <a:pt x="5505" y="307"/>
                    <a:pt x="5416" y="289"/>
                  </a:cubicBezTo>
                  <a:cubicBezTo>
                    <a:pt x="5344" y="268"/>
                    <a:pt x="4322" y="0"/>
                    <a:pt x="306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7" name="Google Shape;1307;p4"/>
            <p:cNvSpPr/>
            <p:nvPr/>
          </p:nvSpPr>
          <p:spPr>
            <a:xfrm>
              <a:off x="8950187" y="1762995"/>
              <a:ext cx="100486" cy="84835"/>
            </a:xfrm>
            <a:custGeom>
              <a:rect b="b" l="l" r="r" t="t"/>
              <a:pathLst>
                <a:path extrusionOk="0" h="1599" w="1894">
                  <a:moveTo>
                    <a:pt x="881" y="1"/>
                  </a:moveTo>
                  <a:cubicBezTo>
                    <a:pt x="532" y="1"/>
                    <a:pt x="190" y="226"/>
                    <a:pt x="107" y="619"/>
                  </a:cubicBezTo>
                  <a:cubicBezTo>
                    <a:pt x="0" y="1047"/>
                    <a:pt x="285" y="1475"/>
                    <a:pt x="713" y="1581"/>
                  </a:cubicBezTo>
                  <a:cubicBezTo>
                    <a:pt x="770" y="1593"/>
                    <a:pt x="826" y="1599"/>
                    <a:pt x="881" y="1599"/>
                  </a:cubicBezTo>
                  <a:cubicBezTo>
                    <a:pt x="1487" y="1599"/>
                    <a:pt x="1893" y="909"/>
                    <a:pt x="1550" y="370"/>
                  </a:cubicBezTo>
                  <a:cubicBezTo>
                    <a:pt x="1386" y="117"/>
                    <a:pt x="1132" y="1"/>
                    <a:pt x="8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8" name="Google Shape;1308;p4"/>
            <p:cNvSpPr/>
            <p:nvPr/>
          </p:nvSpPr>
          <p:spPr>
            <a:xfrm>
              <a:off x="8957721" y="1938339"/>
              <a:ext cx="100380" cy="84357"/>
            </a:xfrm>
            <a:custGeom>
              <a:rect b="b" l="l" r="r" t="t"/>
              <a:pathLst>
                <a:path extrusionOk="0" h="1590" w="1892">
                  <a:moveTo>
                    <a:pt x="872" y="0"/>
                  </a:moveTo>
                  <a:cubicBezTo>
                    <a:pt x="521" y="0"/>
                    <a:pt x="173" y="223"/>
                    <a:pt x="90" y="628"/>
                  </a:cubicBezTo>
                  <a:cubicBezTo>
                    <a:pt x="1" y="1055"/>
                    <a:pt x="268" y="1483"/>
                    <a:pt x="695" y="1572"/>
                  </a:cubicBezTo>
                  <a:cubicBezTo>
                    <a:pt x="754" y="1584"/>
                    <a:pt x="811" y="1590"/>
                    <a:pt x="867" y="1590"/>
                  </a:cubicBezTo>
                  <a:cubicBezTo>
                    <a:pt x="1474" y="1590"/>
                    <a:pt x="1892" y="915"/>
                    <a:pt x="1533" y="361"/>
                  </a:cubicBezTo>
                  <a:cubicBezTo>
                    <a:pt x="1376" y="115"/>
                    <a:pt x="1124"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9" name="Google Shape;1309;p4"/>
            <p:cNvSpPr/>
            <p:nvPr/>
          </p:nvSpPr>
          <p:spPr>
            <a:xfrm>
              <a:off x="8948277" y="2216183"/>
              <a:ext cx="100433" cy="84411"/>
            </a:xfrm>
            <a:custGeom>
              <a:rect b="b" l="l" r="r" t="t"/>
              <a:pathLst>
                <a:path extrusionOk="0" h="1591" w="1893">
                  <a:moveTo>
                    <a:pt x="881" y="0"/>
                  </a:moveTo>
                  <a:cubicBezTo>
                    <a:pt x="530" y="0"/>
                    <a:pt x="183" y="224"/>
                    <a:pt x="90" y="628"/>
                  </a:cubicBezTo>
                  <a:cubicBezTo>
                    <a:pt x="1" y="1056"/>
                    <a:pt x="268" y="1483"/>
                    <a:pt x="713" y="1572"/>
                  </a:cubicBezTo>
                  <a:cubicBezTo>
                    <a:pt x="770" y="1584"/>
                    <a:pt x="826" y="1590"/>
                    <a:pt x="880" y="1590"/>
                  </a:cubicBezTo>
                  <a:cubicBezTo>
                    <a:pt x="1473" y="1590"/>
                    <a:pt x="1893" y="916"/>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0" name="Google Shape;1310;p4"/>
            <p:cNvSpPr/>
            <p:nvPr/>
          </p:nvSpPr>
          <p:spPr>
            <a:xfrm>
              <a:off x="9492188" y="1656993"/>
              <a:ext cx="60058" cy="256096"/>
            </a:xfrm>
            <a:custGeom>
              <a:rect b="b" l="l" r="r" t="t"/>
              <a:pathLst>
                <a:path extrusionOk="0" h="4827" w="1132">
                  <a:moveTo>
                    <a:pt x="221" y="1"/>
                  </a:moveTo>
                  <a:cubicBezTo>
                    <a:pt x="112" y="1"/>
                    <a:pt x="1" y="111"/>
                    <a:pt x="63" y="248"/>
                  </a:cubicBezTo>
                  <a:cubicBezTo>
                    <a:pt x="81" y="248"/>
                    <a:pt x="776" y="1513"/>
                    <a:pt x="27" y="4630"/>
                  </a:cubicBezTo>
                  <a:cubicBezTo>
                    <a:pt x="10" y="4702"/>
                    <a:pt x="63" y="4791"/>
                    <a:pt x="152" y="4826"/>
                  </a:cubicBezTo>
                  <a:lnTo>
                    <a:pt x="188" y="4826"/>
                  </a:lnTo>
                  <a:cubicBezTo>
                    <a:pt x="259" y="4809"/>
                    <a:pt x="330" y="4773"/>
                    <a:pt x="348" y="4702"/>
                  </a:cubicBezTo>
                  <a:cubicBezTo>
                    <a:pt x="1132" y="1459"/>
                    <a:pt x="384" y="141"/>
                    <a:pt x="348" y="70"/>
                  </a:cubicBezTo>
                  <a:cubicBezTo>
                    <a:pt x="316" y="22"/>
                    <a:pt x="269" y="1"/>
                    <a:pt x="2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1" name="Google Shape;1311;p4"/>
            <p:cNvSpPr/>
            <p:nvPr/>
          </p:nvSpPr>
          <p:spPr>
            <a:xfrm>
              <a:off x="9459612" y="1853823"/>
              <a:ext cx="100486" cy="84729"/>
            </a:xfrm>
            <a:custGeom>
              <a:rect b="b" l="l" r="r" t="t"/>
              <a:pathLst>
                <a:path extrusionOk="0" h="1597" w="1894">
                  <a:moveTo>
                    <a:pt x="885" y="0"/>
                  </a:moveTo>
                  <a:cubicBezTo>
                    <a:pt x="535" y="0"/>
                    <a:pt x="190" y="230"/>
                    <a:pt x="107" y="635"/>
                  </a:cubicBezTo>
                  <a:cubicBezTo>
                    <a:pt x="0" y="1063"/>
                    <a:pt x="285" y="1473"/>
                    <a:pt x="713" y="1580"/>
                  </a:cubicBezTo>
                  <a:cubicBezTo>
                    <a:pt x="768" y="1591"/>
                    <a:pt x="823" y="1597"/>
                    <a:pt x="877" y="1597"/>
                  </a:cubicBezTo>
                  <a:cubicBezTo>
                    <a:pt x="1472" y="1597"/>
                    <a:pt x="1893" y="908"/>
                    <a:pt x="1550" y="368"/>
                  </a:cubicBezTo>
                  <a:cubicBezTo>
                    <a:pt x="1387" y="116"/>
                    <a:pt x="1135" y="0"/>
                    <a:pt x="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2" name="Google Shape;1312;p4"/>
            <p:cNvSpPr/>
            <p:nvPr/>
          </p:nvSpPr>
          <p:spPr>
            <a:xfrm>
              <a:off x="9218588" y="2020997"/>
              <a:ext cx="91732" cy="272013"/>
            </a:xfrm>
            <a:custGeom>
              <a:rect b="b" l="l" r="r" t="t"/>
              <a:pathLst>
                <a:path extrusionOk="0" h="5127" w="1729">
                  <a:moveTo>
                    <a:pt x="170" y="0"/>
                  </a:moveTo>
                  <a:cubicBezTo>
                    <a:pt x="148" y="0"/>
                    <a:pt x="126" y="5"/>
                    <a:pt x="107" y="14"/>
                  </a:cubicBezTo>
                  <a:cubicBezTo>
                    <a:pt x="18" y="67"/>
                    <a:pt x="0" y="157"/>
                    <a:pt x="36" y="246"/>
                  </a:cubicBezTo>
                  <a:cubicBezTo>
                    <a:pt x="54" y="263"/>
                    <a:pt x="1354" y="2704"/>
                    <a:pt x="268" y="4895"/>
                  </a:cubicBezTo>
                  <a:cubicBezTo>
                    <a:pt x="214" y="4966"/>
                    <a:pt x="250" y="5073"/>
                    <a:pt x="339" y="5109"/>
                  </a:cubicBezTo>
                  <a:cubicBezTo>
                    <a:pt x="357" y="5127"/>
                    <a:pt x="392" y="5127"/>
                    <a:pt x="410" y="5127"/>
                  </a:cubicBezTo>
                  <a:cubicBezTo>
                    <a:pt x="464" y="5127"/>
                    <a:pt x="535" y="5091"/>
                    <a:pt x="553" y="5038"/>
                  </a:cubicBezTo>
                  <a:cubicBezTo>
                    <a:pt x="1728" y="2704"/>
                    <a:pt x="392" y="192"/>
                    <a:pt x="321" y="85"/>
                  </a:cubicBezTo>
                  <a:cubicBezTo>
                    <a:pt x="295" y="33"/>
                    <a:pt x="231" y="0"/>
                    <a:pt x="1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3" name="Google Shape;1313;p4"/>
            <p:cNvSpPr/>
            <p:nvPr/>
          </p:nvSpPr>
          <p:spPr>
            <a:xfrm>
              <a:off x="9193069" y="2243612"/>
              <a:ext cx="100327" cy="84570"/>
            </a:xfrm>
            <a:custGeom>
              <a:rect b="b" l="l" r="r" t="t"/>
              <a:pathLst>
                <a:path extrusionOk="0" h="1594" w="1891">
                  <a:moveTo>
                    <a:pt x="881" y="0"/>
                  </a:moveTo>
                  <a:cubicBezTo>
                    <a:pt x="530" y="0"/>
                    <a:pt x="183" y="223"/>
                    <a:pt x="89" y="628"/>
                  </a:cubicBezTo>
                  <a:cubicBezTo>
                    <a:pt x="0" y="1055"/>
                    <a:pt x="268" y="1483"/>
                    <a:pt x="713" y="1572"/>
                  </a:cubicBezTo>
                  <a:cubicBezTo>
                    <a:pt x="775" y="1587"/>
                    <a:pt x="836" y="1594"/>
                    <a:pt x="895" y="1594"/>
                  </a:cubicBezTo>
                  <a:cubicBezTo>
                    <a:pt x="1480" y="1594"/>
                    <a:pt x="1890" y="911"/>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4" name="Google Shape;1314;p4"/>
            <p:cNvSpPr/>
            <p:nvPr/>
          </p:nvSpPr>
          <p:spPr>
            <a:xfrm>
              <a:off x="9287558" y="1560541"/>
              <a:ext cx="105951" cy="231585"/>
            </a:xfrm>
            <a:custGeom>
              <a:rect b="b" l="l" r="r" t="t"/>
              <a:pathLst>
                <a:path extrusionOk="0" h="4365" w="1997">
                  <a:moveTo>
                    <a:pt x="1135" y="0"/>
                  </a:moveTo>
                  <a:cubicBezTo>
                    <a:pt x="1108" y="0"/>
                    <a:pt x="1080" y="6"/>
                    <a:pt x="1052" y="17"/>
                  </a:cubicBezTo>
                  <a:cubicBezTo>
                    <a:pt x="981" y="53"/>
                    <a:pt x="945" y="160"/>
                    <a:pt x="981" y="249"/>
                  </a:cubicBezTo>
                  <a:cubicBezTo>
                    <a:pt x="998" y="267"/>
                    <a:pt x="1996" y="2298"/>
                    <a:pt x="108" y="4079"/>
                  </a:cubicBezTo>
                  <a:cubicBezTo>
                    <a:pt x="1" y="4186"/>
                    <a:pt x="72" y="4364"/>
                    <a:pt x="232" y="4364"/>
                  </a:cubicBezTo>
                  <a:cubicBezTo>
                    <a:pt x="268" y="4364"/>
                    <a:pt x="304" y="4346"/>
                    <a:pt x="339" y="4329"/>
                  </a:cubicBezTo>
                  <a:cubicBezTo>
                    <a:pt x="1551" y="3260"/>
                    <a:pt x="1925" y="1550"/>
                    <a:pt x="1283" y="89"/>
                  </a:cubicBezTo>
                  <a:cubicBezTo>
                    <a:pt x="1247" y="28"/>
                    <a:pt x="1194" y="0"/>
                    <a:pt x="11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5" name="Google Shape;1315;p4"/>
            <p:cNvSpPr/>
            <p:nvPr/>
          </p:nvSpPr>
          <p:spPr>
            <a:xfrm>
              <a:off x="9253550" y="1736998"/>
              <a:ext cx="100486" cy="84357"/>
            </a:xfrm>
            <a:custGeom>
              <a:rect b="b" l="l" r="r" t="t"/>
              <a:pathLst>
                <a:path extrusionOk="0" h="1590" w="1894">
                  <a:moveTo>
                    <a:pt x="882" y="1"/>
                  </a:moveTo>
                  <a:cubicBezTo>
                    <a:pt x="533" y="1"/>
                    <a:pt x="190" y="224"/>
                    <a:pt x="107" y="628"/>
                  </a:cubicBezTo>
                  <a:cubicBezTo>
                    <a:pt x="1" y="1056"/>
                    <a:pt x="286" y="1484"/>
                    <a:pt x="713" y="1573"/>
                  </a:cubicBezTo>
                  <a:cubicBezTo>
                    <a:pt x="769" y="1584"/>
                    <a:pt x="824" y="1590"/>
                    <a:pt x="877" y="1590"/>
                  </a:cubicBezTo>
                  <a:cubicBezTo>
                    <a:pt x="1472" y="1590"/>
                    <a:pt x="1894" y="901"/>
                    <a:pt x="1550" y="361"/>
                  </a:cubicBezTo>
                  <a:cubicBezTo>
                    <a:pt x="1387" y="116"/>
                    <a:pt x="1133" y="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6" name="Google Shape;1316;p4"/>
            <p:cNvSpPr/>
            <p:nvPr/>
          </p:nvSpPr>
          <p:spPr>
            <a:xfrm>
              <a:off x="9040910" y="1575926"/>
              <a:ext cx="247449" cy="47962"/>
            </a:xfrm>
            <a:custGeom>
              <a:rect b="b" l="l" r="r" t="t"/>
              <a:pathLst>
                <a:path extrusionOk="0" h="904" w="4664">
                  <a:moveTo>
                    <a:pt x="2795" y="0"/>
                  </a:moveTo>
                  <a:cubicBezTo>
                    <a:pt x="1424" y="0"/>
                    <a:pt x="201" y="563"/>
                    <a:pt x="125" y="600"/>
                  </a:cubicBezTo>
                  <a:cubicBezTo>
                    <a:pt x="36" y="636"/>
                    <a:pt x="0" y="725"/>
                    <a:pt x="54" y="814"/>
                  </a:cubicBezTo>
                  <a:cubicBezTo>
                    <a:pt x="72" y="868"/>
                    <a:pt x="143" y="903"/>
                    <a:pt x="196" y="903"/>
                  </a:cubicBezTo>
                  <a:cubicBezTo>
                    <a:pt x="214" y="903"/>
                    <a:pt x="250" y="903"/>
                    <a:pt x="268" y="885"/>
                  </a:cubicBezTo>
                  <a:cubicBezTo>
                    <a:pt x="280" y="885"/>
                    <a:pt x="1495" y="326"/>
                    <a:pt x="2819" y="326"/>
                  </a:cubicBezTo>
                  <a:cubicBezTo>
                    <a:pt x="3339" y="326"/>
                    <a:pt x="3877" y="412"/>
                    <a:pt x="4365" y="654"/>
                  </a:cubicBezTo>
                  <a:cubicBezTo>
                    <a:pt x="4387" y="663"/>
                    <a:pt x="4408" y="666"/>
                    <a:pt x="4428" y="666"/>
                  </a:cubicBezTo>
                  <a:cubicBezTo>
                    <a:pt x="4573" y="666"/>
                    <a:pt x="4664" y="463"/>
                    <a:pt x="4507" y="369"/>
                  </a:cubicBezTo>
                  <a:cubicBezTo>
                    <a:pt x="3959" y="97"/>
                    <a:pt x="3364" y="0"/>
                    <a:pt x="279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7" name="Google Shape;1317;p4"/>
            <p:cNvSpPr/>
            <p:nvPr/>
          </p:nvSpPr>
          <p:spPr>
            <a:xfrm>
              <a:off x="9003082" y="1577253"/>
              <a:ext cx="100433" cy="84411"/>
            </a:xfrm>
            <a:custGeom>
              <a:rect b="b" l="l" r="r" t="t"/>
              <a:pathLst>
                <a:path extrusionOk="0" h="1591" w="1893">
                  <a:moveTo>
                    <a:pt x="865" y="1"/>
                  </a:moveTo>
                  <a:cubicBezTo>
                    <a:pt x="515" y="1"/>
                    <a:pt x="173" y="224"/>
                    <a:pt x="90" y="629"/>
                  </a:cubicBezTo>
                  <a:cubicBezTo>
                    <a:pt x="1" y="1056"/>
                    <a:pt x="268" y="1484"/>
                    <a:pt x="695" y="1573"/>
                  </a:cubicBezTo>
                  <a:cubicBezTo>
                    <a:pt x="753" y="1585"/>
                    <a:pt x="809" y="1590"/>
                    <a:pt x="864" y="1590"/>
                  </a:cubicBezTo>
                  <a:cubicBezTo>
                    <a:pt x="1472" y="1590"/>
                    <a:pt x="1892" y="901"/>
                    <a:pt x="1533" y="362"/>
                  </a:cubicBezTo>
                  <a:cubicBezTo>
                    <a:pt x="1369" y="116"/>
                    <a:pt x="1115" y="1"/>
                    <a:pt x="8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18" name="Google Shape;1318;p4"/>
          <p:cNvGrpSpPr/>
          <p:nvPr/>
        </p:nvGrpSpPr>
        <p:grpSpPr>
          <a:xfrm flipH="1">
            <a:off x="5541176" y="1928951"/>
            <a:ext cx="5003534" cy="4902590"/>
            <a:chOff x="-1147599" y="1521101"/>
            <a:chExt cx="5003534" cy="4902590"/>
          </a:xfrm>
        </p:grpSpPr>
        <p:grpSp>
          <p:nvGrpSpPr>
            <p:cNvPr id="1319" name="Google Shape;1319;p4"/>
            <p:cNvGrpSpPr/>
            <p:nvPr/>
          </p:nvGrpSpPr>
          <p:grpSpPr>
            <a:xfrm>
              <a:off x="-891242" y="1521101"/>
              <a:ext cx="815392" cy="2470979"/>
              <a:chOff x="-891242" y="1521101"/>
              <a:chExt cx="815392" cy="2470979"/>
            </a:xfrm>
          </p:grpSpPr>
          <p:sp>
            <p:nvSpPr>
              <p:cNvPr id="1320" name="Google Shape;1320;p4"/>
              <p:cNvSpPr/>
              <p:nvPr/>
            </p:nvSpPr>
            <p:spPr>
              <a:xfrm>
                <a:off x="-247855" y="1559989"/>
                <a:ext cx="144044" cy="110620"/>
              </a:xfrm>
              <a:custGeom>
                <a:rect b="b" l="l" r="r" t="t"/>
                <a:pathLst>
                  <a:path extrusionOk="0" h="2085" w="2715">
                    <a:moveTo>
                      <a:pt x="151" y="0"/>
                    </a:moveTo>
                    <a:cubicBezTo>
                      <a:pt x="129" y="0"/>
                      <a:pt x="108" y="6"/>
                      <a:pt x="90" y="18"/>
                    </a:cubicBezTo>
                    <a:cubicBezTo>
                      <a:pt x="18" y="54"/>
                      <a:pt x="1" y="125"/>
                      <a:pt x="18" y="179"/>
                    </a:cubicBezTo>
                    <a:lnTo>
                      <a:pt x="927" y="2013"/>
                    </a:lnTo>
                    <a:cubicBezTo>
                      <a:pt x="945" y="2049"/>
                      <a:pt x="998" y="2085"/>
                      <a:pt x="1052" y="2085"/>
                    </a:cubicBezTo>
                    <a:lnTo>
                      <a:pt x="1087" y="2085"/>
                    </a:lnTo>
                    <a:lnTo>
                      <a:pt x="2566" y="1675"/>
                    </a:lnTo>
                    <a:cubicBezTo>
                      <a:pt x="2715" y="1625"/>
                      <a:pt x="2664" y="1422"/>
                      <a:pt x="2527" y="1422"/>
                    </a:cubicBezTo>
                    <a:cubicBezTo>
                      <a:pt x="2517" y="1422"/>
                      <a:pt x="2506" y="1423"/>
                      <a:pt x="2495" y="1426"/>
                    </a:cubicBezTo>
                    <a:lnTo>
                      <a:pt x="1105" y="1800"/>
                    </a:lnTo>
                    <a:lnTo>
                      <a:pt x="250" y="72"/>
                    </a:lnTo>
                    <a:cubicBezTo>
                      <a:pt x="238" y="24"/>
                      <a:pt x="195"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1" name="Google Shape;1321;p4"/>
              <p:cNvSpPr/>
              <p:nvPr/>
            </p:nvSpPr>
            <p:spPr>
              <a:xfrm>
                <a:off x="-585279" y="1834014"/>
                <a:ext cx="211796" cy="281775"/>
              </a:xfrm>
              <a:custGeom>
                <a:rect b="b" l="l" r="r" t="t"/>
                <a:pathLst>
                  <a:path extrusionOk="0" h="5311" w="3992">
                    <a:moveTo>
                      <a:pt x="1183" y="1"/>
                    </a:moveTo>
                    <a:cubicBezTo>
                      <a:pt x="733" y="1"/>
                      <a:pt x="246" y="248"/>
                      <a:pt x="126" y="678"/>
                    </a:cubicBezTo>
                    <a:cubicBezTo>
                      <a:pt x="1" y="1088"/>
                      <a:pt x="197" y="1498"/>
                      <a:pt x="428" y="1854"/>
                    </a:cubicBezTo>
                    <a:cubicBezTo>
                      <a:pt x="1301" y="3279"/>
                      <a:pt x="2513" y="4473"/>
                      <a:pt x="3974" y="5310"/>
                    </a:cubicBezTo>
                    <a:cubicBezTo>
                      <a:pt x="3974" y="5310"/>
                      <a:pt x="3991" y="2656"/>
                      <a:pt x="2691" y="661"/>
                    </a:cubicBezTo>
                    <a:cubicBezTo>
                      <a:pt x="2388" y="215"/>
                      <a:pt x="1782" y="2"/>
                      <a:pt x="1230" y="2"/>
                    </a:cubicBezTo>
                    <a:cubicBezTo>
                      <a:pt x="1215" y="1"/>
                      <a:pt x="1199" y="1"/>
                      <a:pt x="11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2" name="Google Shape;1322;p4"/>
              <p:cNvSpPr/>
              <p:nvPr/>
            </p:nvSpPr>
            <p:spPr>
              <a:xfrm>
                <a:off x="-308337" y="1521101"/>
                <a:ext cx="232487" cy="329737"/>
              </a:xfrm>
              <a:custGeom>
                <a:rect b="b" l="l" r="r" t="t"/>
                <a:pathLst>
                  <a:path extrusionOk="0" h="6215" w="4382">
                    <a:moveTo>
                      <a:pt x="2763" y="1"/>
                    </a:moveTo>
                    <a:cubicBezTo>
                      <a:pt x="2644" y="1"/>
                      <a:pt x="2513" y="13"/>
                      <a:pt x="2370" y="39"/>
                    </a:cubicBezTo>
                    <a:cubicBezTo>
                      <a:pt x="2049" y="128"/>
                      <a:pt x="1764" y="288"/>
                      <a:pt x="1533" y="502"/>
                    </a:cubicBezTo>
                    <a:cubicBezTo>
                      <a:pt x="72" y="1642"/>
                      <a:pt x="1" y="4688"/>
                      <a:pt x="820" y="6202"/>
                    </a:cubicBezTo>
                    <a:cubicBezTo>
                      <a:pt x="824" y="6210"/>
                      <a:pt x="834" y="6214"/>
                      <a:pt x="847" y="6214"/>
                    </a:cubicBezTo>
                    <a:cubicBezTo>
                      <a:pt x="1099" y="6214"/>
                      <a:pt x="2849" y="4818"/>
                      <a:pt x="3492" y="3245"/>
                    </a:cubicBezTo>
                    <a:cubicBezTo>
                      <a:pt x="3890" y="2233"/>
                      <a:pt x="4381" y="1"/>
                      <a:pt x="276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3" name="Google Shape;1323;p4"/>
              <p:cNvSpPr/>
              <p:nvPr/>
            </p:nvSpPr>
            <p:spPr>
              <a:xfrm>
                <a:off x="-378262" y="1937204"/>
                <a:ext cx="291166" cy="172482"/>
              </a:xfrm>
              <a:custGeom>
                <a:rect b="b" l="l" r="r" t="t"/>
                <a:pathLst>
                  <a:path extrusionOk="0" h="3251" w="5488">
                    <a:moveTo>
                      <a:pt x="4473" y="1"/>
                    </a:moveTo>
                    <a:cubicBezTo>
                      <a:pt x="4154" y="1"/>
                      <a:pt x="3832" y="86"/>
                      <a:pt x="3545" y="230"/>
                    </a:cubicBezTo>
                    <a:cubicBezTo>
                      <a:pt x="2120" y="871"/>
                      <a:pt x="1051" y="2047"/>
                      <a:pt x="0" y="3205"/>
                    </a:cubicBezTo>
                    <a:cubicBezTo>
                      <a:pt x="0" y="3205"/>
                      <a:pt x="348" y="3250"/>
                      <a:pt x="878" y="3250"/>
                    </a:cubicBezTo>
                    <a:cubicBezTo>
                      <a:pt x="1831" y="3250"/>
                      <a:pt x="3375" y="3103"/>
                      <a:pt x="4543" y="2279"/>
                    </a:cubicBezTo>
                    <a:cubicBezTo>
                      <a:pt x="5024" y="1940"/>
                      <a:pt x="5362" y="1423"/>
                      <a:pt x="5451" y="836"/>
                    </a:cubicBezTo>
                    <a:cubicBezTo>
                      <a:pt x="5487" y="444"/>
                      <a:pt x="5095" y="87"/>
                      <a:pt x="4703" y="16"/>
                    </a:cubicBezTo>
                    <a:cubicBezTo>
                      <a:pt x="4627" y="6"/>
                      <a:pt x="4550" y="1"/>
                      <a:pt x="44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4" name="Google Shape;1324;p4"/>
              <p:cNvSpPr/>
              <p:nvPr/>
            </p:nvSpPr>
            <p:spPr>
              <a:xfrm>
                <a:off x="-503045" y="2316116"/>
                <a:ext cx="279812" cy="155027"/>
              </a:xfrm>
              <a:custGeom>
                <a:rect b="b" l="l" r="r" t="t"/>
                <a:pathLst>
                  <a:path extrusionOk="0" h="2922" w="5274">
                    <a:moveTo>
                      <a:pt x="3990" y="0"/>
                    </a:moveTo>
                    <a:cubicBezTo>
                      <a:pt x="3713" y="0"/>
                      <a:pt x="3440" y="74"/>
                      <a:pt x="3190" y="214"/>
                    </a:cubicBezTo>
                    <a:cubicBezTo>
                      <a:pt x="1871" y="766"/>
                      <a:pt x="535" y="1478"/>
                      <a:pt x="1" y="2921"/>
                    </a:cubicBezTo>
                    <a:cubicBezTo>
                      <a:pt x="553" y="2904"/>
                      <a:pt x="1123" y="2850"/>
                      <a:pt x="1675" y="2779"/>
                    </a:cubicBezTo>
                    <a:cubicBezTo>
                      <a:pt x="2548" y="2565"/>
                      <a:pt x="3421" y="2334"/>
                      <a:pt x="4258" y="2066"/>
                    </a:cubicBezTo>
                    <a:cubicBezTo>
                      <a:pt x="4526" y="2013"/>
                      <a:pt x="4775" y="1870"/>
                      <a:pt x="4989" y="1692"/>
                    </a:cubicBezTo>
                    <a:cubicBezTo>
                      <a:pt x="5203" y="1461"/>
                      <a:pt x="5274" y="1140"/>
                      <a:pt x="5185" y="837"/>
                    </a:cubicBezTo>
                    <a:cubicBezTo>
                      <a:pt x="5024" y="410"/>
                      <a:pt x="4668" y="89"/>
                      <a:pt x="4223" y="18"/>
                    </a:cubicBezTo>
                    <a:cubicBezTo>
                      <a:pt x="4145" y="6"/>
                      <a:pt x="4068" y="0"/>
                      <a:pt x="3990"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5" name="Google Shape;1325;p4"/>
              <p:cNvSpPr/>
              <p:nvPr/>
            </p:nvSpPr>
            <p:spPr>
              <a:xfrm>
                <a:off x="-716641" y="2214783"/>
                <a:ext cx="226916" cy="252595"/>
              </a:xfrm>
              <a:custGeom>
                <a:rect b="b" l="l" r="r" t="t"/>
                <a:pathLst>
                  <a:path extrusionOk="0" h="4761" w="4277">
                    <a:moveTo>
                      <a:pt x="1134" y="1"/>
                    </a:moveTo>
                    <a:cubicBezTo>
                      <a:pt x="1018" y="1"/>
                      <a:pt x="911" y="24"/>
                      <a:pt x="820" y="75"/>
                    </a:cubicBezTo>
                    <a:cubicBezTo>
                      <a:pt x="1" y="485"/>
                      <a:pt x="410" y="1554"/>
                      <a:pt x="606" y="1803"/>
                    </a:cubicBezTo>
                    <a:cubicBezTo>
                      <a:pt x="2245" y="4083"/>
                      <a:pt x="4276" y="4760"/>
                      <a:pt x="4276" y="4760"/>
                    </a:cubicBezTo>
                    <a:cubicBezTo>
                      <a:pt x="3938" y="3460"/>
                      <a:pt x="3421" y="2195"/>
                      <a:pt x="2726" y="1055"/>
                    </a:cubicBezTo>
                    <a:cubicBezTo>
                      <a:pt x="2308" y="434"/>
                      <a:pt x="1632" y="1"/>
                      <a:pt x="11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6" name="Google Shape;1326;p4"/>
              <p:cNvSpPr/>
              <p:nvPr/>
            </p:nvSpPr>
            <p:spPr>
              <a:xfrm>
                <a:off x="-273374" y="1525239"/>
                <a:ext cx="139004" cy="331594"/>
              </a:xfrm>
              <a:custGeom>
                <a:rect b="b" l="l" r="r" t="t"/>
                <a:pathLst>
                  <a:path extrusionOk="0" h="6250" w="2620">
                    <a:moveTo>
                      <a:pt x="2474" y="0"/>
                    </a:moveTo>
                    <a:cubicBezTo>
                      <a:pt x="2425" y="0"/>
                      <a:pt x="2383" y="33"/>
                      <a:pt x="2370" y="85"/>
                    </a:cubicBezTo>
                    <a:lnTo>
                      <a:pt x="36" y="6089"/>
                    </a:lnTo>
                    <a:cubicBezTo>
                      <a:pt x="1" y="6142"/>
                      <a:pt x="36" y="6231"/>
                      <a:pt x="108" y="6249"/>
                    </a:cubicBezTo>
                    <a:lnTo>
                      <a:pt x="161" y="6249"/>
                    </a:lnTo>
                    <a:cubicBezTo>
                      <a:pt x="214" y="6249"/>
                      <a:pt x="250" y="6213"/>
                      <a:pt x="268" y="6160"/>
                    </a:cubicBezTo>
                    <a:lnTo>
                      <a:pt x="2602" y="174"/>
                    </a:lnTo>
                    <a:cubicBezTo>
                      <a:pt x="2619" y="103"/>
                      <a:pt x="2602" y="32"/>
                      <a:pt x="2530" y="14"/>
                    </a:cubicBezTo>
                    <a:cubicBezTo>
                      <a:pt x="2511" y="5"/>
                      <a:pt x="2492" y="0"/>
                      <a:pt x="247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7" name="Google Shape;1327;p4"/>
              <p:cNvSpPr/>
              <p:nvPr/>
            </p:nvSpPr>
            <p:spPr>
              <a:xfrm>
                <a:off x="-298363" y="1667212"/>
                <a:ext cx="157361" cy="90353"/>
              </a:xfrm>
              <a:custGeom>
                <a:rect b="b" l="l" r="r" t="t"/>
                <a:pathLst>
                  <a:path extrusionOk="0" h="1703" w="2966">
                    <a:moveTo>
                      <a:pt x="183" y="1"/>
                    </a:moveTo>
                    <a:cubicBezTo>
                      <a:pt x="88" y="1"/>
                      <a:pt x="0" y="113"/>
                      <a:pt x="80" y="206"/>
                    </a:cubicBezTo>
                    <a:lnTo>
                      <a:pt x="1220" y="1649"/>
                    </a:lnTo>
                    <a:cubicBezTo>
                      <a:pt x="1238" y="1685"/>
                      <a:pt x="1273" y="1703"/>
                      <a:pt x="1309" y="1703"/>
                    </a:cubicBezTo>
                    <a:lnTo>
                      <a:pt x="1345" y="1703"/>
                    </a:lnTo>
                    <a:lnTo>
                      <a:pt x="2859" y="1364"/>
                    </a:lnTo>
                    <a:cubicBezTo>
                      <a:pt x="2930" y="1364"/>
                      <a:pt x="2966" y="1293"/>
                      <a:pt x="2966" y="1222"/>
                    </a:cubicBezTo>
                    <a:cubicBezTo>
                      <a:pt x="2950" y="1160"/>
                      <a:pt x="2894" y="1111"/>
                      <a:pt x="2833" y="1111"/>
                    </a:cubicBezTo>
                    <a:cubicBezTo>
                      <a:pt x="2824" y="1111"/>
                      <a:pt x="2815" y="1112"/>
                      <a:pt x="2805" y="1115"/>
                    </a:cubicBezTo>
                    <a:lnTo>
                      <a:pt x="1362" y="1435"/>
                    </a:lnTo>
                    <a:lnTo>
                      <a:pt x="276" y="46"/>
                    </a:lnTo>
                    <a:cubicBezTo>
                      <a:pt x="248" y="14"/>
                      <a:pt x="215" y="1"/>
                      <a:pt x="1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8" name="Google Shape;1328;p4"/>
              <p:cNvSpPr/>
              <p:nvPr/>
            </p:nvSpPr>
            <p:spPr>
              <a:xfrm>
                <a:off x="-548831" y="1831679"/>
                <a:ext cx="177204" cy="276523"/>
              </a:xfrm>
              <a:custGeom>
                <a:rect b="b" l="l" r="r" t="t"/>
                <a:pathLst>
                  <a:path extrusionOk="0" h="5212" w="3340">
                    <a:moveTo>
                      <a:pt x="171" y="1"/>
                    </a:moveTo>
                    <a:cubicBezTo>
                      <a:pt x="84" y="1"/>
                      <a:pt x="0" y="95"/>
                      <a:pt x="62" y="206"/>
                    </a:cubicBezTo>
                    <a:lnTo>
                      <a:pt x="3073" y="5140"/>
                    </a:lnTo>
                    <a:cubicBezTo>
                      <a:pt x="3091" y="5176"/>
                      <a:pt x="3126" y="5212"/>
                      <a:pt x="3180" y="5212"/>
                    </a:cubicBezTo>
                    <a:cubicBezTo>
                      <a:pt x="3197" y="5212"/>
                      <a:pt x="3233" y="5194"/>
                      <a:pt x="3251" y="5194"/>
                    </a:cubicBezTo>
                    <a:cubicBezTo>
                      <a:pt x="3304" y="5158"/>
                      <a:pt x="3340" y="5069"/>
                      <a:pt x="3304" y="5016"/>
                    </a:cubicBezTo>
                    <a:lnTo>
                      <a:pt x="276" y="63"/>
                    </a:lnTo>
                    <a:cubicBezTo>
                      <a:pt x="248" y="20"/>
                      <a:pt x="209" y="1"/>
                      <a:pt x="17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9" name="Google Shape;1329;p4"/>
              <p:cNvSpPr/>
              <p:nvPr/>
            </p:nvSpPr>
            <p:spPr>
              <a:xfrm>
                <a:off x="-568249" y="1874918"/>
                <a:ext cx="136139" cy="82076"/>
              </a:xfrm>
              <a:custGeom>
                <a:rect b="b" l="l" r="r" t="t"/>
                <a:pathLst>
                  <a:path extrusionOk="0" h="1547" w="2566">
                    <a:moveTo>
                      <a:pt x="2426" y="0"/>
                    </a:moveTo>
                    <a:cubicBezTo>
                      <a:pt x="2379" y="0"/>
                      <a:pt x="2329" y="29"/>
                      <a:pt x="2316" y="68"/>
                    </a:cubicBezTo>
                    <a:lnTo>
                      <a:pt x="1675" y="1279"/>
                    </a:lnTo>
                    <a:lnTo>
                      <a:pt x="161" y="923"/>
                    </a:lnTo>
                    <a:cubicBezTo>
                      <a:pt x="152" y="920"/>
                      <a:pt x="142" y="918"/>
                      <a:pt x="132" y="918"/>
                    </a:cubicBezTo>
                    <a:cubicBezTo>
                      <a:pt x="85" y="918"/>
                      <a:pt x="33" y="953"/>
                      <a:pt x="18" y="1012"/>
                    </a:cubicBezTo>
                    <a:cubicBezTo>
                      <a:pt x="1" y="1083"/>
                      <a:pt x="36" y="1154"/>
                      <a:pt x="107" y="1172"/>
                    </a:cubicBezTo>
                    <a:lnTo>
                      <a:pt x="1711" y="1546"/>
                    </a:lnTo>
                    <a:lnTo>
                      <a:pt x="1746" y="1546"/>
                    </a:lnTo>
                    <a:cubicBezTo>
                      <a:pt x="1800" y="1546"/>
                      <a:pt x="1853" y="1511"/>
                      <a:pt x="1871" y="1475"/>
                    </a:cubicBezTo>
                    <a:lnTo>
                      <a:pt x="2530" y="193"/>
                    </a:lnTo>
                    <a:cubicBezTo>
                      <a:pt x="2566" y="121"/>
                      <a:pt x="2548" y="50"/>
                      <a:pt x="2477" y="14"/>
                    </a:cubicBezTo>
                    <a:cubicBezTo>
                      <a:pt x="2462" y="4"/>
                      <a:pt x="2444" y="0"/>
                      <a:pt x="24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0" name="Google Shape;1330;p4"/>
              <p:cNvSpPr/>
              <p:nvPr/>
            </p:nvSpPr>
            <p:spPr>
              <a:xfrm>
                <a:off x="-499225" y="1961131"/>
                <a:ext cx="107224" cy="66743"/>
              </a:xfrm>
              <a:custGeom>
                <a:rect b="b" l="l" r="r" t="t"/>
                <a:pathLst>
                  <a:path extrusionOk="0" h="1258" w="2021">
                    <a:moveTo>
                      <a:pt x="1831" y="0"/>
                    </a:moveTo>
                    <a:cubicBezTo>
                      <a:pt x="1792" y="0"/>
                      <a:pt x="1757" y="19"/>
                      <a:pt x="1746" y="64"/>
                    </a:cubicBezTo>
                    <a:lnTo>
                      <a:pt x="1283" y="990"/>
                    </a:lnTo>
                    <a:lnTo>
                      <a:pt x="125" y="955"/>
                    </a:lnTo>
                    <a:cubicBezTo>
                      <a:pt x="53" y="955"/>
                      <a:pt x="0" y="1026"/>
                      <a:pt x="0" y="1097"/>
                    </a:cubicBezTo>
                    <a:cubicBezTo>
                      <a:pt x="0" y="1151"/>
                      <a:pt x="53" y="1222"/>
                      <a:pt x="125" y="1222"/>
                    </a:cubicBezTo>
                    <a:lnTo>
                      <a:pt x="1354" y="1257"/>
                    </a:lnTo>
                    <a:cubicBezTo>
                      <a:pt x="1407" y="1257"/>
                      <a:pt x="1443" y="1240"/>
                      <a:pt x="1479" y="1186"/>
                    </a:cubicBezTo>
                    <a:lnTo>
                      <a:pt x="1960" y="171"/>
                    </a:lnTo>
                    <a:cubicBezTo>
                      <a:pt x="2020" y="86"/>
                      <a:pt x="1915" y="0"/>
                      <a:pt x="18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1" name="Google Shape;1331;p4"/>
              <p:cNvSpPr/>
              <p:nvPr/>
            </p:nvSpPr>
            <p:spPr>
              <a:xfrm>
                <a:off x="-384894" y="1958478"/>
                <a:ext cx="296843" cy="155398"/>
              </a:xfrm>
              <a:custGeom>
                <a:rect b="b" l="l" r="r" t="t"/>
                <a:pathLst>
                  <a:path extrusionOk="0" h="2929" w="5595">
                    <a:moveTo>
                      <a:pt x="5430" y="1"/>
                    </a:moveTo>
                    <a:cubicBezTo>
                      <a:pt x="5414" y="1"/>
                      <a:pt x="5397" y="3"/>
                      <a:pt x="5380" y="7"/>
                    </a:cubicBezTo>
                    <a:lnTo>
                      <a:pt x="125" y="2679"/>
                    </a:lnTo>
                    <a:cubicBezTo>
                      <a:pt x="1" y="2750"/>
                      <a:pt x="54" y="2929"/>
                      <a:pt x="197" y="2929"/>
                    </a:cubicBezTo>
                    <a:cubicBezTo>
                      <a:pt x="214" y="2929"/>
                      <a:pt x="232" y="2929"/>
                      <a:pt x="250" y="2911"/>
                    </a:cubicBezTo>
                    <a:lnTo>
                      <a:pt x="5505" y="239"/>
                    </a:lnTo>
                    <a:cubicBezTo>
                      <a:pt x="5559" y="221"/>
                      <a:pt x="5594" y="132"/>
                      <a:pt x="5559" y="78"/>
                    </a:cubicBezTo>
                    <a:cubicBezTo>
                      <a:pt x="5531" y="24"/>
                      <a:pt x="5483" y="1"/>
                      <a:pt x="54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2" name="Google Shape;1332;p4"/>
              <p:cNvSpPr/>
              <p:nvPr/>
            </p:nvSpPr>
            <p:spPr>
              <a:xfrm>
                <a:off x="-298893" y="2009676"/>
                <a:ext cx="69980" cy="88124"/>
              </a:xfrm>
              <a:custGeom>
                <a:rect b="b" l="l" r="r" t="t"/>
                <a:pathLst>
                  <a:path extrusionOk="0" h="1661" w="1319">
                    <a:moveTo>
                      <a:pt x="311" y="1"/>
                    </a:moveTo>
                    <a:cubicBezTo>
                      <a:pt x="250" y="1"/>
                      <a:pt x="197" y="49"/>
                      <a:pt x="197" y="111"/>
                    </a:cubicBezTo>
                    <a:lnTo>
                      <a:pt x="18" y="984"/>
                    </a:lnTo>
                    <a:cubicBezTo>
                      <a:pt x="1" y="1037"/>
                      <a:pt x="36" y="1091"/>
                      <a:pt x="90" y="1108"/>
                    </a:cubicBezTo>
                    <a:lnTo>
                      <a:pt x="1123" y="1643"/>
                    </a:lnTo>
                    <a:cubicBezTo>
                      <a:pt x="1141" y="1661"/>
                      <a:pt x="1159" y="1661"/>
                      <a:pt x="1176" y="1661"/>
                    </a:cubicBezTo>
                    <a:cubicBezTo>
                      <a:pt x="1212" y="1661"/>
                      <a:pt x="1265" y="1643"/>
                      <a:pt x="1283" y="1589"/>
                    </a:cubicBezTo>
                    <a:cubicBezTo>
                      <a:pt x="1319" y="1536"/>
                      <a:pt x="1301" y="1447"/>
                      <a:pt x="1230" y="1429"/>
                    </a:cubicBezTo>
                    <a:lnTo>
                      <a:pt x="286" y="930"/>
                    </a:lnTo>
                    <a:lnTo>
                      <a:pt x="446" y="164"/>
                    </a:lnTo>
                    <a:cubicBezTo>
                      <a:pt x="464" y="93"/>
                      <a:pt x="410" y="22"/>
                      <a:pt x="339" y="4"/>
                    </a:cubicBezTo>
                    <a:cubicBezTo>
                      <a:pt x="330" y="2"/>
                      <a:pt x="320" y="1"/>
                      <a:pt x="31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3" name="Google Shape;1333;p4"/>
              <p:cNvSpPr/>
              <p:nvPr/>
            </p:nvSpPr>
            <p:spPr>
              <a:xfrm>
                <a:off x="-691016" y="2215738"/>
                <a:ext cx="195614" cy="258219"/>
              </a:xfrm>
              <a:custGeom>
                <a:rect b="b" l="l" r="r" t="t"/>
                <a:pathLst>
                  <a:path extrusionOk="0" h="4867" w="3687">
                    <a:moveTo>
                      <a:pt x="185" y="0"/>
                    </a:moveTo>
                    <a:cubicBezTo>
                      <a:pt x="88" y="0"/>
                      <a:pt x="0" y="117"/>
                      <a:pt x="88" y="217"/>
                    </a:cubicBezTo>
                    <a:lnTo>
                      <a:pt x="3437" y="4813"/>
                    </a:lnTo>
                    <a:cubicBezTo>
                      <a:pt x="3472" y="4849"/>
                      <a:pt x="3508" y="4867"/>
                      <a:pt x="3544" y="4867"/>
                    </a:cubicBezTo>
                    <a:cubicBezTo>
                      <a:pt x="3579" y="4867"/>
                      <a:pt x="3597" y="4849"/>
                      <a:pt x="3633" y="4831"/>
                    </a:cubicBezTo>
                    <a:cubicBezTo>
                      <a:pt x="3686" y="4796"/>
                      <a:pt x="3686" y="4707"/>
                      <a:pt x="3651" y="4653"/>
                    </a:cubicBezTo>
                    <a:lnTo>
                      <a:pt x="302" y="75"/>
                    </a:lnTo>
                    <a:cubicBezTo>
                      <a:pt x="270" y="21"/>
                      <a:pt x="226" y="0"/>
                      <a:pt x="18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4" name="Google Shape;1334;p4"/>
              <p:cNvSpPr/>
              <p:nvPr/>
            </p:nvSpPr>
            <p:spPr>
              <a:xfrm>
                <a:off x="-687939" y="2260621"/>
                <a:ext cx="117252" cy="72526"/>
              </a:xfrm>
              <a:custGeom>
                <a:rect b="b" l="l" r="r" t="t"/>
                <a:pathLst>
                  <a:path extrusionOk="0" h="1367" w="2210">
                    <a:moveTo>
                      <a:pt x="2060" y="1"/>
                    </a:moveTo>
                    <a:cubicBezTo>
                      <a:pt x="2027" y="1"/>
                      <a:pt x="1994" y="15"/>
                      <a:pt x="1972" y="48"/>
                    </a:cubicBezTo>
                    <a:lnTo>
                      <a:pt x="1491" y="1099"/>
                    </a:lnTo>
                    <a:lnTo>
                      <a:pt x="190" y="868"/>
                    </a:lnTo>
                    <a:cubicBezTo>
                      <a:pt x="184" y="867"/>
                      <a:pt x="178" y="867"/>
                      <a:pt x="173" y="867"/>
                    </a:cubicBezTo>
                    <a:cubicBezTo>
                      <a:pt x="27" y="867"/>
                      <a:pt x="0" y="1083"/>
                      <a:pt x="154" y="1117"/>
                    </a:cubicBezTo>
                    <a:lnTo>
                      <a:pt x="1526" y="1367"/>
                    </a:lnTo>
                    <a:lnTo>
                      <a:pt x="1562" y="1367"/>
                    </a:lnTo>
                    <a:cubicBezTo>
                      <a:pt x="1597" y="1349"/>
                      <a:pt x="1651" y="1331"/>
                      <a:pt x="1669" y="1295"/>
                    </a:cubicBezTo>
                    <a:lnTo>
                      <a:pt x="2185" y="155"/>
                    </a:lnTo>
                    <a:cubicBezTo>
                      <a:pt x="2210" y="69"/>
                      <a:pt x="2133" y="1"/>
                      <a:pt x="20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5" name="Google Shape;1335;p4"/>
              <p:cNvSpPr/>
              <p:nvPr/>
            </p:nvSpPr>
            <p:spPr>
              <a:xfrm>
                <a:off x="-624327" y="2342802"/>
                <a:ext cx="98205" cy="62180"/>
              </a:xfrm>
              <a:custGeom>
                <a:rect b="b" l="l" r="r" t="t"/>
                <a:pathLst>
                  <a:path extrusionOk="0" h="1172" w="1851">
                    <a:moveTo>
                      <a:pt x="1688" y="0"/>
                    </a:moveTo>
                    <a:cubicBezTo>
                      <a:pt x="1641" y="0"/>
                      <a:pt x="1594" y="25"/>
                      <a:pt x="1574" y="85"/>
                    </a:cubicBezTo>
                    <a:lnTo>
                      <a:pt x="1236" y="886"/>
                    </a:lnTo>
                    <a:lnTo>
                      <a:pt x="202" y="673"/>
                    </a:lnTo>
                    <a:cubicBezTo>
                      <a:pt x="191" y="670"/>
                      <a:pt x="180" y="669"/>
                      <a:pt x="170" y="669"/>
                    </a:cubicBezTo>
                    <a:cubicBezTo>
                      <a:pt x="36" y="669"/>
                      <a:pt x="0" y="872"/>
                      <a:pt x="149" y="922"/>
                    </a:cubicBezTo>
                    <a:lnTo>
                      <a:pt x="1271" y="1171"/>
                    </a:lnTo>
                    <a:lnTo>
                      <a:pt x="1307" y="1171"/>
                    </a:lnTo>
                    <a:cubicBezTo>
                      <a:pt x="1360" y="1171"/>
                      <a:pt x="1396" y="1136"/>
                      <a:pt x="1432" y="1082"/>
                    </a:cubicBezTo>
                    <a:lnTo>
                      <a:pt x="1806" y="174"/>
                    </a:lnTo>
                    <a:cubicBezTo>
                      <a:pt x="1851" y="73"/>
                      <a:pt x="1768" y="0"/>
                      <a:pt x="168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6" name="Google Shape;1336;p4"/>
              <p:cNvSpPr/>
              <p:nvPr/>
            </p:nvSpPr>
            <p:spPr>
              <a:xfrm>
                <a:off x="-512489" y="2343173"/>
                <a:ext cx="287399" cy="128924"/>
              </a:xfrm>
              <a:custGeom>
                <a:rect b="b" l="l" r="r" t="t"/>
                <a:pathLst>
                  <a:path extrusionOk="0" h="2430" w="5417">
                    <a:moveTo>
                      <a:pt x="5263" y="0"/>
                    </a:moveTo>
                    <a:cubicBezTo>
                      <a:pt x="5247" y="0"/>
                      <a:pt x="5233" y="2"/>
                      <a:pt x="5220" y="6"/>
                    </a:cubicBezTo>
                    <a:lnTo>
                      <a:pt x="143" y="2180"/>
                    </a:lnTo>
                    <a:cubicBezTo>
                      <a:pt x="1" y="2233"/>
                      <a:pt x="54" y="2429"/>
                      <a:pt x="179" y="2429"/>
                    </a:cubicBezTo>
                    <a:lnTo>
                      <a:pt x="232" y="2429"/>
                    </a:lnTo>
                    <a:lnTo>
                      <a:pt x="5309" y="238"/>
                    </a:lnTo>
                    <a:cubicBezTo>
                      <a:pt x="5381" y="220"/>
                      <a:pt x="5416" y="149"/>
                      <a:pt x="5381" y="78"/>
                    </a:cubicBezTo>
                    <a:cubicBezTo>
                      <a:pt x="5367" y="23"/>
                      <a:pt x="5312" y="0"/>
                      <a:pt x="52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7" name="Google Shape;1337;p4"/>
              <p:cNvSpPr/>
              <p:nvPr/>
            </p:nvSpPr>
            <p:spPr>
              <a:xfrm>
                <a:off x="-344254" y="2318662"/>
                <a:ext cx="96454" cy="100486"/>
              </a:xfrm>
              <a:custGeom>
                <a:rect b="b" l="l" r="r" t="t"/>
                <a:pathLst>
                  <a:path extrusionOk="0" h="1894" w="1818">
                    <a:moveTo>
                      <a:pt x="445" y="1"/>
                    </a:moveTo>
                    <a:cubicBezTo>
                      <a:pt x="388" y="1"/>
                      <a:pt x="339" y="35"/>
                      <a:pt x="339" y="94"/>
                    </a:cubicBezTo>
                    <a:lnTo>
                      <a:pt x="18" y="1306"/>
                    </a:lnTo>
                    <a:cubicBezTo>
                      <a:pt x="1" y="1377"/>
                      <a:pt x="36" y="1448"/>
                      <a:pt x="107" y="1466"/>
                    </a:cubicBezTo>
                    <a:lnTo>
                      <a:pt x="1639" y="1894"/>
                    </a:lnTo>
                    <a:lnTo>
                      <a:pt x="1675" y="1894"/>
                    </a:lnTo>
                    <a:cubicBezTo>
                      <a:pt x="1729" y="1894"/>
                      <a:pt x="1782" y="1858"/>
                      <a:pt x="1800" y="1805"/>
                    </a:cubicBezTo>
                    <a:cubicBezTo>
                      <a:pt x="1818" y="1733"/>
                      <a:pt x="1764" y="1662"/>
                      <a:pt x="1711" y="1644"/>
                    </a:cubicBezTo>
                    <a:lnTo>
                      <a:pt x="303" y="1252"/>
                    </a:lnTo>
                    <a:lnTo>
                      <a:pt x="588" y="166"/>
                    </a:lnTo>
                    <a:cubicBezTo>
                      <a:pt x="588" y="94"/>
                      <a:pt x="553" y="23"/>
                      <a:pt x="482" y="5"/>
                    </a:cubicBezTo>
                    <a:cubicBezTo>
                      <a:pt x="469" y="2"/>
                      <a:pt x="457" y="1"/>
                      <a:pt x="4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8" name="Google Shape;1338;p4"/>
              <p:cNvSpPr/>
              <p:nvPr/>
            </p:nvSpPr>
            <p:spPr>
              <a:xfrm>
                <a:off x="-420811" y="2355588"/>
                <a:ext cx="58679" cy="102343"/>
              </a:xfrm>
              <a:custGeom>
                <a:rect b="b" l="l" r="r" t="t"/>
                <a:pathLst>
                  <a:path extrusionOk="0" h="1929" w="1106">
                    <a:moveTo>
                      <a:pt x="400" y="1"/>
                    </a:moveTo>
                    <a:cubicBezTo>
                      <a:pt x="339" y="1"/>
                      <a:pt x="283" y="49"/>
                      <a:pt x="268" y="111"/>
                    </a:cubicBezTo>
                    <a:lnTo>
                      <a:pt x="1" y="1358"/>
                    </a:lnTo>
                    <a:cubicBezTo>
                      <a:pt x="1" y="1411"/>
                      <a:pt x="18" y="1465"/>
                      <a:pt x="72" y="1483"/>
                    </a:cubicBezTo>
                    <a:lnTo>
                      <a:pt x="891" y="1910"/>
                    </a:lnTo>
                    <a:cubicBezTo>
                      <a:pt x="909" y="1910"/>
                      <a:pt x="927" y="1928"/>
                      <a:pt x="963" y="1928"/>
                    </a:cubicBezTo>
                    <a:cubicBezTo>
                      <a:pt x="998" y="1928"/>
                      <a:pt x="1052" y="1892"/>
                      <a:pt x="1069" y="1857"/>
                    </a:cubicBezTo>
                    <a:cubicBezTo>
                      <a:pt x="1105" y="1785"/>
                      <a:pt x="1069" y="1714"/>
                      <a:pt x="1016" y="1679"/>
                    </a:cubicBezTo>
                    <a:lnTo>
                      <a:pt x="286" y="1305"/>
                    </a:lnTo>
                    <a:lnTo>
                      <a:pt x="517" y="164"/>
                    </a:lnTo>
                    <a:cubicBezTo>
                      <a:pt x="535" y="93"/>
                      <a:pt x="499" y="22"/>
                      <a:pt x="428" y="4"/>
                    </a:cubicBezTo>
                    <a:cubicBezTo>
                      <a:pt x="419" y="2"/>
                      <a:pt x="409" y="1"/>
                      <a:pt x="4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9" name="Google Shape;1339;p4"/>
              <p:cNvSpPr/>
              <p:nvPr/>
            </p:nvSpPr>
            <p:spPr>
              <a:xfrm>
                <a:off x="-718498" y="1785894"/>
                <a:ext cx="487735" cy="2206186"/>
              </a:xfrm>
              <a:custGeom>
                <a:rect b="b" l="l" r="r" t="t"/>
                <a:pathLst>
                  <a:path extrusionOk="0" h="41583" w="9193">
                    <a:moveTo>
                      <a:pt x="9042" y="0"/>
                    </a:moveTo>
                    <a:cubicBezTo>
                      <a:pt x="8998" y="0"/>
                      <a:pt x="8955" y="24"/>
                      <a:pt x="8943" y="71"/>
                    </a:cubicBezTo>
                    <a:cubicBezTo>
                      <a:pt x="2067" y="14287"/>
                      <a:pt x="285" y="30427"/>
                      <a:pt x="0" y="41454"/>
                    </a:cubicBezTo>
                    <a:cubicBezTo>
                      <a:pt x="0" y="41525"/>
                      <a:pt x="54" y="41579"/>
                      <a:pt x="125" y="41579"/>
                    </a:cubicBezTo>
                    <a:cubicBezTo>
                      <a:pt x="134" y="41581"/>
                      <a:pt x="143" y="41582"/>
                      <a:pt x="151" y="41582"/>
                    </a:cubicBezTo>
                    <a:cubicBezTo>
                      <a:pt x="209" y="41582"/>
                      <a:pt x="252" y="41532"/>
                      <a:pt x="267" y="41454"/>
                    </a:cubicBezTo>
                    <a:cubicBezTo>
                      <a:pt x="535" y="30445"/>
                      <a:pt x="2316" y="14358"/>
                      <a:pt x="9157" y="178"/>
                    </a:cubicBezTo>
                    <a:cubicBezTo>
                      <a:pt x="9192" y="125"/>
                      <a:pt x="9174" y="36"/>
                      <a:pt x="9103" y="18"/>
                    </a:cubicBezTo>
                    <a:cubicBezTo>
                      <a:pt x="9085" y="6"/>
                      <a:pt x="9064" y="0"/>
                      <a:pt x="904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0" name="Google Shape;1340;p4"/>
              <p:cNvSpPr/>
              <p:nvPr/>
            </p:nvSpPr>
            <p:spPr>
              <a:xfrm>
                <a:off x="-586181" y="2643459"/>
                <a:ext cx="319497" cy="212326"/>
              </a:xfrm>
              <a:custGeom>
                <a:rect b="b" l="l" r="r" t="t"/>
                <a:pathLst>
                  <a:path extrusionOk="0" h="4002" w="6022">
                    <a:moveTo>
                      <a:pt x="4863" y="0"/>
                    </a:moveTo>
                    <a:cubicBezTo>
                      <a:pt x="4540" y="0"/>
                      <a:pt x="4143" y="157"/>
                      <a:pt x="3866" y="261"/>
                    </a:cubicBezTo>
                    <a:cubicBezTo>
                      <a:pt x="1871" y="1027"/>
                      <a:pt x="0" y="4002"/>
                      <a:pt x="0" y="4002"/>
                    </a:cubicBezTo>
                    <a:cubicBezTo>
                      <a:pt x="1176" y="3806"/>
                      <a:pt x="2369" y="3592"/>
                      <a:pt x="3403" y="3004"/>
                    </a:cubicBezTo>
                    <a:cubicBezTo>
                      <a:pt x="4436" y="2399"/>
                      <a:pt x="6021" y="1098"/>
                      <a:pt x="5291" y="172"/>
                    </a:cubicBezTo>
                    <a:cubicBezTo>
                      <a:pt x="5191" y="46"/>
                      <a:pt x="5038" y="0"/>
                      <a:pt x="48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1" name="Google Shape;1341;p4"/>
              <p:cNvSpPr/>
              <p:nvPr/>
            </p:nvSpPr>
            <p:spPr>
              <a:xfrm>
                <a:off x="-783754" y="2558255"/>
                <a:ext cx="195720" cy="292811"/>
              </a:xfrm>
              <a:custGeom>
                <a:rect b="b" l="l" r="r" t="t"/>
                <a:pathLst>
                  <a:path extrusionOk="0" h="5519" w="3689">
                    <a:moveTo>
                      <a:pt x="789" y="0"/>
                    </a:moveTo>
                    <a:cubicBezTo>
                      <a:pt x="724" y="0"/>
                      <a:pt x="657" y="10"/>
                      <a:pt x="589" y="32"/>
                    </a:cubicBezTo>
                    <a:cubicBezTo>
                      <a:pt x="215" y="157"/>
                      <a:pt x="37" y="602"/>
                      <a:pt x="19" y="958"/>
                    </a:cubicBezTo>
                    <a:cubicBezTo>
                      <a:pt x="1" y="1689"/>
                      <a:pt x="375" y="2294"/>
                      <a:pt x="803" y="2847"/>
                    </a:cubicBezTo>
                    <a:cubicBezTo>
                      <a:pt x="1622" y="3898"/>
                      <a:pt x="2584" y="4788"/>
                      <a:pt x="3688" y="5519"/>
                    </a:cubicBezTo>
                    <a:cubicBezTo>
                      <a:pt x="3688" y="5519"/>
                      <a:pt x="2691" y="1582"/>
                      <a:pt x="1569" y="442"/>
                    </a:cubicBezTo>
                    <a:cubicBezTo>
                      <a:pt x="1363" y="221"/>
                      <a:pt x="1096" y="0"/>
                      <a:pt x="78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2" name="Google Shape;1342;p4"/>
              <p:cNvSpPr/>
              <p:nvPr/>
            </p:nvSpPr>
            <p:spPr>
              <a:xfrm>
                <a:off x="-884875" y="2974464"/>
                <a:ext cx="228773" cy="318914"/>
              </a:xfrm>
              <a:custGeom>
                <a:rect b="b" l="l" r="r" t="t"/>
                <a:pathLst>
                  <a:path extrusionOk="0" h="6011" w="4312">
                    <a:moveTo>
                      <a:pt x="1066" y="1"/>
                    </a:moveTo>
                    <a:cubicBezTo>
                      <a:pt x="933" y="1"/>
                      <a:pt x="803" y="37"/>
                      <a:pt x="678" y="114"/>
                    </a:cubicBezTo>
                    <a:cubicBezTo>
                      <a:pt x="1" y="542"/>
                      <a:pt x="820" y="3000"/>
                      <a:pt x="1533" y="3891"/>
                    </a:cubicBezTo>
                    <a:cubicBezTo>
                      <a:pt x="2299" y="4782"/>
                      <a:pt x="3243" y="5512"/>
                      <a:pt x="4312" y="6011"/>
                    </a:cubicBezTo>
                    <a:cubicBezTo>
                      <a:pt x="4134" y="4924"/>
                      <a:pt x="3831" y="3855"/>
                      <a:pt x="3421" y="2822"/>
                    </a:cubicBezTo>
                    <a:cubicBezTo>
                      <a:pt x="2809" y="1352"/>
                      <a:pt x="1880" y="1"/>
                      <a:pt x="10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3" name="Google Shape;1343;p4"/>
              <p:cNvSpPr/>
              <p:nvPr/>
            </p:nvSpPr>
            <p:spPr>
              <a:xfrm>
                <a:off x="-765769" y="2558997"/>
                <a:ext cx="186223" cy="301512"/>
              </a:xfrm>
              <a:custGeom>
                <a:rect b="b" l="l" r="r" t="t"/>
                <a:pathLst>
                  <a:path extrusionOk="0" h="5683" w="3510">
                    <a:moveTo>
                      <a:pt x="147" y="0"/>
                    </a:moveTo>
                    <a:cubicBezTo>
                      <a:pt x="127" y="0"/>
                      <a:pt x="107" y="6"/>
                      <a:pt x="89" y="18"/>
                    </a:cubicBezTo>
                    <a:cubicBezTo>
                      <a:pt x="18" y="54"/>
                      <a:pt x="0" y="143"/>
                      <a:pt x="36" y="196"/>
                    </a:cubicBezTo>
                    <a:lnTo>
                      <a:pt x="3243" y="5629"/>
                    </a:lnTo>
                    <a:cubicBezTo>
                      <a:pt x="3278" y="5665"/>
                      <a:pt x="3314" y="5683"/>
                      <a:pt x="3367" y="5683"/>
                    </a:cubicBezTo>
                    <a:cubicBezTo>
                      <a:pt x="3385" y="5683"/>
                      <a:pt x="3403" y="5683"/>
                      <a:pt x="3421" y="5665"/>
                    </a:cubicBezTo>
                    <a:cubicBezTo>
                      <a:pt x="3492" y="5629"/>
                      <a:pt x="3510" y="5558"/>
                      <a:pt x="3474" y="5487"/>
                    </a:cubicBezTo>
                    <a:lnTo>
                      <a:pt x="250" y="71"/>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4" name="Google Shape;1344;p4"/>
              <p:cNvSpPr/>
              <p:nvPr/>
            </p:nvSpPr>
            <p:spPr>
              <a:xfrm>
                <a:off x="-746882" y="2645847"/>
                <a:ext cx="92528" cy="66319"/>
              </a:xfrm>
              <a:custGeom>
                <a:rect b="b" l="l" r="r" t="t"/>
                <a:pathLst>
                  <a:path extrusionOk="0" h="1250" w="1744">
                    <a:moveTo>
                      <a:pt x="1589" y="1"/>
                    </a:moveTo>
                    <a:cubicBezTo>
                      <a:pt x="1540" y="1"/>
                      <a:pt x="1493" y="28"/>
                      <a:pt x="1479" y="91"/>
                    </a:cubicBezTo>
                    <a:lnTo>
                      <a:pt x="1212" y="982"/>
                    </a:lnTo>
                    <a:lnTo>
                      <a:pt x="143" y="982"/>
                    </a:lnTo>
                    <a:cubicBezTo>
                      <a:pt x="72" y="982"/>
                      <a:pt x="18" y="1035"/>
                      <a:pt x="18" y="1107"/>
                    </a:cubicBezTo>
                    <a:cubicBezTo>
                      <a:pt x="1" y="1178"/>
                      <a:pt x="72" y="1231"/>
                      <a:pt x="143" y="1231"/>
                    </a:cubicBezTo>
                    <a:lnTo>
                      <a:pt x="1319" y="1249"/>
                    </a:lnTo>
                    <a:cubicBezTo>
                      <a:pt x="1372" y="1249"/>
                      <a:pt x="1426" y="1196"/>
                      <a:pt x="1444" y="1142"/>
                    </a:cubicBezTo>
                    <a:lnTo>
                      <a:pt x="1711" y="162"/>
                    </a:lnTo>
                    <a:cubicBezTo>
                      <a:pt x="1743" y="65"/>
                      <a:pt x="1664" y="1"/>
                      <a:pt x="158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5" name="Google Shape;1345;p4"/>
              <p:cNvSpPr/>
              <p:nvPr/>
            </p:nvSpPr>
            <p:spPr>
              <a:xfrm>
                <a:off x="-692448" y="2736198"/>
                <a:ext cx="74701" cy="52524"/>
              </a:xfrm>
              <a:custGeom>
                <a:rect b="b" l="l" r="r" t="t"/>
                <a:pathLst>
                  <a:path extrusionOk="0" h="990" w="1408">
                    <a:moveTo>
                      <a:pt x="1267" y="0"/>
                    </a:moveTo>
                    <a:cubicBezTo>
                      <a:pt x="1215" y="0"/>
                      <a:pt x="1163" y="30"/>
                      <a:pt x="1148" y="98"/>
                    </a:cubicBezTo>
                    <a:lnTo>
                      <a:pt x="1041" y="722"/>
                    </a:lnTo>
                    <a:lnTo>
                      <a:pt x="222" y="579"/>
                    </a:lnTo>
                    <a:cubicBezTo>
                      <a:pt x="211" y="577"/>
                      <a:pt x="201" y="576"/>
                      <a:pt x="192" y="576"/>
                    </a:cubicBezTo>
                    <a:cubicBezTo>
                      <a:pt x="38" y="576"/>
                      <a:pt x="1" y="830"/>
                      <a:pt x="168" y="847"/>
                    </a:cubicBezTo>
                    <a:lnTo>
                      <a:pt x="1130" y="989"/>
                    </a:lnTo>
                    <a:lnTo>
                      <a:pt x="1148" y="989"/>
                    </a:lnTo>
                    <a:cubicBezTo>
                      <a:pt x="1219" y="989"/>
                      <a:pt x="1273" y="953"/>
                      <a:pt x="1273" y="900"/>
                    </a:cubicBezTo>
                    <a:lnTo>
                      <a:pt x="1397" y="134"/>
                    </a:lnTo>
                    <a:cubicBezTo>
                      <a:pt x="1408" y="52"/>
                      <a:pt x="1336" y="0"/>
                      <a:pt x="12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6" name="Google Shape;1346;p4"/>
              <p:cNvSpPr/>
              <p:nvPr/>
            </p:nvSpPr>
            <p:spPr>
              <a:xfrm>
                <a:off x="-590903" y="2654282"/>
                <a:ext cx="298381" cy="205323"/>
              </a:xfrm>
              <a:custGeom>
                <a:rect b="b" l="l" r="r" t="t"/>
                <a:pathLst>
                  <a:path extrusionOk="0" h="3870" w="5624">
                    <a:moveTo>
                      <a:pt x="5421" y="0"/>
                    </a:moveTo>
                    <a:cubicBezTo>
                      <a:pt x="5397" y="0"/>
                      <a:pt x="5371" y="6"/>
                      <a:pt x="5344" y="21"/>
                    </a:cubicBezTo>
                    <a:lnTo>
                      <a:pt x="89" y="3638"/>
                    </a:lnTo>
                    <a:cubicBezTo>
                      <a:pt x="18" y="3673"/>
                      <a:pt x="0" y="3762"/>
                      <a:pt x="53" y="3816"/>
                    </a:cubicBezTo>
                    <a:cubicBezTo>
                      <a:pt x="71" y="3851"/>
                      <a:pt x="107" y="3869"/>
                      <a:pt x="160" y="3869"/>
                    </a:cubicBezTo>
                    <a:cubicBezTo>
                      <a:pt x="178" y="3869"/>
                      <a:pt x="196" y="3869"/>
                      <a:pt x="232" y="3851"/>
                    </a:cubicBezTo>
                    <a:lnTo>
                      <a:pt x="5505" y="253"/>
                    </a:lnTo>
                    <a:cubicBezTo>
                      <a:pt x="5624" y="164"/>
                      <a:pt x="5544" y="0"/>
                      <a:pt x="54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7" name="Google Shape;1347;p4"/>
              <p:cNvSpPr/>
              <p:nvPr/>
            </p:nvSpPr>
            <p:spPr>
              <a:xfrm>
                <a:off x="-438744" y="2678051"/>
                <a:ext cx="99266" cy="89875"/>
              </a:xfrm>
              <a:custGeom>
                <a:rect b="b" l="l" r="r" t="t"/>
                <a:pathLst>
                  <a:path extrusionOk="0" h="1694" w="1871">
                    <a:moveTo>
                      <a:pt x="267" y="1"/>
                    </a:moveTo>
                    <a:cubicBezTo>
                      <a:pt x="196" y="1"/>
                      <a:pt x="125" y="54"/>
                      <a:pt x="125" y="125"/>
                    </a:cubicBezTo>
                    <a:lnTo>
                      <a:pt x="18" y="1372"/>
                    </a:lnTo>
                    <a:cubicBezTo>
                      <a:pt x="0" y="1444"/>
                      <a:pt x="54" y="1515"/>
                      <a:pt x="125" y="1515"/>
                    </a:cubicBezTo>
                    <a:lnTo>
                      <a:pt x="1692" y="1693"/>
                    </a:lnTo>
                    <a:lnTo>
                      <a:pt x="1710" y="1693"/>
                    </a:lnTo>
                    <a:cubicBezTo>
                      <a:pt x="1871" y="1675"/>
                      <a:pt x="1871" y="1462"/>
                      <a:pt x="1728" y="1444"/>
                    </a:cubicBezTo>
                    <a:lnTo>
                      <a:pt x="267" y="1283"/>
                    </a:lnTo>
                    <a:lnTo>
                      <a:pt x="374" y="143"/>
                    </a:lnTo>
                    <a:cubicBezTo>
                      <a:pt x="392" y="72"/>
                      <a:pt x="339" y="19"/>
                      <a:pt x="2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8" name="Google Shape;1348;p4"/>
              <p:cNvSpPr/>
              <p:nvPr/>
            </p:nvSpPr>
            <p:spPr>
              <a:xfrm>
                <a:off x="-507767" y="2742352"/>
                <a:ext cx="63401" cy="82235"/>
              </a:xfrm>
              <a:custGeom>
                <a:rect b="b" l="l" r="r" t="t"/>
                <a:pathLst>
                  <a:path extrusionOk="0" h="1550" w="1195">
                    <a:moveTo>
                      <a:pt x="214" y="0"/>
                    </a:moveTo>
                    <a:cubicBezTo>
                      <a:pt x="143" y="0"/>
                      <a:pt x="72" y="54"/>
                      <a:pt x="72" y="125"/>
                    </a:cubicBezTo>
                    <a:lnTo>
                      <a:pt x="1" y="1122"/>
                    </a:lnTo>
                    <a:cubicBezTo>
                      <a:pt x="1" y="1176"/>
                      <a:pt x="36" y="1229"/>
                      <a:pt x="90" y="1265"/>
                    </a:cubicBezTo>
                    <a:lnTo>
                      <a:pt x="963" y="1532"/>
                    </a:lnTo>
                    <a:lnTo>
                      <a:pt x="998" y="1532"/>
                    </a:lnTo>
                    <a:lnTo>
                      <a:pt x="998" y="1550"/>
                    </a:lnTo>
                    <a:cubicBezTo>
                      <a:pt x="1159" y="1550"/>
                      <a:pt x="1194" y="1336"/>
                      <a:pt x="1052" y="1301"/>
                    </a:cubicBezTo>
                    <a:lnTo>
                      <a:pt x="268" y="1051"/>
                    </a:lnTo>
                    <a:lnTo>
                      <a:pt x="321" y="143"/>
                    </a:lnTo>
                    <a:cubicBezTo>
                      <a:pt x="339" y="71"/>
                      <a:pt x="286" y="0"/>
                      <a:pt x="2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9" name="Google Shape;1349;p4"/>
              <p:cNvSpPr/>
              <p:nvPr/>
            </p:nvSpPr>
            <p:spPr>
              <a:xfrm>
                <a:off x="-841371" y="2999399"/>
                <a:ext cx="186223" cy="302520"/>
              </a:xfrm>
              <a:custGeom>
                <a:rect b="b" l="l" r="r" t="t"/>
                <a:pathLst>
                  <a:path extrusionOk="0" h="5702" w="3510">
                    <a:moveTo>
                      <a:pt x="141" y="1"/>
                    </a:moveTo>
                    <a:cubicBezTo>
                      <a:pt x="119" y="1"/>
                      <a:pt x="95" y="7"/>
                      <a:pt x="71" y="18"/>
                    </a:cubicBezTo>
                    <a:cubicBezTo>
                      <a:pt x="18" y="54"/>
                      <a:pt x="0" y="143"/>
                      <a:pt x="36" y="197"/>
                    </a:cubicBezTo>
                    <a:lnTo>
                      <a:pt x="3242" y="5630"/>
                    </a:lnTo>
                    <a:cubicBezTo>
                      <a:pt x="3260" y="5666"/>
                      <a:pt x="3314" y="5701"/>
                      <a:pt x="3349" y="5701"/>
                    </a:cubicBezTo>
                    <a:cubicBezTo>
                      <a:pt x="3367" y="5701"/>
                      <a:pt x="3403" y="5683"/>
                      <a:pt x="3421" y="5683"/>
                    </a:cubicBezTo>
                    <a:cubicBezTo>
                      <a:pt x="3474" y="5648"/>
                      <a:pt x="3510" y="5559"/>
                      <a:pt x="3474" y="5505"/>
                    </a:cubicBezTo>
                    <a:lnTo>
                      <a:pt x="250" y="72"/>
                    </a:lnTo>
                    <a:cubicBezTo>
                      <a:pt x="226" y="24"/>
                      <a:pt x="186" y="1"/>
                      <a:pt x="1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0" name="Google Shape;1350;p4"/>
              <p:cNvSpPr/>
              <p:nvPr/>
            </p:nvSpPr>
            <p:spPr>
              <a:xfrm>
                <a:off x="-852725" y="3025873"/>
                <a:ext cx="101706" cy="90777"/>
              </a:xfrm>
              <a:custGeom>
                <a:rect b="b" l="l" r="r" t="t"/>
                <a:pathLst>
                  <a:path extrusionOk="0" h="1711" w="1917">
                    <a:moveTo>
                      <a:pt x="1783" y="0"/>
                    </a:moveTo>
                    <a:cubicBezTo>
                      <a:pt x="1732" y="0"/>
                      <a:pt x="1680" y="29"/>
                      <a:pt x="1657" y="89"/>
                    </a:cubicBezTo>
                    <a:lnTo>
                      <a:pt x="1390" y="1426"/>
                    </a:lnTo>
                    <a:lnTo>
                      <a:pt x="179" y="1158"/>
                    </a:lnTo>
                    <a:cubicBezTo>
                      <a:pt x="169" y="1156"/>
                      <a:pt x="160" y="1155"/>
                      <a:pt x="151" y="1155"/>
                    </a:cubicBezTo>
                    <a:cubicBezTo>
                      <a:pt x="90" y="1155"/>
                      <a:pt x="34" y="1203"/>
                      <a:pt x="18" y="1265"/>
                    </a:cubicBezTo>
                    <a:cubicBezTo>
                      <a:pt x="0" y="1319"/>
                      <a:pt x="54" y="1390"/>
                      <a:pt x="125" y="1408"/>
                    </a:cubicBezTo>
                    <a:lnTo>
                      <a:pt x="1461" y="1711"/>
                    </a:lnTo>
                    <a:lnTo>
                      <a:pt x="1479" y="1711"/>
                    </a:lnTo>
                    <a:cubicBezTo>
                      <a:pt x="1550" y="1711"/>
                      <a:pt x="1604" y="1657"/>
                      <a:pt x="1604" y="1604"/>
                    </a:cubicBezTo>
                    <a:lnTo>
                      <a:pt x="1907" y="143"/>
                    </a:lnTo>
                    <a:cubicBezTo>
                      <a:pt x="1917" y="51"/>
                      <a:pt x="1851" y="0"/>
                      <a:pt x="17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1" name="Google Shape;1351;p4"/>
              <p:cNvSpPr/>
              <p:nvPr/>
            </p:nvSpPr>
            <p:spPr>
              <a:xfrm>
                <a:off x="-782534" y="3140045"/>
                <a:ext cx="92952" cy="90034"/>
              </a:xfrm>
              <a:custGeom>
                <a:rect b="b" l="l" r="r" t="t"/>
                <a:pathLst>
                  <a:path extrusionOk="0" h="1697" w="1752">
                    <a:moveTo>
                      <a:pt x="1605" y="1"/>
                    </a:moveTo>
                    <a:cubicBezTo>
                      <a:pt x="1544" y="1"/>
                      <a:pt x="1483" y="37"/>
                      <a:pt x="1474" y="111"/>
                    </a:cubicBezTo>
                    <a:lnTo>
                      <a:pt x="1314" y="1411"/>
                    </a:lnTo>
                    <a:lnTo>
                      <a:pt x="192" y="1162"/>
                    </a:lnTo>
                    <a:cubicBezTo>
                      <a:pt x="186" y="1161"/>
                      <a:pt x="181" y="1161"/>
                      <a:pt x="176" y="1161"/>
                    </a:cubicBezTo>
                    <a:cubicBezTo>
                      <a:pt x="45" y="1161"/>
                      <a:pt x="1" y="1377"/>
                      <a:pt x="138" y="1411"/>
                    </a:cubicBezTo>
                    <a:lnTo>
                      <a:pt x="1385" y="1696"/>
                    </a:lnTo>
                    <a:lnTo>
                      <a:pt x="1421" y="1696"/>
                    </a:lnTo>
                    <a:cubicBezTo>
                      <a:pt x="1439" y="1696"/>
                      <a:pt x="1474" y="1679"/>
                      <a:pt x="1492" y="1679"/>
                    </a:cubicBezTo>
                    <a:cubicBezTo>
                      <a:pt x="1528" y="1643"/>
                      <a:pt x="1546" y="1625"/>
                      <a:pt x="1546" y="1589"/>
                    </a:cubicBezTo>
                    <a:lnTo>
                      <a:pt x="1742" y="146"/>
                    </a:lnTo>
                    <a:cubicBezTo>
                      <a:pt x="1751" y="50"/>
                      <a:pt x="1678" y="1"/>
                      <a:pt x="160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2" name="Google Shape;1352;p4"/>
              <p:cNvSpPr/>
              <p:nvPr/>
            </p:nvSpPr>
            <p:spPr>
              <a:xfrm>
                <a:off x="-891242" y="3346691"/>
                <a:ext cx="199222" cy="336103"/>
              </a:xfrm>
              <a:custGeom>
                <a:rect b="b" l="l" r="r" t="t"/>
                <a:pathLst>
                  <a:path extrusionOk="0" h="6335" w="3755">
                    <a:moveTo>
                      <a:pt x="174" y="1"/>
                    </a:moveTo>
                    <a:cubicBezTo>
                      <a:pt x="86" y="1"/>
                      <a:pt x="1" y="90"/>
                      <a:pt x="50" y="188"/>
                    </a:cubicBezTo>
                    <a:lnTo>
                      <a:pt x="3488" y="6263"/>
                    </a:lnTo>
                    <a:cubicBezTo>
                      <a:pt x="3523" y="6299"/>
                      <a:pt x="3559" y="6334"/>
                      <a:pt x="3612" y="6334"/>
                    </a:cubicBezTo>
                    <a:cubicBezTo>
                      <a:pt x="3630" y="6334"/>
                      <a:pt x="3648" y="6317"/>
                      <a:pt x="3666" y="6317"/>
                    </a:cubicBezTo>
                    <a:cubicBezTo>
                      <a:pt x="3737" y="6281"/>
                      <a:pt x="3755" y="6192"/>
                      <a:pt x="3719" y="6138"/>
                    </a:cubicBezTo>
                    <a:lnTo>
                      <a:pt x="281" y="64"/>
                    </a:lnTo>
                    <a:cubicBezTo>
                      <a:pt x="253" y="19"/>
                      <a:pt x="213" y="1"/>
                      <a:pt x="17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3" name="Google Shape;1353;p4"/>
              <p:cNvSpPr/>
              <p:nvPr/>
            </p:nvSpPr>
            <p:spPr>
              <a:xfrm>
                <a:off x="-890923" y="3405793"/>
                <a:ext cx="103457" cy="90777"/>
              </a:xfrm>
              <a:custGeom>
                <a:rect b="b" l="l" r="r" t="t"/>
                <a:pathLst>
                  <a:path extrusionOk="0" h="1711" w="1950">
                    <a:moveTo>
                      <a:pt x="1843" y="1"/>
                    </a:moveTo>
                    <a:cubicBezTo>
                      <a:pt x="1772" y="1"/>
                      <a:pt x="1700" y="36"/>
                      <a:pt x="1700" y="108"/>
                    </a:cubicBezTo>
                    <a:lnTo>
                      <a:pt x="1415" y="1444"/>
                    </a:lnTo>
                    <a:lnTo>
                      <a:pt x="204" y="1177"/>
                    </a:lnTo>
                    <a:cubicBezTo>
                      <a:pt x="193" y="1174"/>
                      <a:pt x="183" y="1173"/>
                      <a:pt x="173" y="1173"/>
                    </a:cubicBezTo>
                    <a:cubicBezTo>
                      <a:pt x="37" y="1173"/>
                      <a:pt x="1" y="1393"/>
                      <a:pt x="150" y="1426"/>
                    </a:cubicBezTo>
                    <a:lnTo>
                      <a:pt x="1486" y="1711"/>
                    </a:lnTo>
                    <a:lnTo>
                      <a:pt x="1593" y="1711"/>
                    </a:lnTo>
                    <a:cubicBezTo>
                      <a:pt x="1611" y="1693"/>
                      <a:pt x="1647" y="1658"/>
                      <a:pt x="1647" y="1622"/>
                    </a:cubicBezTo>
                    <a:lnTo>
                      <a:pt x="1950" y="161"/>
                    </a:lnTo>
                    <a:cubicBezTo>
                      <a:pt x="1950" y="90"/>
                      <a:pt x="1914" y="19"/>
                      <a:pt x="1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4" name="Google Shape;1354;p4"/>
              <p:cNvSpPr/>
              <p:nvPr/>
            </p:nvSpPr>
            <p:spPr>
              <a:xfrm>
                <a:off x="-792190" y="2574065"/>
                <a:ext cx="90353" cy="64356"/>
              </a:xfrm>
              <a:custGeom>
                <a:rect b="b" l="l" r="r" t="t"/>
                <a:pathLst>
                  <a:path extrusionOk="0" h="1213" w="1703">
                    <a:moveTo>
                      <a:pt x="1561" y="1"/>
                    </a:moveTo>
                    <a:cubicBezTo>
                      <a:pt x="1509" y="1"/>
                      <a:pt x="1458" y="29"/>
                      <a:pt x="1443" y="90"/>
                    </a:cubicBezTo>
                    <a:lnTo>
                      <a:pt x="1300" y="910"/>
                    </a:lnTo>
                    <a:lnTo>
                      <a:pt x="213" y="553"/>
                    </a:lnTo>
                    <a:cubicBezTo>
                      <a:pt x="199" y="545"/>
                      <a:pt x="184" y="541"/>
                      <a:pt x="171" y="541"/>
                    </a:cubicBezTo>
                    <a:cubicBezTo>
                      <a:pt x="67" y="541"/>
                      <a:pt x="0" y="754"/>
                      <a:pt x="142" y="785"/>
                    </a:cubicBezTo>
                    <a:lnTo>
                      <a:pt x="1371" y="1213"/>
                    </a:lnTo>
                    <a:lnTo>
                      <a:pt x="1407" y="1213"/>
                    </a:lnTo>
                    <a:cubicBezTo>
                      <a:pt x="1425" y="1213"/>
                      <a:pt x="1460" y="1213"/>
                      <a:pt x="1478" y="1195"/>
                    </a:cubicBezTo>
                    <a:cubicBezTo>
                      <a:pt x="1514" y="1177"/>
                      <a:pt x="1532" y="1141"/>
                      <a:pt x="1532" y="1106"/>
                    </a:cubicBezTo>
                    <a:lnTo>
                      <a:pt x="1692" y="144"/>
                    </a:lnTo>
                    <a:cubicBezTo>
                      <a:pt x="1702" y="52"/>
                      <a:pt x="1631" y="1"/>
                      <a:pt x="15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355" name="Google Shape;1355;p4"/>
            <p:cNvGrpSpPr/>
            <p:nvPr/>
          </p:nvGrpSpPr>
          <p:grpSpPr>
            <a:xfrm rot="361962">
              <a:off x="-250029" y="3921566"/>
              <a:ext cx="2086998" cy="1903149"/>
              <a:chOff x="-554083" y="3568828"/>
              <a:chExt cx="2086918" cy="1903076"/>
            </a:xfrm>
          </p:grpSpPr>
          <p:grpSp>
            <p:nvGrpSpPr>
              <p:cNvPr id="1356" name="Google Shape;1356;p4"/>
              <p:cNvGrpSpPr/>
              <p:nvPr/>
            </p:nvGrpSpPr>
            <p:grpSpPr>
              <a:xfrm>
                <a:off x="-554083" y="3568828"/>
                <a:ext cx="2086918" cy="1903076"/>
                <a:chOff x="-554083" y="3568828"/>
                <a:chExt cx="2086918" cy="1903076"/>
              </a:xfrm>
            </p:grpSpPr>
            <p:sp>
              <p:nvSpPr>
                <p:cNvPr id="1357" name="Google Shape;1357;p4"/>
                <p:cNvSpPr/>
                <p:nvPr/>
              </p:nvSpPr>
              <p:spPr>
                <a:xfrm>
                  <a:off x="-554083" y="3568828"/>
                  <a:ext cx="2086918" cy="1902181"/>
                </a:xfrm>
                <a:custGeom>
                  <a:rect b="b" l="l" r="r" t="t"/>
                  <a:pathLst>
                    <a:path extrusionOk="0" h="35853" w="39335">
                      <a:moveTo>
                        <a:pt x="32458" y="1"/>
                      </a:moveTo>
                      <a:cubicBezTo>
                        <a:pt x="27167" y="1"/>
                        <a:pt x="23516" y="6280"/>
                        <a:pt x="23516" y="6280"/>
                      </a:cubicBezTo>
                      <a:cubicBezTo>
                        <a:pt x="22111" y="5382"/>
                        <a:pt x="20767" y="4868"/>
                        <a:pt x="19497" y="4868"/>
                      </a:cubicBezTo>
                      <a:cubicBezTo>
                        <a:pt x="18173" y="4868"/>
                        <a:pt x="16930" y="5426"/>
                        <a:pt x="15784" y="6690"/>
                      </a:cubicBezTo>
                      <a:cubicBezTo>
                        <a:pt x="11883" y="10965"/>
                        <a:pt x="12310" y="14457"/>
                        <a:pt x="12150" y="14778"/>
                      </a:cubicBezTo>
                      <a:cubicBezTo>
                        <a:pt x="11624" y="14713"/>
                        <a:pt x="11133" y="14682"/>
                        <a:pt x="10676" y="14682"/>
                      </a:cubicBezTo>
                      <a:cubicBezTo>
                        <a:pt x="3056" y="14682"/>
                        <a:pt x="4689" y="23270"/>
                        <a:pt x="3849" y="27943"/>
                      </a:cubicBezTo>
                      <a:cubicBezTo>
                        <a:pt x="2958" y="32895"/>
                        <a:pt x="1" y="35211"/>
                        <a:pt x="1" y="35211"/>
                      </a:cubicBezTo>
                      <a:lnTo>
                        <a:pt x="1266" y="35852"/>
                      </a:lnTo>
                      <a:cubicBezTo>
                        <a:pt x="4784" y="31338"/>
                        <a:pt x="10141" y="31184"/>
                        <a:pt x="10858" y="31184"/>
                      </a:cubicBezTo>
                      <a:cubicBezTo>
                        <a:pt x="10911" y="31184"/>
                        <a:pt x="10939" y="31185"/>
                        <a:pt x="10939" y="31185"/>
                      </a:cubicBezTo>
                      <a:cubicBezTo>
                        <a:pt x="12860" y="31423"/>
                        <a:pt x="14546" y="31528"/>
                        <a:pt x="16028" y="31528"/>
                      </a:cubicBezTo>
                      <a:cubicBezTo>
                        <a:pt x="23298" y="31528"/>
                        <a:pt x="25642" y="29012"/>
                        <a:pt x="26633" y="27444"/>
                      </a:cubicBezTo>
                      <a:cubicBezTo>
                        <a:pt x="28379" y="24718"/>
                        <a:pt x="25137" y="22634"/>
                        <a:pt x="25137" y="22634"/>
                      </a:cubicBezTo>
                      <a:cubicBezTo>
                        <a:pt x="32352" y="21031"/>
                        <a:pt x="34685" y="18198"/>
                        <a:pt x="34561" y="16060"/>
                      </a:cubicBezTo>
                      <a:cubicBezTo>
                        <a:pt x="34365" y="13139"/>
                        <a:pt x="32084" y="11429"/>
                        <a:pt x="32084" y="11429"/>
                      </a:cubicBezTo>
                      <a:cubicBezTo>
                        <a:pt x="35469" y="10110"/>
                        <a:pt x="39335" y="989"/>
                        <a:pt x="33492" y="81"/>
                      </a:cubicBezTo>
                      <a:cubicBezTo>
                        <a:pt x="33141" y="26"/>
                        <a:pt x="32796" y="1"/>
                        <a:pt x="3245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8" name="Google Shape;1358;p4"/>
                <p:cNvSpPr/>
                <p:nvPr/>
              </p:nvSpPr>
              <p:spPr>
                <a:xfrm>
                  <a:off x="-107952" y="4758194"/>
                  <a:ext cx="317110" cy="296896"/>
                </a:xfrm>
                <a:custGeom>
                  <a:rect b="b" l="l" r="r" t="t"/>
                  <a:pathLst>
                    <a:path extrusionOk="0" h="5596" w="5977">
                      <a:moveTo>
                        <a:pt x="770" y="0"/>
                      </a:moveTo>
                      <a:cubicBezTo>
                        <a:pt x="639" y="0"/>
                        <a:pt x="515" y="102"/>
                        <a:pt x="499" y="234"/>
                      </a:cubicBezTo>
                      <a:lnTo>
                        <a:pt x="18" y="5293"/>
                      </a:lnTo>
                      <a:cubicBezTo>
                        <a:pt x="0" y="5453"/>
                        <a:pt x="125" y="5596"/>
                        <a:pt x="285" y="5596"/>
                      </a:cubicBezTo>
                      <a:cubicBezTo>
                        <a:pt x="303" y="5596"/>
                        <a:pt x="321" y="5596"/>
                        <a:pt x="356" y="5578"/>
                      </a:cubicBezTo>
                      <a:lnTo>
                        <a:pt x="5665" y="4188"/>
                      </a:lnTo>
                      <a:cubicBezTo>
                        <a:pt x="5977" y="4106"/>
                        <a:pt x="5881" y="3662"/>
                        <a:pt x="5599" y="3662"/>
                      </a:cubicBezTo>
                      <a:cubicBezTo>
                        <a:pt x="5575" y="3662"/>
                        <a:pt x="5549" y="3665"/>
                        <a:pt x="5523" y="3672"/>
                      </a:cubicBezTo>
                      <a:lnTo>
                        <a:pt x="588" y="4972"/>
                      </a:lnTo>
                      <a:lnTo>
                        <a:pt x="588" y="4972"/>
                      </a:lnTo>
                      <a:lnTo>
                        <a:pt x="1033" y="287"/>
                      </a:lnTo>
                      <a:cubicBezTo>
                        <a:pt x="1051" y="145"/>
                        <a:pt x="944" y="20"/>
                        <a:pt x="802" y="2"/>
                      </a:cubicBezTo>
                      <a:cubicBezTo>
                        <a:pt x="791" y="1"/>
                        <a:pt x="781" y="0"/>
                        <a:pt x="7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9" name="Google Shape;1359;p4"/>
                <p:cNvSpPr/>
                <p:nvPr/>
              </p:nvSpPr>
              <p:spPr>
                <a:xfrm>
                  <a:off x="231329" y="4462471"/>
                  <a:ext cx="309841" cy="270368"/>
                </a:xfrm>
                <a:custGeom>
                  <a:rect b="b" l="l" r="r" t="t"/>
                  <a:pathLst>
                    <a:path extrusionOk="0" h="5096" w="5840">
                      <a:moveTo>
                        <a:pt x="863" y="0"/>
                      </a:moveTo>
                      <a:cubicBezTo>
                        <a:pt x="751" y="0"/>
                        <a:pt x="638" y="69"/>
                        <a:pt x="606" y="214"/>
                      </a:cubicBezTo>
                      <a:lnTo>
                        <a:pt x="0" y="4792"/>
                      </a:lnTo>
                      <a:cubicBezTo>
                        <a:pt x="0" y="4881"/>
                        <a:pt x="36" y="4970"/>
                        <a:pt x="90" y="5024"/>
                      </a:cubicBezTo>
                      <a:cubicBezTo>
                        <a:pt x="143" y="5059"/>
                        <a:pt x="214" y="5095"/>
                        <a:pt x="268" y="5095"/>
                      </a:cubicBezTo>
                      <a:lnTo>
                        <a:pt x="339" y="5095"/>
                      </a:lnTo>
                      <a:lnTo>
                        <a:pt x="5523" y="3795"/>
                      </a:lnTo>
                      <a:cubicBezTo>
                        <a:pt x="5840" y="3711"/>
                        <a:pt x="5751" y="3254"/>
                        <a:pt x="5461" y="3254"/>
                      </a:cubicBezTo>
                      <a:cubicBezTo>
                        <a:pt x="5441" y="3254"/>
                        <a:pt x="5420" y="3256"/>
                        <a:pt x="5398" y="3260"/>
                      </a:cubicBezTo>
                      <a:lnTo>
                        <a:pt x="588" y="4472"/>
                      </a:lnTo>
                      <a:lnTo>
                        <a:pt x="1123" y="285"/>
                      </a:lnTo>
                      <a:cubicBezTo>
                        <a:pt x="1133" y="100"/>
                        <a:pt x="998" y="0"/>
                        <a:pt x="8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0" name="Google Shape;1360;p4"/>
                <p:cNvSpPr/>
                <p:nvPr/>
              </p:nvSpPr>
              <p:spPr>
                <a:xfrm>
                  <a:off x="549813" y="4139690"/>
                  <a:ext cx="291325" cy="283155"/>
                </a:xfrm>
                <a:custGeom>
                  <a:rect b="b" l="l" r="r" t="t"/>
                  <a:pathLst>
                    <a:path extrusionOk="0" h="5337" w="5491">
                      <a:moveTo>
                        <a:pt x="521" y="0"/>
                      </a:moveTo>
                      <a:cubicBezTo>
                        <a:pt x="390" y="0"/>
                        <a:pt x="259" y="85"/>
                        <a:pt x="250" y="259"/>
                      </a:cubicBezTo>
                      <a:lnTo>
                        <a:pt x="1" y="5051"/>
                      </a:lnTo>
                      <a:cubicBezTo>
                        <a:pt x="1" y="5193"/>
                        <a:pt x="108" y="5336"/>
                        <a:pt x="268" y="5336"/>
                      </a:cubicBezTo>
                      <a:cubicBezTo>
                        <a:pt x="304" y="5336"/>
                        <a:pt x="322" y="5318"/>
                        <a:pt x="357" y="5318"/>
                      </a:cubicBezTo>
                      <a:lnTo>
                        <a:pt x="5185" y="3733"/>
                      </a:lnTo>
                      <a:cubicBezTo>
                        <a:pt x="5491" y="3636"/>
                        <a:pt x="5389" y="3219"/>
                        <a:pt x="5117" y="3219"/>
                      </a:cubicBezTo>
                      <a:cubicBezTo>
                        <a:pt x="5088" y="3219"/>
                        <a:pt x="5057" y="3224"/>
                        <a:pt x="5025" y="3234"/>
                      </a:cubicBezTo>
                      <a:lnTo>
                        <a:pt x="571" y="4677"/>
                      </a:lnTo>
                      <a:lnTo>
                        <a:pt x="785" y="277"/>
                      </a:lnTo>
                      <a:cubicBezTo>
                        <a:pt x="794" y="94"/>
                        <a:pt x="658" y="0"/>
                        <a:pt x="5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1" name="Google Shape;1361;p4"/>
                <p:cNvSpPr/>
                <p:nvPr/>
              </p:nvSpPr>
              <p:spPr>
                <a:xfrm>
                  <a:off x="445880" y="3943602"/>
                  <a:ext cx="32151" cy="23663"/>
                </a:xfrm>
                <a:custGeom>
                  <a:rect b="b" l="l" r="r" t="t"/>
                  <a:pathLst>
                    <a:path extrusionOk="0" h="446" w="606">
                      <a:moveTo>
                        <a:pt x="321" y="0"/>
                      </a:moveTo>
                      <a:cubicBezTo>
                        <a:pt x="36" y="0"/>
                        <a:pt x="0" y="445"/>
                        <a:pt x="285"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2" name="Google Shape;1362;p4"/>
                <p:cNvSpPr/>
                <p:nvPr/>
              </p:nvSpPr>
              <p:spPr>
                <a:xfrm>
                  <a:off x="445880" y="4151521"/>
                  <a:ext cx="32151" cy="23663"/>
                </a:xfrm>
                <a:custGeom>
                  <a:rect b="b" l="l" r="r" t="t"/>
                  <a:pathLst>
                    <a:path extrusionOk="0" h="446" w="606">
                      <a:moveTo>
                        <a:pt x="321" y="0"/>
                      </a:moveTo>
                      <a:cubicBezTo>
                        <a:pt x="36" y="0"/>
                        <a:pt x="0" y="446"/>
                        <a:pt x="285"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3" name="Google Shape;1363;p4"/>
                <p:cNvSpPr/>
                <p:nvPr/>
              </p:nvSpPr>
              <p:spPr>
                <a:xfrm>
                  <a:off x="260615" y="4212958"/>
                  <a:ext cx="32204" cy="23663"/>
                </a:xfrm>
                <a:custGeom>
                  <a:rect b="b" l="l" r="r" t="t"/>
                  <a:pathLst>
                    <a:path extrusionOk="0" h="446" w="607">
                      <a:moveTo>
                        <a:pt x="321" y="0"/>
                      </a:moveTo>
                      <a:cubicBezTo>
                        <a:pt x="36" y="0"/>
                        <a:pt x="1" y="446"/>
                        <a:pt x="286"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4" name="Google Shape;1364;p4"/>
                <p:cNvSpPr/>
                <p:nvPr/>
              </p:nvSpPr>
              <p:spPr>
                <a:xfrm>
                  <a:off x="360834" y="4387771"/>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5" name="Google Shape;1365;p4"/>
                <p:cNvSpPr/>
                <p:nvPr/>
              </p:nvSpPr>
              <p:spPr>
                <a:xfrm>
                  <a:off x="33809" y="4539028"/>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6" name="Google Shape;1366;p4"/>
                <p:cNvSpPr/>
                <p:nvPr/>
              </p:nvSpPr>
              <p:spPr>
                <a:xfrm>
                  <a:off x="-159945" y="4576802"/>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7" name="Google Shape;1367;p4"/>
                <p:cNvSpPr/>
                <p:nvPr/>
              </p:nvSpPr>
              <p:spPr>
                <a:xfrm>
                  <a:off x="703" y="478095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8" name="Google Shape;1368;p4"/>
                <p:cNvSpPr/>
                <p:nvPr/>
              </p:nvSpPr>
              <p:spPr>
                <a:xfrm>
                  <a:off x="-263931" y="5069250"/>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9" name="Google Shape;1369;p4"/>
                <p:cNvSpPr/>
                <p:nvPr/>
              </p:nvSpPr>
              <p:spPr>
                <a:xfrm>
                  <a:off x="-544640" y="3954743"/>
                  <a:ext cx="1550638" cy="1517161"/>
                </a:xfrm>
                <a:custGeom>
                  <a:rect b="b" l="l" r="r" t="t"/>
                  <a:pathLst>
                    <a:path extrusionOk="0" h="28596" w="29227">
                      <a:moveTo>
                        <a:pt x="28843" y="1"/>
                      </a:moveTo>
                      <a:cubicBezTo>
                        <a:pt x="28776" y="1"/>
                        <a:pt x="28707" y="28"/>
                        <a:pt x="28646" y="93"/>
                      </a:cubicBezTo>
                      <a:cubicBezTo>
                        <a:pt x="15428" y="14131"/>
                        <a:pt x="268" y="27990"/>
                        <a:pt x="126" y="28133"/>
                      </a:cubicBezTo>
                      <a:cubicBezTo>
                        <a:pt x="1" y="28222"/>
                        <a:pt x="1" y="28400"/>
                        <a:pt x="108" y="28507"/>
                      </a:cubicBezTo>
                      <a:cubicBezTo>
                        <a:pt x="143" y="28560"/>
                        <a:pt x="215" y="28596"/>
                        <a:pt x="304" y="28596"/>
                      </a:cubicBezTo>
                      <a:cubicBezTo>
                        <a:pt x="357" y="28596"/>
                        <a:pt x="428" y="28578"/>
                        <a:pt x="482" y="28525"/>
                      </a:cubicBezTo>
                      <a:cubicBezTo>
                        <a:pt x="624" y="28382"/>
                        <a:pt x="15802" y="14523"/>
                        <a:pt x="29038" y="449"/>
                      </a:cubicBezTo>
                      <a:cubicBezTo>
                        <a:pt x="29227" y="261"/>
                        <a:pt x="29049" y="1"/>
                        <a:pt x="28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0" name="Google Shape;1370;p4"/>
                <p:cNvSpPr/>
                <p:nvPr/>
              </p:nvSpPr>
              <p:spPr>
                <a:xfrm>
                  <a:off x="365556" y="4851834"/>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1" name="Google Shape;1371;p4"/>
                <p:cNvSpPr/>
                <p:nvPr/>
              </p:nvSpPr>
              <p:spPr>
                <a:xfrm>
                  <a:off x="554534" y="4866000"/>
                  <a:ext cx="32204" cy="23716"/>
                </a:xfrm>
                <a:custGeom>
                  <a:rect b="b" l="l" r="r" t="t"/>
                  <a:pathLst>
                    <a:path extrusionOk="0" h="447" w="607">
                      <a:moveTo>
                        <a:pt x="322" y="1"/>
                      </a:moveTo>
                      <a:cubicBezTo>
                        <a:pt x="37" y="1"/>
                        <a:pt x="1" y="446"/>
                        <a:pt x="286" y="446"/>
                      </a:cubicBezTo>
                      <a:cubicBezTo>
                        <a:pt x="571" y="446"/>
                        <a:pt x="607" y="1"/>
                        <a:pt x="32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2" name="Google Shape;1372;p4"/>
                <p:cNvSpPr/>
                <p:nvPr/>
              </p:nvSpPr>
              <p:spPr>
                <a:xfrm>
                  <a:off x="398609" y="5083415"/>
                  <a:ext cx="32204" cy="23663"/>
                </a:xfrm>
                <a:custGeom>
                  <a:rect b="b" l="l" r="r" t="t"/>
                  <a:pathLst>
                    <a:path extrusionOk="0" h="446" w="607">
                      <a:moveTo>
                        <a:pt x="321" y="0"/>
                      </a:moveTo>
                      <a:cubicBezTo>
                        <a:pt x="36" y="0"/>
                        <a:pt x="1" y="446"/>
                        <a:pt x="286" y="446"/>
                      </a:cubicBezTo>
                      <a:cubicBezTo>
                        <a:pt x="553"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3" name="Google Shape;1373;p4"/>
                <p:cNvSpPr/>
                <p:nvPr/>
              </p:nvSpPr>
              <p:spPr>
                <a:xfrm>
                  <a:off x="833387" y="4595743"/>
                  <a:ext cx="33106" cy="23663"/>
                </a:xfrm>
                <a:custGeom>
                  <a:rect b="b" l="l" r="r" t="t"/>
                  <a:pathLst>
                    <a:path extrusionOk="0" h="446" w="624">
                      <a:moveTo>
                        <a:pt x="339" y="0"/>
                      </a:moveTo>
                      <a:cubicBezTo>
                        <a:pt x="54" y="0"/>
                        <a:pt x="0" y="445"/>
                        <a:pt x="285" y="445"/>
                      </a:cubicBezTo>
                      <a:cubicBezTo>
                        <a:pt x="570" y="445"/>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4" name="Google Shape;1374;p4"/>
                <p:cNvSpPr/>
                <p:nvPr/>
              </p:nvSpPr>
              <p:spPr>
                <a:xfrm>
                  <a:off x="994989" y="4510644"/>
                  <a:ext cx="32204" cy="23716"/>
                </a:xfrm>
                <a:custGeom>
                  <a:rect b="b" l="l" r="r" t="t"/>
                  <a:pathLst>
                    <a:path extrusionOk="0" h="447" w="607">
                      <a:moveTo>
                        <a:pt x="321" y="1"/>
                      </a:moveTo>
                      <a:cubicBezTo>
                        <a:pt x="36" y="1"/>
                        <a:pt x="0" y="446"/>
                        <a:pt x="285" y="446"/>
                      </a:cubicBezTo>
                      <a:cubicBezTo>
                        <a:pt x="553"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5" name="Google Shape;1375;p4"/>
                <p:cNvSpPr/>
                <p:nvPr/>
              </p:nvSpPr>
              <p:spPr>
                <a:xfrm>
                  <a:off x="951485" y="4222401"/>
                  <a:ext cx="33159" cy="23663"/>
                </a:xfrm>
                <a:custGeom>
                  <a:rect b="b" l="l" r="r" t="t"/>
                  <a:pathLst>
                    <a:path extrusionOk="0" h="446" w="625">
                      <a:moveTo>
                        <a:pt x="339" y="0"/>
                      </a:moveTo>
                      <a:cubicBezTo>
                        <a:pt x="54" y="0"/>
                        <a:pt x="1" y="446"/>
                        <a:pt x="286" y="446"/>
                      </a:cubicBezTo>
                      <a:cubicBezTo>
                        <a:pt x="571" y="446"/>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6" name="Google Shape;1376;p4"/>
                <p:cNvSpPr/>
                <p:nvPr/>
              </p:nvSpPr>
              <p:spPr>
                <a:xfrm>
                  <a:off x="1160359" y="3923760"/>
                  <a:ext cx="32204" cy="23663"/>
                </a:xfrm>
                <a:custGeom>
                  <a:rect b="b" l="l" r="r" t="t"/>
                  <a:pathLst>
                    <a:path extrusionOk="0" h="446" w="607">
                      <a:moveTo>
                        <a:pt x="322" y="0"/>
                      </a:moveTo>
                      <a:cubicBezTo>
                        <a:pt x="37" y="0"/>
                        <a:pt x="1" y="445"/>
                        <a:pt x="286" y="445"/>
                      </a:cubicBezTo>
                      <a:cubicBezTo>
                        <a:pt x="553" y="445"/>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7" name="Google Shape;1377;p4"/>
                <p:cNvSpPr/>
                <p:nvPr/>
              </p:nvSpPr>
              <p:spPr>
                <a:xfrm>
                  <a:off x="975147" y="3707299"/>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8" name="Google Shape;1378;p4"/>
                <p:cNvSpPr/>
                <p:nvPr/>
              </p:nvSpPr>
              <p:spPr>
                <a:xfrm>
                  <a:off x="781394" y="396248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9" name="Google Shape;1379;p4"/>
                <p:cNvSpPr/>
                <p:nvPr/>
              </p:nvSpPr>
              <p:spPr>
                <a:xfrm>
                  <a:off x="29087" y="5140130"/>
                  <a:ext cx="32151" cy="23663"/>
                </a:xfrm>
                <a:custGeom>
                  <a:rect b="b" l="l" r="r" t="t"/>
                  <a:pathLst>
                    <a:path extrusionOk="0" h="446" w="606">
                      <a:moveTo>
                        <a:pt x="321" y="0"/>
                      </a:moveTo>
                      <a:cubicBezTo>
                        <a:pt x="36" y="0"/>
                        <a:pt x="0" y="445"/>
                        <a:pt x="285" y="445"/>
                      </a:cubicBezTo>
                      <a:cubicBezTo>
                        <a:pt x="570"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0" name="Google Shape;1380;p4"/>
                <p:cNvSpPr/>
                <p:nvPr/>
              </p:nvSpPr>
              <p:spPr>
                <a:xfrm>
                  <a:off x="701070" y="5031422"/>
                  <a:ext cx="32151" cy="23663"/>
                </a:xfrm>
                <a:custGeom>
                  <a:rect b="b" l="l" r="r" t="t"/>
                  <a:pathLst>
                    <a:path extrusionOk="0" h="446" w="606">
                      <a:moveTo>
                        <a:pt x="321" y="0"/>
                      </a:moveTo>
                      <a:cubicBezTo>
                        <a:pt x="54" y="0"/>
                        <a:pt x="0" y="446"/>
                        <a:pt x="285" y="446"/>
                      </a:cubicBezTo>
                      <a:cubicBezTo>
                        <a:pt x="570"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1" name="Google Shape;1381;p4"/>
                <p:cNvSpPr/>
                <p:nvPr/>
              </p:nvSpPr>
              <p:spPr>
                <a:xfrm>
                  <a:off x="620693" y="4543750"/>
                  <a:ext cx="32204" cy="23663"/>
                </a:xfrm>
                <a:custGeom>
                  <a:rect b="b" l="l" r="r" t="t"/>
                  <a:pathLst>
                    <a:path extrusionOk="0" h="446" w="607">
                      <a:moveTo>
                        <a:pt x="322" y="0"/>
                      </a:moveTo>
                      <a:cubicBezTo>
                        <a:pt x="37" y="0"/>
                        <a:pt x="1" y="446"/>
                        <a:pt x="286" y="446"/>
                      </a:cubicBezTo>
                      <a:cubicBezTo>
                        <a:pt x="571" y="446"/>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2" name="Google Shape;1382;p4"/>
                <p:cNvSpPr/>
                <p:nvPr/>
              </p:nvSpPr>
              <p:spPr>
                <a:xfrm>
                  <a:off x="1146193" y="4378327"/>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383" name="Google Shape;1383;p4"/>
              <p:cNvSpPr/>
              <p:nvPr/>
            </p:nvSpPr>
            <p:spPr>
              <a:xfrm>
                <a:off x="-525699" y="3597690"/>
                <a:ext cx="2019804" cy="1873319"/>
              </a:xfrm>
              <a:custGeom>
                <a:rect b="b" l="l" r="r" t="t"/>
                <a:pathLst>
                  <a:path extrusionOk="0" h="35309" w="38070">
                    <a:moveTo>
                      <a:pt x="34364" y="0"/>
                    </a:moveTo>
                    <a:lnTo>
                      <a:pt x="34364" y="0"/>
                    </a:lnTo>
                    <a:cubicBezTo>
                      <a:pt x="34364" y="0"/>
                      <a:pt x="22428" y="13325"/>
                      <a:pt x="18242" y="17583"/>
                    </a:cubicBezTo>
                    <a:cubicBezTo>
                      <a:pt x="13842" y="22072"/>
                      <a:pt x="0" y="34934"/>
                      <a:pt x="0" y="34934"/>
                    </a:cubicBezTo>
                    <a:lnTo>
                      <a:pt x="731" y="35308"/>
                    </a:lnTo>
                    <a:cubicBezTo>
                      <a:pt x="4249" y="30794"/>
                      <a:pt x="9606" y="30640"/>
                      <a:pt x="10323" y="30640"/>
                    </a:cubicBezTo>
                    <a:cubicBezTo>
                      <a:pt x="10376" y="30640"/>
                      <a:pt x="10404" y="30641"/>
                      <a:pt x="10404" y="30641"/>
                    </a:cubicBezTo>
                    <a:cubicBezTo>
                      <a:pt x="12325" y="30879"/>
                      <a:pt x="14011" y="30984"/>
                      <a:pt x="15493" y="30984"/>
                    </a:cubicBezTo>
                    <a:cubicBezTo>
                      <a:pt x="22763" y="30984"/>
                      <a:pt x="25107" y="28468"/>
                      <a:pt x="26098" y="26900"/>
                    </a:cubicBezTo>
                    <a:cubicBezTo>
                      <a:pt x="27844" y="24174"/>
                      <a:pt x="24602" y="22090"/>
                      <a:pt x="24602" y="22090"/>
                    </a:cubicBezTo>
                    <a:cubicBezTo>
                      <a:pt x="31817" y="20487"/>
                      <a:pt x="34150" y="17654"/>
                      <a:pt x="34026" y="15516"/>
                    </a:cubicBezTo>
                    <a:cubicBezTo>
                      <a:pt x="33830" y="12595"/>
                      <a:pt x="31549" y="10885"/>
                      <a:pt x="31549" y="10885"/>
                    </a:cubicBezTo>
                    <a:cubicBezTo>
                      <a:pt x="34613" y="9691"/>
                      <a:pt x="38069" y="2102"/>
                      <a:pt x="3436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384" name="Google Shape;1384;p4"/>
            <p:cNvSpPr/>
            <p:nvPr/>
          </p:nvSpPr>
          <p:spPr>
            <a:xfrm>
              <a:off x="-249765" y="4861278"/>
              <a:ext cx="32204" cy="23716"/>
            </a:xfrm>
            <a:custGeom>
              <a:rect b="b" l="l" r="r" t="t"/>
              <a:pathLst>
                <a:path extrusionOk="0" h="447" w="607">
                  <a:moveTo>
                    <a:pt x="322" y="1"/>
                  </a:moveTo>
                  <a:cubicBezTo>
                    <a:pt x="37" y="1"/>
                    <a:pt x="1" y="446"/>
                    <a:pt x="286" y="446"/>
                  </a:cubicBezTo>
                  <a:cubicBezTo>
                    <a:pt x="553" y="446"/>
                    <a:pt x="607" y="1"/>
                    <a:pt x="32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5" name="Google Shape;1385;p4"/>
            <p:cNvSpPr/>
            <p:nvPr/>
          </p:nvSpPr>
          <p:spPr>
            <a:xfrm>
              <a:off x="341841" y="2223271"/>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6" name="Google Shape;1386;p4"/>
            <p:cNvSpPr/>
            <p:nvPr/>
          </p:nvSpPr>
          <p:spPr>
            <a:xfrm>
              <a:off x="-159945" y="2159023"/>
              <a:ext cx="59581" cy="255407"/>
            </a:xfrm>
            <a:custGeom>
              <a:rect b="b" l="l" r="r" t="t"/>
              <a:pathLst>
                <a:path extrusionOk="0" h="4814" w="1123">
                  <a:moveTo>
                    <a:pt x="945" y="0"/>
                  </a:moveTo>
                  <a:cubicBezTo>
                    <a:pt x="869" y="0"/>
                    <a:pt x="800" y="49"/>
                    <a:pt x="784" y="111"/>
                  </a:cubicBezTo>
                  <a:cubicBezTo>
                    <a:pt x="0" y="3353"/>
                    <a:pt x="749" y="4689"/>
                    <a:pt x="784" y="4742"/>
                  </a:cubicBezTo>
                  <a:cubicBezTo>
                    <a:pt x="820" y="4796"/>
                    <a:pt x="873" y="4814"/>
                    <a:pt x="927" y="4814"/>
                  </a:cubicBezTo>
                  <a:lnTo>
                    <a:pt x="998" y="4814"/>
                  </a:lnTo>
                  <a:cubicBezTo>
                    <a:pt x="1087" y="4760"/>
                    <a:pt x="1105" y="4653"/>
                    <a:pt x="1069" y="4582"/>
                  </a:cubicBezTo>
                  <a:cubicBezTo>
                    <a:pt x="1051" y="4564"/>
                    <a:pt x="357" y="3282"/>
                    <a:pt x="1087" y="200"/>
                  </a:cubicBezTo>
                  <a:cubicBezTo>
                    <a:pt x="1123" y="111"/>
                    <a:pt x="1069" y="21"/>
                    <a:pt x="980" y="4"/>
                  </a:cubicBezTo>
                  <a:cubicBezTo>
                    <a:pt x="968" y="1"/>
                    <a:pt x="957" y="0"/>
                    <a:pt x="9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7" name="Google Shape;1387;p4"/>
            <p:cNvSpPr/>
            <p:nvPr/>
          </p:nvSpPr>
          <p:spPr>
            <a:xfrm>
              <a:off x="-20996" y="2278872"/>
              <a:ext cx="124679" cy="231001"/>
            </a:xfrm>
            <a:custGeom>
              <a:rect b="b" l="l" r="r" t="t"/>
              <a:pathLst>
                <a:path extrusionOk="0" h="4354" w="2350">
                  <a:moveTo>
                    <a:pt x="2130" y="1"/>
                  </a:moveTo>
                  <a:cubicBezTo>
                    <a:pt x="2103" y="1"/>
                    <a:pt x="2075" y="8"/>
                    <a:pt x="2049" y="25"/>
                  </a:cubicBezTo>
                  <a:cubicBezTo>
                    <a:pt x="0" y="1984"/>
                    <a:pt x="1087" y="4247"/>
                    <a:pt x="1105" y="4265"/>
                  </a:cubicBezTo>
                  <a:cubicBezTo>
                    <a:pt x="1140" y="4318"/>
                    <a:pt x="1194" y="4354"/>
                    <a:pt x="1247" y="4354"/>
                  </a:cubicBezTo>
                  <a:cubicBezTo>
                    <a:pt x="1283" y="4354"/>
                    <a:pt x="1300" y="4336"/>
                    <a:pt x="1318" y="4318"/>
                  </a:cubicBezTo>
                  <a:cubicBezTo>
                    <a:pt x="1407" y="4283"/>
                    <a:pt x="1443" y="4176"/>
                    <a:pt x="1390" y="4104"/>
                  </a:cubicBezTo>
                  <a:cubicBezTo>
                    <a:pt x="1372" y="4087"/>
                    <a:pt x="374" y="2038"/>
                    <a:pt x="2262" y="256"/>
                  </a:cubicBezTo>
                  <a:cubicBezTo>
                    <a:pt x="2349" y="141"/>
                    <a:pt x="2248" y="1"/>
                    <a:pt x="213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8" name="Google Shape;1388;p4"/>
            <p:cNvSpPr/>
            <p:nvPr/>
          </p:nvSpPr>
          <p:spPr>
            <a:xfrm>
              <a:off x="102302" y="2446735"/>
              <a:ext cx="248191" cy="48015"/>
            </a:xfrm>
            <a:custGeom>
              <a:rect b="b" l="l" r="r" t="t"/>
              <a:pathLst>
                <a:path extrusionOk="0" h="905" w="4678">
                  <a:moveTo>
                    <a:pt x="4481" y="0"/>
                  </a:moveTo>
                  <a:cubicBezTo>
                    <a:pt x="4457" y="0"/>
                    <a:pt x="4433" y="5"/>
                    <a:pt x="4410" y="14"/>
                  </a:cubicBezTo>
                  <a:cubicBezTo>
                    <a:pt x="4397" y="14"/>
                    <a:pt x="3182" y="574"/>
                    <a:pt x="1859" y="574"/>
                  </a:cubicBezTo>
                  <a:cubicBezTo>
                    <a:pt x="1338" y="574"/>
                    <a:pt x="800" y="487"/>
                    <a:pt x="313" y="246"/>
                  </a:cubicBezTo>
                  <a:cubicBezTo>
                    <a:pt x="287" y="234"/>
                    <a:pt x="262" y="229"/>
                    <a:pt x="238" y="229"/>
                  </a:cubicBezTo>
                  <a:cubicBezTo>
                    <a:pt x="85" y="229"/>
                    <a:pt x="0" y="453"/>
                    <a:pt x="170" y="531"/>
                  </a:cubicBezTo>
                  <a:cubicBezTo>
                    <a:pt x="704" y="780"/>
                    <a:pt x="1292" y="905"/>
                    <a:pt x="1898" y="905"/>
                  </a:cubicBezTo>
                  <a:cubicBezTo>
                    <a:pt x="2807" y="887"/>
                    <a:pt x="3715" y="691"/>
                    <a:pt x="4570" y="317"/>
                  </a:cubicBezTo>
                  <a:cubicBezTo>
                    <a:pt x="4641" y="281"/>
                    <a:pt x="4677" y="174"/>
                    <a:pt x="4641" y="103"/>
                  </a:cubicBezTo>
                  <a:cubicBezTo>
                    <a:pt x="4615" y="37"/>
                    <a:pt x="4549" y="0"/>
                    <a:pt x="44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9" name="Google Shape;1389;p4"/>
            <p:cNvSpPr/>
            <p:nvPr/>
          </p:nvSpPr>
          <p:spPr>
            <a:xfrm>
              <a:off x="-222336" y="1953279"/>
              <a:ext cx="98364" cy="101070"/>
            </a:xfrm>
            <a:custGeom>
              <a:rect b="b" l="l" r="r" t="t"/>
              <a:pathLst>
                <a:path extrusionOk="0" h="1905" w="1854">
                  <a:moveTo>
                    <a:pt x="457" y="1"/>
                  </a:moveTo>
                  <a:cubicBezTo>
                    <a:pt x="405" y="1"/>
                    <a:pt x="354" y="32"/>
                    <a:pt x="339" y="105"/>
                  </a:cubicBezTo>
                  <a:lnTo>
                    <a:pt x="18" y="1316"/>
                  </a:lnTo>
                  <a:cubicBezTo>
                    <a:pt x="1" y="1388"/>
                    <a:pt x="36" y="1459"/>
                    <a:pt x="107" y="1477"/>
                  </a:cubicBezTo>
                  <a:lnTo>
                    <a:pt x="1640" y="1886"/>
                  </a:lnTo>
                  <a:lnTo>
                    <a:pt x="1675" y="1886"/>
                  </a:lnTo>
                  <a:lnTo>
                    <a:pt x="1675" y="1904"/>
                  </a:lnTo>
                  <a:cubicBezTo>
                    <a:pt x="1818" y="1904"/>
                    <a:pt x="1853" y="1691"/>
                    <a:pt x="1711" y="1655"/>
                  </a:cubicBezTo>
                  <a:lnTo>
                    <a:pt x="303" y="1263"/>
                  </a:lnTo>
                  <a:lnTo>
                    <a:pt x="588" y="158"/>
                  </a:lnTo>
                  <a:cubicBezTo>
                    <a:pt x="609" y="64"/>
                    <a:pt x="532" y="1"/>
                    <a:pt x="45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390" name="Google Shape;1390;p4"/>
            <p:cNvGrpSpPr/>
            <p:nvPr/>
          </p:nvGrpSpPr>
          <p:grpSpPr>
            <a:xfrm>
              <a:off x="-319690" y="1742230"/>
              <a:ext cx="763715" cy="1449090"/>
              <a:chOff x="-319690" y="1742230"/>
              <a:chExt cx="763715" cy="1449090"/>
            </a:xfrm>
          </p:grpSpPr>
          <p:sp>
            <p:nvSpPr>
              <p:cNvPr id="1391" name="Google Shape;1391;p4"/>
              <p:cNvSpPr/>
              <p:nvPr/>
            </p:nvSpPr>
            <p:spPr>
              <a:xfrm>
                <a:off x="87234" y="2093660"/>
                <a:ext cx="299442" cy="51463"/>
              </a:xfrm>
              <a:custGeom>
                <a:rect b="b" l="l" r="r" t="t"/>
                <a:pathLst>
                  <a:path extrusionOk="0" h="970" w="5644">
                    <a:moveTo>
                      <a:pt x="5415" y="1"/>
                    </a:moveTo>
                    <a:cubicBezTo>
                      <a:pt x="5389" y="1"/>
                      <a:pt x="5363" y="8"/>
                      <a:pt x="5335" y="24"/>
                    </a:cubicBezTo>
                    <a:cubicBezTo>
                      <a:pt x="4488" y="493"/>
                      <a:pt x="3476" y="629"/>
                      <a:pt x="2582" y="629"/>
                    </a:cubicBezTo>
                    <a:cubicBezTo>
                      <a:pt x="1334" y="629"/>
                      <a:pt x="314" y="363"/>
                      <a:pt x="294" y="363"/>
                    </a:cubicBezTo>
                    <a:cubicBezTo>
                      <a:pt x="270" y="353"/>
                      <a:pt x="248" y="349"/>
                      <a:pt x="227" y="349"/>
                    </a:cubicBezTo>
                    <a:cubicBezTo>
                      <a:pt x="61" y="349"/>
                      <a:pt x="1" y="634"/>
                      <a:pt x="222" y="666"/>
                    </a:cubicBezTo>
                    <a:cubicBezTo>
                      <a:pt x="988" y="862"/>
                      <a:pt x="1790" y="968"/>
                      <a:pt x="2574" y="968"/>
                    </a:cubicBezTo>
                    <a:cubicBezTo>
                      <a:pt x="2613" y="969"/>
                      <a:pt x="2652" y="969"/>
                      <a:pt x="2691" y="969"/>
                    </a:cubicBezTo>
                    <a:cubicBezTo>
                      <a:pt x="3666" y="969"/>
                      <a:pt x="4621" y="755"/>
                      <a:pt x="5478" y="309"/>
                    </a:cubicBezTo>
                    <a:cubicBezTo>
                      <a:pt x="5644" y="219"/>
                      <a:pt x="5554" y="1"/>
                      <a:pt x="541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2" name="Google Shape;1392;p4"/>
              <p:cNvSpPr/>
              <p:nvPr/>
            </p:nvSpPr>
            <p:spPr>
              <a:xfrm>
                <a:off x="334254" y="2047450"/>
                <a:ext cx="100327" cy="84623"/>
              </a:xfrm>
              <a:custGeom>
                <a:rect b="b" l="l" r="r" t="t"/>
                <a:pathLst>
                  <a:path extrusionOk="0" h="1595" w="1891">
                    <a:moveTo>
                      <a:pt x="996" y="1"/>
                    </a:moveTo>
                    <a:cubicBezTo>
                      <a:pt x="411" y="1"/>
                      <a:pt x="1" y="683"/>
                      <a:pt x="341" y="1234"/>
                    </a:cubicBezTo>
                    <a:cubicBezTo>
                      <a:pt x="504" y="1479"/>
                      <a:pt x="758" y="1594"/>
                      <a:pt x="1010" y="1594"/>
                    </a:cubicBezTo>
                    <a:cubicBezTo>
                      <a:pt x="1361" y="1594"/>
                      <a:pt x="1708" y="1371"/>
                      <a:pt x="1801" y="967"/>
                    </a:cubicBezTo>
                    <a:cubicBezTo>
                      <a:pt x="1891" y="539"/>
                      <a:pt x="1606" y="111"/>
                      <a:pt x="1178" y="22"/>
                    </a:cubicBezTo>
                    <a:cubicBezTo>
                      <a:pt x="1116" y="8"/>
                      <a:pt x="1055" y="1"/>
                      <a:pt x="9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3" name="Google Shape;1393;p4"/>
              <p:cNvSpPr/>
              <p:nvPr/>
            </p:nvSpPr>
            <p:spPr>
              <a:xfrm>
                <a:off x="343538" y="1769818"/>
                <a:ext cx="100486" cy="84357"/>
              </a:xfrm>
              <a:custGeom>
                <a:rect b="b" l="l" r="r" t="t"/>
                <a:pathLst>
                  <a:path extrusionOk="0" h="1590" w="1894">
                    <a:moveTo>
                      <a:pt x="1017" y="1"/>
                    </a:moveTo>
                    <a:cubicBezTo>
                      <a:pt x="422" y="1"/>
                      <a:pt x="1" y="690"/>
                      <a:pt x="344" y="1229"/>
                    </a:cubicBezTo>
                    <a:cubicBezTo>
                      <a:pt x="508" y="1475"/>
                      <a:pt x="761" y="1590"/>
                      <a:pt x="1013" y="1590"/>
                    </a:cubicBezTo>
                    <a:cubicBezTo>
                      <a:pt x="1364" y="1590"/>
                      <a:pt x="1711" y="1367"/>
                      <a:pt x="1805" y="962"/>
                    </a:cubicBezTo>
                    <a:cubicBezTo>
                      <a:pt x="1894" y="535"/>
                      <a:pt x="1609" y="107"/>
                      <a:pt x="1181" y="18"/>
                    </a:cubicBezTo>
                    <a:cubicBezTo>
                      <a:pt x="1125" y="6"/>
                      <a:pt x="1070" y="1"/>
                      <a:pt x="10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4" name="Google Shape;1394;p4"/>
              <p:cNvSpPr/>
              <p:nvPr/>
            </p:nvSpPr>
            <p:spPr>
              <a:xfrm>
                <a:off x="-167584" y="2132549"/>
                <a:ext cx="100327" cy="84411"/>
              </a:xfrm>
              <a:custGeom>
                <a:rect b="b" l="l" r="r" t="t"/>
                <a:pathLst>
                  <a:path extrusionOk="0" h="1591" w="1891">
                    <a:moveTo>
                      <a:pt x="992" y="0"/>
                    </a:moveTo>
                    <a:cubicBezTo>
                      <a:pt x="396" y="0"/>
                      <a:pt x="0" y="681"/>
                      <a:pt x="340" y="1215"/>
                    </a:cubicBezTo>
                    <a:cubicBezTo>
                      <a:pt x="506" y="1471"/>
                      <a:pt x="763" y="1590"/>
                      <a:pt x="1017" y="1590"/>
                    </a:cubicBezTo>
                    <a:cubicBezTo>
                      <a:pt x="1363" y="1590"/>
                      <a:pt x="1701" y="1367"/>
                      <a:pt x="1783" y="966"/>
                    </a:cubicBezTo>
                    <a:cubicBezTo>
                      <a:pt x="1890" y="538"/>
                      <a:pt x="1605" y="111"/>
                      <a:pt x="1178"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5" name="Google Shape;1395;p4"/>
              <p:cNvSpPr/>
              <p:nvPr/>
            </p:nvSpPr>
            <p:spPr>
              <a:xfrm>
                <a:off x="81982" y="1777405"/>
                <a:ext cx="91732" cy="271960"/>
              </a:xfrm>
              <a:custGeom>
                <a:rect b="b" l="l" r="r" t="t"/>
                <a:pathLst>
                  <a:path extrusionOk="0" h="5126" w="1729">
                    <a:moveTo>
                      <a:pt x="1315" y="0"/>
                    </a:moveTo>
                    <a:cubicBezTo>
                      <a:pt x="1259" y="0"/>
                      <a:pt x="1201" y="28"/>
                      <a:pt x="1177" y="89"/>
                    </a:cubicBezTo>
                    <a:cubicBezTo>
                      <a:pt x="1" y="2422"/>
                      <a:pt x="1337" y="4934"/>
                      <a:pt x="1390" y="5041"/>
                    </a:cubicBezTo>
                    <a:cubicBezTo>
                      <a:pt x="1426" y="5095"/>
                      <a:pt x="1479" y="5112"/>
                      <a:pt x="1533" y="5112"/>
                    </a:cubicBezTo>
                    <a:cubicBezTo>
                      <a:pt x="1551" y="5121"/>
                      <a:pt x="1568" y="5126"/>
                      <a:pt x="1584" y="5126"/>
                    </a:cubicBezTo>
                    <a:cubicBezTo>
                      <a:pt x="1600" y="5126"/>
                      <a:pt x="1613" y="5121"/>
                      <a:pt x="1622" y="5112"/>
                    </a:cubicBezTo>
                    <a:cubicBezTo>
                      <a:pt x="1711" y="5059"/>
                      <a:pt x="1729" y="4970"/>
                      <a:pt x="1693" y="4881"/>
                    </a:cubicBezTo>
                    <a:cubicBezTo>
                      <a:pt x="1693" y="4863"/>
                      <a:pt x="375" y="2422"/>
                      <a:pt x="1462" y="249"/>
                    </a:cubicBezTo>
                    <a:cubicBezTo>
                      <a:pt x="1515" y="160"/>
                      <a:pt x="1479" y="53"/>
                      <a:pt x="1390" y="17"/>
                    </a:cubicBezTo>
                    <a:cubicBezTo>
                      <a:pt x="1368" y="6"/>
                      <a:pt x="1342" y="0"/>
                      <a:pt x="131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6" name="Google Shape;1396;p4"/>
              <p:cNvSpPr/>
              <p:nvPr/>
            </p:nvSpPr>
            <p:spPr>
              <a:xfrm>
                <a:off x="108456" y="1742230"/>
                <a:ext cx="88920" cy="84464"/>
              </a:xfrm>
              <a:custGeom>
                <a:rect b="b" l="l" r="r" t="t"/>
                <a:pathLst>
                  <a:path extrusionOk="0" h="1592" w="1676">
                    <a:moveTo>
                      <a:pt x="842" y="1"/>
                    </a:moveTo>
                    <a:cubicBezTo>
                      <a:pt x="427" y="1"/>
                      <a:pt x="87" y="311"/>
                      <a:pt x="36" y="734"/>
                    </a:cubicBezTo>
                    <a:cubicBezTo>
                      <a:pt x="1" y="1161"/>
                      <a:pt x="321" y="1553"/>
                      <a:pt x="767" y="1589"/>
                    </a:cubicBezTo>
                    <a:cubicBezTo>
                      <a:pt x="788" y="1591"/>
                      <a:pt x="810" y="1592"/>
                      <a:pt x="832" y="1592"/>
                    </a:cubicBezTo>
                    <a:cubicBezTo>
                      <a:pt x="1233" y="1592"/>
                      <a:pt x="1588" y="1282"/>
                      <a:pt x="1622" y="876"/>
                    </a:cubicBezTo>
                    <a:cubicBezTo>
                      <a:pt x="1675" y="431"/>
                      <a:pt x="1337" y="57"/>
                      <a:pt x="909" y="4"/>
                    </a:cubicBezTo>
                    <a:cubicBezTo>
                      <a:pt x="886" y="2"/>
                      <a:pt x="864" y="1"/>
                      <a:pt x="8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7" name="Google Shape;1397;p4"/>
              <p:cNvSpPr/>
              <p:nvPr/>
            </p:nvSpPr>
            <p:spPr>
              <a:xfrm>
                <a:off x="38424" y="2249745"/>
                <a:ext cx="100327" cy="84570"/>
              </a:xfrm>
              <a:custGeom>
                <a:rect b="b" l="l" r="r" t="t"/>
                <a:pathLst>
                  <a:path extrusionOk="0" h="1594" w="1891">
                    <a:moveTo>
                      <a:pt x="993" y="0"/>
                    </a:moveTo>
                    <a:cubicBezTo>
                      <a:pt x="396" y="0"/>
                      <a:pt x="1" y="683"/>
                      <a:pt x="341" y="1233"/>
                    </a:cubicBezTo>
                    <a:cubicBezTo>
                      <a:pt x="505" y="1479"/>
                      <a:pt x="758" y="1594"/>
                      <a:pt x="1009" y="1594"/>
                    </a:cubicBezTo>
                    <a:cubicBezTo>
                      <a:pt x="1358" y="1594"/>
                      <a:pt x="1701" y="1370"/>
                      <a:pt x="1784" y="966"/>
                    </a:cubicBezTo>
                    <a:cubicBezTo>
                      <a:pt x="1891" y="538"/>
                      <a:pt x="1606" y="111"/>
                      <a:pt x="1178" y="22"/>
                    </a:cubicBezTo>
                    <a:cubicBezTo>
                      <a:pt x="1115" y="7"/>
                      <a:pt x="1053" y="0"/>
                      <a:pt x="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8" name="Google Shape;1398;p4"/>
              <p:cNvSpPr/>
              <p:nvPr/>
            </p:nvSpPr>
            <p:spPr>
              <a:xfrm>
                <a:off x="288999" y="2409438"/>
                <a:ext cx="100221" cy="84411"/>
              </a:xfrm>
              <a:custGeom>
                <a:rect b="b" l="l" r="r" t="t"/>
                <a:pathLst>
                  <a:path extrusionOk="0" h="1591" w="1889">
                    <a:moveTo>
                      <a:pt x="1008" y="1"/>
                    </a:moveTo>
                    <a:cubicBezTo>
                      <a:pt x="409" y="1"/>
                      <a:pt x="0" y="682"/>
                      <a:pt x="356" y="1216"/>
                    </a:cubicBezTo>
                    <a:cubicBezTo>
                      <a:pt x="514" y="1472"/>
                      <a:pt x="768" y="1591"/>
                      <a:pt x="1020" y="1591"/>
                    </a:cubicBezTo>
                    <a:cubicBezTo>
                      <a:pt x="1364" y="1591"/>
                      <a:pt x="1707" y="1368"/>
                      <a:pt x="1799" y="966"/>
                    </a:cubicBezTo>
                    <a:cubicBezTo>
                      <a:pt x="1888" y="539"/>
                      <a:pt x="1621" y="111"/>
                      <a:pt x="1194" y="22"/>
                    </a:cubicBezTo>
                    <a:cubicBezTo>
                      <a:pt x="1130" y="8"/>
                      <a:pt x="1068"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9" name="Google Shape;1399;p4"/>
              <p:cNvSpPr/>
              <p:nvPr/>
            </p:nvSpPr>
            <p:spPr>
              <a:xfrm>
                <a:off x="-319690" y="1811837"/>
                <a:ext cx="725952" cy="1379483"/>
              </a:xfrm>
              <a:custGeom>
                <a:rect b="b" l="l" r="r" t="t"/>
                <a:pathLst>
                  <a:path extrusionOk="0" h="26001" w="13683">
                    <a:moveTo>
                      <a:pt x="13453" y="1"/>
                    </a:moveTo>
                    <a:cubicBezTo>
                      <a:pt x="13417" y="1"/>
                      <a:pt x="13379" y="14"/>
                      <a:pt x="13344" y="45"/>
                    </a:cubicBezTo>
                    <a:cubicBezTo>
                      <a:pt x="1" y="11892"/>
                      <a:pt x="108" y="20639"/>
                      <a:pt x="143" y="24362"/>
                    </a:cubicBezTo>
                    <a:cubicBezTo>
                      <a:pt x="179" y="24843"/>
                      <a:pt x="161" y="25324"/>
                      <a:pt x="90" y="25805"/>
                    </a:cubicBezTo>
                    <a:cubicBezTo>
                      <a:pt x="72" y="25894"/>
                      <a:pt x="125" y="25965"/>
                      <a:pt x="215" y="26001"/>
                    </a:cubicBezTo>
                    <a:lnTo>
                      <a:pt x="250" y="26001"/>
                    </a:lnTo>
                    <a:cubicBezTo>
                      <a:pt x="321" y="26001"/>
                      <a:pt x="393" y="25947"/>
                      <a:pt x="410" y="25876"/>
                    </a:cubicBezTo>
                    <a:cubicBezTo>
                      <a:pt x="482" y="25377"/>
                      <a:pt x="500" y="24861"/>
                      <a:pt x="482" y="24362"/>
                    </a:cubicBezTo>
                    <a:cubicBezTo>
                      <a:pt x="428" y="20674"/>
                      <a:pt x="321" y="12034"/>
                      <a:pt x="13557" y="277"/>
                    </a:cubicBezTo>
                    <a:cubicBezTo>
                      <a:pt x="13682" y="166"/>
                      <a:pt x="13580" y="1"/>
                      <a:pt x="134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400" name="Google Shape;1400;p4"/>
            <p:cNvSpPr/>
            <p:nvPr/>
          </p:nvSpPr>
          <p:spPr>
            <a:xfrm>
              <a:off x="-229552" y="2274787"/>
              <a:ext cx="614695" cy="354248"/>
            </a:xfrm>
            <a:custGeom>
              <a:rect b="b" l="l" r="r" t="t"/>
              <a:pathLst>
                <a:path extrusionOk="0" h="6677" w="11586">
                  <a:moveTo>
                    <a:pt x="11341" y="1"/>
                  </a:moveTo>
                  <a:cubicBezTo>
                    <a:pt x="11305" y="1"/>
                    <a:pt x="11269" y="15"/>
                    <a:pt x="11235" y="48"/>
                  </a:cubicBezTo>
                  <a:cubicBezTo>
                    <a:pt x="11164" y="102"/>
                    <a:pt x="5053" y="4983"/>
                    <a:pt x="190" y="6373"/>
                  </a:cubicBezTo>
                  <a:cubicBezTo>
                    <a:pt x="0" y="6407"/>
                    <a:pt x="28" y="6676"/>
                    <a:pt x="208" y="6676"/>
                  </a:cubicBezTo>
                  <a:cubicBezTo>
                    <a:pt x="214" y="6676"/>
                    <a:pt x="220" y="6676"/>
                    <a:pt x="226" y="6675"/>
                  </a:cubicBezTo>
                  <a:lnTo>
                    <a:pt x="279" y="6675"/>
                  </a:lnTo>
                  <a:cubicBezTo>
                    <a:pt x="5196" y="5286"/>
                    <a:pt x="11377" y="351"/>
                    <a:pt x="11431" y="298"/>
                  </a:cubicBezTo>
                  <a:cubicBezTo>
                    <a:pt x="11586" y="199"/>
                    <a:pt x="11474" y="1"/>
                    <a:pt x="113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1" name="Google Shape;1401;p4"/>
            <p:cNvSpPr/>
            <p:nvPr/>
          </p:nvSpPr>
          <p:spPr>
            <a:xfrm>
              <a:off x="-667460" y="3054734"/>
              <a:ext cx="313820" cy="243363"/>
            </a:xfrm>
            <a:custGeom>
              <a:rect b="b" l="l" r="r" t="t"/>
              <a:pathLst>
                <a:path extrusionOk="0" h="4587" w="5915">
                  <a:moveTo>
                    <a:pt x="4814" y="0"/>
                  </a:moveTo>
                  <a:cubicBezTo>
                    <a:pt x="4033" y="0"/>
                    <a:pt x="2881" y="872"/>
                    <a:pt x="1924" y="1897"/>
                  </a:cubicBezTo>
                  <a:cubicBezTo>
                    <a:pt x="1194" y="2716"/>
                    <a:pt x="552" y="3625"/>
                    <a:pt x="0" y="4587"/>
                  </a:cubicBezTo>
                  <a:cubicBezTo>
                    <a:pt x="1176" y="4480"/>
                    <a:pt x="2316" y="4124"/>
                    <a:pt x="3331" y="3536"/>
                  </a:cubicBezTo>
                  <a:cubicBezTo>
                    <a:pt x="4311" y="2948"/>
                    <a:pt x="5914" y="917"/>
                    <a:pt x="5433" y="294"/>
                  </a:cubicBezTo>
                  <a:cubicBezTo>
                    <a:pt x="5278" y="90"/>
                    <a:pt x="5065" y="0"/>
                    <a:pt x="48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2" name="Google Shape;1402;p4"/>
            <p:cNvSpPr/>
            <p:nvPr/>
          </p:nvSpPr>
          <p:spPr>
            <a:xfrm>
              <a:off x="-701520" y="3425105"/>
              <a:ext cx="310053" cy="253921"/>
            </a:xfrm>
            <a:custGeom>
              <a:rect b="b" l="l" r="r" t="t"/>
              <a:pathLst>
                <a:path extrusionOk="0" h="4786" w="5844">
                  <a:moveTo>
                    <a:pt x="4827" y="1"/>
                  </a:moveTo>
                  <a:cubicBezTo>
                    <a:pt x="4781" y="1"/>
                    <a:pt x="4733" y="4"/>
                    <a:pt x="4686" y="11"/>
                  </a:cubicBezTo>
                  <a:cubicBezTo>
                    <a:pt x="4330" y="64"/>
                    <a:pt x="3991" y="189"/>
                    <a:pt x="3706" y="421"/>
                  </a:cubicBezTo>
                  <a:cubicBezTo>
                    <a:pt x="1283" y="2166"/>
                    <a:pt x="1" y="4785"/>
                    <a:pt x="1" y="4785"/>
                  </a:cubicBezTo>
                  <a:cubicBezTo>
                    <a:pt x="321" y="4714"/>
                    <a:pt x="642" y="4643"/>
                    <a:pt x="963" y="4554"/>
                  </a:cubicBezTo>
                  <a:cubicBezTo>
                    <a:pt x="2602" y="4055"/>
                    <a:pt x="4080" y="3111"/>
                    <a:pt x="5203" y="1810"/>
                  </a:cubicBezTo>
                  <a:cubicBezTo>
                    <a:pt x="5523" y="1418"/>
                    <a:pt x="5844" y="884"/>
                    <a:pt x="5612" y="438"/>
                  </a:cubicBezTo>
                  <a:cubicBezTo>
                    <a:pt x="5441" y="158"/>
                    <a:pt x="5148" y="1"/>
                    <a:pt x="48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3" name="Google Shape;1403;p4"/>
            <p:cNvSpPr/>
            <p:nvPr/>
          </p:nvSpPr>
          <p:spPr>
            <a:xfrm>
              <a:off x="-915116" y="3346850"/>
              <a:ext cx="219329" cy="328357"/>
            </a:xfrm>
            <a:custGeom>
              <a:rect b="b" l="l" r="r" t="t"/>
              <a:pathLst>
                <a:path extrusionOk="0" h="6189" w="4134">
                  <a:moveTo>
                    <a:pt x="931" y="0"/>
                  </a:moveTo>
                  <a:cubicBezTo>
                    <a:pt x="733" y="0"/>
                    <a:pt x="537" y="64"/>
                    <a:pt x="375" y="185"/>
                  </a:cubicBezTo>
                  <a:cubicBezTo>
                    <a:pt x="1" y="542"/>
                    <a:pt x="108" y="1147"/>
                    <a:pt x="286" y="1628"/>
                  </a:cubicBezTo>
                  <a:cubicBezTo>
                    <a:pt x="891" y="3232"/>
                    <a:pt x="1942" y="4621"/>
                    <a:pt x="3314" y="5637"/>
                  </a:cubicBezTo>
                  <a:cubicBezTo>
                    <a:pt x="3581" y="5833"/>
                    <a:pt x="3866" y="6011"/>
                    <a:pt x="4134" y="6189"/>
                  </a:cubicBezTo>
                  <a:cubicBezTo>
                    <a:pt x="4134" y="6189"/>
                    <a:pt x="3849" y="3285"/>
                    <a:pt x="2156" y="827"/>
                  </a:cubicBezTo>
                  <a:cubicBezTo>
                    <a:pt x="1960" y="524"/>
                    <a:pt x="1693" y="275"/>
                    <a:pt x="1372" y="114"/>
                  </a:cubicBezTo>
                  <a:cubicBezTo>
                    <a:pt x="1234" y="37"/>
                    <a:pt x="1082" y="0"/>
                    <a:pt x="9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4" name="Google Shape;1404;p4"/>
            <p:cNvSpPr/>
            <p:nvPr/>
          </p:nvSpPr>
          <p:spPr>
            <a:xfrm>
              <a:off x="-666558" y="3063276"/>
              <a:ext cx="289309" cy="236731"/>
            </a:xfrm>
            <a:custGeom>
              <a:rect b="b" l="l" r="r" t="t"/>
              <a:pathLst>
                <a:path extrusionOk="0" h="4462" w="5453">
                  <a:moveTo>
                    <a:pt x="5300" y="1"/>
                  </a:moveTo>
                  <a:cubicBezTo>
                    <a:pt x="5272" y="1"/>
                    <a:pt x="5244" y="10"/>
                    <a:pt x="5220" y="26"/>
                  </a:cubicBezTo>
                  <a:lnTo>
                    <a:pt x="72" y="4248"/>
                  </a:lnTo>
                  <a:cubicBezTo>
                    <a:pt x="1" y="4283"/>
                    <a:pt x="1" y="4373"/>
                    <a:pt x="54" y="4426"/>
                  </a:cubicBezTo>
                  <a:cubicBezTo>
                    <a:pt x="72" y="4444"/>
                    <a:pt x="108" y="4462"/>
                    <a:pt x="143" y="4462"/>
                  </a:cubicBezTo>
                  <a:cubicBezTo>
                    <a:pt x="179" y="4462"/>
                    <a:pt x="197" y="4462"/>
                    <a:pt x="232" y="4444"/>
                  </a:cubicBezTo>
                  <a:lnTo>
                    <a:pt x="5381" y="222"/>
                  </a:lnTo>
                  <a:cubicBezTo>
                    <a:pt x="5434" y="186"/>
                    <a:pt x="5452" y="97"/>
                    <a:pt x="5399" y="44"/>
                  </a:cubicBezTo>
                  <a:cubicBezTo>
                    <a:pt x="5369" y="14"/>
                    <a:pt x="5334" y="1"/>
                    <a:pt x="53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5" name="Google Shape;1405;p4"/>
            <p:cNvSpPr/>
            <p:nvPr/>
          </p:nvSpPr>
          <p:spPr>
            <a:xfrm>
              <a:off x="-516256" y="3084232"/>
              <a:ext cx="105898" cy="94809"/>
            </a:xfrm>
            <a:custGeom>
              <a:rect b="b" l="l" r="r" t="t"/>
              <a:pathLst>
                <a:path extrusionOk="0" h="1787" w="1996">
                  <a:moveTo>
                    <a:pt x="570" y="0"/>
                  </a:moveTo>
                  <a:cubicBezTo>
                    <a:pt x="512" y="0"/>
                    <a:pt x="460" y="35"/>
                    <a:pt x="446" y="94"/>
                  </a:cubicBezTo>
                  <a:lnTo>
                    <a:pt x="0" y="1608"/>
                  </a:lnTo>
                  <a:cubicBezTo>
                    <a:pt x="0" y="1662"/>
                    <a:pt x="0" y="1697"/>
                    <a:pt x="18" y="1733"/>
                  </a:cubicBezTo>
                  <a:cubicBezTo>
                    <a:pt x="54" y="1769"/>
                    <a:pt x="89" y="1786"/>
                    <a:pt x="125" y="1786"/>
                  </a:cubicBezTo>
                  <a:lnTo>
                    <a:pt x="125" y="1769"/>
                  </a:lnTo>
                  <a:lnTo>
                    <a:pt x="1853" y="1769"/>
                  </a:lnTo>
                  <a:cubicBezTo>
                    <a:pt x="1996" y="1751"/>
                    <a:pt x="1996" y="1537"/>
                    <a:pt x="1853" y="1519"/>
                  </a:cubicBezTo>
                  <a:lnTo>
                    <a:pt x="285" y="1519"/>
                  </a:lnTo>
                  <a:lnTo>
                    <a:pt x="677" y="165"/>
                  </a:lnTo>
                  <a:cubicBezTo>
                    <a:pt x="695" y="94"/>
                    <a:pt x="659" y="23"/>
                    <a:pt x="606" y="5"/>
                  </a:cubicBezTo>
                  <a:cubicBezTo>
                    <a:pt x="594" y="2"/>
                    <a:pt x="582" y="0"/>
                    <a:pt x="5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6" name="Google Shape;1406;p4"/>
            <p:cNvSpPr/>
            <p:nvPr/>
          </p:nvSpPr>
          <p:spPr>
            <a:xfrm>
              <a:off x="-596580" y="3161638"/>
              <a:ext cx="92634" cy="94915"/>
            </a:xfrm>
            <a:custGeom>
              <a:rect b="b" l="l" r="r" t="t"/>
              <a:pathLst>
                <a:path extrusionOk="0" h="1789" w="1746">
                  <a:moveTo>
                    <a:pt x="420" y="0"/>
                  </a:moveTo>
                  <a:cubicBezTo>
                    <a:pt x="368" y="0"/>
                    <a:pt x="318" y="30"/>
                    <a:pt x="303" y="96"/>
                  </a:cubicBezTo>
                  <a:lnTo>
                    <a:pt x="18" y="1432"/>
                  </a:lnTo>
                  <a:cubicBezTo>
                    <a:pt x="0" y="1467"/>
                    <a:pt x="18" y="1503"/>
                    <a:pt x="36" y="1539"/>
                  </a:cubicBezTo>
                  <a:cubicBezTo>
                    <a:pt x="54" y="1574"/>
                    <a:pt x="89" y="1592"/>
                    <a:pt x="125" y="1592"/>
                  </a:cubicBezTo>
                  <a:lnTo>
                    <a:pt x="1603" y="1788"/>
                  </a:lnTo>
                  <a:lnTo>
                    <a:pt x="1621" y="1788"/>
                  </a:lnTo>
                  <a:cubicBezTo>
                    <a:pt x="1675" y="1788"/>
                    <a:pt x="1728" y="1752"/>
                    <a:pt x="1746" y="1699"/>
                  </a:cubicBezTo>
                  <a:cubicBezTo>
                    <a:pt x="1746" y="1628"/>
                    <a:pt x="1692" y="1557"/>
                    <a:pt x="1639" y="1557"/>
                  </a:cubicBezTo>
                  <a:lnTo>
                    <a:pt x="303" y="1361"/>
                  </a:lnTo>
                  <a:lnTo>
                    <a:pt x="552" y="167"/>
                  </a:lnTo>
                  <a:cubicBezTo>
                    <a:pt x="573" y="62"/>
                    <a:pt x="495" y="0"/>
                    <a:pt x="42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7" name="Google Shape;1407;p4"/>
            <p:cNvSpPr/>
            <p:nvPr/>
          </p:nvSpPr>
          <p:spPr>
            <a:xfrm>
              <a:off x="-813995" y="3521292"/>
              <a:ext cx="87541" cy="89663"/>
            </a:xfrm>
            <a:custGeom>
              <a:rect b="b" l="l" r="r" t="t"/>
              <a:pathLst>
                <a:path extrusionOk="0" h="1690" w="1650">
                  <a:moveTo>
                    <a:pt x="1508" y="0"/>
                  </a:moveTo>
                  <a:cubicBezTo>
                    <a:pt x="1452" y="0"/>
                    <a:pt x="1398" y="33"/>
                    <a:pt x="1390" y="104"/>
                  </a:cubicBezTo>
                  <a:lnTo>
                    <a:pt x="1212" y="1404"/>
                  </a:lnTo>
                  <a:lnTo>
                    <a:pt x="179" y="1137"/>
                  </a:lnTo>
                  <a:cubicBezTo>
                    <a:pt x="167" y="1134"/>
                    <a:pt x="155" y="1133"/>
                    <a:pt x="143" y="1133"/>
                  </a:cubicBezTo>
                  <a:cubicBezTo>
                    <a:pt x="85" y="1133"/>
                    <a:pt x="33" y="1167"/>
                    <a:pt x="19" y="1226"/>
                  </a:cubicBezTo>
                  <a:cubicBezTo>
                    <a:pt x="1" y="1298"/>
                    <a:pt x="54" y="1369"/>
                    <a:pt x="126" y="1387"/>
                  </a:cubicBezTo>
                  <a:lnTo>
                    <a:pt x="1301" y="1689"/>
                  </a:lnTo>
                  <a:lnTo>
                    <a:pt x="1319" y="1689"/>
                  </a:lnTo>
                  <a:cubicBezTo>
                    <a:pt x="1355" y="1689"/>
                    <a:pt x="1373" y="1672"/>
                    <a:pt x="1408" y="1672"/>
                  </a:cubicBezTo>
                  <a:cubicBezTo>
                    <a:pt x="1426" y="1654"/>
                    <a:pt x="1444" y="1618"/>
                    <a:pt x="1462" y="1583"/>
                  </a:cubicBezTo>
                  <a:lnTo>
                    <a:pt x="1640" y="140"/>
                  </a:lnTo>
                  <a:cubicBezTo>
                    <a:pt x="1650" y="51"/>
                    <a:pt x="1577" y="0"/>
                    <a:pt x="150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8" name="Google Shape;1408;p4"/>
            <p:cNvSpPr/>
            <p:nvPr/>
          </p:nvSpPr>
          <p:spPr>
            <a:xfrm>
              <a:off x="-704332" y="3435503"/>
              <a:ext cx="301299" cy="246334"/>
            </a:xfrm>
            <a:custGeom>
              <a:rect b="b" l="l" r="r" t="t"/>
              <a:pathLst>
                <a:path extrusionOk="0" h="4643" w="5679">
                  <a:moveTo>
                    <a:pt x="5473" y="1"/>
                  </a:moveTo>
                  <a:cubicBezTo>
                    <a:pt x="5452" y="1"/>
                    <a:pt x="5432" y="9"/>
                    <a:pt x="5416" y="29"/>
                  </a:cubicBezTo>
                  <a:lnTo>
                    <a:pt x="89" y="4411"/>
                  </a:lnTo>
                  <a:cubicBezTo>
                    <a:pt x="0" y="4482"/>
                    <a:pt x="54" y="4625"/>
                    <a:pt x="178" y="4643"/>
                  </a:cubicBezTo>
                  <a:cubicBezTo>
                    <a:pt x="196" y="4643"/>
                    <a:pt x="232" y="4625"/>
                    <a:pt x="250" y="4607"/>
                  </a:cubicBezTo>
                  <a:lnTo>
                    <a:pt x="5576" y="225"/>
                  </a:lnTo>
                  <a:cubicBezTo>
                    <a:pt x="5678" y="166"/>
                    <a:pt x="5566" y="1"/>
                    <a:pt x="54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9" name="Google Shape;1409;p4"/>
            <p:cNvSpPr/>
            <p:nvPr/>
          </p:nvSpPr>
          <p:spPr>
            <a:xfrm>
              <a:off x="-553128" y="3457680"/>
              <a:ext cx="105898" cy="102237"/>
            </a:xfrm>
            <a:custGeom>
              <a:rect b="b" l="l" r="r" t="t"/>
              <a:pathLst>
                <a:path extrusionOk="0" h="1927" w="1996">
                  <a:moveTo>
                    <a:pt x="581" y="0"/>
                  </a:moveTo>
                  <a:cubicBezTo>
                    <a:pt x="533" y="0"/>
                    <a:pt x="485" y="27"/>
                    <a:pt x="464" y="92"/>
                  </a:cubicBezTo>
                  <a:lnTo>
                    <a:pt x="18" y="1766"/>
                  </a:lnTo>
                  <a:cubicBezTo>
                    <a:pt x="1" y="1802"/>
                    <a:pt x="1" y="1837"/>
                    <a:pt x="36" y="1873"/>
                  </a:cubicBezTo>
                  <a:cubicBezTo>
                    <a:pt x="54" y="1909"/>
                    <a:pt x="90" y="1927"/>
                    <a:pt x="143" y="1927"/>
                  </a:cubicBezTo>
                  <a:lnTo>
                    <a:pt x="1871" y="1927"/>
                  </a:lnTo>
                  <a:cubicBezTo>
                    <a:pt x="1942" y="1927"/>
                    <a:pt x="1996" y="1855"/>
                    <a:pt x="1996" y="1784"/>
                  </a:cubicBezTo>
                  <a:cubicBezTo>
                    <a:pt x="1996" y="1713"/>
                    <a:pt x="1942" y="1659"/>
                    <a:pt x="1871" y="1659"/>
                  </a:cubicBezTo>
                  <a:lnTo>
                    <a:pt x="303" y="1659"/>
                  </a:lnTo>
                  <a:lnTo>
                    <a:pt x="713" y="145"/>
                  </a:lnTo>
                  <a:cubicBezTo>
                    <a:pt x="724" y="60"/>
                    <a:pt x="652" y="0"/>
                    <a:pt x="58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0" name="Google Shape;1410;p4"/>
            <p:cNvSpPr/>
            <p:nvPr/>
          </p:nvSpPr>
          <p:spPr>
            <a:xfrm>
              <a:off x="-632497" y="3542832"/>
              <a:ext cx="86055" cy="89875"/>
            </a:xfrm>
            <a:custGeom>
              <a:rect b="b" l="l" r="r" t="t"/>
              <a:pathLst>
                <a:path extrusionOk="0" h="1694" w="1622">
                  <a:moveTo>
                    <a:pt x="429" y="1"/>
                  </a:moveTo>
                  <a:cubicBezTo>
                    <a:pt x="378" y="1"/>
                    <a:pt x="326" y="29"/>
                    <a:pt x="303" y="90"/>
                  </a:cubicBezTo>
                  <a:lnTo>
                    <a:pt x="18" y="1426"/>
                  </a:lnTo>
                  <a:cubicBezTo>
                    <a:pt x="0" y="1462"/>
                    <a:pt x="18" y="1497"/>
                    <a:pt x="36" y="1533"/>
                  </a:cubicBezTo>
                  <a:cubicBezTo>
                    <a:pt x="54" y="1569"/>
                    <a:pt x="89" y="1586"/>
                    <a:pt x="125" y="1586"/>
                  </a:cubicBezTo>
                  <a:lnTo>
                    <a:pt x="1443" y="1693"/>
                  </a:lnTo>
                  <a:lnTo>
                    <a:pt x="1479" y="1693"/>
                  </a:lnTo>
                  <a:cubicBezTo>
                    <a:pt x="1621" y="1675"/>
                    <a:pt x="1621" y="1462"/>
                    <a:pt x="1479" y="1444"/>
                  </a:cubicBezTo>
                  <a:lnTo>
                    <a:pt x="303" y="1355"/>
                  </a:lnTo>
                  <a:lnTo>
                    <a:pt x="552" y="143"/>
                  </a:lnTo>
                  <a:cubicBezTo>
                    <a:pt x="563" y="52"/>
                    <a:pt x="497" y="1"/>
                    <a:pt x="42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1" name="Google Shape;1411;p4"/>
            <p:cNvSpPr/>
            <p:nvPr/>
          </p:nvSpPr>
          <p:spPr>
            <a:xfrm>
              <a:off x="-281863" y="2885969"/>
              <a:ext cx="1200582" cy="2454696"/>
            </a:xfrm>
            <a:custGeom>
              <a:rect b="b" l="l" r="r" t="t"/>
              <a:pathLst>
                <a:path extrusionOk="0" h="46267" w="22629">
                  <a:moveTo>
                    <a:pt x="20480" y="1"/>
                  </a:moveTo>
                  <a:cubicBezTo>
                    <a:pt x="20465" y="1"/>
                    <a:pt x="20449" y="1"/>
                    <a:pt x="20433" y="1"/>
                  </a:cubicBezTo>
                  <a:cubicBezTo>
                    <a:pt x="20077" y="19"/>
                    <a:pt x="19756" y="143"/>
                    <a:pt x="19471" y="322"/>
                  </a:cubicBezTo>
                  <a:cubicBezTo>
                    <a:pt x="17815" y="1212"/>
                    <a:pt x="17209" y="4169"/>
                    <a:pt x="17690" y="5915"/>
                  </a:cubicBezTo>
                  <a:cubicBezTo>
                    <a:pt x="16657" y="7394"/>
                    <a:pt x="15677" y="8926"/>
                    <a:pt x="14768" y="10476"/>
                  </a:cubicBezTo>
                  <a:cubicBezTo>
                    <a:pt x="14857" y="9638"/>
                    <a:pt x="14964" y="7625"/>
                    <a:pt x="14198" y="5862"/>
                  </a:cubicBezTo>
                  <a:cubicBezTo>
                    <a:pt x="13967" y="5345"/>
                    <a:pt x="13379" y="5007"/>
                    <a:pt x="12809" y="4918"/>
                  </a:cubicBezTo>
                  <a:cubicBezTo>
                    <a:pt x="12724" y="4902"/>
                    <a:pt x="12637" y="4894"/>
                    <a:pt x="12550" y="4894"/>
                  </a:cubicBezTo>
                  <a:cubicBezTo>
                    <a:pt x="12143" y="4894"/>
                    <a:pt x="11735" y="5067"/>
                    <a:pt x="11544" y="5434"/>
                  </a:cubicBezTo>
                  <a:cubicBezTo>
                    <a:pt x="11366" y="5826"/>
                    <a:pt x="11491" y="6289"/>
                    <a:pt x="11651" y="6699"/>
                  </a:cubicBezTo>
                  <a:cubicBezTo>
                    <a:pt x="12274" y="8285"/>
                    <a:pt x="13290" y="9692"/>
                    <a:pt x="14608" y="10796"/>
                  </a:cubicBezTo>
                  <a:cubicBezTo>
                    <a:pt x="13397" y="12845"/>
                    <a:pt x="12292" y="14929"/>
                    <a:pt x="11277" y="17031"/>
                  </a:cubicBezTo>
                  <a:cubicBezTo>
                    <a:pt x="11134" y="15731"/>
                    <a:pt x="10831" y="14466"/>
                    <a:pt x="10350" y="13255"/>
                  </a:cubicBezTo>
                  <a:cubicBezTo>
                    <a:pt x="9999" y="12456"/>
                    <a:pt x="9290" y="11858"/>
                    <a:pt x="8749" y="11858"/>
                  </a:cubicBezTo>
                  <a:cubicBezTo>
                    <a:pt x="8687" y="11858"/>
                    <a:pt x="8626" y="11866"/>
                    <a:pt x="8569" y="11883"/>
                  </a:cubicBezTo>
                  <a:cubicBezTo>
                    <a:pt x="7643" y="12168"/>
                    <a:pt x="7892" y="13344"/>
                    <a:pt x="8035" y="13647"/>
                  </a:cubicBezTo>
                  <a:cubicBezTo>
                    <a:pt x="8711" y="15107"/>
                    <a:pt x="9780" y="16354"/>
                    <a:pt x="11134" y="17263"/>
                  </a:cubicBezTo>
                  <a:cubicBezTo>
                    <a:pt x="11099" y="17299"/>
                    <a:pt x="11063" y="17352"/>
                    <a:pt x="11045" y="17406"/>
                  </a:cubicBezTo>
                  <a:lnTo>
                    <a:pt x="11099" y="17406"/>
                  </a:lnTo>
                  <a:cubicBezTo>
                    <a:pt x="9994" y="19704"/>
                    <a:pt x="8997" y="22002"/>
                    <a:pt x="8106" y="24300"/>
                  </a:cubicBezTo>
                  <a:cubicBezTo>
                    <a:pt x="8017" y="23462"/>
                    <a:pt x="7660" y="20095"/>
                    <a:pt x="6841" y="18884"/>
                  </a:cubicBezTo>
                  <a:cubicBezTo>
                    <a:pt x="6627" y="18587"/>
                    <a:pt x="6351" y="18290"/>
                    <a:pt x="5986" y="18290"/>
                  </a:cubicBezTo>
                  <a:cubicBezTo>
                    <a:pt x="5957" y="18290"/>
                    <a:pt x="5927" y="18292"/>
                    <a:pt x="5897" y="18296"/>
                  </a:cubicBezTo>
                  <a:cubicBezTo>
                    <a:pt x="5469" y="18350"/>
                    <a:pt x="5202" y="18777"/>
                    <a:pt x="5131" y="19151"/>
                  </a:cubicBezTo>
                  <a:cubicBezTo>
                    <a:pt x="4988" y="19900"/>
                    <a:pt x="5273" y="20612"/>
                    <a:pt x="5612" y="21253"/>
                  </a:cubicBezTo>
                  <a:cubicBezTo>
                    <a:pt x="6253" y="22429"/>
                    <a:pt x="7073" y="23516"/>
                    <a:pt x="8070" y="24442"/>
                  </a:cubicBezTo>
                  <a:cubicBezTo>
                    <a:pt x="7019" y="27096"/>
                    <a:pt x="6128" y="29715"/>
                    <a:pt x="5327" y="32280"/>
                  </a:cubicBezTo>
                  <a:cubicBezTo>
                    <a:pt x="5291" y="31318"/>
                    <a:pt x="5184" y="30374"/>
                    <a:pt x="4970" y="29448"/>
                  </a:cubicBezTo>
                  <a:cubicBezTo>
                    <a:pt x="4570" y="27749"/>
                    <a:pt x="3808" y="26107"/>
                    <a:pt x="2920" y="26107"/>
                  </a:cubicBezTo>
                  <a:cubicBezTo>
                    <a:pt x="2821" y="26107"/>
                    <a:pt x="2721" y="26127"/>
                    <a:pt x="2619" y="26170"/>
                  </a:cubicBezTo>
                  <a:cubicBezTo>
                    <a:pt x="1853" y="26491"/>
                    <a:pt x="2263" y="29163"/>
                    <a:pt x="2851" y="30214"/>
                  </a:cubicBezTo>
                  <a:cubicBezTo>
                    <a:pt x="3438" y="31212"/>
                    <a:pt x="4222" y="32085"/>
                    <a:pt x="5166" y="32779"/>
                  </a:cubicBezTo>
                  <a:cubicBezTo>
                    <a:pt x="5149" y="32815"/>
                    <a:pt x="5131" y="32868"/>
                    <a:pt x="5131" y="32922"/>
                  </a:cubicBezTo>
                  <a:lnTo>
                    <a:pt x="5095" y="32940"/>
                  </a:lnTo>
                  <a:lnTo>
                    <a:pt x="5113" y="32940"/>
                  </a:lnTo>
                  <a:cubicBezTo>
                    <a:pt x="4418" y="35202"/>
                    <a:pt x="3830" y="37393"/>
                    <a:pt x="3296" y="39495"/>
                  </a:cubicBezTo>
                  <a:cubicBezTo>
                    <a:pt x="3278" y="38426"/>
                    <a:pt x="3118" y="36307"/>
                    <a:pt x="2191" y="34311"/>
                  </a:cubicBezTo>
                  <a:cubicBezTo>
                    <a:pt x="2049" y="33955"/>
                    <a:pt x="1800" y="33652"/>
                    <a:pt x="1515" y="33421"/>
                  </a:cubicBezTo>
                  <a:cubicBezTo>
                    <a:pt x="1340" y="33287"/>
                    <a:pt x="1124" y="33219"/>
                    <a:pt x="908" y="33219"/>
                  </a:cubicBezTo>
                  <a:cubicBezTo>
                    <a:pt x="749" y="33219"/>
                    <a:pt x="589" y="33256"/>
                    <a:pt x="446" y="33332"/>
                  </a:cubicBezTo>
                  <a:cubicBezTo>
                    <a:pt x="0" y="33617"/>
                    <a:pt x="0" y="34276"/>
                    <a:pt x="107" y="34792"/>
                  </a:cubicBezTo>
                  <a:cubicBezTo>
                    <a:pt x="446" y="36556"/>
                    <a:pt x="1301" y="38177"/>
                    <a:pt x="2530" y="39477"/>
                  </a:cubicBezTo>
                  <a:cubicBezTo>
                    <a:pt x="2744" y="39673"/>
                    <a:pt x="2940" y="39869"/>
                    <a:pt x="3153" y="40065"/>
                  </a:cubicBezTo>
                  <a:cubicBezTo>
                    <a:pt x="2637" y="42221"/>
                    <a:pt x="2191" y="44252"/>
                    <a:pt x="1817" y="46158"/>
                  </a:cubicBezTo>
                  <a:cubicBezTo>
                    <a:pt x="1828" y="46231"/>
                    <a:pt x="1887" y="46267"/>
                    <a:pt x="1945" y="46267"/>
                  </a:cubicBezTo>
                  <a:cubicBezTo>
                    <a:pt x="1986" y="46267"/>
                    <a:pt x="2027" y="46248"/>
                    <a:pt x="2049" y="46211"/>
                  </a:cubicBezTo>
                  <a:cubicBezTo>
                    <a:pt x="2423" y="44341"/>
                    <a:pt x="2851" y="42346"/>
                    <a:pt x="3367" y="40243"/>
                  </a:cubicBezTo>
                  <a:cubicBezTo>
                    <a:pt x="3634" y="40226"/>
                    <a:pt x="3919" y="40208"/>
                    <a:pt x="4204" y="40172"/>
                  </a:cubicBezTo>
                  <a:cubicBezTo>
                    <a:pt x="5968" y="39958"/>
                    <a:pt x="7660" y="39228"/>
                    <a:pt x="9032" y="38088"/>
                  </a:cubicBezTo>
                  <a:cubicBezTo>
                    <a:pt x="9442" y="37749"/>
                    <a:pt x="9869" y="37251"/>
                    <a:pt x="9709" y="36752"/>
                  </a:cubicBezTo>
                  <a:cubicBezTo>
                    <a:pt x="9567" y="36396"/>
                    <a:pt x="9210" y="36146"/>
                    <a:pt x="8836" y="36146"/>
                  </a:cubicBezTo>
                  <a:cubicBezTo>
                    <a:pt x="8805" y="36145"/>
                    <a:pt x="8773" y="36144"/>
                    <a:pt x="8742" y="36144"/>
                  </a:cubicBezTo>
                  <a:cubicBezTo>
                    <a:pt x="8400" y="36144"/>
                    <a:pt x="8060" y="36232"/>
                    <a:pt x="7750" y="36396"/>
                  </a:cubicBezTo>
                  <a:cubicBezTo>
                    <a:pt x="5612" y="37429"/>
                    <a:pt x="4080" y="39121"/>
                    <a:pt x="3456" y="39869"/>
                  </a:cubicBezTo>
                  <a:cubicBezTo>
                    <a:pt x="4009" y="37660"/>
                    <a:pt x="4632" y="35345"/>
                    <a:pt x="5362" y="32975"/>
                  </a:cubicBezTo>
                  <a:cubicBezTo>
                    <a:pt x="5495" y="32981"/>
                    <a:pt x="5627" y="32985"/>
                    <a:pt x="5759" y="32985"/>
                  </a:cubicBezTo>
                  <a:cubicBezTo>
                    <a:pt x="6766" y="32985"/>
                    <a:pt x="7767" y="32805"/>
                    <a:pt x="8711" y="32459"/>
                  </a:cubicBezTo>
                  <a:cubicBezTo>
                    <a:pt x="9834" y="32013"/>
                    <a:pt x="11847" y="30214"/>
                    <a:pt x="11455" y="29484"/>
                  </a:cubicBezTo>
                  <a:cubicBezTo>
                    <a:pt x="11300" y="29179"/>
                    <a:pt x="11013" y="29049"/>
                    <a:pt x="10645" y="29049"/>
                  </a:cubicBezTo>
                  <a:cubicBezTo>
                    <a:pt x="9827" y="29049"/>
                    <a:pt x="8610" y="29694"/>
                    <a:pt x="7554" y="30517"/>
                  </a:cubicBezTo>
                  <a:cubicBezTo>
                    <a:pt x="6823" y="31087"/>
                    <a:pt x="6146" y="31746"/>
                    <a:pt x="5523" y="32441"/>
                  </a:cubicBezTo>
                  <a:cubicBezTo>
                    <a:pt x="6307" y="29893"/>
                    <a:pt x="7215" y="27257"/>
                    <a:pt x="8248" y="24602"/>
                  </a:cubicBezTo>
                  <a:cubicBezTo>
                    <a:pt x="9460" y="24602"/>
                    <a:pt x="10707" y="24585"/>
                    <a:pt x="11829" y="24157"/>
                  </a:cubicBezTo>
                  <a:cubicBezTo>
                    <a:pt x="12951" y="23730"/>
                    <a:pt x="14875" y="22661"/>
                    <a:pt x="14287" y="21574"/>
                  </a:cubicBezTo>
                  <a:cubicBezTo>
                    <a:pt x="14172" y="21369"/>
                    <a:pt x="13913" y="21307"/>
                    <a:pt x="13626" y="21307"/>
                  </a:cubicBezTo>
                  <a:cubicBezTo>
                    <a:pt x="13339" y="21307"/>
                    <a:pt x="13023" y="21369"/>
                    <a:pt x="12791" y="21414"/>
                  </a:cubicBezTo>
                  <a:cubicBezTo>
                    <a:pt x="10956" y="21788"/>
                    <a:pt x="8943" y="23765"/>
                    <a:pt x="8337" y="24407"/>
                  </a:cubicBezTo>
                  <a:cubicBezTo>
                    <a:pt x="9246" y="22091"/>
                    <a:pt x="10244" y="19757"/>
                    <a:pt x="11366" y="17441"/>
                  </a:cubicBezTo>
                  <a:cubicBezTo>
                    <a:pt x="11829" y="17495"/>
                    <a:pt x="12310" y="17530"/>
                    <a:pt x="12791" y="17530"/>
                  </a:cubicBezTo>
                  <a:cubicBezTo>
                    <a:pt x="13735" y="17477"/>
                    <a:pt x="14679" y="17388"/>
                    <a:pt x="15606" y="17263"/>
                  </a:cubicBezTo>
                  <a:cubicBezTo>
                    <a:pt x="15891" y="17245"/>
                    <a:pt x="16176" y="17156"/>
                    <a:pt x="16407" y="17014"/>
                  </a:cubicBezTo>
                  <a:cubicBezTo>
                    <a:pt x="16674" y="16800"/>
                    <a:pt x="16817" y="16479"/>
                    <a:pt x="16764" y="16141"/>
                  </a:cubicBezTo>
                  <a:cubicBezTo>
                    <a:pt x="16692" y="15678"/>
                    <a:pt x="16372" y="15286"/>
                    <a:pt x="15926" y="15125"/>
                  </a:cubicBezTo>
                  <a:cubicBezTo>
                    <a:pt x="15763" y="15076"/>
                    <a:pt x="15592" y="15053"/>
                    <a:pt x="15419" y="15053"/>
                  </a:cubicBezTo>
                  <a:cubicBezTo>
                    <a:pt x="15214" y="15053"/>
                    <a:pt x="15007" y="15085"/>
                    <a:pt x="14804" y="15143"/>
                  </a:cubicBezTo>
                  <a:cubicBezTo>
                    <a:pt x="13753" y="15392"/>
                    <a:pt x="12666" y="15731"/>
                    <a:pt x="11829" y="16444"/>
                  </a:cubicBezTo>
                  <a:cubicBezTo>
                    <a:pt x="12773" y="14537"/>
                    <a:pt x="13789" y="12631"/>
                    <a:pt x="14893" y="10761"/>
                  </a:cubicBezTo>
                  <a:cubicBezTo>
                    <a:pt x="15269" y="10860"/>
                    <a:pt x="16118" y="11047"/>
                    <a:pt x="17095" y="11047"/>
                  </a:cubicBezTo>
                  <a:cubicBezTo>
                    <a:pt x="17876" y="11047"/>
                    <a:pt x="18739" y="10927"/>
                    <a:pt x="19507" y="10547"/>
                  </a:cubicBezTo>
                  <a:cubicBezTo>
                    <a:pt x="19935" y="10351"/>
                    <a:pt x="20522" y="9941"/>
                    <a:pt x="20718" y="9229"/>
                  </a:cubicBezTo>
                  <a:cubicBezTo>
                    <a:pt x="20825" y="8837"/>
                    <a:pt x="20505" y="8409"/>
                    <a:pt x="20095" y="8249"/>
                  </a:cubicBezTo>
                  <a:cubicBezTo>
                    <a:pt x="19913" y="8191"/>
                    <a:pt x="19719" y="8164"/>
                    <a:pt x="19525" y="8164"/>
                  </a:cubicBezTo>
                  <a:cubicBezTo>
                    <a:pt x="19301" y="8164"/>
                    <a:pt x="19076" y="8200"/>
                    <a:pt x="18866" y="8267"/>
                  </a:cubicBezTo>
                  <a:cubicBezTo>
                    <a:pt x="17476" y="8623"/>
                    <a:pt x="16265" y="9478"/>
                    <a:pt x="15125" y="10351"/>
                  </a:cubicBezTo>
                  <a:cubicBezTo>
                    <a:pt x="15998" y="8908"/>
                    <a:pt x="16906" y="7483"/>
                    <a:pt x="17868" y="6076"/>
                  </a:cubicBezTo>
                  <a:cubicBezTo>
                    <a:pt x="18385" y="5933"/>
                    <a:pt x="20166" y="4882"/>
                    <a:pt x="21003" y="3493"/>
                  </a:cubicBezTo>
                  <a:cubicBezTo>
                    <a:pt x="21640" y="2449"/>
                    <a:pt x="22628" y="1"/>
                    <a:pt x="2048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2" name="Google Shape;1412;p4"/>
            <p:cNvSpPr/>
            <p:nvPr/>
          </p:nvSpPr>
          <p:spPr>
            <a:xfrm>
              <a:off x="1450883" y="5674331"/>
              <a:ext cx="24564" cy="17190"/>
            </a:xfrm>
            <a:custGeom>
              <a:rect b="b" l="l" r="r" t="t"/>
              <a:pathLst>
                <a:path extrusionOk="0" h="324" w="463">
                  <a:moveTo>
                    <a:pt x="164" y="0"/>
                  </a:moveTo>
                  <a:cubicBezTo>
                    <a:pt x="129" y="0"/>
                    <a:pt x="99" y="19"/>
                    <a:pt x="83" y="67"/>
                  </a:cubicBezTo>
                  <a:lnTo>
                    <a:pt x="65" y="67"/>
                  </a:lnTo>
                  <a:lnTo>
                    <a:pt x="47" y="103"/>
                  </a:lnTo>
                  <a:cubicBezTo>
                    <a:pt x="0" y="213"/>
                    <a:pt x="78" y="323"/>
                    <a:pt x="182" y="323"/>
                  </a:cubicBezTo>
                  <a:cubicBezTo>
                    <a:pt x="196" y="323"/>
                    <a:pt x="211" y="321"/>
                    <a:pt x="226" y="317"/>
                  </a:cubicBezTo>
                  <a:lnTo>
                    <a:pt x="297" y="299"/>
                  </a:lnTo>
                  <a:cubicBezTo>
                    <a:pt x="463" y="230"/>
                    <a:pt x="285" y="0"/>
                    <a:pt x="164"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3" name="Google Shape;1413;p4"/>
            <p:cNvSpPr/>
            <p:nvPr/>
          </p:nvSpPr>
          <p:spPr>
            <a:xfrm>
              <a:off x="364601" y="5435907"/>
              <a:ext cx="40693" cy="30347"/>
            </a:xfrm>
            <a:custGeom>
              <a:rect b="b" l="l" r="r" t="t"/>
              <a:pathLst>
                <a:path extrusionOk="0" h="572" w="767">
                  <a:moveTo>
                    <a:pt x="374" y="1"/>
                  </a:moveTo>
                  <a:cubicBezTo>
                    <a:pt x="0" y="1"/>
                    <a:pt x="36" y="571"/>
                    <a:pt x="410" y="571"/>
                  </a:cubicBezTo>
                  <a:cubicBezTo>
                    <a:pt x="766" y="571"/>
                    <a:pt x="748"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14" name="Google Shape;1414;p4"/>
            <p:cNvGrpSpPr/>
            <p:nvPr/>
          </p:nvGrpSpPr>
          <p:grpSpPr>
            <a:xfrm>
              <a:off x="93335" y="4049396"/>
              <a:ext cx="3762600" cy="2374295"/>
              <a:chOff x="93335" y="4049396"/>
              <a:chExt cx="3762600" cy="2374295"/>
            </a:xfrm>
          </p:grpSpPr>
          <p:sp>
            <p:nvSpPr>
              <p:cNvPr id="1415" name="Google Shape;1415;p4"/>
              <p:cNvSpPr/>
              <p:nvPr/>
            </p:nvSpPr>
            <p:spPr>
              <a:xfrm>
                <a:off x="1532745" y="5048612"/>
                <a:ext cx="2077475" cy="898699"/>
              </a:xfrm>
              <a:custGeom>
                <a:rect b="b" l="l" r="r" t="t"/>
                <a:pathLst>
                  <a:path extrusionOk="0" h="16939" w="39157">
                    <a:moveTo>
                      <a:pt x="39022" y="0"/>
                    </a:moveTo>
                    <a:cubicBezTo>
                      <a:pt x="38994" y="0"/>
                      <a:pt x="38965" y="10"/>
                      <a:pt x="38943" y="33"/>
                    </a:cubicBezTo>
                    <a:cubicBezTo>
                      <a:pt x="26348" y="9474"/>
                      <a:pt x="10885" y="14302"/>
                      <a:pt x="143" y="16689"/>
                    </a:cubicBezTo>
                    <a:cubicBezTo>
                      <a:pt x="1" y="16725"/>
                      <a:pt x="19" y="16939"/>
                      <a:pt x="161" y="16939"/>
                    </a:cubicBezTo>
                    <a:lnTo>
                      <a:pt x="197" y="16939"/>
                    </a:lnTo>
                    <a:cubicBezTo>
                      <a:pt x="10974" y="14534"/>
                      <a:pt x="26473" y="9706"/>
                      <a:pt x="39103" y="229"/>
                    </a:cubicBezTo>
                    <a:cubicBezTo>
                      <a:pt x="39157" y="193"/>
                      <a:pt x="39157" y="104"/>
                      <a:pt x="39121" y="51"/>
                    </a:cubicBezTo>
                    <a:cubicBezTo>
                      <a:pt x="39100" y="19"/>
                      <a:pt x="39062" y="0"/>
                      <a:pt x="390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6" name="Google Shape;1416;p4"/>
              <p:cNvSpPr/>
              <p:nvPr/>
            </p:nvSpPr>
            <p:spPr>
              <a:xfrm>
                <a:off x="3312444" y="5242790"/>
                <a:ext cx="309098" cy="166964"/>
              </a:xfrm>
              <a:custGeom>
                <a:rect b="b" l="l" r="r" t="t"/>
                <a:pathLst>
                  <a:path extrusionOk="0" h="3147" w="5826">
                    <a:moveTo>
                      <a:pt x="1777" y="0"/>
                    </a:moveTo>
                    <a:cubicBezTo>
                      <a:pt x="745" y="0"/>
                      <a:pt x="0" y="149"/>
                      <a:pt x="0" y="149"/>
                    </a:cubicBezTo>
                    <a:cubicBezTo>
                      <a:pt x="1087" y="1432"/>
                      <a:pt x="2476" y="2394"/>
                      <a:pt x="4062" y="2982"/>
                    </a:cubicBezTo>
                    <a:cubicBezTo>
                      <a:pt x="4307" y="3071"/>
                      <a:pt x="4574" y="3146"/>
                      <a:pt x="4826" y="3146"/>
                    </a:cubicBezTo>
                    <a:cubicBezTo>
                      <a:pt x="4977" y="3146"/>
                      <a:pt x="5122" y="3120"/>
                      <a:pt x="5255" y="3053"/>
                    </a:cubicBezTo>
                    <a:cubicBezTo>
                      <a:pt x="5683" y="2822"/>
                      <a:pt x="5825" y="2287"/>
                      <a:pt x="5736" y="1842"/>
                    </a:cubicBezTo>
                    <a:cubicBezTo>
                      <a:pt x="5629" y="1289"/>
                      <a:pt x="5291" y="737"/>
                      <a:pt x="4792" y="523"/>
                    </a:cubicBezTo>
                    <a:cubicBezTo>
                      <a:pt x="3769" y="111"/>
                      <a:pt x="2667" y="0"/>
                      <a:pt x="177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7" name="Google Shape;1417;p4"/>
              <p:cNvSpPr/>
              <p:nvPr/>
            </p:nvSpPr>
            <p:spPr>
              <a:xfrm>
                <a:off x="3542062" y="4881333"/>
                <a:ext cx="313873" cy="219913"/>
              </a:xfrm>
              <a:custGeom>
                <a:rect b="b" l="l" r="r" t="t"/>
                <a:pathLst>
                  <a:path extrusionOk="0" h="4145" w="5916">
                    <a:moveTo>
                      <a:pt x="4796" y="1"/>
                    </a:moveTo>
                    <a:cubicBezTo>
                      <a:pt x="4049" y="1"/>
                      <a:pt x="3109" y="458"/>
                      <a:pt x="2584" y="799"/>
                    </a:cubicBezTo>
                    <a:cubicBezTo>
                      <a:pt x="1070" y="1761"/>
                      <a:pt x="1" y="3916"/>
                      <a:pt x="179" y="3970"/>
                    </a:cubicBezTo>
                    <a:cubicBezTo>
                      <a:pt x="554" y="4086"/>
                      <a:pt x="995" y="4144"/>
                      <a:pt x="1464" y="4144"/>
                    </a:cubicBezTo>
                    <a:cubicBezTo>
                      <a:pt x="3065" y="4144"/>
                      <a:pt x="4982" y="3470"/>
                      <a:pt x="5630" y="2188"/>
                    </a:cubicBezTo>
                    <a:cubicBezTo>
                      <a:pt x="5791" y="1921"/>
                      <a:pt x="5898" y="1600"/>
                      <a:pt x="5915" y="1280"/>
                    </a:cubicBezTo>
                    <a:cubicBezTo>
                      <a:pt x="5907" y="317"/>
                      <a:pt x="5418" y="1"/>
                      <a:pt x="479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8" name="Google Shape;1418;p4"/>
              <p:cNvSpPr/>
              <p:nvPr/>
            </p:nvSpPr>
            <p:spPr>
              <a:xfrm>
                <a:off x="3273661" y="4943936"/>
                <a:ext cx="172057" cy="308674"/>
              </a:xfrm>
              <a:custGeom>
                <a:rect b="b" l="l" r="r" t="t"/>
                <a:pathLst>
                  <a:path extrusionOk="0" h="5818" w="3243">
                    <a:moveTo>
                      <a:pt x="2333" y="1"/>
                    </a:moveTo>
                    <a:cubicBezTo>
                      <a:pt x="2274" y="1"/>
                      <a:pt x="2215" y="10"/>
                      <a:pt x="2156" y="28"/>
                    </a:cubicBezTo>
                    <a:cubicBezTo>
                      <a:pt x="1604" y="224"/>
                      <a:pt x="1159" y="652"/>
                      <a:pt x="945" y="1204"/>
                    </a:cubicBezTo>
                    <a:cubicBezTo>
                      <a:pt x="1" y="3217"/>
                      <a:pt x="891" y="5818"/>
                      <a:pt x="891" y="5818"/>
                    </a:cubicBezTo>
                    <a:cubicBezTo>
                      <a:pt x="1818" y="4571"/>
                      <a:pt x="2780" y="3288"/>
                      <a:pt x="3118" y="1774"/>
                    </a:cubicBezTo>
                    <a:cubicBezTo>
                      <a:pt x="3243" y="1382"/>
                      <a:pt x="3243" y="972"/>
                      <a:pt x="3100" y="598"/>
                    </a:cubicBezTo>
                    <a:cubicBezTo>
                      <a:pt x="2979" y="280"/>
                      <a:pt x="2665" y="1"/>
                      <a:pt x="233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9" name="Google Shape;1419;p4"/>
              <p:cNvSpPr/>
              <p:nvPr/>
            </p:nvSpPr>
            <p:spPr>
              <a:xfrm>
                <a:off x="2977832" y="5153712"/>
                <a:ext cx="123883" cy="291749"/>
              </a:xfrm>
              <a:custGeom>
                <a:rect b="b" l="l" r="r" t="t"/>
                <a:pathLst>
                  <a:path extrusionOk="0" h="5499" w="2335">
                    <a:moveTo>
                      <a:pt x="1113" y="0"/>
                    </a:moveTo>
                    <a:cubicBezTo>
                      <a:pt x="840" y="0"/>
                      <a:pt x="581" y="136"/>
                      <a:pt x="428" y="350"/>
                    </a:cubicBezTo>
                    <a:cubicBezTo>
                      <a:pt x="286" y="599"/>
                      <a:pt x="215" y="866"/>
                      <a:pt x="215" y="1134"/>
                    </a:cubicBezTo>
                    <a:cubicBezTo>
                      <a:pt x="108" y="2024"/>
                      <a:pt x="36" y="2915"/>
                      <a:pt x="1" y="3806"/>
                    </a:cubicBezTo>
                    <a:cubicBezTo>
                      <a:pt x="36" y="4376"/>
                      <a:pt x="90" y="4928"/>
                      <a:pt x="179" y="5498"/>
                    </a:cubicBezTo>
                    <a:cubicBezTo>
                      <a:pt x="1515" y="4679"/>
                      <a:pt x="1943" y="3236"/>
                      <a:pt x="2245" y="1846"/>
                    </a:cubicBezTo>
                    <a:cubicBezTo>
                      <a:pt x="2335" y="1490"/>
                      <a:pt x="2335" y="1134"/>
                      <a:pt x="2245" y="777"/>
                    </a:cubicBezTo>
                    <a:cubicBezTo>
                      <a:pt x="2067" y="368"/>
                      <a:pt x="1693" y="65"/>
                      <a:pt x="1248" y="11"/>
                    </a:cubicBezTo>
                    <a:cubicBezTo>
                      <a:pt x="1203" y="4"/>
                      <a:pt x="1157" y="0"/>
                      <a:pt x="11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0" name="Google Shape;1420;p4"/>
              <p:cNvSpPr/>
              <p:nvPr/>
            </p:nvSpPr>
            <p:spPr>
              <a:xfrm>
                <a:off x="2989185" y="5432140"/>
                <a:ext cx="287399" cy="167282"/>
              </a:xfrm>
              <a:custGeom>
                <a:rect b="b" l="l" r="r" t="t"/>
                <a:pathLst>
                  <a:path extrusionOk="0" h="3153" w="5417">
                    <a:moveTo>
                      <a:pt x="1" y="1"/>
                    </a:moveTo>
                    <a:lnTo>
                      <a:pt x="1" y="1"/>
                    </a:lnTo>
                    <a:cubicBezTo>
                      <a:pt x="1" y="1"/>
                      <a:pt x="1034" y="1836"/>
                      <a:pt x="3617" y="3029"/>
                    </a:cubicBezTo>
                    <a:cubicBezTo>
                      <a:pt x="3732" y="3087"/>
                      <a:pt x="3983" y="3153"/>
                      <a:pt x="4259" y="3153"/>
                    </a:cubicBezTo>
                    <a:cubicBezTo>
                      <a:pt x="4666" y="3153"/>
                      <a:pt x="5125" y="3008"/>
                      <a:pt x="5274" y="2477"/>
                    </a:cubicBezTo>
                    <a:cubicBezTo>
                      <a:pt x="5416" y="1960"/>
                      <a:pt x="4793" y="1159"/>
                      <a:pt x="3938" y="820"/>
                    </a:cubicBezTo>
                    <a:cubicBezTo>
                      <a:pt x="2673" y="357"/>
                      <a:pt x="1337" y="72"/>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1" name="Google Shape;1421;p4"/>
              <p:cNvSpPr/>
              <p:nvPr/>
            </p:nvSpPr>
            <p:spPr>
              <a:xfrm>
                <a:off x="2623431" y="5280511"/>
                <a:ext cx="170200" cy="318967"/>
              </a:xfrm>
              <a:custGeom>
                <a:rect b="b" l="l" r="r" t="t"/>
                <a:pathLst>
                  <a:path extrusionOk="0" h="6012" w="3208">
                    <a:moveTo>
                      <a:pt x="2409" y="1"/>
                    </a:moveTo>
                    <a:cubicBezTo>
                      <a:pt x="1512" y="1"/>
                      <a:pt x="720" y="1504"/>
                      <a:pt x="392" y="2502"/>
                    </a:cubicBezTo>
                    <a:cubicBezTo>
                      <a:pt x="0" y="3625"/>
                      <a:pt x="18" y="4836"/>
                      <a:pt x="54" y="6012"/>
                    </a:cubicBezTo>
                    <a:cubicBezTo>
                      <a:pt x="54" y="6012"/>
                      <a:pt x="54" y="6012"/>
                      <a:pt x="54" y="6012"/>
                    </a:cubicBezTo>
                    <a:cubicBezTo>
                      <a:pt x="90" y="6012"/>
                      <a:pt x="2620" y="3617"/>
                      <a:pt x="2975" y="1523"/>
                    </a:cubicBezTo>
                    <a:cubicBezTo>
                      <a:pt x="3065" y="1077"/>
                      <a:pt x="3207" y="311"/>
                      <a:pt x="2797" y="97"/>
                    </a:cubicBezTo>
                    <a:cubicBezTo>
                      <a:pt x="2667" y="31"/>
                      <a:pt x="2537" y="1"/>
                      <a:pt x="24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2" name="Google Shape;1422;p4"/>
              <p:cNvSpPr/>
              <p:nvPr/>
            </p:nvSpPr>
            <p:spPr>
              <a:xfrm>
                <a:off x="2631919" y="5601329"/>
                <a:ext cx="318595" cy="147334"/>
              </a:xfrm>
              <a:custGeom>
                <a:rect b="b" l="l" r="r" t="t"/>
                <a:pathLst>
                  <a:path extrusionOk="0" h="2777" w="6005">
                    <a:moveTo>
                      <a:pt x="1" y="0"/>
                    </a:moveTo>
                    <a:cubicBezTo>
                      <a:pt x="909" y="945"/>
                      <a:pt x="1978" y="1728"/>
                      <a:pt x="3154" y="2316"/>
                    </a:cubicBezTo>
                    <a:cubicBezTo>
                      <a:pt x="3630" y="2568"/>
                      <a:pt x="4160" y="2776"/>
                      <a:pt x="4703" y="2776"/>
                    </a:cubicBezTo>
                    <a:cubicBezTo>
                      <a:pt x="4851" y="2776"/>
                      <a:pt x="5000" y="2760"/>
                      <a:pt x="5149" y="2726"/>
                    </a:cubicBezTo>
                    <a:cubicBezTo>
                      <a:pt x="5505" y="2655"/>
                      <a:pt x="5915" y="2388"/>
                      <a:pt x="5951" y="1996"/>
                    </a:cubicBezTo>
                    <a:cubicBezTo>
                      <a:pt x="6004" y="1586"/>
                      <a:pt x="5684" y="1301"/>
                      <a:pt x="5381" y="1105"/>
                    </a:cubicBezTo>
                    <a:cubicBezTo>
                      <a:pt x="4045" y="214"/>
                      <a:pt x="1"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3" name="Google Shape;1423;p4"/>
              <p:cNvSpPr/>
              <p:nvPr/>
            </p:nvSpPr>
            <p:spPr>
              <a:xfrm>
                <a:off x="2200961" y="5435747"/>
                <a:ext cx="225006" cy="329153"/>
              </a:xfrm>
              <a:custGeom>
                <a:rect b="b" l="l" r="r" t="t"/>
                <a:pathLst>
                  <a:path extrusionOk="0" h="6204" w="4241">
                    <a:moveTo>
                      <a:pt x="3113" y="1"/>
                    </a:moveTo>
                    <a:cubicBezTo>
                      <a:pt x="2331" y="1"/>
                      <a:pt x="878" y="1744"/>
                      <a:pt x="517" y="2730"/>
                    </a:cubicBezTo>
                    <a:cubicBezTo>
                      <a:pt x="143" y="3852"/>
                      <a:pt x="0" y="5028"/>
                      <a:pt x="125" y="6203"/>
                    </a:cubicBezTo>
                    <a:cubicBezTo>
                      <a:pt x="962" y="5491"/>
                      <a:pt x="1728" y="4671"/>
                      <a:pt x="2388" y="3798"/>
                    </a:cubicBezTo>
                    <a:cubicBezTo>
                      <a:pt x="3492" y="2302"/>
                      <a:pt x="4240" y="503"/>
                      <a:pt x="3296" y="40"/>
                    </a:cubicBezTo>
                    <a:cubicBezTo>
                      <a:pt x="3241" y="13"/>
                      <a:pt x="3179" y="1"/>
                      <a:pt x="31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4" name="Google Shape;1424;p4"/>
              <p:cNvSpPr/>
              <p:nvPr/>
            </p:nvSpPr>
            <p:spPr>
              <a:xfrm>
                <a:off x="1839928" y="5533632"/>
                <a:ext cx="202299" cy="338066"/>
              </a:xfrm>
              <a:custGeom>
                <a:rect b="b" l="l" r="r" t="t"/>
                <a:pathLst>
                  <a:path extrusionOk="0" h="6372" w="3813">
                    <a:moveTo>
                      <a:pt x="3001" y="1"/>
                    </a:moveTo>
                    <a:cubicBezTo>
                      <a:pt x="2582" y="1"/>
                      <a:pt x="2200" y="351"/>
                      <a:pt x="1924" y="689"/>
                    </a:cubicBezTo>
                    <a:cubicBezTo>
                      <a:pt x="873" y="2042"/>
                      <a:pt x="214" y="3664"/>
                      <a:pt x="54" y="5374"/>
                    </a:cubicBezTo>
                    <a:cubicBezTo>
                      <a:pt x="18" y="5694"/>
                      <a:pt x="0" y="6033"/>
                      <a:pt x="0" y="6371"/>
                    </a:cubicBezTo>
                    <a:cubicBezTo>
                      <a:pt x="0" y="6371"/>
                      <a:pt x="2334" y="4608"/>
                      <a:pt x="3581" y="1882"/>
                    </a:cubicBezTo>
                    <a:cubicBezTo>
                      <a:pt x="3741" y="1562"/>
                      <a:pt x="3813" y="1205"/>
                      <a:pt x="3795" y="849"/>
                    </a:cubicBezTo>
                    <a:cubicBezTo>
                      <a:pt x="3777" y="475"/>
                      <a:pt x="3545" y="154"/>
                      <a:pt x="3207" y="29"/>
                    </a:cubicBezTo>
                    <a:cubicBezTo>
                      <a:pt x="3138" y="10"/>
                      <a:pt x="3069" y="1"/>
                      <a:pt x="30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5" name="Google Shape;1425;p4"/>
              <p:cNvSpPr/>
              <p:nvPr/>
            </p:nvSpPr>
            <p:spPr>
              <a:xfrm>
                <a:off x="3543972" y="4903297"/>
                <a:ext cx="305862" cy="196250"/>
              </a:xfrm>
              <a:custGeom>
                <a:rect b="b" l="l" r="r" t="t"/>
                <a:pathLst>
                  <a:path extrusionOk="0" h="3699" w="5765">
                    <a:moveTo>
                      <a:pt x="5588" y="1"/>
                    </a:moveTo>
                    <a:cubicBezTo>
                      <a:pt x="5562" y="1"/>
                      <a:pt x="5534" y="9"/>
                      <a:pt x="5505" y="28"/>
                    </a:cubicBezTo>
                    <a:lnTo>
                      <a:pt x="72" y="3449"/>
                    </a:lnTo>
                    <a:cubicBezTo>
                      <a:pt x="18" y="3484"/>
                      <a:pt x="1" y="3573"/>
                      <a:pt x="36" y="3627"/>
                    </a:cubicBezTo>
                    <a:cubicBezTo>
                      <a:pt x="54" y="3662"/>
                      <a:pt x="107" y="3698"/>
                      <a:pt x="143" y="3698"/>
                    </a:cubicBezTo>
                    <a:cubicBezTo>
                      <a:pt x="161" y="3698"/>
                      <a:pt x="197" y="3680"/>
                      <a:pt x="214" y="3680"/>
                    </a:cubicBezTo>
                    <a:lnTo>
                      <a:pt x="5648" y="242"/>
                    </a:lnTo>
                    <a:cubicBezTo>
                      <a:pt x="5764" y="169"/>
                      <a:pt x="5702" y="1"/>
                      <a:pt x="55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6" name="Google Shape;1426;p4"/>
              <p:cNvSpPr/>
              <p:nvPr/>
            </p:nvSpPr>
            <p:spPr>
              <a:xfrm>
                <a:off x="3713161" y="4897196"/>
                <a:ext cx="119108" cy="123883"/>
              </a:xfrm>
              <a:custGeom>
                <a:rect b="b" l="l" r="r" t="t"/>
                <a:pathLst>
                  <a:path extrusionOk="0" h="2335" w="2245">
                    <a:moveTo>
                      <a:pt x="268" y="1"/>
                    </a:moveTo>
                    <a:cubicBezTo>
                      <a:pt x="196" y="1"/>
                      <a:pt x="125" y="54"/>
                      <a:pt x="125" y="126"/>
                    </a:cubicBezTo>
                    <a:lnTo>
                      <a:pt x="18" y="1658"/>
                    </a:lnTo>
                    <a:cubicBezTo>
                      <a:pt x="0" y="1711"/>
                      <a:pt x="36" y="1764"/>
                      <a:pt x="107" y="1782"/>
                    </a:cubicBezTo>
                    <a:lnTo>
                      <a:pt x="2067" y="2334"/>
                    </a:lnTo>
                    <a:lnTo>
                      <a:pt x="2102" y="2334"/>
                    </a:lnTo>
                    <a:cubicBezTo>
                      <a:pt x="2156" y="2334"/>
                      <a:pt x="2209" y="2281"/>
                      <a:pt x="2227" y="2228"/>
                    </a:cubicBezTo>
                    <a:cubicBezTo>
                      <a:pt x="2245" y="2174"/>
                      <a:pt x="2209" y="2103"/>
                      <a:pt x="2138" y="2085"/>
                    </a:cubicBezTo>
                    <a:lnTo>
                      <a:pt x="268" y="1568"/>
                    </a:lnTo>
                    <a:lnTo>
                      <a:pt x="374" y="143"/>
                    </a:lnTo>
                    <a:cubicBezTo>
                      <a:pt x="374" y="72"/>
                      <a:pt x="321" y="1"/>
                      <a:pt x="26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7" name="Google Shape;1427;p4"/>
              <p:cNvSpPr/>
              <p:nvPr/>
            </p:nvSpPr>
            <p:spPr>
              <a:xfrm>
                <a:off x="3634694" y="4948234"/>
                <a:ext cx="103033" cy="140914"/>
              </a:xfrm>
              <a:custGeom>
                <a:rect b="b" l="l" r="r" t="t"/>
                <a:pathLst>
                  <a:path extrusionOk="0" h="2656" w="1942">
                    <a:moveTo>
                      <a:pt x="161" y="1"/>
                    </a:moveTo>
                    <a:cubicBezTo>
                      <a:pt x="90" y="1"/>
                      <a:pt x="36" y="54"/>
                      <a:pt x="36" y="125"/>
                    </a:cubicBezTo>
                    <a:lnTo>
                      <a:pt x="19" y="1693"/>
                    </a:lnTo>
                    <a:cubicBezTo>
                      <a:pt x="1" y="1729"/>
                      <a:pt x="36" y="1782"/>
                      <a:pt x="90" y="1800"/>
                    </a:cubicBezTo>
                    <a:lnTo>
                      <a:pt x="1711" y="2637"/>
                    </a:lnTo>
                    <a:cubicBezTo>
                      <a:pt x="1726" y="2653"/>
                      <a:pt x="1742" y="2655"/>
                      <a:pt x="1768" y="2655"/>
                    </a:cubicBezTo>
                    <a:lnTo>
                      <a:pt x="1768" y="2655"/>
                    </a:lnTo>
                    <a:cubicBezTo>
                      <a:pt x="1890" y="2652"/>
                      <a:pt x="1941" y="2476"/>
                      <a:pt x="1818" y="2406"/>
                    </a:cubicBezTo>
                    <a:lnTo>
                      <a:pt x="268" y="1604"/>
                    </a:lnTo>
                    <a:lnTo>
                      <a:pt x="304" y="125"/>
                    </a:lnTo>
                    <a:cubicBezTo>
                      <a:pt x="304" y="54"/>
                      <a:pt x="232" y="1"/>
                      <a:pt x="161" y="1"/>
                    </a:cubicBezTo>
                    <a:close/>
                    <a:moveTo>
                      <a:pt x="1768" y="2655"/>
                    </a:moveTo>
                    <a:cubicBezTo>
                      <a:pt x="1767" y="2655"/>
                      <a:pt x="1766" y="2655"/>
                      <a:pt x="1764" y="2655"/>
                    </a:cubicBezTo>
                    <a:lnTo>
                      <a:pt x="1782" y="2655"/>
                    </a:lnTo>
                    <a:cubicBezTo>
                      <a:pt x="1777" y="2655"/>
                      <a:pt x="1772" y="2655"/>
                      <a:pt x="1768" y="2655"/>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8" name="Google Shape;1428;p4"/>
              <p:cNvSpPr/>
              <p:nvPr/>
            </p:nvSpPr>
            <p:spPr>
              <a:xfrm>
                <a:off x="3318014" y="5247193"/>
                <a:ext cx="306340" cy="119798"/>
              </a:xfrm>
              <a:custGeom>
                <a:rect b="b" l="l" r="r" t="t"/>
                <a:pathLst>
                  <a:path extrusionOk="0" h="2258" w="5774">
                    <a:moveTo>
                      <a:pt x="173" y="1"/>
                    </a:moveTo>
                    <a:cubicBezTo>
                      <a:pt x="69" y="1"/>
                      <a:pt x="1" y="213"/>
                      <a:pt x="127" y="245"/>
                    </a:cubicBezTo>
                    <a:lnTo>
                      <a:pt x="5560" y="2258"/>
                    </a:lnTo>
                    <a:lnTo>
                      <a:pt x="5596" y="2258"/>
                    </a:lnTo>
                    <a:cubicBezTo>
                      <a:pt x="5738" y="2258"/>
                      <a:pt x="5774" y="2062"/>
                      <a:pt x="5649" y="2008"/>
                    </a:cubicBezTo>
                    <a:lnTo>
                      <a:pt x="216" y="13"/>
                    </a:lnTo>
                    <a:cubicBezTo>
                      <a:pt x="201" y="5"/>
                      <a:pt x="187" y="1"/>
                      <a:pt x="1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9" name="Google Shape;1429;p4"/>
              <p:cNvSpPr/>
              <p:nvPr/>
            </p:nvSpPr>
            <p:spPr>
              <a:xfrm>
                <a:off x="3486302" y="5263587"/>
                <a:ext cx="76505" cy="141232"/>
              </a:xfrm>
              <a:custGeom>
                <a:rect b="b" l="l" r="r" t="t"/>
                <a:pathLst>
                  <a:path extrusionOk="0" h="2662" w="1442">
                    <a:moveTo>
                      <a:pt x="1265" y="0"/>
                    </a:moveTo>
                    <a:cubicBezTo>
                      <a:pt x="1242" y="0"/>
                      <a:pt x="1218" y="8"/>
                      <a:pt x="1194" y="25"/>
                    </a:cubicBezTo>
                    <a:lnTo>
                      <a:pt x="54" y="933"/>
                    </a:lnTo>
                    <a:cubicBezTo>
                      <a:pt x="19" y="969"/>
                      <a:pt x="1" y="1022"/>
                      <a:pt x="19" y="1076"/>
                    </a:cubicBezTo>
                    <a:lnTo>
                      <a:pt x="714" y="2590"/>
                    </a:lnTo>
                    <a:cubicBezTo>
                      <a:pt x="731" y="2625"/>
                      <a:pt x="767" y="2661"/>
                      <a:pt x="820" y="2661"/>
                    </a:cubicBezTo>
                    <a:cubicBezTo>
                      <a:pt x="838" y="2661"/>
                      <a:pt x="856" y="2661"/>
                      <a:pt x="874" y="2643"/>
                    </a:cubicBezTo>
                    <a:cubicBezTo>
                      <a:pt x="945" y="2625"/>
                      <a:pt x="981" y="2536"/>
                      <a:pt x="945" y="2483"/>
                    </a:cubicBezTo>
                    <a:lnTo>
                      <a:pt x="304" y="1058"/>
                    </a:lnTo>
                    <a:lnTo>
                      <a:pt x="1355" y="221"/>
                    </a:lnTo>
                    <a:cubicBezTo>
                      <a:pt x="1441" y="134"/>
                      <a:pt x="1364" y="0"/>
                      <a:pt x="126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0" name="Google Shape;1430;p4"/>
              <p:cNvSpPr/>
              <p:nvPr/>
            </p:nvSpPr>
            <p:spPr>
              <a:xfrm>
                <a:off x="3407888" y="5241410"/>
                <a:ext cx="61491" cy="114227"/>
              </a:xfrm>
              <a:custGeom>
                <a:rect b="b" l="l" r="r" t="t"/>
                <a:pathLst>
                  <a:path extrusionOk="0" h="2153" w="1159">
                    <a:moveTo>
                      <a:pt x="1024" y="1"/>
                    </a:moveTo>
                    <a:cubicBezTo>
                      <a:pt x="996" y="1"/>
                      <a:pt x="967" y="10"/>
                      <a:pt x="945" y="33"/>
                    </a:cubicBezTo>
                    <a:lnTo>
                      <a:pt x="54" y="710"/>
                    </a:lnTo>
                    <a:cubicBezTo>
                      <a:pt x="18" y="745"/>
                      <a:pt x="0" y="799"/>
                      <a:pt x="0" y="852"/>
                    </a:cubicBezTo>
                    <a:lnTo>
                      <a:pt x="285" y="2046"/>
                    </a:lnTo>
                    <a:cubicBezTo>
                      <a:pt x="285" y="2099"/>
                      <a:pt x="339" y="2135"/>
                      <a:pt x="410" y="2153"/>
                    </a:cubicBezTo>
                    <a:lnTo>
                      <a:pt x="428" y="2135"/>
                    </a:lnTo>
                    <a:cubicBezTo>
                      <a:pt x="499" y="2117"/>
                      <a:pt x="535" y="2046"/>
                      <a:pt x="517" y="1975"/>
                    </a:cubicBezTo>
                    <a:lnTo>
                      <a:pt x="268" y="870"/>
                    </a:lnTo>
                    <a:lnTo>
                      <a:pt x="1105" y="229"/>
                    </a:lnTo>
                    <a:cubicBezTo>
                      <a:pt x="1158" y="193"/>
                      <a:pt x="1158" y="104"/>
                      <a:pt x="1123" y="51"/>
                    </a:cubicBezTo>
                    <a:cubicBezTo>
                      <a:pt x="1102" y="20"/>
                      <a:pt x="1063" y="1"/>
                      <a:pt x="10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1" name="Google Shape;1431;p4"/>
              <p:cNvSpPr/>
              <p:nvPr/>
            </p:nvSpPr>
            <p:spPr>
              <a:xfrm>
                <a:off x="3312444" y="4942345"/>
                <a:ext cx="102131" cy="314086"/>
              </a:xfrm>
              <a:custGeom>
                <a:rect b="b" l="l" r="r" t="t"/>
                <a:pathLst>
                  <a:path extrusionOk="0" h="5920" w="1925">
                    <a:moveTo>
                      <a:pt x="1780" y="0"/>
                    </a:moveTo>
                    <a:cubicBezTo>
                      <a:pt x="1722" y="0"/>
                      <a:pt x="1671" y="32"/>
                      <a:pt x="1657" y="76"/>
                    </a:cubicBezTo>
                    <a:lnTo>
                      <a:pt x="18" y="5759"/>
                    </a:lnTo>
                    <a:cubicBezTo>
                      <a:pt x="0" y="5830"/>
                      <a:pt x="54" y="5901"/>
                      <a:pt x="107" y="5919"/>
                    </a:cubicBezTo>
                    <a:lnTo>
                      <a:pt x="143" y="5919"/>
                    </a:lnTo>
                    <a:cubicBezTo>
                      <a:pt x="196" y="5919"/>
                      <a:pt x="249" y="5884"/>
                      <a:pt x="267" y="5830"/>
                    </a:cubicBezTo>
                    <a:lnTo>
                      <a:pt x="1906" y="147"/>
                    </a:lnTo>
                    <a:cubicBezTo>
                      <a:pt x="1924" y="94"/>
                      <a:pt x="1871" y="23"/>
                      <a:pt x="1817" y="5"/>
                    </a:cubicBezTo>
                    <a:cubicBezTo>
                      <a:pt x="1805" y="2"/>
                      <a:pt x="1792" y="0"/>
                      <a:pt x="178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2" name="Google Shape;1432;p4"/>
              <p:cNvSpPr/>
              <p:nvPr/>
            </p:nvSpPr>
            <p:spPr>
              <a:xfrm>
                <a:off x="3325654" y="4994232"/>
                <a:ext cx="115129" cy="89239"/>
              </a:xfrm>
              <a:custGeom>
                <a:rect b="b" l="l" r="r" t="t"/>
                <a:pathLst>
                  <a:path extrusionOk="0" h="1682" w="2170">
                    <a:moveTo>
                      <a:pt x="140" y="0"/>
                    </a:moveTo>
                    <a:cubicBezTo>
                      <a:pt x="123" y="0"/>
                      <a:pt x="106" y="2"/>
                      <a:pt x="90" y="7"/>
                    </a:cubicBezTo>
                    <a:cubicBezTo>
                      <a:pt x="18" y="42"/>
                      <a:pt x="0" y="114"/>
                      <a:pt x="36" y="185"/>
                    </a:cubicBezTo>
                    <a:lnTo>
                      <a:pt x="749" y="1610"/>
                    </a:lnTo>
                    <a:cubicBezTo>
                      <a:pt x="767" y="1646"/>
                      <a:pt x="802" y="1681"/>
                      <a:pt x="856" y="1681"/>
                    </a:cubicBezTo>
                    <a:cubicBezTo>
                      <a:pt x="873" y="1681"/>
                      <a:pt x="891" y="1663"/>
                      <a:pt x="909" y="1663"/>
                    </a:cubicBezTo>
                    <a:lnTo>
                      <a:pt x="2049" y="1111"/>
                    </a:lnTo>
                    <a:cubicBezTo>
                      <a:pt x="2169" y="1081"/>
                      <a:pt x="2099" y="874"/>
                      <a:pt x="2000" y="874"/>
                    </a:cubicBezTo>
                    <a:cubicBezTo>
                      <a:pt x="1981" y="874"/>
                      <a:pt x="1962" y="881"/>
                      <a:pt x="1942" y="897"/>
                    </a:cubicBezTo>
                    <a:lnTo>
                      <a:pt x="909" y="1378"/>
                    </a:lnTo>
                    <a:lnTo>
                      <a:pt x="268" y="78"/>
                    </a:lnTo>
                    <a:cubicBezTo>
                      <a:pt x="240" y="23"/>
                      <a:pt x="192" y="0"/>
                      <a:pt x="14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3" name="Google Shape;1433;p4"/>
              <p:cNvSpPr/>
              <p:nvPr/>
            </p:nvSpPr>
            <p:spPr>
              <a:xfrm>
                <a:off x="3302045" y="5103841"/>
                <a:ext cx="97409" cy="61862"/>
              </a:xfrm>
              <a:custGeom>
                <a:rect b="b" l="l" r="r" t="t"/>
                <a:pathLst>
                  <a:path extrusionOk="0" h="1166" w="1836">
                    <a:moveTo>
                      <a:pt x="139" y="0"/>
                    </a:moveTo>
                    <a:cubicBezTo>
                      <a:pt x="109" y="0"/>
                      <a:pt x="78" y="9"/>
                      <a:pt x="54" y="25"/>
                    </a:cubicBezTo>
                    <a:cubicBezTo>
                      <a:pt x="0" y="78"/>
                      <a:pt x="0" y="150"/>
                      <a:pt x="36" y="203"/>
                    </a:cubicBezTo>
                    <a:lnTo>
                      <a:pt x="748" y="1112"/>
                    </a:lnTo>
                    <a:cubicBezTo>
                      <a:pt x="784" y="1147"/>
                      <a:pt x="820" y="1165"/>
                      <a:pt x="855" y="1165"/>
                    </a:cubicBezTo>
                    <a:cubicBezTo>
                      <a:pt x="873" y="1165"/>
                      <a:pt x="891" y="1165"/>
                      <a:pt x="909" y="1147"/>
                    </a:cubicBezTo>
                    <a:lnTo>
                      <a:pt x="1728" y="809"/>
                    </a:lnTo>
                    <a:cubicBezTo>
                      <a:pt x="1799" y="791"/>
                      <a:pt x="1835" y="720"/>
                      <a:pt x="1799" y="648"/>
                    </a:cubicBezTo>
                    <a:cubicBezTo>
                      <a:pt x="1786" y="594"/>
                      <a:pt x="1731" y="571"/>
                      <a:pt x="1681" y="571"/>
                    </a:cubicBezTo>
                    <a:cubicBezTo>
                      <a:pt x="1666" y="571"/>
                      <a:pt x="1652" y="573"/>
                      <a:pt x="1639" y="577"/>
                    </a:cubicBezTo>
                    <a:lnTo>
                      <a:pt x="909" y="880"/>
                    </a:lnTo>
                    <a:lnTo>
                      <a:pt x="232" y="43"/>
                    </a:lnTo>
                    <a:cubicBezTo>
                      <a:pt x="212" y="13"/>
                      <a:pt x="176" y="0"/>
                      <a:pt x="1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4" name="Google Shape;1434;p4"/>
              <p:cNvSpPr/>
              <p:nvPr/>
            </p:nvSpPr>
            <p:spPr>
              <a:xfrm>
                <a:off x="2982500" y="5437339"/>
                <a:ext cx="291219" cy="141339"/>
              </a:xfrm>
              <a:custGeom>
                <a:rect b="b" l="l" r="r" t="t"/>
                <a:pathLst>
                  <a:path extrusionOk="0" h="2664" w="5489">
                    <a:moveTo>
                      <a:pt x="180" y="1"/>
                    </a:moveTo>
                    <a:cubicBezTo>
                      <a:pt x="56" y="1"/>
                      <a:pt x="1" y="163"/>
                      <a:pt x="127" y="241"/>
                    </a:cubicBezTo>
                    <a:lnTo>
                      <a:pt x="5275" y="2646"/>
                    </a:lnTo>
                    <a:cubicBezTo>
                      <a:pt x="5275" y="2664"/>
                      <a:pt x="5293" y="2664"/>
                      <a:pt x="5328" y="2664"/>
                    </a:cubicBezTo>
                    <a:cubicBezTo>
                      <a:pt x="5453" y="2664"/>
                      <a:pt x="5489" y="2486"/>
                      <a:pt x="5382" y="2415"/>
                    </a:cubicBezTo>
                    <a:lnTo>
                      <a:pt x="233" y="10"/>
                    </a:lnTo>
                    <a:cubicBezTo>
                      <a:pt x="215" y="3"/>
                      <a:pt x="197"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5" name="Google Shape;1435;p4"/>
              <p:cNvSpPr/>
              <p:nvPr/>
            </p:nvSpPr>
            <p:spPr>
              <a:xfrm>
                <a:off x="3142299" y="5470975"/>
                <a:ext cx="72155" cy="122822"/>
              </a:xfrm>
              <a:custGeom>
                <a:rect b="b" l="l" r="r" t="t"/>
                <a:pathLst>
                  <a:path extrusionOk="0" h="2315" w="1360">
                    <a:moveTo>
                      <a:pt x="1153" y="0"/>
                    </a:moveTo>
                    <a:cubicBezTo>
                      <a:pt x="1126" y="0"/>
                      <a:pt x="1097" y="11"/>
                      <a:pt x="1069" y="35"/>
                    </a:cubicBezTo>
                    <a:lnTo>
                      <a:pt x="54" y="783"/>
                    </a:lnTo>
                    <a:cubicBezTo>
                      <a:pt x="18" y="801"/>
                      <a:pt x="1" y="872"/>
                      <a:pt x="18" y="925"/>
                    </a:cubicBezTo>
                    <a:lnTo>
                      <a:pt x="517" y="2244"/>
                    </a:lnTo>
                    <a:cubicBezTo>
                      <a:pt x="535" y="2279"/>
                      <a:pt x="588" y="2315"/>
                      <a:pt x="642" y="2315"/>
                    </a:cubicBezTo>
                    <a:lnTo>
                      <a:pt x="677" y="2315"/>
                    </a:lnTo>
                    <a:cubicBezTo>
                      <a:pt x="749" y="2297"/>
                      <a:pt x="784" y="2226"/>
                      <a:pt x="749" y="2155"/>
                    </a:cubicBezTo>
                    <a:lnTo>
                      <a:pt x="286" y="925"/>
                    </a:lnTo>
                    <a:lnTo>
                      <a:pt x="1230" y="249"/>
                    </a:lnTo>
                    <a:cubicBezTo>
                      <a:pt x="1359" y="177"/>
                      <a:pt x="1268" y="0"/>
                      <a:pt x="11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6" name="Google Shape;1436;p4"/>
              <p:cNvSpPr/>
              <p:nvPr/>
            </p:nvSpPr>
            <p:spPr>
              <a:xfrm>
                <a:off x="3061975" y="5446146"/>
                <a:ext cx="61172" cy="99478"/>
              </a:xfrm>
              <a:custGeom>
                <a:rect b="b" l="l" r="r" t="t"/>
                <a:pathLst>
                  <a:path extrusionOk="0" h="1875" w="1153">
                    <a:moveTo>
                      <a:pt x="961" y="1"/>
                    </a:moveTo>
                    <a:cubicBezTo>
                      <a:pt x="938" y="1"/>
                      <a:pt x="915" y="7"/>
                      <a:pt x="891" y="22"/>
                    </a:cubicBezTo>
                    <a:lnTo>
                      <a:pt x="72" y="574"/>
                    </a:lnTo>
                    <a:cubicBezTo>
                      <a:pt x="18" y="610"/>
                      <a:pt x="0" y="663"/>
                      <a:pt x="18" y="734"/>
                    </a:cubicBezTo>
                    <a:lnTo>
                      <a:pt x="481" y="1785"/>
                    </a:lnTo>
                    <a:cubicBezTo>
                      <a:pt x="499" y="1839"/>
                      <a:pt x="553" y="1874"/>
                      <a:pt x="606" y="1874"/>
                    </a:cubicBezTo>
                    <a:lnTo>
                      <a:pt x="642" y="1874"/>
                    </a:lnTo>
                    <a:cubicBezTo>
                      <a:pt x="713" y="1839"/>
                      <a:pt x="749" y="1768"/>
                      <a:pt x="713" y="1696"/>
                    </a:cubicBezTo>
                    <a:lnTo>
                      <a:pt x="303" y="734"/>
                    </a:lnTo>
                    <a:lnTo>
                      <a:pt x="1034" y="253"/>
                    </a:lnTo>
                    <a:cubicBezTo>
                      <a:pt x="1152" y="164"/>
                      <a:pt x="1073" y="1"/>
                      <a:pt x="9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7" name="Google Shape;1437;p4"/>
              <p:cNvSpPr/>
              <p:nvPr/>
            </p:nvSpPr>
            <p:spPr>
              <a:xfrm>
                <a:off x="2985418" y="5150476"/>
                <a:ext cx="76187" cy="299708"/>
              </a:xfrm>
              <a:custGeom>
                <a:rect b="b" l="l" r="r" t="t"/>
                <a:pathLst>
                  <a:path extrusionOk="0" h="5649" w="1436">
                    <a:moveTo>
                      <a:pt x="1302" y="1"/>
                    </a:moveTo>
                    <a:cubicBezTo>
                      <a:pt x="1251" y="1"/>
                      <a:pt x="1199" y="29"/>
                      <a:pt x="1176" y="90"/>
                    </a:cubicBezTo>
                    <a:lnTo>
                      <a:pt x="18" y="5506"/>
                    </a:lnTo>
                    <a:cubicBezTo>
                      <a:pt x="0" y="5559"/>
                      <a:pt x="54" y="5630"/>
                      <a:pt x="125" y="5648"/>
                    </a:cubicBezTo>
                    <a:lnTo>
                      <a:pt x="143" y="5648"/>
                    </a:lnTo>
                    <a:cubicBezTo>
                      <a:pt x="196" y="5648"/>
                      <a:pt x="250" y="5613"/>
                      <a:pt x="268" y="5559"/>
                    </a:cubicBezTo>
                    <a:lnTo>
                      <a:pt x="1425" y="144"/>
                    </a:lnTo>
                    <a:cubicBezTo>
                      <a:pt x="1436" y="52"/>
                      <a:pt x="1370" y="1"/>
                      <a:pt x="1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8" name="Google Shape;1438;p4"/>
              <p:cNvSpPr/>
              <p:nvPr/>
            </p:nvSpPr>
            <p:spPr>
              <a:xfrm>
                <a:off x="2990140" y="5184536"/>
                <a:ext cx="113485" cy="88867"/>
              </a:xfrm>
              <a:custGeom>
                <a:rect b="b" l="l" r="r" t="t"/>
                <a:pathLst>
                  <a:path extrusionOk="0" h="1675" w="2139">
                    <a:moveTo>
                      <a:pt x="147" y="0"/>
                    </a:moveTo>
                    <a:cubicBezTo>
                      <a:pt x="127" y="0"/>
                      <a:pt x="107" y="6"/>
                      <a:pt x="89" y="18"/>
                    </a:cubicBezTo>
                    <a:cubicBezTo>
                      <a:pt x="18" y="36"/>
                      <a:pt x="0" y="125"/>
                      <a:pt x="18" y="179"/>
                    </a:cubicBezTo>
                    <a:lnTo>
                      <a:pt x="731" y="1604"/>
                    </a:lnTo>
                    <a:cubicBezTo>
                      <a:pt x="749" y="1639"/>
                      <a:pt x="802" y="1675"/>
                      <a:pt x="856" y="1675"/>
                    </a:cubicBezTo>
                    <a:cubicBezTo>
                      <a:pt x="873" y="1675"/>
                      <a:pt x="891" y="1675"/>
                      <a:pt x="909" y="1657"/>
                    </a:cubicBezTo>
                    <a:lnTo>
                      <a:pt x="2049" y="1123"/>
                    </a:lnTo>
                    <a:cubicBezTo>
                      <a:pt x="2103" y="1087"/>
                      <a:pt x="2138" y="1016"/>
                      <a:pt x="2103" y="945"/>
                    </a:cubicBezTo>
                    <a:cubicBezTo>
                      <a:pt x="2077" y="906"/>
                      <a:pt x="2033" y="877"/>
                      <a:pt x="1990" y="877"/>
                    </a:cubicBezTo>
                    <a:cubicBezTo>
                      <a:pt x="1973" y="877"/>
                      <a:pt x="1957" y="881"/>
                      <a:pt x="1942" y="891"/>
                    </a:cubicBezTo>
                    <a:lnTo>
                      <a:pt x="909" y="1372"/>
                    </a:lnTo>
                    <a:lnTo>
                      <a:pt x="250" y="72"/>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9" name="Google Shape;1439;p4"/>
              <p:cNvSpPr/>
              <p:nvPr/>
            </p:nvSpPr>
            <p:spPr>
              <a:xfrm>
                <a:off x="2974065" y="5303802"/>
                <a:ext cx="107808" cy="51835"/>
              </a:xfrm>
              <a:custGeom>
                <a:rect b="b" l="l" r="r" t="t"/>
                <a:pathLst>
                  <a:path extrusionOk="0" h="977" w="2032">
                    <a:moveTo>
                      <a:pt x="151" y="0"/>
                    </a:moveTo>
                    <a:cubicBezTo>
                      <a:pt x="123" y="0"/>
                      <a:pt x="94" y="10"/>
                      <a:pt x="72" y="33"/>
                    </a:cubicBezTo>
                    <a:cubicBezTo>
                      <a:pt x="18" y="68"/>
                      <a:pt x="1" y="157"/>
                      <a:pt x="54" y="211"/>
                    </a:cubicBezTo>
                    <a:lnTo>
                      <a:pt x="624" y="923"/>
                    </a:lnTo>
                    <a:cubicBezTo>
                      <a:pt x="642" y="959"/>
                      <a:pt x="678" y="977"/>
                      <a:pt x="713" y="977"/>
                    </a:cubicBezTo>
                    <a:lnTo>
                      <a:pt x="767" y="977"/>
                    </a:lnTo>
                    <a:lnTo>
                      <a:pt x="1942" y="478"/>
                    </a:lnTo>
                    <a:cubicBezTo>
                      <a:pt x="2014" y="442"/>
                      <a:pt x="2031" y="371"/>
                      <a:pt x="2014" y="300"/>
                    </a:cubicBezTo>
                    <a:cubicBezTo>
                      <a:pt x="1988" y="261"/>
                      <a:pt x="1944" y="232"/>
                      <a:pt x="1894" y="232"/>
                    </a:cubicBezTo>
                    <a:cubicBezTo>
                      <a:pt x="1875" y="232"/>
                      <a:pt x="1855" y="236"/>
                      <a:pt x="1835" y="246"/>
                    </a:cubicBezTo>
                    <a:lnTo>
                      <a:pt x="767" y="692"/>
                    </a:lnTo>
                    <a:lnTo>
                      <a:pt x="250" y="50"/>
                    </a:lnTo>
                    <a:cubicBezTo>
                      <a:pt x="229" y="19"/>
                      <a:pt x="191"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0" name="Google Shape;1440;p4"/>
              <p:cNvSpPr/>
              <p:nvPr/>
            </p:nvSpPr>
            <p:spPr>
              <a:xfrm>
                <a:off x="2620619" y="5594485"/>
                <a:ext cx="330851" cy="126006"/>
              </a:xfrm>
              <a:custGeom>
                <a:rect b="b" l="l" r="r" t="t"/>
                <a:pathLst>
                  <a:path extrusionOk="0" h="2375" w="6236">
                    <a:moveTo>
                      <a:pt x="148" y="0"/>
                    </a:moveTo>
                    <a:cubicBezTo>
                      <a:pt x="96" y="0"/>
                      <a:pt x="33" y="35"/>
                      <a:pt x="18" y="94"/>
                    </a:cubicBezTo>
                    <a:cubicBezTo>
                      <a:pt x="0" y="165"/>
                      <a:pt x="36" y="236"/>
                      <a:pt x="107" y="254"/>
                    </a:cubicBezTo>
                    <a:lnTo>
                      <a:pt x="6039" y="2374"/>
                    </a:lnTo>
                    <a:lnTo>
                      <a:pt x="6093" y="2374"/>
                    </a:lnTo>
                    <a:cubicBezTo>
                      <a:pt x="6146" y="2374"/>
                      <a:pt x="6182" y="2338"/>
                      <a:pt x="6199" y="2285"/>
                    </a:cubicBezTo>
                    <a:cubicBezTo>
                      <a:pt x="6235" y="2214"/>
                      <a:pt x="6199" y="2142"/>
                      <a:pt x="6128" y="2125"/>
                    </a:cubicBezTo>
                    <a:lnTo>
                      <a:pt x="178" y="5"/>
                    </a:lnTo>
                    <a:cubicBezTo>
                      <a:pt x="169" y="2"/>
                      <a:pt x="159" y="0"/>
                      <a:pt x="14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1" name="Google Shape;1441;p4"/>
              <p:cNvSpPr/>
              <p:nvPr/>
            </p:nvSpPr>
            <p:spPr>
              <a:xfrm>
                <a:off x="2784078" y="5629448"/>
                <a:ext cx="62976" cy="99531"/>
              </a:xfrm>
              <a:custGeom>
                <a:rect b="b" l="l" r="r" t="t"/>
                <a:pathLst>
                  <a:path extrusionOk="0" h="1876" w="1187">
                    <a:moveTo>
                      <a:pt x="1017" y="0"/>
                    </a:moveTo>
                    <a:cubicBezTo>
                      <a:pt x="1005" y="0"/>
                      <a:pt x="993" y="2"/>
                      <a:pt x="981" y="5"/>
                    </a:cubicBezTo>
                    <a:lnTo>
                      <a:pt x="72" y="468"/>
                    </a:lnTo>
                    <a:cubicBezTo>
                      <a:pt x="19" y="504"/>
                      <a:pt x="1" y="557"/>
                      <a:pt x="1" y="611"/>
                    </a:cubicBezTo>
                    <a:lnTo>
                      <a:pt x="250" y="1769"/>
                    </a:lnTo>
                    <a:cubicBezTo>
                      <a:pt x="268" y="1822"/>
                      <a:pt x="322" y="1875"/>
                      <a:pt x="375" y="1875"/>
                    </a:cubicBezTo>
                    <a:lnTo>
                      <a:pt x="411" y="1858"/>
                    </a:lnTo>
                    <a:cubicBezTo>
                      <a:pt x="482" y="1840"/>
                      <a:pt x="518" y="1769"/>
                      <a:pt x="500" y="1715"/>
                    </a:cubicBezTo>
                    <a:lnTo>
                      <a:pt x="286" y="646"/>
                    </a:lnTo>
                    <a:lnTo>
                      <a:pt x="1105" y="236"/>
                    </a:lnTo>
                    <a:cubicBezTo>
                      <a:pt x="1187" y="155"/>
                      <a:pt x="1135" y="0"/>
                      <a:pt x="10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2" name="Google Shape;1442;p4"/>
              <p:cNvSpPr/>
              <p:nvPr/>
            </p:nvSpPr>
            <p:spPr>
              <a:xfrm>
                <a:off x="2699033" y="5609075"/>
                <a:ext cx="53002" cy="76399"/>
              </a:xfrm>
              <a:custGeom>
                <a:rect b="b" l="l" r="r" t="t"/>
                <a:pathLst>
                  <a:path extrusionOk="0" h="1440" w="999">
                    <a:moveTo>
                      <a:pt x="869" y="1"/>
                    </a:moveTo>
                    <a:cubicBezTo>
                      <a:pt x="851" y="1"/>
                      <a:pt x="834" y="5"/>
                      <a:pt x="820" y="15"/>
                    </a:cubicBezTo>
                    <a:lnTo>
                      <a:pt x="108" y="282"/>
                    </a:lnTo>
                    <a:cubicBezTo>
                      <a:pt x="36" y="300"/>
                      <a:pt x="1" y="371"/>
                      <a:pt x="36" y="442"/>
                    </a:cubicBezTo>
                    <a:lnTo>
                      <a:pt x="375" y="1351"/>
                    </a:lnTo>
                    <a:cubicBezTo>
                      <a:pt x="393" y="1404"/>
                      <a:pt x="428" y="1440"/>
                      <a:pt x="482" y="1440"/>
                    </a:cubicBezTo>
                    <a:cubicBezTo>
                      <a:pt x="499" y="1440"/>
                      <a:pt x="517" y="1440"/>
                      <a:pt x="535" y="1422"/>
                    </a:cubicBezTo>
                    <a:cubicBezTo>
                      <a:pt x="606" y="1404"/>
                      <a:pt x="624" y="1333"/>
                      <a:pt x="606" y="1262"/>
                    </a:cubicBezTo>
                    <a:lnTo>
                      <a:pt x="321" y="478"/>
                    </a:lnTo>
                    <a:lnTo>
                      <a:pt x="909" y="246"/>
                    </a:lnTo>
                    <a:cubicBezTo>
                      <a:pt x="980" y="229"/>
                      <a:pt x="998" y="157"/>
                      <a:pt x="980" y="86"/>
                    </a:cubicBezTo>
                    <a:cubicBezTo>
                      <a:pt x="967" y="34"/>
                      <a:pt x="916" y="1"/>
                      <a:pt x="86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3" name="Google Shape;1443;p4"/>
              <p:cNvSpPr/>
              <p:nvPr/>
            </p:nvSpPr>
            <p:spPr>
              <a:xfrm>
                <a:off x="2620619" y="5278283"/>
                <a:ext cx="150305" cy="325015"/>
              </a:xfrm>
              <a:custGeom>
                <a:rect b="b" l="l" r="r" t="t"/>
                <a:pathLst>
                  <a:path extrusionOk="0" h="6126" w="2833">
                    <a:moveTo>
                      <a:pt x="2687" y="1"/>
                    </a:moveTo>
                    <a:cubicBezTo>
                      <a:pt x="2637" y="1"/>
                      <a:pt x="2591" y="34"/>
                      <a:pt x="2565" y="86"/>
                    </a:cubicBezTo>
                    <a:lnTo>
                      <a:pt x="18" y="5965"/>
                    </a:lnTo>
                    <a:cubicBezTo>
                      <a:pt x="0" y="6018"/>
                      <a:pt x="36" y="6089"/>
                      <a:pt x="89" y="6125"/>
                    </a:cubicBezTo>
                    <a:lnTo>
                      <a:pt x="143" y="6125"/>
                    </a:lnTo>
                    <a:cubicBezTo>
                      <a:pt x="196" y="6125"/>
                      <a:pt x="232" y="6089"/>
                      <a:pt x="249" y="6054"/>
                    </a:cubicBezTo>
                    <a:lnTo>
                      <a:pt x="2797" y="175"/>
                    </a:lnTo>
                    <a:cubicBezTo>
                      <a:pt x="2833" y="122"/>
                      <a:pt x="2797" y="33"/>
                      <a:pt x="2743" y="15"/>
                    </a:cubicBezTo>
                    <a:cubicBezTo>
                      <a:pt x="2724" y="5"/>
                      <a:pt x="2705" y="1"/>
                      <a:pt x="26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4" name="Google Shape;1444;p4"/>
              <p:cNvSpPr/>
              <p:nvPr/>
            </p:nvSpPr>
            <p:spPr>
              <a:xfrm>
                <a:off x="2665980" y="5341152"/>
                <a:ext cx="106269" cy="93907"/>
              </a:xfrm>
              <a:custGeom>
                <a:rect b="b" l="l" r="r" t="t"/>
                <a:pathLst>
                  <a:path extrusionOk="0" h="1770" w="2003">
                    <a:moveTo>
                      <a:pt x="136" y="1"/>
                    </a:moveTo>
                    <a:cubicBezTo>
                      <a:pt x="126" y="1"/>
                      <a:pt x="116" y="2"/>
                      <a:pt x="107" y="6"/>
                    </a:cubicBezTo>
                    <a:cubicBezTo>
                      <a:pt x="36" y="41"/>
                      <a:pt x="0" y="95"/>
                      <a:pt x="18" y="166"/>
                    </a:cubicBezTo>
                    <a:lnTo>
                      <a:pt x="481" y="1680"/>
                    </a:lnTo>
                    <a:cubicBezTo>
                      <a:pt x="499" y="1734"/>
                      <a:pt x="552" y="1769"/>
                      <a:pt x="606" y="1769"/>
                    </a:cubicBezTo>
                    <a:lnTo>
                      <a:pt x="641" y="1769"/>
                    </a:lnTo>
                    <a:lnTo>
                      <a:pt x="1853" y="1413"/>
                    </a:lnTo>
                    <a:cubicBezTo>
                      <a:pt x="2002" y="1380"/>
                      <a:pt x="1950" y="1160"/>
                      <a:pt x="1812" y="1160"/>
                    </a:cubicBezTo>
                    <a:cubicBezTo>
                      <a:pt x="1802" y="1160"/>
                      <a:pt x="1792" y="1161"/>
                      <a:pt x="1782" y="1163"/>
                    </a:cubicBezTo>
                    <a:lnTo>
                      <a:pt x="695" y="1484"/>
                    </a:lnTo>
                    <a:lnTo>
                      <a:pt x="267" y="95"/>
                    </a:lnTo>
                    <a:cubicBezTo>
                      <a:pt x="238" y="36"/>
                      <a:pt x="184" y="1"/>
                      <a:pt x="13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5" name="Google Shape;1445;p4"/>
              <p:cNvSpPr/>
              <p:nvPr/>
            </p:nvSpPr>
            <p:spPr>
              <a:xfrm>
                <a:off x="2630964" y="5456704"/>
                <a:ext cx="92846" cy="56769"/>
              </a:xfrm>
              <a:custGeom>
                <a:rect b="b" l="l" r="r" t="t"/>
                <a:pathLst>
                  <a:path extrusionOk="0" h="1070" w="1750">
                    <a:moveTo>
                      <a:pt x="147" y="1"/>
                    </a:moveTo>
                    <a:cubicBezTo>
                      <a:pt x="128" y="1"/>
                      <a:pt x="108" y="7"/>
                      <a:pt x="90" y="19"/>
                    </a:cubicBezTo>
                    <a:cubicBezTo>
                      <a:pt x="19" y="54"/>
                      <a:pt x="1" y="126"/>
                      <a:pt x="37" y="197"/>
                    </a:cubicBezTo>
                    <a:lnTo>
                      <a:pt x="482" y="998"/>
                    </a:lnTo>
                    <a:cubicBezTo>
                      <a:pt x="500" y="1034"/>
                      <a:pt x="535" y="1070"/>
                      <a:pt x="589" y="1070"/>
                    </a:cubicBezTo>
                    <a:lnTo>
                      <a:pt x="624" y="1070"/>
                    </a:lnTo>
                    <a:lnTo>
                      <a:pt x="1604" y="803"/>
                    </a:lnTo>
                    <a:cubicBezTo>
                      <a:pt x="1749" y="754"/>
                      <a:pt x="1705" y="546"/>
                      <a:pt x="1577" y="546"/>
                    </a:cubicBezTo>
                    <a:cubicBezTo>
                      <a:pt x="1563" y="546"/>
                      <a:pt x="1548" y="548"/>
                      <a:pt x="1533" y="553"/>
                    </a:cubicBezTo>
                    <a:lnTo>
                      <a:pt x="660" y="785"/>
                    </a:lnTo>
                    <a:lnTo>
                      <a:pt x="250" y="72"/>
                    </a:lnTo>
                    <a:cubicBezTo>
                      <a:pt x="227" y="25"/>
                      <a:pt x="187" y="1"/>
                      <a:pt x="1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6" name="Google Shape;1446;p4"/>
              <p:cNvSpPr/>
              <p:nvPr/>
            </p:nvSpPr>
            <p:spPr>
              <a:xfrm>
                <a:off x="2202871" y="5437180"/>
                <a:ext cx="183729" cy="325811"/>
              </a:xfrm>
              <a:custGeom>
                <a:rect b="b" l="l" r="r" t="t"/>
                <a:pathLst>
                  <a:path extrusionOk="0" h="6141" w="3463">
                    <a:moveTo>
                      <a:pt x="3283" y="1"/>
                    </a:moveTo>
                    <a:cubicBezTo>
                      <a:pt x="3238" y="1"/>
                      <a:pt x="3195" y="24"/>
                      <a:pt x="3171" y="84"/>
                    </a:cubicBezTo>
                    <a:lnTo>
                      <a:pt x="36" y="5945"/>
                    </a:lnTo>
                    <a:cubicBezTo>
                      <a:pt x="0" y="5998"/>
                      <a:pt x="18" y="6087"/>
                      <a:pt x="89" y="6123"/>
                    </a:cubicBezTo>
                    <a:cubicBezTo>
                      <a:pt x="107" y="6123"/>
                      <a:pt x="125" y="6123"/>
                      <a:pt x="143" y="6141"/>
                    </a:cubicBezTo>
                    <a:cubicBezTo>
                      <a:pt x="196" y="6123"/>
                      <a:pt x="232" y="6105"/>
                      <a:pt x="250" y="6069"/>
                    </a:cubicBezTo>
                    <a:lnTo>
                      <a:pt x="3403" y="191"/>
                    </a:lnTo>
                    <a:cubicBezTo>
                      <a:pt x="3462" y="96"/>
                      <a:pt x="3371" y="1"/>
                      <a:pt x="32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7" name="Google Shape;1447;p4"/>
              <p:cNvSpPr/>
              <p:nvPr/>
            </p:nvSpPr>
            <p:spPr>
              <a:xfrm>
                <a:off x="2276457" y="5489120"/>
                <a:ext cx="108657" cy="103776"/>
              </a:xfrm>
              <a:custGeom>
                <a:rect b="b" l="l" r="r" t="t"/>
                <a:pathLst>
                  <a:path extrusionOk="0" h="1956" w="2048">
                    <a:moveTo>
                      <a:pt x="143" y="0"/>
                    </a:moveTo>
                    <a:cubicBezTo>
                      <a:pt x="71" y="0"/>
                      <a:pt x="0" y="55"/>
                      <a:pt x="20" y="156"/>
                    </a:cubicBezTo>
                    <a:lnTo>
                      <a:pt x="341" y="1848"/>
                    </a:lnTo>
                    <a:cubicBezTo>
                      <a:pt x="341" y="1884"/>
                      <a:pt x="377" y="1920"/>
                      <a:pt x="412" y="1937"/>
                    </a:cubicBezTo>
                    <a:cubicBezTo>
                      <a:pt x="430" y="1937"/>
                      <a:pt x="448" y="1955"/>
                      <a:pt x="466" y="1955"/>
                    </a:cubicBezTo>
                    <a:cubicBezTo>
                      <a:pt x="484" y="1955"/>
                      <a:pt x="501" y="1937"/>
                      <a:pt x="519" y="1937"/>
                    </a:cubicBezTo>
                    <a:lnTo>
                      <a:pt x="1927" y="1207"/>
                    </a:lnTo>
                    <a:cubicBezTo>
                      <a:pt x="2048" y="1161"/>
                      <a:pt x="1963" y="974"/>
                      <a:pt x="1869" y="974"/>
                    </a:cubicBezTo>
                    <a:cubicBezTo>
                      <a:pt x="1852" y="974"/>
                      <a:pt x="1836" y="980"/>
                      <a:pt x="1820" y="993"/>
                    </a:cubicBezTo>
                    <a:lnTo>
                      <a:pt x="555" y="1634"/>
                    </a:lnTo>
                    <a:lnTo>
                      <a:pt x="270" y="102"/>
                    </a:lnTo>
                    <a:cubicBezTo>
                      <a:pt x="254" y="33"/>
                      <a:pt x="198" y="0"/>
                      <a:pt x="1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8" name="Google Shape;1448;p4"/>
              <p:cNvSpPr/>
              <p:nvPr/>
            </p:nvSpPr>
            <p:spPr>
              <a:xfrm>
                <a:off x="2217036" y="5595387"/>
                <a:ext cx="108710" cy="88230"/>
              </a:xfrm>
              <a:custGeom>
                <a:rect b="b" l="l" r="r" t="t"/>
                <a:pathLst>
                  <a:path extrusionOk="0" h="1663" w="2049">
                    <a:moveTo>
                      <a:pt x="145" y="1"/>
                    </a:moveTo>
                    <a:cubicBezTo>
                      <a:pt x="132" y="1"/>
                      <a:pt x="120" y="2"/>
                      <a:pt x="107" y="6"/>
                    </a:cubicBezTo>
                    <a:cubicBezTo>
                      <a:pt x="36" y="23"/>
                      <a:pt x="0" y="95"/>
                      <a:pt x="18" y="166"/>
                    </a:cubicBezTo>
                    <a:lnTo>
                      <a:pt x="499" y="1573"/>
                    </a:lnTo>
                    <a:cubicBezTo>
                      <a:pt x="517" y="1609"/>
                      <a:pt x="553" y="1627"/>
                      <a:pt x="570" y="1645"/>
                    </a:cubicBezTo>
                    <a:cubicBezTo>
                      <a:pt x="588" y="1662"/>
                      <a:pt x="606" y="1662"/>
                      <a:pt x="624" y="1662"/>
                    </a:cubicBezTo>
                    <a:cubicBezTo>
                      <a:pt x="642" y="1662"/>
                      <a:pt x="677" y="1662"/>
                      <a:pt x="677" y="1645"/>
                    </a:cubicBezTo>
                    <a:lnTo>
                      <a:pt x="1942" y="1110"/>
                    </a:lnTo>
                    <a:cubicBezTo>
                      <a:pt x="2013" y="1074"/>
                      <a:pt x="2049" y="1003"/>
                      <a:pt x="2013" y="932"/>
                    </a:cubicBezTo>
                    <a:cubicBezTo>
                      <a:pt x="2000" y="893"/>
                      <a:pt x="1951" y="864"/>
                      <a:pt x="1904" y="864"/>
                    </a:cubicBezTo>
                    <a:cubicBezTo>
                      <a:pt x="1886" y="864"/>
                      <a:pt x="1868" y="869"/>
                      <a:pt x="1853" y="878"/>
                    </a:cubicBezTo>
                    <a:lnTo>
                      <a:pt x="713" y="1359"/>
                    </a:lnTo>
                    <a:lnTo>
                      <a:pt x="268" y="77"/>
                    </a:lnTo>
                    <a:cubicBezTo>
                      <a:pt x="253" y="33"/>
                      <a:pt x="202" y="1"/>
                      <a:pt x="1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9" name="Google Shape;1449;p4"/>
              <p:cNvSpPr/>
              <p:nvPr/>
            </p:nvSpPr>
            <p:spPr>
              <a:xfrm>
                <a:off x="1835206" y="5536126"/>
                <a:ext cx="190043" cy="334618"/>
              </a:xfrm>
              <a:custGeom>
                <a:rect b="b" l="l" r="r" t="t"/>
                <a:pathLst>
                  <a:path extrusionOk="0" h="6307" w="3582">
                    <a:moveTo>
                      <a:pt x="3430" y="0"/>
                    </a:moveTo>
                    <a:cubicBezTo>
                      <a:pt x="3385" y="0"/>
                      <a:pt x="3338" y="24"/>
                      <a:pt x="3314" y="72"/>
                    </a:cubicBezTo>
                    <a:lnTo>
                      <a:pt x="36" y="6128"/>
                    </a:lnTo>
                    <a:cubicBezTo>
                      <a:pt x="0" y="6182"/>
                      <a:pt x="36" y="6271"/>
                      <a:pt x="89" y="6307"/>
                    </a:cubicBezTo>
                    <a:lnTo>
                      <a:pt x="161" y="6307"/>
                    </a:lnTo>
                    <a:cubicBezTo>
                      <a:pt x="196" y="6307"/>
                      <a:pt x="250" y="6289"/>
                      <a:pt x="268" y="6253"/>
                    </a:cubicBezTo>
                    <a:lnTo>
                      <a:pt x="3545" y="196"/>
                    </a:lnTo>
                    <a:cubicBezTo>
                      <a:pt x="3581" y="125"/>
                      <a:pt x="3563" y="54"/>
                      <a:pt x="3492" y="18"/>
                    </a:cubicBezTo>
                    <a:cubicBezTo>
                      <a:pt x="3474" y="6"/>
                      <a:pt x="3452" y="0"/>
                      <a:pt x="343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0" name="Google Shape;1450;p4"/>
              <p:cNvSpPr/>
              <p:nvPr/>
            </p:nvSpPr>
            <p:spPr>
              <a:xfrm>
                <a:off x="1909747" y="5597774"/>
                <a:ext cx="114546" cy="103776"/>
              </a:xfrm>
              <a:custGeom>
                <a:rect b="b" l="l" r="r" t="t"/>
                <a:pathLst>
                  <a:path extrusionOk="0" h="1956" w="2159">
                    <a:moveTo>
                      <a:pt x="143" y="1"/>
                    </a:moveTo>
                    <a:cubicBezTo>
                      <a:pt x="71" y="1"/>
                      <a:pt x="0" y="56"/>
                      <a:pt x="20" y="157"/>
                    </a:cubicBezTo>
                    <a:lnTo>
                      <a:pt x="341" y="1849"/>
                    </a:lnTo>
                    <a:cubicBezTo>
                      <a:pt x="341" y="1885"/>
                      <a:pt x="359" y="1920"/>
                      <a:pt x="395" y="1938"/>
                    </a:cubicBezTo>
                    <a:cubicBezTo>
                      <a:pt x="412" y="1938"/>
                      <a:pt x="430" y="1956"/>
                      <a:pt x="466" y="1956"/>
                    </a:cubicBezTo>
                    <a:cubicBezTo>
                      <a:pt x="484" y="1956"/>
                      <a:pt x="501" y="1956"/>
                      <a:pt x="519" y="1938"/>
                    </a:cubicBezTo>
                    <a:lnTo>
                      <a:pt x="2069" y="1190"/>
                    </a:lnTo>
                    <a:cubicBezTo>
                      <a:pt x="2140" y="1154"/>
                      <a:pt x="2158" y="1083"/>
                      <a:pt x="2140" y="1029"/>
                    </a:cubicBezTo>
                    <a:cubicBezTo>
                      <a:pt x="2113" y="975"/>
                      <a:pt x="2065" y="952"/>
                      <a:pt x="2012" y="952"/>
                    </a:cubicBezTo>
                    <a:cubicBezTo>
                      <a:pt x="1996" y="952"/>
                      <a:pt x="1979" y="954"/>
                      <a:pt x="1962" y="958"/>
                    </a:cubicBezTo>
                    <a:lnTo>
                      <a:pt x="555" y="1635"/>
                    </a:lnTo>
                    <a:lnTo>
                      <a:pt x="270" y="103"/>
                    </a:lnTo>
                    <a:cubicBezTo>
                      <a:pt x="254" y="33"/>
                      <a:pt x="198" y="1"/>
                      <a:pt x="1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1" name="Google Shape;1451;p4"/>
              <p:cNvSpPr/>
              <p:nvPr/>
            </p:nvSpPr>
            <p:spPr>
              <a:xfrm>
                <a:off x="2863500" y="5661068"/>
                <a:ext cx="64303" cy="91520"/>
              </a:xfrm>
              <a:custGeom>
                <a:rect b="b" l="l" r="r" t="t"/>
                <a:pathLst>
                  <a:path extrusionOk="0" h="1725" w="1212">
                    <a:moveTo>
                      <a:pt x="1072" y="1"/>
                    </a:moveTo>
                    <a:cubicBezTo>
                      <a:pt x="1054" y="1"/>
                      <a:pt x="1035" y="5"/>
                      <a:pt x="1016" y="15"/>
                    </a:cubicBezTo>
                    <a:lnTo>
                      <a:pt x="107" y="353"/>
                    </a:lnTo>
                    <a:cubicBezTo>
                      <a:pt x="18" y="389"/>
                      <a:pt x="0" y="478"/>
                      <a:pt x="36" y="531"/>
                    </a:cubicBezTo>
                    <a:lnTo>
                      <a:pt x="677" y="1671"/>
                    </a:lnTo>
                    <a:cubicBezTo>
                      <a:pt x="695" y="1707"/>
                      <a:pt x="749" y="1725"/>
                      <a:pt x="784" y="1725"/>
                    </a:cubicBezTo>
                    <a:cubicBezTo>
                      <a:pt x="820" y="1725"/>
                      <a:pt x="838" y="1725"/>
                      <a:pt x="855" y="1707"/>
                    </a:cubicBezTo>
                    <a:cubicBezTo>
                      <a:pt x="909" y="1671"/>
                      <a:pt x="944" y="1600"/>
                      <a:pt x="909" y="1547"/>
                    </a:cubicBezTo>
                    <a:lnTo>
                      <a:pt x="339" y="549"/>
                    </a:lnTo>
                    <a:lnTo>
                      <a:pt x="1105" y="246"/>
                    </a:lnTo>
                    <a:cubicBezTo>
                      <a:pt x="1176" y="228"/>
                      <a:pt x="1212" y="139"/>
                      <a:pt x="1176" y="86"/>
                    </a:cubicBezTo>
                    <a:cubicBezTo>
                      <a:pt x="1163" y="34"/>
                      <a:pt x="1121"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2" name="Google Shape;1452;p4"/>
              <p:cNvSpPr/>
              <p:nvPr/>
            </p:nvSpPr>
            <p:spPr>
              <a:xfrm rot="973902">
                <a:off x="1185883" y="4272936"/>
                <a:ext cx="1874267" cy="1927216"/>
              </a:xfrm>
              <a:custGeom>
                <a:rect b="b" l="l" r="r" t="t"/>
                <a:pathLst>
                  <a:path extrusionOk="0" h="36325" w="35327">
                    <a:moveTo>
                      <a:pt x="34123" y="1"/>
                    </a:moveTo>
                    <a:cubicBezTo>
                      <a:pt x="33249" y="1"/>
                      <a:pt x="32228" y="1084"/>
                      <a:pt x="31745" y="1759"/>
                    </a:cubicBezTo>
                    <a:cubicBezTo>
                      <a:pt x="30819" y="3095"/>
                      <a:pt x="30552" y="5144"/>
                      <a:pt x="30623" y="5661"/>
                    </a:cubicBezTo>
                    <a:cubicBezTo>
                      <a:pt x="29715" y="7104"/>
                      <a:pt x="28770" y="8511"/>
                      <a:pt x="27791" y="9883"/>
                    </a:cubicBezTo>
                    <a:cubicBezTo>
                      <a:pt x="28147" y="8475"/>
                      <a:pt x="28450" y="7050"/>
                      <a:pt x="28236" y="5625"/>
                    </a:cubicBezTo>
                    <a:cubicBezTo>
                      <a:pt x="28183" y="5215"/>
                      <a:pt x="28022" y="4806"/>
                      <a:pt x="27737" y="4485"/>
                    </a:cubicBezTo>
                    <a:cubicBezTo>
                      <a:pt x="27557" y="4293"/>
                      <a:pt x="27284" y="4166"/>
                      <a:pt x="27022" y="4166"/>
                    </a:cubicBezTo>
                    <a:cubicBezTo>
                      <a:pt x="26870" y="4166"/>
                      <a:pt x="26721" y="4209"/>
                      <a:pt x="26597" y="4307"/>
                    </a:cubicBezTo>
                    <a:cubicBezTo>
                      <a:pt x="26027" y="4770"/>
                      <a:pt x="25902" y="5465"/>
                      <a:pt x="25885" y="5928"/>
                    </a:cubicBezTo>
                    <a:cubicBezTo>
                      <a:pt x="25778" y="7870"/>
                      <a:pt x="27078" y="9705"/>
                      <a:pt x="27506" y="10257"/>
                    </a:cubicBezTo>
                    <a:cubicBezTo>
                      <a:pt x="26241" y="12003"/>
                      <a:pt x="24905" y="13695"/>
                      <a:pt x="23533" y="15316"/>
                    </a:cubicBezTo>
                    <a:cubicBezTo>
                      <a:pt x="23854" y="14265"/>
                      <a:pt x="23711" y="13143"/>
                      <a:pt x="23533" y="12074"/>
                    </a:cubicBezTo>
                    <a:cubicBezTo>
                      <a:pt x="23497" y="11700"/>
                      <a:pt x="23337" y="11344"/>
                      <a:pt x="23105" y="11041"/>
                    </a:cubicBezTo>
                    <a:cubicBezTo>
                      <a:pt x="22859" y="10781"/>
                      <a:pt x="22509" y="10647"/>
                      <a:pt x="22158" y="10647"/>
                    </a:cubicBezTo>
                    <a:cubicBezTo>
                      <a:pt x="22051" y="10647"/>
                      <a:pt x="21944" y="10659"/>
                      <a:pt x="21841" y="10684"/>
                    </a:cubicBezTo>
                    <a:cubicBezTo>
                      <a:pt x="21502" y="10773"/>
                      <a:pt x="21253" y="11023"/>
                      <a:pt x="21182" y="11344"/>
                    </a:cubicBezTo>
                    <a:cubicBezTo>
                      <a:pt x="21146" y="11629"/>
                      <a:pt x="21182" y="11931"/>
                      <a:pt x="21271" y="12199"/>
                    </a:cubicBezTo>
                    <a:cubicBezTo>
                      <a:pt x="21520" y="13089"/>
                      <a:pt x="21805" y="13980"/>
                      <a:pt x="22144" y="14871"/>
                    </a:cubicBezTo>
                    <a:cubicBezTo>
                      <a:pt x="22322" y="15316"/>
                      <a:pt x="22553" y="15744"/>
                      <a:pt x="22803" y="16153"/>
                    </a:cubicBezTo>
                    <a:cubicBezTo>
                      <a:pt x="21110" y="18095"/>
                      <a:pt x="19382" y="19930"/>
                      <a:pt x="17601" y="21694"/>
                    </a:cubicBezTo>
                    <a:cubicBezTo>
                      <a:pt x="17957" y="20856"/>
                      <a:pt x="18973" y="18238"/>
                      <a:pt x="18581" y="16403"/>
                    </a:cubicBezTo>
                    <a:cubicBezTo>
                      <a:pt x="18474" y="15940"/>
                      <a:pt x="18313" y="15138"/>
                      <a:pt x="17850" y="15102"/>
                    </a:cubicBezTo>
                    <a:cubicBezTo>
                      <a:pt x="17820" y="15100"/>
                      <a:pt x="17790" y="15098"/>
                      <a:pt x="17761" y="15098"/>
                    </a:cubicBezTo>
                    <a:cubicBezTo>
                      <a:pt x="16592" y="15098"/>
                      <a:pt x="16373" y="17163"/>
                      <a:pt x="16443" y="18380"/>
                    </a:cubicBezTo>
                    <a:cubicBezTo>
                      <a:pt x="16514" y="19592"/>
                      <a:pt x="16977" y="20732"/>
                      <a:pt x="17458" y="21836"/>
                    </a:cubicBezTo>
                    <a:cubicBezTo>
                      <a:pt x="15428" y="23831"/>
                      <a:pt x="13379" y="25720"/>
                      <a:pt x="11348" y="27448"/>
                    </a:cubicBezTo>
                    <a:cubicBezTo>
                      <a:pt x="11740" y="26610"/>
                      <a:pt x="12061" y="25720"/>
                      <a:pt x="12310" y="24811"/>
                    </a:cubicBezTo>
                    <a:cubicBezTo>
                      <a:pt x="12773" y="22941"/>
                      <a:pt x="12791" y="20910"/>
                      <a:pt x="11704" y="20821"/>
                    </a:cubicBezTo>
                    <a:cubicBezTo>
                      <a:pt x="11696" y="20820"/>
                      <a:pt x="11687" y="20820"/>
                      <a:pt x="11679" y="20820"/>
                    </a:cubicBezTo>
                    <a:cubicBezTo>
                      <a:pt x="10867" y="20820"/>
                      <a:pt x="10030" y="23345"/>
                      <a:pt x="10065" y="24526"/>
                    </a:cubicBezTo>
                    <a:cubicBezTo>
                      <a:pt x="10119" y="25666"/>
                      <a:pt x="10404" y="26789"/>
                      <a:pt x="10920" y="27804"/>
                    </a:cubicBezTo>
                    <a:cubicBezTo>
                      <a:pt x="9014" y="29425"/>
                      <a:pt x="7144" y="30921"/>
                      <a:pt x="5327" y="32293"/>
                    </a:cubicBezTo>
                    <a:cubicBezTo>
                      <a:pt x="5772" y="31438"/>
                      <a:pt x="6716" y="29354"/>
                      <a:pt x="6823" y="26984"/>
                    </a:cubicBezTo>
                    <a:cubicBezTo>
                      <a:pt x="6841" y="26593"/>
                      <a:pt x="6770" y="26218"/>
                      <a:pt x="6609" y="25880"/>
                    </a:cubicBezTo>
                    <a:cubicBezTo>
                      <a:pt x="6455" y="25554"/>
                      <a:pt x="6135" y="25327"/>
                      <a:pt x="5761" y="25327"/>
                    </a:cubicBezTo>
                    <a:cubicBezTo>
                      <a:pt x="5747" y="25327"/>
                      <a:pt x="5733" y="25327"/>
                      <a:pt x="5719" y="25328"/>
                    </a:cubicBezTo>
                    <a:cubicBezTo>
                      <a:pt x="5184" y="25363"/>
                      <a:pt x="4899" y="25951"/>
                      <a:pt x="4739" y="26468"/>
                    </a:cubicBezTo>
                    <a:cubicBezTo>
                      <a:pt x="4240" y="28178"/>
                      <a:pt x="4258" y="30013"/>
                      <a:pt x="4757" y="31741"/>
                    </a:cubicBezTo>
                    <a:cubicBezTo>
                      <a:pt x="4846" y="32008"/>
                      <a:pt x="4935" y="32258"/>
                      <a:pt x="5024" y="32525"/>
                    </a:cubicBezTo>
                    <a:cubicBezTo>
                      <a:pt x="3314" y="33825"/>
                      <a:pt x="1639" y="35019"/>
                      <a:pt x="72" y="36105"/>
                    </a:cubicBezTo>
                    <a:cubicBezTo>
                      <a:pt x="18" y="36141"/>
                      <a:pt x="0" y="36212"/>
                      <a:pt x="36" y="36266"/>
                    </a:cubicBezTo>
                    <a:cubicBezTo>
                      <a:pt x="67" y="36307"/>
                      <a:pt x="105" y="36325"/>
                      <a:pt x="141" y="36325"/>
                    </a:cubicBezTo>
                    <a:cubicBezTo>
                      <a:pt x="167" y="36325"/>
                      <a:pt x="192" y="36316"/>
                      <a:pt x="214" y="36301"/>
                    </a:cubicBezTo>
                    <a:cubicBezTo>
                      <a:pt x="1817" y="35215"/>
                      <a:pt x="3510" y="34003"/>
                      <a:pt x="5256" y="32667"/>
                    </a:cubicBezTo>
                    <a:cubicBezTo>
                      <a:pt x="5523" y="32774"/>
                      <a:pt x="5790" y="32881"/>
                      <a:pt x="6057" y="32988"/>
                    </a:cubicBezTo>
                    <a:cubicBezTo>
                      <a:pt x="7115" y="33378"/>
                      <a:pt x="8221" y="33572"/>
                      <a:pt x="9329" y="33572"/>
                    </a:cubicBezTo>
                    <a:cubicBezTo>
                      <a:pt x="9993" y="33572"/>
                      <a:pt x="10658" y="33502"/>
                      <a:pt x="11312" y="33362"/>
                    </a:cubicBezTo>
                    <a:cubicBezTo>
                      <a:pt x="11847" y="33255"/>
                      <a:pt x="12435" y="32988"/>
                      <a:pt x="12542" y="32453"/>
                    </a:cubicBezTo>
                    <a:cubicBezTo>
                      <a:pt x="12559" y="32079"/>
                      <a:pt x="12363" y="31705"/>
                      <a:pt x="12043" y="31527"/>
                    </a:cubicBezTo>
                    <a:cubicBezTo>
                      <a:pt x="11704" y="31349"/>
                      <a:pt x="11330" y="31242"/>
                      <a:pt x="10956" y="31242"/>
                    </a:cubicBezTo>
                    <a:cubicBezTo>
                      <a:pt x="9175" y="31242"/>
                      <a:pt x="7393" y="31598"/>
                      <a:pt x="5754" y="32293"/>
                    </a:cubicBezTo>
                    <a:cubicBezTo>
                      <a:pt x="7482" y="30975"/>
                      <a:pt x="9246" y="29550"/>
                      <a:pt x="11045" y="28036"/>
                    </a:cubicBezTo>
                    <a:lnTo>
                      <a:pt x="11045" y="28053"/>
                    </a:lnTo>
                    <a:lnTo>
                      <a:pt x="11063" y="28018"/>
                    </a:lnTo>
                    <a:lnTo>
                      <a:pt x="11170" y="27911"/>
                    </a:lnTo>
                    <a:cubicBezTo>
                      <a:pt x="12167" y="28499"/>
                      <a:pt x="13290" y="28891"/>
                      <a:pt x="14448" y="29033"/>
                    </a:cubicBezTo>
                    <a:cubicBezTo>
                      <a:pt x="14531" y="29041"/>
                      <a:pt x="14622" y="29044"/>
                      <a:pt x="14719" y="29044"/>
                    </a:cubicBezTo>
                    <a:cubicBezTo>
                      <a:pt x="15996" y="29044"/>
                      <a:pt x="18260" y="28404"/>
                      <a:pt x="18260" y="27626"/>
                    </a:cubicBezTo>
                    <a:cubicBezTo>
                      <a:pt x="18248" y="26886"/>
                      <a:pt x="17303" y="26592"/>
                      <a:pt x="16100" y="26592"/>
                    </a:cubicBezTo>
                    <a:cubicBezTo>
                      <a:pt x="15535" y="26592"/>
                      <a:pt x="14914" y="26657"/>
                      <a:pt x="14305" y="26771"/>
                    </a:cubicBezTo>
                    <a:cubicBezTo>
                      <a:pt x="13379" y="26949"/>
                      <a:pt x="12453" y="27216"/>
                      <a:pt x="11562" y="27572"/>
                    </a:cubicBezTo>
                    <a:cubicBezTo>
                      <a:pt x="13593" y="25827"/>
                      <a:pt x="15659" y="23956"/>
                      <a:pt x="17672" y="21943"/>
                    </a:cubicBezTo>
                    <a:cubicBezTo>
                      <a:pt x="18919" y="22477"/>
                      <a:pt x="20237" y="22798"/>
                      <a:pt x="21573" y="22923"/>
                    </a:cubicBezTo>
                    <a:cubicBezTo>
                      <a:pt x="21748" y="22936"/>
                      <a:pt x="21925" y="22944"/>
                      <a:pt x="22101" y="22944"/>
                    </a:cubicBezTo>
                    <a:cubicBezTo>
                      <a:pt x="22662" y="22944"/>
                      <a:pt x="23219" y="22856"/>
                      <a:pt x="23693" y="22531"/>
                    </a:cubicBezTo>
                    <a:cubicBezTo>
                      <a:pt x="23996" y="22317"/>
                      <a:pt x="24281" y="21907"/>
                      <a:pt x="24174" y="21498"/>
                    </a:cubicBezTo>
                    <a:cubicBezTo>
                      <a:pt x="24067" y="21088"/>
                      <a:pt x="23622" y="20928"/>
                      <a:pt x="23266" y="20856"/>
                    </a:cubicBezTo>
                    <a:cubicBezTo>
                      <a:pt x="23091" y="20822"/>
                      <a:pt x="22890" y="20806"/>
                      <a:pt x="22670" y="20806"/>
                    </a:cubicBezTo>
                    <a:cubicBezTo>
                      <a:pt x="21073" y="20806"/>
                      <a:pt x="18484" y="21619"/>
                      <a:pt x="17779" y="21854"/>
                    </a:cubicBezTo>
                    <a:cubicBezTo>
                      <a:pt x="19525" y="20108"/>
                      <a:pt x="21253" y="18291"/>
                      <a:pt x="22927" y="16367"/>
                    </a:cubicBezTo>
                    <a:lnTo>
                      <a:pt x="22945" y="16421"/>
                    </a:lnTo>
                    <a:cubicBezTo>
                      <a:pt x="22981" y="16367"/>
                      <a:pt x="23016" y="16314"/>
                      <a:pt x="23052" y="16278"/>
                    </a:cubicBezTo>
                    <a:cubicBezTo>
                      <a:pt x="24406" y="17133"/>
                      <a:pt x="25974" y="17632"/>
                      <a:pt x="27595" y="17685"/>
                    </a:cubicBezTo>
                    <a:cubicBezTo>
                      <a:pt x="27605" y="17686"/>
                      <a:pt x="27616" y="17686"/>
                      <a:pt x="27629" y="17686"/>
                    </a:cubicBezTo>
                    <a:cubicBezTo>
                      <a:pt x="27990" y="17686"/>
                      <a:pt x="29088" y="17423"/>
                      <a:pt x="28984" y="16492"/>
                    </a:cubicBezTo>
                    <a:cubicBezTo>
                      <a:pt x="28913" y="15922"/>
                      <a:pt x="27987" y="15405"/>
                      <a:pt x="27025" y="15405"/>
                    </a:cubicBezTo>
                    <a:cubicBezTo>
                      <a:pt x="25724" y="15441"/>
                      <a:pt x="24442" y="15655"/>
                      <a:pt x="23212" y="16046"/>
                    </a:cubicBezTo>
                    <a:cubicBezTo>
                      <a:pt x="24727" y="14283"/>
                      <a:pt x="26205" y="12448"/>
                      <a:pt x="27612" y="10524"/>
                    </a:cubicBezTo>
                    <a:cubicBezTo>
                      <a:pt x="29032" y="11242"/>
                      <a:pt x="30608" y="11616"/>
                      <a:pt x="32208" y="11616"/>
                    </a:cubicBezTo>
                    <a:cubicBezTo>
                      <a:pt x="32315" y="11616"/>
                      <a:pt x="32422" y="11614"/>
                      <a:pt x="32529" y="11611"/>
                    </a:cubicBezTo>
                    <a:cubicBezTo>
                      <a:pt x="32957" y="11593"/>
                      <a:pt x="33438" y="11539"/>
                      <a:pt x="33723" y="11201"/>
                    </a:cubicBezTo>
                    <a:cubicBezTo>
                      <a:pt x="34043" y="10827"/>
                      <a:pt x="33972" y="10257"/>
                      <a:pt x="33705" y="9847"/>
                    </a:cubicBezTo>
                    <a:cubicBezTo>
                      <a:pt x="33384" y="9366"/>
                      <a:pt x="32850" y="8956"/>
                      <a:pt x="32262" y="8956"/>
                    </a:cubicBezTo>
                    <a:cubicBezTo>
                      <a:pt x="32244" y="8956"/>
                      <a:pt x="32225" y="8956"/>
                      <a:pt x="32207" y="8956"/>
                    </a:cubicBezTo>
                    <a:cubicBezTo>
                      <a:pt x="30321" y="8956"/>
                      <a:pt x="28532" y="9851"/>
                      <a:pt x="27808" y="10257"/>
                    </a:cubicBezTo>
                    <a:cubicBezTo>
                      <a:pt x="28859" y="8796"/>
                      <a:pt x="29875" y="7300"/>
                      <a:pt x="30837" y="5768"/>
                    </a:cubicBezTo>
                    <a:cubicBezTo>
                      <a:pt x="32636" y="5518"/>
                      <a:pt x="35112" y="3772"/>
                      <a:pt x="35273" y="1920"/>
                    </a:cubicBezTo>
                    <a:cubicBezTo>
                      <a:pt x="35326" y="1581"/>
                      <a:pt x="35290" y="1243"/>
                      <a:pt x="35201" y="904"/>
                    </a:cubicBezTo>
                    <a:cubicBezTo>
                      <a:pt x="34925" y="248"/>
                      <a:pt x="34541" y="1"/>
                      <a:pt x="341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53" name="Google Shape;1453;p4"/>
              <p:cNvGrpSpPr/>
              <p:nvPr/>
            </p:nvGrpSpPr>
            <p:grpSpPr>
              <a:xfrm>
                <a:off x="93335" y="4582373"/>
                <a:ext cx="2547224" cy="1454715"/>
                <a:chOff x="93335" y="4582373"/>
                <a:chExt cx="2547224" cy="1454715"/>
              </a:xfrm>
            </p:grpSpPr>
            <p:sp>
              <p:nvSpPr>
                <p:cNvPr id="1454" name="Google Shape;1454;p4"/>
                <p:cNvSpPr/>
                <p:nvPr/>
              </p:nvSpPr>
              <p:spPr>
                <a:xfrm>
                  <a:off x="93335" y="4582373"/>
                  <a:ext cx="2547224" cy="1454715"/>
                </a:xfrm>
                <a:custGeom>
                  <a:rect b="b" l="l" r="r" t="t"/>
                  <a:pathLst>
                    <a:path extrusionOk="0" h="27419" w="48011">
                      <a:moveTo>
                        <a:pt x="42709" y="0"/>
                      </a:moveTo>
                      <a:cubicBezTo>
                        <a:pt x="42609" y="0"/>
                        <a:pt x="42509" y="24"/>
                        <a:pt x="42416" y="74"/>
                      </a:cubicBezTo>
                      <a:cubicBezTo>
                        <a:pt x="39085" y="1606"/>
                        <a:pt x="36502" y="4403"/>
                        <a:pt x="35237" y="7823"/>
                      </a:cubicBezTo>
                      <a:cubicBezTo>
                        <a:pt x="34991" y="8493"/>
                        <a:pt x="34622" y="9302"/>
                        <a:pt x="33941" y="9302"/>
                      </a:cubicBezTo>
                      <a:cubicBezTo>
                        <a:pt x="33934" y="9302"/>
                        <a:pt x="33926" y="9302"/>
                        <a:pt x="33919" y="9302"/>
                      </a:cubicBezTo>
                      <a:cubicBezTo>
                        <a:pt x="34026" y="7681"/>
                        <a:pt x="34596" y="6131"/>
                        <a:pt x="35558" y="4848"/>
                      </a:cubicBezTo>
                      <a:cubicBezTo>
                        <a:pt x="36181" y="4029"/>
                        <a:pt x="36947" y="3316"/>
                        <a:pt x="37304" y="2354"/>
                      </a:cubicBezTo>
                      <a:cubicBezTo>
                        <a:pt x="37393" y="2158"/>
                        <a:pt x="37375" y="1944"/>
                        <a:pt x="37268" y="1784"/>
                      </a:cubicBezTo>
                      <a:cubicBezTo>
                        <a:pt x="37162" y="1602"/>
                        <a:pt x="36998" y="1533"/>
                        <a:pt x="36815" y="1533"/>
                      </a:cubicBezTo>
                      <a:cubicBezTo>
                        <a:pt x="36569" y="1533"/>
                        <a:pt x="36289" y="1659"/>
                        <a:pt x="36075" y="1802"/>
                      </a:cubicBezTo>
                      <a:cubicBezTo>
                        <a:pt x="33438" y="3530"/>
                        <a:pt x="31603" y="6220"/>
                        <a:pt x="30944" y="9302"/>
                      </a:cubicBezTo>
                      <a:cubicBezTo>
                        <a:pt x="30944" y="9302"/>
                        <a:pt x="30000" y="11582"/>
                        <a:pt x="29465" y="12312"/>
                      </a:cubicBezTo>
                      <a:cubicBezTo>
                        <a:pt x="29329" y="12518"/>
                        <a:pt x="29097" y="12734"/>
                        <a:pt x="28868" y="12734"/>
                      </a:cubicBezTo>
                      <a:cubicBezTo>
                        <a:pt x="28799" y="12734"/>
                        <a:pt x="28730" y="12714"/>
                        <a:pt x="28664" y="12669"/>
                      </a:cubicBezTo>
                      <a:cubicBezTo>
                        <a:pt x="28521" y="12544"/>
                        <a:pt x="28450" y="12366"/>
                        <a:pt x="28468" y="12188"/>
                      </a:cubicBezTo>
                      <a:cubicBezTo>
                        <a:pt x="28788" y="9783"/>
                        <a:pt x="30178" y="7698"/>
                        <a:pt x="31176" y="5489"/>
                      </a:cubicBezTo>
                      <a:cubicBezTo>
                        <a:pt x="31282" y="5258"/>
                        <a:pt x="31372" y="4991"/>
                        <a:pt x="31176" y="4741"/>
                      </a:cubicBezTo>
                      <a:cubicBezTo>
                        <a:pt x="31049" y="4602"/>
                        <a:pt x="30867" y="4525"/>
                        <a:pt x="30677" y="4525"/>
                      </a:cubicBezTo>
                      <a:cubicBezTo>
                        <a:pt x="30600" y="4525"/>
                        <a:pt x="30522" y="4538"/>
                        <a:pt x="30445" y="4563"/>
                      </a:cubicBezTo>
                      <a:cubicBezTo>
                        <a:pt x="28646" y="5133"/>
                        <a:pt x="27916" y="7075"/>
                        <a:pt x="27363" y="8821"/>
                      </a:cubicBezTo>
                      <a:cubicBezTo>
                        <a:pt x="26971" y="10032"/>
                        <a:pt x="26580" y="11243"/>
                        <a:pt x="26205" y="12473"/>
                      </a:cubicBezTo>
                      <a:cubicBezTo>
                        <a:pt x="25814" y="13648"/>
                        <a:pt x="25261" y="15020"/>
                        <a:pt x="24050" y="15323"/>
                      </a:cubicBezTo>
                      <a:cubicBezTo>
                        <a:pt x="23965" y="15342"/>
                        <a:pt x="23876" y="15355"/>
                        <a:pt x="23788" y="15355"/>
                      </a:cubicBezTo>
                      <a:cubicBezTo>
                        <a:pt x="23547" y="15355"/>
                        <a:pt x="23317" y="15258"/>
                        <a:pt x="23213" y="14931"/>
                      </a:cubicBezTo>
                      <a:cubicBezTo>
                        <a:pt x="23159" y="14735"/>
                        <a:pt x="23159" y="14557"/>
                        <a:pt x="23213" y="14379"/>
                      </a:cubicBezTo>
                      <a:cubicBezTo>
                        <a:pt x="23694" y="12508"/>
                        <a:pt x="24424" y="10709"/>
                        <a:pt x="25386" y="9052"/>
                      </a:cubicBezTo>
                      <a:cubicBezTo>
                        <a:pt x="25707" y="8518"/>
                        <a:pt x="26045" y="7948"/>
                        <a:pt x="25956" y="7324"/>
                      </a:cubicBezTo>
                      <a:cubicBezTo>
                        <a:pt x="25903" y="7004"/>
                        <a:pt x="25707" y="6719"/>
                        <a:pt x="25404" y="6576"/>
                      </a:cubicBezTo>
                      <a:cubicBezTo>
                        <a:pt x="25286" y="6520"/>
                        <a:pt x="25177" y="6496"/>
                        <a:pt x="25076" y="6496"/>
                      </a:cubicBezTo>
                      <a:cubicBezTo>
                        <a:pt x="24824" y="6496"/>
                        <a:pt x="24619" y="6643"/>
                        <a:pt x="24442" y="6808"/>
                      </a:cubicBezTo>
                      <a:cubicBezTo>
                        <a:pt x="23230" y="7930"/>
                        <a:pt x="22999" y="9711"/>
                        <a:pt x="22625" y="11315"/>
                      </a:cubicBezTo>
                      <a:cubicBezTo>
                        <a:pt x="22286" y="12776"/>
                        <a:pt x="21787" y="14183"/>
                        <a:pt x="21111" y="15501"/>
                      </a:cubicBezTo>
                      <a:cubicBezTo>
                        <a:pt x="20630" y="16445"/>
                        <a:pt x="19917" y="17443"/>
                        <a:pt x="18866" y="17478"/>
                      </a:cubicBezTo>
                      <a:cubicBezTo>
                        <a:pt x="18777" y="17478"/>
                        <a:pt x="18670" y="17461"/>
                        <a:pt x="18599" y="17407"/>
                      </a:cubicBezTo>
                      <a:cubicBezTo>
                        <a:pt x="18510" y="17354"/>
                        <a:pt x="18456" y="17265"/>
                        <a:pt x="18438" y="17176"/>
                      </a:cubicBezTo>
                      <a:cubicBezTo>
                        <a:pt x="18242" y="16552"/>
                        <a:pt x="18599" y="15911"/>
                        <a:pt x="18955" y="15376"/>
                      </a:cubicBezTo>
                      <a:cubicBezTo>
                        <a:pt x="20327" y="13292"/>
                        <a:pt x="21912" y="11226"/>
                        <a:pt x="22358" y="8767"/>
                      </a:cubicBezTo>
                      <a:cubicBezTo>
                        <a:pt x="22411" y="8518"/>
                        <a:pt x="22447" y="8233"/>
                        <a:pt x="22162" y="8055"/>
                      </a:cubicBezTo>
                      <a:cubicBezTo>
                        <a:pt x="22055" y="7983"/>
                        <a:pt x="21930" y="7948"/>
                        <a:pt x="21803" y="7948"/>
                      </a:cubicBezTo>
                      <a:cubicBezTo>
                        <a:pt x="21676" y="7948"/>
                        <a:pt x="21547" y="7983"/>
                        <a:pt x="21431" y="8055"/>
                      </a:cubicBezTo>
                      <a:cubicBezTo>
                        <a:pt x="19810" y="9034"/>
                        <a:pt x="18652" y="10602"/>
                        <a:pt x="17779" y="12277"/>
                      </a:cubicBezTo>
                      <a:cubicBezTo>
                        <a:pt x="16960" y="13844"/>
                        <a:pt x="16390" y="15519"/>
                        <a:pt x="15731" y="17176"/>
                      </a:cubicBezTo>
                      <a:cubicBezTo>
                        <a:pt x="15624" y="17478"/>
                        <a:pt x="15446" y="17817"/>
                        <a:pt x="15107" y="17853"/>
                      </a:cubicBezTo>
                      <a:cubicBezTo>
                        <a:pt x="15091" y="17854"/>
                        <a:pt x="15076" y="17854"/>
                        <a:pt x="15060" y="17854"/>
                      </a:cubicBezTo>
                      <a:cubicBezTo>
                        <a:pt x="14831" y="17854"/>
                        <a:pt x="14636" y="17733"/>
                        <a:pt x="14519" y="17550"/>
                      </a:cubicBezTo>
                      <a:cubicBezTo>
                        <a:pt x="14323" y="17193"/>
                        <a:pt x="14377" y="16802"/>
                        <a:pt x="14484" y="16427"/>
                      </a:cubicBezTo>
                      <a:cubicBezTo>
                        <a:pt x="15000" y="14486"/>
                        <a:pt x="16372" y="12882"/>
                        <a:pt x="17494" y="11226"/>
                      </a:cubicBezTo>
                      <a:cubicBezTo>
                        <a:pt x="17690" y="10976"/>
                        <a:pt x="17726" y="10638"/>
                        <a:pt x="17619" y="10335"/>
                      </a:cubicBezTo>
                      <a:cubicBezTo>
                        <a:pt x="17491" y="10022"/>
                        <a:pt x="17225" y="9901"/>
                        <a:pt x="16923" y="9901"/>
                      </a:cubicBezTo>
                      <a:cubicBezTo>
                        <a:pt x="16555" y="9901"/>
                        <a:pt x="16131" y="10082"/>
                        <a:pt x="15837" y="10317"/>
                      </a:cubicBezTo>
                      <a:cubicBezTo>
                        <a:pt x="14003" y="11778"/>
                        <a:pt x="13361" y="14236"/>
                        <a:pt x="12079" y="16178"/>
                      </a:cubicBezTo>
                      <a:cubicBezTo>
                        <a:pt x="11883" y="16481"/>
                        <a:pt x="11651" y="16802"/>
                        <a:pt x="11277" y="16873"/>
                      </a:cubicBezTo>
                      <a:cubicBezTo>
                        <a:pt x="11233" y="16888"/>
                        <a:pt x="11187" y="16894"/>
                        <a:pt x="11142" y="16894"/>
                      </a:cubicBezTo>
                      <a:cubicBezTo>
                        <a:pt x="11021" y="16894"/>
                        <a:pt x="10899" y="16848"/>
                        <a:pt x="10796" y="16784"/>
                      </a:cubicBezTo>
                      <a:cubicBezTo>
                        <a:pt x="10547" y="16588"/>
                        <a:pt x="10582" y="16321"/>
                        <a:pt x="10654" y="16071"/>
                      </a:cubicBezTo>
                      <a:cubicBezTo>
                        <a:pt x="10849" y="15198"/>
                        <a:pt x="11224" y="14361"/>
                        <a:pt x="11740" y="13631"/>
                      </a:cubicBezTo>
                      <a:cubicBezTo>
                        <a:pt x="12025" y="13292"/>
                        <a:pt x="12275" y="12918"/>
                        <a:pt x="12471" y="12526"/>
                      </a:cubicBezTo>
                      <a:cubicBezTo>
                        <a:pt x="12684" y="11992"/>
                        <a:pt x="12631" y="11279"/>
                        <a:pt x="11990" y="11012"/>
                      </a:cubicBezTo>
                      <a:cubicBezTo>
                        <a:pt x="11864" y="10967"/>
                        <a:pt x="11728" y="10945"/>
                        <a:pt x="11593" y="10945"/>
                      </a:cubicBezTo>
                      <a:cubicBezTo>
                        <a:pt x="11403" y="10945"/>
                        <a:pt x="11212" y="10990"/>
                        <a:pt x="11045" y="11083"/>
                      </a:cubicBezTo>
                      <a:cubicBezTo>
                        <a:pt x="10422" y="11386"/>
                        <a:pt x="10119" y="12009"/>
                        <a:pt x="9852" y="12633"/>
                      </a:cubicBezTo>
                      <a:cubicBezTo>
                        <a:pt x="9264" y="13987"/>
                        <a:pt x="8783" y="15394"/>
                        <a:pt x="8409" y="16819"/>
                      </a:cubicBezTo>
                      <a:cubicBezTo>
                        <a:pt x="8320" y="17158"/>
                        <a:pt x="8124" y="17443"/>
                        <a:pt x="7839" y="17639"/>
                      </a:cubicBezTo>
                      <a:cubicBezTo>
                        <a:pt x="7666" y="17749"/>
                        <a:pt x="7499" y="17797"/>
                        <a:pt x="7343" y="17797"/>
                      </a:cubicBezTo>
                      <a:cubicBezTo>
                        <a:pt x="6742" y="17797"/>
                        <a:pt x="6307" y="17085"/>
                        <a:pt x="6378" y="16463"/>
                      </a:cubicBezTo>
                      <a:cubicBezTo>
                        <a:pt x="6467" y="15697"/>
                        <a:pt x="7055" y="15091"/>
                        <a:pt x="7447" y="14450"/>
                      </a:cubicBezTo>
                      <a:cubicBezTo>
                        <a:pt x="7572" y="14236"/>
                        <a:pt x="7625" y="14005"/>
                        <a:pt x="7589" y="13755"/>
                      </a:cubicBezTo>
                      <a:cubicBezTo>
                        <a:pt x="7519" y="13355"/>
                        <a:pt x="7199" y="13196"/>
                        <a:pt x="6856" y="13196"/>
                      </a:cubicBezTo>
                      <a:cubicBezTo>
                        <a:pt x="6681" y="13196"/>
                        <a:pt x="6499" y="13238"/>
                        <a:pt x="6342" y="13310"/>
                      </a:cubicBezTo>
                      <a:cubicBezTo>
                        <a:pt x="5666" y="13613"/>
                        <a:pt x="5256" y="14272"/>
                        <a:pt x="4935" y="14931"/>
                      </a:cubicBezTo>
                      <a:cubicBezTo>
                        <a:pt x="4614" y="15590"/>
                        <a:pt x="4329" y="16285"/>
                        <a:pt x="3831" y="16802"/>
                      </a:cubicBezTo>
                      <a:cubicBezTo>
                        <a:pt x="3667" y="16959"/>
                        <a:pt x="3339" y="17022"/>
                        <a:pt x="2947" y="17022"/>
                      </a:cubicBezTo>
                      <a:cubicBezTo>
                        <a:pt x="2097" y="17022"/>
                        <a:pt x="949" y="16726"/>
                        <a:pt x="535" y="16445"/>
                      </a:cubicBezTo>
                      <a:lnTo>
                        <a:pt x="1" y="17193"/>
                      </a:lnTo>
                      <a:cubicBezTo>
                        <a:pt x="1052" y="17977"/>
                        <a:pt x="3029" y="19492"/>
                        <a:pt x="3261" y="20792"/>
                      </a:cubicBezTo>
                      <a:cubicBezTo>
                        <a:pt x="3474" y="21950"/>
                        <a:pt x="3385" y="23393"/>
                        <a:pt x="4401" y="24034"/>
                      </a:cubicBezTo>
                      <a:cubicBezTo>
                        <a:pt x="4541" y="24143"/>
                        <a:pt x="4722" y="24198"/>
                        <a:pt x="4909" y="24198"/>
                      </a:cubicBezTo>
                      <a:cubicBezTo>
                        <a:pt x="4935" y="24198"/>
                        <a:pt x="4962" y="24197"/>
                        <a:pt x="4989" y="24194"/>
                      </a:cubicBezTo>
                      <a:cubicBezTo>
                        <a:pt x="5630" y="24123"/>
                        <a:pt x="5772" y="23286"/>
                        <a:pt x="5737" y="22662"/>
                      </a:cubicBezTo>
                      <a:cubicBezTo>
                        <a:pt x="5666" y="21843"/>
                        <a:pt x="5576" y="21041"/>
                        <a:pt x="5416" y="20240"/>
                      </a:cubicBezTo>
                      <a:cubicBezTo>
                        <a:pt x="5363" y="20079"/>
                        <a:pt x="5381" y="19901"/>
                        <a:pt x="5470" y="19741"/>
                      </a:cubicBezTo>
                      <a:cubicBezTo>
                        <a:pt x="5550" y="19661"/>
                        <a:pt x="5657" y="19621"/>
                        <a:pt x="5766" y="19621"/>
                      </a:cubicBezTo>
                      <a:cubicBezTo>
                        <a:pt x="5875" y="19621"/>
                        <a:pt x="5986" y="19661"/>
                        <a:pt x="6075" y="19741"/>
                      </a:cubicBezTo>
                      <a:cubicBezTo>
                        <a:pt x="6218" y="19901"/>
                        <a:pt x="6325" y="20115"/>
                        <a:pt x="6360" y="20329"/>
                      </a:cubicBezTo>
                      <a:cubicBezTo>
                        <a:pt x="6948" y="22431"/>
                        <a:pt x="7215" y="24711"/>
                        <a:pt x="8534" y="26439"/>
                      </a:cubicBezTo>
                      <a:cubicBezTo>
                        <a:pt x="8825" y="26832"/>
                        <a:pt x="9235" y="27213"/>
                        <a:pt x="9715" y="27213"/>
                      </a:cubicBezTo>
                      <a:cubicBezTo>
                        <a:pt x="9823" y="27213"/>
                        <a:pt x="9934" y="27194"/>
                        <a:pt x="10048" y="27152"/>
                      </a:cubicBezTo>
                      <a:cubicBezTo>
                        <a:pt x="10404" y="27009"/>
                        <a:pt x="10671" y="26688"/>
                        <a:pt x="10743" y="26314"/>
                      </a:cubicBezTo>
                      <a:cubicBezTo>
                        <a:pt x="10903" y="25513"/>
                        <a:pt x="10493" y="24800"/>
                        <a:pt x="10155" y="24123"/>
                      </a:cubicBezTo>
                      <a:cubicBezTo>
                        <a:pt x="9727" y="23286"/>
                        <a:pt x="9407" y="22431"/>
                        <a:pt x="9157" y="21540"/>
                      </a:cubicBezTo>
                      <a:cubicBezTo>
                        <a:pt x="9086" y="21255"/>
                        <a:pt x="9104" y="20863"/>
                        <a:pt x="9389" y="20828"/>
                      </a:cubicBezTo>
                      <a:cubicBezTo>
                        <a:pt x="10600" y="23001"/>
                        <a:pt x="11366" y="25531"/>
                        <a:pt x="13343" y="27098"/>
                      </a:cubicBezTo>
                      <a:cubicBezTo>
                        <a:pt x="13593" y="27312"/>
                        <a:pt x="13931" y="27419"/>
                        <a:pt x="14270" y="27419"/>
                      </a:cubicBezTo>
                      <a:cubicBezTo>
                        <a:pt x="15054" y="27383"/>
                        <a:pt x="15250" y="26653"/>
                        <a:pt x="15089" y="26083"/>
                      </a:cubicBezTo>
                      <a:cubicBezTo>
                        <a:pt x="14947" y="25691"/>
                        <a:pt x="14733" y="25352"/>
                        <a:pt x="14466" y="25050"/>
                      </a:cubicBezTo>
                      <a:cubicBezTo>
                        <a:pt x="13504" y="23820"/>
                        <a:pt x="12613" y="22520"/>
                        <a:pt x="12239" y="21024"/>
                      </a:cubicBezTo>
                      <a:lnTo>
                        <a:pt x="12292" y="20917"/>
                      </a:lnTo>
                      <a:cubicBezTo>
                        <a:pt x="13771" y="22467"/>
                        <a:pt x="15535" y="23749"/>
                        <a:pt x="17476" y="24658"/>
                      </a:cubicBezTo>
                      <a:cubicBezTo>
                        <a:pt x="18066" y="24946"/>
                        <a:pt x="18718" y="25200"/>
                        <a:pt x="19363" y="25200"/>
                      </a:cubicBezTo>
                      <a:cubicBezTo>
                        <a:pt x="19634" y="25200"/>
                        <a:pt x="19903" y="25155"/>
                        <a:pt x="20166" y="25050"/>
                      </a:cubicBezTo>
                      <a:cubicBezTo>
                        <a:pt x="20327" y="24996"/>
                        <a:pt x="20434" y="24854"/>
                        <a:pt x="20451" y="24711"/>
                      </a:cubicBezTo>
                      <a:cubicBezTo>
                        <a:pt x="20487" y="24480"/>
                        <a:pt x="20309" y="24373"/>
                        <a:pt x="20149" y="24284"/>
                      </a:cubicBezTo>
                      <a:lnTo>
                        <a:pt x="15499" y="21665"/>
                      </a:lnTo>
                      <a:cubicBezTo>
                        <a:pt x="15544" y="21326"/>
                        <a:pt x="15861" y="21202"/>
                        <a:pt x="16215" y="21202"/>
                      </a:cubicBezTo>
                      <a:cubicBezTo>
                        <a:pt x="16419" y="21202"/>
                        <a:pt x="16635" y="21243"/>
                        <a:pt x="16817" y="21309"/>
                      </a:cubicBezTo>
                      <a:cubicBezTo>
                        <a:pt x="19113" y="22182"/>
                        <a:pt x="21013" y="24258"/>
                        <a:pt x="23515" y="24258"/>
                      </a:cubicBezTo>
                      <a:cubicBezTo>
                        <a:pt x="23615" y="24258"/>
                        <a:pt x="23716" y="24255"/>
                        <a:pt x="23818" y="24248"/>
                      </a:cubicBezTo>
                      <a:cubicBezTo>
                        <a:pt x="24281" y="24230"/>
                        <a:pt x="24691" y="23927"/>
                        <a:pt x="24816" y="23482"/>
                      </a:cubicBezTo>
                      <a:cubicBezTo>
                        <a:pt x="25012" y="22716"/>
                        <a:pt x="24175" y="22217"/>
                        <a:pt x="23462" y="21950"/>
                      </a:cubicBezTo>
                      <a:lnTo>
                        <a:pt x="19899" y="20596"/>
                      </a:lnTo>
                      <a:cubicBezTo>
                        <a:pt x="19668" y="20525"/>
                        <a:pt x="19543" y="20293"/>
                        <a:pt x="19596" y="20062"/>
                      </a:cubicBezTo>
                      <a:cubicBezTo>
                        <a:pt x="19632" y="19901"/>
                        <a:pt x="19774" y="19794"/>
                        <a:pt x="19935" y="19777"/>
                      </a:cubicBezTo>
                      <a:cubicBezTo>
                        <a:pt x="20097" y="19755"/>
                        <a:pt x="20261" y="19744"/>
                        <a:pt x="20424" y="19744"/>
                      </a:cubicBezTo>
                      <a:cubicBezTo>
                        <a:pt x="21064" y="19744"/>
                        <a:pt x="21700" y="19909"/>
                        <a:pt x="22268" y="20222"/>
                      </a:cubicBezTo>
                      <a:cubicBezTo>
                        <a:pt x="24235" y="21305"/>
                        <a:pt x="26468" y="22249"/>
                        <a:pt x="28746" y="22249"/>
                      </a:cubicBezTo>
                      <a:cubicBezTo>
                        <a:pt x="28902" y="22249"/>
                        <a:pt x="29059" y="22244"/>
                        <a:pt x="29216" y="22235"/>
                      </a:cubicBezTo>
                      <a:cubicBezTo>
                        <a:pt x="29661" y="22199"/>
                        <a:pt x="30178" y="22092"/>
                        <a:pt x="30338" y="21629"/>
                      </a:cubicBezTo>
                      <a:cubicBezTo>
                        <a:pt x="30427" y="21344"/>
                        <a:pt x="30356" y="21024"/>
                        <a:pt x="30142" y="20810"/>
                      </a:cubicBezTo>
                      <a:cubicBezTo>
                        <a:pt x="29804" y="20400"/>
                        <a:pt x="29287" y="20293"/>
                        <a:pt x="28788" y="20204"/>
                      </a:cubicBezTo>
                      <a:cubicBezTo>
                        <a:pt x="27648" y="19990"/>
                        <a:pt x="26490" y="19830"/>
                        <a:pt x="25333" y="19723"/>
                      </a:cubicBezTo>
                      <a:cubicBezTo>
                        <a:pt x="24584" y="19652"/>
                        <a:pt x="23622" y="19420"/>
                        <a:pt x="23533" y="18654"/>
                      </a:cubicBezTo>
                      <a:cubicBezTo>
                        <a:pt x="23991" y="18557"/>
                        <a:pt x="24449" y="18515"/>
                        <a:pt x="24906" y="18515"/>
                      </a:cubicBezTo>
                      <a:cubicBezTo>
                        <a:pt x="27659" y="18515"/>
                        <a:pt x="30404" y="20032"/>
                        <a:pt x="33213" y="20032"/>
                      </a:cubicBezTo>
                      <a:cubicBezTo>
                        <a:pt x="33601" y="20032"/>
                        <a:pt x="33991" y="20003"/>
                        <a:pt x="34382" y="19937"/>
                      </a:cubicBezTo>
                      <a:cubicBezTo>
                        <a:pt x="35077" y="19830"/>
                        <a:pt x="35665" y="19438"/>
                        <a:pt x="36039" y="18850"/>
                      </a:cubicBezTo>
                      <a:cubicBezTo>
                        <a:pt x="36199" y="18583"/>
                        <a:pt x="36342" y="18209"/>
                        <a:pt x="35968" y="17924"/>
                      </a:cubicBezTo>
                      <a:cubicBezTo>
                        <a:pt x="35790" y="17781"/>
                        <a:pt x="35576" y="17710"/>
                        <a:pt x="35344" y="17692"/>
                      </a:cubicBezTo>
                      <a:cubicBezTo>
                        <a:pt x="33157" y="17567"/>
                        <a:pt x="30970" y="17511"/>
                        <a:pt x="28771" y="17511"/>
                      </a:cubicBezTo>
                      <a:cubicBezTo>
                        <a:pt x="28463" y="17511"/>
                        <a:pt x="28154" y="17512"/>
                        <a:pt x="27844" y="17514"/>
                      </a:cubicBezTo>
                      <a:cubicBezTo>
                        <a:pt x="27506" y="17514"/>
                        <a:pt x="27132" y="17514"/>
                        <a:pt x="26847" y="17318"/>
                      </a:cubicBezTo>
                      <a:cubicBezTo>
                        <a:pt x="26669" y="17193"/>
                        <a:pt x="26562" y="16962"/>
                        <a:pt x="26597" y="16730"/>
                      </a:cubicBezTo>
                      <a:cubicBezTo>
                        <a:pt x="26633" y="16588"/>
                        <a:pt x="26722" y="16463"/>
                        <a:pt x="26865" y="16410"/>
                      </a:cubicBezTo>
                      <a:cubicBezTo>
                        <a:pt x="27488" y="16112"/>
                        <a:pt x="28169" y="15950"/>
                        <a:pt x="28851" y="15950"/>
                      </a:cubicBezTo>
                      <a:cubicBezTo>
                        <a:pt x="29026" y="15950"/>
                        <a:pt x="29202" y="15960"/>
                        <a:pt x="29376" y="15982"/>
                      </a:cubicBezTo>
                      <a:cubicBezTo>
                        <a:pt x="30840" y="16107"/>
                        <a:pt x="32310" y="16174"/>
                        <a:pt x="33779" y="16174"/>
                      </a:cubicBezTo>
                      <a:cubicBezTo>
                        <a:pt x="34617" y="16174"/>
                        <a:pt x="35454" y="16152"/>
                        <a:pt x="36288" y="16107"/>
                      </a:cubicBezTo>
                      <a:cubicBezTo>
                        <a:pt x="37909" y="16018"/>
                        <a:pt x="39602" y="15822"/>
                        <a:pt x="40973" y="14878"/>
                      </a:cubicBezTo>
                      <a:cubicBezTo>
                        <a:pt x="41294" y="14664"/>
                        <a:pt x="41472" y="14272"/>
                        <a:pt x="41401" y="13880"/>
                      </a:cubicBezTo>
                      <a:cubicBezTo>
                        <a:pt x="41277" y="13274"/>
                        <a:pt x="40650" y="13142"/>
                        <a:pt x="40067" y="13142"/>
                      </a:cubicBezTo>
                      <a:cubicBezTo>
                        <a:pt x="39982" y="13142"/>
                        <a:pt x="39897" y="13145"/>
                        <a:pt x="39816" y="13150"/>
                      </a:cubicBezTo>
                      <a:cubicBezTo>
                        <a:pt x="37197" y="13328"/>
                        <a:pt x="34578" y="13720"/>
                        <a:pt x="32013" y="14308"/>
                      </a:cubicBezTo>
                      <a:cubicBezTo>
                        <a:pt x="31954" y="14323"/>
                        <a:pt x="31895" y="14330"/>
                        <a:pt x="31837" y="14330"/>
                      </a:cubicBezTo>
                      <a:cubicBezTo>
                        <a:pt x="31558" y="14330"/>
                        <a:pt x="31297" y="14160"/>
                        <a:pt x="31193" y="13880"/>
                      </a:cubicBezTo>
                      <a:cubicBezTo>
                        <a:pt x="31087" y="13524"/>
                        <a:pt x="31389" y="13256"/>
                        <a:pt x="31674" y="13096"/>
                      </a:cubicBezTo>
                      <a:cubicBezTo>
                        <a:pt x="32761" y="12508"/>
                        <a:pt x="34062" y="12473"/>
                        <a:pt x="35309" y="12401"/>
                      </a:cubicBezTo>
                      <a:cubicBezTo>
                        <a:pt x="37535" y="12277"/>
                        <a:pt x="39762" y="11992"/>
                        <a:pt x="41953" y="11564"/>
                      </a:cubicBezTo>
                      <a:cubicBezTo>
                        <a:pt x="42612" y="11422"/>
                        <a:pt x="43289" y="11261"/>
                        <a:pt x="43770" y="10745"/>
                      </a:cubicBezTo>
                      <a:cubicBezTo>
                        <a:pt x="43966" y="10549"/>
                        <a:pt x="44055" y="10264"/>
                        <a:pt x="44020" y="9979"/>
                      </a:cubicBezTo>
                      <a:cubicBezTo>
                        <a:pt x="43934" y="9427"/>
                        <a:pt x="43392" y="9238"/>
                        <a:pt x="42812" y="9238"/>
                      </a:cubicBezTo>
                      <a:cubicBezTo>
                        <a:pt x="42550" y="9238"/>
                        <a:pt x="42281" y="9276"/>
                        <a:pt x="42042" y="9337"/>
                      </a:cubicBezTo>
                      <a:cubicBezTo>
                        <a:pt x="39798" y="9907"/>
                        <a:pt x="37607" y="10869"/>
                        <a:pt x="35291" y="10941"/>
                      </a:cubicBezTo>
                      <a:cubicBezTo>
                        <a:pt x="35166" y="10371"/>
                        <a:pt x="35879" y="10014"/>
                        <a:pt x="36449" y="9872"/>
                      </a:cubicBezTo>
                      <a:lnTo>
                        <a:pt x="43913" y="8126"/>
                      </a:lnTo>
                      <a:cubicBezTo>
                        <a:pt x="44412" y="8019"/>
                        <a:pt x="44910" y="7823"/>
                        <a:pt x="45356" y="7574"/>
                      </a:cubicBezTo>
                      <a:cubicBezTo>
                        <a:pt x="45904" y="7266"/>
                        <a:pt x="45662" y="6447"/>
                        <a:pt x="45057" y="6447"/>
                      </a:cubicBezTo>
                      <a:cubicBezTo>
                        <a:pt x="45032" y="6447"/>
                        <a:pt x="45007" y="6449"/>
                        <a:pt x="44982" y="6451"/>
                      </a:cubicBezTo>
                      <a:cubicBezTo>
                        <a:pt x="43325" y="6630"/>
                        <a:pt x="41704" y="7021"/>
                        <a:pt x="40136" y="7592"/>
                      </a:cubicBezTo>
                      <a:cubicBezTo>
                        <a:pt x="40012" y="6897"/>
                        <a:pt x="40849" y="6487"/>
                        <a:pt x="41526" y="6291"/>
                      </a:cubicBezTo>
                      <a:cubicBezTo>
                        <a:pt x="43503" y="5703"/>
                        <a:pt x="45391" y="4902"/>
                        <a:pt x="47173" y="3886"/>
                      </a:cubicBezTo>
                      <a:cubicBezTo>
                        <a:pt x="47565" y="3655"/>
                        <a:pt x="48010" y="3352"/>
                        <a:pt x="47957" y="2853"/>
                      </a:cubicBezTo>
                      <a:cubicBezTo>
                        <a:pt x="47921" y="2568"/>
                        <a:pt x="47743" y="2318"/>
                        <a:pt x="47476" y="2194"/>
                      </a:cubicBezTo>
                      <a:cubicBezTo>
                        <a:pt x="47276" y="2098"/>
                        <a:pt x="47074" y="2060"/>
                        <a:pt x="46872" y="2060"/>
                      </a:cubicBezTo>
                      <a:cubicBezTo>
                        <a:pt x="46549" y="2060"/>
                        <a:pt x="46225" y="2156"/>
                        <a:pt x="45908" y="2265"/>
                      </a:cubicBezTo>
                      <a:cubicBezTo>
                        <a:pt x="43770" y="2942"/>
                        <a:pt x="41757" y="4011"/>
                        <a:pt x="39994" y="5418"/>
                      </a:cubicBezTo>
                      <a:cubicBezTo>
                        <a:pt x="40243" y="3548"/>
                        <a:pt x="42434" y="2568"/>
                        <a:pt x="43200" y="840"/>
                      </a:cubicBezTo>
                      <a:cubicBezTo>
                        <a:pt x="43289" y="626"/>
                        <a:pt x="43361" y="395"/>
                        <a:pt x="43129" y="163"/>
                      </a:cubicBezTo>
                      <a:cubicBezTo>
                        <a:pt x="43011" y="56"/>
                        <a:pt x="42861" y="0"/>
                        <a:pt x="4270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5" name="Google Shape;1455;p4"/>
                <p:cNvSpPr/>
                <p:nvPr/>
              </p:nvSpPr>
              <p:spPr>
                <a:xfrm>
                  <a:off x="2387128" y="4800796"/>
                  <a:ext cx="29392" cy="22761"/>
                </a:xfrm>
                <a:custGeom>
                  <a:rect b="b" l="l" r="r" t="t"/>
                  <a:pathLst>
                    <a:path extrusionOk="0" h="429" w="554">
                      <a:moveTo>
                        <a:pt x="268" y="1"/>
                      </a:moveTo>
                      <a:cubicBezTo>
                        <a:pt x="1" y="1"/>
                        <a:pt x="19" y="428"/>
                        <a:pt x="286" y="428"/>
                      </a:cubicBezTo>
                      <a:cubicBezTo>
                        <a:pt x="553"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6" name="Google Shape;1456;p4"/>
                <p:cNvSpPr/>
                <p:nvPr/>
              </p:nvSpPr>
              <p:spPr>
                <a:xfrm>
                  <a:off x="2259692" y="4692195"/>
                  <a:ext cx="29286" cy="21646"/>
                </a:xfrm>
                <a:custGeom>
                  <a:rect b="b" l="l" r="r" t="t"/>
                  <a:pathLst>
                    <a:path extrusionOk="0" h="408" w="552">
                      <a:moveTo>
                        <a:pt x="225" y="0"/>
                      </a:moveTo>
                      <a:cubicBezTo>
                        <a:pt x="113" y="0"/>
                        <a:pt x="0" y="124"/>
                        <a:pt x="69" y="248"/>
                      </a:cubicBezTo>
                      <a:lnTo>
                        <a:pt x="105" y="302"/>
                      </a:lnTo>
                      <a:cubicBezTo>
                        <a:pt x="145" y="377"/>
                        <a:pt x="203" y="407"/>
                        <a:pt x="261" y="407"/>
                      </a:cubicBezTo>
                      <a:cubicBezTo>
                        <a:pt x="409" y="407"/>
                        <a:pt x="551" y="211"/>
                        <a:pt x="372" y="70"/>
                      </a:cubicBezTo>
                      <a:lnTo>
                        <a:pt x="319" y="35"/>
                      </a:lnTo>
                      <a:cubicBezTo>
                        <a:pt x="291" y="11"/>
                        <a:pt x="258" y="0"/>
                        <a:pt x="22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7" name="Google Shape;1457;p4"/>
                <p:cNvSpPr/>
                <p:nvPr/>
              </p:nvSpPr>
              <p:spPr>
                <a:xfrm>
                  <a:off x="2063922" y="4900061"/>
                  <a:ext cx="16129" cy="12309"/>
                </a:xfrm>
                <a:custGeom>
                  <a:rect b="b" l="l" r="r" t="t"/>
                  <a:pathLst>
                    <a:path extrusionOk="0" h="232" w="304">
                      <a:moveTo>
                        <a:pt x="161" y="0"/>
                      </a:moveTo>
                      <a:cubicBezTo>
                        <a:pt x="0" y="0"/>
                        <a:pt x="0" y="232"/>
                        <a:pt x="143" y="232"/>
                      </a:cubicBezTo>
                      <a:cubicBezTo>
                        <a:pt x="285" y="232"/>
                        <a:pt x="303" y="0"/>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8" name="Google Shape;1458;p4"/>
                <p:cNvSpPr/>
                <p:nvPr/>
              </p:nvSpPr>
              <p:spPr>
                <a:xfrm>
                  <a:off x="2134803" y="4983196"/>
                  <a:ext cx="35971" cy="29392"/>
                </a:xfrm>
                <a:custGeom>
                  <a:rect b="b" l="l" r="r" t="t"/>
                  <a:pathLst>
                    <a:path extrusionOk="0" h="554" w="678">
                      <a:moveTo>
                        <a:pt x="339" y="1"/>
                      </a:moveTo>
                      <a:cubicBezTo>
                        <a:pt x="0" y="37"/>
                        <a:pt x="0" y="518"/>
                        <a:pt x="339" y="553"/>
                      </a:cubicBezTo>
                      <a:cubicBezTo>
                        <a:pt x="677" y="518"/>
                        <a:pt x="677" y="37"/>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59" name="Google Shape;1459;p4"/>
                <p:cNvSpPr/>
                <p:nvPr/>
              </p:nvSpPr>
              <p:spPr>
                <a:xfrm>
                  <a:off x="1875846" y="5135143"/>
                  <a:ext cx="25573" cy="29392"/>
                </a:xfrm>
                <a:custGeom>
                  <a:rect b="b" l="l" r="r" t="t"/>
                  <a:pathLst>
                    <a:path extrusionOk="0" h="554" w="482">
                      <a:moveTo>
                        <a:pt x="248" y="0"/>
                      </a:moveTo>
                      <a:cubicBezTo>
                        <a:pt x="200" y="0"/>
                        <a:pt x="168" y="26"/>
                        <a:pt x="125" y="41"/>
                      </a:cubicBezTo>
                      <a:cubicBezTo>
                        <a:pt x="72" y="112"/>
                        <a:pt x="36" y="183"/>
                        <a:pt x="0" y="254"/>
                      </a:cubicBezTo>
                      <a:cubicBezTo>
                        <a:pt x="0" y="290"/>
                        <a:pt x="0" y="308"/>
                        <a:pt x="0" y="343"/>
                      </a:cubicBezTo>
                      <a:cubicBezTo>
                        <a:pt x="18" y="397"/>
                        <a:pt x="54" y="450"/>
                        <a:pt x="107" y="504"/>
                      </a:cubicBezTo>
                      <a:cubicBezTo>
                        <a:pt x="138" y="535"/>
                        <a:pt x="187" y="554"/>
                        <a:pt x="241" y="554"/>
                      </a:cubicBezTo>
                      <a:cubicBezTo>
                        <a:pt x="279" y="554"/>
                        <a:pt x="319" y="544"/>
                        <a:pt x="357" y="522"/>
                      </a:cubicBezTo>
                      <a:cubicBezTo>
                        <a:pt x="392" y="504"/>
                        <a:pt x="410" y="468"/>
                        <a:pt x="428" y="450"/>
                      </a:cubicBezTo>
                      <a:cubicBezTo>
                        <a:pt x="464" y="379"/>
                        <a:pt x="428" y="343"/>
                        <a:pt x="446" y="290"/>
                      </a:cubicBezTo>
                      <a:lnTo>
                        <a:pt x="446" y="290"/>
                      </a:lnTo>
                      <a:lnTo>
                        <a:pt x="481" y="308"/>
                      </a:lnTo>
                      <a:cubicBezTo>
                        <a:pt x="481" y="290"/>
                        <a:pt x="481" y="272"/>
                        <a:pt x="481" y="254"/>
                      </a:cubicBezTo>
                      <a:cubicBezTo>
                        <a:pt x="481" y="183"/>
                        <a:pt x="464" y="148"/>
                        <a:pt x="428" y="94"/>
                      </a:cubicBezTo>
                      <a:cubicBezTo>
                        <a:pt x="392" y="41"/>
                        <a:pt x="339" y="5"/>
                        <a:pt x="285" y="5"/>
                      </a:cubicBezTo>
                      <a:cubicBezTo>
                        <a:pt x="272" y="2"/>
                        <a:pt x="259" y="0"/>
                        <a:pt x="24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0" name="Google Shape;1460;p4"/>
                <p:cNvSpPr/>
                <p:nvPr/>
              </p:nvSpPr>
              <p:spPr>
                <a:xfrm>
                  <a:off x="1807777" y="5002137"/>
                  <a:ext cx="34114" cy="24618"/>
                </a:xfrm>
                <a:custGeom>
                  <a:rect b="b" l="l" r="r" t="t"/>
                  <a:pathLst>
                    <a:path extrusionOk="0" h="464" w="643">
                      <a:moveTo>
                        <a:pt x="286" y="0"/>
                      </a:moveTo>
                      <a:cubicBezTo>
                        <a:pt x="1" y="0"/>
                        <a:pt x="54" y="463"/>
                        <a:pt x="339" y="463"/>
                      </a:cubicBezTo>
                      <a:cubicBezTo>
                        <a:pt x="642" y="463"/>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1" name="Google Shape;1461;p4"/>
                <p:cNvSpPr/>
                <p:nvPr/>
              </p:nvSpPr>
              <p:spPr>
                <a:xfrm>
                  <a:off x="1701935" y="5224221"/>
                  <a:ext cx="34061" cy="24618"/>
                </a:xfrm>
                <a:custGeom>
                  <a:rect b="b" l="l" r="r" t="t"/>
                  <a:pathLst>
                    <a:path extrusionOk="0" h="464" w="642">
                      <a:moveTo>
                        <a:pt x="286" y="1"/>
                      </a:moveTo>
                      <a:cubicBezTo>
                        <a:pt x="1" y="1"/>
                        <a:pt x="54" y="464"/>
                        <a:pt x="357" y="464"/>
                      </a:cubicBezTo>
                      <a:cubicBezTo>
                        <a:pt x="642" y="464"/>
                        <a:pt x="588"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2" name="Google Shape;1462;p4"/>
                <p:cNvSpPr/>
                <p:nvPr/>
              </p:nvSpPr>
              <p:spPr>
                <a:xfrm>
                  <a:off x="1553330" y="5334839"/>
                  <a:ext cx="35547" cy="26050"/>
                </a:xfrm>
                <a:custGeom>
                  <a:rect b="b" l="l" r="r" t="t"/>
                  <a:pathLst>
                    <a:path extrusionOk="0" h="491" w="670">
                      <a:moveTo>
                        <a:pt x="343" y="1"/>
                      </a:moveTo>
                      <a:cubicBezTo>
                        <a:pt x="162" y="1"/>
                        <a:pt x="1" y="228"/>
                        <a:pt x="165" y="392"/>
                      </a:cubicBezTo>
                      <a:lnTo>
                        <a:pt x="183" y="410"/>
                      </a:lnTo>
                      <a:cubicBezTo>
                        <a:pt x="231" y="466"/>
                        <a:pt x="288" y="490"/>
                        <a:pt x="343" y="490"/>
                      </a:cubicBezTo>
                      <a:cubicBezTo>
                        <a:pt x="513" y="490"/>
                        <a:pt x="669" y="268"/>
                        <a:pt x="521" y="107"/>
                      </a:cubicBezTo>
                      <a:lnTo>
                        <a:pt x="503" y="71"/>
                      </a:lnTo>
                      <a:cubicBezTo>
                        <a:pt x="454" y="21"/>
                        <a:pt x="397" y="1"/>
                        <a:pt x="3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3" name="Google Shape;1463;p4"/>
                <p:cNvSpPr/>
                <p:nvPr/>
              </p:nvSpPr>
              <p:spPr>
                <a:xfrm>
                  <a:off x="2070554" y="5350861"/>
                  <a:ext cx="45415" cy="33159"/>
                </a:xfrm>
                <a:custGeom>
                  <a:rect b="b" l="l" r="r" t="t"/>
                  <a:pathLst>
                    <a:path extrusionOk="0" h="625" w="856">
                      <a:moveTo>
                        <a:pt x="392" y="1"/>
                      </a:moveTo>
                      <a:cubicBezTo>
                        <a:pt x="0" y="1"/>
                        <a:pt x="71" y="624"/>
                        <a:pt x="463" y="624"/>
                      </a:cubicBezTo>
                      <a:cubicBezTo>
                        <a:pt x="855" y="624"/>
                        <a:pt x="766"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4" name="Google Shape;1464;p4"/>
                <p:cNvSpPr/>
                <p:nvPr/>
              </p:nvSpPr>
              <p:spPr>
                <a:xfrm>
                  <a:off x="1911763" y="5383967"/>
                  <a:ext cx="20851" cy="15174"/>
                </a:xfrm>
                <a:custGeom>
                  <a:rect b="b" l="l" r="r" t="t"/>
                  <a:pathLst>
                    <a:path extrusionOk="0" h="286" w="393">
                      <a:moveTo>
                        <a:pt x="178" y="0"/>
                      </a:moveTo>
                      <a:cubicBezTo>
                        <a:pt x="0" y="0"/>
                        <a:pt x="18" y="285"/>
                        <a:pt x="196" y="285"/>
                      </a:cubicBezTo>
                      <a:cubicBezTo>
                        <a:pt x="392" y="285"/>
                        <a:pt x="374" y="0"/>
                        <a:pt x="17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5" name="Google Shape;1465;p4"/>
                <p:cNvSpPr/>
                <p:nvPr/>
              </p:nvSpPr>
              <p:spPr>
                <a:xfrm>
                  <a:off x="1630099" y="4920858"/>
                  <a:ext cx="44460" cy="31249"/>
                </a:xfrm>
                <a:custGeom>
                  <a:rect b="b" l="l" r="r" t="t"/>
                  <a:pathLst>
                    <a:path extrusionOk="0" h="589" w="838">
                      <a:moveTo>
                        <a:pt x="375" y="0"/>
                      </a:moveTo>
                      <a:cubicBezTo>
                        <a:pt x="1" y="0"/>
                        <a:pt x="54" y="588"/>
                        <a:pt x="446" y="588"/>
                      </a:cubicBezTo>
                      <a:cubicBezTo>
                        <a:pt x="838" y="588"/>
                        <a:pt x="767"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6" name="Google Shape;1466;p4"/>
                <p:cNvSpPr/>
                <p:nvPr/>
              </p:nvSpPr>
              <p:spPr>
                <a:xfrm>
                  <a:off x="1548237" y="5150741"/>
                  <a:ext cx="24830" cy="19312"/>
                </a:xfrm>
                <a:custGeom>
                  <a:rect b="b" l="l" r="r" t="t"/>
                  <a:pathLst>
                    <a:path extrusionOk="0" h="364" w="468">
                      <a:moveTo>
                        <a:pt x="223" y="0"/>
                      </a:moveTo>
                      <a:cubicBezTo>
                        <a:pt x="104" y="0"/>
                        <a:pt x="1" y="150"/>
                        <a:pt x="118" y="281"/>
                      </a:cubicBezTo>
                      <a:lnTo>
                        <a:pt x="154" y="317"/>
                      </a:lnTo>
                      <a:cubicBezTo>
                        <a:pt x="183" y="350"/>
                        <a:pt x="217" y="364"/>
                        <a:pt x="250" y="364"/>
                      </a:cubicBezTo>
                      <a:cubicBezTo>
                        <a:pt x="361" y="364"/>
                        <a:pt x="468" y="212"/>
                        <a:pt x="386" y="103"/>
                      </a:cubicBezTo>
                      <a:lnTo>
                        <a:pt x="350" y="67"/>
                      </a:lnTo>
                      <a:cubicBezTo>
                        <a:pt x="312" y="20"/>
                        <a:pt x="267" y="0"/>
                        <a:pt x="22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7" name="Google Shape;1467;p4"/>
                <p:cNvSpPr/>
                <p:nvPr/>
              </p:nvSpPr>
              <p:spPr>
                <a:xfrm>
                  <a:off x="1324826" y="5435005"/>
                  <a:ext cx="31249" cy="23663"/>
                </a:xfrm>
                <a:custGeom>
                  <a:rect b="b" l="l" r="r" t="t"/>
                  <a:pathLst>
                    <a:path extrusionOk="0" h="446" w="589">
                      <a:moveTo>
                        <a:pt x="286" y="0"/>
                      </a:moveTo>
                      <a:cubicBezTo>
                        <a:pt x="1" y="0"/>
                        <a:pt x="36" y="446"/>
                        <a:pt x="321" y="446"/>
                      </a:cubicBezTo>
                      <a:cubicBezTo>
                        <a:pt x="588"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8" name="Google Shape;1468;p4"/>
                <p:cNvSpPr/>
                <p:nvPr/>
              </p:nvSpPr>
              <p:spPr>
                <a:xfrm>
                  <a:off x="1836161" y="5599419"/>
                  <a:ext cx="31249" cy="23716"/>
                </a:xfrm>
                <a:custGeom>
                  <a:rect b="b" l="l" r="r" t="t"/>
                  <a:pathLst>
                    <a:path extrusionOk="0" h="447" w="589">
                      <a:moveTo>
                        <a:pt x="285" y="1"/>
                      </a:moveTo>
                      <a:cubicBezTo>
                        <a:pt x="0" y="1"/>
                        <a:pt x="36" y="446"/>
                        <a:pt x="321" y="446"/>
                      </a:cubicBezTo>
                      <a:cubicBezTo>
                        <a:pt x="588"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69" name="Google Shape;1469;p4"/>
                <p:cNvSpPr/>
                <p:nvPr/>
              </p:nvSpPr>
              <p:spPr>
                <a:xfrm>
                  <a:off x="1666017" y="5549336"/>
                  <a:ext cx="32204" cy="24405"/>
                </a:xfrm>
                <a:custGeom>
                  <a:rect b="b" l="l" r="r" t="t"/>
                  <a:pathLst>
                    <a:path extrusionOk="0" h="460" w="607">
                      <a:moveTo>
                        <a:pt x="323" y="1"/>
                      </a:moveTo>
                      <a:cubicBezTo>
                        <a:pt x="210" y="1"/>
                        <a:pt x="90" y="63"/>
                        <a:pt x="54" y="179"/>
                      </a:cubicBezTo>
                      <a:lnTo>
                        <a:pt x="36" y="232"/>
                      </a:lnTo>
                      <a:cubicBezTo>
                        <a:pt x="1" y="384"/>
                        <a:pt x="152" y="459"/>
                        <a:pt x="303" y="459"/>
                      </a:cubicBezTo>
                      <a:cubicBezTo>
                        <a:pt x="455" y="459"/>
                        <a:pt x="606" y="384"/>
                        <a:pt x="571" y="232"/>
                      </a:cubicBezTo>
                      <a:lnTo>
                        <a:pt x="553" y="232"/>
                      </a:lnTo>
                      <a:lnTo>
                        <a:pt x="553" y="197"/>
                      </a:lnTo>
                      <a:cubicBezTo>
                        <a:pt x="544" y="63"/>
                        <a:pt x="437" y="1"/>
                        <a:pt x="32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0" name="Google Shape;1470;p4"/>
                <p:cNvSpPr/>
                <p:nvPr/>
              </p:nvSpPr>
              <p:spPr>
                <a:xfrm>
                  <a:off x="1196276" y="5523817"/>
                  <a:ext cx="46370" cy="35016"/>
                </a:xfrm>
                <a:custGeom>
                  <a:rect b="b" l="l" r="r" t="t"/>
                  <a:pathLst>
                    <a:path extrusionOk="0" h="660" w="874">
                      <a:moveTo>
                        <a:pt x="446" y="1"/>
                      </a:moveTo>
                      <a:cubicBezTo>
                        <a:pt x="19" y="1"/>
                        <a:pt x="1" y="660"/>
                        <a:pt x="428" y="660"/>
                      </a:cubicBezTo>
                      <a:cubicBezTo>
                        <a:pt x="856" y="660"/>
                        <a:pt x="874"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1" name="Google Shape;1471;p4"/>
                <p:cNvSpPr/>
                <p:nvPr/>
              </p:nvSpPr>
              <p:spPr>
                <a:xfrm>
                  <a:off x="1041518" y="5603239"/>
                  <a:ext cx="30082" cy="27429"/>
                </a:xfrm>
                <a:custGeom>
                  <a:rect b="b" l="l" r="r" t="t"/>
                  <a:pathLst>
                    <a:path extrusionOk="0" h="517" w="567">
                      <a:moveTo>
                        <a:pt x="299" y="0"/>
                      </a:moveTo>
                      <a:cubicBezTo>
                        <a:pt x="284" y="0"/>
                        <a:pt x="269" y="2"/>
                        <a:pt x="254" y="5"/>
                      </a:cubicBezTo>
                      <a:lnTo>
                        <a:pt x="254" y="5"/>
                      </a:lnTo>
                      <a:cubicBezTo>
                        <a:pt x="247" y="5"/>
                        <a:pt x="239" y="7"/>
                        <a:pt x="229" y="11"/>
                      </a:cubicBezTo>
                      <a:lnTo>
                        <a:pt x="229" y="11"/>
                      </a:lnTo>
                      <a:cubicBezTo>
                        <a:pt x="211" y="16"/>
                        <a:pt x="193" y="23"/>
                        <a:pt x="175" y="32"/>
                      </a:cubicBezTo>
                      <a:lnTo>
                        <a:pt x="175" y="32"/>
                      </a:lnTo>
                      <a:cubicBezTo>
                        <a:pt x="156" y="38"/>
                        <a:pt x="139" y="45"/>
                        <a:pt x="127" y="61"/>
                      </a:cubicBezTo>
                      <a:lnTo>
                        <a:pt x="127" y="61"/>
                      </a:lnTo>
                      <a:cubicBezTo>
                        <a:pt x="51" y="117"/>
                        <a:pt x="0" y="206"/>
                        <a:pt x="32" y="302"/>
                      </a:cubicBezTo>
                      <a:lnTo>
                        <a:pt x="32" y="302"/>
                      </a:lnTo>
                      <a:cubicBezTo>
                        <a:pt x="45" y="407"/>
                        <a:pt x="141" y="501"/>
                        <a:pt x="264" y="517"/>
                      </a:cubicBezTo>
                      <a:lnTo>
                        <a:pt x="513" y="339"/>
                      </a:lnTo>
                      <a:cubicBezTo>
                        <a:pt x="566" y="178"/>
                        <a:pt x="459" y="18"/>
                        <a:pt x="29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2" name="Google Shape;1472;p4"/>
                <p:cNvSpPr/>
                <p:nvPr/>
              </p:nvSpPr>
              <p:spPr>
                <a:xfrm>
                  <a:off x="1116907" y="5199604"/>
                  <a:ext cx="37828" cy="28437"/>
                </a:xfrm>
                <a:custGeom>
                  <a:rect b="b" l="l" r="r" t="t"/>
                  <a:pathLst>
                    <a:path extrusionOk="0" h="536" w="713">
                      <a:moveTo>
                        <a:pt x="374" y="1"/>
                      </a:moveTo>
                      <a:cubicBezTo>
                        <a:pt x="368" y="1"/>
                        <a:pt x="363" y="1"/>
                        <a:pt x="357" y="1"/>
                      </a:cubicBezTo>
                      <a:cubicBezTo>
                        <a:pt x="0" y="1"/>
                        <a:pt x="0" y="536"/>
                        <a:pt x="357" y="536"/>
                      </a:cubicBezTo>
                      <a:cubicBezTo>
                        <a:pt x="707" y="518"/>
                        <a:pt x="713" y="1"/>
                        <a:pt x="3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3" name="Google Shape;1473;p4"/>
                <p:cNvSpPr/>
                <p:nvPr/>
              </p:nvSpPr>
              <p:spPr>
                <a:xfrm>
                  <a:off x="995042" y="5435164"/>
                  <a:ext cx="32310" cy="24193"/>
                </a:xfrm>
                <a:custGeom>
                  <a:rect b="b" l="l" r="r" t="t"/>
                  <a:pathLst>
                    <a:path extrusionOk="0" h="456" w="609">
                      <a:moveTo>
                        <a:pt x="327" y="1"/>
                      </a:moveTo>
                      <a:cubicBezTo>
                        <a:pt x="302" y="1"/>
                        <a:pt x="275" y="5"/>
                        <a:pt x="249" y="15"/>
                      </a:cubicBezTo>
                      <a:lnTo>
                        <a:pt x="195" y="51"/>
                      </a:lnTo>
                      <a:cubicBezTo>
                        <a:pt x="0" y="204"/>
                        <a:pt x="154" y="455"/>
                        <a:pt x="341" y="455"/>
                      </a:cubicBezTo>
                      <a:cubicBezTo>
                        <a:pt x="393" y="455"/>
                        <a:pt x="448" y="436"/>
                        <a:pt x="498" y="389"/>
                      </a:cubicBezTo>
                      <a:lnTo>
                        <a:pt x="516" y="336"/>
                      </a:lnTo>
                      <a:cubicBezTo>
                        <a:pt x="608" y="182"/>
                        <a:pt x="488" y="1"/>
                        <a:pt x="3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4" name="Google Shape;1474;p4"/>
                <p:cNvSpPr/>
                <p:nvPr/>
              </p:nvSpPr>
              <p:spPr>
                <a:xfrm>
                  <a:off x="736032" y="5546524"/>
                  <a:ext cx="27429" cy="29339"/>
                </a:xfrm>
                <a:custGeom>
                  <a:rect b="b" l="l" r="r" t="t"/>
                  <a:pathLst>
                    <a:path extrusionOk="0" h="553" w="517">
                      <a:moveTo>
                        <a:pt x="250" y="0"/>
                      </a:moveTo>
                      <a:cubicBezTo>
                        <a:pt x="161" y="143"/>
                        <a:pt x="89" y="285"/>
                        <a:pt x="0" y="410"/>
                      </a:cubicBezTo>
                      <a:cubicBezTo>
                        <a:pt x="40" y="481"/>
                        <a:pt x="102" y="510"/>
                        <a:pt x="168" y="510"/>
                      </a:cubicBezTo>
                      <a:cubicBezTo>
                        <a:pt x="193" y="510"/>
                        <a:pt x="219" y="506"/>
                        <a:pt x="244" y="498"/>
                      </a:cubicBezTo>
                      <a:lnTo>
                        <a:pt x="244" y="498"/>
                      </a:lnTo>
                      <a:cubicBezTo>
                        <a:pt x="241" y="534"/>
                        <a:pt x="255" y="552"/>
                        <a:pt x="286" y="552"/>
                      </a:cubicBezTo>
                      <a:cubicBezTo>
                        <a:pt x="303" y="552"/>
                        <a:pt x="327" y="546"/>
                        <a:pt x="357" y="535"/>
                      </a:cubicBezTo>
                      <a:cubicBezTo>
                        <a:pt x="374" y="517"/>
                        <a:pt x="410" y="499"/>
                        <a:pt x="446" y="481"/>
                      </a:cubicBezTo>
                      <a:cubicBezTo>
                        <a:pt x="481" y="428"/>
                        <a:pt x="517" y="357"/>
                        <a:pt x="517" y="285"/>
                      </a:cubicBezTo>
                      <a:cubicBezTo>
                        <a:pt x="517" y="242"/>
                        <a:pt x="508" y="201"/>
                        <a:pt x="492" y="164"/>
                      </a:cubicBezTo>
                      <a:lnTo>
                        <a:pt x="492" y="164"/>
                      </a:lnTo>
                      <a:cubicBezTo>
                        <a:pt x="484" y="138"/>
                        <a:pt x="469" y="113"/>
                        <a:pt x="446" y="89"/>
                      </a:cubicBezTo>
                      <a:lnTo>
                        <a:pt x="446" y="89"/>
                      </a:lnTo>
                      <a:cubicBezTo>
                        <a:pt x="445" y="90"/>
                        <a:pt x="445" y="91"/>
                        <a:pt x="445" y="91"/>
                      </a:cubicBezTo>
                      <a:lnTo>
                        <a:pt x="445" y="91"/>
                      </a:lnTo>
                      <a:cubicBezTo>
                        <a:pt x="395" y="35"/>
                        <a:pt x="325" y="0"/>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5" name="Google Shape;1475;p4"/>
                <p:cNvSpPr/>
                <p:nvPr/>
              </p:nvSpPr>
              <p:spPr>
                <a:xfrm>
                  <a:off x="822033" y="5650457"/>
                  <a:ext cx="32204" cy="23716"/>
                </a:xfrm>
                <a:custGeom>
                  <a:rect b="b" l="l" r="r" t="t"/>
                  <a:pathLst>
                    <a:path extrusionOk="0" h="447" w="607">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6" name="Google Shape;1476;p4"/>
                <p:cNvSpPr/>
                <p:nvPr/>
              </p:nvSpPr>
              <p:spPr>
                <a:xfrm>
                  <a:off x="898590" y="5218544"/>
                  <a:ext cx="45415" cy="32204"/>
                </a:xfrm>
                <a:custGeom>
                  <a:rect b="b" l="l" r="r" t="t"/>
                  <a:pathLst>
                    <a:path extrusionOk="0" h="607" w="856">
                      <a:moveTo>
                        <a:pt x="392" y="1"/>
                      </a:moveTo>
                      <a:cubicBezTo>
                        <a:pt x="0" y="1"/>
                        <a:pt x="72" y="606"/>
                        <a:pt x="464"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7" name="Google Shape;1477;p4"/>
                <p:cNvSpPr/>
                <p:nvPr/>
              </p:nvSpPr>
              <p:spPr>
                <a:xfrm>
                  <a:off x="524294" y="5558780"/>
                  <a:ext cx="35971" cy="26528"/>
                </a:xfrm>
                <a:custGeom>
                  <a:rect b="b" l="l" r="r" t="t"/>
                  <a:pathLst>
                    <a:path extrusionOk="0" h="500" w="678">
                      <a:moveTo>
                        <a:pt x="339" y="1"/>
                      </a:moveTo>
                      <a:cubicBezTo>
                        <a:pt x="19" y="1"/>
                        <a:pt x="1" y="500"/>
                        <a:pt x="304" y="500"/>
                      </a:cubicBezTo>
                      <a:cubicBezTo>
                        <a:pt x="624" y="500"/>
                        <a:pt x="678"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8" name="Google Shape;1478;p4"/>
                <p:cNvSpPr/>
                <p:nvPr/>
              </p:nvSpPr>
              <p:spPr>
                <a:xfrm>
                  <a:off x="664197" y="5211010"/>
                  <a:ext cx="39738" cy="30294"/>
                </a:xfrm>
                <a:custGeom>
                  <a:rect b="b" l="l" r="r" t="t"/>
                  <a:pathLst>
                    <a:path extrusionOk="0" h="571" w="749">
                      <a:moveTo>
                        <a:pt x="375" y="0"/>
                      </a:moveTo>
                      <a:cubicBezTo>
                        <a:pt x="0" y="0"/>
                        <a:pt x="36" y="570"/>
                        <a:pt x="392" y="570"/>
                      </a:cubicBezTo>
                      <a:cubicBezTo>
                        <a:pt x="749" y="570"/>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79" name="Google Shape;1479;p4"/>
                <p:cNvSpPr/>
                <p:nvPr/>
              </p:nvSpPr>
              <p:spPr>
                <a:xfrm>
                  <a:off x="1372522" y="5023570"/>
                  <a:ext cx="42285" cy="30241"/>
                </a:xfrm>
                <a:custGeom>
                  <a:rect b="b" l="l" r="r" t="t"/>
                  <a:pathLst>
                    <a:path extrusionOk="0" h="570" w="797">
                      <a:moveTo>
                        <a:pt x="391" y="0"/>
                      </a:moveTo>
                      <a:cubicBezTo>
                        <a:pt x="331" y="0"/>
                        <a:pt x="268" y="23"/>
                        <a:pt x="206" y="77"/>
                      </a:cubicBezTo>
                      <a:lnTo>
                        <a:pt x="135" y="166"/>
                      </a:lnTo>
                      <a:cubicBezTo>
                        <a:pt x="1" y="330"/>
                        <a:pt x="166" y="570"/>
                        <a:pt x="360" y="570"/>
                      </a:cubicBezTo>
                      <a:cubicBezTo>
                        <a:pt x="397" y="570"/>
                        <a:pt x="436" y="561"/>
                        <a:pt x="473" y="540"/>
                      </a:cubicBezTo>
                      <a:lnTo>
                        <a:pt x="527" y="505"/>
                      </a:lnTo>
                      <a:cubicBezTo>
                        <a:pt x="796" y="349"/>
                        <a:pt x="625" y="0"/>
                        <a:pt x="3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1480" name="Google Shape;1480;p4"/>
            <p:cNvSpPr/>
            <p:nvPr/>
          </p:nvSpPr>
          <p:spPr>
            <a:xfrm>
              <a:off x="-569204" y="4639194"/>
              <a:ext cx="40693" cy="30294"/>
            </a:xfrm>
            <a:custGeom>
              <a:rect b="b" l="l" r="r" t="t"/>
              <a:pathLst>
                <a:path extrusionOk="0" h="571" w="767">
                  <a:moveTo>
                    <a:pt x="375" y="0"/>
                  </a:moveTo>
                  <a:cubicBezTo>
                    <a:pt x="1" y="0"/>
                    <a:pt x="36" y="571"/>
                    <a:pt x="393" y="571"/>
                  </a:cubicBezTo>
                  <a:cubicBezTo>
                    <a:pt x="767" y="571"/>
                    <a:pt x="731" y="0"/>
                    <a:pt x="37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1" name="Google Shape;1481;p4"/>
            <p:cNvSpPr/>
            <p:nvPr/>
          </p:nvSpPr>
          <p:spPr>
            <a:xfrm>
              <a:off x="-312104" y="4367928"/>
              <a:ext cx="40693" cy="30294"/>
            </a:xfrm>
            <a:custGeom>
              <a:rect b="b" l="l" r="r" t="t"/>
              <a:pathLst>
                <a:path extrusionOk="0" h="571" w="767">
                  <a:moveTo>
                    <a:pt x="374" y="1"/>
                  </a:moveTo>
                  <a:cubicBezTo>
                    <a:pt x="0" y="1"/>
                    <a:pt x="36" y="571"/>
                    <a:pt x="392" y="571"/>
                  </a:cubicBezTo>
                  <a:cubicBezTo>
                    <a:pt x="766" y="571"/>
                    <a:pt x="731"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82" name="Google Shape;1482;p4"/>
            <p:cNvGrpSpPr/>
            <p:nvPr/>
          </p:nvGrpSpPr>
          <p:grpSpPr>
            <a:xfrm>
              <a:off x="-1105050" y="2496606"/>
              <a:ext cx="1645501" cy="2442281"/>
              <a:chOff x="-1105050" y="2496606"/>
              <a:chExt cx="1645501" cy="2442281"/>
            </a:xfrm>
          </p:grpSpPr>
          <p:sp>
            <p:nvSpPr>
              <p:cNvPr id="1483" name="Google Shape;1483;p4"/>
              <p:cNvSpPr/>
              <p:nvPr/>
            </p:nvSpPr>
            <p:spPr>
              <a:xfrm>
                <a:off x="-1105050" y="2496606"/>
                <a:ext cx="1645501" cy="2442281"/>
              </a:xfrm>
              <a:custGeom>
                <a:rect b="b" l="l" r="r" t="t"/>
                <a:pathLst>
                  <a:path extrusionOk="0" h="46033" w="31015">
                    <a:moveTo>
                      <a:pt x="28593" y="1"/>
                    </a:moveTo>
                    <a:cubicBezTo>
                      <a:pt x="28176" y="1"/>
                      <a:pt x="27868" y="362"/>
                      <a:pt x="27630" y="695"/>
                    </a:cubicBezTo>
                    <a:cubicBezTo>
                      <a:pt x="26419" y="2352"/>
                      <a:pt x="25403" y="4133"/>
                      <a:pt x="24602" y="6039"/>
                    </a:cubicBezTo>
                    <a:cubicBezTo>
                      <a:pt x="24363" y="6612"/>
                      <a:pt x="23925" y="7299"/>
                      <a:pt x="23364" y="7299"/>
                    </a:cubicBezTo>
                    <a:cubicBezTo>
                      <a:pt x="23297" y="7299"/>
                      <a:pt x="23229" y="7290"/>
                      <a:pt x="23159" y="7269"/>
                    </a:cubicBezTo>
                    <a:cubicBezTo>
                      <a:pt x="23889" y="5772"/>
                      <a:pt x="24459" y="4205"/>
                      <a:pt x="24833" y="2583"/>
                    </a:cubicBezTo>
                    <a:cubicBezTo>
                      <a:pt x="24928" y="2143"/>
                      <a:pt x="24586" y="1830"/>
                      <a:pt x="24232" y="1830"/>
                    </a:cubicBezTo>
                    <a:cubicBezTo>
                      <a:pt x="24056" y="1830"/>
                      <a:pt x="23877" y="1907"/>
                      <a:pt x="23747" y="2085"/>
                    </a:cubicBezTo>
                    <a:cubicBezTo>
                      <a:pt x="23461" y="2494"/>
                      <a:pt x="23212" y="2958"/>
                      <a:pt x="23052" y="3456"/>
                    </a:cubicBezTo>
                    <a:lnTo>
                      <a:pt x="20451" y="10671"/>
                    </a:lnTo>
                    <a:cubicBezTo>
                      <a:pt x="20277" y="11161"/>
                      <a:pt x="19922" y="11734"/>
                      <a:pt x="19458" y="11734"/>
                    </a:cubicBezTo>
                    <a:cubicBezTo>
                      <a:pt x="19399" y="11734"/>
                      <a:pt x="19338" y="11725"/>
                      <a:pt x="19275" y="11704"/>
                    </a:cubicBezTo>
                    <a:cubicBezTo>
                      <a:pt x="19596" y="9406"/>
                      <a:pt x="20807" y="7340"/>
                      <a:pt x="21627" y="5167"/>
                    </a:cubicBezTo>
                    <a:cubicBezTo>
                      <a:pt x="21912" y="4436"/>
                      <a:pt x="22001" y="3349"/>
                      <a:pt x="21217" y="3136"/>
                    </a:cubicBezTo>
                    <a:cubicBezTo>
                      <a:pt x="21147" y="3117"/>
                      <a:pt x="21074" y="3108"/>
                      <a:pt x="21001" y="3108"/>
                    </a:cubicBezTo>
                    <a:cubicBezTo>
                      <a:pt x="20795" y="3108"/>
                      <a:pt x="20586" y="3178"/>
                      <a:pt x="20415" y="3296"/>
                    </a:cubicBezTo>
                    <a:cubicBezTo>
                      <a:pt x="19863" y="3706"/>
                      <a:pt x="19631" y="4383"/>
                      <a:pt x="19418" y="5006"/>
                    </a:cubicBezTo>
                    <a:cubicBezTo>
                      <a:pt x="18723" y="7144"/>
                      <a:pt x="18188" y="9317"/>
                      <a:pt x="17814" y="11526"/>
                    </a:cubicBezTo>
                    <a:cubicBezTo>
                      <a:pt x="17601" y="12755"/>
                      <a:pt x="17422" y="14038"/>
                      <a:pt x="16710" y="15054"/>
                    </a:cubicBezTo>
                    <a:cubicBezTo>
                      <a:pt x="16553" y="15267"/>
                      <a:pt x="16340" y="15492"/>
                      <a:pt x="16079" y="15492"/>
                    </a:cubicBezTo>
                    <a:cubicBezTo>
                      <a:pt x="16013" y="15492"/>
                      <a:pt x="15944" y="15478"/>
                      <a:pt x="15873" y="15445"/>
                    </a:cubicBezTo>
                    <a:cubicBezTo>
                      <a:pt x="15552" y="15285"/>
                      <a:pt x="15409" y="14911"/>
                      <a:pt x="15534" y="14573"/>
                    </a:cubicBezTo>
                    <a:cubicBezTo>
                      <a:pt x="16425" y="12096"/>
                      <a:pt x="17120" y="9549"/>
                      <a:pt x="17583" y="6966"/>
                    </a:cubicBezTo>
                    <a:cubicBezTo>
                      <a:pt x="17690" y="6342"/>
                      <a:pt x="17707" y="5523"/>
                      <a:pt x="17048" y="5309"/>
                    </a:cubicBezTo>
                    <a:cubicBezTo>
                      <a:pt x="16954" y="5283"/>
                      <a:pt x="16861" y="5271"/>
                      <a:pt x="16768" y="5271"/>
                    </a:cubicBezTo>
                    <a:cubicBezTo>
                      <a:pt x="16476" y="5271"/>
                      <a:pt x="16200" y="5395"/>
                      <a:pt x="15997" y="5612"/>
                    </a:cubicBezTo>
                    <a:cubicBezTo>
                      <a:pt x="14911" y="6877"/>
                      <a:pt x="14537" y="8533"/>
                      <a:pt x="14251" y="10137"/>
                    </a:cubicBezTo>
                    <a:cubicBezTo>
                      <a:pt x="13877" y="12399"/>
                      <a:pt x="13646" y="14697"/>
                      <a:pt x="13592" y="17013"/>
                    </a:cubicBezTo>
                    <a:cubicBezTo>
                      <a:pt x="13592" y="17868"/>
                      <a:pt x="13343" y="18723"/>
                      <a:pt x="12880" y="19454"/>
                    </a:cubicBezTo>
                    <a:cubicBezTo>
                      <a:pt x="12809" y="19578"/>
                      <a:pt x="12666" y="19667"/>
                      <a:pt x="12523" y="19685"/>
                    </a:cubicBezTo>
                    <a:cubicBezTo>
                      <a:pt x="12292" y="19685"/>
                      <a:pt x="12078" y="19561"/>
                      <a:pt x="11971" y="19365"/>
                    </a:cubicBezTo>
                    <a:cubicBezTo>
                      <a:pt x="11793" y="19062"/>
                      <a:pt x="11829" y="18688"/>
                      <a:pt x="11882" y="18349"/>
                    </a:cubicBezTo>
                    <a:cubicBezTo>
                      <a:pt x="12185" y="15873"/>
                      <a:pt x="12417" y="13379"/>
                      <a:pt x="12541" y="10867"/>
                    </a:cubicBezTo>
                    <a:cubicBezTo>
                      <a:pt x="12559" y="10653"/>
                      <a:pt x="12523" y="10440"/>
                      <a:pt x="12399" y="10244"/>
                    </a:cubicBezTo>
                    <a:cubicBezTo>
                      <a:pt x="12264" y="10022"/>
                      <a:pt x="12092" y="9946"/>
                      <a:pt x="11918" y="9946"/>
                    </a:cubicBezTo>
                    <a:cubicBezTo>
                      <a:pt x="11770" y="9946"/>
                      <a:pt x="11621" y="10000"/>
                      <a:pt x="11490" y="10065"/>
                    </a:cubicBezTo>
                    <a:cubicBezTo>
                      <a:pt x="10867" y="10351"/>
                      <a:pt x="10404" y="10903"/>
                      <a:pt x="10225" y="11580"/>
                    </a:cubicBezTo>
                    <a:cubicBezTo>
                      <a:pt x="9174" y="15178"/>
                      <a:pt x="11437" y="19026"/>
                      <a:pt x="10261" y="22500"/>
                    </a:cubicBezTo>
                    <a:cubicBezTo>
                      <a:pt x="9513" y="22340"/>
                      <a:pt x="9388" y="21360"/>
                      <a:pt x="9406" y="20594"/>
                    </a:cubicBezTo>
                    <a:cubicBezTo>
                      <a:pt x="9442" y="19436"/>
                      <a:pt x="9406" y="18278"/>
                      <a:pt x="9335" y="17120"/>
                    </a:cubicBezTo>
                    <a:cubicBezTo>
                      <a:pt x="9299" y="16603"/>
                      <a:pt x="9246" y="16069"/>
                      <a:pt x="8889" y="15695"/>
                    </a:cubicBezTo>
                    <a:cubicBezTo>
                      <a:pt x="8706" y="15496"/>
                      <a:pt x="8470" y="15402"/>
                      <a:pt x="8226" y="15402"/>
                    </a:cubicBezTo>
                    <a:cubicBezTo>
                      <a:pt x="8186" y="15402"/>
                      <a:pt x="8146" y="15405"/>
                      <a:pt x="8106" y="15410"/>
                    </a:cubicBezTo>
                    <a:cubicBezTo>
                      <a:pt x="7607" y="15517"/>
                      <a:pt x="7446" y="16015"/>
                      <a:pt x="7357" y="16461"/>
                    </a:cubicBezTo>
                    <a:cubicBezTo>
                      <a:pt x="6930" y="18866"/>
                      <a:pt x="7660" y="21378"/>
                      <a:pt x="8551" y="23604"/>
                    </a:cubicBezTo>
                    <a:cubicBezTo>
                      <a:pt x="8872" y="24335"/>
                      <a:pt x="8943" y="25172"/>
                      <a:pt x="8729" y="25956"/>
                    </a:cubicBezTo>
                    <a:cubicBezTo>
                      <a:pt x="8693" y="26098"/>
                      <a:pt x="8622" y="26259"/>
                      <a:pt x="8426" y="26277"/>
                    </a:cubicBezTo>
                    <a:cubicBezTo>
                      <a:pt x="8414" y="26277"/>
                      <a:pt x="8401" y="26278"/>
                      <a:pt x="8389" y="26278"/>
                    </a:cubicBezTo>
                    <a:cubicBezTo>
                      <a:pt x="8156" y="26278"/>
                      <a:pt x="7960" y="26122"/>
                      <a:pt x="7910" y="25902"/>
                    </a:cubicBezTo>
                    <a:lnTo>
                      <a:pt x="6983" y="22197"/>
                    </a:lnTo>
                    <a:cubicBezTo>
                      <a:pt x="6815" y="21523"/>
                      <a:pt x="6439" y="20674"/>
                      <a:pt x="5736" y="20674"/>
                    </a:cubicBezTo>
                    <a:cubicBezTo>
                      <a:pt x="5696" y="20674"/>
                      <a:pt x="5654" y="20677"/>
                      <a:pt x="5612" y="20683"/>
                    </a:cubicBezTo>
                    <a:cubicBezTo>
                      <a:pt x="5166" y="20772"/>
                      <a:pt x="4810" y="21128"/>
                      <a:pt x="4739" y="21591"/>
                    </a:cubicBezTo>
                    <a:cubicBezTo>
                      <a:pt x="4275" y="24210"/>
                      <a:pt x="6217" y="26401"/>
                      <a:pt x="6859" y="28895"/>
                    </a:cubicBezTo>
                    <a:cubicBezTo>
                      <a:pt x="6983" y="29394"/>
                      <a:pt x="6894" y="30142"/>
                      <a:pt x="6360" y="30160"/>
                    </a:cubicBezTo>
                    <a:lnTo>
                      <a:pt x="4293" y="25243"/>
                    </a:lnTo>
                    <a:cubicBezTo>
                      <a:pt x="4222" y="25065"/>
                      <a:pt x="4133" y="24869"/>
                      <a:pt x="3919" y="24869"/>
                    </a:cubicBezTo>
                    <a:cubicBezTo>
                      <a:pt x="3759" y="24887"/>
                      <a:pt x="3616" y="24976"/>
                      <a:pt x="3545" y="25119"/>
                    </a:cubicBezTo>
                    <a:cubicBezTo>
                      <a:pt x="3082" y="25956"/>
                      <a:pt x="3314" y="26953"/>
                      <a:pt x="3616" y="27844"/>
                    </a:cubicBezTo>
                    <a:cubicBezTo>
                      <a:pt x="4311" y="29875"/>
                      <a:pt x="5362" y="31763"/>
                      <a:pt x="6734" y="33420"/>
                    </a:cubicBezTo>
                    <a:lnTo>
                      <a:pt x="6627" y="33456"/>
                    </a:lnTo>
                    <a:cubicBezTo>
                      <a:pt x="5184" y="32903"/>
                      <a:pt x="3990" y="31870"/>
                      <a:pt x="2886" y="30784"/>
                    </a:cubicBezTo>
                    <a:cubicBezTo>
                      <a:pt x="2619" y="30481"/>
                      <a:pt x="2280" y="30231"/>
                      <a:pt x="1924" y="30035"/>
                    </a:cubicBezTo>
                    <a:cubicBezTo>
                      <a:pt x="1765" y="29974"/>
                      <a:pt x="1590" y="29939"/>
                      <a:pt x="1419" y="29939"/>
                    </a:cubicBezTo>
                    <a:cubicBezTo>
                      <a:pt x="993" y="29939"/>
                      <a:pt x="588" y="30154"/>
                      <a:pt x="499" y="30712"/>
                    </a:cubicBezTo>
                    <a:cubicBezTo>
                      <a:pt x="463" y="31051"/>
                      <a:pt x="534" y="31389"/>
                      <a:pt x="730" y="31656"/>
                    </a:cubicBezTo>
                    <a:cubicBezTo>
                      <a:pt x="2049" y="33812"/>
                      <a:pt x="4471" y="34845"/>
                      <a:pt x="6502" y="36306"/>
                    </a:cubicBezTo>
                    <a:cubicBezTo>
                      <a:pt x="6472" y="36469"/>
                      <a:pt x="6325" y="36527"/>
                      <a:pt x="6155" y="36527"/>
                    </a:cubicBezTo>
                    <a:cubicBezTo>
                      <a:pt x="6027" y="36527"/>
                      <a:pt x="5886" y="36494"/>
                      <a:pt x="5772" y="36449"/>
                    </a:cubicBezTo>
                    <a:cubicBezTo>
                      <a:pt x="4917" y="36110"/>
                      <a:pt x="4097" y="35683"/>
                      <a:pt x="3331" y="35184"/>
                    </a:cubicBezTo>
                    <a:cubicBezTo>
                      <a:pt x="2733" y="34785"/>
                      <a:pt x="2119" y="34339"/>
                      <a:pt x="1374" y="34339"/>
                    </a:cubicBezTo>
                    <a:cubicBezTo>
                      <a:pt x="1320" y="34339"/>
                      <a:pt x="1266" y="34342"/>
                      <a:pt x="1211" y="34346"/>
                    </a:cubicBezTo>
                    <a:cubicBezTo>
                      <a:pt x="820" y="34382"/>
                      <a:pt x="481" y="34596"/>
                      <a:pt x="303" y="34934"/>
                    </a:cubicBezTo>
                    <a:cubicBezTo>
                      <a:pt x="0" y="35540"/>
                      <a:pt x="392" y="36110"/>
                      <a:pt x="837" y="36520"/>
                    </a:cubicBezTo>
                    <a:cubicBezTo>
                      <a:pt x="2405" y="38034"/>
                      <a:pt x="4632" y="38551"/>
                      <a:pt x="6663" y="39370"/>
                    </a:cubicBezTo>
                    <a:cubicBezTo>
                      <a:pt x="6876" y="39441"/>
                      <a:pt x="7072" y="39566"/>
                      <a:pt x="7215" y="39744"/>
                    </a:cubicBezTo>
                    <a:cubicBezTo>
                      <a:pt x="7340" y="39922"/>
                      <a:pt x="7304" y="40172"/>
                      <a:pt x="7144" y="40314"/>
                    </a:cubicBezTo>
                    <a:cubicBezTo>
                      <a:pt x="7069" y="40339"/>
                      <a:pt x="6991" y="40352"/>
                      <a:pt x="6912" y="40352"/>
                    </a:cubicBezTo>
                    <a:cubicBezTo>
                      <a:pt x="6822" y="40352"/>
                      <a:pt x="6731" y="40335"/>
                      <a:pt x="6645" y="40296"/>
                    </a:cubicBezTo>
                    <a:cubicBezTo>
                      <a:pt x="5861" y="40047"/>
                      <a:pt x="5059" y="39869"/>
                      <a:pt x="4258" y="39726"/>
                    </a:cubicBezTo>
                    <a:cubicBezTo>
                      <a:pt x="4092" y="39698"/>
                      <a:pt x="3912" y="39680"/>
                      <a:pt x="3734" y="39680"/>
                    </a:cubicBezTo>
                    <a:cubicBezTo>
                      <a:pt x="3239" y="39680"/>
                      <a:pt x="2759" y="39820"/>
                      <a:pt x="2654" y="40279"/>
                    </a:cubicBezTo>
                    <a:cubicBezTo>
                      <a:pt x="2619" y="40492"/>
                      <a:pt x="2637" y="40706"/>
                      <a:pt x="2743" y="40884"/>
                    </a:cubicBezTo>
                    <a:cubicBezTo>
                      <a:pt x="3278" y="41953"/>
                      <a:pt x="4703" y="42042"/>
                      <a:pt x="5843" y="42381"/>
                    </a:cubicBezTo>
                    <a:cubicBezTo>
                      <a:pt x="7108" y="42755"/>
                      <a:pt x="8355" y="44893"/>
                      <a:pt x="9032" y="46033"/>
                    </a:cubicBezTo>
                    <a:lnTo>
                      <a:pt x="9834" y="45587"/>
                    </a:lnTo>
                    <a:cubicBezTo>
                      <a:pt x="9513" y="44946"/>
                      <a:pt x="9299" y="42719"/>
                      <a:pt x="9869" y="42274"/>
                    </a:cubicBezTo>
                    <a:cubicBezTo>
                      <a:pt x="10439" y="41828"/>
                      <a:pt x="11152" y="41632"/>
                      <a:pt x="11847" y="41383"/>
                    </a:cubicBezTo>
                    <a:cubicBezTo>
                      <a:pt x="12541" y="41152"/>
                      <a:pt x="13236" y="40795"/>
                      <a:pt x="13610" y="40172"/>
                    </a:cubicBezTo>
                    <a:cubicBezTo>
                      <a:pt x="13877" y="39744"/>
                      <a:pt x="13913" y="39067"/>
                      <a:pt x="13307" y="38889"/>
                    </a:cubicBezTo>
                    <a:cubicBezTo>
                      <a:pt x="13218" y="38862"/>
                      <a:pt x="13126" y="38847"/>
                      <a:pt x="13035" y="38847"/>
                    </a:cubicBezTo>
                    <a:cubicBezTo>
                      <a:pt x="12889" y="38847"/>
                      <a:pt x="12744" y="38884"/>
                      <a:pt x="12613" y="38960"/>
                    </a:cubicBezTo>
                    <a:cubicBezTo>
                      <a:pt x="11936" y="39263"/>
                      <a:pt x="11259" y="39780"/>
                      <a:pt x="10493" y="39780"/>
                    </a:cubicBezTo>
                    <a:cubicBezTo>
                      <a:pt x="9709" y="39780"/>
                      <a:pt x="8854" y="38960"/>
                      <a:pt x="9495" y="38194"/>
                    </a:cubicBezTo>
                    <a:cubicBezTo>
                      <a:pt x="9709" y="37945"/>
                      <a:pt x="10029" y="37767"/>
                      <a:pt x="10368" y="37731"/>
                    </a:cubicBezTo>
                    <a:cubicBezTo>
                      <a:pt x="11829" y="37517"/>
                      <a:pt x="13290" y="37197"/>
                      <a:pt x="14715" y="36769"/>
                    </a:cubicBezTo>
                    <a:cubicBezTo>
                      <a:pt x="15338" y="36591"/>
                      <a:pt x="16015" y="36342"/>
                      <a:pt x="16389" y="35772"/>
                    </a:cubicBezTo>
                    <a:cubicBezTo>
                      <a:pt x="16567" y="35504"/>
                      <a:pt x="16639" y="35148"/>
                      <a:pt x="16550" y="34827"/>
                    </a:cubicBezTo>
                    <a:cubicBezTo>
                      <a:pt x="16415" y="34329"/>
                      <a:pt x="15974" y="34126"/>
                      <a:pt x="15529" y="34126"/>
                    </a:cubicBezTo>
                    <a:cubicBezTo>
                      <a:pt x="15385" y="34126"/>
                      <a:pt x="15241" y="34147"/>
                      <a:pt x="15107" y="34186"/>
                    </a:cubicBezTo>
                    <a:cubicBezTo>
                      <a:pt x="14679" y="34346"/>
                      <a:pt x="14287" y="34542"/>
                      <a:pt x="13931" y="34792"/>
                    </a:cubicBezTo>
                    <a:cubicBezTo>
                      <a:pt x="13147" y="35219"/>
                      <a:pt x="12274" y="35504"/>
                      <a:pt x="11383" y="35593"/>
                    </a:cubicBezTo>
                    <a:cubicBezTo>
                      <a:pt x="11315" y="35603"/>
                      <a:pt x="11244" y="35610"/>
                      <a:pt x="11173" y="35610"/>
                    </a:cubicBezTo>
                    <a:cubicBezTo>
                      <a:pt x="10987" y="35610"/>
                      <a:pt x="10805" y="35561"/>
                      <a:pt x="10689" y="35380"/>
                    </a:cubicBezTo>
                    <a:cubicBezTo>
                      <a:pt x="10600" y="35219"/>
                      <a:pt x="10582" y="35041"/>
                      <a:pt x="10653" y="34881"/>
                    </a:cubicBezTo>
                    <a:cubicBezTo>
                      <a:pt x="10760" y="34507"/>
                      <a:pt x="11098" y="34311"/>
                      <a:pt x="11437" y="34150"/>
                    </a:cubicBezTo>
                    <a:cubicBezTo>
                      <a:pt x="13521" y="33099"/>
                      <a:pt x="16033" y="32761"/>
                      <a:pt x="17672" y="31104"/>
                    </a:cubicBezTo>
                    <a:cubicBezTo>
                      <a:pt x="18171" y="30605"/>
                      <a:pt x="18527" y="29679"/>
                      <a:pt x="17850" y="29323"/>
                    </a:cubicBezTo>
                    <a:cubicBezTo>
                      <a:pt x="17720" y="29254"/>
                      <a:pt x="17574" y="29218"/>
                      <a:pt x="17425" y="29218"/>
                    </a:cubicBezTo>
                    <a:cubicBezTo>
                      <a:pt x="17267" y="29218"/>
                      <a:pt x="17106" y="29258"/>
                      <a:pt x="16959" y="29341"/>
                    </a:cubicBezTo>
                    <a:cubicBezTo>
                      <a:pt x="15196" y="30267"/>
                      <a:pt x="13468" y="31461"/>
                      <a:pt x="11455" y="31746"/>
                    </a:cubicBezTo>
                    <a:cubicBezTo>
                      <a:pt x="11317" y="31764"/>
                      <a:pt x="11178" y="31779"/>
                      <a:pt x="11041" y="31779"/>
                    </a:cubicBezTo>
                    <a:cubicBezTo>
                      <a:pt x="10789" y="31779"/>
                      <a:pt x="10547" y="31729"/>
                      <a:pt x="10350" y="31567"/>
                    </a:cubicBezTo>
                    <a:cubicBezTo>
                      <a:pt x="10154" y="31425"/>
                      <a:pt x="10047" y="31193"/>
                      <a:pt x="10101" y="30962"/>
                    </a:cubicBezTo>
                    <a:cubicBezTo>
                      <a:pt x="10172" y="30623"/>
                      <a:pt x="10528" y="30499"/>
                      <a:pt x="10849" y="30409"/>
                    </a:cubicBezTo>
                    <a:cubicBezTo>
                      <a:pt x="12559" y="29946"/>
                      <a:pt x="14287" y="29572"/>
                      <a:pt x="15944" y="28949"/>
                    </a:cubicBezTo>
                    <a:cubicBezTo>
                      <a:pt x="17690" y="28272"/>
                      <a:pt x="19382" y="27274"/>
                      <a:pt x="20540" y="25778"/>
                    </a:cubicBezTo>
                    <a:cubicBezTo>
                      <a:pt x="20718" y="25582"/>
                      <a:pt x="20754" y="25297"/>
                      <a:pt x="20629" y="25065"/>
                    </a:cubicBezTo>
                    <a:cubicBezTo>
                      <a:pt x="20514" y="24821"/>
                      <a:pt x="20307" y="24774"/>
                      <a:pt x="20101" y="24774"/>
                    </a:cubicBezTo>
                    <a:cubicBezTo>
                      <a:pt x="20051" y="24774"/>
                      <a:pt x="20001" y="24777"/>
                      <a:pt x="19952" y="24780"/>
                    </a:cubicBezTo>
                    <a:cubicBezTo>
                      <a:pt x="17458" y="24958"/>
                      <a:pt x="15231" y="26277"/>
                      <a:pt x="13004" y="27417"/>
                    </a:cubicBezTo>
                    <a:cubicBezTo>
                      <a:pt x="12582" y="27621"/>
                      <a:pt x="12114" y="27826"/>
                      <a:pt x="11666" y="27826"/>
                    </a:cubicBezTo>
                    <a:cubicBezTo>
                      <a:pt x="11490" y="27826"/>
                      <a:pt x="11317" y="27795"/>
                      <a:pt x="11152" y="27719"/>
                    </a:cubicBezTo>
                    <a:cubicBezTo>
                      <a:pt x="10956" y="27666"/>
                      <a:pt x="10849" y="27452"/>
                      <a:pt x="10902" y="27274"/>
                    </a:cubicBezTo>
                    <a:cubicBezTo>
                      <a:pt x="11063" y="26241"/>
                      <a:pt x="12132" y="25617"/>
                      <a:pt x="13111" y="25261"/>
                    </a:cubicBezTo>
                    <a:cubicBezTo>
                      <a:pt x="14519" y="24745"/>
                      <a:pt x="15979" y="24406"/>
                      <a:pt x="17476" y="24246"/>
                    </a:cubicBezTo>
                    <a:cubicBezTo>
                      <a:pt x="19097" y="24068"/>
                      <a:pt x="20896" y="24032"/>
                      <a:pt x="22143" y="22945"/>
                    </a:cubicBezTo>
                    <a:cubicBezTo>
                      <a:pt x="22393" y="22731"/>
                      <a:pt x="22624" y="22446"/>
                      <a:pt x="22500" y="22019"/>
                    </a:cubicBezTo>
                    <a:cubicBezTo>
                      <a:pt x="22375" y="21716"/>
                      <a:pt x="22125" y="21484"/>
                      <a:pt x="21805" y="21395"/>
                    </a:cubicBezTo>
                    <a:cubicBezTo>
                      <a:pt x="21673" y="21357"/>
                      <a:pt x="21541" y="21340"/>
                      <a:pt x="21409" y="21340"/>
                    </a:cubicBezTo>
                    <a:cubicBezTo>
                      <a:pt x="20937" y="21340"/>
                      <a:pt x="20469" y="21557"/>
                      <a:pt x="20023" y="21752"/>
                    </a:cubicBezTo>
                    <a:cubicBezTo>
                      <a:pt x="18260" y="22518"/>
                      <a:pt x="16389" y="23052"/>
                      <a:pt x="14483" y="23319"/>
                    </a:cubicBezTo>
                    <a:cubicBezTo>
                      <a:pt x="14441" y="23324"/>
                      <a:pt x="14398" y="23326"/>
                      <a:pt x="14355" y="23326"/>
                    </a:cubicBezTo>
                    <a:cubicBezTo>
                      <a:pt x="14214" y="23326"/>
                      <a:pt x="14071" y="23303"/>
                      <a:pt x="13949" y="23248"/>
                    </a:cubicBezTo>
                    <a:cubicBezTo>
                      <a:pt x="13503" y="23052"/>
                      <a:pt x="13521" y="22660"/>
                      <a:pt x="13646" y="22357"/>
                    </a:cubicBezTo>
                    <a:cubicBezTo>
                      <a:pt x="14073" y="21182"/>
                      <a:pt x="15498" y="20790"/>
                      <a:pt x="16728" y="20558"/>
                    </a:cubicBezTo>
                    <a:lnTo>
                      <a:pt x="20469" y="19810"/>
                    </a:lnTo>
                    <a:cubicBezTo>
                      <a:pt x="22268" y="19454"/>
                      <a:pt x="24281" y="18955"/>
                      <a:pt x="25047" y="17227"/>
                    </a:cubicBezTo>
                    <a:cubicBezTo>
                      <a:pt x="25172" y="16977"/>
                      <a:pt x="25136" y="16692"/>
                      <a:pt x="24958" y="16496"/>
                    </a:cubicBezTo>
                    <a:cubicBezTo>
                      <a:pt x="24839" y="16368"/>
                      <a:pt x="24711" y="16325"/>
                      <a:pt x="24583" y="16325"/>
                    </a:cubicBezTo>
                    <a:cubicBezTo>
                      <a:pt x="24461" y="16325"/>
                      <a:pt x="24340" y="16364"/>
                      <a:pt x="24227" y="16407"/>
                    </a:cubicBezTo>
                    <a:cubicBezTo>
                      <a:pt x="21912" y="17138"/>
                      <a:pt x="19685" y="18278"/>
                      <a:pt x="17244" y="18314"/>
                    </a:cubicBezTo>
                    <a:cubicBezTo>
                      <a:pt x="17066" y="18314"/>
                      <a:pt x="16906" y="18224"/>
                      <a:pt x="16799" y="18082"/>
                    </a:cubicBezTo>
                    <a:cubicBezTo>
                      <a:pt x="16639" y="17761"/>
                      <a:pt x="16959" y="17476"/>
                      <a:pt x="17244" y="17316"/>
                    </a:cubicBezTo>
                    <a:cubicBezTo>
                      <a:pt x="18046" y="16888"/>
                      <a:pt x="20415" y="16194"/>
                      <a:pt x="20415" y="16194"/>
                    </a:cubicBezTo>
                    <a:cubicBezTo>
                      <a:pt x="23551" y="15909"/>
                      <a:pt x="26436" y="14377"/>
                      <a:pt x="28432" y="11972"/>
                    </a:cubicBezTo>
                    <a:cubicBezTo>
                      <a:pt x="28735" y="11615"/>
                      <a:pt x="29002" y="11081"/>
                      <a:pt x="28610" y="10778"/>
                    </a:cubicBezTo>
                    <a:cubicBezTo>
                      <a:pt x="28485" y="10691"/>
                      <a:pt x="28343" y="10647"/>
                      <a:pt x="28208" y="10647"/>
                    </a:cubicBezTo>
                    <a:cubicBezTo>
                      <a:pt x="28150" y="10647"/>
                      <a:pt x="28093" y="10655"/>
                      <a:pt x="28040" y="10671"/>
                    </a:cubicBezTo>
                    <a:cubicBezTo>
                      <a:pt x="27024" y="10921"/>
                      <a:pt x="26241" y="11615"/>
                      <a:pt x="25368" y="12132"/>
                    </a:cubicBezTo>
                    <a:cubicBezTo>
                      <a:pt x="24096" y="12856"/>
                      <a:pt x="22650" y="13232"/>
                      <a:pt x="21200" y="13232"/>
                    </a:cubicBezTo>
                    <a:cubicBezTo>
                      <a:pt x="21046" y="13232"/>
                      <a:pt x="20891" y="13227"/>
                      <a:pt x="20736" y="13219"/>
                    </a:cubicBezTo>
                    <a:cubicBezTo>
                      <a:pt x="20807" y="12524"/>
                      <a:pt x="21662" y="12239"/>
                      <a:pt x="22339" y="12079"/>
                    </a:cubicBezTo>
                    <a:cubicBezTo>
                      <a:pt x="25902" y="11206"/>
                      <a:pt x="28966" y="8961"/>
                      <a:pt x="30872" y="5843"/>
                    </a:cubicBezTo>
                    <a:cubicBezTo>
                      <a:pt x="31015" y="5612"/>
                      <a:pt x="31015" y="5327"/>
                      <a:pt x="30854" y="5113"/>
                    </a:cubicBezTo>
                    <a:cubicBezTo>
                      <a:pt x="30749" y="4966"/>
                      <a:pt x="30620" y="4918"/>
                      <a:pt x="30487" y="4918"/>
                    </a:cubicBezTo>
                    <a:cubicBezTo>
                      <a:pt x="30395" y="4918"/>
                      <a:pt x="30301" y="4941"/>
                      <a:pt x="30213" y="4971"/>
                    </a:cubicBezTo>
                    <a:cubicBezTo>
                      <a:pt x="28414" y="5541"/>
                      <a:pt x="27185" y="7607"/>
                      <a:pt x="25296" y="7643"/>
                    </a:cubicBezTo>
                    <a:cubicBezTo>
                      <a:pt x="26882" y="6039"/>
                      <a:pt x="28182" y="4169"/>
                      <a:pt x="29109" y="2120"/>
                    </a:cubicBezTo>
                    <a:cubicBezTo>
                      <a:pt x="29322" y="1639"/>
                      <a:pt x="29536" y="1105"/>
                      <a:pt x="29340" y="588"/>
                    </a:cubicBezTo>
                    <a:cubicBezTo>
                      <a:pt x="29251" y="303"/>
                      <a:pt x="29020" y="89"/>
                      <a:pt x="28752" y="18"/>
                    </a:cubicBezTo>
                    <a:cubicBezTo>
                      <a:pt x="28698" y="6"/>
                      <a:pt x="28644" y="1"/>
                      <a:pt x="2859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484" name="Google Shape;1484;p4"/>
              <p:cNvGrpSpPr/>
              <p:nvPr/>
            </p:nvGrpSpPr>
            <p:grpSpPr>
              <a:xfrm>
                <a:off x="-965199" y="2712111"/>
                <a:ext cx="1387364" cy="1986663"/>
                <a:chOff x="-965199" y="2712111"/>
                <a:chExt cx="1387364" cy="1986663"/>
              </a:xfrm>
            </p:grpSpPr>
            <p:sp>
              <p:nvSpPr>
                <p:cNvPr id="1485" name="Google Shape;1485;p4"/>
                <p:cNvSpPr/>
                <p:nvPr/>
              </p:nvSpPr>
              <p:spPr>
                <a:xfrm>
                  <a:off x="300299" y="2712111"/>
                  <a:ext cx="29392" cy="22708"/>
                </a:xfrm>
                <a:custGeom>
                  <a:rect b="b" l="l" r="r" t="t"/>
                  <a:pathLst>
                    <a:path extrusionOk="0" h="428" w="554">
                      <a:moveTo>
                        <a:pt x="268" y="0"/>
                      </a:moveTo>
                      <a:cubicBezTo>
                        <a:pt x="1" y="0"/>
                        <a:pt x="19" y="428"/>
                        <a:pt x="286" y="428"/>
                      </a:cubicBezTo>
                      <a:cubicBezTo>
                        <a:pt x="553" y="428"/>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6" name="Google Shape;1486;p4"/>
                <p:cNvSpPr/>
                <p:nvPr/>
              </p:nvSpPr>
              <p:spPr>
                <a:xfrm>
                  <a:off x="392773" y="2853182"/>
                  <a:ext cx="29392" cy="21487"/>
                </a:xfrm>
                <a:custGeom>
                  <a:rect b="b" l="l" r="r" t="t"/>
                  <a:pathLst>
                    <a:path extrusionOk="0" h="405" w="554">
                      <a:moveTo>
                        <a:pt x="304" y="0"/>
                      </a:moveTo>
                      <a:cubicBezTo>
                        <a:pt x="148" y="0"/>
                        <a:pt x="1" y="205"/>
                        <a:pt x="182" y="334"/>
                      </a:cubicBezTo>
                      <a:lnTo>
                        <a:pt x="182" y="352"/>
                      </a:lnTo>
                      <a:lnTo>
                        <a:pt x="235" y="369"/>
                      </a:lnTo>
                      <a:cubicBezTo>
                        <a:pt x="263" y="394"/>
                        <a:pt x="296" y="404"/>
                        <a:pt x="329" y="404"/>
                      </a:cubicBezTo>
                      <a:cubicBezTo>
                        <a:pt x="441" y="404"/>
                        <a:pt x="554" y="280"/>
                        <a:pt x="485" y="156"/>
                      </a:cubicBezTo>
                      <a:lnTo>
                        <a:pt x="467" y="102"/>
                      </a:lnTo>
                      <a:cubicBezTo>
                        <a:pt x="423" y="29"/>
                        <a:pt x="363" y="0"/>
                        <a:pt x="3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7" name="Google Shape;1487;p4"/>
                <p:cNvSpPr/>
                <p:nvPr/>
              </p:nvSpPr>
              <p:spPr>
                <a:xfrm>
                  <a:off x="176524" y="3035317"/>
                  <a:ext cx="16129" cy="11407"/>
                </a:xfrm>
                <a:custGeom>
                  <a:rect b="b" l="l" r="r" t="t"/>
                  <a:pathLst>
                    <a:path extrusionOk="0" h="215" w="304">
                      <a:moveTo>
                        <a:pt x="161" y="1"/>
                      </a:moveTo>
                      <a:cubicBezTo>
                        <a:pt x="0" y="1"/>
                        <a:pt x="0" y="214"/>
                        <a:pt x="143" y="214"/>
                      </a:cubicBezTo>
                      <a:cubicBezTo>
                        <a:pt x="285" y="214"/>
                        <a:pt x="303" y="1"/>
                        <a:pt x="16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8" name="Google Shape;1488;p4"/>
                <p:cNvSpPr/>
                <p:nvPr/>
              </p:nvSpPr>
              <p:spPr>
                <a:xfrm>
                  <a:off x="82937" y="2936106"/>
                  <a:ext cx="38836" cy="29339"/>
                </a:xfrm>
                <a:custGeom>
                  <a:rect b="b" l="l" r="r" t="t"/>
                  <a:pathLst>
                    <a:path extrusionOk="0" h="553" w="732">
                      <a:moveTo>
                        <a:pt x="375" y="0"/>
                      </a:moveTo>
                      <a:cubicBezTo>
                        <a:pt x="1" y="0"/>
                        <a:pt x="1" y="552"/>
                        <a:pt x="375" y="552"/>
                      </a:cubicBezTo>
                      <a:cubicBezTo>
                        <a:pt x="731" y="552"/>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89" name="Google Shape;1489;p4"/>
                <p:cNvSpPr/>
                <p:nvPr/>
              </p:nvSpPr>
              <p:spPr>
                <a:xfrm>
                  <a:off x="-93786" y="3182170"/>
                  <a:ext cx="31249" cy="25838"/>
                </a:xfrm>
                <a:custGeom>
                  <a:rect b="b" l="l" r="r" t="t"/>
                  <a:pathLst>
                    <a:path extrusionOk="0" h="487" w="589">
                      <a:moveTo>
                        <a:pt x="260" y="0"/>
                      </a:moveTo>
                      <a:cubicBezTo>
                        <a:pt x="210" y="0"/>
                        <a:pt x="158" y="10"/>
                        <a:pt x="107" y="29"/>
                      </a:cubicBezTo>
                      <a:cubicBezTo>
                        <a:pt x="54" y="65"/>
                        <a:pt x="0" y="118"/>
                        <a:pt x="18" y="190"/>
                      </a:cubicBezTo>
                      <a:cubicBezTo>
                        <a:pt x="18" y="358"/>
                        <a:pt x="162" y="486"/>
                        <a:pt x="326" y="486"/>
                      </a:cubicBezTo>
                      <a:cubicBezTo>
                        <a:pt x="354" y="486"/>
                        <a:pt x="382" y="482"/>
                        <a:pt x="410" y="475"/>
                      </a:cubicBezTo>
                      <a:cubicBezTo>
                        <a:pt x="464" y="439"/>
                        <a:pt x="499" y="386"/>
                        <a:pt x="535" y="332"/>
                      </a:cubicBezTo>
                      <a:cubicBezTo>
                        <a:pt x="588" y="261"/>
                        <a:pt x="570" y="154"/>
                        <a:pt x="517" y="101"/>
                      </a:cubicBezTo>
                      <a:cubicBezTo>
                        <a:pt x="437" y="32"/>
                        <a:pt x="350" y="0"/>
                        <a:pt x="26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0" name="Google Shape;1490;p4"/>
                <p:cNvSpPr/>
                <p:nvPr/>
              </p:nvSpPr>
              <p:spPr>
                <a:xfrm>
                  <a:off x="31899" y="3262176"/>
                  <a:ext cx="34061" cy="23663"/>
                </a:xfrm>
                <a:custGeom>
                  <a:rect b="b" l="l" r="r" t="t"/>
                  <a:pathLst>
                    <a:path extrusionOk="0" h="446" w="642">
                      <a:moveTo>
                        <a:pt x="286" y="0"/>
                      </a:moveTo>
                      <a:cubicBezTo>
                        <a:pt x="1" y="0"/>
                        <a:pt x="54" y="445"/>
                        <a:pt x="339" y="445"/>
                      </a:cubicBezTo>
                      <a:cubicBezTo>
                        <a:pt x="642" y="445"/>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1" name="Google Shape;1491;p4"/>
                <p:cNvSpPr/>
                <p:nvPr/>
              </p:nvSpPr>
              <p:spPr>
                <a:xfrm>
                  <a:off x="-201539" y="3341545"/>
                  <a:ext cx="35016" cy="24618"/>
                </a:xfrm>
                <a:custGeom>
                  <a:rect b="b" l="l" r="r" t="t"/>
                  <a:pathLst>
                    <a:path extrusionOk="0" h="464" w="660">
                      <a:moveTo>
                        <a:pt x="303" y="0"/>
                      </a:moveTo>
                      <a:cubicBezTo>
                        <a:pt x="1" y="0"/>
                        <a:pt x="72" y="464"/>
                        <a:pt x="357" y="464"/>
                      </a:cubicBezTo>
                      <a:cubicBezTo>
                        <a:pt x="660" y="464"/>
                        <a:pt x="606" y="0"/>
                        <a:pt x="30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2" name="Google Shape;1492;p4"/>
                <p:cNvSpPr/>
                <p:nvPr/>
              </p:nvSpPr>
              <p:spPr>
                <a:xfrm>
                  <a:off x="-330036" y="3475135"/>
                  <a:ext cx="37987" cy="26899"/>
                </a:xfrm>
                <a:custGeom>
                  <a:rect b="b" l="l" r="r" t="t"/>
                  <a:pathLst>
                    <a:path extrusionOk="0" h="507" w="716">
                      <a:moveTo>
                        <a:pt x="316" y="0"/>
                      </a:moveTo>
                      <a:cubicBezTo>
                        <a:pt x="149" y="0"/>
                        <a:pt x="0" y="213"/>
                        <a:pt x="160" y="386"/>
                      </a:cubicBezTo>
                      <a:lnTo>
                        <a:pt x="178" y="404"/>
                      </a:lnTo>
                      <a:cubicBezTo>
                        <a:pt x="233" y="477"/>
                        <a:pt x="299" y="507"/>
                        <a:pt x="363" y="507"/>
                      </a:cubicBezTo>
                      <a:cubicBezTo>
                        <a:pt x="549" y="507"/>
                        <a:pt x="715" y="256"/>
                        <a:pt x="516" y="83"/>
                      </a:cubicBezTo>
                      <a:lnTo>
                        <a:pt x="481" y="83"/>
                      </a:lnTo>
                      <a:cubicBezTo>
                        <a:pt x="431" y="25"/>
                        <a:pt x="373" y="0"/>
                        <a:pt x="3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3" name="Google Shape;1493;p4"/>
                <p:cNvSpPr/>
                <p:nvPr/>
              </p:nvSpPr>
              <p:spPr>
                <a:xfrm>
                  <a:off x="-294171" y="2951226"/>
                  <a:ext cx="45415" cy="33106"/>
                </a:xfrm>
                <a:custGeom>
                  <a:rect b="b" l="l" r="r" t="t"/>
                  <a:pathLst>
                    <a:path extrusionOk="0" h="624" w="856">
                      <a:moveTo>
                        <a:pt x="393" y="0"/>
                      </a:moveTo>
                      <a:cubicBezTo>
                        <a:pt x="1" y="0"/>
                        <a:pt x="72" y="624"/>
                        <a:pt x="464" y="624"/>
                      </a:cubicBezTo>
                      <a:cubicBezTo>
                        <a:pt x="856" y="624"/>
                        <a:pt x="785" y="0"/>
                        <a:pt x="3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4" name="Google Shape;1494;p4"/>
                <p:cNvSpPr/>
                <p:nvPr/>
              </p:nvSpPr>
              <p:spPr>
                <a:xfrm>
                  <a:off x="-325367" y="3126994"/>
                  <a:ext cx="20851" cy="15174"/>
                </a:xfrm>
                <a:custGeom>
                  <a:rect b="b" l="l" r="r" t="t"/>
                  <a:pathLst>
                    <a:path extrusionOk="0" h="286" w="393">
                      <a:moveTo>
                        <a:pt x="179" y="1"/>
                      </a:moveTo>
                      <a:cubicBezTo>
                        <a:pt x="1" y="1"/>
                        <a:pt x="19" y="286"/>
                        <a:pt x="197" y="286"/>
                      </a:cubicBezTo>
                      <a:cubicBezTo>
                        <a:pt x="393" y="286"/>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5" name="Google Shape;1495;p4"/>
                <p:cNvSpPr/>
                <p:nvPr/>
              </p:nvSpPr>
              <p:spPr>
                <a:xfrm>
                  <a:off x="83892" y="3438899"/>
                  <a:ext cx="44460" cy="32151"/>
                </a:xfrm>
                <a:custGeom>
                  <a:rect b="b" l="l" r="r" t="t"/>
                  <a:pathLst>
                    <a:path extrusionOk="0" h="606" w="838">
                      <a:moveTo>
                        <a:pt x="392" y="0"/>
                      </a:moveTo>
                      <a:cubicBezTo>
                        <a:pt x="0" y="0"/>
                        <a:pt x="72" y="606"/>
                        <a:pt x="464" y="606"/>
                      </a:cubicBezTo>
                      <a:cubicBezTo>
                        <a:pt x="838" y="606"/>
                        <a:pt x="784" y="0"/>
                        <a:pt x="3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6" name="Google Shape;1496;p4"/>
                <p:cNvSpPr/>
                <p:nvPr/>
              </p:nvSpPr>
              <p:spPr>
                <a:xfrm>
                  <a:off x="-138882" y="3509673"/>
                  <a:ext cx="24618" cy="18781"/>
                </a:xfrm>
                <a:custGeom>
                  <a:rect b="b" l="l" r="r" t="t"/>
                  <a:pathLst>
                    <a:path extrusionOk="0" h="354" w="464">
                      <a:moveTo>
                        <a:pt x="229" y="0"/>
                      </a:moveTo>
                      <a:cubicBezTo>
                        <a:pt x="115" y="0"/>
                        <a:pt x="0" y="157"/>
                        <a:pt x="84" y="270"/>
                      </a:cubicBezTo>
                      <a:lnTo>
                        <a:pt x="84" y="252"/>
                      </a:lnTo>
                      <a:lnTo>
                        <a:pt x="120" y="305"/>
                      </a:lnTo>
                      <a:cubicBezTo>
                        <a:pt x="143" y="339"/>
                        <a:pt x="173" y="353"/>
                        <a:pt x="204" y="353"/>
                      </a:cubicBezTo>
                      <a:cubicBezTo>
                        <a:pt x="322" y="353"/>
                        <a:pt x="464" y="162"/>
                        <a:pt x="352" y="91"/>
                      </a:cubicBezTo>
                      <a:lnTo>
                        <a:pt x="316" y="38"/>
                      </a:lnTo>
                      <a:cubicBezTo>
                        <a:pt x="290" y="12"/>
                        <a:pt x="259" y="0"/>
                        <a:pt x="2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7" name="Google Shape;1497;p4"/>
                <p:cNvSpPr/>
                <p:nvPr/>
              </p:nvSpPr>
              <p:spPr>
                <a:xfrm>
                  <a:off x="-452007" y="3693134"/>
                  <a:ext cx="31249" cy="23663"/>
                </a:xfrm>
                <a:custGeom>
                  <a:rect b="b" l="l" r="r" t="t"/>
                  <a:pathLst>
                    <a:path extrusionOk="0" h="446" w="589">
                      <a:moveTo>
                        <a:pt x="286" y="0"/>
                      </a:moveTo>
                      <a:cubicBezTo>
                        <a:pt x="1" y="0"/>
                        <a:pt x="36" y="446"/>
                        <a:pt x="304" y="446"/>
                      </a:cubicBezTo>
                      <a:cubicBezTo>
                        <a:pt x="589"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8" name="Google Shape;1498;p4"/>
                <p:cNvSpPr/>
                <p:nvPr/>
              </p:nvSpPr>
              <p:spPr>
                <a:xfrm>
                  <a:off x="-556895" y="3166678"/>
                  <a:ext cx="31249" cy="23716"/>
                </a:xfrm>
                <a:custGeom>
                  <a:rect b="b" l="l" r="r" t="t"/>
                  <a:pathLst>
                    <a:path extrusionOk="0" h="447" w="589">
                      <a:moveTo>
                        <a:pt x="268" y="1"/>
                      </a:moveTo>
                      <a:cubicBezTo>
                        <a:pt x="0" y="1"/>
                        <a:pt x="18" y="446"/>
                        <a:pt x="303" y="446"/>
                      </a:cubicBezTo>
                      <a:cubicBezTo>
                        <a:pt x="588" y="446"/>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9" name="Google Shape;1499;p4"/>
                <p:cNvSpPr/>
                <p:nvPr/>
              </p:nvSpPr>
              <p:spPr>
                <a:xfrm>
                  <a:off x="-526813" y="3339369"/>
                  <a:ext cx="32364" cy="28172"/>
                </a:xfrm>
                <a:custGeom>
                  <a:rect b="b" l="l" r="r" t="t"/>
                  <a:pathLst>
                    <a:path extrusionOk="0" h="531" w="610">
                      <a:moveTo>
                        <a:pt x="260" y="1"/>
                      </a:moveTo>
                      <a:cubicBezTo>
                        <a:pt x="4" y="1"/>
                        <a:pt x="1" y="530"/>
                        <a:pt x="250" y="530"/>
                      </a:cubicBezTo>
                      <a:cubicBezTo>
                        <a:pt x="268" y="530"/>
                        <a:pt x="286" y="528"/>
                        <a:pt x="306" y="522"/>
                      </a:cubicBezTo>
                      <a:lnTo>
                        <a:pt x="324" y="522"/>
                      </a:lnTo>
                      <a:cubicBezTo>
                        <a:pt x="591" y="469"/>
                        <a:pt x="609" y="95"/>
                        <a:pt x="342" y="24"/>
                      </a:cubicBezTo>
                      <a:lnTo>
                        <a:pt x="306" y="6"/>
                      </a:lnTo>
                      <a:cubicBezTo>
                        <a:pt x="290" y="2"/>
                        <a:pt x="275" y="1"/>
                        <a:pt x="2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0" name="Google Shape;1500;p4"/>
                <p:cNvSpPr/>
                <p:nvPr/>
              </p:nvSpPr>
              <p:spPr>
                <a:xfrm>
                  <a:off x="-666558" y="3550631"/>
                  <a:ext cx="23238" cy="16871"/>
                </a:xfrm>
                <a:custGeom>
                  <a:rect b="b" l="l" r="r" t="t"/>
                  <a:pathLst>
                    <a:path extrusionOk="0" h="318" w="438">
                      <a:moveTo>
                        <a:pt x="144" y="0"/>
                      </a:moveTo>
                      <a:cubicBezTo>
                        <a:pt x="107" y="0"/>
                        <a:pt x="74" y="19"/>
                        <a:pt x="54" y="68"/>
                      </a:cubicBezTo>
                      <a:cubicBezTo>
                        <a:pt x="19" y="139"/>
                        <a:pt x="1" y="210"/>
                        <a:pt x="72" y="281"/>
                      </a:cubicBezTo>
                      <a:cubicBezTo>
                        <a:pt x="108" y="299"/>
                        <a:pt x="143" y="317"/>
                        <a:pt x="179" y="317"/>
                      </a:cubicBezTo>
                      <a:cubicBezTo>
                        <a:pt x="197" y="317"/>
                        <a:pt x="232" y="299"/>
                        <a:pt x="250" y="281"/>
                      </a:cubicBezTo>
                      <a:cubicBezTo>
                        <a:pt x="259" y="264"/>
                        <a:pt x="268" y="255"/>
                        <a:pt x="275" y="255"/>
                      </a:cubicBezTo>
                      <a:cubicBezTo>
                        <a:pt x="281" y="255"/>
                        <a:pt x="286" y="264"/>
                        <a:pt x="286" y="281"/>
                      </a:cubicBezTo>
                      <a:cubicBezTo>
                        <a:pt x="438" y="226"/>
                        <a:pt x="269" y="0"/>
                        <a:pt x="1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1" name="Google Shape;1501;p4"/>
                <p:cNvSpPr/>
                <p:nvPr/>
              </p:nvSpPr>
              <p:spPr>
                <a:xfrm>
                  <a:off x="-566339" y="3798022"/>
                  <a:ext cx="45415" cy="35971"/>
                </a:xfrm>
                <a:custGeom>
                  <a:rect b="b" l="l" r="r" t="t"/>
                  <a:pathLst>
                    <a:path extrusionOk="0" h="678" w="856">
                      <a:moveTo>
                        <a:pt x="446" y="1"/>
                      </a:moveTo>
                      <a:cubicBezTo>
                        <a:pt x="18" y="1"/>
                        <a:pt x="0" y="678"/>
                        <a:pt x="410" y="678"/>
                      </a:cubicBezTo>
                      <a:cubicBezTo>
                        <a:pt x="855" y="678"/>
                        <a:pt x="855"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2" name="Google Shape;1502;p4"/>
                <p:cNvSpPr/>
                <p:nvPr/>
              </p:nvSpPr>
              <p:spPr>
                <a:xfrm>
                  <a:off x="-652339" y="3954425"/>
                  <a:ext cx="28384" cy="27960"/>
                </a:xfrm>
                <a:custGeom>
                  <a:rect b="b" l="l" r="r" t="t"/>
                  <a:pathLst>
                    <a:path extrusionOk="0" h="527" w="535">
                      <a:moveTo>
                        <a:pt x="196" y="509"/>
                      </a:moveTo>
                      <a:lnTo>
                        <a:pt x="196" y="509"/>
                      </a:lnTo>
                      <a:cubicBezTo>
                        <a:pt x="210" y="513"/>
                        <a:pt x="223" y="517"/>
                        <a:pt x="237" y="519"/>
                      </a:cubicBezTo>
                      <a:lnTo>
                        <a:pt x="237" y="519"/>
                      </a:lnTo>
                      <a:lnTo>
                        <a:pt x="196" y="509"/>
                      </a:lnTo>
                      <a:close/>
                      <a:moveTo>
                        <a:pt x="290" y="0"/>
                      </a:moveTo>
                      <a:cubicBezTo>
                        <a:pt x="271" y="0"/>
                        <a:pt x="252" y="3"/>
                        <a:pt x="232" y="10"/>
                      </a:cubicBezTo>
                      <a:cubicBezTo>
                        <a:pt x="107" y="63"/>
                        <a:pt x="0" y="135"/>
                        <a:pt x="36" y="277"/>
                      </a:cubicBezTo>
                      <a:cubicBezTo>
                        <a:pt x="36" y="402"/>
                        <a:pt x="125" y="509"/>
                        <a:pt x="249" y="509"/>
                      </a:cubicBezTo>
                      <a:lnTo>
                        <a:pt x="263" y="522"/>
                      </a:lnTo>
                      <a:lnTo>
                        <a:pt x="263" y="522"/>
                      </a:lnTo>
                      <a:cubicBezTo>
                        <a:pt x="254" y="521"/>
                        <a:pt x="246" y="520"/>
                        <a:pt x="237" y="519"/>
                      </a:cubicBezTo>
                      <a:lnTo>
                        <a:pt x="237" y="519"/>
                      </a:lnTo>
                      <a:lnTo>
                        <a:pt x="267" y="527"/>
                      </a:lnTo>
                      <a:lnTo>
                        <a:pt x="263" y="522"/>
                      </a:lnTo>
                      <a:lnTo>
                        <a:pt x="263" y="522"/>
                      </a:lnTo>
                      <a:cubicBezTo>
                        <a:pt x="268" y="522"/>
                        <a:pt x="274" y="523"/>
                        <a:pt x="280" y="523"/>
                      </a:cubicBezTo>
                      <a:cubicBezTo>
                        <a:pt x="408" y="523"/>
                        <a:pt x="520" y="424"/>
                        <a:pt x="535" y="277"/>
                      </a:cubicBezTo>
                      <a:cubicBezTo>
                        <a:pt x="535" y="152"/>
                        <a:pt x="425" y="0"/>
                        <a:pt x="29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3" name="Google Shape;1503;p4"/>
                <p:cNvSpPr/>
                <p:nvPr/>
              </p:nvSpPr>
              <p:spPr>
                <a:xfrm>
                  <a:off x="-246900" y="3920895"/>
                  <a:ext cx="37828" cy="28437"/>
                </a:xfrm>
                <a:custGeom>
                  <a:rect b="b" l="l" r="r" t="t"/>
                  <a:pathLst>
                    <a:path extrusionOk="0" h="536" w="713">
                      <a:moveTo>
                        <a:pt x="357" y="1"/>
                      </a:moveTo>
                      <a:cubicBezTo>
                        <a:pt x="0" y="1"/>
                        <a:pt x="0" y="535"/>
                        <a:pt x="357" y="535"/>
                      </a:cubicBezTo>
                      <a:cubicBezTo>
                        <a:pt x="713" y="535"/>
                        <a:pt x="713" y="1"/>
                        <a:pt x="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4" name="Google Shape;1504;p4"/>
                <p:cNvSpPr/>
                <p:nvPr/>
              </p:nvSpPr>
              <p:spPr>
                <a:xfrm>
                  <a:off x="-492965" y="4018886"/>
                  <a:ext cx="33478" cy="25679"/>
                </a:xfrm>
                <a:custGeom>
                  <a:rect b="b" l="l" r="r" t="t"/>
                  <a:pathLst>
                    <a:path extrusionOk="0" h="484" w="631">
                      <a:moveTo>
                        <a:pt x="394" y="1"/>
                      </a:moveTo>
                      <a:cubicBezTo>
                        <a:pt x="357" y="1"/>
                        <a:pt x="321" y="9"/>
                        <a:pt x="292" y="24"/>
                      </a:cubicBezTo>
                      <a:cubicBezTo>
                        <a:pt x="256" y="42"/>
                        <a:pt x="238" y="60"/>
                        <a:pt x="220" y="60"/>
                      </a:cubicBezTo>
                      <a:cubicBezTo>
                        <a:pt x="0" y="197"/>
                        <a:pt x="195" y="484"/>
                        <a:pt x="377" y="484"/>
                      </a:cubicBezTo>
                      <a:cubicBezTo>
                        <a:pt x="430" y="484"/>
                        <a:pt x="483" y="459"/>
                        <a:pt x="523" y="398"/>
                      </a:cubicBezTo>
                      <a:lnTo>
                        <a:pt x="577" y="309"/>
                      </a:lnTo>
                      <a:cubicBezTo>
                        <a:pt x="630" y="220"/>
                        <a:pt x="612" y="113"/>
                        <a:pt x="541" y="60"/>
                      </a:cubicBezTo>
                      <a:cubicBezTo>
                        <a:pt x="499" y="18"/>
                        <a:pt x="445" y="1"/>
                        <a:pt x="3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5" name="Google Shape;1505;p4"/>
                <p:cNvSpPr/>
                <p:nvPr/>
              </p:nvSpPr>
              <p:spPr>
                <a:xfrm>
                  <a:off x="-635362" y="4265852"/>
                  <a:ext cx="32841" cy="28278"/>
                </a:xfrm>
                <a:custGeom>
                  <a:rect b="b" l="l" r="r" t="t"/>
                  <a:pathLst>
                    <a:path extrusionOk="0" h="533" w="619">
                      <a:moveTo>
                        <a:pt x="339" y="1"/>
                      </a:moveTo>
                      <a:lnTo>
                        <a:pt x="348" y="6"/>
                      </a:lnTo>
                      <a:lnTo>
                        <a:pt x="348" y="6"/>
                      </a:lnTo>
                      <a:cubicBezTo>
                        <a:pt x="343" y="6"/>
                        <a:pt x="339" y="6"/>
                        <a:pt x="335" y="6"/>
                      </a:cubicBezTo>
                      <a:cubicBezTo>
                        <a:pt x="280" y="6"/>
                        <a:pt x="225" y="22"/>
                        <a:pt x="179" y="54"/>
                      </a:cubicBezTo>
                      <a:cubicBezTo>
                        <a:pt x="72" y="143"/>
                        <a:pt x="1" y="375"/>
                        <a:pt x="143" y="464"/>
                      </a:cubicBezTo>
                      <a:cubicBezTo>
                        <a:pt x="207" y="510"/>
                        <a:pt x="280" y="532"/>
                        <a:pt x="348" y="532"/>
                      </a:cubicBezTo>
                      <a:cubicBezTo>
                        <a:pt x="492" y="532"/>
                        <a:pt x="618" y="437"/>
                        <a:pt x="606" y="268"/>
                      </a:cubicBezTo>
                      <a:cubicBezTo>
                        <a:pt x="606" y="126"/>
                        <a:pt x="482"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6" name="Google Shape;1506;p4"/>
                <p:cNvSpPr/>
                <p:nvPr/>
              </p:nvSpPr>
              <p:spPr>
                <a:xfrm>
                  <a:off x="-724175" y="4168498"/>
                  <a:ext cx="32151" cy="23716"/>
                </a:xfrm>
                <a:custGeom>
                  <a:rect b="b" l="l" r="r" t="t"/>
                  <a:pathLst>
                    <a:path extrusionOk="0" h="447" w="606">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7" name="Google Shape;1507;p4"/>
                <p:cNvSpPr/>
                <p:nvPr/>
              </p:nvSpPr>
              <p:spPr>
                <a:xfrm>
                  <a:off x="-811130" y="3729051"/>
                  <a:ext cx="35971" cy="25573"/>
                </a:xfrm>
                <a:custGeom>
                  <a:rect b="b" l="l" r="r" t="t"/>
                  <a:pathLst>
                    <a:path extrusionOk="0" h="482" w="678">
                      <a:moveTo>
                        <a:pt x="374" y="0"/>
                      </a:moveTo>
                      <a:cubicBezTo>
                        <a:pt x="72" y="0"/>
                        <a:pt x="0" y="481"/>
                        <a:pt x="303" y="481"/>
                      </a:cubicBezTo>
                      <a:cubicBezTo>
                        <a:pt x="606" y="481"/>
                        <a:pt x="677" y="0"/>
                        <a:pt x="37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8" name="Google Shape;1508;p4"/>
                <p:cNvSpPr/>
                <p:nvPr/>
              </p:nvSpPr>
              <p:spPr>
                <a:xfrm>
                  <a:off x="-296028" y="4129769"/>
                  <a:ext cx="45415" cy="32204"/>
                </a:xfrm>
                <a:custGeom>
                  <a:rect b="b" l="l" r="r" t="t"/>
                  <a:pathLst>
                    <a:path extrusionOk="0" h="607" w="856">
                      <a:moveTo>
                        <a:pt x="392" y="1"/>
                      </a:moveTo>
                      <a:cubicBezTo>
                        <a:pt x="0" y="1"/>
                        <a:pt x="71" y="606"/>
                        <a:pt x="463"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09" name="Google Shape;1509;p4"/>
                <p:cNvSpPr/>
                <p:nvPr/>
              </p:nvSpPr>
              <p:spPr>
                <a:xfrm>
                  <a:off x="-669370" y="4471914"/>
                  <a:ext cx="35971" cy="26528"/>
                </a:xfrm>
                <a:custGeom>
                  <a:rect b="b" l="l" r="r" t="t"/>
                  <a:pathLst>
                    <a:path extrusionOk="0" h="500" w="678">
                      <a:moveTo>
                        <a:pt x="357" y="0"/>
                      </a:moveTo>
                      <a:cubicBezTo>
                        <a:pt x="18" y="0"/>
                        <a:pt x="0" y="499"/>
                        <a:pt x="321" y="499"/>
                      </a:cubicBezTo>
                      <a:cubicBezTo>
                        <a:pt x="642" y="499"/>
                        <a:pt x="677"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0" name="Google Shape;1510;p4"/>
                <p:cNvSpPr/>
                <p:nvPr/>
              </p:nvSpPr>
              <p:spPr>
                <a:xfrm>
                  <a:off x="-933844" y="4437323"/>
                  <a:ext cx="26368" cy="25785"/>
                </a:xfrm>
                <a:custGeom>
                  <a:rect b="b" l="l" r="r" t="t"/>
                  <a:pathLst>
                    <a:path extrusionOk="0" h="486" w="497">
                      <a:moveTo>
                        <a:pt x="251" y="0"/>
                      </a:moveTo>
                      <a:cubicBezTo>
                        <a:pt x="137" y="0"/>
                        <a:pt x="28" y="82"/>
                        <a:pt x="15" y="207"/>
                      </a:cubicBezTo>
                      <a:cubicBezTo>
                        <a:pt x="1" y="323"/>
                        <a:pt x="115" y="485"/>
                        <a:pt x="245" y="485"/>
                      </a:cubicBezTo>
                      <a:cubicBezTo>
                        <a:pt x="275" y="485"/>
                        <a:pt x="306" y="477"/>
                        <a:pt x="336" y="456"/>
                      </a:cubicBezTo>
                      <a:lnTo>
                        <a:pt x="478" y="314"/>
                      </a:lnTo>
                      <a:cubicBezTo>
                        <a:pt x="478" y="278"/>
                        <a:pt x="496" y="260"/>
                        <a:pt x="496" y="243"/>
                      </a:cubicBezTo>
                      <a:cubicBezTo>
                        <a:pt x="478" y="171"/>
                        <a:pt x="443" y="100"/>
                        <a:pt x="389" y="47"/>
                      </a:cubicBezTo>
                      <a:cubicBezTo>
                        <a:pt x="347" y="15"/>
                        <a:pt x="298" y="0"/>
                        <a:pt x="2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1" name="Google Shape;1511;p4"/>
                <p:cNvSpPr/>
                <p:nvPr/>
              </p:nvSpPr>
              <p:spPr>
                <a:xfrm>
                  <a:off x="-831927" y="4677021"/>
                  <a:ext cx="25573" cy="21753"/>
                </a:xfrm>
                <a:custGeom>
                  <a:rect b="b" l="l" r="r" t="t"/>
                  <a:pathLst>
                    <a:path extrusionOk="0" h="410" w="482">
                      <a:moveTo>
                        <a:pt x="232" y="0"/>
                      </a:moveTo>
                      <a:cubicBezTo>
                        <a:pt x="0" y="36"/>
                        <a:pt x="0" y="374"/>
                        <a:pt x="232" y="410"/>
                      </a:cubicBezTo>
                      <a:cubicBezTo>
                        <a:pt x="481" y="374"/>
                        <a:pt x="481" y="36"/>
                        <a:pt x="2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2" name="Google Shape;1512;p4"/>
                <p:cNvSpPr/>
                <p:nvPr/>
              </p:nvSpPr>
              <p:spPr>
                <a:xfrm>
                  <a:off x="-965199" y="4202559"/>
                  <a:ext cx="35971" cy="26528"/>
                </a:xfrm>
                <a:custGeom>
                  <a:rect b="b" l="l" r="r" t="t"/>
                  <a:pathLst>
                    <a:path extrusionOk="0" h="500" w="678">
                      <a:moveTo>
                        <a:pt x="357" y="0"/>
                      </a:moveTo>
                      <a:cubicBezTo>
                        <a:pt x="36" y="0"/>
                        <a:pt x="1" y="499"/>
                        <a:pt x="321" y="499"/>
                      </a:cubicBezTo>
                      <a:cubicBezTo>
                        <a:pt x="642" y="499"/>
                        <a:pt x="678"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3" name="Google Shape;1513;p4"/>
                <p:cNvSpPr/>
                <p:nvPr/>
              </p:nvSpPr>
              <p:spPr>
                <a:xfrm>
                  <a:off x="-43597" y="3685706"/>
                  <a:ext cx="35865" cy="29552"/>
                </a:xfrm>
                <a:custGeom>
                  <a:rect b="b" l="l" r="r" t="t"/>
                  <a:pathLst>
                    <a:path extrusionOk="0" h="557" w="676">
                      <a:moveTo>
                        <a:pt x="376" y="0"/>
                      </a:moveTo>
                      <a:cubicBezTo>
                        <a:pt x="284" y="0"/>
                        <a:pt x="192" y="41"/>
                        <a:pt x="141" y="123"/>
                      </a:cubicBezTo>
                      <a:lnTo>
                        <a:pt x="105" y="158"/>
                      </a:lnTo>
                      <a:cubicBezTo>
                        <a:pt x="0" y="338"/>
                        <a:pt x="136" y="557"/>
                        <a:pt x="330" y="557"/>
                      </a:cubicBezTo>
                      <a:cubicBezTo>
                        <a:pt x="366" y="557"/>
                        <a:pt x="405" y="549"/>
                        <a:pt x="444" y="532"/>
                      </a:cubicBezTo>
                      <a:lnTo>
                        <a:pt x="497" y="497"/>
                      </a:lnTo>
                      <a:cubicBezTo>
                        <a:pt x="640" y="408"/>
                        <a:pt x="675" y="212"/>
                        <a:pt x="569" y="69"/>
                      </a:cubicBezTo>
                      <a:cubicBezTo>
                        <a:pt x="515" y="23"/>
                        <a:pt x="445" y="0"/>
                        <a:pt x="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514" name="Google Shape;1514;p4"/>
            <p:cNvGrpSpPr/>
            <p:nvPr/>
          </p:nvGrpSpPr>
          <p:grpSpPr>
            <a:xfrm>
              <a:off x="-1147599" y="4268346"/>
              <a:ext cx="1738605" cy="1518413"/>
              <a:chOff x="-1147599" y="4268346"/>
              <a:chExt cx="1738605" cy="1518413"/>
            </a:xfrm>
          </p:grpSpPr>
          <p:sp>
            <p:nvSpPr>
              <p:cNvPr id="1515" name="Google Shape;1515;p4"/>
              <p:cNvSpPr/>
              <p:nvPr/>
            </p:nvSpPr>
            <p:spPr>
              <a:xfrm>
                <a:off x="-920793" y="5447260"/>
                <a:ext cx="442373" cy="339499"/>
              </a:xfrm>
              <a:custGeom>
                <a:rect b="b" l="l" r="r" t="t"/>
                <a:pathLst>
                  <a:path extrusionOk="0" h="6399" w="8338">
                    <a:moveTo>
                      <a:pt x="8338" y="1"/>
                    </a:moveTo>
                    <a:lnTo>
                      <a:pt x="54" y="5808"/>
                    </a:lnTo>
                    <a:cubicBezTo>
                      <a:pt x="1" y="6093"/>
                      <a:pt x="179" y="6360"/>
                      <a:pt x="464" y="6396"/>
                    </a:cubicBezTo>
                    <a:cubicBezTo>
                      <a:pt x="470" y="6398"/>
                      <a:pt x="477" y="6399"/>
                      <a:pt x="485" y="6399"/>
                    </a:cubicBezTo>
                    <a:cubicBezTo>
                      <a:pt x="1140" y="6399"/>
                      <a:pt x="8337" y="1"/>
                      <a:pt x="833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516" name="Google Shape;1516;p4"/>
              <p:cNvGrpSpPr/>
              <p:nvPr/>
            </p:nvGrpSpPr>
            <p:grpSpPr>
              <a:xfrm>
                <a:off x="-1147599" y="4268346"/>
                <a:ext cx="924377" cy="1359534"/>
                <a:chOff x="-1147599" y="4268346"/>
                <a:chExt cx="924377" cy="1359534"/>
              </a:xfrm>
            </p:grpSpPr>
            <p:sp>
              <p:nvSpPr>
                <p:cNvPr id="1517" name="Google Shape;1517;p4"/>
                <p:cNvSpPr/>
                <p:nvPr/>
              </p:nvSpPr>
              <p:spPr>
                <a:xfrm>
                  <a:off x="-1147599" y="4272484"/>
                  <a:ext cx="924377" cy="1355396"/>
                </a:xfrm>
                <a:custGeom>
                  <a:rect b="b" l="l" r="r" t="t"/>
                  <a:pathLst>
                    <a:path extrusionOk="0" h="25547" w="17423">
                      <a:moveTo>
                        <a:pt x="16407" y="1"/>
                      </a:moveTo>
                      <a:cubicBezTo>
                        <a:pt x="16407" y="1"/>
                        <a:pt x="0" y="10832"/>
                        <a:pt x="7643" y="25546"/>
                      </a:cubicBezTo>
                      <a:cubicBezTo>
                        <a:pt x="7643" y="25546"/>
                        <a:pt x="13949" y="23836"/>
                        <a:pt x="15802" y="13967"/>
                      </a:cubicBezTo>
                      <a:cubicBezTo>
                        <a:pt x="17423" y="5345"/>
                        <a:pt x="16407" y="1"/>
                        <a:pt x="1640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8" name="Google Shape;1518;p4"/>
                <p:cNvSpPr/>
                <p:nvPr/>
              </p:nvSpPr>
              <p:spPr>
                <a:xfrm>
                  <a:off x="-714731" y="4268346"/>
                  <a:ext cx="440463" cy="1339692"/>
                </a:xfrm>
                <a:custGeom>
                  <a:rect b="b" l="l" r="r" t="t"/>
                  <a:pathLst>
                    <a:path extrusionOk="0" h="25251" w="8302">
                      <a:moveTo>
                        <a:pt x="8153" y="1"/>
                      </a:moveTo>
                      <a:cubicBezTo>
                        <a:pt x="8103" y="1"/>
                        <a:pt x="8048" y="24"/>
                        <a:pt x="8035" y="79"/>
                      </a:cubicBezTo>
                      <a:cubicBezTo>
                        <a:pt x="7981" y="239"/>
                        <a:pt x="2192" y="15025"/>
                        <a:pt x="18" y="25108"/>
                      </a:cubicBezTo>
                      <a:cubicBezTo>
                        <a:pt x="0" y="25179"/>
                        <a:pt x="54" y="25232"/>
                        <a:pt x="125" y="25250"/>
                      </a:cubicBezTo>
                      <a:lnTo>
                        <a:pt x="143" y="25250"/>
                      </a:lnTo>
                      <a:cubicBezTo>
                        <a:pt x="196" y="25250"/>
                        <a:pt x="250" y="25215"/>
                        <a:pt x="268" y="25161"/>
                      </a:cubicBezTo>
                      <a:cubicBezTo>
                        <a:pt x="2441" y="15096"/>
                        <a:pt x="8213" y="328"/>
                        <a:pt x="8266" y="185"/>
                      </a:cubicBezTo>
                      <a:cubicBezTo>
                        <a:pt x="8302" y="114"/>
                        <a:pt x="8266" y="43"/>
                        <a:pt x="8195" y="7"/>
                      </a:cubicBezTo>
                      <a:cubicBezTo>
                        <a:pt x="8182" y="3"/>
                        <a:pt x="8168" y="1"/>
                        <a:pt x="81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19" name="Google Shape;1519;p4"/>
                <p:cNvSpPr/>
                <p:nvPr/>
              </p:nvSpPr>
              <p:spPr>
                <a:xfrm>
                  <a:off x="-580557" y="4550540"/>
                  <a:ext cx="307242" cy="271111"/>
                </a:xfrm>
                <a:custGeom>
                  <a:rect b="b" l="l" r="r" t="t"/>
                  <a:pathLst>
                    <a:path extrusionOk="0" h="5110" w="5791">
                      <a:moveTo>
                        <a:pt x="164" y="1"/>
                      </a:moveTo>
                      <a:cubicBezTo>
                        <a:pt x="146" y="1"/>
                        <a:pt x="127" y="5"/>
                        <a:pt x="108" y="15"/>
                      </a:cubicBezTo>
                      <a:cubicBezTo>
                        <a:pt x="37" y="33"/>
                        <a:pt x="1" y="104"/>
                        <a:pt x="37" y="175"/>
                      </a:cubicBezTo>
                      <a:lnTo>
                        <a:pt x="1782" y="5021"/>
                      </a:lnTo>
                      <a:cubicBezTo>
                        <a:pt x="1800" y="5056"/>
                        <a:pt x="1818" y="5092"/>
                        <a:pt x="1854" y="5110"/>
                      </a:cubicBezTo>
                      <a:lnTo>
                        <a:pt x="1907" y="5110"/>
                      </a:lnTo>
                      <a:cubicBezTo>
                        <a:pt x="1925" y="5110"/>
                        <a:pt x="1943" y="5092"/>
                        <a:pt x="1978" y="5074"/>
                      </a:cubicBezTo>
                      <a:lnTo>
                        <a:pt x="5702" y="2687"/>
                      </a:lnTo>
                      <a:cubicBezTo>
                        <a:pt x="5773" y="2651"/>
                        <a:pt x="5791" y="2562"/>
                        <a:pt x="5755" y="2509"/>
                      </a:cubicBezTo>
                      <a:cubicBezTo>
                        <a:pt x="5732" y="2474"/>
                        <a:pt x="5687" y="2455"/>
                        <a:pt x="5643" y="2455"/>
                      </a:cubicBezTo>
                      <a:cubicBezTo>
                        <a:pt x="5619" y="2455"/>
                        <a:pt x="5596" y="2461"/>
                        <a:pt x="5577" y="2473"/>
                      </a:cubicBezTo>
                      <a:lnTo>
                        <a:pt x="1978" y="4789"/>
                      </a:lnTo>
                      <a:lnTo>
                        <a:pt x="268" y="86"/>
                      </a:lnTo>
                      <a:cubicBezTo>
                        <a:pt x="255" y="34"/>
                        <a:pt x="213" y="1"/>
                        <a:pt x="1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0" name="Google Shape;1520;p4"/>
                <p:cNvSpPr/>
                <p:nvPr/>
              </p:nvSpPr>
              <p:spPr>
                <a:xfrm>
                  <a:off x="-477526" y="4439551"/>
                  <a:ext cx="220974" cy="189300"/>
                </a:xfrm>
                <a:custGeom>
                  <a:rect b="b" l="l" r="r" t="t"/>
                  <a:pathLst>
                    <a:path extrusionOk="0" h="3568" w="4165">
                      <a:moveTo>
                        <a:pt x="144" y="0"/>
                      </a:moveTo>
                      <a:cubicBezTo>
                        <a:pt x="132" y="0"/>
                        <a:pt x="120" y="2"/>
                        <a:pt x="108" y="5"/>
                      </a:cubicBezTo>
                      <a:cubicBezTo>
                        <a:pt x="36" y="40"/>
                        <a:pt x="1" y="112"/>
                        <a:pt x="36" y="183"/>
                      </a:cubicBezTo>
                      <a:lnTo>
                        <a:pt x="1212" y="3478"/>
                      </a:lnTo>
                      <a:cubicBezTo>
                        <a:pt x="1230" y="3514"/>
                        <a:pt x="1266" y="3550"/>
                        <a:pt x="1301" y="3568"/>
                      </a:cubicBezTo>
                      <a:lnTo>
                        <a:pt x="1337" y="3568"/>
                      </a:lnTo>
                      <a:cubicBezTo>
                        <a:pt x="1355" y="3568"/>
                        <a:pt x="1390" y="3568"/>
                        <a:pt x="1408" y="3550"/>
                      </a:cubicBezTo>
                      <a:lnTo>
                        <a:pt x="4045" y="1875"/>
                      </a:lnTo>
                      <a:cubicBezTo>
                        <a:pt x="4165" y="1800"/>
                        <a:pt x="4095" y="1624"/>
                        <a:pt x="3974" y="1624"/>
                      </a:cubicBezTo>
                      <a:cubicBezTo>
                        <a:pt x="3951" y="1624"/>
                        <a:pt x="3927" y="1630"/>
                        <a:pt x="3902" y="1644"/>
                      </a:cubicBezTo>
                      <a:lnTo>
                        <a:pt x="1408" y="3247"/>
                      </a:lnTo>
                      <a:lnTo>
                        <a:pt x="268" y="94"/>
                      </a:lnTo>
                      <a:cubicBezTo>
                        <a:pt x="253" y="35"/>
                        <a:pt x="202" y="0"/>
                        <a:pt x="14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1" name="Google Shape;1521;p4"/>
                <p:cNvSpPr/>
                <p:nvPr/>
              </p:nvSpPr>
              <p:spPr>
                <a:xfrm>
                  <a:off x="-697276" y="4704663"/>
                  <a:ext cx="410168" cy="332496"/>
                </a:xfrm>
                <a:custGeom>
                  <a:rect b="b" l="l" r="r" t="t"/>
                  <a:pathLst>
                    <a:path extrusionOk="0" h="6267" w="7731">
                      <a:moveTo>
                        <a:pt x="155" y="0"/>
                      </a:moveTo>
                      <a:cubicBezTo>
                        <a:pt x="76" y="0"/>
                        <a:pt x="1" y="73"/>
                        <a:pt x="45" y="174"/>
                      </a:cubicBezTo>
                      <a:lnTo>
                        <a:pt x="2504" y="6195"/>
                      </a:lnTo>
                      <a:cubicBezTo>
                        <a:pt x="2522" y="6231"/>
                        <a:pt x="2557" y="6249"/>
                        <a:pt x="2593" y="6266"/>
                      </a:cubicBezTo>
                      <a:lnTo>
                        <a:pt x="2629" y="6266"/>
                      </a:lnTo>
                      <a:cubicBezTo>
                        <a:pt x="2646" y="6266"/>
                        <a:pt x="2664" y="6249"/>
                        <a:pt x="2682" y="6249"/>
                      </a:cubicBezTo>
                      <a:lnTo>
                        <a:pt x="7617" y="3559"/>
                      </a:lnTo>
                      <a:cubicBezTo>
                        <a:pt x="7730" y="3477"/>
                        <a:pt x="7652" y="3322"/>
                        <a:pt x="7529" y="3322"/>
                      </a:cubicBezTo>
                      <a:cubicBezTo>
                        <a:pt x="7517" y="3322"/>
                        <a:pt x="7505" y="3324"/>
                        <a:pt x="7492" y="3327"/>
                      </a:cubicBezTo>
                      <a:lnTo>
                        <a:pt x="2700" y="5963"/>
                      </a:lnTo>
                      <a:lnTo>
                        <a:pt x="277" y="85"/>
                      </a:lnTo>
                      <a:cubicBezTo>
                        <a:pt x="251" y="25"/>
                        <a:pt x="202" y="0"/>
                        <a:pt x="15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2" name="Google Shape;1522;p4"/>
                <p:cNvSpPr/>
                <p:nvPr/>
              </p:nvSpPr>
              <p:spPr>
                <a:xfrm>
                  <a:off x="-782481" y="4882287"/>
                  <a:ext cx="458130" cy="387355"/>
                </a:xfrm>
                <a:custGeom>
                  <a:rect b="b" l="l" r="r" t="t"/>
                  <a:pathLst>
                    <a:path extrusionOk="0" h="7301" w="8635">
                      <a:moveTo>
                        <a:pt x="188" y="1"/>
                      </a:moveTo>
                      <a:cubicBezTo>
                        <a:pt x="104" y="1"/>
                        <a:pt x="1" y="80"/>
                        <a:pt x="48" y="175"/>
                      </a:cubicBezTo>
                      <a:lnTo>
                        <a:pt x="3023" y="7229"/>
                      </a:lnTo>
                      <a:cubicBezTo>
                        <a:pt x="3023" y="7265"/>
                        <a:pt x="3059" y="7283"/>
                        <a:pt x="3094" y="7301"/>
                      </a:cubicBezTo>
                      <a:lnTo>
                        <a:pt x="3130" y="7301"/>
                      </a:lnTo>
                      <a:cubicBezTo>
                        <a:pt x="3166" y="7301"/>
                        <a:pt x="3183" y="7283"/>
                        <a:pt x="3201" y="7265"/>
                      </a:cubicBezTo>
                      <a:lnTo>
                        <a:pt x="8546" y="3916"/>
                      </a:lnTo>
                      <a:cubicBezTo>
                        <a:pt x="8617" y="3880"/>
                        <a:pt x="8635" y="3791"/>
                        <a:pt x="8599" y="3738"/>
                      </a:cubicBezTo>
                      <a:cubicBezTo>
                        <a:pt x="8576" y="3703"/>
                        <a:pt x="8530" y="3676"/>
                        <a:pt x="8486" y="3676"/>
                      </a:cubicBezTo>
                      <a:cubicBezTo>
                        <a:pt x="8462" y="3676"/>
                        <a:pt x="8440" y="3684"/>
                        <a:pt x="8421" y="3702"/>
                      </a:cubicBezTo>
                      <a:lnTo>
                        <a:pt x="3201" y="6962"/>
                      </a:lnTo>
                      <a:lnTo>
                        <a:pt x="280" y="68"/>
                      </a:lnTo>
                      <a:cubicBezTo>
                        <a:pt x="268" y="21"/>
                        <a:pt x="230" y="1"/>
                        <a:pt x="1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3" name="Google Shape;1523;p4"/>
                <p:cNvSpPr/>
                <p:nvPr/>
              </p:nvSpPr>
              <p:spPr>
                <a:xfrm>
                  <a:off x="-844236" y="5123683"/>
                  <a:ext cx="441471" cy="359554"/>
                </a:xfrm>
                <a:custGeom>
                  <a:rect b="b" l="l" r="r" t="t"/>
                  <a:pathLst>
                    <a:path extrusionOk="0" h="6777" w="8321">
                      <a:moveTo>
                        <a:pt x="140" y="1"/>
                      </a:moveTo>
                      <a:cubicBezTo>
                        <a:pt x="124" y="1"/>
                        <a:pt x="107" y="3"/>
                        <a:pt x="90" y="7"/>
                      </a:cubicBezTo>
                      <a:cubicBezTo>
                        <a:pt x="36" y="43"/>
                        <a:pt x="1" y="114"/>
                        <a:pt x="36" y="185"/>
                      </a:cubicBezTo>
                      <a:lnTo>
                        <a:pt x="2922" y="6705"/>
                      </a:lnTo>
                      <a:cubicBezTo>
                        <a:pt x="2940" y="6741"/>
                        <a:pt x="2958" y="6759"/>
                        <a:pt x="2994" y="6777"/>
                      </a:cubicBezTo>
                      <a:lnTo>
                        <a:pt x="3047" y="6777"/>
                      </a:lnTo>
                      <a:cubicBezTo>
                        <a:pt x="3065" y="6777"/>
                        <a:pt x="3083" y="6777"/>
                        <a:pt x="3100" y="6759"/>
                      </a:cubicBezTo>
                      <a:lnTo>
                        <a:pt x="8249" y="3695"/>
                      </a:lnTo>
                      <a:cubicBezTo>
                        <a:pt x="8302" y="3659"/>
                        <a:pt x="8320" y="3570"/>
                        <a:pt x="8284" y="3517"/>
                      </a:cubicBezTo>
                      <a:cubicBezTo>
                        <a:pt x="8261" y="3482"/>
                        <a:pt x="8224" y="3463"/>
                        <a:pt x="8180" y="3463"/>
                      </a:cubicBezTo>
                      <a:cubicBezTo>
                        <a:pt x="8157" y="3463"/>
                        <a:pt x="8132" y="3468"/>
                        <a:pt x="8106" y="3481"/>
                      </a:cubicBezTo>
                      <a:lnTo>
                        <a:pt x="3100" y="6474"/>
                      </a:lnTo>
                      <a:lnTo>
                        <a:pt x="268" y="78"/>
                      </a:lnTo>
                      <a:cubicBezTo>
                        <a:pt x="241" y="24"/>
                        <a:pt x="193" y="1"/>
                        <a:pt x="1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524" name="Google Shape;1524;p4"/>
              <p:cNvGrpSpPr/>
              <p:nvPr/>
            </p:nvGrpSpPr>
            <p:grpSpPr>
              <a:xfrm>
                <a:off x="-732716" y="5242578"/>
                <a:ext cx="1323722" cy="506092"/>
                <a:chOff x="-732716" y="5242578"/>
                <a:chExt cx="1323722" cy="506092"/>
              </a:xfrm>
            </p:grpSpPr>
            <p:sp>
              <p:nvSpPr>
                <p:cNvPr id="1525" name="Google Shape;1525;p4"/>
                <p:cNvSpPr/>
                <p:nvPr/>
              </p:nvSpPr>
              <p:spPr>
                <a:xfrm>
                  <a:off x="-732716" y="5242578"/>
                  <a:ext cx="1317621" cy="506092"/>
                </a:xfrm>
                <a:custGeom>
                  <a:rect b="b" l="l" r="r" t="t"/>
                  <a:pathLst>
                    <a:path extrusionOk="0" h="9539" w="24835">
                      <a:moveTo>
                        <a:pt x="16221" y="0"/>
                      </a:moveTo>
                      <a:cubicBezTo>
                        <a:pt x="14837" y="0"/>
                        <a:pt x="13303" y="59"/>
                        <a:pt x="11634" y="207"/>
                      </a:cubicBezTo>
                      <a:cubicBezTo>
                        <a:pt x="2174" y="1062"/>
                        <a:pt x="1" y="6852"/>
                        <a:pt x="1" y="6852"/>
                      </a:cubicBezTo>
                      <a:cubicBezTo>
                        <a:pt x="2997" y="8790"/>
                        <a:pt x="5916" y="9538"/>
                        <a:pt x="8638" y="9538"/>
                      </a:cubicBezTo>
                      <a:cubicBezTo>
                        <a:pt x="17873" y="9538"/>
                        <a:pt x="24834" y="919"/>
                        <a:pt x="24834" y="919"/>
                      </a:cubicBezTo>
                      <a:cubicBezTo>
                        <a:pt x="24834" y="919"/>
                        <a:pt x="21691" y="0"/>
                        <a:pt x="1622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6" name="Google Shape;1526;p4"/>
                <p:cNvSpPr/>
                <p:nvPr/>
              </p:nvSpPr>
              <p:spPr>
                <a:xfrm>
                  <a:off x="-711919" y="5289212"/>
                  <a:ext cx="1302925" cy="292333"/>
                </a:xfrm>
                <a:custGeom>
                  <a:rect b="b" l="l" r="r" t="t"/>
                  <a:pathLst>
                    <a:path extrusionOk="0" h="5510" w="24558">
                      <a:moveTo>
                        <a:pt x="24402" y="1"/>
                      </a:moveTo>
                      <a:cubicBezTo>
                        <a:pt x="24392" y="1"/>
                        <a:pt x="24382" y="2"/>
                        <a:pt x="24371" y="5"/>
                      </a:cubicBezTo>
                      <a:cubicBezTo>
                        <a:pt x="24228" y="40"/>
                        <a:pt x="9799" y="4138"/>
                        <a:pt x="125" y="5278"/>
                      </a:cubicBezTo>
                      <a:cubicBezTo>
                        <a:pt x="54" y="5278"/>
                        <a:pt x="1" y="5349"/>
                        <a:pt x="19" y="5402"/>
                      </a:cubicBezTo>
                      <a:cubicBezTo>
                        <a:pt x="19" y="5474"/>
                        <a:pt x="72" y="5509"/>
                        <a:pt x="143" y="5509"/>
                      </a:cubicBezTo>
                      <a:cubicBezTo>
                        <a:pt x="9834" y="4387"/>
                        <a:pt x="24300" y="272"/>
                        <a:pt x="24442" y="236"/>
                      </a:cubicBezTo>
                      <a:cubicBezTo>
                        <a:pt x="24557" y="187"/>
                        <a:pt x="24520" y="1"/>
                        <a:pt x="244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7" name="Google Shape;1527;p4"/>
                <p:cNvSpPr/>
                <p:nvPr/>
              </p:nvSpPr>
              <p:spPr>
                <a:xfrm>
                  <a:off x="49884" y="5250854"/>
                  <a:ext cx="247661" cy="299495"/>
                </a:xfrm>
                <a:custGeom>
                  <a:rect b="b" l="l" r="r" t="t"/>
                  <a:pathLst>
                    <a:path extrusionOk="0" h="5645" w="4668">
                      <a:moveTo>
                        <a:pt x="2724" y="1"/>
                      </a:moveTo>
                      <a:cubicBezTo>
                        <a:pt x="2690" y="1"/>
                        <a:pt x="2657" y="20"/>
                        <a:pt x="2637" y="51"/>
                      </a:cubicBezTo>
                      <a:lnTo>
                        <a:pt x="36" y="3346"/>
                      </a:lnTo>
                      <a:cubicBezTo>
                        <a:pt x="18" y="3382"/>
                        <a:pt x="0" y="3418"/>
                        <a:pt x="18" y="3453"/>
                      </a:cubicBezTo>
                      <a:cubicBezTo>
                        <a:pt x="18" y="3489"/>
                        <a:pt x="36" y="3525"/>
                        <a:pt x="71" y="3542"/>
                      </a:cubicBezTo>
                      <a:lnTo>
                        <a:pt x="4489" y="5627"/>
                      </a:lnTo>
                      <a:cubicBezTo>
                        <a:pt x="4507" y="5627"/>
                        <a:pt x="4525" y="5645"/>
                        <a:pt x="4543" y="5645"/>
                      </a:cubicBezTo>
                      <a:cubicBezTo>
                        <a:pt x="4578" y="5645"/>
                        <a:pt x="4632" y="5609"/>
                        <a:pt x="4650" y="5573"/>
                      </a:cubicBezTo>
                      <a:cubicBezTo>
                        <a:pt x="4667" y="5502"/>
                        <a:pt x="4650" y="5431"/>
                        <a:pt x="4596" y="5413"/>
                      </a:cubicBezTo>
                      <a:lnTo>
                        <a:pt x="321" y="3382"/>
                      </a:lnTo>
                      <a:lnTo>
                        <a:pt x="2815" y="193"/>
                      </a:lnTo>
                      <a:cubicBezTo>
                        <a:pt x="2868" y="140"/>
                        <a:pt x="2850" y="69"/>
                        <a:pt x="2797" y="33"/>
                      </a:cubicBezTo>
                      <a:cubicBezTo>
                        <a:pt x="2775" y="11"/>
                        <a:pt x="2749" y="1"/>
                        <a:pt x="27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8" name="Google Shape;1528;p4"/>
                <p:cNvSpPr/>
                <p:nvPr/>
              </p:nvSpPr>
              <p:spPr>
                <a:xfrm>
                  <a:off x="237961" y="5251225"/>
                  <a:ext cx="173914" cy="212167"/>
                </a:xfrm>
                <a:custGeom>
                  <a:rect b="b" l="l" r="r" t="t"/>
                  <a:pathLst>
                    <a:path extrusionOk="0" h="3999" w="3278">
                      <a:moveTo>
                        <a:pt x="1934" y="1"/>
                      </a:moveTo>
                      <a:cubicBezTo>
                        <a:pt x="1907" y="1"/>
                        <a:pt x="1884" y="13"/>
                        <a:pt x="1871" y="44"/>
                      </a:cubicBezTo>
                      <a:lnTo>
                        <a:pt x="36" y="2377"/>
                      </a:lnTo>
                      <a:cubicBezTo>
                        <a:pt x="0" y="2431"/>
                        <a:pt x="18" y="2520"/>
                        <a:pt x="89" y="2556"/>
                      </a:cubicBezTo>
                      <a:lnTo>
                        <a:pt x="3082" y="3981"/>
                      </a:lnTo>
                      <a:cubicBezTo>
                        <a:pt x="3100" y="3981"/>
                        <a:pt x="3118" y="3981"/>
                        <a:pt x="3135" y="3999"/>
                      </a:cubicBezTo>
                      <a:lnTo>
                        <a:pt x="3135" y="3981"/>
                      </a:lnTo>
                      <a:cubicBezTo>
                        <a:pt x="3260" y="3963"/>
                        <a:pt x="3278" y="3820"/>
                        <a:pt x="3189" y="3767"/>
                      </a:cubicBezTo>
                      <a:lnTo>
                        <a:pt x="321" y="2395"/>
                      </a:lnTo>
                      <a:lnTo>
                        <a:pt x="2049" y="186"/>
                      </a:lnTo>
                      <a:cubicBezTo>
                        <a:pt x="2130" y="119"/>
                        <a:pt x="2017" y="1"/>
                        <a:pt x="19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29" name="Google Shape;1529;p4"/>
                <p:cNvSpPr/>
                <p:nvPr/>
              </p:nvSpPr>
              <p:spPr>
                <a:xfrm>
                  <a:off x="-159945" y="5246557"/>
                  <a:ext cx="302467" cy="398284"/>
                </a:xfrm>
                <a:custGeom>
                  <a:rect b="b" l="l" r="r" t="t"/>
                  <a:pathLst>
                    <a:path extrusionOk="0" h="7507" w="5701">
                      <a:moveTo>
                        <a:pt x="3093" y="0"/>
                      </a:moveTo>
                      <a:cubicBezTo>
                        <a:pt x="3061" y="0"/>
                        <a:pt x="3031" y="13"/>
                        <a:pt x="3011" y="43"/>
                      </a:cubicBezTo>
                      <a:lnTo>
                        <a:pt x="18" y="4461"/>
                      </a:lnTo>
                      <a:cubicBezTo>
                        <a:pt x="0" y="4479"/>
                        <a:pt x="0" y="4514"/>
                        <a:pt x="0" y="4550"/>
                      </a:cubicBezTo>
                      <a:cubicBezTo>
                        <a:pt x="18" y="4585"/>
                        <a:pt x="36" y="4621"/>
                        <a:pt x="72" y="4639"/>
                      </a:cubicBezTo>
                      <a:lnTo>
                        <a:pt x="5505" y="7507"/>
                      </a:lnTo>
                      <a:lnTo>
                        <a:pt x="5558" y="7507"/>
                      </a:lnTo>
                      <a:cubicBezTo>
                        <a:pt x="5612" y="7507"/>
                        <a:pt x="5647" y="7489"/>
                        <a:pt x="5665" y="7436"/>
                      </a:cubicBezTo>
                      <a:cubicBezTo>
                        <a:pt x="5701" y="7382"/>
                        <a:pt x="5683" y="7311"/>
                        <a:pt x="5612" y="7275"/>
                      </a:cubicBezTo>
                      <a:lnTo>
                        <a:pt x="303" y="4479"/>
                      </a:lnTo>
                      <a:lnTo>
                        <a:pt x="3207" y="185"/>
                      </a:lnTo>
                      <a:cubicBezTo>
                        <a:pt x="3243" y="132"/>
                        <a:pt x="3225" y="61"/>
                        <a:pt x="3171" y="25"/>
                      </a:cubicBezTo>
                      <a:cubicBezTo>
                        <a:pt x="3147" y="9"/>
                        <a:pt x="3120" y="0"/>
                        <a:pt x="309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0" name="Google Shape;1530;p4"/>
                <p:cNvSpPr/>
                <p:nvPr/>
              </p:nvSpPr>
              <p:spPr>
                <a:xfrm>
                  <a:off x="-384894" y="5262738"/>
                  <a:ext cx="353559" cy="446405"/>
                </a:xfrm>
                <a:custGeom>
                  <a:rect b="b" l="l" r="r" t="t"/>
                  <a:pathLst>
                    <a:path extrusionOk="0" h="8414" w="6664">
                      <a:moveTo>
                        <a:pt x="3771" y="0"/>
                      </a:moveTo>
                      <a:cubicBezTo>
                        <a:pt x="3741" y="0"/>
                        <a:pt x="3711" y="13"/>
                        <a:pt x="3688" y="41"/>
                      </a:cubicBezTo>
                      <a:lnTo>
                        <a:pt x="36" y="4779"/>
                      </a:lnTo>
                      <a:cubicBezTo>
                        <a:pt x="18" y="4815"/>
                        <a:pt x="1" y="4850"/>
                        <a:pt x="18" y="4886"/>
                      </a:cubicBezTo>
                      <a:cubicBezTo>
                        <a:pt x="18" y="4922"/>
                        <a:pt x="36" y="4957"/>
                        <a:pt x="72" y="4975"/>
                      </a:cubicBezTo>
                      <a:lnTo>
                        <a:pt x="6449" y="8395"/>
                      </a:lnTo>
                      <a:cubicBezTo>
                        <a:pt x="6467" y="8413"/>
                        <a:pt x="6485" y="8413"/>
                        <a:pt x="6503" y="8413"/>
                      </a:cubicBezTo>
                      <a:cubicBezTo>
                        <a:pt x="6627" y="8395"/>
                        <a:pt x="6663" y="8253"/>
                        <a:pt x="6556" y="8182"/>
                      </a:cubicBezTo>
                      <a:lnTo>
                        <a:pt x="321" y="4815"/>
                      </a:lnTo>
                      <a:lnTo>
                        <a:pt x="3884" y="201"/>
                      </a:lnTo>
                      <a:cubicBezTo>
                        <a:pt x="3937" y="96"/>
                        <a:pt x="3854" y="0"/>
                        <a:pt x="377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1" name="Google Shape;1531;p4"/>
                <p:cNvSpPr/>
                <p:nvPr/>
              </p:nvSpPr>
              <p:spPr>
                <a:xfrm>
                  <a:off x="-591858" y="5315209"/>
                  <a:ext cx="327031" cy="431709"/>
                </a:xfrm>
                <a:custGeom>
                  <a:rect b="b" l="l" r="r" t="t"/>
                  <a:pathLst>
                    <a:path extrusionOk="0" h="8137" w="6164">
                      <a:moveTo>
                        <a:pt x="3484" y="1"/>
                      </a:moveTo>
                      <a:cubicBezTo>
                        <a:pt x="3450" y="1"/>
                        <a:pt x="3414" y="15"/>
                        <a:pt x="3385" y="49"/>
                      </a:cubicBezTo>
                      <a:lnTo>
                        <a:pt x="36" y="4610"/>
                      </a:lnTo>
                      <a:cubicBezTo>
                        <a:pt x="0" y="4645"/>
                        <a:pt x="0" y="4681"/>
                        <a:pt x="0" y="4717"/>
                      </a:cubicBezTo>
                      <a:cubicBezTo>
                        <a:pt x="18" y="4752"/>
                        <a:pt x="36" y="4770"/>
                        <a:pt x="71" y="4788"/>
                      </a:cubicBezTo>
                      <a:lnTo>
                        <a:pt x="5950" y="8119"/>
                      </a:lnTo>
                      <a:cubicBezTo>
                        <a:pt x="5968" y="8119"/>
                        <a:pt x="5986" y="8137"/>
                        <a:pt x="6004" y="8137"/>
                      </a:cubicBezTo>
                      <a:lnTo>
                        <a:pt x="6004" y="8119"/>
                      </a:lnTo>
                      <a:cubicBezTo>
                        <a:pt x="6128" y="8119"/>
                        <a:pt x="6164" y="7959"/>
                        <a:pt x="6075" y="7905"/>
                      </a:cubicBezTo>
                      <a:lnTo>
                        <a:pt x="303" y="4645"/>
                      </a:lnTo>
                      <a:lnTo>
                        <a:pt x="3581" y="192"/>
                      </a:lnTo>
                      <a:cubicBezTo>
                        <a:pt x="3659" y="101"/>
                        <a:pt x="3576" y="1"/>
                        <a:pt x="348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1532" name="Shape 1532"/>
        <p:cNvGrpSpPr/>
        <p:nvPr/>
      </p:nvGrpSpPr>
      <p:grpSpPr>
        <a:xfrm>
          <a:off x="0" y="0"/>
          <a:ext cx="0" cy="0"/>
          <a:chOff x="0" y="0"/>
          <a:chExt cx="0" cy="0"/>
        </a:xfrm>
      </p:grpSpPr>
      <p:sp>
        <p:nvSpPr>
          <p:cNvPr id="1533" name="Google Shape;1533;p5"/>
          <p:cNvSpPr/>
          <p:nvPr/>
        </p:nvSpPr>
        <p:spPr>
          <a:xfrm>
            <a:off x="75" y="4374265"/>
            <a:ext cx="9143783" cy="829861"/>
          </a:xfrm>
          <a:custGeom>
            <a:rect b="b" l="l" r="r" t="t"/>
            <a:pathLst>
              <a:path extrusionOk="0" h="54195" w="216114">
                <a:moveTo>
                  <a:pt x="216113" y="0"/>
                </a:moveTo>
                <a:cubicBezTo>
                  <a:pt x="179533" y="1108"/>
                  <a:pt x="148536" y="15509"/>
                  <a:pt x="112156" y="17836"/>
                </a:cubicBezTo>
                <a:cubicBezTo>
                  <a:pt x="98818" y="18700"/>
                  <a:pt x="85103" y="17880"/>
                  <a:pt x="72008" y="19475"/>
                </a:cubicBezTo>
                <a:cubicBezTo>
                  <a:pt x="60975" y="20827"/>
                  <a:pt x="50960" y="23796"/>
                  <a:pt x="41100" y="26743"/>
                </a:cubicBezTo>
                <a:cubicBezTo>
                  <a:pt x="26765" y="31019"/>
                  <a:pt x="12231" y="35361"/>
                  <a:pt x="665" y="41565"/>
                </a:cubicBezTo>
                <a:lnTo>
                  <a:pt x="0" y="54194"/>
                </a:lnTo>
                <a:lnTo>
                  <a:pt x="216113" y="54194"/>
                </a:lnTo>
                <a:lnTo>
                  <a:pt x="216113"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4" name="Google Shape;1534;p5"/>
          <p:cNvSpPr/>
          <p:nvPr/>
        </p:nvSpPr>
        <p:spPr>
          <a:xfrm>
            <a:off x="96" y="4610873"/>
            <a:ext cx="9143741" cy="593176"/>
          </a:xfrm>
          <a:custGeom>
            <a:rect b="b" l="l" r="r" t="t"/>
            <a:pathLst>
              <a:path extrusionOk="0" h="40414" w="216113">
                <a:moveTo>
                  <a:pt x="0" y="1"/>
                </a:moveTo>
                <a:lnTo>
                  <a:pt x="0" y="40414"/>
                </a:lnTo>
                <a:lnTo>
                  <a:pt x="216113" y="40414"/>
                </a:lnTo>
                <a:lnTo>
                  <a:pt x="215448" y="30997"/>
                </a:lnTo>
                <a:cubicBezTo>
                  <a:pt x="203882" y="26389"/>
                  <a:pt x="189348" y="23132"/>
                  <a:pt x="175013" y="19941"/>
                </a:cubicBezTo>
                <a:cubicBezTo>
                  <a:pt x="165175" y="17748"/>
                  <a:pt x="155139" y="15532"/>
                  <a:pt x="144105" y="14535"/>
                </a:cubicBezTo>
                <a:cubicBezTo>
                  <a:pt x="131010" y="13339"/>
                  <a:pt x="117296" y="13959"/>
                  <a:pt x="103957" y="13317"/>
                </a:cubicBezTo>
                <a:cubicBezTo>
                  <a:pt x="67577" y="11588"/>
                  <a:pt x="36558" y="843"/>
                  <a:pt x="0" y="1"/>
                </a:cubicBez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5" name="Google Shape;1535;p5"/>
          <p:cNvSpPr/>
          <p:nvPr/>
        </p:nvSpPr>
        <p:spPr>
          <a:xfrm>
            <a:off x="25" y="-53432"/>
            <a:ext cx="9143933" cy="929792"/>
          </a:xfrm>
          <a:custGeom>
            <a:rect b="b" l="l" r="r" t="t"/>
            <a:pathLst>
              <a:path extrusionOk="0" h="35806" w="216092">
                <a:moveTo>
                  <a:pt x="1" y="0"/>
                </a:moveTo>
                <a:lnTo>
                  <a:pt x="1" y="35805"/>
                </a:lnTo>
                <a:cubicBezTo>
                  <a:pt x="36559" y="35074"/>
                  <a:pt x="67578" y="25547"/>
                  <a:pt x="103936" y="24018"/>
                </a:cubicBezTo>
                <a:cubicBezTo>
                  <a:pt x="117274" y="23464"/>
                  <a:pt x="130989" y="23996"/>
                  <a:pt x="144083" y="22932"/>
                </a:cubicBezTo>
                <a:cubicBezTo>
                  <a:pt x="155117" y="22046"/>
                  <a:pt x="165132" y="20074"/>
                  <a:pt x="174991" y="18146"/>
                </a:cubicBezTo>
                <a:cubicBezTo>
                  <a:pt x="189327" y="15310"/>
                  <a:pt x="203861" y="12430"/>
                  <a:pt x="215427" y="8353"/>
                </a:cubicBezTo>
                <a:lnTo>
                  <a:pt x="216091"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6" name="Google Shape;1536;p5"/>
          <p:cNvSpPr/>
          <p:nvPr/>
        </p:nvSpPr>
        <p:spPr>
          <a:xfrm>
            <a:off x="121" y="-54864"/>
            <a:ext cx="9143741" cy="658831"/>
          </a:xfrm>
          <a:custGeom>
            <a:rect b="b" l="l" r="r" t="t"/>
            <a:pathLst>
              <a:path extrusionOk="0" h="26499" w="216113">
                <a:moveTo>
                  <a:pt x="0" y="0"/>
                </a:moveTo>
                <a:lnTo>
                  <a:pt x="665" y="6182"/>
                </a:lnTo>
                <a:cubicBezTo>
                  <a:pt x="12230" y="9195"/>
                  <a:pt x="26765" y="11344"/>
                  <a:pt x="41100" y="13427"/>
                </a:cubicBezTo>
                <a:cubicBezTo>
                  <a:pt x="50960" y="14867"/>
                  <a:pt x="60974" y="16329"/>
                  <a:pt x="72008" y="16972"/>
                </a:cubicBezTo>
                <a:cubicBezTo>
                  <a:pt x="85102" y="17747"/>
                  <a:pt x="98817" y="17348"/>
                  <a:pt x="112177" y="17769"/>
                </a:cubicBezTo>
                <a:cubicBezTo>
                  <a:pt x="148536" y="18921"/>
                  <a:pt x="179555" y="25945"/>
                  <a:pt x="216113" y="26499"/>
                </a:cubicBezTo>
                <a:lnTo>
                  <a:pt x="216113" y="0"/>
                </a:ln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37" name="Google Shape;1537;p5"/>
          <p:cNvSpPr txBox="1"/>
          <p:nvPr>
            <p:ph idx="1" type="subTitle"/>
          </p:nvPr>
        </p:nvSpPr>
        <p:spPr>
          <a:xfrm>
            <a:off x="990550" y="2379338"/>
            <a:ext cx="3508500" cy="713400"/>
          </a:xfrm>
          <a:prstGeom prst="rect">
            <a:avLst/>
          </a:prstGeom>
        </p:spPr>
        <p:txBody>
          <a:bodyPr anchorCtr="0" anchor="ctr" bIns="91425" lIns="91425" spcFirstLastPara="1" rIns="91425" wrap="square" tIns="91425">
            <a:noAutofit/>
          </a:bodyPr>
          <a:lstStyle>
            <a:lvl1pPr lvl="0" algn="ctr">
              <a:lnSpc>
                <a:spcPct val="100000"/>
              </a:lnSpc>
              <a:spcBef>
                <a:spcPts val="0"/>
              </a:spcBef>
              <a:spcAft>
                <a:spcPts val="0"/>
              </a:spcAft>
              <a:buSzPts val="2500"/>
              <a:buFont typeface="Bebas Neue"/>
              <a:buNone/>
              <a:defRPr sz="2500">
                <a:latin typeface="Chela One"/>
                <a:ea typeface="Chela One"/>
                <a:cs typeface="Chela One"/>
                <a:sym typeface="Chela One"/>
              </a:defRPr>
            </a:lvl1pPr>
            <a:lvl2pPr lvl="1" algn="ctr">
              <a:lnSpc>
                <a:spcPct val="100000"/>
              </a:lnSpc>
              <a:spcBef>
                <a:spcPts val="0"/>
              </a:spcBef>
              <a:spcAft>
                <a:spcPts val="0"/>
              </a:spcAft>
              <a:buSzPts val="2500"/>
              <a:buFont typeface="Bebas Neue"/>
              <a:buNone/>
              <a:defRPr sz="2500">
                <a:latin typeface="Bebas Neue"/>
                <a:ea typeface="Bebas Neue"/>
                <a:cs typeface="Bebas Neue"/>
                <a:sym typeface="Bebas Neue"/>
              </a:defRPr>
            </a:lvl2pPr>
            <a:lvl3pPr lvl="2" algn="ctr">
              <a:lnSpc>
                <a:spcPct val="100000"/>
              </a:lnSpc>
              <a:spcBef>
                <a:spcPts val="0"/>
              </a:spcBef>
              <a:spcAft>
                <a:spcPts val="0"/>
              </a:spcAft>
              <a:buSzPts val="2500"/>
              <a:buFont typeface="Bebas Neue"/>
              <a:buNone/>
              <a:defRPr sz="2500">
                <a:latin typeface="Bebas Neue"/>
                <a:ea typeface="Bebas Neue"/>
                <a:cs typeface="Bebas Neue"/>
                <a:sym typeface="Bebas Neue"/>
              </a:defRPr>
            </a:lvl3pPr>
            <a:lvl4pPr lvl="3" algn="ctr">
              <a:lnSpc>
                <a:spcPct val="100000"/>
              </a:lnSpc>
              <a:spcBef>
                <a:spcPts val="0"/>
              </a:spcBef>
              <a:spcAft>
                <a:spcPts val="0"/>
              </a:spcAft>
              <a:buSzPts val="2500"/>
              <a:buFont typeface="Bebas Neue"/>
              <a:buNone/>
              <a:defRPr sz="2500">
                <a:latin typeface="Bebas Neue"/>
                <a:ea typeface="Bebas Neue"/>
                <a:cs typeface="Bebas Neue"/>
                <a:sym typeface="Bebas Neue"/>
              </a:defRPr>
            </a:lvl4pPr>
            <a:lvl5pPr lvl="4" algn="ctr">
              <a:lnSpc>
                <a:spcPct val="100000"/>
              </a:lnSpc>
              <a:spcBef>
                <a:spcPts val="0"/>
              </a:spcBef>
              <a:spcAft>
                <a:spcPts val="0"/>
              </a:spcAft>
              <a:buSzPts val="2500"/>
              <a:buFont typeface="Bebas Neue"/>
              <a:buNone/>
              <a:defRPr sz="2500">
                <a:latin typeface="Bebas Neue"/>
                <a:ea typeface="Bebas Neue"/>
                <a:cs typeface="Bebas Neue"/>
                <a:sym typeface="Bebas Neue"/>
              </a:defRPr>
            </a:lvl5pPr>
            <a:lvl6pPr lvl="5" algn="ctr">
              <a:lnSpc>
                <a:spcPct val="100000"/>
              </a:lnSpc>
              <a:spcBef>
                <a:spcPts val="0"/>
              </a:spcBef>
              <a:spcAft>
                <a:spcPts val="0"/>
              </a:spcAft>
              <a:buSzPts val="2500"/>
              <a:buFont typeface="Bebas Neue"/>
              <a:buNone/>
              <a:defRPr sz="2500">
                <a:latin typeface="Bebas Neue"/>
                <a:ea typeface="Bebas Neue"/>
                <a:cs typeface="Bebas Neue"/>
                <a:sym typeface="Bebas Neue"/>
              </a:defRPr>
            </a:lvl6pPr>
            <a:lvl7pPr lvl="6" algn="ctr">
              <a:lnSpc>
                <a:spcPct val="100000"/>
              </a:lnSpc>
              <a:spcBef>
                <a:spcPts val="0"/>
              </a:spcBef>
              <a:spcAft>
                <a:spcPts val="0"/>
              </a:spcAft>
              <a:buSzPts val="2500"/>
              <a:buFont typeface="Bebas Neue"/>
              <a:buNone/>
              <a:defRPr sz="2500">
                <a:latin typeface="Bebas Neue"/>
                <a:ea typeface="Bebas Neue"/>
                <a:cs typeface="Bebas Neue"/>
                <a:sym typeface="Bebas Neue"/>
              </a:defRPr>
            </a:lvl7pPr>
            <a:lvl8pPr lvl="7" algn="ctr">
              <a:lnSpc>
                <a:spcPct val="100000"/>
              </a:lnSpc>
              <a:spcBef>
                <a:spcPts val="0"/>
              </a:spcBef>
              <a:spcAft>
                <a:spcPts val="0"/>
              </a:spcAft>
              <a:buSzPts val="2500"/>
              <a:buFont typeface="Bebas Neue"/>
              <a:buNone/>
              <a:defRPr sz="2500">
                <a:latin typeface="Bebas Neue"/>
                <a:ea typeface="Bebas Neue"/>
                <a:cs typeface="Bebas Neue"/>
                <a:sym typeface="Bebas Neue"/>
              </a:defRPr>
            </a:lvl8pPr>
            <a:lvl9pPr lvl="8" algn="ctr">
              <a:lnSpc>
                <a:spcPct val="100000"/>
              </a:lnSpc>
              <a:spcBef>
                <a:spcPts val="0"/>
              </a:spcBef>
              <a:spcAft>
                <a:spcPts val="0"/>
              </a:spcAft>
              <a:buSzPts val="2500"/>
              <a:buFont typeface="Bebas Neue"/>
              <a:buNone/>
              <a:defRPr sz="2500">
                <a:latin typeface="Bebas Neue"/>
                <a:ea typeface="Bebas Neue"/>
                <a:cs typeface="Bebas Neue"/>
                <a:sym typeface="Bebas Neue"/>
              </a:defRPr>
            </a:lvl9pPr>
          </a:lstStyle>
          <a:p/>
        </p:txBody>
      </p:sp>
      <p:sp>
        <p:nvSpPr>
          <p:cNvPr id="1538" name="Google Shape;1538;p5"/>
          <p:cNvSpPr txBox="1"/>
          <p:nvPr>
            <p:ph idx="2" type="subTitle"/>
          </p:nvPr>
        </p:nvSpPr>
        <p:spPr>
          <a:xfrm>
            <a:off x="4645188" y="2379325"/>
            <a:ext cx="3508500" cy="713400"/>
          </a:xfrm>
          <a:prstGeom prst="rect">
            <a:avLst/>
          </a:prstGeom>
        </p:spPr>
        <p:txBody>
          <a:bodyPr anchorCtr="0" anchor="ctr" bIns="91425" lIns="91425" spcFirstLastPara="1" rIns="91425" wrap="square" tIns="91425">
            <a:noAutofit/>
          </a:bodyPr>
          <a:lstStyle>
            <a:lvl1pPr lvl="0" rtl="0" algn="ctr">
              <a:lnSpc>
                <a:spcPct val="100000"/>
              </a:lnSpc>
              <a:spcBef>
                <a:spcPts val="0"/>
              </a:spcBef>
              <a:spcAft>
                <a:spcPts val="0"/>
              </a:spcAft>
              <a:buSzPts val="2500"/>
              <a:buFont typeface="Bebas Neue"/>
              <a:buNone/>
              <a:defRPr sz="2500">
                <a:solidFill>
                  <a:schemeClr val="dk2"/>
                </a:solidFill>
                <a:latin typeface="Chela One"/>
                <a:ea typeface="Chela One"/>
                <a:cs typeface="Chela One"/>
                <a:sym typeface="Chela One"/>
              </a:defRPr>
            </a:lvl1pPr>
            <a:lvl2pPr lvl="1" rtl="0" algn="ctr">
              <a:lnSpc>
                <a:spcPct val="100000"/>
              </a:lnSpc>
              <a:spcBef>
                <a:spcPts val="0"/>
              </a:spcBef>
              <a:spcAft>
                <a:spcPts val="0"/>
              </a:spcAft>
              <a:buSzPts val="2500"/>
              <a:buFont typeface="Bebas Neue"/>
              <a:buNone/>
              <a:defRPr sz="2500">
                <a:latin typeface="Bebas Neue"/>
                <a:ea typeface="Bebas Neue"/>
                <a:cs typeface="Bebas Neue"/>
                <a:sym typeface="Bebas Neue"/>
              </a:defRPr>
            </a:lvl2pPr>
            <a:lvl3pPr lvl="2" rtl="0" algn="ctr">
              <a:lnSpc>
                <a:spcPct val="100000"/>
              </a:lnSpc>
              <a:spcBef>
                <a:spcPts val="0"/>
              </a:spcBef>
              <a:spcAft>
                <a:spcPts val="0"/>
              </a:spcAft>
              <a:buSzPts val="2500"/>
              <a:buFont typeface="Bebas Neue"/>
              <a:buNone/>
              <a:defRPr sz="2500">
                <a:latin typeface="Bebas Neue"/>
                <a:ea typeface="Bebas Neue"/>
                <a:cs typeface="Bebas Neue"/>
                <a:sym typeface="Bebas Neue"/>
              </a:defRPr>
            </a:lvl3pPr>
            <a:lvl4pPr lvl="3" rtl="0" algn="ctr">
              <a:lnSpc>
                <a:spcPct val="100000"/>
              </a:lnSpc>
              <a:spcBef>
                <a:spcPts val="0"/>
              </a:spcBef>
              <a:spcAft>
                <a:spcPts val="0"/>
              </a:spcAft>
              <a:buSzPts val="2500"/>
              <a:buFont typeface="Bebas Neue"/>
              <a:buNone/>
              <a:defRPr sz="2500">
                <a:latin typeface="Bebas Neue"/>
                <a:ea typeface="Bebas Neue"/>
                <a:cs typeface="Bebas Neue"/>
                <a:sym typeface="Bebas Neue"/>
              </a:defRPr>
            </a:lvl4pPr>
            <a:lvl5pPr lvl="4" rtl="0" algn="ctr">
              <a:lnSpc>
                <a:spcPct val="100000"/>
              </a:lnSpc>
              <a:spcBef>
                <a:spcPts val="0"/>
              </a:spcBef>
              <a:spcAft>
                <a:spcPts val="0"/>
              </a:spcAft>
              <a:buSzPts val="2500"/>
              <a:buFont typeface="Bebas Neue"/>
              <a:buNone/>
              <a:defRPr sz="2500">
                <a:latin typeface="Bebas Neue"/>
                <a:ea typeface="Bebas Neue"/>
                <a:cs typeface="Bebas Neue"/>
                <a:sym typeface="Bebas Neue"/>
              </a:defRPr>
            </a:lvl5pPr>
            <a:lvl6pPr lvl="5" rtl="0" algn="ctr">
              <a:lnSpc>
                <a:spcPct val="100000"/>
              </a:lnSpc>
              <a:spcBef>
                <a:spcPts val="0"/>
              </a:spcBef>
              <a:spcAft>
                <a:spcPts val="0"/>
              </a:spcAft>
              <a:buSzPts val="2500"/>
              <a:buFont typeface="Bebas Neue"/>
              <a:buNone/>
              <a:defRPr sz="2500">
                <a:latin typeface="Bebas Neue"/>
                <a:ea typeface="Bebas Neue"/>
                <a:cs typeface="Bebas Neue"/>
                <a:sym typeface="Bebas Neue"/>
              </a:defRPr>
            </a:lvl6pPr>
            <a:lvl7pPr lvl="6" rtl="0" algn="ctr">
              <a:lnSpc>
                <a:spcPct val="100000"/>
              </a:lnSpc>
              <a:spcBef>
                <a:spcPts val="0"/>
              </a:spcBef>
              <a:spcAft>
                <a:spcPts val="0"/>
              </a:spcAft>
              <a:buSzPts val="2500"/>
              <a:buFont typeface="Bebas Neue"/>
              <a:buNone/>
              <a:defRPr sz="2500">
                <a:latin typeface="Bebas Neue"/>
                <a:ea typeface="Bebas Neue"/>
                <a:cs typeface="Bebas Neue"/>
                <a:sym typeface="Bebas Neue"/>
              </a:defRPr>
            </a:lvl7pPr>
            <a:lvl8pPr lvl="7" rtl="0" algn="ctr">
              <a:lnSpc>
                <a:spcPct val="100000"/>
              </a:lnSpc>
              <a:spcBef>
                <a:spcPts val="0"/>
              </a:spcBef>
              <a:spcAft>
                <a:spcPts val="0"/>
              </a:spcAft>
              <a:buSzPts val="2500"/>
              <a:buFont typeface="Bebas Neue"/>
              <a:buNone/>
              <a:defRPr sz="2500">
                <a:latin typeface="Bebas Neue"/>
                <a:ea typeface="Bebas Neue"/>
                <a:cs typeface="Bebas Neue"/>
                <a:sym typeface="Bebas Neue"/>
              </a:defRPr>
            </a:lvl8pPr>
            <a:lvl9pPr lvl="8" rtl="0" algn="ctr">
              <a:lnSpc>
                <a:spcPct val="100000"/>
              </a:lnSpc>
              <a:spcBef>
                <a:spcPts val="0"/>
              </a:spcBef>
              <a:spcAft>
                <a:spcPts val="0"/>
              </a:spcAft>
              <a:buSzPts val="2500"/>
              <a:buFont typeface="Bebas Neue"/>
              <a:buNone/>
              <a:defRPr sz="2500">
                <a:latin typeface="Bebas Neue"/>
                <a:ea typeface="Bebas Neue"/>
                <a:cs typeface="Bebas Neue"/>
                <a:sym typeface="Bebas Neue"/>
              </a:defRPr>
            </a:lvl9pPr>
          </a:lstStyle>
          <a:p/>
        </p:txBody>
      </p:sp>
      <p:sp>
        <p:nvSpPr>
          <p:cNvPr id="1539" name="Google Shape;1539;p5"/>
          <p:cNvSpPr txBox="1"/>
          <p:nvPr>
            <p:ph idx="3" type="subTitle"/>
          </p:nvPr>
        </p:nvSpPr>
        <p:spPr>
          <a:xfrm>
            <a:off x="990313" y="2944574"/>
            <a:ext cx="3508500" cy="1026900"/>
          </a:xfrm>
          <a:prstGeom prst="rect">
            <a:avLst/>
          </a:prstGeom>
        </p:spPr>
        <p:txBody>
          <a:bodyPr anchorCtr="0" anchor="ctr" bIns="91425" lIns="91425" spcFirstLastPara="1" rIns="91425" wrap="square" tIns="91425">
            <a:noAutofit/>
          </a:bodyPr>
          <a:lstStyle>
            <a:lvl1pPr lvl="0" rtl="0" algn="ctr">
              <a:lnSpc>
                <a:spcPct val="100000"/>
              </a:lnSpc>
              <a:spcBef>
                <a:spcPts val="0"/>
              </a:spcBef>
              <a:spcAft>
                <a:spcPts val="0"/>
              </a:spcAft>
              <a:buSzPts val="1600"/>
              <a:buNone/>
              <a:defRPr/>
            </a:lvl1pPr>
            <a:lvl2pPr lvl="1" rtl="0" algn="ctr">
              <a:lnSpc>
                <a:spcPct val="100000"/>
              </a:lnSpc>
              <a:spcBef>
                <a:spcPts val="0"/>
              </a:spcBef>
              <a:spcAft>
                <a:spcPts val="0"/>
              </a:spcAft>
              <a:buSzPts val="1600"/>
              <a:buNone/>
              <a:defRPr/>
            </a:lvl2pPr>
            <a:lvl3pPr lvl="2" rtl="0" algn="ctr">
              <a:lnSpc>
                <a:spcPct val="100000"/>
              </a:lnSpc>
              <a:spcBef>
                <a:spcPts val="0"/>
              </a:spcBef>
              <a:spcAft>
                <a:spcPts val="0"/>
              </a:spcAft>
              <a:buSzPts val="1600"/>
              <a:buNone/>
              <a:defRPr/>
            </a:lvl3pPr>
            <a:lvl4pPr lvl="3" rtl="0" algn="ctr">
              <a:lnSpc>
                <a:spcPct val="100000"/>
              </a:lnSpc>
              <a:spcBef>
                <a:spcPts val="0"/>
              </a:spcBef>
              <a:spcAft>
                <a:spcPts val="0"/>
              </a:spcAft>
              <a:buSzPts val="1600"/>
              <a:buNone/>
              <a:defRPr/>
            </a:lvl4pPr>
            <a:lvl5pPr lvl="4" rtl="0" algn="ctr">
              <a:lnSpc>
                <a:spcPct val="100000"/>
              </a:lnSpc>
              <a:spcBef>
                <a:spcPts val="0"/>
              </a:spcBef>
              <a:spcAft>
                <a:spcPts val="0"/>
              </a:spcAft>
              <a:buSzPts val="1600"/>
              <a:buNone/>
              <a:defRPr/>
            </a:lvl5pPr>
            <a:lvl6pPr lvl="5" rtl="0" algn="ctr">
              <a:lnSpc>
                <a:spcPct val="100000"/>
              </a:lnSpc>
              <a:spcBef>
                <a:spcPts val="0"/>
              </a:spcBef>
              <a:spcAft>
                <a:spcPts val="0"/>
              </a:spcAft>
              <a:buSzPts val="1600"/>
              <a:buNone/>
              <a:defRPr/>
            </a:lvl6pPr>
            <a:lvl7pPr lvl="6" rtl="0" algn="ctr">
              <a:lnSpc>
                <a:spcPct val="100000"/>
              </a:lnSpc>
              <a:spcBef>
                <a:spcPts val="0"/>
              </a:spcBef>
              <a:spcAft>
                <a:spcPts val="0"/>
              </a:spcAft>
              <a:buSzPts val="1600"/>
              <a:buNone/>
              <a:defRPr/>
            </a:lvl7pPr>
            <a:lvl8pPr lvl="7" rtl="0" algn="ctr">
              <a:lnSpc>
                <a:spcPct val="100000"/>
              </a:lnSpc>
              <a:spcBef>
                <a:spcPts val="0"/>
              </a:spcBef>
              <a:spcAft>
                <a:spcPts val="0"/>
              </a:spcAft>
              <a:buSzPts val="1600"/>
              <a:buNone/>
              <a:defRPr/>
            </a:lvl8pPr>
            <a:lvl9pPr lvl="8" rtl="0" algn="ctr">
              <a:lnSpc>
                <a:spcPct val="100000"/>
              </a:lnSpc>
              <a:spcBef>
                <a:spcPts val="0"/>
              </a:spcBef>
              <a:spcAft>
                <a:spcPts val="0"/>
              </a:spcAft>
              <a:buSzPts val="1600"/>
              <a:buNone/>
              <a:defRPr/>
            </a:lvl9pPr>
          </a:lstStyle>
          <a:p/>
        </p:txBody>
      </p:sp>
      <p:sp>
        <p:nvSpPr>
          <p:cNvPr id="1540" name="Google Shape;1540;p5"/>
          <p:cNvSpPr txBox="1"/>
          <p:nvPr>
            <p:ph idx="4" type="subTitle"/>
          </p:nvPr>
        </p:nvSpPr>
        <p:spPr>
          <a:xfrm>
            <a:off x="4645188" y="2944574"/>
            <a:ext cx="3508500" cy="1026900"/>
          </a:xfrm>
          <a:prstGeom prst="rect">
            <a:avLst/>
          </a:prstGeom>
        </p:spPr>
        <p:txBody>
          <a:bodyPr anchorCtr="0" anchor="ctr" bIns="91425" lIns="91425" spcFirstLastPara="1" rIns="91425" wrap="square" tIns="91425">
            <a:noAutofit/>
          </a:bodyPr>
          <a:lstStyle>
            <a:lvl1pPr lvl="0" rtl="0" algn="ctr">
              <a:lnSpc>
                <a:spcPct val="100000"/>
              </a:lnSpc>
              <a:spcBef>
                <a:spcPts val="0"/>
              </a:spcBef>
              <a:spcAft>
                <a:spcPts val="0"/>
              </a:spcAft>
              <a:buSzPts val="1600"/>
              <a:buNone/>
              <a:defRPr/>
            </a:lvl1pPr>
            <a:lvl2pPr lvl="1" rtl="0" algn="ctr">
              <a:lnSpc>
                <a:spcPct val="100000"/>
              </a:lnSpc>
              <a:spcBef>
                <a:spcPts val="0"/>
              </a:spcBef>
              <a:spcAft>
                <a:spcPts val="0"/>
              </a:spcAft>
              <a:buSzPts val="1600"/>
              <a:buNone/>
              <a:defRPr/>
            </a:lvl2pPr>
            <a:lvl3pPr lvl="2" rtl="0" algn="ctr">
              <a:lnSpc>
                <a:spcPct val="100000"/>
              </a:lnSpc>
              <a:spcBef>
                <a:spcPts val="0"/>
              </a:spcBef>
              <a:spcAft>
                <a:spcPts val="0"/>
              </a:spcAft>
              <a:buSzPts val="1600"/>
              <a:buNone/>
              <a:defRPr/>
            </a:lvl3pPr>
            <a:lvl4pPr lvl="3" rtl="0" algn="ctr">
              <a:lnSpc>
                <a:spcPct val="100000"/>
              </a:lnSpc>
              <a:spcBef>
                <a:spcPts val="0"/>
              </a:spcBef>
              <a:spcAft>
                <a:spcPts val="0"/>
              </a:spcAft>
              <a:buSzPts val="1600"/>
              <a:buNone/>
              <a:defRPr/>
            </a:lvl4pPr>
            <a:lvl5pPr lvl="4" rtl="0" algn="ctr">
              <a:lnSpc>
                <a:spcPct val="100000"/>
              </a:lnSpc>
              <a:spcBef>
                <a:spcPts val="0"/>
              </a:spcBef>
              <a:spcAft>
                <a:spcPts val="0"/>
              </a:spcAft>
              <a:buSzPts val="1600"/>
              <a:buNone/>
              <a:defRPr/>
            </a:lvl5pPr>
            <a:lvl6pPr lvl="5" rtl="0" algn="ctr">
              <a:lnSpc>
                <a:spcPct val="100000"/>
              </a:lnSpc>
              <a:spcBef>
                <a:spcPts val="0"/>
              </a:spcBef>
              <a:spcAft>
                <a:spcPts val="0"/>
              </a:spcAft>
              <a:buSzPts val="1600"/>
              <a:buNone/>
              <a:defRPr/>
            </a:lvl6pPr>
            <a:lvl7pPr lvl="6" rtl="0" algn="ctr">
              <a:lnSpc>
                <a:spcPct val="100000"/>
              </a:lnSpc>
              <a:spcBef>
                <a:spcPts val="0"/>
              </a:spcBef>
              <a:spcAft>
                <a:spcPts val="0"/>
              </a:spcAft>
              <a:buSzPts val="1600"/>
              <a:buNone/>
              <a:defRPr/>
            </a:lvl7pPr>
            <a:lvl8pPr lvl="7" rtl="0" algn="ctr">
              <a:lnSpc>
                <a:spcPct val="100000"/>
              </a:lnSpc>
              <a:spcBef>
                <a:spcPts val="0"/>
              </a:spcBef>
              <a:spcAft>
                <a:spcPts val="0"/>
              </a:spcAft>
              <a:buSzPts val="1600"/>
              <a:buNone/>
              <a:defRPr/>
            </a:lvl8pPr>
            <a:lvl9pPr lvl="8" rtl="0" algn="ctr">
              <a:lnSpc>
                <a:spcPct val="100000"/>
              </a:lnSpc>
              <a:spcBef>
                <a:spcPts val="0"/>
              </a:spcBef>
              <a:spcAft>
                <a:spcPts val="0"/>
              </a:spcAft>
              <a:buSzPts val="1600"/>
              <a:buNone/>
              <a:defRPr/>
            </a:lvl9pPr>
          </a:lstStyle>
          <a:p/>
        </p:txBody>
      </p:sp>
      <p:sp>
        <p:nvSpPr>
          <p:cNvPr id="1541" name="Google Shape;1541;p5"/>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grpSp>
        <p:nvGrpSpPr>
          <p:cNvPr id="1542" name="Google Shape;1542;p5"/>
          <p:cNvGrpSpPr/>
          <p:nvPr/>
        </p:nvGrpSpPr>
        <p:grpSpPr>
          <a:xfrm flipH="1">
            <a:off x="-1101974" y="-1070354"/>
            <a:ext cx="4188852" cy="4156925"/>
            <a:chOff x="5727312" y="-948916"/>
            <a:chExt cx="4188852" cy="4156925"/>
          </a:xfrm>
        </p:grpSpPr>
        <p:sp>
          <p:nvSpPr>
            <p:cNvPr id="1543" name="Google Shape;1543;p5"/>
            <p:cNvSpPr/>
            <p:nvPr/>
          </p:nvSpPr>
          <p:spPr>
            <a:xfrm>
              <a:off x="9162828" y="1303441"/>
              <a:ext cx="638941" cy="1904568"/>
            </a:xfrm>
            <a:custGeom>
              <a:rect b="b" l="l" r="r" t="t"/>
              <a:pathLst>
                <a:path extrusionOk="0" h="35898" w="12043">
                  <a:moveTo>
                    <a:pt x="8712" y="4757"/>
                  </a:moveTo>
                  <a:cubicBezTo>
                    <a:pt x="8712" y="4792"/>
                    <a:pt x="8729" y="4828"/>
                    <a:pt x="8765" y="4846"/>
                  </a:cubicBezTo>
                  <a:cubicBezTo>
                    <a:pt x="8925" y="4970"/>
                    <a:pt x="9103" y="5077"/>
                    <a:pt x="9282" y="5202"/>
                  </a:cubicBezTo>
                  <a:cubicBezTo>
                    <a:pt x="10315" y="5968"/>
                    <a:pt x="11116" y="7001"/>
                    <a:pt x="11580" y="8195"/>
                  </a:cubicBezTo>
                  <a:cubicBezTo>
                    <a:pt x="11687" y="8462"/>
                    <a:pt x="11811" y="8943"/>
                    <a:pt x="11562" y="9175"/>
                  </a:cubicBezTo>
                  <a:cubicBezTo>
                    <a:pt x="11450" y="9256"/>
                    <a:pt x="11320" y="9297"/>
                    <a:pt x="11190" y="9297"/>
                  </a:cubicBezTo>
                  <a:cubicBezTo>
                    <a:pt x="11092" y="9297"/>
                    <a:pt x="10994" y="9274"/>
                    <a:pt x="10903" y="9228"/>
                  </a:cubicBezTo>
                  <a:cubicBezTo>
                    <a:pt x="10671" y="9103"/>
                    <a:pt x="10493" y="8943"/>
                    <a:pt x="10350" y="8729"/>
                  </a:cubicBezTo>
                  <a:cubicBezTo>
                    <a:pt x="9638" y="7643"/>
                    <a:pt x="9139" y="6449"/>
                    <a:pt x="8908" y="5184"/>
                  </a:cubicBezTo>
                  <a:cubicBezTo>
                    <a:pt x="8890" y="5131"/>
                    <a:pt x="8854" y="5077"/>
                    <a:pt x="8801" y="5077"/>
                  </a:cubicBezTo>
                  <a:cubicBezTo>
                    <a:pt x="8783" y="5077"/>
                    <a:pt x="8765" y="5095"/>
                    <a:pt x="8747" y="5095"/>
                  </a:cubicBezTo>
                  <a:lnTo>
                    <a:pt x="8747" y="4953"/>
                  </a:lnTo>
                  <a:cubicBezTo>
                    <a:pt x="8747" y="4899"/>
                    <a:pt x="8712" y="4863"/>
                    <a:pt x="8658" y="4846"/>
                  </a:cubicBezTo>
                  <a:cubicBezTo>
                    <a:pt x="8645" y="4841"/>
                    <a:pt x="8631" y="4839"/>
                    <a:pt x="8619" y="4839"/>
                  </a:cubicBezTo>
                  <a:cubicBezTo>
                    <a:pt x="8580" y="4839"/>
                    <a:pt x="8547" y="4859"/>
                    <a:pt x="8533" y="4899"/>
                  </a:cubicBezTo>
                  <a:cubicBezTo>
                    <a:pt x="7874" y="6057"/>
                    <a:pt x="6984" y="7090"/>
                    <a:pt x="5933" y="7910"/>
                  </a:cubicBezTo>
                  <a:cubicBezTo>
                    <a:pt x="5719" y="8052"/>
                    <a:pt x="5487" y="8159"/>
                    <a:pt x="5238" y="8195"/>
                  </a:cubicBezTo>
                  <a:cubicBezTo>
                    <a:pt x="5208" y="8199"/>
                    <a:pt x="5178" y="8202"/>
                    <a:pt x="5148" y="8202"/>
                  </a:cubicBezTo>
                  <a:cubicBezTo>
                    <a:pt x="4948" y="8202"/>
                    <a:pt x="4756" y="8100"/>
                    <a:pt x="4632" y="7945"/>
                  </a:cubicBezTo>
                  <a:cubicBezTo>
                    <a:pt x="4490" y="7625"/>
                    <a:pt x="4757" y="7233"/>
                    <a:pt x="4935" y="7001"/>
                  </a:cubicBezTo>
                  <a:cubicBezTo>
                    <a:pt x="5772" y="6021"/>
                    <a:pt x="6859" y="5309"/>
                    <a:pt x="8088" y="4935"/>
                  </a:cubicBezTo>
                  <a:cubicBezTo>
                    <a:pt x="8284" y="4863"/>
                    <a:pt x="8480" y="4828"/>
                    <a:pt x="8676" y="4774"/>
                  </a:cubicBezTo>
                  <a:cubicBezTo>
                    <a:pt x="8694" y="4774"/>
                    <a:pt x="8694" y="4774"/>
                    <a:pt x="8712" y="4757"/>
                  </a:cubicBezTo>
                  <a:close/>
                  <a:moveTo>
                    <a:pt x="8213" y="10243"/>
                  </a:moveTo>
                  <a:lnTo>
                    <a:pt x="8213" y="10243"/>
                  </a:lnTo>
                  <a:cubicBezTo>
                    <a:pt x="8195" y="10297"/>
                    <a:pt x="8231" y="10332"/>
                    <a:pt x="8266" y="10368"/>
                  </a:cubicBezTo>
                  <a:cubicBezTo>
                    <a:pt x="9014" y="10724"/>
                    <a:pt x="9691" y="11241"/>
                    <a:pt x="10226" y="11882"/>
                  </a:cubicBezTo>
                  <a:cubicBezTo>
                    <a:pt x="10671" y="12417"/>
                    <a:pt x="11152" y="13735"/>
                    <a:pt x="11063" y="14341"/>
                  </a:cubicBezTo>
                  <a:cubicBezTo>
                    <a:pt x="11063" y="14448"/>
                    <a:pt x="11010" y="14537"/>
                    <a:pt x="10938" y="14590"/>
                  </a:cubicBezTo>
                  <a:cubicBezTo>
                    <a:pt x="10855" y="14638"/>
                    <a:pt x="10764" y="14661"/>
                    <a:pt x="10676" y="14661"/>
                  </a:cubicBezTo>
                  <a:cubicBezTo>
                    <a:pt x="10632" y="14661"/>
                    <a:pt x="10588" y="14655"/>
                    <a:pt x="10546" y="14644"/>
                  </a:cubicBezTo>
                  <a:cubicBezTo>
                    <a:pt x="10065" y="14501"/>
                    <a:pt x="9460" y="13699"/>
                    <a:pt x="8979" y="12595"/>
                  </a:cubicBezTo>
                  <a:cubicBezTo>
                    <a:pt x="8729" y="11954"/>
                    <a:pt x="8516" y="11294"/>
                    <a:pt x="8373" y="10618"/>
                  </a:cubicBezTo>
                  <a:cubicBezTo>
                    <a:pt x="8373" y="10564"/>
                    <a:pt x="8320" y="10528"/>
                    <a:pt x="8266" y="10528"/>
                  </a:cubicBezTo>
                  <a:lnTo>
                    <a:pt x="8266" y="10511"/>
                  </a:lnTo>
                  <a:cubicBezTo>
                    <a:pt x="8248" y="10511"/>
                    <a:pt x="8213" y="10528"/>
                    <a:pt x="8213" y="10528"/>
                  </a:cubicBezTo>
                  <a:cubicBezTo>
                    <a:pt x="8195" y="10493"/>
                    <a:pt x="8177" y="10457"/>
                    <a:pt x="8124" y="10439"/>
                  </a:cubicBezTo>
                  <a:cubicBezTo>
                    <a:pt x="8110" y="10435"/>
                    <a:pt x="8097" y="10433"/>
                    <a:pt x="8084" y="10433"/>
                  </a:cubicBezTo>
                  <a:cubicBezTo>
                    <a:pt x="8046" y="10433"/>
                    <a:pt x="8012" y="10453"/>
                    <a:pt x="7999" y="10493"/>
                  </a:cubicBezTo>
                  <a:cubicBezTo>
                    <a:pt x="7643" y="11063"/>
                    <a:pt x="7251" y="11615"/>
                    <a:pt x="6805" y="12114"/>
                  </a:cubicBezTo>
                  <a:cubicBezTo>
                    <a:pt x="5999" y="12991"/>
                    <a:pt x="5175" y="13539"/>
                    <a:pt x="4674" y="13539"/>
                  </a:cubicBezTo>
                  <a:cubicBezTo>
                    <a:pt x="4666" y="13539"/>
                    <a:pt x="4658" y="13539"/>
                    <a:pt x="4650" y="13539"/>
                  </a:cubicBezTo>
                  <a:cubicBezTo>
                    <a:pt x="4507" y="13539"/>
                    <a:pt x="4383" y="13468"/>
                    <a:pt x="4294" y="13361"/>
                  </a:cubicBezTo>
                  <a:cubicBezTo>
                    <a:pt x="4240" y="13290"/>
                    <a:pt x="4240" y="13183"/>
                    <a:pt x="4258" y="13094"/>
                  </a:cubicBezTo>
                  <a:cubicBezTo>
                    <a:pt x="4365" y="12488"/>
                    <a:pt x="5273" y="11401"/>
                    <a:pt x="5861" y="11045"/>
                  </a:cubicBezTo>
                  <a:cubicBezTo>
                    <a:pt x="6574" y="10618"/>
                    <a:pt x="7358" y="10368"/>
                    <a:pt x="8159" y="10261"/>
                  </a:cubicBezTo>
                  <a:cubicBezTo>
                    <a:pt x="8177" y="10261"/>
                    <a:pt x="8195" y="10261"/>
                    <a:pt x="8213" y="10243"/>
                  </a:cubicBezTo>
                  <a:close/>
                  <a:moveTo>
                    <a:pt x="6984" y="16674"/>
                  </a:moveTo>
                  <a:cubicBezTo>
                    <a:pt x="6609" y="17227"/>
                    <a:pt x="5452" y="18830"/>
                    <a:pt x="4240" y="19275"/>
                  </a:cubicBezTo>
                  <a:lnTo>
                    <a:pt x="4222" y="19293"/>
                  </a:lnTo>
                  <a:cubicBezTo>
                    <a:pt x="4038" y="19367"/>
                    <a:pt x="3733" y="19484"/>
                    <a:pt x="3510" y="19484"/>
                  </a:cubicBezTo>
                  <a:cubicBezTo>
                    <a:pt x="3411" y="19484"/>
                    <a:pt x="3328" y="19460"/>
                    <a:pt x="3278" y="19400"/>
                  </a:cubicBezTo>
                  <a:cubicBezTo>
                    <a:pt x="3189" y="19275"/>
                    <a:pt x="3136" y="19115"/>
                    <a:pt x="3171" y="18955"/>
                  </a:cubicBezTo>
                  <a:cubicBezTo>
                    <a:pt x="3278" y="18420"/>
                    <a:pt x="4009" y="17797"/>
                    <a:pt x="4686" y="17387"/>
                  </a:cubicBezTo>
                  <a:cubicBezTo>
                    <a:pt x="5398" y="16977"/>
                    <a:pt x="6253" y="16799"/>
                    <a:pt x="6984" y="16674"/>
                  </a:cubicBezTo>
                  <a:close/>
                  <a:moveTo>
                    <a:pt x="7429" y="16853"/>
                  </a:moveTo>
                  <a:lnTo>
                    <a:pt x="7429" y="16853"/>
                  </a:lnTo>
                  <a:cubicBezTo>
                    <a:pt x="8159" y="17351"/>
                    <a:pt x="8818" y="17975"/>
                    <a:pt x="9371" y="18670"/>
                  </a:cubicBezTo>
                  <a:cubicBezTo>
                    <a:pt x="9674" y="19044"/>
                    <a:pt x="9976" y="19507"/>
                    <a:pt x="9959" y="20041"/>
                  </a:cubicBezTo>
                  <a:cubicBezTo>
                    <a:pt x="9976" y="20291"/>
                    <a:pt x="9834" y="20540"/>
                    <a:pt x="9602" y="20647"/>
                  </a:cubicBezTo>
                  <a:cubicBezTo>
                    <a:pt x="9559" y="20663"/>
                    <a:pt x="9515" y="20671"/>
                    <a:pt x="9471" y="20671"/>
                  </a:cubicBezTo>
                  <a:cubicBezTo>
                    <a:pt x="9317" y="20671"/>
                    <a:pt x="9155" y="20574"/>
                    <a:pt x="8961" y="20380"/>
                  </a:cubicBezTo>
                  <a:cubicBezTo>
                    <a:pt x="8284" y="19685"/>
                    <a:pt x="7625" y="17565"/>
                    <a:pt x="7429" y="16853"/>
                  </a:cubicBezTo>
                  <a:close/>
                  <a:moveTo>
                    <a:pt x="5897" y="22161"/>
                  </a:moveTo>
                  <a:cubicBezTo>
                    <a:pt x="5897" y="22179"/>
                    <a:pt x="5897" y="22197"/>
                    <a:pt x="5897" y="22215"/>
                  </a:cubicBezTo>
                  <a:cubicBezTo>
                    <a:pt x="5915" y="22232"/>
                    <a:pt x="5915" y="22250"/>
                    <a:pt x="5933" y="22268"/>
                  </a:cubicBezTo>
                  <a:cubicBezTo>
                    <a:pt x="5923" y="22265"/>
                    <a:pt x="5914" y="22263"/>
                    <a:pt x="5906" y="22263"/>
                  </a:cubicBezTo>
                  <a:cubicBezTo>
                    <a:pt x="5867" y="22263"/>
                    <a:pt x="5840" y="22295"/>
                    <a:pt x="5826" y="22339"/>
                  </a:cubicBezTo>
                  <a:cubicBezTo>
                    <a:pt x="5772" y="22482"/>
                    <a:pt x="5737" y="22642"/>
                    <a:pt x="5701" y="22785"/>
                  </a:cubicBezTo>
                  <a:cubicBezTo>
                    <a:pt x="5683" y="22767"/>
                    <a:pt x="5665" y="22767"/>
                    <a:pt x="5647" y="22749"/>
                  </a:cubicBezTo>
                  <a:cubicBezTo>
                    <a:pt x="5634" y="22743"/>
                    <a:pt x="5619" y="22738"/>
                    <a:pt x="5603" y="22738"/>
                  </a:cubicBezTo>
                  <a:cubicBezTo>
                    <a:pt x="5575" y="22738"/>
                    <a:pt x="5545" y="22751"/>
                    <a:pt x="5523" y="22785"/>
                  </a:cubicBezTo>
                  <a:cubicBezTo>
                    <a:pt x="5024" y="23390"/>
                    <a:pt x="4258" y="23764"/>
                    <a:pt x="3581" y="24050"/>
                  </a:cubicBezTo>
                  <a:cubicBezTo>
                    <a:pt x="3394" y="24159"/>
                    <a:pt x="3166" y="24213"/>
                    <a:pt x="2945" y="24213"/>
                  </a:cubicBezTo>
                  <a:cubicBezTo>
                    <a:pt x="2913" y="24213"/>
                    <a:pt x="2882" y="24212"/>
                    <a:pt x="2851" y="24210"/>
                  </a:cubicBezTo>
                  <a:cubicBezTo>
                    <a:pt x="2566" y="24139"/>
                    <a:pt x="2316" y="23943"/>
                    <a:pt x="2209" y="23658"/>
                  </a:cubicBezTo>
                  <a:cubicBezTo>
                    <a:pt x="2138" y="23462"/>
                    <a:pt x="2192" y="23248"/>
                    <a:pt x="2334" y="23105"/>
                  </a:cubicBezTo>
                  <a:cubicBezTo>
                    <a:pt x="2477" y="22981"/>
                    <a:pt x="2637" y="22892"/>
                    <a:pt x="2833" y="22838"/>
                  </a:cubicBezTo>
                  <a:cubicBezTo>
                    <a:pt x="3474" y="22642"/>
                    <a:pt x="4133" y="22446"/>
                    <a:pt x="4810" y="22286"/>
                  </a:cubicBezTo>
                  <a:cubicBezTo>
                    <a:pt x="5149" y="22232"/>
                    <a:pt x="5487" y="22197"/>
                    <a:pt x="5826" y="22179"/>
                  </a:cubicBezTo>
                  <a:cubicBezTo>
                    <a:pt x="5861" y="22179"/>
                    <a:pt x="5879" y="22179"/>
                    <a:pt x="5897" y="22161"/>
                  </a:cubicBezTo>
                  <a:close/>
                  <a:moveTo>
                    <a:pt x="6022" y="22304"/>
                  </a:moveTo>
                  <a:lnTo>
                    <a:pt x="6022" y="22304"/>
                  </a:lnTo>
                  <a:cubicBezTo>
                    <a:pt x="7055" y="22767"/>
                    <a:pt x="7946" y="23515"/>
                    <a:pt x="8605" y="24441"/>
                  </a:cubicBezTo>
                  <a:cubicBezTo>
                    <a:pt x="8747" y="24673"/>
                    <a:pt x="8818" y="24958"/>
                    <a:pt x="8765" y="25243"/>
                  </a:cubicBezTo>
                  <a:cubicBezTo>
                    <a:pt x="8729" y="25403"/>
                    <a:pt x="8622" y="25528"/>
                    <a:pt x="8480" y="25599"/>
                  </a:cubicBezTo>
                  <a:cubicBezTo>
                    <a:pt x="8431" y="25624"/>
                    <a:pt x="8372" y="25636"/>
                    <a:pt x="8305" y="25636"/>
                  </a:cubicBezTo>
                  <a:cubicBezTo>
                    <a:pt x="7983" y="25636"/>
                    <a:pt x="7489" y="25359"/>
                    <a:pt x="7180" y="24887"/>
                  </a:cubicBezTo>
                  <a:cubicBezTo>
                    <a:pt x="6681" y="24085"/>
                    <a:pt x="6289" y="23230"/>
                    <a:pt x="6039" y="22339"/>
                  </a:cubicBezTo>
                  <a:cubicBezTo>
                    <a:pt x="6039" y="22322"/>
                    <a:pt x="6022" y="22304"/>
                    <a:pt x="6022" y="22304"/>
                  </a:cubicBezTo>
                  <a:close/>
                  <a:moveTo>
                    <a:pt x="4194" y="27416"/>
                  </a:moveTo>
                  <a:lnTo>
                    <a:pt x="4194" y="27416"/>
                  </a:lnTo>
                  <a:cubicBezTo>
                    <a:pt x="4175" y="27432"/>
                    <a:pt x="4160" y="27451"/>
                    <a:pt x="4151" y="27470"/>
                  </a:cubicBezTo>
                  <a:lnTo>
                    <a:pt x="4115" y="27577"/>
                  </a:lnTo>
                  <a:cubicBezTo>
                    <a:pt x="4098" y="27577"/>
                    <a:pt x="4098" y="27559"/>
                    <a:pt x="4080" y="27541"/>
                  </a:cubicBezTo>
                  <a:cubicBezTo>
                    <a:pt x="4058" y="27534"/>
                    <a:pt x="4036" y="27529"/>
                    <a:pt x="4015" y="27529"/>
                  </a:cubicBezTo>
                  <a:cubicBezTo>
                    <a:pt x="3985" y="27529"/>
                    <a:pt x="3958" y="27538"/>
                    <a:pt x="3937" y="27559"/>
                  </a:cubicBezTo>
                  <a:cubicBezTo>
                    <a:pt x="3296" y="28272"/>
                    <a:pt x="2530" y="29073"/>
                    <a:pt x="1568" y="29519"/>
                  </a:cubicBezTo>
                  <a:cubicBezTo>
                    <a:pt x="1362" y="29621"/>
                    <a:pt x="1120" y="29688"/>
                    <a:pt x="891" y="29688"/>
                  </a:cubicBezTo>
                  <a:cubicBezTo>
                    <a:pt x="843" y="29688"/>
                    <a:pt x="795" y="29685"/>
                    <a:pt x="749" y="29679"/>
                  </a:cubicBezTo>
                  <a:cubicBezTo>
                    <a:pt x="481" y="29625"/>
                    <a:pt x="232" y="29412"/>
                    <a:pt x="268" y="29162"/>
                  </a:cubicBezTo>
                  <a:cubicBezTo>
                    <a:pt x="321" y="28752"/>
                    <a:pt x="553" y="28378"/>
                    <a:pt x="909" y="28147"/>
                  </a:cubicBezTo>
                  <a:cubicBezTo>
                    <a:pt x="1780" y="27524"/>
                    <a:pt x="2953" y="27417"/>
                    <a:pt x="3658" y="27417"/>
                  </a:cubicBezTo>
                  <a:cubicBezTo>
                    <a:pt x="3861" y="27417"/>
                    <a:pt x="4026" y="27426"/>
                    <a:pt x="4133" y="27434"/>
                  </a:cubicBezTo>
                  <a:cubicBezTo>
                    <a:pt x="4157" y="27434"/>
                    <a:pt x="4177" y="27427"/>
                    <a:pt x="4194" y="27416"/>
                  </a:cubicBezTo>
                  <a:close/>
                  <a:moveTo>
                    <a:pt x="4240" y="27327"/>
                  </a:moveTo>
                  <a:cubicBezTo>
                    <a:pt x="4258" y="27345"/>
                    <a:pt x="4258" y="27363"/>
                    <a:pt x="4276" y="27363"/>
                  </a:cubicBezTo>
                  <a:cubicBezTo>
                    <a:pt x="5345" y="27986"/>
                    <a:pt x="6235" y="28842"/>
                    <a:pt x="6877" y="29893"/>
                  </a:cubicBezTo>
                  <a:cubicBezTo>
                    <a:pt x="7019" y="30124"/>
                    <a:pt x="7180" y="30427"/>
                    <a:pt x="7108" y="30694"/>
                  </a:cubicBezTo>
                  <a:cubicBezTo>
                    <a:pt x="6989" y="30966"/>
                    <a:pt x="6708" y="31141"/>
                    <a:pt x="6420" y="31141"/>
                  </a:cubicBezTo>
                  <a:cubicBezTo>
                    <a:pt x="6406" y="31141"/>
                    <a:pt x="6392" y="31140"/>
                    <a:pt x="6378" y="31140"/>
                  </a:cubicBezTo>
                  <a:cubicBezTo>
                    <a:pt x="6359" y="31140"/>
                    <a:pt x="6340" y="31141"/>
                    <a:pt x="6322" y="31141"/>
                  </a:cubicBezTo>
                  <a:cubicBezTo>
                    <a:pt x="5934" y="31141"/>
                    <a:pt x="5583" y="30965"/>
                    <a:pt x="5345" y="30676"/>
                  </a:cubicBezTo>
                  <a:cubicBezTo>
                    <a:pt x="4579" y="29519"/>
                    <a:pt x="4400" y="28058"/>
                    <a:pt x="4365" y="27488"/>
                  </a:cubicBezTo>
                  <a:cubicBezTo>
                    <a:pt x="4365" y="27434"/>
                    <a:pt x="4329" y="27399"/>
                    <a:pt x="4276" y="27381"/>
                  </a:cubicBezTo>
                  <a:lnTo>
                    <a:pt x="4258" y="27381"/>
                  </a:lnTo>
                  <a:cubicBezTo>
                    <a:pt x="4239" y="27387"/>
                    <a:pt x="4222" y="27396"/>
                    <a:pt x="4208" y="27406"/>
                  </a:cubicBezTo>
                  <a:lnTo>
                    <a:pt x="4208" y="27406"/>
                  </a:lnTo>
                  <a:cubicBezTo>
                    <a:pt x="4222" y="27393"/>
                    <a:pt x="4233" y="27378"/>
                    <a:pt x="4240" y="27363"/>
                  </a:cubicBezTo>
                  <a:cubicBezTo>
                    <a:pt x="4240" y="27345"/>
                    <a:pt x="4240" y="27345"/>
                    <a:pt x="4240" y="27327"/>
                  </a:cubicBezTo>
                  <a:close/>
                  <a:moveTo>
                    <a:pt x="2637" y="31157"/>
                  </a:moveTo>
                  <a:cubicBezTo>
                    <a:pt x="2637" y="31175"/>
                    <a:pt x="2637" y="31193"/>
                    <a:pt x="2637" y="31211"/>
                  </a:cubicBezTo>
                  <a:cubicBezTo>
                    <a:pt x="3225" y="32422"/>
                    <a:pt x="3082" y="34542"/>
                    <a:pt x="2120" y="35308"/>
                  </a:cubicBezTo>
                  <a:cubicBezTo>
                    <a:pt x="1942" y="35468"/>
                    <a:pt x="1728" y="35575"/>
                    <a:pt x="1515" y="35647"/>
                  </a:cubicBezTo>
                  <a:cubicBezTo>
                    <a:pt x="1405" y="35667"/>
                    <a:pt x="1305" y="35677"/>
                    <a:pt x="1214" y="35677"/>
                  </a:cubicBezTo>
                  <a:cubicBezTo>
                    <a:pt x="980" y="35677"/>
                    <a:pt x="806" y="35610"/>
                    <a:pt x="677" y="35468"/>
                  </a:cubicBezTo>
                  <a:cubicBezTo>
                    <a:pt x="285" y="34988"/>
                    <a:pt x="570" y="33883"/>
                    <a:pt x="766" y="33349"/>
                  </a:cubicBezTo>
                  <a:cubicBezTo>
                    <a:pt x="1176" y="32458"/>
                    <a:pt x="1817" y="31710"/>
                    <a:pt x="2637" y="31157"/>
                  </a:cubicBezTo>
                  <a:close/>
                  <a:moveTo>
                    <a:pt x="8925" y="0"/>
                  </a:moveTo>
                  <a:cubicBezTo>
                    <a:pt x="8818" y="0"/>
                    <a:pt x="8712" y="89"/>
                    <a:pt x="8712" y="196"/>
                  </a:cubicBezTo>
                  <a:cubicBezTo>
                    <a:pt x="8694" y="1639"/>
                    <a:pt x="8640" y="3118"/>
                    <a:pt x="8551" y="4561"/>
                  </a:cubicBezTo>
                  <a:cubicBezTo>
                    <a:pt x="8373" y="4614"/>
                    <a:pt x="8195" y="4650"/>
                    <a:pt x="8035" y="4703"/>
                  </a:cubicBezTo>
                  <a:cubicBezTo>
                    <a:pt x="6752" y="5095"/>
                    <a:pt x="5630" y="5843"/>
                    <a:pt x="4757" y="6859"/>
                  </a:cubicBezTo>
                  <a:cubicBezTo>
                    <a:pt x="4490" y="7162"/>
                    <a:pt x="4222" y="7625"/>
                    <a:pt x="4436" y="8034"/>
                  </a:cubicBezTo>
                  <a:cubicBezTo>
                    <a:pt x="4591" y="8267"/>
                    <a:pt x="4854" y="8419"/>
                    <a:pt x="5132" y="8419"/>
                  </a:cubicBezTo>
                  <a:cubicBezTo>
                    <a:pt x="5173" y="8419"/>
                    <a:pt x="5214" y="8415"/>
                    <a:pt x="5256" y="8409"/>
                  </a:cubicBezTo>
                  <a:cubicBezTo>
                    <a:pt x="5558" y="8373"/>
                    <a:pt x="5826" y="8248"/>
                    <a:pt x="6057" y="8070"/>
                  </a:cubicBezTo>
                  <a:cubicBezTo>
                    <a:pt x="7019" y="7340"/>
                    <a:pt x="7856" y="6431"/>
                    <a:pt x="8480" y="5398"/>
                  </a:cubicBezTo>
                  <a:lnTo>
                    <a:pt x="8480" y="5398"/>
                  </a:lnTo>
                  <a:cubicBezTo>
                    <a:pt x="8373" y="6966"/>
                    <a:pt x="8231" y="8533"/>
                    <a:pt x="8035" y="10047"/>
                  </a:cubicBezTo>
                  <a:cubicBezTo>
                    <a:pt x="7233" y="10154"/>
                    <a:pt x="6449" y="10439"/>
                    <a:pt x="5737" y="10849"/>
                  </a:cubicBezTo>
                  <a:cubicBezTo>
                    <a:pt x="5095" y="11241"/>
                    <a:pt x="4169" y="12363"/>
                    <a:pt x="4044" y="13058"/>
                  </a:cubicBezTo>
                  <a:cubicBezTo>
                    <a:pt x="4009" y="13201"/>
                    <a:pt x="4026" y="13379"/>
                    <a:pt x="4115" y="13503"/>
                  </a:cubicBezTo>
                  <a:cubicBezTo>
                    <a:pt x="4240" y="13664"/>
                    <a:pt x="4436" y="13753"/>
                    <a:pt x="4650" y="13771"/>
                  </a:cubicBezTo>
                  <a:cubicBezTo>
                    <a:pt x="4657" y="13771"/>
                    <a:pt x="4665" y="13771"/>
                    <a:pt x="4673" y="13771"/>
                  </a:cubicBezTo>
                  <a:cubicBezTo>
                    <a:pt x="5348" y="13771"/>
                    <a:pt x="6296" y="12996"/>
                    <a:pt x="6966" y="12256"/>
                  </a:cubicBezTo>
                  <a:cubicBezTo>
                    <a:pt x="7304" y="11865"/>
                    <a:pt x="7625" y="11455"/>
                    <a:pt x="7928" y="11027"/>
                  </a:cubicBezTo>
                  <a:lnTo>
                    <a:pt x="7928" y="11027"/>
                  </a:lnTo>
                  <a:cubicBezTo>
                    <a:pt x="7661" y="12862"/>
                    <a:pt x="7375" y="14661"/>
                    <a:pt x="7037" y="16425"/>
                  </a:cubicBezTo>
                  <a:cubicBezTo>
                    <a:pt x="6271" y="16567"/>
                    <a:pt x="5345" y="16746"/>
                    <a:pt x="4561" y="17191"/>
                  </a:cubicBezTo>
                  <a:cubicBezTo>
                    <a:pt x="3884" y="17583"/>
                    <a:pt x="3064" y="18260"/>
                    <a:pt x="2940" y="18901"/>
                  </a:cubicBezTo>
                  <a:cubicBezTo>
                    <a:pt x="2886" y="19133"/>
                    <a:pt x="2940" y="19364"/>
                    <a:pt x="3100" y="19542"/>
                  </a:cubicBezTo>
                  <a:cubicBezTo>
                    <a:pt x="3192" y="19661"/>
                    <a:pt x="3331" y="19704"/>
                    <a:pt x="3486" y="19704"/>
                  </a:cubicBezTo>
                  <a:cubicBezTo>
                    <a:pt x="3750" y="19704"/>
                    <a:pt x="4062" y="19579"/>
                    <a:pt x="4276" y="19489"/>
                  </a:cubicBezTo>
                  <a:lnTo>
                    <a:pt x="4311" y="19489"/>
                  </a:lnTo>
                  <a:cubicBezTo>
                    <a:pt x="5345" y="19097"/>
                    <a:pt x="6342" y="17904"/>
                    <a:pt x="6877" y="17173"/>
                  </a:cubicBezTo>
                  <a:lnTo>
                    <a:pt x="6877" y="17173"/>
                  </a:lnTo>
                  <a:cubicBezTo>
                    <a:pt x="6538" y="18812"/>
                    <a:pt x="6146" y="20415"/>
                    <a:pt x="5719" y="21965"/>
                  </a:cubicBezTo>
                  <a:cubicBezTo>
                    <a:pt x="5398" y="21983"/>
                    <a:pt x="5060" y="22019"/>
                    <a:pt x="4739" y="22072"/>
                  </a:cubicBezTo>
                  <a:cubicBezTo>
                    <a:pt x="4062" y="22232"/>
                    <a:pt x="3403" y="22428"/>
                    <a:pt x="2762" y="22624"/>
                  </a:cubicBezTo>
                  <a:cubicBezTo>
                    <a:pt x="2530" y="22678"/>
                    <a:pt x="2334" y="22785"/>
                    <a:pt x="2156" y="22945"/>
                  </a:cubicBezTo>
                  <a:cubicBezTo>
                    <a:pt x="1960" y="23159"/>
                    <a:pt x="1889" y="23444"/>
                    <a:pt x="1996" y="23729"/>
                  </a:cubicBezTo>
                  <a:cubicBezTo>
                    <a:pt x="2120" y="24085"/>
                    <a:pt x="2423" y="24352"/>
                    <a:pt x="2815" y="24424"/>
                  </a:cubicBezTo>
                  <a:cubicBezTo>
                    <a:pt x="2865" y="24430"/>
                    <a:pt x="2915" y="24433"/>
                    <a:pt x="2965" y="24433"/>
                  </a:cubicBezTo>
                  <a:cubicBezTo>
                    <a:pt x="3205" y="24433"/>
                    <a:pt x="3449" y="24366"/>
                    <a:pt x="3670" y="24263"/>
                  </a:cubicBezTo>
                  <a:cubicBezTo>
                    <a:pt x="4276" y="24014"/>
                    <a:pt x="4846" y="23675"/>
                    <a:pt x="5362" y="23248"/>
                  </a:cubicBezTo>
                  <a:lnTo>
                    <a:pt x="5362" y="23248"/>
                  </a:lnTo>
                  <a:cubicBezTo>
                    <a:pt x="4953" y="24602"/>
                    <a:pt x="4525" y="25920"/>
                    <a:pt x="4044" y="27203"/>
                  </a:cubicBezTo>
                  <a:cubicBezTo>
                    <a:pt x="3937" y="27196"/>
                    <a:pt x="3793" y="27190"/>
                    <a:pt x="3624" y="27190"/>
                  </a:cubicBezTo>
                  <a:cubicBezTo>
                    <a:pt x="2889" y="27190"/>
                    <a:pt x="1663" y="27303"/>
                    <a:pt x="766" y="27969"/>
                  </a:cubicBezTo>
                  <a:cubicBezTo>
                    <a:pt x="357" y="28236"/>
                    <a:pt x="89" y="28663"/>
                    <a:pt x="18" y="29144"/>
                  </a:cubicBezTo>
                  <a:cubicBezTo>
                    <a:pt x="0" y="29519"/>
                    <a:pt x="339" y="29821"/>
                    <a:pt x="695" y="29893"/>
                  </a:cubicBezTo>
                  <a:cubicBezTo>
                    <a:pt x="750" y="29899"/>
                    <a:pt x="806" y="29902"/>
                    <a:pt x="861" y="29902"/>
                  </a:cubicBezTo>
                  <a:cubicBezTo>
                    <a:pt x="1130" y="29902"/>
                    <a:pt x="1403" y="29833"/>
                    <a:pt x="1639" y="29714"/>
                  </a:cubicBezTo>
                  <a:cubicBezTo>
                    <a:pt x="2423" y="29323"/>
                    <a:pt x="3118" y="28788"/>
                    <a:pt x="3706" y="28129"/>
                  </a:cubicBezTo>
                  <a:lnTo>
                    <a:pt x="3706" y="28129"/>
                  </a:lnTo>
                  <a:cubicBezTo>
                    <a:pt x="3332" y="29091"/>
                    <a:pt x="2922" y="30035"/>
                    <a:pt x="2494" y="30979"/>
                  </a:cubicBezTo>
                  <a:cubicBezTo>
                    <a:pt x="1657" y="31549"/>
                    <a:pt x="980" y="32351"/>
                    <a:pt x="570" y="33277"/>
                  </a:cubicBezTo>
                  <a:cubicBezTo>
                    <a:pt x="339" y="33883"/>
                    <a:pt x="54" y="35059"/>
                    <a:pt x="517" y="35611"/>
                  </a:cubicBezTo>
                  <a:cubicBezTo>
                    <a:pt x="682" y="35793"/>
                    <a:pt x="909" y="35898"/>
                    <a:pt x="1154" y="35898"/>
                  </a:cubicBezTo>
                  <a:cubicBezTo>
                    <a:pt x="1173" y="35898"/>
                    <a:pt x="1192" y="35897"/>
                    <a:pt x="1212" y="35896"/>
                  </a:cubicBezTo>
                  <a:cubicBezTo>
                    <a:pt x="1336" y="35896"/>
                    <a:pt x="1443" y="35896"/>
                    <a:pt x="1550" y="35878"/>
                  </a:cubicBezTo>
                  <a:cubicBezTo>
                    <a:pt x="1817" y="35807"/>
                    <a:pt x="2049" y="35664"/>
                    <a:pt x="2245" y="35486"/>
                  </a:cubicBezTo>
                  <a:cubicBezTo>
                    <a:pt x="3314" y="34649"/>
                    <a:pt x="3456" y="32458"/>
                    <a:pt x="2868" y="31157"/>
                  </a:cubicBezTo>
                  <a:cubicBezTo>
                    <a:pt x="3332" y="30142"/>
                    <a:pt x="3777" y="29073"/>
                    <a:pt x="4205" y="27986"/>
                  </a:cubicBezTo>
                  <a:cubicBezTo>
                    <a:pt x="4311" y="28984"/>
                    <a:pt x="4632" y="29946"/>
                    <a:pt x="5166" y="30801"/>
                  </a:cubicBezTo>
                  <a:cubicBezTo>
                    <a:pt x="5440" y="31161"/>
                    <a:pt x="5879" y="31372"/>
                    <a:pt x="6324" y="31372"/>
                  </a:cubicBezTo>
                  <a:cubicBezTo>
                    <a:pt x="6342" y="31372"/>
                    <a:pt x="6360" y="31372"/>
                    <a:pt x="6378" y="31371"/>
                  </a:cubicBezTo>
                  <a:cubicBezTo>
                    <a:pt x="6392" y="31372"/>
                    <a:pt x="6405" y="31372"/>
                    <a:pt x="6419" y="31372"/>
                  </a:cubicBezTo>
                  <a:cubicBezTo>
                    <a:pt x="6814" y="31372"/>
                    <a:pt x="7184" y="31126"/>
                    <a:pt x="7322" y="30748"/>
                  </a:cubicBezTo>
                  <a:cubicBezTo>
                    <a:pt x="7429" y="30391"/>
                    <a:pt x="7251" y="30035"/>
                    <a:pt x="7073" y="29768"/>
                  </a:cubicBezTo>
                  <a:cubicBezTo>
                    <a:pt x="6431" y="28717"/>
                    <a:pt x="5541" y="27844"/>
                    <a:pt x="4490" y="27220"/>
                  </a:cubicBezTo>
                  <a:cubicBezTo>
                    <a:pt x="5024" y="25778"/>
                    <a:pt x="5505" y="24281"/>
                    <a:pt x="5950" y="22767"/>
                  </a:cubicBezTo>
                  <a:cubicBezTo>
                    <a:pt x="6200" y="23551"/>
                    <a:pt x="6556" y="24317"/>
                    <a:pt x="7001" y="25029"/>
                  </a:cubicBezTo>
                  <a:cubicBezTo>
                    <a:pt x="7332" y="25533"/>
                    <a:pt x="7884" y="25874"/>
                    <a:pt x="8309" y="25874"/>
                  </a:cubicBezTo>
                  <a:cubicBezTo>
                    <a:pt x="8410" y="25874"/>
                    <a:pt x="8505" y="25854"/>
                    <a:pt x="8587" y="25813"/>
                  </a:cubicBezTo>
                  <a:cubicBezTo>
                    <a:pt x="8801" y="25706"/>
                    <a:pt x="8943" y="25528"/>
                    <a:pt x="8997" y="25297"/>
                  </a:cubicBezTo>
                  <a:cubicBezTo>
                    <a:pt x="9050" y="24958"/>
                    <a:pt x="8979" y="24602"/>
                    <a:pt x="8783" y="24317"/>
                  </a:cubicBezTo>
                  <a:cubicBezTo>
                    <a:pt x="8124" y="23373"/>
                    <a:pt x="7215" y="22607"/>
                    <a:pt x="6164" y="22126"/>
                  </a:cubicBezTo>
                  <a:lnTo>
                    <a:pt x="6164" y="22108"/>
                  </a:lnTo>
                  <a:cubicBezTo>
                    <a:pt x="6164" y="22072"/>
                    <a:pt x="6164" y="22036"/>
                    <a:pt x="6146" y="22001"/>
                  </a:cubicBezTo>
                  <a:cubicBezTo>
                    <a:pt x="6574" y="20451"/>
                    <a:pt x="6966" y="18848"/>
                    <a:pt x="7304" y="17209"/>
                  </a:cubicBezTo>
                  <a:cubicBezTo>
                    <a:pt x="7589" y="18153"/>
                    <a:pt x="8159" y="19899"/>
                    <a:pt x="8801" y="20540"/>
                  </a:cubicBezTo>
                  <a:cubicBezTo>
                    <a:pt x="9035" y="20774"/>
                    <a:pt x="9258" y="20891"/>
                    <a:pt x="9479" y="20891"/>
                  </a:cubicBezTo>
                  <a:cubicBezTo>
                    <a:pt x="9544" y="20891"/>
                    <a:pt x="9609" y="20881"/>
                    <a:pt x="9674" y="20861"/>
                  </a:cubicBezTo>
                  <a:cubicBezTo>
                    <a:pt x="9994" y="20718"/>
                    <a:pt x="10190" y="20398"/>
                    <a:pt x="10190" y="20059"/>
                  </a:cubicBezTo>
                  <a:cubicBezTo>
                    <a:pt x="10208" y="19453"/>
                    <a:pt x="9869" y="18955"/>
                    <a:pt x="9549" y="18545"/>
                  </a:cubicBezTo>
                  <a:cubicBezTo>
                    <a:pt x="8943" y="17779"/>
                    <a:pt x="8231" y="17120"/>
                    <a:pt x="7429" y="16585"/>
                  </a:cubicBezTo>
                  <a:cubicBezTo>
                    <a:pt x="7767" y="14857"/>
                    <a:pt x="8052" y="13058"/>
                    <a:pt x="8302" y="11259"/>
                  </a:cubicBezTo>
                  <a:cubicBezTo>
                    <a:pt x="8427" y="11740"/>
                    <a:pt x="8605" y="12203"/>
                    <a:pt x="8801" y="12666"/>
                  </a:cubicBezTo>
                  <a:cubicBezTo>
                    <a:pt x="9193" y="13592"/>
                    <a:pt x="9852" y="14644"/>
                    <a:pt x="10511" y="14840"/>
                  </a:cubicBezTo>
                  <a:cubicBezTo>
                    <a:pt x="10580" y="14865"/>
                    <a:pt x="10652" y="14877"/>
                    <a:pt x="10723" y="14877"/>
                  </a:cubicBezTo>
                  <a:cubicBezTo>
                    <a:pt x="10851" y="14877"/>
                    <a:pt x="10977" y="14837"/>
                    <a:pt x="11081" y="14768"/>
                  </a:cubicBezTo>
                  <a:cubicBezTo>
                    <a:pt x="11206" y="14679"/>
                    <a:pt x="11295" y="14519"/>
                    <a:pt x="11312" y="14359"/>
                  </a:cubicBezTo>
                  <a:cubicBezTo>
                    <a:pt x="11402" y="13682"/>
                    <a:pt x="10885" y="12310"/>
                    <a:pt x="10422" y="11722"/>
                  </a:cubicBezTo>
                  <a:cubicBezTo>
                    <a:pt x="9869" y="11081"/>
                    <a:pt x="9210" y="10564"/>
                    <a:pt x="8444" y="10190"/>
                  </a:cubicBezTo>
                  <a:lnTo>
                    <a:pt x="8444" y="10172"/>
                  </a:lnTo>
                  <a:cubicBezTo>
                    <a:pt x="8462" y="10154"/>
                    <a:pt x="8462" y="10119"/>
                    <a:pt x="8444" y="10101"/>
                  </a:cubicBezTo>
                  <a:cubicBezTo>
                    <a:pt x="8622" y="8729"/>
                    <a:pt x="8747" y="7340"/>
                    <a:pt x="8854" y="5932"/>
                  </a:cubicBezTo>
                  <a:cubicBezTo>
                    <a:pt x="9121" y="6966"/>
                    <a:pt x="9567" y="7945"/>
                    <a:pt x="10172" y="8836"/>
                  </a:cubicBezTo>
                  <a:cubicBezTo>
                    <a:pt x="10333" y="9085"/>
                    <a:pt x="10546" y="9281"/>
                    <a:pt x="10814" y="9424"/>
                  </a:cubicBezTo>
                  <a:cubicBezTo>
                    <a:pt x="10930" y="9482"/>
                    <a:pt x="11058" y="9511"/>
                    <a:pt x="11186" y="9511"/>
                  </a:cubicBezTo>
                  <a:cubicBezTo>
                    <a:pt x="11372" y="9511"/>
                    <a:pt x="11557" y="9451"/>
                    <a:pt x="11704" y="9335"/>
                  </a:cubicBezTo>
                  <a:cubicBezTo>
                    <a:pt x="12043" y="9014"/>
                    <a:pt x="11936" y="8498"/>
                    <a:pt x="11793" y="8106"/>
                  </a:cubicBezTo>
                  <a:cubicBezTo>
                    <a:pt x="11312" y="6876"/>
                    <a:pt x="10493" y="5790"/>
                    <a:pt x="9406" y="5006"/>
                  </a:cubicBezTo>
                  <a:cubicBezTo>
                    <a:pt x="9264" y="4899"/>
                    <a:pt x="9103" y="4792"/>
                    <a:pt x="8943" y="4685"/>
                  </a:cubicBezTo>
                  <a:cubicBezTo>
                    <a:pt x="9032" y="3189"/>
                    <a:pt x="9103" y="1693"/>
                    <a:pt x="9121" y="214"/>
                  </a:cubicBezTo>
                  <a:cubicBezTo>
                    <a:pt x="9121" y="89"/>
                    <a:pt x="9032" y="0"/>
                    <a:pt x="89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4" name="Google Shape;1544;p5"/>
            <p:cNvSpPr/>
            <p:nvPr/>
          </p:nvSpPr>
          <p:spPr>
            <a:xfrm>
              <a:off x="8270989" y="69456"/>
              <a:ext cx="875832" cy="1792622"/>
            </a:xfrm>
            <a:custGeom>
              <a:rect b="b" l="l" r="r" t="t"/>
              <a:pathLst>
                <a:path extrusionOk="0" h="33788" w="16508">
                  <a:moveTo>
                    <a:pt x="15094" y="0"/>
                  </a:moveTo>
                  <a:cubicBezTo>
                    <a:pt x="15060" y="0"/>
                    <a:pt x="15026" y="20"/>
                    <a:pt x="15011" y="65"/>
                  </a:cubicBezTo>
                  <a:cubicBezTo>
                    <a:pt x="14744" y="1419"/>
                    <a:pt x="14423" y="2880"/>
                    <a:pt x="14049" y="4412"/>
                  </a:cubicBezTo>
                  <a:cubicBezTo>
                    <a:pt x="13853" y="4429"/>
                    <a:pt x="13639" y="4447"/>
                    <a:pt x="13443" y="4465"/>
                  </a:cubicBezTo>
                  <a:cubicBezTo>
                    <a:pt x="12143" y="4625"/>
                    <a:pt x="10914" y="5142"/>
                    <a:pt x="9916" y="5979"/>
                  </a:cubicBezTo>
                  <a:cubicBezTo>
                    <a:pt x="9613" y="6229"/>
                    <a:pt x="9311" y="6585"/>
                    <a:pt x="9435" y="6959"/>
                  </a:cubicBezTo>
                  <a:cubicBezTo>
                    <a:pt x="9524" y="7226"/>
                    <a:pt x="9774" y="7404"/>
                    <a:pt x="10059" y="7404"/>
                  </a:cubicBezTo>
                  <a:cubicBezTo>
                    <a:pt x="10088" y="7406"/>
                    <a:pt x="10117" y="7407"/>
                    <a:pt x="10145" y="7407"/>
                  </a:cubicBezTo>
                  <a:cubicBezTo>
                    <a:pt x="10398" y="7407"/>
                    <a:pt x="10636" y="7338"/>
                    <a:pt x="10860" y="7226"/>
                  </a:cubicBezTo>
                  <a:cubicBezTo>
                    <a:pt x="12054" y="6603"/>
                    <a:pt x="13123" y="5748"/>
                    <a:pt x="13978" y="4697"/>
                  </a:cubicBezTo>
                  <a:lnTo>
                    <a:pt x="13978" y="4697"/>
                  </a:lnTo>
                  <a:cubicBezTo>
                    <a:pt x="13586" y="6300"/>
                    <a:pt x="13123" y="7992"/>
                    <a:pt x="12606" y="9738"/>
                  </a:cubicBezTo>
                  <a:cubicBezTo>
                    <a:pt x="12481" y="9730"/>
                    <a:pt x="12355" y="9726"/>
                    <a:pt x="12230" y="9726"/>
                  </a:cubicBezTo>
                  <a:cubicBezTo>
                    <a:pt x="11519" y="9726"/>
                    <a:pt x="10814" y="9855"/>
                    <a:pt x="10148" y="10112"/>
                  </a:cubicBezTo>
                  <a:cubicBezTo>
                    <a:pt x="9328" y="10433"/>
                    <a:pt x="7868" y="11751"/>
                    <a:pt x="8153" y="12286"/>
                  </a:cubicBezTo>
                  <a:cubicBezTo>
                    <a:pt x="8268" y="12499"/>
                    <a:pt x="8476" y="12592"/>
                    <a:pt x="8741" y="12592"/>
                  </a:cubicBezTo>
                  <a:cubicBezTo>
                    <a:pt x="9338" y="12592"/>
                    <a:pt x="10226" y="12124"/>
                    <a:pt x="11003" y="11520"/>
                  </a:cubicBezTo>
                  <a:cubicBezTo>
                    <a:pt x="11537" y="11092"/>
                    <a:pt x="12036" y="10629"/>
                    <a:pt x="12481" y="10112"/>
                  </a:cubicBezTo>
                  <a:lnTo>
                    <a:pt x="12481" y="10112"/>
                  </a:lnTo>
                  <a:cubicBezTo>
                    <a:pt x="11911" y="11983"/>
                    <a:pt x="11252" y="13889"/>
                    <a:pt x="10486" y="15831"/>
                  </a:cubicBezTo>
                  <a:cubicBezTo>
                    <a:pt x="9596" y="15831"/>
                    <a:pt x="8705" y="15848"/>
                    <a:pt x="7885" y="16151"/>
                  </a:cubicBezTo>
                  <a:cubicBezTo>
                    <a:pt x="7048" y="16454"/>
                    <a:pt x="5659" y="17238"/>
                    <a:pt x="6104" y="18040"/>
                  </a:cubicBezTo>
                  <a:cubicBezTo>
                    <a:pt x="6182" y="18187"/>
                    <a:pt x="6362" y="18233"/>
                    <a:pt x="6566" y="18233"/>
                  </a:cubicBezTo>
                  <a:cubicBezTo>
                    <a:pt x="6779" y="18233"/>
                    <a:pt x="7017" y="18183"/>
                    <a:pt x="7191" y="18146"/>
                  </a:cubicBezTo>
                  <a:cubicBezTo>
                    <a:pt x="8527" y="17879"/>
                    <a:pt x="9987" y="16436"/>
                    <a:pt x="10451" y="15973"/>
                  </a:cubicBezTo>
                  <a:lnTo>
                    <a:pt x="10451" y="15973"/>
                  </a:lnTo>
                  <a:cubicBezTo>
                    <a:pt x="9774" y="17665"/>
                    <a:pt x="9043" y="19376"/>
                    <a:pt x="8242" y="21050"/>
                  </a:cubicBezTo>
                  <a:cubicBezTo>
                    <a:pt x="7885" y="21015"/>
                    <a:pt x="7547" y="20979"/>
                    <a:pt x="7191" y="20979"/>
                  </a:cubicBezTo>
                  <a:cubicBezTo>
                    <a:pt x="6496" y="21032"/>
                    <a:pt x="5819" y="21086"/>
                    <a:pt x="5142" y="21175"/>
                  </a:cubicBezTo>
                  <a:cubicBezTo>
                    <a:pt x="4928" y="21193"/>
                    <a:pt x="4732" y="21264"/>
                    <a:pt x="4554" y="21371"/>
                  </a:cubicBezTo>
                  <a:cubicBezTo>
                    <a:pt x="4358" y="21513"/>
                    <a:pt x="4251" y="21763"/>
                    <a:pt x="4287" y="21994"/>
                  </a:cubicBezTo>
                  <a:cubicBezTo>
                    <a:pt x="4358" y="22333"/>
                    <a:pt x="4590" y="22618"/>
                    <a:pt x="4910" y="22743"/>
                  </a:cubicBezTo>
                  <a:cubicBezTo>
                    <a:pt x="5037" y="22776"/>
                    <a:pt x="5163" y="22794"/>
                    <a:pt x="5289" y="22794"/>
                  </a:cubicBezTo>
                  <a:cubicBezTo>
                    <a:pt x="5430" y="22794"/>
                    <a:pt x="5571" y="22772"/>
                    <a:pt x="5712" y="22725"/>
                  </a:cubicBezTo>
                  <a:cubicBezTo>
                    <a:pt x="6496" y="22547"/>
                    <a:pt x="7280" y="22297"/>
                    <a:pt x="7885" y="21781"/>
                  </a:cubicBezTo>
                  <a:lnTo>
                    <a:pt x="7885" y="21781"/>
                  </a:lnTo>
                  <a:cubicBezTo>
                    <a:pt x="7191" y="23188"/>
                    <a:pt x="6460" y="24560"/>
                    <a:pt x="5659" y="25913"/>
                  </a:cubicBezTo>
                  <a:cubicBezTo>
                    <a:pt x="5382" y="25844"/>
                    <a:pt x="4765" y="25709"/>
                    <a:pt x="4055" y="25709"/>
                  </a:cubicBezTo>
                  <a:cubicBezTo>
                    <a:pt x="3485" y="25709"/>
                    <a:pt x="2855" y="25796"/>
                    <a:pt x="2292" y="26074"/>
                  </a:cubicBezTo>
                  <a:cubicBezTo>
                    <a:pt x="1882" y="26252"/>
                    <a:pt x="1561" y="26608"/>
                    <a:pt x="1401" y="27036"/>
                  </a:cubicBezTo>
                  <a:cubicBezTo>
                    <a:pt x="1330" y="27321"/>
                    <a:pt x="1579" y="27641"/>
                    <a:pt x="1846" y="27748"/>
                  </a:cubicBezTo>
                  <a:cubicBezTo>
                    <a:pt x="1998" y="27793"/>
                    <a:pt x="2154" y="27815"/>
                    <a:pt x="2307" y="27815"/>
                  </a:cubicBezTo>
                  <a:cubicBezTo>
                    <a:pt x="2461" y="27815"/>
                    <a:pt x="2612" y="27793"/>
                    <a:pt x="2755" y="27748"/>
                  </a:cubicBezTo>
                  <a:cubicBezTo>
                    <a:pt x="3770" y="27481"/>
                    <a:pt x="4643" y="26875"/>
                    <a:pt x="5480" y="26234"/>
                  </a:cubicBezTo>
                  <a:lnTo>
                    <a:pt x="5480" y="26234"/>
                  </a:lnTo>
                  <a:cubicBezTo>
                    <a:pt x="4857" y="27285"/>
                    <a:pt x="4180" y="28318"/>
                    <a:pt x="3485" y="29352"/>
                  </a:cubicBezTo>
                  <a:cubicBezTo>
                    <a:pt x="3111" y="29441"/>
                    <a:pt x="1811" y="30225"/>
                    <a:pt x="1187" y="31240"/>
                  </a:cubicBezTo>
                  <a:cubicBezTo>
                    <a:pt x="726" y="32002"/>
                    <a:pt x="1" y="33788"/>
                    <a:pt x="1591" y="33788"/>
                  </a:cubicBezTo>
                  <a:cubicBezTo>
                    <a:pt x="1599" y="33788"/>
                    <a:pt x="1607" y="33788"/>
                    <a:pt x="1615" y="33787"/>
                  </a:cubicBezTo>
                  <a:cubicBezTo>
                    <a:pt x="1864" y="33770"/>
                    <a:pt x="2114" y="33681"/>
                    <a:pt x="2310" y="33538"/>
                  </a:cubicBezTo>
                  <a:cubicBezTo>
                    <a:pt x="3521" y="32897"/>
                    <a:pt x="3966" y="30741"/>
                    <a:pt x="3610" y="29476"/>
                  </a:cubicBezTo>
                  <a:cubicBezTo>
                    <a:pt x="4358" y="28372"/>
                    <a:pt x="5071" y="27267"/>
                    <a:pt x="5748" y="26127"/>
                  </a:cubicBezTo>
                  <a:lnTo>
                    <a:pt x="5748" y="26127"/>
                  </a:lnTo>
                  <a:cubicBezTo>
                    <a:pt x="5676" y="26733"/>
                    <a:pt x="5587" y="28212"/>
                    <a:pt x="6157" y="29494"/>
                  </a:cubicBezTo>
                  <a:cubicBezTo>
                    <a:pt x="6371" y="29868"/>
                    <a:pt x="6745" y="30135"/>
                    <a:pt x="7173" y="30189"/>
                  </a:cubicBezTo>
                  <a:cubicBezTo>
                    <a:pt x="7239" y="30206"/>
                    <a:pt x="7306" y="30213"/>
                    <a:pt x="7372" y="30213"/>
                  </a:cubicBezTo>
                  <a:cubicBezTo>
                    <a:pt x="7661" y="30213"/>
                    <a:pt x="7936" y="30061"/>
                    <a:pt x="8081" y="29815"/>
                  </a:cubicBezTo>
                  <a:cubicBezTo>
                    <a:pt x="8224" y="29530"/>
                    <a:pt x="8135" y="29191"/>
                    <a:pt x="8010" y="28888"/>
                  </a:cubicBezTo>
                  <a:cubicBezTo>
                    <a:pt x="7547" y="27731"/>
                    <a:pt x="6817" y="26715"/>
                    <a:pt x="5872" y="25913"/>
                  </a:cubicBezTo>
                  <a:cubicBezTo>
                    <a:pt x="6745" y="24417"/>
                    <a:pt x="7547" y="22903"/>
                    <a:pt x="8295" y="21371"/>
                  </a:cubicBezTo>
                  <a:cubicBezTo>
                    <a:pt x="8402" y="22315"/>
                    <a:pt x="8616" y="23224"/>
                    <a:pt x="8972" y="24114"/>
                  </a:cubicBezTo>
                  <a:cubicBezTo>
                    <a:pt x="9226" y="24685"/>
                    <a:pt x="9733" y="25114"/>
                    <a:pt x="10130" y="25114"/>
                  </a:cubicBezTo>
                  <a:cubicBezTo>
                    <a:pt x="10180" y="25114"/>
                    <a:pt x="10227" y="25108"/>
                    <a:pt x="10273" y="25094"/>
                  </a:cubicBezTo>
                  <a:cubicBezTo>
                    <a:pt x="10932" y="24898"/>
                    <a:pt x="10753" y="24043"/>
                    <a:pt x="10664" y="23829"/>
                  </a:cubicBezTo>
                  <a:cubicBezTo>
                    <a:pt x="10166" y="22760"/>
                    <a:pt x="9382" y="21852"/>
                    <a:pt x="8402" y="21193"/>
                  </a:cubicBezTo>
                  <a:cubicBezTo>
                    <a:pt x="8420" y="21157"/>
                    <a:pt x="8455" y="21121"/>
                    <a:pt x="8473" y="21086"/>
                  </a:cubicBezTo>
                  <a:lnTo>
                    <a:pt x="8420" y="21086"/>
                  </a:lnTo>
                  <a:cubicBezTo>
                    <a:pt x="9221" y="19411"/>
                    <a:pt x="9952" y="17737"/>
                    <a:pt x="10611" y="16062"/>
                  </a:cubicBezTo>
                  <a:cubicBezTo>
                    <a:pt x="10664" y="16668"/>
                    <a:pt x="10932" y="19126"/>
                    <a:pt x="11537" y="20017"/>
                  </a:cubicBezTo>
                  <a:cubicBezTo>
                    <a:pt x="11687" y="20217"/>
                    <a:pt x="11884" y="20448"/>
                    <a:pt x="12156" y="20448"/>
                  </a:cubicBezTo>
                  <a:cubicBezTo>
                    <a:pt x="12175" y="20448"/>
                    <a:pt x="12195" y="20447"/>
                    <a:pt x="12214" y="20444"/>
                  </a:cubicBezTo>
                  <a:cubicBezTo>
                    <a:pt x="12517" y="20355"/>
                    <a:pt x="12731" y="20106"/>
                    <a:pt x="12784" y="19821"/>
                  </a:cubicBezTo>
                  <a:cubicBezTo>
                    <a:pt x="12891" y="19269"/>
                    <a:pt x="12677" y="18752"/>
                    <a:pt x="12428" y="18289"/>
                  </a:cubicBezTo>
                  <a:cubicBezTo>
                    <a:pt x="11965" y="17416"/>
                    <a:pt x="11359" y="16632"/>
                    <a:pt x="10647" y="15955"/>
                  </a:cubicBezTo>
                  <a:cubicBezTo>
                    <a:pt x="11395" y="14014"/>
                    <a:pt x="12054" y="12107"/>
                    <a:pt x="12642" y="10237"/>
                  </a:cubicBezTo>
                  <a:cubicBezTo>
                    <a:pt x="12677" y="10932"/>
                    <a:pt x="12749" y="11626"/>
                    <a:pt x="12909" y="12303"/>
                  </a:cubicBezTo>
                  <a:cubicBezTo>
                    <a:pt x="13197" y="13535"/>
                    <a:pt x="13758" y="14739"/>
                    <a:pt x="14399" y="14739"/>
                  </a:cubicBezTo>
                  <a:cubicBezTo>
                    <a:pt x="14471" y="14739"/>
                    <a:pt x="14545" y="14723"/>
                    <a:pt x="14619" y="14690"/>
                  </a:cubicBezTo>
                  <a:cubicBezTo>
                    <a:pt x="15189" y="14459"/>
                    <a:pt x="14886" y="12517"/>
                    <a:pt x="14459" y="11751"/>
                  </a:cubicBezTo>
                  <a:cubicBezTo>
                    <a:pt x="14031" y="11003"/>
                    <a:pt x="13443" y="10379"/>
                    <a:pt x="12767" y="9881"/>
                  </a:cubicBezTo>
                  <a:cubicBezTo>
                    <a:pt x="12767" y="9845"/>
                    <a:pt x="12784" y="9809"/>
                    <a:pt x="12784" y="9774"/>
                  </a:cubicBezTo>
                  <a:lnTo>
                    <a:pt x="12802" y="9756"/>
                  </a:lnTo>
                  <a:cubicBezTo>
                    <a:pt x="13319" y="8099"/>
                    <a:pt x="13746" y="6496"/>
                    <a:pt x="14138" y="4964"/>
                  </a:cubicBezTo>
                  <a:cubicBezTo>
                    <a:pt x="14156" y="6264"/>
                    <a:pt x="14423" y="7565"/>
                    <a:pt x="14940" y="8758"/>
                  </a:cubicBezTo>
                  <a:cubicBezTo>
                    <a:pt x="15047" y="9008"/>
                    <a:pt x="15225" y="9221"/>
                    <a:pt x="15439" y="9400"/>
                  </a:cubicBezTo>
                  <a:cubicBezTo>
                    <a:pt x="15561" y="9491"/>
                    <a:pt x="15713" y="9542"/>
                    <a:pt x="15867" y="9542"/>
                  </a:cubicBezTo>
                  <a:cubicBezTo>
                    <a:pt x="15982" y="9542"/>
                    <a:pt x="16098" y="9514"/>
                    <a:pt x="16205" y="9453"/>
                  </a:cubicBezTo>
                  <a:cubicBezTo>
                    <a:pt x="16508" y="9257"/>
                    <a:pt x="16508" y="8776"/>
                    <a:pt x="16436" y="8384"/>
                  </a:cubicBezTo>
                  <a:cubicBezTo>
                    <a:pt x="16187" y="7102"/>
                    <a:pt x="15563" y="5926"/>
                    <a:pt x="14655" y="4982"/>
                  </a:cubicBezTo>
                  <a:cubicBezTo>
                    <a:pt x="14512" y="4821"/>
                    <a:pt x="14352" y="4679"/>
                    <a:pt x="14209" y="4536"/>
                  </a:cubicBezTo>
                  <a:cubicBezTo>
                    <a:pt x="14584" y="2969"/>
                    <a:pt x="14922" y="1472"/>
                    <a:pt x="15189" y="101"/>
                  </a:cubicBezTo>
                  <a:cubicBezTo>
                    <a:pt x="15189" y="38"/>
                    <a:pt x="15141" y="0"/>
                    <a:pt x="1509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5" name="Google Shape;1545;p5"/>
            <p:cNvSpPr/>
            <p:nvPr/>
          </p:nvSpPr>
          <p:spPr>
            <a:xfrm>
              <a:off x="5727312" y="-912627"/>
              <a:ext cx="1803393" cy="856095"/>
            </a:xfrm>
            <a:custGeom>
              <a:rect b="b" l="l" r="r" t="t"/>
              <a:pathLst>
                <a:path extrusionOk="0" h="16136" w="33991">
                  <a:moveTo>
                    <a:pt x="14359" y="3915"/>
                  </a:moveTo>
                  <a:cubicBezTo>
                    <a:pt x="14768" y="3950"/>
                    <a:pt x="15178" y="4075"/>
                    <a:pt x="15534" y="4289"/>
                  </a:cubicBezTo>
                  <a:cubicBezTo>
                    <a:pt x="16318" y="4716"/>
                    <a:pt x="17049" y="5251"/>
                    <a:pt x="17672" y="5874"/>
                  </a:cubicBezTo>
                  <a:cubicBezTo>
                    <a:pt x="16942" y="5803"/>
                    <a:pt x="14733" y="5536"/>
                    <a:pt x="13931" y="4984"/>
                  </a:cubicBezTo>
                  <a:cubicBezTo>
                    <a:pt x="13646" y="4788"/>
                    <a:pt x="13521" y="4609"/>
                    <a:pt x="13539" y="4414"/>
                  </a:cubicBezTo>
                  <a:cubicBezTo>
                    <a:pt x="13610" y="4164"/>
                    <a:pt x="13824" y="3986"/>
                    <a:pt x="14074" y="3950"/>
                  </a:cubicBezTo>
                  <a:cubicBezTo>
                    <a:pt x="14181" y="3933"/>
                    <a:pt x="14270" y="3915"/>
                    <a:pt x="14359" y="3915"/>
                  </a:cubicBezTo>
                  <a:close/>
                  <a:moveTo>
                    <a:pt x="25063" y="226"/>
                  </a:moveTo>
                  <a:cubicBezTo>
                    <a:pt x="25195" y="226"/>
                    <a:pt x="25324" y="243"/>
                    <a:pt x="25421" y="263"/>
                  </a:cubicBezTo>
                  <a:cubicBezTo>
                    <a:pt x="26686" y="512"/>
                    <a:pt x="27844" y="1118"/>
                    <a:pt x="28788" y="2009"/>
                  </a:cubicBezTo>
                  <a:cubicBezTo>
                    <a:pt x="28949" y="2151"/>
                    <a:pt x="29091" y="2311"/>
                    <a:pt x="29234" y="2454"/>
                  </a:cubicBezTo>
                  <a:cubicBezTo>
                    <a:pt x="29251" y="2472"/>
                    <a:pt x="29287" y="2490"/>
                    <a:pt x="29323" y="2490"/>
                  </a:cubicBezTo>
                  <a:cubicBezTo>
                    <a:pt x="29323" y="2490"/>
                    <a:pt x="29323" y="2507"/>
                    <a:pt x="29323" y="2525"/>
                  </a:cubicBezTo>
                  <a:cubicBezTo>
                    <a:pt x="29323" y="2757"/>
                    <a:pt x="29305" y="2935"/>
                    <a:pt x="29287" y="3131"/>
                  </a:cubicBezTo>
                  <a:cubicBezTo>
                    <a:pt x="29127" y="4396"/>
                    <a:pt x="28610" y="5607"/>
                    <a:pt x="27791" y="6605"/>
                  </a:cubicBezTo>
                  <a:cubicBezTo>
                    <a:pt x="27651" y="6790"/>
                    <a:pt x="27364" y="7070"/>
                    <a:pt x="27069" y="7070"/>
                  </a:cubicBezTo>
                  <a:cubicBezTo>
                    <a:pt x="27025" y="7070"/>
                    <a:pt x="26980" y="7064"/>
                    <a:pt x="26936" y="7050"/>
                  </a:cubicBezTo>
                  <a:cubicBezTo>
                    <a:pt x="26722" y="6961"/>
                    <a:pt x="26579" y="6747"/>
                    <a:pt x="26579" y="6516"/>
                  </a:cubicBezTo>
                  <a:cubicBezTo>
                    <a:pt x="26561" y="6248"/>
                    <a:pt x="26615" y="5999"/>
                    <a:pt x="26740" y="5785"/>
                  </a:cubicBezTo>
                  <a:cubicBezTo>
                    <a:pt x="27363" y="4592"/>
                    <a:pt x="28200" y="3523"/>
                    <a:pt x="29234" y="2686"/>
                  </a:cubicBezTo>
                  <a:cubicBezTo>
                    <a:pt x="29318" y="2618"/>
                    <a:pt x="29275" y="2488"/>
                    <a:pt x="29195" y="2488"/>
                  </a:cubicBezTo>
                  <a:cubicBezTo>
                    <a:pt x="29190" y="2488"/>
                    <a:pt x="29185" y="2489"/>
                    <a:pt x="29180" y="2490"/>
                  </a:cubicBezTo>
                  <a:lnTo>
                    <a:pt x="29127" y="2490"/>
                  </a:lnTo>
                  <a:lnTo>
                    <a:pt x="28984" y="2525"/>
                  </a:lnTo>
                  <a:cubicBezTo>
                    <a:pt x="28984" y="2507"/>
                    <a:pt x="28984" y="2490"/>
                    <a:pt x="28984" y="2472"/>
                  </a:cubicBezTo>
                  <a:cubicBezTo>
                    <a:pt x="28984" y="2400"/>
                    <a:pt x="28931" y="2365"/>
                    <a:pt x="28877" y="2365"/>
                  </a:cubicBezTo>
                  <a:cubicBezTo>
                    <a:pt x="27595" y="2347"/>
                    <a:pt x="26312" y="2080"/>
                    <a:pt x="25136" y="1581"/>
                  </a:cubicBezTo>
                  <a:cubicBezTo>
                    <a:pt x="24887" y="1474"/>
                    <a:pt x="24691" y="1314"/>
                    <a:pt x="24531" y="1118"/>
                  </a:cubicBezTo>
                  <a:cubicBezTo>
                    <a:pt x="24388" y="922"/>
                    <a:pt x="24370" y="672"/>
                    <a:pt x="24477" y="459"/>
                  </a:cubicBezTo>
                  <a:cubicBezTo>
                    <a:pt x="24590" y="278"/>
                    <a:pt x="24832" y="226"/>
                    <a:pt x="25063" y="226"/>
                  </a:cubicBezTo>
                  <a:close/>
                  <a:moveTo>
                    <a:pt x="9531" y="5963"/>
                  </a:moveTo>
                  <a:lnTo>
                    <a:pt x="9513" y="5981"/>
                  </a:lnTo>
                  <a:cubicBezTo>
                    <a:pt x="9691" y="5981"/>
                    <a:pt x="9852" y="5999"/>
                    <a:pt x="9994" y="6070"/>
                  </a:cubicBezTo>
                  <a:cubicBezTo>
                    <a:pt x="11027" y="6551"/>
                    <a:pt x="11918" y="7299"/>
                    <a:pt x="12559" y="8226"/>
                  </a:cubicBezTo>
                  <a:lnTo>
                    <a:pt x="12524" y="8226"/>
                  </a:lnTo>
                  <a:cubicBezTo>
                    <a:pt x="11597" y="8119"/>
                    <a:pt x="10671" y="7887"/>
                    <a:pt x="9816" y="7549"/>
                  </a:cubicBezTo>
                  <a:cubicBezTo>
                    <a:pt x="9175" y="7282"/>
                    <a:pt x="8783" y="6694"/>
                    <a:pt x="8890" y="6391"/>
                  </a:cubicBezTo>
                  <a:cubicBezTo>
                    <a:pt x="8925" y="6231"/>
                    <a:pt x="9032" y="6106"/>
                    <a:pt x="9175" y="6035"/>
                  </a:cubicBezTo>
                  <a:cubicBezTo>
                    <a:pt x="9299" y="5981"/>
                    <a:pt x="9406" y="5963"/>
                    <a:pt x="9531" y="5963"/>
                  </a:cubicBezTo>
                  <a:close/>
                  <a:moveTo>
                    <a:pt x="20076" y="1787"/>
                  </a:moveTo>
                  <a:cubicBezTo>
                    <a:pt x="20741" y="1787"/>
                    <a:pt x="21623" y="1989"/>
                    <a:pt x="22072" y="2240"/>
                  </a:cubicBezTo>
                  <a:cubicBezTo>
                    <a:pt x="22785" y="2668"/>
                    <a:pt x="23408" y="3220"/>
                    <a:pt x="23907" y="3897"/>
                  </a:cubicBezTo>
                  <a:cubicBezTo>
                    <a:pt x="23925" y="3933"/>
                    <a:pt x="23978" y="3950"/>
                    <a:pt x="24032" y="3950"/>
                  </a:cubicBezTo>
                  <a:cubicBezTo>
                    <a:pt x="24032" y="3950"/>
                    <a:pt x="24032" y="3968"/>
                    <a:pt x="24032" y="3986"/>
                  </a:cubicBezTo>
                  <a:cubicBezTo>
                    <a:pt x="24067" y="4805"/>
                    <a:pt x="23943" y="5625"/>
                    <a:pt x="23658" y="6391"/>
                  </a:cubicBezTo>
                  <a:cubicBezTo>
                    <a:pt x="23408" y="7032"/>
                    <a:pt x="22500" y="8101"/>
                    <a:pt x="21930" y="8333"/>
                  </a:cubicBezTo>
                  <a:cubicBezTo>
                    <a:pt x="21885" y="8350"/>
                    <a:pt x="21836" y="8359"/>
                    <a:pt x="21787" y="8359"/>
                  </a:cubicBezTo>
                  <a:cubicBezTo>
                    <a:pt x="21738" y="8359"/>
                    <a:pt x="21689" y="8350"/>
                    <a:pt x="21645" y="8333"/>
                  </a:cubicBezTo>
                  <a:cubicBezTo>
                    <a:pt x="21520" y="8279"/>
                    <a:pt x="21449" y="8155"/>
                    <a:pt x="21413" y="8030"/>
                  </a:cubicBezTo>
                  <a:cubicBezTo>
                    <a:pt x="21306" y="7531"/>
                    <a:pt x="21716" y="6605"/>
                    <a:pt x="22446" y="5661"/>
                  </a:cubicBezTo>
                  <a:cubicBezTo>
                    <a:pt x="22856" y="5126"/>
                    <a:pt x="23319" y="4627"/>
                    <a:pt x="23836" y="4182"/>
                  </a:cubicBezTo>
                  <a:cubicBezTo>
                    <a:pt x="23872" y="4146"/>
                    <a:pt x="23872" y="4093"/>
                    <a:pt x="23854" y="4057"/>
                  </a:cubicBezTo>
                  <a:cubicBezTo>
                    <a:pt x="23836" y="4022"/>
                    <a:pt x="23800" y="3986"/>
                    <a:pt x="23765" y="3986"/>
                  </a:cubicBezTo>
                  <a:lnTo>
                    <a:pt x="23747" y="3986"/>
                  </a:lnTo>
                  <a:cubicBezTo>
                    <a:pt x="23747" y="3968"/>
                    <a:pt x="23747" y="3950"/>
                    <a:pt x="23747" y="3933"/>
                  </a:cubicBezTo>
                  <a:cubicBezTo>
                    <a:pt x="23747" y="3879"/>
                    <a:pt x="23693" y="3843"/>
                    <a:pt x="23640" y="3843"/>
                  </a:cubicBezTo>
                  <a:cubicBezTo>
                    <a:pt x="22945" y="3826"/>
                    <a:pt x="22268" y="3737"/>
                    <a:pt x="21591" y="3594"/>
                  </a:cubicBezTo>
                  <a:cubicBezTo>
                    <a:pt x="20416" y="3309"/>
                    <a:pt x="19525" y="2864"/>
                    <a:pt x="19293" y="2418"/>
                  </a:cubicBezTo>
                  <a:cubicBezTo>
                    <a:pt x="19222" y="2294"/>
                    <a:pt x="19222" y="2151"/>
                    <a:pt x="19275" y="2026"/>
                  </a:cubicBezTo>
                  <a:cubicBezTo>
                    <a:pt x="19311" y="1937"/>
                    <a:pt x="19400" y="1884"/>
                    <a:pt x="19489" y="1866"/>
                  </a:cubicBezTo>
                  <a:cubicBezTo>
                    <a:pt x="19641" y="1811"/>
                    <a:pt x="19845" y="1787"/>
                    <a:pt x="20076" y="1787"/>
                  </a:cubicBezTo>
                  <a:close/>
                  <a:moveTo>
                    <a:pt x="17922" y="6301"/>
                  </a:moveTo>
                  <a:cubicBezTo>
                    <a:pt x="17921" y="7046"/>
                    <a:pt x="17902" y="7911"/>
                    <a:pt x="17637" y="8671"/>
                  </a:cubicBezTo>
                  <a:cubicBezTo>
                    <a:pt x="17369" y="9419"/>
                    <a:pt x="16871" y="10257"/>
                    <a:pt x="16372" y="10435"/>
                  </a:cubicBezTo>
                  <a:cubicBezTo>
                    <a:pt x="16301" y="10466"/>
                    <a:pt x="16231" y="10480"/>
                    <a:pt x="16162" y="10480"/>
                  </a:cubicBezTo>
                  <a:cubicBezTo>
                    <a:pt x="16074" y="10480"/>
                    <a:pt x="15989" y="10457"/>
                    <a:pt x="15909" y="10417"/>
                  </a:cubicBezTo>
                  <a:cubicBezTo>
                    <a:pt x="15677" y="10292"/>
                    <a:pt x="15784" y="9758"/>
                    <a:pt x="15837" y="9473"/>
                  </a:cubicBezTo>
                  <a:lnTo>
                    <a:pt x="15837" y="9437"/>
                  </a:lnTo>
                  <a:cubicBezTo>
                    <a:pt x="16084" y="8188"/>
                    <a:pt x="17425" y="6782"/>
                    <a:pt x="17922" y="6301"/>
                  </a:cubicBezTo>
                  <a:close/>
                  <a:moveTo>
                    <a:pt x="12631" y="8297"/>
                  </a:moveTo>
                  <a:cubicBezTo>
                    <a:pt x="12631" y="8297"/>
                    <a:pt x="12649" y="8315"/>
                    <a:pt x="12666" y="8315"/>
                  </a:cubicBezTo>
                  <a:lnTo>
                    <a:pt x="12738" y="8315"/>
                  </a:lnTo>
                  <a:cubicBezTo>
                    <a:pt x="12720" y="8333"/>
                    <a:pt x="12720" y="8368"/>
                    <a:pt x="12720" y="8386"/>
                  </a:cubicBezTo>
                  <a:cubicBezTo>
                    <a:pt x="12755" y="8725"/>
                    <a:pt x="12791" y="9081"/>
                    <a:pt x="12791" y="9419"/>
                  </a:cubicBezTo>
                  <a:cubicBezTo>
                    <a:pt x="12755" y="10096"/>
                    <a:pt x="12684" y="10791"/>
                    <a:pt x="12595" y="11450"/>
                  </a:cubicBezTo>
                  <a:cubicBezTo>
                    <a:pt x="12595" y="11646"/>
                    <a:pt x="12542" y="11842"/>
                    <a:pt x="12435" y="12002"/>
                  </a:cubicBezTo>
                  <a:cubicBezTo>
                    <a:pt x="12328" y="12139"/>
                    <a:pt x="12170" y="12224"/>
                    <a:pt x="12005" y="12224"/>
                  </a:cubicBezTo>
                  <a:cubicBezTo>
                    <a:pt x="11976" y="12224"/>
                    <a:pt x="11947" y="12221"/>
                    <a:pt x="11918" y="12216"/>
                  </a:cubicBezTo>
                  <a:cubicBezTo>
                    <a:pt x="11615" y="12163"/>
                    <a:pt x="11366" y="11949"/>
                    <a:pt x="11259" y="11682"/>
                  </a:cubicBezTo>
                  <a:cubicBezTo>
                    <a:pt x="11188" y="11432"/>
                    <a:pt x="11188" y="11165"/>
                    <a:pt x="11277" y="10934"/>
                  </a:cubicBezTo>
                  <a:cubicBezTo>
                    <a:pt x="11437" y="10221"/>
                    <a:pt x="11669" y="9402"/>
                    <a:pt x="12185" y="8796"/>
                  </a:cubicBezTo>
                  <a:cubicBezTo>
                    <a:pt x="12221" y="8760"/>
                    <a:pt x="12221" y="8707"/>
                    <a:pt x="12185" y="8671"/>
                  </a:cubicBezTo>
                  <a:cubicBezTo>
                    <a:pt x="12168" y="8653"/>
                    <a:pt x="12168" y="8635"/>
                    <a:pt x="12150" y="8635"/>
                  </a:cubicBezTo>
                  <a:lnTo>
                    <a:pt x="12559" y="8422"/>
                  </a:lnTo>
                  <a:cubicBezTo>
                    <a:pt x="12613" y="8386"/>
                    <a:pt x="12631" y="8350"/>
                    <a:pt x="12631" y="8297"/>
                  </a:cubicBezTo>
                  <a:close/>
                  <a:moveTo>
                    <a:pt x="4413" y="8575"/>
                  </a:moveTo>
                  <a:cubicBezTo>
                    <a:pt x="4597" y="8575"/>
                    <a:pt x="4790" y="8637"/>
                    <a:pt x="4953" y="8707"/>
                  </a:cubicBezTo>
                  <a:cubicBezTo>
                    <a:pt x="6093" y="9152"/>
                    <a:pt x="7108" y="9883"/>
                    <a:pt x="7892" y="10809"/>
                  </a:cubicBezTo>
                  <a:cubicBezTo>
                    <a:pt x="7910" y="10827"/>
                    <a:pt x="7928" y="10844"/>
                    <a:pt x="7946" y="10844"/>
                  </a:cubicBezTo>
                  <a:lnTo>
                    <a:pt x="7910" y="10862"/>
                  </a:lnTo>
                  <a:cubicBezTo>
                    <a:pt x="7874" y="10898"/>
                    <a:pt x="7856" y="10934"/>
                    <a:pt x="7856" y="10987"/>
                  </a:cubicBezTo>
                  <a:cubicBezTo>
                    <a:pt x="7981" y="11450"/>
                    <a:pt x="8320" y="13036"/>
                    <a:pt x="7714" y="14283"/>
                  </a:cubicBezTo>
                  <a:cubicBezTo>
                    <a:pt x="7554" y="14675"/>
                    <a:pt x="7233" y="14977"/>
                    <a:pt x="6823" y="15102"/>
                  </a:cubicBezTo>
                  <a:cubicBezTo>
                    <a:pt x="6800" y="15105"/>
                    <a:pt x="6777" y="15107"/>
                    <a:pt x="6754" y="15107"/>
                  </a:cubicBezTo>
                  <a:cubicBezTo>
                    <a:pt x="6529" y="15107"/>
                    <a:pt x="6318" y="14954"/>
                    <a:pt x="6253" y="14728"/>
                  </a:cubicBezTo>
                  <a:cubicBezTo>
                    <a:pt x="6164" y="14443"/>
                    <a:pt x="6164" y="14158"/>
                    <a:pt x="6253" y="13891"/>
                  </a:cubicBezTo>
                  <a:cubicBezTo>
                    <a:pt x="6520" y="12875"/>
                    <a:pt x="7162" y="11967"/>
                    <a:pt x="7750" y="11219"/>
                  </a:cubicBezTo>
                  <a:cubicBezTo>
                    <a:pt x="7785" y="11165"/>
                    <a:pt x="7785" y="11112"/>
                    <a:pt x="7750" y="11076"/>
                  </a:cubicBezTo>
                  <a:cubicBezTo>
                    <a:pt x="7750" y="11058"/>
                    <a:pt x="7732" y="11040"/>
                    <a:pt x="7714" y="11040"/>
                  </a:cubicBezTo>
                  <a:lnTo>
                    <a:pt x="7821" y="10969"/>
                  </a:lnTo>
                  <a:cubicBezTo>
                    <a:pt x="7874" y="10934"/>
                    <a:pt x="7892" y="10880"/>
                    <a:pt x="7874" y="10844"/>
                  </a:cubicBezTo>
                  <a:cubicBezTo>
                    <a:pt x="7856" y="10791"/>
                    <a:pt x="7803" y="10755"/>
                    <a:pt x="7750" y="10755"/>
                  </a:cubicBezTo>
                  <a:cubicBezTo>
                    <a:pt x="7546" y="10781"/>
                    <a:pt x="7229" y="10809"/>
                    <a:pt x="6848" y="10809"/>
                  </a:cubicBezTo>
                  <a:cubicBezTo>
                    <a:pt x="6162" y="10809"/>
                    <a:pt x="5267" y="10719"/>
                    <a:pt x="4454" y="10363"/>
                  </a:cubicBezTo>
                  <a:cubicBezTo>
                    <a:pt x="4098" y="10168"/>
                    <a:pt x="3866" y="9829"/>
                    <a:pt x="3813" y="9437"/>
                  </a:cubicBezTo>
                  <a:cubicBezTo>
                    <a:pt x="3741" y="9116"/>
                    <a:pt x="3866" y="8796"/>
                    <a:pt x="4133" y="8635"/>
                  </a:cubicBezTo>
                  <a:cubicBezTo>
                    <a:pt x="4220" y="8592"/>
                    <a:pt x="4315" y="8575"/>
                    <a:pt x="4413" y="8575"/>
                  </a:cubicBezTo>
                  <a:close/>
                  <a:moveTo>
                    <a:pt x="3474" y="13018"/>
                  </a:moveTo>
                  <a:cubicBezTo>
                    <a:pt x="3795" y="13018"/>
                    <a:pt x="4098" y="13036"/>
                    <a:pt x="4400" y="13125"/>
                  </a:cubicBezTo>
                  <a:lnTo>
                    <a:pt x="4436" y="13125"/>
                  </a:lnTo>
                  <a:cubicBezTo>
                    <a:pt x="4044" y="14015"/>
                    <a:pt x="3421" y="14781"/>
                    <a:pt x="2601" y="15352"/>
                  </a:cubicBezTo>
                  <a:cubicBezTo>
                    <a:pt x="2228" y="15572"/>
                    <a:pt x="1524" y="15911"/>
                    <a:pt x="977" y="15911"/>
                  </a:cubicBezTo>
                  <a:cubicBezTo>
                    <a:pt x="818" y="15911"/>
                    <a:pt x="673" y="15883"/>
                    <a:pt x="553" y="15815"/>
                  </a:cubicBezTo>
                  <a:cubicBezTo>
                    <a:pt x="321" y="15690"/>
                    <a:pt x="214" y="15423"/>
                    <a:pt x="214" y="15013"/>
                  </a:cubicBezTo>
                  <a:cubicBezTo>
                    <a:pt x="250" y="14781"/>
                    <a:pt x="321" y="14568"/>
                    <a:pt x="446" y="14372"/>
                  </a:cubicBezTo>
                  <a:cubicBezTo>
                    <a:pt x="909" y="13517"/>
                    <a:pt x="2281" y="13018"/>
                    <a:pt x="3474" y="13018"/>
                  </a:cubicBezTo>
                  <a:close/>
                  <a:moveTo>
                    <a:pt x="25058" y="0"/>
                  </a:moveTo>
                  <a:cubicBezTo>
                    <a:pt x="24763" y="0"/>
                    <a:pt x="24467" y="83"/>
                    <a:pt x="24299" y="334"/>
                  </a:cubicBezTo>
                  <a:cubicBezTo>
                    <a:pt x="24139" y="619"/>
                    <a:pt x="24174" y="975"/>
                    <a:pt x="24370" y="1225"/>
                  </a:cubicBezTo>
                  <a:cubicBezTo>
                    <a:pt x="24548" y="1474"/>
                    <a:pt x="24780" y="1652"/>
                    <a:pt x="25065" y="1759"/>
                  </a:cubicBezTo>
                  <a:cubicBezTo>
                    <a:pt x="26045" y="2205"/>
                    <a:pt x="27078" y="2454"/>
                    <a:pt x="28147" y="2543"/>
                  </a:cubicBezTo>
                  <a:cubicBezTo>
                    <a:pt x="26793" y="2899"/>
                    <a:pt x="25439" y="3273"/>
                    <a:pt x="24139" y="3665"/>
                  </a:cubicBezTo>
                  <a:cubicBezTo>
                    <a:pt x="24103" y="3665"/>
                    <a:pt x="24067" y="3683"/>
                    <a:pt x="24050" y="3701"/>
                  </a:cubicBezTo>
                  <a:lnTo>
                    <a:pt x="24032" y="3701"/>
                  </a:lnTo>
                  <a:cubicBezTo>
                    <a:pt x="23533" y="3024"/>
                    <a:pt x="22892" y="2472"/>
                    <a:pt x="22179" y="2044"/>
                  </a:cubicBezTo>
                  <a:cubicBezTo>
                    <a:pt x="21674" y="1765"/>
                    <a:pt x="20754" y="1556"/>
                    <a:pt x="20045" y="1556"/>
                  </a:cubicBezTo>
                  <a:cubicBezTo>
                    <a:pt x="19803" y="1556"/>
                    <a:pt x="19586" y="1580"/>
                    <a:pt x="19418" y="1634"/>
                  </a:cubicBezTo>
                  <a:cubicBezTo>
                    <a:pt x="19258" y="1688"/>
                    <a:pt x="19133" y="1795"/>
                    <a:pt x="19062" y="1937"/>
                  </a:cubicBezTo>
                  <a:cubicBezTo>
                    <a:pt x="18973" y="2115"/>
                    <a:pt x="18990" y="2329"/>
                    <a:pt x="19097" y="2507"/>
                  </a:cubicBezTo>
                  <a:cubicBezTo>
                    <a:pt x="19400" y="3113"/>
                    <a:pt x="20558" y="3576"/>
                    <a:pt x="21538" y="3808"/>
                  </a:cubicBezTo>
                  <a:cubicBezTo>
                    <a:pt x="22037" y="3915"/>
                    <a:pt x="22518" y="3986"/>
                    <a:pt x="23016" y="4022"/>
                  </a:cubicBezTo>
                  <a:cubicBezTo>
                    <a:pt x="21288" y="4574"/>
                    <a:pt x="19578" y="5180"/>
                    <a:pt x="17939" y="5821"/>
                  </a:cubicBezTo>
                  <a:cubicBezTo>
                    <a:pt x="17262" y="5144"/>
                    <a:pt x="16496" y="4556"/>
                    <a:pt x="15641" y="4111"/>
                  </a:cubicBezTo>
                  <a:cubicBezTo>
                    <a:pt x="15264" y="3922"/>
                    <a:pt x="14827" y="3721"/>
                    <a:pt x="14359" y="3721"/>
                  </a:cubicBezTo>
                  <a:cubicBezTo>
                    <a:pt x="14254" y="3721"/>
                    <a:pt x="14146" y="3731"/>
                    <a:pt x="14038" y="3754"/>
                  </a:cubicBezTo>
                  <a:cubicBezTo>
                    <a:pt x="13700" y="3808"/>
                    <a:pt x="13415" y="4057"/>
                    <a:pt x="13325" y="4414"/>
                  </a:cubicBezTo>
                  <a:cubicBezTo>
                    <a:pt x="13290" y="4699"/>
                    <a:pt x="13450" y="4948"/>
                    <a:pt x="13806" y="5197"/>
                  </a:cubicBezTo>
                  <a:cubicBezTo>
                    <a:pt x="14555" y="5714"/>
                    <a:pt x="16390" y="5981"/>
                    <a:pt x="17369" y="6088"/>
                  </a:cubicBezTo>
                  <a:cubicBezTo>
                    <a:pt x="15819" y="6712"/>
                    <a:pt x="14287" y="7371"/>
                    <a:pt x="12844" y="8065"/>
                  </a:cubicBezTo>
                  <a:cubicBezTo>
                    <a:pt x="12827" y="8057"/>
                    <a:pt x="12809" y="8052"/>
                    <a:pt x="12791" y="8052"/>
                  </a:cubicBezTo>
                  <a:cubicBezTo>
                    <a:pt x="12773" y="8052"/>
                    <a:pt x="12755" y="8057"/>
                    <a:pt x="12738" y="8065"/>
                  </a:cubicBezTo>
                  <a:lnTo>
                    <a:pt x="12720" y="8065"/>
                  </a:lnTo>
                  <a:cubicBezTo>
                    <a:pt x="12061" y="7121"/>
                    <a:pt x="11152" y="6373"/>
                    <a:pt x="10101" y="5874"/>
                  </a:cubicBezTo>
                  <a:cubicBezTo>
                    <a:pt x="9929" y="5798"/>
                    <a:pt x="9747" y="5762"/>
                    <a:pt x="9566" y="5762"/>
                  </a:cubicBezTo>
                  <a:cubicBezTo>
                    <a:pt x="9409" y="5762"/>
                    <a:pt x="9252" y="5789"/>
                    <a:pt x="9103" y="5839"/>
                  </a:cubicBezTo>
                  <a:cubicBezTo>
                    <a:pt x="8890" y="5928"/>
                    <a:pt x="8729" y="6106"/>
                    <a:pt x="8676" y="6337"/>
                  </a:cubicBezTo>
                  <a:cubicBezTo>
                    <a:pt x="8533" y="6801"/>
                    <a:pt x="9032" y="7460"/>
                    <a:pt x="9727" y="7763"/>
                  </a:cubicBezTo>
                  <a:cubicBezTo>
                    <a:pt x="10511" y="8065"/>
                    <a:pt x="11312" y="8279"/>
                    <a:pt x="12132" y="8404"/>
                  </a:cubicBezTo>
                  <a:cubicBezTo>
                    <a:pt x="10725" y="9099"/>
                    <a:pt x="9335" y="9847"/>
                    <a:pt x="7999" y="10631"/>
                  </a:cubicBezTo>
                  <a:cubicBezTo>
                    <a:pt x="7197" y="9704"/>
                    <a:pt x="6182" y="8974"/>
                    <a:pt x="5042" y="8529"/>
                  </a:cubicBezTo>
                  <a:cubicBezTo>
                    <a:pt x="4848" y="8449"/>
                    <a:pt x="4625" y="8376"/>
                    <a:pt x="4402" y="8376"/>
                  </a:cubicBezTo>
                  <a:cubicBezTo>
                    <a:pt x="4275" y="8376"/>
                    <a:pt x="4148" y="8400"/>
                    <a:pt x="4026" y="8457"/>
                  </a:cubicBezTo>
                  <a:cubicBezTo>
                    <a:pt x="3670" y="8671"/>
                    <a:pt x="3492" y="9081"/>
                    <a:pt x="3581" y="9491"/>
                  </a:cubicBezTo>
                  <a:cubicBezTo>
                    <a:pt x="3652" y="9954"/>
                    <a:pt x="3937" y="10363"/>
                    <a:pt x="4347" y="10595"/>
                  </a:cubicBezTo>
                  <a:cubicBezTo>
                    <a:pt x="5144" y="10896"/>
                    <a:pt x="5979" y="11057"/>
                    <a:pt x="6821" y="11057"/>
                  </a:cubicBezTo>
                  <a:cubicBezTo>
                    <a:pt x="6976" y="11057"/>
                    <a:pt x="7131" y="11052"/>
                    <a:pt x="7286" y="11040"/>
                  </a:cubicBezTo>
                  <a:lnTo>
                    <a:pt x="7286" y="11040"/>
                  </a:lnTo>
                  <a:cubicBezTo>
                    <a:pt x="6289" y="11628"/>
                    <a:pt x="5327" y="12270"/>
                    <a:pt x="4400" y="12893"/>
                  </a:cubicBezTo>
                  <a:cubicBezTo>
                    <a:pt x="4123" y="12825"/>
                    <a:pt x="3815" y="12791"/>
                    <a:pt x="3493" y="12791"/>
                  </a:cubicBezTo>
                  <a:cubicBezTo>
                    <a:pt x="2226" y="12791"/>
                    <a:pt x="761" y="13313"/>
                    <a:pt x="250" y="14265"/>
                  </a:cubicBezTo>
                  <a:cubicBezTo>
                    <a:pt x="107" y="14496"/>
                    <a:pt x="18" y="14764"/>
                    <a:pt x="0" y="15031"/>
                  </a:cubicBezTo>
                  <a:cubicBezTo>
                    <a:pt x="0" y="15512"/>
                    <a:pt x="143" y="15832"/>
                    <a:pt x="446" y="16011"/>
                  </a:cubicBezTo>
                  <a:cubicBezTo>
                    <a:pt x="606" y="16100"/>
                    <a:pt x="784" y="16135"/>
                    <a:pt x="980" y="16135"/>
                  </a:cubicBezTo>
                  <a:cubicBezTo>
                    <a:pt x="1568" y="16135"/>
                    <a:pt x="2316" y="15797"/>
                    <a:pt x="2690" y="15530"/>
                  </a:cubicBezTo>
                  <a:cubicBezTo>
                    <a:pt x="3545" y="14942"/>
                    <a:pt x="4205" y="14140"/>
                    <a:pt x="4614" y="13214"/>
                  </a:cubicBezTo>
                  <a:cubicBezTo>
                    <a:pt x="5452" y="12644"/>
                    <a:pt x="6324" y="12074"/>
                    <a:pt x="7197" y="11539"/>
                  </a:cubicBezTo>
                  <a:lnTo>
                    <a:pt x="7197" y="11539"/>
                  </a:lnTo>
                  <a:cubicBezTo>
                    <a:pt x="6663" y="12216"/>
                    <a:pt x="6253" y="13000"/>
                    <a:pt x="6004" y="13837"/>
                  </a:cubicBezTo>
                  <a:cubicBezTo>
                    <a:pt x="5915" y="14140"/>
                    <a:pt x="5915" y="14479"/>
                    <a:pt x="6004" y="14799"/>
                  </a:cubicBezTo>
                  <a:cubicBezTo>
                    <a:pt x="6110" y="15088"/>
                    <a:pt x="6399" y="15339"/>
                    <a:pt x="6703" y="15339"/>
                  </a:cubicBezTo>
                  <a:cubicBezTo>
                    <a:pt x="6755" y="15339"/>
                    <a:pt x="6807" y="15331"/>
                    <a:pt x="6859" y="15316"/>
                  </a:cubicBezTo>
                  <a:cubicBezTo>
                    <a:pt x="7322" y="15173"/>
                    <a:pt x="7696" y="14817"/>
                    <a:pt x="7892" y="14390"/>
                  </a:cubicBezTo>
                  <a:cubicBezTo>
                    <a:pt x="8498" y="13143"/>
                    <a:pt x="8195" y="11575"/>
                    <a:pt x="8070" y="11023"/>
                  </a:cubicBezTo>
                  <a:cubicBezTo>
                    <a:pt x="9228" y="10328"/>
                    <a:pt x="10457" y="9651"/>
                    <a:pt x="11704" y="9027"/>
                  </a:cubicBezTo>
                  <a:lnTo>
                    <a:pt x="11704" y="9027"/>
                  </a:lnTo>
                  <a:cubicBezTo>
                    <a:pt x="11384" y="9597"/>
                    <a:pt x="11152" y="10221"/>
                    <a:pt x="11027" y="10862"/>
                  </a:cubicBezTo>
                  <a:cubicBezTo>
                    <a:pt x="10938" y="11147"/>
                    <a:pt x="10921" y="11450"/>
                    <a:pt x="11010" y="11735"/>
                  </a:cubicBezTo>
                  <a:cubicBezTo>
                    <a:pt x="11152" y="12091"/>
                    <a:pt x="11473" y="12359"/>
                    <a:pt x="11847" y="12430"/>
                  </a:cubicBezTo>
                  <a:cubicBezTo>
                    <a:pt x="11879" y="12434"/>
                    <a:pt x="11912" y="12436"/>
                    <a:pt x="11944" y="12436"/>
                  </a:cubicBezTo>
                  <a:cubicBezTo>
                    <a:pt x="12195" y="12436"/>
                    <a:pt x="12435" y="12317"/>
                    <a:pt x="12577" y="12127"/>
                  </a:cubicBezTo>
                  <a:cubicBezTo>
                    <a:pt x="12702" y="11931"/>
                    <a:pt x="12773" y="11700"/>
                    <a:pt x="12791" y="11486"/>
                  </a:cubicBezTo>
                  <a:cubicBezTo>
                    <a:pt x="12880" y="10791"/>
                    <a:pt x="12934" y="10114"/>
                    <a:pt x="12987" y="9419"/>
                  </a:cubicBezTo>
                  <a:cubicBezTo>
                    <a:pt x="12987" y="9099"/>
                    <a:pt x="12951" y="8760"/>
                    <a:pt x="12916" y="8422"/>
                  </a:cubicBezTo>
                  <a:cubicBezTo>
                    <a:pt x="14359" y="7745"/>
                    <a:pt x="15855" y="7068"/>
                    <a:pt x="17423" y="6444"/>
                  </a:cubicBezTo>
                  <a:lnTo>
                    <a:pt x="17423" y="6444"/>
                  </a:lnTo>
                  <a:cubicBezTo>
                    <a:pt x="16799" y="7103"/>
                    <a:pt x="15819" y="8297"/>
                    <a:pt x="15588" y="9384"/>
                  </a:cubicBezTo>
                  <a:lnTo>
                    <a:pt x="15588" y="9419"/>
                  </a:lnTo>
                  <a:cubicBezTo>
                    <a:pt x="15517" y="9776"/>
                    <a:pt x="15392" y="10399"/>
                    <a:pt x="15766" y="10595"/>
                  </a:cubicBezTo>
                  <a:cubicBezTo>
                    <a:pt x="15877" y="10656"/>
                    <a:pt x="16006" y="10688"/>
                    <a:pt x="16135" y="10688"/>
                  </a:cubicBezTo>
                  <a:cubicBezTo>
                    <a:pt x="16234" y="10688"/>
                    <a:pt x="16333" y="10669"/>
                    <a:pt x="16425" y="10631"/>
                  </a:cubicBezTo>
                  <a:cubicBezTo>
                    <a:pt x="17031" y="10399"/>
                    <a:pt x="17547" y="9473"/>
                    <a:pt x="17815" y="8742"/>
                  </a:cubicBezTo>
                  <a:cubicBezTo>
                    <a:pt x="18135" y="7887"/>
                    <a:pt x="18135" y="6943"/>
                    <a:pt x="18135" y="6177"/>
                  </a:cubicBezTo>
                  <a:cubicBezTo>
                    <a:pt x="19792" y="5518"/>
                    <a:pt x="21520" y="4912"/>
                    <a:pt x="23301" y="4342"/>
                  </a:cubicBezTo>
                  <a:lnTo>
                    <a:pt x="23301" y="4342"/>
                  </a:lnTo>
                  <a:cubicBezTo>
                    <a:pt x="22910" y="4716"/>
                    <a:pt x="22571" y="5090"/>
                    <a:pt x="22233" y="5518"/>
                  </a:cubicBezTo>
                  <a:cubicBezTo>
                    <a:pt x="21627" y="6302"/>
                    <a:pt x="21021" y="7388"/>
                    <a:pt x="21182" y="8065"/>
                  </a:cubicBezTo>
                  <a:cubicBezTo>
                    <a:pt x="21217" y="8261"/>
                    <a:pt x="21342" y="8440"/>
                    <a:pt x="21520" y="8529"/>
                  </a:cubicBezTo>
                  <a:cubicBezTo>
                    <a:pt x="21591" y="8564"/>
                    <a:pt x="21671" y="8582"/>
                    <a:pt x="21752" y="8582"/>
                  </a:cubicBezTo>
                  <a:cubicBezTo>
                    <a:pt x="21832" y="8582"/>
                    <a:pt x="21912" y="8564"/>
                    <a:pt x="21983" y="8529"/>
                  </a:cubicBezTo>
                  <a:cubicBezTo>
                    <a:pt x="22642" y="8279"/>
                    <a:pt x="23569" y="7175"/>
                    <a:pt x="23854" y="6462"/>
                  </a:cubicBezTo>
                  <a:cubicBezTo>
                    <a:pt x="24139" y="5696"/>
                    <a:pt x="24263" y="4877"/>
                    <a:pt x="24228" y="4057"/>
                  </a:cubicBezTo>
                  <a:cubicBezTo>
                    <a:pt x="25689" y="3612"/>
                    <a:pt x="27203" y="3184"/>
                    <a:pt x="28735" y="2792"/>
                  </a:cubicBezTo>
                  <a:lnTo>
                    <a:pt x="28735" y="2792"/>
                  </a:lnTo>
                  <a:cubicBezTo>
                    <a:pt x="27826" y="3612"/>
                    <a:pt x="27078" y="4592"/>
                    <a:pt x="26526" y="5661"/>
                  </a:cubicBezTo>
                  <a:cubicBezTo>
                    <a:pt x="26383" y="5928"/>
                    <a:pt x="26330" y="6213"/>
                    <a:pt x="26330" y="6516"/>
                  </a:cubicBezTo>
                  <a:cubicBezTo>
                    <a:pt x="26348" y="6836"/>
                    <a:pt x="26544" y="7121"/>
                    <a:pt x="26847" y="7246"/>
                  </a:cubicBezTo>
                  <a:cubicBezTo>
                    <a:pt x="26919" y="7269"/>
                    <a:pt x="26990" y="7279"/>
                    <a:pt x="27059" y="7279"/>
                  </a:cubicBezTo>
                  <a:cubicBezTo>
                    <a:pt x="27421" y="7279"/>
                    <a:pt x="27745" y="6998"/>
                    <a:pt x="27969" y="6729"/>
                  </a:cubicBezTo>
                  <a:cubicBezTo>
                    <a:pt x="28806" y="5696"/>
                    <a:pt x="29341" y="4449"/>
                    <a:pt x="29501" y="3131"/>
                  </a:cubicBezTo>
                  <a:cubicBezTo>
                    <a:pt x="29519" y="2971"/>
                    <a:pt x="29536" y="2792"/>
                    <a:pt x="29536" y="2596"/>
                  </a:cubicBezTo>
                  <a:cubicBezTo>
                    <a:pt x="30962" y="2258"/>
                    <a:pt x="32387" y="1937"/>
                    <a:pt x="33812" y="1652"/>
                  </a:cubicBezTo>
                  <a:cubicBezTo>
                    <a:pt x="33919" y="1634"/>
                    <a:pt x="33990" y="1528"/>
                    <a:pt x="33972" y="1421"/>
                  </a:cubicBezTo>
                  <a:cubicBezTo>
                    <a:pt x="33956" y="1325"/>
                    <a:pt x="33869" y="1258"/>
                    <a:pt x="33761" y="1258"/>
                  </a:cubicBezTo>
                  <a:cubicBezTo>
                    <a:pt x="33748" y="1258"/>
                    <a:pt x="33736" y="1259"/>
                    <a:pt x="33723" y="1260"/>
                  </a:cubicBezTo>
                  <a:cubicBezTo>
                    <a:pt x="32280" y="1545"/>
                    <a:pt x="30801" y="1866"/>
                    <a:pt x="29358" y="2240"/>
                  </a:cubicBezTo>
                  <a:cubicBezTo>
                    <a:pt x="29234" y="2098"/>
                    <a:pt x="29091" y="1955"/>
                    <a:pt x="28949" y="1830"/>
                  </a:cubicBezTo>
                  <a:cubicBezTo>
                    <a:pt x="27987" y="904"/>
                    <a:pt x="26793" y="298"/>
                    <a:pt x="25475" y="49"/>
                  </a:cubicBezTo>
                  <a:cubicBezTo>
                    <a:pt x="25346" y="20"/>
                    <a:pt x="25202" y="0"/>
                    <a:pt x="250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6" name="Google Shape;1546;p5"/>
            <p:cNvSpPr/>
            <p:nvPr/>
          </p:nvSpPr>
          <p:spPr>
            <a:xfrm>
              <a:off x="7206406" y="-317042"/>
              <a:ext cx="1604171" cy="1125190"/>
            </a:xfrm>
            <a:custGeom>
              <a:rect b="b" l="l" r="r" t="t"/>
              <a:pathLst>
                <a:path extrusionOk="0" h="21208" w="30236">
                  <a:moveTo>
                    <a:pt x="30105" y="0"/>
                  </a:moveTo>
                  <a:cubicBezTo>
                    <a:pt x="30094" y="0"/>
                    <a:pt x="30083" y="4"/>
                    <a:pt x="30071" y="10"/>
                  </a:cubicBezTo>
                  <a:cubicBezTo>
                    <a:pt x="28771" y="563"/>
                    <a:pt x="27399" y="1204"/>
                    <a:pt x="25938" y="1899"/>
                  </a:cubicBezTo>
                  <a:cubicBezTo>
                    <a:pt x="25778" y="1774"/>
                    <a:pt x="25600" y="1667"/>
                    <a:pt x="25422" y="1560"/>
                  </a:cubicBezTo>
                  <a:cubicBezTo>
                    <a:pt x="24351" y="897"/>
                    <a:pt x="23133" y="542"/>
                    <a:pt x="21894" y="542"/>
                  </a:cubicBezTo>
                  <a:cubicBezTo>
                    <a:pt x="21835" y="542"/>
                    <a:pt x="21776" y="543"/>
                    <a:pt x="21716" y="545"/>
                  </a:cubicBezTo>
                  <a:cubicBezTo>
                    <a:pt x="21324" y="545"/>
                    <a:pt x="20861" y="652"/>
                    <a:pt x="20719" y="1008"/>
                  </a:cubicBezTo>
                  <a:cubicBezTo>
                    <a:pt x="20630" y="1275"/>
                    <a:pt x="20719" y="1560"/>
                    <a:pt x="20933" y="1738"/>
                  </a:cubicBezTo>
                  <a:cubicBezTo>
                    <a:pt x="21146" y="1917"/>
                    <a:pt x="21396" y="2041"/>
                    <a:pt x="21681" y="2095"/>
                  </a:cubicBezTo>
                  <a:cubicBezTo>
                    <a:pt x="22313" y="2219"/>
                    <a:pt x="22959" y="2282"/>
                    <a:pt x="23607" y="2282"/>
                  </a:cubicBezTo>
                  <a:cubicBezTo>
                    <a:pt x="24255" y="2282"/>
                    <a:pt x="24905" y="2219"/>
                    <a:pt x="25546" y="2095"/>
                  </a:cubicBezTo>
                  <a:lnTo>
                    <a:pt x="25546" y="2095"/>
                  </a:lnTo>
                  <a:cubicBezTo>
                    <a:pt x="24121" y="2789"/>
                    <a:pt x="22661" y="3555"/>
                    <a:pt x="21146" y="4393"/>
                  </a:cubicBezTo>
                  <a:cubicBezTo>
                    <a:pt x="21146" y="4393"/>
                    <a:pt x="21146" y="4393"/>
                    <a:pt x="21146" y="4375"/>
                  </a:cubicBezTo>
                  <a:lnTo>
                    <a:pt x="21129" y="4411"/>
                  </a:lnTo>
                  <a:lnTo>
                    <a:pt x="21039" y="4464"/>
                  </a:lnTo>
                  <a:cubicBezTo>
                    <a:pt x="20398" y="3894"/>
                    <a:pt x="19668" y="3466"/>
                    <a:pt x="18848" y="3199"/>
                  </a:cubicBezTo>
                  <a:cubicBezTo>
                    <a:pt x="18573" y="3117"/>
                    <a:pt x="18177" y="3074"/>
                    <a:pt x="17765" y="3074"/>
                  </a:cubicBezTo>
                  <a:cubicBezTo>
                    <a:pt x="16922" y="3074"/>
                    <a:pt x="16010" y="3256"/>
                    <a:pt x="15927" y="3662"/>
                  </a:cubicBezTo>
                  <a:cubicBezTo>
                    <a:pt x="15784" y="4446"/>
                    <a:pt x="17227" y="4820"/>
                    <a:pt x="18635" y="4838"/>
                  </a:cubicBezTo>
                  <a:cubicBezTo>
                    <a:pt x="19329" y="4838"/>
                    <a:pt x="20024" y="4767"/>
                    <a:pt x="20719" y="4642"/>
                  </a:cubicBezTo>
                  <a:lnTo>
                    <a:pt x="20719" y="4642"/>
                  </a:lnTo>
                  <a:cubicBezTo>
                    <a:pt x="19009" y="5604"/>
                    <a:pt x="17281" y="6655"/>
                    <a:pt x="15535" y="7813"/>
                  </a:cubicBezTo>
                  <a:cubicBezTo>
                    <a:pt x="14733" y="7243"/>
                    <a:pt x="13825" y="6833"/>
                    <a:pt x="12898" y="6566"/>
                  </a:cubicBezTo>
                  <a:cubicBezTo>
                    <a:pt x="12599" y="6473"/>
                    <a:pt x="12288" y="6404"/>
                    <a:pt x="11982" y="6404"/>
                  </a:cubicBezTo>
                  <a:cubicBezTo>
                    <a:pt x="11760" y="6404"/>
                    <a:pt x="11540" y="6441"/>
                    <a:pt x="11331" y="6530"/>
                  </a:cubicBezTo>
                  <a:cubicBezTo>
                    <a:pt x="11046" y="6637"/>
                    <a:pt x="10850" y="6905"/>
                    <a:pt x="10832" y="7207"/>
                  </a:cubicBezTo>
                  <a:cubicBezTo>
                    <a:pt x="10867" y="7510"/>
                    <a:pt x="11152" y="7688"/>
                    <a:pt x="11402" y="7777"/>
                  </a:cubicBezTo>
                  <a:cubicBezTo>
                    <a:pt x="11814" y="7950"/>
                    <a:pt x="12489" y="8006"/>
                    <a:pt x="13178" y="8006"/>
                  </a:cubicBezTo>
                  <a:cubicBezTo>
                    <a:pt x="14126" y="8006"/>
                    <a:pt x="15103" y="7900"/>
                    <a:pt x="15464" y="7849"/>
                  </a:cubicBezTo>
                  <a:lnTo>
                    <a:pt x="15464" y="7849"/>
                  </a:lnTo>
                  <a:cubicBezTo>
                    <a:pt x="13967" y="8846"/>
                    <a:pt x="12471" y="9915"/>
                    <a:pt x="11010" y="11055"/>
                  </a:cubicBezTo>
                  <a:lnTo>
                    <a:pt x="10992" y="11020"/>
                  </a:lnTo>
                  <a:cubicBezTo>
                    <a:pt x="10957" y="11037"/>
                    <a:pt x="10939" y="11073"/>
                    <a:pt x="10903" y="11091"/>
                  </a:cubicBezTo>
                  <a:cubicBezTo>
                    <a:pt x="10048" y="10289"/>
                    <a:pt x="8997" y="9719"/>
                    <a:pt x="7857" y="9452"/>
                  </a:cubicBezTo>
                  <a:cubicBezTo>
                    <a:pt x="7807" y="9440"/>
                    <a:pt x="7726" y="9431"/>
                    <a:pt x="7630" y="9431"/>
                  </a:cubicBezTo>
                  <a:cubicBezTo>
                    <a:pt x="7285" y="9431"/>
                    <a:pt x="6741" y="9549"/>
                    <a:pt x="6699" y="10093"/>
                  </a:cubicBezTo>
                  <a:cubicBezTo>
                    <a:pt x="6663" y="10521"/>
                    <a:pt x="7233" y="11020"/>
                    <a:pt x="7928" y="11162"/>
                  </a:cubicBezTo>
                  <a:cubicBezTo>
                    <a:pt x="8503" y="11260"/>
                    <a:pt x="9078" y="11305"/>
                    <a:pt x="9653" y="11305"/>
                  </a:cubicBezTo>
                  <a:cubicBezTo>
                    <a:pt x="10022" y="11305"/>
                    <a:pt x="10391" y="11286"/>
                    <a:pt x="10761" y="11251"/>
                  </a:cubicBezTo>
                  <a:lnTo>
                    <a:pt x="10761" y="11251"/>
                  </a:lnTo>
                  <a:cubicBezTo>
                    <a:pt x="9425" y="12284"/>
                    <a:pt x="8106" y="13407"/>
                    <a:pt x="6824" y="14565"/>
                  </a:cubicBezTo>
                  <a:cubicBezTo>
                    <a:pt x="5844" y="13817"/>
                    <a:pt x="4686" y="13300"/>
                    <a:pt x="3457" y="13104"/>
                  </a:cubicBezTo>
                  <a:cubicBezTo>
                    <a:pt x="3341" y="13083"/>
                    <a:pt x="3217" y="13068"/>
                    <a:pt x="3094" y="13068"/>
                  </a:cubicBezTo>
                  <a:cubicBezTo>
                    <a:pt x="2897" y="13068"/>
                    <a:pt x="2702" y="13108"/>
                    <a:pt x="2548" y="13229"/>
                  </a:cubicBezTo>
                  <a:cubicBezTo>
                    <a:pt x="2281" y="13478"/>
                    <a:pt x="2210" y="13870"/>
                    <a:pt x="2370" y="14208"/>
                  </a:cubicBezTo>
                  <a:cubicBezTo>
                    <a:pt x="2513" y="14618"/>
                    <a:pt x="2851" y="14921"/>
                    <a:pt x="3261" y="15046"/>
                  </a:cubicBezTo>
                  <a:cubicBezTo>
                    <a:pt x="3605" y="15117"/>
                    <a:pt x="3952" y="15146"/>
                    <a:pt x="4288" y="15146"/>
                  </a:cubicBezTo>
                  <a:cubicBezTo>
                    <a:pt x="5288" y="15146"/>
                    <a:pt x="6187" y="14890"/>
                    <a:pt x="6628" y="14743"/>
                  </a:cubicBezTo>
                  <a:lnTo>
                    <a:pt x="6628" y="14743"/>
                  </a:lnTo>
                  <a:cubicBezTo>
                    <a:pt x="5666" y="15634"/>
                    <a:pt x="4739" y="16560"/>
                    <a:pt x="3831" y="17522"/>
                  </a:cubicBezTo>
                  <a:cubicBezTo>
                    <a:pt x="3781" y="17519"/>
                    <a:pt x="3731" y="17518"/>
                    <a:pt x="3680" y="17518"/>
                  </a:cubicBezTo>
                  <a:cubicBezTo>
                    <a:pt x="2363" y="17518"/>
                    <a:pt x="468" y="18391"/>
                    <a:pt x="108" y="19660"/>
                  </a:cubicBezTo>
                  <a:cubicBezTo>
                    <a:pt x="19" y="19891"/>
                    <a:pt x="1" y="20141"/>
                    <a:pt x="19" y="20390"/>
                  </a:cubicBezTo>
                  <a:cubicBezTo>
                    <a:pt x="141" y="20993"/>
                    <a:pt x="451" y="21207"/>
                    <a:pt x="824" y="21207"/>
                  </a:cubicBezTo>
                  <a:cubicBezTo>
                    <a:pt x="1431" y="21207"/>
                    <a:pt x="2204" y="20640"/>
                    <a:pt x="2602" y="20265"/>
                  </a:cubicBezTo>
                  <a:cubicBezTo>
                    <a:pt x="3314" y="19535"/>
                    <a:pt x="3777" y="18626"/>
                    <a:pt x="3973" y="17629"/>
                  </a:cubicBezTo>
                  <a:cubicBezTo>
                    <a:pt x="4828" y="16720"/>
                    <a:pt x="5701" y="15847"/>
                    <a:pt x="6610" y="15010"/>
                  </a:cubicBezTo>
                  <a:lnTo>
                    <a:pt x="6610" y="15010"/>
                  </a:lnTo>
                  <a:cubicBezTo>
                    <a:pt x="6147" y="15972"/>
                    <a:pt x="5737" y="16952"/>
                    <a:pt x="5684" y="18003"/>
                  </a:cubicBezTo>
                  <a:cubicBezTo>
                    <a:pt x="5648" y="18306"/>
                    <a:pt x="5719" y="18609"/>
                    <a:pt x="5862" y="18894"/>
                  </a:cubicBezTo>
                  <a:cubicBezTo>
                    <a:pt x="5996" y="19082"/>
                    <a:pt x="6232" y="19229"/>
                    <a:pt x="6454" y="19229"/>
                  </a:cubicBezTo>
                  <a:cubicBezTo>
                    <a:pt x="6527" y="19229"/>
                    <a:pt x="6598" y="19214"/>
                    <a:pt x="6663" y="19179"/>
                  </a:cubicBezTo>
                  <a:cubicBezTo>
                    <a:pt x="7055" y="18947"/>
                    <a:pt x="7322" y="18555"/>
                    <a:pt x="7411" y="18110"/>
                  </a:cubicBezTo>
                  <a:cubicBezTo>
                    <a:pt x="7750" y="16738"/>
                    <a:pt x="7073" y="15224"/>
                    <a:pt x="6859" y="14778"/>
                  </a:cubicBezTo>
                  <a:cubicBezTo>
                    <a:pt x="7999" y="13710"/>
                    <a:pt x="9193" y="12694"/>
                    <a:pt x="10422" y="11732"/>
                  </a:cubicBezTo>
                  <a:lnTo>
                    <a:pt x="10422" y="11732"/>
                  </a:lnTo>
                  <a:cubicBezTo>
                    <a:pt x="10030" y="12427"/>
                    <a:pt x="9977" y="13264"/>
                    <a:pt x="9959" y="14048"/>
                  </a:cubicBezTo>
                  <a:cubicBezTo>
                    <a:pt x="9923" y="14315"/>
                    <a:pt x="9977" y="14600"/>
                    <a:pt x="10101" y="14850"/>
                  </a:cubicBezTo>
                  <a:cubicBezTo>
                    <a:pt x="10297" y="15135"/>
                    <a:pt x="10618" y="15295"/>
                    <a:pt x="10974" y="15295"/>
                  </a:cubicBezTo>
                  <a:cubicBezTo>
                    <a:pt x="11206" y="15277"/>
                    <a:pt x="11420" y="15135"/>
                    <a:pt x="11527" y="14903"/>
                  </a:cubicBezTo>
                  <a:cubicBezTo>
                    <a:pt x="11598" y="14707"/>
                    <a:pt x="11616" y="14493"/>
                    <a:pt x="11580" y="14297"/>
                  </a:cubicBezTo>
                  <a:cubicBezTo>
                    <a:pt x="11527" y="13603"/>
                    <a:pt x="11455" y="12926"/>
                    <a:pt x="11348" y="12249"/>
                  </a:cubicBezTo>
                  <a:cubicBezTo>
                    <a:pt x="11277" y="11910"/>
                    <a:pt x="11170" y="11572"/>
                    <a:pt x="11046" y="11233"/>
                  </a:cubicBezTo>
                  <a:cubicBezTo>
                    <a:pt x="12542" y="10093"/>
                    <a:pt x="14038" y="9007"/>
                    <a:pt x="15553" y="8009"/>
                  </a:cubicBezTo>
                  <a:lnTo>
                    <a:pt x="15553" y="8009"/>
                  </a:lnTo>
                  <a:cubicBezTo>
                    <a:pt x="15196" y="8526"/>
                    <a:pt x="14092" y="10289"/>
                    <a:pt x="14110" y="11643"/>
                  </a:cubicBezTo>
                  <a:cubicBezTo>
                    <a:pt x="14127" y="11999"/>
                    <a:pt x="14127" y="12587"/>
                    <a:pt x="14448" y="12694"/>
                  </a:cubicBezTo>
                  <a:cubicBezTo>
                    <a:pt x="14512" y="12713"/>
                    <a:pt x="14575" y="12721"/>
                    <a:pt x="14635" y="12721"/>
                  </a:cubicBezTo>
                  <a:cubicBezTo>
                    <a:pt x="15390" y="12721"/>
                    <a:pt x="15811" y="11347"/>
                    <a:pt x="15927" y="10539"/>
                  </a:cubicBezTo>
                  <a:cubicBezTo>
                    <a:pt x="16051" y="9666"/>
                    <a:pt x="15873" y="8793"/>
                    <a:pt x="15677" y="7920"/>
                  </a:cubicBezTo>
                  <a:cubicBezTo>
                    <a:pt x="17423" y="6780"/>
                    <a:pt x="19151" y="5729"/>
                    <a:pt x="20861" y="4767"/>
                  </a:cubicBezTo>
                  <a:lnTo>
                    <a:pt x="20861" y="4767"/>
                  </a:lnTo>
                  <a:cubicBezTo>
                    <a:pt x="20452" y="5319"/>
                    <a:pt x="20095" y="5907"/>
                    <a:pt x="19792" y="6513"/>
                  </a:cubicBezTo>
                  <a:cubicBezTo>
                    <a:pt x="19187" y="7795"/>
                    <a:pt x="18884" y="9238"/>
                    <a:pt x="19650" y="9452"/>
                  </a:cubicBezTo>
                  <a:cubicBezTo>
                    <a:pt x="19678" y="9461"/>
                    <a:pt x="19708" y="9465"/>
                    <a:pt x="19738" y="9465"/>
                  </a:cubicBezTo>
                  <a:cubicBezTo>
                    <a:pt x="20331" y="9465"/>
                    <a:pt x="21224" y="7861"/>
                    <a:pt x="21360" y="7047"/>
                  </a:cubicBezTo>
                  <a:cubicBezTo>
                    <a:pt x="21467" y="6210"/>
                    <a:pt x="21414" y="5373"/>
                    <a:pt x="21200" y="4571"/>
                  </a:cubicBezTo>
                  <a:cubicBezTo>
                    <a:pt x="22785" y="3680"/>
                    <a:pt x="24335" y="2878"/>
                    <a:pt x="25831" y="2148"/>
                  </a:cubicBezTo>
                  <a:lnTo>
                    <a:pt x="25831" y="2148"/>
                  </a:lnTo>
                  <a:cubicBezTo>
                    <a:pt x="24994" y="3217"/>
                    <a:pt x="24371" y="4428"/>
                    <a:pt x="24014" y="5747"/>
                  </a:cubicBezTo>
                  <a:cubicBezTo>
                    <a:pt x="23943" y="6014"/>
                    <a:pt x="23943" y="6299"/>
                    <a:pt x="24014" y="6566"/>
                  </a:cubicBezTo>
                  <a:cubicBezTo>
                    <a:pt x="24086" y="6833"/>
                    <a:pt x="24299" y="7029"/>
                    <a:pt x="24584" y="7083"/>
                  </a:cubicBezTo>
                  <a:cubicBezTo>
                    <a:pt x="24608" y="7086"/>
                    <a:pt x="24631" y="7088"/>
                    <a:pt x="24653" y="7088"/>
                  </a:cubicBezTo>
                  <a:cubicBezTo>
                    <a:pt x="24996" y="7088"/>
                    <a:pt x="25273" y="6723"/>
                    <a:pt x="25440" y="6406"/>
                  </a:cubicBezTo>
                  <a:cubicBezTo>
                    <a:pt x="26045" y="5248"/>
                    <a:pt x="26295" y="3930"/>
                    <a:pt x="26170" y="2629"/>
                  </a:cubicBezTo>
                  <a:cubicBezTo>
                    <a:pt x="26152" y="2433"/>
                    <a:pt x="26134" y="2237"/>
                    <a:pt x="26099" y="2023"/>
                  </a:cubicBezTo>
                  <a:cubicBezTo>
                    <a:pt x="27524" y="1346"/>
                    <a:pt x="28878" y="723"/>
                    <a:pt x="30143" y="171"/>
                  </a:cubicBezTo>
                  <a:cubicBezTo>
                    <a:pt x="30236" y="140"/>
                    <a:pt x="30180" y="0"/>
                    <a:pt x="3010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7" name="Google Shape;1547;p5"/>
            <p:cNvSpPr/>
            <p:nvPr/>
          </p:nvSpPr>
          <p:spPr>
            <a:xfrm>
              <a:off x="7182797" y="-948916"/>
              <a:ext cx="1860055" cy="1059031"/>
            </a:xfrm>
            <a:custGeom>
              <a:rect b="b" l="l" r="r" t="t"/>
              <a:pathLst>
                <a:path extrusionOk="0" h="19961" w="35059">
                  <a:moveTo>
                    <a:pt x="24697" y="0"/>
                  </a:moveTo>
                  <a:cubicBezTo>
                    <a:pt x="24677" y="0"/>
                    <a:pt x="24657" y="1"/>
                    <a:pt x="24638" y="3"/>
                  </a:cubicBezTo>
                  <a:cubicBezTo>
                    <a:pt x="24050" y="20"/>
                    <a:pt x="23907" y="555"/>
                    <a:pt x="24032" y="965"/>
                  </a:cubicBezTo>
                  <a:cubicBezTo>
                    <a:pt x="24139" y="1250"/>
                    <a:pt x="24299" y="1499"/>
                    <a:pt x="24495" y="1731"/>
                  </a:cubicBezTo>
                  <a:cubicBezTo>
                    <a:pt x="25190" y="2621"/>
                    <a:pt x="25831" y="3583"/>
                    <a:pt x="26116" y="4670"/>
                  </a:cubicBezTo>
                  <a:lnTo>
                    <a:pt x="26098" y="4723"/>
                  </a:lnTo>
                  <a:cubicBezTo>
                    <a:pt x="25012" y="3583"/>
                    <a:pt x="23729" y="2657"/>
                    <a:pt x="22304" y="1998"/>
                  </a:cubicBezTo>
                  <a:cubicBezTo>
                    <a:pt x="21867" y="1785"/>
                    <a:pt x="21385" y="1599"/>
                    <a:pt x="20916" y="1599"/>
                  </a:cubicBezTo>
                  <a:cubicBezTo>
                    <a:pt x="20716" y="1599"/>
                    <a:pt x="20518" y="1633"/>
                    <a:pt x="20327" y="1713"/>
                  </a:cubicBezTo>
                  <a:cubicBezTo>
                    <a:pt x="20220" y="1748"/>
                    <a:pt x="20148" y="1855"/>
                    <a:pt x="20131" y="1962"/>
                  </a:cubicBezTo>
                  <a:cubicBezTo>
                    <a:pt x="20095" y="2123"/>
                    <a:pt x="20237" y="2212"/>
                    <a:pt x="20344" y="2283"/>
                  </a:cubicBezTo>
                  <a:lnTo>
                    <a:pt x="23747" y="4189"/>
                  </a:lnTo>
                  <a:cubicBezTo>
                    <a:pt x="23713" y="4427"/>
                    <a:pt x="23477" y="4521"/>
                    <a:pt x="23213" y="4521"/>
                  </a:cubicBezTo>
                  <a:cubicBezTo>
                    <a:pt x="23063" y="4521"/>
                    <a:pt x="22903" y="4490"/>
                    <a:pt x="22767" y="4438"/>
                  </a:cubicBezTo>
                  <a:cubicBezTo>
                    <a:pt x="21086" y="3804"/>
                    <a:pt x="19702" y="2294"/>
                    <a:pt x="17869" y="2294"/>
                  </a:cubicBezTo>
                  <a:cubicBezTo>
                    <a:pt x="17798" y="2294"/>
                    <a:pt x="17726" y="2296"/>
                    <a:pt x="17654" y="2301"/>
                  </a:cubicBezTo>
                  <a:cubicBezTo>
                    <a:pt x="17316" y="2301"/>
                    <a:pt x="17031" y="2532"/>
                    <a:pt x="16924" y="2853"/>
                  </a:cubicBezTo>
                  <a:cubicBezTo>
                    <a:pt x="16781" y="3423"/>
                    <a:pt x="17405" y="3779"/>
                    <a:pt x="17922" y="3975"/>
                  </a:cubicBezTo>
                  <a:lnTo>
                    <a:pt x="20522" y="4955"/>
                  </a:lnTo>
                  <a:cubicBezTo>
                    <a:pt x="20683" y="5008"/>
                    <a:pt x="20772" y="5169"/>
                    <a:pt x="20754" y="5347"/>
                  </a:cubicBezTo>
                  <a:cubicBezTo>
                    <a:pt x="20718" y="5454"/>
                    <a:pt x="20612" y="5543"/>
                    <a:pt x="20487" y="5543"/>
                  </a:cubicBezTo>
                  <a:cubicBezTo>
                    <a:pt x="20361" y="5562"/>
                    <a:pt x="20235" y="5571"/>
                    <a:pt x="20110" y="5571"/>
                  </a:cubicBezTo>
                  <a:cubicBezTo>
                    <a:pt x="19651" y="5571"/>
                    <a:pt x="19201" y="5446"/>
                    <a:pt x="18794" y="5222"/>
                  </a:cubicBezTo>
                  <a:cubicBezTo>
                    <a:pt x="17350" y="4433"/>
                    <a:pt x="15699" y="3754"/>
                    <a:pt x="14021" y="3754"/>
                  </a:cubicBezTo>
                  <a:cubicBezTo>
                    <a:pt x="13920" y="3754"/>
                    <a:pt x="13819" y="3756"/>
                    <a:pt x="13717" y="3761"/>
                  </a:cubicBezTo>
                  <a:cubicBezTo>
                    <a:pt x="13397" y="3779"/>
                    <a:pt x="13005" y="3868"/>
                    <a:pt x="12898" y="4207"/>
                  </a:cubicBezTo>
                  <a:cubicBezTo>
                    <a:pt x="12844" y="4421"/>
                    <a:pt x="12898" y="4634"/>
                    <a:pt x="13040" y="4795"/>
                  </a:cubicBezTo>
                  <a:cubicBezTo>
                    <a:pt x="13290" y="5098"/>
                    <a:pt x="13664" y="5187"/>
                    <a:pt x="14038" y="5240"/>
                  </a:cubicBezTo>
                  <a:cubicBezTo>
                    <a:pt x="14875" y="5400"/>
                    <a:pt x="15713" y="5507"/>
                    <a:pt x="16550" y="5596"/>
                  </a:cubicBezTo>
                  <a:cubicBezTo>
                    <a:pt x="17102" y="5650"/>
                    <a:pt x="17797" y="5828"/>
                    <a:pt x="17868" y="6362"/>
                  </a:cubicBezTo>
                  <a:cubicBezTo>
                    <a:pt x="17530" y="6436"/>
                    <a:pt x="17193" y="6467"/>
                    <a:pt x="16856" y="6467"/>
                  </a:cubicBezTo>
                  <a:cubicBezTo>
                    <a:pt x="14858" y="6467"/>
                    <a:pt x="12861" y="5364"/>
                    <a:pt x="10809" y="5364"/>
                  </a:cubicBezTo>
                  <a:cubicBezTo>
                    <a:pt x="10521" y="5364"/>
                    <a:pt x="10232" y="5386"/>
                    <a:pt x="9941" y="5436"/>
                  </a:cubicBezTo>
                  <a:cubicBezTo>
                    <a:pt x="9442" y="5507"/>
                    <a:pt x="9014" y="5810"/>
                    <a:pt x="8747" y="6220"/>
                  </a:cubicBezTo>
                  <a:cubicBezTo>
                    <a:pt x="8623" y="6434"/>
                    <a:pt x="8516" y="6701"/>
                    <a:pt x="8801" y="6915"/>
                  </a:cubicBezTo>
                  <a:cubicBezTo>
                    <a:pt x="8925" y="7004"/>
                    <a:pt x="9086" y="7057"/>
                    <a:pt x="9246" y="7057"/>
                  </a:cubicBezTo>
                  <a:cubicBezTo>
                    <a:pt x="10832" y="7150"/>
                    <a:pt x="12432" y="7203"/>
                    <a:pt x="14022" y="7203"/>
                  </a:cubicBezTo>
                  <a:cubicBezTo>
                    <a:pt x="14253" y="7203"/>
                    <a:pt x="14484" y="7202"/>
                    <a:pt x="14715" y="7200"/>
                  </a:cubicBezTo>
                  <a:cubicBezTo>
                    <a:pt x="14766" y="7192"/>
                    <a:pt x="14818" y="7189"/>
                    <a:pt x="14869" y="7189"/>
                  </a:cubicBezTo>
                  <a:cubicBezTo>
                    <a:pt x="15071" y="7189"/>
                    <a:pt x="15275" y="7243"/>
                    <a:pt x="15445" y="7342"/>
                  </a:cubicBezTo>
                  <a:cubicBezTo>
                    <a:pt x="15588" y="7431"/>
                    <a:pt x="15659" y="7609"/>
                    <a:pt x="15624" y="7770"/>
                  </a:cubicBezTo>
                  <a:cubicBezTo>
                    <a:pt x="15606" y="7877"/>
                    <a:pt x="15534" y="7966"/>
                    <a:pt x="15445" y="8001"/>
                  </a:cubicBezTo>
                  <a:cubicBezTo>
                    <a:pt x="14975" y="8229"/>
                    <a:pt x="14482" y="8343"/>
                    <a:pt x="13975" y="8343"/>
                  </a:cubicBezTo>
                  <a:cubicBezTo>
                    <a:pt x="13849" y="8343"/>
                    <a:pt x="13721" y="8336"/>
                    <a:pt x="13593" y="8322"/>
                  </a:cubicBezTo>
                  <a:cubicBezTo>
                    <a:pt x="12573" y="8224"/>
                    <a:pt x="11554" y="8179"/>
                    <a:pt x="10534" y="8179"/>
                  </a:cubicBezTo>
                  <a:cubicBezTo>
                    <a:pt x="9879" y="8179"/>
                    <a:pt x="9224" y="8198"/>
                    <a:pt x="8569" y="8233"/>
                  </a:cubicBezTo>
                  <a:cubicBezTo>
                    <a:pt x="7376" y="8304"/>
                    <a:pt x="6146" y="8429"/>
                    <a:pt x="5149" y="9124"/>
                  </a:cubicBezTo>
                  <a:cubicBezTo>
                    <a:pt x="4917" y="9284"/>
                    <a:pt x="4792" y="9569"/>
                    <a:pt x="4828" y="9854"/>
                  </a:cubicBezTo>
                  <a:cubicBezTo>
                    <a:pt x="4919" y="10276"/>
                    <a:pt x="5354" y="10379"/>
                    <a:pt x="5767" y="10379"/>
                  </a:cubicBezTo>
                  <a:cubicBezTo>
                    <a:pt x="5841" y="10379"/>
                    <a:pt x="5915" y="10376"/>
                    <a:pt x="5986" y="10371"/>
                  </a:cubicBezTo>
                  <a:cubicBezTo>
                    <a:pt x="7910" y="10246"/>
                    <a:pt x="9816" y="9979"/>
                    <a:pt x="11687" y="9533"/>
                  </a:cubicBezTo>
                  <a:cubicBezTo>
                    <a:pt x="11730" y="9521"/>
                    <a:pt x="11773" y="9515"/>
                    <a:pt x="11816" y="9515"/>
                  </a:cubicBezTo>
                  <a:cubicBezTo>
                    <a:pt x="12019" y="9515"/>
                    <a:pt x="12204" y="9648"/>
                    <a:pt x="12292" y="9854"/>
                  </a:cubicBezTo>
                  <a:cubicBezTo>
                    <a:pt x="12364" y="10103"/>
                    <a:pt x="12150" y="10299"/>
                    <a:pt x="11936" y="10406"/>
                  </a:cubicBezTo>
                  <a:cubicBezTo>
                    <a:pt x="11134" y="10852"/>
                    <a:pt x="10190" y="10869"/>
                    <a:pt x="9282" y="10923"/>
                  </a:cubicBezTo>
                  <a:cubicBezTo>
                    <a:pt x="7643" y="11012"/>
                    <a:pt x="6039" y="11226"/>
                    <a:pt x="4436" y="11546"/>
                  </a:cubicBezTo>
                  <a:cubicBezTo>
                    <a:pt x="3955" y="11635"/>
                    <a:pt x="3456" y="11760"/>
                    <a:pt x="3100" y="12134"/>
                  </a:cubicBezTo>
                  <a:cubicBezTo>
                    <a:pt x="2958" y="12277"/>
                    <a:pt x="2886" y="12490"/>
                    <a:pt x="2922" y="12704"/>
                  </a:cubicBezTo>
                  <a:cubicBezTo>
                    <a:pt x="2984" y="13100"/>
                    <a:pt x="3389" y="13238"/>
                    <a:pt x="3815" y="13238"/>
                  </a:cubicBezTo>
                  <a:cubicBezTo>
                    <a:pt x="4003" y="13238"/>
                    <a:pt x="4196" y="13211"/>
                    <a:pt x="4365" y="13167"/>
                  </a:cubicBezTo>
                  <a:cubicBezTo>
                    <a:pt x="6004" y="12740"/>
                    <a:pt x="7589" y="12045"/>
                    <a:pt x="9299" y="11992"/>
                  </a:cubicBezTo>
                  <a:lnTo>
                    <a:pt x="9299" y="11992"/>
                  </a:lnTo>
                  <a:cubicBezTo>
                    <a:pt x="9389" y="12419"/>
                    <a:pt x="8854" y="12669"/>
                    <a:pt x="8444" y="12758"/>
                  </a:cubicBezTo>
                  <a:lnTo>
                    <a:pt x="2993" y="14040"/>
                  </a:lnTo>
                  <a:cubicBezTo>
                    <a:pt x="2637" y="14129"/>
                    <a:pt x="2281" y="14254"/>
                    <a:pt x="1942" y="14432"/>
                  </a:cubicBezTo>
                  <a:cubicBezTo>
                    <a:pt x="1549" y="14672"/>
                    <a:pt x="1730" y="15273"/>
                    <a:pt x="2155" y="15273"/>
                  </a:cubicBezTo>
                  <a:cubicBezTo>
                    <a:pt x="2173" y="15273"/>
                    <a:pt x="2191" y="15272"/>
                    <a:pt x="2209" y="15269"/>
                  </a:cubicBezTo>
                  <a:cubicBezTo>
                    <a:pt x="3421" y="15127"/>
                    <a:pt x="4614" y="14860"/>
                    <a:pt x="5754" y="14432"/>
                  </a:cubicBezTo>
                  <a:lnTo>
                    <a:pt x="5754" y="14432"/>
                  </a:lnTo>
                  <a:cubicBezTo>
                    <a:pt x="5843" y="14931"/>
                    <a:pt x="5220" y="15234"/>
                    <a:pt x="4739" y="15376"/>
                  </a:cubicBezTo>
                  <a:cubicBezTo>
                    <a:pt x="3296" y="15804"/>
                    <a:pt x="1924" y="16392"/>
                    <a:pt x="624" y="17140"/>
                  </a:cubicBezTo>
                  <a:cubicBezTo>
                    <a:pt x="321" y="17300"/>
                    <a:pt x="0" y="17532"/>
                    <a:pt x="36" y="17888"/>
                  </a:cubicBezTo>
                  <a:cubicBezTo>
                    <a:pt x="72" y="18102"/>
                    <a:pt x="214" y="18280"/>
                    <a:pt x="392" y="18369"/>
                  </a:cubicBezTo>
                  <a:cubicBezTo>
                    <a:pt x="537" y="18438"/>
                    <a:pt x="688" y="18464"/>
                    <a:pt x="838" y="18464"/>
                  </a:cubicBezTo>
                  <a:cubicBezTo>
                    <a:pt x="1076" y="18464"/>
                    <a:pt x="1314" y="18399"/>
                    <a:pt x="1532" y="18334"/>
                  </a:cubicBezTo>
                  <a:cubicBezTo>
                    <a:pt x="3100" y="17817"/>
                    <a:pt x="4561" y="17033"/>
                    <a:pt x="5861" y="16018"/>
                  </a:cubicBezTo>
                  <a:lnTo>
                    <a:pt x="5861" y="16018"/>
                  </a:lnTo>
                  <a:cubicBezTo>
                    <a:pt x="5683" y="17389"/>
                    <a:pt x="4080" y="18102"/>
                    <a:pt x="3528" y="19367"/>
                  </a:cubicBezTo>
                  <a:cubicBezTo>
                    <a:pt x="3421" y="19509"/>
                    <a:pt x="3439" y="19723"/>
                    <a:pt x="3563" y="19848"/>
                  </a:cubicBezTo>
                  <a:cubicBezTo>
                    <a:pt x="3651" y="19924"/>
                    <a:pt x="3765" y="19961"/>
                    <a:pt x="3882" y="19961"/>
                  </a:cubicBezTo>
                  <a:cubicBezTo>
                    <a:pt x="3955" y="19961"/>
                    <a:pt x="4029" y="19946"/>
                    <a:pt x="4098" y="19919"/>
                  </a:cubicBezTo>
                  <a:cubicBezTo>
                    <a:pt x="6520" y="18797"/>
                    <a:pt x="8409" y="16748"/>
                    <a:pt x="9335" y="14254"/>
                  </a:cubicBezTo>
                  <a:cubicBezTo>
                    <a:pt x="9513" y="13773"/>
                    <a:pt x="9780" y="13167"/>
                    <a:pt x="10297" y="13167"/>
                  </a:cubicBezTo>
                  <a:cubicBezTo>
                    <a:pt x="10208" y="14361"/>
                    <a:pt x="9798" y="15483"/>
                    <a:pt x="9086" y="16427"/>
                  </a:cubicBezTo>
                  <a:cubicBezTo>
                    <a:pt x="8640" y="17015"/>
                    <a:pt x="8070" y="17550"/>
                    <a:pt x="7821" y="18244"/>
                  </a:cubicBezTo>
                  <a:cubicBezTo>
                    <a:pt x="7750" y="18387"/>
                    <a:pt x="7767" y="18530"/>
                    <a:pt x="7839" y="18672"/>
                  </a:cubicBezTo>
                  <a:cubicBezTo>
                    <a:pt x="7921" y="18800"/>
                    <a:pt x="8042" y="18848"/>
                    <a:pt x="8174" y="18848"/>
                  </a:cubicBezTo>
                  <a:cubicBezTo>
                    <a:pt x="8355" y="18848"/>
                    <a:pt x="8557" y="18757"/>
                    <a:pt x="8712" y="18654"/>
                  </a:cubicBezTo>
                  <a:cubicBezTo>
                    <a:pt x="10636" y="17389"/>
                    <a:pt x="11989" y="15430"/>
                    <a:pt x="12453" y="13185"/>
                  </a:cubicBezTo>
                  <a:cubicBezTo>
                    <a:pt x="12453" y="13185"/>
                    <a:pt x="13147" y="11528"/>
                    <a:pt x="13539" y="10976"/>
                  </a:cubicBezTo>
                  <a:cubicBezTo>
                    <a:pt x="13647" y="10828"/>
                    <a:pt x="13805" y="10671"/>
                    <a:pt x="13968" y="10671"/>
                  </a:cubicBezTo>
                  <a:cubicBezTo>
                    <a:pt x="14021" y="10671"/>
                    <a:pt x="14075" y="10687"/>
                    <a:pt x="14127" y="10727"/>
                  </a:cubicBezTo>
                  <a:cubicBezTo>
                    <a:pt x="14234" y="10816"/>
                    <a:pt x="14287" y="10941"/>
                    <a:pt x="14270" y="11065"/>
                  </a:cubicBezTo>
                  <a:cubicBezTo>
                    <a:pt x="14038" y="12829"/>
                    <a:pt x="13023" y="14343"/>
                    <a:pt x="12292" y="15964"/>
                  </a:cubicBezTo>
                  <a:cubicBezTo>
                    <a:pt x="12221" y="16142"/>
                    <a:pt x="12150" y="16338"/>
                    <a:pt x="12292" y="16516"/>
                  </a:cubicBezTo>
                  <a:cubicBezTo>
                    <a:pt x="12392" y="16616"/>
                    <a:pt x="12519" y="16673"/>
                    <a:pt x="12653" y="16673"/>
                  </a:cubicBezTo>
                  <a:cubicBezTo>
                    <a:pt x="12710" y="16673"/>
                    <a:pt x="12768" y="16662"/>
                    <a:pt x="12827" y="16641"/>
                  </a:cubicBezTo>
                  <a:cubicBezTo>
                    <a:pt x="14145" y="16231"/>
                    <a:pt x="14679" y="14806"/>
                    <a:pt x="15071" y="13541"/>
                  </a:cubicBezTo>
                  <a:cubicBezTo>
                    <a:pt x="15356" y="12651"/>
                    <a:pt x="15641" y="11760"/>
                    <a:pt x="15926" y="10887"/>
                  </a:cubicBezTo>
                  <a:cubicBezTo>
                    <a:pt x="16194" y="10014"/>
                    <a:pt x="16603" y="9017"/>
                    <a:pt x="17476" y="8803"/>
                  </a:cubicBezTo>
                  <a:cubicBezTo>
                    <a:pt x="17542" y="8788"/>
                    <a:pt x="17612" y="8777"/>
                    <a:pt x="17681" y="8777"/>
                  </a:cubicBezTo>
                  <a:cubicBezTo>
                    <a:pt x="17856" y="8777"/>
                    <a:pt x="18023" y="8846"/>
                    <a:pt x="18100" y="9088"/>
                  </a:cubicBezTo>
                  <a:cubicBezTo>
                    <a:pt x="18135" y="9213"/>
                    <a:pt x="18135" y="9355"/>
                    <a:pt x="18100" y="9480"/>
                  </a:cubicBezTo>
                  <a:cubicBezTo>
                    <a:pt x="17743" y="10852"/>
                    <a:pt x="17209" y="12152"/>
                    <a:pt x="16514" y="13363"/>
                  </a:cubicBezTo>
                  <a:cubicBezTo>
                    <a:pt x="16300" y="13755"/>
                    <a:pt x="16033" y="14165"/>
                    <a:pt x="16105" y="14628"/>
                  </a:cubicBezTo>
                  <a:cubicBezTo>
                    <a:pt x="16140" y="14860"/>
                    <a:pt x="16283" y="15074"/>
                    <a:pt x="16496" y="15180"/>
                  </a:cubicBezTo>
                  <a:cubicBezTo>
                    <a:pt x="16574" y="15214"/>
                    <a:pt x="16654" y="15230"/>
                    <a:pt x="16734" y="15230"/>
                  </a:cubicBezTo>
                  <a:cubicBezTo>
                    <a:pt x="16912" y="15230"/>
                    <a:pt x="17086" y="15150"/>
                    <a:pt x="17209" y="15002"/>
                  </a:cubicBezTo>
                  <a:cubicBezTo>
                    <a:pt x="18100" y="14183"/>
                    <a:pt x="18260" y="12882"/>
                    <a:pt x="18527" y="11707"/>
                  </a:cubicBezTo>
                  <a:cubicBezTo>
                    <a:pt x="18777" y="10656"/>
                    <a:pt x="19151" y="9622"/>
                    <a:pt x="19650" y="8660"/>
                  </a:cubicBezTo>
                  <a:cubicBezTo>
                    <a:pt x="19988" y="7983"/>
                    <a:pt x="20522" y="7253"/>
                    <a:pt x="21288" y="7217"/>
                  </a:cubicBezTo>
                  <a:cubicBezTo>
                    <a:pt x="21342" y="7217"/>
                    <a:pt x="21413" y="7235"/>
                    <a:pt x="21484" y="7271"/>
                  </a:cubicBezTo>
                  <a:cubicBezTo>
                    <a:pt x="21538" y="7306"/>
                    <a:pt x="21574" y="7378"/>
                    <a:pt x="21591" y="7449"/>
                  </a:cubicBezTo>
                  <a:cubicBezTo>
                    <a:pt x="21734" y="7894"/>
                    <a:pt x="21467" y="8358"/>
                    <a:pt x="21217" y="8749"/>
                  </a:cubicBezTo>
                  <a:cubicBezTo>
                    <a:pt x="20202" y="10264"/>
                    <a:pt x="19062" y="11778"/>
                    <a:pt x="18723" y="13577"/>
                  </a:cubicBezTo>
                  <a:cubicBezTo>
                    <a:pt x="18688" y="13755"/>
                    <a:pt x="18670" y="13969"/>
                    <a:pt x="18866" y="14094"/>
                  </a:cubicBezTo>
                  <a:cubicBezTo>
                    <a:pt x="18955" y="14147"/>
                    <a:pt x="19048" y="14174"/>
                    <a:pt x="19140" y="14174"/>
                  </a:cubicBezTo>
                  <a:cubicBezTo>
                    <a:pt x="19231" y="14174"/>
                    <a:pt x="19320" y="14147"/>
                    <a:pt x="19400" y="14094"/>
                  </a:cubicBezTo>
                  <a:cubicBezTo>
                    <a:pt x="20576" y="13381"/>
                    <a:pt x="21431" y="12241"/>
                    <a:pt x="22072" y="11012"/>
                  </a:cubicBezTo>
                  <a:cubicBezTo>
                    <a:pt x="22678" y="9872"/>
                    <a:pt x="23088" y="8643"/>
                    <a:pt x="23569" y="7449"/>
                  </a:cubicBezTo>
                  <a:cubicBezTo>
                    <a:pt x="23658" y="7235"/>
                    <a:pt x="23765" y="6986"/>
                    <a:pt x="24032" y="6950"/>
                  </a:cubicBezTo>
                  <a:cubicBezTo>
                    <a:pt x="24045" y="6949"/>
                    <a:pt x="24059" y="6948"/>
                    <a:pt x="24072" y="6948"/>
                  </a:cubicBezTo>
                  <a:cubicBezTo>
                    <a:pt x="24219" y="6948"/>
                    <a:pt x="24360" y="7035"/>
                    <a:pt x="24442" y="7182"/>
                  </a:cubicBezTo>
                  <a:cubicBezTo>
                    <a:pt x="24566" y="7431"/>
                    <a:pt x="24584" y="7716"/>
                    <a:pt x="24477" y="7983"/>
                  </a:cubicBezTo>
                  <a:cubicBezTo>
                    <a:pt x="24103" y="9409"/>
                    <a:pt x="23088" y="10567"/>
                    <a:pt x="22268" y="11778"/>
                  </a:cubicBezTo>
                  <a:cubicBezTo>
                    <a:pt x="22144" y="11956"/>
                    <a:pt x="22108" y="12205"/>
                    <a:pt x="22197" y="12419"/>
                  </a:cubicBezTo>
                  <a:cubicBezTo>
                    <a:pt x="22294" y="12654"/>
                    <a:pt x="22490" y="12745"/>
                    <a:pt x="22712" y="12745"/>
                  </a:cubicBezTo>
                  <a:cubicBezTo>
                    <a:pt x="22979" y="12745"/>
                    <a:pt x="23283" y="12612"/>
                    <a:pt x="23497" y="12437"/>
                  </a:cubicBezTo>
                  <a:cubicBezTo>
                    <a:pt x="24834" y="11386"/>
                    <a:pt x="25297" y="9587"/>
                    <a:pt x="26223" y="8162"/>
                  </a:cubicBezTo>
                  <a:cubicBezTo>
                    <a:pt x="26348" y="7930"/>
                    <a:pt x="26562" y="7734"/>
                    <a:pt x="26811" y="7663"/>
                  </a:cubicBezTo>
                  <a:cubicBezTo>
                    <a:pt x="26844" y="7653"/>
                    <a:pt x="26879" y="7649"/>
                    <a:pt x="26914" y="7649"/>
                  </a:cubicBezTo>
                  <a:cubicBezTo>
                    <a:pt x="27008" y="7649"/>
                    <a:pt x="27102" y="7682"/>
                    <a:pt x="27167" y="7734"/>
                  </a:cubicBezTo>
                  <a:cubicBezTo>
                    <a:pt x="27310" y="7859"/>
                    <a:pt x="27363" y="8072"/>
                    <a:pt x="27274" y="8251"/>
                  </a:cubicBezTo>
                  <a:cubicBezTo>
                    <a:pt x="27132" y="8892"/>
                    <a:pt x="26864" y="9498"/>
                    <a:pt x="26472" y="10032"/>
                  </a:cubicBezTo>
                  <a:cubicBezTo>
                    <a:pt x="26276" y="10281"/>
                    <a:pt x="26098" y="10549"/>
                    <a:pt x="25956" y="10834"/>
                  </a:cubicBezTo>
                  <a:cubicBezTo>
                    <a:pt x="25795" y="11226"/>
                    <a:pt x="25831" y="11742"/>
                    <a:pt x="26294" y="11938"/>
                  </a:cubicBezTo>
                  <a:cubicBezTo>
                    <a:pt x="26394" y="11977"/>
                    <a:pt x="26498" y="11995"/>
                    <a:pt x="26600" y="11995"/>
                  </a:cubicBezTo>
                  <a:cubicBezTo>
                    <a:pt x="26735" y="11995"/>
                    <a:pt x="26868" y="11963"/>
                    <a:pt x="26989" y="11903"/>
                  </a:cubicBezTo>
                  <a:cubicBezTo>
                    <a:pt x="27434" y="11689"/>
                    <a:pt x="27666" y="11226"/>
                    <a:pt x="27862" y="10780"/>
                  </a:cubicBezTo>
                  <a:cubicBezTo>
                    <a:pt x="28289" y="9783"/>
                    <a:pt x="28646" y="8767"/>
                    <a:pt x="28913" y="7716"/>
                  </a:cubicBezTo>
                  <a:cubicBezTo>
                    <a:pt x="28984" y="7467"/>
                    <a:pt x="29127" y="7253"/>
                    <a:pt x="29323" y="7128"/>
                  </a:cubicBezTo>
                  <a:cubicBezTo>
                    <a:pt x="29448" y="7047"/>
                    <a:pt x="29571" y="7012"/>
                    <a:pt x="29686" y="7012"/>
                  </a:cubicBezTo>
                  <a:cubicBezTo>
                    <a:pt x="30124" y="7012"/>
                    <a:pt x="30448" y="7528"/>
                    <a:pt x="30392" y="7966"/>
                  </a:cubicBezTo>
                  <a:cubicBezTo>
                    <a:pt x="30320" y="8536"/>
                    <a:pt x="29893" y="8981"/>
                    <a:pt x="29608" y="9444"/>
                  </a:cubicBezTo>
                  <a:cubicBezTo>
                    <a:pt x="29519" y="9587"/>
                    <a:pt x="29483" y="9765"/>
                    <a:pt x="29501" y="9943"/>
                  </a:cubicBezTo>
                  <a:cubicBezTo>
                    <a:pt x="29561" y="10242"/>
                    <a:pt x="29805" y="10356"/>
                    <a:pt x="30061" y="10356"/>
                  </a:cubicBezTo>
                  <a:cubicBezTo>
                    <a:pt x="30187" y="10356"/>
                    <a:pt x="30316" y="10328"/>
                    <a:pt x="30427" y="10281"/>
                  </a:cubicBezTo>
                  <a:cubicBezTo>
                    <a:pt x="30908" y="10050"/>
                    <a:pt x="31211" y="9569"/>
                    <a:pt x="31443" y="9088"/>
                  </a:cubicBezTo>
                  <a:cubicBezTo>
                    <a:pt x="31674" y="8625"/>
                    <a:pt x="31888" y="8108"/>
                    <a:pt x="32262" y="7734"/>
                  </a:cubicBezTo>
                  <a:cubicBezTo>
                    <a:pt x="32380" y="7616"/>
                    <a:pt x="32620" y="7569"/>
                    <a:pt x="32906" y="7569"/>
                  </a:cubicBezTo>
                  <a:cubicBezTo>
                    <a:pt x="33525" y="7569"/>
                    <a:pt x="34363" y="7789"/>
                    <a:pt x="34667" y="7983"/>
                  </a:cubicBezTo>
                  <a:lnTo>
                    <a:pt x="35059" y="7449"/>
                  </a:lnTo>
                  <a:cubicBezTo>
                    <a:pt x="34293" y="6879"/>
                    <a:pt x="32832" y="5774"/>
                    <a:pt x="32672" y="4830"/>
                  </a:cubicBezTo>
                  <a:cubicBezTo>
                    <a:pt x="32511" y="3975"/>
                    <a:pt x="32583" y="2924"/>
                    <a:pt x="31835" y="2461"/>
                  </a:cubicBezTo>
                  <a:cubicBezTo>
                    <a:pt x="31726" y="2383"/>
                    <a:pt x="31604" y="2333"/>
                    <a:pt x="31468" y="2333"/>
                  </a:cubicBezTo>
                  <a:cubicBezTo>
                    <a:pt x="31448" y="2333"/>
                    <a:pt x="31428" y="2334"/>
                    <a:pt x="31407" y="2336"/>
                  </a:cubicBezTo>
                  <a:cubicBezTo>
                    <a:pt x="30944" y="2390"/>
                    <a:pt x="30837" y="2995"/>
                    <a:pt x="30873" y="3441"/>
                  </a:cubicBezTo>
                  <a:cubicBezTo>
                    <a:pt x="30908" y="4046"/>
                    <a:pt x="30979" y="4634"/>
                    <a:pt x="31086" y="5222"/>
                  </a:cubicBezTo>
                  <a:cubicBezTo>
                    <a:pt x="31140" y="5347"/>
                    <a:pt x="31122" y="5489"/>
                    <a:pt x="31069" y="5596"/>
                  </a:cubicBezTo>
                  <a:cubicBezTo>
                    <a:pt x="31006" y="5659"/>
                    <a:pt x="30926" y="5690"/>
                    <a:pt x="30846" y="5690"/>
                  </a:cubicBezTo>
                  <a:cubicBezTo>
                    <a:pt x="30766" y="5690"/>
                    <a:pt x="30686" y="5659"/>
                    <a:pt x="30623" y="5596"/>
                  </a:cubicBezTo>
                  <a:cubicBezTo>
                    <a:pt x="30498" y="5472"/>
                    <a:pt x="30427" y="5311"/>
                    <a:pt x="30392" y="5151"/>
                  </a:cubicBezTo>
                  <a:cubicBezTo>
                    <a:pt x="29982" y="3619"/>
                    <a:pt x="29768" y="1962"/>
                    <a:pt x="28806" y="697"/>
                  </a:cubicBezTo>
                  <a:cubicBezTo>
                    <a:pt x="28601" y="419"/>
                    <a:pt x="28299" y="140"/>
                    <a:pt x="27939" y="140"/>
                  </a:cubicBezTo>
                  <a:cubicBezTo>
                    <a:pt x="27863" y="140"/>
                    <a:pt x="27783" y="152"/>
                    <a:pt x="27702" y="181"/>
                  </a:cubicBezTo>
                  <a:cubicBezTo>
                    <a:pt x="27434" y="288"/>
                    <a:pt x="27256" y="519"/>
                    <a:pt x="27203" y="786"/>
                  </a:cubicBezTo>
                  <a:cubicBezTo>
                    <a:pt x="27078" y="1392"/>
                    <a:pt x="27381" y="1891"/>
                    <a:pt x="27630" y="2390"/>
                  </a:cubicBezTo>
                  <a:cubicBezTo>
                    <a:pt x="27933" y="2995"/>
                    <a:pt x="28183" y="3619"/>
                    <a:pt x="28361" y="4278"/>
                  </a:cubicBezTo>
                  <a:cubicBezTo>
                    <a:pt x="28414" y="4474"/>
                    <a:pt x="28396" y="4777"/>
                    <a:pt x="28200" y="4795"/>
                  </a:cubicBezTo>
                  <a:cubicBezTo>
                    <a:pt x="27310" y="3209"/>
                    <a:pt x="26757" y="1356"/>
                    <a:pt x="25297" y="216"/>
                  </a:cubicBezTo>
                  <a:cubicBezTo>
                    <a:pt x="25117" y="86"/>
                    <a:pt x="24908" y="0"/>
                    <a:pt x="2469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8" name="Google Shape;1548;p5"/>
            <p:cNvSpPr/>
            <p:nvPr/>
          </p:nvSpPr>
          <p:spPr>
            <a:xfrm>
              <a:off x="7348167" y="-65089"/>
              <a:ext cx="19896" cy="17031"/>
            </a:xfrm>
            <a:custGeom>
              <a:rect b="b" l="l" r="r" t="t"/>
              <a:pathLst>
                <a:path extrusionOk="0" h="321" w="375">
                  <a:moveTo>
                    <a:pt x="179" y="0"/>
                  </a:moveTo>
                  <a:cubicBezTo>
                    <a:pt x="1" y="0"/>
                    <a:pt x="1" y="321"/>
                    <a:pt x="179" y="321"/>
                  </a:cubicBezTo>
                  <a:cubicBezTo>
                    <a:pt x="375" y="321"/>
                    <a:pt x="375" y="0"/>
                    <a:pt x="17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49" name="Google Shape;1549;p5"/>
            <p:cNvSpPr/>
            <p:nvPr/>
          </p:nvSpPr>
          <p:spPr>
            <a:xfrm>
              <a:off x="7440587" y="15023"/>
              <a:ext cx="21169" cy="15651"/>
            </a:xfrm>
            <a:custGeom>
              <a:rect b="b" l="l" r="r" t="t"/>
              <a:pathLst>
                <a:path extrusionOk="0" h="295" w="399">
                  <a:moveTo>
                    <a:pt x="213" y="0"/>
                  </a:moveTo>
                  <a:cubicBezTo>
                    <a:pt x="105" y="0"/>
                    <a:pt x="0" y="150"/>
                    <a:pt x="129" y="254"/>
                  </a:cubicBezTo>
                  <a:lnTo>
                    <a:pt x="147" y="271"/>
                  </a:lnTo>
                  <a:cubicBezTo>
                    <a:pt x="171" y="287"/>
                    <a:pt x="197" y="294"/>
                    <a:pt x="223" y="294"/>
                  </a:cubicBezTo>
                  <a:cubicBezTo>
                    <a:pt x="314" y="294"/>
                    <a:pt x="399" y="208"/>
                    <a:pt x="343" y="111"/>
                  </a:cubicBezTo>
                  <a:lnTo>
                    <a:pt x="325" y="75"/>
                  </a:lnTo>
                  <a:cubicBezTo>
                    <a:pt x="296" y="22"/>
                    <a:pt x="255" y="0"/>
                    <a:pt x="2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0" name="Google Shape;1550;p5"/>
            <p:cNvSpPr/>
            <p:nvPr/>
          </p:nvSpPr>
          <p:spPr>
            <a:xfrm>
              <a:off x="7592003" y="-129390"/>
              <a:ext cx="12362" cy="8542"/>
            </a:xfrm>
            <a:custGeom>
              <a:rect b="b" l="l" r="r" t="t"/>
              <a:pathLst>
                <a:path extrusionOk="0" h="161" w="233">
                  <a:moveTo>
                    <a:pt x="126" y="1"/>
                  </a:moveTo>
                  <a:cubicBezTo>
                    <a:pt x="1" y="1"/>
                    <a:pt x="1" y="161"/>
                    <a:pt x="126" y="161"/>
                  </a:cubicBezTo>
                  <a:cubicBezTo>
                    <a:pt x="215" y="161"/>
                    <a:pt x="233" y="1"/>
                    <a:pt x="12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1" name="Google Shape;1551;p5"/>
            <p:cNvSpPr/>
            <p:nvPr/>
          </p:nvSpPr>
          <p:spPr>
            <a:xfrm>
              <a:off x="7525845" y="-203082"/>
              <a:ext cx="28437" cy="21753"/>
            </a:xfrm>
            <a:custGeom>
              <a:rect b="b" l="l" r="r" t="t"/>
              <a:pathLst>
                <a:path extrusionOk="0" h="410" w="536">
                  <a:moveTo>
                    <a:pt x="268" y="0"/>
                  </a:moveTo>
                  <a:cubicBezTo>
                    <a:pt x="1" y="0"/>
                    <a:pt x="1" y="410"/>
                    <a:pt x="268" y="410"/>
                  </a:cubicBezTo>
                  <a:cubicBezTo>
                    <a:pt x="535" y="410"/>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2" name="Google Shape;1552;p5"/>
            <p:cNvSpPr/>
            <p:nvPr/>
          </p:nvSpPr>
          <p:spPr>
            <a:xfrm>
              <a:off x="7722463" y="-313488"/>
              <a:ext cx="20851" cy="21381"/>
            </a:xfrm>
            <a:custGeom>
              <a:rect b="b" l="l" r="r" t="t"/>
              <a:pathLst>
                <a:path extrusionOk="0" h="403" w="393">
                  <a:moveTo>
                    <a:pt x="159" y="0"/>
                  </a:moveTo>
                  <a:cubicBezTo>
                    <a:pt x="114" y="0"/>
                    <a:pt x="79" y="30"/>
                    <a:pt x="54" y="68"/>
                  </a:cubicBezTo>
                  <a:cubicBezTo>
                    <a:pt x="0" y="139"/>
                    <a:pt x="0" y="246"/>
                    <a:pt x="54" y="335"/>
                  </a:cubicBezTo>
                  <a:cubicBezTo>
                    <a:pt x="86" y="378"/>
                    <a:pt x="138" y="402"/>
                    <a:pt x="190" y="402"/>
                  </a:cubicBezTo>
                  <a:cubicBezTo>
                    <a:pt x="224" y="402"/>
                    <a:pt x="257" y="392"/>
                    <a:pt x="285" y="371"/>
                  </a:cubicBezTo>
                  <a:lnTo>
                    <a:pt x="357" y="264"/>
                  </a:lnTo>
                  <a:cubicBezTo>
                    <a:pt x="392" y="175"/>
                    <a:pt x="339" y="68"/>
                    <a:pt x="250" y="32"/>
                  </a:cubicBezTo>
                  <a:lnTo>
                    <a:pt x="214" y="15"/>
                  </a:lnTo>
                  <a:cubicBezTo>
                    <a:pt x="194" y="5"/>
                    <a:pt x="176" y="0"/>
                    <a:pt x="1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3" name="Google Shape;1553;p5"/>
            <p:cNvSpPr/>
            <p:nvPr/>
          </p:nvSpPr>
          <p:spPr>
            <a:xfrm>
              <a:off x="7766870" y="-213481"/>
              <a:ext cx="24618" cy="17986"/>
            </a:xfrm>
            <a:custGeom>
              <a:rect b="b" l="l" r="r" t="t"/>
              <a:pathLst>
                <a:path extrusionOk="0" h="339" w="464">
                  <a:moveTo>
                    <a:pt x="214" y="0"/>
                  </a:moveTo>
                  <a:cubicBezTo>
                    <a:pt x="1" y="0"/>
                    <a:pt x="36" y="339"/>
                    <a:pt x="250" y="339"/>
                  </a:cubicBezTo>
                  <a:cubicBezTo>
                    <a:pt x="464" y="339"/>
                    <a:pt x="42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4" name="Google Shape;1554;p5"/>
            <p:cNvSpPr/>
            <p:nvPr/>
          </p:nvSpPr>
          <p:spPr>
            <a:xfrm>
              <a:off x="7843427" y="-375137"/>
              <a:ext cx="25573" cy="18039"/>
            </a:xfrm>
            <a:custGeom>
              <a:rect b="b" l="l" r="r" t="t"/>
              <a:pathLst>
                <a:path extrusionOk="0" h="340" w="482">
                  <a:moveTo>
                    <a:pt x="214" y="1"/>
                  </a:moveTo>
                  <a:cubicBezTo>
                    <a:pt x="1" y="1"/>
                    <a:pt x="36" y="339"/>
                    <a:pt x="250" y="339"/>
                  </a:cubicBezTo>
                  <a:cubicBezTo>
                    <a:pt x="482"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5" name="Google Shape;1555;p5"/>
            <p:cNvSpPr/>
            <p:nvPr/>
          </p:nvSpPr>
          <p:spPr>
            <a:xfrm>
              <a:off x="7955901" y="-455460"/>
              <a:ext cx="18941" cy="18039"/>
            </a:xfrm>
            <a:custGeom>
              <a:rect b="b" l="l" r="r" t="t"/>
              <a:pathLst>
                <a:path extrusionOk="0" h="340" w="357">
                  <a:moveTo>
                    <a:pt x="143" y="1"/>
                  </a:moveTo>
                  <a:cubicBezTo>
                    <a:pt x="54" y="18"/>
                    <a:pt x="0" y="90"/>
                    <a:pt x="0" y="197"/>
                  </a:cubicBezTo>
                  <a:cubicBezTo>
                    <a:pt x="18" y="286"/>
                    <a:pt x="107" y="339"/>
                    <a:pt x="196" y="339"/>
                  </a:cubicBezTo>
                  <a:cubicBezTo>
                    <a:pt x="286" y="321"/>
                    <a:pt x="357" y="250"/>
                    <a:pt x="339" y="143"/>
                  </a:cubicBezTo>
                  <a:cubicBezTo>
                    <a:pt x="321" y="54"/>
                    <a:pt x="250" y="1"/>
                    <a:pt x="1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6" name="Google Shape;1556;p5"/>
            <p:cNvSpPr/>
            <p:nvPr/>
          </p:nvSpPr>
          <p:spPr>
            <a:xfrm>
              <a:off x="7567439" y="-473393"/>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7" name="Google Shape;1557;p5"/>
            <p:cNvSpPr/>
            <p:nvPr/>
          </p:nvSpPr>
          <p:spPr>
            <a:xfrm>
              <a:off x="7701666" y="-485701"/>
              <a:ext cx="13264" cy="12362"/>
            </a:xfrm>
            <a:custGeom>
              <a:rect b="b" l="l" r="r" t="t"/>
              <a:pathLst>
                <a:path extrusionOk="0" h="233" w="250">
                  <a:moveTo>
                    <a:pt x="125" y="1"/>
                  </a:moveTo>
                  <a:cubicBezTo>
                    <a:pt x="0" y="1"/>
                    <a:pt x="0" y="232"/>
                    <a:pt x="125" y="232"/>
                  </a:cubicBezTo>
                  <a:cubicBezTo>
                    <a:pt x="250" y="232"/>
                    <a:pt x="250" y="1"/>
                    <a:pt x="1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8" name="Google Shape;1558;p5"/>
            <p:cNvSpPr/>
            <p:nvPr/>
          </p:nvSpPr>
          <p:spPr>
            <a:xfrm>
              <a:off x="7888788" y="-159631"/>
              <a:ext cx="32204" cy="23663"/>
            </a:xfrm>
            <a:custGeom>
              <a:rect b="b" l="l" r="r" t="t"/>
              <a:pathLst>
                <a:path extrusionOk="0" h="446" w="607">
                  <a:moveTo>
                    <a:pt x="286" y="1"/>
                  </a:moveTo>
                  <a:cubicBezTo>
                    <a:pt x="1" y="1"/>
                    <a:pt x="54" y="446"/>
                    <a:pt x="321" y="446"/>
                  </a:cubicBezTo>
                  <a:cubicBezTo>
                    <a:pt x="606" y="446"/>
                    <a:pt x="553"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59" name="Google Shape;1559;p5"/>
            <p:cNvSpPr/>
            <p:nvPr/>
          </p:nvSpPr>
          <p:spPr>
            <a:xfrm>
              <a:off x="7962586" y="-317997"/>
              <a:ext cx="18092" cy="13794"/>
            </a:xfrm>
            <a:custGeom>
              <a:rect b="b" l="l" r="r" t="t"/>
              <a:pathLst>
                <a:path extrusionOk="0" h="260" w="341">
                  <a:moveTo>
                    <a:pt x="165" y="0"/>
                  </a:moveTo>
                  <a:cubicBezTo>
                    <a:pt x="83" y="0"/>
                    <a:pt x="1" y="105"/>
                    <a:pt x="70" y="189"/>
                  </a:cubicBezTo>
                  <a:lnTo>
                    <a:pt x="88" y="207"/>
                  </a:lnTo>
                  <a:cubicBezTo>
                    <a:pt x="116" y="244"/>
                    <a:pt x="149" y="259"/>
                    <a:pt x="180" y="259"/>
                  </a:cubicBezTo>
                  <a:cubicBezTo>
                    <a:pt x="268" y="259"/>
                    <a:pt x="341" y="138"/>
                    <a:pt x="249" y="46"/>
                  </a:cubicBezTo>
                  <a:lnTo>
                    <a:pt x="231" y="28"/>
                  </a:lnTo>
                  <a:cubicBezTo>
                    <a:pt x="211" y="9"/>
                    <a:pt x="188" y="0"/>
                    <a:pt x="16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0" name="Google Shape;1560;p5"/>
            <p:cNvSpPr/>
            <p:nvPr/>
          </p:nvSpPr>
          <p:spPr>
            <a:xfrm>
              <a:off x="8120369" y="-528251"/>
              <a:ext cx="22708" cy="17084"/>
            </a:xfrm>
            <a:custGeom>
              <a:rect b="b" l="l" r="r" t="t"/>
              <a:pathLst>
                <a:path extrusionOk="0" h="322" w="428">
                  <a:moveTo>
                    <a:pt x="214" y="1"/>
                  </a:moveTo>
                  <a:cubicBezTo>
                    <a:pt x="0" y="1"/>
                    <a:pt x="18" y="322"/>
                    <a:pt x="232" y="322"/>
                  </a:cubicBezTo>
                  <a:cubicBezTo>
                    <a:pt x="428"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1" name="Google Shape;1561;p5"/>
            <p:cNvSpPr/>
            <p:nvPr/>
          </p:nvSpPr>
          <p:spPr>
            <a:xfrm>
              <a:off x="7747027" y="-648259"/>
              <a:ext cx="23663" cy="17084"/>
            </a:xfrm>
            <a:custGeom>
              <a:rect b="b" l="l" r="r" t="t"/>
              <a:pathLst>
                <a:path extrusionOk="0" h="322" w="446">
                  <a:moveTo>
                    <a:pt x="214" y="1"/>
                  </a:moveTo>
                  <a:cubicBezTo>
                    <a:pt x="1" y="1"/>
                    <a:pt x="36" y="321"/>
                    <a:pt x="232" y="321"/>
                  </a:cubicBezTo>
                  <a:cubicBezTo>
                    <a:pt x="446" y="321"/>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2" name="Google Shape;1562;p5"/>
            <p:cNvSpPr/>
            <p:nvPr/>
          </p:nvSpPr>
          <p:spPr>
            <a:xfrm>
              <a:off x="7871811" y="-616108"/>
              <a:ext cx="22708" cy="22124"/>
            </a:xfrm>
            <a:custGeom>
              <a:rect b="b" l="l" r="r" t="t"/>
              <a:pathLst>
                <a:path extrusionOk="0" h="417" w="428">
                  <a:moveTo>
                    <a:pt x="214" y="0"/>
                  </a:moveTo>
                  <a:cubicBezTo>
                    <a:pt x="89" y="0"/>
                    <a:pt x="0" y="125"/>
                    <a:pt x="18" y="250"/>
                  </a:cubicBezTo>
                  <a:lnTo>
                    <a:pt x="18" y="267"/>
                  </a:lnTo>
                  <a:cubicBezTo>
                    <a:pt x="36" y="368"/>
                    <a:pt x="120" y="417"/>
                    <a:pt x="204" y="417"/>
                  </a:cubicBezTo>
                  <a:cubicBezTo>
                    <a:pt x="285" y="417"/>
                    <a:pt x="366" y="372"/>
                    <a:pt x="392" y="285"/>
                  </a:cubicBezTo>
                  <a:lnTo>
                    <a:pt x="392" y="250"/>
                  </a:lnTo>
                  <a:cubicBezTo>
                    <a:pt x="428" y="125"/>
                    <a:pt x="33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3" name="Google Shape;1563;p5"/>
            <p:cNvSpPr/>
            <p:nvPr/>
          </p:nvSpPr>
          <p:spPr>
            <a:xfrm>
              <a:off x="8031662" y="-698448"/>
              <a:ext cx="19577" cy="14378"/>
            </a:xfrm>
            <a:custGeom>
              <a:rect b="b" l="l" r="r" t="t"/>
              <a:pathLst>
                <a:path extrusionOk="0" h="271" w="369">
                  <a:moveTo>
                    <a:pt x="234" y="0"/>
                  </a:moveTo>
                  <a:cubicBezTo>
                    <a:pt x="227" y="0"/>
                    <a:pt x="219" y="1"/>
                    <a:pt x="211" y="2"/>
                  </a:cubicBezTo>
                  <a:lnTo>
                    <a:pt x="158" y="20"/>
                  </a:lnTo>
                  <a:cubicBezTo>
                    <a:pt x="0" y="73"/>
                    <a:pt x="104" y="271"/>
                    <a:pt x="213" y="271"/>
                  </a:cubicBezTo>
                  <a:cubicBezTo>
                    <a:pt x="251" y="271"/>
                    <a:pt x="290" y="246"/>
                    <a:pt x="318" y="181"/>
                  </a:cubicBezTo>
                  <a:lnTo>
                    <a:pt x="336" y="163"/>
                  </a:lnTo>
                  <a:cubicBezTo>
                    <a:pt x="369" y="81"/>
                    <a:pt x="312" y="0"/>
                    <a:pt x="2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4" name="Google Shape;1564;p5"/>
            <p:cNvSpPr/>
            <p:nvPr/>
          </p:nvSpPr>
          <p:spPr>
            <a:xfrm>
              <a:off x="8203505" y="-601943"/>
              <a:ext cx="34114" cy="26527"/>
            </a:xfrm>
            <a:custGeom>
              <a:rect b="b" l="l" r="r" t="t"/>
              <a:pathLst>
                <a:path extrusionOk="0" h="500" w="643">
                  <a:moveTo>
                    <a:pt x="339" y="0"/>
                  </a:moveTo>
                  <a:cubicBezTo>
                    <a:pt x="19" y="0"/>
                    <a:pt x="1" y="499"/>
                    <a:pt x="321" y="499"/>
                  </a:cubicBezTo>
                  <a:cubicBezTo>
                    <a:pt x="624" y="499"/>
                    <a:pt x="642" y="0"/>
                    <a:pt x="33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5" name="Google Shape;1565;p5"/>
            <p:cNvSpPr/>
            <p:nvPr/>
          </p:nvSpPr>
          <p:spPr>
            <a:xfrm>
              <a:off x="8328394" y="-650752"/>
              <a:ext cx="22601" cy="16712"/>
            </a:xfrm>
            <a:custGeom>
              <a:rect b="b" l="l" r="r" t="t"/>
              <a:pathLst>
                <a:path extrusionOk="0" h="315" w="426">
                  <a:moveTo>
                    <a:pt x="313" y="1"/>
                  </a:moveTo>
                  <a:cubicBezTo>
                    <a:pt x="240" y="1"/>
                    <a:pt x="140" y="100"/>
                    <a:pt x="112" y="187"/>
                  </a:cubicBezTo>
                  <a:lnTo>
                    <a:pt x="112" y="187"/>
                  </a:lnTo>
                  <a:lnTo>
                    <a:pt x="34" y="65"/>
                  </a:lnTo>
                  <a:lnTo>
                    <a:pt x="34" y="65"/>
                  </a:lnTo>
                  <a:cubicBezTo>
                    <a:pt x="0" y="184"/>
                    <a:pt x="63" y="287"/>
                    <a:pt x="177" y="312"/>
                  </a:cubicBezTo>
                  <a:lnTo>
                    <a:pt x="177" y="312"/>
                  </a:lnTo>
                  <a:cubicBezTo>
                    <a:pt x="182" y="313"/>
                    <a:pt x="188" y="314"/>
                    <a:pt x="194" y="315"/>
                  </a:cubicBezTo>
                  <a:cubicBezTo>
                    <a:pt x="301" y="315"/>
                    <a:pt x="426" y="208"/>
                    <a:pt x="390" y="83"/>
                  </a:cubicBezTo>
                  <a:cubicBezTo>
                    <a:pt x="378" y="24"/>
                    <a:pt x="349" y="1"/>
                    <a:pt x="3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6" name="Google Shape;1566;p5"/>
            <p:cNvSpPr/>
            <p:nvPr/>
          </p:nvSpPr>
          <p:spPr>
            <a:xfrm>
              <a:off x="8268761" y="-360016"/>
              <a:ext cx="24618" cy="20851"/>
            </a:xfrm>
            <a:custGeom>
              <a:rect b="b" l="l" r="r" t="t"/>
              <a:pathLst>
                <a:path extrusionOk="0" h="393" w="464">
                  <a:moveTo>
                    <a:pt x="232" y="1"/>
                  </a:moveTo>
                  <a:cubicBezTo>
                    <a:pt x="0" y="37"/>
                    <a:pt x="0" y="375"/>
                    <a:pt x="232" y="393"/>
                  </a:cubicBezTo>
                  <a:cubicBezTo>
                    <a:pt x="463" y="375"/>
                    <a:pt x="463"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7" name="Google Shape;1567;p5"/>
            <p:cNvSpPr/>
            <p:nvPr/>
          </p:nvSpPr>
          <p:spPr>
            <a:xfrm>
              <a:off x="8359590" y="-529630"/>
              <a:ext cx="25732" cy="18781"/>
            </a:xfrm>
            <a:custGeom>
              <a:rect b="b" l="l" r="r" t="t"/>
              <a:pathLst>
                <a:path extrusionOk="0" h="354" w="485">
                  <a:moveTo>
                    <a:pt x="215" y="1"/>
                  </a:moveTo>
                  <a:cubicBezTo>
                    <a:pt x="176" y="1"/>
                    <a:pt x="137" y="19"/>
                    <a:pt x="105" y="63"/>
                  </a:cubicBezTo>
                  <a:lnTo>
                    <a:pt x="105" y="80"/>
                  </a:lnTo>
                  <a:lnTo>
                    <a:pt x="87" y="98"/>
                  </a:lnTo>
                  <a:cubicBezTo>
                    <a:pt x="0" y="214"/>
                    <a:pt x="78" y="354"/>
                    <a:pt x="197" y="354"/>
                  </a:cubicBezTo>
                  <a:cubicBezTo>
                    <a:pt x="224" y="354"/>
                    <a:pt x="253" y="346"/>
                    <a:pt x="283" y="330"/>
                  </a:cubicBezTo>
                  <a:lnTo>
                    <a:pt x="319" y="312"/>
                  </a:lnTo>
                  <a:cubicBezTo>
                    <a:pt x="485" y="215"/>
                    <a:pt x="350" y="1"/>
                    <a:pt x="21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8" name="Google Shape;1568;p5"/>
            <p:cNvSpPr/>
            <p:nvPr/>
          </p:nvSpPr>
          <p:spPr>
            <a:xfrm>
              <a:off x="8551327" y="-614251"/>
              <a:ext cx="25573" cy="21806"/>
            </a:xfrm>
            <a:custGeom>
              <a:rect b="b" l="l" r="r" t="t"/>
              <a:pathLst>
                <a:path extrusionOk="0" h="411" w="482">
                  <a:moveTo>
                    <a:pt x="232" y="1"/>
                  </a:moveTo>
                  <a:cubicBezTo>
                    <a:pt x="0" y="37"/>
                    <a:pt x="0" y="375"/>
                    <a:pt x="232" y="411"/>
                  </a:cubicBezTo>
                  <a:cubicBezTo>
                    <a:pt x="481" y="375"/>
                    <a:pt x="481"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69" name="Google Shape;1569;p5"/>
            <p:cNvSpPr/>
            <p:nvPr/>
          </p:nvSpPr>
          <p:spPr>
            <a:xfrm>
              <a:off x="8487078" y="-686086"/>
              <a:ext cx="24618" cy="17084"/>
            </a:xfrm>
            <a:custGeom>
              <a:rect b="b" l="l" r="r" t="t"/>
              <a:pathLst>
                <a:path extrusionOk="0" h="322" w="464">
                  <a:moveTo>
                    <a:pt x="214" y="1"/>
                  </a:moveTo>
                  <a:cubicBezTo>
                    <a:pt x="0" y="1"/>
                    <a:pt x="18" y="322"/>
                    <a:pt x="232" y="322"/>
                  </a:cubicBezTo>
                  <a:cubicBezTo>
                    <a:pt x="463" y="322"/>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0" name="Google Shape;1570;p5"/>
            <p:cNvSpPr/>
            <p:nvPr/>
          </p:nvSpPr>
          <p:spPr>
            <a:xfrm>
              <a:off x="8174219" y="-784343"/>
              <a:ext cx="26527" cy="17986"/>
            </a:xfrm>
            <a:custGeom>
              <a:rect b="b" l="l" r="r" t="t"/>
              <a:pathLst>
                <a:path extrusionOk="0" h="339" w="500">
                  <a:moveTo>
                    <a:pt x="268" y="0"/>
                  </a:moveTo>
                  <a:cubicBezTo>
                    <a:pt x="54" y="0"/>
                    <a:pt x="1" y="339"/>
                    <a:pt x="232" y="339"/>
                  </a:cubicBezTo>
                  <a:cubicBezTo>
                    <a:pt x="446" y="339"/>
                    <a:pt x="499"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1" name="Google Shape;1571;p5"/>
            <p:cNvSpPr/>
            <p:nvPr/>
          </p:nvSpPr>
          <p:spPr>
            <a:xfrm>
              <a:off x="8421822" y="-376993"/>
              <a:ext cx="32204" cy="23663"/>
            </a:xfrm>
            <a:custGeom>
              <a:rect b="b" l="l" r="r" t="t"/>
              <a:pathLst>
                <a:path extrusionOk="0" h="446" w="607">
                  <a:moveTo>
                    <a:pt x="286" y="0"/>
                  </a:moveTo>
                  <a:cubicBezTo>
                    <a:pt x="1" y="0"/>
                    <a:pt x="54" y="446"/>
                    <a:pt x="322" y="446"/>
                  </a:cubicBezTo>
                  <a:cubicBezTo>
                    <a:pt x="607" y="446"/>
                    <a:pt x="553"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2" name="Google Shape;1572;p5"/>
            <p:cNvSpPr/>
            <p:nvPr/>
          </p:nvSpPr>
          <p:spPr>
            <a:xfrm>
              <a:off x="8701576" y="-620830"/>
              <a:ext cx="26527" cy="19896"/>
            </a:xfrm>
            <a:custGeom>
              <a:rect b="b" l="l" r="r" t="t"/>
              <a:pathLst>
                <a:path extrusionOk="0" h="375" w="500">
                  <a:moveTo>
                    <a:pt x="268" y="0"/>
                  </a:moveTo>
                  <a:cubicBezTo>
                    <a:pt x="37" y="0"/>
                    <a:pt x="1" y="374"/>
                    <a:pt x="233" y="374"/>
                  </a:cubicBezTo>
                  <a:cubicBezTo>
                    <a:pt x="482" y="374"/>
                    <a:pt x="500"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3" name="Google Shape;1573;p5"/>
            <p:cNvSpPr/>
            <p:nvPr/>
          </p:nvSpPr>
          <p:spPr>
            <a:xfrm>
              <a:off x="8699931" y="-818456"/>
              <a:ext cx="23450" cy="18781"/>
            </a:xfrm>
            <a:custGeom>
              <a:rect b="b" l="l" r="r" t="t"/>
              <a:pathLst>
                <a:path extrusionOk="0" h="354" w="442">
                  <a:moveTo>
                    <a:pt x="227" y="0"/>
                  </a:moveTo>
                  <a:cubicBezTo>
                    <a:pt x="123" y="0"/>
                    <a:pt x="0" y="133"/>
                    <a:pt x="68" y="234"/>
                  </a:cubicBezTo>
                  <a:cubicBezTo>
                    <a:pt x="101" y="300"/>
                    <a:pt x="169" y="353"/>
                    <a:pt x="237" y="353"/>
                  </a:cubicBezTo>
                  <a:cubicBezTo>
                    <a:pt x="278" y="353"/>
                    <a:pt x="319" y="334"/>
                    <a:pt x="353" y="287"/>
                  </a:cubicBezTo>
                  <a:cubicBezTo>
                    <a:pt x="442" y="180"/>
                    <a:pt x="370" y="20"/>
                    <a:pt x="246" y="2"/>
                  </a:cubicBezTo>
                  <a:cubicBezTo>
                    <a:pt x="240" y="1"/>
                    <a:pt x="233" y="0"/>
                    <a:pt x="22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4" name="Google Shape;1574;p5"/>
            <p:cNvSpPr/>
            <p:nvPr/>
          </p:nvSpPr>
          <p:spPr>
            <a:xfrm>
              <a:off x="8814051" y="-533874"/>
              <a:ext cx="30294" cy="22708"/>
            </a:xfrm>
            <a:custGeom>
              <a:rect b="b" l="l" r="r" t="t"/>
              <a:pathLst>
                <a:path extrusionOk="0" h="428" w="571">
                  <a:moveTo>
                    <a:pt x="268" y="0"/>
                  </a:moveTo>
                  <a:cubicBezTo>
                    <a:pt x="1" y="0"/>
                    <a:pt x="37" y="428"/>
                    <a:pt x="304" y="428"/>
                  </a:cubicBezTo>
                  <a:cubicBezTo>
                    <a:pt x="571" y="428"/>
                    <a:pt x="535"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5" name="Google Shape;1575;p5"/>
            <p:cNvSpPr/>
            <p:nvPr/>
          </p:nvSpPr>
          <p:spPr>
            <a:xfrm>
              <a:off x="8866999" y="-722906"/>
              <a:ext cx="17986" cy="15174"/>
            </a:xfrm>
            <a:custGeom>
              <a:rect b="b" l="l" r="r" t="t"/>
              <a:pathLst>
                <a:path extrusionOk="0" h="286" w="339">
                  <a:moveTo>
                    <a:pt x="161" y="0"/>
                  </a:moveTo>
                  <a:cubicBezTo>
                    <a:pt x="0" y="18"/>
                    <a:pt x="0" y="250"/>
                    <a:pt x="161" y="285"/>
                  </a:cubicBezTo>
                  <a:cubicBezTo>
                    <a:pt x="339" y="250"/>
                    <a:pt x="339" y="18"/>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6" name="Google Shape;1576;p5"/>
            <p:cNvSpPr/>
            <p:nvPr/>
          </p:nvSpPr>
          <p:spPr>
            <a:xfrm>
              <a:off x="8595733" y="-369460"/>
              <a:ext cx="29339" cy="21806"/>
            </a:xfrm>
            <a:custGeom>
              <a:rect b="b" l="l" r="r" t="t"/>
              <a:pathLst>
                <a:path extrusionOk="0" h="411" w="553">
                  <a:moveTo>
                    <a:pt x="286" y="1"/>
                  </a:moveTo>
                  <a:cubicBezTo>
                    <a:pt x="1" y="1"/>
                    <a:pt x="36" y="411"/>
                    <a:pt x="304" y="411"/>
                  </a:cubicBezTo>
                  <a:cubicBezTo>
                    <a:pt x="553" y="411"/>
                    <a:pt x="553" y="1"/>
                    <a:pt x="28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7" name="Google Shape;1577;p5"/>
            <p:cNvSpPr/>
            <p:nvPr/>
          </p:nvSpPr>
          <p:spPr>
            <a:xfrm>
              <a:off x="8530530" y="-857133"/>
              <a:ext cx="26527" cy="18941"/>
            </a:xfrm>
            <a:custGeom>
              <a:rect b="b" l="l" r="r" t="t"/>
              <a:pathLst>
                <a:path extrusionOk="0" h="357" w="500">
                  <a:moveTo>
                    <a:pt x="268" y="1"/>
                  </a:moveTo>
                  <a:cubicBezTo>
                    <a:pt x="36" y="1"/>
                    <a:pt x="1" y="357"/>
                    <a:pt x="250" y="357"/>
                  </a:cubicBezTo>
                  <a:cubicBezTo>
                    <a:pt x="464" y="357"/>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8" name="Google Shape;1578;p5"/>
            <p:cNvSpPr/>
            <p:nvPr/>
          </p:nvSpPr>
          <p:spPr>
            <a:xfrm>
              <a:off x="8076971" y="-232580"/>
              <a:ext cx="31143" cy="22177"/>
            </a:xfrm>
            <a:custGeom>
              <a:rect b="b" l="l" r="r" t="t"/>
              <a:pathLst>
                <a:path extrusionOk="0" h="418" w="587">
                  <a:moveTo>
                    <a:pt x="328" y="1"/>
                  </a:moveTo>
                  <a:cubicBezTo>
                    <a:pt x="302" y="1"/>
                    <a:pt x="274" y="7"/>
                    <a:pt x="248" y="22"/>
                  </a:cubicBezTo>
                  <a:lnTo>
                    <a:pt x="212" y="39"/>
                  </a:lnTo>
                  <a:cubicBezTo>
                    <a:pt x="0" y="167"/>
                    <a:pt x="170" y="417"/>
                    <a:pt x="329" y="417"/>
                  </a:cubicBezTo>
                  <a:cubicBezTo>
                    <a:pt x="370" y="417"/>
                    <a:pt x="411" y="401"/>
                    <a:pt x="444" y="360"/>
                  </a:cubicBezTo>
                  <a:lnTo>
                    <a:pt x="498" y="289"/>
                  </a:lnTo>
                  <a:cubicBezTo>
                    <a:pt x="587" y="170"/>
                    <a:pt x="464" y="1"/>
                    <a:pt x="328"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79" name="Google Shape;1579;p5"/>
            <p:cNvSpPr/>
            <p:nvPr/>
          </p:nvSpPr>
          <p:spPr>
            <a:xfrm>
              <a:off x="8715795" y="-151142"/>
              <a:ext cx="1200369" cy="1783179"/>
            </a:xfrm>
            <a:custGeom>
              <a:rect b="b" l="l" r="r" t="t"/>
              <a:pathLst>
                <a:path extrusionOk="0" h="33610" w="22625">
                  <a:moveTo>
                    <a:pt x="16051" y="1"/>
                  </a:moveTo>
                  <a:lnTo>
                    <a:pt x="15445" y="339"/>
                  </a:lnTo>
                  <a:cubicBezTo>
                    <a:pt x="15695" y="803"/>
                    <a:pt x="15837" y="2424"/>
                    <a:pt x="15427" y="2744"/>
                  </a:cubicBezTo>
                  <a:cubicBezTo>
                    <a:pt x="15018" y="3083"/>
                    <a:pt x="14483" y="3225"/>
                    <a:pt x="13984" y="3403"/>
                  </a:cubicBezTo>
                  <a:cubicBezTo>
                    <a:pt x="13486" y="3599"/>
                    <a:pt x="12969" y="3849"/>
                    <a:pt x="12702" y="4294"/>
                  </a:cubicBezTo>
                  <a:cubicBezTo>
                    <a:pt x="12506" y="4615"/>
                    <a:pt x="12470" y="5114"/>
                    <a:pt x="12916" y="5238"/>
                  </a:cubicBezTo>
                  <a:cubicBezTo>
                    <a:pt x="12982" y="5258"/>
                    <a:pt x="13049" y="5268"/>
                    <a:pt x="13115" y="5268"/>
                  </a:cubicBezTo>
                  <a:cubicBezTo>
                    <a:pt x="13225" y="5268"/>
                    <a:pt x="13332" y="5241"/>
                    <a:pt x="13432" y="5185"/>
                  </a:cubicBezTo>
                  <a:cubicBezTo>
                    <a:pt x="13919" y="4959"/>
                    <a:pt x="14407" y="4596"/>
                    <a:pt x="14944" y="4596"/>
                  </a:cubicBezTo>
                  <a:cubicBezTo>
                    <a:pt x="14957" y="4596"/>
                    <a:pt x="14969" y="4597"/>
                    <a:pt x="14982" y="4597"/>
                  </a:cubicBezTo>
                  <a:cubicBezTo>
                    <a:pt x="15552" y="4597"/>
                    <a:pt x="16176" y="5185"/>
                    <a:pt x="15712" y="5737"/>
                  </a:cubicBezTo>
                  <a:cubicBezTo>
                    <a:pt x="15552" y="5933"/>
                    <a:pt x="15320" y="6058"/>
                    <a:pt x="15071" y="6076"/>
                  </a:cubicBezTo>
                  <a:cubicBezTo>
                    <a:pt x="14002" y="6236"/>
                    <a:pt x="12951" y="6468"/>
                    <a:pt x="11918" y="6788"/>
                  </a:cubicBezTo>
                  <a:cubicBezTo>
                    <a:pt x="11455" y="6931"/>
                    <a:pt x="10974" y="7091"/>
                    <a:pt x="10707" y="7519"/>
                  </a:cubicBezTo>
                  <a:cubicBezTo>
                    <a:pt x="10564" y="7715"/>
                    <a:pt x="10511" y="7964"/>
                    <a:pt x="10582" y="8195"/>
                  </a:cubicBezTo>
                  <a:cubicBezTo>
                    <a:pt x="10677" y="8574"/>
                    <a:pt x="10997" y="8717"/>
                    <a:pt x="11325" y="8717"/>
                  </a:cubicBezTo>
                  <a:cubicBezTo>
                    <a:pt x="11429" y="8717"/>
                    <a:pt x="11534" y="8702"/>
                    <a:pt x="11633" y="8676"/>
                  </a:cubicBezTo>
                  <a:cubicBezTo>
                    <a:pt x="11936" y="8570"/>
                    <a:pt x="12221" y="8427"/>
                    <a:pt x="12488" y="8249"/>
                  </a:cubicBezTo>
                  <a:cubicBezTo>
                    <a:pt x="13058" y="7928"/>
                    <a:pt x="13699" y="7715"/>
                    <a:pt x="14341" y="7643"/>
                  </a:cubicBezTo>
                  <a:cubicBezTo>
                    <a:pt x="14384" y="7631"/>
                    <a:pt x="14427" y="7626"/>
                    <a:pt x="14470" y="7626"/>
                  </a:cubicBezTo>
                  <a:cubicBezTo>
                    <a:pt x="14620" y="7626"/>
                    <a:pt x="14760" y="7697"/>
                    <a:pt x="14857" y="7821"/>
                  </a:cubicBezTo>
                  <a:cubicBezTo>
                    <a:pt x="14911" y="7928"/>
                    <a:pt x="14929" y="8053"/>
                    <a:pt x="14875" y="8178"/>
                  </a:cubicBezTo>
                  <a:cubicBezTo>
                    <a:pt x="14768" y="8427"/>
                    <a:pt x="14554" y="8605"/>
                    <a:pt x="14305" y="8694"/>
                  </a:cubicBezTo>
                  <a:cubicBezTo>
                    <a:pt x="12791" y="9460"/>
                    <a:pt x="10956" y="9710"/>
                    <a:pt x="9745" y="10921"/>
                  </a:cubicBezTo>
                  <a:cubicBezTo>
                    <a:pt x="9406" y="11295"/>
                    <a:pt x="9139" y="11954"/>
                    <a:pt x="9620" y="12222"/>
                  </a:cubicBezTo>
                  <a:cubicBezTo>
                    <a:pt x="9718" y="12275"/>
                    <a:pt x="9829" y="12302"/>
                    <a:pt x="9943" y="12302"/>
                  </a:cubicBezTo>
                  <a:cubicBezTo>
                    <a:pt x="10056" y="12302"/>
                    <a:pt x="10172" y="12275"/>
                    <a:pt x="10279" y="12222"/>
                  </a:cubicBezTo>
                  <a:cubicBezTo>
                    <a:pt x="11562" y="11545"/>
                    <a:pt x="12826" y="10672"/>
                    <a:pt x="14287" y="10458"/>
                  </a:cubicBezTo>
                  <a:cubicBezTo>
                    <a:pt x="14363" y="10443"/>
                    <a:pt x="14440" y="10435"/>
                    <a:pt x="14518" y="10435"/>
                  </a:cubicBezTo>
                  <a:cubicBezTo>
                    <a:pt x="14713" y="10435"/>
                    <a:pt x="14910" y="10486"/>
                    <a:pt x="15089" y="10600"/>
                  </a:cubicBezTo>
                  <a:cubicBezTo>
                    <a:pt x="15231" y="10690"/>
                    <a:pt x="15303" y="10868"/>
                    <a:pt x="15267" y="11046"/>
                  </a:cubicBezTo>
                  <a:cubicBezTo>
                    <a:pt x="15214" y="11295"/>
                    <a:pt x="14929" y="11384"/>
                    <a:pt x="14715" y="11438"/>
                  </a:cubicBezTo>
                  <a:cubicBezTo>
                    <a:pt x="13468" y="11776"/>
                    <a:pt x="12203" y="12043"/>
                    <a:pt x="11009" y="12507"/>
                  </a:cubicBezTo>
                  <a:cubicBezTo>
                    <a:pt x="9727" y="13005"/>
                    <a:pt x="8480" y="13718"/>
                    <a:pt x="7643" y="14822"/>
                  </a:cubicBezTo>
                  <a:cubicBezTo>
                    <a:pt x="7518" y="14965"/>
                    <a:pt x="7500" y="15179"/>
                    <a:pt x="7571" y="15339"/>
                  </a:cubicBezTo>
                  <a:cubicBezTo>
                    <a:pt x="7659" y="15515"/>
                    <a:pt x="7819" y="15558"/>
                    <a:pt x="7982" y="15558"/>
                  </a:cubicBezTo>
                  <a:cubicBezTo>
                    <a:pt x="8017" y="15558"/>
                    <a:pt x="8053" y="15556"/>
                    <a:pt x="8088" y="15553"/>
                  </a:cubicBezTo>
                  <a:cubicBezTo>
                    <a:pt x="9887" y="15410"/>
                    <a:pt x="11526" y="14448"/>
                    <a:pt x="13147" y="13629"/>
                  </a:cubicBezTo>
                  <a:cubicBezTo>
                    <a:pt x="13451" y="13477"/>
                    <a:pt x="13790" y="13334"/>
                    <a:pt x="14114" y="13334"/>
                  </a:cubicBezTo>
                  <a:cubicBezTo>
                    <a:pt x="14247" y="13334"/>
                    <a:pt x="14377" y="13358"/>
                    <a:pt x="14501" y="13415"/>
                  </a:cubicBezTo>
                  <a:cubicBezTo>
                    <a:pt x="14572" y="13433"/>
                    <a:pt x="14626" y="13486"/>
                    <a:pt x="14661" y="13540"/>
                  </a:cubicBezTo>
                  <a:cubicBezTo>
                    <a:pt x="14679" y="13611"/>
                    <a:pt x="14697" y="13682"/>
                    <a:pt x="14679" y="13736"/>
                  </a:cubicBezTo>
                  <a:cubicBezTo>
                    <a:pt x="14572" y="14502"/>
                    <a:pt x="13771" y="14947"/>
                    <a:pt x="13058" y="15214"/>
                  </a:cubicBezTo>
                  <a:cubicBezTo>
                    <a:pt x="12043" y="15588"/>
                    <a:pt x="10974" y="15838"/>
                    <a:pt x="9905" y="15963"/>
                  </a:cubicBezTo>
                  <a:cubicBezTo>
                    <a:pt x="8711" y="16105"/>
                    <a:pt x="7393" y="16105"/>
                    <a:pt x="6485" y="16907"/>
                  </a:cubicBezTo>
                  <a:cubicBezTo>
                    <a:pt x="6253" y="17049"/>
                    <a:pt x="6164" y="17316"/>
                    <a:pt x="6235" y="17566"/>
                  </a:cubicBezTo>
                  <a:cubicBezTo>
                    <a:pt x="6306" y="17797"/>
                    <a:pt x="6502" y="17958"/>
                    <a:pt x="6734" y="18029"/>
                  </a:cubicBezTo>
                  <a:cubicBezTo>
                    <a:pt x="6827" y="18055"/>
                    <a:pt x="6919" y="18066"/>
                    <a:pt x="7010" y="18066"/>
                  </a:cubicBezTo>
                  <a:cubicBezTo>
                    <a:pt x="7357" y="18066"/>
                    <a:pt x="7696" y="17903"/>
                    <a:pt x="8034" y="17762"/>
                  </a:cubicBezTo>
                  <a:cubicBezTo>
                    <a:pt x="9317" y="17210"/>
                    <a:pt x="10671" y="16818"/>
                    <a:pt x="12078" y="16622"/>
                  </a:cubicBezTo>
                  <a:cubicBezTo>
                    <a:pt x="12109" y="16617"/>
                    <a:pt x="12142" y="16615"/>
                    <a:pt x="12175" y="16615"/>
                  </a:cubicBezTo>
                  <a:cubicBezTo>
                    <a:pt x="12273" y="16615"/>
                    <a:pt x="12377" y="16635"/>
                    <a:pt x="12470" y="16675"/>
                  </a:cubicBezTo>
                  <a:cubicBezTo>
                    <a:pt x="12791" y="16818"/>
                    <a:pt x="12773" y="17103"/>
                    <a:pt x="12684" y="17316"/>
                  </a:cubicBezTo>
                  <a:cubicBezTo>
                    <a:pt x="12363" y="18172"/>
                    <a:pt x="11330" y="18457"/>
                    <a:pt x="10439" y="18635"/>
                  </a:cubicBezTo>
                  <a:lnTo>
                    <a:pt x="7696" y="19169"/>
                  </a:lnTo>
                  <a:cubicBezTo>
                    <a:pt x="6396" y="19419"/>
                    <a:pt x="4917" y="19793"/>
                    <a:pt x="4347" y="21057"/>
                  </a:cubicBezTo>
                  <a:cubicBezTo>
                    <a:pt x="4276" y="21236"/>
                    <a:pt x="4293" y="21449"/>
                    <a:pt x="4436" y="21592"/>
                  </a:cubicBezTo>
                  <a:cubicBezTo>
                    <a:pt x="4510" y="21684"/>
                    <a:pt x="4603" y="21714"/>
                    <a:pt x="4701" y="21714"/>
                  </a:cubicBezTo>
                  <a:cubicBezTo>
                    <a:pt x="4791" y="21714"/>
                    <a:pt x="4885" y="21689"/>
                    <a:pt x="4970" y="21663"/>
                  </a:cubicBezTo>
                  <a:cubicBezTo>
                    <a:pt x="6645" y="21129"/>
                    <a:pt x="8266" y="20291"/>
                    <a:pt x="10047" y="20256"/>
                  </a:cubicBezTo>
                  <a:cubicBezTo>
                    <a:pt x="10172" y="20256"/>
                    <a:pt x="10297" y="20327"/>
                    <a:pt x="10368" y="20434"/>
                  </a:cubicBezTo>
                  <a:cubicBezTo>
                    <a:pt x="10493" y="20666"/>
                    <a:pt x="10279" y="20879"/>
                    <a:pt x="10047" y="21004"/>
                  </a:cubicBezTo>
                  <a:cubicBezTo>
                    <a:pt x="9477" y="21307"/>
                    <a:pt x="7749" y="21823"/>
                    <a:pt x="7749" y="21823"/>
                  </a:cubicBezTo>
                  <a:cubicBezTo>
                    <a:pt x="5451" y="22037"/>
                    <a:pt x="3349" y="23142"/>
                    <a:pt x="1889" y="24905"/>
                  </a:cubicBezTo>
                  <a:cubicBezTo>
                    <a:pt x="1675" y="25155"/>
                    <a:pt x="1479" y="25547"/>
                    <a:pt x="1764" y="25778"/>
                  </a:cubicBezTo>
                  <a:cubicBezTo>
                    <a:pt x="1855" y="25830"/>
                    <a:pt x="1956" y="25863"/>
                    <a:pt x="2066" y="25863"/>
                  </a:cubicBezTo>
                  <a:cubicBezTo>
                    <a:pt x="2107" y="25863"/>
                    <a:pt x="2148" y="25859"/>
                    <a:pt x="2191" y="25849"/>
                  </a:cubicBezTo>
                  <a:cubicBezTo>
                    <a:pt x="2904" y="25671"/>
                    <a:pt x="3492" y="25155"/>
                    <a:pt x="4133" y="24781"/>
                  </a:cubicBezTo>
                  <a:cubicBezTo>
                    <a:pt x="5051" y="24249"/>
                    <a:pt x="6099" y="23951"/>
                    <a:pt x="7160" y="23951"/>
                  </a:cubicBezTo>
                  <a:cubicBezTo>
                    <a:pt x="7273" y="23951"/>
                    <a:pt x="7387" y="23954"/>
                    <a:pt x="7500" y="23961"/>
                  </a:cubicBezTo>
                  <a:cubicBezTo>
                    <a:pt x="7447" y="24478"/>
                    <a:pt x="6823" y="24674"/>
                    <a:pt x="6324" y="24798"/>
                  </a:cubicBezTo>
                  <a:cubicBezTo>
                    <a:pt x="3741" y="25422"/>
                    <a:pt x="1497" y="27061"/>
                    <a:pt x="107" y="29341"/>
                  </a:cubicBezTo>
                  <a:cubicBezTo>
                    <a:pt x="0" y="29501"/>
                    <a:pt x="0" y="29715"/>
                    <a:pt x="107" y="29876"/>
                  </a:cubicBezTo>
                  <a:cubicBezTo>
                    <a:pt x="178" y="29971"/>
                    <a:pt x="297" y="30026"/>
                    <a:pt x="416" y="30026"/>
                  </a:cubicBezTo>
                  <a:cubicBezTo>
                    <a:pt x="475" y="30026"/>
                    <a:pt x="535" y="30012"/>
                    <a:pt x="588" y="29982"/>
                  </a:cubicBezTo>
                  <a:cubicBezTo>
                    <a:pt x="1906" y="29573"/>
                    <a:pt x="2797" y="28058"/>
                    <a:pt x="4169" y="28041"/>
                  </a:cubicBezTo>
                  <a:lnTo>
                    <a:pt x="4169" y="28041"/>
                  </a:lnTo>
                  <a:cubicBezTo>
                    <a:pt x="3011" y="29199"/>
                    <a:pt x="2067" y="30570"/>
                    <a:pt x="1390" y="32067"/>
                  </a:cubicBezTo>
                  <a:cubicBezTo>
                    <a:pt x="1229" y="32423"/>
                    <a:pt x="1087" y="32797"/>
                    <a:pt x="1212" y="33189"/>
                  </a:cubicBezTo>
                  <a:cubicBezTo>
                    <a:pt x="1283" y="33403"/>
                    <a:pt x="1443" y="33545"/>
                    <a:pt x="1657" y="33599"/>
                  </a:cubicBezTo>
                  <a:cubicBezTo>
                    <a:pt x="1697" y="33606"/>
                    <a:pt x="1735" y="33610"/>
                    <a:pt x="1772" y="33610"/>
                  </a:cubicBezTo>
                  <a:cubicBezTo>
                    <a:pt x="2083" y="33610"/>
                    <a:pt x="2301" y="33357"/>
                    <a:pt x="2476" y="33118"/>
                  </a:cubicBezTo>
                  <a:cubicBezTo>
                    <a:pt x="3367" y="31906"/>
                    <a:pt x="4097" y="30606"/>
                    <a:pt x="4685" y="29216"/>
                  </a:cubicBezTo>
                  <a:cubicBezTo>
                    <a:pt x="4860" y="28803"/>
                    <a:pt x="5178" y="28303"/>
                    <a:pt x="5586" y="28303"/>
                  </a:cubicBezTo>
                  <a:cubicBezTo>
                    <a:pt x="5635" y="28303"/>
                    <a:pt x="5685" y="28311"/>
                    <a:pt x="5736" y="28326"/>
                  </a:cubicBezTo>
                  <a:cubicBezTo>
                    <a:pt x="5202" y="29412"/>
                    <a:pt x="4792" y="30570"/>
                    <a:pt x="4507" y="31746"/>
                  </a:cubicBezTo>
                  <a:cubicBezTo>
                    <a:pt x="4435" y="32070"/>
                    <a:pt x="4694" y="32296"/>
                    <a:pt x="4958" y="32296"/>
                  </a:cubicBezTo>
                  <a:cubicBezTo>
                    <a:pt x="5086" y="32296"/>
                    <a:pt x="5216" y="32243"/>
                    <a:pt x="5309" y="32120"/>
                  </a:cubicBezTo>
                  <a:cubicBezTo>
                    <a:pt x="5523" y="31799"/>
                    <a:pt x="5701" y="31461"/>
                    <a:pt x="5808" y="31105"/>
                  </a:cubicBezTo>
                  <a:lnTo>
                    <a:pt x="7732" y="25832"/>
                  </a:lnTo>
                  <a:cubicBezTo>
                    <a:pt x="7857" y="25487"/>
                    <a:pt x="8121" y="25059"/>
                    <a:pt x="8449" y="25059"/>
                  </a:cubicBezTo>
                  <a:cubicBezTo>
                    <a:pt x="8494" y="25059"/>
                    <a:pt x="8540" y="25066"/>
                    <a:pt x="8587" y="25083"/>
                  </a:cubicBezTo>
                  <a:cubicBezTo>
                    <a:pt x="8355" y="26758"/>
                    <a:pt x="7482" y="28272"/>
                    <a:pt x="6877" y="29858"/>
                  </a:cubicBezTo>
                  <a:cubicBezTo>
                    <a:pt x="6663" y="30392"/>
                    <a:pt x="6609" y="31176"/>
                    <a:pt x="7162" y="31336"/>
                  </a:cubicBezTo>
                  <a:cubicBezTo>
                    <a:pt x="7217" y="31350"/>
                    <a:pt x="7273" y="31357"/>
                    <a:pt x="7328" y="31357"/>
                  </a:cubicBezTo>
                  <a:cubicBezTo>
                    <a:pt x="7483" y="31357"/>
                    <a:pt x="7631" y="31304"/>
                    <a:pt x="7749" y="31212"/>
                  </a:cubicBezTo>
                  <a:cubicBezTo>
                    <a:pt x="8159" y="30909"/>
                    <a:pt x="8337" y="30428"/>
                    <a:pt x="8480" y="29965"/>
                  </a:cubicBezTo>
                  <a:cubicBezTo>
                    <a:pt x="8979" y="28415"/>
                    <a:pt x="9371" y="26829"/>
                    <a:pt x="9656" y="25208"/>
                  </a:cubicBezTo>
                  <a:cubicBezTo>
                    <a:pt x="9816" y="24317"/>
                    <a:pt x="9941" y="23373"/>
                    <a:pt x="10457" y="22643"/>
                  </a:cubicBezTo>
                  <a:cubicBezTo>
                    <a:pt x="10570" y="22487"/>
                    <a:pt x="10728" y="22321"/>
                    <a:pt x="10913" y="22321"/>
                  </a:cubicBezTo>
                  <a:cubicBezTo>
                    <a:pt x="10961" y="22321"/>
                    <a:pt x="11011" y="22332"/>
                    <a:pt x="11063" y="22358"/>
                  </a:cubicBezTo>
                  <a:cubicBezTo>
                    <a:pt x="11294" y="22465"/>
                    <a:pt x="11401" y="22750"/>
                    <a:pt x="11312" y="22981"/>
                  </a:cubicBezTo>
                  <a:cubicBezTo>
                    <a:pt x="10653" y="24798"/>
                    <a:pt x="10154" y="26651"/>
                    <a:pt x="9834" y="28539"/>
                  </a:cubicBezTo>
                  <a:cubicBezTo>
                    <a:pt x="9745" y="29003"/>
                    <a:pt x="9727" y="29591"/>
                    <a:pt x="10226" y="29751"/>
                  </a:cubicBezTo>
                  <a:cubicBezTo>
                    <a:pt x="10295" y="29774"/>
                    <a:pt x="10367" y="29785"/>
                    <a:pt x="10439" y="29785"/>
                  </a:cubicBezTo>
                  <a:cubicBezTo>
                    <a:pt x="10642" y="29785"/>
                    <a:pt x="10842" y="29695"/>
                    <a:pt x="10974" y="29537"/>
                  </a:cubicBezTo>
                  <a:cubicBezTo>
                    <a:pt x="11775" y="28611"/>
                    <a:pt x="12043" y="27417"/>
                    <a:pt x="12256" y="26241"/>
                  </a:cubicBezTo>
                  <a:cubicBezTo>
                    <a:pt x="12524" y="24585"/>
                    <a:pt x="12684" y="22910"/>
                    <a:pt x="12737" y="21218"/>
                  </a:cubicBezTo>
                  <a:cubicBezTo>
                    <a:pt x="12737" y="20594"/>
                    <a:pt x="12916" y="19971"/>
                    <a:pt x="13254" y="19436"/>
                  </a:cubicBezTo>
                  <a:cubicBezTo>
                    <a:pt x="13307" y="19347"/>
                    <a:pt x="13397" y="19294"/>
                    <a:pt x="13521" y="19276"/>
                  </a:cubicBezTo>
                  <a:cubicBezTo>
                    <a:pt x="13682" y="19276"/>
                    <a:pt x="13842" y="19365"/>
                    <a:pt x="13913" y="19508"/>
                  </a:cubicBezTo>
                  <a:cubicBezTo>
                    <a:pt x="14020" y="19739"/>
                    <a:pt x="14038" y="19989"/>
                    <a:pt x="13984" y="20238"/>
                  </a:cubicBezTo>
                  <a:cubicBezTo>
                    <a:pt x="13753" y="22055"/>
                    <a:pt x="13592" y="23872"/>
                    <a:pt x="13486" y="25689"/>
                  </a:cubicBezTo>
                  <a:cubicBezTo>
                    <a:pt x="13468" y="25849"/>
                    <a:pt x="13503" y="26010"/>
                    <a:pt x="13592" y="26152"/>
                  </a:cubicBezTo>
                  <a:cubicBezTo>
                    <a:pt x="13690" y="26318"/>
                    <a:pt x="13820" y="26372"/>
                    <a:pt x="13949" y="26372"/>
                  </a:cubicBezTo>
                  <a:cubicBezTo>
                    <a:pt x="14056" y="26372"/>
                    <a:pt x="14163" y="26335"/>
                    <a:pt x="14252" y="26295"/>
                  </a:cubicBezTo>
                  <a:cubicBezTo>
                    <a:pt x="14715" y="26063"/>
                    <a:pt x="15053" y="25671"/>
                    <a:pt x="15178" y="25173"/>
                  </a:cubicBezTo>
                  <a:cubicBezTo>
                    <a:pt x="15944" y="22554"/>
                    <a:pt x="14305" y="19739"/>
                    <a:pt x="15160" y="17210"/>
                  </a:cubicBezTo>
                  <a:lnTo>
                    <a:pt x="15160" y="17210"/>
                  </a:lnTo>
                  <a:cubicBezTo>
                    <a:pt x="15695" y="17334"/>
                    <a:pt x="15766" y="18047"/>
                    <a:pt x="15766" y="18599"/>
                  </a:cubicBezTo>
                  <a:cubicBezTo>
                    <a:pt x="15748" y="19436"/>
                    <a:pt x="15784" y="20291"/>
                    <a:pt x="15837" y="21129"/>
                  </a:cubicBezTo>
                  <a:cubicBezTo>
                    <a:pt x="15855" y="21503"/>
                    <a:pt x="15908" y="21895"/>
                    <a:pt x="16176" y="22180"/>
                  </a:cubicBezTo>
                  <a:cubicBezTo>
                    <a:pt x="16294" y="22313"/>
                    <a:pt x="16462" y="22385"/>
                    <a:pt x="16638" y="22385"/>
                  </a:cubicBezTo>
                  <a:cubicBezTo>
                    <a:pt x="16673" y="22385"/>
                    <a:pt x="16709" y="22382"/>
                    <a:pt x="16746" y="22376"/>
                  </a:cubicBezTo>
                  <a:cubicBezTo>
                    <a:pt x="17102" y="22304"/>
                    <a:pt x="17209" y="21948"/>
                    <a:pt x="17280" y="21610"/>
                  </a:cubicBezTo>
                  <a:cubicBezTo>
                    <a:pt x="17583" y="19864"/>
                    <a:pt x="17066" y="18029"/>
                    <a:pt x="16407" y="16408"/>
                  </a:cubicBezTo>
                  <a:cubicBezTo>
                    <a:pt x="16176" y="15873"/>
                    <a:pt x="16122" y="15268"/>
                    <a:pt x="16282" y="14698"/>
                  </a:cubicBezTo>
                  <a:cubicBezTo>
                    <a:pt x="16282" y="14573"/>
                    <a:pt x="16389" y="14484"/>
                    <a:pt x="16496" y="14448"/>
                  </a:cubicBezTo>
                  <a:cubicBezTo>
                    <a:pt x="16674" y="14448"/>
                    <a:pt x="16835" y="14555"/>
                    <a:pt x="16870" y="14733"/>
                  </a:cubicBezTo>
                  <a:lnTo>
                    <a:pt x="17547" y="17423"/>
                  </a:lnTo>
                  <a:cubicBezTo>
                    <a:pt x="17683" y="17931"/>
                    <a:pt x="17947" y="18551"/>
                    <a:pt x="18461" y="18551"/>
                  </a:cubicBezTo>
                  <a:cubicBezTo>
                    <a:pt x="18488" y="18551"/>
                    <a:pt x="18516" y="18549"/>
                    <a:pt x="18545" y="18546"/>
                  </a:cubicBezTo>
                  <a:cubicBezTo>
                    <a:pt x="18883" y="18474"/>
                    <a:pt x="19133" y="18225"/>
                    <a:pt x="19186" y="17886"/>
                  </a:cubicBezTo>
                  <a:cubicBezTo>
                    <a:pt x="19525" y="15963"/>
                    <a:pt x="18100" y="14377"/>
                    <a:pt x="17636" y="12560"/>
                  </a:cubicBezTo>
                  <a:cubicBezTo>
                    <a:pt x="17547" y="12186"/>
                    <a:pt x="17601" y="11634"/>
                    <a:pt x="17993" y="11634"/>
                  </a:cubicBezTo>
                  <a:lnTo>
                    <a:pt x="19507" y="15214"/>
                  </a:lnTo>
                  <a:cubicBezTo>
                    <a:pt x="19560" y="15339"/>
                    <a:pt x="19614" y="15482"/>
                    <a:pt x="19792" y="15482"/>
                  </a:cubicBezTo>
                  <a:cubicBezTo>
                    <a:pt x="19899" y="15482"/>
                    <a:pt x="20006" y="15410"/>
                    <a:pt x="20059" y="15303"/>
                  </a:cubicBezTo>
                  <a:cubicBezTo>
                    <a:pt x="20398" y="14680"/>
                    <a:pt x="20219" y="13967"/>
                    <a:pt x="20006" y="13308"/>
                  </a:cubicBezTo>
                  <a:cubicBezTo>
                    <a:pt x="19489" y="11830"/>
                    <a:pt x="18723" y="10440"/>
                    <a:pt x="17725" y="9247"/>
                  </a:cubicBezTo>
                  <a:lnTo>
                    <a:pt x="17797" y="9229"/>
                  </a:lnTo>
                  <a:cubicBezTo>
                    <a:pt x="18848" y="9621"/>
                    <a:pt x="19721" y="10387"/>
                    <a:pt x="20522" y="11170"/>
                  </a:cubicBezTo>
                  <a:cubicBezTo>
                    <a:pt x="20718" y="11402"/>
                    <a:pt x="20950" y="11580"/>
                    <a:pt x="21217" y="11705"/>
                  </a:cubicBezTo>
                  <a:cubicBezTo>
                    <a:pt x="21338" y="11765"/>
                    <a:pt x="21474" y="11799"/>
                    <a:pt x="21607" y="11799"/>
                  </a:cubicBezTo>
                  <a:cubicBezTo>
                    <a:pt x="21905" y="11799"/>
                    <a:pt x="22189" y="11631"/>
                    <a:pt x="22250" y="11224"/>
                  </a:cubicBezTo>
                  <a:cubicBezTo>
                    <a:pt x="22286" y="10992"/>
                    <a:pt x="22232" y="10743"/>
                    <a:pt x="22108" y="10529"/>
                  </a:cubicBezTo>
                  <a:cubicBezTo>
                    <a:pt x="21128" y="8962"/>
                    <a:pt x="19364" y="8213"/>
                    <a:pt x="17886" y="7144"/>
                  </a:cubicBezTo>
                  <a:cubicBezTo>
                    <a:pt x="17907" y="7029"/>
                    <a:pt x="18020" y="6988"/>
                    <a:pt x="18150" y="6988"/>
                  </a:cubicBezTo>
                  <a:cubicBezTo>
                    <a:pt x="18241" y="6988"/>
                    <a:pt x="18339" y="7008"/>
                    <a:pt x="18420" y="7038"/>
                  </a:cubicBezTo>
                  <a:cubicBezTo>
                    <a:pt x="19044" y="7287"/>
                    <a:pt x="19649" y="7590"/>
                    <a:pt x="20202" y="7964"/>
                  </a:cubicBezTo>
                  <a:cubicBezTo>
                    <a:pt x="20650" y="8246"/>
                    <a:pt x="21083" y="8575"/>
                    <a:pt x="21630" y="8575"/>
                  </a:cubicBezTo>
                  <a:cubicBezTo>
                    <a:pt x="21670" y="8575"/>
                    <a:pt x="21710" y="8573"/>
                    <a:pt x="21751" y="8570"/>
                  </a:cubicBezTo>
                  <a:cubicBezTo>
                    <a:pt x="22036" y="8552"/>
                    <a:pt x="22286" y="8391"/>
                    <a:pt x="22411" y="8142"/>
                  </a:cubicBezTo>
                  <a:cubicBezTo>
                    <a:pt x="22624" y="7715"/>
                    <a:pt x="22339" y="7287"/>
                    <a:pt x="22036" y="6984"/>
                  </a:cubicBezTo>
                  <a:cubicBezTo>
                    <a:pt x="20879" y="5897"/>
                    <a:pt x="19257" y="5506"/>
                    <a:pt x="17779" y="4918"/>
                  </a:cubicBezTo>
                  <a:cubicBezTo>
                    <a:pt x="17619" y="4864"/>
                    <a:pt x="17476" y="4775"/>
                    <a:pt x="17369" y="4650"/>
                  </a:cubicBezTo>
                  <a:cubicBezTo>
                    <a:pt x="17262" y="4508"/>
                    <a:pt x="17280" y="4312"/>
                    <a:pt x="17423" y="4205"/>
                  </a:cubicBezTo>
                  <a:cubicBezTo>
                    <a:pt x="17485" y="4178"/>
                    <a:pt x="17547" y="4165"/>
                    <a:pt x="17610" y="4165"/>
                  </a:cubicBezTo>
                  <a:cubicBezTo>
                    <a:pt x="17672" y="4165"/>
                    <a:pt x="17734" y="4178"/>
                    <a:pt x="17797" y="4205"/>
                  </a:cubicBezTo>
                  <a:cubicBezTo>
                    <a:pt x="18367" y="4383"/>
                    <a:pt x="18937" y="4526"/>
                    <a:pt x="19525" y="4633"/>
                  </a:cubicBezTo>
                  <a:cubicBezTo>
                    <a:pt x="19639" y="4650"/>
                    <a:pt x="19762" y="4661"/>
                    <a:pt x="19884" y="4661"/>
                  </a:cubicBezTo>
                  <a:cubicBezTo>
                    <a:pt x="20257" y="4661"/>
                    <a:pt x="20620" y="4558"/>
                    <a:pt x="20700" y="4223"/>
                  </a:cubicBezTo>
                  <a:cubicBezTo>
                    <a:pt x="20736" y="4063"/>
                    <a:pt x="20700" y="3902"/>
                    <a:pt x="20629" y="3778"/>
                  </a:cubicBezTo>
                  <a:cubicBezTo>
                    <a:pt x="20237" y="2994"/>
                    <a:pt x="19204" y="2922"/>
                    <a:pt x="18367" y="2673"/>
                  </a:cubicBezTo>
                  <a:cubicBezTo>
                    <a:pt x="17440" y="2406"/>
                    <a:pt x="16514" y="838"/>
                    <a:pt x="1605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0" name="Google Shape;1580;p5"/>
            <p:cNvSpPr/>
            <p:nvPr/>
          </p:nvSpPr>
          <p:spPr>
            <a:xfrm>
              <a:off x="8870765" y="1459367"/>
              <a:ext cx="20851" cy="16129"/>
            </a:xfrm>
            <a:custGeom>
              <a:rect b="b" l="l" r="r" t="t"/>
              <a:pathLst>
                <a:path extrusionOk="0" h="304" w="393">
                  <a:moveTo>
                    <a:pt x="179" y="1"/>
                  </a:moveTo>
                  <a:cubicBezTo>
                    <a:pt x="1" y="1"/>
                    <a:pt x="1" y="303"/>
                    <a:pt x="179" y="303"/>
                  </a:cubicBezTo>
                  <a:cubicBezTo>
                    <a:pt x="393" y="303"/>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1" name="Google Shape;1581;p5"/>
            <p:cNvSpPr/>
            <p:nvPr/>
          </p:nvSpPr>
          <p:spPr>
            <a:xfrm>
              <a:off x="8801689" y="1357025"/>
              <a:ext cx="21859" cy="15651"/>
            </a:xfrm>
            <a:custGeom>
              <a:rect b="b" l="l" r="r" t="t"/>
              <a:pathLst>
                <a:path extrusionOk="0" h="295" w="412">
                  <a:moveTo>
                    <a:pt x="176" y="1"/>
                  </a:moveTo>
                  <a:cubicBezTo>
                    <a:pt x="85" y="1"/>
                    <a:pt x="0" y="87"/>
                    <a:pt x="56" y="184"/>
                  </a:cubicBezTo>
                  <a:lnTo>
                    <a:pt x="74" y="219"/>
                  </a:lnTo>
                  <a:cubicBezTo>
                    <a:pt x="108" y="273"/>
                    <a:pt x="153" y="295"/>
                    <a:pt x="196" y="295"/>
                  </a:cubicBezTo>
                  <a:cubicBezTo>
                    <a:pt x="310" y="295"/>
                    <a:pt x="412" y="145"/>
                    <a:pt x="270" y="41"/>
                  </a:cubicBezTo>
                  <a:lnTo>
                    <a:pt x="252" y="23"/>
                  </a:lnTo>
                  <a:cubicBezTo>
                    <a:pt x="228" y="8"/>
                    <a:pt x="202" y="1"/>
                    <a:pt x="17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2" name="Google Shape;1582;p5"/>
            <p:cNvSpPr/>
            <p:nvPr/>
          </p:nvSpPr>
          <p:spPr>
            <a:xfrm>
              <a:off x="8969075" y="1231605"/>
              <a:ext cx="12309" cy="8542"/>
            </a:xfrm>
            <a:custGeom>
              <a:rect b="b" l="l" r="r" t="t"/>
              <a:pathLst>
                <a:path extrusionOk="0" h="161" w="232">
                  <a:moveTo>
                    <a:pt x="125" y="0"/>
                  </a:moveTo>
                  <a:cubicBezTo>
                    <a:pt x="0" y="0"/>
                    <a:pt x="0" y="161"/>
                    <a:pt x="125" y="161"/>
                  </a:cubicBezTo>
                  <a:cubicBezTo>
                    <a:pt x="232" y="161"/>
                    <a:pt x="232" y="0"/>
                    <a:pt x="12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3" name="Google Shape;1583;p5"/>
            <p:cNvSpPr/>
            <p:nvPr/>
          </p:nvSpPr>
          <p:spPr>
            <a:xfrm>
              <a:off x="9022023" y="1291132"/>
              <a:ext cx="28384" cy="21806"/>
            </a:xfrm>
            <a:custGeom>
              <a:rect b="b" l="l" r="r" t="t"/>
              <a:pathLst>
                <a:path extrusionOk="0" h="411" w="535">
                  <a:moveTo>
                    <a:pt x="267" y="1"/>
                  </a:moveTo>
                  <a:cubicBezTo>
                    <a:pt x="0" y="1"/>
                    <a:pt x="0" y="410"/>
                    <a:pt x="267" y="410"/>
                  </a:cubicBezTo>
                  <a:cubicBezTo>
                    <a:pt x="534" y="392"/>
                    <a:pt x="534" y="1"/>
                    <a:pt x="2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4" name="Google Shape;1584;p5"/>
            <p:cNvSpPr/>
            <p:nvPr/>
          </p:nvSpPr>
          <p:spPr>
            <a:xfrm>
              <a:off x="9155241" y="1114409"/>
              <a:ext cx="22761" cy="18463"/>
            </a:xfrm>
            <a:custGeom>
              <a:rect b="b" l="l" r="r" t="t"/>
              <a:pathLst>
                <a:path extrusionOk="0" h="348" w="429">
                  <a:moveTo>
                    <a:pt x="143" y="0"/>
                  </a:moveTo>
                  <a:cubicBezTo>
                    <a:pt x="1" y="54"/>
                    <a:pt x="1" y="250"/>
                    <a:pt x="143" y="321"/>
                  </a:cubicBezTo>
                  <a:cubicBezTo>
                    <a:pt x="170" y="339"/>
                    <a:pt x="206" y="348"/>
                    <a:pt x="244" y="348"/>
                  </a:cubicBezTo>
                  <a:cubicBezTo>
                    <a:pt x="281" y="348"/>
                    <a:pt x="321" y="339"/>
                    <a:pt x="357" y="321"/>
                  </a:cubicBezTo>
                  <a:cubicBezTo>
                    <a:pt x="411" y="303"/>
                    <a:pt x="428" y="250"/>
                    <a:pt x="428" y="196"/>
                  </a:cubicBezTo>
                  <a:lnTo>
                    <a:pt x="14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5" name="Google Shape;1585;p5"/>
            <p:cNvSpPr/>
            <p:nvPr/>
          </p:nvSpPr>
          <p:spPr>
            <a:xfrm>
              <a:off x="9062662" y="1056739"/>
              <a:ext cx="24618" cy="18039"/>
            </a:xfrm>
            <a:custGeom>
              <a:rect b="b" l="l" r="r" t="t"/>
              <a:pathLst>
                <a:path extrusionOk="0" h="340" w="464">
                  <a:moveTo>
                    <a:pt x="214" y="1"/>
                  </a:moveTo>
                  <a:cubicBezTo>
                    <a:pt x="0" y="1"/>
                    <a:pt x="36" y="339"/>
                    <a:pt x="249" y="339"/>
                  </a:cubicBezTo>
                  <a:cubicBezTo>
                    <a:pt x="463"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6" name="Google Shape;1586;p5"/>
            <p:cNvSpPr/>
            <p:nvPr/>
          </p:nvSpPr>
          <p:spPr>
            <a:xfrm>
              <a:off x="9231798" y="998168"/>
              <a:ext cx="25573" cy="17986"/>
            </a:xfrm>
            <a:custGeom>
              <a:rect b="b" l="l" r="r" t="t"/>
              <a:pathLst>
                <a:path extrusionOk="0" h="339" w="482">
                  <a:moveTo>
                    <a:pt x="215" y="0"/>
                  </a:moveTo>
                  <a:cubicBezTo>
                    <a:pt x="1" y="0"/>
                    <a:pt x="36" y="339"/>
                    <a:pt x="250" y="339"/>
                  </a:cubicBezTo>
                  <a:cubicBezTo>
                    <a:pt x="482" y="339"/>
                    <a:pt x="428" y="0"/>
                    <a:pt x="21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7" name="Google Shape;1587;p5"/>
            <p:cNvSpPr/>
            <p:nvPr/>
          </p:nvSpPr>
          <p:spPr>
            <a:xfrm>
              <a:off x="9327296" y="898903"/>
              <a:ext cx="18941" cy="18145"/>
            </a:xfrm>
            <a:custGeom>
              <a:rect b="b" l="l" r="r" t="t"/>
              <a:pathLst>
                <a:path extrusionOk="0" h="342" w="357">
                  <a:moveTo>
                    <a:pt x="160" y="1"/>
                  </a:moveTo>
                  <a:cubicBezTo>
                    <a:pt x="71" y="18"/>
                    <a:pt x="0" y="108"/>
                    <a:pt x="0" y="197"/>
                  </a:cubicBezTo>
                  <a:cubicBezTo>
                    <a:pt x="16" y="276"/>
                    <a:pt x="89" y="342"/>
                    <a:pt x="168" y="342"/>
                  </a:cubicBezTo>
                  <a:cubicBezTo>
                    <a:pt x="177" y="342"/>
                    <a:pt x="187" y="341"/>
                    <a:pt x="196" y="339"/>
                  </a:cubicBezTo>
                  <a:cubicBezTo>
                    <a:pt x="285" y="339"/>
                    <a:pt x="356" y="250"/>
                    <a:pt x="339" y="161"/>
                  </a:cubicBezTo>
                  <a:cubicBezTo>
                    <a:pt x="339" y="72"/>
                    <a:pt x="249" y="1"/>
                    <a:pt x="1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8" name="Google Shape;1588;p5"/>
            <p:cNvSpPr/>
            <p:nvPr/>
          </p:nvSpPr>
          <p:spPr>
            <a:xfrm>
              <a:off x="9292280" y="1276967"/>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89" name="Google Shape;1589;p5"/>
            <p:cNvSpPr/>
            <p:nvPr/>
          </p:nvSpPr>
          <p:spPr>
            <a:xfrm>
              <a:off x="9332919" y="1161680"/>
              <a:ext cx="15174" cy="11354"/>
            </a:xfrm>
            <a:custGeom>
              <a:rect b="b" l="l" r="r" t="t"/>
              <a:pathLst>
                <a:path extrusionOk="0" h="214" w="286">
                  <a:moveTo>
                    <a:pt x="126" y="0"/>
                  </a:moveTo>
                  <a:cubicBezTo>
                    <a:pt x="1" y="0"/>
                    <a:pt x="1" y="214"/>
                    <a:pt x="143" y="214"/>
                  </a:cubicBezTo>
                  <a:cubicBezTo>
                    <a:pt x="286" y="214"/>
                    <a:pt x="268" y="0"/>
                    <a:pt x="12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0" name="Google Shape;1590;p5"/>
            <p:cNvSpPr/>
            <p:nvPr/>
          </p:nvSpPr>
          <p:spPr>
            <a:xfrm>
              <a:off x="9016346" y="921611"/>
              <a:ext cx="32151" cy="23663"/>
            </a:xfrm>
            <a:custGeom>
              <a:rect b="b" l="l" r="r" t="t"/>
              <a:pathLst>
                <a:path extrusionOk="0" h="446" w="606">
                  <a:moveTo>
                    <a:pt x="285" y="0"/>
                  </a:moveTo>
                  <a:cubicBezTo>
                    <a:pt x="0" y="0"/>
                    <a:pt x="54" y="446"/>
                    <a:pt x="339" y="446"/>
                  </a:cubicBezTo>
                  <a:cubicBezTo>
                    <a:pt x="606" y="446"/>
                    <a:pt x="570" y="0"/>
                    <a:pt x="28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1" name="Google Shape;1591;p5"/>
            <p:cNvSpPr/>
            <p:nvPr/>
          </p:nvSpPr>
          <p:spPr>
            <a:xfrm>
              <a:off x="9193334" y="880122"/>
              <a:ext cx="18675" cy="13635"/>
            </a:xfrm>
            <a:custGeom>
              <a:rect b="b" l="l" r="r" t="t"/>
              <a:pathLst>
                <a:path extrusionOk="0" h="257" w="352">
                  <a:moveTo>
                    <a:pt x="185" y="1"/>
                  </a:moveTo>
                  <a:cubicBezTo>
                    <a:pt x="102" y="1"/>
                    <a:pt x="1" y="125"/>
                    <a:pt x="84" y="194"/>
                  </a:cubicBezTo>
                  <a:lnTo>
                    <a:pt x="120" y="230"/>
                  </a:lnTo>
                  <a:cubicBezTo>
                    <a:pt x="138" y="248"/>
                    <a:pt x="160" y="256"/>
                    <a:pt x="181" y="256"/>
                  </a:cubicBezTo>
                  <a:cubicBezTo>
                    <a:pt x="265" y="256"/>
                    <a:pt x="351" y="140"/>
                    <a:pt x="280" y="70"/>
                  </a:cubicBezTo>
                  <a:lnTo>
                    <a:pt x="245" y="34"/>
                  </a:lnTo>
                  <a:cubicBezTo>
                    <a:pt x="229" y="11"/>
                    <a:pt x="208" y="1"/>
                    <a:pt x="1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2" name="Google Shape;1592;p5"/>
            <p:cNvSpPr/>
            <p:nvPr/>
          </p:nvSpPr>
          <p:spPr>
            <a:xfrm>
              <a:off x="9417063" y="742023"/>
              <a:ext cx="23663" cy="17084"/>
            </a:xfrm>
            <a:custGeom>
              <a:rect b="b" l="l" r="r" t="t"/>
              <a:pathLst>
                <a:path extrusionOk="0" h="322" w="446">
                  <a:moveTo>
                    <a:pt x="214" y="0"/>
                  </a:moveTo>
                  <a:cubicBezTo>
                    <a:pt x="0" y="0"/>
                    <a:pt x="36" y="321"/>
                    <a:pt x="232" y="321"/>
                  </a:cubicBezTo>
                  <a:cubicBezTo>
                    <a:pt x="446" y="321"/>
                    <a:pt x="410"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3" name="Google Shape;1593;p5"/>
            <p:cNvSpPr/>
            <p:nvPr/>
          </p:nvSpPr>
          <p:spPr>
            <a:xfrm>
              <a:off x="9493620" y="1126665"/>
              <a:ext cx="23663" cy="17084"/>
            </a:xfrm>
            <a:custGeom>
              <a:rect b="b" l="l" r="r" t="t"/>
              <a:pathLst>
                <a:path extrusionOk="0" h="322" w="446">
                  <a:moveTo>
                    <a:pt x="214" y="1"/>
                  </a:moveTo>
                  <a:cubicBezTo>
                    <a:pt x="0" y="1"/>
                    <a:pt x="36" y="322"/>
                    <a:pt x="232" y="322"/>
                  </a:cubicBezTo>
                  <a:cubicBezTo>
                    <a:pt x="446"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4" name="Google Shape;1594;p5"/>
            <p:cNvSpPr/>
            <p:nvPr/>
          </p:nvSpPr>
          <p:spPr>
            <a:xfrm>
              <a:off x="9470913" y="996152"/>
              <a:ext cx="25573" cy="21381"/>
            </a:xfrm>
            <a:custGeom>
              <a:rect b="b" l="l" r="r" t="t"/>
              <a:pathLst>
                <a:path extrusionOk="0" h="403" w="482">
                  <a:moveTo>
                    <a:pt x="264" y="0"/>
                  </a:moveTo>
                  <a:cubicBezTo>
                    <a:pt x="254" y="0"/>
                    <a:pt x="243" y="1"/>
                    <a:pt x="232" y="3"/>
                  </a:cubicBezTo>
                  <a:lnTo>
                    <a:pt x="232" y="20"/>
                  </a:lnTo>
                  <a:lnTo>
                    <a:pt x="215" y="20"/>
                  </a:lnTo>
                  <a:cubicBezTo>
                    <a:pt x="19" y="74"/>
                    <a:pt x="1" y="341"/>
                    <a:pt x="197" y="394"/>
                  </a:cubicBezTo>
                  <a:lnTo>
                    <a:pt x="232" y="394"/>
                  </a:lnTo>
                  <a:cubicBezTo>
                    <a:pt x="251" y="400"/>
                    <a:pt x="269" y="402"/>
                    <a:pt x="287" y="402"/>
                  </a:cubicBezTo>
                  <a:cubicBezTo>
                    <a:pt x="387" y="402"/>
                    <a:pt x="467" y="320"/>
                    <a:pt x="482" y="198"/>
                  </a:cubicBezTo>
                  <a:cubicBezTo>
                    <a:pt x="466" y="84"/>
                    <a:pt x="375" y="0"/>
                    <a:pt x="26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5" name="Google Shape;1595;p5"/>
            <p:cNvSpPr/>
            <p:nvPr/>
          </p:nvSpPr>
          <p:spPr>
            <a:xfrm>
              <a:off x="9576915" y="851526"/>
              <a:ext cx="19577" cy="14431"/>
            </a:xfrm>
            <a:custGeom>
              <a:rect b="b" l="l" r="r" t="t"/>
              <a:pathLst>
                <a:path extrusionOk="0" h="272" w="369">
                  <a:moveTo>
                    <a:pt x="235" y="1"/>
                  </a:moveTo>
                  <a:cubicBezTo>
                    <a:pt x="227" y="1"/>
                    <a:pt x="220" y="1"/>
                    <a:pt x="212" y="3"/>
                  </a:cubicBezTo>
                  <a:lnTo>
                    <a:pt x="158" y="21"/>
                  </a:lnTo>
                  <a:cubicBezTo>
                    <a:pt x="1" y="73"/>
                    <a:pt x="114" y="271"/>
                    <a:pt x="221" y="271"/>
                  </a:cubicBezTo>
                  <a:cubicBezTo>
                    <a:pt x="259" y="271"/>
                    <a:pt x="295" y="246"/>
                    <a:pt x="319" y="181"/>
                  </a:cubicBezTo>
                  <a:lnTo>
                    <a:pt x="336" y="181"/>
                  </a:lnTo>
                  <a:lnTo>
                    <a:pt x="336" y="163"/>
                  </a:lnTo>
                  <a:cubicBezTo>
                    <a:pt x="369" y="82"/>
                    <a:pt x="312" y="1"/>
                    <a:pt x="2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6" name="Google Shape;1596;p5"/>
            <p:cNvSpPr/>
            <p:nvPr/>
          </p:nvSpPr>
          <p:spPr>
            <a:xfrm>
              <a:off x="9489853" y="657879"/>
              <a:ext cx="34061" cy="26527"/>
            </a:xfrm>
            <a:custGeom>
              <a:rect b="b" l="l" r="r" t="t"/>
              <a:pathLst>
                <a:path extrusionOk="0" h="500" w="642">
                  <a:moveTo>
                    <a:pt x="339" y="1"/>
                  </a:moveTo>
                  <a:cubicBezTo>
                    <a:pt x="18" y="1"/>
                    <a:pt x="0" y="500"/>
                    <a:pt x="321" y="500"/>
                  </a:cubicBezTo>
                  <a:cubicBezTo>
                    <a:pt x="624" y="500"/>
                    <a:pt x="641"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7" name="Google Shape;1597;p5"/>
            <p:cNvSpPr/>
            <p:nvPr/>
          </p:nvSpPr>
          <p:spPr>
            <a:xfrm>
              <a:off x="9565455" y="548588"/>
              <a:ext cx="14855" cy="20214"/>
            </a:xfrm>
            <a:custGeom>
              <a:rect b="b" l="l" r="r" t="t"/>
              <a:pathLst>
                <a:path extrusionOk="0" h="381" w="280">
                  <a:moveTo>
                    <a:pt x="193" y="0"/>
                  </a:moveTo>
                  <a:cubicBezTo>
                    <a:pt x="183" y="0"/>
                    <a:pt x="171" y="2"/>
                    <a:pt x="159" y="6"/>
                  </a:cubicBezTo>
                  <a:lnTo>
                    <a:pt x="159" y="6"/>
                  </a:lnTo>
                  <a:cubicBezTo>
                    <a:pt x="81" y="21"/>
                    <a:pt x="13" y="83"/>
                    <a:pt x="0" y="173"/>
                  </a:cubicBezTo>
                  <a:cubicBezTo>
                    <a:pt x="0" y="213"/>
                    <a:pt x="16" y="259"/>
                    <a:pt x="42" y="297"/>
                  </a:cubicBezTo>
                  <a:lnTo>
                    <a:pt x="42" y="297"/>
                  </a:lnTo>
                  <a:cubicBezTo>
                    <a:pt x="45" y="303"/>
                    <a:pt x="49" y="308"/>
                    <a:pt x="53" y="313"/>
                  </a:cubicBezTo>
                  <a:lnTo>
                    <a:pt x="53" y="313"/>
                  </a:lnTo>
                  <a:cubicBezTo>
                    <a:pt x="85" y="352"/>
                    <a:pt x="128" y="380"/>
                    <a:pt x="177" y="380"/>
                  </a:cubicBezTo>
                  <a:cubicBezTo>
                    <a:pt x="195" y="380"/>
                    <a:pt x="213" y="377"/>
                    <a:pt x="232" y="369"/>
                  </a:cubicBezTo>
                  <a:cubicBezTo>
                    <a:pt x="276" y="194"/>
                    <a:pt x="279" y="79"/>
                    <a:pt x="246" y="29"/>
                  </a:cubicBezTo>
                  <a:lnTo>
                    <a:pt x="246" y="29"/>
                  </a:lnTo>
                  <a:lnTo>
                    <a:pt x="250" y="12"/>
                  </a:lnTo>
                  <a:cubicBezTo>
                    <a:pt x="239" y="9"/>
                    <a:pt x="229" y="6"/>
                    <a:pt x="218" y="5"/>
                  </a:cubicBezTo>
                  <a:lnTo>
                    <a:pt x="218" y="5"/>
                  </a:lnTo>
                  <a:cubicBezTo>
                    <a:pt x="211" y="2"/>
                    <a:pt x="202" y="0"/>
                    <a:pt x="1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8" name="Google Shape;1598;p5"/>
            <p:cNvSpPr/>
            <p:nvPr/>
          </p:nvSpPr>
          <p:spPr>
            <a:xfrm>
              <a:off x="9262994" y="572833"/>
              <a:ext cx="25573" cy="20851"/>
            </a:xfrm>
            <a:custGeom>
              <a:rect b="b" l="l" r="r" t="t"/>
              <a:pathLst>
                <a:path extrusionOk="0" h="393" w="482">
                  <a:moveTo>
                    <a:pt x="250" y="1"/>
                  </a:moveTo>
                  <a:cubicBezTo>
                    <a:pt x="1" y="18"/>
                    <a:pt x="1" y="357"/>
                    <a:pt x="250" y="393"/>
                  </a:cubicBezTo>
                  <a:cubicBezTo>
                    <a:pt x="482" y="357"/>
                    <a:pt x="482" y="18"/>
                    <a:pt x="25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599" name="Google Shape;1599;p5"/>
            <p:cNvSpPr/>
            <p:nvPr/>
          </p:nvSpPr>
          <p:spPr>
            <a:xfrm>
              <a:off x="9443431" y="503386"/>
              <a:ext cx="26899" cy="18516"/>
            </a:xfrm>
            <a:custGeom>
              <a:rect b="b" l="l" r="r" t="t"/>
              <a:pathLst>
                <a:path extrusionOk="0" h="349" w="507">
                  <a:moveTo>
                    <a:pt x="222" y="1"/>
                  </a:moveTo>
                  <a:cubicBezTo>
                    <a:pt x="181" y="1"/>
                    <a:pt x="141" y="19"/>
                    <a:pt x="109" y="63"/>
                  </a:cubicBezTo>
                  <a:lnTo>
                    <a:pt x="127" y="63"/>
                  </a:lnTo>
                  <a:lnTo>
                    <a:pt x="73" y="116"/>
                  </a:lnTo>
                  <a:cubicBezTo>
                    <a:pt x="1" y="232"/>
                    <a:pt x="118" y="349"/>
                    <a:pt x="231" y="349"/>
                  </a:cubicBezTo>
                  <a:cubicBezTo>
                    <a:pt x="257" y="349"/>
                    <a:pt x="282" y="343"/>
                    <a:pt x="305" y="330"/>
                  </a:cubicBezTo>
                  <a:lnTo>
                    <a:pt x="341" y="312"/>
                  </a:lnTo>
                  <a:cubicBezTo>
                    <a:pt x="506" y="215"/>
                    <a:pt x="361" y="1"/>
                    <a:pt x="2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0" name="Google Shape;1600;p5"/>
            <p:cNvSpPr/>
            <p:nvPr/>
          </p:nvSpPr>
          <p:spPr>
            <a:xfrm>
              <a:off x="9547470" y="320508"/>
              <a:ext cx="25573" cy="20851"/>
            </a:xfrm>
            <a:custGeom>
              <a:rect b="b" l="l" r="r" t="t"/>
              <a:pathLst>
                <a:path extrusionOk="0" h="393" w="482">
                  <a:moveTo>
                    <a:pt x="250" y="0"/>
                  </a:moveTo>
                  <a:cubicBezTo>
                    <a:pt x="1" y="18"/>
                    <a:pt x="1" y="374"/>
                    <a:pt x="250" y="392"/>
                  </a:cubicBezTo>
                  <a:cubicBezTo>
                    <a:pt x="482" y="374"/>
                    <a:pt x="482" y="18"/>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1" name="Google Shape;1601;p5"/>
            <p:cNvSpPr/>
            <p:nvPr/>
          </p:nvSpPr>
          <p:spPr>
            <a:xfrm>
              <a:off x="9614583" y="395155"/>
              <a:ext cx="23663" cy="18039"/>
            </a:xfrm>
            <a:custGeom>
              <a:rect b="b" l="l" r="r" t="t"/>
              <a:pathLst>
                <a:path extrusionOk="0" h="340" w="446">
                  <a:moveTo>
                    <a:pt x="214" y="1"/>
                  </a:moveTo>
                  <a:cubicBezTo>
                    <a:pt x="1" y="1"/>
                    <a:pt x="36" y="339"/>
                    <a:pt x="250" y="339"/>
                  </a:cubicBezTo>
                  <a:cubicBezTo>
                    <a:pt x="446"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2" name="Google Shape;1602;p5"/>
            <p:cNvSpPr/>
            <p:nvPr/>
          </p:nvSpPr>
          <p:spPr>
            <a:xfrm>
              <a:off x="9676020" y="715549"/>
              <a:ext cx="25573" cy="18039"/>
            </a:xfrm>
            <a:custGeom>
              <a:rect b="b" l="l" r="r" t="t"/>
              <a:pathLst>
                <a:path extrusionOk="0" h="340" w="482">
                  <a:moveTo>
                    <a:pt x="268" y="1"/>
                  </a:moveTo>
                  <a:cubicBezTo>
                    <a:pt x="54" y="1"/>
                    <a:pt x="1" y="339"/>
                    <a:pt x="214" y="339"/>
                  </a:cubicBezTo>
                  <a:cubicBezTo>
                    <a:pt x="446" y="339"/>
                    <a:pt x="482"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3" name="Google Shape;1603;p5"/>
            <p:cNvSpPr/>
            <p:nvPr/>
          </p:nvSpPr>
          <p:spPr>
            <a:xfrm>
              <a:off x="9294190" y="416907"/>
              <a:ext cx="32204" cy="23663"/>
            </a:xfrm>
            <a:custGeom>
              <a:rect b="b" l="l" r="r" t="t"/>
              <a:pathLst>
                <a:path extrusionOk="0" h="446" w="607">
                  <a:moveTo>
                    <a:pt x="268" y="0"/>
                  </a:moveTo>
                  <a:cubicBezTo>
                    <a:pt x="1" y="0"/>
                    <a:pt x="54" y="446"/>
                    <a:pt x="321" y="446"/>
                  </a:cubicBezTo>
                  <a:cubicBezTo>
                    <a:pt x="606" y="446"/>
                    <a:pt x="553"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4" name="Google Shape;1604;p5"/>
            <p:cNvSpPr/>
            <p:nvPr/>
          </p:nvSpPr>
          <p:spPr>
            <a:xfrm>
              <a:off x="9572034" y="172116"/>
              <a:ext cx="27482" cy="19896"/>
            </a:xfrm>
            <a:custGeom>
              <a:rect b="b" l="l" r="r" t="t"/>
              <a:pathLst>
                <a:path extrusionOk="0" h="375" w="518">
                  <a:moveTo>
                    <a:pt x="268" y="0"/>
                  </a:moveTo>
                  <a:cubicBezTo>
                    <a:pt x="37" y="0"/>
                    <a:pt x="1" y="375"/>
                    <a:pt x="250" y="375"/>
                  </a:cubicBezTo>
                  <a:cubicBezTo>
                    <a:pt x="482" y="375"/>
                    <a:pt x="518"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5" name="Google Shape;1605;p5"/>
            <p:cNvSpPr/>
            <p:nvPr/>
          </p:nvSpPr>
          <p:spPr>
            <a:xfrm>
              <a:off x="9769607" y="198484"/>
              <a:ext cx="22548" cy="18835"/>
            </a:xfrm>
            <a:custGeom>
              <a:rect b="b" l="l" r="r" t="t"/>
              <a:pathLst>
                <a:path extrusionOk="0" h="355" w="425">
                  <a:moveTo>
                    <a:pt x="241" y="1"/>
                  </a:moveTo>
                  <a:cubicBezTo>
                    <a:pt x="220" y="1"/>
                    <a:pt x="198" y="7"/>
                    <a:pt x="178" y="20"/>
                  </a:cubicBezTo>
                  <a:cubicBezTo>
                    <a:pt x="71" y="91"/>
                    <a:pt x="0" y="234"/>
                    <a:pt x="125" y="323"/>
                  </a:cubicBezTo>
                  <a:cubicBezTo>
                    <a:pt x="157" y="344"/>
                    <a:pt x="193" y="354"/>
                    <a:pt x="230" y="354"/>
                  </a:cubicBezTo>
                  <a:cubicBezTo>
                    <a:pt x="315" y="354"/>
                    <a:pt x="397" y="298"/>
                    <a:pt x="410" y="198"/>
                  </a:cubicBezTo>
                  <a:cubicBezTo>
                    <a:pt x="424" y="111"/>
                    <a:pt x="333" y="1"/>
                    <a:pt x="24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6" name="Google Shape;1606;p5"/>
            <p:cNvSpPr/>
            <p:nvPr/>
          </p:nvSpPr>
          <p:spPr>
            <a:xfrm>
              <a:off x="9495477" y="47333"/>
              <a:ext cx="30347" cy="22761"/>
            </a:xfrm>
            <a:custGeom>
              <a:rect b="b" l="l" r="r" t="t"/>
              <a:pathLst>
                <a:path extrusionOk="0" h="429" w="572">
                  <a:moveTo>
                    <a:pt x="268" y="1"/>
                  </a:moveTo>
                  <a:cubicBezTo>
                    <a:pt x="1" y="1"/>
                    <a:pt x="37" y="428"/>
                    <a:pt x="304" y="428"/>
                  </a:cubicBezTo>
                  <a:cubicBezTo>
                    <a:pt x="571"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7" name="Google Shape;1607;p5"/>
            <p:cNvSpPr/>
            <p:nvPr/>
          </p:nvSpPr>
          <p:spPr>
            <a:xfrm>
              <a:off x="9698727" y="26536"/>
              <a:ext cx="17986" cy="15227"/>
            </a:xfrm>
            <a:custGeom>
              <a:rect b="b" l="l" r="r" t="t"/>
              <a:pathLst>
                <a:path extrusionOk="0" h="287" w="339">
                  <a:moveTo>
                    <a:pt x="178" y="1"/>
                  </a:moveTo>
                  <a:cubicBezTo>
                    <a:pt x="0" y="19"/>
                    <a:pt x="0" y="268"/>
                    <a:pt x="178" y="286"/>
                  </a:cubicBezTo>
                  <a:cubicBezTo>
                    <a:pt x="339" y="268"/>
                    <a:pt x="339" y="19"/>
                    <a:pt x="17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8" name="Google Shape;1608;p5"/>
            <p:cNvSpPr/>
            <p:nvPr/>
          </p:nvSpPr>
          <p:spPr>
            <a:xfrm>
              <a:off x="9308355" y="245808"/>
              <a:ext cx="28437" cy="21806"/>
            </a:xfrm>
            <a:custGeom>
              <a:rect b="b" l="l" r="r" t="t"/>
              <a:pathLst>
                <a:path extrusionOk="0" h="411" w="536">
                  <a:moveTo>
                    <a:pt x="268" y="1"/>
                  </a:moveTo>
                  <a:cubicBezTo>
                    <a:pt x="1" y="1"/>
                    <a:pt x="19" y="411"/>
                    <a:pt x="286" y="411"/>
                  </a:cubicBezTo>
                  <a:cubicBezTo>
                    <a:pt x="535" y="411"/>
                    <a:pt x="535"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09" name="Google Shape;1609;p5"/>
            <p:cNvSpPr/>
            <p:nvPr/>
          </p:nvSpPr>
          <p:spPr>
            <a:xfrm>
              <a:off x="9787540" y="368681"/>
              <a:ext cx="26527" cy="19896"/>
            </a:xfrm>
            <a:custGeom>
              <a:rect b="b" l="l" r="r" t="t"/>
              <a:pathLst>
                <a:path extrusionOk="0" h="375" w="500">
                  <a:moveTo>
                    <a:pt x="268" y="1"/>
                  </a:moveTo>
                  <a:cubicBezTo>
                    <a:pt x="36" y="1"/>
                    <a:pt x="1" y="375"/>
                    <a:pt x="250" y="375"/>
                  </a:cubicBezTo>
                  <a:cubicBezTo>
                    <a:pt x="482" y="375"/>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0" name="Google Shape;1610;p5"/>
            <p:cNvSpPr/>
            <p:nvPr/>
          </p:nvSpPr>
          <p:spPr>
            <a:xfrm>
              <a:off x="9112321" y="743720"/>
              <a:ext cx="30560" cy="21699"/>
            </a:xfrm>
            <a:custGeom>
              <a:rect b="b" l="l" r="r" t="t"/>
              <a:pathLst>
                <a:path extrusionOk="0" h="409" w="576">
                  <a:moveTo>
                    <a:pt x="314" y="1"/>
                  </a:moveTo>
                  <a:cubicBezTo>
                    <a:pt x="288" y="1"/>
                    <a:pt x="263" y="7"/>
                    <a:pt x="240" y="22"/>
                  </a:cubicBezTo>
                  <a:lnTo>
                    <a:pt x="204" y="40"/>
                  </a:lnTo>
                  <a:cubicBezTo>
                    <a:pt x="1" y="162"/>
                    <a:pt x="138" y="408"/>
                    <a:pt x="302" y="408"/>
                  </a:cubicBezTo>
                  <a:cubicBezTo>
                    <a:pt x="353" y="408"/>
                    <a:pt x="407" y="384"/>
                    <a:pt x="454" y="325"/>
                  </a:cubicBezTo>
                  <a:lnTo>
                    <a:pt x="471" y="289"/>
                  </a:lnTo>
                  <a:cubicBezTo>
                    <a:pt x="576" y="170"/>
                    <a:pt x="443" y="1"/>
                    <a:pt x="3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1" name="Google Shape;1611;p5"/>
            <p:cNvSpPr/>
            <p:nvPr/>
          </p:nvSpPr>
          <p:spPr>
            <a:xfrm>
              <a:off x="7797110" y="-588732"/>
              <a:ext cx="1758030" cy="1844033"/>
            </a:xfrm>
            <a:custGeom>
              <a:rect b="b" l="l" r="r" t="t"/>
              <a:pathLst>
                <a:path extrusionOk="0" h="34757" w="33136">
                  <a:moveTo>
                    <a:pt x="33135" y="1"/>
                  </a:moveTo>
                  <a:lnTo>
                    <a:pt x="33135" y="1"/>
                  </a:lnTo>
                  <a:cubicBezTo>
                    <a:pt x="28236" y="215"/>
                    <a:pt x="23302" y="446"/>
                    <a:pt x="18207" y="1925"/>
                  </a:cubicBezTo>
                  <a:cubicBezTo>
                    <a:pt x="17209" y="2210"/>
                    <a:pt x="16158" y="2584"/>
                    <a:pt x="15285" y="3332"/>
                  </a:cubicBezTo>
                  <a:cubicBezTo>
                    <a:pt x="14395" y="4098"/>
                    <a:pt x="13789" y="5363"/>
                    <a:pt x="14163" y="6147"/>
                  </a:cubicBezTo>
                  <a:cubicBezTo>
                    <a:pt x="14484" y="6806"/>
                    <a:pt x="15428" y="6948"/>
                    <a:pt x="15677" y="7661"/>
                  </a:cubicBezTo>
                  <a:cubicBezTo>
                    <a:pt x="15980" y="8516"/>
                    <a:pt x="15125" y="9799"/>
                    <a:pt x="14145" y="10422"/>
                  </a:cubicBezTo>
                  <a:cubicBezTo>
                    <a:pt x="13165" y="11028"/>
                    <a:pt x="12114" y="11188"/>
                    <a:pt x="11081" y="11402"/>
                  </a:cubicBezTo>
                  <a:cubicBezTo>
                    <a:pt x="9033" y="11830"/>
                    <a:pt x="6806" y="12649"/>
                    <a:pt x="5113" y="14341"/>
                  </a:cubicBezTo>
                  <a:cubicBezTo>
                    <a:pt x="3403" y="16052"/>
                    <a:pt x="2548" y="18795"/>
                    <a:pt x="3777" y="20024"/>
                  </a:cubicBezTo>
                  <a:cubicBezTo>
                    <a:pt x="4561" y="20826"/>
                    <a:pt x="6164" y="21075"/>
                    <a:pt x="5968" y="22447"/>
                  </a:cubicBezTo>
                  <a:cubicBezTo>
                    <a:pt x="5862" y="22946"/>
                    <a:pt x="5630" y="23427"/>
                    <a:pt x="5327" y="23836"/>
                  </a:cubicBezTo>
                  <a:cubicBezTo>
                    <a:pt x="3973" y="25832"/>
                    <a:pt x="2156" y="27595"/>
                    <a:pt x="1070" y="29697"/>
                  </a:cubicBezTo>
                  <a:cubicBezTo>
                    <a:pt x="1" y="31799"/>
                    <a:pt x="90" y="34489"/>
                    <a:pt x="1978" y="34739"/>
                  </a:cubicBezTo>
                  <a:cubicBezTo>
                    <a:pt x="2070" y="34751"/>
                    <a:pt x="2164" y="34756"/>
                    <a:pt x="2258" y="34756"/>
                  </a:cubicBezTo>
                  <a:cubicBezTo>
                    <a:pt x="3727" y="34756"/>
                    <a:pt x="5405" y="33367"/>
                    <a:pt x="6610" y="31978"/>
                  </a:cubicBezTo>
                  <a:cubicBezTo>
                    <a:pt x="7411" y="31051"/>
                    <a:pt x="8142" y="30071"/>
                    <a:pt x="8783" y="29038"/>
                  </a:cubicBezTo>
                  <a:cubicBezTo>
                    <a:pt x="9104" y="28539"/>
                    <a:pt x="9424" y="28005"/>
                    <a:pt x="9905" y="27667"/>
                  </a:cubicBezTo>
                  <a:cubicBezTo>
                    <a:pt x="10216" y="27450"/>
                    <a:pt x="10528" y="27358"/>
                    <a:pt x="10825" y="27358"/>
                  </a:cubicBezTo>
                  <a:cubicBezTo>
                    <a:pt x="11482" y="27358"/>
                    <a:pt x="12063" y="27809"/>
                    <a:pt x="12382" y="28361"/>
                  </a:cubicBezTo>
                  <a:cubicBezTo>
                    <a:pt x="12845" y="29163"/>
                    <a:pt x="13130" y="30178"/>
                    <a:pt x="14003" y="30481"/>
                  </a:cubicBezTo>
                  <a:cubicBezTo>
                    <a:pt x="14153" y="30529"/>
                    <a:pt x="14316" y="30552"/>
                    <a:pt x="14486" y="30552"/>
                  </a:cubicBezTo>
                  <a:cubicBezTo>
                    <a:pt x="15321" y="30552"/>
                    <a:pt x="16342" y="30004"/>
                    <a:pt x="17067" y="29234"/>
                  </a:cubicBezTo>
                  <a:cubicBezTo>
                    <a:pt x="17940" y="28326"/>
                    <a:pt x="18474" y="27168"/>
                    <a:pt x="18866" y="26045"/>
                  </a:cubicBezTo>
                  <a:cubicBezTo>
                    <a:pt x="19400" y="24513"/>
                    <a:pt x="19703" y="22928"/>
                    <a:pt x="19757" y="21307"/>
                  </a:cubicBezTo>
                  <a:cubicBezTo>
                    <a:pt x="19775" y="20220"/>
                    <a:pt x="19846" y="18813"/>
                    <a:pt x="20897" y="18100"/>
                  </a:cubicBezTo>
                  <a:cubicBezTo>
                    <a:pt x="21250" y="17849"/>
                    <a:pt x="21596" y="17765"/>
                    <a:pt x="21941" y="17765"/>
                  </a:cubicBezTo>
                  <a:cubicBezTo>
                    <a:pt x="22662" y="17765"/>
                    <a:pt x="23377" y="18136"/>
                    <a:pt x="24139" y="18136"/>
                  </a:cubicBezTo>
                  <a:cubicBezTo>
                    <a:pt x="24151" y="18136"/>
                    <a:pt x="24163" y="18136"/>
                    <a:pt x="24175" y="18136"/>
                  </a:cubicBezTo>
                  <a:cubicBezTo>
                    <a:pt x="26010" y="18100"/>
                    <a:pt x="27738" y="15891"/>
                    <a:pt x="28789" y="13985"/>
                  </a:cubicBezTo>
                  <a:cubicBezTo>
                    <a:pt x="31122" y="9656"/>
                    <a:pt x="33135" y="1"/>
                    <a:pt x="33135"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2" name="Google Shape;1612;p5"/>
            <p:cNvSpPr/>
            <p:nvPr/>
          </p:nvSpPr>
          <p:spPr>
            <a:xfrm>
              <a:off x="7827351" y="-591544"/>
              <a:ext cx="1727789" cy="1846845"/>
            </a:xfrm>
            <a:custGeom>
              <a:rect b="b" l="l" r="r" t="t"/>
              <a:pathLst>
                <a:path extrusionOk="0" h="34810" w="32566">
                  <a:moveTo>
                    <a:pt x="30837" y="0"/>
                  </a:moveTo>
                  <a:cubicBezTo>
                    <a:pt x="27203" y="3207"/>
                    <a:pt x="1" y="33634"/>
                    <a:pt x="1" y="33634"/>
                  </a:cubicBezTo>
                  <a:cubicBezTo>
                    <a:pt x="54" y="33812"/>
                    <a:pt x="161" y="33990"/>
                    <a:pt x="268" y="34150"/>
                  </a:cubicBezTo>
                  <a:cubicBezTo>
                    <a:pt x="553" y="34507"/>
                    <a:pt x="945" y="34738"/>
                    <a:pt x="1408" y="34792"/>
                  </a:cubicBezTo>
                  <a:cubicBezTo>
                    <a:pt x="1499" y="34804"/>
                    <a:pt x="1592" y="34809"/>
                    <a:pt x="1685" y="34809"/>
                  </a:cubicBezTo>
                  <a:cubicBezTo>
                    <a:pt x="3140" y="34809"/>
                    <a:pt x="4817" y="33420"/>
                    <a:pt x="6022" y="32031"/>
                  </a:cubicBezTo>
                  <a:cubicBezTo>
                    <a:pt x="6824" y="31104"/>
                    <a:pt x="7554" y="30124"/>
                    <a:pt x="8195" y="29091"/>
                  </a:cubicBezTo>
                  <a:cubicBezTo>
                    <a:pt x="8516" y="28592"/>
                    <a:pt x="8837" y="28058"/>
                    <a:pt x="9318" y="27720"/>
                  </a:cubicBezTo>
                  <a:cubicBezTo>
                    <a:pt x="9628" y="27503"/>
                    <a:pt x="9942" y="27411"/>
                    <a:pt x="10240" y="27411"/>
                  </a:cubicBezTo>
                  <a:cubicBezTo>
                    <a:pt x="10901" y="27411"/>
                    <a:pt x="11487" y="27862"/>
                    <a:pt x="11794" y="28414"/>
                  </a:cubicBezTo>
                  <a:cubicBezTo>
                    <a:pt x="12257" y="29198"/>
                    <a:pt x="12524" y="30231"/>
                    <a:pt x="13433" y="30534"/>
                  </a:cubicBezTo>
                  <a:cubicBezTo>
                    <a:pt x="13583" y="30582"/>
                    <a:pt x="13745" y="30605"/>
                    <a:pt x="13914" y="30605"/>
                  </a:cubicBezTo>
                  <a:cubicBezTo>
                    <a:pt x="14746" y="30605"/>
                    <a:pt x="15754" y="30057"/>
                    <a:pt x="16479" y="29287"/>
                  </a:cubicBezTo>
                  <a:cubicBezTo>
                    <a:pt x="17352" y="28379"/>
                    <a:pt x="17886" y="27221"/>
                    <a:pt x="18278" y="26098"/>
                  </a:cubicBezTo>
                  <a:cubicBezTo>
                    <a:pt x="18813" y="24566"/>
                    <a:pt x="19115" y="22981"/>
                    <a:pt x="19169" y="21360"/>
                  </a:cubicBezTo>
                  <a:cubicBezTo>
                    <a:pt x="19187" y="20273"/>
                    <a:pt x="19258" y="18866"/>
                    <a:pt x="20309" y="18153"/>
                  </a:cubicBezTo>
                  <a:cubicBezTo>
                    <a:pt x="20668" y="17902"/>
                    <a:pt x="21016" y="17818"/>
                    <a:pt x="21361" y="17818"/>
                  </a:cubicBezTo>
                  <a:cubicBezTo>
                    <a:pt x="22082" y="17818"/>
                    <a:pt x="22789" y="18189"/>
                    <a:pt x="23551" y="18189"/>
                  </a:cubicBezTo>
                  <a:cubicBezTo>
                    <a:pt x="23563" y="18189"/>
                    <a:pt x="23575" y="18189"/>
                    <a:pt x="23587" y="18189"/>
                  </a:cubicBezTo>
                  <a:cubicBezTo>
                    <a:pt x="25422" y="18153"/>
                    <a:pt x="27150" y="15944"/>
                    <a:pt x="28201" y="14038"/>
                  </a:cubicBezTo>
                  <a:cubicBezTo>
                    <a:pt x="30552" y="9709"/>
                    <a:pt x="32565" y="54"/>
                    <a:pt x="32565" y="54"/>
                  </a:cubicBezTo>
                  <a:lnTo>
                    <a:pt x="3083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3" name="Google Shape;1613;p5"/>
            <p:cNvSpPr/>
            <p:nvPr/>
          </p:nvSpPr>
          <p:spPr>
            <a:xfrm>
              <a:off x="8950187" y="-532017"/>
              <a:ext cx="499088" cy="30294"/>
            </a:xfrm>
            <a:custGeom>
              <a:rect b="b" l="l" r="r" t="t"/>
              <a:pathLst>
                <a:path extrusionOk="0" h="571" w="9407">
                  <a:moveTo>
                    <a:pt x="107" y="1"/>
                  </a:moveTo>
                  <a:cubicBezTo>
                    <a:pt x="54" y="1"/>
                    <a:pt x="0" y="54"/>
                    <a:pt x="0" y="108"/>
                  </a:cubicBezTo>
                  <a:cubicBezTo>
                    <a:pt x="0" y="179"/>
                    <a:pt x="36" y="214"/>
                    <a:pt x="107" y="232"/>
                  </a:cubicBezTo>
                  <a:cubicBezTo>
                    <a:pt x="1817" y="268"/>
                    <a:pt x="3278" y="339"/>
                    <a:pt x="4685" y="393"/>
                  </a:cubicBezTo>
                  <a:cubicBezTo>
                    <a:pt x="6093" y="464"/>
                    <a:pt x="7536" y="517"/>
                    <a:pt x="9264" y="571"/>
                  </a:cubicBezTo>
                  <a:cubicBezTo>
                    <a:pt x="9406" y="571"/>
                    <a:pt x="9406" y="339"/>
                    <a:pt x="9264" y="339"/>
                  </a:cubicBezTo>
                  <a:cubicBezTo>
                    <a:pt x="7553" y="304"/>
                    <a:pt x="6093" y="232"/>
                    <a:pt x="4685" y="179"/>
                  </a:cubicBezTo>
                  <a:cubicBezTo>
                    <a:pt x="3278" y="108"/>
                    <a:pt x="1817" y="54"/>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4" name="Google Shape;1614;p5"/>
            <p:cNvSpPr/>
            <p:nvPr/>
          </p:nvSpPr>
          <p:spPr>
            <a:xfrm>
              <a:off x="8599553" y="-405377"/>
              <a:ext cx="675815" cy="52047"/>
            </a:xfrm>
            <a:custGeom>
              <a:rect b="b" l="l" r="r" t="t"/>
              <a:pathLst>
                <a:path extrusionOk="0" h="981" w="12738">
                  <a:moveTo>
                    <a:pt x="107" y="1"/>
                  </a:moveTo>
                  <a:cubicBezTo>
                    <a:pt x="53" y="1"/>
                    <a:pt x="0" y="54"/>
                    <a:pt x="0" y="108"/>
                  </a:cubicBezTo>
                  <a:cubicBezTo>
                    <a:pt x="0" y="179"/>
                    <a:pt x="53" y="232"/>
                    <a:pt x="107" y="232"/>
                  </a:cubicBezTo>
                  <a:lnTo>
                    <a:pt x="125" y="232"/>
                  </a:lnTo>
                  <a:cubicBezTo>
                    <a:pt x="1443" y="232"/>
                    <a:pt x="9816" y="749"/>
                    <a:pt x="12613" y="981"/>
                  </a:cubicBezTo>
                  <a:cubicBezTo>
                    <a:pt x="12684" y="981"/>
                    <a:pt x="12737" y="927"/>
                    <a:pt x="12737" y="874"/>
                  </a:cubicBezTo>
                  <a:cubicBezTo>
                    <a:pt x="12737" y="802"/>
                    <a:pt x="12702" y="749"/>
                    <a:pt x="12630" y="749"/>
                  </a:cubicBezTo>
                  <a:cubicBezTo>
                    <a:pt x="9834" y="517"/>
                    <a:pt x="1443" y="1"/>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5" name="Google Shape;1615;p5"/>
            <p:cNvSpPr/>
            <p:nvPr/>
          </p:nvSpPr>
          <p:spPr>
            <a:xfrm>
              <a:off x="8574936" y="-252263"/>
              <a:ext cx="533150" cy="54859"/>
            </a:xfrm>
            <a:custGeom>
              <a:rect b="b" l="l" r="r" t="t"/>
              <a:pathLst>
                <a:path extrusionOk="0" h="1034" w="10049">
                  <a:moveTo>
                    <a:pt x="126" y="1"/>
                  </a:moveTo>
                  <a:cubicBezTo>
                    <a:pt x="72" y="1"/>
                    <a:pt x="19" y="54"/>
                    <a:pt x="1" y="108"/>
                  </a:cubicBezTo>
                  <a:cubicBezTo>
                    <a:pt x="1" y="161"/>
                    <a:pt x="36" y="215"/>
                    <a:pt x="108" y="232"/>
                  </a:cubicBezTo>
                  <a:lnTo>
                    <a:pt x="1105" y="321"/>
                  </a:lnTo>
                  <a:cubicBezTo>
                    <a:pt x="4241" y="624"/>
                    <a:pt x="6717" y="874"/>
                    <a:pt x="9941" y="1034"/>
                  </a:cubicBezTo>
                  <a:cubicBezTo>
                    <a:pt x="9995" y="1034"/>
                    <a:pt x="10048" y="981"/>
                    <a:pt x="10048" y="927"/>
                  </a:cubicBezTo>
                  <a:cubicBezTo>
                    <a:pt x="10048" y="874"/>
                    <a:pt x="10012" y="820"/>
                    <a:pt x="9941" y="820"/>
                  </a:cubicBezTo>
                  <a:cubicBezTo>
                    <a:pt x="6717" y="642"/>
                    <a:pt x="4241" y="410"/>
                    <a:pt x="1123" y="108"/>
                  </a:cubicBezTo>
                  <a:lnTo>
                    <a:pt x="126" y="1"/>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6" name="Google Shape;1616;p5"/>
            <p:cNvSpPr/>
            <p:nvPr/>
          </p:nvSpPr>
          <p:spPr>
            <a:xfrm>
              <a:off x="8535252" y="-32036"/>
              <a:ext cx="382845" cy="26527"/>
            </a:xfrm>
            <a:custGeom>
              <a:rect b="b" l="l" r="r" t="t"/>
              <a:pathLst>
                <a:path extrusionOk="0" h="500" w="7216">
                  <a:moveTo>
                    <a:pt x="161" y="1"/>
                  </a:moveTo>
                  <a:cubicBezTo>
                    <a:pt x="1" y="1"/>
                    <a:pt x="1" y="232"/>
                    <a:pt x="161" y="232"/>
                  </a:cubicBezTo>
                  <a:cubicBezTo>
                    <a:pt x="1550" y="250"/>
                    <a:pt x="2602" y="303"/>
                    <a:pt x="3617" y="357"/>
                  </a:cubicBezTo>
                  <a:cubicBezTo>
                    <a:pt x="4650" y="410"/>
                    <a:pt x="5701" y="464"/>
                    <a:pt x="7109" y="499"/>
                  </a:cubicBezTo>
                  <a:cubicBezTo>
                    <a:pt x="7162" y="481"/>
                    <a:pt x="7215" y="446"/>
                    <a:pt x="7215" y="375"/>
                  </a:cubicBezTo>
                  <a:cubicBezTo>
                    <a:pt x="7215" y="321"/>
                    <a:pt x="7162" y="268"/>
                    <a:pt x="7109" y="268"/>
                  </a:cubicBezTo>
                  <a:cubicBezTo>
                    <a:pt x="5701" y="232"/>
                    <a:pt x="4650" y="179"/>
                    <a:pt x="3635" y="143"/>
                  </a:cubicBezTo>
                  <a:cubicBezTo>
                    <a:pt x="2602" y="90"/>
                    <a:pt x="1550" y="36"/>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7" name="Google Shape;1617;p5"/>
            <p:cNvSpPr/>
            <p:nvPr/>
          </p:nvSpPr>
          <p:spPr>
            <a:xfrm>
              <a:off x="8151565" y="105003"/>
              <a:ext cx="632309" cy="37881"/>
            </a:xfrm>
            <a:custGeom>
              <a:rect b="b" l="l" r="r" t="t"/>
              <a:pathLst>
                <a:path extrusionOk="0" h="714" w="11918">
                  <a:moveTo>
                    <a:pt x="125" y="1"/>
                  </a:moveTo>
                  <a:cubicBezTo>
                    <a:pt x="53" y="1"/>
                    <a:pt x="0" y="54"/>
                    <a:pt x="0" y="107"/>
                  </a:cubicBezTo>
                  <a:cubicBezTo>
                    <a:pt x="0" y="179"/>
                    <a:pt x="53" y="232"/>
                    <a:pt x="107" y="232"/>
                  </a:cubicBezTo>
                  <a:cubicBezTo>
                    <a:pt x="3581" y="428"/>
                    <a:pt x="7963" y="606"/>
                    <a:pt x="11793" y="713"/>
                  </a:cubicBezTo>
                  <a:cubicBezTo>
                    <a:pt x="11847" y="713"/>
                    <a:pt x="11900" y="660"/>
                    <a:pt x="11900" y="606"/>
                  </a:cubicBezTo>
                  <a:cubicBezTo>
                    <a:pt x="11918" y="535"/>
                    <a:pt x="11864" y="482"/>
                    <a:pt x="11793" y="482"/>
                  </a:cubicBezTo>
                  <a:cubicBezTo>
                    <a:pt x="7963" y="393"/>
                    <a:pt x="3599" y="214"/>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8" name="Google Shape;1618;p5"/>
            <p:cNvSpPr/>
            <p:nvPr/>
          </p:nvSpPr>
          <p:spPr>
            <a:xfrm>
              <a:off x="8000307" y="264642"/>
              <a:ext cx="621009" cy="64409"/>
            </a:xfrm>
            <a:custGeom>
              <a:rect b="b" l="l" r="r" t="t"/>
              <a:pathLst>
                <a:path extrusionOk="0" h="1214" w="11705">
                  <a:moveTo>
                    <a:pt x="354" y="1"/>
                  </a:moveTo>
                  <a:cubicBezTo>
                    <a:pt x="279" y="1"/>
                    <a:pt x="209" y="1"/>
                    <a:pt x="143" y="2"/>
                  </a:cubicBezTo>
                  <a:cubicBezTo>
                    <a:pt x="1" y="2"/>
                    <a:pt x="1" y="216"/>
                    <a:pt x="143" y="216"/>
                  </a:cubicBezTo>
                  <a:cubicBezTo>
                    <a:pt x="203" y="215"/>
                    <a:pt x="267" y="215"/>
                    <a:pt x="335" y="215"/>
                  </a:cubicBezTo>
                  <a:cubicBezTo>
                    <a:pt x="1715" y="215"/>
                    <a:pt x="4746" y="398"/>
                    <a:pt x="11384" y="1196"/>
                  </a:cubicBezTo>
                  <a:lnTo>
                    <a:pt x="11527" y="1214"/>
                  </a:lnTo>
                  <a:lnTo>
                    <a:pt x="11544" y="1214"/>
                  </a:lnTo>
                  <a:cubicBezTo>
                    <a:pt x="11687" y="1214"/>
                    <a:pt x="11705" y="1000"/>
                    <a:pt x="11544" y="982"/>
                  </a:cubicBezTo>
                  <a:lnTo>
                    <a:pt x="11402" y="964"/>
                  </a:lnTo>
                  <a:cubicBezTo>
                    <a:pt x="4793" y="170"/>
                    <a:pt x="1744" y="1"/>
                    <a:pt x="354"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19" name="Google Shape;1619;p5"/>
            <p:cNvSpPr/>
            <p:nvPr/>
          </p:nvSpPr>
          <p:spPr>
            <a:xfrm>
              <a:off x="7969112" y="408366"/>
              <a:ext cx="540684" cy="43558"/>
            </a:xfrm>
            <a:custGeom>
              <a:rect b="b" l="l" r="r" t="t"/>
              <a:pathLst>
                <a:path extrusionOk="0" h="821" w="10191">
                  <a:moveTo>
                    <a:pt x="126" y="1"/>
                  </a:moveTo>
                  <a:cubicBezTo>
                    <a:pt x="72" y="1"/>
                    <a:pt x="19" y="54"/>
                    <a:pt x="1" y="108"/>
                  </a:cubicBezTo>
                  <a:cubicBezTo>
                    <a:pt x="1" y="161"/>
                    <a:pt x="54" y="215"/>
                    <a:pt x="108" y="233"/>
                  </a:cubicBezTo>
                  <a:cubicBezTo>
                    <a:pt x="3403" y="482"/>
                    <a:pt x="6735" y="678"/>
                    <a:pt x="10030" y="820"/>
                  </a:cubicBezTo>
                  <a:lnTo>
                    <a:pt x="10048" y="820"/>
                  </a:lnTo>
                  <a:cubicBezTo>
                    <a:pt x="10191" y="820"/>
                    <a:pt x="10191" y="607"/>
                    <a:pt x="10048" y="607"/>
                  </a:cubicBezTo>
                  <a:cubicBezTo>
                    <a:pt x="6753" y="446"/>
                    <a:pt x="3421" y="250"/>
                    <a:pt x="12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0" name="Google Shape;1620;p5"/>
            <p:cNvSpPr/>
            <p:nvPr/>
          </p:nvSpPr>
          <p:spPr>
            <a:xfrm>
              <a:off x="8107105" y="604029"/>
              <a:ext cx="247714" cy="25573"/>
            </a:xfrm>
            <a:custGeom>
              <a:rect b="b" l="l" r="r" t="t"/>
              <a:pathLst>
                <a:path extrusionOk="0" h="482" w="4669">
                  <a:moveTo>
                    <a:pt x="161" y="1"/>
                  </a:moveTo>
                  <a:cubicBezTo>
                    <a:pt x="1" y="1"/>
                    <a:pt x="1" y="214"/>
                    <a:pt x="161" y="214"/>
                  </a:cubicBezTo>
                  <a:cubicBezTo>
                    <a:pt x="1123" y="232"/>
                    <a:pt x="1960" y="303"/>
                    <a:pt x="2762" y="357"/>
                  </a:cubicBezTo>
                  <a:cubicBezTo>
                    <a:pt x="3368" y="410"/>
                    <a:pt x="3938" y="446"/>
                    <a:pt x="4526" y="482"/>
                  </a:cubicBezTo>
                  <a:cubicBezTo>
                    <a:pt x="4668" y="482"/>
                    <a:pt x="4668" y="250"/>
                    <a:pt x="4526" y="250"/>
                  </a:cubicBezTo>
                  <a:cubicBezTo>
                    <a:pt x="3956" y="232"/>
                    <a:pt x="3385" y="179"/>
                    <a:pt x="2780" y="143"/>
                  </a:cubicBezTo>
                  <a:cubicBezTo>
                    <a:pt x="1960" y="72"/>
                    <a:pt x="1123" y="1"/>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1" name="Google Shape;1621;p5"/>
            <p:cNvSpPr/>
            <p:nvPr/>
          </p:nvSpPr>
          <p:spPr>
            <a:xfrm>
              <a:off x="8010706" y="751466"/>
              <a:ext cx="233495" cy="23663"/>
            </a:xfrm>
            <a:custGeom>
              <a:rect b="b" l="l" r="r" t="t"/>
              <a:pathLst>
                <a:path extrusionOk="0" h="446" w="4401">
                  <a:moveTo>
                    <a:pt x="4276" y="1"/>
                  </a:moveTo>
                  <a:cubicBezTo>
                    <a:pt x="3492" y="107"/>
                    <a:pt x="2637" y="125"/>
                    <a:pt x="1818" y="143"/>
                  </a:cubicBezTo>
                  <a:cubicBezTo>
                    <a:pt x="1248" y="161"/>
                    <a:pt x="660" y="179"/>
                    <a:pt x="108" y="214"/>
                  </a:cubicBezTo>
                  <a:cubicBezTo>
                    <a:pt x="54" y="214"/>
                    <a:pt x="1" y="268"/>
                    <a:pt x="1" y="339"/>
                  </a:cubicBezTo>
                  <a:cubicBezTo>
                    <a:pt x="1" y="393"/>
                    <a:pt x="54" y="446"/>
                    <a:pt x="108" y="446"/>
                  </a:cubicBezTo>
                  <a:lnTo>
                    <a:pt x="125" y="446"/>
                  </a:lnTo>
                  <a:cubicBezTo>
                    <a:pt x="678" y="410"/>
                    <a:pt x="1248" y="393"/>
                    <a:pt x="1818" y="375"/>
                  </a:cubicBezTo>
                  <a:cubicBezTo>
                    <a:pt x="2637" y="357"/>
                    <a:pt x="3510" y="321"/>
                    <a:pt x="4294" y="232"/>
                  </a:cubicBezTo>
                  <a:cubicBezTo>
                    <a:pt x="4365" y="214"/>
                    <a:pt x="4401" y="161"/>
                    <a:pt x="4401" y="107"/>
                  </a:cubicBezTo>
                  <a:cubicBezTo>
                    <a:pt x="4383" y="36"/>
                    <a:pt x="4330" y="1"/>
                    <a:pt x="427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2" name="Google Shape;1622;p5"/>
            <p:cNvSpPr/>
            <p:nvPr/>
          </p:nvSpPr>
          <p:spPr>
            <a:xfrm>
              <a:off x="7917172" y="847706"/>
              <a:ext cx="242939" cy="46529"/>
            </a:xfrm>
            <a:custGeom>
              <a:rect b="b" l="l" r="r" t="t"/>
              <a:pathLst>
                <a:path extrusionOk="0" h="877" w="4579">
                  <a:moveTo>
                    <a:pt x="4458" y="0"/>
                  </a:moveTo>
                  <a:cubicBezTo>
                    <a:pt x="4451" y="0"/>
                    <a:pt x="4443" y="1"/>
                    <a:pt x="4436" y="4"/>
                  </a:cubicBezTo>
                  <a:cubicBezTo>
                    <a:pt x="3492" y="200"/>
                    <a:pt x="2548" y="360"/>
                    <a:pt x="1603" y="449"/>
                  </a:cubicBezTo>
                  <a:cubicBezTo>
                    <a:pt x="1069" y="520"/>
                    <a:pt x="588" y="574"/>
                    <a:pt x="143" y="645"/>
                  </a:cubicBezTo>
                  <a:cubicBezTo>
                    <a:pt x="0" y="663"/>
                    <a:pt x="18" y="877"/>
                    <a:pt x="160" y="877"/>
                  </a:cubicBezTo>
                  <a:lnTo>
                    <a:pt x="178" y="859"/>
                  </a:lnTo>
                  <a:cubicBezTo>
                    <a:pt x="624" y="805"/>
                    <a:pt x="1105" y="734"/>
                    <a:pt x="1621" y="681"/>
                  </a:cubicBezTo>
                  <a:cubicBezTo>
                    <a:pt x="2619" y="556"/>
                    <a:pt x="3652" y="413"/>
                    <a:pt x="4489" y="235"/>
                  </a:cubicBezTo>
                  <a:cubicBezTo>
                    <a:pt x="4543" y="217"/>
                    <a:pt x="4578" y="146"/>
                    <a:pt x="4561" y="93"/>
                  </a:cubicBezTo>
                  <a:cubicBezTo>
                    <a:pt x="4561" y="46"/>
                    <a:pt x="4507" y="0"/>
                    <a:pt x="445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3" name="Google Shape;1623;p5"/>
            <p:cNvSpPr/>
            <p:nvPr/>
          </p:nvSpPr>
          <p:spPr>
            <a:xfrm>
              <a:off x="9412766" y="-492810"/>
              <a:ext cx="46901" cy="281245"/>
            </a:xfrm>
            <a:custGeom>
              <a:rect b="b" l="l" r="r" t="t"/>
              <a:pathLst>
                <a:path extrusionOk="0" h="5301" w="884">
                  <a:moveTo>
                    <a:pt x="123" y="1"/>
                  </a:moveTo>
                  <a:cubicBezTo>
                    <a:pt x="62" y="1"/>
                    <a:pt x="1" y="41"/>
                    <a:pt x="10" y="117"/>
                  </a:cubicBezTo>
                  <a:cubicBezTo>
                    <a:pt x="188" y="1827"/>
                    <a:pt x="260" y="2255"/>
                    <a:pt x="331" y="2664"/>
                  </a:cubicBezTo>
                  <a:cubicBezTo>
                    <a:pt x="402" y="3074"/>
                    <a:pt x="473" y="3502"/>
                    <a:pt x="651" y="5194"/>
                  </a:cubicBezTo>
                  <a:cubicBezTo>
                    <a:pt x="651" y="5247"/>
                    <a:pt x="705" y="5301"/>
                    <a:pt x="758" y="5301"/>
                  </a:cubicBezTo>
                  <a:lnTo>
                    <a:pt x="776" y="5301"/>
                  </a:lnTo>
                  <a:cubicBezTo>
                    <a:pt x="830" y="5283"/>
                    <a:pt x="883" y="5230"/>
                    <a:pt x="865" y="5176"/>
                  </a:cubicBezTo>
                  <a:cubicBezTo>
                    <a:pt x="687" y="3466"/>
                    <a:pt x="616" y="3038"/>
                    <a:pt x="545" y="2629"/>
                  </a:cubicBezTo>
                  <a:cubicBezTo>
                    <a:pt x="491" y="2219"/>
                    <a:pt x="420" y="1809"/>
                    <a:pt x="242" y="99"/>
                  </a:cubicBezTo>
                  <a:cubicBezTo>
                    <a:pt x="233" y="32"/>
                    <a:pt x="178" y="1"/>
                    <a:pt x="12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4" name="Google Shape;1624;p5"/>
            <p:cNvSpPr/>
            <p:nvPr/>
          </p:nvSpPr>
          <p:spPr>
            <a:xfrm>
              <a:off x="9276258" y="-381928"/>
              <a:ext cx="78468" cy="476593"/>
            </a:xfrm>
            <a:custGeom>
              <a:rect b="b" l="l" r="r" t="t"/>
              <a:pathLst>
                <a:path extrusionOk="0" h="8983" w="1479">
                  <a:moveTo>
                    <a:pt x="128" y="1"/>
                  </a:moveTo>
                  <a:cubicBezTo>
                    <a:pt x="121" y="1"/>
                    <a:pt x="114" y="2"/>
                    <a:pt x="107" y="4"/>
                  </a:cubicBezTo>
                  <a:cubicBezTo>
                    <a:pt x="36" y="22"/>
                    <a:pt x="0" y="75"/>
                    <a:pt x="18" y="129"/>
                  </a:cubicBezTo>
                  <a:cubicBezTo>
                    <a:pt x="463" y="2926"/>
                    <a:pt x="1158" y="7629"/>
                    <a:pt x="1247" y="8876"/>
                  </a:cubicBezTo>
                  <a:cubicBezTo>
                    <a:pt x="1247" y="8929"/>
                    <a:pt x="1301" y="8983"/>
                    <a:pt x="1354" y="8983"/>
                  </a:cubicBezTo>
                  <a:lnTo>
                    <a:pt x="1372" y="8983"/>
                  </a:lnTo>
                  <a:cubicBezTo>
                    <a:pt x="1425" y="8983"/>
                    <a:pt x="1479" y="8929"/>
                    <a:pt x="1479" y="8858"/>
                  </a:cubicBezTo>
                  <a:cubicBezTo>
                    <a:pt x="1372" y="7611"/>
                    <a:pt x="677" y="2890"/>
                    <a:pt x="232" y="93"/>
                  </a:cubicBezTo>
                  <a:cubicBezTo>
                    <a:pt x="216" y="47"/>
                    <a:pt x="174"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5" name="Google Shape;1625;p5"/>
            <p:cNvSpPr/>
            <p:nvPr/>
          </p:nvSpPr>
          <p:spPr>
            <a:xfrm>
              <a:off x="9123144" y="-242820"/>
              <a:ext cx="95499" cy="541638"/>
            </a:xfrm>
            <a:custGeom>
              <a:rect b="b" l="l" r="r" t="t"/>
              <a:pathLst>
                <a:path extrusionOk="0" h="10209" w="1800">
                  <a:moveTo>
                    <a:pt x="107" y="1"/>
                  </a:moveTo>
                  <a:cubicBezTo>
                    <a:pt x="36" y="1"/>
                    <a:pt x="0" y="72"/>
                    <a:pt x="0" y="126"/>
                  </a:cubicBezTo>
                  <a:cubicBezTo>
                    <a:pt x="446" y="3599"/>
                    <a:pt x="926" y="6468"/>
                    <a:pt x="1568" y="10102"/>
                  </a:cubicBezTo>
                  <a:cubicBezTo>
                    <a:pt x="1568" y="10155"/>
                    <a:pt x="1621" y="10209"/>
                    <a:pt x="1675" y="10209"/>
                  </a:cubicBezTo>
                  <a:lnTo>
                    <a:pt x="1693" y="10209"/>
                  </a:lnTo>
                  <a:cubicBezTo>
                    <a:pt x="1764" y="10191"/>
                    <a:pt x="1799" y="10137"/>
                    <a:pt x="1782" y="10066"/>
                  </a:cubicBezTo>
                  <a:cubicBezTo>
                    <a:pt x="1158" y="6432"/>
                    <a:pt x="677" y="3582"/>
                    <a:pt x="232" y="90"/>
                  </a:cubicBezTo>
                  <a:cubicBezTo>
                    <a:pt x="214" y="37"/>
                    <a:pt x="160" y="1"/>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6" name="Google Shape;1626;p5"/>
            <p:cNvSpPr/>
            <p:nvPr/>
          </p:nvSpPr>
          <p:spPr>
            <a:xfrm>
              <a:off x="8941646" y="-49968"/>
              <a:ext cx="59634" cy="405499"/>
            </a:xfrm>
            <a:custGeom>
              <a:rect b="b" l="l" r="r" t="t"/>
              <a:pathLst>
                <a:path extrusionOk="0" h="7643" w="1124">
                  <a:moveTo>
                    <a:pt x="108" y="0"/>
                  </a:moveTo>
                  <a:cubicBezTo>
                    <a:pt x="36" y="0"/>
                    <a:pt x="1" y="53"/>
                    <a:pt x="1" y="125"/>
                  </a:cubicBezTo>
                  <a:cubicBezTo>
                    <a:pt x="143" y="1514"/>
                    <a:pt x="286" y="2690"/>
                    <a:pt x="446" y="3830"/>
                  </a:cubicBezTo>
                  <a:cubicBezTo>
                    <a:pt x="606" y="4970"/>
                    <a:pt x="767" y="6164"/>
                    <a:pt x="892" y="7553"/>
                  </a:cubicBezTo>
                  <a:cubicBezTo>
                    <a:pt x="892" y="7607"/>
                    <a:pt x="945" y="7642"/>
                    <a:pt x="998" y="7642"/>
                  </a:cubicBezTo>
                  <a:lnTo>
                    <a:pt x="1016" y="7642"/>
                  </a:lnTo>
                  <a:cubicBezTo>
                    <a:pt x="1070" y="7642"/>
                    <a:pt x="1123" y="7589"/>
                    <a:pt x="1123" y="7518"/>
                  </a:cubicBezTo>
                  <a:cubicBezTo>
                    <a:pt x="981" y="6128"/>
                    <a:pt x="838" y="4952"/>
                    <a:pt x="678" y="3812"/>
                  </a:cubicBezTo>
                  <a:cubicBezTo>
                    <a:pt x="517" y="2672"/>
                    <a:pt x="357" y="1479"/>
                    <a:pt x="232" y="107"/>
                  </a:cubicBezTo>
                  <a:cubicBezTo>
                    <a:pt x="215" y="36"/>
                    <a:pt x="161" y="0"/>
                    <a:pt x="10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7" name="Google Shape;1627;p5"/>
            <p:cNvSpPr/>
            <p:nvPr/>
          </p:nvSpPr>
          <p:spPr>
            <a:xfrm>
              <a:off x="8799885" y="99326"/>
              <a:ext cx="55814" cy="363002"/>
            </a:xfrm>
            <a:custGeom>
              <a:rect b="b" l="l" r="r" t="t"/>
              <a:pathLst>
                <a:path extrusionOk="0" h="6842" w="1052">
                  <a:moveTo>
                    <a:pt x="108" y="1"/>
                  </a:moveTo>
                  <a:cubicBezTo>
                    <a:pt x="54" y="1"/>
                    <a:pt x="1" y="54"/>
                    <a:pt x="18" y="125"/>
                  </a:cubicBezTo>
                  <a:cubicBezTo>
                    <a:pt x="143" y="1355"/>
                    <a:pt x="339" y="2904"/>
                    <a:pt x="535" y="4383"/>
                  </a:cubicBezTo>
                  <a:cubicBezTo>
                    <a:pt x="624" y="5202"/>
                    <a:pt x="731" y="6004"/>
                    <a:pt x="820" y="6735"/>
                  </a:cubicBezTo>
                  <a:cubicBezTo>
                    <a:pt x="838" y="6806"/>
                    <a:pt x="874" y="6841"/>
                    <a:pt x="945" y="6841"/>
                  </a:cubicBezTo>
                  <a:cubicBezTo>
                    <a:pt x="1016" y="6824"/>
                    <a:pt x="1052" y="6770"/>
                    <a:pt x="1052" y="6717"/>
                  </a:cubicBezTo>
                  <a:cubicBezTo>
                    <a:pt x="963" y="5969"/>
                    <a:pt x="856" y="5167"/>
                    <a:pt x="749" y="4365"/>
                  </a:cubicBezTo>
                  <a:cubicBezTo>
                    <a:pt x="553" y="2869"/>
                    <a:pt x="357" y="1337"/>
                    <a:pt x="232" y="108"/>
                  </a:cubicBezTo>
                  <a:cubicBezTo>
                    <a:pt x="232" y="36"/>
                    <a:pt x="179" y="1"/>
                    <a:pt x="10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8" name="Google Shape;1628;p5"/>
            <p:cNvSpPr/>
            <p:nvPr/>
          </p:nvSpPr>
          <p:spPr>
            <a:xfrm>
              <a:off x="8636373" y="289047"/>
              <a:ext cx="102131" cy="619364"/>
            </a:xfrm>
            <a:custGeom>
              <a:rect b="b" l="l" r="r" t="t"/>
              <a:pathLst>
                <a:path extrusionOk="0" h="11674" w="1925">
                  <a:moveTo>
                    <a:pt x="135" y="1"/>
                  </a:moveTo>
                  <a:cubicBezTo>
                    <a:pt x="126" y="1"/>
                    <a:pt x="117" y="2"/>
                    <a:pt x="108" y="5"/>
                  </a:cubicBezTo>
                  <a:cubicBezTo>
                    <a:pt x="36" y="5"/>
                    <a:pt x="1" y="77"/>
                    <a:pt x="19" y="130"/>
                  </a:cubicBezTo>
                  <a:cubicBezTo>
                    <a:pt x="304" y="1609"/>
                    <a:pt x="1533" y="8681"/>
                    <a:pt x="1693" y="11567"/>
                  </a:cubicBezTo>
                  <a:cubicBezTo>
                    <a:pt x="1711" y="11620"/>
                    <a:pt x="1747" y="11674"/>
                    <a:pt x="1818" y="11674"/>
                  </a:cubicBezTo>
                  <a:cubicBezTo>
                    <a:pt x="1871" y="11674"/>
                    <a:pt x="1925" y="11620"/>
                    <a:pt x="1925" y="11549"/>
                  </a:cubicBezTo>
                  <a:cubicBezTo>
                    <a:pt x="1747" y="8645"/>
                    <a:pt x="517" y="1573"/>
                    <a:pt x="232" y="94"/>
                  </a:cubicBezTo>
                  <a:cubicBezTo>
                    <a:pt x="218" y="35"/>
                    <a:pt x="178" y="1"/>
                    <a:pt x="13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29" name="Google Shape;1629;p5"/>
            <p:cNvSpPr/>
            <p:nvPr/>
          </p:nvSpPr>
          <p:spPr>
            <a:xfrm>
              <a:off x="8519601" y="422160"/>
              <a:ext cx="92263" cy="599681"/>
            </a:xfrm>
            <a:custGeom>
              <a:rect b="b" l="l" r="r" t="t"/>
              <a:pathLst>
                <a:path extrusionOk="0" h="11303" w="1739">
                  <a:moveTo>
                    <a:pt x="118" y="1"/>
                  </a:moveTo>
                  <a:cubicBezTo>
                    <a:pt x="60" y="1"/>
                    <a:pt x="1" y="46"/>
                    <a:pt x="11" y="133"/>
                  </a:cubicBezTo>
                  <a:cubicBezTo>
                    <a:pt x="403" y="3429"/>
                    <a:pt x="1026" y="7989"/>
                    <a:pt x="1525" y="11213"/>
                  </a:cubicBezTo>
                  <a:cubicBezTo>
                    <a:pt x="1525" y="11267"/>
                    <a:pt x="1578" y="11302"/>
                    <a:pt x="1632" y="11302"/>
                  </a:cubicBezTo>
                  <a:lnTo>
                    <a:pt x="1650" y="11302"/>
                  </a:lnTo>
                  <a:cubicBezTo>
                    <a:pt x="1703" y="11285"/>
                    <a:pt x="1739" y="11231"/>
                    <a:pt x="1739" y="11178"/>
                  </a:cubicBezTo>
                  <a:cubicBezTo>
                    <a:pt x="1240" y="7953"/>
                    <a:pt x="634" y="3411"/>
                    <a:pt x="224" y="97"/>
                  </a:cubicBezTo>
                  <a:cubicBezTo>
                    <a:pt x="216" y="32"/>
                    <a:pt x="167" y="1"/>
                    <a:pt x="11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0" name="Google Shape;1630;p5"/>
            <p:cNvSpPr/>
            <p:nvPr/>
          </p:nvSpPr>
          <p:spPr>
            <a:xfrm>
              <a:off x="8355186" y="605992"/>
              <a:ext cx="50668" cy="263683"/>
            </a:xfrm>
            <a:custGeom>
              <a:rect b="b" l="l" r="r" t="t"/>
              <a:pathLst>
                <a:path extrusionOk="0" h="4970" w="955">
                  <a:moveTo>
                    <a:pt x="128" y="1"/>
                  </a:moveTo>
                  <a:cubicBezTo>
                    <a:pt x="64" y="1"/>
                    <a:pt x="0" y="46"/>
                    <a:pt x="10" y="124"/>
                  </a:cubicBezTo>
                  <a:cubicBezTo>
                    <a:pt x="81" y="730"/>
                    <a:pt x="188" y="1389"/>
                    <a:pt x="313" y="2083"/>
                  </a:cubicBezTo>
                  <a:cubicBezTo>
                    <a:pt x="473" y="2992"/>
                    <a:pt x="651" y="3936"/>
                    <a:pt x="723" y="4880"/>
                  </a:cubicBezTo>
                  <a:cubicBezTo>
                    <a:pt x="723" y="4934"/>
                    <a:pt x="776" y="4969"/>
                    <a:pt x="829" y="4969"/>
                  </a:cubicBezTo>
                  <a:lnTo>
                    <a:pt x="847" y="4969"/>
                  </a:lnTo>
                  <a:cubicBezTo>
                    <a:pt x="901" y="4969"/>
                    <a:pt x="954" y="4916"/>
                    <a:pt x="954" y="4845"/>
                  </a:cubicBezTo>
                  <a:cubicBezTo>
                    <a:pt x="865" y="3901"/>
                    <a:pt x="705" y="2956"/>
                    <a:pt x="544" y="2048"/>
                  </a:cubicBezTo>
                  <a:cubicBezTo>
                    <a:pt x="420" y="1353"/>
                    <a:pt x="295" y="694"/>
                    <a:pt x="242" y="106"/>
                  </a:cubicBezTo>
                  <a:cubicBezTo>
                    <a:pt x="233" y="33"/>
                    <a:pt x="181"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1" name="Google Shape;1631;p5"/>
            <p:cNvSpPr/>
            <p:nvPr/>
          </p:nvSpPr>
          <p:spPr>
            <a:xfrm>
              <a:off x="8230933" y="757143"/>
              <a:ext cx="17986" cy="212697"/>
            </a:xfrm>
            <a:custGeom>
              <a:rect b="b" l="l" r="r" t="t"/>
              <a:pathLst>
                <a:path extrusionOk="0" h="4009" w="339">
                  <a:moveTo>
                    <a:pt x="143" y="0"/>
                  </a:moveTo>
                  <a:cubicBezTo>
                    <a:pt x="72" y="0"/>
                    <a:pt x="18" y="54"/>
                    <a:pt x="18" y="107"/>
                  </a:cubicBezTo>
                  <a:cubicBezTo>
                    <a:pt x="0" y="856"/>
                    <a:pt x="0" y="1604"/>
                    <a:pt x="54" y="2334"/>
                  </a:cubicBezTo>
                  <a:cubicBezTo>
                    <a:pt x="90" y="2833"/>
                    <a:pt x="107" y="3350"/>
                    <a:pt x="107" y="3902"/>
                  </a:cubicBezTo>
                  <a:cubicBezTo>
                    <a:pt x="107" y="3955"/>
                    <a:pt x="161" y="4009"/>
                    <a:pt x="232" y="4009"/>
                  </a:cubicBezTo>
                  <a:cubicBezTo>
                    <a:pt x="285" y="4009"/>
                    <a:pt x="339" y="3955"/>
                    <a:pt x="339" y="3902"/>
                  </a:cubicBezTo>
                  <a:cubicBezTo>
                    <a:pt x="339" y="3332"/>
                    <a:pt x="303" y="2815"/>
                    <a:pt x="285" y="2316"/>
                  </a:cubicBezTo>
                  <a:cubicBezTo>
                    <a:pt x="232" y="1586"/>
                    <a:pt x="214" y="856"/>
                    <a:pt x="250" y="125"/>
                  </a:cubicBezTo>
                  <a:cubicBezTo>
                    <a:pt x="250" y="54"/>
                    <a:pt x="196" y="18"/>
                    <a:pt x="1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2" name="Google Shape;1632;p5"/>
            <p:cNvSpPr/>
            <p:nvPr/>
          </p:nvSpPr>
          <p:spPr>
            <a:xfrm>
              <a:off x="7829261" y="917844"/>
              <a:ext cx="277531" cy="274135"/>
            </a:xfrm>
            <a:custGeom>
              <a:rect b="b" l="l" r="r" t="t"/>
              <a:pathLst>
                <a:path extrusionOk="0" h="5167" w="5231">
                  <a:moveTo>
                    <a:pt x="5068" y="0"/>
                  </a:moveTo>
                  <a:cubicBezTo>
                    <a:pt x="5041" y="0"/>
                    <a:pt x="5013" y="11"/>
                    <a:pt x="4988" y="36"/>
                  </a:cubicBezTo>
                  <a:cubicBezTo>
                    <a:pt x="4258" y="784"/>
                    <a:pt x="3367" y="1657"/>
                    <a:pt x="2530" y="2494"/>
                  </a:cubicBezTo>
                  <a:cubicBezTo>
                    <a:pt x="1675" y="3349"/>
                    <a:pt x="784" y="4222"/>
                    <a:pt x="36" y="4970"/>
                  </a:cubicBezTo>
                  <a:cubicBezTo>
                    <a:pt x="0" y="5024"/>
                    <a:pt x="0" y="5095"/>
                    <a:pt x="36" y="5130"/>
                  </a:cubicBezTo>
                  <a:cubicBezTo>
                    <a:pt x="72" y="5148"/>
                    <a:pt x="89" y="5166"/>
                    <a:pt x="125" y="5166"/>
                  </a:cubicBezTo>
                  <a:cubicBezTo>
                    <a:pt x="143" y="5166"/>
                    <a:pt x="179" y="5148"/>
                    <a:pt x="196" y="5130"/>
                  </a:cubicBezTo>
                  <a:cubicBezTo>
                    <a:pt x="945" y="4382"/>
                    <a:pt x="1835" y="3509"/>
                    <a:pt x="2673" y="2654"/>
                  </a:cubicBezTo>
                  <a:cubicBezTo>
                    <a:pt x="3528" y="1817"/>
                    <a:pt x="4401" y="944"/>
                    <a:pt x="5149" y="196"/>
                  </a:cubicBezTo>
                  <a:cubicBezTo>
                    <a:pt x="5231" y="114"/>
                    <a:pt x="5155" y="0"/>
                    <a:pt x="506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3" name="Google Shape;1633;p5"/>
            <p:cNvSpPr/>
            <p:nvPr/>
          </p:nvSpPr>
          <p:spPr>
            <a:xfrm>
              <a:off x="8012616" y="901821"/>
              <a:ext cx="109877" cy="314722"/>
            </a:xfrm>
            <a:custGeom>
              <a:rect b="b" l="l" r="r" t="t"/>
              <a:pathLst>
                <a:path extrusionOk="0" h="5932" w="2071">
                  <a:moveTo>
                    <a:pt x="1948" y="0"/>
                  </a:moveTo>
                  <a:cubicBezTo>
                    <a:pt x="1907" y="0"/>
                    <a:pt x="1863" y="22"/>
                    <a:pt x="1835" y="70"/>
                  </a:cubicBezTo>
                  <a:cubicBezTo>
                    <a:pt x="1425" y="1264"/>
                    <a:pt x="642" y="3598"/>
                    <a:pt x="18" y="5789"/>
                  </a:cubicBezTo>
                  <a:cubicBezTo>
                    <a:pt x="0" y="5842"/>
                    <a:pt x="18" y="5913"/>
                    <a:pt x="89" y="5931"/>
                  </a:cubicBezTo>
                  <a:lnTo>
                    <a:pt x="125" y="5931"/>
                  </a:lnTo>
                  <a:cubicBezTo>
                    <a:pt x="161" y="5931"/>
                    <a:pt x="214" y="5896"/>
                    <a:pt x="232" y="5860"/>
                  </a:cubicBezTo>
                  <a:cubicBezTo>
                    <a:pt x="855" y="3669"/>
                    <a:pt x="1639" y="1335"/>
                    <a:pt x="2049" y="142"/>
                  </a:cubicBezTo>
                  <a:cubicBezTo>
                    <a:pt x="2071" y="54"/>
                    <a:pt x="2012" y="0"/>
                    <a:pt x="194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4" name="Google Shape;1634;p5"/>
            <p:cNvSpPr/>
            <p:nvPr/>
          </p:nvSpPr>
          <p:spPr>
            <a:xfrm>
              <a:off x="8145888" y="852375"/>
              <a:ext cx="24618" cy="243151"/>
            </a:xfrm>
            <a:custGeom>
              <a:rect b="b" l="l" r="r" t="t"/>
              <a:pathLst>
                <a:path extrusionOk="0" h="4583" w="464">
                  <a:moveTo>
                    <a:pt x="142" y="0"/>
                  </a:moveTo>
                  <a:cubicBezTo>
                    <a:pt x="131" y="0"/>
                    <a:pt x="119" y="2"/>
                    <a:pt x="107" y="5"/>
                  </a:cubicBezTo>
                  <a:cubicBezTo>
                    <a:pt x="54" y="5"/>
                    <a:pt x="0" y="76"/>
                    <a:pt x="18" y="129"/>
                  </a:cubicBezTo>
                  <a:cubicBezTo>
                    <a:pt x="232" y="1109"/>
                    <a:pt x="160" y="2998"/>
                    <a:pt x="0" y="4458"/>
                  </a:cubicBezTo>
                  <a:cubicBezTo>
                    <a:pt x="0" y="4512"/>
                    <a:pt x="36" y="4565"/>
                    <a:pt x="107" y="4583"/>
                  </a:cubicBezTo>
                  <a:cubicBezTo>
                    <a:pt x="178" y="4583"/>
                    <a:pt x="214" y="4530"/>
                    <a:pt x="232" y="4476"/>
                  </a:cubicBezTo>
                  <a:cubicBezTo>
                    <a:pt x="374" y="3122"/>
                    <a:pt x="463" y="1145"/>
                    <a:pt x="250" y="94"/>
                  </a:cubicBezTo>
                  <a:cubicBezTo>
                    <a:pt x="235" y="35"/>
                    <a:pt x="196" y="0"/>
                    <a:pt x="14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5" name="Google Shape;1635;p5"/>
            <p:cNvSpPr/>
            <p:nvPr/>
          </p:nvSpPr>
          <p:spPr>
            <a:xfrm>
              <a:off x="8081586" y="-725506"/>
              <a:ext cx="1644864" cy="1663274"/>
            </a:xfrm>
            <a:custGeom>
              <a:rect b="b" l="l" r="r" t="t"/>
              <a:pathLst>
                <a:path extrusionOk="0" h="31350" w="31003">
                  <a:moveTo>
                    <a:pt x="30730" y="1"/>
                  </a:moveTo>
                  <a:cubicBezTo>
                    <a:pt x="30696" y="1"/>
                    <a:pt x="30660" y="10"/>
                    <a:pt x="30624" y="31"/>
                  </a:cubicBezTo>
                  <a:cubicBezTo>
                    <a:pt x="30570" y="67"/>
                    <a:pt x="23854" y="4770"/>
                    <a:pt x="18243" y="10506"/>
                  </a:cubicBezTo>
                  <a:cubicBezTo>
                    <a:pt x="11242" y="17650"/>
                    <a:pt x="215" y="30904"/>
                    <a:pt x="108" y="31028"/>
                  </a:cubicBezTo>
                  <a:cubicBezTo>
                    <a:pt x="1" y="31153"/>
                    <a:pt x="90" y="31349"/>
                    <a:pt x="268" y="31349"/>
                  </a:cubicBezTo>
                  <a:cubicBezTo>
                    <a:pt x="321" y="31349"/>
                    <a:pt x="375" y="31331"/>
                    <a:pt x="411" y="31278"/>
                  </a:cubicBezTo>
                  <a:cubicBezTo>
                    <a:pt x="517" y="31153"/>
                    <a:pt x="11527" y="17899"/>
                    <a:pt x="18510" y="10773"/>
                  </a:cubicBezTo>
                  <a:cubicBezTo>
                    <a:pt x="24104" y="5073"/>
                    <a:pt x="30784" y="388"/>
                    <a:pt x="30855" y="352"/>
                  </a:cubicBezTo>
                  <a:cubicBezTo>
                    <a:pt x="31003" y="219"/>
                    <a:pt x="30894" y="1"/>
                    <a:pt x="307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6" name="Google Shape;1636;p5"/>
            <p:cNvSpPr/>
            <p:nvPr/>
          </p:nvSpPr>
          <p:spPr>
            <a:xfrm>
              <a:off x="9459612" y="-767471"/>
              <a:ext cx="322309" cy="247820"/>
            </a:xfrm>
            <a:custGeom>
              <a:rect b="b" l="l" r="r" t="t"/>
              <a:pathLst>
                <a:path extrusionOk="0" h="4671" w="6075">
                  <a:moveTo>
                    <a:pt x="5719" y="1"/>
                  </a:moveTo>
                  <a:cubicBezTo>
                    <a:pt x="5225" y="1"/>
                    <a:pt x="0" y="4670"/>
                    <a:pt x="0" y="4670"/>
                  </a:cubicBezTo>
                  <a:lnTo>
                    <a:pt x="6039" y="430"/>
                  </a:lnTo>
                  <a:cubicBezTo>
                    <a:pt x="6075" y="235"/>
                    <a:pt x="5950" y="39"/>
                    <a:pt x="5736" y="3"/>
                  </a:cubicBezTo>
                  <a:cubicBezTo>
                    <a:pt x="5731" y="1"/>
                    <a:pt x="5726" y="1"/>
                    <a:pt x="57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7" name="Google Shape;1637;p5"/>
            <p:cNvSpPr/>
            <p:nvPr/>
          </p:nvSpPr>
          <p:spPr>
            <a:xfrm>
              <a:off x="9171317" y="-743703"/>
              <a:ext cx="633318" cy="994357"/>
            </a:xfrm>
            <a:custGeom>
              <a:rect b="b" l="l" r="r" t="t"/>
              <a:pathLst>
                <a:path extrusionOk="0" h="18742" w="11937">
                  <a:moveTo>
                    <a:pt x="8801" y="0"/>
                  </a:moveTo>
                  <a:lnTo>
                    <a:pt x="8231" y="18"/>
                  </a:lnTo>
                  <a:cubicBezTo>
                    <a:pt x="7839" y="2423"/>
                    <a:pt x="5755" y="3492"/>
                    <a:pt x="5755" y="3492"/>
                  </a:cubicBezTo>
                  <a:cubicBezTo>
                    <a:pt x="1533" y="5184"/>
                    <a:pt x="1070" y="6912"/>
                    <a:pt x="1016" y="7803"/>
                  </a:cubicBezTo>
                  <a:cubicBezTo>
                    <a:pt x="927" y="9086"/>
                    <a:pt x="2459" y="9175"/>
                    <a:pt x="2459" y="9175"/>
                  </a:cubicBezTo>
                  <a:cubicBezTo>
                    <a:pt x="268" y="11134"/>
                    <a:pt x="1" y="12559"/>
                    <a:pt x="464" y="13272"/>
                  </a:cubicBezTo>
                  <a:cubicBezTo>
                    <a:pt x="856" y="13878"/>
                    <a:pt x="1497" y="14287"/>
                    <a:pt x="2210" y="14412"/>
                  </a:cubicBezTo>
                  <a:cubicBezTo>
                    <a:pt x="1368" y="15415"/>
                    <a:pt x="1629" y="18741"/>
                    <a:pt x="3327" y="18741"/>
                  </a:cubicBezTo>
                  <a:cubicBezTo>
                    <a:pt x="3498" y="18741"/>
                    <a:pt x="3683" y="18708"/>
                    <a:pt x="3884" y="18634"/>
                  </a:cubicBezTo>
                  <a:cubicBezTo>
                    <a:pt x="6093" y="17832"/>
                    <a:pt x="6164" y="14572"/>
                    <a:pt x="6164" y="14572"/>
                  </a:cubicBezTo>
                  <a:cubicBezTo>
                    <a:pt x="6262" y="14578"/>
                    <a:pt x="6357" y="14580"/>
                    <a:pt x="6450" y="14580"/>
                  </a:cubicBezTo>
                  <a:cubicBezTo>
                    <a:pt x="7653" y="14580"/>
                    <a:pt x="8502" y="14140"/>
                    <a:pt x="8783" y="12934"/>
                  </a:cubicBezTo>
                  <a:cubicBezTo>
                    <a:pt x="9318" y="10707"/>
                    <a:pt x="8498" y="9567"/>
                    <a:pt x="8498" y="9424"/>
                  </a:cubicBezTo>
                  <a:cubicBezTo>
                    <a:pt x="11936" y="8035"/>
                    <a:pt x="9496" y="5149"/>
                    <a:pt x="8854" y="3260"/>
                  </a:cubicBezTo>
                  <a:cubicBezTo>
                    <a:pt x="8213" y="1354"/>
                    <a:pt x="8801" y="0"/>
                    <a:pt x="880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8" name="Google Shape;1638;p5"/>
            <p:cNvSpPr/>
            <p:nvPr/>
          </p:nvSpPr>
          <p:spPr>
            <a:xfrm>
              <a:off x="9377379" y="-752033"/>
              <a:ext cx="254293" cy="819328"/>
            </a:xfrm>
            <a:custGeom>
              <a:rect b="b" l="l" r="r" t="t"/>
              <a:pathLst>
                <a:path extrusionOk="0" h="15443" w="4793">
                  <a:moveTo>
                    <a:pt x="4659" y="0"/>
                  </a:moveTo>
                  <a:cubicBezTo>
                    <a:pt x="4621" y="0"/>
                    <a:pt x="4586" y="30"/>
                    <a:pt x="4561" y="68"/>
                  </a:cubicBezTo>
                  <a:cubicBezTo>
                    <a:pt x="4543" y="157"/>
                    <a:pt x="1924" y="7889"/>
                    <a:pt x="18" y="15317"/>
                  </a:cubicBezTo>
                  <a:cubicBezTo>
                    <a:pt x="0" y="15371"/>
                    <a:pt x="36" y="15424"/>
                    <a:pt x="107" y="15442"/>
                  </a:cubicBezTo>
                  <a:lnTo>
                    <a:pt x="125" y="15442"/>
                  </a:lnTo>
                  <a:cubicBezTo>
                    <a:pt x="178" y="15442"/>
                    <a:pt x="214" y="15406"/>
                    <a:pt x="232" y="15371"/>
                  </a:cubicBezTo>
                  <a:cubicBezTo>
                    <a:pt x="2138" y="7942"/>
                    <a:pt x="4739" y="211"/>
                    <a:pt x="4774" y="139"/>
                  </a:cubicBezTo>
                  <a:cubicBezTo>
                    <a:pt x="4792" y="86"/>
                    <a:pt x="4757" y="33"/>
                    <a:pt x="4703" y="15"/>
                  </a:cubicBezTo>
                  <a:cubicBezTo>
                    <a:pt x="4688" y="5"/>
                    <a:pt x="4673" y="0"/>
                    <a:pt x="465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39" name="Google Shape;1639;p5"/>
            <p:cNvSpPr/>
            <p:nvPr/>
          </p:nvSpPr>
          <p:spPr>
            <a:xfrm>
              <a:off x="9462371" y="-523476"/>
              <a:ext cx="140914" cy="109665"/>
            </a:xfrm>
            <a:custGeom>
              <a:rect b="b" l="l" r="r" t="t"/>
              <a:pathLst>
                <a:path extrusionOk="0" h="2067" w="2656">
                  <a:moveTo>
                    <a:pt x="1747" y="0"/>
                  </a:moveTo>
                  <a:cubicBezTo>
                    <a:pt x="1712" y="0"/>
                    <a:pt x="1676" y="0"/>
                    <a:pt x="1640" y="36"/>
                  </a:cubicBezTo>
                  <a:lnTo>
                    <a:pt x="73" y="1532"/>
                  </a:lnTo>
                  <a:cubicBezTo>
                    <a:pt x="1" y="1604"/>
                    <a:pt x="69" y="1712"/>
                    <a:pt x="154" y="1712"/>
                  </a:cubicBezTo>
                  <a:cubicBezTo>
                    <a:pt x="174" y="1712"/>
                    <a:pt x="195" y="1706"/>
                    <a:pt x="215" y="1692"/>
                  </a:cubicBezTo>
                  <a:lnTo>
                    <a:pt x="1676" y="285"/>
                  </a:lnTo>
                  <a:lnTo>
                    <a:pt x="2424" y="1995"/>
                  </a:lnTo>
                  <a:cubicBezTo>
                    <a:pt x="2442" y="2049"/>
                    <a:pt x="2478" y="2067"/>
                    <a:pt x="2531" y="2067"/>
                  </a:cubicBezTo>
                  <a:cubicBezTo>
                    <a:pt x="2602" y="2067"/>
                    <a:pt x="2656" y="1995"/>
                    <a:pt x="2620" y="1924"/>
                  </a:cubicBezTo>
                  <a:lnTo>
                    <a:pt x="1819" y="71"/>
                  </a:lnTo>
                  <a:cubicBezTo>
                    <a:pt x="1801" y="36"/>
                    <a:pt x="1783" y="0"/>
                    <a:pt x="17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0" name="Google Shape;1640;p5"/>
            <p:cNvSpPr/>
            <p:nvPr/>
          </p:nvSpPr>
          <p:spPr>
            <a:xfrm>
              <a:off x="9408574" y="-346222"/>
              <a:ext cx="131417" cy="101600"/>
            </a:xfrm>
            <a:custGeom>
              <a:rect b="b" l="l" r="r" t="t"/>
              <a:pathLst>
                <a:path extrusionOk="0" h="1915" w="2477">
                  <a:moveTo>
                    <a:pt x="1665" y="0"/>
                  </a:moveTo>
                  <a:cubicBezTo>
                    <a:pt x="1643" y="0"/>
                    <a:pt x="1621" y="8"/>
                    <a:pt x="1603" y="26"/>
                  </a:cubicBezTo>
                  <a:lnTo>
                    <a:pt x="54" y="1469"/>
                  </a:lnTo>
                  <a:cubicBezTo>
                    <a:pt x="0" y="1522"/>
                    <a:pt x="0" y="1576"/>
                    <a:pt x="54" y="1629"/>
                  </a:cubicBezTo>
                  <a:cubicBezTo>
                    <a:pt x="71" y="1647"/>
                    <a:pt x="98" y="1656"/>
                    <a:pt x="125" y="1656"/>
                  </a:cubicBezTo>
                  <a:cubicBezTo>
                    <a:pt x="151" y="1656"/>
                    <a:pt x="178" y="1647"/>
                    <a:pt x="196" y="1629"/>
                  </a:cubicBezTo>
                  <a:lnTo>
                    <a:pt x="1639" y="293"/>
                  </a:lnTo>
                  <a:lnTo>
                    <a:pt x="2245" y="1843"/>
                  </a:lnTo>
                  <a:cubicBezTo>
                    <a:pt x="2262" y="1896"/>
                    <a:pt x="2316" y="1914"/>
                    <a:pt x="2352" y="1914"/>
                  </a:cubicBezTo>
                  <a:lnTo>
                    <a:pt x="2387" y="1914"/>
                  </a:lnTo>
                  <a:cubicBezTo>
                    <a:pt x="2441" y="1896"/>
                    <a:pt x="2476" y="1825"/>
                    <a:pt x="2441" y="1772"/>
                  </a:cubicBezTo>
                  <a:lnTo>
                    <a:pt x="1782" y="79"/>
                  </a:lnTo>
                  <a:cubicBezTo>
                    <a:pt x="1758" y="32"/>
                    <a:pt x="1710" y="0"/>
                    <a:pt x="1665"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1" name="Google Shape;1641;p5"/>
            <p:cNvSpPr/>
            <p:nvPr/>
          </p:nvSpPr>
          <p:spPr>
            <a:xfrm>
              <a:off x="9365442" y="-177563"/>
              <a:ext cx="132001" cy="102131"/>
            </a:xfrm>
            <a:custGeom>
              <a:rect b="b" l="l" r="r" t="t"/>
              <a:pathLst>
                <a:path extrusionOk="0" h="1925" w="2488">
                  <a:moveTo>
                    <a:pt x="1543" y="0"/>
                  </a:moveTo>
                  <a:cubicBezTo>
                    <a:pt x="1508" y="0"/>
                    <a:pt x="1472" y="0"/>
                    <a:pt x="1454" y="36"/>
                  </a:cubicBezTo>
                  <a:lnTo>
                    <a:pt x="83" y="1514"/>
                  </a:lnTo>
                  <a:cubicBezTo>
                    <a:pt x="1" y="1582"/>
                    <a:pt x="76" y="1692"/>
                    <a:pt x="155" y="1692"/>
                  </a:cubicBezTo>
                  <a:cubicBezTo>
                    <a:pt x="179" y="1692"/>
                    <a:pt x="204" y="1682"/>
                    <a:pt x="225" y="1657"/>
                  </a:cubicBezTo>
                  <a:lnTo>
                    <a:pt x="1508" y="285"/>
                  </a:lnTo>
                  <a:lnTo>
                    <a:pt x="2274" y="1871"/>
                  </a:lnTo>
                  <a:cubicBezTo>
                    <a:pt x="2292" y="1906"/>
                    <a:pt x="2327" y="1924"/>
                    <a:pt x="2363" y="1924"/>
                  </a:cubicBezTo>
                  <a:lnTo>
                    <a:pt x="2416" y="1924"/>
                  </a:lnTo>
                  <a:cubicBezTo>
                    <a:pt x="2470" y="1888"/>
                    <a:pt x="2488" y="1835"/>
                    <a:pt x="2452" y="1782"/>
                  </a:cubicBezTo>
                  <a:lnTo>
                    <a:pt x="1633" y="54"/>
                  </a:lnTo>
                  <a:cubicBezTo>
                    <a:pt x="1615" y="36"/>
                    <a:pt x="1579" y="0"/>
                    <a:pt x="15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2" name="Google Shape;1642;p5"/>
            <p:cNvSpPr/>
            <p:nvPr/>
          </p:nvSpPr>
          <p:spPr>
            <a:xfrm>
              <a:off x="9304588" y="-356196"/>
              <a:ext cx="32204" cy="23663"/>
            </a:xfrm>
            <a:custGeom>
              <a:rect b="b" l="l" r="r" t="t"/>
              <a:pathLst>
                <a:path extrusionOk="0" h="446" w="607">
                  <a:moveTo>
                    <a:pt x="321" y="0"/>
                  </a:moveTo>
                  <a:cubicBezTo>
                    <a:pt x="36" y="0"/>
                    <a:pt x="0" y="446"/>
                    <a:pt x="286"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3" name="Google Shape;1643;p5"/>
            <p:cNvSpPr/>
            <p:nvPr/>
          </p:nvSpPr>
          <p:spPr>
            <a:xfrm>
              <a:off x="9372657" y="-411054"/>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4" name="Google Shape;1644;p5"/>
            <p:cNvSpPr/>
            <p:nvPr/>
          </p:nvSpPr>
          <p:spPr>
            <a:xfrm>
              <a:off x="9328198" y="-209714"/>
              <a:ext cx="32204" cy="23663"/>
            </a:xfrm>
            <a:custGeom>
              <a:rect b="b" l="l" r="r" t="t"/>
              <a:pathLst>
                <a:path extrusionOk="0" h="446" w="607">
                  <a:moveTo>
                    <a:pt x="322" y="0"/>
                  </a:moveTo>
                  <a:cubicBezTo>
                    <a:pt x="36" y="0"/>
                    <a:pt x="1" y="446"/>
                    <a:pt x="286" y="446"/>
                  </a:cubicBezTo>
                  <a:cubicBezTo>
                    <a:pt x="571" y="446"/>
                    <a:pt x="607" y="0"/>
                    <a:pt x="3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5" name="Google Shape;1645;p5"/>
            <p:cNvSpPr/>
            <p:nvPr/>
          </p:nvSpPr>
          <p:spPr>
            <a:xfrm>
              <a:off x="9239385" y="-100104"/>
              <a:ext cx="32151" cy="23716"/>
            </a:xfrm>
            <a:custGeom>
              <a:rect b="b" l="l" r="r" t="t"/>
              <a:pathLst>
                <a:path extrusionOk="0" h="447" w="606">
                  <a:moveTo>
                    <a:pt x="321" y="1"/>
                  </a:moveTo>
                  <a:cubicBezTo>
                    <a:pt x="54"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6" name="Google Shape;1646;p5"/>
            <p:cNvSpPr/>
            <p:nvPr/>
          </p:nvSpPr>
          <p:spPr>
            <a:xfrm>
              <a:off x="9311220" y="-15006"/>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7" name="Google Shape;1647;p5"/>
            <p:cNvSpPr/>
            <p:nvPr/>
          </p:nvSpPr>
          <p:spPr>
            <a:xfrm>
              <a:off x="9311220" y="145642"/>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8" name="Google Shape;1648;p5"/>
            <p:cNvSpPr/>
            <p:nvPr/>
          </p:nvSpPr>
          <p:spPr>
            <a:xfrm>
              <a:off x="9406665" y="114446"/>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49" name="Google Shape;1649;p5"/>
            <p:cNvSpPr/>
            <p:nvPr/>
          </p:nvSpPr>
          <p:spPr>
            <a:xfrm>
              <a:off x="9437860" y="-32036"/>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0" name="Google Shape;1650;p5"/>
            <p:cNvSpPr/>
            <p:nvPr/>
          </p:nvSpPr>
          <p:spPr>
            <a:xfrm>
              <a:off x="9577711" y="-42435"/>
              <a:ext cx="32204" cy="23663"/>
            </a:xfrm>
            <a:custGeom>
              <a:rect b="b" l="l" r="r" t="t"/>
              <a:pathLst>
                <a:path extrusionOk="0" h="446" w="607">
                  <a:moveTo>
                    <a:pt x="321" y="1"/>
                  </a:moveTo>
                  <a:cubicBezTo>
                    <a:pt x="36" y="1"/>
                    <a:pt x="1" y="446"/>
                    <a:pt x="286" y="446"/>
                  </a:cubicBezTo>
                  <a:cubicBezTo>
                    <a:pt x="553" y="446"/>
                    <a:pt x="607"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1" name="Google Shape;1651;p5"/>
            <p:cNvSpPr/>
            <p:nvPr/>
          </p:nvSpPr>
          <p:spPr>
            <a:xfrm>
              <a:off x="9522906" y="-195549"/>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2" name="Google Shape;1652;p5"/>
            <p:cNvSpPr/>
            <p:nvPr/>
          </p:nvSpPr>
          <p:spPr>
            <a:xfrm>
              <a:off x="9601373" y="-322189"/>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3" name="Google Shape;1653;p5"/>
            <p:cNvSpPr/>
            <p:nvPr/>
          </p:nvSpPr>
          <p:spPr>
            <a:xfrm>
              <a:off x="9635381" y="-411054"/>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4" name="Google Shape;1654;p5"/>
            <p:cNvSpPr/>
            <p:nvPr/>
          </p:nvSpPr>
          <p:spPr>
            <a:xfrm>
              <a:off x="9580576" y="-537694"/>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5" name="Google Shape;1655;p5"/>
            <p:cNvSpPr/>
            <p:nvPr/>
          </p:nvSpPr>
          <p:spPr>
            <a:xfrm>
              <a:off x="9444492" y="-523476"/>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6" name="Google Shape;1656;p5"/>
            <p:cNvSpPr/>
            <p:nvPr/>
          </p:nvSpPr>
          <p:spPr>
            <a:xfrm>
              <a:off x="9280024" y="-434663"/>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7" name="Google Shape;1657;p5"/>
            <p:cNvSpPr/>
            <p:nvPr/>
          </p:nvSpPr>
          <p:spPr>
            <a:xfrm>
              <a:off x="8594407" y="-787154"/>
              <a:ext cx="1058076" cy="525987"/>
            </a:xfrm>
            <a:custGeom>
              <a:rect b="b" l="l" r="r" t="t"/>
              <a:pathLst>
                <a:path extrusionOk="0" h="9914" w="19943">
                  <a:moveTo>
                    <a:pt x="10667" y="0"/>
                  </a:moveTo>
                  <a:cubicBezTo>
                    <a:pt x="9904" y="0"/>
                    <a:pt x="9404" y="229"/>
                    <a:pt x="9075" y="427"/>
                  </a:cubicBezTo>
                  <a:cubicBezTo>
                    <a:pt x="7989" y="1104"/>
                    <a:pt x="8790" y="2405"/>
                    <a:pt x="8790" y="2405"/>
                  </a:cubicBezTo>
                  <a:cubicBezTo>
                    <a:pt x="7922" y="2200"/>
                    <a:pt x="7196" y="2112"/>
                    <a:pt x="6597" y="2112"/>
                  </a:cubicBezTo>
                  <a:cubicBezTo>
                    <a:pt x="5216" y="2112"/>
                    <a:pt x="4507" y="2576"/>
                    <a:pt x="4283" y="3135"/>
                  </a:cubicBezTo>
                  <a:cubicBezTo>
                    <a:pt x="4016" y="3812"/>
                    <a:pt x="4052" y="4560"/>
                    <a:pt x="4355" y="5219"/>
                  </a:cubicBezTo>
                  <a:cubicBezTo>
                    <a:pt x="4321" y="5217"/>
                    <a:pt x="4287" y="5215"/>
                    <a:pt x="4252" y="5215"/>
                  </a:cubicBezTo>
                  <a:cubicBezTo>
                    <a:pt x="2793" y="5215"/>
                    <a:pt x="0" y="7709"/>
                    <a:pt x="1896" y="9014"/>
                  </a:cubicBezTo>
                  <a:cubicBezTo>
                    <a:pt x="2413" y="9373"/>
                    <a:pt x="2987" y="9504"/>
                    <a:pt x="3550" y="9504"/>
                  </a:cubicBezTo>
                  <a:cubicBezTo>
                    <a:pt x="5080" y="9504"/>
                    <a:pt x="6528" y="8533"/>
                    <a:pt x="6528" y="8533"/>
                  </a:cubicBezTo>
                  <a:cubicBezTo>
                    <a:pt x="7059" y="9397"/>
                    <a:pt x="7690" y="9913"/>
                    <a:pt x="8486" y="9913"/>
                  </a:cubicBezTo>
                  <a:cubicBezTo>
                    <a:pt x="8757" y="9913"/>
                    <a:pt x="9048" y="9853"/>
                    <a:pt x="9360" y="9726"/>
                  </a:cubicBezTo>
                  <a:cubicBezTo>
                    <a:pt x="11498" y="8871"/>
                    <a:pt x="11961" y="7553"/>
                    <a:pt x="12068" y="7464"/>
                  </a:cubicBezTo>
                  <a:cubicBezTo>
                    <a:pt x="12711" y="7879"/>
                    <a:pt x="13261" y="8052"/>
                    <a:pt x="13740" y="8052"/>
                  </a:cubicBezTo>
                  <a:cubicBezTo>
                    <a:pt x="15585" y="8052"/>
                    <a:pt x="16372" y="5477"/>
                    <a:pt x="17306" y="4204"/>
                  </a:cubicBezTo>
                  <a:cubicBezTo>
                    <a:pt x="18499" y="2583"/>
                    <a:pt x="19942" y="2262"/>
                    <a:pt x="19942" y="2262"/>
                  </a:cubicBezTo>
                  <a:lnTo>
                    <a:pt x="19604" y="1817"/>
                  </a:lnTo>
                  <a:cubicBezTo>
                    <a:pt x="18873" y="2179"/>
                    <a:pt x="18155" y="2300"/>
                    <a:pt x="17521" y="2300"/>
                  </a:cubicBezTo>
                  <a:cubicBezTo>
                    <a:pt x="16255" y="2300"/>
                    <a:pt x="15328" y="1817"/>
                    <a:pt x="15328" y="1817"/>
                  </a:cubicBezTo>
                  <a:cubicBezTo>
                    <a:pt x="13163" y="404"/>
                    <a:pt x="11682" y="0"/>
                    <a:pt x="106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8" name="Google Shape;1658;p5"/>
            <p:cNvSpPr/>
            <p:nvPr/>
          </p:nvSpPr>
          <p:spPr>
            <a:xfrm>
              <a:off x="8841480" y="-684389"/>
              <a:ext cx="813280" cy="280979"/>
            </a:xfrm>
            <a:custGeom>
              <a:rect b="b" l="l" r="r" t="t"/>
              <a:pathLst>
                <a:path extrusionOk="0" h="5296" w="15329">
                  <a:moveTo>
                    <a:pt x="15190" y="0"/>
                  </a:moveTo>
                  <a:cubicBezTo>
                    <a:pt x="15181" y="0"/>
                    <a:pt x="15171" y="2"/>
                    <a:pt x="15160" y="5"/>
                  </a:cubicBezTo>
                  <a:cubicBezTo>
                    <a:pt x="15071" y="22"/>
                    <a:pt x="7251" y="2356"/>
                    <a:pt x="90" y="5082"/>
                  </a:cubicBezTo>
                  <a:cubicBezTo>
                    <a:pt x="36" y="5100"/>
                    <a:pt x="0" y="5171"/>
                    <a:pt x="18" y="5224"/>
                  </a:cubicBezTo>
                  <a:cubicBezTo>
                    <a:pt x="36" y="5260"/>
                    <a:pt x="72" y="5295"/>
                    <a:pt x="125" y="5295"/>
                  </a:cubicBezTo>
                  <a:cubicBezTo>
                    <a:pt x="143" y="5295"/>
                    <a:pt x="143" y="5278"/>
                    <a:pt x="161" y="5278"/>
                  </a:cubicBezTo>
                  <a:cubicBezTo>
                    <a:pt x="7322" y="2552"/>
                    <a:pt x="15143" y="236"/>
                    <a:pt x="15214" y="201"/>
                  </a:cubicBezTo>
                  <a:cubicBezTo>
                    <a:pt x="15328" y="168"/>
                    <a:pt x="15293" y="0"/>
                    <a:pt x="151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59" name="Google Shape;1659;p5"/>
            <p:cNvSpPr/>
            <p:nvPr/>
          </p:nvSpPr>
          <p:spPr>
            <a:xfrm>
              <a:off x="9299867" y="-633351"/>
              <a:ext cx="124785" cy="125051"/>
            </a:xfrm>
            <a:custGeom>
              <a:rect b="b" l="l" r="r" t="t"/>
              <a:pathLst>
                <a:path extrusionOk="0" h="2357" w="2352">
                  <a:moveTo>
                    <a:pt x="98" y="0"/>
                  </a:moveTo>
                  <a:cubicBezTo>
                    <a:pt x="54" y="0"/>
                    <a:pt x="15" y="35"/>
                    <a:pt x="0" y="94"/>
                  </a:cubicBezTo>
                  <a:cubicBezTo>
                    <a:pt x="0" y="147"/>
                    <a:pt x="36" y="201"/>
                    <a:pt x="89" y="218"/>
                  </a:cubicBezTo>
                  <a:lnTo>
                    <a:pt x="2085" y="610"/>
                  </a:lnTo>
                  <a:lnTo>
                    <a:pt x="1105" y="2196"/>
                  </a:lnTo>
                  <a:cubicBezTo>
                    <a:pt x="1069" y="2249"/>
                    <a:pt x="1087" y="2320"/>
                    <a:pt x="1141" y="2338"/>
                  </a:cubicBezTo>
                  <a:cubicBezTo>
                    <a:pt x="1158" y="2356"/>
                    <a:pt x="1176" y="2356"/>
                    <a:pt x="1194" y="2356"/>
                  </a:cubicBezTo>
                  <a:cubicBezTo>
                    <a:pt x="1230" y="2356"/>
                    <a:pt x="1265" y="2338"/>
                    <a:pt x="1301" y="2303"/>
                  </a:cubicBezTo>
                  <a:lnTo>
                    <a:pt x="2352" y="575"/>
                  </a:lnTo>
                  <a:cubicBezTo>
                    <a:pt x="2352" y="557"/>
                    <a:pt x="2352" y="521"/>
                    <a:pt x="2352" y="486"/>
                  </a:cubicBezTo>
                  <a:cubicBezTo>
                    <a:pt x="2334" y="450"/>
                    <a:pt x="2298" y="432"/>
                    <a:pt x="2263" y="432"/>
                  </a:cubicBezTo>
                  <a:lnTo>
                    <a:pt x="125" y="5"/>
                  </a:lnTo>
                  <a:cubicBezTo>
                    <a:pt x="116" y="2"/>
                    <a:pt x="107" y="0"/>
                    <a:pt x="9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0" name="Google Shape;1660;p5"/>
            <p:cNvSpPr/>
            <p:nvPr/>
          </p:nvSpPr>
          <p:spPr>
            <a:xfrm>
              <a:off x="9123727" y="-577591"/>
              <a:ext cx="124202" cy="115554"/>
            </a:xfrm>
            <a:custGeom>
              <a:rect b="b" l="l" r="r" t="t"/>
              <a:pathLst>
                <a:path extrusionOk="0" h="2178" w="2341">
                  <a:moveTo>
                    <a:pt x="154" y="1"/>
                  </a:moveTo>
                  <a:cubicBezTo>
                    <a:pt x="36" y="1"/>
                    <a:pt x="0" y="184"/>
                    <a:pt x="132" y="201"/>
                  </a:cubicBezTo>
                  <a:lnTo>
                    <a:pt x="2056" y="610"/>
                  </a:lnTo>
                  <a:lnTo>
                    <a:pt x="1147" y="2018"/>
                  </a:lnTo>
                  <a:cubicBezTo>
                    <a:pt x="1094" y="2089"/>
                    <a:pt x="1147" y="2178"/>
                    <a:pt x="1236" y="2178"/>
                  </a:cubicBezTo>
                  <a:cubicBezTo>
                    <a:pt x="1254" y="2178"/>
                    <a:pt x="1290" y="2160"/>
                    <a:pt x="1307" y="2142"/>
                  </a:cubicBezTo>
                  <a:lnTo>
                    <a:pt x="2323" y="610"/>
                  </a:lnTo>
                  <a:cubicBezTo>
                    <a:pt x="2341" y="575"/>
                    <a:pt x="2341" y="539"/>
                    <a:pt x="2341" y="503"/>
                  </a:cubicBezTo>
                  <a:cubicBezTo>
                    <a:pt x="2323" y="468"/>
                    <a:pt x="2287" y="450"/>
                    <a:pt x="2252" y="450"/>
                  </a:cubicBezTo>
                  <a:lnTo>
                    <a:pt x="185" y="5"/>
                  </a:lnTo>
                  <a:cubicBezTo>
                    <a:pt x="174" y="2"/>
                    <a:pt x="164" y="1"/>
                    <a:pt x="15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1" name="Google Shape;1661;p5"/>
            <p:cNvSpPr/>
            <p:nvPr/>
          </p:nvSpPr>
          <p:spPr>
            <a:xfrm>
              <a:off x="8962443" y="-513289"/>
              <a:ext cx="118207" cy="114599"/>
            </a:xfrm>
            <a:custGeom>
              <a:rect b="b" l="l" r="r" t="t"/>
              <a:pathLst>
                <a:path extrusionOk="0" h="2160" w="2228">
                  <a:moveTo>
                    <a:pt x="104" y="1"/>
                  </a:moveTo>
                  <a:cubicBezTo>
                    <a:pt x="59" y="1"/>
                    <a:pt x="19" y="47"/>
                    <a:pt x="19" y="93"/>
                  </a:cubicBezTo>
                  <a:cubicBezTo>
                    <a:pt x="1" y="147"/>
                    <a:pt x="36" y="200"/>
                    <a:pt x="108" y="218"/>
                  </a:cubicBezTo>
                  <a:lnTo>
                    <a:pt x="1942" y="467"/>
                  </a:lnTo>
                  <a:lnTo>
                    <a:pt x="1105" y="1999"/>
                  </a:lnTo>
                  <a:cubicBezTo>
                    <a:pt x="1070" y="2053"/>
                    <a:pt x="1087" y="2106"/>
                    <a:pt x="1141" y="2142"/>
                  </a:cubicBezTo>
                  <a:cubicBezTo>
                    <a:pt x="1159" y="2142"/>
                    <a:pt x="1176" y="2160"/>
                    <a:pt x="1194" y="2160"/>
                  </a:cubicBezTo>
                  <a:cubicBezTo>
                    <a:pt x="1230" y="2160"/>
                    <a:pt x="1283" y="2142"/>
                    <a:pt x="1301" y="2106"/>
                  </a:cubicBezTo>
                  <a:lnTo>
                    <a:pt x="2228" y="432"/>
                  </a:lnTo>
                  <a:cubicBezTo>
                    <a:pt x="2228" y="396"/>
                    <a:pt x="2228" y="360"/>
                    <a:pt x="2228" y="325"/>
                  </a:cubicBezTo>
                  <a:cubicBezTo>
                    <a:pt x="2210" y="307"/>
                    <a:pt x="2174" y="271"/>
                    <a:pt x="2138" y="271"/>
                  </a:cubicBezTo>
                  <a:lnTo>
                    <a:pt x="125" y="4"/>
                  </a:lnTo>
                  <a:cubicBezTo>
                    <a:pt x="118" y="2"/>
                    <a:pt x="111" y="1"/>
                    <a:pt x="1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2" name="Google Shape;1662;p5"/>
            <p:cNvSpPr/>
            <p:nvPr/>
          </p:nvSpPr>
          <p:spPr>
            <a:xfrm>
              <a:off x="9116512" y="-417633"/>
              <a:ext cx="32204" cy="23663"/>
            </a:xfrm>
            <a:custGeom>
              <a:rect b="b" l="l" r="r" t="t"/>
              <a:pathLst>
                <a:path extrusionOk="0" h="446" w="607">
                  <a:moveTo>
                    <a:pt x="321" y="0"/>
                  </a:moveTo>
                  <a:cubicBezTo>
                    <a:pt x="36" y="0"/>
                    <a:pt x="0" y="446"/>
                    <a:pt x="285"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3" name="Google Shape;1663;p5"/>
            <p:cNvSpPr/>
            <p:nvPr/>
          </p:nvSpPr>
          <p:spPr>
            <a:xfrm>
              <a:off x="9040910" y="-328820"/>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4" name="Google Shape;1664;p5"/>
            <p:cNvSpPr/>
            <p:nvPr/>
          </p:nvSpPr>
          <p:spPr>
            <a:xfrm>
              <a:off x="8955864" y="-387392"/>
              <a:ext cx="33106" cy="23663"/>
            </a:xfrm>
            <a:custGeom>
              <a:rect b="b" l="l" r="r" t="t"/>
              <a:pathLst>
                <a:path extrusionOk="0" h="446" w="624">
                  <a:moveTo>
                    <a:pt x="338" y="0"/>
                  </a:moveTo>
                  <a:cubicBezTo>
                    <a:pt x="53" y="0"/>
                    <a:pt x="0" y="446"/>
                    <a:pt x="285" y="446"/>
                  </a:cubicBezTo>
                  <a:cubicBezTo>
                    <a:pt x="570" y="446"/>
                    <a:pt x="624" y="0"/>
                    <a:pt x="33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5" name="Google Shape;1665;p5"/>
            <p:cNvSpPr/>
            <p:nvPr/>
          </p:nvSpPr>
          <p:spPr>
            <a:xfrm>
              <a:off x="8809329" y="-35338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6" name="Google Shape;1666;p5"/>
            <p:cNvSpPr/>
            <p:nvPr/>
          </p:nvSpPr>
          <p:spPr>
            <a:xfrm>
              <a:off x="8710118" y="-366595"/>
              <a:ext cx="32151" cy="23663"/>
            </a:xfrm>
            <a:custGeom>
              <a:rect b="b" l="l" r="r" t="t"/>
              <a:pathLst>
                <a:path extrusionOk="0" h="446" w="606">
                  <a:moveTo>
                    <a:pt x="339" y="0"/>
                  </a:moveTo>
                  <a:cubicBezTo>
                    <a:pt x="54" y="0"/>
                    <a:pt x="0" y="446"/>
                    <a:pt x="285" y="446"/>
                  </a:cubicBezTo>
                  <a:cubicBezTo>
                    <a:pt x="570" y="446"/>
                    <a:pt x="606"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7" name="Google Shape;1667;p5"/>
            <p:cNvSpPr/>
            <p:nvPr/>
          </p:nvSpPr>
          <p:spPr>
            <a:xfrm>
              <a:off x="8802750" y="-472438"/>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8" name="Google Shape;1668;p5"/>
            <p:cNvSpPr/>
            <p:nvPr/>
          </p:nvSpPr>
          <p:spPr>
            <a:xfrm>
              <a:off x="8935067" y="-626507"/>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69" name="Google Shape;1669;p5"/>
            <p:cNvSpPr/>
            <p:nvPr/>
          </p:nvSpPr>
          <p:spPr>
            <a:xfrm>
              <a:off x="8870765" y="-547138"/>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0" name="Google Shape;1670;p5"/>
            <p:cNvSpPr/>
            <p:nvPr/>
          </p:nvSpPr>
          <p:spPr>
            <a:xfrm>
              <a:off x="9048443" y="-601943"/>
              <a:ext cx="32204" cy="23663"/>
            </a:xfrm>
            <a:custGeom>
              <a:rect b="b" l="l" r="r" t="t"/>
              <a:pathLst>
                <a:path extrusionOk="0" h="446" w="607">
                  <a:moveTo>
                    <a:pt x="321" y="0"/>
                  </a:moveTo>
                  <a:cubicBezTo>
                    <a:pt x="36" y="0"/>
                    <a:pt x="1" y="446"/>
                    <a:pt x="286" y="446"/>
                  </a:cubicBezTo>
                  <a:cubicBezTo>
                    <a:pt x="553" y="446"/>
                    <a:pt x="607"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1" name="Google Shape;1671;p5"/>
            <p:cNvSpPr/>
            <p:nvPr/>
          </p:nvSpPr>
          <p:spPr>
            <a:xfrm>
              <a:off x="9109880" y="-721951"/>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2" name="Google Shape;1672;p5"/>
            <p:cNvSpPr/>
            <p:nvPr/>
          </p:nvSpPr>
          <p:spPr>
            <a:xfrm>
              <a:off x="9235618" y="-721951"/>
              <a:ext cx="33106" cy="23663"/>
            </a:xfrm>
            <a:custGeom>
              <a:rect b="b" l="l" r="r" t="t"/>
              <a:pathLst>
                <a:path extrusionOk="0" h="446" w="624">
                  <a:moveTo>
                    <a:pt x="339" y="0"/>
                  </a:moveTo>
                  <a:cubicBezTo>
                    <a:pt x="53" y="0"/>
                    <a:pt x="0" y="445"/>
                    <a:pt x="285" y="445"/>
                  </a:cubicBezTo>
                  <a:cubicBezTo>
                    <a:pt x="570" y="445"/>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3" name="Google Shape;1673;p5"/>
            <p:cNvSpPr/>
            <p:nvPr/>
          </p:nvSpPr>
          <p:spPr>
            <a:xfrm>
              <a:off x="9208189" y="-635950"/>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4" name="Google Shape;1674;p5"/>
            <p:cNvSpPr/>
            <p:nvPr/>
          </p:nvSpPr>
          <p:spPr>
            <a:xfrm>
              <a:off x="9280024" y="-47906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5" name="Google Shape;1675;p5"/>
            <p:cNvSpPr/>
            <p:nvPr/>
          </p:nvSpPr>
          <p:spPr>
            <a:xfrm>
              <a:off x="9368837" y="-411054"/>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6" name="Google Shape;1676;p5"/>
            <p:cNvSpPr/>
            <p:nvPr/>
          </p:nvSpPr>
          <p:spPr>
            <a:xfrm>
              <a:off x="9423695" y="-527296"/>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7" name="Google Shape;1677;p5"/>
            <p:cNvSpPr/>
            <p:nvPr/>
          </p:nvSpPr>
          <p:spPr>
            <a:xfrm>
              <a:off x="6529702" y="-760362"/>
              <a:ext cx="1282605" cy="881509"/>
            </a:xfrm>
            <a:custGeom>
              <a:rect b="b" l="l" r="r" t="t"/>
              <a:pathLst>
                <a:path extrusionOk="0" h="16615" w="24175">
                  <a:moveTo>
                    <a:pt x="24000" y="0"/>
                  </a:moveTo>
                  <a:cubicBezTo>
                    <a:pt x="23981" y="0"/>
                    <a:pt x="23962" y="4"/>
                    <a:pt x="23943" y="11"/>
                  </a:cubicBezTo>
                  <a:cubicBezTo>
                    <a:pt x="23480" y="136"/>
                    <a:pt x="22999" y="207"/>
                    <a:pt x="22518" y="243"/>
                  </a:cubicBezTo>
                  <a:cubicBezTo>
                    <a:pt x="18813" y="653"/>
                    <a:pt x="10119" y="1650"/>
                    <a:pt x="54" y="16365"/>
                  </a:cubicBezTo>
                  <a:cubicBezTo>
                    <a:pt x="1" y="16436"/>
                    <a:pt x="19" y="16543"/>
                    <a:pt x="90" y="16597"/>
                  </a:cubicBezTo>
                  <a:cubicBezTo>
                    <a:pt x="125" y="16597"/>
                    <a:pt x="143" y="16614"/>
                    <a:pt x="179" y="16614"/>
                  </a:cubicBezTo>
                  <a:cubicBezTo>
                    <a:pt x="232" y="16614"/>
                    <a:pt x="286" y="16597"/>
                    <a:pt x="321" y="16561"/>
                  </a:cubicBezTo>
                  <a:cubicBezTo>
                    <a:pt x="10315" y="1971"/>
                    <a:pt x="18902" y="991"/>
                    <a:pt x="22554" y="564"/>
                  </a:cubicBezTo>
                  <a:cubicBezTo>
                    <a:pt x="23070" y="528"/>
                    <a:pt x="23569" y="439"/>
                    <a:pt x="24050" y="314"/>
                  </a:cubicBezTo>
                  <a:cubicBezTo>
                    <a:pt x="24139" y="279"/>
                    <a:pt x="24175" y="190"/>
                    <a:pt x="24157" y="118"/>
                  </a:cubicBezTo>
                  <a:cubicBezTo>
                    <a:pt x="24129" y="48"/>
                    <a:pt x="24068" y="0"/>
                    <a:pt x="2400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8" name="Google Shape;1678;p5"/>
            <p:cNvSpPr/>
            <p:nvPr/>
          </p:nvSpPr>
          <p:spPr>
            <a:xfrm>
              <a:off x="6987134" y="-602102"/>
              <a:ext cx="278910" cy="643875"/>
            </a:xfrm>
            <a:custGeom>
              <a:rect b="b" l="l" r="r" t="t"/>
              <a:pathLst>
                <a:path extrusionOk="0" h="12136" w="5257">
                  <a:moveTo>
                    <a:pt x="5079" y="0"/>
                  </a:moveTo>
                  <a:cubicBezTo>
                    <a:pt x="5003" y="0"/>
                    <a:pt x="4933" y="51"/>
                    <a:pt x="4918" y="128"/>
                  </a:cubicBezTo>
                  <a:cubicBezTo>
                    <a:pt x="4169" y="5134"/>
                    <a:pt x="90" y="11814"/>
                    <a:pt x="36" y="11886"/>
                  </a:cubicBezTo>
                  <a:cubicBezTo>
                    <a:pt x="1" y="11957"/>
                    <a:pt x="19" y="12046"/>
                    <a:pt x="90" y="12099"/>
                  </a:cubicBezTo>
                  <a:cubicBezTo>
                    <a:pt x="126" y="12117"/>
                    <a:pt x="143" y="12117"/>
                    <a:pt x="179" y="12135"/>
                  </a:cubicBezTo>
                  <a:cubicBezTo>
                    <a:pt x="232" y="12135"/>
                    <a:pt x="286" y="12099"/>
                    <a:pt x="321" y="12046"/>
                  </a:cubicBezTo>
                  <a:cubicBezTo>
                    <a:pt x="357" y="11993"/>
                    <a:pt x="4472" y="5241"/>
                    <a:pt x="5238" y="182"/>
                  </a:cubicBezTo>
                  <a:cubicBezTo>
                    <a:pt x="5256" y="93"/>
                    <a:pt x="5203" y="21"/>
                    <a:pt x="5114" y="3"/>
                  </a:cubicBezTo>
                  <a:cubicBezTo>
                    <a:pt x="5102" y="1"/>
                    <a:pt x="5091" y="0"/>
                    <a:pt x="507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79" name="Google Shape;1679;p5"/>
            <p:cNvSpPr/>
            <p:nvPr/>
          </p:nvSpPr>
          <p:spPr>
            <a:xfrm>
              <a:off x="6790038" y="-224410"/>
              <a:ext cx="82819" cy="290741"/>
            </a:xfrm>
            <a:custGeom>
              <a:rect b="b" l="l" r="r" t="t"/>
              <a:pathLst>
                <a:path extrusionOk="0" h="5480" w="1561">
                  <a:moveTo>
                    <a:pt x="213" y="1"/>
                  </a:moveTo>
                  <a:cubicBezTo>
                    <a:pt x="110" y="1"/>
                    <a:pt x="0" y="97"/>
                    <a:pt x="46" y="224"/>
                  </a:cubicBezTo>
                  <a:cubicBezTo>
                    <a:pt x="64" y="260"/>
                    <a:pt x="1222" y="3110"/>
                    <a:pt x="349" y="5265"/>
                  </a:cubicBezTo>
                  <a:cubicBezTo>
                    <a:pt x="331" y="5337"/>
                    <a:pt x="367" y="5444"/>
                    <a:pt x="456" y="5461"/>
                  </a:cubicBezTo>
                  <a:cubicBezTo>
                    <a:pt x="474" y="5479"/>
                    <a:pt x="491" y="5479"/>
                    <a:pt x="509" y="5479"/>
                  </a:cubicBezTo>
                  <a:cubicBezTo>
                    <a:pt x="563" y="5479"/>
                    <a:pt x="634" y="5444"/>
                    <a:pt x="652" y="5372"/>
                  </a:cubicBezTo>
                  <a:cubicBezTo>
                    <a:pt x="1560" y="3110"/>
                    <a:pt x="402" y="224"/>
                    <a:pt x="349" y="99"/>
                  </a:cubicBezTo>
                  <a:cubicBezTo>
                    <a:pt x="324" y="30"/>
                    <a:pt x="269" y="1"/>
                    <a:pt x="21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0" name="Google Shape;1680;p5"/>
            <p:cNvSpPr/>
            <p:nvPr/>
          </p:nvSpPr>
          <p:spPr>
            <a:xfrm>
              <a:off x="6931746" y="16615"/>
              <a:ext cx="101759" cy="84198"/>
            </a:xfrm>
            <a:custGeom>
              <a:rect b="b" l="l" r="r" t="t"/>
              <a:pathLst>
                <a:path extrusionOk="0" h="1587" w="1918">
                  <a:moveTo>
                    <a:pt x="935" y="1"/>
                  </a:moveTo>
                  <a:cubicBezTo>
                    <a:pt x="431" y="1"/>
                    <a:pt x="0" y="507"/>
                    <a:pt x="190" y="1061"/>
                  </a:cubicBezTo>
                  <a:cubicBezTo>
                    <a:pt x="302" y="1385"/>
                    <a:pt x="615" y="1586"/>
                    <a:pt x="944" y="1586"/>
                  </a:cubicBezTo>
                  <a:cubicBezTo>
                    <a:pt x="1031" y="1586"/>
                    <a:pt x="1119" y="1572"/>
                    <a:pt x="1205" y="1542"/>
                  </a:cubicBezTo>
                  <a:cubicBezTo>
                    <a:pt x="1882" y="1310"/>
                    <a:pt x="1918" y="384"/>
                    <a:pt x="1276" y="81"/>
                  </a:cubicBezTo>
                  <a:cubicBezTo>
                    <a:pt x="1163" y="26"/>
                    <a:pt x="1047" y="1"/>
                    <a:pt x="9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1" name="Google Shape;1681;p5"/>
            <p:cNvSpPr/>
            <p:nvPr/>
          </p:nvSpPr>
          <p:spPr>
            <a:xfrm>
              <a:off x="6755977" y="31417"/>
              <a:ext cx="101759" cy="84517"/>
            </a:xfrm>
            <a:custGeom>
              <a:rect b="b" l="l" r="r" t="t"/>
              <a:pathLst>
                <a:path extrusionOk="0" h="1593" w="1918">
                  <a:moveTo>
                    <a:pt x="920" y="0"/>
                  </a:moveTo>
                  <a:cubicBezTo>
                    <a:pt x="414" y="0"/>
                    <a:pt x="1" y="516"/>
                    <a:pt x="189" y="1067"/>
                  </a:cubicBezTo>
                  <a:cubicBezTo>
                    <a:pt x="302" y="1391"/>
                    <a:pt x="615" y="1592"/>
                    <a:pt x="943" y="1592"/>
                  </a:cubicBezTo>
                  <a:cubicBezTo>
                    <a:pt x="1030" y="1592"/>
                    <a:pt x="1119" y="1578"/>
                    <a:pt x="1205" y="1548"/>
                  </a:cubicBezTo>
                  <a:cubicBezTo>
                    <a:pt x="1864" y="1316"/>
                    <a:pt x="1917" y="390"/>
                    <a:pt x="1276" y="87"/>
                  </a:cubicBezTo>
                  <a:cubicBezTo>
                    <a:pt x="1157" y="27"/>
                    <a:pt x="1036" y="0"/>
                    <a:pt x="9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2" name="Google Shape;1682;p5"/>
            <p:cNvSpPr/>
            <p:nvPr/>
          </p:nvSpPr>
          <p:spPr>
            <a:xfrm>
              <a:off x="6810411" y="-477796"/>
              <a:ext cx="258855" cy="55496"/>
            </a:xfrm>
            <a:custGeom>
              <a:rect b="b" l="l" r="r" t="t"/>
              <a:pathLst>
                <a:path extrusionOk="0" h="1046" w="4879">
                  <a:moveTo>
                    <a:pt x="3582" y="1"/>
                  </a:moveTo>
                  <a:cubicBezTo>
                    <a:pt x="2832" y="1"/>
                    <a:pt x="1696" y="150"/>
                    <a:pt x="125" y="742"/>
                  </a:cubicBezTo>
                  <a:cubicBezTo>
                    <a:pt x="54" y="760"/>
                    <a:pt x="1" y="867"/>
                    <a:pt x="36" y="938"/>
                  </a:cubicBezTo>
                  <a:cubicBezTo>
                    <a:pt x="54" y="1010"/>
                    <a:pt x="125" y="1045"/>
                    <a:pt x="179" y="1045"/>
                  </a:cubicBezTo>
                  <a:lnTo>
                    <a:pt x="250" y="1045"/>
                  </a:lnTo>
                  <a:cubicBezTo>
                    <a:pt x="1765" y="470"/>
                    <a:pt x="2859" y="330"/>
                    <a:pt x="3570" y="330"/>
                  </a:cubicBezTo>
                  <a:cubicBezTo>
                    <a:pt x="4248" y="330"/>
                    <a:pt x="4579" y="457"/>
                    <a:pt x="4597" y="457"/>
                  </a:cubicBezTo>
                  <a:cubicBezTo>
                    <a:pt x="4617" y="466"/>
                    <a:pt x="4637" y="469"/>
                    <a:pt x="4656" y="469"/>
                  </a:cubicBezTo>
                  <a:cubicBezTo>
                    <a:pt x="4799" y="469"/>
                    <a:pt x="4879" y="249"/>
                    <a:pt x="4721" y="154"/>
                  </a:cubicBezTo>
                  <a:cubicBezTo>
                    <a:pt x="4686" y="146"/>
                    <a:pt x="4322" y="1"/>
                    <a:pt x="35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3" name="Google Shape;1683;p5"/>
            <p:cNvSpPr/>
            <p:nvPr/>
          </p:nvSpPr>
          <p:spPr>
            <a:xfrm>
              <a:off x="6776881" y="-477584"/>
              <a:ext cx="102555" cy="84464"/>
            </a:xfrm>
            <a:custGeom>
              <a:rect b="b" l="l" r="r" t="t"/>
              <a:pathLst>
                <a:path extrusionOk="0" h="1592" w="1933">
                  <a:moveTo>
                    <a:pt x="948" y="1"/>
                  </a:moveTo>
                  <a:cubicBezTo>
                    <a:pt x="432" y="1"/>
                    <a:pt x="0" y="518"/>
                    <a:pt x="205" y="1059"/>
                  </a:cubicBezTo>
                  <a:cubicBezTo>
                    <a:pt x="317" y="1380"/>
                    <a:pt x="614" y="1591"/>
                    <a:pt x="942" y="1591"/>
                  </a:cubicBezTo>
                  <a:cubicBezTo>
                    <a:pt x="1034" y="1591"/>
                    <a:pt x="1127" y="1575"/>
                    <a:pt x="1220" y="1540"/>
                  </a:cubicBezTo>
                  <a:cubicBezTo>
                    <a:pt x="1880" y="1308"/>
                    <a:pt x="1933" y="382"/>
                    <a:pt x="1292" y="79"/>
                  </a:cubicBezTo>
                  <a:cubicBezTo>
                    <a:pt x="1177" y="25"/>
                    <a:pt x="1061" y="1"/>
                    <a:pt x="9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4" name="Google Shape;1684;p5"/>
            <p:cNvSpPr/>
            <p:nvPr/>
          </p:nvSpPr>
          <p:spPr>
            <a:xfrm>
              <a:off x="6465453" y="-171993"/>
              <a:ext cx="277265" cy="57777"/>
            </a:xfrm>
            <a:custGeom>
              <a:rect b="b" l="l" r="r" t="t"/>
              <a:pathLst>
                <a:path extrusionOk="0" h="1089" w="5226">
                  <a:moveTo>
                    <a:pt x="2820" y="1"/>
                  </a:moveTo>
                  <a:cubicBezTo>
                    <a:pt x="1971" y="1"/>
                    <a:pt x="989" y="181"/>
                    <a:pt x="89" y="786"/>
                  </a:cubicBezTo>
                  <a:cubicBezTo>
                    <a:pt x="18" y="839"/>
                    <a:pt x="0" y="928"/>
                    <a:pt x="36" y="1017"/>
                  </a:cubicBezTo>
                  <a:cubicBezTo>
                    <a:pt x="72" y="1053"/>
                    <a:pt x="125" y="1089"/>
                    <a:pt x="178" y="1089"/>
                  </a:cubicBezTo>
                  <a:cubicBezTo>
                    <a:pt x="214" y="1089"/>
                    <a:pt x="232" y="1071"/>
                    <a:pt x="268" y="1053"/>
                  </a:cubicBezTo>
                  <a:cubicBezTo>
                    <a:pt x="1089" y="506"/>
                    <a:pt x="2000" y="343"/>
                    <a:pt x="2795" y="343"/>
                  </a:cubicBezTo>
                  <a:cubicBezTo>
                    <a:pt x="3968" y="343"/>
                    <a:pt x="4889" y="697"/>
                    <a:pt x="4899" y="697"/>
                  </a:cubicBezTo>
                  <a:cubicBezTo>
                    <a:pt x="4927" y="711"/>
                    <a:pt x="4953" y="717"/>
                    <a:pt x="4978" y="717"/>
                  </a:cubicBezTo>
                  <a:cubicBezTo>
                    <a:pt x="5144" y="717"/>
                    <a:pt x="5226" y="440"/>
                    <a:pt x="5024" y="394"/>
                  </a:cubicBezTo>
                  <a:cubicBezTo>
                    <a:pt x="4961" y="363"/>
                    <a:pt x="4024" y="1"/>
                    <a:pt x="282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5" name="Google Shape;1685;p5"/>
            <p:cNvSpPr/>
            <p:nvPr/>
          </p:nvSpPr>
          <p:spPr>
            <a:xfrm>
              <a:off x="6955036" y="-334285"/>
              <a:ext cx="228614" cy="99107"/>
            </a:xfrm>
            <a:custGeom>
              <a:rect b="b" l="l" r="r" t="t"/>
              <a:pathLst>
                <a:path extrusionOk="0" h="1868" w="4309">
                  <a:moveTo>
                    <a:pt x="3077" y="1"/>
                  </a:moveTo>
                  <a:cubicBezTo>
                    <a:pt x="1886" y="1"/>
                    <a:pt x="741" y="586"/>
                    <a:pt x="54" y="1618"/>
                  </a:cubicBezTo>
                  <a:cubicBezTo>
                    <a:pt x="0" y="1689"/>
                    <a:pt x="18" y="1778"/>
                    <a:pt x="89" y="1832"/>
                  </a:cubicBezTo>
                  <a:cubicBezTo>
                    <a:pt x="107" y="1850"/>
                    <a:pt x="143" y="1867"/>
                    <a:pt x="178" y="1867"/>
                  </a:cubicBezTo>
                  <a:cubicBezTo>
                    <a:pt x="232" y="1867"/>
                    <a:pt x="285" y="1850"/>
                    <a:pt x="321" y="1796"/>
                  </a:cubicBezTo>
                  <a:cubicBezTo>
                    <a:pt x="1207" y="576"/>
                    <a:pt x="2296" y="314"/>
                    <a:pt x="3060" y="314"/>
                  </a:cubicBezTo>
                  <a:cubicBezTo>
                    <a:pt x="3600" y="314"/>
                    <a:pt x="3979" y="445"/>
                    <a:pt x="4008" y="460"/>
                  </a:cubicBezTo>
                  <a:cubicBezTo>
                    <a:pt x="4031" y="468"/>
                    <a:pt x="4052" y="471"/>
                    <a:pt x="4071" y="471"/>
                  </a:cubicBezTo>
                  <a:cubicBezTo>
                    <a:pt x="4241" y="471"/>
                    <a:pt x="4309" y="221"/>
                    <a:pt x="4133" y="157"/>
                  </a:cubicBezTo>
                  <a:cubicBezTo>
                    <a:pt x="3784" y="52"/>
                    <a:pt x="3429" y="1"/>
                    <a:pt x="307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6" name="Google Shape;1686;p5"/>
            <p:cNvSpPr/>
            <p:nvPr/>
          </p:nvSpPr>
          <p:spPr>
            <a:xfrm>
              <a:off x="6919437" y="-287704"/>
              <a:ext cx="101813" cy="84145"/>
            </a:xfrm>
            <a:custGeom>
              <a:rect b="b" l="l" r="r" t="t"/>
              <a:pathLst>
                <a:path extrusionOk="0" h="1586" w="1919">
                  <a:moveTo>
                    <a:pt x="929" y="1"/>
                  </a:moveTo>
                  <a:cubicBezTo>
                    <a:pt x="419" y="1"/>
                    <a:pt x="1" y="507"/>
                    <a:pt x="190" y="1061"/>
                  </a:cubicBezTo>
                  <a:cubicBezTo>
                    <a:pt x="303" y="1384"/>
                    <a:pt x="604" y="1586"/>
                    <a:pt x="937" y="1586"/>
                  </a:cubicBezTo>
                  <a:cubicBezTo>
                    <a:pt x="1025" y="1586"/>
                    <a:pt x="1116" y="1572"/>
                    <a:pt x="1206" y="1542"/>
                  </a:cubicBezTo>
                  <a:cubicBezTo>
                    <a:pt x="1865" y="1310"/>
                    <a:pt x="1918" y="384"/>
                    <a:pt x="1277" y="81"/>
                  </a:cubicBezTo>
                  <a:cubicBezTo>
                    <a:pt x="1160" y="26"/>
                    <a:pt x="1042" y="1"/>
                    <a:pt x="9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7" name="Google Shape;1687;p5"/>
            <p:cNvSpPr/>
            <p:nvPr/>
          </p:nvSpPr>
          <p:spPr>
            <a:xfrm>
              <a:off x="7136481" y="-252900"/>
              <a:ext cx="78521" cy="241719"/>
            </a:xfrm>
            <a:custGeom>
              <a:rect b="b" l="l" r="r" t="t"/>
              <a:pathLst>
                <a:path extrusionOk="0" h="4556" w="1480">
                  <a:moveTo>
                    <a:pt x="180" y="1"/>
                  </a:moveTo>
                  <a:cubicBezTo>
                    <a:pt x="148" y="1"/>
                    <a:pt x="116" y="11"/>
                    <a:pt x="90" y="31"/>
                  </a:cubicBezTo>
                  <a:cubicBezTo>
                    <a:pt x="18" y="84"/>
                    <a:pt x="0" y="173"/>
                    <a:pt x="54" y="262"/>
                  </a:cubicBezTo>
                  <a:cubicBezTo>
                    <a:pt x="1123" y="1865"/>
                    <a:pt x="339" y="4324"/>
                    <a:pt x="339" y="4359"/>
                  </a:cubicBezTo>
                  <a:cubicBezTo>
                    <a:pt x="303" y="4431"/>
                    <a:pt x="357" y="4520"/>
                    <a:pt x="446" y="4555"/>
                  </a:cubicBezTo>
                  <a:lnTo>
                    <a:pt x="481" y="4555"/>
                  </a:lnTo>
                  <a:cubicBezTo>
                    <a:pt x="553" y="4555"/>
                    <a:pt x="606" y="4520"/>
                    <a:pt x="642" y="4449"/>
                  </a:cubicBezTo>
                  <a:cubicBezTo>
                    <a:pt x="677" y="4342"/>
                    <a:pt x="1479" y="1812"/>
                    <a:pt x="321" y="84"/>
                  </a:cubicBezTo>
                  <a:cubicBezTo>
                    <a:pt x="288" y="28"/>
                    <a:pt x="233"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8" name="Google Shape;1688;p5"/>
            <p:cNvSpPr/>
            <p:nvPr/>
          </p:nvSpPr>
          <p:spPr>
            <a:xfrm>
              <a:off x="7108628" y="-58881"/>
              <a:ext cx="102555" cy="84994"/>
            </a:xfrm>
            <a:custGeom>
              <a:rect b="b" l="l" r="r" t="t"/>
              <a:pathLst>
                <a:path extrusionOk="0" h="1602" w="1933">
                  <a:moveTo>
                    <a:pt x="948" y="0"/>
                  </a:moveTo>
                  <a:cubicBezTo>
                    <a:pt x="432" y="0"/>
                    <a:pt x="0" y="517"/>
                    <a:pt x="205" y="1059"/>
                  </a:cubicBezTo>
                  <a:cubicBezTo>
                    <a:pt x="318" y="1397"/>
                    <a:pt x="620" y="1602"/>
                    <a:pt x="953" y="1602"/>
                  </a:cubicBezTo>
                  <a:cubicBezTo>
                    <a:pt x="1041" y="1602"/>
                    <a:pt x="1131" y="1587"/>
                    <a:pt x="1220" y="1558"/>
                  </a:cubicBezTo>
                  <a:cubicBezTo>
                    <a:pt x="1879" y="1308"/>
                    <a:pt x="1933" y="382"/>
                    <a:pt x="1292" y="79"/>
                  </a:cubicBezTo>
                  <a:cubicBezTo>
                    <a:pt x="1177" y="25"/>
                    <a:pt x="1060" y="0"/>
                    <a:pt x="9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89" name="Google Shape;1689;p5"/>
            <p:cNvSpPr/>
            <p:nvPr/>
          </p:nvSpPr>
          <p:spPr>
            <a:xfrm>
              <a:off x="8988917" y="880865"/>
              <a:ext cx="723087" cy="1378157"/>
            </a:xfrm>
            <a:custGeom>
              <a:rect b="b" l="l" r="r" t="t"/>
              <a:pathLst>
                <a:path extrusionOk="0" h="25976" w="13629">
                  <a:moveTo>
                    <a:pt x="13367" y="1"/>
                  </a:moveTo>
                  <a:cubicBezTo>
                    <a:pt x="13304" y="1"/>
                    <a:pt x="13241" y="35"/>
                    <a:pt x="13219" y="109"/>
                  </a:cubicBezTo>
                  <a:cubicBezTo>
                    <a:pt x="13147" y="608"/>
                    <a:pt x="13130" y="1107"/>
                    <a:pt x="13147" y="1623"/>
                  </a:cubicBezTo>
                  <a:cubicBezTo>
                    <a:pt x="13201" y="5311"/>
                    <a:pt x="13308" y="13951"/>
                    <a:pt x="72" y="25690"/>
                  </a:cubicBezTo>
                  <a:cubicBezTo>
                    <a:pt x="18" y="25744"/>
                    <a:pt x="1" y="25851"/>
                    <a:pt x="54" y="25922"/>
                  </a:cubicBezTo>
                  <a:cubicBezTo>
                    <a:pt x="90" y="25958"/>
                    <a:pt x="143" y="25975"/>
                    <a:pt x="179" y="25975"/>
                  </a:cubicBezTo>
                  <a:cubicBezTo>
                    <a:pt x="214" y="25975"/>
                    <a:pt x="250" y="25958"/>
                    <a:pt x="286" y="25940"/>
                  </a:cubicBezTo>
                  <a:cubicBezTo>
                    <a:pt x="13628" y="14093"/>
                    <a:pt x="13522" y="5346"/>
                    <a:pt x="13468" y="1623"/>
                  </a:cubicBezTo>
                  <a:cubicBezTo>
                    <a:pt x="13450" y="1142"/>
                    <a:pt x="13468" y="661"/>
                    <a:pt x="13522" y="180"/>
                  </a:cubicBezTo>
                  <a:cubicBezTo>
                    <a:pt x="13542" y="66"/>
                    <a:pt x="13455" y="1"/>
                    <a:pt x="133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0" name="Google Shape;1690;p5"/>
            <p:cNvSpPr/>
            <p:nvPr/>
          </p:nvSpPr>
          <p:spPr>
            <a:xfrm>
              <a:off x="9010669" y="1441169"/>
              <a:ext cx="608700" cy="353771"/>
            </a:xfrm>
            <a:custGeom>
              <a:rect b="b" l="l" r="r" t="t"/>
              <a:pathLst>
                <a:path extrusionOk="0" h="6668" w="11473">
                  <a:moveTo>
                    <a:pt x="11285" y="1"/>
                  </a:moveTo>
                  <a:cubicBezTo>
                    <a:pt x="11271" y="1"/>
                    <a:pt x="11256" y="2"/>
                    <a:pt x="11241" y="5"/>
                  </a:cubicBezTo>
                  <a:cubicBezTo>
                    <a:pt x="6324" y="1395"/>
                    <a:pt x="143" y="6329"/>
                    <a:pt x="89" y="6383"/>
                  </a:cubicBezTo>
                  <a:cubicBezTo>
                    <a:pt x="18" y="6436"/>
                    <a:pt x="0" y="6525"/>
                    <a:pt x="54" y="6596"/>
                  </a:cubicBezTo>
                  <a:cubicBezTo>
                    <a:pt x="89" y="6632"/>
                    <a:pt x="143" y="6650"/>
                    <a:pt x="196" y="6668"/>
                  </a:cubicBezTo>
                  <a:cubicBezTo>
                    <a:pt x="232" y="6668"/>
                    <a:pt x="267" y="6650"/>
                    <a:pt x="285" y="6632"/>
                  </a:cubicBezTo>
                  <a:cubicBezTo>
                    <a:pt x="357" y="6579"/>
                    <a:pt x="6467" y="1697"/>
                    <a:pt x="11330" y="308"/>
                  </a:cubicBezTo>
                  <a:cubicBezTo>
                    <a:pt x="11419" y="290"/>
                    <a:pt x="11473" y="201"/>
                    <a:pt x="11437" y="112"/>
                  </a:cubicBezTo>
                  <a:cubicBezTo>
                    <a:pt x="11422" y="38"/>
                    <a:pt x="11358" y="1"/>
                    <a:pt x="1128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1" name="Google Shape;1691;p5"/>
            <p:cNvSpPr/>
            <p:nvPr/>
          </p:nvSpPr>
          <p:spPr>
            <a:xfrm>
              <a:off x="9005947" y="1926083"/>
              <a:ext cx="294933" cy="50296"/>
            </a:xfrm>
            <a:custGeom>
              <a:rect b="b" l="l" r="r" t="t"/>
              <a:pathLst>
                <a:path extrusionOk="0" h="948" w="5559">
                  <a:moveTo>
                    <a:pt x="3060" y="0"/>
                  </a:moveTo>
                  <a:cubicBezTo>
                    <a:pt x="2130" y="0"/>
                    <a:pt x="1068" y="146"/>
                    <a:pt x="161" y="645"/>
                  </a:cubicBezTo>
                  <a:cubicBezTo>
                    <a:pt x="0" y="734"/>
                    <a:pt x="54" y="948"/>
                    <a:pt x="232" y="948"/>
                  </a:cubicBezTo>
                  <a:cubicBezTo>
                    <a:pt x="267" y="948"/>
                    <a:pt x="285" y="948"/>
                    <a:pt x="303" y="930"/>
                  </a:cubicBezTo>
                  <a:cubicBezTo>
                    <a:pt x="1139" y="468"/>
                    <a:pt x="2136" y="332"/>
                    <a:pt x="3021" y="332"/>
                  </a:cubicBezTo>
                  <a:cubicBezTo>
                    <a:pt x="4285" y="332"/>
                    <a:pt x="5324" y="609"/>
                    <a:pt x="5344" y="609"/>
                  </a:cubicBezTo>
                  <a:cubicBezTo>
                    <a:pt x="5354" y="612"/>
                    <a:pt x="5363" y="613"/>
                    <a:pt x="5373" y="613"/>
                  </a:cubicBezTo>
                  <a:cubicBezTo>
                    <a:pt x="5438" y="613"/>
                    <a:pt x="5509" y="562"/>
                    <a:pt x="5540" y="485"/>
                  </a:cubicBezTo>
                  <a:cubicBezTo>
                    <a:pt x="5558" y="396"/>
                    <a:pt x="5505" y="307"/>
                    <a:pt x="5416" y="289"/>
                  </a:cubicBezTo>
                  <a:cubicBezTo>
                    <a:pt x="5344" y="268"/>
                    <a:pt x="4322" y="0"/>
                    <a:pt x="306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2" name="Google Shape;1692;p5"/>
            <p:cNvSpPr/>
            <p:nvPr/>
          </p:nvSpPr>
          <p:spPr>
            <a:xfrm>
              <a:off x="8950187" y="1762995"/>
              <a:ext cx="100486" cy="84835"/>
            </a:xfrm>
            <a:custGeom>
              <a:rect b="b" l="l" r="r" t="t"/>
              <a:pathLst>
                <a:path extrusionOk="0" h="1599" w="1894">
                  <a:moveTo>
                    <a:pt x="881" y="1"/>
                  </a:moveTo>
                  <a:cubicBezTo>
                    <a:pt x="532" y="1"/>
                    <a:pt x="190" y="226"/>
                    <a:pt x="107" y="619"/>
                  </a:cubicBezTo>
                  <a:cubicBezTo>
                    <a:pt x="0" y="1047"/>
                    <a:pt x="285" y="1475"/>
                    <a:pt x="713" y="1581"/>
                  </a:cubicBezTo>
                  <a:cubicBezTo>
                    <a:pt x="770" y="1593"/>
                    <a:pt x="826" y="1599"/>
                    <a:pt x="881" y="1599"/>
                  </a:cubicBezTo>
                  <a:cubicBezTo>
                    <a:pt x="1487" y="1599"/>
                    <a:pt x="1893" y="909"/>
                    <a:pt x="1550" y="370"/>
                  </a:cubicBezTo>
                  <a:cubicBezTo>
                    <a:pt x="1386" y="117"/>
                    <a:pt x="1132" y="1"/>
                    <a:pt x="8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3" name="Google Shape;1693;p5"/>
            <p:cNvSpPr/>
            <p:nvPr/>
          </p:nvSpPr>
          <p:spPr>
            <a:xfrm>
              <a:off x="8957721" y="1938339"/>
              <a:ext cx="100380" cy="84357"/>
            </a:xfrm>
            <a:custGeom>
              <a:rect b="b" l="l" r="r" t="t"/>
              <a:pathLst>
                <a:path extrusionOk="0" h="1590" w="1892">
                  <a:moveTo>
                    <a:pt x="872" y="0"/>
                  </a:moveTo>
                  <a:cubicBezTo>
                    <a:pt x="521" y="0"/>
                    <a:pt x="173" y="223"/>
                    <a:pt x="90" y="628"/>
                  </a:cubicBezTo>
                  <a:cubicBezTo>
                    <a:pt x="1" y="1055"/>
                    <a:pt x="268" y="1483"/>
                    <a:pt x="695" y="1572"/>
                  </a:cubicBezTo>
                  <a:cubicBezTo>
                    <a:pt x="754" y="1584"/>
                    <a:pt x="811" y="1590"/>
                    <a:pt x="867" y="1590"/>
                  </a:cubicBezTo>
                  <a:cubicBezTo>
                    <a:pt x="1474" y="1590"/>
                    <a:pt x="1892" y="915"/>
                    <a:pt x="1533" y="361"/>
                  </a:cubicBezTo>
                  <a:cubicBezTo>
                    <a:pt x="1376" y="115"/>
                    <a:pt x="1124"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4" name="Google Shape;1694;p5"/>
            <p:cNvSpPr/>
            <p:nvPr/>
          </p:nvSpPr>
          <p:spPr>
            <a:xfrm>
              <a:off x="8948277" y="2216183"/>
              <a:ext cx="100433" cy="84411"/>
            </a:xfrm>
            <a:custGeom>
              <a:rect b="b" l="l" r="r" t="t"/>
              <a:pathLst>
                <a:path extrusionOk="0" h="1591" w="1893">
                  <a:moveTo>
                    <a:pt x="881" y="0"/>
                  </a:moveTo>
                  <a:cubicBezTo>
                    <a:pt x="530" y="0"/>
                    <a:pt x="183" y="224"/>
                    <a:pt x="90" y="628"/>
                  </a:cubicBezTo>
                  <a:cubicBezTo>
                    <a:pt x="1" y="1056"/>
                    <a:pt x="268" y="1483"/>
                    <a:pt x="713" y="1572"/>
                  </a:cubicBezTo>
                  <a:cubicBezTo>
                    <a:pt x="770" y="1584"/>
                    <a:pt x="826" y="1590"/>
                    <a:pt x="880" y="1590"/>
                  </a:cubicBezTo>
                  <a:cubicBezTo>
                    <a:pt x="1473" y="1590"/>
                    <a:pt x="1893" y="916"/>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5" name="Google Shape;1695;p5"/>
            <p:cNvSpPr/>
            <p:nvPr/>
          </p:nvSpPr>
          <p:spPr>
            <a:xfrm>
              <a:off x="9492188" y="1656993"/>
              <a:ext cx="60058" cy="256096"/>
            </a:xfrm>
            <a:custGeom>
              <a:rect b="b" l="l" r="r" t="t"/>
              <a:pathLst>
                <a:path extrusionOk="0" h="4827" w="1132">
                  <a:moveTo>
                    <a:pt x="221" y="1"/>
                  </a:moveTo>
                  <a:cubicBezTo>
                    <a:pt x="112" y="1"/>
                    <a:pt x="1" y="111"/>
                    <a:pt x="63" y="248"/>
                  </a:cubicBezTo>
                  <a:cubicBezTo>
                    <a:pt x="81" y="248"/>
                    <a:pt x="776" y="1513"/>
                    <a:pt x="27" y="4630"/>
                  </a:cubicBezTo>
                  <a:cubicBezTo>
                    <a:pt x="10" y="4702"/>
                    <a:pt x="63" y="4791"/>
                    <a:pt x="152" y="4826"/>
                  </a:cubicBezTo>
                  <a:lnTo>
                    <a:pt x="188" y="4826"/>
                  </a:lnTo>
                  <a:cubicBezTo>
                    <a:pt x="259" y="4809"/>
                    <a:pt x="330" y="4773"/>
                    <a:pt x="348" y="4702"/>
                  </a:cubicBezTo>
                  <a:cubicBezTo>
                    <a:pt x="1132" y="1459"/>
                    <a:pt x="384" y="141"/>
                    <a:pt x="348" y="70"/>
                  </a:cubicBezTo>
                  <a:cubicBezTo>
                    <a:pt x="316" y="22"/>
                    <a:pt x="269" y="1"/>
                    <a:pt x="2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6" name="Google Shape;1696;p5"/>
            <p:cNvSpPr/>
            <p:nvPr/>
          </p:nvSpPr>
          <p:spPr>
            <a:xfrm>
              <a:off x="9459612" y="1853823"/>
              <a:ext cx="100486" cy="84729"/>
            </a:xfrm>
            <a:custGeom>
              <a:rect b="b" l="l" r="r" t="t"/>
              <a:pathLst>
                <a:path extrusionOk="0" h="1597" w="1894">
                  <a:moveTo>
                    <a:pt x="885" y="0"/>
                  </a:moveTo>
                  <a:cubicBezTo>
                    <a:pt x="535" y="0"/>
                    <a:pt x="190" y="230"/>
                    <a:pt x="107" y="635"/>
                  </a:cubicBezTo>
                  <a:cubicBezTo>
                    <a:pt x="0" y="1063"/>
                    <a:pt x="285" y="1473"/>
                    <a:pt x="713" y="1580"/>
                  </a:cubicBezTo>
                  <a:cubicBezTo>
                    <a:pt x="768" y="1591"/>
                    <a:pt x="823" y="1597"/>
                    <a:pt x="877" y="1597"/>
                  </a:cubicBezTo>
                  <a:cubicBezTo>
                    <a:pt x="1472" y="1597"/>
                    <a:pt x="1893" y="908"/>
                    <a:pt x="1550" y="368"/>
                  </a:cubicBezTo>
                  <a:cubicBezTo>
                    <a:pt x="1387" y="116"/>
                    <a:pt x="1135" y="0"/>
                    <a:pt x="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7" name="Google Shape;1697;p5"/>
            <p:cNvSpPr/>
            <p:nvPr/>
          </p:nvSpPr>
          <p:spPr>
            <a:xfrm>
              <a:off x="9218588" y="2020997"/>
              <a:ext cx="91732" cy="272013"/>
            </a:xfrm>
            <a:custGeom>
              <a:rect b="b" l="l" r="r" t="t"/>
              <a:pathLst>
                <a:path extrusionOk="0" h="5127" w="1729">
                  <a:moveTo>
                    <a:pt x="170" y="0"/>
                  </a:moveTo>
                  <a:cubicBezTo>
                    <a:pt x="148" y="0"/>
                    <a:pt x="126" y="5"/>
                    <a:pt x="107" y="14"/>
                  </a:cubicBezTo>
                  <a:cubicBezTo>
                    <a:pt x="18" y="67"/>
                    <a:pt x="0" y="157"/>
                    <a:pt x="36" y="246"/>
                  </a:cubicBezTo>
                  <a:cubicBezTo>
                    <a:pt x="54" y="263"/>
                    <a:pt x="1354" y="2704"/>
                    <a:pt x="268" y="4895"/>
                  </a:cubicBezTo>
                  <a:cubicBezTo>
                    <a:pt x="214" y="4966"/>
                    <a:pt x="250" y="5073"/>
                    <a:pt x="339" y="5109"/>
                  </a:cubicBezTo>
                  <a:cubicBezTo>
                    <a:pt x="357" y="5127"/>
                    <a:pt x="392" y="5127"/>
                    <a:pt x="410" y="5127"/>
                  </a:cubicBezTo>
                  <a:cubicBezTo>
                    <a:pt x="464" y="5127"/>
                    <a:pt x="535" y="5091"/>
                    <a:pt x="553" y="5038"/>
                  </a:cubicBezTo>
                  <a:cubicBezTo>
                    <a:pt x="1728" y="2704"/>
                    <a:pt x="392" y="192"/>
                    <a:pt x="321" y="85"/>
                  </a:cubicBezTo>
                  <a:cubicBezTo>
                    <a:pt x="295" y="33"/>
                    <a:pt x="231" y="0"/>
                    <a:pt x="1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8" name="Google Shape;1698;p5"/>
            <p:cNvSpPr/>
            <p:nvPr/>
          </p:nvSpPr>
          <p:spPr>
            <a:xfrm>
              <a:off x="9193069" y="2243612"/>
              <a:ext cx="100327" cy="84570"/>
            </a:xfrm>
            <a:custGeom>
              <a:rect b="b" l="l" r="r" t="t"/>
              <a:pathLst>
                <a:path extrusionOk="0" h="1594" w="1891">
                  <a:moveTo>
                    <a:pt x="881" y="0"/>
                  </a:moveTo>
                  <a:cubicBezTo>
                    <a:pt x="530" y="0"/>
                    <a:pt x="183" y="223"/>
                    <a:pt x="89" y="628"/>
                  </a:cubicBezTo>
                  <a:cubicBezTo>
                    <a:pt x="0" y="1055"/>
                    <a:pt x="268" y="1483"/>
                    <a:pt x="713" y="1572"/>
                  </a:cubicBezTo>
                  <a:cubicBezTo>
                    <a:pt x="775" y="1587"/>
                    <a:pt x="836" y="1594"/>
                    <a:pt x="895" y="1594"/>
                  </a:cubicBezTo>
                  <a:cubicBezTo>
                    <a:pt x="1480" y="1594"/>
                    <a:pt x="1890" y="911"/>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699" name="Google Shape;1699;p5"/>
            <p:cNvSpPr/>
            <p:nvPr/>
          </p:nvSpPr>
          <p:spPr>
            <a:xfrm>
              <a:off x="9287558" y="1560541"/>
              <a:ext cx="105951" cy="231585"/>
            </a:xfrm>
            <a:custGeom>
              <a:rect b="b" l="l" r="r" t="t"/>
              <a:pathLst>
                <a:path extrusionOk="0" h="4365" w="1997">
                  <a:moveTo>
                    <a:pt x="1135" y="0"/>
                  </a:moveTo>
                  <a:cubicBezTo>
                    <a:pt x="1108" y="0"/>
                    <a:pt x="1080" y="6"/>
                    <a:pt x="1052" y="17"/>
                  </a:cubicBezTo>
                  <a:cubicBezTo>
                    <a:pt x="981" y="53"/>
                    <a:pt x="945" y="160"/>
                    <a:pt x="981" y="249"/>
                  </a:cubicBezTo>
                  <a:cubicBezTo>
                    <a:pt x="998" y="267"/>
                    <a:pt x="1996" y="2298"/>
                    <a:pt x="108" y="4079"/>
                  </a:cubicBezTo>
                  <a:cubicBezTo>
                    <a:pt x="1" y="4186"/>
                    <a:pt x="72" y="4364"/>
                    <a:pt x="232" y="4364"/>
                  </a:cubicBezTo>
                  <a:cubicBezTo>
                    <a:pt x="268" y="4364"/>
                    <a:pt x="304" y="4346"/>
                    <a:pt x="339" y="4329"/>
                  </a:cubicBezTo>
                  <a:cubicBezTo>
                    <a:pt x="1551" y="3260"/>
                    <a:pt x="1925" y="1550"/>
                    <a:pt x="1283" y="89"/>
                  </a:cubicBezTo>
                  <a:cubicBezTo>
                    <a:pt x="1247" y="28"/>
                    <a:pt x="1194" y="0"/>
                    <a:pt x="11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0" name="Google Shape;1700;p5"/>
            <p:cNvSpPr/>
            <p:nvPr/>
          </p:nvSpPr>
          <p:spPr>
            <a:xfrm>
              <a:off x="9253550" y="1736998"/>
              <a:ext cx="100486" cy="84357"/>
            </a:xfrm>
            <a:custGeom>
              <a:rect b="b" l="l" r="r" t="t"/>
              <a:pathLst>
                <a:path extrusionOk="0" h="1590" w="1894">
                  <a:moveTo>
                    <a:pt x="882" y="1"/>
                  </a:moveTo>
                  <a:cubicBezTo>
                    <a:pt x="533" y="1"/>
                    <a:pt x="190" y="224"/>
                    <a:pt x="107" y="628"/>
                  </a:cubicBezTo>
                  <a:cubicBezTo>
                    <a:pt x="1" y="1056"/>
                    <a:pt x="286" y="1484"/>
                    <a:pt x="713" y="1573"/>
                  </a:cubicBezTo>
                  <a:cubicBezTo>
                    <a:pt x="769" y="1584"/>
                    <a:pt x="824" y="1590"/>
                    <a:pt x="877" y="1590"/>
                  </a:cubicBezTo>
                  <a:cubicBezTo>
                    <a:pt x="1472" y="1590"/>
                    <a:pt x="1894" y="901"/>
                    <a:pt x="1550" y="361"/>
                  </a:cubicBezTo>
                  <a:cubicBezTo>
                    <a:pt x="1387" y="116"/>
                    <a:pt x="1133" y="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1" name="Google Shape;1701;p5"/>
            <p:cNvSpPr/>
            <p:nvPr/>
          </p:nvSpPr>
          <p:spPr>
            <a:xfrm>
              <a:off x="9040910" y="1575926"/>
              <a:ext cx="247449" cy="47962"/>
            </a:xfrm>
            <a:custGeom>
              <a:rect b="b" l="l" r="r" t="t"/>
              <a:pathLst>
                <a:path extrusionOk="0" h="904" w="4664">
                  <a:moveTo>
                    <a:pt x="2795" y="0"/>
                  </a:moveTo>
                  <a:cubicBezTo>
                    <a:pt x="1424" y="0"/>
                    <a:pt x="201" y="563"/>
                    <a:pt x="125" y="600"/>
                  </a:cubicBezTo>
                  <a:cubicBezTo>
                    <a:pt x="36" y="636"/>
                    <a:pt x="0" y="725"/>
                    <a:pt x="54" y="814"/>
                  </a:cubicBezTo>
                  <a:cubicBezTo>
                    <a:pt x="72" y="868"/>
                    <a:pt x="143" y="903"/>
                    <a:pt x="196" y="903"/>
                  </a:cubicBezTo>
                  <a:cubicBezTo>
                    <a:pt x="214" y="903"/>
                    <a:pt x="250" y="903"/>
                    <a:pt x="268" y="885"/>
                  </a:cubicBezTo>
                  <a:cubicBezTo>
                    <a:pt x="280" y="885"/>
                    <a:pt x="1495" y="326"/>
                    <a:pt x="2819" y="326"/>
                  </a:cubicBezTo>
                  <a:cubicBezTo>
                    <a:pt x="3339" y="326"/>
                    <a:pt x="3877" y="412"/>
                    <a:pt x="4365" y="654"/>
                  </a:cubicBezTo>
                  <a:cubicBezTo>
                    <a:pt x="4387" y="663"/>
                    <a:pt x="4408" y="666"/>
                    <a:pt x="4428" y="666"/>
                  </a:cubicBezTo>
                  <a:cubicBezTo>
                    <a:pt x="4573" y="666"/>
                    <a:pt x="4664" y="463"/>
                    <a:pt x="4507" y="369"/>
                  </a:cubicBezTo>
                  <a:cubicBezTo>
                    <a:pt x="3959" y="97"/>
                    <a:pt x="3364" y="0"/>
                    <a:pt x="279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2" name="Google Shape;1702;p5"/>
            <p:cNvSpPr/>
            <p:nvPr/>
          </p:nvSpPr>
          <p:spPr>
            <a:xfrm>
              <a:off x="9003082" y="1577253"/>
              <a:ext cx="100433" cy="84411"/>
            </a:xfrm>
            <a:custGeom>
              <a:rect b="b" l="l" r="r" t="t"/>
              <a:pathLst>
                <a:path extrusionOk="0" h="1591" w="1893">
                  <a:moveTo>
                    <a:pt x="865" y="1"/>
                  </a:moveTo>
                  <a:cubicBezTo>
                    <a:pt x="515" y="1"/>
                    <a:pt x="173" y="224"/>
                    <a:pt x="90" y="629"/>
                  </a:cubicBezTo>
                  <a:cubicBezTo>
                    <a:pt x="1" y="1056"/>
                    <a:pt x="268" y="1484"/>
                    <a:pt x="695" y="1573"/>
                  </a:cubicBezTo>
                  <a:cubicBezTo>
                    <a:pt x="753" y="1585"/>
                    <a:pt x="809" y="1590"/>
                    <a:pt x="864" y="1590"/>
                  </a:cubicBezTo>
                  <a:cubicBezTo>
                    <a:pt x="1472" y="1590"/>
                    <a:pt x="1892" y="901"/>
                    <a:pt x="1533" y="362"/>
                  </a:cubicBezTo>
                  <a:cubicBezTo>
                    <a:pt x="1369" y="116"/>
                    <a:pt x="1115" y="1"/>
                    <a:pt x="8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03" name="Google Shape;1703;p5"/>
          <p:cNvGrpSpPr/>
          <p:nvPr/>
        </p:nvGrpSpPr>
        <p:grpSpPr>
          <a:xfrm flipH="1">
            <a:off x="5541176" y="1928951"/>
            <a:ext cx="5003534" cy="4902590"/>
            <a:chOff x="-1147599" y="1521101"/>
            <a:chExt cx="5003534" cy="4902590"/>
          </a:xfrm>
        </p:grpSpPr>
        <p:grpSp>
          <p:nvGrpSpPr>
            <p:cNvPr id="1704" name="Google Shape;1704;p5"/>
            <p:cNvGrpSpPr/>
            <p:nvPr/>
          </p:nvGrpSpPr>
          <p:grpSpPr>
            <a:xfrm>
              <a:off x="-891242" y="1521101"/>
              <a:ext cx="815392" cy="2470979"/>
              <a:chOff x="-891242" y="1521101"/>
              <a:chExt cx="815392" cy="2470979"/>
            </a:xfrm>
          </p:grpSpPr>
          <p:sp>
            <p:nvSpPr>
              <p:cNvPr id="1705" name="Google Shape;1705;p5"/>
              <p:cNvSpPr/>
              <p:nvPr/>
            </p:nvSpPr>
            <p:spPr>
              <a:xfrm>
                <a:off x="-247855" y="1559989"/>
                <a:ext cx="144044" cy="110620"/>
              </a:xfrm>
              <a:custGeom>
                <a:rect b="b" l="l" r="r" t="t"/>
                <a:pathLst>
                  <a:path extrusionOk="0" h="2085" w="2715">
                    <a:moveTo>
                      <a:pt x="151" y="0"/>
                    </a:moveTo>
                    <a:cubicBezTo>
                      <a:pt x="129" y="0"/>
                      <a:pt x="108" y="6"/>
                      <a:pt x="90" y="18"/>
                    </a:cubicBezTo>
                    <a:cubicBezTo>
                      <a:pt x="18" y="54"/>
                      <a:pt x="1" y="125"/>
                      <a:pt x="18" y="179"/>
                    </a:cubicBezTo>
                    <a:lnTo>
                      <a:pt x="927" y="2013"/>
                    </a:lnTo>
                    <a:cubicBezTo>
                      <a:pt x="945" y="2049"/>
                      <a:pt x="998" y="2085"/>
                      <a:pt x="1052" y="2085"/>
                    </a:cubicBezTo>
                    <a:lnTo>
                      <a:pt x="1087" y="2085"/>
                    </a:lnTo>
                    <a:lnTo>
                      <a:pt x="2566" y="1675"/>
                    </a:lnTo>
                    <a:cubicBezTo>
                      <a:pt x="2715" y="1625"/>
                      <a:pt x="2664" y="1422"/>
                      <a:pt x="2527" y="1422"/>
                    </a:cubicBezTo>
                    <a:cubicBezTo>
                      <a:pt x="2517" y="1422"/>
                      <a:pt x="2506" y="1423"/>
                      <a:pt x="2495" y="1426"/>
                    </a:cubicBezTo>
                    <a:lnTo>
                      <a:pt x="1105" y="1800"/>
                    </a:lnTo>
                    <a:lnTo>
                      <a:pt x="250" y="72"/>
                    </a:lnTo>
                    <a:cubicBezTo>
                      <a:pt x="238" y="24"/>
                      <a:pt x="195"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6" name="Google Shape;1706;p5"/>
              <p:cNvSpPr/>
              <p:nvPr/>
            </p:nvSpPr>
            <p:spPr>
              <a:xfrm>
                <a:off x="-585279" y="1834014"/>
                <a:ext cx="211796" cy="281775"/>
              </a:xfrm>
              <a:custGeom>
                <a:rect b="b" l="l" r="r" t="t"/>
                <a:pathLst>
                  <a:path extrusionOk="0" h="5311" w="3992">
                    <a:moveTo>
                      <a:pt x="1183" y="1"/>
                    </a:moveTo>
                    <a:cubicBezTo>
                      <a:pt x="733" y="1"/>
                      <a:pt x="246" y="248"/>
                      <a:pt x="126" y="678"/>
                    </a:cubicBezTo>
                    <a:cubicBezTo>
                      <a:pt x="1" y="1088"/>
                      <a:pt x="197" y="1498"/>
                      <a:pt x="428" y="1854"/>
                    </a:cubicBezTo>
                    <a:cubicBezTo>
                      <a:pt x="1301" y="3279"/>
                      <a:pt x="2513" y="4473"/>
                      <a:pt x="3974" y="5310"/>
                    </a:cubicBezTo>
                    <a:cubicBezTo>
                      <a:pt x="3974" y="5310"/>
                      <a:pt x="3991" y="2656"/>
                      <a:pt x="2691" y="661"/>
                    </a:cubicBezTo>
                    <a:cubicBezTo>
                      <a:pt x="2388" y="215"/>
                      <a:pt x="1782" y="2"/>
                      <a:pt x="1230" y="2"/>
                    </a:cubicBezTo>
                    <a:cubicBezTo>
                      <a:pt x="1215" y="1"/>
                      <a:pt x="1199" y="1"/>
                      <a:pt x="11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7" name="Google Shape;1707;p5"/>
              <p:cNvSpPr/>
              <p:nvPr/>
            </p:nvSpPr>
            <p:spPr>
              <a:xfrm>
                <a:off x="-308337" y="1521101"/>
                <a:ext cx="232487" cy="329737"/>
              </a:xfrm>
              <a:custGeom>
                <a:rect b="b" l="l" r="r" t="t"/>
                <a:pathLst>
                  <a:path extrusionOk="0" h="6215" w="4382">
                    <a:moveTo>
                      <a:pt x="2763" y="1"/>
                    </a:moveTo>
                    <a:cubicBezTo>
                      <a:pt x="2644" y="1"/>
                      <a:pt x="2513" y="13"/>
                      <a:pt x="2370" y="39"/>
                    </a:cubicBezTo>
                    <a:cubicBezTo>
                      <a:pt x="2049" y="128"/>
                      <a:pt x="1764" y="288"/>
                      <a:pt x="1533" y="502"/>
                    </a:cubicBezTo>
                    <a:cubicBezTo>
                      <a:pt x="72" y="1642"/>
                      <a:pt x="1" y="4688"/>
                      <a:pt x="820" y="6202"/>
                    </a:cubicBezTo>
                    <a:cubicBezTo>
                      <a:pt x="824" y="6210"/>
                      <a:pt x="834" y="6214"/>
                      <a:pt x="847" y="6214"/>
                    </a:cubicBezTo>
                    <a:cubicBezTo>
                      <a:pt x="1099" y="6214"/>
                      <a:pt x="2849" y="4818"/>
                      <a:pt x="3492" y="3245"/>
                    </a:cubicBezTo>
                    <a:cubicBezTo>
                      <a:pt x="3890" y="2233"/>
                      <a:pt x="4381" y="1"/>
                      <a:pt x="276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8" name="Google Shape;1708;p5"/>
              <p:cNvSpPr/>
              <p:nvPr/>
            </p:nvSpPr>
            <p:spPr>
              <a:xfrm>
                <a:off x="-378262" y="1937204"/>
                <a:ext cx="291166" cy="172482"/>
              </a:xfrm>
              <a:custGeom>
                <a:rect b="b" l="l" r="r" t="t"/>
                <a:pathLst>
                  <a:path extrusionOk="0" h="3251" w="5488">
                    <a:moveTo>
                      <a:pt x="4473" y="1"/>
                    </a:moveTo>
                    <a:cubicBezTo>
                      <a:pt x="4154" y="1"/>
                      <a:pt x="3832" y="86"/>
                      <a:pt x="3545" y="230"/>
                    </a:cubicBezTo>
                    <a:cubicBezTo>
                      <a:pt x="2120" y="871"/>
                      <a:pt x="1051" y="2047"/>
                      <a:pt x="0" y="3205"/>
                    </a:cubicBezTo>
                    <a:cubicBezTo>
                      <a:pt x="0" y="3205"/>
                      <a:pt x="348" y="3250"/>
                      <a:pt x="878" y="3250"/>
                    </a:cubicBezTo>
                    <a:cubicBezTo>
                      <a:pt x="1831" y="3250"/>
                      <a:pt x="3375" y="3103"/>
                      <a:pt x="4543" y="2279"/>
                    </a:cubicBezTo>
                    <a:cubicBezTo>
                      <a:pt x="5024" y="1940"/>
                      <a:pt x="5362" y="1423"/>
                      <a:pt x="5451" y="836"/>
                    </a:cubicBezTo>
                    <a:cubicBezTo>
                      <a:pt x="5487" y="444"/>
                      <a:pt x="5095" y="87"/>
                      <a:pt x="4703" y="16"/>
                    </a:cubicBezTo>
                    <a:cubicBezTo>
                      <a:pt x="4627" y="6"/>
                      <a:pt x="4550" y="1"/>
                      <a:pt x="44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09" name="Google Shape;1709;p5"/>
              <p:cNvSpPr/>
              <p:nvPr/>
            </p:nvSpPr>
            <p:spPr>
              <a:xfrm>
                <a:off x="-503045" y="2316116"/>
                <a:ext cx="279812" cy="155027"/>
              </a:xfrm>
              <a:custGeom>
                <a:rect b="b" l="l" r="r" t="t"/>
                <a:pathLst>
                  <a:path extrusionOk="0" h="2922" w="5274">
                    <a:moveTo>
                      <a:pt x="3990" y="0"/>
                    </a:moveTo>
                    <a:cubicBezTo>
                      <a:pt x="3713" y="0"/>
                      <a:pt x="3440" y="74"/>
                      <a:pt x="3190" y="214"/>
                    </a:cubicBezTo>
                    <a:cubicBezTo>
                      <a:pt x="1871" y="766"/>
                      <a:pt x="535" y="1478"/>
                      <a:pt x="1" y="2921"/>
                    </a:cubicBezTo>
                    <a:cubicBezTo>
                      <a:pt x="553" y="2904"/>
                      <a:pt x="1123" y="2850"/>
                      <a:pt x="1675" y="2779"/>
                    </a:cubicBezTo>
                    <a:cubicBezTo>
                      <a:pt x="2548" y="2565"/>
                      <a:pt x="3421" y="2334"/>
                      <a:pt x="4258" y="2066"/>
                    </a:cubicBezTo>
                    <a:cubicBezTo>
                      <a:pt x="4526" y="2013"/>
                      <a:pt x="4775" y="1870"/>
                      <a:pt x="4989" y="1692"/>
                    </a:cubicBezTo>
                    <a:cubicBezTo>
                      <a:pt x="5203" y="1461"/>
                      <a:pt x="5274" y="1140"/>
                      <a:pt x="5185" y="837"/>
                    </a:cubicBezTo>
                    <a:cubicBezTo>
                      <a:pt x="5024" y="410"/>
                      <a:pt x="4668" y="89"/>
                      <a:pt x="4223" y="18"/>
                    </a:cubicBezTo>
                    <a:cubicBezTo>
                      <a:pt x="4145" y="6"/>
                      <a:pt x="4068" y="0"/>
                      <a:pt x="3990"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0" name="Google Shape;1710;p5"/>
              <p:cNvSpPr/>
              <p:nvPr/>
            </p:nvSpPr>
            <p:spPr>
              <a:xfrm>
                <a:off x="-716641" y="2214783"/>
                <a:ext cx="226916" cy="252595"/>
              </a:xfrm>
              <a:custGeom>
                <a:rect b="b" l="l" r="r" t="t"/>
                <a:pathLst>
                  <a:path extrusionOk="0" h="4761" w="4277">
                    <a:moveTo>
                      <a:pt x="1134" y="1"/>
                    </a:moveTo>
                    <a:cubicBezTo>
                      <a:pt x="1018" y="1"/>
                      <a:pt x="911" y="24"/>
                      <a:pt x="820" y="75"/>
                    </a:cubicBezTo>
                    <a:cubicBezTo>
                      <a:pt x="1" y="485"/>
                      <a:pt x="410" y="1554"/>
                      <a:pt x="606" y="1803"/>
                    </a:cubicBezTo>
                    <a:cubicBezTo>
                      <a:pt x="2245" y="4083"/>
                      <a:pt x="4276" y="4760"/>
                      <a:pt x="4276" y="4760"/>
                    </a:cubicBezTo>
                    <a:cubicBezTo>
                      <a:pt x="3938" y="3460"/>
                      <a:pt x="3421" y="2195"/>
                      <a:pt x="2726" y="1055"/>
                    </a:cubicBezTo>
                    <a:cubicBezTo>
                      <a:pt x="2308" y="434"/>
                      <a:pt x="1632" y="1"/>
                      <a:pt x="11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1" name="Google Shape;1711;p5"/>
              <p:cNvSpPr/>
              <p:nvPr/>
            </p:nvSpPr>
            <p:spPr>
              <a:xfrm>
                <a:off x="-273374" y="1525239"/>
                <a:ext cx="139004" cy="331594"/>
              </a:xfrm>
              <a:custGeom>
                <a:rect b="b" l="l" r="r" t="t"/>
                <a:pathLst>
                  <a:path extrusionOk="0" h="6250" w="2620">
                    <a:moveTo>
                      <a:pt x="2474" y="0"/>
                    </a:moveTo>
                    <a:cubicBezTo>
                      <a:pt x="2425" y="0"/>
                      <a:pt x="2383" y="33"/>
                      <a:pt x="2370" y="85"/>
                    </a:cubicBezTo>
                    <a:lnTo>
                      <a:pt x="36" y="6089"/>
                    </a:lnTo>
                    <a:cubicBezTo>
                      <a:pt x="1" y="6142"/>
                      <a:pt x="36" y="6231"/>
                      <a:pt x="108" y="6249"/>
                    </a:cubicBezTo>
                    <a:lnTo>
                      <a:pt x="161" y="6249"/>
                    </a:lnTo>
                    <a:cubicBezTo>
                      <a:pt x="214" y="6249"/>
                      <a:pt x="250" y="6213"/>
                      <a:pt x="268" y="6160"/>
                    </a:cubicBezTo>
                    <a:lnTo>
                      <a:pt x="2602" y="174"/>
                    </a:lnTo>
                    <a:cubicBezTo>
                      <a:pt x="2619" y="103"/>
                      <a:pt x="2602" y="32"/>
                      <a:pt x="2530" y="14"/>
                    </a:cubicBezTo>
                    <a:cubicBezTo>
                      <a:pt x="2511" y="5"/>
                      <a:pt x="2492" y="0"/>
                      <a:pt x="247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2" name="Google Shape;1712;p5"/>
              <p:cNvSpPr/>
              <p:nvPr/>
            </p:nvSpPr>
            <p:spPr>
              <a:xfrm>
                <a:off x="-298363" y="1667212"/>
                <a:ext cx="157361" cy="90353"/>
              </a:xfrm>
              <a:custGeom>
                <a:rect b="b" l="l" r="r" t="t"/>
                <a:pathLst>
                  <a:path extrusionOk="0" h="1703" w="2966">
                    <a:moveTo>
                      <a:pt x="183" y="1"/>
                    </a:moveTo>
                    <a:cubicBezTo>
                      <a:pt x="88" y="1"/>
                      <a:pt x="0" y="113"/>
                      <a:pt x="80" y="206"/>
                    </a:cubicBezTo>
                    <a:lnTo>
                      <a:pt x="1220" y="1649"/>
                    </a:lnTo>
                    <a:cubicBezTo>
                      <a:pt x="1238" y="1685"/>
                      <a:pt x="1273" y="1703"/>
                      <a:pt x="1309" y="1703"/>
                    </a:cubicBezTo>
                    <a:lnTo>
                      <a:pt x="1345" y="1703"/>
                    </a:lnTo>
                    <a:lnTo>
                      <a:pt x="2859" y="1364"/>
                    </a:lnTo>
                    <a:cubicBezTo>
                      <a:pt x="2930" y="1364"/>
                      <a:pt x="2966" y="1293"/>
                      <a:pt x="2966" y="1222"/>
                    </a:cubicBezTo>
                    <a:cubicBezTo>
                      <a:pt x="2950" y="1160"/>
                      <a:pt x="2894" y="1111"/>
                      <a:pt x="2833" y="1111"/>
                    </a:cubicBezTo>
                    <a:cubicBezTo>
                      <a:pt x="2824" y="1111"/>
                      <a:pt x="2815" y="1112"/>
                      <a:pt x="2805" y="1115"/>
                    </a:cubicBezTo>
                    <a:lnTo>
                      <a:pt x="1362" y="1435"/>
                    </a:lnTo>
                    <a:lnTo>
                      <a:pt x="276" y="46"/>
                    </a:lnTo>
                    <a:cubicBezTo>
                      <a:pt x="248" y="14"/>
                      <a:pt x="215" y="1"/>
                      <a:pt x="1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3" name="Google Shape;1713;p5"/>
              <p:cNvSpPr/>
              <p:nvPr/>
            </p:nvSpPr>
            <p:spPr>
              <a:xfrm>
                <a:off x="-548831" y="1831679"/>
                <a:ext cx="177204" cy="276523"/>
              </a:xfrm>
              <a:custGeom>
                <a:rect b="b" l="l" r="r" t="t"/>
                <a:pathLst>
                  <a:path extrusionOk="0" h="5212" w="3340">
                    <a:moveTo>
                      <a:pt x="171" y="1"/>
                    </a:moveTo>
                    <a:cubicBezTo>
                      <a:pt x="84" y="1"/>
                      <a:pt x="0" y="95"/>
                      <a:pt x="62" y="206"/>
                    </a:cubicBezTo>
                    <a:lnTo>
                      <a:pt x="3073" y="5140"/>
                    </a:lnTo>
                    <a:cubicBezTo>
                      <a:pt x="3091" y="5176"/>
                      <a:pt x="3126" y="5212"/>
                      <a:pt x="3180" y="5212"/>
                    </a:cubicBezTo>
                    <a:cubicBezTo>
                      <a:pt x="3197" y="5212"/>
                      <a:pt x="3233" y="5194"/>
                      <a:pt x="3251" y="5194"/>
                    </a:cubicBezTo>
                    <a:cubicBezTo>
                      <a:pt x="3304" y="5158"/>
                      <a:pt x="3340" y="5069"/>
                      <a:pt x="3304" y="5016"/>
                    </a:cubicBezTo>
                    <a:lnTo>
                      <a:pt x="276" y="63"/>
                    </a:lnTo>
                    <a:cubicBezTo>
                      <a:pt x="248" y="20"/>
                      <a:pt x="209" y="1"/>
                      <a:pt x="17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4" name="Google Shape;1714;p5"/>
              <p:cNvSpPr/>
              <p:nvPr/>
            </p:nvSpPr>
            <p:spPr>
              <a:xfrm>
                <a:off x="-568249" y="1874918"/>
                <a:ext cx="136139" cy="82076"/>
              </a:xfrm>
              <a:custGeom>
                <a:rect b="b" l="l" r="r" t="t"/>
                <a:pathLst>
                  <a:path extrusionOk="0" h="1547" w="2566">
                    <a:moveTo>
                      <a:pt x="2426" y="0"/>
                    </a:moveTo>
                    <a:cubicBezTo>
                      <a:pt x="2379" y="0"/>
                      <a:pt x="2329" y="29"/>
                      <a:pt x="2316" y="68"/>
                    </a:cubicBezTo>
                    <a:lnTo>
                      <a:pt x="1675" y="1279"/>
                    </a:lnTo>
                    <a:lnTo>
                      <a:pt x="161" y="923"/>
                    </a:lnTo>
                    <a:cubicBezTo>
                      <a:pt x="152" y="920"/>
                      <a:pt x="142" y="918"/>
                      <a:pt x="132" y="918"/>
                    </a:cubicBezTo>
                    <a:cubicBezTo>
                      <a:pt x="85" y="918"/>
                      <a:pt x="33" y="953"/>
                      <a:pt x="18" y="1012"/>
                    </a:cubicBezTo>
                    <a:cubicBezTo>
                      <a:pt x="1" y="1083"/>
                      <a:pt x="36" y="1154"/>
                      <a:pt x="107" y="1172"/>
                    </a:cubicBezTo>
                    <a:lnTo>
                      <a:pt x="1711" y="1546"/>
                    </a:lnTo>
                    <a:lnTo>
                      <a:pt x="1746" y="1546"/>
                    </a:lnTo>
                    <a:cubicBezTo>
                      <a:pt x="1800" y="1546"/>
                      <a:pt x="1853" y="1511"/>
                      <a:pt x="1871" y="1475"/>
                    </a:cubicBezTo>
                    <a:lnTo>
                      <a:pt x="2530" y="193"/>
                    </a:lnTo>
                    <a:cubicBezTo>
                      <a:pt x="2566" y="121"/>
                      <a:pt x="2548" y="50"/>
                      <a:pt x="2477" y="14"/>
                    </a:cubicBezTo>
                    <a:cubicBezTo>
                      <a:pt x="2462" y="4"/>
                      <a:pt x="2444" y="0"/>
                      <a:pt x="24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5" name="Google Shape;1715;p5"/>
              <p:cNvSpPr/>
              <p:nvPr/>
            </p:nvSpPr>
            <p:spPr>
              <a:xfrm>
                <a:off x="-499225" y="1961131"/>
                <a:ext cx="107224" cy="66743"/>
              </a:xfrm>
              <a:custGeom>
                <a:rect b="b" l="l" r="r" t="t"/>
                <a:pathLst>
                  <a:path extrusionOk="0" h="1258" w="2021">
                    <a:moveTo>
                      <a:pt x="1831" y="0"/>
                    </a:moveTo>
                    <a:cubicBezTo>
                      <a:pt x="1792" y="0"/>
                      <a:pt x="1757" y="19"/>
                      <a:pt x="1746" y="64"/>
                    </a:cubicBezTo>
                    <a:lnTo>
                      <a:pt x="1283" y="990"/>
                    </a:lnTo>
                    <a:lnTo>
                      <a:pt x="125" y="955"/>
                    </a:lnTo>
                    <a:cubicBezTo>
                      <a:pt x="53" y="955"/>
                      <a:pt x="0" y="1026"/>
                      <a:pt x="0" y="1097"/>
                    </a:cubicBezTo>
                    <a:cubicBezTo>
                      <a:pt x="0" y="1151"/>
                      <a:pt x="53" y="1222"/>
                      <a:pt x="125" y="1222"/>
                    </a:cubicBezTo>
                    <a:lnTo>
                      <a:pt x="1354" y="1257"/>
                    </a:lnTo>
                    <a:cubicBezTo>
                      <a:pt x="1407" y="1257"/>
                      <a:pt x="1443" y="1240"/>
                      <a:pt x="1479" y="1186"/>
                    </a:cubicBezTo>
                    <a:lnTo>
                      <a:pt x="1960" y="171"/>
                    </a:lnTo>
                    <a:cubicBezTo>
                      <a:pt x="2020" y="86"/>
                      <a:pt x="1915" y="0"/>
                      <a:pt x="18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6" name="Google Shape;1716;p5"/>
              <p:cNvSpPr/>
              <p:nvPr/>
            </p:nvSpPr>
            <p:spPr>
              <a:xfrm>
                <a:off x="-384894" y="1958478"/>
                <a:ext cx="296843" cy="155398"/>
              </a:xfrm>
              <a:custGeom>
                <a:rect b="b" l="l" r="r" t="t"/>
                <a:pathLst>
                  <a:path extrusionOk="0" h="2929" w="5595">
                    <a:moveTo>
                      <a:pt x="5430" y="1"/>
                    </a:moveTo>
                    <a:cubicBezTo>
                      <a:pt x="5414" y="1"/>
                      <a:pt x="5397" y="3"/>
                      <a:pt x="5380" y="7"/>
                    </a:cubicBezTo>
                    <a:lnTo>
                      <a:pt x="125" y="2679"/>
                    </a:lnTo>
                    <a:cubicBezTo>
                      <a:pt x="1" y="2750"/>
                      <a:pt x="54" y="2929"/>
                      <a:pt x="197" y="2929"/>
                    </a:cubicBezTo>
                    <a:cubicBezTo>
                      <a:pt x="214" y="2929"/>
                      <a:pt x="232" y="2929"/>
                      <a:pt x="250" y="2911"/>
                    </a:cubicBezTo>
                    <a:lnTo>
                      <a:pt x="5505" y="239"/>
                    </a:lnTo>
                    <a:cubicBezTo>
                      <a:pt x="5559" y="221"/>
                      <a:pt x="5594" y="132"/>
                      <a:pt x="5559" y="78"/>
                    </a:cubicBezTo>
                    <a:cubicBezTo>
                      <a:pt x="5531" y="24"/>
                      <a:pt x="5483" y="1"/>
                      <a:pt x="54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7" name="Google Shape;1717;p5"/>
              <p:cNvSpPr/>
              <p:nvPr/>
            </p:nvSpPr>
            <p:spPr>
              <a:xfrm>
                <a:off x="-298893" y="2009676"/>
                <a:ext cx="69980" cy="88124"/>
              </a:xfrm>
              <a:custGeom>
                <a:rect b="b" l="l" r="r" t="t"/>
                <a:pathLst>
                  <a:path extrusionOk="0" h="1661" w="1319">
                    <a:moveTo>
                      <a:pt x="311" y="1"/>
                    </a:moveTo>
                    <a:cubicBezTo>
                      <a:pt x="250" y="1"/>
                      <a:pt x="197" y="49"/>
                      <a:pt x="197" y="111"/>
                    </a:cubicBezTo>
                    <a:lnTo>
                      <a:pt x="18" y="984"/>
                    </a:lnTo>
                    <a:cubicBezTo>
                      <a:pt x="1" y="1037"/>
                      <a:pt x="36" y="1091"/>
                      <a:pt x="90" y="1108"/>
                    </a:cubicBezTo>
                    <a:lnTo>
                      <a:pt x="1123" y="1643"/>
                    </a:lnTo>
                    <a:cubicBezTo>
                      <a:pt x="1141" y="1661"/>
                      <a:pt x="1159" y="1661"/>
                      <a:pt x="1176" y="1661"/>
                    </a:cubicBezTo>
                    <a:cubicBezTo>
                      <a:pt x="1212" y="1661"/>
                      <a:pt x="1265" y="1643"/>
                      <a:pt x="1283" y="1589"/>
                    </a:cubicBezTo>
                    <a:cubicBezTo>
                      <a:pt x="1319" y="1536"/>
                      <a:pt x="1301" y="1447"/>
                      <a:pt x="1230" y="1429"/>
                    </a:cubicBezTo>
                    <a:lnTo>
                      <a:pt x="286" y="930"/>
                    </a:lnTo>
                    <a:lnTo>
                      <a:pt x="446" y="164"/>
                    </a:lnTo>
                    <a:cubicBezTo>
                      <a:pt x="464" y="93"/>
                      <a:pt x="410" y="22"/>
                      <a:pt x="339" y="4"/>
                    </a:cubicBezTo>
                    <a:cubicBezTo>
                      <a:pt x="330" y="2"/>
                      <a:pt x="320" y="1"/>
                      <a:pt x="31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8" name="Google Shape;1718;p5"/>
              <p:cNvSpPr/>
              <p:nvPr/>
            </p:nvSpPr>
            <p:spPr>
              <a:xfrm>
                <a:off x="-691016" y="2215738"/>
                <a:ext cx="195614" cy="258219"/>
              </a:xfrm>
              <a:custGeom>
                <a:rect b="b" l="l" r="r" t="t"/>
                <a:pathLst>
                  <a:path extrusionOk="0" h="4867" w="3687">
                    <a:moveTo>
                      <a:pt x="185" y="0"/>
                    </a:moveTo>
                    <a:cubicBezTo>
                      <a:pt x="88" y="0"/>
                      <a:pt x="0" y="117"/>
                      <a:pt x="88" y="217"/>
                    </a:cubicBezTo>
                    <a:lnTo>
                      <a:pt x="3437" y="4813"/>
                    </a:lnTo>
                    <a:cubicBezTo>
                      <a:pt x="3472" y="4849"/>
                      <a:pt x="3508" y="4867"/>
                      <a:pt x="3544" y="4867"/>
                    </a:cubicBezTo>
                    <a:cubicBezTo>
                      <a:pt x="3579" y="4867"/>
                      <a:pt x="3597" y="4849"/>
                      <a:pt x="3633" y="4831"/>
                    </a:cubicBezTo>
                    <a:cubicBezTo>
                      <a:pt x="3686" y="4796"/>
                      <a:pt x="3686" y="4707"/>
                      <a:pt x="3651" y="4653"/>
                    </a:cubicBezTo>
                    <a:lnTo>
                      <a:pt x="302" y="75"/>
                    </a:lnTo>
                    <a:cubicBezTo>
                      <a:pt x="270" y="21"/>
                      <a:pt x="226" y="0"/>
                      <a:pt x="18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19" name="Google Shape;1719;p5"/>
              <p:cNvSpPr/>
              <p:nvPr/>
            </p:nvSpPr>
            <p:spPr>
              <a:xfrm>
                <a:off x="-687939" y="2260621"/>
                <a:ext cx="117252" cy="72526"/>
              </a:xfrm>
              <a:custGeom>
                <a:rect b="b" l="l" r="r" t="t"/>
                <a:pathLst>
                  <a:path extrusionOk="0" h="1367" w="2210">
                    <a:moveTo>
                      <a:pt x="2060" y="1"/>
                    </a:moveTo>
                    <a:cubicBezTo>
                      <a:pt x="2027" y="1"/>
                      <a:pt x="1994" y="15"/>
                      <a:pt x="1972" y="48"/>
                    </a:cubicBezTo>
                    <a:lnTo>
                      <a:pt x="1491" y="1099"/>
                    </a:lnTo>
                    <a:lnTo>
                      <a:pt x="190" y="868"/>
                    </a:lnTo>
                    <a:cubicBezTo>
                      <a:pt x="184" y="867"/>
                      <a:pt x="178" y="867"/>
                      <a:pt x="173" y="867"/>
                    </a:cubicBezTo>
                    <a:cubicBezTo>
                      <a:pt x="27" y="867"/>
                      <a:pt x="0" y="1083"/>
                      <a:pt x="154" y="1117"/>
                    </a:cubicBezTo>
                    <a:lnTo>
                      <a:pt x="1526" y="1367"/>
                    </a:lnTo>
                    <a:lnTo>
                      <a:pt x="1562" y="1367"/>
                    </a:lnTo>
                    <a:cubicBezTo>
                      <a:pt x="1597" y="1349"/>
                      <a:pt x="1651" y="1331"/>
                      <a:pt x="1669" y="1295"/>
                    </a:cubicBezTo>
                    <a:lnTo>
                      <a:pt x="2185" y="155"/>
                    </a:lnTo>
                    <a:cubicBezTo>
                      <a:pt x="2210" y="69"/>
                      <a:pt x="2133" y="1"/>
                      <a:pt x="20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0" name="Google Shape;1720;p5"/>
              <p:cNvSpPr/>
              <p:nvPr/>
            </p:nvSpPr>
            <p:spPr>
              <a:xfrm>
                <a:off x="-624327" y="2342802"/>
                <a:ext cx="98205" cy="62180"/>
              </a:xfrm>
              <a:custGeom>
                <a:rect b="b" l="l" r="r" t="t"/>
                <a:pathLst>
                  <a:path extrusionOk="0" h="1172" w="1851">
                    <a:moveTo>
                      <a:pt x="1688" y="0"/>
                    </a:moveTo>
                    <a:cubicBezTo>
                      <a:pt x="1641" y="0"/>
                      <a:pt x="1594" y="25"/>
                      <a:pt x="1574" y="85"/>
                    </a:cubicBezTo>
                    <a:lnTo>
                      <a:pt x="1236" y="886"/>
                    </a:lnTo>
                    <a:lnTo>
                      <a:pt x="202" y="673"/>
                    </a:lnTo>
                    <a:cubicBezTo>
                      <a:pt x="191" y="670"/>
                      <a:pt x="180" y="669"/>
                      <a:pt x="170" y="669"/>
                    </a:cubicBezTo>
                    <a:cubicBezTo>
                      <a:pt x="36" y="669"/>
                      <a:pt x="0" y="872"/>
                      <a:pt x="149" y="922"/>
                    </a:cubicBezTo>
                    <a:lnTo>
                      <a:pt x="1271" y="1171"/>
                    </a:lnTo>
                    <a:lnTo>
                      <a:pt x="1307" y="1171"/>
                    </a:lnTo>
                    <a:cubicBezTo>
                      <a:pt x="1360" y="1171"/>
                      <a:pt x="1396" y="1136"/>
                      <a:pt x="1432" y="1082"/>
                    </a:cubicBezTo>
                    <a:lnTo>
                      <a:pt x="1806" y="174"/>
                    </a:lnTo>
                    <a:cubicBezTo>
                      <a:pt x="1851" y="73"/>
                      <a:pt x="1768" y="0"/>
                      <a:pt x="168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1" name="Google Shape;1721;p5"/>
              <p:cNvSpPr/>
              <p:nvPr/>
            </p:nvSpPr>
            <p:spPr>
              <a:xfrm>
                <a:off x="-512489" y="2343173"/>
                <a:ext cx="287399" cy="128924"/>
              </a:xfrm>
              <a:custGeom>
                <a:rect b="b" l="l" r="r" t="t"/>
                <a:pathLst>
                  <a:path extrusionOk="0" h="2430" w="5417">
                    <a:moveTo>
                      <a:pt x="5263" y="0"/>
                    </a:moveTo>
                    <a:cubicBezTo>
                      <a:pt x="5247" y="0"/>
                      <a:pt x="5233" y="2"/>
                      <a:pt x="5220" y="6"/>
                    </a:cubicBezTo>
                    <a:lnTo>
                      <a:pt x="143" y="2180"/>
                    </a:lnTo>
                    <a:cubicBezTo>
                      <a:pt x="1" y="2233"/>
                      <a:pt x="54" y="2429"/>
                      <a:pt x="179" y="2429"/>
                    </a:cubicBezTo>
                    <a:lnTo>
                      <a:pt x="232" y="2429"/>
                    </a:lnTo>
                    <a:lnTo>
                      <a:pt x="5309" y="238"/>
                    </a:lnTo>
                    <a:cubicBezTo>
                      <a:pt x="5381" y="220"/>
                      <a:pt x="5416" y="149"/>
                      <a:pt x="5381" y="78"/>
                    </a:cubicBezTo>
                    <a:cubicBezTo>
                      <a:pt x="5367" y="23"/>
                      <a:pt x="5312" y="0"/>
                      <a:pt x="52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2" name="Google Shape;1722;p5"/>
              <p:cNvSpPr/>
              <p:nvPr/>
            </p:nvSpPr>
            <p:spPr>
              <a:xfrm>
                <a:off x="-344254" y="2318662"/>
                <a:ext cx="96454" cy="100486"/>
              </a:xfrm>
              <a:custGeom>
                <a:rect b="b" l="l" r="r" t="t"/>
                <a:pathLst>
                  <a:path extrusionOk="0" h="1894" w="1818">
                    <a:moveTo>
                      <a:pt x="445" y="1"/>
                    </a:moveTo>
                    <a:cubicBezTo>
                      <a:pt x="388" y="1"/>
                      <a:pt x="339" y="35"/>
                      <a:pt x="339" y="94"/>
                    </a:cubicBezTo>
                    <a:lnTo>
                      <a:pt x="18" y="1306"/>
                    </a:lnTo>
                    <a:cubicBezTo>
                      <a:pt x="1" y="1377"/>
                      <a:pt x="36" y="1448"/>
                      <a:pt x="107" y="1466"/>
                    </a:cubicBezTo>
                    <a:lnTo>
                      <a:pt x="1639" y="1894"/>
                    </a:lnTo>
                    <a:lnTo>
                      <a:pt x="1675" y="1894"/>
                    </a:lnTo>
                    <a:cubicBezTo>
                      <a:pt x="1729" y="1894"/>
                      <a:pt x="1782" y="1858"/>
                      <a:pt x="1800" y="1805"/>
                    </a:cubicBezTo>
                    <a:cubicBezTo>
                      <a:pt x="1818" y="1733"/>
                      <a:pt x="1764" y="1662"/>
                      <a:pt x="1711" y="1644"/>
                    </a:cubicBezTo>
                    <a:lnTo>
                      <a:pt x="303" y="1252"/>
                    </a:lnTo>
                    <a:lnTo>
                      <a:pt x="588" y="166"/>
                    </a:lnTo>
                    <a:cubicBezTo>
                      <a:pt x="588" y="94"/>
                      <a:pt x="553" y="23"/>
                      <a:pt x="482" y="5"/>
                    </a:cubicBezTo>
                    <a:cubicBezTo>
                      <a:pt x="469" y="2"/>
                      <a:pt x="457" y="1"/>
                      <a:pt x="4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3" name="Google Shape;1723;p5"/>
              <p:cNvSpPr/>
              <p:nvPr/>
            </p:nvSpPr>
            <p:spPr>
              <a:xfrm>
                <a:off x="-420811" y="2355588"/>
                <a:ext cx="58679" cy="102343"/>
              </a:xfrm>
              <a:custGeom>
                <a:rect b="b" l="l" r="r" t="t"/>
                <a:pathLst>
                  <a:path extrusionOk="0" h="1929" w="1106">
                    <a:moveTo>
                      <a:pt x="400" y="1"/>
                    </a:moveTo>
                    <a:cubicBezTo>
                      <a:pt x="339" y="1"/>
                      <a:pt x="283" y="49"/>
                      <a:pt x="268" y="111"/>
                    </a:cubicBezTo>
                    <a:lnTo>
                      <a:pt x="1" y="1358"/>
                    </a:lnTo>
                    <a:cubicBezTo>
                      <a:pt x="1" y="1411"/>
                      <a:pt x="18" y="1465"/>
                      <a:pt x="72" y="1483"/>
                    </a:cubicBezTo>
                    <a:lnTo>
                      <a:pt x="891" y="1910"/>
                    </a:lnTo>
                    <a:cubicBezTo>
                      <a:pt x="909" y="1910"/>
                      <a:pt x="927" y="1928"/>
                      <a:pt x="963" y="1928"/>
                    </a:cubicBezTo>
                    <a:cubicBezTo>
                      <a:pt x="998" y="1928"/>
                      <a:pt x="1052" y="1892"/>
                      <a:pt x="1069" y="1857"/>
                    </a:cubicBezTo>
                    <a:cubicBezTo>
                      <a:pt x="1105" y="1785"/>
                      <a:pt x="1069" y="1714"/>
                      <a:pt x="1016" y="1679"/>
                    </a:cubicBezTo>
                    <a:lnTo>
                      <a:pt x="286" y="1305"/>
                    </a:lnTo>
                    <a:lnTo>
                      <a:pt x="517" y="164"/>
                    </a:lnTo>
                    <a:cubicBezTo>
                      <a:pt x="535" y="93"/>
                      <a:pt x="499" y="22"/>
                      <a:pt x="428" y="4"/>
                    </a:cubicBezTo>
                    <a:cubicBezTo>
                      <a:pt x="419" y="2"/>
                      <a:pt x="409" y="1"/>
                      <a:pt x="4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4" name="Google Shape;1724;p5"/>
              <p:cNvSpPr/>
              <p:nvPr/>
            </p:nvSpPr>
            <p:spPr>
              <a:xfrm>
                <a:off x="-718498" y="1785894"/>
                <a:ext cx="487735" cy="2206186"/>
              </a:xfrm>
              <a:custGeom>
                <a:rect b="b" l="l" r="r" t="t"/>
                <a:pathLst>
                  <a:path extrusionOk="0" h="41583" w="9193">
                    <a:moveTo>
                      <a:pt x="9042" y="0"/>
                    </a:moveTo>
                    <a:cubicBezTo>
                      <a:pt x="8998" y="0"/>
                      <a:pt x="8955" y="24"/>
                      <a:pt x="8943" y="71"/>
                    </a:cubicBezTo>
                    <a:cubicBezTo>
                      <a:pt x="2067" y="14287"/>
                      <a:pt x="285" y="30427"/>
                      <a:pt x="0" y="41454"/>
                    </a:cubicBezTo>
                    <a:cubicBezTo>
                      <a:pt x="0" y="41525"/>
                      <a:pt x="54" y="41579"/>
                      <a:pt x="125" y="41579"/>
                    </a:cubicBezTo>
                    <a:cubicBezTo>
                      <a:pt x="134" y="41581"/>
                      <a:pt x="143" y="41582"/>
                      <a:pt x="151" y="41582"/>
                    </a:cubicBezTo>
                    <a:cubicBezTo>
                      <a:pt x="209" y="41582"/>
                      <a:pt x="252" y="41532"/>
                      <a:pt x="267" y="41454"/>
                    </a:cubicBezTo>
                    <a:cubicBezTo>
                      <a:pt x="535" y="30445"/>
                      <a:pt x="2316" y="14358"/>
                      <a:pt x="9157" y="178"/>
                    </a:cubicBezTo>
                    <a:cubicBezTo>
                      <a:pt x="9192" y="125"/>
                      <a:pt x="9174" y="36"/>
                      <a:pt x="9103" y="18"/>
                    </a:cubicBezTo>
                    <a:cubicBezTo>
                      <a:pt x="9085" y="6"/>
                      <a:pt x="9064" y="0"/>
                      <a:pt x="904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5" name="Google Shape;1725;p5"/>
              <p:cNvSpPr/>
              <p:nvPr/>
            </p:nvSpPr>
            <p:spPr>
              <a:xfrm>
                <a:off x="-586181" y="2643459"/>
                <a:ext cx="319497" cy="212326"/>
              </a:xfrm>
              <a:custGeom>
                <a:rect b="b" l="l" r="r" t="t"/>
                <a:pathLst>
                  <a:path extrusionOk="0" h="4002" w="6022">
                    <a:moveTo>
                      <a:pt x="4863" y="0"/>
                    </a:moveTo>
                    <a:cubicBezTo>
                      <a:pt x="4540" y="0"/>
                      <a:pt x="4143" y="157"/>
                      <a:pt x="3866" y="261"/>
                    </a:cubicBezTo>
                    <a:cubicBezTo>
                      <a:pt x="1871" y="1027"/>
                      <a:pt x="0" y="4002"/>
                      <a:pt x="0" y="4002"/>
                    </a:cubicBezTo>
                    <a:cubicBezTo>
                      <a:pt x="1176" y="3806"/>
                      <a:pt x="2369" y="3592"/>
                      <a:pt x="3403" y="3004"/>
                    </a:cubicBezTo>
                    <a:cubicBezTo>
                      <a:pt x="4436" y="2399"/>
                      <a:pt x="6021" y="1098"/>
                      <a:pt x="5291" y="172"/>
                    </a:cubicBezTo>
                    <a:cubicBezTo>
                      <a:pt x="5191" y="46"/>
                      <a:pt x="5038" y="0"/>
                      <a:pt x="48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6" name="Google Shape;1726;p5"/>
              <p:cNvSpPr/>
              <p:nvPr/>
            </p:nvSpPr>
            <p:spPr>
              <a:xfrm>
                <a:off x="-783754" y="2558255"/>
                <a:ext cx="195720" cy="292811"/>
              </a:xfrm>
              <a:custGeom>
                <a:rect b="b" l="l" r="r" t="t"/>
                <a:pathLst>
                  <a:path extrusionOk="0" h="5519" w="3689">
                    <a:moveTo>
                      <a:pt x="789" y="0"/>
                    </a:moveTo>
                    <a:cubicBezTo>
                      <a:pt x="724" y="0"/>
                      <a:pt x="657" y="10"/>
                      <a:pt x="589" y="32"/>
                    </a:cubicBezTo>
                    <a:cubicBezTo>
                      <a:pt x="215" y="157"/>
                      <a:pt x="37" y="602"/>
                      <a:pt x="19" y="958"/>
                    </a:cubicBezTo>
                    <a:cubicBezTo>
                      <a:pt x="1" y="1689"/>
                      <a:pt x="375" y="2294"/>
                      <a:pt x="803" y="2847"/>
                    </a:cubicBezTo>
                    <a:cubicBezTo>
                      <a:pt x="1622" y="3898"/>
                      <a:pt x="2584" y="4788"/>
                      <a:pt x="3688" y="5519"/>
                    </a:cubicBezTo>
                    <a:cubicBezTo>
                      <a:pt x="3688" y="5519"/>
                      <a:pt x="2691" y="1582"/>
                      <a:pt x="1569" y="442"/>
                    </a:cubicBezTo>
                    <a:cubicBezTo>
                      <a:pt x="1363" y="221"/>
                      <a:pt x="1096" y="0"/>
                      <a:pt x="78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7" name="Google Shape;1727;p5"/>
              <p:cNvSpPr/>
              <p:nvPr/>
            </p:nvSpPr>
            <p:spPr>
              <a:xfrm>
                <a:off x="-884875" y="2974464"/>
                <a:ext cx="228773" cy="318914"/>
              </a:xfrm>
              <a:custGeom>
                <a:rect b="b" l="l" r="r" t="t"/>
                <a:pathLst>
                  <a:path extrusionOk="0" h="6011" w="4312">
                    <a:moveTo>
                      <a:pt x="1066" y="1"/>
                    </a:moveTo>
                    <a:cubicBezTo>
                      <a:pt x="933" y="1"/>
                      <a:pt x="803" y="37"/>
                      <a:pt x="678" y="114"/>
                    </a:cubicBezTo>
                    <a:cubicBezTo>
                      <a:pt x="1" y="542"/>
                      <a:pt x="820" y="3000"/>
                      <a:pt x="1533" y="3891"/>
                    </a:cubicBezTo>
                    <a:cubicBezTo>
                      <a:pt x="2299" y="4782"/>
                      <a:pt x="3243" y="5512"/>
                      <a:pt x="4312" y="6011"/>
                    </a:cubicBezTo>
                    <a:cubicBezTo>
                      <a:pt x="4134" y="4924"/>
                      <a:pt x="3831" y="3855"/>
                      <a:pt x="3421" y="2822"/>
                    </a:cubicBezTo>
                    <a:cubicBezTo>
                      <a:pt x="2809" y="1352"/>
                      <a:pt x="1880" y="1"/>
                      <a:pt x="10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8" name="Google Shape;1728;p5"/>
              <p:cNvSpPr/>
              <p:nvPr/>
            </p:nvSpPr>
            <p:spPr>
              <a:xfrm>
                <a:off x="-765769" y="2558997"/>
                <a:ext cx="186223" cy="301512"/>
              </a:xfrm>
              <a:custGeom>
                <a:rect b="b" l="l" r="r" t="t"/>
                <a:pathLst>
                  <a:path extrusionOk="0" h="5683" w="3510">
                    <a:moveTo>
                      <a:pt x="147" y="0"/>
                    </a:moveTo>
                    <a:cubicBezTo>
                      <a:pt x="127" y="0"/>
                      <a:pt x="107" y="6"/>
                      <a:pt x="89" y="18"/>
                    </a:cubicBezTo>
                    <a:cubicBezTo>
                      <a:pt x="18" y="54"/>
                      <a:pt x="0" y="143"/>
                      <a:pt x="36" y="196"/>
                    </a:cubicBezTo>
                    <a:lnTo>
                      <a:pt x="3243" y="5629"/>
                    </a:lnTo>
                    <a:cubicBezTo>
                      <a:pt x="3278" y="5665"/>
                      <a:pt x="3314" y="5683"/>
                      <a:pt x="3367" y="5683"/>
                    </a:cubicBezTo>
                    <a:cubicBezTo>
                      <a:pt x="3385" y="5683"/>
                      <a:pt x="3403" y="5683"/>
                      <a:pt x="3421" y="5665"/>
                    </a:cubicBezTo>
                    <a:cubicBezTo>
                      <a:pt x="3492" y="5629"/>
                      <a:pt x="3510" y="5558"/>
                      <a:pt x="3474" y="5487"/>
                    </a:cubicBezTo>
                    <a:lnTo>
                      <a:pt x="250" y="71"/>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9" name="Google Shape;1729;p5"/>
              <p:cNvSpPr/>
              <p:nvPr/>
            </p:nvSpPr>
            <p:spPr>
              <a:xfrm>
                <a:off x="-746882" y="2645847"/>
                <a:ext cx="92528" cy="66319"/>
              </a:xfrm>
              <a:custGeom>
                <a:rect b="b" l="l" r="r" t="t"/>
                <a:pathLst>
                  <a:path extrusionOk="0" h="1250" w="1744">
                    <a:moveTo>
                      <a:pt x="1589" y="1"/>
                    </a:moveTo>
                    <a:cubicBezTo>
                      <a:pt x="1540" y="1"/>
                      <a:pt x="1493" y="28"/>
                      <a:pt x="1479" y="91"/>
                    </a:cubicBezTo>
                    <a:lnTo>
                      <a:pt x="1212" y="982"/>
                    </a:lnTo>
                    <a:lnTo>
                      <a:pt x="143" y="982"/>
                    </a:lnTo>
                    <a:cubicBezTo>
                      <a:pt x="72" y="982"/>
                      <a:pt x="18" y="1035"/>
                      <a:pt x="18" y="1107"/>
                    </a:cubicBezTo>
                    <a:cubicBezTo>
                      <a:pt x="1" y="1178"/>
                      <a:pt x="72" y="1231"/>
                      <a:pt x="143" y="1231"/>
                    </a:cubicBezTo>
                    <a:lnTo>
                      <a:pt x="1319" y="1249"/>
                    </a:lnTo>
                    <a:cubicBezTo>
                      <a:pt x="1372" y="1249"/>
                      <a:pt x="1426" y="1196"/>
                      <a:pt x="1444" y="1142"/>
                    </a:cubicBezTo>
                    <a:lnTo>
                      <a:pt x="1711" y="162"/>
                    </a:lnTo>
                    <a:cubicBezTo>
                      <a:pt x="1743" y="65"/>
                      <a:pt x="1664" y="1"/>
                      <a:pt x="158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0" name="Google Shape;1730;p5"/>
              <p:cNvSpPr/>
              <p:nvPr/>
            </p:nvSpPr>
            <p:spPr>
              <a:xfrm>
                <a:off x="-692448" y="2736198"/>
                <a:ext cx="74701" cy="52524"/>
              </a:xfrm>
              <a:custGeom>
                <a:rect b="b" l="l" r="r" t="t"/>
                <a:pathLst>
                  <a:path extrusionOk="0" h="990" w="1408">
                    <a:moveTo>
                      <a:pt x="1267" y="0"/>
                    </a:moveTo>
                    <a:cubicBezTo>
                      <a:pt x="1215" y="0"/>
                      <a:pt x="1163" y="30"/>
                      <a:pt x="1148" y="98"/>
                    </a:cubicBezTo>
                    <a:lnTo>
                      <a:pt x="1041" y="722"/>
                    </a:lnTo>
                    <a:lnTo>
                      <a:pt x="222" y="579"/>
                    </a:lnTo>
                    <a:cubicBezTo>
                      <a:pt x="211" y="577"/>
                      <a:pt x="201" y="576"/>
                      <a:pt x="192" y="576"/>
                    </a:cubicBezTo>
                    <a:cubicBezTo>
                      <a:pt x="38" y="576"/>
                      <a:pt x="1" y="830"/>
                      <a:pt x="168" y="847"/>
                    </a:cubicBezTo>
                    <a:lnTo>
                      <a:pt x="1130" y="989"/>
                    </a:lnTo>
                    <a:lnTo>
                      <a:pt x="1148" y="989"/>
                    </a:lnTo>
                    <a:cubicBezTo>
                      <a:pt x="1219" y="989"/>
                      <a:pt x="1273" y="953"/>
                      <a:pt x="1273" y="900"/>
                    </a:cubicBezTo>
                    <a:lnTo>
                      <a:pt x="1397" y="134"/>
                    </a:lnTo>
                    <a:cubicBezTo>
                      <a:pt x="1408" y="52"/>
                      <a:pt x="1336" y="0"/>
                      <a:pt x="12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1" name="Google Shape;1731;p5"/>
              <p:cNvSpPr/>
              <p:nvPr/>
            </p:nvSpPr>
            <p:spPr>
              <a:xfrm>
                <a:off x="-590903" y="2654282"/>
                <a:ext cx="298381" cy="205323"/>
              </a:xfrm>
              <a:custGeom>
                <a:rect b="b" l="l" r="r" t="t"/>
                <a:pathLst>
                  <a:path extrusionOk="0" h="3870" w="5624">
                    <a:moveTo>
                      <a:pt x="5421" y="0"/>
                    </a:moveTo>
                    <a:cubicBezTo>
                      <a:pt x="5397" y="0"/>
                      <a:pt x="5371" y="6"/>
                      <a:pt x="5344" y="21"/>
                    </a:cubicBezTo>
                    <a:lnTo>
                      <a:pt x="89" y="3638"/>
                    </a:lnTo>
                    <a:cubicBezTo>
                      <a:pt x="18" y="3673"/>
                      <a:pt x="0" y="3762"/>
                      <a:pt x="53" y="3816"/>
                    </a:cubicBezTo>
                    <a:cubicBezTo>
                      <a:pt x="71" y="3851"/>
                      <a:pt x="107" y="3869"/>
                      <a:pt x="160" y="3869"/>
                    </a:cubicBezTo>
                    <a:cubicBezTo>
                      <a:pt x="178" y="3869"/>
                      <a:pt x="196" y="3869"/>
                      <a:pt x="232" y="3851"/>
                    </a:cubicBezTo>
                    <a:lnTo>
                      <a:pt x="5505" y="253"/>
                    </a:lnTo>
                    <a:cubicBezTo>
                      <a:pt x="5624" y="164"/>
                      <a:pt x="5544" y="0"/>
                      <a:pt x="54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2" name="Google Shape;1732;p5"/>
              <p:cNvSpPr/>
              <p:nvPr/>
            </p:nvSpPr>
            <p:spPr>
              <a:xfrm>
                <a:off x="-438744" y="2678051"/>
                <a:ext cx="99266" cy="89875"/>
              </a:xfrm>
              <a:custGeom>
                <a:rect b="b" l="l" r="r" t="t"/>
                <a:pathLst>
                  <a:path extrusionOk="0" h="1694" w="1871">
                    <a:moveTo>
                      <a:pt x="267" y="1"/>
                    </a:moveTo>
                    <a:cubicBezTo>
                      <a:pt x="196" y="1"/>
                      <a:pt x="125" y="54"/>
                      <a:pt x="125" y="125"/>
                    </a:cubicBezTo>
                    <a:lnTo>
                      <a:pt x="18" y="1372"/>
                    </a:lnTo>
                    <a:cubicBezTo>
                      <a:pt x="0" y="1444"/>
                      <a:pt x="54" y="1515"/>
                      <a:pt x="125" y="1515"/>
                    </a:cubicBezTo>
                    <a:lnTo>
                      <a:pt x="1692" y="1693"/>
                    </a:lnTo>
                    <a:lnTo>
                      <a:pt x="1710" y="1693"/>
                    </a:lnTo>
                    <a:cubicBezTo>
                      <a:pt x="1871" y="1675"/>
                      <a:pt x="1871" y="1462"/>
                      <a:pt x="1728" y="1444"/>
                    </a:cubicBezTo>
                    <a:lnTo>
                      <a:pt x="267" y="1283"/>
                    </a:lnTo>
                    <a:lnTo>
                      <a:pt x="374" y="143"/>
                    </a:lnTo>
                    <a:cubicBezTo>
                      <a:pt x="392" y="72"/>
                      <a:pt x="339" y="19"/>
                      <a:pt x="2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3" name="Google Shape;1733;p5"/>
              <p:cNvSpPr/>
              <p:nvPr/>
            </p:nvSpPr>
            <p:spPr>
              <a:xfrm>
                <a:off x="-507767" y="2742352"/>
                <a:ext cx="63401" cy="82235"/>
              </a:xfrm>
              <a:custGeom>
                <a:rect b="b" l="l" r="r" t="t"/>
                <a:pathLst>
                  <a:path extrusionOk="0" h="1550" w="1195">
                    <a:moveTo>
                      <a:pt x="214" y="0"/>
                    </a:moveTo>
                    <a:cubicBezTo>
                      <a:pt x="143" y="0"/>
                      <a:pt x="72" y="54"/>
                      <a:pt x="72" y="125"/>
                    </a:cubicBezTo>
                    <a:lnTo>
                      <a:pt x="1" y="1122"/>
                    </a:lnTo>
                    <a:cubicBezTo>
                      <a:pt x="1" y="1176"/>
                      <a:pt x="36" y="1229"/>
                      <a:pt x="90" y="1265"/>
                    </a:cubicBezTo>
                    <a:lnTo>
                      <a:pt x="963" y="1532"/>
                    </a:lnTo>
                    <a:lnTo>
                      <a:pt x="998" y="1532"/>
                    </a:lnTo>
                    <a:lnTo>
                      <a:pt x="998" y="1550"/>
                    </a:lnTo>
                    <a:cubicBezTo>
                      <a:pt x="1159" y="1550"/>
                      <a:pt x="1194" y="1336"/>
                      <a:pt x="1052" y="1301"/>
                    </a:cubicBezTo>
                    <a:lnTo>
                      <a:pt x="268" y="1051"/>
                    </a:lnTo>
                    <a:lnTo>
                      <a:pt x="321" y="143"/>
                    </a:lnTo>
                    <a:cubicBezTo>
                      <a:pt x="339" y="71"/>
                      <a:pt x="286" y="0"/>
                      <a:pt x="2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4" name="Google Shape;1734;p5"/>
              <p:cNvSpPr/>
              <p:nvPr/>
            </p:nvSpPr>
            <p:spPr>
              <a:xfrm>
                <a:off x="-841371" y="2999399"/>
                <a:ext cx="186223" cy="302520"/>
              </a:xfrm>
              <a:custGeom>
                <a:rect b="b" l="l" r="r" t="t"/>
                <a:pathLst>
                  <a:path extrusionOk="0" h="5702" w="3510">
                    <a:moveTo>
                      <a:pt x="141" y="1"/>
                    </a:moveTo>
                    <a:cubicBezTo>
                      <a:pt x="119" y="1"/>
                      <a:pt x="95" y="7"/>
                      <a:pt x="71" y="18"/>
                    </a:cubicBezTo>
                    <a:cubicBezTo>
                      <a:pt x="18" y="54"/>
                      <a:pt x="0" y="143"/>
                      <a:pt x="36" y="197"/>
                    </a:cubicBezTo>
                    <a:lnTo>
                      <a:pt x="3242" y="5630"/>
                    </a:lnTo>
                    <a:cubicBezTo>
                      <a:pt x="3260" y="5666"/>
                      <a:pt x="3314" y="5701"/>
                      <a:pt x="3349" y="5701"/>
                    </a:cubicBezTo>
                    <a:cubicBezTo>
                      <a:pt x="3367" y="5701"/>
                      <a:pt x="3403" y="5683"/>
                      <a:pt x="3421" y="5683"/>
                    </a:cubicBezTo>
                    <a:cubicBezTo>
                      <a:pt x="3474" y="5648"/>
                      <a:pt x="3510" y="5559"/>
                      <a:pt x="3474" y="5505"/>
                    </a:cubicBezTo>
                    <a:lnTo>
                      <a:pt x="250" y="72"/>
                    </a:lnTo>
                    <a:cubicBezTo>
                      <a:pt x="226" y="24"/>
                      <a:pt x="186" y="1"/>
                      <a:pt x="1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5" name="Google Shape;1735;p5"/>
              <p:cNvSpPr/>
              <p:nvPr/>
            </p:nvSpPr>
            <p:spPr>
              <a:xfrm>
                <a:off x="-852725" y="3025873"/>
                <a:ext cx="101706" cy="90777"/>
              </a:xfrm>
              <a:custGeom>
                <a:rect b="b" l="l" r="r" t="t"/>
                <a:pathLst>
                  <a:path extrusionOk="0" h="1711" w="1917">
                    <a:moveTo>
                      <a:pt x="1783" y="0"/>
                    </a:moveTo>
                    <a:cubicBezTo>
                      <a:pt x="1732" y="0"/>
                      <a:pt x="1680" y="29"/>
                      <a:pt x="1657" y="89"/>
                    </a:cubicBezTo>
                    <a:lnTo>
                      <a:pt x="1390" y="1426"/>
                    </a:lnTo>
                    <a:lnTo>
                      <a:pt x="179" y="1158"/>
                    </a:lnTo>
                    <a:cubicBezTo>
                      <a:pt x="169" y="1156"/>
                      <a:pt x="160" y="1155"/>
                      <a:pt x="151" y="1155"/>
                    </a:cubicBezTo>
                    <a:cubicBezTo>
                      <a:pt x="90" y="1155"/>
                      <a:pt x="34" y="1203"/>
                      <a:pt x="18" y="1265"/>
                    </a:cubicBezTo>
                    <a:cubicBezTo>
                      <a:pt x="0" y="1319"/>
                      <a:pt x="54" y="1390"/>
                      <a:pt x="125" y="1408"/>
                    </a:cubicBezTo>
                    <a:lnTo>
                      <a:pt x="1461" y="1711"/>
                    </a:lnTo>
                    <a:lnTo>
                      <a:pt x="1479" y="1711"/>
                    </a:lnTo>
                    <a:cubicBezTo>
                      <a:pt x="1550" y="1711"/>
                      <a:pt x="1604" y="1657"/>
                      <a:pt x="1604" y="1604"/>
                    </a:cubicBezTo>
                    <a:lnTo>
                      <a:pt x="1907" y="143"/>
                    </a:lnTo>
                    <a:cubicBezTo>
                      <a:pt x="1917" y="51"/>
                      <a:pt x="1851" y="0"/>
                      <a:pt x="17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6" name="Google Shape;1736;p5"/>
              <p:cNvSpPr/>
              <p:nvPr/>
            </p:nvSpPr>
            <p:spPr>
              <a:xfrm>
                <a:off x="-782534" y="3140045"/>
                <a:ext cx="92952" cy="90034"/>
              </a:xfrm>
              <a:custGeom>
                <a:rect b="b" l="l" r="r" t="t"/>
                <a:pathLst>
                  <a:path extrusionOk="0" h="1697" w="1752">
                    <a:moveTo>
                      <a:pt x="1605" y="1"/>
                    </a:moveTo>
                    <a:cubicBezTo>
                      <a:pt x="1544" y="1"/>
                      <a:pt x="1483" y="37"/>
                      <a:pt x="1474" y="111"/>
                    </a:cubicBezTo>
                    <a:lnTo>
                      <a:pt x="1314" y="1411"/>
                    </a:lnTo>
                    <a:lnTo>
                      <a:pt x="192" y="1162"/>
                    </a:lnTo>
                    <a:cubicBezTo>
                      <a:pt x="186" y="1161"/>
                      <a:pt x="181" y="1161"/>
                      <a:pt x="176" y="1161"/>
                    </a:cubicBezTo>
                    <a:cubicBezTo>
                      <a:pt x="45" y="1161"/>
                      <a:pt x="1" y="1377"/>
                      <a:pt x="138" y="1411"/>
                    </a:cubicBezTo>
                    <a:lnTo>
                      <a:pt x="1385" y="1696"/>
                    </a:lnTo>
                    <a:lnTo>
                      <a:pt x="1421" y="1696"/>
                    </a:lnTo>
                    <a:cubicBezTo>
                      <a:pt x="1439" y="1696"/>
                      <a:pt x="1474" y="1679"/>
                      <a:pt x="1492" y="1679"/>
                    </a:cubicBezTo>
                    <a:cubicBezTo>
                      <a:pt x="1528" y="1643"/>
                      <a:pt x="1546" y="1625"/>
                      <a:pt x="1546" y="1589"/>
                    </a:cubicBezTo>
                    <a:lnTo>
                      <a:pt x="1742" y="146"/>
                    </a:lnTo>
                    <a:cubicBezTo>
                      <a:pt x="1751" y="50"/>
                      <a:pt x="1678" y="1"/>
                      <a:pt x="160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7" name="Google Shape;1737;p5"/>
              <p:cNvSpPr/>
              <p:nvPr/>
            </p:nvSpPr>
            <p:spPr>
              <a:xfrm>
                <a:off x="-891242" y="3346691"/>
                <a:ext cx="199222" cy="336103"/>
              </a:xfrm>
              <a:custGeom>
                <a:rect b="b" l="l" r="r" t="t"/>
                <a:pathLst>
                  <a:path extrusionOk="0" h="6335" w="3755">
                    <a:moveTo>
                      <a:pt x="174" y="1"/>
                    </a:moveTo>
                    <a:cubicBezTo>
                      <a:pt x="86" y="1"/>
                      <a:pt x="1" y="90"/>
                      <a:pt x="50" y="188"/>
                    </a:cubicBezTo>
                    <a:lnTo>
                      <a:pt x="3488" y="6263"/>
                    </a:lnTo>
                    <a:cubicBezTo>
                      <a:pt x="3523" y="6299"/>
                      <a:pt x="3559" y="6334"/>
                      <a:pt x="3612" y="6334"/>
                    </a:cubicBezTo>
                    <a:cubicBezTo>
                      <a:pt x="3630" y="6334"/>
                      <a:pt x="3648" y="6317"/>
                      <a:pt x="3666" y="6317"/>
                    </a:cubicBezTo>
                    <a:cubicBezTo>
                      <a:pt x="3737" y="6281"/>
                      <a:pt x="3755" y="6192"/>
                      <a:pt x="3719" y="6138"/>
                    </a:cubicBezTo>
                    <a:lnTo>
                      <a:pt x="281" y="64"/>
                    </a:lnTo>
                    <a:cubicBezTo>
                      <a:pt x="253" y="19"/>
                      <a:pt x="213" y="1"/>
                      <a:pt x="17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8" name="Google Shape;1738;p5"/>
              <p:cNvSpPr/>
              <p:nvPr/>
            </p:nvSpPr>
            <p:spPr>
              <a:xfrm>
                <a:off x="-890923" y="3405793"/>
                <a:ext cx="103457" cy="90777"/>
              </a:xfrm>
              <a:custGeom>
                <a:rect b="b" l="l" r="r" t="t"/>
                <a:pathLst>
                  <a:path extrusionOk="0" h="1711" w="1950">
                    <a:moveTo>
                      <a:pt x="1843" y="1"/>
                    </a:moveTo>
                    <a:cubicBezTo>
                      <a:pt x="1772" y="1"/>
                      <a:pt x="1700" y="36"/>
                      <a:pt x="1700" y="108"/>
                    </a:cubicBezTo>
                    <a:lnTo>
                      <a:pt x="1415" y="1444"/>
                    </a:lnTo>
                    <a:lnTo>
                      <a:pt x="204" y="1177"/>
                    </a:lnTo>
                    <a:cubicBezTo>
                      <a:pt x="193" y="1174"/>
                      <a:pt x="183" y="1173"/>
                      <a:pt x="173" y="1173"/>
                    </a:cubicBezTo>
                    <a:cubicBezTo>
                      <a:pt x="37" y="1173"/>
                      <a:pt x="1" y="1393"/>
                      <a:pt x="150" y="1426"/>
                    </a:cubicBezTo>
                    <a:lnTo>
                      <a:pt x="1486" y="1711"/>
                    </a:lnTo>
                    <a:lnTo>
                      <a:pt x="1593" y="1711"/>
                    </a:lnTo>
                    <a:cubicBezTo>
                      <a:pt x="1611" y="1693"/>
                      <a:pt x="1647" y="1658"/>
                      <a:pt x="1647" y="1622"/>
                    </a:cubicBezTo>
                    <a:lnTo>
                      <a:pt x="1950" y="161"/>
                    </a:lnTo>
                    <a:cubicBezTo>
                      <a:pt x="1950" y="90"/>
                      <a:pt x="1914" y="19"/>
                      <a:pt x="1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39" name="Google Shape;1739;p5"/>
              <p:cNvSpPr/>
              <p:nvPr/>
            </p:nvSpPr>
            <p:spPr>
              <a:xfrm>
                <a:off x="-792190" y="2574065"/>
                <a:ext cx="90353" cy="64356"/>
              </a:xfrm>
              <a:custGeom>
                <a:rect b="b" l="l" r="r" t="t"/>
                <a:pathLst>
                  <a:path extrusionOk="0" h="1213" w="1703">
                    <a:moveTo>
                      <a:pt x="1561" y="1"/>
                    </a:moveTo>
                    <a:cubicBezTo>
                      <a:pt x="1509" y="1"/>
                      <a:pt x="1458" y="29"/>
                      <a:pt x="1443" y="90"/>
                    </a:cubicBezTo>
                    <a:lnTo>
                      <a:pt x="1300" y="910"/>
                    </a:lnTo>
                    <a:lnTo>
                      <a:pt x="213" y="553"/>
                    </a:lnTo>
                    <a:cubicBezTo>
                      <a:pt x="199" y="545"/>
                      <a:pt x="184" y="541"/>
                      <a:pt x="171" y="541"/>
                    </a:cubicBezTo>
                    <a:cubicBezTo>
                      <a:pt x="67" y="541"/>
                      <a:pt x="0" y="754"/>
                      <a:pt x="142" y="785"/>
                    </a:cubicBezTo>
                    <a:lnTo>
                      <a:pt x="1371" y="1213"/>
                    </a:lnTo>
                    <a:lnTo>
                      <a:pt x="1407" y="1213"/>
                    </a:lnTo>
                    <a:cubicBezTo>
                      <a:pt x="1425" y="1213"/>
                      <a:pt x="1460" y="1213"/>
                      <a:pt x="1478" y="1195"/>
                    </a:cubicBezTo>
                    <a:cubicBezTo>
                      <a:pt x="1514" y="1177"/>
                      <a:pt x="1532" y="1141"/>
                      <a:pt x="1532" y="1106"/>
                    </a:cubicBezTo>
                    <a:lnTo>
                      <a:pt x="1692" y="144"/>
                    </a:lnTo>
                    <a:cubicBezTo>
                      <a:pt x="1702" y="52"/>
                      <a:pt x="1631" y="1"/>
                      <a:pt x="15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740" name="Google Shape;1740;p5"/>
            <p:cNvGrpSpPr/>
            <p:nvPr/>
          </p:nvGrpSpPr>
          <p:grpSpPr>
            <a:xfrm rot="361962">
              <a:off x="-250029" y="3921566"/>
              <a:ext cx="2086998" cy="1903149"/>
              <a:chOff x="-554083" y="3568828"/>
              <a:chExt cx="2086918" cy="1903076"/>
            </a:xfrm>
          </p:grpSpPr>
          <p:grpSp>
            <p:nvGrpSpPr>
              <p:cNvPr id="1741" name="Google Shape;1741;p5"/>
              <p:cNvGrpSpPr/>
              <p:nvPr/>
            </p:nvGrpSpPr>
            <p:grpSpPr>
              <a:xfrm>
                <a:off x="-554083" y="3568828"/>
                <a:ext cx="2086918" cy="1903076"/>
                <a:chOff x="-554083" y="3568828"/>
                <a:chExt cx="2086918" cy="1903076"/>
              </a:xfrm>
            </p:grpSpPr>
            <p:sp>
              <p:nvSpPr>
                <p:cNvPr id="1742" name="Google Shape;1742;p5"/>
                <p:cNvSpPr/>
                <p:nvPr/>
              </p:nvSpPr>
              <p:spPr>
                <a:xfrm>
                  <a:off x="-554083" y="3568828"/>
                  <a:ext cx="2086918" cy="1902181"/>
                </a:xfrm>
                <a:custGeom>
                  <a:rect b="b" l="l" r="r" t="t"/>
                  <a:pathLst>
                    <a:path extrusionOk="0" h="35853" w="39335">
                      <a:moveTo>
                        <a:pt x="32458" y="1"/>
                      </a:moveTo>
                      <a:cubicBezTo>
                        <a:pt x="27167" y="1"/>
                        <a:pt x="23516" y="6280"/>
                        <a:pt x="23516" y="6280"/>
                      </a:cubicBezTo>
                      <a:cubicBezTo>
                        <a:pt x="22111" y="5382"/>
                        <a:pt x="20767" y="4868"/>
                        <a:pt x="19497" y="4868"/>
                      </a:cubicBezTo>
                      <a:cubicBezTo>
                        <a:pt x="18173" y="4868"/>
                        <a:pt x="16930" y="5426"/>
                        <a:pt x="15784" y="6690"/>
                      </a:cubicBezTo>
                      <a:cubicBezTo>
                        <a:pt x="11883" y="10965"/>
                        <a:pt x="12310" y="14457"/>
                        <a:pt x="12150" y="14778"/>
                      </a:cubicBezTo>
                      <a:cubicBezTo>
                        <a:pt x="11624" y="14713"/>
                        <a:pt x="11133" y="14682"/>
                        <a:pt x="10676" y="14682"/>
                      </a:cubicBezTo>
                      <a:cubicBezTo>
                        <a:pt x="3056" y="14682"/>
                        <a:pt x="4689" y="23270"/>
                        <a:pt x="3849" y="27943"/>
                      </a:cubicBezTo>
                      <a:cubicBezTo>
                        <a:pt x="2958" y="32895"/>
                        <a:pt x="1" y="35211"/>
                        <a:pt x="1" y="35211"/>
                      </a:cubicBezTo>
                      <a:lnTo>
                        <a:pt x="1266" y="35852"/>
                      </a:lnTo>
                      <a:cubicBezTo>
                        <a:pt x="4784" y="31338"/>
                        <a:pt x="10141" y="31184"/>
                        <a:pt x="10858" y="31184"/>
                      </a:cubicBezTo>
                      <a:cubicBezTo>
                        <a:pt x="10911" y="31184"/>
                        <a:pt x="10939" y="31185"/>
                        <a:pt x="10939" y="31185"/>
                      </a:cubicBezTo>
                      <a:cubicBezTo>
                        <a:pt x="12860" y="31423"/>
                        <a:pt x="14546" y="31528"/>
                        <a:pt x="16028" y="31528"/>
                      </a:cubicBezTo>
                      <a:cubicBezTo>
                        <a:pt x="23298" y="31528"/>
                        <a:pt x="25642" y="29012"/>
                        <a:pt x="26633" y="27444"/>
                      </a:cubicBezTo>
                      <a:cubicBezTo>
                        <a:pt x="28379" y="24718"/>
                        <a:pt x="25137" y="22634"/>
                        <a:pt x="25137" y="22634"/>
                      </a:cubicBezTo>
                      <a:cubicBezTo>
                        <a:pt x="32352" y="21031"/>
                        <a:pt x="34685" y="18198"/>
                        <a:pt x="34561" y="16060"/>
                      </a:cubicBezTo>
                      <a:cubicBezTo>
                        <a:pt x="34365" y="13139"/>
                        <a:pt x="32084" y="11429"/>
                        <a:pt x="32084" y="11429"/>
                      </a:cubicBezTo>
                      <a:cubicBezTo>
                        <a:pt x="35469" y="10110"/>
                        <a:pt x="39335" y="989"/>
                        <a:pt x="33492" y="81"/>
                      </a:cubicBezTo>
                      <a:cubicBezTo>
                        <a:pt x="33141" y="26"/>
                        <a:pt x="32796" y="1"/>
                        <a:pt x="3245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3" name="Google Shape;1743;p5"/>
                <p:cNvSpPr/>
                <p:nvPr/>
              </p:nvSpPr>
              <p:spPr>
                <a:xfrm>
                  <a:off x="-107952" y="4758194"/>
                  <a:ext cx="317110" cy="296896"/>
                </a:xfrm>
                <a:custGeom>
                  <a:rect b="b" l="l" r="r" t="t"/>
                  <a:pathLst>
                    <a:path extrusionOk="0" h="5596" w="5977">
                      <a:moveTo>
                        <a:pt x="770" y="0"/>
                      </a:moveTo>
                      <a:cubicBezTo>
                        <a:pt x="639" y="0"/>
                        <a:pt x="515" y="102"/>
                        <a:pt x="499" y="234"/>
                      </a:cubicBezTo>
                      <a:lnTo>
                        <a:pt x="18" y="5293"/>
                      </a:lnTo>
                      <a:cubicBezTo>
                        <a:pt x="0" y="5453"/>
                        <a:pt x="125" y="5596"/>
                        <a:pt x="285" y="5596"/>
                      </a:cubicBezTo>
                      <a:cubicBezTo>
                        <a:pt x="303" y="5596"/>
                        <a:pt x="321" y="5596"/>
                        <a:pt x="356" y="5578"/>
                      </a:cubicBezTo>
                      <a:lnTo>
                        <a:pt x="5665" y="4188"/>
                      </a:lnTo>
                      <a:cubicBezTo>
                        <a:pt x="5977" y="4106"/>
                        <a:pt x="5881" y="3662"/>
                        <a:pt x="5599" y="3662"/>
                      </a:cubicBezTo>
                      <a:cubicBezTo>
                        <a:pt x="5575" y="3662"/>
                        <a:pt x="5549" y="3665"/>
                        <a:pt x="5523" y="3672"/>
                      </a:cubicBezTo>
                      <a:lnTo>
                        <a:pt x="588" y="4972"/>
                      </a:lnTo>
                      <a:lnTo>
                        <a:pt x="588" y="4972"/>
                      </a:lnTo>
                      <a:lnTo>
                        <a:pt x="1033" y="287"/>
                      </a:lnTo>
                      <a:cubicBezTo>
                        <a:pt x="1051" y="145"/>
                        <a:pt x="944" y="20"/>
                        <a:pt x="802" y="2"/>
                      </a:cubicBezTo>
                      <a:cubicBezTo>
                        <a:pt x="791" y="1"/>
                        <a:pt x="781" y="0"/>
                        <a:pt x="7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4" name="Google Shape;1744;p5"/>
                <p:cNvSpPr/>
                <p:nvPr/>
              </p:nvSpPr>
              <p:spPr>
                <a:xfrm>
                  <a:off x="231329" y="4462471"/>
                  <a:ext cx="309841" cy="270368"/>
                </a:xfrm>
                <a:custGeom>
                  <a:rect b="b" l="l" r="r" t="t"/>
                  <a:pathLst>
                    <a:path extrusionOk="0" h="5096" w="5840">
                      <a:moveTo>
                        <a:pt x="863" y="0"/>
                      </a:moveTo>
                      <a:cubicBezTo>
                        <a:pt x="751" y="0"/>
                        <a:pt x="638" y="69"/>
                        <a:pt x="606" y="214"/>
                      </a:cubicBezTo>
                      <a:lnTo>
                        <a:pt x="0" y="4792"/>
                      </a:lnTo>
                      <a:cubicBezTo>
                        <a:pt x="0" y="4881"/>
                        <a:pt x="36" y="4970"/>
                        <a:pt x="90" y="5024"/>
                      </a:cubicBezTo>
                      <a:cubicBezTo>
                        <a:pt x="143" y="5059"/>
                        <a:pt x="214" y="5095"/>
                        <a:pt x="268" y="5095"/>
                      </a:cubicBezTo>
                      <a:lnTo>
                        <a:pt x="339" y="5095"/>
                      </a:lnTo>
                      <a:lnTo>
                        <a:pt x="5523" y="3795"/>
                      </a:lnTo>
                      <a:cubicBezTo>
                        <a:pt x="5840" y="3711"/>
                        <a:pt x="5751" y="3254"/>
                        <a:pt x="5461" y="3254"/>
                      </a:cubicBezTo>
                      <a:cubicBezTo>
                        <a:pt x="5441" y="3254"/>
                        <a:pt x="5420" y="3256"/>
                        <a:pt x="5398" y="3260"/>
                      </a:cubicBezTo>
                      <a:lnTo>
                        <a:pt x="588" y="4472"/>
                      </a:lnTo>
                      <a:lnTo>
                        <a:pt x="1123" y="285"/>
                      </a:lnTo>
                      <a:cubicBezTo>
                        <a:pt x="1133" y="100"/>
                        <a:pt x="998" y="0"/>
                        <a:pt x="8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5" name="Google Shape;1745;p5"/>
                <p:cNvSpPr/>
                <p:nvPr/>
              </p:nvSpPr>
              <p:spPr>
                <a:xfrm>
                  <a:off x="549813" y="4139690"/>
                  <a:ext cx="291325" cy="283155"/>
                </a:xfrm>
                <a:custGeom>
                  <a:rect b="b" l="l" r="r" t="t"/>
                  <a:pathLst>
                    <a:path extrusionOk="0" h="5337" w="5491">
                      <a:moveTo>
                        <a:pt x="521" y="0"/>
                      </a:moveTo>
                      <a:cubicBezTo>
                        <a:pt x="390" y="0"/>
                        <a:pt x="259" y="85"/>
                        <a:pt x="250" y="259"/>
                      </a:cubicBezTo>
                      <a:lnTo>
                        <a:pt x="1" y="5051"/>
                      </a:lnTo>
                      <a:cubicBezTo>
                        <a:pt x="1" y="5193"/>
                        <a:pt x="108" y="5336"/>
                        <a:pt x="268" y="5336"/>
                      </a:cubicBezTo>
                      <a:cubicBezTo>
                        <a:pt x="304" y="5336"/>
                        <a:pt x="322" y="5318"/>
                        <a:pt x="357" y="5318"/>
                      </a:cubicBezTo>
                      <a:lnTo>
                        <a:pt x="5185" y="3733"/>
                      </a:lnTo>
                      <a:cubicBezTo>
                        <a:pt x="5491" y="3636"/>
                        <a:pt x="5389" y="3219"/>
                        <a:pt x="5117" y="3219"/>
                      </a:cubicBezTo>
                      <a:cubicBezTo>
                        <a:pt x="5088" y="3219"/>
                        <a:pt x="5057" y="3224"/>
                        <a:pt x="5025" y="3234"/>
                      </a:cubicBezTo>
                      <a:lnTo>
                        <a:pt x="571" y="4677"/>
                      </a:lnTo>
                      <a:lnTo>
                        <a:pt x="785" y="277"/>
                      </a:lnTo>
                      <a:cubicBezTo>
                        <a:pt x="794" y="94"/>
                        <a:pt x="658" y="0"/>
                        <a:pt x="5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6" name="Google Shape;1746;p5"/>
                <p:cNvSpPr/>
                <p:nvPr/>
              </p:nvSpPr>
              <p:spPr>
                <a:xfrm>
                  <a:off x="445880" y="3943602"/>
                  <a:ext cx="32151" cy="23663"/>
                </a:xfrm>
                <a:custGeom>
                  <a:rect b="b" l="l" r="r" t="t"/>
                  <a:pathLst>
                    <a:path extrusionOk="0" h="446" w="606">
                      <a:moveTo>
                        <a:pt x="321" y="0"/>
                      </a:moveTo>
                      <a:cubicBezTo>
                        <a:pt x="36" y="0"/>
                        <a:pt x="0" y="445"/>
                        <a:pt x="285"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7" name="Google Shape;1747;p5"/>
                <p:cNvSpPr/>
                <p:nvPr/>
              </p:nvSpPr>
              <p:spPr>
                <a:xfrm>
                  <a:off x="445880" y="4151521"/>
                  <a:ext cx="32151" cy="23663"/>
                </a:xfrm>
                <a:custGeom>
                  <a:rect b="b" l="l" r="r" t="t"/>
                  <a:pathLst>
                    <a:path extrusionOk="0" h="446" w="606">
                      <a:moveTo>
                        <a:pt x="321" y="0"/>
                      </a:moveTo>
                      <a:cubicBezTo>
                        <a:pt x="36" y="0"/>
                        <a:pt x="0" y="446"/>
                        <a:pt x="285"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8" name="Google Shape;1748;p5"/>
                <p:cNvSpPr/>
                <p:nvPr/>
              </p:nvSpPr>
              <p:spPr>
                <a:xfrm>
                  <a:off x="260615" y="4212958"/>
                  <a:ext cx="32204" cy="23663"/>
                </a:xfrm>
                <a:custGeom>
                  <a:rect b="b" l="l" r="r" t="t"/>
                  <a:pathLst>
                    <a:path extrusionOk="0" h="446" w="607">
                      <a:moveTo>
                        <a:pt x="321" y="0"/>
                      </a:moveTo>
                      <a:cubicBezTo>
                        <a:pt x="36" y="0"/>
                        <a:pt x="1" y="446"/>
                        <a:pt x="286"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49" name="Google Shape;1749;p5"/>
                <p:cNvSpPr/>
                <p:nvPr/>
              </p:nvSpPr>
              <p:spPr>
                <a:xfrm>
                  <a:off x="360834" y="4387771"/>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0" name="Google Shape;1750;p5"/>
                <p:cNvSpPr/>
                <p:nvPr/>
              </p:nvSpPr>
              <p:spPr>
                <a:xfrm>
                  <a:off x="33809" y="4539028"/>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1" name="Google Shape;1751;p5"/>
                <p:cNvSpPr/>
                <p:nvPr/>
              </p:nvSpPr>
              <p:spPr>
                <a:xfrm>
                  <a:off x="-159945" y="4576802"/>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2" name="Google Shape;1752;p5"/>
                <p:cNvSpPr/>
                <p:nvPr/>
              </p:nvSpPr>
              <p:spPr>
                <a:xfrm>
                  <a:off x="703" y="478095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3" name="Google Shape;1753;p5"/>
                <p:cNvSpPr/>
                <p:nvPr/>
              </p:nvSpPr>
              <p:spPr>
                <a:xfrm>
                  <a:off x="-263931" y="5069250"/>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4" name="Google Shape;1754;p5"/>
                <p:cNvSpPr/>
                <p:nvPr/>
              </p:nvSpPr>
              <p:spPr>
                <a:xfrm>
                  <a:off x="-544640" y="3954743"/>
                  <a:ext cx="1550638" cy="1517161"/>
                </a:xfrm>
                <a:custGeom>
                  <a:rect b="b" l="l" r="r" t="t"/>
                  <a:pathLst>
                    <a:path extrusionOk="0" h="28596" w="29227">
                      <a:moveTo>
                        <a:pt x="28843" y="1"/>
                      </a:moveTo>
                      <a:cubicBezTo>
                        <a:pt x="28776" y="1"/>
                        <a:pt x="28707" y="28"/>
                        <a:pt x="28646" y="93"/>
                      </a:cubicBezTo>
                      <a:cubicBezTo>
                        <a:pt x="15428" y="14131"/>
                        <a:pt x="268" y="27990"/>
                        <a:pt x="126" y="28133"/>
                      </a:cubicBezTo>
                      <a:cubicBezTo>
                        <a:pt x="1" y="28222"/>
                        <a:pt x="1" y="28400"/>
                        <a:pt x="108" y="28507"/>
                      </a:cubicBezTo>
                      <a:cubicBezTo>
                        <a:pt x="143" y="28560"/>
                        <a:pt x="215" y="28596"/>
                        <a:pt x="304" y="28596"/>
                      </a:cubicBezTo>
                      <a:cubicBezTo>
                        <a:pt x="357" y="28596"/>
                        <a:pt x="428" y="28578"/>
                        <a:pt x="482" y="28525"/>
                      </a:cubicBezTo>
                      <a:cubicBezTo>
                        <a:pt x="624" y="28382"/>
                        <a:pt x="15802" y="14523"/>
                        <a:pt x="29038" y="449"/>
                      </a:cubicBezTo>
                      <a:cubicBezTo>
                        <a:pt x="29227" y="261"/>
                        <a:pt x="29049" y="1"/>
                        <a:pt x="28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5" name="Google Shape;1755;p5"/>
                <p:cNvSpPr/>
                <p:nvPr/>
              </p:nvSpPr>
              <p:spPr>
                <a:xfrm>
                  <a:off x="365556" y="4851834"/>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6" name="Google Shape;1756;p5"/>
                <p:cNvSpPr/>
                <p:nvPr/>
              </p:nvSpPr>
              <p:spPr>
                <a:xfrm>
                  <a:off x="554534" y="4866000"/>
                  <a:ext cx="32204" cy="23716"/>
                </a:xfrm>
                <a:custGeom>
                  <a:rect b="b" l="l" r="r" t="t"/>
                  <a:pathLst>
                    <a:path extrusionOk="0" h="447" w="607">
                      <a:moveTo>
                        <a:pt x="322" y="1"/>
                      </a:moveTo>
                      <a:cubicBezTo>
                        <a:pt x="37" y="1"/>
                        <a:pt x="1" y="446"/>
                        <a:pt x="286" y="446"/>
                      </a:cubicBezTo>
                      <a:cubicBezTo>
                        <a:pt x="571" y="446"/>
                        <a:pt x="607" y="1"/>
                        <a:pt x="32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7" name="Google Shape;1757;p5"/>
                <p:cNvSpPr/>
                <p:nvPr/>
              </p:nvSpPr>
              <p:spPr>
                <a:xfrm>
                  <a:off x="398609" y="5083415"/>
                  <a:ext cx="32204" cy="23663"/>
                </a:xfrm>
                <a:custGeom>
                  <a:rect b="b" l="l" r="r" t="t"/>
                  <a:pathLst>
                    <a:path extrusionOk="0" h="446" w="607">
                      <a:moveTo>
                        <a:pt x="321" y="0"/>
                      </a:moveTo>
                      <a:cubicBezTo>
                        <a:pt x="36" y="0"/>
                        <a:pt x="1" y="446"/>
                        <a:pt x="286" y="446"/>
                      </a:cubicBezTo>
                      <a:cubicBezTo>
                        <a:pt x="553"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8" name="Google Shape;1758;p5"/>
                <p:cNvSpPr/>
                <p:nvPr/>
              </p:nvSpPr>
              <p:spPr>
                <a:xfrm>
                  <a:off x="833387" y="4595743"/>
                  <a:ext cx="33106" cy="23663"/>
                </a:xfrm>
                <a:custGeom>
                  <a:rect b="b" l="l" r="r" t="t"/>
                  <a:pathLst>
                    <a:path extrusionOk="0" h="446" w="624">
                      <a:moveTo>
                        <a:pt x="339" y="0"/>
                      </a:moveTo>
                      <a:cubicBezTo>
                        <a:pt x="54" y="0"/>
                        <a:pt x="0" y="445"/>
                        <a:pt x="285" y="445"/>
                      </a:cubicBezTo>
                      <a:cubicBezTo>
                        <a:pt x="570" y="445"/>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59" name="Google Shape;1759;p5"/>
                <p:cNvSpPr/>
                <p:nvPr/>
              </p:nvSpPr>
              <p:spPr>
                <a:xfrm>
                  <a:off x="994989" y="4510644"/>
                  <a:ext cx="32204" cy="23716"/>
                </a:xfrm>
                <a:custGeom>
                  <a:rect b="b" l="l" r="r" t="t"/>
                  <a:pathLst>
                    <a:path extrusionOk="0" h="447" w="607">
                      <a:moveTo>
                        <a:pt x="321" y="1"/>
                      </a:moveTo>
                      <a:cubicBezTo>
                        <a:pt x="36" y="1"/>
                        <a:pt x="0" y="446"/>
                        <a:pt x="285" y="446"/>
                      </a:cubicBezTo>
                      <a:cubicBezTo>
                        <a:pt x="553"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0" name="Google Shape;1760;p5"/>
                <p:cNvSpPr/>
                <p:nvPr/>
              </p:nvSpPr>
              <p:spPr>
                <a:xfrm>
                  <a:off x="951485" y="4222401"/>
                  <a:ext cx="33159" cy="23663"/>
                </a:xfrm>
                <a:custGeom>
                  <a:rect b="b" l="l" r="r" t="t"/>
                  <a:pathLst>
                    <a:path extrusionOk="0" h="446" w="625">
                      <a:moveTo>
                        <a:pt x="339" y="0"/>
                      </a:moveTo>
                      <a:cubicBezTo>
                        <a:pt x="54" y="0"/>
                        <a:pt x="1" y="446"/>
                        <a:pt x="286" y="446"/>
                      </a:cubicBezTo>
                      <a:cubicBezTo>
                        <a:pt x="571" y="446"/>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1" name="Google Shape;1761;p5"/>
                <p:cNvSpPr/>
                <p:nvPr/>
              </p:nvSpPr>
              <p:spPr>
                <a:xfrm>
                  <a:off x="1160359" y="3923760"/>
                  <a:ext cx="32204" cy="23663"/>
                </a:xfrm>
                <a:custGeom>
                  <a:rect b="b" l="l" r="r" t="t"/>
                  <a:pathLst>
                    <a:path extrusionOk="0" h="446" w="607">
                      <a:moveTo>
                        <a:pt x="322" y="0"/>
                      </a:moveTo>
                      <a:cubicBezTo>
                        <a:pt x="37" y="0"/>
                        <a:pt x="1" y="445"/>
                        <a:pt x="286" y="445"/>
                      </a:cubicBezTo>
                      <a:cubicBezTo>
                        <a:pt x="553" y="445"/>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2" name="Google Shape;1762;p5"/>
                <p:cNvSpPr/>
                <p:nvPr/>
              </p:nvSpPr>
              <p:spPr>
                <a:xfrm>
                  <a:off x="975147" y="3707299"/>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3" name="Google Shape;1763;p5"/>
                <p:cNvSpPr/>
                <p:nvPr/>
              </p:nvSpPr>
              <p:spPr>
                <a:xfrm>
                  <a:off x="781394" y="396248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4" name="Google Shape;1764;p5"/>
                <p:cNvSpPr/>
                <p:nvPr/>
              </p:nvSpPr>
              <p:spPr>
                <a:xfrm>
                  <a:off x="29087" y="5140130"/>
                  <a:ext cx="32151" cy="23663"/>
                </a:xfrm>
                <a:custGeom>
                  <a:rect b="b" l="l" r="r" t="t"/>
                  <a:pathLst>
                    <a:path extrusionOk="0" h="446" w="606">
                      <a:moveTo>
                        <a:pt x="321" y="0"/>
                      </a:moveTo>
                      <a:cubicBezTo>
                        <a:pt x="36" y="0"/>
                        <a:pt x="0" y="445"/>
                        <a:pt x="285" y="445"/>
                      </a:cubicBezTo>
                      <a:cubicBezTo>
                        <a:pt x="570"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5" name="Google Shape;1765;p5"/>
                <p:cNvSpPr/>
                <p:nvPr/>
              </p:nvSpPr>
              <p:spPr>
                <a:xfrm>
                  <a:off x="701070" y="5031422"/>
                  <a:ext cx="32151" cy="23663"/>
                </a:xfrm>
                <a:custGeom>
                  <a:rect b="b" l="l" r="r" t="t"/>
                  <a:pathLst>
                    <a:path extrusionOk="0" h="446" w="606">
                      <a:moveTo>
                        <a:pt x="321" y="0"/>
                      </a:moveTo>
                      <a:cubicBezTo>
                        <a:pt x="54" y="0"/>
                        <a:pt x="0" y="446"/>
                        <a:pt x="285" y="446"/>
                      </a:cubicBezTo>
                      <a:cubicBezTo>
                        <a:pt x="570"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6" name="Google Shape;1766;p5"/>
                <p:cNvSpPr/>
                <p:nvPr/>
              </p:nvSpPr>
              <p:spPr>
                <a:xfrm>
                  <a:off x="620693" y="4543750"/>
                  <a:ext cx="32204" cy="23663"/>
                </a:xfrm>
                <a:custGeom>
                  <a:rect b="b" l="l" r="r" t="t"/>
                  <a:pathLst>
                    <a:path extrusionOk="0" h="446" w="607">
                      <a:moveTo>
                        <a:pt x="322" y="0"/>
                      </a:moveTo>
                      <a:cubicBezTo>
                        <a:pt x="37" y="0"/>
                        <a:pt x="1" y="446"/>
                        <a:pt x="286" y="446"/>
                      </a:cubicBezTo>
                      <a:cubicBezTo>
                        <a:pt x="571" y="446"/>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67" name="Google Shape;1767;p5"/>
                <p:cNvSpPr/>
                <p:nvPr/>
              </p:nvSpPr>
              <p:spPr>
                <a:xfrm>
                  <a:off x="1146193" y="4378327"/>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768" name="Google Shape;1768;p5"/>
              <p:cNvSpPr/>
              <p:nvPr/>
            </p:nvSpPr>
            <p:spPr>
              <a:xfrm>
                <a:off x="-525699" y="3597690"/>
                <a:ext cx="2019804" cy="1873319"/>
              </a:xfrm>
              <a:custGeom>
                <a:rect b="b" l="l" r="r" t="t"/>
                <a:pathLst>
                  <a:path extrusionOk="0" h="35309" w="38070">
                    <a:moveTo>
                      <a:pt x="34364" y="0"/>
                    </a:moveTo>
                    <a:lnTo>
                      <a:pt x="34364" y="0"/>
                    </a:lnTo>
                    <a:cubicBezTo>
                      <a:pt x="34364" y="0"/>
                      <a:pt x="22428" y="13325"/>
                      <a:pt x="18242" y="17583"/>
                    </a:cubicBezTo>
                    <a:cubicBezTo>
                      <a:pt x="13842" y="22072"/>
                      <a:pt x="0" y="34934"/>
                      <a:pt x="0" y="34934"/>
                    </a:cubicBezTo>
                    <a:lnTo>
                      <a:pt x="731" y="35308"/>
                    </a:lnTo>
                    <a:cubicBezTo>
                      <a:pt x="4249" y="30794"/>
                      <a:pt x="9606" y="30640"/>
                      <a:pt x="10323" y="30640"/>
                    </a:cubicBezTo>
                    <a:cubicBezTo>
                      <a:pt x="10376" y="30640"/>
                      <a:pt x="10404" y="30641"/>
                      <a:pt x="10404" y="30641"/>
                    </a:cubicBezTo>
                    <a:cubicBezTo>
                      <a:pt x="12325" y="30879"/>
                      <a:pt x="14011" y="30984"/>
                      <a:pt x="15493" y="30984"/>
                    </a:cubicBezTo>
                    <a:cubicBezTo>
                      <a:pt x="22763" y="30984"/>
                      <a:pt x="25107" y="28468"/>
                      <a:pt x="26098" y="26900"/>
                    </a:cubicBezTo>
                    <a:cubicBezTo>
                      <a:pt x="27844" y="24174"/>
                      <a:pt x="24602" y="22090"/>
                      <a:pt x="24602" y="22090"/>
                    </a:cubicBezTo>
                    <a:cubicBezTo>
                      <a:pt x="31817" y="20487"/>
                      <a:pt x="34150" y="17654"/>
                      <a:pt x="34026" y="15516"/>
                    </a:cubicBezTo>
                    <a:cubicBezTo>
                      <a:pt x="33830" y="12595"/>
                      <a:pt x="31549" y="10885"/>
                      <a:pt x="31549" y="10885"/>
                    </a:cubicBezTo>
                    <a:cubicBezTo>
                      <a:pt x="34613" y="9691"/>
                      <a:pt x="38069" y="2102"/>
                      <a:pt x="3436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769" name="Google Shape;1769;p5"/>
            <p:cNvSpPr/>
            <p:nvPr/>
          </p:nvSpPr>
          <p:spPr>
            <a:xfrm>
              <a:off x="-249765" y="4861278"/>
              <a:ext cx="32204" cy="23716"/>
            </a:xfrm>
            <a:custGeom>
              <a:rect b="b" l="l" r="r" t="t"/>
              <a:pathLst>
                <a:path extrusionOk="0" h="447" w="607">
                  <a:moveTo>
                    <a:pt x="322" y="1"/>
                  </a:moveTo>
                  <a:cubicBezTo>
                    <a:pt x="37" y="1"/>
                    <a:pt x="1" y="446"/>
                    <a:pt x="286" y="446"/>
                  </a:cubicBezTo>
                  <a:cubicBezTo>
                    <a:pt x="553" y="446"/>
                    <a:pt x="607" y="1"/>
                    <a:pt x="32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0" name="Google Shape;1770;p5"/>
            <p:cNvSpPr/>
            <p:nvPr/>
          </p:nvSpPr>
          <p:spPr>
            <a:xfrm>
              <a:off x="341841" y="2223271"/>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1" name="Google Shape;1771;p5"/>
            <p:cNvSpPr/>
            <p:nvPr/>
          </p:nvSpPr>
          <p:spPr>
            <a:xfrm>
              <a:off x="-159945" y="2159023"/>
              <a:ext cx="59581" cy="255407"/>
            </a:xfrm>
            <a:custGeom>
              <a:rect b="b" l="l" r="r" t="t"/>
              <a:pathLst>
                <a:path extrusionOk="0" h="4814" w="1123">
                  <a:moveTo>
                    <a:pt x="945" y="0"/>
                  </a:moveTo>
                  <a:cubicBezTo>
                    <a:pt x="869" y="0"/>
                    <a:pt x="800" y="49"/>
                    <a:pt x="784" y="111"/>
                  </a:cubicBezTo>
                  <a:cubicBezTo>
                    <a:pt x="0" y="3353"/>
                    <a:pt x="749" y="4689"/>
                    <a:pt x="784" y="4742"/>
                  </a:cubicBezTo>
                  <a:cubicBezTo>
                    <a:pt x="820" y="4796"/>
                    <a:pt x="873" y="4814"/>
                    <a:pt x="927" y="4814"/>
                  </a:cubicBezTo>
                  <a:lnTo>
                    <a:pt x="998" y="4814"/>
                  </a:lnTo>
                  <a:cubicBezTo>
                    <a:pt x="1087" y="4760"/>
                    <a:pt x="1105" y="4653"/>
                    <a:pt x="1069" y="4582"/>
                  </a:cubicBezTo>
                  <a:cubicBezTo>
                    <a:pt x="1051" y="4564"/>
                    <a:pt x="357" y="3282"/>
                    <a:pt x="1087" y="200"/>
                  </a:cubicBezTo>
                  <a:cubicBezTo>
                    <a:pt x="1123" y="111"/>
                    <a:pt x="1069" y="21"/>
                    <a:pt x="980" y="4"/>
                  </a:cubicBezTo>
                  <a:cubicBezTo>
                    <a:pt x="968" y="1"/>
                    <a:pt x="957" y="0"/>
                    <a:pt x="9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2" name="Google Shape;1772;p5"/>
            <p:cNvSpPr/>
            <p:nvPr/>
          </p:nvSpPr>
          <p:spPr>
            <a:xfrm>
              <a:off x="-20996" y="2278872"/>
              <a:ext cx="124679" cy="231001"/>
            </a:xfrm>
            <a:custGeom>
              <a:rect b="b" l="l" r="r" t="t"/>
              <a:pathLst>
                <a:path extrusionOk="0" h="4354" w="2350">
                  <a:moveTo>
                    <a:pt x="2130" y="1"/>
                  </a:moveTo>
                  <a:cubicBezTo>
                    <a:pt x="2103" y="1"/>
                    <a:pt x="2075" y="8"/>
                    <a:pt x="2049" y="25"/>
                  </a:cubicBezTo>
                  <a:cubicBezTo>
                    <a:pt x="0" y="1984"/>
                    <a:pt x="1087" y="4247"/>
                    <a:pt x="1105" y="4265"/>
                  </a:cubicBezTo>
                  <a:cubicBezTo>
                    <a:pt x="1140" y="4318"/>
                    <a:pt x="1194" y="4354"/>
                    <a:pt x="1247" y="4354"/>
                  </a:cubicBezTo>
                  <a:cubicBezTo>
                    <a:pt x="1283" y="4354"/>
                    <a:pt x="1300" y="4336"/>
                    <a:pt x="1318" y="4318"/>
                  </a:cubicBezTo>
                  <a:cubicBezTo>
                    <a:pt x="1407" y="4283"/>
                    <a:pt x="1443" y="4176"/>
                    <a:pt x="1390" y="4104"/>
                  </a:cubicBezTo>
                  <a:cubicBezTo>
                    <a:pt x="1372" y="4087"/>
                    <a:pt x="374" y="2038"/>
                    <a:pt x="2262" y="256"/>
                  </a:cubicBezTo>
                  <a:cubicBezTo>
                    <a:pt x="2349" y="141"/>
                    <a:pt x="2248" y="1"/>
                    <a:pt x="213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3" name="Google Shape;1773;p5"/>
            <p:cNvSpPr/>
            <p:nvPr/>
          </p:nvSpPr>
          <p:spPr>
            <a:xfrm>
              <a:off x="102302" y="2446735"/>
              <a:ext cx="248191" cy="48015"/>
            </a:xfrm>
            <a:custGeom>
              <a:rect b="b" l="l" r="r" t="t"/>
              <a:pathLst>
                <a:path extrusionOk="0" h="905" w="4678">
                  <a:moveTo>
                    <a:pt x="4481" y="0"/>
                  </a:moveTo>
                  <a:cubicBezTo>
                    <a:pt x="4457" y="0"/>
                    <a:pt x="4433" y="5"/>
                    <a:pt x="4410" y="14"/>
                  </a:cubicBezTo>
                  <a:cubicBezTo>
                    <a:pt x="4397" y="14"/>
                    <a:pt x="3182" y="574"/>
                    <a:pt x="1859" y="574"/>
                  </a:cubicBezTo>
                  <a:cubicBezTo>
                    <a:pt x="1338" y="574"/>
                    <a:pt x="800" y="487"/>
                    <a:pt x="313" y="246"/>
                  </a:cubicBezTo>
                  <a:cubicBezTo>
                    <a:pt x="287" y="234"/>
                    <a:pt x="262" y="229"/>
                    <a:pt x="238" y="229"/>
                  </a:cubicBezTo>
                  <a:cubicBezTo>
                    <a:pt x="85" y="229"/>
                    <a:pt x="0" y="453"/>
                    <a:pt x="170" y="531"/>
                  </a:cubicBezTo>
                  <a:cubicBezTo>
                    <a:pt x="704" y="780"/>
                    <a:pt x="1292" y="905"/>
                    <a:pt x="1898" y="905"/>
                  </a:cubicBezTo>
                  <a:cubicBezTo>
                    <a:pt x="2807" y="887"/>
                    <a:pt x="3715" y="691"/>
                    <a:pt x="4570" y="317"/>
                  </a:cubicBezTo>
                  <a:cubicBezTo>
                    <a:pt x="4641" y="281"/>
                    <a:pt x="4677" y="174"/>
                    <a:pt x="4641" y="103"/>
                  </a:cubicBezTo>
                  <a:cubicBezTo>
                    <a:pt x="4615" y="37"/>
                    <a:pt x="4549" y="0"/>
                    <a:pt x="44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4" name="Google Shape;1774;p5"/>
            <p:cNvSpPr/>
            <p:nvPr/>
          </p:nvSpPr>
          <p:spPr>
            <a:xfrm>
              <a:off x="-222336" y="1953279"/>
              <a:ext cx="98364" cy="101070"/>
            </a:xfrm>
            <a:custGeom>
              <a:rect b="b" l="l" r="r" t="t"/>
              <a:pathLst>
                <a:path extrusionOk="0" h="1905" w="1854">
                  <a:moveTo>
                    <a:pt x="457" y="1"/>
                  </a:moveTo>
                  <a:cubicBezTo>
                    <a:pt x="405" y="1"/>
                    <a:pt x="354" y="32"/>
                    <a:pt x="339" y="105"/>
                  </a:cubicBezTo>
                  <a:lnTo>
                    <a:pt x="18" y="1316"/>
                  </a:lnTo>
                  <a:cubicBezTo>
                    <a:pt x="1" y="1388"/>
                    <a:pt x="36" y="1459"/>
                    <a:pt x="107" y="1477"/>
                  </a:cubicBezTo>
                  <a:lnTo>
                    <a:pt x="1640" y="1886"/>
                  </a:lnTo>
                  <a:lnTo>
                    <a:pt x="1675" y="1886"/>
                  </a:lnTo>
                  <a:lnTo>
                    <a:pt x="1675" y="1904"/>
                  </a:lnTo>
                  <a:cubicBezTo>
                    <a:pt x="1818" y="1904"/>
                    <a:pt x="1853" y="1691"/>
                    <a:pt x="1711" y="1655"/>
                  </a:cubicBezTo>
                  <a:lnTo>
                    <a:pt x="303" y="1263"/>
                  </a:lnTo>
                  <a:lnTo>
                    <a:pt x="588" y="158"/>
                  </a:lnTo>
                  <a:cubicBezTo>
                    <a:pt x="609" y="64"/>
                    <a:pt x="532" y="1"/>
                    <a:pt x="45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775" name="Google Shape;1775;p5"/>
            <p:cNvGrpSpPr/>
            <p:nvPr/>
          </p:nvGrpSpPr>
          <p:grpSpPr>
            <a:xfrm>
              <a:off x="-319690" y="1742230"/>
              <a:ext cx="763715" cy="1449090"/>
              <a:chOff x="-319690" y="1742230"/>
              <a:chExt cx="763715" cy="1449090"/>
            </a:xfrm>
          </p:grpSpPr>
          <p:sp>
            <p:nvSpPr>
              <p:cNvPr id="1776" name="Google Shape;1776;p5"/>
              <p:cNvSpPr/>
              <p:nvPr/>
            </p:nvSpPr>
            <p:spPr>
              <a:xfrm>
                <a:off x="87234" y="2093660"/>
                <a:ext cx="299442" cy="51463"/>
              </a:xfrm>
              <a:custGeom>
                <a:rect b="b" l="l" r="r" t="t"/>
                <a:pathLst>
                  <a:path extrusionOk="0" h="970" w="5644">
                    <a:moveTo>
                      <a:pt x="5415" y="1"/>
                    </a:moveTo>
                    <a:cubicBezTo>
                      <a:pt x="5389" y="1"/>
                      <a:pt x="5363" y="8"/>
                      <a:pt x="5335" y="24"/>
                    </a:cubicBezTo>
                    <a:cubicBezTo>
                      <a:pt x="4488" y="493"/>
                      <a:pt x="3476" y="629"/>
                      <a:pt x="2582" y="629"/>
                    </a:cubicBezTo>
                    <a:cubicBezTo>
                      <a:pt x="1334" y="629"/>
                      <a:pt x="314" y="363"/>
                      <a:pt x="294" y="363"/>
                    </a:cubicBezTo>
                    <a:cubicBezTo>
                      <a:pt x="270" y="353"/>
                      <a:pt x="248" y="349"/>
                      <a:pt x="227" y="349"/>
                    </a:cubicBezTo>
                    <a:cubicBezTo>
                      <a:pt x="61" y="349"/>
                      <a:pt x="1" y="634"/>
                      <a:pt x="222" y="666"/>
                    </a:cubicBezTo>
                    <a:cubicBezTo>
                      <a:pt x="988" y="862"/>
                      <a:pt x="1790" y="968"/>
                      <a:pt x="2574" y="968"/>
                    </a:cubicBezTo>
                    <a:cubicBezTo>
                      <a:pt x="2613" y="969"/>
                      <a:pt x="2652" y="969"/>
                      <a:pt x="2691" y="969"/>
                    </a:cubicBezTo>
                    <a:cubicBezTo>
                      <a:pt x="3666" y="969"/>
                      <a:pt x="4621" y="755"/>
                      <a:pt x="5478" y="309"/>
                    </a:cubicBezTo>
                    <a:cubicBezTo>
                      <a:pt x="5644" y="219"/>
                      <a:pt x="5554" y="1"/>
                      <a:pt x="541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7" name="Google Shape;1777;p5"/>
              <p:cNvSpPr/>
              <p:nvPr/>
            </p:nvSpPr>
            <p:spPr>
              <a:xfrm>
                <a:off x="334254" y="2047450"/>
                <a:ext cx="100327" cy="84623"/>
              </a:xfrm>
              <a:custGeom>
                <a:rect b="b" l="l" r="r" t="t"/>
                <a:pathLst>
                  <a:path extrusionOk="0" h="1595" w="1891">
                    <a:moveTo>
                      <a:pt x="996" y="1"/>
                    </a:moveTo>
                    <a:cubicBezTo>
                      <a:pt x="411" y="1"/>
                      <a:pt x="1" y="683"/>
                      <a:pt x="341" y="1234"/>
                    </a:cubicBezTo>
                    <a:cubicBezTo>
                      <a:pt x="504" y="1479"/>
                      <a:pt x="758" y="1594"/>
                      <a:pt x="1010" y="1594"/>
                    </a:cubicBezTo>
                    <a:cubicBezTo>
                      <a:pt x="1361" y="1594"/>
                      <a:pt x="1708" y="1371"/>
                      <a:pt x="1801" y="967"/>
                    </a:cubicBezTo>
                    <a:cubicBezTo>
                      <a:pt x="1891" y="539"/>
                      <a:pt x="1606" y="111"/>
                      <a:pt x="1178" y="22"/>
                    </a:cubicBezTo>
                    <a:cubicBezTo>
                      <a:pt x="1116" y="8"/>
                      <a:pt x="1055" y="1"/>
                      <a:pt x="9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8" name="Google Shape;1778;p5"/>
              <p:cNvSpPr/>
              <p:nvPr/>
            </p:nvSpPr>
            <p:spPr>
              <a:xfrm>
                <a:off x="343538" y="1769818"/>
                <a:ext cx="100486" cy="84357"/>
              </a:xfrm>
              <a:custGeom>
                <a:rect b="b" l="l" r="r" t="t"/>
                <a:pathLst>
                  <a:path extrusionOk="0" h="1590" w="1894">
                    <a:moveTo>
                      <a:pt x="1017" y="1"/>
                    </a:moveTo>
                    <a:cubicBezTo>
                      <a:pt x="422" y="1"/>
                      <a:pt x="1" y="690"/>
                      <a:pt x="344" y="1229"/>
                    </a:cubicBezTo>
                    <a:cubicBezTo>
                      <a:pt x="508" y="1475"/>
                      <a:pt x="761" y="1590"/>
                      <a:pt x="1013" y="1590"/>
                    </a:cubicBezTo>
                    <a:cubicBezTo>
                      <a:pt x="1364" y="1590"/>
                      <a:pt x="1711" y="1367"/>
                      <a:pt x="1805" y="962"/>
                    </a:cubicBezTo>
                    <a:cubicBezTo>
                      <a:pt x="1894" y="535"/>
                      <a:pt x="1609" y="107"/>
                      <a:pt x="1181" y="18"/>
                    </a:cubicBezTo>
                    <a:cubicBezTo>
                      <a:pt x="1125" y="6"/>
                      <a:pt x="1070" y="1"/>
                      <a:pt x="10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79" name="Google Shape;1779;p5"/>
              <p:cNvSpPr/>
              <p:nvPr/>
            </p:nvSpPr>
            <p:spPr>
              <a:xfrm>
                <a:off x="-167584" y="2132549"/>
                <a:ext cx="100327" cy="84411"/>
              </a:xfrm>
              <a:custGeom>
                <a:rect b="b" l="l" r="r" t="t"/>
                <a:pathLst>
                  <a:path extrusionOk="0" h="1591" w="1891">
                    <a:moveTo>
                      <a:pt x="992" y="0"/>
                    </a:moveTo>
                    <a:cubicBezTo>
                      <a:pt x="396" y="0"/>
                      <a:pt x="0" y="681"/>
                      <a:pt x="340" y="1215"/>
                    </a:cubicBezTo>
                    <a:cubicBezTo>
                      <a:pt x="506" y="1471"/>
                      <a:pt x="763" y="1590"/>
                      <a:pt x="1017" y="1590"/>
                    </a:cubicBezTo>
                    <a:cubicBezTo>
                      <a:pt x="1363" y="1590"/>
                      <a:pt x="1701" y="1367"/>
                      <a:pt x="1783" y="966"/>
                    </a:cubicBezTo>
                    <a:cubicBezTo>
                      <a:pt x="1890" y="538"/>
                      <a:pt x="1605" y="111"/>
                      <a:pt x="1178"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0" name="Google Shape;1780;p5"/>
              <p:cNvSpPr/>
              <p:nvPr/>
            </p:nvSpPr>
            <p:spPr>
              <a:xfrm>
                <a:off x="81982" y="1777405"/>
                <a:ext cx="91732" cy="271960"/>
              </a:xfrm>
              <a:custGeom>
                <a:rect b="b" l="l" r="r" t="t"/>
                <a:pathLst>
                  <a:path extrusionOk="0" h="5126" w="1729">
                    <a:moveTo>
                      <a:pt x="1315" y="0"/>
                    </a:moveTo>
                    <a:cubicBezTo>
                      <a:pt x="1259" y="0"/>
                      <a:pt x="1201" y="28"/>
                      <a:pt x="1177" y="89"/>
                    </a:cubicBezTo>
                    <a:cubicBezTo>
                      <a:pt x="1" y="2422"/>
                      <a:pt x="1337" y="4934"/>
                      <a:pt x="1390" y="5041"/>
                    </a:cubicBezTo>
                    <a:cubicBezTo>
                      <a:pt x="1426" y="5095"/>
                      <a:pt x="1479" y="5112"/>
                      <a:pt x="1533" y="5112"/>
                    </a:cubicBezTo>
                    <a:cubicBezTo>
                      <a:pt x="1551" y="5121"/>
                      <a:pt x="1568" y="5126"/>
                      <a:pt x="1584" y="5126"/>
                    </a:cubicBezTo>
                    <a:cubicBezTo>
                      <a:pt x="1600" y="5126"/>
                      <a:pt x="1613" y="5121"/>
                      <a:pt x="1622" y="5112"/>
                    </a:cubicBezTo>
                    <a:cubicBezTo>
                      <a:pt x="1711" y="5059"/>
                      <a:pt x="1729" y="4970"/>
                      <a:pt x="1693" y="4881"/>
                    </a:cubicBezTo>
                    <a:cubicBezTo>
                      <a:pt x="1693" y="4863"/>
                      <a:pt x="375" y="2422"/>
                      <a:pt x="1462" y="249"/>
                    </a:cubicBezTo>
                    <a:cubicBezTo>
                      <a:pt x="1515" y="160"/>
                      <a:pt x="1479" y="53"/>
                      <a:pt x="1390" y="17"/>
                    </a:cubicBezTo>
                    <a:cubicBezTo>
                      <a:pt x="1368" y="6"/>
                      <a:pt x="1342" y="0"/>
                      <a:pt x="131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1" name="Google Shape;1781;p5"/>
              <p:cNvSpPr/>
              <p:nvPr/>
            </p:nvSpPr>
            <p:spPr>
              <a:xfrm>
                <a:off x="108456" y="1742230"/>
                <a:ext cx="88920" cy="84464"/>
              </a:xfrm>
              <a:custGeom>
                <a:rect b="b" l="l" r="r" t="t"/>
                <a:pathLst>
                  <a:path extrusionOk="0" h="1592" w="1676">
                    <a:moveTo>
                      <a:pt x="842" y="1"/>
                    </a:moveTo>
                    <a:cubicBezTo>
                      <a:pt x="427" y="1"/>
                      <a:pt x="87" y="311"/>
                      <a:pt x="36" y="734"/>
                    </a:cubicBezTo>
                    <a:cubicBezTo>
                      <a:pt x="1" y="1161"/>
                      <a:pt x="321" y="1553"/>
                      <a:pt x="767" y="1589"/>
                    </a:cubicBezTo>
                    <a:cubicBezTo>
                      <a:pt x="788" y="1591"/>
                      <a:pt x="810" y="1592"/>
                      <a:pt x="832" y="1592"/>
                    </a:cubicBezTo>
                    <a:cubicBezTo>
                      <a:pt x="1233" y="1592"/>
                      <a:pt x="1588" y="1282"/>
                      <a:pt x="1622" y="876"/>
                    </a:cubicBezTo>
                    <a:cubicBezTo>
                      <a:pt x="1675" y="431"/>
                      <a:pt x="1337" y="57"/>
                      <a:pt x="909" y="4"/>
                    </a:cubicBezTo>
                    <a:cubicBezTo>
                      <a:pt x="886" y="2"/>
                      <a:pt x="864" y="1"/>
                      <a:pt x="8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2" name="Google Shape;1782;p5"/>
              <p:cNvSpPr/>
              <p:nvPr/>
            </p:nvSpPr>
            <p:spPr>
              <a:xfrm>
                <a:off x="38424" y="2249745"/>
                <a:ext cx="100327" cy="84570"/>
              </a:xfrm>
              <a:custGeom>
                <a:rect b="b" l="l" r="r" t="t"/>
                <a:pathLst>
                  <a:path extrusionOk="0" h="1594" w="1891">
                    <a:moveTo>
                      <a:pt x="993" y="0"/>
                    </a:moveTo>
                    <a:cubicBezTo>
                      <a:pt x="396" y="0"/>
                      <a:pt x="1" y="683"/>
                      <a:pt x="341" y="1233"/>
                    </a:cubicBezTo>
                    <a:cubicBezTo>
                      <a:pt x="505" y="1479"/>
                      <a:pt x="758" y="1594"/>
                      <a:pt x="1009" y="1594"/>
                    </a:cubicBezTo>
                    <a:cubicBezTo>
                      <a:pt x="1358" y="1594"/>
                      <a:pt x="1701" y="1370"/>
                      <a:pt x="1784" y="966"/>
                    </a:cubicBezTo>
                    <a:cubicBezTo>
                      <a:pt x="1891" y="538"/>
                      <a:pt x="1606" y="111"/>
                      <a:pt x="1178" y="22"/>
                    </a:cubicBezTo>
                    <a:cubicBezTo>
                      <a:pt x="1115" y="7"/>
                      <a:pt x="1053" y="0"/>
                      <a:pt x="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3" name="Google Shape;1783;p5"/>
              <p:cNvSpPr/>
              <p:nvPr/>
            </p:nvSpPr>
            <p:spPr>
              <a:xfrm>
                <a:off x="288999" y="2409438"/>
                <a:ext cx="100221" cy="84411"/>
              </a:xfrm>
              <a:custGeom>
                <a:rect b="b" l="l" r="r" t="t"/>
                <a:pathLst>
                  <a:path extrusionOk="0" h="1591" w="1889">
                    <a:moveTo>
                      <a:pt x="1008" y="1"/>
                    </a:moveTo>
                    <a:cubicBezTo>
                      <a:pt x="409" y="1"/>
                      <a:pt x="0" y="682"/>
                      <a:pt x="356" y="1216"/>
                    </a:cubicBezTo>
                    <a:cubicBezTo>
                      <a:pt x="514" y="1472"/>
                      <a:pt x="768" y="1591"/>
                      <a:pt x="1020" y="1591"/>
                    </a:cubicBezTo>
                    <a:cubicBezTo>
                      <a:pt x="1364" y="1591"/>
                      <a:pt x="1707" y="1368"/>
                      <a:pt x="1799" y="966"/>
                    </a:cubicBezTo>
                    <a:cubicBezTo>
                      <a:pt x="1888" y="539"/>
                      <a:pt x="1621" y="111"/>
                      <a:pt x="1194" y="22"/>
                    </a:cubicBezTo>
                    <a:cubicBezTo>
                      <a:pt x="1130" y="8"/>
                      <a:pt x="1068"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4" name="Google Shape;1784;p5"/>
              <p:cNvSpPr/>
              <p:nvPr/>
            </p:nvSpPr>
            <p:spPr>
              <a:xfrm>
                <a:off x="-319690" y="1811837"/>
                <a:ext cx="725952" cy="1379483"/>
              </a:xfrm>
              <a:custGeom>
                <a:rect b="b" l="l" r="r" t="t"/>
                <a:pathLst>
                  <a:path extrusionOk="0" h="26001" w="13683">
                    <a:moveTo>
                      <a:pt x="13453" y="1"/>
                    </a:moveTo>
                    <a:cubicBezTo>
                      <a:pt x="13417" y="1"/>
                      <a:pt x="13379" y="14"/>
                      <a:pt x="13344" y="45"/>
                    </a:cubicBezTo>
                    <a:cubicBezTo>
                      <a:pt x="1" y="11892"/>
                      <a:pt x="108" y="20639"/>
                      <a:pt x="143" y="24362"/>
                    </a:cubicBezTo>
                    <a:cubicBezTo>
                      <a:pt x="179" y="24843"/>
                      <a:pt x="161" y="25324"/>
                      <a:pt x="90" y="25805"/>
                    </a:cubicBezTo>
                    <a:cubicBezTo>
                      <a:pt x="72" y="25894"/>
                      <a:pt x="125" y="25965"/>
                      <a:pt x="215" y="26001"/>
                    </a:cubicBezTo>
                    <a:lnTo>
                      <a:pt x="250" y="26001"/>
                    </a:lnTo>
                    <a:cubicBezTo>
                      <a:pt x="321" y="26001"/>
                      <a:pt x="393" y="25947"/>
                      <a:pt x="410" y="25876"/>
                    </a:cubicBezTo>
                    <a:cubicBezTo>
                      <a:pt x="482" y="25377"/>
                      <a:pt x="500" y="24861"/>
                      <a:pt x="482" y="24362"/>
                    </a:cubicBezTo>
                    <a:cubicBezTo>
                      <a:pt x="428" y="20674"/>
                      <a:pt x="321" y="12034"/>
                      <a:pt x="13557" y="277"/>
                    </a:cubicBezTo>
                    <a:cubicBezTo>
                      <a:pt x="13682" y="166"/>
                      <a:pt x="13580" y="1"/>
                      <a:pt x="134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785" name="Google Shape;1785;p5"/>
            <p:cNvSpPr/>
            <p:nvPr/>
          </p:nvSpPr>
          <p:spPr>
            <a:xfrm>
              <a:off x="-229552" y="2274787"/>
              <a:ext cx="614695" cy="354248"/>
            </a:xfrm>
            <a:custGeom>
              <a:rect b="b" l="l" r="r" t="t"/>
              <a:pathLst>
                <a:path extrusionOk="0" h="6677" w="11586">
                  <a:moveTo>
                    <a:pt x="11341" y="1"/>
                  </a:moveTo>
                  <a:cubicBezTo>
                    <a:pt x="11305" y="1"/>
                    <a:pt x="11269" y="15"/>
                    <a:pt x="11235" y="48"/>
                  </a:cubicBezTo>
                  <a:cubicBezTo>
                    <a:pt x="11164" y="102"/>
                    <a:pt x="5053" y="4983"/>
                    <a:pt x="190" y="6373"/>
                  </a:cubicBezTo>
                  <a:cubicBezTo>
                    <a:pt x="0" y="6407"/>
                    <a:pt x="28" y="6676"/>
                    <a:pt x="208" y="6676"/>
                  </a:cubicBezTo>
                  <a:cubicBezTo>
                    <a:pt x="214" y="6676"/>
                    <a:pt x="220" y="6676"/>
                    <a:pt x="226" y="6675"/>
                  </a:cubicBezTo>
                  <a:lnTo>
                    <a:pt x="279" y="6675"/>
                  </a:lnTo>
                  <a:cubicBezTo>
                    <a:pt x="5196" y="5286"/>
                    <a:pt x="11377" y="351"/>
                    <a:pt x="11431" y="298"/>
                  </a:cubicBezTo>
                  <a:cubicBezTo>
                    <a:pt x="11586" y="199"/>
                    <a:pt x="11474" y="1"/>
                    <a:pt x="113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6" name="Google Shape;1786;p5"/>
            <p:cNvSpPr/>
            <p:nvPr/>
          </p:nvSpPr>
          <p:spPr>
            <a:xfrm>
              <a:off x="-667460" y="3054734"/>
              <a:ext cx="313820" cy="243363"/>
            </a:xfrm>
            <a:custGeom>
              <a:rect b="b" l="l" r="r" t="t"/>
              <a:pathLst>
                <a:path extrusionOk="0" h="4587" w="5915">
                  <a:moveTo>
                    <a:pt x="4814" y="0"/>
                  </a:moveTo>
                  <a:cubicBezTo>
                    <a:pt x="4033" y="0"/>
                    <a:pt x="2881" y="872"/>
                    <a:pt x="1924" y="1897"/>
                  </a:cubicBezTo>
                  <a:cubicBezTo>
                    <a:pt x="1194" y="2716"/>
                    <a:pt x="552" y="3625"/>
                    <a:pt x="0" y="4587"/>
                  </a:cubicBezTo>
                  <a:cubicBezTo>
                    <a:pt x="1176" y="4480"/>
                    <a:pt x="2316" y="4124"/>
                    <a:pt x="3331" y="3536"/>
                  </a:cubicBezTo>
                  <a:cubicBezTo>
                    <a:pt x="4311" y="2948"/>
                    <a:pt x="5914" y="917"/>
                    <a:pt x="5433" y="294"/>
                  </a:cubicBezTo>
                  <a:cubicBezTo>
                    <a:pt x="5278" y="90"/>
                    <a:pt x="5065" y="0"/>
                    <a:pt x="48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7" name="Google Shape;1787;p5"/>
            <p:cNvSpPr/>
            <p:nvPr/>
          </p:nvSpPr>
          <p:spPr>
            <a:xfrm>
              <a:off x="-701520" y="3425105"/>
              <a:ext cx="310053" cy="253921"/>
            </a:xfrm>
            <a:custGeom>
              <a:rect b="b" l="l" r="r" t="t"/>
              <a:pathLst>
                <a:path extrusionOk="0" h="4786" w="5844">
                  <a:moveTo>
                    <a:pt x="4827" y="1"/>
                  </a:moveTo>
                  <a:cubicBezTo>
                    <a:pt x="4781" y="1"/>
                    <a:pt x="4733" y="4"/>
                    <a:pt x="4686" y="11"/>
                  </a:cubicBezTo>
                  <a:cubicBezTo>
                    <a:pt x="4330" y="64"/>
                    <a:pt x="3991" y="189"/>
                    <a:pt x="3706" y="421"/>
                  </a:cubicBezTo>
                  <a:cubicBezTo>
                    <a:pt x="1283" y="2166"/>
                    <a:pt x="1" y="4785"/>
                    <a:pt x="1" y="4785"/>
                  </a:cubicBezTo>
                  <a:cubicBezTo>
                    <a:pt x="321" y="4714"/>
                    <a:pt x="642" y="4643"/>
                    <a:pt x="963" y="4554"/>
                  </a:cubicBezTo>
                  <a:cubicBezTo>
                    <a:pt x="2602" y="4055"/>
                    <a:pt x="4080" y="3111"/>
                    <a:pt x="5203" y="1810"/>
                  </a:cubicBezTo>
                  <a:cubicBezTo>
                    <a:pt x="5523" y="1418"/>
                    <a:pt x="5844" y="884"/>
                    <a:pt x="5612" y="438"/>
                  </a:cubicBezTo>
                  <a:cubicBezTo>
                    <a:pt x="5441" y="158"/>
                    <a:pt x="5148" y="1"/>
                    <a:pt x="48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8" name="Google Shape;1788;p5"/>
            <p:cNvSpPr/>
            <p:nvPr/>
          </p:nvSpPr>
          <p:spPr>
            <a:xfrm>
              <a:off x="-915116" y="3346850"/>
              <a:ext cx="219329" cy="328357"/>
            </a:xfrm>
            <a:custGeom>
              <a:rect b="b" l="l" r="r" t="t"/>
              <a:pathLst>
                <a:path extrusionOk="0" h="6189" w="4134">
                  <a:moveTo>
                    <a:pt x="931" y="0"/>
                  </a:moveTo>
                  <a:cubicBezTo>
                    <a:pt x="733" y="0"/>
                    <a:pt x="537" y="64"/>
                    <a:pt x="375" y="185"/>
                  </a:cubicBezTo>
                  <a:cubicBezTo>
                    <a:pt x="1" y="542"/>
                    <a:pt x="108" y="1147"/>
                    <a:pt x="286" y="1628"/>
                  </a:cubicBezTo>
                  <a:cubicBezTo>
                    <a:pt x="891" y="3232"/>
                    <a:pt x="1942" y="4621"/>
                    <a:pt x="3314" y="5637"/>
                  </a:cubicBezTo>
                  <a:cubicBezTo>
                    <a:pt x="3581" y="5833"/>
                    <a:pt x="3866" y="6011"/>
                    <a:pt x="4134" y="6189"/>
                  </a:cubicBezTo>
                  <a:cubicBezTo>
                    <a:pt x="4134" y="6189"/>
                    <a:pt x="3849" y="3285"/>
                    <a:pt x="2156" y="827"/>
                  </a:cubicBezTo>
                  <a:cubicBezTo>
                    <a:pt x="1960" y="524"/>
                    <a:pt x="1693" y="275"/>
                    <a:pt x="1372" y="114"/>
                  </a:cubicBezTo>
                  <a:cubicBezTo>
                    <a:pt x="1234" y="37"/>
                    <a:pt x="1082" y="0"/>
                    <a:pt x="9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89" name="Google Shape;1789;p5"/>
            <p:cNvSpPr/>
            <p:nvPr/>
          </p:nvSpPr>
          <p:spPr>
            <a:xfrm>
              <a:off x="-666558" y="3063276"/>
              <a:ext cx="289309" cy="236731"/>
            </a:xfrm>
            <a:custGeom>
              <a:rect b="b" l="l" r="r" t="t"/>
              <a:pathLst>
                <a:path extrusionOk="0" h="4462" w="5453">
                  <a:moveTo>
                    <a:pt x="5300" y="1"/>
                  </a:moveTo>
                  <a:cubicBezTo>
                    <a:pt x="5272" y="1"/>
                    <a:pt x="5244" y="10"/>
                    <a:pt x="5220" y="26"/>
                  </a:cubicBezTo>
                  <a:lnTo>
                    <a:pt x="72" y="4248"/>
                  </a:lnTo>
                  <a:cubicBezTo>
                    <a:pt x="1" y="4283"/>
                    <a:pt x="1" y="4373"/>
                    <a:pt x="54" y="4426"/>
                  </a:cubicBezTo>
                  <a:cubicBezTo>
                    <a:pt x="72" y="4444"/>
                    <a:pt x="108" y="4462"/>
                    <a:pt x="143" y="4462"/>
                  </a:cubicBezTo>
                  <a:cubicBezTo>
                    <a:pt x="179" y="4462"/>
                    <a:pt x="197" y="4462"/>
                    <a:pt x="232" y="4444"/>
                  </a:cubicBezTo>
                  <a:lnTo>
                    <a:pt x="5381" y="222"/>
                  </a:lnTo>
                  <a:cubicBezTo>
                    <a:pt x="5434" y="186"/>
                    <a:pt x="5452" y="97"/>
                    <a:pt x="5399" y="44"/>
                  </a:cubicBezTo>
                  <a:cubicBezTo>
                    <a:pt x="5369" y="14"/>
                    <a:pt x="5334" y="1"/>
                    <a:pt x="53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0" name="Google Shape;1790;p5"/>
            <p:cNvSpPr/>
            <p:nvPr/>
          </p:nvSpPr>
          <p:spPr>
            <a:xfrm>
              <a:off x="-516256" y="3084232"/>
              <a:ext cx="105898" cy="94809"/>
            </a:xfrm>
            <a:custGeom>
              <a:rect b="b" l="l" r="r" t="t"/>
              <a:pathLst>
                <a:path extrusionOk="0" h="1787" w="1996">
                  <a:moveTo>
                    <a:pt x="570" y="0"/>
                  </a:moveTo>
                  <a:cubicBezTo>
                    <a:pt x="512" y="0"/>
                    <a:pt x="460" y="35"/>
                    <a:pt x="446" y="94"/>
                  </a:cubicBezTo>
                  <a:lnTo>
                    <a:pt x="0" y="1608"/>
                  </a:lnTo>
                  <a:cubicBezTo>
                    <a:pt x="0" y="1662"/>
                    <a:pt x="0" y="1697"/>
                    <a:pt x="18" y="1733"/>
                  </a:cubicBezTo>
                  <a:cubicBezTo>
                    <a:pt x="54" y="1769"/>
                    <a:pt x="89" y="1786"/>
                    <a:pt x="125" y="1786"/>
                  </a:cubicBezTo>
                  <a:lnTo>
                    <a:pt x="125" y="1769"/>
                  </a:lnTo>
                  <a:lnTo>
                    <a:pt x="1853" y="1769"/>
                  </a:lnTo>
                  <a:cubicBezTo>
                    <a:pt x="1996" y="1751"/>
                    <a:pt x="1996" y="1537"/>
                    <a:pt x="1853" y="1519"/>
                  </a:cubicBezTo>
                  <a:lnTo>
                    <a:pt x="285" y="1519"/>
                  </a:lnTo>
                  <a:lnTo>
                    <a:pt x="677" y="165"/>
                  </a:lnTo>
                  <a:cubicBezTo>
                    <a:pt x="695" y="94"/>
                    <a:pt x="659" y="23"/>
                    <a:pt x="606" y="5"/>
                  </a:cubicBezTo>
                  <a:cubicBezTo>
                    <a:pt x="594" y="2"/>
                    <a:pt x="582" y="0"/>
                    <a:pt x="5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1" name="Google Shape;1791;p5"/>
            <p:cNvSpPr/>
            <p:nvPr/>
          </p:nvSpPr>
          <p:spPr>
            <a:xfrm>
              <a:off x="-596580" y="3161638"/>
              <a:ext cx="92634" cy="94915"/>
            </a:xfrm>
            <a:custGeom>
              <a:rect b="b" l="l" r="r" t="t"/>
              <a:pathLst>
                <a:path extrusionOk="0" h="1789" w="1746">
                  <a:moveTo>
                    <a:pt x="420" y="0"/>
                  </a:moveTo>
                  <a:cubicBezTo>
                    <a:pt x="368" y="0"/>
                    <a:pt x="318" y="30"/>
                    <a:pt x="303" y="96"/>
                  </a:cubicBezTo>
                  <a:lnTo>
                    <a:pt x="18" y="1432"/>
                  </a:lnTo>
                  <a:cubicBezTo>
                    <a:pt x="0" y="1467"/>
                    <a:pt x="18" y="1503"/>
                    <a:pt x="36" y="1539"/>
                  </a:cubicBezTo>
                  <a:cubicBezTo>
                    <a:pt x="54" y="1574"/>
                    <a:pt x="89" y="1592"/>
                    <a:pt x="125" y="1592"/>
                  </a:cubicBezTo>
                  <a:lnTo>
                    <a:pt x="1603" y="1788"/>
                  </a:lnTo>
                  <a:lnTo>
                    <a:pt x="1621" y="1788"/>
                  </a:lnTo>
                  <a:cubicBezTo>
                    <a:pt x="1675" y="1788"/>
                    <a:pt x="1728" y="1752"/>
                    <a:pt x="1746" y="1699"/>
                  </a:cubicBezTo>
                  <a:cubicBezTo>
                    <a:pt x="1746" y="1628"/>
                    <a:pt x="1692" y="1557"/>
                    <a:pt x="1639" y="1557"/>
                  </a:cubicBezTo>
                  <a:lnTo>
                    <a:pt x="303" y="1361"/>
                  </a:lnTo>
                  <a:lnTo>
                    <a:pt x="552" y="167"/>
                  </a:lnTo>
                  <a:cubicBezTo>
                    <a:pt x="573" y="62"/>
                    <a:pt x="495" y="0"/>
                    <a:pt x="42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2" name="Google Shape;1792;p5"/>
            <p:cNvSpPr/>
            <p:nvPr/>
          </p:nvSpPr>
          <p:spPr>
            <a:xfrm>
              <a:off x="-813995" y="3521292"/>
              <a:ext cx="87541" cy="89663"/>
            </a:xfrm>
            <a:custGeom>
              <a:rect b="b" l="l" r="r" t="t"/>
              <a:pathLst>
                <a:path extrusionOk="0" h="1690" w="1650">
                  <a:moveTo>
                    <a:pt x="1508" y="0"/>
                  </a:moveTo>
                  <a:cubicBezTo>
                    <a:pt x="1452" y="0"/>
                    <a:pt x="1398" y="33"/>
                    <a:pt x="1390" y="104"/>
                  </a:cubicBezTo>
                  <a:lnTo>
                    <a:pt x="1212" y="1404"/>
                  </a:lnTo>
                  <a:lnTo>
                    <a:pt x="179" y="1137"/>
                  </a:lnTo>
                  <a:cubicBezTo>
                    <a:pt x="167" y="1134"/>
                    <a:pt x="155" y="1133"/>
                    <a:pt x="143" y="1133"/>
                  </a:cubicBezTo>
                  <a:cubicBezTo>
                    <a:pt x="85" y="1133"/>
                    <a:pt x="33" y="1167"/>
                    <a:pt x="19" y="1226"/>
                  </a:cubicBezTo>
                  <a:cubicBezTo>
                    <a:pt x="1" y="1298"/>
                    <a:pt x="54" y="1369"/>
                    <a:pt x="126" y="1387"/>
                  </a:cubicBezTo>
                  <a:lnTo>
                    <a:pt x="1301" y="1689"/>
                  </a:lnTo>
                  <a:lnTo>
                    <a:pt x="1319" y="1689"/>
                  </a:lnTo>
                  <a:cubicBezTo>
                    <a:pt x="1355" y="1689"/>
                    <a:pt x="1373" y="1672"/>
                    <a:pt x="1408" y="1672"/>
                  </a:cubicBezTo>
                  <a:cubicBezTo>
                    <a:pt x="1426" y="1654"/>
                    <a:pt x="1444" y="1618"/>
                    <a:pt x="1462" y="1583"/>
                  </a:cubicBezTo>
                  <a:lnTo>
                    <a:pt x="1640" y="140"/>
                  </a:lnTo>
                  <a:cubicBezTo>
                    <a:pt x="1650" y="51"/>
                    <a:pt x="1577" y="0"/>
                    <a:pt x="150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3" name="Google Shape;1793;p5"/>
            <p:cNvSpPr/>
            <p:nvPr/>
          </p:nvSpPr>
          <p:spPr>
            <a:xfrm>
              <a:off x="-704332" y="3435503"/>
              <a:ext cx="301299" cy="246334"/>
            </a:xfrm>
            <a:custGeom>
              <a:rect b="b" l="l" r="r" t="t"/>
              <a:pathLst>
                <a:path extrusionOk="0" h="4643" w="5679">
                  <a:moveTo>
                    <a:pt x="5473" y="1"/>
                  </a:moveTo>
                  <a:cubicBezTo>
                    <a:pt x="5452" y="1"/>
                    <a:pt x="5432" y="9"/>
                    <a:pt x="5416" y="29"/>
                  </a:cubicBezTo>
                  <a:lnTo>
                    <a:pt x="89" y="4411"/>
                  </a:lnTo>
                  <a:cubicBezTo>
                    <a:pt x="0" y="4482"/>
                    <a:pt x="54" y="4625"/>
                    <a:pt x="178" y="4643"/>
                  </a:cubicBezTo>
                  <a:cubicBezTo>
                    <a:pt x="196" y="4643"/>
                    <a:pt x="232" y="4625"/>
                    <a:pt x="250" y="4607"/>
                  </a:cubicBezTo>
                  <a:lnTo>
                    <a:pt x="5576" y="225"/>
                  </a:lnTo>
                  <a:cubicBezTo>
                    <a:pt x="5678" y="166"/>
                    <a:pt x="5566" y="1"/>
                    <a:pt x="54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4" name="Google Shape;1794;p5"/>
            <p:cNvSpPr/>
            <p:nvPr/>
          </p:nvSpPr>
          <p:spPr>
            <a:xfrm>
              <a:off x="-553128" y="3457680"/>
              <a:ext cx="105898" cy="102237"/>
            </a:xfrm>
            <a:custGeom>
              <a:rect b="b" l="l" r="r" t="t"/>
              <a:pathLst>
                <a:path extrusionOk="0" h="1927" w="1996">
                  <a:moveTo>
                    <a:pt x="581" y="0"/>
                  </a:moveTo>
                  <a:cubicBezTo>
                    <a:pt x="533" y="0"/>
                    <a:pt x="485" y="27"/>
                    <a:pt x="464" y="92"/>
                  </a:cubicBezTo>
                  <a:lnTo>
                    <a:pt x="18" y="1766"/>
                  </a:lnTo>
                  <a:cubicBezTo>
                    <a:pt x="1" y="1802"/>
                    <a:pt x="1" y="1837"/>
                    <a:pt x="36" y="1873"/>
                  </a:cubicBezTo>
                  <a:cubicBezTo>
                    <a:pt x="54" y="1909"/>
                    <a:pt x="90" y="1927"/>
                    <a:pt x="143" y="1927"/>
                  </a:cubicBezTo>
                  <a:lnTo>
                    <a:pt x="1871" y="1927"/>
                  </a:lnTo>
                  <a:cubicBezTo>
                    <a:pt x="1942" y="1927"/>
                    <a:pt x="1996" y="1855"/>
                    <a:pt x="1996" y="1784"/>
                  </a:cubicBezTo>
                  <a:cubicBezTo>
                    <a:pt x="1996" y="1713"/>
                    <a:pt x="1942" y="1659"/>
                    <a:pt x="1871" y="1659"/>
                  </a:cubicBezTo>
                  <a:lnTo>
                    <a:pt x="303" y="1659"/>
                  </a:lnTo>
                  <a:lnTo>
                    <a:pt x="713" y="145"/>
                  </a:lnTo>
                  <a:cubicBezTo>
                    <a:pt x="724" y="60"/>
                    <a:pt x="652" y="0"/>
                    <a:pt x="58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5" name="Google Shape;1795;p5"/>
            <p:cNvSpPr/>
            <p:nvPr/>
          </p:nvSpPr>
          <p:spPr>
            <a:xfrm>
              <a:off x="-632497" y="3542832"/>
              <a:ext cx="86055" cy="89875"/>
            </a:xfrm>
            <a:custGeom>
              <a:rect b="b" l="l" r="r" t="t"/>
              <a:pathLst>
                <a:path extrusionOk="0" h="1694" w="1622">
                  <a:moveTo>
                    <a:pt x="429" y="1"/>
                  </a:moveTo>
                  <a:cubicBezTo>
                    <a:pt x="378" y="1"/>
                    <a:pt x="326" y="29"/>
                    <a:pt x="303" y="90"/>
                  </a:cubicBezTo>
                  <a:lnTo>
                    <a:pt x="18" y="1426"/>
                  </a:lnTo>
                  <a:cubicBezTo>
                    <a:pt x="0" y="1462"/>
                    <a:pt x="18" y="1497"/>
                    <a:pt x="36" y="1533"/>
                  </a:cubicBezTo>
                  <a:cubicBezTo>
                    <a:pt x="54" y="1569"/>
                    <a:pt x="89" y="1586"/>
                    <a:pt x="125" y="1586"/>
                  </a:cubicBezTo>
                  <a:lnTo>
                    <a:pt x="1443" y="1693"/>
                  </a:lnTo>
                  <a:lnTo>
                    <a:pt x="1479" y="1693"/>
                  </a:lnTo>
                  <a:cubicBezTo>
                    <a:pt x="1621" y="1675"/>
                    <a:pt x="1621" y="1462"/>
                    <a:pt x="1479" y="1444"/>
                  </a:cubicBezTo>
                  <a:lnTo>
                    <a:pt x="303" y="1355"/>
                  </a:lnTo>
                  <a:lnTo>
                    <a:pt x="552" y="143"/>
                  </a:lnTo>
                  <a:cubicBezTo>
                    <a:pt x="563" y="52"/>
                    <a:pt x="497" y="1"/>
                    <a:pt x="42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6" name="Google Shape;1796;p5"/>
            <p:cNvSpPr/>
            <p:nvPr/>
          </p:nvSpPr>
          <p:spPr>
            <a:xfrm>
              <a:off x="-281863" y="2885969"/>
              <a:ext cx="1200582" cy="2454696"/>
            </a:xfrm>
            <a:custGeom>
              <a:rect b="b" l="l" r="r" t="t"/>
              <a:pathLst>
                <a:path extrusionOk="0" h="46267" w="22629">
                  <a:moveTo>
                    <a:pt x="20480" y="1"/>
                  </a:moveTo>
                  <a:cubicBezTo>
                    <a:pt x="20465" y="1"/>
                    <a:pt x="20449" y="1"/>
                    <a:pt x="20433" y="1"/>
                  </a:cubicBezTo>
                  <a:cubicBezTo>
                    <a:pt x="20077" y="19"/>
                    <a:pt x="19756" y="143"/>
                    <a:pt x="19471" y="322"/>
                  </a:cubicBezTo>
                  <a:cubicBezTo>
                    <a:pt x="17815" y="1212"/>
                    <a:pt x="17209" y="4169"/>
                    <a:pt x="17690" y="5915"/>
                  </a:cubicBezTo>
                  <a:cubicBezTo>
                    <a:pt x="16657" y="7394"/>
                    <a:pt x="15677" y="8926"/>
                    <a:pt x="14768" y="10476"/>
                  </a:cubicBezTo>
                  <a:cubicBezTo>
                    <a:pt x="14857" y="9638"/>
                    <a:pt x="14964" y="7625"/>
                    <a:pt x="14198" y="5862"/>
                  </a:cubicBezTo>
                  <a:cubicBezTo>
                    <a:pt x="13967" y="5345"/>
                    <a:pt x="13379" y="5007"/>
                    <a:pt x="12809" y="4918"/>
                  </a:cubicBezTo>
                  <a:cubicBezTo>
                    <a:pt x="12724" y="4902"/>
                    <a:pt x="12637" y="4894"/>
                    <a:pt x="12550" y="4894"/>
                  </a:cubicBezTo>
                  <a:cubicBezTo>
                    <a:pt x="12143" y="4894"/>
                    <a:pt x="11735" y="5067"/>
                    <a:pt x="11544" y="5434"/>
                  </a:cubicBezTo>
                  <a:cubicBezTo>
                    <a:pt x="11366" y="5826"/>
                    <a:pt x="11491" y="6289"/>
                    <a:pt x="11651" y="6699"/>
                  </a:cubicBezTo>
                  <a:cubicBezTo>
                    <a:pt x="12274" y="8285"/>
                    <a:pt x="13290" y="9692"/>
                    <a:pt x="14608" y="10796"/>
                  </a:cubicBezTo>
                  <a:cubicBezTo>
                    <a:pt x="13397" y="12845"/>
                    <a:pt x="12292" y="14929"/>
                    <a:pt x="11277" y="17031"/>
                  </a:cubicBezTo>
                  <a:cubicBezTo>
                    <a:pt x="11134" y="15731"/>
                    <a:pt x="10831" y="14466"/>
                    <a:pt x="10350" y="13255"/>
                  </a:cubicBezTo>
                  <a:cubicBezTo>
                    <a:pt x="9999" y="12456"/>
                    <a:pt x="9290" y="11858"/>
                    <a:pt x="8749" y="11858"/>
                  </a:cubicBezTo>
                  <a:cubicBezTo>
                    <a:pt x="8687" y="11858"/>
                    <a:pt x="8626" y="11866"/>
                    <a:pt x="8569" y="11883"/>
                  </a:cubicBezTo>
                  <a:cubicBezTo>
                    <a:pt x="7643" y="12168"/>
                    <a:pt x="7892" y="13344"/>
                    <a:pt x="8035" y="13647"/>
                  </a:cubicBezTo>
                  <a:cubicBezTo>
                    <a:pt x="8711" y="15107"/>
                    <a:pt x="9780" y="16354"/>
                    <a:pt x="11134" y="17263"/>
                  </a:cubicBezTo>
                  <a:cubicBezTo>
                    <a:pt x="11099" y="17299"/>
                    <a:pt x="11063" y="17352"/>
                    <a:pt x="11045" y="17406"/>
                  </a:cubicBezTo>
                  <a:lnTo>
                    <a:pt x="11099" y="17406"/>
                  </a:lnTo>
                  <a:cubicBezTo>
                    <a:pt x="9994" y="19704"/>
                    <a:pt x="8997" y="22002"/>
                    <a:pt x="8106" y="24300"/>
                  </a:cubicBezTo>
                  <a:cubicBezTo>
                    <a:pt x="8017" y="23462"/>
                    <a:pt x="7660" y="20095"/>
                    <a:pt x="6841" y="18884"/>
                  </a:cubicBezTo>
                  <a:cubicBezTo>
                    <a:pt x="6627" y="18587"/>
                    <a:pt x="6351" y="18290"/>
                    <a:pt x="5986" y="18290"/>
                  </a:cubicBezTo>
                  <a:cubicBezTo>
                    <a:pt x="5957" y="18290"/>
                    <a:pt x="5927" y="18292"/>
                    <a:pt x="5897" y="18296"/>
                  </a:cubicBezTo>
                  <a:cubicBezTo>
                    <a:pt x="5469" y="18350"/>
                    <a:pt x="5202" y="18777"/>
                    <a:pt x="5131" y="19151"/>
                  </a:cubicBezTo>
                  <a:cubicBezTo>
                    <a:pt x="4988" y="19900"/>
                    <a:pt x="5273" y="20612"/>
                    <a:pt x="5612" y="21253"/>
                  </a:cubicBezTo>
                  <a:cubicBezTo>
                    <a:pt x="6253" y="22429"/>
                    <a:pt x="7073" y="23516"/>
                    <a:pt x="8070" y="24442"/>
                  </a:cubicBezTo>
                  <a:cubicBezTo>
                    <a:pt x="7019" y="27096"/>
                    <a:pt x="6128" y="29715"/>
                    <a:pt x="5327" y="32280"/>
                  </a:cubicBezTo>
                  <a:cubicBezTo>
                    <a:pt x="5291" y="31318"/>
                    <a:pt x="5184" y="30374"/>
                    <a:pt x="4970" y="29448"/>
                  </a:cubicBezTo>
                  <a:cubicBezTo>
                    <a:pt x="4570" y="27749"/>
                    <a:pt x="3808" y="26107"/>
                    <a:pt x="2920" y="26107"/>
                  </a:cubicBezTo>
                  <a:cubicBezTo>
                    <a:pt x="2821" y="26107"/>
                    <a:pt x="2721" y="26127"/>
                    <a:pt x="2619" y="26170"/>
                  </a:cubicBezTo>
                  <a:cubicBezTo>
                    <a:pt x="1853" y="26491"/>
                    <a:pt x="2263" y="29163"/>
                    <a:pt x="2851" y="30214"/>
                  </a:cubicBezTo>
                  <a:cubicBezTo>
                    <a:pt x="3438" y="31212"/>
                    <a:pt x="4222" y="32085"/>
                    <a:pt x="5166" y="32779"/>
                  </a:cubicBezTo>
                  <a:cubicBezTo>
                    <a:pt x="5149" y="32815"/>
                    <a:pt x="5131" y="32868"/>
                    <a:pt x="5131" y="32922"/>
                  </a:cubicBezTo>
                  <a:lnTo>
                    <a:pt x="5095" y="32940"/>
                  </a:lnTo>
                  <a:lnTo>
                    <a:pt x="5113" y="32940"/>
                  </a:lnTo>
                  <a:cubicBezTo>
                    <a:pt x="4418" y="35202"/>
                    <a:pt x="3830" y="37393"/>
                    <a:pt x="3296" y="39495"/>
                  </a:cubicBezTo>
                  <a:cubicBezTo>
                    <a:pt x="3278" y="38426"/>
                    <a:pt x="3118" y="36307"/>
                    <a:pt x="2191" y="34311"/>
                  </a:cubicBezTo>
                  <a:cubicBezTo>
                    <a:pt x="2049" y="33955"/>
                    <a:pt x="1800" y="33652"/>
                    <a:pt x="1515" y="33421"/>
                  </a:cubicBezTo>
                  <a:cubicBezTo>
                    <a:pt x="1340" y="33287"/>
                    <a:pt x="1124" y="33219"/>
                    <a:pt x="908" y="33219"/>
                  </a:cubicBezTo>
                  <a:cubicBezTo>
                    <a:pt x="749" y="33219"/>
                    <a:pt x="589" y="33256"/>
                    <a:pt x="446" y="33332"/>
                  </a:cubicBezTo>
                  <a:cubicBezTo>
                    <a:pt x="0" y="33617"/>
                    <a:pt x="0" y="34276"/>
                    <a:pt x="107" y="34792"/>
                  </a:cubicBezTo>
                  <a:cubicBezTo>
                    <a:pt x="446" y="36556"/>
                    <a:pt x="1301" y="38177"/>
                    <a:pt x="2530" y="39477"/>
                  </a:cubicBezTo>
                  <a:cubicBezTo>
                    <a:pt x="2744" y="39673"/>
                    <a:pt x="2940" y="39869"/>
                    <a:pt x="3153" y="40065"/>
                  </a:cubicBezTo>
                  <a:cubicBezTo>
                    <a:pt x="2637" y="42221"/>
                    <a:pt x="2191" y="44252"/>
                    <a:pt x="1817" y="46158"/>
                  </a:cubicBezTo>
                  <a:cubicBezTo>
                    <a:pt x="1828" y="46231"/>
                    <a:pt x="1887" y="46267"/>
                    <a:pt x="1945" y="46267"/>
                  </a:cubicBezTo>
                  <a:cubicBezTo>
                    <a:pt x="1986" y="46267"/>
                    <a:pt x="2027" y="46248"/>
                    <a:pt x="2049" y="46211"/>
                  </a:cubicBezTo>
                  <a:cubicBezTo>
                    <a:pt x="2423" y="44341"/>
                    <a:pt x="2851" y="42346"/>
                    <a:pt x="3367" y="40243"/>
                  </a:cubicBezTo>
                  <a:cubicBezTo>
                    <a:pt x="3634" y="40226"/>
                    <a:pt x="3919" y="40208"/>
                    <a:pt x="4204" y="40172"/>
                  </a:cubicBezTo>
                  <a:cubicBezTo>
                    <a:pt x="5968" y="39958"/>
                    <a:pt x="7660" y="39228"/>
                    <a:pt x="9032" y="38088"/>
                  </a:cubicBezTo>
                  <a:cubicBezTo>
                    <a:pt x="9442" y="37749"/>
                    <a:pt x="9869" y="37251"/>
                    <a:pt x="9709" y="36752"/>
                  </a:cubicBezTo>
                  <a:cubicBezTo>
                    <a:pt x="9567" y="36396"/>
                    <a:pt x="9210" y="36146"/>
                    <a:pt x="8836" y="36146"/>
                  </a:cubicBezTo>
                  <a:cubicBezTo>
                    <a:pt x="8805" y="36145"/>
                    <a:pt x="8773" y="36144"/>
                    <a:pt x="8742" y="36144"/>
                  </a:cubicBezTo>
                  <a:cubicBezTo>
                    <a:pt x="8400" y="36144"/>
                    <a:pt x="8060" y="36232"/>
                    <a:pt x="7750" y="36396"/>
                  </a:cubicBezTo>
                  <a:cubicBezTo>
                    <a:pt x="5612" y="37429"/>
                    <a:pt x="4080" y="39121"/>
                    <a:pt x="3456" y="39869"/>
                  </a:cubicBezTo>
                  <a:cubicBezTo>
                    <a:pt x="4009" y="37660"/>
                    <a:pt x="4632" y="35345"/>
                    <a:pt x="5362" y="32975"/>
                  </a:cubicBezTo>
                  <a:cubicBezTo>
                    <a:pt x="5495" y="32981"/>
                    <a:pt x="5627" y="32985"/>
                    <a:pt x="5759" y="32985"/>
                  </a:cubicBezTo>
                  <a:cubicBezTo>
                    <a:pt x="6766" y="32985"/>
                    <a:pt x="7767" y="32805"/>
                    <a:pt x="8711" y="32459"/>
                  </a:cubicBezTo>
                  <a:cubicBezTo>
                    <a:pt x="9834" y="32013"/>
                    <a:pt x="11847" y="30214"/>
                    <a:pt x="11455" y="29484"/>
                  </a:cubicBezTo>
                  <a:cubicBezTo>
                    <a:pt x="11300" y="29179"/>
                    <a:pt x="11013" y="29049"/>
                    <a:pt x="10645" y="29049"/>
                  </a:cubicBezTo>
                  <a:cubicBezTo>
                    <a:pt x="9827" y="29049"/>
                    <a:pt x="8610" y="29694"/>
                    <a:pt x="7554" y="30517"/>
                  </a:cubicBezTo>
                  <a:cubicBezTo>
                    <a:pt x="6823" y="31087"/>
                    <a:pt x="6146" y="31746"/>
                    <a:pt x="5523" y="32441"/>
                  </a:cubicBezTo>
                  <a:cubicBezTo>
                    <a:pt x="6307" y="29893"/>
                    <a:pt x="7215" y="27257"/>
                    <a:pt x="8248" y="24602"/>
                  </a:cubicBezTo>
                  <a:cubicBezTo>
                    <a:pt x="9460" y="24602"/>
                    <a:pt x="10707" y="24585"/>
                    <a:pt x="11829" y="24157"/>
                  </a:cubicBezTo>
                  <a:cubicBezTo>
                    <a:pt x="12951" y="23730"/>
                    <a:pt x="14875" y="22661"/>
                    <a:pt x="14287" y="21574"/>
                  </a:cubicBezTo>
                  <a:cubicBezTo>
                    <a:pt x="14172" y="21369"/>
                    <a:pt x="13913" y="21307"/>
                    <a:pt x="13626" y="21307"/>
                  </a:cubicBezTo>
                  <a:cubicBezTo>
                    <a:pt x="13339" y="21307"/>
                    <a:pt x="13023" y="21369"/>
                    <a:pt x="12791" y="21414"/>
                  </a:cubicBezTo>
                  <a:cubicBezTo>
                    <a:pt x="10956" y="21788"/>
                    <a:pt x="8943" y="23765"/>
                    <a:pt x="8337" y="24407"/>
                  </a:cubicBezTo>
                  <a:cubicBezTo>
                    <a:pt x="9246" y="22091"/>
                    <a:pt x="10244" y="19757"/>
                    <a:pt x="11366" y="17441"/>
                  </a:cubicBezTo>
                  <a:cubicBezTo>
                    <a:pt x="11829" y="17495"/>
                    <a:pt x="12310" y="17530"/>
                    <a:pt x="12791" y="17530"/>
                  </a:cubicBezTo>
                  <a:cubicBezTo>
                    <a:pt x="13735" y="17477"/>
                    <a:pt x="14679" y="17388"/>
                    <a:pt x="15606" y="17263"/>
                  </a:cubicBezTo>
                  <a:cubicBezTo>
                    <a:pt x="15891" y="17245"/>
                    <a:pt x="16176" y="17156"/>
                    <a:pt x="16407" y="17014"/>
                  </a:cubicBezTo>
                  <a:cubicBezTo>
                    <a:pt x="16674" y="16800"/>
                    <a:pt x="16817" y="16479"/>
                    <a:pt x="16764" y="16141"/>
                  </a:cubicBezTo>
                  <a:cubicBezTo>
                    <a:pt x="16692" y="15678"/>
                    <a:pt x="16372" y="15286"/>
                    <a:pt x="15926" y="15125"/>
                  </a:cubicBezTo>
                  <a:cubicBezTo>
                    <a:pt x="15763" y="15076"/>
                    <a:pt x="15592" y="15053"/>
                    <a:pt x="15419" y="15053"/>
                  </a:cubicBezTo>
                  <a:cubicBezTo>
                    <a:pt x="15214" y="15053"/>
                    <a:pt x="15007" y="15085"/>
                    <a:pt x="14804" y="15143"/>
                  </a:cubicBezTo>
                  <a:cubicBezTo>
                    <a:pt x="13753" y="15392"/>
                    <a:pt x="12666" y="15731"/>
                    <a:pt x="11829" y="16444"/>
                  </a:cubicBezTo>
                  <a:cubicBezTo>
                    <a:pt x="12773" y="14537"/>
                    <a:pt x="13789" y="12631"/>
                    <a:pt x="14893" y="10761"/>
                  </a:cubicBezTo>
                  <a:cubicBezTo>
                    <a:pt x="15269" y="10860"/>
                    <a:pt x="16118" y="11047"/>
                    <a:pt x="17095" y="11047"/>
                  </a:cubicBezTo>
                  <a:cubicBezTo>
                    <a:pt x="17876" y="11047"/>
                    <a:pt x="18739" y="10927"/>
                    <a:pt x="19507" y="10547"/>
                  </a:cubicBezTo>
                  <a:cubicBezTo>
                    <a:pt x="19935" y="10351"/>
                    <a:pt x="20522" y="9941"/>
                    <a:pt x="20718" y="9229"/>
                  </a:cubicBezTo>
                  <a:cubicBezTo>
                    <a:pt x="20825" y="8837"/>
                    <a:pt x="20505" y="8409"/>
                    <a:pt x="20095" y="8249"/>
                  </a:cubicBezTo>
                  <a:cubicBezTo>
                    <a:pt x="19913" y="8191"/>
                    <a:pt x="19719" y="8164"/>
                    <a:pt x="19525" y="8164"/>
                  </a:cubicBezTo>
                  <a:cubicBezTo>
                    <a:pt x="19301" y="8164"/>
                    <a:pt x="19076" y="8200"/>
                    <a:pt x="18866" y="8267"/>
                  </a:cubicBezTo>
                  <a:cubicBezTo>
                    <a:pt x="17476" y="8623"/>
                    <a:pt x="16265" y="9478"/>
                    <a:pt x="15125" y="10351"/>
                  </a:cubicBezTo>
                  <a:cubicBezTo>
                    <a:pt x="15998" y="8908"/>
                    <a:pt x="16906" y="7483"/>
                    <a:pt x="17868" y="6076"/>
                  </a:cubicBezTo>
                  <a:cubicBezTo>
                    <a:pt x="18385" y="5933"/>
                    <a:pt x="20166" y="4882"/>
                    <a:pt x="21003" y="3493"/>
                  </a:cubicBezTo>
                  <a:cubicBezTo>
                    <a:pt x="21640" y="2449"/>
                    <a:pt x="22628" y="1"/>
                    <a:pt x="2048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7" name="Google Shape;1797;p5"/>
            <p:cNvSpPr/>
            <p:nvPr/>
          </p:nvSpPr>
          <p:spPr>
            <a:xfrm>
              <a:off x="1450883" y="5674331"/>
              <a:ext cx="24564" cy="17190"/>
            </a:xfrm>
            <a:custGeom>
              <a:rect b="b" l="l" r="r" t="t"/>
              <a:pathLst>
                <a:path extrusionOk="0" h="324" w="463">
                  <a:moveTo>
                    <a:pt x="164" y="0"/>
                  </a:moveTo>
                  <a:cubicBezTo>
                    <a:pt x="129" y="0"/>
                    <a:pt x="99" y="19"/>
                    <a:pt x="83" y="67"/>
                  </a:cubicBezTo>
                  <a:lnTo>
                    <a:pt x="65" y="67"/>
                  </a:lnTo>
                  <a:lnTo>
                    <a:pt x="47" y="103"/>
                  </a:lnTo>
                  <a:cubicBezTo>
                    <a:pt x="0" y="213"/>
                    <a:pt x="78" y="323"/>
                    <a:pt x="182" y="323"/>
                  </a:cubicBezTo>
                  <a:cubicBezTo>
                    <a:pt x="196" y="323"/>
                    <a:pt x="211" y="321"/>
                    <a:pt x="226" y="317"/>
                  </a:cubicBezTo>
                  <a:lnTo>
                    <a:pt x="297" y="299"/>
                  </a:lnTo>
                  <a:cubicBezTo>
                    <a:pt x="463" y="230"/>
                    <a:pt x="285" y="0"/>
                    <a:pt x="164"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98" name="Google Shape;1798;p5"/>
            <p:cNvSpPr/>
            <p:nvPr/>
          </p:nvSpPr>
          <p:spPr>
            <a:xfrm>
              <a:off x="364601" y="5435907"/>
              <a:ext cx="40693" cy="30347"/>
            </a:xfrm>
            <a:custGeom>
              <a:rect b="b" l="l" r="r" t="t"/>
              <a:pathLst>
                <a:path extrusionOk="0" h="572" w="767">
                  <a:moveTo>
                    <a:pt x="374" y="1"/>
                  </a:moveTo>
                  <a:cubicBezTo>
                    <a:pt x="0" y="1"/>
                    <a:pt x="36" y="571"/>
                    <a:pt x="410" y="571"/>
                  </a:cubicBezTo>
                  <a:cubicBezTo>
                    <a:pt x="766" y="571"/>
                    <a:pt x="748"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799" name="Google Shape;1799;p5"/>
            <p:cNvGrpSpPr/>
            <p:nvPr/>
          </p:nvGrpSpPr>
          <p:grpSpPr>
            <a:xfrm>
              <a:off x="93335" y="4049396"/>
              <a:ext cx="3762600" cy="2374295"/>
              <a:chOff x="93335" y="4049396"/>
              <a:chExt cx="3762600" cy="2374295"/>
            </a:xfrm>
          </p:grpSpPr>
          <p:sp>
            <p:nvSpPr>
              <p:cNvPr id="1800" name="Google Shape;1800;p5"/>
              <p:cNvSpPr/>
              <p:nvPr/>
            </p:nvSpPr>
            <p:spPr>
              <a:xfrm>
                <a:off x="1532745" y="5048612"/>
                <a:ext cx="2077475" cy="898699"/>
              </a:xfrm>
              <a:custGeom>
                <a:rect b="b" l="l" r="r" t="t"/>
                <a:pathLst>
                  <a:path extrusionOk="0" h="16939" w="39157">
                    <a:moveTo>
                      <a:pt x="39022" y="0"/>
                    </a:moveTo>
                    <a:cubicBezTo>
                      <a:pt x="38994" y="0"/>
                      <a:pt x="38965" y="10"/>
                      <a:pt x="38943" y="33"/>
                    </a:cubicBezTo>
                    <a:cubicBezTo>
                      <a:pt x="26348" y="9474"/>
                      <a:pt x="10885" y="14302"/>
                      <a:pt x="143" y="16689"/>
                    </a:cubicBezTo>
                    <a:cubicBezTo>
                      <a:pt x="1" y="16725"/>
                      <a:pt x="19" y="16939"/>
                      <a:pt x="161" y="16939"/>
                    </a:cubicBezTo>
                    <a:lnTo>
                      <a:pt x="197" y="16939"/>
                    </a:lnTo>
                    <a:cubicBezTo>
                      <a:pt x="10974" y="14534"/>
                      <a:pt x="26473" y="9706"/>
                      <a:pt x="39103" y="229"/>
                    </a:cubicBezTo>
                    <a:cubicBezTo>
                      <a:pt x="39157" y="193"/>
                      <a:pt x="39157" y="104"/>
                      <a:pt x="39121" y="51"/>
                    </a:cubicBezTo>
                    <a:cubicBezTo>
                      <a:pt x="39100" y="19"/>
                      <a:pt x="39062" y="0"/>
                      <a:pt x="390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1" name="Google Shape;1801;p5"/>
              <p:cNvSpPr/>
              <p:nvPr/>
            </p:nvSpPr>
            <p:spPr>
              <a:xfrm>
                <a:off x="3312444" y="5242790"/>
                <a:ext cx="309098" cy="166964"/>
              </a:xfrm>
              <a:custGeom>
                <a:rect b="b" l="l" r="r" t="t"/>
                <a:pathLst>
                  <a:path extrusionOk="0" h="3147" w="5826">
                    <a:moveTo>
                      <a:pt x="1777" y="0"/>
                    </a:moveTo>
                    <a:cubicBezTo>
                      <a:pt x="745" y="0"/>
                      <a:pt x="0" y="149"/>
                      <a:pt x="0" y="149"/>
                    </a:cubicBezTo>
                    <a:cubicBezTo>
                      <a:pt x="1087" y="1432"/>
                      <a:pt x="2476" y="2394"/>
                      <a:pt x="4062" y="2982"/>
                    </a:cubicBezTo>
                    <a:cubicBezTo>
                      <a:pt x="4307" y="3071"/>
                      <a:pt x="4574" y="3146"/>
                      <a:pt x="4826" y="3146"/>
                    </a:cubicBezTo>
                    <a:cubicBezTo>
                      <a:pt x="4977" y="3146"/>
                      <a:pt x="5122" y="3120"/>
                      <a:pt x="5255" y="3053"/>
                    </a:cubicBezTo>
                    <a:cubicBezTo>
                      <a:pt x="5683" y="2822"/>
                      <a:pt x="5825" y="2287"/>
                      <a:pt x="5736" y="1842"/>
                    </a:cubicBezTo>
                    <a:cubicBezTo>
                      <a:pt x="5629" y="1289"/>
                      <a:pt x="5291" y="737"/>
                      <a:pt x="4792" y="523"/>
                    </a:cubicBezTo>
                    <a:cubicBezTo>
                      <a:pt x="3769" y="111"/>
                      <a:pt x="2667" y="0"/>
                      <a:pt x="177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2" name="Google Shape;1802;p5"/>
              <p:cNvSpPr/>
              <p:nvPr/>
            </p:nvSpPr>
            <p:spPr>
              <a:xfrm>
                <a:off x="3542062" y="4881333"/>
                <a:ext cx="313873" cy="219913"/>
              </a:xfrm>
              <a:custGeom>
                <a:rect b="b" l="l" r="r" t="t"/>
                <a:pathLst>
                  <a:path extrusionOk="0" h="4145" w="5916">
                    <a:moveTo>
                      <a:pt x="4796" y="1"/>
                    </a:moveTo>
                    <a:cubicBezTo>
                      <a:pt x="4049" y="1"/>
                      <a:pt x="3109" y="458"/>
                      <a:pt x="2584" y="799"/>
                    </a:cubicBezTo>
                    <a:cubicBezTo>
                      <a:pt x="1070" y="1761"/>
                      <a:pt x="1" y="3916"/>
                      <a:pt x="179" y="3970"/>
                    </a:cubicBezTo>
                    <a:cubicBezTo>
                      <a:pt x="554" y="4086"/>
                      <a:pt x="995" y="4144"/>
                      <a:pt x="1464" y="4144"/>
                    </a:cubicBezTo>
                    <a:cubicBezTo>
                      <a:pt x="3065" y="4144"/>
                      <a:pt x="4982" y="3470"/>
                      <a:pt x="5630" y="2188"/>
                    </a:cubicBezTo>
                    <a:cubicBezTo>
                      <a:pt x="5791" y="1921"/>
                      <a:pt x="5898" y="1600"/>
                      <a:pt x="5915" y="1280"/>
                    </a:cubicBezTo>
                    <a:cubicBezTo>
                      <a:pt x="5907" y="317"/>
                      <a:pt x="5418" y="1"/>
                      <a:pt x="479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3" name="Google Shape;1803;p5"/>
              <p:cNvSpPr/>
              <p:nvPr/>
            </p:nvSpPr>
            <p:spPr>
              <a:xfrm>
                <a:off x="3273661" y="4943936"/>
                <a:ext cx="172057" cy="308674"/>
              </a:xfrm>
              <a:custGeom>
                <a:rect b="b" l="l" r="r" t="t"/>
                <a:pathLst>
                  <a:path extrusionOk="0" h="5818" w="3243">
                    <a:moveTo>
                      <a:pt x="2333" y="1"/>
                    </a:moveTo>
                    <a:cubicBezTo>
                      <a:pt x="2274" y="1"/>
                      <a:pt x="2215" y="10"/>
                      <a:pt x="2156" y="28"/>
                    </a:cubicBezTo>
                    <a:cubicBezTo>
                      <a:pt x="1604" y="224"/>
                      <a:pt x="1159" y="652"/>
                      <a:pt x="945" y="1204"/>
                    </a:cubicBezTo>
                    <a:cubicBezTo>
                      <a:pt x="1" y="3217"/>
                      <a:pt x="891" y="5818"/>
                      <a:pt x="891" y="5818"/>
                    </a:cubicBezTo>
                    <a:cubicBezTo>
                      <a:pt x="1818" y="4571"/>
                      <a:pt x="2780" y="3288"/>
                      <a:pt x="3118" y="1774"/>
                    </a:cubicBezTo>
                    <a:cubicBezTo>
                      <a:pt x="3243" y="1382"/>
                      <a:pt x="3243" y="972"/>
                      <a:pt x="3100" y="598"/>
                    </a:cubicBezTo>
                    <a:cubicBezTo>
                      <a:pt x="2979" y="280"/>
                      <a:pt x="2665" y="1"/>
                      <a:pt x="233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4" name="Google Shape;1804;p5"/>
              <p:cNvSpPr/>
              <p:nvPr/>
            </p:nvSpPr>
            <p:spPr>
              <a:xfrm>
                <a:off x="2977832" y="5153712"/>
                <a:ext cx="123883" cy="291749"/>
              </a:xfrm>
              <a:custGeom>
                <a:rect b="b" l="l" r="r" t="t"/>
                <a:pathLst>
                  <a:path extrusionOk="0" h="5499" w="2335">
                    <a:moveTo>
                      <a:pt x="1113" y="0"/>
                    </a:moveTo>
                    <a:cubicBezTo>
                      <a:pt x="840" y="0"/>
                      <a:pt x="581" y="136"/>
                      <a:pt x="428" y="350"/>
                    </a:cubicBezTo>
                    <a:cubicBezTo>
                      <a:pt x="286" y="599"/>
                      <a:pt x="215" y="866"/>
                      <a:pt x="215" y="1134"/>
                    </a:cubicBezTo>
                    <a:cubicBezTo>
                      <a:pt x="108" y="2024"/>
                      <a:pt x="36" y="2915"/>
                      <a:pt x="1" y="3806"/>
                    </a:cubicBezTo>
                    <a:cubicBezTo>
                      <a:pt x="36" y="4376"/>
                      <a:pt x="90" y="4928"/>
                      <a:pt x="179" y="5498"/>
                    </a:cubicBezTo>
                    <a:cubicBezTo>
                      <a:pt x="1515" y="4679"/>
                      <a:pt x="1943" y="3236"/>
                      <a:pt x="2245" y="1846"/>
                    </a:cubicBezTo>
                    <a:cubicBezTo>
                      <a:pt x="2335" y="1490"/>
                      <a:pt x="2335" y="1134"/>
                      <a:pt x="2245" y="777"/>
                    </a:cubicBezTo>
                    <a:cubicBezTo>
                      <a:pt x="2067" y="368"/>
                      <a:pt x="1693" y="65"/>
                      <a:pt x="1248" y="11"/>
                    </a:cubicBezTo>
                    <a:cubicBezTo>
                      <a:pt x="1203" y="4"/>
                      <a:pt x="1157" y="0"/>
                      <a:pt x="11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5" name="Google Shape;1805;p5"/>
              <p:cNvSpPr/>
              <p:nvPr/>
            </p:nvSpPr>
            <p:spPr>
              <a:xfrm>
                <a:off x="2989185" y="5432140"/>
                <a:ext cx="287399" cy="167282"/>
              </a:xfrm>
              <a:custGeom>
                <a:rect b="b" l="l" r="r" t="t"/>
                <a:pathLst>
                  <a:path extrusionOk="0" h="3153" w="5417">
                    <a:moveTo>
                      <a:pt x="1" y="1"/>
                    </a:moveTo>
                    <a:lnTo>
                      <a:pt x="1" y="1"/>
                    </a:lnTo>
                    <a:cubicBezTo>
                      <a:pt x="1" y="1"/>
                      <a:pt x="1034" y="1836"/>
                      <a:pt x="3617" y="3029"/>
                    </a:cubicBezTo>
                    <a:cubicBezTo>
                      <a:pt x="3732" y="3087"/>
                      <a:pt x="3983" y="3153"/>
                      <a:pt x="4259" y="3153"/>
                    </a:cubicBezTo>
                    <a:cubicBezTo>
                      <a:pt x="4666" y="3153"/>
                      <a:pt x="5125" y="3008"/>
                      <a:pt x="5274" y="2477"/>
                    </a:cubicBezTo>
                    <a:cubicBezTo>
                      <a:pt x="5416" y="1960"/>
                      <a:pt x="4793" y="1159"/>
                      <a:pt x="3938" y="820"/>
                    </a:cubicBezTo>
                    <a:cubicBezTo>
                      <a:pt x="2673" y="357"/>
                      <a:pt x="1337" y="72"/>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6" name="Google Shape;1806;p5"/>
              <p:cNvSpPr/>
              <p:nvPr/>
            </p:nvSpPr>
            <p:spPr>
              <a:xfrm>
                <a:off x="2623431" y="5280511"/>
                <a:ext cx="170200" cy="318967"/>
              </a:xfrm>
              <a:custGeom>
                <a:rect b="b" l="l" r="r" t="t"/>
                <a:pathLst>
                  <a:path extrusionOk="0" h="6012" w="3208">
                    <a:moveTo>
                      <a:pt x="2409" y="1"/>
                    </a:moveTo>
                    <a:cubicBezTo>
                      <a:pt x="1512" y="1"/>
                      <a:pt x="720" y="1504"/>
                      <a:pt x="392" y="2502"/>
                    </a:cubicBezTo>
                    <a:cubicBezTo>
                      <a:pt x="0" y="3625"/>
                      <a:pt x="18" y="4836"/>
                      <a:pt x="54" y="6012"/>
                    </a:cubicBezTo>
                    <a:cubicBezTo>
                      <a:pt x="54" y="6012"/>
                      <a:pt x="54" y="6012"/>
                      <a:pt x="54" y="6012"/>
                    </a:cubicBezTo>
                    <a:cubicBezTo>
                      <a:pt x="90" y="6012"/>
                      <a:pt x="2620" y="3617"/>
                      <a:pt x="2975" y="1523"/>
                    </a:cubicBezTo>
                    <a:cubicBezTo>
                      <a:pt x="3065" y="1077"/>
                      <a:pt x="3207" y="311"/>
                      <a:pt x="2797" y="97"/>
                    </a:cubicBezTo>
                    <a:cubicBezTo>
                      <a:pt x="2667" y="31"/>
                      <a:pt x="2537" y="1"/>
                      <a:pt x="24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7" name="Google Shape;1807;p5"/>
              <p:cNvSpPr/>
              <p:nvPr/>
            </p:nvSpPr>
            <p:spPr>
              <a:xfrm>
                <a:off x="2631919" y="5601329"/>
                <a:ext cx="318595" cy="147334"/>
              </a:xfrm>
              <a:custGeom>
                <a:rect b="b" l="l" r="r" t="t"/>
                <a:pathLst>
                  <a:path extrusionOk="0" h="2777" w="6005">
                    <a:moveTo>
                      <a:pt x="1" y="0"/>
                    </a:moveTo>
                    <a:cubicBezTo>
                      <a:pt x="909" y="945"/>
                      <a:pt x="1978" y="1728"/>
                      <a:pt x="3154" y="2316"/>
                    </a:cubicBezTo>
                    <a:cubicBezTo>
                      <a:pt x="3630" y="2568"/>
                      <a:pt x="4160" y="2776"/>
                      <a:pt x="4703" y="2776"/>
                    </a:cubicBezTo>
                    <a:cubicBezTo>
                      <a:pt x="4851" y="2776"/>
                      <a:pt x="5000" y="2760"/>
                      <a:pt x="5149" y="2726"/>
                    </a:cubicBezTo>
                    <a:cubicBezTo>
                      <a:pt x="5505" y="2655"/>
                      <a:pt x="5915" y="2388"/>
                      <a:pt x="5951" y="1996"/>
                    </a:cubicBezTo>
                    <a:cubicBezTo>
                      <a:pt x="6004" y="1586"/>
                      <a:pt x="5684" y="1301"/>
                      <a:pt x="5381" y="1105"/>
                    </a:cubicBezTo>
                    <a:cubicBezTo>
                      <a:pt x="4045" y="214"/>
                      <a:pt x="1"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8" name="Google Shape;1808;p5"/>
              <p:cNvSpPr/>
              <p:nvPr/>
            </p:nvSpPr>
            <p:spPr>
              <a:xfrm>
                <a:off x="2200961" y="5435747"/>
                <a:ext cx="225006" cy="329153"/>
              </a:xfrm>
              <a:custGeom>
                <a:rect b="b" l="l" r="r" t="t"/>
                <a:pathLst>
                  <a:path extrusionOk="0" h="6204" w="4241">
                    <a:moveTo>
                      <a:pt x="3113" y="1"/>
                    </a:moveTo>
                    <a:cubicBezTo>
                      <a:pt x="2331" y="1"/>
                      <a:pt x="878" y="1744"/>
                      <a:pt x="517" y="2730"/>
                    </a:cubicBezTo>
                    <a:cubicBezTo>
                      <a:pt x="143" y="3852"/>
                      <a:pt x="0" y="5028"/>
                      <a:pt x="125" y="6203"/>
                    </a:cubicBezTo>
                    <a:cubicBezTo>
                      <a:pt x="962" y="5491"/>
                      <a:pt x="1728" y="4671"/>
                      <a:pt x="2388" y="3798"/>
                    </a:cubicBezTo>
                    <a:cubicBezTo>
                      <a:pt x="3492" y="2302"/>
                      <a:pt x="4240" y="503"/>
                      <a:pt x="3296" y="40"/>
                    </a:cubicBezTo>
                    <a:cubicBezTo>
                      <a:pt x="3241" y="13"/>
                      <a:pt x="3179" y="1"/>
                      <a:pt x="31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9" name="Google Shape;1809;p5"/>
              <p:cNvSpPr/>
              <p:nvPr/>
            </p:nvSpPr>
            <p:spPr>
              <a:xfrm>
                <a:off x="1839928" y="5533632"/>
                <a:ext cx="202299" cy="338066"/>
              </a:xfrm>
              <a:custGeom>
                <a:rect b="b" l="l" r="r" t="t"/>
                <a:pathLst>
                  <a:path extrusionOk="0" h="6372" w="3813">
                    <a:moveTo>
                      <a:pt x="3001" y="1"/>
                    </a:moveTo>
                    <a:cubicBezTo>
                      <a:pt x="2582" y="1"/>
                      <a:pt x="2200" y="351"/>
                      <a:pt x="1924" y="689"/>
                    </a:cubicBezTo>
                    <a:cubicBezTo>
                      <a:pt x="873" y="2042"/>
                      <a:pt x="214" y="3664"/>
                      <a:pt x="54" y="5374"/>
                    </a:cubicBezTo>
                    <a:cubicBezTo>
                      <a:pt x="18" y="5694"/>
                      <a:pt x="0" y="6033"/>
                      <a:pt x="0" y="6371"/>
                    </a:cubicBezTo>
                    <a:cubicBezTo>
                      <a:pt x="0" y="6371"/>
                      <a:pt x="2334" y="4608"/>
                      <a:pt x="3581" y="1882"/>
                    </a:cubicBezTo>
                    <a:cubicBezTo>
                      <a:pt x="3741" y="1562"/>
                      <a:pt x="3813" y="1205"/>
                      <a:pt x="3795" y="849"/>
                    </a:cubicBezTo>
                    <a:cubicBezTo>
                      <a:pt x="3777" y="475"/>
                      <a:pt x="3545" y="154"/>
                      <a:pt x="3207" y="29"/>
                    </a:cubicBezTo>
                    <a:cubicBezTo>
                      <a:pt x="3138" y="10"/>
                      <a:pt x="3069" y="1"/>
                      <a:pt x="30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0" name="Google Shape;1810;p5"/>
              <p:cNvSpPr/>
              <p:nvPr/>
            </p:nvSpPr>
            <p:spPr>
              <a:xfrm>
                <a:off x="3543972" y="4903297"/>
                <a:ext cx="305862" cy="196250"/>
              </a:xfrm>
              <a:custGeom>
                <a:rect b="b" l="l" r="r" t="t"/>
                <a:pathLst>
                  <a:path extrusionOk="0" h="3699" w="5765">
                    <a:moveTo>
                      <a:pt x="5588" y="1"/>
                    </a:moveTo>
                    <a:cubicBezTo>
                      <a:pt x="5562" y="1"/>
                      <a:pt x="5534" y="9"/>
                      <a:pt x="5505" y="28"/>
                    </a:cubicBezTo>
                    <a:lnTo>
                      <a:pt x="72" y="3449"/>
                    </a:lnTo>
                    <a:cubicBezTo>
                      <a:pt x="18" y="3484"/>
                      <a:pt x="1" y="3573"/>
                      <a:pt x="36" y="3627"/>
                    </a:cubicBezTo>
                    <a:cubicBezTo>
                      <a:pt x="54" y="3662"/>
                      <a:pt x="107" y="3698"/>
                      <a:pt x="143" y="3698"/>
                    </a:cubicBezTo>
                    <a:cubicBezTo>
                      <a:pt x="161" y="3698"/>
                      <a:pt x="197" y="3680"/>
                      <a:pt x="214" y="3680"/>
                    </a:cubicBezTo>
                    <a:lnTo>
                      <a:pt x="5648" y="242"/>
                    </a:lnTo>
                    <a:cubicBezTo>
                      <a:pt x="5764" y="169"/>
                      <a:pt x="5702" y="1"/>
                      <a:pt x="55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1" name="Google Shape;1811;p5"/>
              <p:cNvSpPr/>
              <p:nvPr/>
            </p:nvSpPr>
            <p:spPr>
              <a:xfrm>
                <a:off x="3713161" y="4897196"/>
                <a:ext cx="119108" cy="123883"/>
              </a:xfrm>
              <a:custGeom>
                <a:rect b="b" l="l" r="r" t="t"/>
                <a:pathLst>
                  <a:path extrusionOk="0" h="2335" w="2245">
                    <a:moveTo>
                      <a:pt x="268" y="1"/>
                    </a:moveTo>
                    <a:cubicBezTo>
                      <a:pt x="196" y="1"/>
                      <a:pt x="125" y="54"/>
                      <a:pt x="125" y="126"/>
                    </a:cubicBezTo>
                    <a:lnTo>
                      <a:pt x="18" y="1658"/>
                    </a:lnTo>
                    <a:cubicBezTo>
                      <a:pt x="0" y="1711"/>
                      <a:pt x="36" y="1764"/>
                      <a:pt x="107" y="1782"/>
                    </a:cubicBezTo>
                    <a:lnTo>
                      <a:pt x="2067" y="2334"/>
                    </a:lnTo>
                    <a:lnTo>
                      <a:pt x="2102" y="2334"/>
                    </a:lnTo>
                    <a:cubicBezTo>
                      <a:pt x="2156" y="2334"/>
                      <a:pt x="2209" y="2281"/>
                      <a:pt x="2227" y="2228"/>
                    </a:cubicBezTo>
                    <a:cubicBezTo>
                      <a:pt x="2245" y="2174"/>
                      <a:pt x="2209" y="2103"/>
                      <a:pt x="2138" y="2085"/>
                    </a:cubicBezTo>
                    <a:lnTo>
                      <a:pt x="268" y="1568"/>
                    </a:lnTo>
                    <a:lnTo>
                      <a:pt x="374" y="143"/>
                    </a:lnTo>
                    <a:cubicBezTo>
                      <a:pt x="374" y="72"/>
                      <a:pt x="321" y="1"/>
                      <a:pt x="26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2" name="Google Shape;1812;p5"/>
              <p:cNvSpPr/>
              <p:nvPr/>
            </p:nvSpPr>
            <p:spPr>
              <a:xfrm>
                <a:off x="3634694" y="4948234"/>
                <a:ext cx="103033" cy="140914"/>
              </a:xfrm>
              <a:custGeom>
                <a:rect b="b" l="l" r="r" t="t"/>
                <a:pathLst>
                  <a:path extrusionOk="0" h="2656" w="1942">
                    <a:moveTo>
                      <a:pt x="161" y="1"/>
                    </a:moveTo>
                    <a:cubicBezTo>
                      <a:pt x="90" y="1"/>
                      <a:pt x="36" y="54"/>
                      <a:pt x="36" y="125"/>
                    </a:cubicBezTo>
                    <a:lnTo>
                      <a:pt x="19" y="1693"/>
                    </a:lnTo>
                    <a:cubicBezTo>
                      <a:pt x="1" y="1729"/>
                      <a:pt x="36" y="1782"/>
                      <a:pt x="90" y="1800"/>
                    </a:cubicBezTo>
                    <a:lnTo>
                      <a:pt x="1711" y="2637"/>
                    </a:lnTo>
                    <a:cubicBezTo>
                      <a:pt x="1726" y="2653"/>
                      <a:pt x="1742" y="2655"/>
                      <a:pt x="1768" y="2655"/>
                    </a:cubicBezTo>
                    <a:lnTo>
                      <a:pt x="1768" y="2655"/>
                    </a:lnTo>
                    <a:cubicBezTo>
                      <a:pt x="1890" y="2652"/>
                      <a:pt x="1941" y="2476"/>
                      <a:pt x="1818" y="2406"/>
                    </a:cubicBezTo>
                    <a:lnTo>
                      <a:pt x="268" y="1604"/>
                    </a:lnTo>
                    <a:lnTo>
                      <a:pt x="304" y="125"/>
                    </a:lnTo>
                    <a:cubicBezTo>
                      <a:pt x="304" y="54"/>
                      <a:pt x="232" y="1"/>
                      <a:pt x="161" y="1"/>
                    </a:cubicBezTo>
                    <a:close/>
                    <a:moveTo>
                      <a:pt x="1768" y="2655"/>
                    </a:moveTo>
                    <a:cubicBezTo>
                      <a:pt x="1767" y="2655"/>
                      <a:pt x="1766" y="2655"/>
                      <a:pt x="1764" y="2655"/>
                    </a:cubicBezTo>
                    <a:lnTo>
                      <a:pt x="1782" y="2655"/>
                    </a:lnTo>
                    <a:cubicBezTo>
                      <a:pt x="1777" y="2655"/>
                      <a:pt x="1772" y="2655"/>
                      <a:pt x="1768" y="2655"/>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3" name="Google Shape;1813;p5"/>
              <p:cNvSpPr/>
              <p:nvPr/>
            </p:nvSpPr>
            <p:spPr>
              <a:xfrm>
                <a:off x="3318014" y="5247193"/>
                <a:ext cx="306340" cy="119798"/>
              </a:xfrm>
              <a:custGeom>
                <a:rect b="b" l="l" r="r" t="t"/>
                <a:pathLst>
                  <a:path extrusionOk="0" h="2258" w="5774">
                    <a:moveTo>
                      <a:pt x="173" y="1"/>
                    </a:moveTo>
                    <a:cubicBezTo>
                      <a:pt x="69" y="1"/>
                      <a:pt x="1" y="213"/>
                      <a:pt x="127" y="245"/>
                    </a:cubicBezTo>
                    <a:lnTo>
                      <a:pt x="5560" y="2258"/>
                    </a:lnTo>
                    <a:lnTo>
                      <a:pt x="5596" y="2258"/>
                    </a:lnTo>
                    <a:cubicBezTo>
                      <a:pt x="5738" y="2258"/>
                      <a:pt x="5774" y="2062"/>
                      <a:pt x="5649" y="2008"/>
                    </a:cubicBezTo>
                    <a:lnTo>
                      <a:pt x="216" y="13"/>
                    </a:lnTo>
                    <a:cubicBezTo>
                      <a:pt x="201" y="5"/>
                      <a:pt x="187" y="1"/>
                      <a:pt x="1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4" name="Google Shape;1814;p5"/>
              <p:cNvSpPr/>
              <p:nvPr/>
            </p:nvSpPr>
            <p:spPr>
              <a:xfrm>
                <a:off x="3486302" y="5263587"/>
                <a:ext cx="76505" cy="141232"/>
              </a:xfrm>
              <a:custGeom>
                <a:rect b="b" l="l" r="r" t="t"/>
                <a:pathLst>
                  <a:path extrusionOk="0" h="2662" w="1442">
                    <a:moveTo>
                      <a:pt x="1265" y="0"/>
                    </a:moveTo>
                    <a:cubicBezTo>
                      <a:pt x="1242" y="0"/>
                      <a:pt x="1218" y="8"/>
                      <a:pt x="1194" y="25"/>
                    </a:cubicBezTo>
                    <a:lnTo>
                      <a:pt x="54" y="933"/>
                    </a:lnTo>
                    <a:cubicBezTo>
                      <a:pt x="19" y="969"/>
                      <a:pt x="1" y="1022"/>
                      <a:pt x="19" y="1076"/>
                    </a:cubicBezTo>
                    <a:lnTo>
                      <a:pt x="714" y="2590"/>
                    </a:lnTo>
                    <a:cubicBezTo>
                      <a:pt x="731" y="2625"/>
                      <a:pt x="767" y="2661"/>
                      <a:pt x="820" y="2661"/>
                    </a:cubicBezTo>
                    <a:cubicBezTo>
                      <a:pt x="838" y="2661"/>
                      <a:pt x="856" y="2661"/>
                      <a:pt x="874" y="2643"/>
                    </a:cubicBezTo>
                    <a:cubicBezTo>
                      <a:pt x="945" y="2625"/>
                      <a:pt x="981" y="2536"/>
                      <a:pt x="945" y="2483"/>
                    </a:cubicBezTo>
                    <a:lnTo>
                      <a:pt x="304" y="1058"/>
                    </a:lnTo>
                    <a:lnTo>
                      <a:pt x="1355" y="221"/>
                    </a:lnTo>
                    <a:cubicBezTo>
                      <a:pt x="1441" y="134"/>
                      <a:pt x="1364" y="0"/>
                      <a:pt x="126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5" name="Google Shape;1815;p5"/>
              <p:cNvSpPr/>
              <p:nvPr/>
            </p:nvSpPr>
            <p:spPr>
              <a:xfrm>
                <a:off x="3407888" y="5241410"/>
                <a:ext cx="61491" cy="114227"/>
              </a:xfrm>
              <a:custGeom>
                <a:rect b="b" l="l" r="r" t="t"/>
                <a:pathLst>
                  <a:path extrusionOk="0" h="2153" w="1159">
                    <a:moveTo>
                      <a:pt x="1024" y="1"/>
                    </a:moveTo>
                    <a:cubicBezTo>
                      <a:pt x="996" y="1"/>
                      <a:pt x="967" y="10"/>
                      <a:pt x="945" y="33"/>
                    </a:cubicBezTo>
                    <a:lnTo>
                      <a:pt x="54" y="710"/>
                    </a:lnTo>
                    <a:cubicBezTo>
                      <a:pt x="18" y="745"/>
                      <a:pt x="0" y="799"/>
                      <a:pt x="0" y="852"/>
                    </a:cubicBezTo>
                    <a:lnTo>
                      <a:pt x="285" y="2046"/>
                    </a:lnTo>
                    <a:cubicBezTo>
                      <a:pt x="285" y="2099"/>
                      <a:pt x="339" y="2135"/>
                      <a:pt x="410" y="2153"/>
                    </a:cubicBezTo>
                    <a:lnTo>
                      <a:pt x="428" y="2135"/>
                    </a:lnTo>
                    <a:cubicBezTo>
                      <a:pt x="499" y="2117"/>
                      <a:pt x="535" y="2046"/>
                      <a:pt x="517" y="1975"/>
                    </a:cubicBezTo>
                    <a:lnTo>
                      <a:pt x="268" y="870"/>
                    </a:lnTo>
                    <a:lnTo>
                      <a:pt x="1105" y="229"/>
                    </a:lnTo>
                    <a:cubicBezTo>
                      <a:pt x="1158" y="193"/>
                      <a:pt x="1158" y="104"/>
                      <a:pt x="1123" y="51"/>
                    </a:cubicBezTo>
                    <a:cubicBezTo>
                      <a:pt x="1102" y="20"/>
                      <a:pt x="1063" y="1"/>
                      <a:pt x="10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6" name="Google Shape;1816;p5"/>
              <p:cNvSpPr/>
              <p:nvPr/>
            </p:nvSpPr>
            <p:spPr>
              <a:xfrm>
                <a:off x="3312444" y="4942345"/>
                <a:ext cx="102131" cy="314086"/>
              </a:xfrm>
              <a:custGeom>
                <a:rect b="b" l="l" r="r" t="t"/>
                <a:pathLst>
                  <a:path extrusionOk="0" h="5920" w="1925">
                    <a:moveTo>
                      <a:pt x="1780" y="0"/>
                    </a:moveTo>
                    <a:cubicBezTo>
                      <a:pt x="1722" y="0"/>
                      <a:pt x="1671" y="32"/>
                      <a:pt x="1657" y="76"/>
                    </a:cubicBezTo>
                    <a:lnTo>
                      <a:pt x="18" y="5759"/>
                    </a:lnTo>
                    <a:cubicBezTo>
                      <a:pt x="0" y="5830"/>
                      <a:pt x="54" y="5901"/>
                      <a:pt x="107" y="5919"/>
                    </a:cubicBezTo>
                    <a:lnTo>
                      <a:pt x="143" y="5919"/>
                    </a:lnTo>
                    <a:cubicBezTo>
                      <a:pt x="196" y="5919"/>
                      <a:pt x="249" y="5884"/>
                      <a:pt x="267" y="5830"/>
                    </a:cubicBezTo>
                    <a:lnTo>
                      <a:pt x="1906" y="147"/>
                    </a:lnTo>
                    <a:cubicBezTo>
                      <a:pt x="1924" y="94"/>
                      <a:pt x="1871" y="23"/>
                      <a:pt x="1817" y="5"/>
                    </a:cubicBezTo>
                    <a:cubicBezTo>
                      <a:pt x="1805" y="2"/>
                      <a:pt x="1792" y="0"/>
                      <a:pt x="178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7" name="Google Shape;1817;p5"/>
              <p:cNvSpPr/>
              <p:nvPr/>
            </p:nvSpPr>
            <p:spPr>
              <a:xfrm>
                <a:off x="3325654" y="4994232"/>
                <a:ext cx="115129" cy="89239"/>
              </a:xfrm>
              <a:custGeom>
                <a:rect b="b" l="l" r="r" t="t"/>
                <a:pathLst>
                  <a:path extrusionOk="0" h="1682" w="2170">
                    <a:moveTo>
                      <a:pt x="140" y="0"/>
                    </a:moveTo>
                    <a:cubicBezTo>
                      <a:pt x="123" y="0"/>
                      <a:pt x="106" y="2"/>
                      <a:pt x="90" y="7"/>
                    </a:cubicBezTo>
                    <a:cubicBezTo>
                      <a:pt x="18" y="42"/>
                      <a:pt x="0" y="114"/>
                      <a:pt x="36" y="185"/>
                    </a:cubicBezTo>
                    <a:lnTo>
                      <a:pt x="749" y="1610"/>
                    </a:lnTo>
                    <a:cubicBezTo>
                      <a:pt x="767" y="1646"/>
                      <a:pt x="802" y="1681"/>
                      <a:pt x="856" y="1681"/>
                    </a:cubicBezTo>
                    <a:cubicBezTo>
                      <a:pt x="873" y="1681"/>
                      <a:pt x="891" y="1663"/>
                      <a:pt x="909" y="1663"/>
                    </a:cubicBezTo>
                    <a:lnTo>
                      <a:pt x="2049" y="1111"/>
                    </a:lnTo>
                    <a:cubicBezTo>
                      <a:pt x="2169" y="1081"/>
                      <a:pt x="2099" y="874"/>
                      <a:pt x="2000" y="874"/>
                    </a:cubicBezTo>
                    <a:cubicBezTo>
                      <a:pt x="1981" y="874"/>
                      <a:pt x="1962" y="881"/>
                      <a:pt x="1942" y="897"/>
                    </a:cubicBezTo>
                    <a:lnTo>
                      <a:pt x="909" y="1378"/>
                    </a:lnTo>
                    <a:lnTo>
                      <a:pt x="268" y="78"/>
                    </a:lnTo>
                    <a:cubicBezTo>
                      <a:pt x="240" y="23"/>
                      <a:pt x="192" y="0"/>
                      <a:pt x="14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8" name="Google Shape;1818;p5"/>
              <p:cNvSpPr/>
              <p:nvPr/>
            </p:nvSpPr>
            <p:spPr>
              <a:xfrm>
                <a:off x="3302045" y="5103841"/>
                <a:ext cx="97409" cy="61862"/>
              </a:xfrm>
              <a:custGeom>
                <a:rect b="b" l="l" r="r" t="t"/>
                <a:pathLst>
                  <a:path extrusionOk="0" h="1166" w="1836">
                    <a:moveTo>
                      <a:pt x="139" y="0"/>
                    </a:moveTo>
                    <a:cubicBezTo>
                      <a:pt x="109" y="0"/>
                      <a:pt x="78" y="9"/>
                      <a:pt x="54" y="25"/>
                    </a:cubicBezTo>
                    <a:cubicBezTo>
                      <a:pt x="0" y="78"/>
                      <a:pt x="0" y="150"/>
                      <a:pt x="36" y="203"/>
                    </a:cubicBezTo>
                    <a:lnTo>
                      <a:pt x="748" y="1112"/>
                    </a:lnTo>
                    <a:cubicBezTo>
                      <a:pt x="784" y="1147"/>
                      <a:pt x="820" y="1165"/>
                      <a:pt x="855" y="1165"/>
                    </a:cubicBezTo>
                    <a:cubicBezTo>
                      <a:pt x="873" y="1165"/>
                      <a:pt x="891" y="1165"/>
                      <a:pt x="909" y="1147"/>
                    </a:cubicBezTo>
                    <a:lnTo>
                      <a:pt x="1728" y="809"/>
                    </a:lnTo>
                    <a:cubicBezTo>
                      <a:pt x="1799" y="791"/>
                      <a:pt x="1835" y="720"/>
                      <a:pt x="1799" y="648"/>
                    </a:cubicBezTo>
                    <a:cubicBezTo>
                      <a:pt x="1786" y="594"/>
                      <a:pt x="1731" y="571"/>
                      <a:pt x="1681" y="571"/>
                    </a:cubicBezTo>
                    <a:cubicBezTo>
                      <a:pt x="1666" y="571"/>
                      <a:pt x="1652" y="573"/>
                      <a:pt x="1639" y="577"/>
                    </a:cubicBezTo>
                    <a:lnTo>
                      <a:pt x="909" y="880"/>
                    </a:lnTo>
                    <a:lnTo>
                      <a:pt x="232" y="43"/>
                    </a:lnTo>
                    <a:cubicBezTo>
                      <a:pt x="212" y="13"/>
                      <a:pt x="176" y="0"/>
                      <a:pt x="1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19" name="Google Shape;1819;p5"/>
              <p:cNvSpPr/>
              <p:nvPr/>
            </p:nvSpPr>
            <p:spPr>
              <a:xfrm>
                <a:off x="2982500" y="5437339"/>
                <a:ext cx="291219" cy="141339"/>
              </a:xfrm>
              <a:custGeom>
                <a:rect b="b" l="l" r="r" t="t"/>
                <a:pathLst>
                  <a:path extrusionOk="0" h="2664" w="5489">
                    <a:moveTo>
                      <a:pt x="180" y="1"/>
                    </a:moveTo>
                    <a:cubicBezTo>
                      <a:pt x="56" y="1"/>
                      <a:pt x="1" y="163"/>
                      <a:pt x="127" y="241"/>
                    </a:cubicBezTo>
                    <a:lnTo>
                      <a:pt x="5275" y="2646"/>
                    </a:lnTo>
                    <a:cubicBezTo>
                      <a:pt x="5275" y="2664"/>
                      <a:pt x="5293" y="2664"/>
                      <a:pt x="5328" y="2664"/>
                    </a:cubicBezTo>
                    <a:cubicBezTo>
                      <a:pt x="5453" y="2664"/>
                      <a:pt x="5489" y="2486"/>
                      <a:pt x="5382" y="2415"/>
                    </a:cubicBezTo>
                    <a:lnTo>
                      <a:pt x="233" y="10"/>
                    </a:lnTo>
                    <a:cubicBezTo>
                      <a:pt x="215" y="3"/>
                      <a:pt x="197"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0" name="Google Shape;1820;p5"/>
              <p:cNvSpPr/>
              <p:nvPr/>
            </p:nvSpPr>
            <p:spPr>
              <a:xfrm>
                <a:off x="3142299" y="5470975"/>
                <a:ext cx="72155" cy="122822"/>
              </a:xfrm>
              <a:custGeom>
                <a:rect b="b" l="l" r="r" t="t"/>
                <a:pathLst>
                  <a:path extrusionOk="0" h="2315" w="1360">
                    <a:moveTo>
                      <a:pt x="1153" y="0"/>
                    </a:moveTo>
                    <a:cubicBezTo>
                      <a:pt x="1126" y="0"/>
                      <a:pt x="1097" y="11"/>
                      <a:pt x="1069" y="35"/>
                    </a:cubicBezTo>
                    <a:lnTo>
                      <a:pt x="54" y="783"/>
                    </a:lnTo>
                    <a:cubicBezTo>
                      <a:pt x="18" y="801"/>
                      <a:pt x="1" y="872"/>
                      <a:pt x="18" y="925"/>
                    </a:cubicBezTo>
                    <a:lnTo>
                      <a:pt x="517" y="2244"/>
                    </a:lnTo>
                    <a:cubicBezTo>
                      <a:pt x="535" y="2279"/>
                      <a:pt x="588" y="2315"/>
                      <a:pt x="642" y="2315"/>
                    </a:cubicBezTo>
                    <a:lnTo>
                      <a:pt x="677" y="2315"/>
                    </a:lnTo>
                    <a:cubicBezTo>
                      <a:pt x="749" y="2297"/>
                      <a:pt x="784" y="2226"/>
                      <a:pt x="749" y="2155"/>
                    </a:cubicBezTo>
                    <a:lnTo>
                      <a:pt x="286" y="925"/>
                    </a:lnTo>
                    <a:lnTo>
                      <a:pt x="1230" y="249"/>
                    </a:lnTo>
                    <a:cubicBezTo>
                      <a:pt x="1359" y="177"/>
                      <a:pt x="1268" y="0"/>
                      <a:pt x="11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1" name="Google Shape;1821;p5"/>
              <p:cNvSpPr/>
              <p:nvPr/>
            </p:nvSpPr>
            <p:spPr>
              <a:xfrm>
                <a:off x="3061975" y="5446146"/>
                <a:ext cx="61172" cy="99478"/>
              </a:xfrm>
              <a:custGeom>
                <a:rect b="b" l="l" r="r" t="t"/>
                <a:pathLst>
                  <a:path extrusionOk="0" h="1875" w="1153">
                    <a:moveTo>
                      <a:pt x="961" y="1"/>
                    </a:moveTo>
                    <a:cubicBezTo>
                      <a:pt x="938" y="1"/>
                      <a:pt x="915" y="7"/>
                      <a:pt x="891" y="22"/>
                    </a:cubicBezTo>
                    <a:lnTo>
                      <a:pt x="72" y="574"/>
                    </a:lnTo>
                    <a:cubicBezTo>
                      <a:pt x="18" y="610"/>
                      <a:pt x="0" y="663"/>
                      <a:pt x="18" y="734"/>
                    </a:cubicBezTo>
                    <a:lnTo>
                      <a:pt x="481" y="1785"/>
                    </a:lnTo>
                    <a:cubicBezTo>
                      <a:pt x="499" y="1839"/>
                      <a:pt x="553" y="1874"/>
                      <a:pt x="606" y="1874"/>
                    </a:cubicBezTo>
                    <a:lnTo>
                      <a:pt x="642" y="1874"/>
                    </a:lnTo>
                    <a:cubicBezTo>
                      <a:pt x="713" y="1839"/>
                      <a:pt x="749" y="1768"/>
                      <a:pt x="713" y="1696"/>
                    </a:cubicBezTo>
                    <a:lnTo>
                      <a:pt x="303" y="734"/>
                    </a:lnTo>
                    <a:lnTo>
                      <a:pt x="1034" y="253"/>
                    </a:lnTo>
                    <a:cubicBezTo>
                      <a:pt x="1152" y="164"/>
                      <a:pt x="1073" y="1"/>
                      <a:pt x="9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2" name="Google Shape;1822;p5"/>
              <p:cNvSpPr/>
              <p:nvPr/>
            </p:nvSpPr>
            <p:spPr>
              <a:xfrm>
                <a:off x="2985418" y="5150476"/>
                <a:ext cx="76187" cy="299708"/>
              </a:xfrm>
              <a:custGeom>
                <a:rect b="b" l="l" r="r" t="t"/>
                <a:pathLst>
                  <a:path extrusionOk="0" h="5649" w="1436">
                    <a:moveTo>
                      <a:pt x="1302" y="1"/>
                    </a:moveTo>
                    <a:cubicBezTo>
                      <a:pt x="1251" y="1"/>
                      <a:pt x="1199" y="29"/>
                      <a:pt x="1176" y="90"/>
                    </a:cubicBezTo>
                    <a:lnTo>
                      <a:pt x="18" y="5506"/>
                    </a:lnTo>
                    <a:cubicBezTo>
                      <a:pt x="0" y="5559"/>
                      <a:pt x="54" y="5630"/>
                      <a:pt x="125" y="5648"/>
                    </a:cubicBezTo>
                    <a:lnTo>
                      <a:pt x="143" y="5648"/>
                    </a:lnTo>
                    <a:cubicBezTo>
                      <a:pt x="196" y="5648"/>
                      <a:pt x="250" y="5613"/>
                      <a:pt x="268" y="5559"/>
                    </a:cubicBezTo>
                    <a:lnTo>
                      <a:pt x="1425" y="144"/>
                    </a:lnTo>
                    <a:cubicBezTo>
                      <a:pt x="1436" y="52"/>
                      <a:pt x="1370" y="1"/>
                      <a:pt x="1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3" name="Google Shape;1823;p5"/>
              <p:cNvSpPr/>
              <p:nvPr/>
            </p:nvSpPr>
            <p:spPr>
              <a:xfrm>
                <a:off x="2990140" y="5184536"/>
                <a:ext cx="113485" cy="88867"/>
              </a:xfrm>
              <a:custGeom>
                <a:rect b="b" l="l" r="r" t="t"/>
                <a:pathLst>
                  <a:path extrusionOk="0" h="1675" w="2139">
                    <a:moveTo>
                      <a:pt x="147" y="0"/>
                    </a:moveTo>
                    <a:cubicBezTo>
                      <a:pt x="127" y="0"/>
                      <a:pt x="107" y="6"/>
                      <a:pt x="89" y="18"/>
                    </a:cubicBezTo>
                    <a:cubicBezTo>
                      <a:pt x="18" y="36"/>
                      <a:pt x="0" y="125"/>
                      <a:pt x="18" y="179"/>
                    </a:cubicBezTo>
                    <a:lnTo>
                      <a:pt x="731" y="1604"/>
                    </a:lnTo>
                    <a:cubicBezTo>
                      <a:pt x="749" y="1639"/>
                      <a:pt x="802" y="1675"/>
                      <a:pt x="856" y="1675"/>
                    </a:cubicBezTo>
                    <a:cubicBezTo>
                      <a:pt x="873" y="1675"/>
                      <a:pt x="891" y="1675"/>
                      <a:pt x="909" y="1657"/>
                    </a:cubicBezTo>
                    <a:lnTo>
                      <a:pt x="2049" y="1123"/>
                    </a:lnTo>
                    <a:cubicBezTo>
                      <a:pt x="2103" y="1087"/>
                      <a:pt x="2138" y="1016"/>
                      <a:pt x="2103" y="945"/>
                    </a:cubicBezTo>
                    <a:cubicBezTo>
                      <a:pt x="2077" y="906"/>
                      <a:pt x="2033" y="877"/>
                      <a:pt x="1990" y="877"/>
                    </a:cubicBezTo>
                    <a:cubicBezTo>
                      <a:pt x="1973" y="877"/>
                      <a:pt x="1957" y="881"/>
                      <a:pt x="1942" y="891"/>
                    </a:cubicBezTo>
                    <a:lnTo>
                      <a:pt x="909" y="1372"/>
                    </a:lnTo>
                    <a:lnTo>
                      <a:pt x="250" y="72"/>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4" name="Google Shape;1824;p5"/>
              <p:cNvSpPr/>
              <p:nvPr/>
            </p:nvSpPr>
            <p:spPr>
              <a:xfrm>
                <a:off x="2974065" y="5303802"/>
                <a:ext cx="107808" cy="51835"/>
              </a:xfrm>
              <a:custGeom>
                <a:rect b="b" l="l" r="r" t="t"/>
                <a:pathLst>
                  <a:path extrusionOk="0" h="977" w="2032">
                    <a:moveTo>
                      <a:pt x="151" y="0"/>
                    </a:moveTo>
                    <a:cubicBezTo>
                      <a:pt x="123" y="0"/>
                      <a:pt x="94" y="10"/>
                      <a:pt x="72" y="33"/>
                    </a:cubicBezTo>
                    <a:cubicBezTo>
                      <a:pt x="18" y="68"/>
                      <a:pt x="1" y="157"/>
                      <a:pt x="54" y="211"/>
                    </a:cubicBezTo>
                    <a:lnTo>
                      <a:pt x="624" y="923"/>
                    </a:lnTo>
                    <a:cubicBezTo>
                      <a:pt x="642" y="959"/>
                      <a:pt x="678" y="977"/>
                      <a:pt x="713" y="977"/>
                    </a:cubicBezTo>
                    <a:lnTo>
                      <a:pt x="767" y="977"/>
                    </a:lnTo>
                    <a:lnTo>
                      <a:pt x="1942" y="478"/>
                    </a:lnTo>
                    <a:cubicBezTo>
                      <a:pt x="2014" y="442"/>
                      <a:pt x="2031" y="371"/>
                      <a:pt x="2014" y="300"/>
                    </a:cubicBezTo>
                    <a:cubicBezTo>
                      <a:pt x="1988" y="261"/>
                      <a:pt x="1944" y="232"/>
                      <a:pt x="1894" y="232"/>
                    </a:cubicBezTo>
                    <a:cubicBezTo>
                      <a:pt x="1875" y="232"/>
                      <a:pt x="1855" y="236"/>
                      <a:pt x="1835" y="246"/>
                    </a:cubicBezTo>
                    <a:lnTo>
                      <a:pt x="767" y="692"/>
                    </a:lnTo>
                    <a:lnTo>
                      <a:pt x="250" y="50"/>
                    </a:lnTo>
                    <a:cubicBezTo>
                      <a:pt x="229" y="19"/>
                      <a:pt x="191"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5" name="Google Shape;1825;p5"/>
              <p:cNvSpPr/>
              <p:nvPr/>
            </p:nvSpPr>
            <p:spPr>
              <a:xfrm>
                <a:off x="2620619" y="5594485"/>
                <a:ext cx="330851" cy="126006"/>
              </a:xfrm>
              <a:custGeom>
                <a:rect b="b" l="l" r="r" t="t"/>
                <a:pathLst>
                  <a:path extrusionOk="0" h="2375" w="6236">
                    <a:moveTo>
                      <a:pt x="148" y="0"/>
                    </a:moveTo>
                    <a:cubicBezTo>
                      <a:pt x="96" y="0"/>
                      <a:pt x="33" y="35"/>
                      <a:pt x="18" y="94"/>
                    </a:cubicBezTo>
                    <a:cubicBezTo>
                      <a:pt x="0" y="165"/>
                      <a:pt x="36" y="236"/>
                      <a:pt x="107" y="254"/>
                    </a:cubicBezTo>
                    <a:lnTo>
                      <a:pt x="6039" y="2374"/>
                    </a:lnTo>
                    <a:lnTo>
                      <a:pt x="6093" y="2374"/>
                    </a:lnTo>
                    <a:cubicBezTo>
                      <a:pt x="6146" y="2374"/>
                      <a:pt x="6182" y="2338"/>
                      <a:pt x="6199" y="2285"/>
                    </a:cubicBezTo>
                    <a:cubicBezTo>
                      <a:pt x="6235" y="2214"/>
                      <a:pt x="6199" y="2142"/>
                      <a:pt x="6128" y="2125"/>
                    </a:cubicBezTo>
                    <a:lnTo>
                      <a:pt x="178" y="5"/>
                    </a:lnTo>
                    <a:cubicBezTo>
                      <a:pt x="169" y="2"/>
                      <a:pt x="159" y="0"/>
                      <a:pt x="14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6" name="Google Shape;1826;p5"/>
              <p:cNvSpPr/>
              <p:nvPr/>
            </p:nvSpPr>
            <p:spPr>
              <a:xfrm>
                <a:off x="2784078" y="5629448"/>
                <a:ext cx="62976" cy="99531"/>
              </a:xfrm>
              <a:custGeom>
                <a:rect b="b" l="l" r="r" t="t"/>
                <a:pathLst>
                  <a:path extrusionOk="0" h="1876" w="1187">
                    <a:moveTo>
                      <a:pt x="1017" y="0"/>
                    </a:moveTo>
                    <a:cubicBezTo>
                      <a:pt x="1005" y="0"/>
                      <a:pt x="993" y="2"/>
                      <a:pt x="981" y="5"/>
                    </a:cubicBezTo>
                    <a:lnTo>
                      <a:pt x="72" y="468"/>
                    </a:lnTo>
                    <a:cubicBezTo>
                      <a:pt x="19" y="504"/>
                      <a:pt x="1" y="557"/>
                      <a:pt x="1" y="611"/>
                    </a:cubicBezTo>
                    <a:lnTo>
                      <a:pt x="250" y="1769"/>
                    </a:lnTo>
                    <a:cubicBezTo>
                      <a:pt x="268" y="1822"/>
                      <a:pt x="322" y="1875"/>
                      <a:pt x="375" y="1875"/>
                    </a:cubicBezTo>
                    <a:lnTo>
                      <a:pt x="411" y="1858"/>
                    </a:lnTo>
                    <a:cubicBezTo>
                      <a:pt x="482" y="1840"/>
                      <a:pt x="518" y="1769"/>
                      <a:pt x="500" y="1715"/>
                    </a:cubicBezTo>
                    <a:lnTo>
                      <a:pt x="286" y="646"/>
                    </a:lnTo>
                    <a:lnTo>
                      <a:pt x="1105" y="236"/>
                    </a:lnTo>
                    <a:cubicBezTo>
                      <a:pt x="1187" y="155"/>
                      <a:pt x="1135" y="0"/>
                      <a:pt x="10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7" name="Google Shape;1827;p5"/>
              <p:cNvSpPr/>
              <p:nvPr/>
            </p:nvSpPr>
            <p:spPr>
              <a:xfrm>
                <a:off x="2699033" y="5609075"/>
                <a:ext cx="53002" cy="76399"/>
              </a:xfrm>
              <a:custGeom>
                <a:rect b="b" l="l" r="r" t="t"/>
                <a:pathLst>
                  <a:path extrusionOk="0" h="1440" w="999">
                    <a:moveTo>
                      <a:pt x="869" y="1"/>
                    </a:moveTo>
                    <a:cubicBezTo>
                      <a:pt x="851" y="1"/>
                      <a:pt x="834" y="5"/>
                      <a:pt x="820" y="15"/>
                    </a:cubicBezTo>
                    <a:lnTo>
                      <a:pt x="108" y="282"/>
                    </a:lnTo>
                    <a:cubicBezTo>
                      <a:pt x="36" y="300"/>
                      <a:pt x="1" y="371"/>
                      <a:pt x="36" y="442"/>
                    </a:cubicBezTo>
                    <a:lnTo>
                      <a:pt x="375" y="1351"/>
                    </a:lnTo>
                    <a:cubicBezTo>
                      <a:pt x="393" y="1404"/>
                      <a:pt x="428" y="1440"/>
                      <a:pt x="482" y="1440"/>
                    </a:cubicBezTo>
                    <a:cubicBezTo>
                      <a:pt x="499" y="1440"/>
                      <a:pt x="517" y="1440"/>
                      <a:pt x="535" y="1422"/>
                    </a:cubicBezTo>
                    <a:cubicBezTo>
                      <a:pt x="606" y="1404"/>
                      <a:pt x="624" y="1333"/>
                      <a:pt x="606" y="1262"/>
                    </a:cubicBezTo>
                    <a:lnTo>
                      <a:pt x="321" y="478"/>
                    </a:lnTo>
                    <a:lnTo>
                      <a:pt x="909" y="246"/>
                    </a:lnTo>
                    <a:cubicBezTo>
                      <a:pt x="980" y="229"/>
                      <a:pt x="998" y="157"/>
                      <a:pt x="980" y="86"/>
                    </a:cubicBezTo>
                    <a:cubicBezTo>
                      <a:pt x="967" y="34"/>
                      <a:pt x="916" y="1"/>
                      <a:pt x="86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8" name="Google Shape;1828;p5"/>
              <p:cNvSpPr/>
              <p:nvPr/>
            </p:nvSpPr>
            <p:spPr>
              <a:xfrm>
                <a:off x="2620619" y="5278283"/>
                <a:ext cx="150305" cy="325015"/>
              </a:xfrm>
              <a:custGeom>
                <a:rect b="b" l="l" r="r" t="t"/>
                <a:pathLst>
                  <a:path extrusionOk="0" h="6126" w="2833">
                    <a:moveTo>
                      <a:pt x="2687" y="1"/>
                    </a:moveTo>
                    <a:cubicBezTo>
                      <a:pt x="2637" y="1"/>
                      <a:pt x="2591" y="34"/>
                      <a:pt x="2565" y="86"/>
                    </a:cubicBezTo>
                    <a:lnTo>
                      <a:pt x="18" y="5965"/>
                    </a:lnTo>
                    <a:cubicBezTo>
                      <a:pt x="0" y="6018"/>
                      <a:pt x="36" y="6089"/>
                      <a:pt x="89" y="6125"/>
                    </a:cubicBezTo>
                    <a:lnTo>
                      <a:pt x="143" y="6125"/>
                    </a:lnTo>
                    <a:cubicBezTo>
                      <a:pt x="196" y="6125"/>
                      <a:pt x="232" y="6089"/>
                      <a:pt x="249" y="6054"/>
                    </a:cubicBezTo>
                    <a:lnTo>
                      <a:pt x="2797" y="175"/>
                    </a:lnTo>
                    <a:cubicBezTo>
                      <a:pt x="2833" y="122"/>
                      <a:pt x="2797" y="33"/>
                      <a:pt x="2743" y="15"/>
                    </a:cubicBezTo>
                    <a:cubicBezTo>
                      <a:pt x="2724" y="5"/>
                      <a:pt x="2705" y="1"/>
                      <a:pt x="26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29" name="Google Shape;1829;p5"/>
              <p:cNvSpPr/>
              <p:nvPr/>
            </p:nvSpPr>
            <p:spPr>
              <a:xfrm>
                <a:off x="2665980" y="5341152"/>
                <a:ext cx="106269" cy="93907"/>
              </a:xfrm>
              <a:custGeom>
                <a:rect b="b" l="l" r="r" t="t"/>
                <a:pathLst>
                  <a:path extrusionOk="0" h="1770" w="2003">
                    <a:moveTo>
                      <a:pt x="136" y="1"/>
                    </a:moveTo>
                    <a:cubicBezTo>
                      <a:pt x="126" y="1"/>
                      <a:pt x="116" y="2"/>
                      <a:pt x="107" y="6"/>
                    </a:cubicBezTo>
                    <a:cubicBezTo>
                      <a:pt x="36" y="41"/>
                      <a:pt x="0" y="95"/>
                      <a:pt x="18" y="166"/>
                    </a:cubicBezTo>
                    <a:lnTo>
                      <a:pt x="481" y="1680"/>
                    </a:lnTo>
                    <a:cubicBezTo>
                      <a:pt x="499" y="1734"/>
                      <a:pt x="552" y="1769"/>
                      <a:pt x="606" y="1769"/>
                    </a:cubicBezTo>
                    <a:lnTo>
                      <a:pt x="641" y="1769"/>
                    </a:lnTo>
                    <a:lnTo>
                      <a:pt x="1853" y="1413"/>
                    </a:lnTo>
                    <a:cubicBezTo>
                      <a:pt x="2002" y="1380"/>
                      <a:pt x="1950" y="1160"/>
                      <a:pt x="1812" y="1160"/>
                    </a:cubicBezTo>
                    <a:cubicBezTo>
                      <a:pt x="1802" y="1160"/>
                      <a:pt x="1792" y="1161"/>
                      <a:pt x="1782" y="1163"/>
                    </a:cubicBezTo>
                    <a:lnTo>
                      <a:pt x="695" y="1484"/>
                    </a:lnTo>
                    <a:lnTo>
                      <a:pt x="267" y="95"/>
                    </a:lnTo>
                    <a:cubicBezTo>
                      <a:pt x="238" y="36"/>
                      <a:pt x="184" y="1"/>
                      <a:pt x="13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0" name="Google Shape;1830;p5"/>
              <p:cNvSpPr/>
              <p:nvPr/>
            </p:nvSpPr>
            <p:spPr>
              <a:xfrm>
                <a:off x="2630964" y="5456704"/>
                <a:ext cx="92846" cy="56769"/>
              </a:xfrm>
              <a:custGeom>
                <a:rect b="b" l="l" r="r" t="t"/>
                <a:pathLst>
                  <a:path extrusionOk="0" h="1070" w="1750">
                    <a:moveTo>
                      <a:pt x="147" y="1"/>
                    </a:moveTo>
                    <a:cubicBezTo>
                      <a:pt x="128" y="1"/>
                      <a:pt x="108" y="7"/>
                      <a:pt x="90" y="19"/>
                    </a:cubicBezTo>
                    <a:cubicBezTo>
                      <a:pt x="19" y="54"/>
                      <a:pt x="1" y="126"/>
                      <a:pt x="37" y="197"/>
                    </a:cubicBezTo>
                    <a:lnTo>
                      <a:pt x="482" y="998"/>
                    </a:lnTo>
                    <a:cubicBezTo>
                      <a:pt x="500" y="1034"/>
                      <a:pt x="535" y="1070"/>
                      <a:pt x="589" y="1070"/>
                    </a:cubicBezTo>
                    <a:lnTo>
                      <a:pt x="624" y="1070"/>
                    </a:lnTo>
                    <a:lnTo>
                      <a:pt x="1604" y="803"/>
                    </a:lnTo>
                    <a:cubicBezTo>
                      <a:pt x="1749" y="754"/>
                      <a:pt x="1705" y="546"/>
                      <a:pt x="1577" y="546"/>
                    </a:cubicBezTo>
                    <a:cubicBezTo>
                      <a:pt x="1563" y="546"/>
                      <a:pt x="1548" y="548"/>
                      <a:pt x="1533" y="553"/>
                    </a:cubicBezTo>
                    <a:lnTo>
                      <a:pt x="660" y="785"/>
                    </a:lnTo>
                    <a:lnTo>
                      <a:pt x="250" y="72"/>
                    </a:lnTo>
                    <a:cubicBezTo>
                      <a:pt x="227" y="25"/>
                      <a:pt x="187" y="1"/>
                      <a:pt x="1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1" name="Google Shape;1831;p5"/>
              <p:cNvSpPr/>
              <p:nvPr/>
            </p:nvSpPr>
            <p:spPr>
              <a:xfrm>
                <a:off x="2202871" y="5437180"/>
                <a:ext cx="183729" cy="325811"/>
              </a:xfrm>
              <a:custGeom>
                <a:rect b="b" l="l" r="r" t="t"/>
                <a:pathLst>
                  <a:path extrusionOk="0" h="6141" w="3463">
                    <a:moveTo>
                      <a:pt x="3283" y="1"/>
                    </a:moveTo>
                    <a:cubicBezTo>
                      <a:pt x="3238" y="1"/>
                      <a:pt x="3195" y="24"/>
                      <a:pt x="3171" y="84"/>
                    </a:cubicBezTo>
                    <a:lnTo>
                      <a:pt x="36" y="5945"/>
                    </a:lnTo>
                    <a:cubicBezTo>
                      <a:pt x="0" y="5998"/>
                      <a:pt x="18" y="6087"/>
                      <a:pt x="89" y="6123"/>
                    </a:cubicBezTo>
                    <a:cubicBezTo>
                      <a:pt x="107" y="6123"/>
                      <a:pt x="125" y="6123"/>
                      <a:pt x="143" y="6141"/>
                    </a:cubicBezTo>
                    <a:cubicBezTo>
                      <a:pt x="196" y="6123"/>
                      <a:pt x="232" y="6105"/>
                      <a:pt x="250" y="6069"/>
                    </a:cubicBezTo>
                    <a:lnTo>
                      <a:pt x="3403" y="191"/>
                    </a:lnTo>
                    <a:cubicBezTo>
                      <a:pt x="3462" y="96"/>
                      <a:pt x="3371" y="1"/>
                      <a:pt x="32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2" name="Google Shape;1832;p5"/>
              <p:cNvSpPr/>
              <p:nvPr/>
            </p:nvSpPr>
            <p:spPr>
              <a:xfrm>
                <a:off x="2276457" y="5489120"/>
                <a:ext cx="108657" cy="103776"/>
              </a:xfrm>
              <a:custGeom>
                <a:rect b="b" l="l" r="r" t="t"/>
                <a:pathLst>
                  <a:path extrusionOk="0" h="1956" w="2048">
                    <a:moveTo>
                      <a:pt x="143" y="0"/>
                    </a:moveTo>
                    <a:cubicBezTo>
                      <a:pt x="71" y="0"/>
                      <a:pt x="0" y="55"/>
                      <a:pt x="20" y="156"/>
                    </a:cubicBezTo>
                    <a:lnTo>
                      <a:pt x="341" y="1848"/>
                    </a:lnTo>
                    <a:cubicBezTo>
                      <a:pt x="341" y="1884"/>
                      <a:pt x="377" y="1920"/>
                      <a:pt x="412" y="1937"/>
                    </a:cubicBezTo>
                    <a:cubicBezTo>
                      <a:pt x="430" y="1937"/>
                      <a:pt x="448" y="1955"/>
                      <a:pt x="466" y="1955"/>
                    </a:cubicBezTo>
                    <a:cubicBezTo>
                      <a:pt x="484" y="1955"/>
                      <a:pt x="501" y="1937"/>
                      <a:pt x="519" y="1937"/>
                    </a:cubicBezTo>
                    <a:lnTo>
                      <a:pt x="1927" y="1207"/>
                    </a:lnTo>
                    <a:cubicBezTo>
                      <a:pt x="2048" y="1161"/>
                      <a:pt x="1963" y="974"/>
                      <a:pt x="1869" y="974"/>
                    </a:cubicBezTo>
                    <a:cubicBezTo>
                      <a:pt x="1852" y="974"/>
                      <a:pt x="1836" y="980"/>
                      <a:pt x="1820" y="993"/>
                    </a:cubicBezTo>
                    <a:lnTo>
                      <a:pt x="555" y="1634"/>
                    </a:lnTo>
                    <a:lnTo>
                      <a:pt x="270" y="102"/>
                    </a:lnTo>
                    <a:cubicBezTo>
                      <a:pt x="254" y="33"/>
                      <a:pt x="198" y="0"/>
                      <a:pt x="1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3" name="Google Shape;1833;p5"/>
              <p:cNvSpPr/>
              <p:nvPr/>
            </p:nvSpPr>
            <p:spPr>
              <a:xfrm>
                <a:off x="2217036" y="5595387"/>
                <a:ext cx="108710" cy="88230"/>
              </a:xfrm>
              <a:custGeom>
                <a:rect b="b" l="l" r="r" t="t"/>
                <a:pathLst>
                  <a:path extrusionOk="0" h="1663" w="2049">
                    <a:moveTo>
                      <a:pt x="145" y="1"/>
                    </a:moveTo>
                    <a:cubicBezTo>
                      <a:pt x="132" y="1"/>
                      <a:pt x="120" y="2"/>
                      <a:pt x="107" y="6"/>
                    </a:cubicBezTo>
                    <a:cubicBezTo>
                      <a:pt x="36" y="23"/>
                      <a:pt x="0" y="95"/>
                      <a:pt x="18" y="166"/>
                    </a:cubicBezTo>
                    <a:lnTo>
                      <a:pt x="499" y="1573"/>
                    </a:lnTo>
                    <a:cubicBezTo>
                      <a:pt x="517" y="1609"/>
                      <a:pt x="553" y="1627"/>
                      <a:pt x="570" y="1645"/>
                    </a:cubicBezTo>
                    <a:cubicBezTo>
                      <a:pt x="588" y="1662"/>
                      <a:pt x="606" y="1662"/>
                      <a:pt x="624" y="1662"/>
                    </a:cubicBezTo>
                    <a:cubicBezTo>
                      <a:pt x="642" y="1662"/>
                      <a:pt x="677" y="1662"/>
                      <a:pt x="677" y="1645"/>
                    </a:cubicBezTo>
                    <a:lnTo>
                      <a:pt x="1942" y="1110"/>
                    </a:lnTo>
                    <a:cubicBezTo>
                      <a:pt x="2013" y="1074"/>
                      <a:pt x="2049" y="1003"/>
                      <a:pt x="2013" y="932"/>
                    </a:cubicBezTo>
                    <a:cubicBezTo>
                      <a:pt x="2000" y="893"/>
                      <a:pt x="1951" y="864"/>
                      <a:pt x="1904" y="864"/>
                    </a:cubicBezTo>
                    <a:cubicBezTo>
                      <a:pt x="1886" y="864"/>
                      <a:pt x="1868" y="869"/>
                      <a:pt x="1853" y="878"/>
                    </a:cubicBezTo>
                    <a:lnTo>
                      <a:pt x="713" y="1359"/>
                    </a:lnTo>
                    <a:lnTo>
                      <a:pt x="268" y="77"/>
                    </a:lnTo>
                    <a:cubicBezTo>
                      <a:pt x="253" y="33"/>
                      <a:pt x="202" y="1"/>
                      <a:pt x="1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4" name="Google Shape;1834;p5"/>
              <p:cNvSpPr/>
              <p:nvPr/>
            </p:nvSpPr>
            <p:spPr>
              <a:xfrm>
                <a:off x="1835206" y="5536126"/>
                <a:ext cx="190043" cy="334618"/>
              </a:xfrm>
              <a:custGeom>
                <a:rect b="b" l="l" r="r" t="t"/>
                <a:pathLst>
                  <a:path extrusionOk="0" h="6307" w="3582">
                    <a:moveTo>
                      <a:pt x="3430" y="0"/>
                    </a:moveTo>
                    <a:cubicBezTo>
                      <a:pt x="3385" y="0"/>
                      <a:pt x="3338" y="24"/>
                      <a:pt x="3314" y="72"/>
                    </a:cubicBezTo>
                    <a:lnTo>
                      <a:pt x="36" y="6128"/>
                    </a:lnTo>
                    <a:cubicBezTo>
                      <a:pt x="0" y="6182"/>
                      <a:pt x="36" y="6271"/>
                      <a:pt x="89" y="6307"/>
                    </a:cubicBezTo>
                    <a:lnTo>
                      <a:pt x="161" y="6307"/>
                    </a:lnTo>
                    <a:cubicBezTo>
                      <a:pt x="196" y="6307"/>
                      <a:pt x="250" y="6289"/>
                      <a:pt x="268" y="6253"/>
                    </a:cubicBezTo>
                    <a:lnTo>
                      <a:pt x="3545" y="196"/>
                    </a:lnTo>
                    <a:cubicBezTo>
                      <a:pt x="3581" y="125"/>
                      <a:pt x="3563" y="54"/>
                      <a:pt x="3492" y="18"/>
                    </a:cubicBezTo>
                    <a:cubicBezTo>
                      <a:pt x="3474" y="6"/>
                      <a:pt x="3452" y="0"/>
                      <a:pt x="343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5" name="Google Shape;1835;p5"/>
              <p:cNvSpPr/>
              <p:nvPr/>
            </p:nvSpPr>
            <p:spPr>
              <a:xfrm>
                <a:off x="1909747" y="5597774"/>
                <a:ext cx="114546" cy="103776"/>
              </a:xfrm>
              <a:custGeom>
                <a:rect b="b" l="l" r="r" t="t"/>
                <a:pathLst>
                  <a:path extrusionOk="0" h="1956" w="2159">
                    <a:moveTo>
                      <a:pt x="143" y="1"/>
                    </a:moveTo>
                    <a:cubicBezTo>
                      <a:pt x="71" y="1"/>
                      <a:pt x="0" y="56"/>
                      <a:pt x="20" y="157"/>
                    </a:cubicBezTo>
                    <a:lnTo>
                      <a:pt x="341" y="1849"/>
                    </a:lnTo>
                    <a:cubicBezTo>
                      <a:pt x="341" y="1885"/>
                      <a:pt x="359" y="1920"/>
                      <a:pt x="395" y="1938"/>
                    </a:cubicBezTo>
                    <a:cubicBezTo>
                      <a:pt x="412" y="1938"/>
                      <a:pt x="430" y="1956"/>
                      <a:pt x="466" y="1956"/>
                    </a:cubicBezTo>
                    <a:cubicBezTo>
                      <a:pt x="484" y="1956"/>
                      <a:pt x="501" y="1956"/>
                      <a:pt x="519" y="1938"/>
                    </a:cubicBezTo>
                    <a:lnTo>
                      <a:pt x="2069" y="1190"/>
                    </a:lnTo>
                    <a:cubicBezTo>
                      <a:pt x="2140" y="1154"/>
                      <a:pt x="2158" y="1083"/>
                      <a:pt x="2140" y="1029"/>
                    </a:cubicBezTo>
                    <a:cubicBezTo>
                      <a:pt x="2113" y="975"/>
                      <a:pt x="2065" y="952"/>
                      <a:pt x="2012" y="952"/>
                    </a:cubicBezTo>
                    <a:cubicBezTo>
                      <a:pt x="1996" y="952"/>
                      <a:pt x="1979" y="954"/>
                      <a:pt x="1962" y="958"/>
                    </a:cubicBezTo>
                    <a:lnTo>
                      <a:pt x="555" y="1635"/>
                    </a:lnTo>
                    <a:lnTo>
                      <a:pt x="270" y="103"/>
                    </a:lnTo>
                    <a:cubicBezTo>
                      <a:pt x="254" y="33"/>
                      <a:pt x="198" y="1"/>
                      <a:pt x="1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6" name="Google Shape;1836;p5"/>
              <p:cNvSpPr/>
              <p:nvPr/>
            </p:nvSpPr>
            <p:spPr>
              <a:xfrm>
                <a:off x="2863500" y="5661068"/>
                <a:ext cx="64303" cy="91520"/>
              </a:xfrm>
              <a:custGeom>
                <a:rect b="b" l="l" r="r" t="t"/>
                <a:pathLst>
                  <a:path extrusionOk="0" h="1725" w="1212">
                    <a:moveTo>
                      <a:pt x="1072" y="1"/>
                    </a:moveTo>
                    <a:cubicBezTo>
                      <a:pt x="1054" y="1"/>
                      <a:pt x="1035" y="5"/>
                      <a:pt x="1016" y="15"/>
                    </a:cubicBezTo>
                    <a:lnTo>
                      <a:pt x="107" y="353"/>
                    </a:lnTo>
                    <a:cubicBezTo>
                      <a:pt x="18" y="389"/>
                      <a:pt x="0" y="478"/>
                      <a:pt x="36" y="531"/>
                    </a:cubicBezTo>
                    <a:lnTo>
                      <a:pt x="677" y="1671"/>
                    </a:lnTo>
                    <a:cubicBezTo>
                      <a:pt x="695" y="1707"/>
                      <a:pt x="749" y="1725"/>
                      <a:pt x="784" y="1725"/>
                    </a:cubicBezTo>
                    <a:cubicBezTo>
                      <a:pt x="820" y="1725"/>
                      <a:pt x="838" y="1725"/>
                      <a:pt x="855" y="1707"/>
                    </a:cubicBezTo>
                    <a:cubicBezTo>
                      <a:pt x="909" y="1671"/>
                      <a:pt x="944" y="1600"/>
                      <a:pt x="909" y="1547"/>
                    </a:cubicBezTo>
                    <a:lnTo>
                      <a:pt x="339" y="549"/>
                    </a:lnTo>
                    <a:lnTo>
                      <a:pt x="1105" y="246"/>
                    </a:lnTo>
                    <a:cubicBezTo>
                      <a:pt x="1176" y="228"/>
                      <a:pt x="1212" y="139"/>
                      <a:pt x="1176" y="86"/>
                    </a:cubicBezTo>
                    <a:cubicBezTo>
                      <a:pt x="1163" y="34"/>
                      <a:pt x="1121"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37" name="Google Shape;1837;p5"/>
              <p:cNvSpPr/>
              <p:nvPr/>
            </p:nvSpPr>
            <p:spPr>
              <a:xfrm rot="973902">
                <a:off x="1185883" y="4272936"/>
                <a:ext cx="1874267" cy="1927216"/>
              </a:xfrm>
              <a:custGeom>
                <a:rect b="b" l="l" r="r" t="t"/>
                <a:pathLst>
                  <a:path extrusionOk="0" h="36325" w="35327">
                    <a:moveTo>
                      <a:pt x="34123" y="1"/>
                    </a:moveTo>
                    <a:cubicBezTo>
                      <a:pt x="33249" y="1"/>
                      <a:pt x="32228" y="1084"/>
                      <a:pt x="31745" y="1759"/>
                    </a:cubicBezTo>
                    <a:cubicBezTo>
                      <a:pt x="30819" y="3095"/>
                      <a:pt x="30552" y="5144"/>
                      <a:pt x="30623" y="5661"/>
                    </a:cubicBezTo>
                    <a:cubicBezTo>
                      <a:pt x="29715" y="7104"/>
                      <a:pt x="28770" y="8511"/>
                      <a:pt x="27791" y="9883"/>
                    </a:cubicBezTo>
                    <a:cubicBezTo>
                      <a:pt x="28147" y="8475"/>
                      <a:pt x="28450" y="7050"/>
                      <a:pt x="28236" y="5625"/>
                    </a:cubicBezTo>
                    <a:cubicBezTo>
                      <a:pt x="28183" y="5215"/>
                      <a:pt x="28022" y="4806"/>
                      <a:pt x="27737" y="4485"/>
                    </a:cubicBezTo>
                    <a:cubicBezTo>
                      <a:pt x="27557" y="4293"/>
                      <a:pt x="27284" y="4166"/>
                      <a:pt x="27022" y="4166"/>
                    </a:cubicBezTo>
                    <a:cubicBezTo>
                      <a:pt x="26870" y="4166"/>
                      <a:pt x="26721" y="4209"/>
                      <a:pt x="26597" y="4307"/>
                    </a:cubicBezTo>
                    <a:cubicBezTo>
                      <a:pt x="26027" y="4770"/>
                      <a:pt x="25902" y="5465"/>
                      <a:pt x="25885" y="5928"/>
                    </a:cubicBezTo>
                    <a:cubicBezTo>
                      <a:pt x="25778" y="7870"/>
                      <a:pt x="27078" y="9705"/>
                      <a:pt x="27506" y="10257"/>
                    </a:cubicBezTo>
                    <a:cubicBezTo>
                      <a:pt x="26241" y="12003"/>
                      <a:pt x="24905" y="13695"/>
                      <a:pt x="23533" y="15316"/>
                    </a:cubicBezTo>
                    <a:cubicBezTo>
                      <a:pt x="23854" y="14265"/>
                      <a:pt x="23711" y="13143"/>
                      <a:pt x="23533" y="12074"/>
                    </a:cubicBezTo>
                    <a:cubicBezTo>
                      <a:pt x="23497" y="11700"/>
                      <a:pt x="23337" y="11344"/>
                      <a:pt x="23105" y="11041"/>
                    </a:cubicBezTo>
                    <a:cubicBezTo>
                      <a:pt x="22859" y="10781"/>
                      <a:pt x="22509" y="10647"/>
                      <a:pt x="22158" y="10647"/>
                    </a:cubicBezTo>
                    <a:cubicBezTo>
                      <a:pt x="22051" y="10647"/>
                      <a:pt x="21944" y="10659"/>
                      <a:pt x="21841" y="10684"/>
                    </a:cubicBezTo>
                    <a:cubicBezTo>
                      <a:pt x="21502" y="10773"/>
                      <a:pt x="21253" y="11023"/>
                      <a:pt x="21182" y="11344"/>
                    </a:cubicBezTo>
                    <a:cubicBezTo>
                      <a:pt x="21146" y="11629"/>
                      <a:pt x="21182" y="11931"/>
                      <a:pt x="21271" y="12199"/>
                    </a:cubicBezTo>
                    <a:cubicBezTo>
                      <a:pt x="21520" y="13089"/>
                      <a:pt x="21805" y="13980"/>
                      <a:pt x="22144" y="14871"/>
                    </a:cubicBezTo>
                    <a:cubicBezTo>
                      <a:pt x="22322" y="15316"/>
                      <a:pt x="22553" y="15744"/>
                      <a:pt x="22803" y="16153"/>
                    </a:cubicBezTo>
                    <a:cubicBezTo>
                      <a:pt x="21110" y="18095"/>
                      <a:pt x="19382" y="19930"/>
                      <a:pt x="17601" y="21694"/>
                    </a:cubicBezTo>
                    <a:cubicBezTo>
                      <a:pt x="17957" y="20856"/>
                      <a:pt x="18973" y="18238"/>
                      <a:pt x="18581" y="16403"/>
                    </a:cubicBezTo>
                    <a:cubicBezTo>
                      <a:pt x="18474" y="15940"/>
                      <a:pt x="18313" y="15138"/>
                      <a:pt x="17850" y="15102"/>
                    </a:cubicBezTo>
                    <a:cubicBezTo>
                      <a:pt x="17820" y="15100"/>
                      <a:pt x="17790" y="15098"/>
                      <a:pt x="17761" y="15098"/>
                    </a:cubicBezTo>
                    <a:cubicBezTo>
                      <a:pt x="16592" y="15098"/>
                      <a:pt x="16373" y="17163"/>
                      <a:pt x="16443" y="18380"/>
                    </a:cubicBezTo>
                    <a:cubicBezTo>
                      <a:pt x="16514" y="19592"/>
                      <a:pt x="16977" y="20732"/>
                      <a:pt x="17458" y="21836"/>
                    </a:cubicBezTo>
                    <a:cubicBezTo>
                      <a:pt x="15428" y="23831"/>
                      <a:pt x="13379" y="25720"/>
                      <a:pt x="11348" y="27448"/>
                    </a:cubicBezTo>
                    <a:cubicBezTo>
                      <a:pt x="11740" y="26610"/>
                      <a:pt x="12061" y="25720"/>
                      <a:pt x="12310" y="24811"/>
                    </a:cubicBezTo>
                    <a:cubicBezTo>
                      <a:pt x="12773" y="22941"/>
                      <a:pt x="12791" y="20910"/>
                      <a:pt x="11704" y="20821"/>
                    </a:cubicBezTo>
                    <a:cubicBezTo>
                      <a:pt x="11696" y="20820"/>
                      <a:pt x="11687" y="20820"/>
                      <a:pt x="11679" y="20820"/>
                    </a:cubicBezTo>
                    <a:cubicBezTo>
                      <a:pt x="10867" y="20820"/>
                      <a:pt x="10030" y="23345"/>
                      <a:pt x="10065" y="24526"/>
                    </a:cubicBezTo>
                    <a:cubicBezTo>
                      <a:pt x="10119" y="25666"/>
                      <a:pt x="10404" y="26789"/>
                      <a:pt x="10920" y="27804"/>
                    </a:cubicBezTo>
                    <a:cubicBezTo>
                      <a:pt x="9014" y="29425"/>
                      <a:pt x="7144" y="30921"/>
                      <a:pt x="5327" y="32293"/>
                    </a:cubicBezTo>
                    <a:cubicBezTo>
                      <a:pt x="5772" y="31438"/>
                      <a:pt x="6716" y="29354"/>
                      <a:pt x="6823" y="26984"/>
                    </a:cubicBezTo>
                    <a:cubicBezTo>
                      <a:pt x="6841" y="26593"/>
                      <a:pt x="6770" y="26218"/>
                      <a:pt x="6609" y="25880"/>
                    </a:cubicBezTo>
                    <a:cubicBezTo>
                      <a:pt x="6455" y="25554"/>
                      <a:pt x="6135" y="25327"/>
                      <a:pt x="5761" y="25327"/>
                    </a:cubicBezTo>
                    <a:cubicBezTo>
                      <a:pt x="5747" y="25327"/>
                      <a:pt x="5733" y="25327"/>
                      <a:pt x="5719" y="25328"/>
                    </a:cubicBezTo>
                    <a:cubicBezTo>
                      <a:pt x="5184" y="25363"/>
                      <a:pt x="4899" y="25951"/>
                      <a:pt x="4739" y="26468"/>
                    </a:cubicBezTo>
                    <a:cubicBezTo>
                      <a:pt x="4240" y="28178"/>
                      <a:pt x="4258" y="30013"/>
                      <a:pt x="4757" y="31741"/>
                    </a:cubicBezTo>
                    <a:cubicBezTo>
                      <a:pt x="4846" y="32008"/>
                      <a:pt x="4935" y="32258"/>
                      <a:pt x="5024" y="32525"/>
                    </a:cubicBezTo>
                    <a:cubicBezTo>
                      <a:pt x="3314" y="33825"/>
                      <a:pt x="1639" y="35019"/>
                      <a:pt x="72" y="36105"/>
                    </a:cubicBezTo>
                    <a:cubicBezTo>
                      <a:pt x="18" y="36141"/>
                      <a:pt x="0" y="36212"/>
                      <a:pt x="36" y="36266"/>
                    </a:cubicBezTo>
                    <a:cubicBezTo>
                      <a:pt x="67" y="36307"/>
                      <a:pt x="105" y="36325"/>
                      <a:pt x="141" y="36325"/>
                    </a:cubicBezTo>
                    <a:cubicBezTo>
                      <a:pt x="167" y="36325"/>
                      <a:pt x="192" y="36316"/>
                      <a:pt x="214" y="36301"/>
                    </a:cubicBezTo>
                    <a:cubicBezTo>
                      <a:pt x="1817" y="35215"/>
                      <a:pt x="3510" y="34003"/>
                      <a:pt x="5256" y="32667"/>
                    </a:cubicBezTo>
                    <a:cubicBezTo>
                      <a:pt x="5523" y="32774"/>
                      <a:pt x="5790" y="32881"/>
                      <a:pt x="6057" y="32988"/>
                    </a:cubicBezTo>
                    <a:cubicBezTo>
                      <a:pt x="7115" y="33378"/>
                      <a:pt x="8221" y="33572"/>
                      <a:pt x="9329" y="33572"/>
                    </a:cubicBezTo>
                    <a:cubicBezTo>
                      <a:pt x="9993" y="33572"/>
                      <a:pt x="10658" y="33502"/>
                      <a:pt x="11312" y="33362"/>
                    </a:cubicBezTo>
                    <a:cubicBezTo>
                      <a:pt x="11847" y="33255"/>
                      <a:pt x="12435" y="32988"/>
                      <a:pt x="12542" y="32453"/>
                    </a:cubicBezTo>
                    <a:cubicBezTo>
                      <a:pt x="12559" y="32079"/>
                      <a:pt x="12363" y="31705"/>
                      <a:pt x="12043" y="31527"/>
                    </a:cubicBezTo>
                    <a:cubicBezTo>
                      <a:pt x="11704" y="31349"/>
                      <a:pt x="11330" y="31242"/>
                      <a:pt x="10956" y="31242"/>
                    </a:cubicBezTo>
                    <a:cubicBezTo>
                      <a:pt x="9175" y="31242"/>
                      <a:pt x="7393" y="31598"/>
                      <a:pt x="5754" y="32293"/>
                    </a:cubicBezTo>
                    <a:cubicBezTo>
                      <a:pt x="7482" y="30975"/>
                      <a:pt x="9246" y="29550"/>
                      <a:pt x="11045" y="28036"/>
                    </a:cubicBezTo>
                    <a:lnTo>
                      <a:pt x="11045" y="28053"/>
                    </a:lnTo>
                    <a:lnTo>
                      <a:pt x="11063" y="28018"/>
                    </a:lnTo>
                    <a:lnTo>
                      <a:pt x="11170" y="27911"/>
                    </a:lnTo>
                    <a:cubicBezTo>
                      <a:pt x="12167" y="28499"/>
                      <a:pt x="13290" y="28891"/>
                      <a:pt x="14448" y="29033"/>
                    </a:cubicBezTo>
                    <a:cubicBezTo>
                      <a:pt x="14531" y="29041"/>
                      <a:pt x="14622" y="29044"/>
                      <a:pt x="14719" y="29044"/>
                    </a:cubicBezTo>
                    <a:cubicBezTo>
                      <a:pt x="15996" y="29044"/>
                      <a:pt x="18260" y="28404"/>
                      <a:pt x="18260" y="27626"/>
                    </a:cubicBezTo>
                    <a:cubicBezTo>
                      <a:pt x="18248" y="26886"/>
                      <a:pt x="17303" y="26592"/>
                      <a:pt x="16100" y="26592"/>
                    </a:cubicBezTo>
                    <a:cubicBezTo>
                      <a:pt x="15535" y="26592"/>
                      <a:pt x="14914" y="26657"/>
                      <a:pt x="14305" y="26771"/>
                    </a:cubicBezTo>
                    <a:cubicBezTo>
                      <a:pt x="13379" y="26949"/>
                      <a:pt x="12453" y="27216"/>
                      <a:pt x="11562" y="27572"/>
                    </a:cubicBezTo>
                    <a:cubicBezTo>
                      <a:pt x="13593" y="25827"/>
                      <a:pt x="15659" y="23956"/>
                      <a:pt x="17672" y="21943"/>
                    </a:cubicBezTo>
                    <a:cubicBezTo>
                      <a:pt x="18919" y="22477"/>
                      <a:pt x="20237" y="22798"/>
                      <a:pt x="21573" y="22923"/>
                    </a:cubicBezTo>
                    <a:cubicBezTo>
                      <a:pt x="21748" y="22936"/>
                      <a:pt x="21925" y="22944"/>
                      <a:pt x="22101" y="22944"/>
                    </a:cubicBezTo>
                    <a:cubicBezTo>
                      <a:pt x="22662" y="22944"/>
                      <a:pt x="23219" y="22856"/>
                      <a:pt x="23693" y="22531"/>
                    </a:cubicBezTo>
                    <a:cubicBezTo>
                      <a:pt x="23996" y="22317"/>
                      <a:pt x="24281" y="21907"/>
                      <a:pt x="24174" y="21498"/>
                    </a:cubicBezTo>
                    <a:cubicBezTo>
                      <a:pt x="24067" y="21088"/>
                      <a:pt x="23622" y="20928"/>
                      <a:pt x="23266" y="20856"/>
                    </a:cubicBezTo>
                    <a:cubicBezTo>
                      <a:pt x="23091" y="20822"/>
                      <a:pt x="22890" y="20806"/>
                      <a:pt x="22670" y="20806"/>
                    </a:cubicBezTo>
                    <a:cubicBezTo>
                      <a:pt x="21073" y="20806"/>
                      <a:pt x="18484" y="21619"/>
                      <a:pt x="17779" y="21854"/>
                    </a:cubicBezTo>
                    <a:cubicBezTo>
                      <a:pt x="19525" y="20108"/>
                      <a:pt x="21253" y="18291"/>
                      <a:pt x="22927" y="16367"/>
                    </a:cubicBezTo>
                    <a:lnTo>
                      <a:pt x="22945" y="16421"/>
                    </a:lnTo>
                    <a:cubicBezTo>
                      <a:pt x="22981" y="16367"/>
                      <a:pt x="23016" y="16314"/>
                      <a:pt x="23052" y="16278"/>
                    </a:cubicBezTo>
                    <a:cubicBezTo>
                      <a:pt x="24406" y="17133"/>
                      <a:pt x="25974" y="17632"/>
                      <a:pt x="27595" y="17685"/>
                    </a:cubicBezTo>
                    <a:cubicBezTo>
                      <a:pt x="27605" y="17686"/>
                      <a:pt x="27616" y="17686"/>
                      <a:pt x="27629" y="17686"/>
                    </a:cubicBezTo>
                    <a:cubicBezTo>
                      <a:pt x="27990" y="17686"/>
                      <a:pt x="29088" y="17423"/>
                      <a:pt x="28984" y="16492"/>
                    </a:cubicBezTo>
                    <a:cubicBezTo>
                      <a:pt x="28913" y="15922"/>
                      <a:pt x="27987" y="15405"/>
                      <a:pt x="27025" y="15405"/>
                    </a:cubicBezTo>
                    <a:cubicBezTo>
                      <a:pt x="25724" y="15441"/>
                      <a:pt x="24442" y="15655"/>
                      <a:pt x="23212" y="16046"/>
                    </a:cubicBezTo>
                    <a:cubicBezTo>
                      <a:pt x="24727" y="14283"/>
                      <a:pt x="26205" y="12448"/>
                      <a:pt x="27612" y="10524"/>
                    </a:cubicBezTo>
                    <a:cubicBezTo>
                      <a:pt x="29032" y="11242"/>
                      <a:pt x="30608" y="11616"/>
                      <a:pt x="32208" y="11616"/>
                    </a:cubicBezTo>
                    <a:cubicBezTo>
                      <a:pt x="32315" y="11616"/>
                      <a:pt x="32422" y="11614"/>
                      <a:pt x="32529" y="11611"/>
                    </a:cubicBezTo>
                    <a:cubicBezTo>
                      <a:pt x="32957" y="11593"/>
                      <a:pt x="33438" y="11539"/>
                      <a:pt x="33723" y="11201"/>
                    </a:cubicBezTo>
                    <a:cubicBezTo>
                      <a:pt x="34043" y="10827"/>
                      <a:pt x="33972" y="10257"/>
                      <a:pt x="33705" y="9847"/>
                    </a:cubicBezTo>
                    <a:cubicBezTo>
                      <a:pt x="33384" y="9366"/>
                      <a:pt x="32850" y="8956"/>
                      <a:pt x="32262" y="8956"/>
                    </a:cubicBezTo>
                    <a:cubicBezTo>
                      <a:pt x="32244" y="8956"/>
                      <a:pt x="32225" y="8956"/>
                      <a:pt x="32207" y="8956"/>
                    </a:cubicBezTo>
                    <a:cubicBezTo>
                      <a:pt x="30321" y="8956"/>
                      <a:pt x="28532" y="9851"/>
                      <a:pt x="27808" y="10257"/>
                    </a:cubicBezTo>
                    <a:cubicBezTo>
                      <a:pt x="28859" y="8796"/>
                      <a:pt x="29875" y="7300"/>
                      <a:pt x="30837" y="5768"/>
                    </a:cubicBezTo>
                    <a:cubicBezTo>
                      <a:pt x="32636" y="5518"/>
                      <a:pt x="35112" y="3772"/>
                      <a:pt x="35273" y="1920"/>
                    </a:cubicBezTo>
                    <a:cubicBezTo>
                      <a:pt x="35326" y="1581"/>
                      <a:pt x="35290" y="1243"/>
                      <a:pt x="35201" y="904"/>
                    </a:cubicBezTo>
                    <a:cubicBezTo>
                      <a:pt x="34925" y="248"/>
                      <a:pt x="34541" y="1"/>
                      <a:pt x="341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838" name="Google Shape;1838;p5"/>
              <p:cNvGrpSpPr/>
              <p:nvPr/>
            </p:nvGrpSpPr>
            <p:grpSpPr>
              <a:xfrm>
                <a:off x="93335" y="4582373"/>
                <a:ext cx="2547224" cy="1454715"/>
                <a:chOff x="93335" y="4582373"/>
                <a:chExt cx="2547224" cy="1454715"/>
              </a:xfrm>
            </p:grpSpPr>
            <p:sp>
              <p:nvSpPr>
                <p:cNvPr id="1839" name="Google Shape;1839;p5"/>
                <p:cNvSpPr/>
                <p:nvPr/>
              </p:nvSpPr>
              <p:spPr>
                <a:xfrm>
                  <a:off x="93335" y="4582373"/>
                  <a:ext cx="2547224" cy="1454715"/>
                </a:xfrm>
                <a:custGeom>
                  <a:rect b="b" l="l" r="r" t="t"/>
                  <a:pathLst>
                    <a:path extrusionOk="0" h="27419" w="48011">
                      <a:moveTo>
                        <a:pt x="42709" y="0"/>
                      </a:moveTo>
                      <a:cubicBezTo>
                        <a:pt x="42609" y="0"/>
                        <a:pt x="42509" y="24"/>
                        <a:pt x="42416" y="74"/>
                      </a:cubicBezTo>
                      <a:cubicBezTo>
                        <a:pt x="39085" y="1606"/>
                        <a:pt x="36502" y="4403"/>
                        <a:pt x="35237" y="7823"/>
                      </a:cubicBezTo>
                      <a:cubicBezTo>
                        <a:pt x="34991" y="8493"/>
                        <a:pt x="34622" y="9302"/>
                        <a:pt x="33941" y="9302"/>
                      </a:cubicBezTo>
                      <a:cubicBezTo>
                        <a:pt x="33934" y="9302"/>
                        <a:pt x="33926" y="9302"/>
                        <a:pt x="33919" y="9302"/>
                      </a:cubicBezTo>
                      <a:cubicBezTo>
                        <a:pt x="34026" y="7681"/>
                        <a:pt x="34596" y="6131"/>
                        <a:pt x="35558" y="4848"/>
                      </a:cubicBezTo>
                      <a:cubicBezTo>
                        <a:pt x="36181" y="4029"/>
                        <a:pt x="36947" y="3316"/>
                        <a:pt x="37304" y="2354"/>
                      </a:cubicBezTo>
                      <a:cubicBezTo>
                        <a:pt x="37393" y="2158"/>
                        <a:pt x="37375" y="1944"/>
                        <a:pt x="37268" y="1784"/>
                      </a:cubicBezTo>
                      <a:cubicBezTo>
                        <a:pt x="37162" y="1602"/>
                        <a:pt x="36998" y="1533"/>
                        <a:pt x="36815" y="1533"/>
                      </a:cubicBezTo>
                      <a:cubicBezTo>
                        <a:pt x="36569" y="1533"/>
                        <a:pt x="36289" y="1659"/>
                        <a:pt x="36075" y="1802"/>
                      </a:cubicBezTo>
                      <a:cubicBezTo>
                        <a:pt x="33438" y="3530"/>
                        <a:pt x="31603" y="6220"/>
                        <a:pt x="30944" y="9302"/>
                      </a:cubicBezTo>
                      <a:cubicBezTo>
                        <a:pt x="30944" y="9302"/>
                        <a:pt x="30000" y="11582"/>
                        <a:pt x="29465" y="12312"/>
                      </a:cubicBezTo>
                      <a:cubicBezTo>
                        <a:pt x="29329" y="12518"/>
                        <a:pt x="29097" y="12734"/>
                        <a:pt x="28868" y="12734"/>
                      </a:cubicBezTo>
                      <a:cubicBezTo>
                        <a:pt x="28799" y="12734"/>
                        <a:pt x="28730" y="12714"/>
                        <a:pt x="28664" y="12669"/>
                      </a:cubicBezTo>
                      <a:cubicBezTo>
                        <a:pt x="28521" y="12544"/>
                        <a:pt x="28450" y="12366"/>
                        <a:pt x="28468" y="12188"/>
                      </a:cubicBezTo>
                      <a:cubicBezTo>
                        <a:pt x="28788" y="9783"/>
                        <a:pt x="30178" y="7698"/>
                        <a:pt x="31176" y="5489"/>
                      </a:cubicBezTo>
                      <a:cubicBezTo>
                        <a:pt x="31282" y="5258"/>
                        <a:pt x="31372" y="4991"/>
                        <a:pt x="31176" y="4741"/>
                      </a:cubicBezTo>
                      <a:cubicBezTo>
                        <a:pt x="31049" y="4602"/>
                        <a:pt x="30867" y="4525"/>
                        <a:pt x="30677" y="4525"/>
                      </a:cubicBezTo>
                      <a:cubicBezTo>
                        <a:pt x="30600" y="4525"/>
                        <a:pt x="30522" y="4538"/>
                        <a:pt x="30445" y="4563"/>
                      </a:cubicBezTo>
                      <a:cubicBezTo>
                        <a:pt x="28646" y="5133"/>
                        <a:pt x="27916" y="7075"/>
                        <a:pt x="27363" y="8821"/>
                      </a:cubicBezTo>
                      <a:cubicBezTo>
                        <a:pt x="26971" y="10032"/>
                        <a:pt x="26580" y="11243"/>
                        <a:pt x="26205" y="12473"/>
                      </a:cubicBezTo>
                      <a:cubicBezTo>
                        <a:pt x="25814" y="13648"/>
                        <a:pt x="25261" y="15020"/>
                        <a:pt x="24050" y="15323"/>
                      </a:cubicBezTo>
                      <a:cubicBezTo>
                        <a:pt x="23965" y="15342"/>
                        <a:pt x="23876" y="15355"/>
                        <a:pt x="23788" y="15355"/>
                      </a:cubicBezTo>
                      <a:cubicBezTo>
                        <a:pt x="23547" y="15355"/>
                        <a:pt x="23317" y="15258"/>
                        <a:pt x="23213" y="14931"/>
                      </a:cubicBezTo>
                      <a:cubicBezTo>
                        <a:pt x="23159" y="14735"/>
                        <a:pt x="23159" y="14557"/>
                        <a:pt x="23213" y="14379"/>
                      </a:cubicBezTo>
                      <a:cubicBezTo>
                        <a:pt x="23694" y="12508"/>
                        <a:pt x="24424" y="10709"/>
                        <a:pt x="25386" y="9052"/>
                      </a:cubicBezTo>
                      <a:cubicBezTo>
                        <a:pt x="25707" y="8518"/>
                        <a:pt x="26045" y="7948"/>
                        <a:pt x="25956" y="7324"/>
                      </a:cubicBezTo>
                      <a:cubicBezTo>
                        <a:pt x="25903" y="7004"/>
                        <a:pt x="25707" y="6719"/>
                        <a:pt x="25404" y="6576"/>
                      </a:cubicBezTo>
                      <a:cubicBezTo>
                        <a:pt x="25286" y="6520"/>
                        <a:pt x="25177" y="6496"/>
                        <a:pt x="25076" y="6496"/>
                      </a:cubicBezTo>
                      <a:cubicBezTo>
                        <a:pt x="24824" y="6496"/>
                        <a:pt x="24619" y="6643"/>
                        <a:pt x="24442" y="6808"/>
                      </a:cubicBezTo>
                      <a:cubicBezTo>
                        <a:pt x="23230" y="7930"/>
                        <a:pt x="22999" y="9711"/>
                        <a:pt x="22625" y="11315"/>
                      </a:cubicBezTo>
                      <a:cubicBezTo>
                        <a:pt x="22286" y="12776"/>
                        <a:pt x="21787" y="14183"/>
                        <a:pt x="21111" y="15501"/>
                      </a:cubicBezTo>
                      <a:cubicBezTo>
                        <a:pt x="20630" y="16445"/>
                        <a:pt x="19917" y="17443"/>
                        <a:pt x="18866" y="17478"/>
                      </a:cubicBezTo>
                      <a:cubicBezTo>
                        <a:pt x="18777" y="17478"/>
                        <a:pt x="18670" y="17461"/>
                        <a:pt x="18599" y="17407"/>
                      </a:cubicBezTo>
                      <a:cubicBezTo>
                        <a:pt x="18510" y="17354"/>
                        <a:pt x="18456" y="17265"/>
                        <a:pt x="18438" y="17176"/>
                      </a:cubicBezTo>
                      <a:cubicBezTo>
                        <a:pt x="18242" y="16552"/>
                        <a:pt x="18599" y="15911"/>
                        <a:pt x="18955" y="15376"/>
                      </a:cubicBezTo>
                      <a:cubicBezTo>
                        <a:pt x="20327" y="13292"/>
                        <a:pt x="21912" y="11226"/>
                        <a:pt x="22358" y="8767"/>
                      </a:cubicBezTo>
                      <a:cubicBezTo>
                        <a:pt x="22411" y="8518"/>
                        <a:pt x="22447" y="8233"/>
                        <a:pt x="22162" y="8055"/>
                      </a:cubicBezTo>
                      <a:cubicBezTo>
                        <a:pt x="22055" y="7983"/>
                        <a:pt x="21930" y="7948"/>
                        <a:pt x="21803" y="7948"/>
                      </a:cubicBezTo>
                      <a:cubicBezTo>
                        <a:pt x="21676" y="7948"/>
                        <a:pt x="21547" y="7983"/>
                        <a:pt x="21431" y="8055"/>
                      </a:cubicBezTo>
                      <a:cubicBezTo>
                        <a:pt x="19810" y="9034"/>
                        <a:pt x="18652" y="10602"/>
                        <a:pt x="17779" y="12277"/>
                      </a:cubicBezTo>
                      <a:cubicBezTo>
                        <a:pt x="16960" y="13844"/>
                        <a:pt x="16390" y="15519"/>
                        <a:pt x="15731" y="17176"/>
                      </a:cubicBezTo>
                      <a:cubicBezTo>
                        <a:pt x="15624" y="17478"/>
                        <a:pt x="15446" y="17817"/>
                        <a:pt x="15107" y="17853"/>
                      </a:cubicBezTo>
                      <a:cubicBezTo>
                        <a:pt x="15091" y="17854"/>
                        <a:pt x="15076" y="17854"/>
                        <a:pt x="15060" y="17854"/>
                      </a:cubicBezTo>
                      <a:cubicBezTo>
                        <a:pt x="14831" y="17854"/>
                        <a:pt x="14636" y="17733"/>
                        <a:pt x="14519" y="17550"/>
                      </a:cubicBezTo>
                      <a:cubicBezTo>
                        <a:pt x="14323" y="17193"/>
                        <a:pt x="14377" y="16802"/>
                        <a:pt x="14484" y="16427"/>
                      </a:cubicBezTo>
                      <a:cubicBezTo>
                        <a:pt x="15000" y="14486"/>
                        <a:pt x="16372" y="12882"/>
                        <a:pt x="17494" y="11226"/>
                      </a:cubicBezTo>
                      <a:cubicBezTo>
                        <a:pt x="17690" y="10976"/>
                        <a:pt x="17726" y="10638"/>
                        <a:pt x="17619" y="10335"/>
                      </a:cubicBezTo>
                      <a:cubicBezTo>
                        <a:pt x="17491" y="10022"/>
                        <a:pt x="17225" y="9901"/>
                        <a:pt x="16923" y="9901"/>
                      </a:cubicBezTo>
                      <a:cubicBezTo>
                        <a:pt x="16555" y="9901"/>
                        <a:pt x="16131" y="10082"/>
                        <a:pt x="15837" y="10317"/>
                      </a:cubicBezTo>
                      <a:cubicBezTo>
                        <a:pt x="14003" y="11778"/>
                        <a:pt x="13361" y="14236"/>
                        <a:pt x="12079" y="16178"/>
                      </a:cubicBezTo>
                      <a:cubicBezTo>
                        <a:pt x="11883" y="16481"/>
                        <a:pt x="11651" y="16802"/>
                        <a:pt x="11277" y="16873"/>
                      </a:cubicBezTo>
                      <a:cubicBezTo>
                        <a:pt x="11233" y="16888"/>
                        <a:pt x="11187" y="16894"/>
                        <a:pt x="11142" y="16894"/>
                      </a:cubicBezTo>
                      <a:cubicBezTo>
                        <a:pt x="11021" y="16894"/>
                        <a:pt x="10899" y="16848"/>
                        <a:pt x="10796" y="16784"/>
                      </a:cubicBezTo>
                      <a:cubicBezTo>
                        <a:pt x="10547" y="16588"/>
                        <a:pt x="10582" y="16321"/>
                        <a:pt x="10654" y="16071"/>
                      </a:cubicBezTo>
                      <a:cubicBezTo>
                        <a:pt x="10849" y="15198"/>
                        <a:pt x="11224" y="14361"/>
                        <a:pt x="11740" y="13631"/>
                      </a:cubicBezTo>
                      <a:cubicBezTo>
                        <a:pt x="12025" y="13292"/>
                        <a:pt x="12275" y="12918"/>
                        <a:pt x="12471" y="12526"/>
                      </a:cubicBezTo>
                      <a:cubicBezTo>
                        <a:pt x="12684" y="11992"/>
                        <a:pt x="12631" y="11279"/>
                        <a:pt x="11990" y="11012"/>
                      </a:cubicBezTo>
                      <a:cubicBezTo>
                        <a:pt x="11864" y="10967"/>
                        <a:pt x="11728" y="10945"/>
                        <a:pt x="11593" y="10945"/>
                      </a:cubicBezTo>
                      <a:cubicBezTo>
                        <a:pt x="11403" y="10945"/>
                        <a:pt x="11212" y="10990"/>
                        <a:pt x="11045" y="11083"/>
                      </a:cubicBezTo>
                      <a:cubicBezTo>
                        <a:pt x="10422" y="11386"/>
                        <a:pt x="10119" y="12009"/>
                        <a:pt x="9852" y="12633"/>
                      </a:cubicBezTo>
                      <a:cubicBezTo>
                        <a:pt x="9264" y="13987"/>
                        <a:pt x="8783" y="15394"/>
                        <a:pt x="8409" y="16819"/>
                      </a:cubicBezTo>
                      <a:cubicBezTo>
                        <a:pt x="8320" y="17158"/>
                        <a:pt x="8124" y="17443"/>
                        <a:pt x="7839" y="17639"/>
                      </a:cubicBezTo>
                      <a:cubicBezTo>
                        <a:pt x="7666" y="17749"/>
                        <a:pt x="7499" y="17797"/>
                        <a:pt x="7343" y="17797"/>
                      </a:cubicBezTo>
                      <a:cubicBezTo>
                        <a:pt x="6742" y="17797"/>
                        <a:pt x="6307" y="17085"/>
                        <a:pt x="6378" y="16463"/>
                      </a:cubicBezTo>
                      <a:cubicBezTo>
                        <a:pt x="6467" y="15697"/>
                        <a:pt x="7055" y="15091"/>
                        <a:pt x="7447" y="14450"/>
                      </a:cubicBezTo>
                      <a:cubicBezTo>
                        <a:pt x="7572" y="14236"/>
                        <a:pt x="7625" y="14005"/>
                        <a:pt x="7589" y="13755"/>
                      </a:cubicBezTo>
                      <a:cubicBezTo>
                        <a:pt x="7519" y="13355"/>
                        <a:pt x="7199" y="13196"/>
                        <a:pt x="6856" y="13196"/>
                      </a:cubicBezTo>
                      <a:cubicBezTo>
                        <a:pt x="6681" y="13196"/>
                        <a:pt x="6499" y="13238"/>
                        <a:pt x="6342" y="13310"/>
                      </a:cubicBezTo>
                      <a:cubicBezTo>
                        <a:pt x="5666" y="13613"/>
                        <a:pt x="5256" y="14272"/>
                        <a:pt x="4935" y="14931"/>
                      </a:cubicBezTo>
                      <a:cubicBezTo>
                        <a:pt x="4614" y="15590"/>
                        <a:pt x="4329" y="16285"/>
                        <a:pt x="3831" y="16802"/>
                      </a:cubicBezTo>
                      <a:cubicBezTo>
                        <a:pt x="3667" y="16959"/>
                        <a:pt x="3339" y="17022"/>
                        <a:pt x="2947" y="17022"/>
                      </a:cubicBezTo>
                      <a:cubicBezTo>
                        <a:pt x="2097" y="17022"/>
                        <a:pt x="949" y="16726"/>
                        <a:pt x="535" y="16445"/>
                      </a:cubicBezTo>
                      <a:lnTo>
                        <a:pt x="1" y="17193"/>
                      </a:lnTo>
                      <a:cubicBezTo>
                        <a:pt x="1052" y="17977"/>
                        <a:pt x="3029" y="19492"/>
                        <a:pt x="3261" y="20792"/>
                      </a:cubicBezTo>
                      <a:cubicBezTo>
                        <a:pt x="3474" y="21950"/>
                        <a:pt x="3385" y="23393"/>
                        <a:pt x="4401" y="24034"/>
                      </a:cubicBezTo>
                      <a:cubicBezTo>
                        <a:pt x="4541" y="24143"/>
                        <a:pt x="4722" y="24198"/>
                        <a:pt x="4909" y="24198"/>
                      </a:cubicBezTo>
                      <a:cubicBezTo>
                        <a:pt x="4935" y="24198"/>
                        <a:pt x="4962" y="24197"/>
                        <a:pt x="4989" y="24194"/>
                      </a:cubicBezTo>
                      <a:cubicBezTo>
                        <a:pt x="5630" y="24123"/>
                        <a:pt x="5772" y="23286"/>
                        <a:pt x="5737" y="22662"/>
                      </a:cubicBezTo>
                      <a:cubicBezTo>
                        <a:pt x="5666" y="21843"/>
                        <a:pt x="5576" y="21041"/>
                        <a:pt x="5416" y="20240"/>
                      </a:cubicBezTo>
                      <a:cubicBezTo>
                        <a:pt x="5363" y="20079"/>
                        <a:pt x="5381" y="19901"/>
                        <a:pt x="5470" y="19741"/>
                      </a:cubicBezTo>
                      <a:cubicBezTo>
                        <a:pt x="5550" y="19661"/>
                        <a:pt x="5657" y="19621"/>
                        <a:pt x="5766" y="19621"/>
                      </a:cubicBezTo>
                      <a:cubicBezTo>
                        <a:pt x="5875" y="19621"/>
                        <a:pt x="5986" y="19661"/>
                        <a:pt x="6075" y="19741"/>
                      </a:cubicBezTo>
                      <a:cubicBezTo>
                        <a:pt x="6218" y="19901"/>
                        <a:pt x="6325" y="20115"/>
                        <a:pt x="6360" y="20329"/>
                      </a:cubicBezTo>
                      <a:cubicBezTo>
                        <a:pt x="6948" y="22431"/>
                        <a:pt x="7215" y="24711"/>
                        <a:pt x="8534" y="26439"/>
                      </a:cubicBezTo>
                      <a:cubicBezTo>
                        <a:pt x="8825" y="26832"/>
                        <a:pt x="9235" y="27213"/>
                        <a:pt x="9715" y="27213"/>
                      </a:cubicBezTo>
                      <a:cubicBezTo>
                        <a:pt x="9823" y="27213"/>
                        <a:pt x="9934" y="27194"/>
                        <a:pt x="10048" y="27152"/>
                      </a:cubicBezTo>
                      <a:cubicBezTo>
                        <a:pt x="10404" y="27009"/>
                        <a:pt x="10671" y="26688"/>
                        <a:pt x="10743" y="26314"/>
                      </a:cubicBezTo>
                      <a:cubicBezTo>
                        <a:pt x="10903" y="25513"/>
                        <a:pt x="10493" y="24800"/>
                        <a:pt x="10155" y="24123"/>
                      </a:cubicBezTo>
                      <a:cubicBezTo>
                        <a:pt x="9727" y="23286"/>
                        <a:pt x="9407" y="22431"/>
                        <a:pt x="9157" y="21540"/>
                      </a:cubicBezTo>
                      <a:cubicBezTo>
                        <a:pt x="9086" y="21255"/>
                        <a:pt x="9104" y="20863"/>
                        <a:pt x="9389" y="20828"/>
                      </a:cubicBezTo>
                      <a:cubicBezTo>
                        <a:pt x="10600" y="23001"/>
                        <a:pt x="11366" y="25531"/>
                        <a:pt x="13343" y="27098"/>
                      </a:cubicBezTo>
                      <a:cubicBezTo>
                        <a:pt x="13593" y="27312"/>
                        <a:pt x="13931" y="27419"/>
                        <a:pt x="14270" y="27419"/>
                      </a:cubicBezTo>
                      <a:cubicBezTo>
                        <a:pt x="15054" y="27383"/>
                        <a:pt x="15250" y="26653"/>
                        <a:pt x="15089" y="26083"/>
                      </a:cubicBezTo>
                      <a:cubicBezTo>
                        <a:pt x="14947" y="25691"/>
                        <a:pt x="14733" y="25352"/>
                        <a:pt x="14466" y="25050"/>
                      </a:cubicBezTo>
                      <a:cubicBezTo>
                        <a:pt x="13504" y="23820"/>
                        <a:pt x="12613" y="22520"/>
                        <a:pt x="12239" y="21024"/>
                      </a:cubicBezTo>
                      <a:lnTo>
                        <a:pt x="12292" y="20917"/>
                      </a:lnTo>
                      <a:cubicBezTo>
                        <a:pt x="13771" y="22467"/>
                        <a:pt x="15535" y="23749"/>
                        <a:pt x="17476" y="24658"/>
                      </a:cubicBezTo>
                      <a:cubicBezTo>
                        <a:pt x="18066" y="24946"/>
                        <a:pt x="18718" y="25200"/>
                        <a:pt x="19363" y="25200"/>
                      </a:cubicBezTo>
                      <a:cubicBezTo>
                        <a:pt x="19634" y="25200"/>
                        <a:pt x="19903" y="25155"/>
                        <a:pt x="20166" y="25050"/>
                      </a:cubicBezTo>
                      <a:cubicBezTo>
                        <a:pt x="20327" y="24996"/>
                        <a:pt x="20434" y="24854"/>
                        <a:pt x="20451" y="24711"/>
                      </a:cubicBezTo>
                      <a:cubicBezTo>
                        <a:pt x="20487" y="24480"/>
                        <a:pt x="20309" y="24373"/>
                        <a:pt x="20149" y="24284"/>
                      </a:cubicBezTo>
                      <a:lnTo>
                        <a:pt x="15499" y="21665"/>
                      </a:lnTo>
                      <a:cubicBezTo>
                        <a:pt x="15544" y="21326"/>
                        <a:pt x="15861" y="21202"/>
                        <a:pt x="16215" y="21202"/>
                      </a:cubicBezTo>
                      <a:cubicBezTo>
                        <a:pt x="16419" y="21202"/>
                        <a:pt x="16635" y="21243"/>
                        <a:pt x="16817" y="21309"/>
                      </a:cubicBezTo>
                      <a:cubicBezTo>
                        <a:pt x="19113" y="22182"/>
                        <a:pt x="21013" y="24258"/>
                        <a:pt x="23515" y="24258"/>
                      </a:cubicBezTo>
                      <a:cubicBezTo>
                        <a:pt x="23615" y="24258"/>
                        <a:pt x="23716" y="24255"/>
                        <a:pt x="23818" y="24248"/>
                      </a:cubicBezTo>
                      <a:cubicBezTo>
                        <a:pt x="24281" y="24230"/>
                        <a:pt x="24691" y="23927"/>
                        <a:pt x="24816" y="23482"/>
                      </a:cubicBezTo>
                      <a:cubicBezTo>
                        <a:pt x="25012" y="22716"/>
                        <a:pt x="24175" y="22217"/>
                        <a:pt x="23462" y="21950"/>
                      </a:cubicBezTo>
                      <a:lnTo>
                        <a:pt x="19899" y="20596"/>
                      </a:lnTo>
                      <a:cubicBezTo>
                        <a:pt x="19668" y="20525"/>
                        <a:pt x="19543" y="20293"/>
                        <a:pt x="19596" y="20062"/>
                      </a:cubicBezTo>
                      <a:cubicBezTo>
                        <a:pt x="19632" y="19901"/>
                        <a:pt x="19774" y="19794"/>
                        <a:pt x="19935" y="19777"/>
                      </a:cubicBezTo>
                      <a:cubicBezTo>
                        <a:pt x="20097" y="19755"/>
                        <a:pt x="20261" y="19744"/>
                        <a:pt x="20424" y="19744"/>
                      </a:cubicBezTo>
                      <a:cubicBezTo>
                        <a:pt x="21064" y="19744"/>
                        <a:pt x="21700" y="19909"/>
                        <a:pt x="22268" y="20222"/>
                      </a:cubicBezTo>
                      <a:cubicBezTo>
                        <a:pt x="24235" y="21305"/>
                        <a:pt x="26468" y="22249"/>
                        <a:pt x="28746" y="22249"/>
                      </a:cubicBezTo>
                      <a:cubicBezTo>
                        <a:pt x="28902" y="22249"/>
                        <a:pt x="29059" y="22244"/>
                        <a:pt x="29216" y="22235"/>
                      </a:cubicBezTo>
                      <a:cubicBezTo>
                        <a:pt x="29661" y="22199"/>
                        <a:pt x="30178" y="22092"/>
                        <a:pt x="30338" y="21629"/>
                      </a:cubicBezTo>
                      <a:cubicBezTo>
                        <a:pt x="30427" y="21344"/>
                        <a:pt x="30356" y="21024"/>
                        <a:pt x="30142" y="20810"/>
                      </a:cubicBezTo>
                      <a:cubicBezTo>
                        <a:pt x="29804" y="20400"/>
                        <a:pt x="29287" y="20293"/>
                        <a:pt x="28788" y="20204"/>
                      </a:cubicBezTo>
                      <a:cubicBezTo>
                        <a:pt x="27648" y="19990"/>
                        <a:pt x="26490" y="19830"/>
                        <a:pt x="25333" y="19723"/>
                      </a:cubicBezTo>
                      <a:cubicBezTo>
                        <a:pt x="24584" y="19652"/>
                        <a:pt x="23622" y="19420"/>
                        <a:pt x="23533" y="18654"/>
                      </a:cubicBezTo>
                      <a:cubicBezTo>
                        <a:pt x="23991" y="18557"/>
                        <a:pt x="24449" y="18515"/>
                        <a:pt x="24906" y="18515"/>
                      </a:cubicBezTo>
                      <a:cubicBezTo>
                        <a:pt x="27659" y="18515"/>
                        <a:pt x="30404" y="20032"/>
                        <a:pt x="33213" y="20032"/>
                      </a:cubicBezTo>
                      <a:cubicBezTo>
                        <a:pt x="33601" y="20032"/>
                        <a:pt x="33991" y="20003"/>
                        <a:pt x="34382" y="19937"/>
                      </a:cubicBezTo>
                      <a:cubicBezTo>
                        <a:pt x="35077" y="19830"/>
                        <a:pt x="35665" y="19438"/>
                        <a:pt x="36039" y="18850"/>
                      </a:cubicBezTo>
                      <a:cubicBezTo>
                        <a:pt x="36199" y="18583"/>
                        <a:pt x="36342" y="18209"/>
                        <a:pt x="35968" y="17924"/>
                      </a:cubicBezTo>
                      <a:cubicBezTo>
                        <a:pt x="35790" y="17781"/>
                        <a:pt x="35576" y="17710"/>
                        <a:pt x="35344" y="17692"/>
                      </a:cubicBezTo>
                      <a:cubicBezTo>
                        <a:pt x="33157" y="17567"/>
                        <a:pt x="30970" y="17511"/>
                        <a:pt x="28771" y="17511"/>
                      </a:cubicBezTo>
                      <a:cubicBezTo>
                        <a:pt x="28463" y="17511"/>
                        <a:pt x="28154" y="17512"/>
                        <a:pt x="27844" y="17514"/>
                      </a:cubicBezTo>
                      <a:cubicBezTo>
                        <a:pt x="27506" y="17514"/>
                        <a:pt x="27132" y="17514"/>
                        <a:pt x="26847" y="17318"/>
                      </a:cubicBezTo>
                      <a:cubicBezTo>
                        <a:pt x="26669" y="17193"/>
                        <a:pt x="26562" y="16962"/>
                        <a:pt x="26597" y="16730"/>
                      </a:cubicBezTo>
                      <a:cubicBezTo>
                        <a:pt x="26633" y="16588"/>
                        <a:pt x="26722" y="16463"/>
                        <a:pt x="26865" y="16410"/>
                      </a:cubicBezTo>
                      <a:cubicBezTo>
                        <a:pt x="27488" y="16112"/>
                        <a:pt x="28169" y="15950"/>
                        <a:pt x="28851" y="15950"/>
                      </a:cubicBezTo>
                      <a:cubicBezTo>
                        <a:pt x="29026" y="15950"/>
                        <a:pt x="29202" y="15960"/>
                        <a:pt x="29376" y="15982"/>
                      </a:cubicBezTo>
                      <a:cubicBezTo>
                        <a:pt x="30840" y="16107"/>
                        <a:pt x="32310" y="16174"/>
                        <a:pt x="33779" y="16174"/>
                      </a:cubicBezTo>
                      <a:cubicBezTo>
                        <a:pt x="34617" y="16174"/>
                        <a:pt x="35454" y="16152"/>
                        <a:pt x="36288" y="16107"/>
                      </a:cubicBezTo>
                      <a:cubicBezTo>
                        <a:pt x="37909" y="16018"/>
                        <a:pt x="39602" y="15822"/>
                        <a:pt x="40973" y="14878"/>
                      </a:cubicBezTo>
                      <a:cubicBezTo>
                        <a:pt x="41294" y="14664"/>
                        <a:pt x="41472" y="14272"/>
                        <a:pt x="41401" y="13880"/>
                      </a:cubicBezTo>
                      <a:cubicBezTo>
                        <a:pt x="41277" y="13274"/>
                        <a:pt x="40650" y="13142"/>
                        <a:pt x="40067" y="13142"/>
                      </a:cubicBezTo>
                      <a:cubicBezTo>
                        <a:pt x="39982" y="13142"/>
                        <a:pt x="39897" y="13145"/>
                        <a:pt x="39816" y="13150"/>
                      </a:cubicBezTo>
                      <a:cubicBezTo>
                        <a:pt x="37197" y="13328"/>
                        <a:pt x="34578" y="13720"/>
                        <a:pt x="32013" y="14308"/>
                      </a:cubicBezTo>
                      <a:cubicBezTo>
                        <a:pt x="31954" y="14323"/>
                        <a:pt x="31895" y="14330"/>
                        <a:pt x="31837" y="14330"/>
                      </a:cubicBezTo>
                      <a:cubicBezTo>
                        <a:pt x="31558" y="14330"/>
                        <a:pt x="31297" y="14160"/>
                        <a:pt x="31193" y="13880"/>
                      </a:cubicBezTo>
                      <a:cubicBezTo>
                        <a:pt x="31087" y="13524"/>
                        <a:pt x="31389" y="13256"/>
                        <a:pt x="31674" y="13096"/>
                      </a:cubicBezTo>
                      <a:cubicBezTo>
                        <a:pt x="32761" y="12508"/>
                        <a:pt x="34062" y="12473"/>
                        <a:pt x="35309" y="12401"/>
                      </a:cubicBezTo>
                      <a:cubicBezTo>
                        <a:pt x="37535" y="12277"/>
                        <a:pt x="39762" y="11992"/>
                        <a:pt x="41953" y="11564"/>
                      </a:cubicBezTo>
                      <a:cubicBezTo>
                        <a:pt x="42612" y="11422"/>
                        <a:pt x="43289" y="11261"/>
                        <a:pt x="43770" y="10745"/>
                      </a:cubicBezTo>
                      <a:cubicBezTo>
                        <a:pt x="43966" y="10549"/>
                        <a:pt x="44055" y="10264"/>
                        <a:pt x="44020" y="9979"/>
                      </a:cubicBezTo>
                      <a:cubicBezTo>
                        <a:pt x="43934" y="9427"/>
                        <a:pt x="43392" y="9238"/>
                        <a:pt x="42812" y="9238"/>
                      </a:cubicBezTo>
                      <a:cubicBezTo>
                        <a:pt x="42550" y="9238"/>
                        <a:pt x="42281" y="9276"/>
                        <a:pt x="42042" y="9337"/>
                      </a:cubicBezTo>
                      <a:cubicBezTo>
                        <a:pt x="39798" y="9907"/>
                        <a:pt x="37607" y="10869"/>
                        <a:pt x="35291" y="10941"/>
                      </a:cubicBezTo>
                      <a:cubicBezTo>
                        <a:pt x="35166" y="10371"/>
                        <a:pt x="35879" y="10014"/>
                        <a:pt x="36449" y="9872"/>
                      </a:cubicBezTo>
                      <a:lnTo>
                        <a:pt x="43913" y="8126"/>
                      </a:lnTo>
                      <a:cubicBezTo>
                        <a:pt x="44412" y="8019"/>
                        <a:pt x="44910" y="7823"/>
                        <a:pt x="45356" y="7574"/>
                      </a:cubicBezTo>
                      <a:cubicBezTo>
                        <a:pt x="45904" y="7266"/>
                        <a:pt x="45662" y="6447"/>
                        <a:pt x="45057" y="6447"/>
                      </a:cubicBezTo>
                      <a:cubicBezTo>
                        <a:pt x="45032" y="6447"/>
                        <a:pt x="45007" y="6449"/>
                        <a:pt x="44982" y="6451"/>
                      </a:cubicBezTo>
                      <a:cubicBezTo>
                        <a:pt x="43325" y="6630"/>
                        <a:pt x="41704" y="7021"/>
                        <a:pt x="40136" y="7592"/>
                      </a:cubicBezTo>
                      <a:cubicBezTo>
                        <a:pt x="40012" y="6897"/>
                        <a:pt x="40849" y="6487"/>
                        <a:pt x="41526" y="6291"/>
                      </a:cubicBezTo>
                      <a:cubicBezTo>
                        <a:pt x="43503" y="5703"/>
                        <a:pt x="45391" y="4902"/>
                        <a:pt x="47173" y="3886"/>
                      </a:cubicBezTo>
                      <a:cubicBezTo>
                        <a:pt x="47565" y="3655"/>
                        <a:pt x="48010" y="3352"/>
                        <a:pt x="47957" y="2853"/>
                      </a:cubicBezTo>
                      <a:cubicBezTo>
                        <a:pt x="47921" y="2568"/>
                        <a:pt x="47743" y="2318"/>
                        <a:pt x="47476" y="2194"/>
                      </a:cubicBezTo>
                      <a:cubicBezTo>
                        <a:pt x="47276" y="2098"/>
                        <a:pt x="47074" y="2060"/>
                        <a:pt x="46872" y="2060"/>
                      </a:cubicBezTo>
                      <a:cubicBezTo>
                        <a:pt x="46549" y="2060"/>
                        <a:pt x="46225" y="2156"/>
                        <a:pt x="45908" y="2265"/>
                      </a:cubicBezTo>
                      <a:cubicBezTo>
                        <a:pt x="43770" y="2942"/>
                        <a:pt x="41757" y="4011"/>
                        <a:pt x="39994" y="5418"/>
                      </a:cubicBezTo>
                      <a:cubicBezTo>
                        <a:pt x="40243" y="3548"/>
                        <a:pt x="42434" y="2568"/>
                        <a:pt x="43200" y="840"/>
                      </a:cubicBezTo>
                      <a:cubicBezTo>
                        <a:pt x="43289" y="626"/>
                        <a:pt x="43361" y="395"/>
                        <a:pt x="43129" y="163"/>
                      </a:cubicBezTo>
                      <a:cubicBezTo>
                        <a:pt x="43011" y="56"/>
                        <a:pt x="42861" y="0"/>
                        <a:pt x="4270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0" name="Google Shape;1840;p5"/>
                <p:cNvSpPr/>
                <p:nvPr/>
              </p:nvSpPr>
              <p:spPr>
                <a:xfrm>
                  <a:off x="2387128" y="4800796"/>
                  <a:ext cx="29392" cy="22761"/>
                </a:xfrm>
                <a:custGeom>
                  <a:rect b="b" l="l" r="r" t="t"/>
                  <a:pathLst>
                    <a:path extrusionOk="0" h="429" w="554">
                      <a:moveTo>
                        <a:pt x="268" y="1"/>
                      </a:moveTo>
                      <a:cubicBezTo>
                        <a:pt x="1" y="1"/>
                        <a:pt x="19" y="428"/>
                        <a:pt x="286" y="428"/>
                      </a:cubicBezTo>
                      <a:cubicBezTo>
                        <a:pt x="553"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1" name="Google Shape;1841;p5"/>
                <p:cNvSpPr/>
                <p:nvPr/>
              </p:nvSpPr>
              <p:spPr>
                <a:xfrm>
                  <a:off x="2259692" y="4692195"/>
                  <a:ext cx="29286" cy="21646"/>
                </a:xfrm>
                <a:custGeom>
                  <a:rect b="b" l="l" r="r" t="t"/>
                  <a:pathLst>
                    <a:path extrusionOk="0" h="408" w="552">
                      <a:moveTo>
                        <a:pt x="225" y="0"/>
                      </a:moveTo>
                      <a:cubicBezTo>
                        <a:pt x="113" y="0"/>
                        <a:pt x="0" y="124"/>
                        <a:pt x="69" y="248"/>
                      </a:cubicBezTo>
                      <a:lnTo>
                        <a:pt x="105" y="302"/>
                      </a:lnTo>
                      <a:cubicBezTo>
                        <a:pt x="145" y="377"/>
                        <a:pt x="203" y="407"/>
                        <a:pt x="261" y="407"/>
                      </a:cubicBezTo>
                      <a:cubicBezTo>
                        <a:pt x="409" y="407"/>
                        <a:pt x="551" y="211"/>
                        <a:pt x="372" y="70"/>
                      </a:cubicBezTo>
                      <a:lnTo>
                        <a:pt x="319" y="35"/>
                      </a:lnTo>
                      <a:cubicBezTo>
                        <a:pt x="291" y="11"/>
                        <a:pt x="258" y="0"/>
                        <a:pt x="22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2" name="Google Shape;1842;p5"/>
                <p:cNvSpPr/>
                <p:nvPr/>
              </p:nvSpPr>
              <p:spPr>
                <a:xfrm>
                  <a:off x="2063922" y="4900061"/>
                  <a:ext cx="16129" cy="12309"/>
                </a:xfrm>
                <a:custGeom>
                  <a:rect b="b" l="l" r="r" t="t"/>
                  <a:pathLst>
                    <a:path extrusionOk="0" h="232" w="304">
                      <a:moveTo>
                        <a:pt x="161" y="0"/>
                      </a:moveTo>
                      <a:cubicBezTo>
                        <a:pt x="0" y="0"/>
                        <a:pt x="0" y="232"/>
                        <a:pt x="143" y="232"/>
                      </a:cubicBezTo>
                      <a:cubicBezTo>
                        <a:pt x="285" y="232"/>
                        <a:pt x="303" y="0"/>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3" name="Google Shape;1843;p5"/>
                <p:cNvSpPr/>
                <p:nvPr/>
              </p:nvSpPr>
              <p:spPr>
                <a:xfrm>
                  <a:off x="2134803" y="4983196"/>
                  <a:ext cx="35971" cy="29392"/>
                </a:xfrm>
                <a:custGeom>
                  <a:rect b="b" l="l" r="r" t="t"/>
                  <a:pathLst>
                    <a:path extrusionOk="0" h="554" w="678">
                      <a:moveTo>
                        <a:pt x="339" y="1"/>
                      </a:moveTo>
                      <a:cubicBezTo>
                        <a:pt x="0" y="37"/>
                        <a:pt x="0" y="518"/>
                        <a:pt x="339" y="553"/>
                      </a:cubicBezTo>
                      <a:cubicBezTo>
                        <a:pt x="677" y="518"/>
                        <a:pt x="677" y="37"/>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4" name="Google Shape;1844;p5"/>
                <p:cNvSpPr/>
                <p:nvPr/>
              </p:nvSpPr>
              <p:spPr>
                <a:xfrm>
                  <a:off x="1875846" y="5135143"/>
                  <a:ext cx="25573" cy="29392"/>
                </a:xfrm>
                <a:custGeom>
                  <a:rect b="b" l="l" r="r" t="t"/>
                  <a:pathLst>
                    <a:path extrusionOk="0" h="554" w="482">
                      <a:moveTo>
                        <a:pt x="248" y="0"/>
                      </a:moveTo>
                      <a:cubicBezTo>
                        <a:pt x="200" y="0"/>
                        <a:pt x="168" y="26"/>
                        <a:pt x="125" y="41"/>
                      </a:cubicBezTo>
                      <a:cubicBezTo>
                        <a:pt x="72" y="112"/>
                        <a:pt x="36" y="183"/>
                        <a:pt x="0" y="254"/>
                      </a:cubicBezTo>
                      <a:cubicBezTo>
                        <a:pt x="0" y="290"/>
                        <a:pt x="0" y="308"/>
                        <a:pt x="0" y="343"/>
                      </a:cubicBezTo>
                      <a:cubicBezTo>
                        <a:pt x="18" y="397"/>
                        <a:pt x="54" y="450"/>
                        <a:pt x="107" y="504"/>
                      </a:cubicBezTo>
                      <a:cubicBezTo>
                        <a:pt x="138" y="535"/>
                        <a:pt x="187" y="554"/>
                        <a:pt x="241" y="554"/>
                      </a:cubicBezTo>
                      <a:cubicBezTo>
                        <a:pt x="279" y="554"/>
                        <a:pt x="319" y="544"/>
                        <a:pt x="357" y="522"/>
                      </a:cubicBezTo>
                      <a:cubicBezTo>
                        <a:pt x="392" y="504"/>
                        <a:pt x="410" y="468"/>
                        <a:pt x="428" y="450"/>
                      </a:cubicBezTo>
                      <a:cubicBezTo>
                        <a:pt x="464" y="379"/>
                        <a:pt x="428" y="343"/>
                        <a:pt x="446" y="290"/>
                      </a:cubicBezTo>
                      <a:lnTo>
                        <a:pt x="446" y="290"/>
                      </a:lnTo>
                      <a:lnTo>
                        <a:pt x="481" y="308"/>
                      </a:lnTo>
                      <a:cubicBezTo>
                        <a:pt x="481" y="290"/>
                        <a:pt x="481" y="272"/>
                        <a:pt x="481" y="254"/>
                      </a:cubicBezTo>
                      <a:cubicBezTo>
                        <a:pt x="481" y="183"/>
                        <a:pt x="464" y="148"/>
                        <a:pt x="428" y="94"/>
                      </a:cubicBezTo>
                      <a:cubicBezTo>
                        <a:pt x="392" y="41"/>
                        <a:pt x="339" y="5"/>
                        <a:pt x="285" y="5"/>
                      </a:cubicBezTo>
                      <a:cubicBezTo>
                        <a:pt x="272" y="2"/>
                        <a:pt x="259" y="0"/>
                        <a:pt x="24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5" name="Google Shape;1845;p5"/>
                <p:cNvSpPr/>
                <p:nvPr/>
              </p:nvSpPr>
              <p:spPr>
                <a:xfrm>
                  <a:off x="1807777" y="5002137"/>
                  <a:ext cx="34114" cy="24618"/>
                </a:xfrm>
                <a:custGeom>
                  <a:rect b="b" l="l" r="r" t="t"/>
                  <a:pathLst>
                    <a:path extrusionOk="0" h="464" w="643">
                      <a:moveTo>
                        <a:pt x="286" y="0"/>
                      </a:moveTo>
                      <a:cubicBezTo>
                        <a:pt x="1" y="0"/>
                        <a:pt x="54" y="463"/>
                        <a:pt x="339" y="463"/>
                      </a:cubicBezTo>
                      <a:cubicBezTo>
                        <a:pt x="642" y="463"/>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6" name="Google Shape;1846;p5"/>
                <p:cNvSpPr/>
                <p:nvPr/>
              </p:nvSpPr>
              <p:spPr>
                <a:xfrm>
                  <a:off x="1701935" y="5224221"/>
                  <a:ext cx="34061" cy="24618"/>
                </a:xfrm>
                <a:custGeom>
                  <a:rect b="b" l="l" r="r" t="t"/>
                  <a:pathLst>
                    <a:path extrusionOk="0" h="464" w="642">
                      <a:moveTo>
                        <a:pt x="286" y="1"/>
                      </a:moveTo>
                      <a:cubicBezTo>
                        <a:pt x="1" y="1"/>
                        <a:pt x="54" y="464"/>
                        <a:pt x="357" y="464"/>
                      </a:cubicBezTo>
                      <a:cubicBezTo>
                        <a:pt x="642" y="464"/>
                        <a:pt x="588"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7" name="Google Shape;1847;p5"/>
                <p:cNvSpPr/>
                <p:nvPr/>
              </p:nvSpPr>
              <p:spPr>
                <a:xfrm>
                  <a:off x="1553330" y="5334839"/>
                  <a:ext cx="35547" cy="26050"/>
                </a:xfrm>
                <a:custGeom>
                  <a:rect b="b" l="l" r="r" t="t"/>
                  <a:pathLst>
                    <a:path extrusionOk="0" h="491" w="670">
                      <a:moveTo>
                        <a:pt x="343" y="1"/>
                      </a:moveTo>
                      <a:cubicBezTo>
                        <a:pt x="162" y="1"/>
                        <a:pt x="1" y="228"/>
                        <a:pt x="165" y="392"/>
                      </a:cubicBezTo>
                      <a:lnTo>
                        <a:pt x="183" y="410"/>
                      </a:lnTo>
                      <a:cubicBezTo>
                        <a:pt x="231" y="466"/>
                        <a:pt x="288" y="490"/>
                        <a:pt x="343" y="490"/>
                      </a:cubicBezTo>
                      <a:cubicBezTo>
                        <a:pt x="513" y="490"/>
                        <a:pt x="669" y="268"/>
                        <a:pt x="521" y="107"/>
                      </a:cubicBezTo>
                      <a:lnTo>
                        <a:pt x="503" y="71"/>
                      </a:lnTo>
                      <a:cubicBezTo>
                        <a:pt x="454" y="21"/>
                        <a:pt x="397" y="1"/>
                        <a:pt x="3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8" name="Google Shape;1848;p5"/>
                <p:cNvSpPr/>
                <p:nvPr/>
              </p:nvSpPr>
              <p:spPr>
                <a:xfrm>
                  <a:off x="2070554" y="5350861"/>
                  <a:ext cx="45415" cy="33159"/>
                </a:xfrm>
                <a:custGeom>
                  <a:rect b="b" l="l" r="r" t="t"/>
                  <a:pathLst>
                    <a:path extrusionOk="0" h="625" w="856">
                      <a:moveTo>
                        <a:pt x="392" y="1"/>
                      </a:moveTo>
                      <a:cubicBezTo>
                        <a:pt x="0" y="1"/>
                        <a:pt x="71" y="624"/>
                        <a:pt x="463" y="624"/>
                      </a:cubicBezTo>
                      <a:cubicBezTo>
                        <a:pt x="855" y="624"/>
                        <a:pt x="766"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49" name="Google Shape;1849;p5"/>
                <p:cNvSpPr/>
                <p:nvPr/>
              </p:nvSpPr>
              <p:spPr>
                <a:xfrm>
                  <a:off x="1911763" y="5383967"/>
                  <a:ext cx="20851" cy="15174"/>
                </a:xfrm>
                <a:custGeom>
                  <a:rect b="b" l="l" r="r" t="t"/>
                  <a:pathLst>
                    <a:path extrusionOk="0" h="286" w="393">
                      <a:moveTo>
                        <a:pt x="178" y="0"/>
                      </a:moveTo>
                      <a:cubicBezTo>
                        <a:pt x="0" y="0"/>
                        <a:pt x="18" y="285"/>
                        <a:pt x="196" y="285"/>
                      </a:cubicBezTo>
                      <a:cubicBezTo>
                        <a:pt x="392" y="285"/>
                        <a:pt x="374" y="0"/>
                        <a:pt x="17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0" name="Google Shape;1850;p5"/>
                <p:cNvSpPr/>
                <p:nvPr/>
              </p:nvSpPr>
              <p:spPr>
                <a:xfrm>
                  <a:off x="1630099" y="4920858"/>
                  <a:ext cx="44460" cy="31249"/>
                </a:xfrm>
                <a:custGeom>
                  <a:rect b="b" l="l" r="r" t="t"/>
                  <a:pathLst>
                    <a:path extrusionOk="0" h="589" w="838">
                      <a:moveTo>
                        <a:pt x="375" y="0"/>
                      </a:moveTo>
                      <a:cubicBezTo>
                        <a:pt x="1" y="0"/>
                        <a:pt x="54" y="588"/>
                        <a:pt x="446" y="588"/>
                      </a:cubicBezTo>
                      <a:cubicBezTo>
                        <a:pt x="838" y="588"/>
                        <a:pt x="767"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1" name="Google Shape;1851;p5"/>
                <p:cNvSpPr/>
                <p:nvPr/>
              </p:nvSpPr>
              <p:spPr>
                <a:xfrm>
                  <a:off x="1548237" y="5150741"/>
                  <a:ext cx="24830" cy="19312"/>
                </a:xfrm>
                <a:custGeom>
                  <a:rect b="b" l="l" r="r" t="t"/>
                  <a:pathLst>
                    <a:path extrusionOk="0" h="364" w="468">
                      <a:moveTo>
                        <a:pt x="223" y="0"/>
                      </a:moveTo>
                      <a:cubicBezTo>
                        <a:pt x="104" y="0"/>
                        <a:pt x="1" y="150"/>
                        <a:pt x="118" y="281"/>
                      </a:cubicBezTo>
                      <a:lnTo>
                        <a:pt x="154" y="317"/>
                      </a:lnTo>
                      <a:cubicBezTo>
                        <a:pt x="183" y="350"/>
                        <a:pt x="217" y="364"/>
                        <a:pt x="250" y="364"/>
                      </a:cubicBezTo>
                      <a:cubicBezTo>
                        <a:pt x="361" y="364"/>
                        <a:pt x="468" y="212"/>
                        <a:pt x="386" y="103"/>
                      </a:cubicBezTo>
                      <a:lnTo>
                        <a:pt x="350" y="67"/>
                      </a:lnTo>
                      <a:cubicBezTo>
                        <a:pt x="312" y="20"/>
                        <a:pt x="267" y="0"/>
                        <a:pt x="22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2" name="Google Shape;1852;p5"/>
                <p:cNvSpPr/>
                <p:nvPr/>
              </p:nvSpPr>
              <p:spPr>
                <a:xfrm>
                  <a:off x="1324826" y="5435005"/>
                  <a:ext cx="31249" cy="23663"/>
                </a:xfrm>
                <a:custGeom>
                  <a:rect b="b" l="l" r="r" t="t"/>
                  <a:pathLst>
                    <a:path extrusionOk="0" h="446" w="589">
                      <a:moveTo>
                        <a:pt x="286" y="0"/>
                      </a:moveTo>
                      <a:cubicBezTo>
                        <a:pt x="1" y="0"/>
                        <a:pt x="36" y="446"/>
                        <a:pt x="321" y="446"/>
                      </a:cubicBezTo>
                      <a:cubicBezTo>
                        <a:pt x="588"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3" name="Google Shape;1853;p5"/>
                <p:cNvSpPr/>
                <p:nvPr/>
              </p:nvSpPr>
              <p:spPr>
                <a:xfrm>
                  <a:off x="1836161" y="5599419"/>
                  <a:ext cx="31249" cy="23716"/>
                </a:xfrm>
                <a:custGeom>
                  <a:rect b="b" l="l" r="r" t="t"/>
                  <a:pathLst>
                    <a:path extrusionOk="0" h="447" w="589">
                      <a:moveTo>
                        <a:pt x="285" y="1"/>
                      </a:moveTo>
                      <a:cubicBezTo>
                        <a:pt x="0" y="1"/>
                        <a:pt x="36" y="446"/>
                        <a:pt x="321" y="446"/>
                      </a:cubicBezTo>
                      <a:cubicBezTo>
                        <a:pt x="588"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4" name="Google Shape;1854;p5"/>
                <p:cNvSpPr/>
                <p:nvPr/>
              </p:nvSpPr>
              <p:spPr>
                <a:xfrm>
                  <a:off x="1666017" y="5549336"/>
                  <a:ext cx="32204" cy="24405"/>
                </a:xfrm>
                <a:custGeom>
                  <a:rect b="b" l="l" r="r" t="t"/>
                  <a:pathLst>
                    <a:path extrusionOk="0" h="460" w="607">
                      <a:moveTo>
                        <a:pt x="323" y="1"/>
                      </a:moveTo>
                      <a:cubicBezTo>
                        <a:pt x="210" y="1"/>
                        <a:pt x="90" y="63"/>
                        <a:pt x="54" y="179"/>
                      </a:cubicBezTo>
                      <a:lnTo>
                        <a:pt x="36" y="232"/>
                      </a:lnTo>
                      <a:cubicBezTo>
                        <a:pt x="1" y="384"/>
                        <a:pt x="152" y="459"/>
                        <a:pt x="303" y="459"/>
                      </a:cubicBezTo>
                      <a:cubicBezTo>
                        <a:pt x="455" y="459"/>
                        <a:pt x="606" y="384"/>
                        <a:pt x="571" y="232"/>
                      </a:cubicBezTo>
                      <a:lnTo>
                        <a:pt x="553" y="232"/>
                      </a:lnTo>
                      <a:lnTo>
                        <a:pt x="553" y="197"/>
                      </a:lnTo>
                      <a:cubicBezTo>
                        <a:pt x="544" y="63"/>
                        <a:pt x="437" y="1"/>
                        <a:pt x="32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5" name="Google Shape;1855;p5"/>
                <p:cNvSpPr/>
                <p:nvPr/>
              </p:nvSpPr>
              <p:spPr>
                <a:xfrm>
                  <a:off x="1196276" y="5523817"/>
                  <a:ext cx="46370" cy="35016"/>
                </a:xfrm>
                <a:custGeom>
                  <a:rect b="b" l="l" r="r" t="t"/>
                  <a:pathLst>
                    <a:path extrusionOk="0" h="660" w="874">
                      <a:moveTo>
                        <a:pt x="446" y="1"/>
                      </a:moveTo>
                      <a:cubicBezTo>
                        <a:pt x="19" y="1"/>
                        <a:pt x="1" y="660"/>
                        <a:pt x="428" y="660"/>
                      </a:cubicBezTo>
                      <a:cubicBezTo>
                        <a:pt x="856" y="660"/>
                        <a:pt x="874"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6" name="Google Shape;1856;p5"/>
                <p:cNvSpPr/>
                <p:nvPr/>
              </p:nvSpPr>
              <p:spPr>
                <a:xfrm>
                  <a:off x="1041518" y="5603239"/>
                  <a:ext cx="30082" cy="27429"/>
                </a:xfrm>
                <a:custGeom>
                  <a:rect b="b" l="l" r="r" t="t"/>
                  <a:pathLst>
                    <a:path extrusionOk="0" h="517" w="567">
                      <a:moveTo>
                        <a:pt x="299" y="0"/>
                      </a:moveTo>
                      <a:cubicBezTo>
                        <a:pt x="284" y="0"/>
                        <a:pt x="269" y="2"/>
                        <a:pt x="254" y="5"/>
                      </a:cubicBezTo>
                      <a:lnTo>
                        <a:pt x="254" y="5"/>
                      </a:lnTo>
                      <a:cubicBezTo>
                        <a:pt x="247" y="5"/>
                        <a:pt x="239" y="7"/>
                        <a:pt x="229" y="11"/>
                      </a:cubicBezTo>
                      <a:lnTo>
                        <a:pt x="229" y="11"/>
                      </a:lnTo>
                      <a:cubicBezTo>
                        <a:pt x="211" y="16"/>
                        <a:pt x="193" y="23"/>
                        <a:pt x="175" y="32"/>
                      </a:cubicBezTo>
                      <a:lnTo>
                        <a:pt x="175" y="32"/>
                      </a:lnTo>
                      <a:cubicBezTo>
                        <a:pt x="156" y="38"/>
                        <a:pt x="139" y="45"/>
                        <a:pt x="127" y="61"/>
                      </a:cubicBezTo>
                      <a:lnTo>
                        <a:pt x="127" y="61"/>
                      </a:lnTo>
                      <a:cubicBezTo>
                        <a:pt x="51" y="117"/>
                        <a:pt x="0" y="206"/>
                        <a:pt x="32" y="302"/>
                      </a:cubicBezTo>
                      <a:lnTo>
                        <a:pt x="32" y="302"/>
                      </a:lnTo>
                      <a:cubicBezTo>
                        <a:pt x="45" y="407"/>
                        <a:pt x="141" y="501"/>
                        <a:pt x="264" y="517"/>
                      </a:cubicBezTo>
                      <a:lnTo>
                        <a:pt x="513" y="339"/>
                      </a:lnTo>
                      <a:cubicBezTo>
                        <a:pt x="566" y="178"/>
                        <a:pt x="459" y="18"/>
                        <a:pt x="29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7" name="Google Shape;1857;p5"/>
                <p:cNvSpPr/>
                <p:nvPr/>
              </p:nvSpPr>
              <p:spPr>
                <a:xfrm>
                  <a:off x="1116907" y="5199604"/>
                  <a:ext cx="37828" cy="28437"/>
                </a:xfrm>
                <a:custGeom>
                  <a:rect b="b" l="l" r="r" t="t"/>
                  <a:pathLst>
                    <a:path extrusionOk="0" h="536" w="713">
                      <a:moveTo>
                        <a:pt x="374" y="1"/>
                      </a:moveTo>
                      <a:cubicBezTo>
                        <a:pt x="368" y="1"/>
                        <a:pt x="363" y="1"/>
                        <a:pt x="357" y="1"/>
                      </a:cubicBezTo>
                      <a:cubicBezTo>
                        <a:pt x="0" y="1"/>
                        <a:pt x="0" y="536"/>
                        <a:pt x="357" y="536"/>
                      </a:cubicBezTo>
                      <a:cubicBezTo>
                        <a:pt x="707" y="518"/>
                        <a:pt x="713" y="1"/>
                        <a:pt x="3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8" name="Google Shape;1858;p5"/>
                <p:cNvSpPr/>
                <p:nvPr/>
              </p:nvSpPr>
              <p:spPr>
                <a:xfrm>
                  <a:off x="995042" y="5435164"/>
                  <a:ext cx="32310" cy="24193"/>
                </a:xfrm>
                <a:custGeom>
                  <a:rect b="b" l="l" r="r" t="t"/>
                  <a:pathLst>
                    <a:path extrusionOk="0" h="456" w="609">
                      <a:moveTo>
                        <a:pt x="327" y="1"/>
                      </a:moveTo>
                      <a:cubicBezTo>
                        <a:pt x="302" y="1"/>
                        <a:pt x="275" y="5"/>
                        <a:pt x="249" y="15"/>
                      </a:cubicBezTo>
                      <a:lnTo>
                        <a:pt x="195" y="51"/>
                      </a:lnTo>
                      <a:cubicBezTo>
                        <a:pt x="0" y="204"/>
                        <a:pt x="154" y="455"/>
                        <a:pt x="341" y="455"/>
                      </a:cubicBezTo>
                      <a:cubicBezTo>
                        <a:pt x="393" y="455"/>
                        <a:pt x="448" y="436"/>
                        <a:pt x="498" y="389"/>
                      </a:cubicBezTo>
                      <a:lnTo>
                        <a:pt x="516" y="336"/>
                      </a:lnTo>
                      <a:cubicBezTo>
                        <a:pt x="608" y="182"/>
                        <a:pt x="488" y="1"/>
                        <a:pt x="3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59" name="Google Shape;1859;p5"/>
                <p:cNvSpPr/>
                <p:nvPr/>
              </p:nvSpPr>
              <p:spPr>
                <a:xfrm>
                  <a:off x="736032" y="5546524"/>
                  <a:ext cx="27429" cy="29339"/>
                </a:xfrm>
                <a:custGeom>
                  <a:rect b="b" l="l" r="r" t="t"/>
                  <a:pathLst>
                    <a:path extrusionOk="0" h="553" w="517">
                      <a:moveTo>
                        <a:pt x="250" y="0"/>
                      </a:moveTo>
                      <a:cubicBezTo>
                        <a:pt x="161" y="143"/>
                        <a:pt x="89" y="285"/>
                        <a:pt x="0" y="410"/>
                      </a:cubicBezTo>
                      <a:cubicBezTo>
                        <a:pt x="40" y="481"/>
                        <a:pt x="102" y="510"/>
                        <a:pt x="168" y="510"/>
                      </a:cubicBezTo>
                      <a:cubicBezTo>
                        <a:pt x="193" y="510"/>
                        <a:pt x="219" y="506"/>
                        <a:pt x="244" y="498"/>
                      </a:cubicBezTo>
                      <a:lnTo>
                        <a:pt x="244" y="498"/>
                      </a:lnTo>
                      <a:cubicBezTo>
                        <a:pt x="241" y="534"/>
                        <a:pt x="255" y="552"/>
                        <a:pt x="286" y="552"/>
                      </a:cubicBezTo>
                      <a:cubicBezTo>
                        <a:pt x="303" y="552"/>
                        <a:pt x="327" y="546"/>
                        <a:pt x="357" y="535"/>
                      </a:cubicBezTo>
                      <a:cubicBezTo>
                        <a:pt x="374" y="517"/>
                        <a:pt x="410" y="499"/>
                        <a:pt x="446" y="481"/>
                      </a:cubicBezTo>
                      <a:cubicBezTo>
                        <a:pt x="481" y="428"/>
                        <a:pt x="517" y="357"/>
                        <a:pt x="517" y="285"/>
                      </a:cubicBezTo>
                      <a:cubicBezTo>
                        <a:pt x="517" y="242"/>
                        <a:pt x="508" y="201"/>
                        <a:pt x="492" y="164"/>
                      </a:cubicBezTo>
                      <a:lnTo>
                        <a:pt x="492" y="164"/>
                      </a:lnTo>
                      <a:cubicBezTo>
                        <a:pt x="484" y="138"/>
                        <a:pt x="469" y="113"/>
                        <a:pt x="446" y="89"/>
                      </a:cubicBezTo>
                      <a:lnTo>
                        <a:pt x="446" y="89"/>
                      </a:lnTo>
                      <a:cubicBezTo>
                        <a:pt x="445" y="90"/>
                        <a:pt x="445" y="91"/>
                        <a:pt x="445" y="91"/>
                      </a:cubicBezTo>
                      <a:lnTo>
                        <a:pt x="445" y="91"/>
                      </a:lnTo>
                      <a:cubicBezTo>
                        <a:pt x="395" y="35"/>
                        <a:pt x="325" y="0"/>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0" name="Google Shape;1860;p5"/>
                <p:cNvSpPr/>
                <p:nvPr/>
              </p:nvSpPr>
              <p:spPr>
                <a:xfrm>
                  <a:off x="822033" y="5650457"/>
                  <a:ext cx="32204" cy="23716"/>
                </a:xfrm>
                <a:custGeom>
                  <a:rect b="b" l="l" r="r" t="t"/>
                  <a:pathLst>
                    <a:path extrusionOk="0" h="447" w="607">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1" name="Google Shape;1861;p5"/>
                <p:cNvSpPr/>
                <p:nvPr/>
              </p:nvSpPr>
              <p:spPr>
                <a:xfrm>
                  <a:off x="898590" y="5218544"/>
                  <a:ext cx="45415" cy="32204"/>
                </a:xfrm>
                <a:custGeom>
                  <a:rect b="b" l="l" r="r" t="t"/>
                  <a:pathLst>
                    <a:path extrusionOk="0" h="607" w="856">
                      <a:moveTo>
                        <a:pt x="392" y="1"/>
                      </a:moveTo>
                      <a:cubicBezTo>
                        <a:pt x="0" y="1"/>
                        <a:pt x="72" y="606"/>
                        <a:pt x="464"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2" name="Google Shape;1862;p5"/>
                <p:cNvSpPr/>
                <p:nvPr/>
              </p:nvSpPr>
              <p:spPr>
                <a:xfrm>
                  <a:off x="524294" y="5558780"/>
                  <a:ext cx="35971" cy="26528"/>
                </a:xfrm>
                <a:custGeom>
                  <a:rect b="b" l="l" r="r" t="t"/>
                  <a:pathLst>
                    <a:path extrusionOk="0" h="500" w="678">
                      <a:moveTo>
                        <a:pt x="339" y="1"/>
                      </a:moveTo>
                      <a:cubicBezTo>
                        <a:pt x="19" y="1"/>
                        <a:pt x="1" y="500"/>
                        <a:pt x="304" y="500"/>
                      </a:cubicBezTo>
                      <a:cubicBezTo>
                        <a:pt x="624" y="500"/>
                        <a:pt x="678"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3" name="Google Shape;1863;p5"/>
                <p:cNvSpPr/>
                <p:nvPr/>
              </p:nvSpPr>
              <p:spPr>
                <a:xfrm>
                  <a:off x="664197" y="5211010"/>
                  <a:ext cx="39738" cy="30294"/>
                </a:xfrm>
                <a:custGeom>
                  <a:rect b="b" l="l" r="r" t="t"/>
                  <a:pathLst>
                    <a:path extrusionOk="0" h="571" w="749">
                      <a:moveTo>
                        <a:pt x="375" y="0"/>
                      </a:moveTo>
                      <a:cubicBezTo>
                        <a:pt x="0" y="0"/>
                        <a:pt x="36" y="570"/>
                        <a:pt x="392" y="570"/>
                      </a:cubicBezTo>
                      <a:cubicBezTo>
                        <a:pt x="749" y="570"/>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4" name="Google Shape;1864;p5"/>
                <p:cNvSpPr/>
                <p:nvPr/>
              </p:nvSpPr>
              <p:spPr>
                <a:xfrm>
                  <a:off x="1372522" y="5023570"/>
                  <a:ext cx="42285" cy="30241"/>
                </a:xfrm>
                <a:custGeom>
                  <a:rect b="b" l="l" r="r" t="t"/>
                  <a:pathLst>
                    <a:path extrusionOk="0" h="570" w="797">
                      <a:moveTo>
                        <a:pt x="391" y="0"/>
                      </a:moveTo>
                      <a:cubicBezTo>
                        <a:pt x="331" y="0"/>
                        <a:pt x="268" y="23"/>
                        <a:pt x="206" y="77"/>
                      </a:cubicBezTo>
                      <a:lnTo>
                        <a:pt x="135" y="166"/>
                      </a:lnTo>
                      <a:cubicBezTo>
                        <a:pt x="1" y="330"/>
                        <a:pt x="166" y="570"/>
                        <a:pt x="360" y="570"/>
                      </a:cubicBezTo>
                      <a:cubicBezTo>
                        <a:pt x="397" y="570"/>
                        <a:pt x="436" y="561"/>
                        <a:pt x="473" y="540"/>
                      </a:cubicBezTo>
                      <a:lnTo>
                        <a:pt x="527" y="505"/>
                      </a:lnTo>
                      <a:cubicBezTo>
                        <a:pt x="796" y="349"/>
                        <a:pt x="625" y="0"/>
                        <a:pt x="3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1865" name="Google Shape;1865;p5"/>
            <p:cNvSpPr/>
            <p:nvPr/>
          </p:nvSpPr>
          <p:spPr>
            <a:xfrm>
              <a:off x="-569204" y="4639194"/>
              <a:ext cx="40693" cy="30294"/>
            </a:xfrm>
            <a:custGeom>
              <a:rect b="b" l="l" r="r" t="t"/>
              <a:pathLst>
                <a:path extrusionOk="0" h="571" w="767">
                  <a:moveTo>
                    <a:pt x="375" y="0"/>
                  </a:moveTo>
                  <a:cubicBezTo>
                    <a:pt x="1" y="0"/>
                    <a:pt x="36" y="571"/>
                    <a:pt x="393" y="571"/>
                  </a:cubicBezTo>
                  <a:cubicBezTo>
                    <a:pt x="767" y="571"/>
                    <a:pt x="731" y="0"/>
                    <a:pt x="37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66" name="Google Shape;1866;p5"/>
            <p:cNvSpPr/>
            <p:nvPr/>
          </p:nvSpPr>
          <p:spPr>
            <a:xfrm>
              <a:off x="-312104" y="4367928"/>
              <a:ext cx="40693" cy="30294"/>
            </a:xfrm>
            <a:custGeom>
              <a:rect b="b" l="l" r="r" t="t"/>
              <a:pathLst>
                <a:path extrusionOk="0" h="571" w="767">
                  <a:moveTo>
                    <a:pt x="374" y="1"/>
                  </a:moveTo>
                  <a:cubicBezTo>
                    <a:pt x="0" y="1"/>
                    <a:pt x="36" y="571"/>
                    <a:pt x="392" y="571"/>
                  </a:cubicBezTo>
                  <a:cubicBezTo>
                    <a:pt x="766" y="571"/>
                    <a:pt x="731"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867" name="Google Shape;1867;p5"/>
            <p:cNvGrpSpPr/>
            <p:nvPr/>
          </p:nvGrpSpPr>
          <p:grpSpPr>
            <a:xfrm>
              <a:off x="-1105050" y="2496606"/>
              <a:ext cx="1645501" cy="2442281"/>
              <a:chOff x="-1105050" y="2496606"/>
              <a:chExt cx="1645501" cy="2442281"/>
            </a:xfrm>
          </p:grpSpPr>
          <p:sp>
            <p:nvSpPr>
              <p:cNvPr id="1868" name="Google Shape;1868;p5"/>
              <p:cNvSpPr/>
              <p:nvPr/>
            </p:nvSpPr>
            <p:spPr>
              <a:xfrm>
                <a:off x="-1105050" y="2496606"/>
                <a:ext cx="1645501" cy="2442281"/>
              </a:xfrm>
              <a:custGeom>
                <a:rect b="b" l="l" r="r" t="t"/>
                <a:pathLst>
                  <a:path extrusionOk="0" h="46033" w="31015">
                    <a:moveTo>
                      <a:pt x="28593" y="1"/>
                    </a:moveTo>
                    <a:cubicBezTo>
                      <a:pt x="28176" y="1"/>
                      <a:pt x="27868" y="362"/>
                      <a:pt x="27630" y="695"/>
                    </a:cubicBezTo>
                    <a:cubicBezTo>
                      <a:pt x="26419" y="2352"/>
                      <a:pt x="25403" y="4133"/>
                      <a:pt x="24602" y="6039"/>
                    </a:cubicBezTo>
                    <a:cubicBezTo>
                      <a:pt x="24363" y="6612"/>
                      <a:pt x="23925" y="7299"/>
                      <a:pt x="23364" y="7299"/>
                    </a:cubicBezTo>
                    <a:cubicBezTo>
                      <a:pt x="23297" y="7299"/>
                      <a:pt x="23229" y="7290"/>
                      <a:pt x="23159" y="7269"/>
                    </a:cubicBezTo>
                    <a:cubicBezTo>
                      <a:pt x="23889" y="5772"/>
                      <a:pt x="24459" y="4205"/>
                      <a:pt x="24833" y="2583"/>
                    </a:cubicBezTo>
                    <a:cubicBezTo>
                      <a:pt x="24928" y="2143"/>
                      <a:pt x="24586" y="1830"/>
                      <a:pt x="24232" y="1830"/>
                    </a:cubicBezTo>
                    <a:cubicBezTo>
                      <a:pt x="24056" y="1830"/>
                      <a:pt x="23877" y="1907"/>
                      <a:pt x="23747" y="2085"/>
                    </a:cubicBezTo>
                    <a:cubicBezTo>
                      <a:pt x="23461" y="2494"/>
                      <a:pt x="23212" y="2958"/>
                      <a:pt x="23052" y="3456"/>
                    </a:cubicBezTo>
                    <a:lnTo>
                      <a:pt x="20451" y="10671"/>
                    </a:lnTo>
                    <a:cubicBezTo>
                      <a:pt x="20277" y="11161"/>
                      <a:pt x="19922" y="11734"/>
                      <a:pt x="19458" y="11734"/>
                    </a:cubicBezTo>
                    <a:cubicBezTo>
                      <a:pt x="19399" y="11734"/>
                      <a:pt x="19338" y="11725"/>
                      <a:pt x="19275" y="11704"/>
                    </a:cubicBezTo>
                    <a:cubicBezTo>
                      <a:pt x="19596" y="9406"/>
                      <a:pt x="20807" y="7340"/>
                      <a:pt x="21627" y="5167"/>
                    </a:cubicBezTo>
                    <a:cubicBezTo>
                      <a:pt x="21912" y="4436"/>
                      <a:pt x="22001" y="3349"/>
                      <a:pt x="21217" y="3136"/>
                    </a:cubicBezTo>
                    <a:cubicBezTo>
                      <a:pt x="21147" y="3117"/>
                      <a:pt x="21074" y="3108"/>
                      <a:pt x="21001" y="3108"/>
                    </a:cubicBezTo>
                    <a:cubicBezTo>
                      <a:pt x="20795" y="3108"/>
                      <a:pt x="20586" y="3178"/>
                      <a:pt x="20415" y="3296"/>
                    </a:cubicBezTo>
                    <a:cubicBezTo>
                      <a:pt x="19863" y="3706"/>
                      <a:pt x="19631" y="4383"/>
                      <a:pt x="19418" y="5006"/>
                    </a:cubicBezTo>
                    <a:cubicBezTo>
                      <a:pt x="18723" y="7144"/>
                      <a:pt x="18188" y="9317"/>
                      <a:pt x="17814" y="11526"/>
                    </a:cubicBezTo>
                    <a:cubicBezTo>
                      <a:pt x="17601" y="12755"/>
                      <a:pt x="17422" y="14038"/>
                      <a:pt x="16710" y="15054"/>
                    </a:cubicBezTo>
                    <a:cubicBezTo>
                      <a:pt x="16553" y="15267"/>
                      <a:pt x="16340" y="15492"/>
                      <a:pt x="16079" y="15492"/>
                    </a:cubicBezTo>
                    <a:cubicBezTo>
                      <a:pt x="16013" y="15492"/>
                      <a:pt x="15944" y="15478"/>
                      <a:pt x="15873" y="15445"/>
                    </a:cubicBezTo>
                    <a:cubicBezTo>
                      <a:pt x="15552" y="15285"/>
                      <a:pt x="15409" y="14911"/>
                      <a:pt x="15534" y="14573"/>
                    </a:cubicBezTo>
                    <a:cubicBezTo>
                      <a:pt x="16425" y="12096"/>
                      <a:pt x="17120" y="9549"/>
                      <a:pt x="17583" y="6966"/>
                    </a:cubicBezTo>
                    <a:cubicBezTo>
                      <a:pt x="17690" y="6342"/>
                      <a:pt x="17707" y="5523"/>
                      <a:pt x="17048" y="5309"/>
                    </a:cubicBezTo>
                    <a:cubicBezTo>
                      <a:pt x="16954" y="5283"/>
                      <a:pt x="16861" y="5271"/>
                      <a:pt x="16768" y="5271"/>
                    </a:cubicBezTo>
                    <a:cubicBezTo>
                      <a:pt x="16476" y="5271"/>
                      <a:pt x="16200" y="5395"/>
                      <a:pt x="15997" y="5612"/>
                    </a:cubicBezTo>
                    <a:cubicBezTo>
                      <a:pt x="14911" y="6877"/>
                      <a:pt x="14537" y="8533"/>
                      <a:pt x="14251" y="10137"/>
                    </a:cubicBezTo>
                    <a:cubicBezTo>
                      <a:pt x="13877" y="12399"/>
                      <a:pt x="13646" y="14697"/>
                      <a:pt x="13592" y="17013"/>
                    </a:cubicBezTo>
                    <a:cubicBezTo>
                      <a:pt x="13592" y="17868"/>
                      <a:pt x="13343" y="18723"/>
                      <a:pt x="12880" y="19454"/>
                    </a:cubicBezTo>
                    <a:cubicBezTo>
                      <a:pt x="12809" y="19578"/>
                      <a:pt x="12666" y="19667"/>
                      <a:pt x="12523" y="19685"/>
                    </a:cubicBezTo>
                    <a:cubicBezTo>
                      <a:pt x="12292" y="19685"/>
                      <a:pt x="12078" y="19561"/>
                      <a:pt x="11971" y="19365"/>
                    </a:cubicBezTo>
                    <a:cubicBezTo>
                      <a:pt x="11793" y="19062"/>
                      <a:pt x="11829" y="18688"/>
                      <a:pt x="11882" y="18349"/>
                    </a:cubicBezTo>
                    <a:cubicBezTo>
                      <a:pt x="12185" y="15873"/>
                      <a:pt x="12417" y="13379"/>
                      <a:pt x="12541" y="10867"/>
                    </a:cubicBezTo>
                    <a:cubicBezTo>
                      <a:pt x="12559" y="10653"/>
                      <a:pt x="12523" y="10440"/>
                      <a:pt x="12399" y="10244"/>
                    </a:cubicBezTo>
                    <a:cubicBezTo>
                      <a:pt x="12264" y="10022"/>
                      <a:pt x="12092" y="9946"/>
                      <a:pt x="11918" y="9946"/>
                    </a:cubicBezTo>
                    <a:cubicBezTo>
                      <a:pt x="11770" y="9946"/>
                      <a:pt x="11621" y="10000"/>
                      <a:pt x="11490" y="10065"/>
                    </a:cubicBezTo>
                    <a:cubicBezTo>
                      <a:pt x="10867" y="10351"/>
                      <a:pt x="10404" y="10903"/>
                      <a:pt x="10225" y="11580"/>
                    </a:cubicBezTo>
                    <a:cubicBezTo>
                      <a:pt x="9174" y="15178"/>
                      <a:pt x="11437" y="19026"/>
                      <a:pt x="10261" y="22500"/>
                    </a:cubicBezTo>
                    <a:cubicBezTo>
                      <a:pt x="9513" y="22340"/>
                      <a:pt x="9388" y="21360"/>
                      <a:pt x="9406" y="20594"/>
                    </a:cubicBezTo>
                    <a:cubicBezTo>
                      <a:pt x="9442" y="19436"/>
                      <a:pt x="9406" y="18278"/>
                      <a:pt x="9335" y="17120"/>
                    </a:cubicBezTo>
                    <a:cubicBezTo>
                      <a:pt x="9299" y="16603"/>
                      <a:pt x="9246" y="16069"/>
                      <a:pt x="8889" y="15695"/>
                    </a:cubicBezTo>
                    <a:cubicBezTo>
                      <a:pt x="8706" y="15496"/>
                      <a:pt x="8470" y="15402"/>
                      <a:pt x="8226" y="15402"/>
                    </a:cubicBezTo>
                    <a:cubicBezTo>
                      <a:pt x="8186" y="15402"/>
                      <a:pt x="8146" y="15405"/>
                      <a:pt x="8106" y="15410"/>
                    </a:cubicBezTo>
                    <a:cubicBezTo>
                      <a:pt x="7607" y="15517"/>
                      <a:pt x="7446" y="16015"/>
                      <a:pt x="7357" y="16461"/>
                    </a:cubicBezTo>
                    <a:cubicBezTo>
                      <a:pt x="6930" y="18866"/>
                      <a:pt x="7660" y="21378"/>
                      <a:pt x="8551" y="23604"/>
                    </a:cubicBezTo>
                    <a:cubicBezTo>
                      <a:pt x="8872" y="24335"/>
                      <a:pt x="8943" y="25172"/>
                      <a:pt x="8729" y="25956"/>
                    </a:cubicBezTo>
                    <a:cubicBezTo>
                      <a:pt x="8693" y="26098"/>
                      <a:pt x="8622" y="26259"/>
                      <a:pt x="8426" y="26277"/>
                    </a:cubicBezTo>
                    <a:cubicBezTo>
                      <a:pt x="8414" y="26277"/>
                      <a:pt x="8401" y="26278"/>
                      <a:pt x="8389" y="26278"/>
                    </a:cubicBezTo>
                    <a:cubicBezTo>
                      <a:pt x="8156" y="26278"/>
                      <a:pt x="7960" y="26122"/>
                      <a:pt x="7910" y="25902"/>
                    </a:cubicBezTo>
                    <a:lnTo>
                      <a:pt x="6983" y="22197"/>
                    </a:lnTo>
                    <a:cubicBezTo>
                      <a:pt x="6815" y="21523"/>
                      <a:pt x="6439" y="20674"/>
                      <a:pt x="5736" y="20674"/>
                    </a:cubicBezTo>
                    <a:cubicBezTo>
                      <a:pt x="5696" y="20674"/>
                      <a:pt x="5654" y="20677"/>
                      <a:pt x="5612" y="20683"/>
                    </a:cubicBezTo>
                    <a:cubicBezTo>
                      <a:pt x="5166" y="20772"/>
                      <a:pt x="4810" y="21128"/>
                      <a:pt x="4739" y="21591"/>
                    </a:cubicBezTo>
                    <a:cubicBezTo>
                      <a:pt x="4275" y="24210"/>
                      <a:pt x="6217" y="26401"/>
                      <a:pt x="6859" y="28895"/>
                    </a:cubicBezTo>
                    <a:cubicBezTo>
                      <a:pt x="6983" y="29394"/>
                      <a:pt x="6894" y="30142"/>
                      <a:pt x="6360" y="30160"/>
                    </a:cubicBezTo>
                    <a:lnTo>
                      <a:pt x="4293" y="25243"/>
                    </a:lnTo>
                    <a:cubicBezTo>
                      <a:pt x="4222" y="25065"/>
                      <a:pt x="4133" y="24869"/>
                      <a:pt x="3919" y="24869"/>
                    </a:cubicBezTo>
                    <a:cubicBezTo>
                      <a:pt x="3759" y="24887"/>
                      <a:pt x="3616" y="24976"/>
                      <a:pt x="3545" y="25119"/>
                    </a:cubicBezTo>
                    <a:cubicBezTo>
                      <a:pt x="3082" y="25956"/>
                      <a:pt x="3314" y="26953"/>
                      <a:pt x="3616" y="27844"/>
                    </a:cubicBezTo>
                    <a:cubicBezTo>
                      <a:pt x="4311" y="29875"/>
                      <a:pt x="5362" y="31763"/>
                      <a:pt x="6734" y="33420"/>
                    </a:cubicBezTo>
                    <a:lnTo>
                      <a:pt x="6627" y="33456"/>
                    </a:lnTo>
                    <a:cubicBezTo>
                      <a:pt x="5184" y="32903"/>
                      <a:pt x="3990" y="31870"/>
                      <a:pt x="2886" y="30784"/>
                    </a:cubicBezTo>
                    <a:cubicBezTo>
                      <a:pt x="2619" y="30481"/>
                      <a:pt x="2280" y="30231"/>
                      <a:pt x="1924" y="30035"/>
                    </a:cubicBezTo>
                    <a:cubicBezTo>
                      <a:pt x="1765" y="29974"/>
                      <a:pt x="1590" y="29939"/>
                      <a:pt x="1419" y="29939"/>
                    </a:cubicBezTo>
                    <a:cubicBezTo>
                      <a:pt x="993" y="29939"/>
                      <a:pt x="588" y="30154"/>
                      <a:pt x="499" y="30712"/>
                    </a:cubicBezTo>
                    <a:cubicBezTo>
                      <a:pt x="463" y="31051"/>
                      <a:pt x="534" y="31389"/>
                      <a:pt x="730" y="31656"/>
                    </a:cubicBezTo>
                    <a:cubicBezTo>
                      <a:pt x="2049" y="33812"/>
                      <a:pt x="4471" y="34845"/>
                      <a:pt x="6502" y="36306"/>
                    </a:cubicBezTo>
                    <a:cubicBezTo>
                      <a:pt x="6472" y="36469"/>
                      <a:pt x="6325" y="36527"/>
                      <a:pt x="6155" y="36527"/>
                    </a:cubicBezTo>
                    <a:cubicBezTo>
                      <a:pt x="6027" y="36527"/>
                      <a:pt x="5886" y="36494"/>
                      <a:pt x="5772" y="36449"/>
                    </a:cubicBezTo>
                    <a:cubicBezTo>
                      <a:pt x="4917" y="36110"/>
                      <a:pt x="4097" y="35683"/>
                      <a:pt x="3331" y="35184"/>
                    </a:cubicBezTo>
                    <a:cubicBezTo>
                      <a:pt x="2733" y="34785"/>
                      <a:pt x="2119" y="34339"/>
                      <a:pt x="1374" y="34339"/>
                    </a:cubicBezTo>
                    <a:cubicBezTo>
                      <a:pt x="1320" y="34339"/>
                      <a:pt x="1266" y="34342"/>
                      <a:pt x="1211" y="34346"/>
                    </a:cubicBezTo>
                    <a:cubicBezTo>
                      <a:pt x="820" y="34382"/>
                      <a:pt x="481" y="34596"/>
                      <a:pt x="303" y="34934"/>
                    </a:cubicBezTo>
                    <a:cubicBezTo>
                      <a:pt x="0" y="35540"/>
                      <a:pt x="392" y="36110"/>
                      <a:pt x="837" y="36520"/>
                    </a:cubicBezTo>
                    <a:cubicBezTo>
                      <a:pt x="2405" y="38034"/>
                      <a:pt x="4632" y="38551"/>
                      <a:pt x="6663" y="39370"/>
                    </a:cubicBezTo>
                    <a:cubicBezTo>
                      <a:pt x="6876" y="39441"/>
                      <a:pt x="7072" y="39566"/>
                      <a:pt x="7215" y="39744"/>
                    </a:cubicBezTo>
                    <a:cubicBezTo>
                      <a:pt x="7340" y="39922"/>
                      <a:pt x="7304" y="40172"/>
                      <a:pt x="7144" y="40314"/>
                    </a:cubicBezTo>
                    <a:cubicBezTo>
                      <a:pt x="7069" y="40339"/>
                      <a:pt x="6991" y="40352"/>
                      <a:pt x="6912" y="40352"/>
                    </a:cubicBezTo>
                    <a:cubicBezTo>
                      <a:pt x="6822" y="40352"/>
                      <a:pt x="6731" y="40335"/>
                      <a:pt x="6645" y="40296"/>
                    </a:cubicBezTo>
                    <a:cubicBezTo>
                      <a:pt x="5861" y="40047"/>
                      <a:pt x="5059" y="39869"/>
                      <a:pt x="4258" y="39726"/>
                    </a:cubicBezTo>
                    <a:cubicBezTo>
                      <a:pt x="4092" y="39698"/>
                      <a:pt x="3912" y="39680"/>
                      <a:pt x="3734" y="39680"/>
                    </a:cubicBezTo>
                    <a:cubicBezTo>
                      <a:pt x="3239" y="39680"/>
                      <a:pt x="2759" y="39820"/>
                      <a:pt x="2654" y="40279"/>
                    </a:cubicBezTo>
                    <a:cubicBezTo>
                      <a:pt x="2619" y="40492"/>
                      <a:pt x="2637" y="40706"/>
                      <a:pt x="2743" y="40884"/>
                    </a:cubicBezTo>
                    <a:cubicBezTo>
                      <a:pt x="3278" y="41953"/>
                      <a:pt x="4703" y="42042"/>
                      <a:pt x="5843" y="42381"/>
                    </a:cubicBezTo>
                    <a:cubicBezTo>
                      <a:pt x="7108" y="42755"/>
                      <a:pt x="8355" y="44893"/>
                      <a:pt x="9032" y="46033"/>
                    </a:cubicBezTo>
                    <a:lnTo>
                      <a:pt x="9834" y="45587"/>
                    </a:lnTo>
                    <a:cubicBezTo>
                      <a:pt x="9513" y="44946"/>
                      <a:pt x="9299" y="42719"/>
                      <a:pt x="9869" y="42274"/>
                    </a:cubicBezTo>
                    <a:cubicBezTo>
                      <a:pt x="10439" y="41828"/>
                      <a:pt x="11152" y="41632"/>
                      <a:pt x="11847" y="41383"/>
                    </a:cubicBezTo>
                    <a:cubicBezTo>
                      <a:pt x="12541" y="41152"/>
                      <a:pt x="13236" y="40795"/>
                      <a:pt x="13610" y="40172"/>
                    </a:cubicBezTo>
                    <a:cubicBezTo>
                      <a:pt x="13877" y="39744"/>
                      <a:pt x="13913" y="39067"/>
                      <a:pt x="13307" y="38889"/>
                    </a:cubicBezTo>
                    <a:cubicBezTo>
                      <a:pt x="13218" y="38862"/>
                      <a:pt x="13126" y="38847"/>
                      <a:pt x="13035" y="38847"/>
                    </a:cubicBezTo>
                    <a:cubicBezTo>
                      <a:pt x="12889" y="38847"/>
                      <a:pt x="12744" y="38884"/>
                      <a:pt x="12613" y="38960"/>
                    </a:cubicBezTo>
                    <a:cubicBezTo>
                      <a:pt x="11936" y="39263"/>
                      <a:pt x="11259" y="39780"/>
                      <a:pt x="10493" y="39780"/>
                    </a:cubicBezTo>
                    <a:cubicBezTo>
                      <a:pt x="9709" y="39780"/>
                      <a:pt x="8854" y="38960"/>
                      <a:pt x="9495" y="38194"/>
                    </a:cubicBezTo>
                    <a:cubicBezTo>
                      <a:pt x="9709" y="37945"/>
                      <a:pt x="10029" y="37767"/>
                      <a:pt x="10368" y="37731"/>
                    </a:cubicBezTo>
                    <a:cubicBezTo>
                      <a:pt x="11829" y="37517"/>
                      <a:pt x="13290" y="37197"/>
                      <a:pt x="14715" y="36769"/>
                    </a:cubicBezTo>
                    <a:cubicBezTo>
                      <a:pt x="15338" y="36591"/>
                      <a:pt x="16015" y="36342"/>
                      <a:pt x="16389" y="35772"/>
                    </a:cubicBezTo>
                    <a:cubicBezTo>
                      <a:pt x="16567" y="35504"/>
                      <a:pt x="16639" y="35148"/>
                      <a:pt x="16550" y="34827"/>
                    </a:cubicBezTo>
                    <a:cubicBezTo>
                      <a:pt x="16415" y="34329"/>
                      <a:pt x="15974" y="34126"/>
                      <a:pt x="15529" y="34126"/>
                    </a:cubicBezTo>
                    <a:cubicBezTo>
                      <a:pt x="15385" y="34126"/>
                      <a:pt x="15241" y="34147"/>
                      <a:pt x="15107" y="34186"/>
                    </a:cubicBezTo>
                    <a:cubicBezTo>
                      <a:pt x="14679" y="34346"/>
                      <a:pt x="14287" y="34542"/>
                      <a:pt x="13931" y="34792"/>
                    </a:cubicBezTo>
                    <a:cubicBezTo>
                      <a:pt x="13147" y="35219"/>
                      <a:pt x="12274" y="35504"/>
                      <a:pt x="11383" y="35593"/>
                    </a:cubicBezTo>
                    <a:cubicBezTo>
                      <a:pt x="11315" y="35603"/>
                      <a:pt x="11244" y="35610"/>
                      <a:pt x="11173" y="35610"/>
                    </a:cubicBezTo>
                    <a:cubicBezTo>
                      <a:pt x="10987" y="35610"/>
                      <a:pt x="10805" y="35561"/>
                      <a:pt x="10689" y="35380"/>
                    </a:cubicBezTo>
                    <a:cubicBezTo>
                      <a:pt x="10600" y="35219"/>
                      <a:pt x="10582" y="35041"/>
                      <a:pt x="10653" y="34881"/>
                    </a:cubicBezTo>
                    <a:cubicBezTo>
                      <a:pt x="10760" y="34507"/>
                      <a:pt x="11098" y="34311"/>
                      <a:pt x="11437" y="34150"/>
                    </a:cubicBezTo>
                    <a:cubicBezTo>
                      <a:pt x="13521" y="33099"/>
                      <a:pt x="16033" y="32761"/>
                      <a:pt x="17672" y="31104"/>
                    </a:cubicBezTo>
                    <a:cubicBezTo>
                      <a:pt x="18171" y="30605"/>
                      <a:pt x="18527" y="29679"/>
                      <a:pt x="17850" y="29323"/>
                    </a:cubicBezTo>
                    <a:cubicBezTo>
                      <a:pt x="17720" y="29254"/>
                      <a:pt x="17574" y="29218"/>
                      <a:pt x="17425" y="29218"/>
                    </a:cubicBezTo>
                    <a:cubicBezTo>
                      <a:pt x="17267" y="29218"/>
                      <a:pt x="17106" y="29258"/>
                      <a:pt x="16959" y="29341"/>
                    </a:cubicBezTo>
                    <a:cubicBezTo>
                      <a:pt x="15196" y="30267"/>
                      <a:pt x="13468" y="31461"/>
                      <a:pt x="11455" y="31746"/>
                    </a:cubicBezTo>
                    <a:cubicBezTo>
                      <a:pt x="11317" y="31764"/>
                      <a:pt x="11178" y="31779"/>
                      <a:pt x="11041" y="31779"/>
                    </a:cubicBezTo>
                    <a:cubicBezTo>
                      <a:pt x="10789" y="31779"/>
                      <a:pt x="10547" y="31729"/>
                      <a:pt x="10350" y="31567"/>
                    </a:cubicBezTo>
                    <a:cubicBezTo>
                      <a:pt x="10154" y="31425"/>
                      <a:pt x="10047" y="31193"/>
                      <a:pt x="10101" y="30962"/>
                    </a:cubicBezTo>
                    <a:cubicBezTo>
                      <a:pt x="10172" y="30623"/>
                      <a:pt x="10528" y="30499"/>
                      <a:pt x="10849" y="30409"/>
                    </a:cubicBezTo>
                    <a:cubicBezTo>
                      <a:pt x="12559" y="29946"/>
                      <a:pt x="14287" y="29572"/>
                      <a:pt x="15944" y="28949"/>
                    </a:cubicBezTo>
                    <a:cubicBezTo>
                      <a:pt x="17690" y="28272"/>
                      <a:pt x="19382" y="27274"/>
                      <a:pt x="20540" y="25778"/>
                    </a:cubicBezTo>
                    <a:cubicBezTo>
                      <a:pt x="20718" y="25582"/>
                      <a:pt x="20754" y="25297"/>
                      <a:pt x="20629" y="25065"/>
                    </a:cubicBezTo>
                    <a:cubicBezTo>
                      <a:pt x="20514" y="24821"/>
                      <a:pt x="20307" y="24774"/>
                      <a:pt x="20101" y="24774"/>
                    </a:cubicBezTo>
                    <a:cubicBezTo>
                      <a:pt x="20051" y="24774"/>
                      <a:pt x="20001" y="24777"/>
                      <a:pt x="19952" y="24780"/>
                    </a:cubicBezTo>
                    <a:cubicBezTo>
                      <a:pt x="17458" y="24958"/>
                      <a:pt x="15231" y="26277"/>
                      <a:pt x="13004" y="27417"/>
                    </a:cubicBezTo>
                    <a:cubicBezTo>
                      <a:pt x="12582" y="27621"/>
                      <a:pt x="12114" y="27826"/>
                      <a:pt x="11666" y="27826"/>
                    </a:cubicBezTo>
                    <a:cubicBezTo>
                      <a:pt x="11490" y="27826"/>
                      <a:pt x="11317" y="27795"/>
                      <a:pt x="11152" y="27719"/>
                    </a:cubicBezTo>
                    <a:cubicBezTo>
                      <a:pt x="10956" y="27666"/>
                      <a:pt x="10849" y="27452"/>
                      <a:pt x="10902" y="27274"/>
                    </a:cubicBezTo>
                    <a:cubicBezTo>
                      <a:pt x="11063" y="26241"/>
                      <a:pt x="12132" y="25617"/>
                      <a:pt x="13111" y="25261"/>
                    </a:cubicBezTo>
                    <a:cubicBezTo>
                      <a:pt x="14519" y="24745"/>
                      <a:pt x="15979" y="24406"/>
                      <a:pt x="17476" y="24246"/>
                    </a:cubicBezTo>
                    <a:cubicBezTo>
                      <a:pt x="19097" y="24068"/>
                      <a:pt x="20896" y="24032"/>
                      <a:pt x="22143" y="22945"/>
                    </a:cubicBezTo>
                    <a:cubicBezTo>
                      <a:pt x="22393" y="22731"/>
                      <a:pt x="22624" y="22446"/>
                      <a:pt x="22500" y="22019"/>
                    </a:cubicBezTo>
                    <a:cubicBezTo>
                      <a:pt x="22375" y="21716"/>
                      <a:pt x="22125" y="21484"/>
                      <a:pt x="21805" y="21395"/>
                    </a:cubicBezTo>
                    <a:cubicBezTo>
                      <a:pt x="21673" y="21357"/>
                      <a:pt x="21541" y="21340"/>
                      <a:pt x="21409" y="21340"/>
                    </a:cubicBezTo>
                    <a:cubicBezTo>
                      <a:pt x="20937" y="21340"/>
                      <a:pt x="20469" y="21557"/>
                      <a:pt x="20023" y="21752"/>
                    </a:cubicBezTo>
                    <a:cubicBezTo>
                      <a:pt x="18260" y="22518"/>
                      <a:pt x="16389" y="23052"/>
                      <a:pt x="14483" y="23319"/>
                    </a:cubicBezTo>
                    <a:cubicBezTo>
                      <a:pt x="14441" y="23324"/>
                      <a:pt x="14398" y="23326"/>
                      <a:pt x="14355" y="23326"/>
                    </a:cubicBezTo>
                    <a:cubicBezTo>
                      <a:pt x="14214" y="23326"/>
                      <a:pt x="14071" y="23303"/>
                      <a:pt x="13949" y="23248"/>
                    </a:cubicBezTo>
                    <a:cubicBezTo>
                      <a:pt x="13503" y="23052"/>
                      <a:pt x="13521" y="22660"/>
                      <a:pt x="13646" y="22357"/>
                    </a:cubicBezTo>
                    <a:cubicBezTo>
                      <a:pt x="14073" y="21182"/>
                      <a:pt x="15498" y="20790"/>
                      <a:pt x="16728" y="20558"/>
                    </a:cubicBezTo>
                    <a:lnTo>
                      <a:pt x="20469" y="19810"/>
                    </a:lnTo>
                    <a:cubicBezTo>
                      <a:pt x="22268" y="19454"/>
                      <a:pt x="24281" y="18955"/>
                      <a:pt x="25047" y="17227"/>
                    </a:cubicBezTo>
                    <a:cubicBezTo>
                      <a:pt x="25172" y="16977"/>
                      <a:pt x="25136" y="16692"/>
                      <a:pt x="24958" y="16496"/>
                    </a:cubicBezTo>
                    <a:cubicBezTo>
                      <a:pt x="24839" y="16368"/>
                      <a:pt x="24711" y="16325"/>
                      <a:pt x="24583" y="16325"/>
                    </a:cubicBezTo>
                    <a:cubicBezTo>
                      <a:pt x="24461" y="16325"/>
                      <a:pt x="24340" y="16364"/>
                      <a:pt x="24227" y="16407"/>
                    </a:cubicBezTo>
                    <a:cubicBezTo>
                      <a:pt x="21912" y="17138"/>
                      <a:pt x="19685" y="18278"/>
                      <a:pt x="17244" y="18314"/>
                    </a:cubicBezTo>
                    <a:cubicBezTo>
                      <a:pt x="17066" y="18314"/>
                      <a:pt x="16906" y="18224"/>
                      <a:pt x="16799" y="18082"/>
                    </a:cubicBezTo>
                    <a:cubicBezTo>
                      <a:pt x="16639" y="17761"/>
                      <a:pt x="16959" y="17476"/>
                      <a:pt x="17244" y="17316"/>
                    </a:cubicBezTo>
                    <a:cubicBezTo>
                      <a:pt x="18046" y="16888"/>
                      <a:pt x="20415" y="16194"/>
                      <a:pt x="20415" y="16194"/>
                    </a:cubicBezTo>
                    <a:cubicBezTo>
                      <a:pt x="23551" y="15909"/>
                      <a:pt x="26436" y="14377"/>
                      <a:pt x="28432" y="11972"/>
                    </a:cubicBezTo>
                    <a:cubicBezTo>
                      <a:pt x="28735" y="11615"/>
                      <a:pt x="29002" y="11081"/>
                      <a:pt x="28610" y="10778"/>
                    </a:cubicBezTo>
                    <a:cubicBezTo>
                      <a:pt x="28485" y="10691"/>
                      <a:pt x="28343" y="10647"/>
                      <a:pt x="28208" y="10647"/>
                    </a:cubicBezTo>
                    <a:cubicBezTo>
                      <a:pt x="28150" y="10647"/>
                      <a:pt x="28093" y="10655"/>
                      <a:pt x="28040" y="10671"/>
                    </a:cubicBezTo>
                    <a:cubicBezTo>
                      <a:pt x="27024" y="10921"/>
                      <a:pt x="26241" y="11615"/>
                      <a:pt x="25368" y="12132"/>
                    </a:cubicBezTo>
                    <a:cubicBezTo>
                      <a:pt x="24096" y="12856"/>
                      <a:pt x="22650" y="13232"/>
                      <a:pt x="21200" y="13232"/>
                    </a:cubicBezTo>
                    <a:cubicBezTo>
                      <a:pt x="21046" y="13232"/>
                      <a:pt x="20891" y="13227"/>
                      <a:pt x="20736" y="13219"/>
                    </a:cubicBezTo>
                    <a:cubicBezTo>
                      <a:pt x="20807" y="12524"/>
                      <a:pt x="21662" y="12239"/>
                      <a:pt x="22339" y="12079"/>
                    </a:cubicBezTo>
                    <a:cubicBezTo>
                      <a:pt x="25902" y="11206"/>
                      <a:pt x="28966" y="8961"/>
                      <a:pt x="30872" y="5843"/>
                    </a:cubicBezTo>
                    <a:cubicBezTo>
                      <a:pt x="31015" y="5612"/>
                      <a:pt x="31015" y="5327"/>
                      <a:pt x="30854" y="5113"/>
                    </a:cubicBezTo>
                    <a:cubicBezTo>
                      <a:pt x="30749" y="4966"/>
                      <a:pt x="30620" y="4918"/>
                      <a:pt x="30487" y="4918"/>
                    </a:cubicBezTo>
                    <a:cubicBezTo>
                      <a:pt x="30395" y="4918"/>
                      <a:pt x="30301" y="4941"/>
                      <a:pt x="30213" y="4971"/>
                    </a:cubicBezTo>
                    <a:cubicBezTo>
                      <a:pt x="28414" y="5541"/>
                      <a:pt x="27185" y="7607"/>
                      <a:pt x="25296" y="7643"/>
                    </a:cubicBezTo>
                    <a:cubicBezTo>
                      <a:pt x="26882" y="6039"/>
                      <a:pt x="28182" y="4169"/>
                      <a:pt x="29109" y="2120"/>
                    </a:cubicBezTo>
                    <a:cubicBezTo>
                      <a:pt x="29322" y="1639"/>
                      <a:pt x="29536" y="1105"/>
                      <a:pt x="29340" y="588"/>
                    </a:cubicBezTo>
                    <a:cubicBezTo>
                      <a:pt x="29251" y="303"/>
                      <a:pt x="29020" y="89"/>
                      <a:pt x="28752" y="18"/>
                    </a:cubicBezTo>
                    <a:cubicBezTo>
                      <a:pt x="28698" y="6"/>
                      <a:pt x="28644" y="1"/>
                      <a:pt x="2859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869" name="Google Shape;1869;p5"/>
              <p:cNvGrpSpPr/>
              <p:nvPr/>
            </p:nvGrpSpPr>
            <p:grpSpPr>
              <a:xfrm>
                <a:off x="-965199" y="2712111"/>
                <a:ext cx="1387364" cy="1986663"/>
                <a:chOff x="-965199" y="2712111"/>
                <a:chExt cx="1387364" cy="1986663"/>
              </a:xfrm>
            </p:grpSpPr>
            <p:sp>
              <p:nvSpPr>
                <p:cNvPr id="1870" name="Google Shape;1870;p5"/>
                <p:cNvSpPr/>
                <p:nvPr/>
              </p:nvSpPr>
              <p:spPr>
                <a:xfrm>
                  <a:off x="300299" y="2712111"/>
                  <a:ext cx="29392" cy="22708"/>
                </a:xfrm>
                <a:custGeom>
                  <a:rect b="b" l="l" r="r" t="t"/>
                  <a:pathLst>
                    <a:path extrusionOk="0" h="428" w="554">
                      <a:moveTo>
                        <a:pt x="268" y="0"/>
                      </a:moveTo>
                      <a:cubicBezTo>
                        <a:pt x="1" y="0"/>
                        <a:pt x="19" y="428"/>
                        <a:pt x="286" y="428"/>
                      </a:cubicBezTo>
                      <a:cubicBezTo>
                        <a:pt x="553" y="428"/>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1" name="Google Shape;1871;p5"/>
                <p:cNvSpPr/>
                <p:nvPr/>
              </p:nvSpPr>
              <p:spPr>
                <a:xfrm>
                  <a:off x="392773" y="2853182"/>
                  <a:ext cx="29392" cy="21487"/>
                </a:xfrm>
                <a:custGeom>
                  <a:rect b="b" l="l" r="r" t="t"/>
                  <a:pathLst>
                    <a:path extrusionOk="0" h="405" w="554">
                      <a:moveTo>
                        <a:pt x="304" y="0"/>
                      </a:moveTo>
                      <a:cubicBezTo>
                        <a:pt x="148" y="0"/>
                        <a:pt x="1" y="205"/>
                        <a:pt x="182" y="334"/>
                      </a:cubicBezTo>
                      <a:lnTo>
                        <a:pt x="182" y="352"/>
                      </a:lnTo>
                      <a:lnTo>
                        <a:pt x="235" y="369"/>
                      </a:lnTo>
                      <a:cubicBezTo>
                        <a:pt x="263" y="394"/>
                        <a:pt x="296" y="404"/>
                        <a:pt x="329" y="404"/>
                      </a:cubicBezTo>
                      <a:cubicBezTo>
                        <a:pt x="441" y="404"/>
                        <a:pt x="554" y="280"/>
                        <a:pt x="485" y="156"/>
                      </a:cubicBezTo>
                      <a:lnTo>
                        <a:pt x="467" y="102"/>
                      </a:lnTo>
                      <a:cubicBezTo>
                        <a:pt x="423" y="29"/>
                        <a:pt x="363" y="0"/>
                        <a:pt x="3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2" name="Google Shape;1872;p5"/>
                <p:cNvSpPr/>
                <p:nvPr/>
              </p:nvSpPr>
              <p:spPr>
                <a:xfrm>
                  <a:off x="176524" y="3035317"/>
                  <a:ext cx="16129" cy="11407"/>
                </a:xfrm>
                <a:custGeom>
                  <a:rect b="b" l="l" r="r" t="t"/>
                  <a:pathLst>
                    <a:path extrusionOk="0" h="215" w="304">
                      <a:moveTo>
                        <a:pt x="161" y="1"/>
                      </a:moveTo>
                      <a:cubicBezTo>
                        <a:pt x="0" y="1"/>
                        <a:pt x="0" y="214"/>
                        <a:pt x="143" y="214"/>
                      </a:cubicBezTo>
                      <a:cubicBezTo>
                        <a:pt x="285" y="214"/>
                        <a:pt x="303" y="1"/>
                        <a:pt x="16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3" name="Google Shape;1873;p5"/>
                <p:cNvSpPr/>
                <p:nvPr/>
              </p:nvSpPr>
              <p:spPr>
                <a:xfrm>
                  <a:off x="82937" y="2936106"/>
                  <a:ext cx="38836" cy="29339"/>
                </a:xfrm>
                <a:custGeom>
                  <a:rect b="b" l="l" r="r" t="t"/>
                  <a:pathLst>
                    <a:path extrusionOk="0" h="553" w="732">
                      <a:moveTo>
                        <a:pt x="375" y="0"/>
                      </a:moveTo>
                      <a:cubicBezTo>
                        <a:pt x="1" y="0"/>
                        <a:pt x="1" y="552"/>
                        <a:pt x="375" y="552"/>
                      </a:cubicBezTo>
                      <a:cubicBezTo>
                        <a:pt x="731" y="552"/>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4" name="Google Shape;1874;p5"/>
                <p:cNvSpPr/>
                <p:nvPr/>
              </p:nvSpPr>
              <p:spPr>
                <a:xfrm>
                  <a:off x="-93786" y="3182170"/>
                  <a:ext cx="31249" cy="25838"/>
                </a:xfrm>
                <a:custGeom>
                  <a:rect b="b" l="l" r="r" t="t"/>
                  <a:pathLst>
                    <a:path extrusionOk="0" h="487" w="589">
                      <a:moveTo>
                        <a:pt x="260" y="0"/>
                      </a:moveTo>
                      <a:cubicBezTo>
                        <a:pt x="210" y="0"/>
                        <a:pt x="158" y="10"/>
                        <a:pt x="107" y="29"/>
                      </a:cubicBezTo>
                      <a:cubicBezTo>
                        <a:pt x="54" y="65"/>
                        <a:pt x="0" y="118"/>
                        <a:pt x="18" y="190"/>
                      </a:cubicBezTo>
                      <a:cubicBezTo>
                        <a:pt x="18" y="358"/>
                        <a:pt x="162" y="486"/>
                        <a:pt x="326" y="486"/>
                      </a:cubicBezTo>
                      <a:cubicBezTo>
                        <a:pt x="354" y="486"/>
                        <a:pt x="382" y="482"/>
                        <a:pt x="410" y="475"/>
                      </a:cubicBezTo>
                      <a:cubicBezTo>
                        <a:pt x="464" y="439"/>
                        <a:pt x="499" y="386"/>
                        <a:pt x="535" y="332"/>
                      </a:cubicBezTo>
                      <a:cubicBezTo>
                        <a:pt x="588" y="261"/>
                        <a:pt x="570" y="154"/>
                        <a:pt x="517" y="101"/>
                      </a:cubicBezTo>
                      <a:cubicBezTo>
                        <a:pt x="437" y="32"/>
                        <a:pt x="350" y="0"/>
                        <a:pt x="26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5" name="Google Shape;1875;p5"/>
                <p:cNvSpPr/>
                <p:nvPr/>
              </p:nvSpPr>
              <p:spPr>
                <a:xfrm>
                  <a:off x="31899" y="3262176"/>
                  <a:ext cx="34061" cy="23663"/>
                </a:xfrm>
                <a:custGeom>
                  <a:rect b="b" l="l" r="r" t="t"/>
                  <a:pathLst>
                    <a:path extrusionOk="0" h="446" w="642">
                      <a:moveTo>
                        <a:pt x="286" y="0"/>
                      </a:moveTo>
                      <a:cubicBezTo>
                        <a:pt x="1" y="0"/>
                        <a:pt x="54" y="445"/>
                        <a:pt x="339" y="445"/>
                      </a:cubicBezTo>
                      <a:cubicBezTo>
                        <a:pt x="642" y="445"/>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6" name="Google Shape;1876;p5"/>
                <p:cNvSpPr/>
                <p:nvPr/>
              </p:nvSpPr>
              <p:spPr>
                <a:xfrm>
                  <a:off x="-201539" y="3341545"/>
                  <a:ext cx="35016" cy="24618"/>
                </a:xfrm>
                <a:custGeom>
                  <a:rect b="b" l="l" r="r" t="t"/>
                  <a:pathLst>
                    <a:path extrusionOk="0" h="464" w="660">
                      <a:moveTo>
                        <a:pt x="303" y="0"/>
                      </a:moveTo>
                      <a:cubicBezTo>
                        <a:pt x="1" y="0"/>
                        <a:pt x="72" y="464"/>
                        <a:pt x="357" y="464"/>
                      </a:cubicBezTo>
                      <a:cubicBezTo>
                        <a:pt x="660" y="464"/>
                        <a:pt x="606" y="0"/>
                        <a:pt x="30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7" name="Google Shape;1877;p5"/>
                <p:cNvSpPr/>
                <p:nvPr/>
              </p:nvSpPr>
              <p:spPr>
                <a:xfrm>
                  <a:off x="-330036" y="3475135"/>
                  <a:ext cx="37987" cy="26899"/>
                </a:xfrm>
                <a:custGeom>
                  <a:rect b="b" l="l" r="r" t="t"/>
                  <a:pathLst>
                    <a:path extrusionOk="0" h="507" w="716">
                      <a:moveTo>
                        <a:pt x="316" y="0"/>
                      </a:moveTo>
                      <a:cubicBezTo>
                        <a:pt x="149" y="0"/>
                        <a:pt x="0" y="213"/>
                        <a:pt x="160" y="386"/>
                      </a:cubicBezTo>
                      <a:lnTo>
                        <a:pt x="178" y="404"/>
                      </a:lnTo>
                      <a:cubicBezTo>
                        <a:pt x="233" y="477"/>
                        <a:pt x="299" y="507"/>
                        <a:pt x="363" y="507"/>
                      </a:cubicBezTo>
                      <a:cubicBezTo>
                        <a:pt x="549" y="507"/>
                        <a:pt x="715" y="256"/>
                        <a:pt x="516" y="83"/>
                      </a:cubicBezTo>
                      <a:lnTo>
                        <a:pt x="481" y="83"/>
                      </a:lnTo>
                      <a:cubicBezTo>
                        <a:pt x="431" y="25"/>
                        <a:pt x="373" y="0"/>
                        <a:pt x="3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8" name="Google Shape;1878;p5"/>
                <p:cNvSpPr/>
                <p:nvPr/>
              </p:nvSpPr>
              <p:spPr>
                <a:xfrm>
                  <a:off x="-294171" y="2951226"/>
                  <a:ext cx="45415" cy="33106"/>
                </a:xfrm>
                <a:custGeom>
                  <a:rect b="b" l="l" r="r" t="t"/>
                  <a:pathLst>
                    <a:path extrusionOk="0" h="624" w="856">
                      <a:moveTo>
                        <a:pt x="393" y="0"/>
                      </a:moveTo>
                      <a:cubicBezTo>
                        <a:pt x="1" y="0"/>
                        <a:pt x="72" y="624"/>
                        <a:pt x="464" y="624"/>
                      </a:cubicBezTo>
                      <a:cubicBezTo>
                        <a:pt x="856" y="624"/>
                        <a:pt x="785" y="0"/>
                        <a:pt x="3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79" name="Google Shape;1879;p5"/>
                <p:cNvSpPr/>
                <p:nvPr/>
              </p:nvSpPr>
              <p:spPr>
                <a:xfrm>
                  <a:off x="-325367" y="3126994"/>
                  <a:ext cx="20851" cy="15174"/>
                </a:xfrm>
                <a:custGeom>
                  <a:rect b="b" l="l" r="r" t="t"/>
                  <a:pathLst>
                    <a:path extrusionOk="0" h="286" w="393">
                      <a:moveTo>
                        <a:pt x="179" y="1"/>
                      </a:moveTo>
                      <a:cubicBezTo>
                        <a:pt x="1" y="1"/>
                        <a:pt x="19" y="286"/>
                        <a:pt x="197" y="286"/>
                      </a:cubicBezTo>
                      <a:cubicBezTo>
                        <a:pt x="393" y="286"/>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0" name="Google Shape;1880;p5"/>
                <p:cNvSpPr/>
                <p:nvPr/>
              </p:nvSpPr>
              <p:spPr>
                <a:xfrm>
                  <a:off x="83892" y="3438899"/>
                  <a:ext cx="44460" cy="32151"/>
                </a:xfrm>
                <a:custGeom>
                  <a:rect b="b" l="l" r="r" t="t"/>
                  <a:pathLst>
                    <a:path extrusionOk="0" h="606" w="838">
                      <a:moveTo>
                        <a:pt x="392" y="0"/>
                      </a:moveTo>
                      <a:cubicBezTo>
                        <a:pt x="0" y="0"/>
                        <a:pt x="72" y="606"/>
                        <a:pt x="464" y="606"/>
                      </a:cubicBezTo>
                      <a:cubicBezTo>
                        <a:pt x="838" y="606"/>
                        <a:pt x="784" y="0"/>
                        <a:pt x="3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1" name="Google Shape;1881;p5"/>
                <p:cNvSpPr/>
                <p:nvPr/>
              </p:nvSpPr>
              <p:spPr>
                <a:xfrm>
                  <a:off x="-138882" y="3509673"/>
                  <a:ext cx="24618" cy="18781"/>
                </a:xfrm>
                <a:custGeom>
                  <a:rect b="b" l="l" r="r" t="t"/>
                  <a:pathLst>
                    <a:path extrusionOk="0" h="354" w="464">
                      <a:moveTo>
                        <a:pt x="229" y="0"/>
                      </a:moveTo>
                      <a:cubicBezTo>
                        <a:pt x="115" y="0"/>
                        <a:pt x="0" y="157"/>
                        <a:pt x="84" y="270"/>
                      </a:cubicBezTo>
                      <a:lnTo>
                        <a:pt x="84" y="252"/>
                      </a:lnTo>
                      <a:lnTo>
                        <a:pt x="120" y="305"/>
                      </a:lnTo>
                      <a:cubicBezTo>
                        <a:pt x="143" y="339"/>
                        <a:pt x="173" y="353"/>
                        <a:pt x="204" y="353"/>
                      </a:cubicBezTo>
                      <a:cubicBezTo>
                        <a:pt x="322" y="353"/>
                        <a:pt x="464" y="162"/>
                        <a:pt x="352" y="91"/>
                      </a:cubicBezTo>
                      <a:lnTo>
                        <a:pt x="316" y="38"/>
                      </a:lnTo>
                      <a:cubicBezTo>
                        <a:pt x="290" y="12"/>
                        <a:pt x="259" y="0"/>
                        <a:pt x="2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2" name="Google Shape;1882;p5"/>
                <p:cNvSpPr/>
                <p:nvPr/>
              </p:nvSpPr>
              <p:spPr>
                <a:xfrm>
                  <a:off x="-452007" y="3693134"/>
                  <a:ext cx="31249" cy="23663"/>
                </a:xfrm>
                <a:custGeom>
                  <a:rect b="b" l="l" r="r" t="t"/>
                  <a:pathLst>
                    <a:path extrusionOk="0" h="446" w="589">
                      <a:moveTo>
                        <a:pt x="286" y="0"/>
                      </a:moveTo>
                      <a:cubicBezTo>
                        <a:pt x="1" y="0"/>
                        <a:pt x="36" y="446"/>
                        <a:pt x="304" y="446"/>
                      </a:cubicBezTo>
                      <a:cubicBezTo>
                        <a:pt x="589"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3" name="Google Shape;1883;p5"/>
                <p:cNvSpPr/>
                <p:nvPr/>
              </p:nvSpPr>
              <p:spPr>
                <a:xfrm>
                  <a:off x="-556895" y="3166678"/>
                  <a:ext cx="31249" cy="23716"/>
                </a:xfrm>
                <a:custGeom>
                  <a:rect b="b" l="l" r="r" t="t"/>
                  <a:pathLst>
                    <a:path extrusionOk="0" h="447" w="589">
                      <a:moveTo>
                        <a:pt x="268" y="1"/>
                      </a:moveTo>
                      <a:cubicBezTo>
                        <a:pt x="0" y="1"/>
                        <a:pt x="18" y="446"/>
                        <a:pt x="303" y="446"/>
                      </a:cubicBezTo>
                      <a:cubicBezTo>
                        <a:pt x="588" y="446"/>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4" name="Google Shape;1884;p5"/>
                <p:cNvSpPr/>
                <p:nvPr/>
              </p:nvSpPr>
              <p:spPr>
                <a:xfrm>
                  <a:off x="-526813" y="3339369"/>
                  <a:ext cx="32364" cy="28172"/>
                </a:xfrm>
                <a:custGeom>
                  <a:rect b="b" l="l" r="r" t="t"/>
                  <a:pathLst>
                    <a:path extrusionOk="0" h="531" w="610">
                      <a:moveTo>
                        <a:pt x="260" y="1"/>
                      </a:moveTo>
                      <a:cubicBezTo>
                        <a:pt x="4" y="1"/>
                        <a:pt x="1" y="530"/>
                        <a:pt x="250" y="530"/>
                      </a:cubicBezTo>
                      <a:cubicBezTo>
                        <a:pt x="268" y="530"/>
                        <a:pt x="286" y="528"/>
                        <a:pt x="306" y="522"/>
                      </a:cubicBezTo>
                      <a:lnTo>
                        <a:pt x="324" y="522"/>
                      </a:lnTo>
                      <a:cubicBezTo>
                        <a:pt x="591" y="469"/>
                        <a:pt x="609" y="95"/>
                        <a:pt x="342" y="24"/>
                      </a:cubicBezTo>
                      <a:lnTo>
                        <a:pt x="306" y="6"/>
                      </a:lnTo>
                      <a:cubicBezTo>
                        <a:pt x="290" y="2"/>
                        <a:pt x="275" y="1"/>
                        <a:pt x="2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5" name="Google Shape;1885;p5"/>
                <p:cNvSpPr/>
                <p:nvPr/>
              </p:nvSpPr>
              <p:spPr>
                <a:xfrm>
                  <a:off x="-666558" y="3550631"/>
                  <a:ext cx="23238" cy="16871"/>
                </a:xfrm>
                <a:custGeom>
                  <a:rect b="b" l="l" r="r" t="t"/>
                  <a:pathLst>
                    <a:path extrusionOk="0" h="318" w="438">
                      <a:moveTo>
                        <a:pt x="144" y="0"/>
                      </a:moveTo>
                      <a:cubicBezTo>
                        <a:pt x="107" y="0"/>
                        <a:pt x="74" y="19"/>
                        <a:pt x="54" y="68"/>
                      </a:cubicBezTo>
                      <a:cubicBezTo>
                        <a:pt x="19" y="139"/>
                        <a:pt x="1" y="210"/>
                        <a:pt x="72" y="281"/>
                      </a:cubicBezTo>
                      <a:cubicBezTo>
                        <a:pt x="108" y="299"/>
                        <a:pt x="143" y="317"/>
                        <a:pt x="179" y="317"/>
                      </a:cubicBezTo>
                      <a:cubicBezTo>
                        <a:pt x="197" y="317"/>
                        <a:pt x="232" y="299"/>
                        <a:pt x="250" y="281"/>
                      </a:cubicBezTo>
                      <a:cubicBezTo>
                        <a:pt x="259" y="264"/>
                        <a:pt x="268" y="255"/>
                        <a:pt x="275" y="255"/>
                      </a:cubicBezTo>
                      <a:cubicBezTo>
                        <a:pt x="281" y="255"/>
                        <a:pt x="286" y="264"/>
                        <a:pt x="286" y="281"/>
                      </a:cubicBezTo>
                      <a:cubicBezTo>
                        <a:pt x="438" y="226"/>
                        <a:pt x="269" y="0"/>
                        <a:pt x="1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6" name="Google Shape;1886;p5"/>
                <p:cNvSpPr/>
                <p:nvPr/>
              </p:nvSpPr>
              <p:spPr>
                <a:xfrm>
                  <a:off x="-566339" y="3798022"/>
                  <a:ext cx="45415" cy="35971"/>
                </a:xfrm>
                <a:custGeom>
                  <a:rect b="b" l="l" r="r" t="t"/>
                  <a:pathLst>
                    <a:path extrusionOk="0" h="678" w="856">
                      <a:moveTo>
                        <a:pt x="446" y="1"/>
                      </a:moveTo>
                      <a:cubicBezTo>
                        <a:pt x="18" y="1"/>
                        <a:pt x="0" y="678"/>
                        <a:pt x="410" y="678"/>
                      </a:cubicBezTo>
                      <a:cubicBezTo>
                        <a:pt x="855" y="678"/>
                        <a:pt x="855"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7" name="Google Shape;1887;p5"/>
                <p:cNvSpPr/>
                <p:nvPr/>
              </p:nvSpPr>
              <p:spPr>
                <a:xfrm>
                  <a:off x="-652339" y="3954425"/>
                  <a:ext cx="28384" cy="27960"/>
                </a:xfrm>
                <a:custGeom>
                  <a:rect b="b" l="l" r="r" t="t"/>
                  <a:pathLst>
                    <a:path extrusionOk="0" h="527" w="535">
                      <a:moveTo>
                        <a:pt x="196" y="509"/>
                      </a:moveTo>
                      <a:lnTo>
                        <a:pt x="196" y="509"/>
                      </a:lnTo>
                      <a:cubicBezTo>
                        <a:pt x="210" y="513"/>
                        <a:pt x="223" y="517"/>
                        <a:pt x="237" y="519"/>
                      </a:cubicBezTo>
                      <a:lnTo>
                        <a:pt x="237" y="519"/>
                      </a:lnTo>
                      <a:lnTo>
                        <a:pt x="196" y="509"/>
                      </a:lnTo>
                      <a:close/>
                      <a:moveTo>
                        <a:pt x="290" y="0"/>
                      </a:moveTo>
                      <a:cubicBezTo>
                        <a:pt x="271" y="0"/>
                        <a:pt x="252" y="3"/>
                        <a:pt x="232" y="10"/>
                      </a:cubicBezTo>
                      <a:cubicBezTo>
                        <a:pt x="107" y="63"/>
                        <a:pt x="0" y="135"/>
                        <a:pt x="36" y="277"/>
                      </a:cubicBezTo>
                      <a:cubicBezTo>
                        <a:pt x="36" y="402"/>
                        <a:pt x="125" y="509"/>
                        <a:pt x="249" y="509"/>
                      </a:cubicBezTo>
                      <a:lnTo>
                        <a:pt x="263" y="522"/>
                      </a:lnTo>
                      <a:lnTo>
                        <a:pt x="263" y="522"/>
                      </a:lnTo>
                      <a:cubicBezTo>
                        <a:pt x="254" y="521"/>
                        <a:pt x="246" y="520"/>
                        <a:pt x="237" y="519"/>
                      </a:cubicBezTo>
                      <a:lnTo>
                        <a:pt x="237" y="519"/>
                      </a:lnTo>
                      <a:lnTo>
                        <a:pt x="267" y="527"/>
                      </a:lnTo>
                      <a:lnTo>
                        <a:pt x="263" y="522"/>
                      </a:lnTo>
                      <a:lnTo>
                        <a:pt x="263" y="522"/>
                      </a:lnTo>
                      <a:cubicBezTo>
                        <a:pt x="268" y="522"/>
                        <a:pt x="274" y="523"/>
                        <a:pt x="280" y="523"/>
                      </a:cubicBezTo>
                      <a:cubicBezTo>
                        <a:pt x="408" y="523"/>
                        <a:pt x="520" y="424"/>
                        <a:pt x="535" y="277"/>
                      </a:cubicBezTo>
                      <a:cubicBezTo>
                        <a:pt x="535" y="152"/>
                        <a:pt x="425" y="0"/>
                        <a:pt x="29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8" name="Google Shape;1888;p5"/>
                <p:cNvSpPr/>
                <p:nvPr/>
              </p:nvSpPr>
              <p:spPr>
                <a:xfrm>
                  <a:off x="-246900" y="3920895"/>
                  <a:ext cx="37828" cy="28437"/>
                </a:xfrm>
                <a:custGeom>
                  <a:rect b="b" l="l" r="r" t="t"/>
                  <a:pathLst>
                    <a:path extrusionOk="0" h="536" w="713">
                      <a:moveTo>
                        <a:pt x="357" y="1"/>
                      </a:moveTo>
                      <a:cubicBezTo>
                        <a:pt x="0" y="1"/>
                        <a:pt x="0" y="535"/>
                        <a:pt x="357" y="535"/>
                      </a:cubicBezTo>
                      <a:cubicBezTo>
                        <a:pt x="713" y="535"/>
                        <a:pt x="713" y="1"/>
                        <a:pt x="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89" name="Google Shape;1889;p5"/>
                <p:cNvSpPr/>
                <p:nvPr/>
              </p:nvSpPr>
              <p:spPr>
                <a:xfrm>
                  <a:off x="-492965" y="4018886"/>
                  <a:ext cx="33478" cy="25679"/>
                </a:xfrm>
                <a:custGeom>
                  <a:rect b="b" l="l" r="r" t="t"/>
                  <a:pathLst>
                    <a:path extrusionOk="0" h="484" w="631">
                      <a:moveTo>
                        <a:pt x="394" y="1"/>
                      </a:moveTo>
                      <a:cubicBezTo>
                        <a:pt x="357" y="1"/>
                        <a:pt x="321" y="9"/>
                        <a:pt x="292" y="24"/>
                      </a:cubicBezTo>
                      <a:cubicBezTo>
                        <a:pt x="256" y="42"/>
                        <a:pt x="238" y="60"/>
                        <a:pt x="220" y="60"/>
                      </a:cubicBezTo>
                      <a:cubicBezTo>
                        <a:pt x="0" y="197"/>
                        <a:pt x="195" y="484"/>
                        <a:pt x="377" y="484"/>
                      </a:cubicBezTo>
                      <a:cubicBezTo>
                        <a:pt x="430" y="484"/>
                        <a:pt x="483" y="459"/>
                        <a:pt x="523" y="398"/>
                      </a:cubicBezTo>
                      <a:lnTo>
                        <a:pt x="577" y="309"/>
                      </a:lnTo>
                      <a:cubicBezTo>
                        <a:pt x="630" y="220"/>
                        <a:pt x="612" y="113"/>
                        <a:pt x="541" y="60"/>
                      </a:cubicBezTo>
                      <a:cubicBezTo>
                        <a:pt x="499" y="18"/>
                        <a:pt x="445" y="1"/>
                        <a:pt x="3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0" name="Google Shape;1890;p5"/>
                <p:cNvSpPr/>
                <p:nvPr/>
              </p:nvSpPr>
              <p:spPr>
                <a:xfrm>
                  <a:off x="-635362" y="4265852"/>
                  <a:ext cx="32841" cy="28278"/>
                </a:xfrm>
                <a:custGeom>
                  <a:rect b="b" l="l" r="r" t="t"/>
                  <a:pathLst>
                    <a:path extrusionOk="0" h="533" w="619">
                      <a:moveTo>
                        <a:pt x="339" y="1"/>
                      </a:moveTo>
                      <a:lnTo>
                        <a:pt x="348" y="6"/>
                      </a:lnTo>
                      <a:lnTo>
                        <a:pt x="348" y="6"/>
                      </a:lnTo>
                      <a:cubicBezTo>
                        <a:pt x="343" y="6"/>
                        <a:pt x="339" y="6"/>
                        <a:pt x="335" y="6"/>
                      </a:cubicBezTo>
                      <a:cubicBezTo>
                        <a:pt x="280" y="6"/>
                        <a:pt x="225" y="22"/>
                        <a:pt x="179" y="54"/>
                      </a:cubicBezTo>
                      <a:cubicBezTo>
                        <a:pt x="72" y="143"/>
                        <a:pt x="1" y="375"/>
                        <a:pt x="143" y="464"/>
                      </a:cubicBezTo>
                      <a:cubicBezTo>
                        <a:pt x="207" y="510"/>
                        <a:pt x="280" y="532"/>
                        <a:pt x="348" y="532"/>
                      </a:cubicBezTo>
                      <a:cubicBezTo>
                        <a:pt x="492" y="532"/>
                        <a:pt x="618" y="437"/>
                        <a:pt x="606" y="268"/>
                      </a:cubicBezTo>
                      <a:cubicBezTo>
                        <a:pt x="606" y="126"/>
                        <a:pt x="482"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1" name="Google Shape;1891;p5"/>
                <p:cNvSpPr/>
                <p:nvPr/>
              </p:nvSpPr>
              <p:spPr>
                <a:xfrm>
                  <a:off x="-724175" y="4168498"/>
                  <a:ext cx="32151" cy="23716"/>
                </a:xfrm>
                <a:custGeom>
                  <a:rect b="b" l="l" r="r" t="t"/>
                  <a:pathLst>
                    <a:path extrusionOk="0" h="447" w="606">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2" name="Google Shape;1892;p5"/>
                <p:cNvSpPr/>
                <p:nvPr/>
              </p:nvSpPr>
              <p:spPr>
                <a:xfrm>
                  <a:off x="-811130" y="3729051"/>
                  <a:ext cx="35971" cy="25573"/>
                </a:xfrm>
                <a:custGeom>
                  <a:rect b="b" l="l" r="r" t="t"/>
                  <a:pathLst>
                    <a:path extrusionOk="0" h="482" w="678">
                      <a:moveTo>
                        <a:pt x="374" y="0"/>
                      </a:moveTo>
                      <a:cubicBezTo>
                        <a:pt x="72" y="0"/>
                        <a:pt x="0" y="481"/>
                        <a:pt x="303" y="481"/>
                      </a:cubicBezTo>
                      <a:cubicBezTo>
                        <a:pt x="606" y="481"/>
                        <a:pt x="677" y="0"/>
                        <a:pt x="37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3" name="Google Shape;1893;p5"/>
                <p:cNvSpPr/>
                <p:nvPr/>
              </p:nvSpPr>
              <p:spPr>
                <a:xfrm>
                  <a:off x="-296028" y="4129769"/>
                  <a:ext cx="45415" cy="32204"/>
                </a:xfrm>
                <a:custGeom>
                  <a:rect b="b" l="l" r="r" t="t"/>
                  <a:pathLst>
                    <a:path extrusionOk="0" h="607" w="856">
                      <a:moveTo>
                        <a:pt x="392" y="1"/>
                      </a:moveTo>
                      <a:cubicBezTo>
                        <a:pt x="0" y="1"/>
                        <a:pt x="71" y="606"/>
                        <a:pt x="463"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4" name="Google Shape;1894;p5"/>
                <p:cNvSpPr/>
                <p:nvPr/>
              </p:nvSpPr>
              <p:spPr>
                <a:xfrm>
                  <a:off x="-669370" y="4471914"/>
                  <a:ext cx="35971" cy="26528"/>
                </a:xfrm>
                <a:custGeom>
                  <a:rect b="b" l="l" r="r" t="t"/>
                  <a:pathLst>
                    <a:path extrusionOk="0" h="500" w="678">
                      <a:moveTo>
                        <a:pt x="357" y="0"/>
                      </a:moveTo>
                      <a:cubicBezTo>
                        <a:pt x="18" y="0"/>
                        <a:pt x="0" y="499"/>
                        <a:pt x="321" y="499"/>
                      </a:cubicBezTo>
                      <a:cubicBezTo>
                        <a:pt x="642" y="499"/>
                        <a:pt x="677"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5" name="Google Shape;1895;p5"/>
                <p:cNvSpPr/>
                <p:nvPr/>
              </p:nvSpPr>
              <p:spPr>
                <a:xfrm>
                  <a:off x="-933844" y="4437323"/>
                  <a:ext cx="26368" cy="25785"/>
                </a:xfrm>
                <a:custGeom>
                  <a:rect b="b" l="l" r="r" t="t"/>
                  <a:pathLst>
                    <a:path extrusionOk="0" h="486" w="497">
                      <a:moveTo>
                        <a:pt x="251" y="0"/>
                      </a:moveTo>
                      <a:cubicBezTo>
                        <a:pt x="137" y="0"/>
                        <a:pt x="28" y="82"/>
                        <a:pt x="15" y="207"/>
                      </a:cubicBezTo>
                      <a:cubicBezTo>
                        <a:pt x="1" y="323"/>
                        <a:pt x="115" y="485"/>
                        <a:pt x="245" y="485"/>
                      </a:cubicBezTo>
                      <a:cubicBezTo>
                        <a:pt x="275" y="485"/>
                        <a:pt x="306" y="477"/>
                        <a:pt x="336" y="456"/>
                      </a:cubicBezTo>
                      <a:lnTo>
                        <a:pt x="478" y="314"/>
                      </a:lnTo>
                      <a:cubicBezTo>
                        <a:pt x="478" y="278"/>
                        <a:pt x="496" y="260"/>
                        <a:pt x="496" y="243"/>
                      </a:cubicBezTo>
                      <a:cubicBezTo>
                        <a:pt x="478" y="171"/>
                        <a:pt x="443" y="100"/>
                        <a:pt x="389" y="47"/>
                      </a:cubicBezTo>
                      <a:cubicBezTo>
                        <a:pt x="347" y="15"/>
                        <a:pt x="298" y="0"/>
                        <a:pt x="2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6" name="Google Shape;1896;p5"/>
                <p:cNvSpPr/>
                <p:nvPr/>
              </p:nvSpPr>
              <p:spPr>
                <a:xfrm>
                  <a:off x="-831927" y="4677021"/>
                  <a:ext cx="25573" cy="21753"/>
                </a:xfrm>
                <a:custGeom>
                  <a:rect b="b" l="l" r="r" t="t"/>
                  <a:pathLst>
                    <a:path extrusionOk="0" h="410" w="482">
                      <a:moveTo>
                        <a:pt x="232" y="0"/>
                      </a:moveTo>
                      <a:cubicBezTo>
                        <a:pt x="0" y="36"/>
                        <a:pt x="0" y="374"/>
                        <a:pt x="232" y="410"/>
                      </a:cubicBezTo>
                      <a:cubicBezTo>
                        <a:pt x="481" y="374"/>
                        <a:pt x="481" y="36"/>
                        <a:pt x="2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7" name="Google Shape;1897;p5"/>
                <p:cNvSpPr/>
                <p:nvPr/>
              </p:nvSpPr>
              <p:spPr>
                <a:xfrm>
                  <a:off x="-965199" y="4202559"/>
                  <a:ext cx="35971" cy="26528"/>
                </a:xfrm>
                <a:custGeom>
                  <a:rect b="b" l="l" r="r" t="t"/>
                  <a:pathLst>
                    <a:path extrusionOk="0" h="500" w="678">
                      <a:moveTo>
                        <a:pt x="357" y="0"/>
                      </a:moveTo>
                      <a:cubicBezTo>
                        <a:pt x="36" y="0"/>
                        <a:pt x="1" y="499"/>
                        <a:pt x="321" y="499"/>
                      </a:cubicBezTo>
                      <a:cubicBezTo>
                        <a:pt x="642" y="499"/>
                        <a:pt x="678"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98" name="Google Shape;1898;p5"/>
                <p:cNvSpPr/>
                <p:nvPr/>
              </p:nvSpPr>
              <p:spPr>
                <a:xfrm>
                  <a:off x="-43597" y="3685706"/>
                  <a:ext cx="35865" cy="29552"/>
                </a:xfrm>
                <a:custGeom>
                  <a:rect b="b" l="l" r="r" t="t"/>
                  <a:pathLst>
                    <a:path extrusionOk="0" h="557" w="676">
                      <a:moveTo>
                        <a:pt x="376" y="0"/>
                      </a:moveTo>
                      <a:cubicBezTo>
                        <a:pt x="284" y="0"/>
                        <a:pt x="192" y="41"/>
                        <a:pt x="141" y="123"/>
                      </a:cubicBezTo>
                      <a:lnTo>
                        <a:pt x="105" y="158"/>
                      </a:lnTo>
                      <a:cubicBezTo>
                        <a:pt x="0" y="338"/>
                        <a:pt x="136" y="557"/>
                        <a:pt x="330" y="557"/>
                      </a:cubicBezTo>
                      <a:cubicBezTo>
                        <a:pt x="366" y="557"/>
                        <a:pt x="405" y="549"/>
                        <a:pt x="444" y="532"/>
                      </a:cubicBezTo>
                      <a:lnTo>
                        <a:pt x="497" y="497"/>
                      </a:lnTo>
                      <a:cubicBezTo>
                        <a:pt x="640" y="408"/>
                        <a:pt x="675" y="212"/>
                        <a:pt x="569" y="69"/>
                      </a:cubicBezTo>
                      <a:cubicBezTo>
                        <a:pt x="515" y="23"/>
                        <a:pt x="445" y="0"/>
                        <a:pt x="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1899" name="Google Shape;1899;p5"/>
            <p:cNvGrpSpPr/>
            <p:nvPr/>
          </p:nvGrpSpPr>
          <p:grpSpPr>
            <a:xfrm>
              <a:off x="-1147599" y="4268346"/>
              <a:ext cx="1738605" cy="1518413"/>
              <a:chOff x="-1147599" y="4268346"/>
              <a:chExt cx="1738605" cy="1518413"/>
            </a:xfrm>
          </p:grpSpPr>
          <p:sp>
            <p:nvSpPr>
              <p:cNvPr id="1900" name="Google Shape;1900;p5"/>
              <p:cNvSpPr/>
              <p:nvPr/>
            </p:nvSpPr>
            <p:spPr>
              <a:xfrm>
                <a:off x="-920793" y="5447260"/>
                <a:ext cx="442373" cy="339499"/>
              </a:xfrm>
              <a:custGeom>
                <a:rect b="b" l="l" r="r" t="t"/>
                <a:pathLst>
                  <a:path extrusionOk="0" h="6399" w="8338">
                    <a:moveTo>
                      <a:pt x="8338" y="1"/>
                    </a:moveTo>
                    <a:lnTo>
                      <a:pt x="54" y="5808"/>
                    </a:lnTo>
                    <a:cubicBezTo>
                      <a:pt x="1" y="6093"/>
                      <a:pt x="179" y="6360"/>
                      <a:pt x="464" y="6396"/>
                    </a:cubicBezTo>
                    <a:cubicBezTo>
                      <a:pt x="470" y="6398"/>
                      <a:pt x="477" y="6399"/>
                      <a:pt x="485" y="6399"/>
                    </a:cubicBezTo>
                    <a:cubicBezTo>
                      <a:pt x="1140" y="6399"/>
                      <a:pt x="8337" y="1"/>
                      <a:pt x="833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901" name="Google Shape;1901;p5"/>
              <p:cNvGrpSpPr/>
              <p:nvPr/>
            </p:nvGrpSpPr>
            <p:grpSpPr>
              <a:xfrm>
                <a:off x="-1147599" y="4268346"/>
                <a:ext cx="924377" cy="1359534"/>
                <a:chOff x="-1147599" y="4268346"/>
                <a:chExt cx="924377" cy="1359534"/>
              </a:xfrm>
            </p:grpSpPr>
            <p:sp>
              <p:nvSpPr>
                <p:cNvPr id="1902" name="Google Shape;1902;p5"/>
                <p:cNvSpPr/>
                <p:nvPr/>
              </p:nvSpPr>
              <p:spPr>
                <a:xfrm>
                  <a:off x="-1147599" y="4272484"/>
                  <a:ext cx="924377" cy="1355396"/>
                </a:xfrm>
                <a:custGeom>
                  <a:rect b="b" l="l" r="r" t="t"/>
                  <a:pathLst>
                    <a:path extrusionOk="0" h="25547" w="17423">
                      <a:moveTo>
                        <a:pt x="16407" y="1"/>
                      </a:moveTo>
                      <a:cubicBezTo>
                        <a:pt x="16407" y="1"/>
                        <a:pt x="0" y="10832"/>
                        <a:pt x="7643" y="25546"/>
                      </a:cubicBezTo>
                      <a:cubicBezTo>
                        <a:pt x="7643" y="25546"/>
                        <a:pt x="13949" y="23836"/>
                        <a:pt x="15802" y="13967"/>
                      </a:cubicBezTo>
                      <a:cubicBezTo>
                        <a:pt x="17423" y="5345"/>
                        <a:pt x="16407" y="1"/>
                        <a:pt x="1640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3" name="Google Shape;1903;p5"/>
                <p:cNvSpPr/>
                <p:nvPr/>
              </p:nvSpPr>
              <p:spPr>
                <a:xfrm>
                  <a:off x="-714731" y="4268346"/>
                  <a:ext cx="440463" cy="1339692"/>
                </a:xfrm>
                <a:custGeom>
                  <a:rect b="b" l="l" r="r" t="t"/>
                  <a:pathLst>
                    <a:path extrusionOk="0" h="25251" w="8302">
                      <a:moveTo>
                        <a:pt x="8153" y="1"/>
                      </a:moveTo>
                      <a:cubicBezTo>
                        <a:pt x="8103" y="1"/>
                        <a:pt x="8048" y="24"/>
                        <a:pt x="8035" y="79"/>
                      </a:cubicBezTo>
                      <a:cubicBezTo>
                        <a:pt x="7981" y="239"/>
                        <a:pt x="2192" y="15025"/>
                        <a:pt x="18" y="25108"/>
                      </a:cubicBezTo>
                      <a:cubicBezTo>
                        <a:pt x="0" y="25179"/>
                        <a:pt x="54" y="25232"/>
                        <a:pt x="125" y="25250"/>
                      </a:cubicBezTo>
                      <a:lnTo>
                        <a:pt x="143" y="25250"/>
                      </a:lnTo>
                      <a:cubicBezTo>
                        <a:pt x="196" y="25250"/>
                        <a:pt x="250" y="25215"/>
                        <a:pt x="268" y="25161"/>
                      </a:cubicBezTo>
                      <a:cubicBezTo>
                        <a:pt x="2441" y="15096"/>
                        <a:pt x="8213" y="328"/>
                        <a:pt x="8266" y="185"/>
                      </a:cubicBezTo>
                      <a:cubicBezTo>
                        <a:pt x="8302" y="114"/>
                        <a:pt x="8266" y="43"/>
                        <a:pt x="8195" y="7"/>
                      </a:cubicBezTo>
                      <a:cubicBezTo>
                        <a:pt x="8182" y="3"/>
                        <a:pt x="8168" y="1"/>
                        <a:pt x="81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4" name="Google Shape;1904;p5"/>
                <p:cNvSpPr/>
                <p:nvPr/>
              </p:nvSpPr>
              <p:spPr>
                <a:xfrm>
                  <a:off x="-580557" y="4550540"/>
                  <a:ext cx="307242" cy="271111"/>
                </a:xfrm>
                <a:custGeom>
                  <a:rect b="b" l="l" r="r" t="t"/>
                  <a:pathLst>
                    <a:path extrusionOk="0" h="5110" w="5791">
                      <a:moveTo>
                        <a:pt x="164" y="1"/>
                      </a:moveTo>
                      <a:cubicBezTo>
                        <a:pt x="146" y="1"/>
                        <a:pt x="127" y="5"/>
                        <a:pt x="108" y="15"/>
                      </a:cubicBezTo>
                      <a:cubicBezTo>
                        <a:pt x="37" y="33"/>
                        <a:pt x="1" y="104"/>
                        <a:pt x="37" y="175"/>
                      </a:cubicBezTo>
                      <a:lnTo>
                        <a:pt x="1782" y="5021"/>
                      </a:lnTo>
                      <a:cubicBezTo>
                        <a:pt x="1800" y="5056"/>
                        <a:pt x="1818" y="5092"/>
                        <a:pt x="1854" y="5110"/>
                      </a:cubicBezTo>
                      <a:lnTo>
                        <a:pt x="1907" y="5110"/>
                      </a:lnTo>
                      <a:cubicBezTo>
                        <a:pt x="1925" y="5110"/>
                        <a:pt x="1943" y="5092"/>
                        <a:pt x="1978" y="5074"/>
                      </a:cubicBezTo>
                      <a:lnTo>
                        <a:pt x="5702" y="2687"/>
                      </a:lnTo>
                      <a:cubicBezTo>
                        <a:pt x="5773" y="2651"/>
                        <a:pt x="5791" y="2562"/>
                        <a:pt x="5755" y="2509"/>
                      </a:cubicBezTo>
                      <a:cubicBezTo>
                        <a:pt x="5732" y="2474"/>
                        <a:pt x="5687" y="2455"/>
                        <a:pt x="5643" y="2455"/>
                      </a:cubicBezTo>
                      <a:cubicBezTo>
                        <a:pt x="5619" y="2455"/>
                        <a:pt x="5596" y="2461"/>
                        <a:pt x="5577" y="2473"/>
                      </a:cubicBezTo>
                      <a:lnTo>
                        <a:pt x="1978" y="4789"/>
                      </a:lnTo>
                      <a:lnTo>
                        <a:pt x="268" y="86"/>
                      </a:lnTo>
                      <a:cubicBezTo>
                        <a:pt x="255" y="34"/>
                        <a:pt x="213" y="1"/>
                        <a:pt x="1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5" name="Google Shape;1905;p5"/>
                <p:cNvSpPr/>
                <p:nvPr/>
              </p:nvSpPr>
              <p:spPr>
                <a:xfrm>
                  <a:off x="-477526" y="4439551"/>
                  <a:ext cx="220974" cy="189300"/>
                </a:xfrm>
                <a:custGeom>
                  <a:rect b="b" l="l" r="r" t="t"/>
                  <a:pathLst>
                    <a:path extrusionOk="0" h="3568" w="4165">
                      <a:moveTo>
                        <a:pt x="144" y="0"/>
                      </a:moveTo>
                      <a:cubicBezTo>
                        <a:pt x="132" y="0"/>
                        <a:pt x="120" y="2"/>
                        <a:pt x="108" y="5"/>
                      </a:cubicBezTo>
                      <a:cubicBezTo>
                        <a:pt x="36" y="40"/>
                        <a:pt x="1" y="112"/>
                        <a:pt x="36" y="183"/>
                      </a:cubicBezTo>
                      <a:lnTo>
                        <a:pt x="1212" y="3478"/>
                      </a:lnTo>
                      <a:cubicBezTo>
                        <a:pt x="1230" y="3514"/>
                        <a:pt x="1266" y="3550"/>
                        <a:pt x="1301" y="3568"/>
                      </a:cubicBezTo>
                      <a:lnTo>
                        <a:pt x="1337" y="3568"/>
                      </a:lnTo>
                      <a:cubicBezTo>
                        <a:pt x="1355" y="3568"/>
                        <a:pt x="1390" y="3568"/>
                        <a:pt x="1408" y="3550"/>
                      </a:cubicBezTo>
                      <a:lnTo>
                        <a:pt x="4045" y="1875"/>
                      </a:lnTo>
                      <a:cubicBezTo>
                        <a:pt x="4165" y="1800"/>
                        <a:pt x="4095" y="1624"/>
                        <a:pt x="3974" y="1624"/>
                      </a:cubicBezTo>
                      <a:cubicBezTo>
                        <a:pt x="3951" y="1624"/>
                        <a:pt x="3927" y="1630"/>
                        <a:pt x="3902" y="1644"/>
                      </a:cubicBezTo>
                      <a:lnTo>
                        <a:pt x="1408" y="3247"/>
                      </a:lnTo>
                      <a:lnTo>
                        <a:pt x="268" y="94"/>
                      </a:lnTo>
                      <a:cubicBezTo>
                        <a:pt x="253" y="35"/>
                        <a:pt x="202" y="0"/>
                        <a:pt x="14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6" name="Google Shape;1906;p5"/>
                <p:cNvSpPr/>
                <p:nvPr/>
              </p:nvSpPr>
              <p:spPr>
                <a:xfrm>
                  <a:off x="-697276" y="4704663"/>
                  <a:ext cx="410168" cy="332496"/>
                </a:xfrm>
                <a:custGeom>
                  <a:rect b="b" l="l" r="r" t="t"/>
                  <a:pathLst>
                    <a:path extrusionOk="0" h="6267" w="7731">
                      <a:moveTo>
                        <a:pt x="155" y="0"/>
                      </a:moveTo>
                      <a:cubicBezTo>
                        <a:pt x="76" y="0"/>
                        <a:pt x="1" y="73"/>
                        <a:pt x="45" y="174"/>
                      </a:cubicBezTo>
                      <a:lnTo>
                        <a:pt x="2504" y="6195"/>
                      </a:lnTo>
                      <a:cubicBezTo>
                        <a:pt x="2522" y="6231"/>
                        <a:pt x="2557" y="6249"/>
                        <a:pt x="2593" y="6266"/>
                      </a:cubicBezTo>
                      <a:lnTo>
                        <a:pt x="2629" y="6266"/>
                      </a:lnTo>
                      <a:cubicBezTo>
                        <a:pt x="2646" y="6266"/>
                        <a:pt x="2664" y="6249"/>
                        <a:pt x="2682" y="6249"/>
                      </a:cubicBezTo>
                      <a:lnTo>
                        <a:pt x="7617" y="3559"/>
                      </a:lnTo>
                      <a:cubicBezTo>
                        <a:pt x="7730" y="3477"/>
                        <a:pt x="7652" y="3322"/>
                        <a:pt x="7529" y="3322"/>
                      </a:cubicBezTo>
                      <a:cubicBezTo>
                        <a:pt x="7517" y="3322"/>
                        <a:pt x="7505" y="3324"/>
                        <a:pt x="7492" y="3327"/>
                      </a:cubicBezTo>
                      <a:lnTo>
                        <a:pt x="2700" y="5963"/>
                      </a:lnTo>
                      <a:lnTo>
                        <a:pt x="277" y="85"/>
                      </a:lnTo>
                      <a:cubicBezTo>
                        <a:pt x="251" y="25"/>
                        <a:pt x="202" y="0"/>
                        <a:pt x="15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7" name="Google Shape;1907;p5"/>
                <p:cNvSpPr/>
                <p:nvPr/>
              </p:nvSpPr>
              <p:spPr>
                <a:xfrm>
                  <a:off x="-782481" y="4882287"/>
                  <a:ext cx="458130" cy="387355"/>
                </a:xfrm>
                <a:custGeom>
                  <a:rect b="b" l="l" r="r" t="t"/>
                  <a:pathLst>
                    <a:path extrusionOk="0" h="7301" w="8635">
                      <a:moveTo>
                        <a:pt x="188" y="1"/>
                      </a:moveTo>
                      <a:cubicBezTo>
                        <a:pt x="104" y="1"/>
                        <a:pt x="1" y="80"/>
                        <a:pt x="48" y="175"/>
                      </a:cubicBezTo>
                      <a:lnTo>
                        <a:pt x="3023" y="7229"/>
                      </a:lnTo>
                      <a:cubicBezTo>
                        <a:pt x="3023" y="7265"/>
                        <a:pt x="3059" y="7283"/>
                        <a:pt x="3094" y="7301"/>
                      </a:cubicBezTo>
                      <a:lnTo>
                        <a:pt x="3130" y="7301"/>
                      </a:lnTo>
                      <a:cubicBezTo>
                        <a:pt x="3166" y="7301"/>
                        <a:pt x="3183" y="7283"/>
                        <a:pt x="3201" y="7265"/>
                      </a:cubicBezTo>
                      <a:lnTo>
                        <a:pt x="8546" y="3916"/>
                      </a:lnTo>
                      <a:cubicBezTo>
                        <a:pt x="8617" y="3880"/>
                        <a:pt x="8635" y="3791"/>
                        <a:pt x="8599" y="3738"/>
                      </a:cubicBezTo>
                      <a:cubicBezTo>
                        <a:pt x="8576" y="3703"/>
                        <a:pt x="8530" y="3676"/>
                        <a:pt x="8486" y="3676"/>
                      </a:cubicBezTo>
                      <a:cubicBezTo>
                        <a:pt x="8462" y="3676"/>
                        <a:pt x="8440" y="3684"/>
                        <a:pt x="8421" y="3702"/>
                      </a:cubicBezTo>
                      <a:lnTo>
                        <a:pt x="3201" y="6962"/>
                      </a:lnTo>
                      <a:lnTo>
                        <a:pt x="280" y="68"/>
                      </a:lnTo>
                      <a:cubicBezTo>
                        <a:pt x="268" y="21"/>
                        <a:pt x="230" y="1"/>
                        <a:pt x="1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08" name="Google Shape;1908;p5"/>
                <p:cNvSpPr/>
                <p:nvPr/>
              </p:nvSpPr>
              <p:spPr>
                <a:xfrm>
                  <a:off x="-844236" y="5123683"/>
                  <a:ext cx="441471" cy="359554"/>
                </a:xfrm>
                <a:custGeom>
                  <a:rect b="b" l="l" r="r" t="t"/>
                  <a:pathLst>
                    <a:path extrusionOk="0" h="6777" w="8321">
                      <a:moveTo>
                        <a:pt x="140" y="1"/>
                      </a:moveTo>
                      <a:cubicBezTo>
                        <a:pt x="124" y="1"/>
                        <a:pt x="107" y="3"/>
                        <a:pt x="90" y="7"/>
                      </a:cubicBezTo>
                      <a:cubicBezTo>
                        <a:pt x="36" y="43"/>
                        <a:pt x="1" y="114"/>
                        <a:pt x="36" y="185"/>
                      </a:cubicBezTo>
                      <a:lnTo>
                        <a:pt x="2922" y="6705"/>
                      </a:lnTo>
                      <a:cubicBezTo>
                        <a:pt x="2940" y="6741"/>
                        <a:pt x="2958" y="6759"/>
                        <a:pt x="2994" y="6777"/>
                      </a:cubicBezTo>
                      <a:lnTo>
                        <a:pt x="3047" y="6777"/>
                      </a:lnTo>
                      <a:cubicBezTo>
                        <a:pt x="3065" y="6777"/>
                        <a:pt x="3083" y="6777"/>
                        <a:pt x="3100" y="6759"/>
                      </a:cubicBezTo>
                      <a:lnTo>
                        <a:pt x="8249" y="3695"/>
                      </a:lnTo>
                      <a:cubicBezTo>
                        <a:pt x="8302" y="3659"/>
                        <a:pt x="8320" y="3570"/>
                        <a:pt x="8284" y="3517"/>
                      </a:cubicBezTo>
                      <a:cubicBezTo>
                        <a:pt x="8261" y="3482"/>
                        <a:pt x="8224" y="3463"/>
                        <a:pt x="8180" y="3463"/>
                      </a:cubicBezTo>
                      <a:cubicBezTo>
                        <a:pt x="8157" y="3463"/>
                        <a:pt x="8132" y="3468"/>
                        <a:pt x="8106" y="3481"/>
                      </a:cubicBezTo>
                      <a:lnTo>
                        <a:pt x="3100" y="6474"/>
                      </a:lnTo>
                      <a:lnTo>
                        <a:pt x="268" y="78"/>
                      </a:lnTo>
                      <a:cubicBezTo>
                        <a:pt x="241" y="24"/>
                        <a:pt x="193" y="1"/>
                        <a:pt x="1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909" name="Google Shape;1909;p5"/>
              <p:cNvGrpSpPr/>
              <p:nvPr/>
            </p:nvGrpSpPr>
            <p:grpSpPr>
              <a:xfrm>
                <a:off x="-732716" y="5242578"/>
                <a:ext cx="1323722" cy="506092"/>
                <a:chOff x="-732716" y="5242578"/>
                <a:chExt cx="1323722" cy="506092"/>
              </a:xfrm>
            </p:grpSpPr>
            <p:sp>
              <p:nvSpPr>
                <p:cNvPr id="1910" name="Google Shape;1910;p5"/>
                <p:cNvSpPr/>
                <p:nvPr/>
              </p:nvSpPr>
              <p:spPr>
                <a:xfrm>
                  <a:off x="-732716" y="5242578"/>
                  <a:ext cx="1317621" cy="506092"/>
                </a:xfrm>
                <a:custGeom>
                  <a:rect b="b" l="l" r="r" t="t"/>
                  <a:pathLst>
                    <a:path extrusionOk="0" h="9539" w="24835">
                      <a:moveTo>
                        <a:pt x="16221" y="0"/>
                      </a:moveTo>
                      <a:cubicBezTo>
                        <a:pt x="14837" y="0"/>
                        <a:pt x="13303" y="59"/>
                        <a:pt x="11634" y="207"/>
                      </a:cubicBezTo>
                      <a:cubicBezTo>
                        <a:pt x="2174" y="1062"/>
                        <a:pt x="1" y="6852"/>
                        <a:pt x="1" y="6852"/>
                      </a:cubicBezTo>
                      <a:cubicBezTo>
                        <a:pt x="2997" y="8790"/>
                        <a:pt x="5916" y="9538"/>
                        <a:pt x="8638" y="9538"/>
                      </a:cubicBezTo>
                      <a:cubicBezTo>
                        <a:pt x="17873" y="9538"/>
                        <a:pt x="24834" y="919"/>
                        <a:pt x="24834" y="919"/>
                      </a:cubicBezTo>
                      <a:cubicBezTo>
                        <a:pt x="24834" y="919"/>
                        <a:pt x="21691" y="0"/>
                        <a:pt x="1622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1" name="Google Shape;1911;p5"/>
                <p:cNvSpPr/>
                <p:nvPr/>
              </p:nvSpPr>
              <p:spPr>
                <a:xfrm>
                  <a:off x="-711919" y="5289212"/>
                  <a:ext cx="1302925" cy="292333"/>
                </a:xfrm>
                <a:custGeom>
                  <a:rect b="b" l="l" r="r" t="t"/>
                  <a:pathLst>
                    <a:path extrusionOk="0" h="5510" w="24558">
                      <a:moveTo>
                        <a:pt x="24402" y="1"/>
                      </a:moveTo>
                      <a:cubicBezTo>
                        <a:pt x="24392" y="1"/>
                        <a:pt x="24382" y="2"/>
                        <a:pt x="24371" y="5"/>
                      </a:cubicBezTo>
                      <a:cubicBezTo>
                        <a:pt x="24228" y="40"/>
                        <a:pt x="9799" y="4138"/>
                        <a:pt x="125" y="5278"/>
                      </a:cubicBezTo>
                      <a:cubicBezTo>
                        <a:pt x="54" y="5278"/>
                        <a:pt x="1" y="5349"/>
                        <a:pt x="19" y="5402"/>
                      </a:cubicBezTo>
                      <a:cubicBezTo>
                        <a:pt x="19" y="5474"/>
                        <a:pt x="72" y="5509"/>
                        <a:pt x="143" y="5509"/>
                      </a:cubicBezTo>
                      <a:cubicBezTo>
                        <a:pt x="9834" y="4387"/>
                        <a:pt x="24300" y="272"/>
                        <a:pt x="24442" y="236"/>
                      </a:cubicBezTo>
                      <a:cubicBezTo>
                        <a:pt x="24557" y="187"/>
                        <a:pt x="24520" y="1"/>
                        <a:pt x="244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2" name="Google Shape;1912;p5"/>
                <p:cNvSpPr/>
                <p:nvPr/>
              </p:nvSpPr>
              <p:spPr>
                <a:xfrm>
                  <a:off x="49884" y="5250854"/>
                  <a:ext cx="247661" cy="299495"/>
                </a:xfrm>
                <a:custGeom>
                  <a:rect b="b" l="l" r="r" t="t"/>
                  <a:pathLst>
                    <a:path extrusionOk="0" h="5645" w="4668">
                      <a:moveTo>
                        <a:pt x="2724" y="1"/>
                      </a:moveTo>
                      <a:cubicBezTo>
                        <a:pt x="2690" y="1"/>
                        <a:pt x="2657" y="20"/>
                        <a:pt x="2637" y="51"/>
                      </a:cubicBezTo>
                      <a:lnTo>
                        <a:pt x="36" y="3346"/>
                      </a:lnTo>
                      <a:cubicBezTo>
                        <a:pt x="18" y="3382"/>
                        <a:pt x="0" y="3418"/>
                        <a:pt x="18" y="3453"/>
                      </a:cubicBezTo>
                      <a:cubicBezTo>
                        <a:pt x="18" y="3489"/>
                        <a:pt x="36" y="3525"/>
                        <a:pt x="71" y="3542"/>
                      </a:cubicBezTo>
                      <a:lnTo>
                        <a:pt x="4489" y="5627"/>
                      </a:lnTo>
                      <a:cubicBezTo>
                        <a:pt x="4507" y="5627"/>
                        <a:pt x="4525" y="5645"/>
                        <a:pt x="4543" y="5645"/>
                      </a:cubicBezTo>
                      <a:cubicBezTo>
                        <a:pt x="4578" y="5645"/>
                        <a:pt x="4632" y="5609"/>
                        <a:pt x="4650" y="5573"/>
                      </a:cubicBezTo>
                      <a:cubicBezTo>
                        <a:pt x="4667" y="5502"/>
                        <a:pt x="4650" y="5431"/>
                        <a:pt x="4596" y="5413"/>
                      </a:cubicBezTo>
                      <a:lnTo>
                        <a:pt x="321" y="3382"/>
                      </a:lnTo>
                      <a:lnTo>
                        <a:pt x="2815" y="193"/>
                      </a:lnTo>
                      <a:cubicBezTo>
                        <a:pt x="2868" y="140"/>
                        <a:pt x="2850" y="69"/>
                        <a:pt x="2797" y="33"/>
                      </a:cubicBezTo>
                      <a:cubicBezTo>
                        <a:pt x="2775" y="11"/>
                        <a:pt x="2749" y="1"/>
                        <a:pt x="27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3" name="Google Shape;1913;p5"/>
                <p:cNvSpPr/>
                <p:nvPr/>
              </p:nvSpPr>
              <p:spPr>
                <a:xfrm>
                  <a:off x="237961" y="5251225"/>
                  <a:ext cx="173914" cy="212167"/>
                </a:xfrm>
                <a:custGeom>
                  <a:rect b="b" l="l" r="r" t="t"/>
                  <a:pathLst>
                    <a:path extrusionOk="0" h="3999" w="3278">
                      <a:moveTo>
                        <a:pt x="1934" y="1"/>
                      </a:moveTo>
                      <a:cubicBezTo>
                        <a:pt x="1907" y="1"/>
                        <a:pt x="1884" y="13"/>
                        <a:pt x="1871" y="44"/>
                      </a:cubicBezTo>
                      <a:lnTo>
                        <a:pt x="36" y="2377"/>
                      </a:lnTo>
                      <a:cubicBezTo>
                        <a:pt x="0" y="2431"/>
                        <a:pt x="18" y="2520"/>
                        <a:pt x="89" y="2556"/>
                      </a:cubicBezTo>
                      <a:lnTo>
                        <a:pt x="3082" y="3981"/>
                      </a:lnTo>
                      <a:cubicBezTo>
                        <a:pt x="3100" y="3981"/>
                        <a:pt x="3118" y="3981"/>
                        <a:pt x="3135" y="3999"/>
                      </a:cubicBezTo>
                      <a:lnTo>
                        <a:pt x="3135" y="3981"/>
                      </a:lnTo>
                      <a:cubicBezTo>
                        <a:pt x="3260" y="3963"/>
                        <a:pt x="3278" y="3820"/>
                        <a:pt x="3189" y="3767"/>
                      </a:cubicBezTo>
                      <a:lnTo>
                        <a:pt x="321" y="2395"/>
                      </a:lnTo>
                      <a:lnTo>
                        <a:pt x="2049" y="186"/>
                      </a:lnTo>
                      <a:cubicBezTo>
                        <a:pt x="2130" y="119"/>
                        <a:pt x="2017" y="1"/>
                        <a:pt x="19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4" name="Google Shape;1914;p5"/>
                <p:cNvSpPr/>
                <p:nvPr/>
              </p:nvSpPr>
              <p:spPr>
                <a:xfrm>
                  <a:off x="-159945" y="5246557"/>
                  <a:ext cx="302467" cy="398284"/>
                </a:xfrm>
                <a:custGeom>
                  <a:rect b="b" l="l" r="r" t="t"/>
                  <a:pathLst>
                    <a:path extrusionOk="0" h="7507" w="5701">
                      <a:moveTo>
                        <a:pt x="3093" y="0"/>
                      </a:moveTo>
                      <a:cubicBezTo>
                        <a:pt x="3061" y="0"/>
                        <a:pt x="3031" y="13"/>
                        <a:pt x="3011" y="43"/>
                      </a:cubicBezTo>
                      <a:lnTo>
                        <a:pt x="18" y="4461"/>
                      </a:lnTo>
                      <a:cubicBezTo>
                        <a:pt x="0" y="4479"/>
                        <a:pt x="0" y="4514"/>
                        <a:pt x="0" y="4550"/>
                      </a:cubicBezTo>
                      <a:cubicBezTo>
                        <a:pt x="18" y="4585"/>
                        <a:pt x="36" y="4621"/>
                        <a:pt x="72" y="4639"/>
                      </a:cubicBezTo>
                      <a:lnTo>
                        <a:pt x="5505" y="7507"/>
                      </a:lnTo>
                      <a:lnTo>
                        <a:pt x="5558" y="7507"/>
                      </a:lnTo>
                      <a:cubicBezTo>
                        <a:pt x="5612" y="7507"/>
                        <a:pt x="5647" y="7489"/>
                        <a:pt x="5665" y="7436"/>
                      </a:cubicBezTo>
                      <a:cubicBezTo>
                        <a:pt x="5701" y="7382"/>
                        <a:pt x="5683" y="7311"/>
                        <a:pt x="5612" y="7275"/>
                      </a:cubicBezTo>
                      <a:lnTo>
                        <a:pt x="303" y="4479"/>
                      </a:lnTo>
                      <a:lnTo>
                        <a:pt x="3207" y="185"/>
                      </a:lnTo>
                      <a:cubicBezTo>
                        <a:pt x="3243" y="132"/>
                        <a:pt x="3225" y="61"/>
                        <a:pt x="3171" y="25"/>
                      </a:cubicBezTo>
                      <a:cubicBezTo>
                        <a:pt x="3147" y="9"/>
                        <a:pt x="3120" y="0"/>
                        <a:pt x="309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5" name="Google Shape;1915;p5"/>
                <p:cNvSpPr/>
                <p:nvPr/>
              </p:nvSpPr>
              <p:spPr>
                <a:xfrm>
                  <a:off x="-384894" y="5262738"/>
                  <a:ext cx="353559" cy="446405"/>
                </a:xfrm>
                <a:custGeom>
                  <a:rect b="b" l="l" r="r" t="t"/>
                  <a:pathLst>
                    <a:path extrusionOk="0" h="8414" w="6664">
                      <a:moveTo>
                        <a:pt x="3771" y="0"/>
                      </a:moveTo>
                      <a:cubicBezTo>
                        <a:pt x="3741" y="0"/>
                        <a:pt x="3711" y="13"/>
                        <a:pt x="3688" y="41"/>
                      </a:cubicBezTo>
                      <a:lnTo>
                        <a:pt x="36" y="4779"/>
                      </a:lnTo>
                      <a:cubicBezTo>
                        <a:pt x="18" y="4815"/>
                        <a:pt x="1" y="4850"/>
                        <a:pt x="18" y="4886"/>
                      </a:cubicBezTo>
                      <a:cubicBezTo>
                        <a:pt x="18" y="4922"/>
                        <a:pt x="36" y="4957"/>
                        <a:pt x="72" y="4975"/>
                      </a:cubicBezTo>
                      <a:lnTo>
                        <a:pt x="6449" y="8395"/>
                      </a:lnTo>
                      <a:cubicBezTo>
                        <a:pt x="6467" y="8413"/>
                        <a:pt x="6485" y="8413"/>
                        <a:pt x="6503" y="8413"/>
                      </a:cubicBezTo>
                      <a:cubicBezTo>
                        <a:pt x="6627" y="8395"/>
                        <a:pt x="6663" y="8253"/>
                        <a:pt x="6556" y="8182"/>
                      </a:cubicBezTo>
                      <a:lnTo>
                        <a:pt x="321" y="4815"/>
                      </a:lnTo>
                      <a:lnTo>
                        <a:pt x="3884" y="201"/>
                      </a:lnTo>
                      <a:cubicBezTo>
                        <a:pt x="3937" y="96"/>
                        <a:pt x="3854" y="0"/>
                        <a:pt x="377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6" name="Google Shape;1916;p5"/>
                <p:cNvSpPr/>
                <p:nvPr/>
              </p:nvSpPr>
              <p:spPr>
                <a:xfrm>
                  <a:off x="-591858" y="5315209"/>
                  <a:ext cx="327031" cy="431709"/>
                </a:xfrm>
                <a:custGeom>
                  <a:rect b="b" l="l" r="r" t="t"/>
                  <a:pathLst>
                    <a:path extrusionOk="0" h="8137" w="6164">
                      <a:moveTo>
                        <a:pt x="3484" y="1"/>
                      </a:moveTo>
                      <a:cubicBezTo>
                        <a:pt x="3450" y="1"/>
                        <a:pt x="3414" y="15"/>
                        <a:pt x="3385" y="49"/>
                      </a:cubicBezTo>
                      <a:lnTo>
                        <a:pt x="36" y="4610"/>
                      </a:lnTo>
                      <a:cubicBezTo>
                        <a:pt x="0" y="4645"/>
                        <a:pt x="0" y="4681"/>
                        <a:pt x="0" y="4717"/>
                      </a:cubicBezTo>
                      <a:cubicBezTo>
                        <a:pt x="18" y="4752"/>
                        <a:pt x="36" y="4770"/>
                        <a:pt x="71" y="4788"/>
                      </a:cubicBezTo>
                      <a:lnTo>
                        <a:pt x="5950" y="8119"/>
                      </a:lnTo>
                      <a:cubicBezTo>
                        <a:pt x="5968" y="8119"/>
                        <a:pt x="5986" y="8137"/>
                        <a:pt x="6004" y="8137"/>
                      </a:cubicBezTo>
                      <a:lnTo>
                        <a:pt x="6004" y="8119"/>
                      </a:lnTo>
                      <a:cubicBezTo>
                        <a:pt x="6128" y="8119"/>
                        <a:pt x="6164" y="7959"/>
                        <a:pt x="6075" y="7905"/>
                      </a:cubicBezTo>
                      <a:lnTo>
                        <a:pt x="303" y="4645"/>
                      </a:lnTo>
                      <a:lnTo>
                        <a:pt x="3581" y="192"/>
                      </a:lnTo>
                      <a:cubicBezTo>
                        <a:pt x="3659" y="101"/>
                        <a:pt x="3576" y="1"/>
                        <a:pt x="348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1917" name="Shape 1917"/>
        <p:cNvGrpSpPr/>
        <p:nvPr/>
      </p:nvGrpSpPr>
      <p:grpSpPr>
        <a:xfrm>
          <a:off x="0" y="0"/>
          <a:ext cx="0" cy="0"/>
          <a:chOff x="0" y="0"/>
          <a:chExt cx="0" cy="0"/>
        </a:xfrm>
      </p:grpSpPr>
      <p:sp>
        <p:nvSpPr>
          <p:cNvPr id="1918" name="Google Shape;1918;p6"/>
          <p:cNvSpPr/>
          <p:nvPr/>
        </p:nvSpPr>
        <p:spPr>
          <a:xfrm>
            <a:off x="25" y="4319389"/>
            <a:ext cx="9175660" cy="829861"/>
          </a:xfrm>
          <a:custGeom>
            <a:rect b="b" l="l" r="r" t="t"/>
            <a:pathLst>
              <a:path extrusionOk="0" h="54195" w="216114">
                <a:moveTo>
                  <a:pt x="216113" y="0"/>
                </a:moveTo>
                <a:cubicBezTo>
                  <a:pt x="179533" y="1108"/>
                  <a:pt x="148536" y="15509"/>
                  <a:pt x="112156" y="17836"/>
                </a:cubicBezTo>
                <a:cubicBezTo>
                  <a:pt x="98818" y="18700"/>
                  <a:pt x="85103" y="17880"/>
                  <a:pt x="72008" y="19475"/>
                </a:cubicBezTo>
                <a:cubicBezTo>
                  <a:pt x="60975" y="20827"/>
                  <a:pt x="50960" y="23796"/>
                  <a:pt x="41100" y="26743"/>
                </a:cubicBezTo>
                <a:cubicBezTo>
                  <a:pt x="26765" y="31019"/>
                  <a:pt x="12231" y="35361"/>
                  <a:pt x="665" y="41565"/>
                </a:cubicBezTo>
                <a:lnTo>
                  <a:pt x="0" y="54194"/>
                </a:lnTo>
                <a:lnTo>
                  <a:pt x="216113" y="54194"/>
                </a:lnTo>
                <a:lnTo>
                  <a:pt x="216113"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19" name="Google Shape;1919;p6"/>
          <p:cNvSpPr/>
          <p:nvPr/>
        </p:nvSpPr>
        <p:spPr>
          <a:xfrm>
            <a:off x="46" y="4555996"/>
            <a:ext cx="9175618" cy="593176"/>
          </a:xfrm>
          <a:custGeom>
            <a:rect b="b" l="l" r="r" t="t"/>
            <a:pathLst>
              <a:path extrusionOk="0" h="40414" w="216113">
                <a:moveTo>
                  <a:pt x="0" y="1"/>
                </a:moveTo>
                <a:lnTo>
                  <a:pt x="0" y="40414"/>
                </a:lnTo>
                <a:lnTo>
                  <a:pt x="216113" y="40414"/>
                </a:lnTo>
                <a:lnTo>
                  <a:pt x="215448" y="30997"/>
                </a:lnTo>
                <a:cubicBezTo>
                  <a:pt x="203882" y="26389"/>
                  <a:pt x="189348" y="23132"/>
                  <a:pt x="175013" y="19941"/>
                </a:cubicBezTo>
                <a:cubicBezTo>
                  <a:pt x="165175" y="17748"/>
                  <a:pt x="155139" y="15532"/>
                  <a:pt x="144105" y="14535"/>
                </a:cubicBezTo>
                <a:cubicBezTo>
                  <a:pt x="131010" y="13339"/>
                  <a:pt x="117296" y="13959"/>
                  <a:pt x="103957" y="13317"/>
                </a:cubicBezTo>
                <a:cubicBezTo>
                  <a:pt x="67577" y="11588"/>
                  <a:pt x="36558" y="843"/>
                  <a:pt x="0" y="1"/>
                </a:cubicBez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0" name="Google Shape;1920;p6"/>
          <p:cNvSpPr/>
          <p:nvPr/>
        </p:nvSpPr>
        <p:spPr>
          <a:xfrm>
            <a:off x="-50" y="1432"/>
            <a:ext cx="9175807" cy="929792"/>
          </a:xfrm>
          <a:custGeom>
            <a:rect b="b" l="l" r="r" t="t"/>
            <a:pathLst>
              <a:path extrusionOk="0" h="35806" w="216092">
                <a:moveTo>
                  <a:pt x="1" y="0"/>
                </a:moveTo>
                <a:lnTo>
                  <a:pt x="1" y="35805"/>
                </a:lnTo>
                <a:cubicBezTo>
                  <a:pt x="36559" y="35074"/>
                  <a:pt x="67578" y="25547"/>
                  <a:pt x="103936" y="24018"/>
                </a:cubicBezTo>
                <a:cubicBezTo>
                  <a:pt x="117274" y="23464"/>
                  <a:pt x="130989" y="23996"/>
                  <a:pt x="144083" y="22932"/>
                </a:cubicBezTo>
                <a:cubicBezTo>
                  <a:pt x="155117" y="22046"/>
                  <a:pt x="165132" y="20074"/>
                  <a:pt x="174991" y="18146"/>
                </a:cubicBezTo>
                <a:cubicBezTo>
                  <a:pt x="189327" y="15310"/>
                  <a:pt x="203861" y="12430"/>
                  <a:pt x="215427" y="8353"/>
                </a:cubicBezTo>
                <a:lnTo>
                  <a:pt x="216091"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1" name="Google Shape;1921;p6"/>
          <p:cNvSpPr/>
          <p:nvPr/>
        </p:nvSpPr>
        <p:spPr>
          <a:xfrm>
            <a:off x="46" y="0"/>
            <a:ext cx="9175618" cy="658831"/>
          </a:xfrm>
          <a:custGeom>
            <a:rect b="b" l="l" r="r" t="t"/>
            <a:pathLst>
              <a:path extrusionOk="0" h="26499" w="216113">
                <a:moveTo>
                  <a:pt x="0" y="0"/>
                </a:moveTo>
                <a:lnTo>
                  <a:pt x="665" y="6182"/>
                </a:lnTo>
                <a:cubicBezTo>
                  <a:pt x="12230" y="9195"/>
                  <a:pt x="26765" y="11344"/>
                  <a:pt x="41100" y="13427"/>
                </a:cubicBezTo>
                <a:cubicBezTo>
                  <a:pt x="50960" y="14867"/>
                  <a:pt x="60974" y="16329"/>
                  <a:pt x="72008" y="16972"/>
                </a:cubicBezTo>
                <a:cubicBezTo>
                  <a:pt x="85102" y="17747"/>
                  <a:pt x="98817" y="17348"/>
                  <a:pt x="112177" y="17769"/>
                </a:cubicBezTo>
                <a:cubicBezTo>
                  <a:pt x="148536" y="18921"/>
                  <a:pt x="179555" y="25945"/>
                  <a:pt x="216113" y="26499"/>
                </a:cubicBezTo>
                <a:lnTo>
                  <a:pt x="216113" y="0"/>
                </a:ln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2" name="Google Shape;1922;p6"/>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1923" name="Shape 1923"/>
        <p:cNvGrpSpPr/>
        <p:nvPr/>
      </p:nvGrpSpPr>
      <p:grpSpPr>
        <a:xfrm>
          <a:off x="0" y="0"/>
          <a:ext cx="0" cy="0"/>
          <a:chOff x="0" y="0"/>
          <a:chExt cx="0" cy="0"/>
        </a:xfrm>
      </p:grpSpPr>
      <p:sp>
        <p:nvSpPr>
          <p:cNvPr id="1924" name="Google Shape;1924;p7"/>
          <p:cNvSpPr/>
          <p:nvPr/>
        </p:nvSpPr>
        <p:spPr>
          <a:xfrm>
            <a:off x="25" y="4604427"/>
            <a:ext cx="9175660" cy="537885"/>
          </a:xfrm>
          <a:custGeom>
            <a:rect b="b" l="l" r="r" t="t"/>
            <a:pathLst>
              <a:path extrusionOk="0" h="54195" w="216114">
                <a:moveTo>
                  <a:pt x="216113" y="0"/>
                </a:moveTo>
                <a:cubicBezTo>
                  <a:pt x="179533" y="1108"/>
                  <a:pt x="148536" y="15509"/>
                  <a:pt x="112156" y="17836"/>
                </a:cubicBezTo>
                <a:cubicBezTo>
                  <a:pt x="98818" y="18700"/>
                  <a:pt x="85103" y="17880"/>
                  <a:pt x="72008" y="19475"/>
                </a:cubicBezTo>
                <a:cubicBezTo>
                  <a:pt x="60975" y="20827"/>
                  <a:pt x="50960" y="23796"/>
                  <a:pt x="41100" y="26743"/>
                </a:cubicBezTo>
                <a:cubicBezTo>
                  <a:pt x="26765" y="31019"/>
                  <a:pt x="12231" y="35361"/>
                  <a:pt x="665" y="41565"/>
                </a:cubicBezTo>
                <a:lnTo>
                  <a:pt x="0" y="54194"/>
                </a:lnTo>
                <a:lnTo>
                  <a:pt x="216113" y="54194"/>
                </a:lnTo>
                <a:lnTo>
                  <a:pt x="216113"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5" name="Google Shape;1925;p7"/>
          <p:cNvSpPr/>
          <p:nvPr/>
        </p:nvSpPr>
        <p:spPr>
          <a:xfrm>
            <a:off x="50" y="4841045"/>
            <a:ext cx="9175618" cy="302499"/>
          </a:xfrm>
          <a:custGeom>
            <a:rect b="b" l="l" r="r" t="t"/>
            <a:pathLst>
              <a:path extrusionOk="0" h="40414" w="216113">
                <a:moveTo>
                  <a:pt x="0" y="1"/>
                </a:moveTo>
                <a:lnTo>
                  <a:pt x="0" y="40414"/>
                </a:lnTo>
                <a:lnTo>
                  <a:pt x="216113" y="40414"/>
                </a:lnTo>
                <a:lnTo>
                  <a:pt x="215448" y="30997"/>
                </a:lnTo>
                <a:cubicBezTo>
                  <a:pt x="203882" y="26389"/>
                  <a:pt x="189348" y="23132"/>
                  <a:pt x="175013" y="19941"/>
                </a:cubicBezTo>
                <a:cubicBezTo>
                  <a:pt x="165175" y="17748"/>
                  <a:pt x="155139" y="15532"/>
                  <a:pt x="144105" y="14535"/>
                </a:cubicBezTo>
                <a:cubicBezTo>
                  <a:pt x="131010" y="13339"/>
                  <a:pt x="117296" y="13959"/>
                  <a:pt x="103957" y="13317"/>
                </a:cubicBezTo>
                <a:cubicBezTo>
                  <a:pt x="67577" y="11588"/>
                  <a:pt x="36558" y="843"/>
                  <a:pt x="0" y="1"/>
                </a:cubicBez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6" name="Google Shape;1926;p7"/>
          <p:cNvSpPr/>
          <p:nvPr/>
        </p:nvSpPr>
        <p:spPr>
          <a:xfrm>
            <a:off x="25" y="-3128"/>
            <a:ext cx="9143933" cy="572717"/>
          </a:xfrm>
          <a:custGeom>
            <a:rect b="b" l="l" r="r" t="t"/>
            <a:pathLst>
              <a:path extrusionOk="0" h="35806" w="216092">
                <a:moveTo>
                  <a:pt x="1" y="0"/>
                </a:moveTo>
                <a:lnTo>
                  <a:pt x="1" y="35805"/>
                </a:lnTo>
                <a:cubicBezTo>
                  <a:pt x="36559" y="35074"/>
                  <a:pt x="67578" y="25547"/>
                  <a:pt x="103936" y="24018"/>
                </a:cubicBezTo>
                <a:cubicBezTo>
                  <a:pt x="117274" y="23464"/>
                  <a:pt x="130989" y="23996"/>
                  <a:pt x="144083" y="22932"/>
                </a:cubicBezTo>
                <a:cubicBezTo>
                  <a:pt x="155117" y="22046"/>
                  <a:pt x="165132" y="20074"/>
                  <a:pt x="174991" y="18146"/>
                </a:cubicBezTo>
                <a:cubicBezTo>
                  <a:pt x="189327" y="15310"/>
                  <a:pt x="203861" y="12430"/>
                  <a:pt x="215427" y="8353"/>
                </a:cubicBezTo>
                <a:lnTo>
                  <a:pt x="216091"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27" name="Google Shape;1927;p7"/>
          <p:cNvSpPr/>
          <p:nvPr/>
        </p:nvSpPr>
        <p:spPr>
          <a:xfrm>
            <a:off x="100" y="0"/>
            <a:ext cx="9143741" cy="537863"/>
          </a:xfrm>
          <a:custGeom>
            <a:rect b="b" l="l" r="r" t="t"/>
            <a:pathLst>
              <a:path extrusionOk="0" h="26499" w="216113">
                <a:moveTo>
                  <a:pt x="0" y="0"/>
                </a:moveTo>
                <a:lnTo>
                  <a:pt x="665" y="6182"/>
                </a:lnTo>
                <a:cubicBezTo>
                  <a:pt x="12230" y="9195"/>
                  <a:pt x="26765" y="11344"/>
                  <a:pt x="41100" y="13427"/>
                </a:cubicBezTo>
                <a:cubicBezTo>
                  <a:pt x="50960" y="14867"/>
                  <a:pt x="60974" y="16329"/>
                  <a:pt x="72008" y="16972"/>
                </a:cubicBezTo>
                <a:cubicBezTo>
                  <a:pt x="85102" y="17747"/>
                  <a:pt x="98817" y="17348"/>
                  <a:pt x="112177" y="17769"/>
                </a:cubicBezTo>
                <a:cubicBezTo>
                  <a:pt x="148536" y="18921"/>
                  <a:pt x="179555" y="25945"/>
                  <a:pt x="216113" y="26499"/>
                </a:cubicBezTo>
                <a:lnTo>
                  <a:pt x="216113" y="0"/>
                </a:ln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928" name="Google Shape;1928;p7"/>
          <p:cNvGrpSpPr/>
          <p:nvPr/>
        </p:nvGrpSpPr>
        <p:grpSpPr>
          <a:xfrm flipH="1">
            <a:off x="5541176" y="1928951"/>
            <a:ext cx="5003534" cy="4902590"/>
            <a:chOff x="-1147599" y="1521101"/>
            <a:chExt cx="5003534" cy="4902590"/>
          </a:xfrm>
        </p:grpSpPr>
        <p:grpSp>
          <p:nvGrpSpPr>
            <p:cNvPr id="1929" name="Google Shape;1929;p7"/>
            <p:cNvGrpSpPr/>
            <p:nvPr/>
          </p:nvGrpSpPr>
          <p:grpSpPr>
            <a:xfrm>
              <a:off x="-891242" y="1521101"/>
              <a:ext cx="815392" cy="2470979"/>
              <a:chOff x="-891242" y="1521101"/>
              <a:chExt cx="815392" cy="2470979"/>
            </a:xfrm>
          </p:grpSpPr>
          <p:sp>
            <p:nvSpPr>
              <p:cNvPr id="1930" name="Google Shape;1930;p7"/>
              <p:cNvSpPr/>
              <p:nvPr/>
            </p:nvSpPr>
            <p:spPr>
              <a:xfrm>
                <a:off x="-247855" y="1559989"/>
                <a:ext cx="144044" cy="110620"/>
              </a:xfrm>
              <a:custGeom>
                <a:rect b="b" l="l" r="r" t="t"/>
                <a:pathLst>
                  <a:path extrusionOk="0" h="2085" w="2715">
                    <a:moveTo>
                      <a:pt x="151" y="0"/>
                    </a:moveTo>
                    <a:cubicBezTo>
                      <a:pt x="129" y="0"/>
                      <a:pt x="108" y="6"/>
                      <a:pt x="90" y="18"/>
                    </a:cubicBezTo>
                    <a:cubicBezTo>
                      <a:pt x="18" y="54"/>
                      <a:pt x="1" y="125"/>
                      <a:pt x="18" y="179"/>
                    </a:cubicBezTo>
                    <a:lnTo>
                      <a:pt x="927" y="2013"/>
                    </a:lnTo>
                    <a:cubicBezTo>
                      <a:pt x="945" y="2049"/>
                      <a:pt x="998" y="2085"/>
                      <a:pt x="1052" y="2085"/>
                    </a:cubicBezTo>
                    <a:lnTo>
                      <a:pt x="1087" y="2085"/>
                    </a:lnTo>
                    <a:lnTo>
                      <a:pt x="2566" y="1675"/>
                    </a:lnTo>
                    <a:cubicBezTo>
                      <a:pt x="2715" y="1625"/>
                      <a:pt x="2664" y="1422"/>
                      <a:pt x="2527" y="1422"/>
                    </a:cubicBezTo>
                    <a:cubicBezTo>
                      <a:pt x="2517" y="1422"/>
                      <a:pt x="2506" y="1423"/>
                      <a:pt x="2495" y="1426"/>
                    </a:cubicBezTo>
                    <a:lnTo>
                      <a:pt x="1105" y="1800"/>
                    </a:lnTo>
                    <a:lnTo>
                      <a:pt x="250" y="72"/>
                    </a:lnTo>
                    <a:cubicBezTo>
                      <a:pt x="238" y="24"/>
                      <a:pt x="195"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1" name="Google Shape;1931;p7"/>
              <p:cNvSpPr/>
              <p:nvPr/>
            </p:nvSpPr>
            <p:spPr>
              <a:xfrm>
                <a:off x="-585279" y="1834014"/>
                <a:ext cx="211796" cy="281775"/>
              </a:xfrm>
              <a:custGeom>
                <a:rect b="b" l="l" r="r" t="t"/>
                <a:pathLst>
                  <a:path extrusionOk="0" h="5311" w="3992">
                    <a:moveTo>
                      <a:pt x="1183" y="1"/>
                    </a:moveTo>
                    <a:cubicBezTo>
                      <a:pt x="733" y="1"/>
                      <a:pt x="246" y="248"/>
                      <a:pt x="126" y="678"/>
                    </a:cubicBezTo>
                    <a:cubicBezTo>
                      <a:pt x="1" y="1088"/>
                      <a:pt x="197" y="1498"/>
                      <a:pt x="428" y="1854"/>
                    </a:cubicBezTo>
                    <a:cubicBezTo>
                      <a:pt x="1301" y="3279"/>
                      <a:pt x="2513" y="4473"/>
                      <a:pt x="3974" y="5310"/>
                    </a:cubicBezTo>
                    <a:cubicBezTo>
                      <a:pt x="3974" y="5310"/>
                      <a:pt x="3991" y="2656"/>
                      <a:pt x="2691" y="661"/>
                    </a:cubicBezTo>
                    <a:cubicBezTo>
                      <a:pt x="2388" y="215"/>
                      <a:pt x="1782" y="2"/>
                      <a:pt x="1230" y="2"/>
                    </a:cubicBezTo>
                    <a:cubicBezTo>
                      <a:pt x="1215" y="1"/>
                      <a:pt x="1199" y="1"/>
                      <a:pt x="11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2" name="Google Shape;1932;p7"/>
              <p:cNvSpPr/>
              <p:nvPr/>
            </p:nvSpPr>
            <p:spPr>
              <a:xfrm>
                <a:off x="-308337" y="1521101"/>
                <a:ext cx="232487" cy="329737"/>
              </a:xfrm>
              <a:custGeom>
                <a:rect b="b" l="l" r="r" t="t"/>
                <a:pathLst>
                  <a:path extrusionOk="0" h="6215" w="4382">
                    <a:moveTo>
                      <a:pt x="2763" y="1"/>
                    </a:moveTo>
                    <a:cubicBezTo>
                      <a:pt x="2644" y="1"/>
                      <a:pt x="2513" y="13"/>
                      <a:pt x="2370" y="39"/>
                    </a:cubicBezTo>
                    <a:cubicBezTo>
                      <a:pt x="2049" y="128"/>
                      <a:pt x="1764" y="288"/>
                      <a:pt x="1533" y="502"/>
                    </a:cubicBezTo>
                    <a:cubicBezTo>
                      <a:pt x="72" y="1642"/>
                      <a:pt x="1" y="4688"/>
                      <a:pt x="820" y="6202"/>
                    </a:cubicBezTo>
                    <a:cubicBezTo>
                      <a:pt x="824" y="6210"/>
                      <a:pt x="834" y="6214"/>
                      <a:pt x="847" y="6214"/>
                    </a:cubicBezTo>
                    <a:cubicBezTo>
                      <a:pt x="1099" y="6214"/>
                      <a:pt x="2849" y="4818"/>
                      <a:pt x="3492" y="3245"/>
                    </a:cubicBezTo>
                    <a:cubicBezTo>
                      <a:pt x="3890" y="2233"/>
                      <a:pt x="4381" y="1"/>
                      <a:pt x="276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3" name="Google Shape;1933;p7"/>
              <p:cNvSpPr/>
              <p:nvPr/>
            </p:nvSpPr>
            <p:spPr>
              <a:xfrm>
                <a:off x="-378262" y="1937204"/>
                <a:ext cx="291166" cy="172482"/>
              </a:xfrm>
              <a:custGeom>
                <a:rect b="b" l="l" r="r" t="t"/>
                <a:pathLst>
                  <a:path extrusionOk="0" h="3251" w="5488">
                    <a:moveTo>
                      <a:pt x="4473" y="1"/>
                    </a:moveTo>
                    <a:cubicBezTo>
                      <a:pt x="4154" y="1"/>
                      <a:pt x="3832" y="86"/>
                      <a:pt x="3545" y="230"/>
                    </a:cubicBezTo>
                    <a:cubicBezTo>
                      <a:pt x="2120" y="871"/>
                      <a:pt x="1051" y="2047"/>
                      <a:pt x="0" y="3205"/>
                    </a:cubicBezTo>
                    <a:cubicBezTo>
                      <a:pt x="0" y="3205"/>
                      <a:pt x="348" y="3250"/>
                      <a:pt x="878" y="3250"/>
                    </a:cubicBezTo>
                    <a:cubicBezTo>
                      <a:pt x="1831" y="3250"/>
                      <a:pt x="3375" y="3103"/>
                      <a:pt x="4543" y="2279"/>
                    </a:cubicBezTo>
                    <a:cubicBezTo>
                      <a:pt x="5024" y="1940"/>
                      <a:pt x="5362" y="1423"/>
                      <a:pt x="5451" y="836"/>
                    </a:cubicBezTo>
                    <a:cubicBezTo>
                      <a:pt x="5487" y="444"/>
                      <a:pt x="5095" y="87"/>
                      <a:pt x="4703" y="16"/>
                    </a:cubicBezTo>
                    <a:cubicBezTo>
                      <a:pt x="4627" y="6"/>
                      <a:pt x="4550" y="1"/>
                      <a:pt x="44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4" name="Google Shape;1934;p7"/>
              <p:cNvSpPr/>
              <p:nvPr/>
            </p:nvSpPr>
            <p:spPr>
              <a:xfrm>
                <a:off x="-503045" y="2316116"/>
                <a:ext cx="279812" cy="155027"/>
              </a:xfrm>
              <a:custGeom>
                <a:rect b="b" l="l" r="r" t="t"/>
                <a:pathLst>
                  <a:path extrusionOk="0" h="2922" w="5274">
                    <a:moveTo>
                      <a:pt x="3990" y="0"/>
                    </a:moveTo>
                    <a:cubicBezTo>
                      <a:pt x="3713" y="0"/>
                      <a:pt x="3440" y="74"/>
                      <a:pt x="3190" y="214"/>
                    </a:cubicBezTo>
                    <a:cubicBezTo>
                      <a:pt x="1871" y="766"/>
                      <a:pt x="535" y="1478"/>
                      <a:pt x="1" y="2921"/>
                    </a:cubicBezTo>
                    <a:cubicBezTo>
                      <a:pt x="553" y="2904"/>
                      <a:pt x="1123" y="2850"/>
                      <a:pt x="1675" y="2779"/>
                    </a:cubicBezTo>
                    <a:cubicBezTo>
                      <a:pt x="2548" y="2565"/>
                      <a:pt x="3421" y="2334"/>
                      <a:pt x="4258" y="2066"/>
                    </a:cubicBezTo>
                    <a:cubicBezTo>
                      <a:pt x="4526" y="2013"/>
                      <a:pt x="4775" y="1870"/>
                      <a:pt x="4989" y="1692"/>
                    </a:cubicBezTo>
                    <a:cubicBezTo>
                      <a:pt x="5203" y="1461"/>
                      <a:pt x="5274" y="1140"/>
                      <a:pt x="5185" y="837"/>
                    </a:cubicBezTo>
                    <a:cubicBezTo>
                      <a:pt x="5024" y="410"/>
                      <a:pt x="4668" y="89"/>
                      <a:pt x="4223" y="18"/>
                    </a:cubicBezTo>
                    <a:cubicBezTo>
                      <a:pt x="4145" y="6"/>
                      <a:pt x="4068" y="0"/>
                      <a:pt x="3990"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5" name="Google Shape;1935;p7"/>
              <p:cNvSpPr/>
              <p:nvPr/>
            </p:nvSpPr>
            <p:spPr>
              <a:xfrm>
                <a:off x="-716641" y="2214783"/>
                <a:ext cx="226916" cy="252595"/>
              </a:xfrm>
              <a:custGeom>
                <a:rect b="b" l="l" r="r" t="t"/>
                <a:pathLst>
                  <a:path extrusionOk="0" h="4761" w="4277">
                    <a:moveTo>
                      <a:pt x="1134" y="1"/>
                    </a:moveTo>
                    <a:cubicBezTo>
                      <a:pt x="1018" y="1"/>
                      <a:pt x="911" y="24"/>
                      <a:pt x="820" y="75"/>
                    </a:cubicBezTo>
                    <a:cubicBezTo>
                      <a:pt x="1" y="485"/>
                      <a:pt x="410" y="1554"/>
                      <a:pt x="606" y="1803"/>
                    </a:cubicBezTo>
                    <a:cubicBezTo>
                      <a:pt x="2245" y="4083"/>
                      <a:pt x="4276" y="4760"/>
                      <a:pt x="4276" y="4760"/>
                    </a:cubicBezTo>
                    <a:cubicBezTo>
                      <a:pt x="3938" y="3460"/>
                      <a:pt x="3421" y="2195"/>
                      <a:pt x="2726" y="1055"/>
                    </a:cubicBezTo>
                    <a:cubicBezTo>
                      <a:pt x="2308" y="434"/>
                      <a:pt x="1632" y="1"/>
                      <a:pt x="11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6" name="Google Shape;1936;p7"/>
              <p:cNvSpPr/>
              <p:nvPr/>
            </p:nvSpPr>
            <p:spPr>
              <a:xfrm>
                <a:off x="-273374" y="1525239"/>
                <a:ext cx="139004" cy="331594"/>
              </a:xfrm>
              <a:custGeom>
                <a:rect b="b" l="l" r="r" t="t"/>
                <a:pathLst>
                  <a:path extrusionOk="0" h="6250" w="2620">
                    <a:moveTo>
                      <a:pt x="2474" y="0"/>
                    </a:moveTo>
                    <a:cubicBezTo>
                      <a:pt x="2425" y="0"/>
                      <a:pt x="2383" y="33"/>
                      <a:pt x="2370" y="85"/>
                    </a:cubicBezTo>
                    <a:lnTo>
                      <a:pt x="36" y="6089"/>
                    </a:lnTo>
                    <a:cubicBezTo>
                      <a:pt x="1" y="6142"/>
                      <a:pt x="36" y="6231"/>
                      <a:pt x="108" y="6249"/>
                    </a:cubicBezTo>
                    <a:lnTo>
                      <a:pt x="161" y="6249"/>
                    </a:lnTo>
                    <a:cubicBezTo>
                      <a:pt x="214" y="6249"/>
                      <a:pt x="250" y="6213"/>
                      <a:pt x="268" y="6160"/>
                    </a:cubicBezTo>
                    <a:lnTo>
                      <a:pt x="2602" y="174"/>
                    </a:lnTo>
                    <a:cubicBezTo>
                      <a:pt x="2619" y="103"/>
                      <a:pt x="2602" y="32"/>
                      <a:pt x="2530" y="14"/>
                    </a:cubicBezTo>
                    <a:cubicBezTo>
                      <a:pt x="2511" y="5"/>
                      <a:pt x="2492" y="0"/>
                      <a:pt x="247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7" name="Google Shape;1937;p7"/>
              <p:cNvSpPr/>
              <p:nvPr/>
            </p:nvSpPr>
            <p:spPr>
              <a:xfrm>
                <a:off x="-298363" y="1667212"/>
                <a:ext cx="157361" cy="90353"/>
              </a:xfrm>
              <a:custGeom>
                <a:rect b="b" l="l" r="r" t="t"/>
                <a:pathLst>
                  <a:path extrusionOk="0" h="1703" w="2966">
                    <a:moveTo>
                      <a:pt x="183" y="1"/>
                    </a:moveTo>
                    <a:cubicBezTo>
                      <a:pt x="88" y="1"/>
                      <a:pt x="0" y="113"/>
                      <a:pt x="80" y="206"/>
                    </a:cubicBezTo>
                    <a:lnTo>
                      <a:pt x="1220" y="1649"/>
                    </a:lnTo>
                    <a:cubicBezTo>
                      <a:pt x="1238" y="1685"/>
                      <a:pt x="1273" y="1703"/>
                      <a:pt x="1309" y="1703"/>
                    </a:cubicBezTo>
                    <a:lnTo>
                      <a:pt x="1345" y="1703"/>
                    </a:lnTo>
                    <a:lnTo>
                      <a:pt x="2859" y="1364"/>
                    </a:lnTo>
                    <a:cubicBezTo>
                      <a:pt x="2930" y="1364"/>
                      <a:pt x="2966" y="1293"/>
                      <a:pt x="2966" y="1222"/>
                    </a:cubicBezTo>
                    <a:cubicBezTo>
                      <a:pt x="2950" y="1160"/>
                      <a:pt x="2894" y="1111"/>
                      <a:pt x="2833" y="1111"/>
                    </a:cubicBezTo>
                    <a:cubicBezTo>
                      <a:pt x="2824" y="1111"/>
                      <a:pt x="2815" y="1112"/>
                      <a:pt x="2805" y="1115"/>
                    </a:cubicBezTo>
                    <a:lnTo>
                      <a:pt x="1362" y="1435"/>
                    </a:lnTo>
                    <a:lnTo>
                      <a:pt x="276" y="46"/>
                    </a:lnTo>
                    <a:cubicBezTo>
                      <a:pt x="248" y="14"/>
                      <a:pt x="215" y="1"/>
                      <a:pt x="1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8" name="Google Shape;1938;p7"/>
              <p:cNvSpPr/>
              <p:nvPr/>
            </p:nvSpPr>
            <p:spPr>
              <a:xfrm>
                <a:off x="-548831" y="1831679"/>
                <a:ext cx="177204" cy="276523"/>
              </a:xfrm>
              <a:custGeom>
                <a:rect b="b" l="l" r="r" t="t"/>
                <a:pathLst>
                  <a:path extrusionOk="0" h="5212" w="3340">
                    <a:moveTo>
                      <a:pt x="171" y="1"/>
                    </a:moveTo>
                    <a:cubicBezTo>
                      <a:pt x="84" y="1"/>
                      <a:pt x="0" y="95"/>
                      <a:pt x="62" y="206"/>
                    </a:cubicBezTo>
                    <a:lnTo>
                      <a:pt x="3073" y="5140"/>
                    </a:lnTo>
                    <a:cubicBezTo>
                      <a:pt x="3091" y="5176"/>
                      <a:pt x="3126" y="5212"/>
                      <a:pt x="3180" y="5212"/>
                    </a:cubicBezTo>
                    <a:cubicBezTo>
                      <a:pt x="3197" y="5212"/>
                      <a:pt x="3233" y="5194"/>
                      <a:pt x="3251" y="5194"/>
                    </a:cubicBezTo>
                    <a:cubicBezTo>
                      <a:pt x="3304" y="5158"/>
                      <a:pt x="3340" y="5069"/>
                      <a:pt x="3304" y="5016"/>
                    </a:cubicBezTo>
                    <a:lnTo>
                      <a:pt x="276" y="63"/>
                    </a:lnTo>
                    <a:cubicBezTo>
                      <a:pt x="248" y="20"/>
                      <a:pt x="209" y="1"/>
                      <a:pt x="17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39" name="Google Shape;1939;p7"/>
              <p:cNvSpPr/>
              <p:nvPr/>
            </p:nvSpPr>
            <p:spPr>
              <a:xfrm>
                <a:off x="-568249" y="1874918"/>
                <a:ext cx="136139" cy="82076"/>
              </a:xfrm>
              <a:custGeom>
                <a:rect b="b" l="l" r="r" t="t"/>
                <a:pathLst>
                  <a:path extrusionOk="0" h="1547" w="2566">
                    <a:moveTo>
                      <a:pt x="2426" y="0"/>
                    </a:moveTo>
                    <a:cubicBezTo>
                      <a:pt x="2379" y="0"/>
                      <a:pt x="2329" y="29"/>
                      <a:pt x="2316" y="68"/>
                    </a:cubicBezTo>
                    <a:lnTo>
                      <a:pt x="1675" y="1279"/>
                    </a:lnTo>
                    <a:lnTo>
                      <a:pt x="161" y="923"/>
                    </a:lnTo>
                    <a:cubicBezTo>
                      <a:pt x="152" y="920"/>
                      <a:pt x="142" y="918"/>
                      <a:pt x="132" y="918"/>
                    </a:cubicBezTo>
                    <a:cubicBezTo>
                      <a:pt x="85" y="918"/>
                      <a:pt x="33" y="953"/>
                      <a:pt x="18" y="1012"/>
                    </a:cubicBezTo>
                    <a:cubicBezTo>
                      <a:pt x="1" y="1083"/>
                      <a:pt x="36" y="1154"/>
                      <a:pt x="107" y="1172"/>
                    </a:cubicBezTo>
                    <a:lnTo>
                      <a:pt x="1711" y="1546"/>
                    </a:lnTo>
                    <a:lnTo>
                      <a:pt x="1746" y="1546"/>
                    </a:lnTo>
                    <a:cubicBezTo>
                      <a:pt x="1800" y="1546"/>
                      <a:pt x="1853" y="1511"/>
                      <a:pt x="1871" y="1475"/>
                    </a:cubicBezTo>
                    <a:lnTo>
                      <a:pt x="2530" y="193"/>
                    </a:lnTo>
                    <a:cubicBezTo>
                      <a:pt x="2566" y="121"/>
                      <a:pt x="2548" y="50"/>
                      <a:pt x="2477" y="14"/>
                    </a:cubicBezTo>
                    <a:cubicBezTo>
                      <a:pt x="2462" y="4"/>
                      <a:pt x="2444" y="0"/>
                      <a:pt x="24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0" name="Google Shape;1940;p7"/>
              <p:cNvSpPr/>
              <p:nvPr/>
            </p:nvSpPr>
            <p:spPr>
              <a:xfrm>
                <a:off x="-499225" y="1961131"/>
                <a:ext cx="107224" cy="66743"/>
              </a:xfrm>
              <a:custGeom>
                <a:rect b="b" l="l" r="r" t="t"/>
                <a:pathLst>
                  <a:path extrusionOk="0" h="1258" w="2021">
                    <a:moveTo>
                      <a:pt x="1831" y="0"/>
                    </a:moveTo>
                    <a:cubicBezTo>
                      <a:pt x="1792" y="0"/>
                      <a:pt x="1757" y="19"/>
                      <a:pt x="1746" y="64"/>
                    </a:cubicBezTo>
                    <a:lnTo>
                      <a:pt x="1283" y="990"/>
                    </a:lnTo>
                    <a:lnTo>
                      <a:pt x="125" y="955"/>
                    </a:lnTo>
                    <a:cubicBezTo>
                      <a:pt x="53" y="955"/>
                      <a:pt x="0" y="1026"/>
                      <a:pt x="0" y="1097"/>
                    </a:cubicBezTo>
                    <a:cubicBezTo>
                      <a:pt x="0" y="1151"/>
                      <a:pt x="53" y="1222"/>
                      <a:pt x="125" y="1222"/>
                    </a:cubicBezTo>
                    <a:lnTo>
                      <a:pt x="1354" y="1257"/>
                    </a:lnTo>
                    <a:cubicBezTo>
                      <a:pt x="1407" y="1257"/>
                      <a:pt x="1443" y="1240"/>
                      <a:pt x="1479" y="1186"/>
                    </a:cubicBezTo>
                    <a:lnTo>
                      <a:pt x="1960" y="171"/>
                    </a:lnTo>
                    <a:cubicBezTo>
                      <a:pt x="2020" y="86"/>
                      <a:pt x="1915" y="0"/>
                      <a:pt x="18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1" name="Google Shape;1941;p7"/>
              <p:cNvSpPr/>
              <p:nvPr/>
            </p:nvSpPr>
            <p:spPr>
              <a:xfrm>
                <a:off x="-384894" y="1958478"/>
                <a:ext cx="296843" cy="155398"/>
              </a:xfrm>
              <a:custGeom>
                <a:rect b="b" l="l" r="r" t="t"/>
                <a:pathLst>
                  <a:path extrusionOk="0" h="2929" w="5595">
                    <a:moveTo>
                      <a:pt x="5430" y="1"/>
                    </a:moveTo>
                    <a:cubicBezTo>
                      <a:pt x="5414" y="1"/>
                      <a:pt x="5397" y="3"/>
                      <a:pt x="5380" y="7"/>
                    </a:cubicBezTo>
                    <a:lnTo>
                      <a:pt x="125" y="2679"/>
                    </a:lnTo>
                    <a:cubicBezTo>
                      <a:pt x="1" y="2750"/>
                      <a:pt x="54" y="2929"/>
                      <a:pt x="197" y="2929"/>
                    </a:cubicBezTo>
                    <a:cubicBezTo>
                      <a:pt x="214" y="2929"/>
                      <a:pt x="232" y="2929"/>
                      <a:pt x="250" y="2911"/>
                    </a:cubicBezTo>
                    <a:lnTo>
                      <a:pt x="5505" y="239"/>
                    </a:lnTo>
                    <a:cubicBezTo>
                      <a:pt x="5559" y="221"/>
                      <a:pt x="5594" y="132"/>
                      <a:pt x="5559" y="78"/>
                    </a:cubicBezTo>
                    <a:cubicBezTo>
                      <a:pt x="5531" y="24"/>
                      <a:pt x="5483" y="1"/>
                      <a:pt x="54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2" name="Google Shape;1942;p7"/>
              <p:cNvSpPr/>
              <p:nvPr/>
            </p:nvSpPr>
            <p:spPr>
              <a:xfrm>
                <a:off x="-298893" y="2009676"/>
                <a:ext cx="69980" cy="88124"/>
              </a:xfrm>
              <a:custGeom>
                <a:rect b="b" l="l" r="r" t="t"/>
                <a:pathLst>
                  <a:path extrusionOk="0" h="1661" w="1319">
                    <a:moveTo>
                      <a:pt x="311" y="1"/>
                    </a:moveTo>
                    <a:cubicBezTo>
                      <a:pt x="250" y="1"/>
                      <a:pt x="197" y="49"/>
                      <a:pt x="197" y="111"/>
                    </a:cubicBezTo>
                    <a:lnTo>
                      <a:pt x="18" y="984"/>
                    </a:lnTo>
                    <a:cubicBezTo>
                      <a:pt x="1" y="1037"/>
                      <a:pt x="36" y="1091"/>
                      <a:pt x="90" y="1108"/>
                    </a:cubicBezTo>
                    <a:lnTo>
                      <a:pt x="1123" y="1643"/>
                    </a:lnTo>
                    <a:cubicBezTo>
                      <a:pt x="1141" y="1661"/>
                      <a:pt x="1159" y="1661"/>
                      <a:pt x="1176" y="1661"/>
                    </a:cubicBezTo>
                    <a:cubicBezTo>
                      <a:pt x="1212" y="1661"/>
                      <a:pt x="1265" y="1643"/>
                      <a:pt x="1283" y="1589"/>
                    </a:cubicBezTo>
                    <a:cubicBezTo>
                      <a:pt x="1319" y="1536"/>
                      <a:pt x="1301" y="1447"/>
                      <a:pt x="1230" y="1429"/>
                    </a:cubicBezTo>
                    <a:lnTo>
                      <a:pt x="286" y="930"/>
                    </a:lnTo>
                    <a:lnTo>
                      <a:pt x="446" y="164"/>
                    </a:lnTo>
                    <a:cubicBezTo>
                      <a:pt x="464" y="93"/>
                      <a:pt x="410" y="22"/>
                      <a:pt x="339" y="4"/>
                    </a:cubicBezTo>
                    <a:cubicBezTo>
                      <a:pt x="330" y="2"/>
                      <a:pt x="320" y="1"/>
                      <a:pt x="31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3" name="Google Shape;1943;p7"/>
              <p:cNvSpPr/>
              <p:nvPr/>
            </p:nvSpPr>
            <p:spPr>
              <a:xfrm>
                <a:off x="-691016" y="2215738"/>
                <a:ext cx="195614" cy="258219"/>
              </a:xfrm>
              <a:custGeom>
                <a:rect b="b" l="l" r="r" t="t"/>
                <a:pathLst>
                  <a:path extrusionOk="0" h="4867" w="3687">
                    <a:moveTo>
                      <a:pt x="185" y="0"/>
                    </a:moveTo>
                    <a:cubicBezTo>
                      <a:pt x="88" y="0"/>
                      <a:pt x="0" y="117"/>
                      <a:pt x="88" y="217"/>
                    </a:cubicBezTo>
                    <a:lnTo>
                      <a:pt x="3437" y="4813"/>
                    </a:lnTo>
                    <a:cubicBezTo>
                      <a:pt x="3472" y="4849"/>
                      <a:pt x="3508" y="4867"/>
                      <a:pt x="3544" y="4867"/>
                    </a:cubicBezTo>
                    <a:cubicBezTo>
                      <a:pt x="3579" y="4867"/>
                      <a:pt x="3597" y="4849"/>
                      <a:pt x="3633" y="4831"/>
                    </a:cubicBezTo>
                    <a:cubicBezTo>
                      <a:pt x="3686" y="4796"/>
                      <a:pt x="3686" y="4707"/>
                      <a:pt x="3651" y="4653"/>
                    </a:cubicBezTo>
                    <a:lnTo>
                      <a:pt x="302" y="75"/>
                    </a:lnTo>
                    <a:cubicBezTo>
                      <a:pt x="270" y="21"/>
                      <a:pt x="226" y="0"/>
                      <a:pt x="18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4" name="Google Shape;1944;p7"/>
              <p:cNvSpPr/>
              <p:nvPr/>
            </p:nvSpPr>
            <p:spPr>
              <a:xfrm>
                <a:off x="-687939" y="2260621"/>
                <a:ext cx="117252" cy="72526"/>
              </a:xfrm>
              <a:custGeom>
                <a:rect b="b" l="l" r="r" t="t"/>
                <a:pathLst>
                  <a:path extrusionOk="0" h="1367" w="2210">
                    <a:moveTo>
                      <a:pt x="2060" y="1"/>
                    </a:moveTo>
                    <a:cubicBezTo>
                      <a:pt x="2027" y="1"/>
                      <a:pt x="1994" y="15"/>
                      <a:pt x="1972" y="48"/>
                    </a:cubicBezTo>
                    <a:lnTo>
                      <a:pt x="1491" y="1099"/>
                    </a:lnTo>
                    <a:lnTo>
                      <a:pt x="190" y="868"/>
                    </a:lnTo>
                    <a:cubicBezTo>
                      <a:pt x="184" y="867"/>
                      <a:pt x="178" y="867"/>
                      <a:pt x="173" y="867"/>
                    </a:cubicBezTo>
                    <a:cubicBezTo>
                      <a:pt x="27" y="867"/>
                      <a:pt x="0" y="1083"/>
                      <a:pt x="154" y="1117"/>
                    </a:cubicBezTo>
                    <a:lnTo>
                      <a:pt x="1526" y="1367"/>
                    </a:lnTo>
                    <a:lnTo>
                      <a:pt x="1562" y="1367"/>
                    </a:lnTo>
                    <a:cubicBezTo>
                      <a:pt x="1597" y="1349"/>
                      <a:pt x="1651" y="1331"/>
                      <a:pt x="1669" y="1295"/>
                    </a:cubicBezTo>
                    <a:lnTo>
                      <a:pt x="2185" y="155"/>
                    </a:lnTo>
                    <a:cubicBezTo>
                      <a:pt x="2210" y="69"/>
                      <a:pt x="2133" y="1"/>
                      <a:pt x="20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5" name="Google Shape;1945;p7"/>
              <p:cNvSpPr/>
              <p:nvPr/>
            </p:nvSpPr>
            <p:spPr>
              <a:xfrm>
                <a:off x="-624327" y="2342802"/>
                <a:ext cx="98205" cy="62180"/>
              </a:xfrm>
              <a:custGeom>
                <a:rect b="b" l="l" r="r" t="t"/>
                <a:pathLst>
                  <a:path extrusionOk="0" h="1172" w="1851">
                    <a:moveTo>
                      <a:pt x="1688" y="0"/>
                    </a:moveTo>
                    <a:cubicBezTo>
                      <a:pt x="1641" y="0"/>
                      <a:pt x="1594" y="25"/>
                      <a:pt x="1574" y="85"/>
                    </a:cubicBezTo>
                    <a:lnTo>
                      <a:pt x="1236" y="886"/>
                    </a:lnTo>
                    <a:lnTo>
                      <a:pt x="202" y="673"/>
                    </a:lnTo>
                    <a:cubicBezTo>
                      <a:pt x="191" y="670"/>
                      <a:pt x="180" y="669"/>
                      <a:pt x="170" y="669"/>
                    </a:cubicBezTo>
                    <a:cubicBezTo>
                      <a:pt x="36" y="669"/>
                      <a:pt x="0" y="872"/>
                      <a:pt x="149" y="922"/>
                    </a:cubicBezTo>
                    <a:lnTo>
                      <a:pt x="1271" y="1171"/>
                    </a:lnTo>
                    <a:lnTo>
                      <a:pt x="1307" y="1171"/>
                    </a:lnTo>
                    <a:cubicBezTo>
                      <a:pt x="1360" y="1171"/>
                      <a:pt x="1396" y="1136"/>
                      <a:pt x="1432" y="1082"/>
                    </a:cubicBezTo>
                    <a:lnTo>
                      <a:pt x="1806" y="174"/>
                    </a:lnTo>
                    <a:cubicBezTo>
                      <a:pt x="1851" y="73"/>
                      <a:pt x="1768" y="0"/>
                      <a:pt x="168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6" name="Google Shape;1946;p7"/>
              <p:cNvSpPr/>
              <p:nvPr/>
            </p:nvSpPr>
            <p:spPr>
              <a:xfrm>
                <a:off x="-512489" y="2343173"/>
                <a:ext cx="287399" cy="128924"/>
              </a:xfrm>
              <a:custGeom>
                <a:rect b="b" l="l" r="r" t="t"/>
                <a:pathLst>
                  <a:path extrusionOk="0" h="2430" w="5417">
                    <a:moveTo>
                      <a:pt x="5263" y="0"/>
                    </a:moveTo>
                    <a:cubicBezTo>
                      <a:pt x="5247" y="0"/>
                      <a:pt x="5233" y="2"/>
                      <a:pt x="5220" y="6"/>
                    </a:cubicBezTo>
                    <a:lnTo>
                      <a:pt x="143" y="2180"/>
                    </a:lnTo>
                    <a:cubicBezTo>
                      <a:pt x="1" y="2233"/>
                      <a:pt x="54" y="2429"/>
                      <a:pt x="179" y="2429"/>
                    </a:cubicBezTo>
                    <a:lnTo>
                      <a:pt x="232" y="2429"/>
                    </a:lnTo>
                    <a:lnTo>
                      <a:pt x="5309" y="238"/>
                    </a:lnTo>
                    <a:cubicBezTo>
                      <a:pt x="5381" y="220"/>
                      <a:pt x="5416" y="149"/>
                      <a:pt x="5381" y="78"/>
                    </a:cubicBezTo>
                    <a:cubicBezTo>
                      <a:pt x="5367" y="23"/>
                      <a:pt x="5312" y="0"/>
                      <a:pt x="52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7" name="Google Shape;1947;p7"/>
              <p:cNvSpPr/>
              <p:nvPr/>
            </p:nvSpPr>
            <p:spPr>
              <a:xfrm>
                <a:off x="-344254" y="2318662"/>
                <a:ext cx="96454" cy="100486"/>
              </a:xfrm>
              <a:custGeom>
                <a:rect b="b" l="l" r="r" t="t"/>
                <a:pathLst>
                  <a:path extrusionOk="0" h="1894" w="1818">
                    <a:moveTo>
                      <a:pt x="445" y="1"/>
                    </a:moveTo>
                    <a:cubicBezTo>
                      <a:pt x="388" y="1"/>
                      <a:pt x="339" y="35"/>
                      <a:pt x="339" y="94"/>
                    </a:cubicBezTo>
                    <a:lnTo>
                      <a:pt x="18" y="1306"/>
                    </a:lnTo>
                    <a:cubicBezTo>
                      <a:pt x="1" y="1377"/>
                      <a:pt x="36" y="1448"/>
                      <a:pt x="107" y="1466"/>
                    </a:cubicBezTo>
                    <a:lnTo>
                      <a:pt x="1639" y="1894"/>
                    </a:lnTo>
                    <a:lnTo>
                      <a:pt x="1675" y="1894"/>
                    </a:lnTo>
                    <a:cubicBezTo>
                      <a:pt x="1729" y="1894"/>
                      <a:pt x="1782" y="1858"/>
                      <a:pt x="1800" y="1805"/>
                    </a:cubicBezTo>
                    <a:cubicBezTo>
                      <a:pt x="1818" y="1733"/>
                      <a:pt x="1764" y="1662"/>
                      <a:pt x="1711" y="1644"/>
                    </a:cubicBezTo>
                    <a:lnTo>
                      <a:pt x="303" y="1252"/>
                    </a:lnTo>
                    <a:lnTo>
                      <a:pt x="588" y="166"/>
                    </a:lnTo>
                    <a:cubicBezTo>
                      <a:pt x="588" y="94"/>
                      <a:pt x="553" y="23"/>
                      <a:pt x="482" y="5"/>
                    </a:cubicBezTo>
                    <a:cubicBezTo>
                      <a:pt x="469" y="2"/>
                      <a:pt x="457" y="1"/>
                      <a:pt x="4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8" name="Google Shape;1948;p7"/>
              <p:cNvSpPr/>
              <p:nvPr/>
            </p:nvSpPr>
            <p:spPr>
              <a:xfrm>
                <a:off x="-420811" y="2355588"/>
                <a:ext cx="58679" cy="102343"/>
              </a:xfrm>
              <a:custGeom>
                <a:rect b="b" l="l" r="r" t="t"/>
                <a:pathLst>
                  <a:path extrusionOk="0" h="1929" w="1106">
                    <a:moveTo>
                      <a:pt x="400" y="1"/>
                    </a:moveTo>
                    <a:cubicBezTo>
                      <a:pt x="339" y="1"/>
                      <a:pt x="283" y="49"/>
                      <a:pt x="268" y="111"/>
                    </a:cubicBezTo>
                    <a:lnTo>
                      <a:pt x="1" y="1358"/>
                    </a:lnTo>
                    <a:cubicBezTo>
                      <a:pt x="1" y="1411"/>
                      <a:pt x="18" y="1465"/>
                      <a:pt x="72" y="1483"/>
                    </a:cubicBezTo>
                    <a:lnTo>
                      <a:pt x="891" y="1910"/>
                    </a:lnTo>
                    <a:cubicBezTo>
                      <a:pt x="909" y="1910"/>
                      <a:pt x="927" y="1928"/>
                      <a:pt x="963" y="1928"/>
                    </a:cubicBezTo>
                    <a:cubicBezTo>
                      <a:pt x="998" y="1928"/>
                      <a:pt x="1052" y="1892"/>
                      <a:pt x="1069" y="1857"/>
                    </a:cubicBezTo>
                    <a:cubicBezTo>
                      <a:pt x="1105" y="1785"/>
                      <a:pt x="1069" y="1714"/>
                      <a:pt x="1016" y="1679"/>
                    </a:cubicBezTo>
                    <a:lnTo>
                      <a:pt x="286" y="1305"/>
                    </a:lnTo>
                    <a:lnTo>
                      <a:pt x="517" y="164"/>
                    </a:lnTo>
                    <a:cubicBezTo>
                      <a:pt x="535" y="93"/>
                      <a:pt x="499" y="22"/>
                      <a:pt x="428" y="4"/>
                    </a:cubicBezTo>
                    <a:cubicBezTo>
                      <a:pt x="419" y="2"/>
                      <a:pt x="409" y="1"/>
                      <a:pt x="4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49" name="Google Shape;1949;p7"/>
              <p:cNvSpPr/>
              <p:nvPr/>
            </p:nvSpPr>
            <p:spPr>
              <a:xfrm>
                <a:off x="-718498" y="1785894"/>
                <a:ext cx="487735" cy="2206186"/>
              </a:xfrm>
              <a:custGeom>
                <a:rect b="b" l="l" r="r" t="t"/>
                <a:pathLst>
                  <a:path extrusionOk="0" h="41583" w="9193">
                    <a:moveTo>
                      <a:pt x="9042" y="0"/>
                    </a:moveTo>
                    <a:cubicBezTo>
                      <a:pt x="8998" y="0"/>
                      <a:pt x="8955" y="24"/>
                      <a:pt x="8943" y="71"/>
                    </a:cubicBezTo>
                    <a:cubicBezTo>
                      <a:pt x="2067" y="14287"/>
                      <a:pt x="285" y="30427"/>
                      <a:pt x="0" y="41454"/>
                    </a:cubicBezTo>
                    <a:cubicBezTo>
                      <a:pt x="0" y="41525"/>
                      <a:pt x="54" y="41579"/>
                      <a:pt x="125" y="41579"/>
                    </a:cubicBezTo>
                    <a:cubicBezTo>
                      <a:pt x="134" y="41581"/>
                      <a:pt x="143" y="41582"/>
                      <a:pt x="151" y="41582"/>
                    </a:cubicBezTo>
                    <a:cubicBezTo>
                      <a:pt x="209" y="41582"/>
                      <a:pt x="252" y="41532"/>
                      <a:pt x="267" y="41454"/>
                    </a:cubicBezTo>
                    <a:cubicBezTo>
                      <a:pt x="535" y="30445"/>
                      <a:pt x="2316" y="14358"/>
                      <a:pt x="9157" y="178"/>
                    </a:cubicBezTo>
                    <a:cubicBezTo>
                      <a:pt x="9192" y="125"/>
                      <a:pt x="9174" y="36"/>
                      <a:pt x="9103" y="18"/>
                    </a:cubicBezTo>
                    <a:cubicBezTo>
                      <a:pt x="9085" y="6"/>
                      <a:pt x="9064" y="0"/>
                      <a:pt x="904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0" name="Google Shape;1950;p7"/>
              <p:cNvSpPr/>
              <p:nvPr/>
            </p:nvSpPr>
            <p:spPr>
              <a:xfrm>
                <a:off x="-586181" y="2643459"/>
                <a:ext cx="319497" cy="212326"/>
              </a:xfrm>
              <a:custGeom>
                <a:rect b="b" l="l" r="r" t="t"/>
                <a:pathLst>
                  <a:path extrusionOk="0" h="4002" w="6022">
                    <a:moveTo>
                      <a:pt x="4863" y="0"/>
                    </a:moveTo>
                    <a:cubicBezTo>
                      <a:pt x="4540" y="0"/>
                      <a:pt x="4143" y="157"/>
                      <a:pt x="3866" y="261"/>
                    </a:cubicBezTo>
                    <a:cubicBezTo>
                      <a:pt x="1871" y="1027"/>
                      <a:pt x="0" y="4002"/>
                      <a:pt x="0" y="4002"/>
                    </a:cubicBezTo>
                    <a:cubicBezTo>
                      <a:pt x="1176" y="3806"/>
                      <a:pt x="2369" y="3592"/>
                      <a:pt x="3403" y="3004"/>
                    </a:cubicBezTo>
                    <a:cubicBezTo>
                      <a:pt x="4436" y="2399"/>
                      <a:pt x="6021" y="1098"/>
                      <a:pt x="5291" y="172"/>
                    </a:cubicBezTo>
                    <a:cubicBezTo>
                      <a:pt x="5191" y="46"/>
                      <a:pt x="5038" y="0"/>
                      <a:pt x="48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1" name="Google Shape;1951;p7"/>
              <p:cNvSpPr/>
              <p:nvPr/>
            </p:nvSpPr>
            <p:spPr>
              <a:xfrm>
                <a:off x="-783754" y="2558255"/>
                <a:ext cx="195720" cy="292811"/>
              </a:xfrm>
              <a:custGeom>
                <a:rect b="b" l="l" r="r" t="t"/>
                <a:pathLst>
                  <a:path extrusionOk="0" h="5519" w="3689">
                    <a:moveTo>
                      <a:pt x="789" y="0"/>
                    </a:moveTo>
                    <a:cubicBezTo>
                      <a:pt x="724" y="0"/>
                      <a:pt x="657" y="10"/>
                      <a:pt x="589" y="32"/>
                    </a:cubicBezTo>
                    <a:cubicBezTo>
                      <a:pt x="215" y="157"/>
                      <a:pt x="37" y="602"/>
                      <a:pt x="19" y="958"/>
                    </a:cubicBezTo>
                    <a:cubicBezTo>
                      <a:pt x="1" y="1689"/>
                      <a:pt x="375" y="2294"/>
                      <a:pt x="803" y="2847"/>
                    </a:cubicBezTo>
                    <a:cubicBezTo>
                      <a:pt x="1622" y="3898"/>
                      <a:pt x="2584" y="4788"/>
                      <a:pt x="3688" y="5519"/>
                    </a:cubicBezTo>
                    <a:cubicBezTo>
                      <a:pt x="3688" y="5519"/>
                      <a:pt x="2691" y="1582"/>
                      <a:pt x="1569" y="442"/>
                    </a:cubicBezTo>
                    <a:cubicBezTo>
                      <a:pt x="1363" y="221"/>
                      <a:pt x="1096" y="0"/>
                      <a:pt x="78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2" name="Google Shape;1952;p7"/>
              <p:cNvSpPr/>
              <p:nvPr/>
            </p:nvSpPr>
            <p:spPr>
              <a:xfrm>
                <a:off x="-884875" y="2974464"/>
                <a:ext cx="228773" cy="318914"/>
              </a:xfrm>
              <a:custGeom>
                <a:rect b="b" l="l" r="r" t="t"/>
                <a:pathLst>
                  <a:path extrusionOk="0" h="6011" w="4312">
                    <a:moveTo>
                      <a:pt x="1066" y="1"/>
                    </a:moveTo>
                    <a:cubicBezTo>
                      <a:pt x="933" y="1"/>
                      <a:pt x="803" y="37"/>
                      <a:pt x="678" y="114"/>
                    </a:cubicBezTo>
                    <a:cubicBezTo>
                      <a:pt x="1" y="542"/>
                      <a:pt x="820" y="3000"/>
                      <a:pt x="1533" y="3891"/>
                    </a:cubicBezTo>
                    <a:cubicBezTo>
                      <a:pt x="2299" y="4782"/>
                      <a:pt x="3243" y="5512"/>
                      <a:pt x="4312" y="6011"/>
                    </a:cubicBezTo>
                    <a:cubicBezTo>
                      <a:pt x="4134" y="4924"/>
                      <a:pt x="3831" y="3855"/>
                      <a:pt x="3421" y="2822"/>
                    </a:cubicBezTo>
                    <a:cubicBezTo>
                      <a:pt x="2809" y="1352"/>
                      <a:pt x="1880" y="1"/>
                      <a:pt x="10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3" name="Google Shape;1953;p7"/>
              <p:cNvSpPr/>
              <p:nvPr/>
            </p:nvSpPr>
            <p:spPr>
              <a:xfrm>
                <a:off x="-765769" y="2558997"/>
                <a:ext cx="186223" cy="301512"/>
              </a:xfrm>
              <a:custGeom>
                <a:rect b="b" l="l" r="r" t="t"/>
                <a:pathLst>
                  <a:path extrusionOk="0" h="5683" w="3510">
                    <a:moveTo>
                      <a:pt x="147" y="0"/>
                    </a:moveTo>
                    <a:cubicBezTo>
                      <a:pt x="127" y="0"/>
                      <a:pt x="107" y="6"/>
                      <a:pt x="89" y="18"/>
                    </a:cubicBezTo>
                    <a:cubicBezTo>
                      <a:pt x="18" y="54"/>
                      <a:pt x="0" y="143"/>
                      <a:pt x="36" y="196"/>
                    </a:cubicBezTo>
                    <a:lnTo>
                      <a:pt x="3243" y="5629"/>
                    </a:lnTo>
                    <a:cubicBezTo>
                      <a:pt x="3278" y="5665"/>
                      <a:pt x="3314" y="5683"/>
                      <a:pt x="3367" y="5683"/>
                    </a:cubicBezTo>
                    <a:cubicBezTo>
                      <a:pt x="3385" y="5683"/>
                      <a:pt x="3403" y="5683"/>
                      <a:pt x="3421" y="5665"/>
                    </a:cubicBezTo>
                    <a:cubicBezTo>
                      <a:pt x="3492" y="5629"/>
                      <a:pt x="3510" y="5558"/>
                      <a:pt x="3474" y="5487"/>
                    </a:cubicBezTo>
                    <a:lnTo>
                      <a:pt x="250" y="71"/>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4" name="Google Shape;1954;p7"/>
              <p:cNvSpPr/>
              <p:nvPr/>
            </p:nvSpPr>
            <p:spPr>
              <a:xfrm>
                <a:off x="-746882" y="2645847"/>
                <a:ext cx="92528" cy="66319"/>
              </a:xfrm>
              <a:custGeom>
                <a:rect b="b" l="l" r="r" t="t"/>
                <a:pathLst>
                  <a:path extrusionOk="0" h="1250" w="1744">
                    <a:moveTo>
                      <a:pt x="1589" y="1"/>
                    </a:moveTo>
                    <a:cubicBezTo>
                      <a:pt x="1540" y="1"/>
                      <a:pt x="1493" y="28"/>
                      <a:pt x="1479" y="91"/>
                    </a:cubicBezTo>
                    <a:lnTo>
                      <a:pt x="1212" y="982"/>
                    </a:lnTo>
                    <a:lnTo>
                      <a:pt x="143" y="982"/>
                    </a:lnTo>
                    <a:cubicBezTo>
                      <a:pt x="72" y="982"/>
                      <a:pt x="18" y="1035"/>
                      <a:pt x="18" y="1107"/>
                    </a:cubicBezTo>
                    <a:cubicBezTo>
                      <a:pt x="1" y="1178"/>
                      <a:pt x="72" y="1231"/>
                      <a:pt x="143" y="1231"/>
                    </a:cubicBezTo>
                    <a:lnTo>
                      <a:pt x="1319" y="1249"/>
                    </a:lnTo>
                    <a:cubicBezTo>
                      <a:pt x="1372" y="1249"/>
                      <a:pt x="1426" y="1196"/>
                      <a:pt x="1444" y="1142"/>
                    </a:cubicBezTo>
                    <a:lnTo>
                      <a:pt x="1711" y="162"/>
                    </a:lnTo>
                    <a:cubicBezTo>
                      <a:pt x="1743" y="65"/>
                      <a:pt x="1664" y="1"/>
                      <a:pt x="158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5" name="Google Shape;1955;p7"/>
              <p:cNvSpPr/>
              <p:nvPr/>
            </p:nvSpPr>
            <p:spPr>
              <a:xfrm>
                <a:off x="-692448" y="2736198"/>
                <a:ext cx="74701" cy="52524"/>
              </a:xfrm>
              <a:custGeom>
                <a:rect b="b" l="l" r="r" t="t"/>
                <a:pathLst>
                  <a:path extrusionOk="0" h="990" w="1408">
                    <a:moveTo>
                      <a:pt x="1267" y="0"/>
                    </a:moveTo>
                    <a:cubicBezTo>
                      <a:pt x="1215" y="0"/>
                      <a:pt x="1163" y="30"/>
                      <a:pt x="1148" y="98"/>
                    </a:cubicBezTo>
                    <a:lnTo>
                      <a:pt x="1041" y="722"/>
                    </a:lnTo>
                    <a:lnTo>
                      <a:pt x="222" y="579"/>
                    </a:lnTo>
                    <a:cubicBezTo>
                      <a:pt x="211" y="577"/>
                      <a:pt x="201" y="576"/>
                      <a:pt x="192" y="576"/>
                    </a:cubicBezTo>
                    <a:cubicBezTo>
                      <a:pt x="38" y="576"/>
                      <a:pt x="1" y="830"/>
                      <a:pt x="168" y="847"/>
                    </a:cubicBezTo>
                    <a:lnTo>
                      <a:pt x="1130" y="989"/>
                    </a:lnTo>
                    <a:lnTo>
                      <a:pt x="1148" y="989"/>
                    </a:lnTo>
                    <a:cubicBezTo>
                      <a:pt x="1219" y="989"/>
                      <a:pt x="1273" y="953"/>
                      <a:pt x="1273" y="900"/>
                    </a:cubicBezTo>
                    <a:lnTo>
                      <a:pt x="1397" y="134"/>
                    </a:lnTo>
                    <a:cubicBezTo>
                      <a:pt x="1408" y="52"/>
                      <a:pt x="1336" y="0"/>
                      <a:pt x="12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6" name="Google Shape;1956;p7"/>
              <p:cNvSpPr/>
              <p:nvPr/>
            </p:nvSpPr>
            <p:spPr>
              <a:xfrm>
                <a:off x="-590903" y="2654282"/>
                <a:ext cx="298381" cy="205323"/>
              </a:xfrm>
              <a:custGeom>
                <a:rect b="b" l="l" r="r" t="t"/>
                <a:pathLst>
                  <a:path extrusionOk="0" h="3870" w="5624">
                    <a:moveTo>
                      <a:pt x="5421" y="0"/>
                    </a:moveTo>
                    <a:cubicBezTo>
                      <a:pt x="5397" y="0"/>
                      <a:pt x="5371" y="6"/>
                      <a:pt x="5344" y="21"/>
                    </a:cubicBezTo>
                    <a:lnTo>
                      <a:pt x="89" y="3638"/>
                    </a:lnTo>
                    <a:cubicBezTo>
                      <a:pt x="18" y="3673"/>
                      <a:pt x="0" y="3762"/>
                      <a:pt x="53" y="3816"/>
                    </a:cubicBezTo>
                    <a:cubicBezTo>
                      <a:pt x="71" y="3851"/>
                      <a:pt x="107" y="3869"/>
                      <a:pt x="160" y="3869"/>
                    </a:cubicBezTo>
                    <a:cubicBezTo>
                      <a:pt x="178" y="3869"/>
                      <a:pt x="196" y="3869"/>
                      <a:pt x="232" y="3851"/>
                    </a:cubicBezTo>
                    <a:lnTo>
                      <a:pt x="5505" y="253"/>
                    </a:lnTo>
                    <a:cubicBezTo>
                      <a:pt x="5624" y="164"/>
                      <a:pt x="5544" y="0"/>
                      <a:pt x="54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7" name="Google Shape;1957;p7"/>
              <p:cNvSpPr/>
              <p:nvPr/>
            </p:nvSpPr>
            <p:spPr>
              <a:xfrm>
                <a:off x="-438744" y="2678051"/>
                <a:ext cx="99266" cy="89875"/>
              </a:xfrm>
              <a:custGeom>
                <a:rect b="b" l="l" r="r" t="t"/>
                <a:pathLst>
                  <a:path extrusionOk="0" h="1694" w="1871">
                    <a:moveTo>
                      <a:pt x="267" y="1"/>
                    </a:moveTo>
                    <a:cubicBezTo>
                      <a:pt x="196" y="1"/>
                      <a:pt x="125" y="54"/>
                      <a:pt x="125" y="125"/>
                    </a:cubicBezTo>
                    <a:lnTo>
                      <a:pt x="18" y="1372"/>
                    </a:lnTo>
                    <a:cubicBezTo>
                      <a:pt x="0" y="1444"/>
                      <a:pt x="54" y="1515"/>
                      <a:pt x="125" y="1515"/>
                    </a:cubicBezTo>
                    <a:lnTo>
                      <a:pt x="1692" y="1693"/>
                    </a:lnTo>
                    <a:lnTo>
                      <a:pt x="1710" y="1693"/>
                    </a:lnTo>
                    <a:cubicBezTo>
                      <a:pt x="1871" y="1675"/>
                      <a:pt x="1871" y="1462"/>
                      <a:pt x="1728" y="1444"/>
                    </a:cubicBezTo>
                    <a:lnTo>
                      <a:pt x="267" y="1283"/>
                    </a:lnTo>
                    <a:lnTo>
                      <a:pt x="374" y="143"/>
                    </a:lnTo>
                    <a:cubicBezTo>
                      <a:pt x="392" y="72"/>
                      <a:pt x="339" y="19"/>
                      <a:pt x="2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8" name="Google Shape;1958;p7"/>
              <p:cNvSpPr/>
              <p:nvPr/>
            </p:nvSpPr>
            <p:spPr>
              <a:xfrm>
                <a:off x="-507767" y="2742352"/>
                <a:ext cx="63401" cy="82235"/>
              </a:xfrm>
              <a:custGeom>
                <a:rect b="b" l="l" r="r" t="t"/>
                <a:pathLst>
                  <a:path extrusionOk="0" h="1550" w="1195">
                    <a:moveTo>
                      <a:pt x="214" y="0"/>
                    </a:moveTo>
                    <a:cubicBezTo>
                      <a:pt x="143" y="0"/>
                      <a:pt x="72" y="54"/>
                      <a:pt x="72" y="125"/>
                    </a:cubicBezTo>
                    <a:lnTo>
                      <a:pt x="1" y="1122"/>
                    </a:lnTo>
                    <a:cubicBezTo>
                      <a:pt x="1" y="1176"/>
                      <a:pt x="36" y="1229"/>
                      <a:pt x="90" y="1265"/>
                    </a:cubicBezTo>
                    <a:lnTo>
                      <a:pt x="963" y="1532"/>
                    </a:lnTo>
                    <a:lnTo>
                      <a:pt x="998" y="1532"/>
                    </a:lnTo>
                    <a:lnTo>
                      <a:pt x="998" y="1550"/>
                    </a:lnTo>
                    <a:cubicBezTo>
                      <a:pt x="1159" y="1550"/>
                      <a:pt x="1194" y="1336"/>
                      <a:pt x="1052" y="1301"/>
                    </a:cubicBezTo>
                    <a:lnTo>
                      <a:pt x="268" y="1051"/>
                    </a:lnTo>
                    <a:lnTo>
                      <a:pt x="321" y="143"/>
                    </a:lnTo>
                    <a:cubicBezTo>
                      <a:pt x="339" y="71"/>
                      <a:pt x="286" y="0"/>
                      <a:pt x="2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59" name="Google Shape;1959;p7"/>
              <p:cNvSpPr/>
              <p:nvPr/>
            </p:nvSpPr>
            <p:spPr>
              <a:xfrm>
                <a:off x="-841371" y="2999399"/>
                <a:ext cx="186223" cy="302520"/>
              </a:xfrm>
              <a:custGeom>
                <a:rect b="b" l="l" r="r" t="t"/>
                <a:pathLst>
                  <a:path extrusionOk="0" h="5702" w="3510">
                    <a:moveTo>
                      <a:pt x="141" y="1"/>
                    </a:moveTo>
                    <a:cubicBezTo>
                      <a:pt x="119" y="1"/>
                      <a:pt x="95" y="7"/>
                      <a:pt x="71" y="18"/>
                    </a:cubicBezTo>
                    <a:cubicBezTo>
                      <a:pt x="18" y="54"/>
                      <a:pt x="0" y="143"/>
                      <a:pt x="36" y="197"/>
                    </a:cubicBezTo>
                    <a:lnTo>
                      <a:pt x="3242" y="5630"/>
                    </a:lnTo>
                    <a:cubicBezTo>
                      <a:pt x="3260" y="5666"/>
                      <a:pt x="3314" y="5701"/>
                      <a:pt x="3349" y="5701"/>
                    </a:cubicBezTo>
                    <a:cubicBezTo>
                      <a:pt x="3367" y="5701"/>
                      <a:pt x="3403" y="5683"/>
                      <a:pt x="3421" y="5683"/>
                    </a:cubicBezTo>
                    <a:cubicBezTo>
                      <a:pt x="3474" y="5648"/>
                      <a:pt x="3510" y="5559"/>
                      <a:pt x="3474" y="5505"/>
                    </a:cubicBezTo>
                    <a:lnTo>
                      <a:pt x="250" y="72"/>
                    </a:lnTo>
                    <a:cubicBezTo>
                      <a:pt x="226" y="24"/>
                      <a:pt x="186" y="1"/>
                      <a:pt x="1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0" name="Google Shape;1960;p7"/>
              <p:cNvSpPr/>
              <p:nvPr/>
            </p:nvSpPr>
            <p:spPr>
              <a:xfrm>
                <a:off x="-852725" y="3025873"/>
                <a:ext cx="101706" cy="90777"/>
              </a:xfrm>
              <a:custGeom>
                <a:rect b="b" l="l" r="r" t="t"/>
                <a:pathLst>
                  <a:path extrusionOk="0" h="1711" w="1917">
                    <a:moveTo>
                      <a:pt x="1783" y="0"/>
                    </a:moveTo>
                    <a:cubicBezTo>
                      <a:pt x="1732" y="0"/>
                      <a:pt x="1680" y="29"/>
                      <a:pt x="1657" y="89"/>
                    </a:cubicBezTo>
                    <a:lnTo>
                      <a:pt x="1390" y="1426"/>
                    </a:lnTo>
                    <a:lnTo>
                      <a:pt x="179" y="1158"/>
                    </a:lnTo>
                    <a:cubicBezTo>
                      <a:pt x="169" y="1156"/>
                      <a:pt x="160" y="1155"/>
                      <a:pt x="151" y="1155"/>
                    </a:cubicBezTo>
                    <a:cubicBezTo>
                      <a:pt x="90" y="1155"/>
                      <a:pt x="34" y="1203"/>
                      <a:pt x="18" y="1265"/>
                    </a:cubicBezTo>
                    <a:cubicBezTo>
                      <a:pt x="0" y="1319"/>
                      <a:pt x="54" y="1390"/>
                      <a:pt x="125" y="1408"/>
                    </a:cubicBezTo>
                    <a:lnTo>
                      <a:pt x="1461" y="1711"/>
                    </a:lnTo>
                    <a:lnTo>
                      <a:pt x="1479" y="1711"/>
                    </a:lnTo>
                    <a:cubicBezTo>
                      <a:pt x="1550" y="1711"/>
                      <a:pt x="1604" y="1657"/>
                      <a:pt x="1604" y="1604"/>
                    </a:cubicBezTo>
                    <a:lnTo>
                      <a:pt x="1907" y="143"/>
                    </a:lnTo>
                    <a:cubicBezTo>
                      <a:pt x="1917" y="51"/>
                      <a:pt x="1851" y="0"/>
                      <a:pt x="17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1" name="Google Shape;1961;p7"/>
              <p:cNvSpPr/>
              <p:nvPr/>
            </p:nvSpPr>
            <p:spPr>
              <a:xfrm>
                <a:off x="-782534" y="3140045"/>
                <a:ext cx="92952" cy="90034"/>
              </a:xfrm>
              <a:custGeom>
                <a:rect b="b" l="l" r="r" t="t"/>
                <a:pathLst>
                  <a:path extrusionOk="0" h="1697" w="1752">
                    <a:moveTo>
                      <a:pt x="1605" y="1"/>
                    </a:moveTo>
                    <a:cubicBezTo>
                      <a:pt x="1544" y="1"/>
                      <a:pt x="1483" y="37"/>
                      <a:pt x="1474" y="111"/>
                    </a:cubicBezTo>
                    <a:lnTo>
                      <a:pt x="1314" y="1411"/>
                    </a:lnTo>
                    <a:lnTo>
                      <a:pt x="192" y="1162"/>
                    </a:lnTo>
                    <a:cubicBezTo>
                      <a:pt x="186" y="1161"/>
                      <a:pt x="181" y="1161"/>
                      <a:pt x="176" y="1161"/>
                    </a:cubicBezTo>
                    <a:cubicBezTo>
                      <a:pt x="45" y="1161"/>
                      <a:pt x="1" y="1377"/>
                      <a:pt x="138" y="1411"/>
                    </a:cubicBezTo>
                    <a:lnTo>
                      <a:pt x="1385" y="1696"/>
                    </a:lnTo>
                    <a:lnTo>
                      <a:pt x="1421" y="1696"/>
                    </a:lnTo>
                    <a:cubicBezTo>
                      <a:pt x="1439" y="1696"/>
                      <a:pt x="1474" y="1679"/>
                      <a:pt x="1492" y="1679"/>
                    </a:cubicBezTo>
                    <a:cubicBezTo>
                      <a:pt x="1528" y="1643"/>
                      <a:pt x="1546" y="1625"/>
                      <a:pt x="1546" y="1589"/>
                    </a:cubicBezTo>
                    <a:lnTo>
                      <a:pt x="1742" y="146"/>
                    </a:lnTo>
                    <a:cubicBezTo>
                      <a:pt x="1751" y="50"/>
                      <a:pt x="1678" y="1"/>
                      <a:pt x="160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2" name="Google Shape;1962;p7"/>
              <p:cNvSpPr/>
              <p:nvPr/>
            </p:nvSpPr>
            <p:spPr>
              <a:xfrm>
                <a:off x="-891242" y="3346691"/>
                <a:ext cx="199222" cy="336103"/>
              </a:xfrm>
              <a:custGeom>
                <a:rect b="b" l="l" r="r" t="t"/>
                <a:pathLst>
                  <a:path extrusionOk="0" h="6335" w="3755">
                    <a:moveTo>
                      <a:pt x="174" y="1"/>
                    </a:moveTo>
                    <a:cubicBezTo>
                      <a:pt x="86" y="1"/>
                      <a:pt x="1" y="90"/>
                      <a:pt x="50" y="188"/>
                    </a:cubicBezTo>
                    <a:lnTo>
                      <a:pt x="3488" y="6263"/>
                    </a:lnTo>
                    <a:cubicBezTo>
                      <a:pt x="3523" y="6299"/>
                      <a:pt x="3559" y="6334"/>
                      <a:pt x="3612" y="6334"/>
                    </a:cubicBezTo>
                    <a:cubicBezTo>
                      <a:pt x="3630" y="6334"/>
                      <a:pt x="3648" y="6317"/>
                      <a:pt x="3666" y="6317"/>
                    </a:cubicBezTo>
                    <a:cubicBezTo>
                      <a:pt x="3737" y="6281"/>
                      <a:pt x="3755" y="6192"/>
                      <a:pt x="3719" y="6138"/>
                    </a:cubicBezTo>
                    <a:lnTo>
                      <a:pt x="281" y="64"/>
                    </a:lnTo>
                    <a:cubicBezTo>
                      <a:pt x="253" y="19"/>
                      <a:pt x="213" y="1"/>
                      <a:pt x="17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3" name="Google Shape;1963;p7"/>
              <p:cNvSpPr/>
              <p:nvPr/>
            </p:nvSpPr>
            <p:spPr>
              <a:xfrm>
                <a:off x="-890923" y="3405793"/>
                <a:ext cx="103457" cy="90777"/>
              </a:xfrm>
              <a:custGeom>
                <a:rect b="b" l="l" r="r" t="t"/>
                <a:pathLst>
                  <a:path extrusionOk="0" h="1711" w="1950">
                    <a:moveTo>
                      <a:pt x="1843" y="1"/>
                    </a:moveTo>
                    <a:cubicBezTo>
                      <a:pt x="1772" y="1"/>
                      <a:pt x="1700" y="36"/>
                      <a:pt x="1700" y="108"/>
                    </a:cubicBezTo>
                    <a:lnTo>
                      <a:pt x="1415" y="1444"/>
                    </a:lnTo>
                    <a:lnTo>
                      <a:pt x="204" y="1177"/>
                    </a:lnTo>
                    <a:cubicBezTo>
                      <a:pt x="193" y="1174"/>
                      <a:pt x="183" y="1173"/>
                      <a:pt x="173" y="1173"/>
                    </a:cubicBezTo>
                    <a:cubicBezTo>
                      <a:pt x="37" y="1173"/>
                      <a:pt x="1" y="1393"/>
                      <a:pt x="150" y="1426"/>
                    </a:cubicBezTo>
                    <a:lnTo>
                      <a:pt x="1486" y="1711"/>
                    </a:lnTo>
                    <a:lnTo>
                      <a:pt x="1593" y="1711"/>
                    </a:lnTo>
                    <a:cubicBezTo>
                      <a:pt x="1611" y="1693"/>
                      <a:pt x="1647" y="1658"/>
                      <a:pt x="1647" y="1622"/>
                    </a:cubicBezTo>
                    <a:lnTo>
                      <a:pt x="1950" y="161"/>
                    </a:lnTo>
                    <a:cubicBezTo>
                      <a:pt x="1950" y="90"/>
                      <a:pt x="1914" y="19"/>
                      <a:pt x="1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4" name="Google Shape;1964;p7"/>
              <p:cNvSpPr/>
              <p:nvPr/>
            </p:nvSpPr>
            <p:spPr>
              <a:xfrm>
                <a:off x="-792190" y="2574065"/>
                <a:ext cx="90353" cy="64356"/>
              </a:xfrm>
              <a:custGeom>
                <a:rect b="b" l="l" r="r" t="t"/>
                <a:pathLst>
                  <a:path extrusionOk="0" h="1213" w="1703">
                    <a:moveTo>
                      <a:pt x="1561" y="1"/>
                    </a:moveTo>
                    <a:cubicBezTo>
                      <a:pt x="1509" y="1"/>
                      <a:pt x="1458" y="29"/>
                      <a:pt x="1443" y="90"/>
                    </a:cubicBezTo>
                    <a:lnTo>
                      <a:pt x="1300" y="910"/>
                    </a:lnTo>
                    <a:lnTo>
                      <a:pt x="213" y="553"/>
                    </a:lnTo>
                    <a:cubicBezTo>
                      <a:pt x="199" y="545"/>
                      <a:pt x="184" y="541"/>
                      <a:pt x="171" y="541"/>
                    </a:cubicBezTo>
                    <a:cubicBezTo>
                      <a:pt x="67" y="541"/>
                      <a:pt x="0" y="754"/>
                      <a:pt x="142" y="785"/>
                    </a:cubicBezTo>
                    <a:lnTo>
                      <a:pt x="1371" y="1213"/>
                    </a:lnTo>
                    <a:lnTo>
                      <a:pt x="1407" y="1213"/>
                    </a:lnTo>
                    <a:cubicBezTo>
                      <a:pt x="1425" y="1213"/>
                      <a:pt x="1460" y="1213"/>
                      <a:pt x="1478" y="1195"/>
                    </a:cubicBezTo>
                    <a:cubicBezTo>
                      <a:pt x="1514" y="1177"/>
                      <a:pt x="1532" y="1141"/>
                      <a:pt x="1532" y="1106"/>
                    </a:cubicBezTo>
                    <a:lnTo>
                      <a:pt x="1692" y="144"/>
                    </a:lnTo>
                    <a:cubicBezTo>
                      <a:pt x="1702" y="52"/>
                      <a:pt x="1631" y="1"/>
                      <a:pt x="15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1965" name="Google Shape;1965;p7"/>
            <p:cNvGrpSpPr/>
            <p:nvPr/>
          </p:nvGrpSpPr>
          <p:grpSpPr>
            <a:xfrm rot="361962">
              <a:off x="-250029" y="3921566"/>
              <a:ext cx="2086998" cy="1903149"/>
              <a:chOff x="-554083" y="3568828"/>
              <a:chExt cx="2086918" cy="1903076"/>
            </a:xfrm>
          </p:grpSpPr>
          <p:grpSp>
            <p:nvGrpSpPr>
              <p:cNvPr id="1966" name="Google Shape;1966;p7"/>
              <p:cNvGrpSpPr/>
              <p:nvPr/>
            </p:nvGrpSpPr>
            <p:grpSpPr>
              <a:xfrm>
                <a:off x="-554083" y="3568828"/>
                <a:ext cx="2086918" cy="1903076"/>
                <a:chOff x="-554083" y="3568828"/>
                <a:chExt cx="2086918" cy="1903076"/>
              </a:xfrm>
            </p:grpSpPr>
            <p:sp>
              <p:nvSpPr>
                <p:cNvPr id="1967" name="Google Shape;1967;p7"/>
                <p:cNvSpPr/>
                <p:nvPr/>
              </p:nvSpPr>
              <p:spPr>
                <a:xfrm>
                  <a:off x="-554083" y="3568828"/>
                  <a:ext cx="2086918" cy="1902181"/>
                </a:xfrm>
                <a:custGeom>
                  <a:rect b="b" l="l" r="r" t="t"/>
                  <a:pathLst>
                    <a:path extrusionOk="0" h="35853" w="39335">
                      <a:moveTo>
                        <a:pt x="32458" y="1"/>
                      </a:moveTo>
                      <a:cubicBezTo>
                        <a:pt x="27167" y="1"/>
                        <a:pt x="23516" y="6280"/>
                        <a:pt x="23516" y="6280"/>
                      </a:cubicBezTo>
                      <a:cubicBezTo>
                        <a:pt x="22111" y="5382"/>
                        <a:pt x="20767" y="4868"/>
                        <a:pt x="19497" y="4868"/>
                      </a:cubicBezTo>
                      <a:cubicBezTo>
                        <a:pt x="18173" y="4868"/>
                        <a:pt x="16930" y="5426"/>
                        <a:pt x="15784" y="6690"/>
                      </a:cubicBezTo>
                      <a:cubicBezTo>
                        <a:pt x="11883" y="10965"/>
                        <a:pt x="12310" y="14457"/>
                        <a:pt x="12150" y="14778"/>
                      </a:cubicBezTo>
                      <a:cubicBezTo>
                        <a:pt x="11624" y="14713"/>
                        <a:pt x="11133" y="14682"/>
                        <a:pt x="10676" y="14682"/>
                      </a:cubicBezTo>
                      <a:cubicBezTo>
                        <a:pt x="3056" y="14682"/>
                        <a:pt x="4689" y="23270"/>
                        <a:pt x="3849" y="27943"/>
                      </a:cubicBezTo>
                      <a:cubicBezTo>
                        <a:pt x="2958" y="32895"/>
                        <a:pt x="1" y="35211"/>
                        <a:pt x="1" y="35211"/>
                      </a:cubicBezTo>
                      <a:lnTo>
                        <a:pt x="1266" y="35852"/>
                      </a:lnTo>
                      <a:cubicBezTo>
                        <a:pt x="4784" y="31338"/>
                        <a:pt x="10141" y="31184"/>
                        <a:pt x="10858" y="31184"/>
                      </a:cubicBezTo>
                      <a:cubicBezTo>
                        <a:pt x="10911" y="31184"/>
                        <a:pt x="10939" y="31185"/>
                        <a:pt x="10939" y="31185"/>
                      </a:cubicBezTo>
                      <a:cubicBezTo>
                        <a:pt x="12860" y="31423"/>
                        <a:pt x="14546" y="31528"/>
                        <a:pt x="16028" y="31528"/>
                      </a:cubicBezTo>
                      <a:cubicBezTo>
                        <a:pt x="23298" y="31528"/>
                        <a:pt x="25642" y="29012"/>
                        <a:pt x="26633" y="27444"/>
                      </a:cubicBezTo>
                      <a:cubicBezTo>
                        <a:pt x="28379" y="24718"/>
                        <a:pt x="25137" y="22634"/>
                        <a:pt x="25137" y="22634"/>
                      </a:cubicBezTo>
                      <a:cubicBezTo>
                        <a:pt x="32352" y="21031"/>
                        <a:pt x="34685" y="18198"/>
                        <a:pt x="34561" y="16060"/>
                      </a:cubicBezTo>
                      <a:cubicBezTo>
                        <a:pt x="34365" y="13139"/>
                        <a:pt x="32084" y="11429"/>
                        <a:pt x="32084" y="11429"/>
                      </a:cubicBezTo>
                      <a:cubicBezTo>
                        <a:pt x="35469" y="10110"/>
                        <a:pt x="39335" y="989"/>
                        <a:pt x="33492" y="81"/>
                      </a:cubicBezTo>
                      <a:cubicBezTo>
                        <a:pt x="33141" y="26"/>
                        <a:pt x="32796" y="1"/>
                        <a:pt x="3245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8" name="Google Shape;1968;p7"/>
                <p:cNvSpPr/>
                <p:nvPr/>
              </p:nvSpPr>
              <p:spPr>
                <a:xfrm>
                  <a:off x="-107952" y="4758194"/>
                  <a:ext cx="317110" cy="296896"/>
                </a:xfrm>
                <a:custGeom>
                  <a:rect b="b" l="l" r="r" t="t"/>
                  <a:pathLst>
                    <a:path extrusionOk="0" h="5596" w="5977">
                      <a:moveTo>
                        <a:pt x="770" y="0"/>
                      </a:moveTo>
                      <a:cubicBezTo>
                        <a:pt x="639" y="0"/>
                        <a:pt x="515" y="102"/>
                        <a:pt x="499" y="234"/>
                      </a:cubicBezTo>
                      <a:lnTo>
                        <a:pt x="18" y="5293"/>
                      </a:lnTo>
                      <a:cubicBezTo>
                        <a:pt x="0" y="5453"/>
                        <a:pt x="125" y="5596"/>
                        <a:pt x="285" y="5596"/>
                      </a:cubicBezTo>
                      <a:cubicBezTo>
                        <a:pt x="303" y="5596"/>
                        <a:pt x="321" y="5596"/>
                        <a:pt x="356" y="5578"/>
                      </a:cubicBezTo>
                      <a:lnTo>
                        <a:pt x="5665" y="4188"/>
                      </a:lnTo>
                      <a:cubicBezTo>
                        <a:pt x="5977" y="4106"/>
                        <a:pt x="5881" y="3662"/>
                        <a:pt x="5599" y="3662"/>
                      </a:cubicBezTo>
                      <a:cubicBezTo>
                        <a:pt x="5575" y="3662"/>
                        <a:pt x="5549" y="3665"/>
                        <a:pt x="5523" y="3672"/>
                      </a:cubicBezTo>
                      <a:lnTo>
                        <a:pt x="588" y="4972"/>
                      </a:lnTo>
                      <a:lnTo>
                        <a:pt x="588" y="4972"/>
                      </a:lnTo>
                      <a:lnTo>
                        <a:pt x="1033" y="287"/>
                      </a:lnTo>
                      <a:cubicBezTo>
                        <a:pt x="1051" y="145"/>
                        <a:pt x="944" y="20"/>
                        <a:pt x="802" y="2"/>
                      </a:cubicBezTo>
                      <a:cubicBezTo>
                        <a:pt x="791" y="1"/>
                        <a:pt x="781" y="0"/>
                        <a:pt x="7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69" name="Google Shape;1969;p7"/>
                <p:cNvSpPr/>
                <p:nvPr/>
              </p:nvSpPr>
              <p:spPr>
                <a:xfrm>
                  <a:off x="231329" y="4462471"/>
                  <a:ext cx="309841" cy="270368"/>
                </a:xfrm>
                <a:custGeom>
                  <a:rect b="b" l="l" r="r" t="t"/>
                  <a:pathLst>
                    <a:path extrusionOk="0" h="5096" w="5840">
                      <a:moveTo>
                        <a:pt x="863" y="0"/>
                      </a:moveTo>
                      <a:cubicBezTo>
                        <a:pt x="751" y="0"/>
                        <a:pt x="638" y="69"/>
                        <a:pt x="606" y="214"/>
                      </a:cubicBezTo>
                      <a:lnTo>
                        <a:pt x="0" y="4792"/>
                      </a:lnTo>
                      <a:cubicBezTo>
                        <a:pt x="0" y="4881"/>
                        <a:pt x="36" y="4970"/>
                        <a:pt x="90" y="5024"/>
                      </a:cubicBezTo>
                      <a:cubicBezTo>
                        <a:pt x="143" y="5059"/>
                        <a:pt x="214" y="5095"/>
                        <a:pt x="268" y="5095"/>
                      </a:cubicBezTo>
                      <a:lnTo>
                        <a:pt x="339" y="5095"/>
                      </a:lnTo>
                      <a:lnTo>
                        <a:pt x="5523" y="3795"/>
                      </a:lnTo>
                      <a:cubicBezTo>
                        <a:pt x="5840" y="3711"/>
                        <a:pt x="5751" y="3254"/>
                        <a:pt x="5461" y="3254"/>
                      </a:cubicBezTo>
                      <a:cubicBezTo>
                        <a:pt x="5441" y="3254"/>
                        <a:pt x="5420" y="3256"/>
                        <a:pt x="5398" y="3260"/>
                      </a:cubicBezTo>
                      <a:lnTo>
                        <a:pt x="588" y="4472"/>
                      </a:lnTo>
                      <a:lnTo>
                        <a:pt x="1123" y="285"/>
                      </a:lnTo>
                      <a:cubicBezTo>
                        <a:pt x="1133" y="100"/>
                        <a:pt x="998" y="0"/>
                        <a:pt x="8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0" name="Google Shape;1970;p7"/>
                <p:cNvSpPr/>
                <p:nvPr/>
              </p:nvSpPr>
              <p:spPr>
                <a:xfrm>
                  <a:off x="549813" y="4139690"/>
                  <a:ext cx="291325" cy="283155"/>
                </a:xfrm>
                <a:custGeom>
                  <a:rect b="b" l="l" r="r" t="t"/>
                  <a:pathLst>
                    <a:path extrusionOk="0" h="5337" w="5491">
                      <a:moveTo>
                        <a:pt x="521" y="0"/>
                      </a:moveTo>
                      <a:cubicBezTo>
                        <a:pt x="390" y="0"/>
                        <a:pt x="259" y="85"/>
                        <a:pt x="250" y="259"/>
                      </a:cubicBezTo>
                      <a:lnTo>
                        <a:pt x="1" y="5051"/>
                      </a:lnTo>
                      <a:cubicBezTo>
                        <a:pt x="1" y="5193"/>
                        <a:pt x="108" y="5336"/>
                        <a:pt x="268" y="5336"/>
                      </a:cubicBezTo>
                      <a:cubicBezTo>
                        <a:pt x="304" y="5336"/>
                        <a:pt x="322" y="5318"/>
                        <a:pt x="357" y="5318"/>
                      </a:cubicBezTo>
                      <a:lnTo>
                        <a:pt x="5185" y="3733"/>
                      </a:lnTo>
                      <a:cubicBezTo>
                        <a:pt x="5491" y="3636"/>
                        <a:pt x="5389" y="3219"/>
                        <a:pt x="5117" y="3219"/>
                      </a:cubicBezTo>
                      <a:cubicBezTo>
                        <a:pt x="5088" y="3219"/>
                        <a:pt x="5057" y="3224"/>
                        <a:pt x="5025" y="3234"/>
                      </a:cubicBezTo>
                      <a:lnTo>
                        <a:pt x="571" y="4677"/>
                      </a:lnTo>
                      <a:lnTo>
                        <a:pt x="785" y="277"/>
                      </a:lnTo>
                      <a:cubicBezTo>
                        <a:pt x="794" y="94"/>
                        <a:pt x="658" y="0"/>
                        <a:pt x="5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1" name="Google Shape;1971;p7"/>
                <p:cNvSpPr/>
                <p:nvPr/>
              </p:nvSpPr>
              <p:spPr>
                <a:xfrm>
                  <a:off x="445880" y="3943602"/>
                  <a:ext cx="32151" cy="23663"/>
                </a:xfrm>
                <a:custGeom>
                  <a:rect b="b" l="l" r="r" t="t"/>
                  <a:pathLst>
                    <a:path extrusionOk="0" h="446" w="606">
                      <a:moveTo>
                        <a:pt x="321" y="0"/>
                      </a:moveTo>
                      <a:cubicBezTo>
                        <a:pt x="36" y="0"/>
                        <a:pt x="0" y="445"/>
                        <a:pt x="285"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2" name="Google Shape;1972;p7"/>
                <p:cNvSpPr/>
                <p:nvPr/>
              </p:nvSpPr>
              <p:spPr>
                <a:xfrm>
                  <a:off x="445880" y="4151521"/>
                  <a:ext cx="32151" cy="23663"/>
                </a:xfrm>
                <a:custGeom>
                  <a:rect b="b" l="l" r="r" t="t"/>
                  <a:pathLst>
                    <a:path extrusionOk="0" h="446" w="606">
                      <a:moveTo>
                        <a:pt x="321" y="0"/>
                      </a:moveTo>
                      <a:cubicBezTo>
                        <a:pt x="36" y="0"/>
                        <a:pt x="0" y="446"/>
                        <a:pt x="285"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3" name="Google Shape;1973;p7"/>
                <p:cNvSpPr/>
                <p:nvPr/>
              </p:nvSpPr>
              <p:spPr>
                <a:xfrm>
                  <a:off x="260615" y="4212958"/>
                  <a:ext cx="32204" cy="23663"/>
                </a:xfrm>
                <a:custGeom>
                  <a:rect b="b" l="l" r="r" t="t"/>
                  <a:pathLst>
                    <a:path extrusionOk="0" h="446" w="607">
                      <a:moveTo>
                        <a:pt x="321" y="0"/>
                      </a:moveTo>
                      <a:cubicBezTo>
                        <a:pt x="36" y="0"/>
                        <a:pt x="1" y="446"/>
                        <a:pt x="286"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4" name="Google Shape;1974;p7"/>
                <p:cNvSpPr/>
                <p:nvPr/>
              </p:nvSpPr>
              <p:spPr>
                <a:xfrm>
                  <a:off x="360834" y="4387771"/>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5" name="Google Shape;1975;p7"/>
                <p:cNvSpPr/>
                <p:nvPr/>
              </p:nvSpPr>
              <p:spPr>
                <a:xfrm>
                  <a:off x="33809" y="4539028"/>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6" name="Google Shape;1976;p7"/>
                <p:cNvSpPr/>
                <p:nvPr/>
              </p:nvSpPr>
              <p:spPr>
                <a:xfrm>
                  <a:off x="-159945" y="4576802"/>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7" name="Google Shape;1977;p7"/>
                <p:cNvSpPr/>
                <p:nvPr/>
              </p:nvSpPr>
              <p:spPr>
                <a:xfrm>
                  <a:off x="703" y="478095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8" name="Google Shape;1978;p7"/>
                <p:cNvSpPr/>
                <p:nvPr/>
              </p:nvSpPr>
              <p:spPr>
                <a:xfrm>
                  <a:off x="-263931" y="5069250"/>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79" name="Google Shape;1979;p7"/>
                <p:cNvSpPr/>
                <p:nvPr/>
              </p:nvSpPr>
              <p:spPr>
                <a:xfrm>
                  <a:off x="-544640" y="3954743"/>
                  <a:ext cx="1550638" cy="1517161"/>
                </a:xfrm>
                <a:custGeom>
                  <a:rect b="b" l="l" r="r" t="t"/>
                  <a:pathLst>
                    <a:path extrusionOk="0" h="28596" w="29227">
                      <a:moveTo>
                        <a:pt x="28843" y="1"/>
                      </a:moveTo>
                      <a:cubicBezTo>
                        <a:pt x="28776" y="1"/>
                        <a:pt x="28707" y="28"/>
                        <a:pt x="28646" y="93"/>
                      </a:cubicBezTo>
                      <a:cubicBezTo>
                        <a:pt x="15428" y="14131"/>
                        <a:pt x="268" y="27990"/>
                        <a:pt x="126" y="28133"/>
                      </a:cubicBezTo>
                      <a:cubicBezTo>
                        <a:pt x="1" y="28222"/>
                        <a:pt x="1" y="28400"/>
                        <a:pt x="108" y="28507"/>
                      </a:cubicBezTo>
                      <a:cubicBezTo>
                        <a:pt x="143" y="28560"/>
                        <a:pt x="215" y="28596"/>
                        <a:pt x="304" y="28596"/>
                      </a:cubicBezTo>
                      <a:cubicBezTo>
                        <a:pt x="357" y="28596"/>
                        <a:pt x="428" y="28578"/>
                        <a:pt x="482" y="28525"/>
                      </a:cubicBezTo>
                      <a:cubicBezTo>
                        <a:pt x="624" y="28382"/>
                        <a:pt x="15802" y="14523"/>
                        <a:pt x="29038" y="449"/>
                      </a:cubicBezTo>
                      <a:cubicBezTo>
                        <a:pt x="29227" y="261"/>
                        <a:pt x="29049" y="1"/>
                        <a:pt x="28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0" name="Google Shape;1980;p7"/>
                <p:cNvSpPr/>
                <p:nvPr/>
              </p:nvSpPr>
              <p:spPr>
                <a:xfrm>
                  <a:off x="365556" y="4851834"/>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1" name="Google Shape;1981;p7"/>
                <p:cNvSpPr/>
                <p:nvPr/>
              </p:nvSpPr>
              <p:spPr>
                <a:xfrm>
                  <a:off x="554534" y="4866000"/>
                  <a:ext cx="32204" cy="23716"/>
                </a:xfrm>
                <a:custGeom>
                  <a:rect b="b" l="l" r="r" t="t"/>
                  <a:pathLst>
                    <a:path extrusionOk="0" h="447" w="607">
                      <a:moveTo>
                        <a:pt x="322" y="1"/>
                      </a:moveTo>
                      <a:cubicBezTo>
                        <a:pt x="37" y="1"/>
                        <a:pt x="1" y="446"/>
                        <a:pt x="286" y="446"/>
                      </a:cubicBezTo>
                      <a:cubicBezTo>
                        <a:pt x="571" y="446"/>
                        <a:pt x="607" y="1"/>
                        <a:pt x="32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2" name="Google Shape;1982;p7"/>
                <p:cNvSpPr/>
                <p:nvPr/>
              </p:nvSpPr>
              <p:spPr>
                <a:xfrm>
                  <a:off x="398609" y="5083415"/>
                  <a:ext cx="32204" cy="23663"/>
                </a:xfrm>
                <a:custGeom>
                  <a:rect b="b" l="l" r="r" t="t"/>
                  <a:pathLst>
                    <a:path extrusionOk="0" h="446" w="607">
                      <a:moveTo>
                        <a:pt x="321" y="0"/>
                      </a:moveTo>
                      <a:cubicBezTo>
                        <a:pt x="36" y="0"/>
                        <a:pt x="1" y="446"/>
                        <a:pt x="286" y="446"/>
                      </a:cubicBezTo>
                      <a:cubicBezTo>
                        <a:pt x="553"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3" name="Google Shape;1983;p7"/>
                <p:cNvSpPr/>
                <p:nvPr/>
              </p:nvSpPr>
              <p:spPr>
                <a:xfrm>
                  <a:off x="833387" y="4595743"/>
                  <a:ext cx="33106" cy="23663"/>
                </a:xfrm>
                <a:custGeom>
                  <a:rect b="b" l="l" r="r" t="t"/>
                  <a:pathLst>
                    <a:path extrusionOk="0" h="446" w="624">
                      <a:moveTo>
                        <a:pt x="339" y="0"/>
                      </a:moveTo>
                      <a:cubicBezTo>
                        <a:pt x="54" y="0"/>
                        <a:pt x="0" y="445"/>
                        <a:pt x="285" y="445"/>
                      </a:cubicBezTo>
                      <a:cubicBezTo>
                        <a:pt x="570" y="445"/>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4" name="Google Shape;1984;p7"/>
                <p:cNvSpPr/>
                <p:nvPr/>
              </p:nvSpPr>
              <p:spPr>
                <a:xfrm>
                  <a:off x="994989" y="4510644"/>
                  <a:ext cx="32204" cy="23716"/>
                </a:xfrm>
                <a:custGeom>
                  <a:rect b="b" l="l" r="r" t="t"/>
                  <a:pathLst>
                    <a:path extrusionOk="0" h="447" w="607">
                      <a:moveTo>
                        <a:pt x="321" y="1"/>
                      </a:moveTo>
                      <a:cubicBezTo>
                        <a:pt x="36" y="1"/>
                        <a:pt x="0" y="446"/>
                        <a:pt x="285" y="446"/>
                      </a:cubicBezTo>
                      <a:cubicBezTo>
                        <a:pt x="553"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5" name="Google Shape;1985;p7"/>
                <p:cNvSpPr/>
                <p:nvPr/>
              </p:nvSpPr>
              <p:spPr>
                <a:xfrm>
                  <a:off x="951485" y="4222401"/>
                  <a:ext cx="33159" cy="23663"/>
                </a:xfrm>
                <a:custGeom>
                  <a:rect b="b" l="l" r="r" t="t"/>
                  <a:pathLst>
                    <a:path extrusionOk="0" h="446" w="625">
                      <a:moveTo>
                        <a:pt x="339" y="0"/>
                      </a:moveTo>
                      <a:cubicBezTo>
                        <a:pt x="54" y="0"/>
                        <a:pt x="1" y="446"/>
                        <a:pt x="286" y="446"/>
                      </a:cubicBezTo>
                      <a:cubicBezTo>
                        <a:pt x="571" y="446"/>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6" name="Google Shape;1986;p7"/>
                <p:cNvSpPr/>
                <p:nvPr/>
              </p:nvSpPr>
              <p:spPr>
                <a:xfrm>
                  <a:off x="1160359" y="3923760"/>
                  <a:ext cx="32204" cy="23663"/>
                </a:xfrm>
                <a:custGeom>
                  <a:rect b="b" l="l" r="r" t="t"/>
                  <a:pathLst>
                    <a:path extrusionOk="0" h="446" w="607">
                      <a:moveTo>
                        <a:pt x="322" y="0"/>
                      </a:moveTo>
                      <a:cubicBezTo>
                        <a:pt x="37" y="0"/>
                        <a:pt x="1" y="445"/>
                        <a:pt x="286" y="445"/>
                      </a:cubicBezTo>
                      <a:cubicBezTo>
                        <a:pt x="553" y="445"/>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7" name="Google Shape;1987;p7"/>
                <p:cNvSpPr/>
                <p:nvPr/>
              </p:nvSpPr>
              <p:spPr>
                <a:xfrm>
                  <a:off x="975147" y="3707299"/>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8" name="Google Shape;1988;p7"/>
                <p:cNvSpPr/>
                <p:nvPr/>
              </p:nvSpPr>
              <p:spPr>
                <a:xfrm>
                  <a:off x="781394" y="396248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89" name="Google Shape;1989;p7"/>
                <p:cNvSpPr/>
                <p:nvPr/>
              </p:nvSpPr>
              <p:spPr>
                <a:xfrm>
                  <a:off x="29087" y="5140130"/>
                  <a:ext cx="32151" cy="23663"/>
                </a:xfrm>
                <a:custGeom>
                  <a:rect b="b" l="l" r="r" t="t"/>
                  <a:pathLst>
                    <a:path extrusionOk="0" h="446" w="606">
                      <a:moveTo>
                        <a:pt x="321" y="0"/>
                      </a:moveTo>
                      <a:cubicBezTo>
                        <a:pt x="36" y="0"/>
                        <a:pt x="0" y="445"/>
                        <a:pt x="285" y="445"/>
                      </a:cubicBezTo>
                      <a:cubicBezTo>
                        <a:pt x="570"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0" name="Google Shape;1990;p7"/>
                <p:cNvSpPr/>
                <p:nvPr/>
              </p:nvSpPr>
              <p:spPr>
                <a:xfrm>
                  <a:off x="701070" y="5031422"/>
                  <a:ext cx="32151" cy="23663"/>
                </a:xfrm>
                <a:custGeom>
                  <a:rect b="b" l="l" r="r" t="t"/>
                  <a:pathLst>
                    <a:path extrusionOk="0" h="446" w="606">
                      <a:moveTo>
                        <a:pt x="321" y="0"/>
                      </a:moveTo>
                      <a:cubicBezTo>
                        <a:pt x="54" y="0"/>
                        <a:pt x="0" y="446"/>
                        <a:pt x="285" y="446"/>
                      </a:cubicBezTo>
                      <a:cubicBezTo>
                        <a:pt x="570"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1" name="Google Shape;1991;p7"/>
                <p:cNvSpPr/>
                <p:nvPr/>
              </p:nvSpPr>
              <p:spPr>
                <a:xfrm>
                  <a:off x="620693" y="4543750"/>
                  <a:ext cx="32204" cy="23663"/>
                </a:xfrm>
                <a:custGeom>
                  <a:rect b="b" l="l" r="r" t="t"/>
                  <a:pathLst>
                    <a:path extrusionOk="0" h="446" w="607">
                      <a:moveTo>
                        <a:pt x="322" y="0"/>
                      </a:moveTo>
                      <a:cubicBezTo>
                        <a:pt x="37" y="0"/>
                        <a:pt x="1" y="446"/>
                        <a:pt x="286" y="446"/>
                      </a:cubicBezTo>
                      <a:cubicBezTo>
                        <a:pt x="571" y="446"/>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2" name="Google Shape;1992;p7"/>
                <p:cNvSpPr/>
                <p:nvPr/>
              </p:nvSpPr>
              <p:spPr>
                <a:xfrm>
                  <a:off x="1146193" y="4378327"/>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993" name="Google Shape;1993;p7"/>
              <p:cNvSpPr/>
              <p:nvPr/>
            </p:nvSpPr>
            <p:spPr>
              <a:xfrm>
                <a:off x="-525699" y="3597690"/>
                <a:ext cx="2019804" cy="1873319"/>
              </a:xfrm>
              <a:custGeom>
                <a:rect b="b" l="l" r="r" t="t"/>
                <a:pathLst>
                  <a:path extrusionOk="0" h="35309" w="38070">
                    <a:moveTo>
                      <a:pt x="34364" y="0"/>
                    </a:moveTo>
                    <a:lnTo>
                      <a:pt x="34364" y="0"/>
                    </a:lnTo>
                    <a:cubicBezTo>
                      <a:pt x="34364" y="0"/>
                      <a:pt x="22428" y="13325"/>
                      <a:pt x="18242" y="17583"/>
                    </a:cubicBezTo>
                    <a:cubicBezTo>
                      <a:pt x="13842" y="22072"/>
                      <a:pt x="0" y="34934"/>
                      <a:pt x="0" y="34934"/>
                    </a:cubicBezTo>
                    <a:lnTo>
                      <a:pt x="731" y="35308"/>
                    </a:lnTo>
                    <a:cubicBezTo>
                      <a:pt x="4249" y="30794"/>
                      <a:pt x="9606" y="30640"/>
                      <a:pt x="10323" y="30640"/>
                    </a:cubicBezTo>
                    <a:cubicBezTo>
                      <a:pt x="10376" y="30640"/>
                      <a:pt x="10404" y="30641"/>
                      <a:pt x="10404" y="30641"/>
                    </a:cubicBezTo>
                    <a:cubicBezTo>
                      <a:pt x="12325" y="30879"/>
                      <a:pt x="14011" y="30984"/>
                      <a:pt x="15493" y="30984"/>
                    </a:cubicBezTo>
                    <a:cubicBezTo>
                      <a:pt x="22763" y="30984"/>
                      <a:pt x="25107" y="28468"/>
                      <a:pt x="26098" y="26900"/>
                    </a:cubicBezTo>
                    <a:cubicBezTo>
                      <a:pt x="27844" y="24174"/>
                      <a:pt x="24602" y="22090"/>
                      <a:pt x="24602" y="22090"/>
                    </a:cubicBezTo>
                    <a:cubicBezTo>
                      <a:pt x="31817" y="20487"/>
                      <a:pt x="34150" y="17654"/>
                      <a:pt x="34026" y="15516"/>
                    </a:cubicBezTo>
                    <a:cubicBezTo>
                      <a:pt x="33830" y="12595"/>
                      <a:pt x="31549" y="10885"/>
                      <a:pt x="31549" y="10885"/>
                    </a:cubicBezTo>
                    <a:cubicBezTo>
                      <a:pt x="34613" y="9691"/>
                      <a:pt x="38069" y="2102"/>
                      <a:pt x="3436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1994" name="Google Shape;1994;p7"/>
            <p:cNvSpPr/>
            <p:nvPr/>
          </p:nvSpPr>
          <p:spPr>
            <a:xfrm>
              <a:off x="-249765" y="4861278"/>
              <a:ext cx="32204" cy="23716"/>
            </a:xfrm>
            <a:custGeom>
              <a:rect b="b" l="l" r="r" t="t"/>
              <a:pathLst>
                <a:path extrusionOk="0" h="447" w="607">
                  <a:moveTo>
                    <a:pt x="322" y="1"/>
                  </a:moveTo>
                  <a:cubicBezTo>
                    <a:pt x="37" y="1"/>
                    <a:pt x="1" y="446"/>
                    <a:pt x="286" y="446"/>
                  </a:cubicBezTo>
                  <a:cubicBezTo>
                    <a:pt x="553" y="446"/>
                    <a:pt x="607" y="1"/>
                    <a:pt x="32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5" name="Google Shape;1995;p7"/>
            <p:cNvSpPr/>
            <p:nvPr/>
          </p:nvSpPr>
          <p:spPr>
            <a:xfrm>
              <a:off x="341841" y="2223271"/>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6" name="Google Shape;1996;p7"/>
            <p:cNvSpPr/>
            <p:nvPr/>
          </p:nvSpPr>
          <p:spPr>
            <a:xfrm>
              <a:off x="-159945" y="2159023"/>
              <a:ext cx="59581" cy="255407"/>
            </a:xfrm>
            <a:custGeom>
              <a:rect b="b" l="l" r="r" t="t"/>
              <a:pathLst>
                <a:path extrusionOk="0" h="4814" w="1123">
                  <a:moveTo>
                    <a:pt x="945" y="0"/>
                  </a:moveTo>
                  <a:cubicBezTo>
                    <a:pt x="869" y="0"/>
                    <a:pt x="800" y="49"/>
                    <a:pt x="784" y="111"/>
                  </a:cubicBezTo>
                  <a:cubicBezTo>
                    <a:pt x="0" y="3353"/>
                    <a:pt x="749" y="4689"/>
                    <a:pt x="784" y="4742"/>
                  </a:cubicBezTo>
                  <a:cubicBezTo>
                    <a:pt x="820" y="4796"/>
                    <a:pt x="873" y="4814"/>
                    <a:pt x="927" y="4814"/>
                  </a:cubicBezTo>
                  <a:lnTo>
                    <a:pt x="998" y="4814"/>
                  </a:lnTo>
                  <a:cubicBezTo>
                    <a:pt x="1087" y="4760"/>
                    <a:pt x="1105" y="4653"/>
                    <a:pt x="1069" y="4582"/>
                  </a:cubicBezTo>
                  <a:cubicBezTo>
                    <a:pt x="1051" y="4564"/>
                    <a:pt x="357" y="3282"/>
                    <a:pt x="1087" y="200"/>
                  </a:cubicBezTo>
                  <a:cubicBezTo>
                    <a:pt x="1123" y="111"/>
                    <a:pt x="1069" y="21"/>
                    <a:pt x="980" y="4"/>
                  </a:cubicBezTo>
                  <a:cubicBezTo>
                    <a:pt x="968" y="1"/>
                    <a:pt x="957" y="0"/>
                    <a:pt x="9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7" name="Google Shape;1997;p7"/>
            <p:cNvSpPr/>
            <p:nvPr/>
          </p:nvSpPr>
          <p:spPr>
            <a:xfrm>
              <a:off x="-20996" y="2278872"/>
              <a:ext cx="124679" cy="231001"/>
            </a:xfrm>
            <a:custGeom>
              <a:rect b="b" l="l" r="r" t="t"/>
              <a:pathLst>
                <a:path extrusionOk="0" h="4354" w="2350">
                  <a:moveTo>
                    <a:pt x="2130" y="1"/>
                  </a:moveTo>
                  <a:cubicBezTo>
                    <a:pt x="2103" y="1"/>
                    <a:pt x="2075" y="8"/>
                    <a:pt x="2049" y="25"/>
                  </a:cubicBezTo>
                  <a:cubicBezTo>
                    <a:pt x="0" y="1984"/>
                    <a:pt x="1087" y="4247"/>
                    <a:pt x="1105" y="4265"/>
                  </a:cubicBezTo>
                  <a:cubicBezTo>
                    <a:pt x="1140" y="4318"/>
                    <a:pt x="1194" y="4354"/>
                    <a:pt x="1247" y="4354"/>
                  </a:cubicBezTo>
                  <a:cubicBezTo>
                    <a:pt x="1283" y="4354"/>
                    <a:pt x="1300" y="4336"/>
                    <a:pt x="1318" y="4318"/>
                  </a:cubicBezTo>
                  <a:cubicBezTo>
                    <a:pt x="1407" y="4283"/>
                    <a:pt x="1443" y="4176"/>
                    <a:pt x="1390" y="4104"/>
                  </a:cubicBezTo>
                  <a:cubicBezTo>
                    <a:pt x="1372" y="4087"/>
                    <a:pt x="374" y="2038"/>
                    <a:pt x="2262" y="256"/>
                  </a:cubicBezTo>
                  <a:cubicBezTo>
                    <a:pt x="2349" y="141"/>
                    <a:pt x="2248" y="1"/>
                    <a:pt x="213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8" name="Google Shape;1998;p7"/>
            <p:cNvSpPr/>
            <p:nvPr/>
          </p:nvSpPr>
          <p:spPr>
            <a:xfrm>
              <a:off x="102302" y="2446735"/>
              <a:ext cx="248191" cy="48015"/>
            </a:xfrm>
            <a:custGeom>
              <a:rect b="b" l="l" r="r" t="t"/>
              <a:pathLst>
                <a:path extrusionOk="0" h="905" w="4678">
                  <a:moveTo>
                    <a:pt x="4481" y="0"/>
                  </a:moveTo>
                  <a:cubicBezTo>
                    <a:pt x="4457" y="0"/>
                    <a:pt x="4433" y="5"/>
                    <a:pt x="4410" y="14"/>
                  </a:cubicBezTo>
                  <a:cubicBezTo>
                    <a:pt x="4397" y="14"/>
                    <a:pt x="3182" y="574"/>
                    <a:pt x="1859" y="574"/>
                  </a:cubicBezTo>
                  <a:cubicBezTo>
                    <a:pt x="1338" y="574"/>
                    <a:pt x="800" y="487"/>
                    <a:pt x="313" y="246"/>
                  </a:cubicBezTo>
                  <a:cubicBezTo>
                    <a:pt x="287" y="234"/>
                    <a:pt x="262" y="229"/>
                    <a:pt x="238" y="229"/>
                  </a:cubicBezTo>
                  <a:cubicBezTo>
                    <a:pt x="85" y="229"/>
                    <a:pt x="0" y="453"/>
                    <a:pt x="170" y="531"/>
                  </a:cubicBezTo>
                  <a:cubicBezTo>
                    <a:pt x="704" y="780"/>
                    <a:pt x="1292" y="905"/>
                    <a:pt x="1898" y="905"/>
                  </a:cubicBezTo>
                  <a:cubicBezTo>
                    <a:pt x="2807" y="887"/>
                    <a:pt x="3715" y="691"/>
                    <a:pt x="4570" y="317"/>
                  </a:cubicBezTo>
                  <a:cubicBezTo>
                    <a:pt x="4641" y="281"/>
                    <a:pt x="4677" y="174"/>
                    <a:pt x="4641" y="103"/>
                  </a:cubicBezTo>
                  <a:cubicBezTo>
                    <a:pt x="4615" y="37"/>
                    <a:pt x="4549" y="0"/>
                    <a:pt x="44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999" name="Google Shape;1999;p7"/>
            <p:cNvSpPr/>
            <p:nvPr/>
          </p:nvSpPr>
          <p:spPr>
            <a:xfrm>
              <a:off x="-222336" y="1953279"/>
              <a:ext cx="98364" cy="101070"/>
            </a:xfrm>
            <a:custGeom>
              <a:rect b="b" l="l" r="r" t="t"/>
              <a:pathLst>
                <a:path extrusionOk="0" h="1905" w="1854">
                  <a:moveTo>
                    <a:pt x="457" y="1"/>
                  </a:moveTo>
                  <a:cubicBezTo>
                    <a:pt x="405" y="1"/>
                    <a:pt x="354" y="32"/>
                    <a:pt x="339" y="105"/>
                  </a:cubicBezTo>
                  <a:lnTo>
                    <a:pt x="18" y="1316"/>
                  </a:lnTo>
                  <a:cubicBezTo>
                    <a:pt x="1" y="1388"/>
                    <a:pt x="36" y="1459"/>
                    <a:pt x="107" y="1477"/>
                  </a:cubicBezTo>
                  <a:lnTo>
                    <a:pt x="1640" y="1886"/>
                  </a:lnTo>
                  <a:lnTo>
                    <a:pt x="1675" y="1886"/>
                  </a:lnTo>
                  <a:lnTo>
                    <a:pt x="1675" y="1904"/>
                  </a:lnTo>
                  <a:cubicBezTo>
                    <a:pt x="1818" y="1904"/>
                    <a:pt x="1853" y="1691"/>
                    <a:pt x="1711" y="1655"/>
                  </a:cubicBezTo>
                  <a:lnTo>
                    <a:pt x="303" y="1263"/>
                  </a:lnTo>
                  <a:lnTo>
                    <a:pt x="588" y="158"/>
                  </a:lnTo>
                  <a:cubicBezTo>
                    <a:pt x="609" y="64"/>
                    <a:pt x="532" y="1"/>
                    <a:pt x="45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000" name="Google Shape;2000;p7"/>
            <p:cNvGrpSpPr/>
            <p:nvPr/>
          </p:nvGrpSpPr>
          <p:grpSpPr>
            <a:xfrm>
              <a:off x="-319690" y="1742230"/>
              <a:ext cx="763715" cy="1449090"/>
              <a:chOff x="-319690" y="1742230"/>
              <a:chExt cx="763715" cy="1449090"/>
            </a:xfrm>
          </p:grpSpPr>
          <p:sp>
            <p:nvSpPr>
              <p:cNvPr id="2001" name="Google Shape;2001;p7"/>
              <p:cNvSpPr/>
              <p:nvPr/>
            </p:nvSpPr>
            <p:spPr>
              <a:xfrm>
                <a:off x="87234" y="2093660"/>
                <a:ext cx="299442" cy="51463"/>
              </a:xfrm>
              <a:custGeom>
                <a:rect b="b" l="l" r="r" t="t"/>
                <a:pathLst>
                  <a:path extrusionOk="0" h="970" w="5644">
                    <a:moveTo>
                      <a:pt x="5415" y="1"/>
                    </a:moveTo>
                    <a:cubicBezTo>
                      <a:pt x="5389" y="1"/>
                      <a:pt x="5363" y="8"/>
                      <a:pt x="5335" y="24"/>
                    </a:cubicBezTo>
                    <a:cubicBezTo>
                      <a:pt x="4488" y="493"/>
                      <a:pt x="3476" y="629"/>
                      <a:pt x="2582" y="629"/>
                    </a:cubicBezTo>
                    <a:cubicBezTo>
                      <a:pt x="1334" y="629"/>
                      <a:pt x="314" y="363"/>
                      <a:pt x="294" y="363"/>
                    </a:cubicBezTo>
                    <a:cubicBezTo>
                      <a:pt x="270" y="353"/>
                      <a:pt x="248" y="349"/>
                      <a:pt x="227" y="349"/>
                    </a:cubicBezTo>
                    <a:cubicBezTo>
                      <a:pt x="61" y="349"/>
                      <a:pt x="1" y="634"/>
                      <a:pt x="222" y="666"/>
                    </a:cubicBezTo>
                    <a:cubicBezTo>
                      <a:pt x="988" y="862"/>
                      <a:pt x="1790" y="968"/>
                      <a:pt x="2574" y="968"/>
                    </a:cubicBezTo>
                    <a:cubicBezTo>
                      <a:pt x="2613" y="969"/>
                      <a:pt x="2652" y="969"/>
                      <a:pt x="2691" y="969"/>
                    </a:cubicBezTo>
                    <a:cubicBezTo>
                      <a:pt x="3666" y="969"/>
                      <a:pt x="4621" y="755"/>
                      <a:pt x="5478" y="309"/>
                    </a:cubicBezTo>
                    <a:cubicBezTo>
                      <a:pt x="5644" y="219"/>
                      <a:pt x="5554" y="1"/>
                      <a:pt x="541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2" name="Google Shape;2002;p7"/>
              <p:cNvSpPr/>
              <p:nvPr/>
            </p:nvSpPr>
            <p:spPr>
              <a:xfrm>
                <a:off x="334254" y="2047450"/>
                <a:ext cx="100327" cy="84623"/>
              </a:xfrm>
              <a:custGeom>
                <a:rect b="b" l="l" r="r" t="t"/>
                <a:pathLst>
                  <a:path extrusionOk="0" h="1595" w="1891">
                    <a:moveTo>
                      <a:pt x="996" y="1"/>
                    </a:moveTo>
                    <a:cubicBezTo>
                      <a:pt x="411" y="1"/>
                      <a:pt x="1" y="683"/>
                      <a:pt x="341" y="1234"/>
                    </a:cubicBezTo>
                    <a:cubicBezTo>
                      <a:pt x="504" y="1479"/>
                      <a:pt x="758" y="1594"/>
                      <a:pt x="1010" y="1594"/>
                    </a:cubicBezTo>
                    <a:cubicBezTo>
                      <a:pt x="1361" y="1594"/>
                      <a:pt x="1708" y="1371"/>
                      <a:pt x="1801" y="967"/>
                    </a:cubicBezTo>
                    <a:cubicBezTo>
                      <a:pt x="1891" y="539"/>
                      <a:pt x="1606" y="111"/>
                      <a:pt x="1178" y="22"/>
                    </a:cubicBezTo>
                    <a:cubicBezTo>
                      <a:pt x="1116" y="8"/>
                      <a:pt x="1055" y="1"/>
                      <a:pt x="9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3" name="Google Shape;2003;p7"/>
              <p:cNvSpPr/>
              <p:nvPr/>
            </p:nvSpPr>
            <p:spPr>
              <a:xfrm>
                <a:off x="343538" y="1769818"/>
                <a:ext cx="100486" cy="84357"/>
              </a:xfrm>
              <a:custGeom>
                <a:rect b="b" l="l" r="r" t="t"/>
                <a:pathLst>
                  <a:path extrusionOk="0" h="1590" w="1894">
                    <a:moveTo>
                      <a:pt x="1017" y="1"/>
                    </a:moveTo>
                    <a:cubicBezTo>
                      <a:pt x="422" y="1"/>
                      <a:pt x="1" y="690"/>
                      <a:pt x="344" y="1229"/>
                    </a:cubicBezTo>
                    <a:cubicBezTo>
                      <a:pt x="508" y="1475"/>
                      <a:pt x="761" y="1590"/>
                      <a:pt x="1013" y="1590"/>
                    </a:cubicBezTo>
                    <a:cubicBezTo>
                      <a:pt x="1364" y="1590"/>
                      <a:pt x="1711" y="1367"/>
                      <a:pt x="1805" y="962"/>
                    </a:cubicBezTo>
                    <a:cubicBezTo>
                      <a:pt x="1894" y="535"/>
                      <a:pt x="1609" y="107"/>
                      <a:pt x="1181" y="18"/>
                    </a:cubicBezTo>
                    <a:cubicBezTo>
                      <a:pt x="1125" y="6"/>
                      <a:pt x="1070" y="1"/>
                      <a:pt x="10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4" name="Google Shape;2004;p7"/>
              <p:cNvSpPr/>
              <p:nvPr/>
            </p:nvSpPr>
            <p:spPr>
              <a:xfrm>
                <a:off x="-167584" y="2132549"/>
                <a:ext cx="100327" cy="84411"/>
              </a:xfrm>
              <a:custGeom>
                <a:rect b="b" l="l" r="r" t="t"/>
                <a:pathLst>
                  <a:path extrusionOk="0" h="1591" w="1891">
                    <a:moveTo>
                      <a:pt x="992" y="0"/>
                    </a:moveTo>
                    <a:cubicBezTo>
                      <a:pt x="396" y="0"/>
                      <a:pt x="0" y="681"/>
                      <a:pt x="340" y="1215"/>
                    </a:cubicBezTo>
                    <a:cubicBezTo>
                      <a:pt x="506" y="1471"/>
                      <a:pt x="763" y="1590"/>
                      <a:pt x="1017" y="1590"/>
                    </a:cubicBezTo>
                    <a:cubicBezTo>
                      <a:pt x="1363" y="1590"/>
                      <a:pt x="1701" y="1367"/>
                      <a:pt x="1783" y="966"/>
                    </a:cubicBezTo>
                    <a:cubicBezTo>
                      <a:pt x="1890" y="538"/>
                      <a:pt x="1605" y="111"/>
                      <a:pt x="1178"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5" name="Google Shape;2005;p7"/>
              <p:cNvSpPr/>
              <p:nvPr/>
            </p:nvSpPr>
            <p:spPr>
              <a:xfrm>
                <a:off x="81982" y="1777405"/>
                <a:ext cx="91732" cy="271960"/>
              </a:xfrm>
              <a:custGeom>
                <a:rect b="b" l="l" r="r" t="t"/>
                <a:pathLst>
                  <a:path extrusionOk="0" h="5126" w="1729">
                    <a:moveTo>
                      <a:pt x="1315" y="0"/>
                    </a:moveTo>
                    <a:cubicBezTo>
                      <a:pt x="1259" y="0"/>
                      <a:pt x="1201" y="28"/>
                      <a:pt x="1177" y="89"/>
                    </a:cubicBezTo>
                    <a:cubicBezTo>
                      <a:pt x="1" y="2422"/>
                      <a:pt x="1337" y="4934"/>
                      <a:pt x="1390" y="5041"/>
                    </a:cubicBezTo>
                    <a:cubicBezTo>
                      <a:pt x="1426" y="5095"/>
                      <a:pt x="1479" y="5112"/>
                      <a:pt x="1533" y="5112"/>
                    </a:cubicBezTo>
                    <a:cubicBezTo>
                      <a:pt x="1551" y="5121"/>
                      <a:pt x="1568" y="5126"/>
                      <a:pt x="1584" y="5126"/>
                    </a:cubicBezTo>
                    <a:cubicBezTo>
                      <a:pt x="1600" y="5126"/>
                      <a:pt x="1613" y="5121"/>
                      <a:pt x="1622" y="5112"/>
                    </a:cubicBezTo>
                    <a:cubicBezTo>
                      <a:pt x="1711" y="5059"/>
                      <a:pt x="1729" y="4970"/>
                      <a:pt x="1693" y="4881"/>
                    </a:cubicBezTo>
                    <a:cubicBezTo>
                      <a:pt x="1693" y="4863"/>
                      <a:pt x="375" y="2422"/>
                      <a:pt x="1462" y="249"/>
                    </a:cubicBezTo>
                    <a:cubicBezTo>
                      <a:pt x="1515" y="160"/>
                      <a:pt x="1479" y="53"/>
                      <a:pt x="1390" y="17"/>
                    </a:cubicBezTo>
                    <a:cubicBezTo>
                      <a:pt x="1368" y="6"/>
                      <a:pt x="1342" y="0"/>
                      <a:pt x="131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6" name="Google Shape;2006;p7"/>
              <p:cNvSpPr/>
              <p:nvPr/>
            </p:nvSpPr>
            <p:spPr>
              <a:xfrm>
                <a:off x="108456" y="1742230"/>
                <a:ext cx="88920" cy="84464"/>
              </a:xfrm>
              <a:custGeom>
                <a:rect b="b" l="l" r="r" t="t"/>
                <a:pathLst>
                  <a:path extrusionOk="0" h="1592" w="1676">
                    <a:moveTo>
                      <a:pt x="842" y="1"/>
                    </a:moveTo>
                    <a:cubicBezTo>
                      <a:pt x="427" y="1"/>
                      <a:pt x="87" y="311"/>
                      <a:pt x="36" y="734"/>
                    </a:cubicBezTo>
                    <a:cubicBezTo>
                      <a:pt x="1" y="1161"/>
                      <a:pt x="321" y="1553"/>
                      <a:pt x="767" y="1589"/>
                    </a:cubicBezTo>
                    <a:cubicBezTo>
                      <a:pt x="788" y="1591"/>
                      <a:pt x="810" y="1592"/>
                      <a:pt x="832" y="1592"/>
                    </a:cubicBezTo>
                    <a:cubicBezTo>
                      <a:pt x="1233" y="1592"/>
                      <a:pt x="1588" y="1282"/>
                      <a:pt x="1622" y="876"/>
                    </a:cubicBezTo>
                    <a:cubicBezTo>
                      <a:pt x="1675" y="431"/>
                      <a:pt x="1337" y="57"/>
                      <a:pt x="909" y="4"/>
                    </a:cubicBezTo>
                    <a:cubicBezTo>
                      <a:pt x="886" y="2"/>
                      <a:pt x="864" y="1"/>
                      <a:pt x="8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7" name="Google Shape;2007;p7"/>
              <p:cNvSpPr/>
              <p:nvPr/>
            </p:nvSpPr>
            <p:spPr>
              <a:xfrm>
                <a:off x="38424" y="2249745"/>
                <a:ext cx="100327" cy="84570"/>
              </a:xfrm>
              <a:custGeom>
                <a:rect b="b" l="l" r="r" t="t"/>
                <a:pathLst>
                  <a:path extrusionOk="0" h="1594" w="1891">
                    <a:moveTo>
                      <a:pt x="993" y="0"/>
                    </a:moveTo>
                    <a:cubicBezTo>
                      <a:pt x="396" y="0"/>
                      <a:pt x="1" y="683"/>
                      <a:pt x="341" y="1233"/>
                    </a:cubicBezTo>
                    <a:cubicBezTo>
                      <a:pt x="505" y="1479"/>
                      <a:pt x="758" y="1594"/>
                      <a:pt x="1009" y="1594"/>
                    </a:cubicBezTo>
                    <a:cubicBezTo>
                      <a:pt x="1358" y="1594"/>
                      <a:pt x="1701" y="1370"/>
                      <a:pt x="1784" y="966"/>
                    </a:cubicBezTo>
                    <a:cubicBezTo>
                      <a:pt x="1891" y="538"/>
                      <a:pt x="1606" y="111"/>
                      <a:pt x="1178" y="22"/>
                    </a:cubicBezTo>
                    <a:cubicBezTo>
                      <a:pt x="1115" y="7"/>
                      <a:pt x="1053" y="0"/>
                      <a:pt x="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8" name="Google Shape;2008;p7"/>
              <p:cNvSpPr/>
              <p:nvPr/>
            </p:nvSpPr>
            <p:spPr>
              <a:xfrm>
                <a:off x="288999" y="2409438"/>
                <a:ext cx="100221" cy="84411"/>
              </a:xfrm>
              <a:custGeom>
                <a:rect b="b" l="l" r="r" t="t"/>
                <a:pathLst>
                  <a:path extrusionOk="0" h="1591" w="1889">
                    <a:moveTo>
                      <a:pt x="1008" y="1"/>
                    </a:moveTo>
                    <a:cubicBezTo>
                      <a:pt x="409" y="1"/>
                      <a:pt x="0" y="682"/>
                      <a:pt x="356" y="1216"/>
                    </a:cubicBezTo>
                    <a:cubicBezTo>
                      <a:pt x="514" y="1472"/>
                      <a:pt x="768" y="1591"/>
                      <a:pt x="1020" y="1591"/>
                    </a:cubicBezTo>
                    <a:cubicBezTo>
                      <a:pt x="1364" y="1591"/>
                      <a:pt x="1707" y="1368"/>
                      <a:pt x="1799" y="966"/>
                    </a:cubicBezTo>
                    <a:cubicBezTo>
                      <a:pt x="1888" y="539"/>
                      <a:pt x="1621" y="111"/>
                      <a:pt x="1194" y="22"/>
                    </a:cubicBezTo>
                    <a:cubicBezTo>
                      <a:pt x="1130" y="8"/>
                      <a:pt x="1068"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09" name="Google Shape;2009;p7"/>
              <p:cNvSpPr/>
              <p:nvPr/>
            </p:nvSpPr>
            <p:spPr>
              <a:xfrm>
                <a:off x="-319690" y="1811837"/>
                <a:ext cx="725952" cy="1379483"/>
              </a:xfrm>
              <a:custGeom>
                <a:rect b="b" l="l" r="r" t="t"/>
                <a:pathLst>
                  <a:path extrusionOk="0" h="26001" w="13683">
                    <a:moveTo>
                      <a:pt x="13453" y="1"/>
                    </a:moveTo>
                    <a:cubicBezTo>
                      <a:pt x="13417" y="1"/>
                      <a:pt x="13379" y="14"/>
                      <a:pt x="13344" y="45"/>
                    </a:cubicBezTo>
                    <a:cubicBezTo>
                      <a:pt x="1" y="11892"/>
                      <a:pt x="108" y="20639"/>
                      <a:pt x="143" y="24362"/>
                    </a:cubicBezTo>
                    <a:cubicBezTo>
                      <a:pt x="179" y="24843"/>
                      <a:pt x="161" y="25324"/>
                      <a:pt x="90" y="25805"/>
                    </a:cubicBezTo>
                    <a:cubicBezTo>
                      <a:pt x="72" y="25894"/>
                      <a:pt x="125" y="25965"/>
                      <a:pt x="215" y="26001"/>
                    </a:cubicBezTo>
                    <a:lnTo>
                      <a:pt x="250" y="26001"/>
                    </a:lnTo>
                    <a:cubicBezTo>
                      <a:pt x="321" y="26001"/>
                      <a:pt x="393" y="25947"/>
                      <a:pt x="410" y="25876"/>
                    </a:cubicBezTo>
                    <a:cubicBezTo>
                      <a:pt x="482" y="25377"/>
                      <a:pt x="500" y="24861"/>
                      <a:pt x="482" y="24362"/>
                    </a:cubicBezTo>
                    <a:cubicBezTo>
                      <a:pt x="428" y="20674"/>
                      <a:pt x="321" y="12034"/>
                      <a:pt x="13557" y="277"/>
                    </a:cubicBezTo>
                    <a:cubicBezTo>
                      <a:pt x="13682" y="166"/>
                      <a:pt x="13580" y="1"/>
                      <a:pt x="134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010" name="Google Shape;2010;p7"/>
            <p:cNvSpPr/>
            <p:nvPr/>
          </p:nvSpPr>
          <p:spPr>
            <a:xfrm>
              <a:off x="-229552" y="2274787"/>
              <a:ext cx="614695" cy="354248"/>
            </a:xfrm>
            <a:custGeom>
              <a:rect b="b" l="l" r="r" t="t"/>
              <a:pathLst>
                <a:path extrusionOk="0" h="6677" w="11586">
                  <a:moveTo>
                    <a:pt x="11341" y="1"/>
                  </a:moveTo>
                  <a:cubicBezTo>
                    <a:pt x="11305" y="1"/>
                    <a:pt x="11269" y="15"/>
                    <a:pt x="11235" y="48"/>
                  </a:cubicBezTo>
                  <a:cubicBezTo>
                    <a:pt x="11164" y="102"/>
                    <a:pt x="5053" y="4983"/>
                    <a:pt x="190" y="6373"/>
                  </a:cubicBezTo>
                  <a:cubicBezTo>
                    <a:pt x="0" y="6407"/>
                    <a:pt x="28" y="6676"/>
                    <a:pt x="208" y="6676"/>
                  </a:cubicBezTo>
                  <a:cubicBezTo>
                    <a:pt x="214" y="6676"/>
                    <a:pt x="220" y="6676"/>
                    <a:pt x="226" y="6675"/>
                  </a:cubicBezTo>
                  <a:lnTo>
                    <a:pt x="279" y="6675"/>
                  </a:lnTo>
                  <a:cubicBezTo>
                    <a:pt x="5196" y="5286"/>
                    <a:pt x="11377" y="351"/>
                    <a:pt x="11431" y="298"/>
                  </a:cubicBezTo>
                  <a:cubicBezTo>
                    <a:pt x="11586" y="199"/>
                    <a:pt x="11474" y="1"/>
                    <a:pt x="113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1" name="Google Shape;2011;p7"/>
            <p:cNvSpPr/>
            <p:nvPr/>
          </p:nvSpPr>
          <p:spPr>
            <a:xfrm>
              <a:off x="-667460" y="3054734"/>
              <a:ext cx="313820" cy="243363"/>
            </a:xfrm>
            <a:custGeom>
              <a:rect b="b" l="l" r="r" t="t"/>
              <a:pathLst>
                <a:path extrusionOk="0" h="4587" w="5915">
                  <a:moveTo>
                    <a:pt x="4814" y="0"/>
                  </a:moveTo>
                  <a:cubicBezTo>
                    <a:pt x="4033" y="0"/>
                    <a:pt x="2881" y="872"/>
                    <a:pt x="1924" y="1897"/>
                  </a:cubicBezTo>
                  <a:cubicBezTo>
                    <a:pt x="1194" y="2716"/>
                    <a:pt x="552" y="3625"/>
                    <a:pt x="0" y="4587"/>
                  </a:cubicBezTo>
                  <a:cubicBezTo>
                    <a:pt x="1176" y="4480"/>
                    <a:pt x="2316" y="4124"/>
                    <a:pt x="3331" y="3536"/>
                  </a:cubicBezTo>
                  <a:cubicBezTo>
                    <a:pt x="4311" y="2948"/>
                    <a:pt x="5914" y="917"/>
                    <a:pt x="5433" y="294"/>
                  </a:cubicBezTo>
                  <a:cubicBezTo>
                    <a:pt x="5278" y="90"/>
                    <a:pt x="5065" y="0"/>
                    <a:pt x="48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2" name="Google Shape;2012;p7"/>
            <p:cNvSpPr/>
            <p:nvPr/>
          </p:nvSpPr>
          <p:spPr>
            <a:xfrm>
              <a:off x="-701520" y="3425105"/>
              <a:ext cx="310053" cy="253921"/>
            </a:xfrm>
            <a:custGeom>
              <a:rect b="b" l="l" r="r" t="t"/>
              <a:pathLst>
                <a:path extrusionOk="0" h="4786" w="5844">
                  <a:moveTo>
                    <a:pt x="4827" y="1"/>
                  </a:moveTo>
                  <a:cubicBezTo>
                    <a:pt x="4781" y="1"/>
                    <a:pt x="4733" y="4"/>
                    <a:pt x="4686" y="11"/>
                  </a:cubicBezTo>
                  <a:cubicBezTo>
                    <a:pt x="4330" y="64"/>
                    <a:pt x="3991" y="189"/>
                    <a:pt x="3706" y="421"/>
                  </a:cubicBezTo>
                  <a:cubicBezTo>
                    <a:pt x="1283" y="2166"/>
                    <a:pt x="1" y="4785"/>
                    <a:pt x="1" y="4785"/>
                  </a:cubicBezTo>
                  <a:cubicBezTo>
                    <a:pt x="321" y="4714"/>
                    <a:pt x="642" y="4643"/>
                    <a:pt x="963" y="4554"/>
                  </a:cubicBezTo>
                  <a:cubicBezTo>
                    <a:pt x="2602" y="4055"/>
                    <a:pt x="4080" y="3111"/>
                    <a:pt x="5203" y="1810"/>
                  </a:cubicBezTo>
                  <a:cubicBezTo>
                    <a:pt x="5523" y="1418"/>
                    <a:pt x="5844" y="884"/>
                    <a:pt x="5612" y="438"/>
                  </a:cubicBezTo>
                  <a:cubicBezTo>
                    <a:pt x="5441" y="158"/>
                    <a:pt x="5148" y="1"/>
                    <a:pt x="48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3" name="Google Shape;2013;p7"/>
            <p:cNvSpPr/>
            <p:nvPr/>
          </p:nvSpPr>
          <p:spPr>
            <a:xfrm>
              <a:off x="-915116" y="3346850"/>
              <a:ext cx="219329" cy="328357"/>
            </a:xfrm>
            <a:custGeom>
              <a:rect b="b" l="l" r="r" t="t"/>
              <a:pathLst>
                <a:path extrusionOk="0" h="6189" w="4134">
                  <a:moveTo>
                    <a:pt x="931" y="0"/>
                  </a:moveTo>
                  <a:cubicBezTo>
                    <a:pt x="733" y="0"/>
                    <a:pt x="537" y="64"/>
                    <a:pt x="375" y="185"/>
                  </a:cubicBezTo>
                  <a:cubicBezTo>
                    <a:pt x="1" y="542"/>
                    <a:pt x="108" y="1147"/>
                    <a:pt x="286" y="1628"/>
                  </a:cubicBezTo>
                  <a:cubicBezTo>
                    <a:pt x="891" y="3232"/>
                    <a:pt x="1942" y="4621"/>
                    <a:pt x="3314" y="5637"/>
                  </a:cubicBezTo>
                  <a:cubicBezTo>
                    <a:pt x="3581" y="5833"/>
                    <a:pt x="3866" y="6011"/>
                    <a:pt x="4134" y="6189"/>
                  </a:cubicBezTo>
                  <a:cubicBezTo>
                    <a:pt x="4134" y="6189"/>
                    <a:pt x="3849" y="3285"/>
                    <a:pt x="2156" y="827"/>
                  </a:cubicBezTo>
                  <a:cubicBezTo>
                    <a:pt x="1960" y="524"/>
                    <a:pt x="1693" y="275"/>
                    <a:pt x="1372" y="114"/>
                  </a:cubicBezTo>
                  <a:cubicBezTo>
                    <a:pt x="1234" y="37"/>
                    <a:pt x="1082" y="0"/>
                    <a:pt x="9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4" name="Google Shape;2014;p7"/>
            <p:cNvSpPr/>
            <p:nvPr/>
          </p:nvSpPr>
          <p:spPr>
            <a:xfrm>
              <a:off x="-666558" y="3063276"/>
              <a:ext cx="289309" cy="236731"/>
            </a:xfrm>
            <a:custGeom>
              <a:rect b="b" l="l" r="r" t="t"/>
              <a:pathLst>
                <a:path extrusionOk="0" h="4462" w="5453">
                  <a:moveTo>
                    <a:pt x="5300" y="1"/>
                  </a:moveTo>
                  <a:cubicBezTo>
                    <a:pt x="5272" y="1"/>
                    <a:pt x="5244" y="10"/>
                    <a:pt x="5220" y="26"/>
                  </a:cubicBezTo>
                  <a:lnTo>
                    <a:pt x="72" y="4248"/>
                  </a:lnTo>
                  <a:cubicBezTo>
                    <a:pt x="1" y="4283"/>
                    <a:pt x="1" y="4373"/>
                    <a:pt x="54" y="4426"/>
                  </a:cubicBezTo>
                  <a:cubicBezTo>
                    <a:pt x="72" y="4444"/>
                    <a:pt x="108" y="4462"/>
                    <a:pt x="143" y="4462"/>
                  </a:cubicBezTo>
                  <a:cubicBezTo>
                    <a:pt x="179" y="4462"/>
                    <a:pt x="197" y="4462"/>
                    <a:pt x="232" y="4444"/>
                  </a:cubicBezTo>
                  <a:lnTo>
                    <a:pt x="5381" y="222"/>
                  </a:lnTo>
                  <a:cubicBezTo>
                    <a:pt x="5434" y="186"/>
                    <a:pt x="5452" y="97"/>
                    <a:pt x="5399" y="44"/>
                  </a:cubicBezTo>
                  <a:cubicBezTo>
                    <a:pt x="5369" y="14"/>
                    <a:pt x="5334" y="1"/>
                    <a:pt x="53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5" name="Google Shape;2015;p7"/>
            <p:cNvSpPr/>
            <p:nvPr/>
          </p:nvSpPr>
          <p:spPr>
            <a:xfrm>
              <a:off x="-516256" y="3084232"/>
              <a:ext cx="105898" cy="94809"/>
            </a:xfrm>
            <a:custGeom>
              <a:rect b="b" l="l" r="r" t="t"/>
              <a:pathLst>
                <a:path extrusionOk="0" h="1787" w="1996">
                  <a:moveTo>
                    <a:pt x="570" y="0"/>
                  </a:moveTo>
                  <a:cubicBezTo>
                    <a:pt x="512" y="0"/>
                    <a:pt x="460" y="35"/>
                    <a:pt x="446" y="94"/>
                  </a:cubicBezTo>
                  <a:lnTo>
                    <a:pt x="0" y="1608"/>
                  </a:lnTo>
                  <a:cubicBezTo>
                    <a:pt x="0" y="1662"/>
                    <a:pt x="0" y="1697"/>
                    <a:pt x="18" y="1733"/>
                  </a:cubicBezTo>
                  <a:cubicBezTo>
                    <a:pt x="54" y="1769"/>
                    <a:pt x="89" y="1786"/>
                    <a:pt x="125" y="1786"/>
                  </a:cubicBezTo>
                  <a:lnTo>
                    <a:pt x="125" y="1769"/>
                  </a:lnTo>
                  <a:lnTo>
                    <a:pt x="1853" y="1769"/>
                  </a:lnTo>
                  <a:cubicBezTo>
                    <a:pt x="1996" y="1751"/>
                    <a:pt x="1996" y="1537"/>
                    <a:pt x="1853" y="1519"/>
                  </a:cubicBezTo>
                  <a:lnTo>
                    <a:pt x="285" y="1519"/>
                  </a:lnTo>
                  <a:lnTo>
                    <a:pt x="677" y="165"/>
                  </a:lnTo>
                  <a:cubicBezTo>
                    <a:pt x="695" y="94"/>
                    <a:pt x="659" y="23"/>
                    <a:pt x="606" y="5"/>
                  </a:cubicBezTo>
                  <a:cubicBezTo>
                    <a:pt x="594" y="2"/>
                    <a:pt x="582" y="0"/>
                    <a:pt x="5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6" name="Google Shape;2016;p7"/>
            <p:cNvSpPr/>
            <p:nvPr/>
          </p:nvSpPr>
          <p:spPr>
            <a:xfrm>
              <a:off x="-596580" y="3161638"/>
              <a:ext cx="92634" cy="94915"/>
            </a:xfrm>
            <a:custGeom>
              <a:rect b="b" l="l" r="r" t="t"/>
              <a:pathLst>
                <a:path extrusionOk="0" h="1789" w="1746">
                  <a:moveTo>
                    <a:pt x="420" y="0"/>
                  </a:moveTo>
                  <a:cubicBezTo>
                    <a:pt x="368" y="0"/>
                    <a:pt x="318" y="30"/>
                    <a:pt x="303" y="96"/>
                  </a:cubicBezTo>
                  <a:lnTo>
                    <a:pt x="18" y="1432"/>
                  </a:lnTo>
                  <a:cubicBezTo>
                    <a:pt x="0" y="1467"/>
                    <a:pt x="18" y="1503"/>
                    <a:pt x="36" y="1539"/>
                  </a:cubicBezTo>
                  <a:cubicBezTo>
                    <a:pt x="54" y="1574"/>
                    <a:pt x="89" y="1592"/>
                    <a:pt x="125" y="1592"/>
                  </a:cubicBezTo>
                  <a:lnTo>
                    <a:pt x="1603" y="1788"/>
                  </a:lnTo>
                  <a:lnTo>
                    <a:pt x="1621" y="1788"/>
                  </a:lnTo>
                  <a:cubicBezTo>
                    <a:pt x="1675" y="1788"/>
                    <a:pt x="1728" y="1752"/>
                    <a:pt x="1746" y="1699"/>
                  </a:cubicBezTo>
                  <a:cubicBezTo>
                    <a:pt x="1746" y="1628"/>
                    <a:pt x="1692" y="1557"/>
                    <a:pt x="1639" y="1557"/>
                  </a:cubicBezTo>
                  <a:lnTo>
                    <a:pt x="303" y="1361"/>
                  </a:lnTo>
                  <a:lnTo>
                    <a:pt x="552" y="167"/>
                  </a:lnTo>
                  <a:cubicBezTo>
                    <a:pt x="573" y="62"/>
                    <a:pt x="495" y="0"/>
                    <a:pt x="42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7" name="Google Shape;2017;p7"/>
            <p:cNvSpPr/>
            <p:nvPr/>
          </p:nvSpPr>
          <p:spPr>
            <a:xfrm>
              <a:off x="-813995" y="3521292"/>
              <a:ext cx="87541" cy="89663"/>
            </a:xfrm>
            <a:custGeom>
              <a:rect b="b" l="l" r="r" t="t"/>
              <a:pathLst>
                <a:path extrusionOk="0" h="1690" w="1650">
                  <a:moveTo>
                    <a:pt x="1508" y="0"/>
                  </a:moveTo>
                  <a:cubicBezTo>
                    <a:pt x="1452" y="0"/>
                    <a:pt x="1398" y="33"/>
                    <a:pt x="1390" y="104"/>
                  </a:cubicBezTo>
                  <a:lnTo>
                    <a:pt x="1212" y="1404"/>
                  </a:lnTo>
                  <a:lnTo>
                    <a:pt x="179" y="1137"/>
                  </a:lnTo>
                  <a:cubicBezTo>
                    <a:pt x="167" y="1134"/>
                    <a:pt x="155" y="1133"/>
                    <a:pt x="143" y="1133"/>
                  </a:cubicBezTo>
                  <a:cubicBezTo>
                    <a:pt x="85" y="1133"/>
                    <a:pt x="33" y="1167"/>
                    <a:pt x="19" y="1226"/>
                  </a:cubicBezTo>
                  <a:cubicBezTo>
                    <a:pt x="1" y="1298"/>
                    <a:pt x="54" y="1369"/>
                    <a:pt x="126" y="1387"/>
                  </a:cubicBezTo>
                  <a:lnTo>
                    <a:pt x="1301" y="1689"/>
                  </a:lnTo>
                  <a:lnTo>
                    <a:pt x="1319" y="1689"/>
                  </a:lnTo>
                  <a:cubicBezTo>
                    <a:pt x="1355" y="1689"/>
                    <a:pt x="1373" y="1672"/>
                    <a:pt x="1408" y="1672"/>
                  </a:cubicBezTo>
                  <a:cubicBezTo>
                    <a:pt x="1426" y="1654"/>
                    <a:pt x="1444" y="1618"/>
                    <a:pt x="1462" y="1583"/>
                  </a:cubicBezTo>
                  <a:lnTo>
                    <a:pt x="1640" y="140"/>
                  </a:lnTo>
                  <a:cubicBezTo>
                    <a:pt x="1650" y="51"/>
                    <a:pt x="1577" y="0"/>
                    <a:pt x="150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8" name="Google Shape;2018;p7"/>
            <p:cNvSpPr/>
            <p:nvPr/>
          </p:nvSpPr>
          <p:spPr>
            <a:xfrm>
              <a:off x="-704332" y="3435503"/>
              <a:ext cx="301299" cy="246334"/>
            </a:xfrm>
            <a:custGeom>
              <a:rect b="b" l="l" r="r" t="t"/>
              <a:pathLst>
                <a:path extrusionOk="0" h="4643" w="5679">
                  <a:moveTo>
                    <a:pt x="5473" y="1"/>
                  </a:moveTo>
                  <a:cubicBezTo>
                    <a:pt x="5452" y="1"/>
                    <a:pt x="5432" y="9"/>
                    <a:pt x="5416" y="29"/>
                  </a:cubicBezTo>
                  <a:lnTo>
                    <a:pt x="89" y="4411"/>
                  </a:lnTo>
                  <a:cubicBezTo>
                    <a:pt x="0" y="4482"/>
                    <a:pt x="54" y="4625"/>
                    <a:pt x="178" y="4643"/>
                  </a:cubicBezTo>
                  <a:cubicBezTo>
                    <a:pt x="196" y="4643"/>
                    <a:pt x="232" y="4625"/>
                    <a:pt x="250" y="4607"/>
                  </a:cubicBezTo>
                  <a:lnTo>
                    <a:pt x="5576" y="225"/>
                  </a:lnTo>
                  <a:cubicBezTo>
                    <a:pt x="5678" y="166"/>
                    <a:pt x="5566" y="1"/>
                    <a:pt x="54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19" name="Google Shape;2019;p7"/>
            <p:cNvSpPr/>
            <p:nvPr/>
          </p:nvSpPr>
          <p:spPr>
            <a:xfrm>
              <a:off x="-553128" y="3457680"/>
              <a:ext cx="105898" cy="102237"/>
            </a:xfrm>
            <a:custGeom>
              <a:rect b="b" l="l" r="r" t="t"/>
              <a:pathLst>
                <a:path extrusionOk="0" h="1927" w="1996">
                  <a:moveTo>
                    <a:pt x="581" y="0"/>
                  </a:moveTo>
                  <a:cubicBezTo>
                    <a:pt x="533" y="0"/>
                    <a:pt x="485" y="27"/>
                    <a:pt x="464" y="92"/>
                  </a:cubicBezTo>
                  <a:lnTo>
                    <a:pt x="18" y="1766"/>
                  </a:lnTo>
                  <a:cubicBezTo>
                    <a:pt x="1" y="1802"/>
                    <a:pt x="1" y="1837"/>
                    <a:pt x="36" y="1873"/>
                  </a:cubicBezTo>
                  <a:cubicBezTo>
                    <a:pt x="54" y="1909"/>
                    <a:pt x="90" y="1927"/>
                    <a:pt x="143" y="1927"/>
                  </a:cubicBezTo>
                  <a:lnTo>
                    <a:pt x="1871" y="1927"/>
                  </a:lnTo>
                  <a:cubicBezTo>
                    <a:pt x="1942" y="1927"/>
                    <a:pt x="1996" y="1855"/>
                    <a:pt x="1996" y="1784"/>
                  </a:cubicBezTo>
                  <a:cubicBezTo>
                    <a:pt x="1996" y="1713"/>
                    <a:pt x="1942" y="1659"/>
                    <a:pt x="1871" y="1659"/>
                  </a:cubicBezTo>
                  <a:lnTo>
                    <a:pt x="303" y="1659"/>
                  </a:lnTo>
                  <a:lnTo>
                    <a:pt x="713" y="145"/>
                  </a:lnTo>
                  <a:cubicBezTo>
                    <a:pt x="724" y="60"/>
                    <a:pt x="652" y="0"/>
                    <a:pt x="58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0" name="Google Shape;2020;p7"/>
            <p:cNvSpPr/>
            <p:nvPr/>
          </p:nvSpPr>
          <p:spPr>
            <a:xfrm>
              <a:off x="-632497" y="3542832"/>
              <a:ext cx="86055" cy="89875"/>
            </a:xfrm>
            <a:custGeom>
              <a:rect b="b" l="l" r="r" t="t"/>
              <a:pathLst>
                <a:path extrusionOk="0" h="1694" w="1622">
                  <a:moveTo>
                    <a:pt x="429" y="1"/>
                  </a:moveTo>
                  <a:cubicBezTo>
                    <a:pt x="378" y="1"/>
                    <a:pt x="326" y="29"/>
                    <a:pt x="303" y="90"/>
                  </a:cubicBezTo>
                  <a:lnTo>
                    <a:pt x="18" y="1426"/>
                  </a:lnTo>
                  <a:cubicBezTo>
                    <a:pt x="0" y="1462"/>
                    <a:pt x="18" y="1497"/>
                    <a:pt x="36" y="1533"/>
                  </a:cubicBezTo>
                  <a:cubicBezTo>
                    <a:pt x="54" y="1569"/>
                    <a:pt x="89" y="1586"/>
                    <a:pt x="125" y="1586"/>
                  </a:cubicBezTo>
                  <a:lnTo>
                    <a:pt x="1443" y="1693"/>
                  </a:lnTo>
                  <a:lnTo>
                    <a:pt x="1479" y="1693"/>
                  </a:lnTo>
                  <a:cubicBezTo>
                    <a:pt x="1621" y="1675"/>
                    <a:pt x="1621" y="1462"/>
                    <a:pt x="1479" y="1444"/>
                  </a:cubicBezTo>
                  <a:lnTo>
                    <a:pt x="303" y="1355"/>
                  </a:lnTo>
                  <a:lnTo>
                    <a:pt x="552" y="143"/>
                  </a:lnTo>
                  <a:cubicBezTo>
                    <a:pt x="563" y="52"/>
                    <a:pt x="497" y="1"/>
                    <a:pt x="42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1" name="Google Shape;2021;p7"/>
            <p:cNvSpPr/>
            <p:nvPr/>
          </p:nvSpPr>
          <p:spPr>
            <a:xfrm>
              <a:off x="-281863" y="2885969"/>
              <a:ext cx="1200582" cy="2454696"/>
            </a:xfrm>
            <a:custGeom>
              <a:rect b="b" l="l" r="r" t="t"/>
              <a:pathLst>
                <a:path extrusionOk="0" h="46267" w="22629">
                  <a:moveTo>
                    <a:pt x="20480" y="1"/>
                  </a:moveTo>
                  <a:cubicBezTo>
                    <a:pt x="20465" y="1"/>
                    <a:pt x="20449" y="1"/>
                    <a:pt x="20433" y="1"/>
                  </a:cubicBezTo>
                  <a:cubicBezTo>
                    <a:pt x="20077" y="19"/>
                    <a:pt x="19756" y="143"/>
                    <a:pt x="19471" y="322"/>
                  </a:cubicBezTo>
                  <a:cubicBezTo>
                    <a:pt x="17815" y="1212"/>
                    <a:pt x="17209" y="4169"/>
                    <a:pt x="17690" y="5915"/>
                  </a:cubicBezTo>
                  <a:cubicBezTo>
                    <a:pt x="16657" y="7394"/>
                    <a:pt x="15677" y="8926"/>
                    <a:pt x="14768" y="10476"/>
                  </a:cubicBezTo>
                  <a:cubicBezTo>
                    <a:pt x="14857" y="9638"/>
                    <a:pt x="14964" y="7625"/>
                    <a:pt x="14198" y="5862"/>
                  </a:cubicBezTo>
                  <a:cubicBezTo>
                    <a:pt x="13967" y="5345"/>
                    <a:pt x="13379" y="5007"/>
                    <a:pt x="12809" y="4918"/>
                  </a:cubicBezTo>
                  <a:cubicBezTo>
                    <a:pt x="12724" y="4902"/>
                    <a:pt x="12637" y="4894"/>
                    <a:pt x="12550" y="4894"/>
                  </a:cubicBezTo>
                  <a:cubicBezTo>
                    <a:pt x="12143" y="4894"/>
                    <a:pt x="11735" y="5067"/>
                    <a:pt x="11544" y="5434"/>
                  </a:cubicBezTo>
                  <a:cubicBezTo>
                    <a:pt x="11366" y="5826"/>
                    <a:pt x="11491" y="6289"/>
                    <a:pt x="11651" y="6699"/>
                  </a:cubicBezTo>
                  <a:cubicBezTo>
                    <a:pt x="12274" y="8285"/>
                    <a:pt x="13290" y="9692"/>
                    <a:pt x="14608" y="10796"/>
                  </a:cubicBezTo>
                  <a:cubicBezTo>
                    <a:pt x="13397" y="12845"/>
                    <a:pt x="12292" y="14929"/>
                    <a:pt x="11277" y="17031"/>
                  </a:cubicBezTo>
                  <a:cubicBezTo>
                    <a:pt x="11134" y="15731"/>
                    <a:pt x="10831" y="14466"/>
                    <a:pt x="10350" y="13255"/>
                  </a:cubicBezTo>
                  <a:cubicBezTo>
                    <a:pt x="9999" y="12456"/>
                    <a:pt x="9290" y="11858"/>
                    <a:pt x="8749" y="11858"/>
                  </a:cubicBezTo>
                  <a:cubicBezTo>
                    <a:pt x="8687" y="11858"/>
                    <a:pt x="8626" y="11866"/>
                    <a:pt x="8569" y="11883"/>
                  </a:cubicBezTo>
                  <a:cubicBezTo>
                    <a:pt x="7643" y="12168"/>
                    <a:pt x="7892" y="13344"/>
                    <a:pt x="8035" y="13647"/>
                  </a:cubicBezTo>
                  <a:cubicBezTo>
                    <a:pt x="8711" y="15107"/>
                    <a:pt x="9780" y="16354"/>
                    <a:pt x="11134" y="17263"/>
                  </a:cubicBezTo>
                  <a:cubicBezTo>
                    <a:pt x="11099" y="17299"/>
                    <a:pt x="11063" y="17352"/>
                    <a:pt x="11045" y="17406"/>
                  </a:cubicBezTo>
                  <a:lnTo>
                    <a:pt x="11099" y="17406"/>
                  </a:lnTo>
                  <a:cubicBezTo>
                    <a:pt x="9994" y="19704"/>
                    <a:pt x="8997" y="22002"/>
                    <a:pt x="8106" y="24300"/>
                  </a:cubicBezTo>
                  <a:cubicBezTo>
                    <a:pt x="8017" y="23462"/>
                    <a:pt x="7660" y="20095"/>
                    <a:pt x="6841" y="18884"/>
                  </a:cubicBezTo>
                  <a:cubicBezTo>
                    <a:pt x="6627" y="18587"/>
                    <a:pt x="6351" y="18290"/>
                    <a:pt x="5986" y="18290"/>
                  </a:cubicBezTo>
                  <a:cubicBezTo>
                    <a:pt x="5957" y="18290"/>
                    <a:pt x="5927" y="18292"/>
                    <a:pt x="5897" y="18296"/>
                  </a:cubicBezTo>
                  <a:cubicBezTo>
                    <a:pt x="5469" y="18350"/>
                    <a:pt x="5202" y="18777"/>
                    <a:pt x="5131" y="19151"/>
                  </a:cubicBezTo>
                  <a:cubicBezTo>
                    <a:pt x="4988" y="19900"/>
                    <a:pt x="5273" y="20612"/>
                    <a:pt x="5612" y="21253"/>
                  </a:cubicBezTo>
                  <a:cubicBezTo>
                    <a:pt x="6253" y="22429"/>
                    <a:pt x="7073" y="23516"/>
                    <a:pt x="8070" y="24442"/>
                  </a:cubicBezTo>
                  <a:cubicBezTo>
                    <a:pt x="7019" y="27096"/>
                    <a:pt x="6128" y="29715"/>
                    <a:pt x="5327" y="32280"/>
                  </a:cubicBezTo>
                  <a:cubicBezTo>
                    <a:pt x="5291" y="31318"/>
                    <a:pt x="5184" y="30374"/>
                    <a:pt x="4970" y="29448"/>
                  </a:cubicBezTo>
                  <a:cubicBezTo>
                    <a:pt x="4570" y="27749"/>
                    <a:pt x="3808" y="26107"/>
                    <a:pt x="2920" y="26107"/>
                  </a:cubicBezTo>
                  <a:cubicBezTo>
                    <a:pt x="2821" y="26107"/>
                    <a:pt x="2721" y="26127"/>
                    <a:pt x="2619" y="26170"/>
                  </a:cubicBezTo>
                  <a:cubicBezTo>
                    <a:pt x="1853" y="26491"/>
                    <a:pt x="2263" y="29163"/>
                    <a:pt x="2851" y="30214"/>
                  </a:cubicBezTo>
                  <a:cubicBezTo>
                    <a:pt x="3438" y="31212"/>
                    <a:pt x="4222" y="32085"/>
                    <a:pt x="5166" y="32779"/>
                  </a:cubicBezTo>
                  <a:cubicBezTo>
                    <a:pt x="5149" y="32815"/>
                    <a:pt x="5131" y="32868"/>
                    <a:pt x="5131" y="32922"/>
                  </a:cubicBezTo>
                  <a:lnTo>
                    <a:pt x="5095" y="32940"/>
                  </a:lnTo>
                  <a:lnTo>
                    <a:pt x="5113" y="32940"/>
                  </a:lnTo>
                  <a:cubicBezTo>
                    <a:pt x="4418" y="35202"/>
                    <a:pt x="3830" y="37393"/>
                    <a:pt x="3296" y="39495"/>
                  </a:cubicBezTo>
                  <a:cubicBezTo>
                    <a:pt x="3278" y="38426"/>
                    <a:pt x="3118" y="36307"/>
                    <a:pt x="2191" y="34311"/>
                  </a:cubicBezTo>
                  <a:cubicBezTo>
                    <a:pt x="2049" y="33955"/>
                    <a:pt x="1800" y="33652"/>
                    <a:pt x="1515" y="33421"/>
                  </a:cubicBezTo>
                  <a:cubicBezTo>
                    <a:pt x="1340" y="33287"/>
                    <a:pt x="1124" y="33219"/>
                    <a:pt x="908" y="33219"/>
                  </a:cubicBezTo>
                  <a:cubicBezTo>
                    <a:pt x="749" y="33219"/>
                    <a:pt x="589" y="33256"/>
                    <a:pt x="446" y="33332"/>
                  </a:cubicBezTo>
                  <a:cubicBezTo>
                    <a:pt x="0" y="33617"/>
                    <a:pt x="0" y="34276"/>
                    <a:pt x="107" y="34792"/>
                  </a:cubicBezTo>
                  <a:cubicBezTo>
                    <a:pt x="446" y="36556"/>
                    <a:pt x="1301" y="38177"/>
                    <a:pt x="2530" y="39477"/>
                  </a:cubicBezTo>
                  <a:cubicBezTo>
                    <a:pt x="2744" y="39673"/>
                    <a:pt x="2940" y="39869"/>
                    <a:pt x="3153" y="40065"/>
                  </a:cubicBezTo>
                  <a:cubicBezTo>
                    <a:pt x="2637" y="42221"/>
                    <a:pt x="2191" y="44252"/>
                    <a:pt x="1817" y="46158"/>
                  </a:cubicBezTo>
                  <a:cubicBezTo>
                    <a:pt x="1828" y="46231"/>
                    <a:pt x="1887" y="46267"/>
                    <a:pt x="1945" y="46267"/>
                  </a:cubicBezTo>
                  <a:cubicBezTo>
                    <a:pt x="1986" y="46267"/>
                    <a:pt x="2027" y="46248"/>
                    <a:pt x="2049" y="46211"/>
                  </a:cubicBezTo>
                  <a:cubicBezTo>
                    <a:pt x="2423" y="44341"/>
                    <a:pt x="2851" y="42346"/>
                    <a:pt x="3367" y="40243"/>
                  </a:cubicBezTo>
                  <a:cubicBezTo>
                    <a:pt x="3634" y="40226"/>
                    <a:pt x="3919" y="40208"/>
                    <a:pt x="4204" y="40172"/>
                  </a:cubicBezTo>
                  <a:cubicBezTo>
                    <a:pt x="5968" y="39958"/>
                    <a:pt x="7660" y="39228"/>
                    <a:pt x="9032" y="38088"/>
                  </a:cubicBezTo>
                  <a:cubicBezTo>
                    <a:pt x="9442" y="37749"/>
                    <a:pt x="9869" y="37251"/>
                    <a:pt x="9709" y="36752"/>
                  </a:cubicBezTo>
                  <a:cubicBezTo>
                    <a:pt x="9567" y="36396"/>
                    <a:pt x="9210" y="36146"/>
                    <a:pt x="8836" y="36146"/>
                  </a:cubicBezTo>
                  <a:cubicBezTo>
                    <a:pt x="8805" y="36145"/>
                    <a:pt x="8773" y="36144"/>
                    <a:pt x="8742" y="36144"/>
                  </a:cubicBezTo>
                  <a:cubicBezTo>
                    <a:pt x="8400" y="36144"/>
                    <a:pt x="8060" y="36232"/>
                    <a:pt x="7750" y="36396"/>
                  </a:cubicBezTo>
                  <a:cubicBezTo>
                    <a:pt x="5612" y="37429"/>
                    <a:pt x="4080" y="39121"/>
                    <a:pt x="3456" y="39869"/>
                  </a:cubicBezTo>
                  <a:cubicBezTo>
                    <a:pt x="4009" y="37660"/>
                    <a:pt x="4632" y="35345"/>
                    <a:pt x="5362" y="32975"/>
                  </a:cubicBezTo>
                  <a:cubicBezTo>
                    <a:pt x="5495" y="32981"/>
                    <a:pt x="5627" y="32985"/>
                    <a:pt x="5759" y="32985"/>
                  </a:cubicBezTo>
                  <a:cubicBezTo>
                    <a:pt x="6766" y="32985"/>
                    <a:pt x="7767" y="32805"/>
                    <a:pt x="8711" y="32459"/>
                  </a:cubicBezTo>
                  <a:cubicBezTo>
                    <a:pt x="9834" y="32013"/>
                    <a:pt x="11847" y="30214"/>
                    <a:pt x="11455" y="29484"/>
                  </a:cubicBezTo>
                  <a:cubicBezTo>
                    <a:pt x="11300" y="29179"/>
                    <a:pt x="11013" y="29049"/>
                    <a:pt x="10645" y="29049"/>
                  </a:cubicBezTo>
                  <a:cubicBezTo>
                    <a:pt x="9827" y="29049"/>
                    <a:pt x="8610" y="29694"/>
                    <a:pt x="7554" y="30517"/>
                  </a:cubicBezTo>
                  <a:cubicBezTo>
                    <a:pt x="6823" y="31087"/>
                    <a:pt x="6146" y="31746"/>
                    <a:pt x="5523" y="32441"/>
                  </a:cubicBezTo>
                  <a:cubicBezTo>
                    <a:pt x="6307" y="29893"/>
                    <a:pt x="7215" y="27257"/>
                    <a:pt x="8248" y="24602"/>
                  </a:cubicBezTo>
                  <a:cubicBezTo>
                    <a:pt x="9460" y="24602"/>
                    <a:pt x="10707" y="24585"/>
                    <a:pt x="11829" y="24157"/>
                  </a:cubicBezTo>
                  <a:cubicBezTo>
                    <a:pt x="12951" y="23730"/>
                    <a:pt x="14875" y="22661"/>
                    <a:pt x="14287" y="21574"/>
                  </a:cubicBezTo>
                  <a:cubicBezTo>
                    <a:pt x="14172" y="21369"/>
                    <a:pt x="13913" y="21307"/>
                    <a:pt x="13626" y="21307"/>
                  </a:cubicBezTo>
                  <a:cubicBezTo>
                    <a:pt x="13339" y="21307"/>
                    <a:pt x="13023" y="21369"/>
                    <a:pt x="12791" y="21414"/>
                  </a:cubicBezTo>
                  <a:cubicBezTo>
                    <a:pt x="10956" y="21788"/>
                    <a:pt x="8943" y="23765"/>
                    <a:pt x="8337" y="24407"/>
                  </a:cubicBezTo>
                  <a:cubicBezTo>
                    <a:pt x="9246" y="22091"/>
                    <a:pt x="10244" y="19757"/>
                    <a:pt x="11366" y="17441"/>
                  </a:cubicBezTo>
                  <a:cubicBezTo>
                    <a:pt x="11829" y="17495"/>
                    <a:pt x="12310" y="17530"/>
                    <a:pt x="12791" y="17530"/>
                  </a:cubicBezTo>
                  <a:cubicBezTo>
                    <a:pt x="13735" y="17477"/>
                    <a:pt x="14679" y="17388"/>
                    <a:pt x="15606" y="17263"/>
                  </a:cubicBezTo>
                  <a:cubicBezTo>
                    <a:pt x="15891" y="17245"/>
                    <a:pt x="16176" y="17156"/>
                    <a:pt x="16407" y="17014"/>
                  </a:cubicBezTo>
                  <a:cubicBezTo>
                    <a:pt x="16674" y="16800"/>
                    <a:pt x="16817" y="16479"/>
                    <a:pt x="16764" y="16141"/>
                  </a:cubicBezTo>
                  <a:cubicBezTo>
                    <a:pt x="16692" y="15678"/>
                    <a:pt x="16372" y="15286"/>
                    <a:pt x="15926" y="15125"/>
                  </a:cubicBezTo>
                  <a:cubicBezTo>
                    <a:pt x="15763" y="15076"/>
                    <a:pt x="15592" y="15053"/>
                    <a:pt x="15419" y="15053"/>
                  </a:cubicBezTo>
                  <a:cubicBezTo>
                    <a:pt x="15214" y="15053"/>
                    <a:pt x="15007" y="15085"/>
                    <a:pt x="14804" y="15143"/>
                  </a:cubicBezTo>
                  <a:cubicBezTo>
                    <a:pt x="13753" y="15392"/>
                    <a:pt x="12666" y="15731"/>
                    <a:pt x="11829" y="16444"/>
                  </a:cubicBezTo>
                  <a:cubicBezTo>
                    <a:pt x="12773" y="14537"/>
                    <a:pt x="13789" y="12631"/>
                    <a:pt x="14893" y="10761"/>
                  </a:cubicBezTo>
                  <a:cubicBezTo>
                    <a:pt x="15269" y="10860"/>
                    <a:pt x="16118" y="11047"/>
                    <a:pt x="17095" y="11047"/>
                  </a:cubicBezTo>
                  <a:cubicBezTo>
                    <a:pt x="17876" y="11047"/>
                    <a:pt x="18739" y="10927"/>
                    <a:pt x="19507" y="10547"/>
                  </a:cubicBezTo>
                  <a:cubicBezTo>
                    <a:pt x="19935" y="10351"/>
                    <a:pt x="20522" y="9941"/>
                    <a:pt x="20718" y="9229"/>
                  </a:cubicBezTo>
                  <a:cubicBezTo>
                    <a:pt x="20825" y="8837"/>
                    <a:pt x="20505" y="8409"/>
                    <a:pt x="20095" y="8249"/>
                  </a:cubicBezTo>
                  <a:cubicBezTo>
                    <a:pt x="19913" y="8191"/>
                    <a:pt x="19719" y="8164"/>
                    <a:pt x="19525" y="8164"/>
                  </a:cubicBezTo>
                  <a:cubicBezTo>
                    <a:pt x="19301" y="8164"/>
                    <a:pt x="19076" y="8200"/>
                    <a:pt x="18866" y="8267"/>
                  </a:cubicBezTo>
                  <a:cubicBezTo>
                    <a:pt x="17476" y="8623"/>
                    <a:pt x="16265" y="9478"/>
                    <a:pt x="15125" y="10351"/>
                  </a:cubicBezTo>
                  <a:cubicBezTo>
                    <a:pt x="15998" y="8908"/>
                    <a:pt x="16906" y="7483"/>
                    <a:pt x="17868" y="6076"/>
                  </a:cubicBezTo>
                  <a:cubicBezTo>
                    <a:pt x="18385" y="5933"/>
                    <a:pt x="20166" y="4882"/>
                    <a:pt x="21003" y="3493"/>
                  </a:cubicBezTo>
                  <a:cubicBezTo>
                    <a:pt x="21640" y="2449"/>
                    <a:pt x="22628" y="1"/>
                    <a:pt x="2048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2" name="Google Shape;2022;p7"/>
            <p:cNvSpPr/>
            <p:nvPr/>
          </p:nvSpPr>
          <p:spPr>
            <a:xfrm>
              <a:off x="1450883" y="5674331"/>
              <a:ext cx="24564" cy="17190"/>
            </a:xfrm>
            <a:custGeom>
              <a:rect b="b" l="l" r="r" t="t"/>
              <a:pathLst>
                <a:path extrusionOk="0" h="324" w="463">
                  <a:moveTo>
                    <a:pt x="164" y="0"/>
                  </a:moveTo>
                  <a:cubicBezTo>
                    <a:pt x="129" y="0"/>
                    <a:pt x="99" y="19"/>
                    <a:pt x="83" y="67"/>
                  </a:cubicBezTo>
                  <a:lnTo>
                    <a:pt x="65" y="67"/>
                  </a:lnTo>
                  <a:lnTo>
                    <a:pt x="47" y="103"/>
                  </a:lnTo>
                  <a:cubicBezTo>
                    <a:pt x="0" y="213"/>
                    <a:pt x="78" y="323"/>
                    <a:pt x="182" y="323"/>
                  </a:cubicBezTo>
                  <a:cubicBezTo>
                    <a:pt x="196" y="323"/>
                    <a:pt x="211" y="321"/>
                    <a:pt x="226" y="317"/>
                  </a:cubicBezTo>
                  <a:lnTo>
                    <a:pt x="297" y="299"/>
                  </a:lnTo>
                  <a:cubicBezTo>
                    <a:pt x="463" y="230"/>
                    <a:pt x="285" y="0"/>
                    <a:pt x="164"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3" name="Google Shape;2023;p7"/>
            <p:cNvSpPr/>
            <p:nvPr/>
          </p:nvSpPr>
          <p:spPr>
            <a:xfrm>
              <a:off x="364601" y="5435907"/>
              <a:ext cx="40693" cy="30347"/>
            </a:xfrm>
            <a:custGeom>
              <a:rect b="b" l="l" r="r" t="t"/>
              <a:pathLst>
                <a:path extrusionOk="0" h="572" w="767">
                  <a:moveTo>
                    <a:pt x="374" y="1"/>
                  </a:moveTo>
                  <a:cubicBezTo>
                    <a:pt x="0" y="1"/>
                    <a:pt x="36" y="571"/>
                    <a:pt x="410" y="571"/>
                  </a:cubicBezTo>
                  <a:cubicBezTo>
                    <a:pt x="766" y="571"/>
                    <a:pt x="748"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024" name="Google Shape;2024;p7"/>
            <p:cNvGrpSpPr/>
            <p:nvPr/>
          </p:nvGrpSpPr>
          <p:grpSpPr>
            <a:xfrm>
              <a:off x="93335" y="4049396"/>
              <a:ext cx="3762600" cy="2374295"/>
              <a:chOff x="93335" y="4049396"/>
              <a:chExt cx="3762600" cy="2374295"/>
            </a:xfrm>
          </p:grpSpPr>
          <p:sp>
            <p:nvSpPr>
              <p:cNvPr id="2025" name="Google Shape;2025;p7"/>
              <p:cNvSpPr/>
              <p:nvPr/>
            </p:nvSpPr>
            <p:spPr>
              <a:xfrm>
                <a:off x="1532745" y="5048612"/>
                <a:ext cx="2077475" cy="898699"/>
              </a:xfrm>
              <a:custGeom>
                <a:rect b="b" l="l" r="r" t="t"/>
                <a:pathLst>
                  <a:path extrusionOk="0" h="16939" w="39157">
                    <a:moveTo>
                      <a:pt x="39022" y="0"/>
                    </a:moveTo>
                    <a:cubicBezTo>
                      <a:pt x="38994" y="0"/>
                      <a:pt x="38965" y="10"/>
                      <a:pt x="38943" y="33"/>
                    </a:cubicBezTo>
                    <a:cubicBezTo>
                      <a:pt x="26348" y="9474"/>
                      <a:pt x="10885" y="14302"/>
                      <a:pt x="143" y="16689"/>
                    </a:cubicBezTo>
                    <a:cubicBezTo>
                      <a:pt x="1" y="16725"/>
                      <a:pt x="19" y="16939"/>
                      <a:pt x="161" y="16939"/>
                    </a:cubicBezTo>
                    <a:lnTo>
                      <a:pt x="197" y="16939"/>
                    </a:lnTo>
                    <a:cubicBezTo>
                      <a:pt x="10974" y="14534"/>
                      <a:pt x="26473" y="9706"/>
                      <a:pt x="39103" y="229"/>
                    </a:cubicBezTo>
                    <a:cubicBezTo>
                      <a:pt x="39157" y="193"/>
                      <a:pt x="39157" y="104"/>
                      <a:pt x="39121" y="51"/>
                    </a:cubicBezTo>
                    <a:cubicBezTo>
                      <a:pt x="39100" y="19"/>
                      <a:pt x="39062" y="0"/>
                      <a:pt x="390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6" name="Google Shape;2026;p7"/>
              <p:cNvSpPr/>
              <p:nvPr/>
            </p:nvSpPr>
            <p:spPr>
              <a:xfrm>
                <a:off x="3312444" y="5242790"/>
                <a:ext cx="309098" cy="166964"/>
              </a:xfrm>
              <a:custGeom>
                <a:rect b="b" l="l" r="r" t="t"/>
                <a:pathLst>
                  <a:path extrusionOk="0" h="3147" w="5826">
                    <a:moveTo>
                      <a:pt x="1777" y="0"/>
                    </a:moveTo>
                    <a:cubicBezTo>
                      <a:pt x="745" y="0"/>
                      <a:pt x="0" y="149"/>
                      <a:pt x="0" y="149"/>
                    </a:cubicBezTo>
                    <a:cubicBezTo>
                      <a:pt x="1087" y="1432"/>
                      <a:pt x="2476" y="2394"/>
                      <a:pt x="4062" y="2982"/>
                    </a:cubicBezTo>
                    <a:cubicBezTo>
                      <a:pt x="4307" y="3071"/>
                      <a:pt x="4574" y="3146"/>
                      <a:pt x="4826" y="3146"/>
                    </a:cubicBezTo>
                    <a:cubicBezTo>
                      <a:pt x="4977" y="3146"/>
                      <a:pt x="5122" y="3120"/>
                      <a:pt x="5255" y="3053"/>
                    </a:cubicBezTo>
                    <a:cubicBezTo>
                      <a:pt x="5683" y="2822"/>
                      <a:pt x="5825" y="2287"/>
                      <a:pt x="5736" y="1842"/>
                    </a:cubicBezTo>
                    <a:cubicBezTo>
                      <a:pt x="5629" y="1289"/>
                      <a:pt x="5291" y="737"/>
                      <a:pt x="4792" y="523"/>
                    </a:cubicBezTo>
                    <a:cubicBezTo>
                      <a:pt x="3769" y="111"/>
                      <a:pt x="2667" y="0"/>
                      <a:pt x="177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7" name="Google Shape;2027;p7"/>
              <p:cNvSpPr/>
              <p:nvPr/>
            </p:nvSpPr>
            <p:spPr>
              <a:xfrm>
                <a:off x="3542062" y="4881333"/>
                <a:ext cx="313873" cy="219913"/>
              </a:xfrm>
              <a:custGeom>
                <a:rect b="b" l="l" r="r" t="t"/>
                <a:pathLst>
                  <a:path extrusionOk="0" h="4145" w="5916">
                    <a:moveTo>
                      <a:pt x="4796" y="1"/>
                    </a:moveTo>
                    <a:cubicBezTo>
                      <a:pt x="4049" y="1"/>
                      <a:pt x="3109" y="458"/>
                      <a:pt x="2584" y="799"/>
                    </a:cubicBezTo>
                    <a:cubicBezTo>
                      <a:pt x="1070" y="1761"/>
                      <a:pt x="1" y="3916"/>
                      <a:pt x="179" y="3970"/>
                    </a:cubicBezTo>
                    <a:cubicBezTo>
                      <a:pt x="554" y="4086"/>
                      <a:pt x="995" y="4144"/>
                      <a:pt x="1464" y="4144"/>
                    </a:cubicBezTo>
                    <a:cubicBezTo>
                      <a:pt x="3065" y="4144"/>
                      <a:pt x="4982" y="3470"/>
                      <a:pt x="5630" y="2188"/>
                    </a:cubicBezTo>
                    <a:cubicBezTo>
                      <a:pt x="5791" y="1921"/>
                      <a:pt x="5898" y="1600"/>
                      <a:pt x="5915" y="1280"/>
                    </a:cubicBezTo>
                    <a:cubicBezTo>
                      <a:pt x="5907" y="317"/>
                      <a:pt x="5418" y="1"/>
                      <a:pt x="479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8" name="Google Shape;2028;p7"/>
              <p:cNvSpPr/>
              <p:nvPr/>
            </p:nvSpPr>
            <p:spPr>
              <a:xfrm>
                <a:off x="3273661" y="4943936"/>
                <a:ext cx="172057" cy="308674"/>
              </a:xfrm>
              <a:custGeom>
                <a:rect b="b" l="l" r="r" t="t"/>
                <a:pathLst>
                  <a:path extrusionOk="0" h="5818" w="3243">
                    <a:moveTo>
                      <a:pt x="2333" y="1"/>
                    </a:moveTo>
                    <a:cubicBezTo>
                      <a:pt x="2274" y="1"/>
                      <a:pt x="2215" y="10"/>
                      <a:pt x="2156" y="28"/>
                    </a:cubicBezTo>
                    <a:cubicBezTo>
                      <a:pt x="1604" y="224"/>
                      <a:pt x="1159" y="652"/>
                      <a:pt x="945" y="1204"/>
                    </a:cubicBezTo>
                    <a:cubicBezTo>
                      <a:pt x="1" y="3217"/>
                      <a:pt x="891" y="5818"/>
                      <a:pt x="891" y="5818"/>
                    </a:cubicBezTo>
                    <a:cubicBezTo>
                      <a:pt x="1818" y="4571"/>
                      <a:pt x="2780" y="3288"/>
                      <a:pt x="3118" y="1774"/>
                    </a:cubicBezTo>
                    <a:cubicBezTo>
                      <a:pt x="3243" y="1382"/>
                      <a:pt x="3243" y="972"/>
                      <a:pt x="3100" y="598"/>
                    </a:cubicBezTo>
                    <a:cubicBezTo>
                      <a:pt x="2979" y="280"/>
                      <a:pt x="2665" y="1"/>
                      <a:pt x="233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9" name="Google Shape;2029;p7"/>
              <p:cNvSpPr/>
              <p:nvPr/>
            </p:nvSpPr>
            <p:spPr>
              <a:xfrm>
                <a:off x="2977832" y="5153712"/>
                <a:ext cx="123883" cy="291749"/>
              </a:xfrm>
              <a:custGeom>
                <a:rect b="b" l="l" r="r" t="t"/>
                <a:pathLst>
                  <a:path extrusionOk="0" h="5499" w="2335">
                    <a:moveTo>
                      <a:pt x="1113" y="0"/>
                    </a:moveTo>
                    <a:cubicBezTo>
                      <a:pt x="840" y="0"/>
                      <a:pt x="581" y="136"/>
                      <a:pt x="428" y="350"/>
                    </a:cubicBezTo>
                    <a:cubicBezTo>
                      <a:pt x="286" y="599"/>
                      <a:pt x="215" y="866"/>
                      <a:pt x="215" y="1134"/>
                    </a:cubicBezTo>
                    <a:cubicBezTo>
                      <a:pt x="108" y="2024"/>
                      <a:pt x="36" y="2915"/>
                      <a:pt x="1" y="3806"/>
                    </a:cubicBezTo>
                    <a:cubicBezTo>
                      <a:pt x="36" y="4376"/>
                      <a:pt x="90" y="4928"/>
                      <a:pt x="179" y="5498"/>
                    </a:cubicBezTo>
                    <a:cubicBezTo>
                      <a:pt x="1515" y="4679"/>
                      <a:pt x="1943" y="3236"/>
                      <a:pt x="2245" y="1846"/>
                    </a:cubicBezTo>
                    <a:cubicBezTo>
                      <a:pt x="2335" y="1490"/>
                      <a:pt x="2335" y="1134"/>
                      <a:pt x="2245" y="777"/>
                    </a:cubicBezTo>
                    <a:cubicBezTo>
                      <a:pt x="2067" y="368"/>
                      <a:pt x="1693" y="65"/>
                      <a:pt x="1248" y="11"/>
                    </a:cubicBezTo>
                    <a:cubicBezTo>
                      <a:pt x="1203" y="4"/>
                      <a:pt x="1157" y="0"/>
                      <a:pt x="11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0" name="Google Shape;2030;p7"/>
              <p:cNvSpPr/>
              <p:nvPr/>
            </p:nvSpPr>
            <p:spPr>
              <a:xfrm>
                <a:off x="2989185" y="5432140"/>
                <a:ext cx="287399" cy="167282"/>
              </a:xfrm>
              <a:custGeom>
                <a:rect b="b" l="l" r="r" t="t"/>
                <a:pathLst>
                  <a:path extrusionOk="0" h="3153" w="5417">
                    <a:moveTo>
                      <a:pt x="1" y="1"/>
                    </a:moveTo>
                    <a:lnTo>
                      <a:pt x="1" y="1"/>
                    </a:lnTo>
                    <a:cubicBezTo>
                      <a:pt x="1" y="1"/>
                      <a:pt x="1034" y="1836"/>
                      <a:pt x="3617" y="3029"/>
                    </a:cubicBezTo>
                    <a:cubicBezTo>
                      <a:pt x="3732" y="3087"/>
                      <a:pt x="3983" y="3153"/>
                      <a:pt x="4259" y="3153"/>
                    </a:cubicBezTo>
                    <a:cubicBezTo>
                      <a:pt x="4666" y="3153"/>
                      <a:pt x="5125" y="3008"/>
                      <a:pt x="5274" y="2477"/>
                    </a:cubicBezTo>
                    <a:cubicBezTo>
                      <a:pt x="5416" y="1960"/>
                      <a:pt x="4793" y="1159"/>
                      <a:pt x="3938" y="820"/>
                    </a:cubicBezTo>
                    <a:cubicBezTo>
                      <a:pt x="2673" y="357"/>
                      <a:pt x="1337" y="72"/>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1" name="Google Shape;2031;p7"/>
              <p:cNvSpPr/>
              <p:nvPr/>
            </p:nvSpPr>
            <p:spPr>
              <a:xfrm>
                <a:off x="2623431" y="5280511"/>
                <a:ext cx="170200" cy="318967"/>
              </a:xfrm>
              <a:custGeom>
                <a:rect b="b" l="l" r="r" t="t"/>
                <a:pathLst>
                  <a:path extrusionOk="0" h="6012" w="3208">
                    <a:moveTo>
                      <a:pt x="2409" y="1"/>
                    </a:moveTo>
                    <a:cubicBezTo>
                      <a:pt x="1512" y="1"/>
                      <a:pt x="720" y="1504"/>
                      <a:pt x="392" y="2502"/>
                    </a:cubicBezTo>
                    <a:cubicBezTo>
                      <a:pt x="0" y="3625"/>
                      <a:pt x="18" y="4836"/>
                      <a:pt x="54" y="6012"/>
                    </a:cubicBezTo>
                    <a:cubicBezTo>
                      <a:pt x="54" y="6012"/>
                      <a:pt x="54" y="6012"/>
                      <a:pt x="54" y="6012"/>
                    </a:cubicBezTo>
                    <a:cubicBezTo>
                      <a:pt x="90" y="6012"/>
                      <a:pt x="2620" y="3617"/>
                      <a:pt x="2975" y="1523"/>
                    </a:cubicBezTo>
                    <a:cubicBezTo>
                      <a:pt x="3065" y="1077"/>
                      <a:pt x="3207" y="311"/>
                      <a:pt x="2797" y="97"/>
                    </a:cubicBezTo>
                    <a:cubicBezTo>
                      <a:pt x="2667" y="31"/>
                      <a:pt x="2537" y="1"/>
                      <a:pt x="24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2" name="Google Shape;2032;p7"/>
              <p:cNvSpPr/>
              <p:nvPr/>
            </p:nvSpPr>
            <p:spPr>
              <a:xfrm>
                <a:off x="2631919" y="5601329"/>
                <a:ext cx="318595" cy="147334"/>
              </a:xfrm>
              <a:custGeom>
                <a:rect b="b" l="l" r="r" t="t"/>
                <a:pathLst>
                  <a:path extrusionOk="0" h="2777" w="6005">
                    <a:moveTo>
                      <a:pt x="1" y="0"/>
                    </a:moveTo>
                    <a:cubicBezTo>
                      <a:pt x="909" y="945"/>
                      <a:pt x="1978" y="1728"/>
                      <a:pt x="3154" y="2316"/>
                    </a:cubicBezTo>
                    <a:cubicBezTo>
                      <a:pt x="3630" y="2568"/>
                      <a:pt x="4160" y="2776"/>
                      <a:pt x="4703" y="2776"/>
                    </a:cubicBezTo>
                    <a:cubicBezTo>
                      <a:pt x="4851" y="2776"/>
                      <a:pt x="5000" y="2760"/>
                      <a:pt x="5149" y="2726"/>
                    </a:cubicBezTo>
                    <a:cubicBezTo>
                      <a:pt x="5505" y="2655"/>
                      <a:pt x="5915" y="2388"/>
                      <a:pt x="5951" y="1996"/>
                    </a:cubicBezTo>
                    <a:cubicBezTo>
                      <a:pt x="6004" y="1586"/>
                      <a:pt x="5684" y="1301"/>
                      <a:pt x="5381" y="1105"/>
                    </a:cubicBezTo>
                    <a:cubicBezTo>
                      <a:pt x="4045" y="214"/>
                      <a:pt x="1"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3" name="Google Shape;2033;p7"/>
              <p:cNvSpPr/>
              <p:nvPr/>
            </p:nvSpPr>
            <p:spPr>
              <a:xfrm>
                <a:off x="2200961" y="5435747"/>
                <a:ext cx="225006" cy="329153"/>
              </a:xfrm>
              <a:custGeom>
                <a:rect b="b" l="l" r="r" t="t"/>
                <a:pathLst>
                  <a:path extrusionOk="0" h="6204" w="4241">
                    <a:moveTo>
                      <a:pt x="3113" y="1"/>
                    </a:moveTo>
                    <a:cubicBezTo>
                      <a:pt x="2331" y="1"/>
                      <a:pt x="878" y="1744"/>
                      <a:pt x="517" y="2730"/>
                    </a:cubicBezTo>
                    <a:cubicBezTo>
                      <a:pt x="143" y="3852"/>
                      <a:pt x="0" y="5028"/>
                      <a:pt x="125" y="6203"/>
                    </a:cubicBezTo>
                    <a:cubicBezTo>
                      <a:pt x="962" y="5491"/>
                      <a:pt x="1728" y="4671"/>
                      <a:pt x="2388" y="3798"/>
                    </a:cubicBezTo>
                    <a:cubicBezTo>
                      <a:pt x="3492" y="2302"/>
                      <a:pt x="4240" y="503"/>
                      <a:pt x="3296" y="40"/>
                    </a:cubicBezTo>
                    <a:cubicBezTo>
                      <a:pt x="3241" y="13"/>
                      <a:pt x="3179" y="1"/>
                      <a:pt x="31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4" name="Google Shape;2034;p7"/>
              <p:cNvSpPr/>
              <p:nvPr/>
            </p:nvSpPr>
            <p:spPr>
              <a:xfrm>
                <a:off x="1839928" y="5533632"/>
                <a:ext cx="202299" cy="338066"/>
              </a:xfrm>
              <a:custGeom>
                <a:rect b="b" l="l" r="r" t="t"/>
                <a:pathLst>
                  <a:path extrusionOk="0" h="6372" w="3813">
                    <a:moveTo>
                      <a:pt x="3001" y="1"/>
                    </a:moveTo>
                    <a:cubicBezTo>
                      <a:pt x="2582" y="1"/>
                      <a:pt x="2200" y="351"/>
                      <a:pt x="1924" y="689"/>
                    </a:cubicBezTo>
                    <a:cubicBezTo>
                      <a:pt x="873" y="2042"/>
                      <a:pt x="214" y="3664"/>
                      <a:pt x="54" y="5374"/>
                    </a:cubicBezTo>
                    <a:cubicBezTo>
                      <a:pt x="18" y="5694"/>
                      <a:pt x="0" y="6033"/>
                      <a:pt x="0" y="6371"/>
                    </a:cubicBezTo>
                    <a:cubicBezTo>
                      <a:pt x="0" y="6371"/>
                      <a:pt x="2334" y="4608"/>
                      <a:pt x="3581" y="1882"/>
                    </a:cubicBezTo>
                    <a:cubicBezTo>
                      <a:pt x="3741" y="1562"/>
                      <a:pt x="3813" y="1205"/>
                      <a:pt x="3795" y="849"/>
                    </a:cubicBezTo>
                    <a:cubicBezTo>
                      <a:pt x="3777" y="475"/>
                      <a:pt x="3545" y="154"/>
                      <a:pt x="3207" y="29"/>
                    </a:cubicBezTo>
                    <a:cubicBezTo>
                      <a:pt x="3138" y="10"/>
                      <a:pt x="3069" y="1"/>
                      <a:pt x="30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5" name="Google Shape;2035;p7"/>
              <p:cNvSpPr/>
              <p:nvPr/>
            </p:nvSpPr>
            <p:spPr>
              <a:xfrm>
                <a:off x="3543972" y="4903297"/>
                <a:ext cx="305862" cy="196250"/>
              </a:xfrm>
              <a:custGeom>
                <a:rect b="b" l="l" r="r" t="t"/>
                <a:pathLst>
                  <a:path extrusionOk="0" h="3699" w="5765">
                    <a:moveTo>
                      <a:pt x="5588" y="1"/>
                    </a:moveTo>
                    <a:cubicBezTo>
                      <a:pt x="5562" y="1"/>
                      <a:pt x="5534" y="9"/>
                      <a:pt x="5505" y="28"/>
                    </a:cubicBezTo>
                    <a:lnTo>
                      <a:pt x="72" y="3449"/>
                    </a:lnTo>
                    <a:cubicBezTo>
                      <a:pt x="18" y="3484"/>
                      <a:pt x="1" y="3573"/>
                      <a:pt x="36" y="3627"/>
                    </a:cubicBezTo>
                    <a:cubicBezTo>
                      <a:pt x="54" y="3662"/>
                      <a:pt x="107" y="3698"/>
                      <a:pt x="143" y="3698"/>
                    </a:cubicBezTo>
                    <a:cubicBezTo>
                      <a:pt x="161" y="3698"/>
                      <a:pt x="197" y="3680"/>
                      <a:pt x="214" y="3680"/>
                    </a:cubicBezTo>
                    <a:lnTo>
                      <a:pt x="5648" y="242"/>
                    </a:lnTo>
                    <a:cubicBezTo>
                      <a:pt x="5764" y="169"/>
                      <a:pt x="5702" y="1"/>
                      <a:pt x="55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6" name="Google Shape;2036;p7"/>
              <p:cNvSpPr/>
              <p:nvPr/>
            </p:nvSpPr>
            <p:spPr>
              <a:xfrm>
                <a:off x="3713161" y="4897196"/>
                <a:ext cx="119108" cy="123883"/>
              </a:xfrm>
              <a:custGeom>
                <a:rect b="b" l="l" r="r" t="t"/>
                <a:pathLst>
                  <a:path extrusionOk="0" h="2335" w="2245">
                    <a:moveTo>
                      <a:pt x="268" y="1"/>
                    </a:moveTo>
                    <a:cubicBezTo>
                      <a:pt x="196" y="1"/>
                      <a:pt x="125" y="54"/>
                      <a:pt x="125" y="126"/>
                    </a:cubicBezTo>
                    <a:lnTo>
                      <a:pt x="18" y="1658"/>
                    </a:lnTo>
                    <a:cubicBezTo>
                      <a:pt x="0" y="1711"/>
                      <a:pt x="36" y="1764"/>
                      <a:pt x="107" y="1782"/>
                    </a:cubicBezTo>
                    <a:lnTo>
                      <a:pt x="2067" y="2334"/>
                    </a:lnTo>
                    <a:lnTo>
                      <a:pt x="2102" y="2334"/>
                    </a:lnTo>
                    <a:cubicBezTo>
                      <a:pt x="2156" y="2334"/>
                      <a:pt x="2209" y="2281"/>
                      <a:pt x="2227" y="2228"/>
                    </a:cubicBezTo>
                    <a:cubicBezTo>
                      <a:pt x="2245" y="2174"/>
                      <a:pt x="2209" y="2103"/>
                      <a:pt x="2138" y="2085"/>
                    </a:cubicBezTo>
                    <a:lnTo>
                      <a:pt x="268" y="1568"/>
                    </a:lnTo>
                    <a:lnTo>
                      <a:pt x="374" y="143"/>
                    </a:lnTo>
                    <a:cubicBezTo>
                      <a:pt x="374" y="72"/>
                      <a:pt x="321" y="1"/>
                      <a:pt x="26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7" name="Google Shape;2037;p7"/>
              <p:cNvSpPr/>
              <p:nvPr/>
            </p:nvSpPr>
            <p:spPr>
              <a:xfrm>
                <a:off x="3634694" y="4948234"/>
                <a:ext cx="103033" cy="140914"/>
              </a:xfrm>
              <a:custGeom>
                <a:rect b="b" l="l" r="r" t="t"/>
                <a:pathLst>
                  <a:path extrusionOk="0" h="2656" w="1942">
                    <a:moveTo>
                      <a:pt x="161" y="1"/>
                    </a:moveTo>
                    <a:cubicBezTo>
                      <a:pt x="90" y="1"/>
                      <a:pt x="36" y="54"/>
                      <a:pt x="36" y="125"/>
                    </a:cubicBezTo>
                    <a:lnTo>
                      <a:pt x="19" y="1693"/>
                    </a:lnTo>
                    <a:cubicBezTo>
                      <a:pt x="1" y="1729"/>
                      <a:pt x="36" y="1782"/>
                      <a:pt x="90" y="1800"/>
                    </a:cubicBezTo>
                    <a:lnTo>
                      <a:pt x="1711" y="2637"/>
                    </a:lnTo>
                    <a:cubicBezTo>
                      <a:pt x="1726" y="2653"/>
                      <a:pt x="1742" y="2655"/>
                      <a:pt x="1768" y="2655"/>
                    </a:cubicBezTo>
                    <a:lnTo>
                      <a:pt x="1768" y="2655"/>
                    </a:lnTo>
                    <a:cubicBezTo>
                      <a:pt x="1890" y="2652"/>
                      <a:pt x="1941" y="2476"/>
                      <a:pt x="1818" y="2406"/>
                    </a:cubicBezTo>
                    <a:lnTo>
                      <a:pt x="268" y="1604"/>
                    </a:lnTo>
                    <a:lnTo>
                      <a:pt x="304" y="125"/>
                    </a:lnTo>
                    <a:cubicBezTo>
                      <a:pt x="304" y="54"/>
                      <a:pt x="232" y="1"/>
                      <a:pt x="161" y="1"/>
                    </a:cubicBezTo>
                    <a:close/>
                    <a:moveTo>
                      <a:pt x="1768" y="2655"/>
                    </a:moveTo>
                    <a:cubicBezTo>
                      <a:pt x="1767" y="2655"/>
                      <a:pt x="1766" y="2655"/>
                      <a:pt x="1764" y="2655"/>
                    </a:cubicBezTo>
                    <a:lnTo>
                      <a:pt x="1782" y="2655"/>
                    </a:lnTo>
                    <a:cubicBezTo>
                      <a:pt x="1777" y="2655"/>
                      <a:pt x="1772" y="2655"/>
                      <a:pt x="1768" y="2655"/>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8" name="Google Shape;2038;p7"/>
              <p:cNvSpPr/>
              <p:nvPr/>
            </p:nvSpPr>
            <p:spPr>
              <a:xfrm>
                <a:off x="3318014" y="5247193"/>
                <a:ext cx="306340" cy="119798"/>
              </a:xfrm>
              <a:custGeom>
                <a:rect b="b" l="l" r="r" t="t"/>
                <a:pathLst>
                  <a:path extrusionOk="0" h="2258" w="5774">
                    <a:moveTo>
                      <a:pt x="173" y="1"/>
                    </a:moveTo>
                    <a:cubicBezTo>
                      <a:pt x="69" y="1"/>
                      <a:pt x="1" y="213"/>
                      <a:pt x="127" y="245"/>
                    </a:cubicBezTo>
                    <a:lnTo>
                      <a:pt x="5560" y="2258"/>
                    </a:lnTo>
                    <a:lnTo>
                      <a:pt x="5596" y="2258"/>
                    </a:lnTo>
                    <a:cubicBezTo>
                      <a:pt x="5738" y="2258"/>
                      <a:pt x="5774" y="2062"/>
                      <a:pt x="5649" y="2008"/>
                    </a:cubicBezTo>
                    <a:lnTo>
                      <a:pt x="216" y="13"/>
                    </a:lnTo>
                    <a:cubicBezTo>
                      <a:pt x="201" y="5"/>
                      <a:pt x="187" y="1"/>
                      <a:pt x="1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9" name="Google Shape;2039;p7"/>
              <p:cNvSpPr/>
              <p:nvPr/>
            </p:nvSpPr>
            <p:spPr>
              <a:xfrm>
                <a:off x="3486302" y="5263587"/>
                <a:ext cx="76505" cy="141232"/>
              </a:xfrm>
              <a:custGeom>
                <a:rect b="b" l="l" r="r" t="t"/>
                <a:pathLst>
                  <a:path extrusionOk="0" h="2662" w="1442">
                    <a:moveTo>
                      <a:pt x="1265" y="0"/>
                    </a:moveTo>
                    <a:cubicBezTo>
                      <a:pt x="1242" y="0"/>
                      <a:pt x="1218" y="8"/>
                      <a:pt x="1194" y="25"/>
                    </a:cubicBezTo>
                    <a:lnTo>
                      <a:pt x="54" y="933"/>
                    </a:lnTo>
                    <a:cubicBezTo>
                      <a:pt x="19" y="969"/>
                      <a:pt x="1" y="1022"/>
                      <a:pt x="19" y="1076"/>
                    </a:cubicBezTo>
                    <a:lnTo>
                      <a:pt x="714" y="2590"/>
                    </a:lnTo>
                    <a:cubicBezTo>
                      <a:pt x="731" y="2625"/>
                      <a:pt x="767" y="2661"/>
                      <a:pt x="820" y="2661"/>
                    </a:cubicBezTo>
                    <a:cubicBezTo>
                      <a:pt x="838" y="2661"/>
                      <a:pt x="856" y="2661"/>
                      <a:pt x="874" y="2643"/>
                    </a:cubicBezTo>
                    <a:cubicBezTo>
                      <a:pt x="945" y="2625"/>
                      <a:pt x="981" y="2536"/>
                      <a:pt x="945" y="2483"/>
                    </a:cubicBezTo>
                    <a:lnTo>
                      <a:pt x="304" y="1058"/>
                    </a:lnTo>
                    <a:lnTo>
                      <a:pt x="1355" y="221"/>
                    </a:lnTo>
                    <a:cubicBezTo>
                      <a:pt x="1441" y="134"/>
                      <a:pt x="1364" y="0"/>
                      <a:pt x="126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0" name="Google Shape;2040;p7"/>
              <p:cNvSpPr/>
              <p:nvPr/>
            </p:nvSpPr>
            <p:spPr>
              <a:xfrm>
                <a:off x="3407888" y="5241410"/>
                <a:ext cx="61491" cy="114227"/>
              </a:xfrm>
              <a:custGeom>
                <a:rect b="b" l="l" r="r" t="t"/>
                <a:pathLst>
                  <a:path extrusionOk="0" h="2153" w="1159">
                    <a:moveTo>
                      <a:pt x="1024" y="1"/>
                    </a:moveTo>
                    <a:cubicBezTo>
                      <a:pt x="996" y="1"/>
                      <a:pt x="967" y="10"/>
                      <a:pt x="945" y="33"/>
                    </a:cubicBezTo>
                    <a:lnTo>
                      <a:pt x="54" y="710"/>
                    </a:lnTo>
                    <a:cubicBezTo>
                      <a:pt x="18" y="745"/>
                      <a:pt x="0" y="799"/>
                      <a:pt x="0" y="852"/>
                    </a:cubicBezTo>
                    <a:lnTo>
                      <a:pt x="285" y="2046"/>
                    </a:lnTo>
                    <a:cubicBezTo>
                      <a:pt x="285" y="2099"/>
                      <a:pt x="339" y="2135"/>
                      <a:pt x="410" y="2153"/>
                    </a:cubicBezTo>
                    <a:lnTo>
                      <a:pt x="428" y="2135"/>
                    </a:lnTo>
                    <a:cubicBezTo>
                      <a:pt x="499" y="2117"/>
                      <a:pt x="535" y="2046"/>
                      <a:pt x="517" y="1975"/>
                    </a:cubicBezTo>
                    <a:lnTo>
                      <a:pt x="268" y="870"/>
                    </a:lnTo>
                    <a:lnTo>
                      <a:pt x="1105" y="229"/>
                    </a:lnTo>
                    <a:cubicBezTo>
                      <a:pt x="1158" y="193"/>
                      <a:pt x="1158" y="104"/>
                      <a:pt x="1123" y="51"/>
                    </a:cubicBezTo>
                    <a:cubicBezTo>
                      <a:pt x="1102" y="20"/>
                      <a:pt x="1063" y="1"/>
                      <a:pt x="10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1" name="Google Shape;2041;p7"/>
              <p:cNvSpPr/>
              <p:nvPr/>
            </p:nvSpPr>
            <p:spPr>
              <a:xfrm>
                <a:off x="3312444" y="4942345"/>
                <a:ext cx="102131" cy="314086"/>
              </a:xfrm>
              <a:custGeom>
                <a:rect b="b" l="l" r="r" t="t"/>
                <a:pathLst>
                  <a:path extrusionOk="0" h="5920" w="1925">
                    <a:moveTo>
                      <a:pt x="1780" y="0"/>
                    </a:moveTo>
                    <a:cubicBezTo>
                      <a:pt x="1722" y="0"/>
                      <a:pt x="1671" y="32"/>
                      <a:pt x="1657" y="76"/>
                    </a:cubicBezTo>
                    <a:lnTo>
                      <a:pt x="18" y="5759"/>
                    </a:lnTo>
                    <a:cubicBezTo>
                      <a:pt x="0" y="5830"/>
                      <a:pt x="54" y="5901"/>
                      <a:pt x="107" y="5919"/>
                    </a:cubicBezTo>
                    <a:lnTo>
                      <a:pt x="143" y="5919"/>
                    </a:lnTo>
                    <a:cubicBezTo>
                      <a:pt x="196" y="5919"/>
                      <a:pt x="249" y="5884"/>
                      <a:pt x="267" y="5830"/>
                    </a:cubicBezTo>
                    <a:lnTo>
                      <a:pt x="1906" y="147"/>
                    </a:lnTo>
                    <a:cubicBezTo>
                      <a:pt x="1924" y="94"/>
                      <a:pt x="1871" y="23"/>
                      <a:pt x="1817" y="5"/>
                    </a:cubicBezTo>
                    <a:cubicBezTo>
                      <a:pt x="1805" y="2"/>
                      <a:pt x="1792" y="0"/>
                      <a:pt x="178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2" name="Google Shape;2042;p7"/>
              <p:cNvSpPr/>
              <p:nvPr/>
            </p:nvSpPr>
            <p:spPr>
              <a:xfrm>
                <a:off x="3325654" y="4994232"/>
                <a:ext cx="115129" cy="89239"/>
              </a:xfrm>
              <a:custGeom>
                <a:rect b="b" l="l" r="r" t="t"/>
                <a:pathLst>
                  <a:path extrusionOk="0" h="1682" w="2170">
                    <a:moveTo>
                      <a:pt x="140" y="0"/>
                    </a:moveTo>
                    <a:cubicBezTo>
                      <a:pt x="123" y="0"/>
                      <a:pt x="106" y="2"/>
                      <a:pt x="90" y="7"/>
                    </a:cubicBezTo>
                    <a:cubicBezTo>
                      <a:pt x="18" y="42"/>
                      <a:pt x="0" y="114"/>
                      <a:pt x="36" y="185"/>
                    </a:cubicBezTo>
                    <a:lnTo>
                      <a:pt x="749" y="1610"/>
                    </a:lnTo>
                    <a:cubicBezTo>
                      <a:pt x="767" y="1646"/>
                      <a:pt x="802" y="1681"/>
                      <a:pt x="856" y="1681"/>
                    </a:cubicBezTo>
                    <a:cubicBezTo>
                      <a:pt x="873" y="1681"/>
                      <a:pt x="891" y="1663"/>
                      <a:pt x="909" y="1663"/>
                    </a:cubicBezTo>
                    <a:lnTo>
                      <a:pt x="2049" y="1111"/>
                    </a:lnTo>
                    <a:cubicBezTo>
                      <a:pt x="2169" y="1081"/>
                      <a:pt x="2099" y="874"/>
                      <a:pt x="2000" y="874"/>
                    </a:cubicBezTo>
                    <a:cubicBezTo>
                      <a:pt x="1981" y="874"/>
                      <a:pt x="1962" y="881"/>
                      <a:pt x="1942" y="897"/>
                    </a:cubicBezTo>
                    <a:lnTo>
                      <a:pt x="909" y="1378"/>
                    </a:lnTo>
                    <a:lnTo>
                      <a:pt x="268" y="78"/>
                    </a:lnTo>
                    <a:cubicBezTo>
                      <a:pt x="240" y="23"/>
                      <a:pt x="192" y="0"/>
                      <a:pt x="14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3" name="Google Shape;2043;p7"/>
              <p:cNvSpPr/>
              <p:nvPr/>
            </p:nvSpPr>
            <p:spPr>
              <a:xfrm>
                <a:off x="3302045" y="5103841"/>
                <a:ext cx="97409" cy="61862"/>
              </a:xfrm>
              <a:custGeom>
                <a:rect b="b" l="l" r="r" t="t"/>
                <a:pathLst>
                  <a:path extrusionOk="0" h="1166" w="1836">
                    <a:moveTo>
                      <a:pt x="139" y="0"/>
                    </a:moveTo>
                    <a:cubicBezTo>
                      <a:pt x="109" y="0"/>
                      <a:pt x="78" y="9"/>
                      <a:pt x="54" y="25"/>
                    </a:cubicBezTo>
                    <a:cubicBezTo>
                      <a:pt x="0" y="78"/>
                      <a:pt x="0" y="150"/>
                      <a:pt x="36" y="203"/>
                    </a:cubicBezTo>
                    <a:lnTo>
                      <a:pt x="748" y="1112"/>
                    </a:lnTo>
                    <a:cubicBezTo>
                      <a:pt x="784" y="1147"/>
                      <a:pt x="820" y="1165"/>
                      <a:pt x="855" y="1165"/>
                    </a:cubicBezTo>
                    <a:cubicBezTo>
                      <a:pt x="873" y="1165"/>
                      <a:pt x="891" y="1165"/>
                      <a:pt x="909" y="1147"/>
                    </a:cubicBezTo>
                    <a:lnTo>
                      <a:pt x="1728" y="809"/>
                    </a:lnTo>
                    <a:cubicBezTo>
                      <a:pt x="1799" y="791"/>
                      <a:pt x="1835" y="720"/>
                      <a:pt x="1799" y="648"/>
                    </a:cubicBezTo>
                    <a:cubicBezTo>
                      <a:pt x="1786" y="594"/>
                      <a:pt x="1731" y="571"/>
                      <a:pt x="1681" y="571"/>
                    </a:cubicBezTo>
                    <a:cubicBezTo>
                      <a:pt x="1666" y="571"/>
                      <a:pt x="1652" y="573"/>
                      <a:pt x="1639" y="577"/>
                    </a:cubicBezTo>
                    <a:lnTo>
                      <a:pt x="909" y="880"/>
                    </a:lnTo>
                    <a:lnTo>
                      <a:pt x="232" y="43"/>
                    </a:lnTo>
                    <a:cubicBezTo>
                      <a:pt x="212" y="13"/>
                      <a:pt x="176" y="0"/>
                      <a:pt x="1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4" name="Google Shape;2044;p7"/>
              <p:cNvSpPr/>
              <p:nvPr/>
            </p:nvSpPr>
            <p:spPr>
              <a:xfrm>
                <a:off x="2982500" y="5437339"/>
                <a:ext cx="291219" cy="141339"/>
              </a:xfrm>
              <a:custGeom>
                <a:rect b="b" l="l" r="r" t="t"/>
                <a:pathLst>
                  <a:path extrusionOk="0" h="2664" w="5489">
                    <a:moveTo>
                      <a:pt x="180" y="1"/>
                    </a:moveTo>
                    <a:cubicBezTo>
                      <a:pt x="56" y="1"/>
                      <a:pt x="1" y="163"/>
                      <a:pt x="127" y="241"/>
                    </a:cubicBezTo>
                    <a:lnTo>
                      <a:pt x="5275" y="2646"/>
                    </a:lnTo>
                    <a:cubicBezTo>
                      <a:pt x="5275" y="2664"/>
                      <a:pt x="5293" y="2664"/>
                      <a:pt x="5328" y="2664"/>
                    </a:cubicBezTo>
                    <a:cubicBezTo>
                      <a:pt x="5453" y="2664"/>
                      <a:pt x="5489" y="2486"/>
                      <a:pt x="5382" y="2415"/>
                    </a:cubicBezTo>
                    <a:lnTo>
                      <a:pt x="233" y="10"/>
                    </a:lnTo>
                    <a:cubicBezTo>
                      <a:pt x="215" y="3"/>
                      <a:pt x="197"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5" name="Google Shape;2045;p7"/>
              <p:cNvSpPr/>
              <p:nvPr/>
            </p:nvSpPr>
            <p:spPr>
              <a:xfrm>
                <a:off x="3142299" y="5470975"/>
                <a:ext cx="72155" cy="122822"/>
              </a:xfrm>
              <a:custGeom>
                <a:rect b="b" l="l" r="r" t="t"/>
                <a:pathLst>
                  <a:path extrusionOk="0" h="2315" w="1360">
                    <a:moveTo>
                      <a:pt x="1153" y="0"/>
                    </a:moveTo>
                    <a:cubicBezTo>
                      <a:pt x="1126" y="0"/>
                      <a:pt x="1097" y="11"/>
                      <a:pt x="1069" y="35"/>
                    </a:cubicBezTo>
                    <a:lnTo>
                      <a:pt x="54" y="783"/>
                    </a:lnTo>
                    <a:cubicBezTo>
                      <a:pt x="18" y="801"/>
                      <a:pt x="1" y="872"/>
                      <a:pt x="18" y="925"/>
                    </a:cubicBezTo>
                    <a:lnTo>
                      <a:pt x="517" y="2244"/>
                    </a:lnTo>
                    <a:cubicBezTo>
                      <a:pt x="535" y="2279"/>
                      <a:pt x="588" y="2315"/>
                      <a:pt x="642" y="2315"/>
                    </a:cubicBezTo>
                    <a:lnTo>
                      <a:pt x="677" y="2315"/>
                    </a:lnTo>
                    <a:cubicBezTo>
                      <a:pt x="749" y="2297"/>
                      <a:pt x="784" y="2226"/>
                      <a:pt x="749" y="2155"/>
                    </a:cubicBezTo>
                    <a:lnTo>
                      <a:pt x="286" y="925"/>
                    </a:lnTo>
                    <a:lnTo>
                      <a:pt x="1230" y="249"/>
                    </a:lnTo>
                    <a:cubicBezTo>
                      <a:pt x="1359" y="177"/>
                      <a:pt x="1268" y="0"/>
                      <a:pt x="11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6" name="Google Shape;2046;p7"/>
              <p:cNvSpPr/>
              <p:nvPr/>
            </p:nvSpPr>
            <p:spPr>
              <a:xfrm>
                <a:off x="3061975" y="5446146"/>
                <a:ext cx="61172" cy="99478"/>
              </a:xfrm>
              <a:custGeom>
                <a:rect b="b" l="l" r="r" t="t"/>
                <a:pathLst>
                  <a:path extrusionOk="0" h="1875" w="1153">
                    <a:moveTo>
                      <a:pt x="961" y="1"/>
                    </a:moveTo>
                    <a:cubicBezTo>
                      <a:pt x="938" y="1"/>
                      <a:pt x="915" y="7"/>
                      <a:pt x="891" y="22"/>
                    </a:cubicBezTo>
                    <a:lnTo>
                      <a:pt x="72" y="574"/>
                    </a:lnTo>
                    <a:cubicBezTo>
                      <a:pt x="18" y="610"/>
                      <a:pt x="0" y="663"/>
                      <a:pt x="18" y="734"/>
                    </a:cubicBezTo>
                    <a:lnTo>
                      <a:pt x="481" y="1785"/>
                    </a:lnTo>
                    <a:cubicBezTo>
                      <a:pt x="499" y="1839"/>
                      <a:pt x="553" y="1874"/>
                      <a:pt x="606" y="1874"/>
                    </a:cubicBezTo>
                    <a:lnTo>
                      <a:pt x="642" y="1874"/>
                    </a:lnTo>
                    <a:cubicBezTo>
                      <a:pt x="713" y="1839"/>
                      <a:pt x="749" y="1768"/>
                      <a:pt x="713" y="1696"/>
                    </a:cubicBezTo>
                    <a:lnTo>
                      <a:pt x="303" y="734"/>
                    </a:lnTo>
                    <a:lnTo>
                      <a:pt x="1034" y="253"/>
                    </a:lnTo>
                    <a:cubicBezTo>
                      <a:pt x="1152" y="164"/>
                      <a:pt x="1073" y="1"/>
                      <a:pt x="9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7" name="Google Shape;2047;p7"/>
              <p:cNvSpPr/>
              <p:nvPr/>
            </p:nvSpPr>
            <p:spPr>
              <a:xfrm>
                <a:off x="2985418" y="5150476"/>
                <a:ext cx="76187" cy="299708"/>
              </a:xfrm>
              <a:custGeom>
                <a:rect b="b" l="l" r="r" t="t"/>
                <a:pathLst>
                  <a:path extrusionOk="0" h="5649" w="1436">
                    <a:moveTo>
                      <a:pt x="1302" y="1"/>
                    </a:moveTo>
                    <a:cubicBezTo>
                      <a:pt x="1251" y="1"/>
                      <a:pt x="1199" y="29"/>
                      <a:pt x="1176" y="90"/>
                    </a:cubicBezTo>
                    <a:lnTo>
                      <a:pt x="18" y="5506"/>
                    </a:lnTo>
                    <a:cubicBezTo>
                      <a:pt x="0" y="5559"/>
                      <a:pt x="54" y="5630"/>
                      <a:pt x="125" y="5648"/>
                    </a:cubicBezTo>
                    <a:lnTo>
                      <a:pt x="143" y="5648"/>
                    </a:lnTo>
                    <a:cubicBezTo>
                      <a:pt x="196" y="5648"/>
                      <a:pt x="250" y="5613"/>
                      <a:pt x="268" y="5559"/>
                    </a:cubicBezTo>
                    <a:lnTo>
                      <a:pt x="1425" y="144"/>
                    </a:lnTo>
                    <a:cubicBezTo>
                      <a:pt x="1436" y="52"/>
                      <a:pt x="1370" y="1"/>
                      <a:pt x="1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8" name="Google Shape;2048;p7"/>
              <p:cNvSpPr/>
              <p:nvPr/>
            </p:nvSpPr>
            <p:spPr>
              <a:xfrm>
                <a:off x="2990140" y="5184536"/>
                <a:ext cx="113485" cy="88867"/>
              </a:xfrm>
              <a:custGeom>
                <a:rect b="b" l="l" r="r" t="t"/>
                <a:pathLst>
                  <a:path extrusionOk="0" h="1675" w="2139">
                    <a:moveTo>
                      <a:pt x="147" y="0"/>
                    </a:moveTo>
                    <a:cubicBezTo>
                      <a:pt x="127" y="0"/>
                      <a:pt x="107" y="6"/>
                      <a:pt x="89" y="18"/>
                    </a:cubicBezTo>
                    <a:cubicBezTo>
                      <a:pt x="18" y="36"/>
                      <a:pt x="0" y="125"/>
                      <a:pt x="18" y="179"/>
                    </a:cubicBezTo>
                    <a:lnTo>
                      <a:pt x="731" y="1604"/>
                    </a:lnTo>
                    <a:cubicBezTo>
                      <a:pt x="749" y="1639"/>
                      <a:pt x="802" y="1675"/>
                      <a:pt x="856" y="1675"/>
                    </a:cubicBezTo>
                    <a:cubicBezTo>
                      <a:pt x="873" y="1675"/>
                      <a:pt x="891" y="1675"/>
                      <a:pt x="909" y="1657"/>
                    </a:cubicBezTo>
                    <a:lnTo>
                      <a:pt x="2049" y="1123"/>
                    </a:lnTo>
                    <a:cubicBezTo>
                      <a:pt x="2103" y="1087"/>
                      <a:pt x="2138" y="1016"/>
                      <a:pt x="2103" y="945"/>
                    </a:cubicBezTo>
                    <a:cubicBezTo>
                      <a:pt x="2077" y="906"/>
                      <a:pt x="2033" y="877"/>
                      <a:pt x="1990" y="877"/>
                    </a:cubicBezTo>
                    <a:cubicBezTo>
                      <a:pt x="1973" y="877"/>
                      <a:pt x="1957" y="881"/>
                      <a:pt x="1942" y="891"/>
                    </a:cubicBezTo>
                    <a:lnTo>
                      <a:pt x="909" y="1372"/>
                    </a:lnTo>
                    <a:lnTo>
                      <a:pt x="250" y="72"/>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49" name="Google Shape;2049;p7"/>
              <p:cNvSpPr/>
              <p:nvPr/>
            </p:nvSpPr>
            <p:spPr>
              <a:xfrm>
                <a:off x="2974065" y="5303802"/>
                <a:ext cx="107808" cy="51835"/>
              </a:xfrm>
              <a:custGeom>
                <a:rect b="b" l="l" r="r" t="t"/>
                <a:pathLst>
                  <a:path extrusionOk="0" h="977" w="2032">
                    <a:moveTo>
                      <a:pt x="151" y="0"/>
                    </a:moveTo>
                    <a:cubicBezTo>
                      <a:pt x="123" y="0"/>
                      <a:pt x="94" y="10"/>
                      <a:pt x="72" y="33"/>
                    </a:cubicBezTo>
                    <a:cubicBezTo>
                      <a:pt x="18" y="68"/>
                      <a:pt x="1" y="157"/>
                      <a:pt x="54" y="211"/>
                    </a:cubicBezTo>
                    <a:lnTo>
                      <a:pt x="624" y="923"/>
                    </a:lnTo>
                    <a:cubicBezTo>
                      <a:pt x="642" y="959"/>
                      <a:pt x="678" y="977"/>
                      <a:pt x="713" y="977"/>
                    </a:cubicBezTo>
                    <a:lnTo>
                      <a:pt x="767" y="977"/>
                    </a:lnTo>
                    <a:lnTo>
                      <a:pt x="1942" y="478"/>
                    </a:lnTo>
                    <a:cubicBezTo>
                      <a:pt x="2014" y="442"/>
                      <a:pt x="2031" y="371"/>
                      <a:pt x="2014" y="300"/>
                    </a:cubicBezTo>
                    <a:cubicBezTo>
                      <a:pt x="1988" y="261"/>
                      <a:pt x="1944" y="232"/>
                      <a:pt x="1894" y="232"/>
                    </a:cubicBezTo>
                    <a:cubicBezTo>
                      <a:pt x="1875" y="232"/>
                      <a:pt x="1855" y="236"/>
                      <a:pt x="1835" y="246"/>
                    </a:cubicBezTo>
                    <a:lnTo>
                      <a:pt x="767" y="692"/>
                    </a:lnTo>
                    <a:lnTo>
                      <a:pt x="250" y="50"/>
                    </a:lnTo>
                    <a:cubicBezTo>
                      <a:pt x="229" y="19"/>
                      <a:pt x="191"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0" name="Google Shape;2050;p7"/>
              <p:cNvSpPr/>
              <p:nvPr/>
            </p:nvSpPr>
            <p:spPr>
              <a:xfrm>
                <a:off x="2620619" y="5594485"/>
                <a:ext cx="330851" cy="126006"/>
              </a:xfrm>
              <a:custGeom>
                <a:rect b="b" l="l" r="r" t="t"/>
                <a:pathLst>
                  <a:path extrusionOk="0" h="2375" w="6236">
                    <a:moveTo>
                      <a:pt x="148" y="0"/>
                    </a:moveTo>
                    <a:cubicBezTo>
                      <a:pt x="96" y="0"/>
                      <a:pt x="33" y="35"/>
                      <a:pt x="18" y="94"/>
                    </a:cubicBezTo>
                    <a:cubicBezTo>
                      <a:pt x="0" y="165"/>
                      <a:pt x="36" y="236"/>
                      <a:pt x="107" y="254"/>
                    </a:cubicBezTo>
                    <a:lnTo>
                      <a:pt x="6039" y="2374"/>
                    </a:lnTo>
                    <a:lnTo>
                      <a:pt x="6093" y="2374"/>
                    </a:lnTo>
                    <a:cubicBezTo>
                      <a:pt x="6146" y="2374"/>
                      <a:pt x="6182" y="2338"/>
                      <a:pt x="6199" y="2285"/>
                    </a:cubicBezTo>
                    <a:cubicBezTo>
                      <a:pt x="6235" y="2214"/>
                      <a:pt x="6199" y="2142"/>
                      <a:pt x="6128" y="2125"/>
                    </a:cubicBezTo>
                    <a:lnTo>
                      <a:pt x="178" y="5"/>
                    </a:lnTo>
                    <a:cubicBezTo>
                      <a:pt x="169" y="2"/>
                      <a:pt x="159" y="0"/>
                      <a:pt x="14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1" name="Google Shape;2051;p7"/>
              <p:cNvSpPr/>
              <p:nvPr/>
            </p:nvSpPr>
            <p:spPr>
              <a:xfrm>
                <a:off x="2784078" y="5629448"/>
                <a:ext cx="62976" cy="99531"/>
              </a:xfrm>
              <a:custGeom>
                <a:rect b="b" l="l" r="r" t="t"/>
                <a:pathLst>
                  <a:path extrusionOk="0" h="1876" w="1187">
                    <a:moveTo>
                      <a:pt x="1017" y="0"/>
                    </a:moveTo>
                    <a:cubicBezTo>
                      <a:pt x="1005" y="0"/>
                      <a:pt x="993" y="2"/>
                      <a:pt x="981" y="5"/>
                    </a:cubicBezTo>
                    <a:lnTo>
                      <a:pt x="72" y="468"/>
                    </a:lnTo>
                    <a:cubicBezTo>
                      <a:pt x="19" y="504"/>
                      <a:pt x="1" y="557"/>
                      <a:pt x="1" y="611"/>
                    </a:cubicBezTo>
                    <a:lnTo>
                      <a:pt x="250" y="1769"/>
                    </a:lnTo>
                    <a:cubicBezTo>
                      <a:pt x="268" y="1822"/>
                      <a:pt x="322" y="1875"/>
                      <a:pt x="375" y="1875"/>
                    </a:cubicBezTo>
                    <a:lnTo>
                      <a:pt x="411" y="1858"/>
                    </a:lnTo>
                    <a:cubicBezTo>
                      <a:pt x="482" y="1840"/>
                      <a:pt x="518" y="1769"/>
                      <a:pt x="500" y="1715"/>
                    </a:cubicBezTo>
                    <a:lnTo>
                      <a:pt x="286" y="646"/>
                    </a:lnTo>
                    <a:lnTo>
                      <a:pt x="1105" y="236"/>
                    </a:lnTo>
                    <a:cubicBezTo>
                      <a:pt x="1187" y="155"/>
                      <a:pt x="1135" y="0"/>
                      <a:pt x="10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2" name="Google Shape;2052;p7"/>
              <p:cNvSpPr/>
              <p:nvPr/>
            </p:nvSpPr>
            <p:spPr>
              <a:xfrm>
                <a:off x="2699033" y="5609075"/>
                <a:ext cx="53002" cy="76399"/>
              </a:xfrm>
              <a:custGeom>
                <a:rect b="b" l="l" r="r" t="t"/>
                <a:pathLst>
                  <a:path extrusionOk="0" h="1440" w="999">
                    <a:moveTo>
                      <a:pt x="869" y="1"/>
                    </a:moveTo>
                    <a:cubicBezTo>
                      <a:pt x="851" y="1"/>
                      <a:pt x="834" y="5"/>
                      <a:pt x="820" y="15"/>
                    </a:cubicBezTo>
                    <a:lnTo>
                      <a:pt x="108" y="282"/>
                    </a:lnTo>
                    <a:cubicBezTo>
                      <a:pt x="36" y="300"/>
                      <a:pt x="1" y="371"/>
                      <a:pt x="36" y="442"/>
                    </a:cubicBezTo>
                    <a:lnTo>
                      <a:pt x="375" y="1351"/>
                    </a:lnTo>
                    <a:cubicBezTo>
                      <a:pt x="393" y="1404"/>
                      <a:pt x="428" y="1440"/>
                      <a:pt x="482" y="1440"/>
                    </a:cubicBezTo>
                    <a:cubicBezTo>
                      <a:pt x="499" y="1440"/>
                      <a:pt x="517" y="1440"/>
                      <a:pt x="535" y="1422"/>
                    </a:cubicBezTo>
                    <a:cubicBezTo>
                      <a:pt x="606" y="1404"/>
                      <a:pt x="624" y="1333"/>
                      <a:pt x="606" y="1262"/>
                    </a:cubicBezTo>
                    <a:lnTo>
                      <a:pt x="321" y="478"/>
                    </a:lnTo>
                    <a:lnTo>
                      <a:pt x="909" y="246"/>
                    </a:lnTo>
                    <a:cubicBezTo>
                      <a:pt x="980" y="229"/>
                      <a:pt x="998" y="157"/>
                      <a:pt x="980" y="86"/>
                    </a:cubicBezTo>
                    <a:cubicBezTo>
                      <a:pt x="967" y="34"/>
                      <a:pt x="916" y="1"/>
                      <a:pt x="86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3" name="Google Shape;2053;p7"/>
              <p:cNvSpPr/>
              <p:nvPr/>
            </p:nvSpPr>
            <p:spPr>
              <a:xfrm>
                <a:off x="2620619" y="5278283"/>
                <a:ext cx="150305" cy="325015"/>
              </a:xfrm>
              <a:custGeom>
                <a:rect b="b" l="l" r="r" t="t"/>
                <a:pathLst>
                  <a:path extrusionOk="0" h="6126" w="2833">
                    <a:moveTo>
                      <a:pt x="2687" y="1"/>
                    </a:moveTo>
                    <a:cubicBezTo>
                      <a:pt x="2637" y="1"/>
                      <a:pt x="2591" y="34"/>
                      <a:pt x="2565" y="86"/>
                    </a:cubicBezTo>
                    <a:lnTo>
                      <a:pt x="18" y="5965"/>
                    </a:lnTo>
                    <a:cubicBezTo>
                      <a:pt x="0" y="6018"/>
                      <a:pt x="36" y="6089"/>
                      <a:pt x="89" y="6125"/>
                    </a:cubicBezTo>
                    <a:lnTo>
                      <a:pt x="143" y="6125"/>
                    </a:lnTo>
                    <a:cubicBezTo>
                      <a:pt x="196" y="6125"/>
                      <a:pt x="232" y="6089"/>
                      <a:pt x="249" y="6054"/>
                    </a:cubicBezTo>
                    <a:lnTo>
                      <a:pt x="2797" y="175"/>
                    </a:lnTo>
                    <a:cubicBezTo>
                      <a:pt x="2833" y="122"/>
                      <a:pt x="2797" y="33"/>
                      <a:pt x="2743" y="15"/>
                    </a:cubicBezTo>
                    <a:cubicBezTo>
                      <a:pt x="2724" y="5"/>
                      <a:pt x="2705" y="1"/>
                      <a:pt x="26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4" name="Google Shape;2054;p7"/>
              <p:cNvSpPr/>
              <p:nvPr/>
            </p:nvSpPr>
            <p:spPr>
              <a:xfrm>
                <a:off x="2665980" y="5341152"/>
                <a:ext cx="106269" cy="93907"/>
              </a:xfrm>
              <a:custGeom>
                <a:rect b="b" l="l" r="r" t="t"/>
                <a:pathLst>
                  <a:path extrusionOk="0" h="1770" w="2003">
                    <a:moveTo>
                      <a:pt x="136" y="1"/>
                    </a:moveTo>
                    <a:cubicBezTo>
                      <a:pt x="126" y="1"/>
                      <a:pt x="116" y="2"/>
                      <a:pt x="107" y="6"/>
                    </a:cubicBezTo>
                    <a:cubicBezTo>
                      <a:pt x="36" y="41"/>
                      <a:pt x="0" y="95"/>
                      <a:pt x="18" y="166"/>
                    </a:cubicBezTo>
                    <a:lnTo>
                      <a:pt x="481" y="1680"/>
                    </a:lnTo>
                    <a:cubicBezTo>
                      <a:pt x="499" y="1734"/>
                      <a:pt x="552" y="1769"/>
                      <a:pt x="606" y="1769"/>
                    </a:cubicBezTo>
                    <a:lnTo>
                      <a:pt x="641" y="1769"/>
                    </a:lnTo>
                    <a:lnTo>
                      <a:pt x="1853" y="1413"/>
                    </a:lnTo>
                    <a:cubicBezTo>
                      <a:pt x="2002" y="1380"/>
                      <a:pt x="1950" y="1160"/>
                      <a:pt x="1812" y="1160"/>
                    </a:cubicBezTo>
                    <a:cubicBezTo>
                      <a:pt x="1802" y="1160"/>
                      <a:pt x="1792" y="1161"/>
                      <a:pt x="1782" y="1163"/>
                    </a:cubicBezTo>
                    <a:lnTo>
                      <a:pt x="695" y="1484"/>
                    </a:lnTo>
                    <a:lnTo>
                      <a:pt x="267" y="95"/>
                    </a:lnTo>
                    <a:cubicBezTo>
                      <a:pt x="238" y="36"/>
                      <a:pt x="184" y="1"/>
                      <a:pt x="13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5" name="Google Shape;2055;p7"/>
              <p:cNvSpPr/>
              <p:nvPr/>
            </p:nvSpPr>
            <p:spPr>
              <a:xfrm>
                <a:off x="2630964" y="5456704"/>
                <a:ext cx="92846" cy="56769"/>
              </a:xfrm>
              <a:custGeom>
                <a:rect b="b" l="l" r="r" t="t"/>
                <a:pathLst>
                  <a:path extrusionOk="0" h="1070" w="1750">
                    <a:moveTo>
                      <a:pt x="147" y="1"/>
                    </a:moveTo>
                    <a:cubicBezTo>
                      <a:pt x="128" y="1"/>
                      <a:pt x="108" y="7"/>
                      <a:pt x="90" y="19"/>
                    </a:cubicBezTo>
                    <a:cubicBezTo>
                      <a:pt x="19" y="54"/>
                      <a:pt x="1" y="126"/>
                      <a:pt x="37" y="197"/>
                    </a:cubicBezTo>
                    <a:lnTo>
                      <a:pt x="482" y="998"/>
                    </a:lnTo>
                    <a:cubicBezTo>
                      <a:pt x="500" y="1034"/>
                      <a:pt x="535" y="1070"/>
                      <a:pt x="589" y="1070"/>
                    </a:cubicBezTo>
                    <a:lnTo>
                      <a:pt x="624" y="1070"/>
                    </a:lnTo>
                    <a:lnTo>
                      <a:pt x="1604" y="803"/>
                    </a:lnTo>
                    <a:cubicBezTo>
                      <a:pt x="1749" y="754"/>
                      <a:pt x="1705" y="546"/>
                      <a:pt x="1577" y="546"/>
                    </a:cubicBezTo>
                    <a:cubicBezTo>
                      <a:pt x="1563" y="546"/>
                      <a:pt x="1548" y="548"/>
                      <a:pt x="1533" y="553"/>
                    </a:cubicBezTo>
                    <a:lnTo>
                      <a:pt x="660" y="785"/>
                    </a:lnTo>
                    <a:lnTo>
                      <a:pt x="250" y="72"/>
                    </a:lnTo>
                    <a:cubicBezTo>
                      <a:pt x="227" y="25"/>
                      <a:pt x="187" y="1"/>
                      <a:pt x="1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6" name="Google Shape;2056;p7"/>
              <p:cNvSpPr/>
              <p:nvPr/>
            </p:nvSpPr>
            <p:spPr>
              <a:xfrm>
                <a:off x="2202871" y="5437180"/>
                <a:ext cx="183729" cy="325811"/>
              </a:xfrm>
              <a:custGeom>
                <a:rect b="b" l="l" r="r" t="t"/>
                <a:pathLst>
                  <a:path extrusionOk="0" h="6141" w="3463">
                    <a:moveTo>
                      <a:pt x="3283" y="1"/>
                    </a:moveTo>
                    <a:cubicBezTo>
                      <a:pt x="3238" y="1"/>
                      <a:pt x="3195" y="24"/>
                      <a:pt x="3171" y="84"/>
                    </a:cubicBezTo>
                    <a:lnTo>
                      <a:pt x="36" y="5945"/>
                    </a:lnTo>
                    <a:cubicBezTo>
                      <a:pt x="0" y="5998"/>
                      <a:pt x="18" y="6087"/>
                      <a:pt x="89" y="6123"/>
                    </a:cubicBezTo>
                    <a:cubicBezTo>
                      <a:pt x="107" y="6123"/>
                      <a:pt x="125" y="6123"/>
                      <a:pt x="143" y="6141"/>
                    </a:cubicBezTo>
                    <a:cubicBezTo>
                      <a:pt x="196" y="6123"/>
                      <a:pt x="232" y="6105"/>
                      <a:pt x="250" y="6069"/>
                    </a:cubicBezTo>
                    <a:lnTo>
                      <a:pt x="3403" y="191"/>
                    </a:lnTo>
                    <a:cubicBezTo>
                      <a:pt x="3462" y="96"/>
                      <a:pt x="3371" y="1"/>
                      <a:pt x="32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7" name="Google Shape;2057;p7"/>
              <p:cNvSpPr/>
              <p:nvPr/>
            </p:nvSpPr>
            <p:spPr>
              <a:xfrm>
                <a:off x="2276457" y="5489120"/>
                <a:ext cx="108657" cy="103776"/>
              </a:xfrm>
              <a:custGeom>
                <a:rect b="b" l="l" r="r" t="t"/>
                <a:pathLst>
                  <a:path extrusionOk="0" h="1956" w="2048">
                    <a:moveTo>
                      <a:pt x="143" y="0"/>
                    </a:moveTo>
                    <a:cubicBezTo>
                      <a:pt x="71" y="0"/>
                      <a:pt x="0" y="55"/>
                      <a:pt x="20" y="156"/>
                    </a:cubicBezTo>
                    <a:lnTo>
                      <a:pt x="341" y="1848"/>
                    </a:lnTo>
                    <a:cubicBezTo>
                      <a:pt x="341" y="1884"/>
                      <a:pt x="377" y="1920"/>
                      <a:pt x="412" y="1937"/>
                    </a:cubicBezTo>
                    <a:cubicBezTo>
                      <a:pt x="430" y="1937"/>
                      <a:pt x="448" y="1955"/>
                      <a:pt x="466" y="1955"/>
                    </a:cubicBezTo>
                    <a:cubicBezTo>
                      <a:pt x="484" y="1955"/>
                      <a:pt x="501" y="1937"/>
                      <a:pt x="519" y="1937"/>
                    </a:cubicBezTo>
                    <a:lnTo>
                      <a:pt x="1927" y="1207"/>
                    </a:lnTo>
                    <a:cubicBezTo>
                      <a:pt x="2048" y="1161"/>
                      <a:pt x="1963" y="974"/>
                      <a:pt x="1869" y="974"/>
                    </a:cubicBezTo>
                    <a:cubicBezTo>
                      <a:pt x="1852" y="974"/>
                      <a:pt x="1836" y="980"/>
                      <a:pt x="1820" y="993"/>
                    </a:cubicBezTo>
                    <a:lnTo>
                      <a:pt x="555" y="1634"/>
                    </a:lnTo>
                    <a:lnTo>
                      <a:pt x="270" y="102"/>
                    </a:lnTo>
                    <a:cubicBezTo>
                      <a:pt x="254" y="33"/>
                      <a:pt x="198" y="0"/>
                      <a:pt x="1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8" name="Google Shape;2058;p7"/>
              <p:cNvSpPr/>
              <p:nvPr/>
            </p:nvSpPr>
            <p:spPr>
              <a:xfrm>
                <a:off x="2217036" y="5595387"/>
                <a:ext cx="108710" cy="88230"/>
              </a:xfrm>
              <a:custGeom>
                <a:rect b="b" l="l" r="r" t="t"/>
                <a:pathLst>
                  <a:path extrusionOk="0" h="1663" w="2049">
                    <a:moveTo>
                      <a:pt x="145" y="1"/>
                    </a:moveTo>
                    <a:cubicBezTo>
                      <a:pt x="132" y="1"/>
                      <a:pt x="120" y="2"/>
                      <a:pt x="107" y="6"/>
                    </a:cubicBezTo>
                    <a:cubicBezTo>
                      <a:pt x="36" y="23"/>
                      <a:pt x="0" y="95"/>
                      <a:pt x="18" y="166"/>
                    </a:cubicBezTo>
                    <a:lnTo>
                      <a:pt x="499" y="1573"/>
                    </a:lnTo>
                    <a:cubicBezTo>
                      <a:pt x="517" y="1609"/>
                      <a:pt x="553" y="1627"/>
                      <a:pt x="570" y="1645"/>
                    </a:cubicBezTo>
                    <a:cubicBezTo>
                      <a:pt x="588" y="1662"/>
                      <a:pt x="606" y="1662"/>
                      <a:pt x="624" y="1662"/>
                    </a:cubicBezTo>
                    <a:cubicBezTo>
                      <a:pt x="642" y="1662"/>
                      <a:pt x="677" y="1662"/>
                      <a:pt x="677" y="1645"/>
                    </a:cubicBezTo>
                    <a:lnTo>
                      <a:pt x="1942" y="1110"/>
                    </a:lnTo>
                    <a:cubicBezTo>
                      <a:pt x="2013" y="1074"/>
                      <a:pt x="2049" y="1003"/>
                      <a:pt x="2013" y="932"/>
                    </a:cubicBezTo>
                    <a:cubicBezTo>
                      <a:pt x="2000" y="893"/>
                      <a:pt x="1951" y="864"/>
                      <a:pt x="1904" y="864"/>
                    </a:cubicBezTo>
                    <a:cubicBezTo>
                      <a:pt x="1886" y="864"/>
                      <a:pt x="1868" y="869"/>
                      <a:pt x="1853" y="878"/>
                    </a:cubicBezTo>
                    <a:lnTo>
                      <a:pt x="713" y="1359"/>
                    </a:lnTo>
                    <a:lnTo>
                      <a:pt x="268" y="77"/>
                    </a:lnTo>
                    <a:cubicBezTo>
                      <a:pt x="253" y="33"/>
                      <a:pt x="202" y="1"/>
                      <a:pt x="1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59" name="Google Shape;2059;p7"/>
              <p:cNvSpPr/>
              <p:nvPr/>
            </p:nvSpPr>
            <p:spPr>
              <a:xfrm>
                <a:off x="1835206" y="5536126"/>
                <a:ext cx="190043" cy="334618"/>
              </a:xfrm>
              <a:custGeom>
                <a:rect b="b" l="l" r="r" t="t"/>
                <a:pathLst>
                  <a:path extrusionOk="0" h="6307" w="3582">
                    <a:moveTo>
                      <a:pt x="3430" y="0"/>
                    </a:moveTo>
                    <a:cubicBezTo>
                      <a:pt x="3385" y="0"/>
                      <a:pt x="3338" y="24"/>
                      <a:pt x="3314" y="72"/>
                    </a:cubicBezTo>
                    <a:lnTo>
                      <a:pt x="36" y="6128"/>
                    </a:lnTo>
                    <a:cubicBezTo>
                      <a:pt x="0" y="6182"/>
                      <a:pt x="36" y="6271"/>
                      <a:pt x="89" y="6307"/>
                    </a:cubicBezTo>
                    <a:lnTo>
                      <a:pt x="161" y="6307"/>
                    </a:lnTo>
                    <a:cubicBezTo>
                      <a:pt x="196" y="6307"/>
                      <a:pt x="250" y="6289"/>
                      <a:pt x="268" y="6253"/>
                    </a:cubicBezTo>
                    <a:lnTo>
                      <a:pt x="3545" y="196"/>
                    </a:lnTo>
                    <a:cubicBezTo>
                      <a:pt x="3581" y="125"/>
                      <a:pt x="3563" y="54"/>
                      <a:pt x="3492" y="18"/>
                    </a:cubicBezTo>
                    <a:cubicBezTo>
                      <a:pt x="3474" y="6"/>
                      <a:pt x="3452" y="0"/>
                      <a:pt x="343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0" name="Google Shape;2060;p7"/>
              <p:cNvSpPr/>
              <p:nvPr/>
            </p:nvSpPr>
            <p:spPr>
              <a:xfrm>
                <a:off x="1909747" y="5597774"/>
                <a:ext cx="114546" cy="103776"/>
              </a:xfrm>
              <a:custGeom>
                <a:rect b="b" l="l" r="r" t="t"/>
                <a:pathLst>
                  <a:path extrusionOk="0" h="1956" w="2159">
                    <a:moveTo>
                      <a:pt x="143" y="1"/>
                    </a:moveTo>
                    <a:cubicBezTo>
                      <a:pt x="71" y="1"/>
                      <a:pt x="0" y="56"/>
                      <a:pt x="20" y="157"/>
                    </a:cubicBezTo>
                    <a:lnTo>
                      <a:pt x="341" y="1849"/>
                    </a:lnTo>
                    <a:cubicBezTo>
                      <a:pt x="341" y="1885"/>
                      <a:pt x="359" y="1920"/>
                      <a:pt x="395" y="1938"/>
                    </a:cubicBezTo>
                    <a:cubicBezTo>
                      <a:pt x="412" y="1938"/>
                      <a:pt x="430" y="1956"/>
                      <a:pt x="466" y="1956"/>
                    </a:cubicBezTo>
                    <a:cubicBezTo>
                      <a:pt x="484" y="1956"/>
                      <a:pt x="501" y="1956"/>
                      <a:pt x="519" y="1938"/>
                    </a:cubicBezTo>
                    <a:lnTo>
                      <a:pt x="2069" y="1190"/>
                    </a:lnTo>
                    <a:cubicBezTo>
                      <a:pt x="2140" y="1154"/>
                      <a:pt x="2158" y="1083"/>
                      <a:pt x="2140" y="1029"/>
                    </a:cubicBezTo>
                    <a:cubicBezTo>
                      <a:pt x="2113" y="975"/>
                      <a:pt x="2065" y="952"/>
                      <a:pt x="2012" y="952"/>
                    </a:cubicBezTo>
                    <a:cubicBezTo>
                      <a:pt x="1996" y="952"/>
                      <a:pt x="1979" y="954"/>
                      <a:pt x="1962" y="958"/>
                    </a:cubicBezTo>
                    <a:lnTo>
                      <a:pt x="555" y="1635"/>
                    </a:lnTo>
                    <a:lnTo>
                      <a:pt x="270" y="103"/>
                    </a:lnTo>
                    <a:cubicBezTo>
                      <a:pt x="254" y="33"/>
                      <a:pt x="198" y="1"/>
                      <a:pt x="1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1" name="Google Shape;2061;p7"/>
              <p:cNvSpPr/>
              <p:nvPr/>
            </p:nvSpPr>
            <p:spPr>
              <a:xfrm>
                <a:off x="2863500" y="5661068"/>
                <a:ext cx="64303" cy="91520"/>
              </a:xfrm>
              <a:custGeom>
                <a:rect b="b" l="l" r="r" t="t"/>
                <a:pathLst>
                  <a:path extrusionOk="0" h="1725" w="1212">
                    <a:moveTo>
                      <a:pt x="1072" y="1"/>
                    </a:moveTo>
                    <a:cubicBezTo>
                      <a:pt x="1054" y="1"/>
                      <a:pt x="1035" y="5"/>
                      <a:pt x="1016" y="15"/>
                    </a:cubicBezTo>
                    <a:lnTo>
                      <a:pt x="107" y="353"/>
                    </a:lnTo>
                    <a:cubicBezTo>
                      <a:pt x="18" y="389"/>
                      <a:pt x="0" y="478"/>
                      <a:pt x="36" y="531"/>
                    </a:cubicBezTo>
                    <a:lnTo>
                      <a:pt x="677" y="1671"/>
                    </a:lnTo>
                    <a:cubicBezTo>
                      <a:pt x="695" y="1707"/>
                      <a:pt x="749" y="1725"/>
                      <a:pt x="784" y="1725"/>
                    </a:cubicBezTo>
                    <a:cubicBezTo>
                      <a:pt x="820" y="1725"/>
                      <a:pt x="838" y="1725"/>
                      <a:pt x="855" y="1707"/>
                    </a:cubicBezTo>
                    <a:cubicBezTo>
                      <a:pt x="909" y="1671"/>
                      <a:pt x="944" y="1600"/>
                      <a:pt x="909" y="1547"/>
                    </a:cubicBezTo>
                    <a:lnTo>
                      <a:pt x="339" y="549"/>
                    </a:lnTo>
                    <a:lnTo>
                      <a:pt x="1105" y="246"/>
                    </a:lnTo>
                    <a:cubicBezTo>
                      <a:pt x="1176" y="228"/>
                      <a:pt x="1212" y="139"/>
                      <a:pt x="1176" y="86"/>
                    </a:cubicBezTo>
                    <a:cubicBezTo>
                      <a:pt x="1163" y="34"/>
                      <a:pt x="1121"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2" name="Google Shape;2062;p7"/>
              <p:cNvSpPr/>
              <p:nvPr/>
            </p:nvSpPr>
            <p:spPr>
              <a:xfrm rot="973902">
                <a:off x="1185883" y="4272936"/>
                <a:ext cx="1874267" cy="1927216"/>
              </a:xfrm>
              <a:custGeom>
                <a:rect b="b" l="l" r="r" t="t"/>
                <a:pathLst>
                  <a:path extrusionOk="0" h="36325" w="35327">
                    <a:moveTo>
                      <a:pt x="34123" y="1"/>
                    </a:moveTo>
                    <a:cubicBezTo>
                      <a:pt x="33249" y="1"/>
                      <a:pt x="32228" y="1084"/>
                      <a:pt x="31745" y="1759"/>
                    </a:cubicBezTo>
                    <a:cubicBezTo>
                      <a:pt x="30819" y="3095"/>
                      <a:pt x="30552" y="5144"/>
                      <a:pt x="30623" y="5661"/>
                    </a:cubicBezTo>
                    <a:cubicBezTo>
                      <a:pt x="29715" y="7104"/>
                      <a:pt x="28770" y="8511"/>
                      <a:pt x="27791" y="9883"/>
                    </a:cubicBezTo>
                    <a:cubicBezTo>
                      <a:pt x="28147" y="8475"/>
                      <a:pt x="28450" y="7050"/>
                      <a:pt x="28236" y="5625"/>
                    </a:cubicBezTo>
                    <a:cubicBezTo>
                      <a:pt x="28183" y="5215"/>
                      <a:pt x="28022" y="4806"/>
                      <a:pt x="27737" y="4485"/>
                    </a:cubicBezTo>
                    <a:cubicBezTo>
                      <a:pt x="27557" y="4293"/>
                      <a:pt x="27284" y="4166"/>
                      <a:pt x="27022" y="4166"/>
                    </a:cubicBezTo>
                    <a:cubicBezTo>
                      <a:pt x="26870" y="4166"/>
                      <a:pt x="26721" y="4209"/>
                      <a:pt x="26597" y="4307"/>
                    </a:cubicBezTo>
                    <a:cubicBezTo>
                      <a:pt x="26027" y="4770"/>
                      <a:pt x="25902" y="5465"/>
                      <a:pt x="25885" y="5928"/>
                    </a:cubicBezTo>
                    <a:cubicBezTo>
                      <a:pt x="25778" y="7870"/>
                      <a:pt x="27078" y="9705"/>
                      <a:pt x="27506" y="10257"/>
                    </a:cubicBezTo>
                    <a:cubicBezTo>
                      <a:pt x="26241" y="12003"/>
                      <a:pt x="24905" y="13695"/>
                      <a:pt x="23533" y="15316"/>
                    </a:cubicBezTo>
                    <a:cubicBezTo>
                      <a:pt x="23854" y="14265"/>
                      <a:pt x="23711" y="13143"/>
                      <a:pt x="23533" y="12074"/>
                    </a:cubicBezTo>
                    <a:cubicBezTo>
                      <a:pt x="23497" y="11700"/>
                      <a:pt x="23337" y="11344"/>
                      <a:pt x="23105" y="11041"/>
                    </a:cubicBezTo>
                    <a:cubicBezTo>
                      <a:pt x="22859" y="10781"/>
                      <a:pt x="22509" y="10647"/>
                      <a:pt x="22158" y="10647"/>
                    </a:cubicBezTo>
                    <a:cubicBezTo>
                      <a:pt x="22051" y="10647"/>
                      <a:pt x="21944" y="10659"/>
                      <a:pt x="21841" y="10684"/>
                    </a:cubicBezTo>
                    <a:cubicBezTo>
                      <a:pt x="21502" y="10773"/>
                      <a:pt x="21253" y="11023"/>
                      <a:pt x="21182" y="11344"/>
                    </a:cubicBezTo>
                    <a:cubicBezTo>
                      <a:pt x="21146" y="11629"/>
                      <a:pt x="21182" y="11931"/>
                      <a:pt x="21271" y="12199"/>
                    </a:cubicBezTo>
                    <a:cubicBezTo>
                      <a:pt x="21520" y="13089"/>
                      <a:pt x="21805" y="13980"/>
                      <a:pt x="22144" y="14871"/>
                    </a:cubicBezTo>
                    <a:cubicBezTo>
                      <a:pt x="22322" y="15316"/>
                      <a:pt x="22553" y="15744"/>
                      <a:pt x="22803" y="16153"/>
                    </a:cubicBezTo>
                    <a:cubicBezTo>
                      <a:pt x="21110" y="18095"/>
                      <a:pt x="19382" y="19930"/>
                      <a:pt x="17601" y="21694"/>
                    </a:cubicBezTo>
                    <a:cubicBezTo>
                      <a:pt x="17957" y="20856"/>
                      <a:pt x="18973" y="18238"/>
                      <a:pt x="18581" y="16403"/>
                    </a:cubicBezTo>
                    <a:cubicBezTo>
                      <a:pt x="18474" y="15940"/>
                      <a:pt x="18313" y="15138"/>
                      <a:pt x="17850" y="15102"/>
                    </a:cubicBezTo>
                    <a:cubicBezTo>
                      <a:pt x="17820" y="15100"/>
                      <a:pt x="17790" y="15098"/>
                      <a:pt x="17761" y="15098"/>
                    </a:cubicBezTo>
                    <a:cubicBezTo>
                      <a:pt x="16592" y="15098"/>
                      <a:pt x="16373" y="17163"/>
                      <a:pt x="16443" y="18380"/>
                    </a:cubicBezTo>
                    <a:cubicBezTo>
                      <a:pt x="16514" y="19592"/>
                      <a:pt x="16977" y="20732"/>
                      <a:pt x="17458" y="21836"/>
                    </a:cubicBezTo>
                    <a:cubicBezTo>
                      <a:pt x="15428" y="23831"/>
                      <a:pt x="13379" y="25720"/>
                      <a:pt x="11348" y="27448"/>
                    </a:cubicBezTo>
                    <a:cubicBezTo>
                      <a:pt x="11740" y="26610"/>
                      <a:pt x="12061" y="25720"/>
                      <a:pt x="12310" y="24811"/>
                    </a:cubicBezTo>
                    <a:cubicBezTo>
                      <a:pt x="12773" y="22941"/>
                      <a:pt x="12791" y="20910"/>
                      <a:pt x="11704" y="20821"/>
                    </a:cubicBezTo>
                    <a:cubicBezTo>
                      <a:pt x="11696" y="20820"/>
                      <a:pt x="11687" y="20820"/>
                      <a:pt x="11679" y="20820"/>
                    </a:cubicBezTo>
                    <a:cubicBezTo>
                      <a:pt x="10867" y="20820"/>
                      <a:pt x="10030" y="23345"/>
                      <a:pt x="10065" y="24526"/>
                    </a:cubicBezTo>
                    <a:cubicBezTo>
                      <a:pt x="10119" y="25666"/>
                      <a:pt x="10404" y="26789"/>
                      <a:pt x="10920" y="27804"/>
                    </a:cubicBezTo>
                    <a:cubicBezTo>
                      <a:pt x="9014" y="29425"/>
                      <a:pt x="7144" y="30921"/>
                      <a:pt x="5327" y="32293"/>
                    </a:cubicBezTo>
                    <a:cubicBezTo>
                      <a:pt x="5772" y="31438"/>
                      <a:pt x="6716" y="29354"/>
                      <a:pt x="6823" y="26984"/>
                    </a:cubicBezTo>
                    <a:cubicBezTo>
                      <a:pt x="6841" y="26593"/>
                      <a:pt x="6770" y="26218"/>
                      <a:pt x="6609" y="25880"/>
                    </a:cubicBezTo>
                    <a:cubicBezTo>
                      <a:pt x="6455" y="25554"/>
                      <a:pt x="6135" y="25327"/>
                      <a:pt x="5761" y="25327"/>
                    </a:cubicBezTo>
                    <a:cubicBezTo>
                      <a:pt x="5747" y="25327"/>
                      <a:pt x="5733" y="25327"/>
                      <a:pt x="5719" y="25328"/>
                    </a:cubicBezTo>
                    <a:cubicBezTo>
                      <a:pt x="5184" y="25363"/>
                      <a:pt x="4899" y="25951"/>
                      <a:pt x="4739" y="26468"/>
                    </a:cubicBezTo>
                    <a:cubicBezTo>
                      <a:pt x="4240" y="28178"/>
                      <a:pt x="4258" y="30013"/>
                      <a:pt x="4757" y="31741"/>
                    </a:cubicBezTo>
                    <a:cubicBezTo>
                      <a:pt x="4846" y="32008"/>
                      <a:pt x="4935" y="32258"/>
                      <a:pt x="5024" y="32525"/>
                    </a:cubicBezTo>
                    <a:cubicBezTo>
                      <a:pt x="3314" y="33825"/>
                      <a:pt x="1639" y="35019"/>
                      <a:pt x="72" y="36105"/>
                    </a:cubicBezTo>
                    <a:cubicBezTo>
                      <a:pt x="18" y="36141"/>
                      <a:pt x="0" y="36212"/>
                      <a:pt x="36" y="36266"/>
                    </a:cubicBezTo>
                    <a:cubicBezTo>
                      <a:pt x="67" y="36307"/>
                      <a:pt x="105" y="36325"/>
                      <a:pt x="141" y="36325"/>
                    </a:cubicBezTo>
                    <a:cubicBezTo>
                      <a:pt x="167" y="36325"/>
                      <a:pt x="192" y="36316"/>
                      <a:pt x="214" y="36301"/>
                    </a:cubicBezTo>
                    <a:cubicBezTo>
                      <a:pt x="1817" y="35215"/>
                      <a:pt x="3510" y="34003"/>
                      <a:pt x="5256" y="32667"/>
                    </a:cubicBezTo>
                    <a:cubicBezTo>
                      <a:pt x="5523" y="32774"/>
                      <a:pt x="5790" y="32881"/>
                      <a:pt x="6057" y="32988"/>
                    </a:cubicBezTo>
                    <a:cubicBezTo>
                      <a:pt x="7115" y="33378"/>
                      <a:pt x="8221" y="33572"/>
                      <a:pt x="9329" y="33572"/>
                    </a:cubicBezTo>
                    <a:cubicBezTo>
                      <a:pt x="9993" y="33572"/>
                      <a:pt x="10658" y="33502"/>
                      <a:pt x="11312" y="33362"/>
                    </a:cubicBezTo>
                    <a:cubicBezTo>
                      <a:pt x="11847" y="33255"/>
                      <a:pt x="12435" y="32988"/>
                      <a:pt x="12542" y="32453"/>
                    </a:cubicBezTo>
                    <a:cubicBezTo>
                      <a:pt x="12559" y="32079"/>
                      <a:pt x="12363" y="31705"/>
                      <a:pt x="12043" y="31527"/>
                    </a:cubicBezTo>
                    <a:cubicBezTo>
                      <a:pt x="11704" y="31349"/>
                      <a:pt x="11330" y="31242"/>
                      <a:pt x="10956" y="31242"/>
                    </a:cubicBezTo>
                    <a:cubicBezTo>
                      <a:pt x="9175" y="31242"/>
                      <a:pt x="7393" y="31598"/>
                      <a:pt x="5754" y="32293"/>
                    </a:cubicBezTo>
                    <a:cubicBezTo>
                      <a:pt x="7482" y="30975"/>
                      <a:pt x="9246" y="29550"/>
                      <a:pt x="11045" y="28036"/>
                    </a:cubicBezTo>
                    <a:lnTo>
                      <a:pt x="11045" y="28053"/>
                    </a:lnTo>
                    <a:lnTo>
                      <a:pt x="11063" y="28018"/>
                    </a:lnTo>
                    <a:lnTo>
                      <a:pt x="11170" y="27911"/>
                    </a:lnTo>
                    <a:cubicBezTo>
                      <a:pt x="12167" y="28499"/>
                      <a:pt x="13290" y="28891"/>
                      <a:pt x="14448" y="29033"/>
                    </a:cubicBezTo>
                    <a:cubicBezTo>
                      <a:pt x="14531" y="29041"/>
                      <a:pt x="14622" y="29044"/>
                      <a:pt x="14719" y="29044"/>
                    </a:cubicBezTo>
                    <a:cubicBezTo>
                      <a:pt x="15996" y="29044"/>
                      <a:pt x="18260" y="28404"/>
                      <a:pt x="18260" y="27626"/>
                    </a:cubicBezTo>
                    <a:cubicBezTo>
                      <a:pt x="18248" y="26886"/>
                      <a:pt x="17303" y="26592"/>
                      <a:pt x="16100" y="26592"/>
                    </a:cubicBezTo>
                    <a:cubicBezTo>
                      <a:pt x="15535" y="26592"/>
                      <a:pt x="14914" y="26657"/>
                      <a:pt x="14305" y="26771"/>
                    </a:cubicBezTo>
                    <a:cubicBezTo>
                      <a:pt x="13379" y="26949"/>
                      <a:pt x="12453" y="27216"/>
                      <a:pt x="11562" y="27572"/>
                    </a:cubicBezTo>
                    <a:cubicBezTo>
                      <a:pt x="13593" y="25827"/>
                      <a:pt x="15659" y="23956"/>
                      <a:pt x="17672" y="21943"/>
                    </a:cubicBezTo>
                    <a:cubicBezTo>
                      <a:pt x="18919" y="22477"/>
                      <a:pt x="20237" y="22798"/>
                      <a:pt x="21573" y="22923"/>
                    </a:cubicBezTo>
                    <a:cubicBezTo>
                      <a:pt x="21748" y="22936"/>
                      <a:pt x="21925" y="22944"/>
                      <a:pt x="22101" y="22944"/>
                    </a:cubicBezTo>
                    <a:cubicBezTo>
                      <a:pt x="22662" y="22944"/>
                      <a:pt x="23219" y="22856"/>
                      <a:pt x="23693" y="22531"/>
                    </a:cubicBezTo>
                    <a:cubicBezTo>
                      <a:pt x="23996" y="22317"/>
                      <a:pt x="24281" y="21907"/>
                      <a:pt x="24174" y="21498"/>
                    </a:cubicBezTo>
                    <a:cubicBezTo>
                      <a:pt x="24067" y="21088"/>
                      <a:pt x="23622" y="20928"/>
                      <a:pt x="23266" y="20856"/>
                    </a:cubicBezTo>
                    <a:cubicBezTo>
                      <a:pt x="23091" y="20822"/>
                      <a:pt x="22890" y="20806"/>
                      <a:pt x="22670" y="20806"/>
                    </a:cubicBezTo>
                    <a:cubicBezTo>
                      <a:pt x="21073" y="20806"/>
                      <a:pt x="18484" y="21619"/>
                      <a:pt x="17779" y="21854"/>
                    </a:cubicBezTo>
                    <a:cubicBezTo>
                      <a:pt x="19525" y="20108"/>
                      <a:pt x="21253" y="18291"/>
                      <a:pt x="22927" y="16367"/>
                    </a:cubicBezTo>
                    <a:lnTo>
                      <a:pt x="22945" y="16421"/>
                    </a:lnTo>
                    <a:cubicBezTo>
                      <a:pt x="22981" y="16367"/>
                      <a:pt x="23016" y="16314"/>
                      <a:pt x="23052" y="16278"/>
                    </a:cubicBezTo>
                    <a:cubicBezTo>
                      <a:pt x="24406" y="17133"/>
                      <a:pt x="25974" y="17632"/>
                      <a:pt x="27595" y="17685"/>
                    </a:cubicBezTo>
                    <a:cubicBezTo>
                      <a:pt x="27605" y="17686"/>
                      <a:pt x="27616" y="17686"/>
                      <a:pt x="27629" y="17686"/>
                    </a:cubicBezTo>
                    <a:cubicBezTo>
                      <a:pt x="27990" y="17686"/>
                      <a:pt x="29088" y="17423"/>
                      <a:pt x="28984" y="16492"/>
                    </a:cubicBezTo>
                    <a:cubicBezTo>
                      <a:pt x="28913" y="15922"/>
                      <a:pt x="27987" y="15405"/>
                      <a:pt x="27025" y="15405"/>
                    </a:cubicBezTo>
                    <a:cubicBezTo>
                      <a:pt x="25724" y="15441"/>
                      <a:pt x="24442" y="15655"/>
                      <a:pt x="23212" y="16046"/>
                    </a:cubicBezTo>
                    <a:cubicBezTo>
                      <a:pt x="24727" y="14283"/>
                      <a:pt x="26205" y="12448"/>
                      <a:pt x="27612" y="10524"/>
                    </a:cubicBezTo>
                    <a:cubicBezTo>
                      <a:pt x="29032" y="11242"/>
                      <a:pt x="30608" y="11616"/>
                      <a:pt x="32208" y="11616"/>
                    </a:cubicBezTo>
                    <a:cubicBezTo>
                      <a:pt x="32315" y="11616"/>
                      <a:pt x="32422" y="11614"/>
                      <a:pt x="32529" y="11611"/>
                    </a:cubicBezTo>
                    <a:cubicBezTo>
                      <a:pt x="32957" y="11593"/>
                      <a:pt x="33438" y="11539"/>
                      <a:pt x="33723" y="11201"/>
                    </a:cubicBezTo>
                    <a:cubicBezTo>
                      <a:pt x="34043" y="10827"/>
                      <a:pt x="33972" y="10257"/>
                      <a:pt x="33705" y="9847"/>
                    </a:cubicBezTo>
                    <a:cubicBezTo>
                      <a:pt x="33384" y="9366"/>
                      <a:pt x="32850" y="8956"/>
                      <a:pt x="32262" y="8956"/>
                    </a:cubicBezTo>
                    <a:cubicBezTo>
                      <a:pt x="32244" y="8956"/>
                      <a:pt x="32225" y="8956"/>
                      <a:pt x="32207" y="8956"/>
                    </a:cubicBezTo>
                    <a:cubicBezTo>
                      <a:pt x="30321" y="8956"/>
                      <a:pt x="28532" y="9851"/>
                      <a:pt x="27808" y="10257"/>
                    </a:cubicBezTo>
                    <a:cubicBezTo>
                      <a:pt x="28859" y="8796"/>
                      <a:pt x="29875" y="7300"/>
                      <a:pt x="30837" y="5768"/>
                    </a:cubicBezTo>
                    <a:cubicBezTo>
                      <a:pt x="32636" y="5518"/>
                      <a:pt x="35112" y="3772"/>
                      <a:pt x="35273" y="1920"/>
                    </a:cubicBezTo>
                    <a:cubicBezTo>
                      <a:pt x="35326" y="1581"/>
                      <a:pt x="35290" y="1243"/>
                      <a:pt x="35201" y="904"/>
                    </a:cubicBezTo>
                    <a:cubicBezTo>
                      <a:pt x="34925" y="248"/>
                      <a:pt x="34541" y="1"/>
                      <a:pt x="341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063" name="Google Shape;2063;p7"/>
              <p:cNvGrpSpPr/>
              <p:nvPr/>
            </p:nvGrpSpPr>
            <p:grpSpPr>
              <a:xfrm>
                <a:off x="93335" y="4582373"/>
                <a:ext cx="2547224" cy="1454715"/>
                <a:chOff x="93335" y="4582373"/>
                <a:chExt cx="2547224" cy="1454715"/>
              </a:xfrm>
            </p:grpSpPr>
            <p:sp>
              <p:nvSpPr>
                <p:cNvPr id="2064" name="Google Shape;2064;p7"/>
                <p:cNvSpPr/>
                <p:nvPr/>
              </p:nvSpPr>
              <p:spPr>
                <a:xfrm>
                  <a:off x="93335" y="4582373"/>
                  <a:ext cx="2547224" cy="1454715"/>
                </a:xfrm>
                <a:custGeom>
                  <a:rect b="b" l="l" r="r" t="t"/>
                  <a:pathLst>
                    <a:path extrusionOk="0" h="27419" w="48011">
                      <a:moveTo>
                        <a:pt x="42709" y="0"/>
                      </a:moveTo>
                      <a:cubicBezTo>
                        <a:pt x="42609" y="0"/>
                        <a:pt x="42509" y="24"/>
                        <a:pt x="42416" y="74"/>
                      </a:cubicBezTo>
                      <a:cubicBezTo>
                        <a:pt x="39085" y="1606"/>
                        <a:pt x="36502" y="4403"/>
                        <a:pt x="35237" y="7823"/>
                      </a:cubicBezTo>
                      <a:cubicBezTo>
                        <a:pt x="34991" y="8493"/>
                        <a:pt x="34622" y="9302"/>
                        <a:pt x="33941" y="9302"/>
                      </a:cubicBezTo>
                      <a:cubicBezTo>
                        <a:pt x="33934" y="9302"/>
                        <a:pt x="33926" y="9302"/>
                        <a:pt x="33919" y="9302"/>
                      </a:cubicBezTo>
                      <a:cubicBezTo>
                        <a:pt x="34026" y="7681"/>
                        <a:pt x="34596" y="6131"/>
                        <a:pt x="35558" y="4848"/>
                      </a:cubicBezTo>
                      <a:cubicBezTo>
                        <a:pt x="36181" y="4029"/>
                        <a:pt x="36947" y="3316"/>
                        <a:pt x="37304" y="2354"/>
                      </a:cubicBezTo>
                      <a:cubicBezTo>
                        <a:pt x="37393" y="2158"/>
                        <a:pt x="37375" y="1944"/>
                        <a:pt x="37268" y="1784"/>
                      </a:cubicBezTo>
                      <a:cubicBezTo>
                        <a:pt x="37162" y="1602"/>
                        <a:pt x="36998" y="1533"/>
                        <a:pt x="36815" y="1533"/>
                      </a:cubicBezTo>
                      <a:cubicBezTo>
                        <a:pt x="36569" y="1533"/>
                        <a:pt x="36289" y="1659"/>
                        <a:pt x="36075" y="1802"/>
                      </a:cubicBezTo>
                      <a:cubicBezTo>
                        <a:pt x="33438" y="3530"/>
                        <a:pt x="31603" y="6220"/>
                        <a:pt x="30944" y="9302"/>
                      </a:cubicBezTo>
                      <a:cubicBezTo>
                        <a:pt x="30944" y="9302"/>
                        <a:pt x="30000" y="11582"/>
                        <a:pt x="29465" y="12312"/>
                      </a:cubicBezTo>
                      <a:cubicBezTo>
                        <a:pt x="29329" y="12518"/>
                        <a:pt x="29097" y="12734"/>
                        <a:pt x="28868" y="12734"/>
                      </a:cubicBezTo>
                      <a:cubicBezTo>
                        <a:pt x="28799" y="12734"/>
                        <a:pt x="28730" y="12714"/>
                        <a:pt x="28664" y="12669"/>
                      </a:cubicBezTo>
                      <a:cubicBezTo>
                        <a:pt x="28521" y="12544"/>
                        <a:pt x="28450" y="12366"/>
                        <a:pt x="28468" y="12188"/>
                      </a:cubicBezTo>
                      <a:cubicBezTo>
                        <a:pt x="28788" y="9783"/>
                        <a:pt x="30178" y="7698"/>
                        <a:pt x="31176" y="5489"/>
                      </a:cubicBezTo>
                      <a:cubicBezTo>
                        <a:pt x="31282" y="5258"/>
                        <a:pt x="31372" y="4991"/>
                        <a:pt x="31176" y="4741"/>
                      </a:cubicBezTo>
                      <a:cubicBezTo>
                        <a:pt x="31049" y="4602"/>
                        <a:pt x="30867" y="4525"/>
                        <a:pt x="30677" y="4525"/>
                      </a:cubicBezTo>
                      <a:cubicBezTo>
                        <a:pt x="30600" y="4525"/>
                        <a:pt x="30522" y="4538"/>
                        <a:pt x="30445" y="4563"/>
                      </a:cubicBezTo>
                      <a:cubicBezTo>
                        <a:pt x="28646" y="5133"/>
                        <a:pt x="27916" y="7075"/>
                        <a:pt x="27363" y="8821"/>
                      </a:cubicBezTo>
                      <a:cubicBezTo>
                        <a:pt x="26971" y="10032"/>
                        <a:pt x="26580" y="11243"/>
                        <a:pt x="26205" y="12473"/>
                      </a:cubicBezTo>
                      <a:cubicBezTo>
                        <a:pt x="25814" y="13648"/>
                        <a:pt x="25261" y="15020"/>
                        <a:pt x="24050" y="15323"/>
                      </a:cubicBezTo>
                      <a:cubicBezTo>
                        <a:pt x="23965" y="15342"/>
                        <a:pt x="23876" y="15355"/>
                        <a:pt x="23788" y="15355"/>
                      </a:cubicBezTo>
                      <a:cubicBezTo>
                        <a:pt x="23547" y="15355"/>
                        <a:pt x="23317" y="15258"/>
                        <a:pt x="23213" y="14931"/>
                      </a:cubicBezTo>
                      <a:cubicBezTo>
                        <a:pt x="23159" y="14735"/>
                        <a:pt x="23159" y="14557"/>
                        <a:pt x="23213" y="14379"/>
                      </a:cubicBezTo>
                      <a:cubicBezTo>
                        <a:pt x="23694" y="12508"/>
                        <a:pt x="24424" y="10709"/>
                        <a:pt x="25386" y="9052"/>
                      </a:cubicBezTo>
                      <a:cubicBezTo>
                        <a:pt x="25707" y="8518"/>
                        <a:pt x="26045" y="7948"/>
                        <a:pt x="25956" y="7324"/>
                      </a:cubicBezTo>
                      <a:cubicBezTo>
                        <a:pt x="25903" y="7004"/>
                        <a:pt x="25707" y="6719"/>
                        <a:pt x="25404" y="6576"/>
                      </a:cubicBezTo>
                      <a:cubicBezTo>
                        <a:pt x="25286" y="6520"/>
                        <a:pt x="25177" y="6496"/>
                        <a:pt x="25076" y="6496"/>
                      </a:cubicBezTo>
                      <a:cubicBezTo>
                        <a:pt x="24824" y="6496"/>
                        <a:pt x="24619" y="6643"/>
                        <a:pt x="24442" y="6808"/>
                      </a:cubicBezTo>
                      <a:cubicBezTo>
                        <a:pt x="23230" y="7930"/>
                        <a:pt x="22999" y="9711"/>
                        <a:pt x="22625" y="11315"/>
                      </a:cubicBezTo>
                      <a:cubicBezTo>
                        <a:pt x="22286" y="12776"/>
                        <a:pt x="21787" y="14183"/>
                        <a:pt x="21111" y="15501"/>
                      </a:cubicBezTo>
                      <a:cubicBezTo>
                        <a:pt x="20630" y="16445"/>
                        <a:pt x="19917" y="17443"/>
                        <a:pt x="18866" y="17478"/>
                      </a:cubicBezTo>
                      <a:cubicBezTo>
                        <a:pt x="18777" y="17478"/>
                        <a:pt x="18670" y="17461"/>
                        <a:pt x="18599" y="17407"/>
                      </a:cubicBezTo>
                      <a:cubicBezTo>
                        <a:pt x="18510" y="17354"/>
                        <a:pt x="18456" y="17265"/>
                        <a:pt x="18438" y="17176"/>
                      </a:cubicBezTo>
                      <a:cubicBezTo>
                        <a:pt x="18242" y="16552"/>
                        <a:pt x="18599" y="15911"/>
                        <a:pt x="18955" y="15376"/>
                      </a:cubicBezTo>
                      <a:cubicBezTo>
                        <a:pt x="20327" y="13292"/>
                        <a:pt x="21912" y="11226"/>
                        <a:pt x="22358" y="8767"/>
                      </a:cubicBezTo>
                      <a:cubicBezTo>
                        <a:pt x="22411" y="8518"/>
                        <a:pt x="22447" y="8233"/>
                        <a:pt x="22162" y="8055"/>
                      </a:cubicBezTo>
                      <a:cubicBezTo>
                        <a:pt x="22055" y="7983"/>
                        <a:pt x="21930" y="7948"/>
                        <a:pt x="21803" y="7948"/>
                      </a:cubicBezTo>
                      <a:cubicBezTo>
                        <a:pt x="21676" y="7948"/>
                        <a:pt x="21547" y="7983"/>
                        <a:pt x="21431" y="8055"/>
                      </a:cubicBezTo>
                      <a:cubicBezTo>
                        <a:pt x="19810" y="9034"/>
                        <a:pt x="18652" y="10602"/>
                        <a:pt x="17779" y="12277"/>
                      </a:cubicBezTo>
                      <a:cubicBezTo>
                        <a:pt x="16960" y="13844"/>
                        <a:pt x="16390" y="15519"/>
                        <a:pt x="15731" y="17176"/>
                      </a:cubicBezTo>
                      <a:cubicBezTo>
                        <a:pt x="15624" y="17478"/>
                        <a:pt x="15446" y="17817"/>
                        <a:pt x="15107" y="17853"/>
                      </a:cubicBezTo>
                      <a:cubicBezTo>
                        <a:pt x="15091" y="17854"/>
                        <a:pt x="15076" y="17854"/>
                        <a:pt x="15060" y="17854"/>
                      </a:cubicBezTo>
                      <a:cubicBezTo>
                        <a:pt x="14831" y="17854"/>
                        <a:pt x="14636" y="17733"/>
                        <a:pt x="14519" y="17550"/>
                      </a:cubicBezTo>
                      <a:cubicBezTo>
                        <a:pt x="14323" y="17193"/>
                        <a:pt x="14377" y="16802"/>
                        <a:pt x="14484" y="16427"/>
                      </a:cubicBezTo>
                      <a:cubicBezTo>
                        <a:pt x="15000" y="14486"/>
                        <a:pt x="16372" y="12882"/>
                        <a:pt x="17494" y="11226"/>
                      </a:cubicBezTo>
                      <a:cubicBezTo>
                        <a:pt x="17690" y="10976"/>
                        <a:pt x="17726" y="10638"/>
                        <a:pt x="17619" y="10335"/>
                      </a:cubicBezTo>
                      <a:cubicBezTo>
                        <a:pt x="17491" y="10022"/>
                        <a:pt x="17225" y="9901"/>
                        <a:pt x="16923" y="9901"/>
                      </a:cubicBezTo>
                      <a:cubicBezTo>
                        <a:pt x="16555" y="9901"/>
                        <a:pt x="16131" y="10082"/>
                        <a:pt x="15837" y="10317"/>
                      </a:cubicBezTo>
                      <a:cubicBezTo>
                        <a:pt x="14003" y="11778"/>
                        <a:pt x="13361" y="14236"/>
                        <a:pt x="12079" y="16178"/>
                      </a:cubicBezTo>
                      <a:cubicBezTo>
                        <a:pt x="11883" y="16481"/>
                        <a:pt x="11651" y="16802"/>
                        <a:pt x="11277" y="16873"/>
                      </a:cubicBezTo>
                      <a:cubicBezTo>
                        <a:pt x="11233" y="16888"/>
                        <a:pt x="11187" y="16894"/>
                        <a:pt x="11142" y="16894"/>
                      </a:cubicBezTo>
                      <a:cubicBezTo>
                        <a:pt x="11021" y="16894"/>
                        <a:pt x="10899" y="16848"/>
                        <a:pt x="10796" y="16784"/>
                      </a:cubicBezTo>
                      <a:cubicBezTo>
                        <a:pt x="10547" y="16588"/>
                        <a:pt x="10582" y="16321"/>
                        <a:pt x="10654" y="16071"/>
                      </a:cubicBezTo>
                      <a:cubicBezTo>
                        <a:pt x="10849" y="15198"/>
                        <a:pt x="11224" y="14361"/>
                        <a:pt x="11740" y="13631"/>
                      </a:cubicBezTo>
                      <a:cubicBezTo>
                        <a:pt x="12025" y="13292"/>
                        <a:pt x="12275" y="12918"/>
                        <a:pt x="12471" y="12526"/>
                      </a:cubicBezTo>
                      <a:cubicBezTo>
                        <a:pt x="12684" y="11992"/>
                        <a:pt x="12631" y="11279"/>
                        <a:pt x="11990" y="11012"/>
                      </a:cubicBezTo>
                      <a:cubicBezTo>
                        <a:pt x="11864" y="10967"/>
                        <a:pt x="11728" y="10945"/>
                        <a:pt x="11593" y="10945"/>
                      </a:cubicBezTo>
                      <a:cubicBezTo>
                        <a:pt x="11403" y="10945"/>
                        <a:pt x="11212" y="10990"/>
                        <a:pt x="11045" y="11083"/>
                      </a:cubicBezTo>
                      <a:cubicBezTo>
                        <a:pt x="10422" y="11386"/>
                        <a:pt x="10119" y="12009"/>
                        <a:pt x="9852" y="12633"/>
                      </a:cubicBezTo>
                      <a:cubicBezTo>
                        <a:pt x="9264" y="13987"/>
                        <a:pt x="8783" y="15394"/>
                        <a:pt x="8409" y="16819"/>
                      </a:cubicBezTo>
                      <a:cubicBezTo>
                        <a:pt x="8320" y="17158"/>
                        <a:pt x="8124" y="17443"/>
                        <a:pt x="7839" y="17639"/>
                      </a:cubicBezTo>
                      <a:cubicBezTo>
                        <a:pt x="7666" y="17749"/>
                        <a:pt x="7499" y="17797"/>
                        <a:pt x="7343" y="17797"/>
                      </a:cubicBezTo>
                      <a:cubicBezTo>
                        <a:pt x="6742" y="17797"/>
                        <a:pt x="6307" y="17085"/>
                        <a:pt x="6378" y="16463"/>
                      </a:cubicBezTo>
                      <a:cubicBezTo>
                        <a:pt x="6467" y="15697"/>
                        <a:pt x="7055" y="15091"/>
                        <a:pt x="7447" y="14450"/>
                      </a:cubicBezTo>
                      <a:cubicBezTo>
                        <a:pt x="7572" y="14236"/>
                        <a:pt x="7625" y="14005"/>
                        <a:pt x="7589" y="13755"/>
                      </a:cubicBezTo>
                      <a:cubicBezTo>
                        <a:pt x="7519" y="13355"/>
                        <a:pt x="7199" y="13196"/>
                        <a:pt x="6856" y="13196"/>
                      </a:cubicBezTo>
                      <a:cubicBezTo>
                        <a:pt x="6681" y="13196"/>
                        <a:pt x="6499" y="13238"/>
                        <a:pt x="6342" y="13310"/>
                      </a:cubicBezTo>
                      <a:cubicBezTo>
                        <a:pt x="5666" y="13613"/>
                        <a:pt x="5256" y="14272"/>
                        <a:pt x="4935" y="14931"/>
                      </a:cubicBezTo>
                      <a:cubicBezTo>
                        <a:pt x="4614" y="15590"/>
                        <a:pt x="4329" y="16285"/>
                        <a:pt x="3831" y="16802"/>
                      </a:cubicBezTo>
                      <a:cubicBezTo>
                        <a:pt x="3667" y="16959"/>
                        <a:pt x="3339" y="17022"/>
                        <a:pt x="2947" y="17022"/>
                      </a:cubicBezTo>
                      <a:cubicBezTo>
                        <a:pt x="2097" y="17022"/>
                        <a:pt x="949" y="16726"/>
                        <a:pt x="535" y="16445"/>
                      </a:cubicBezTo>
                      <a:lnTo>
                        <a:pt x="1" y="17193"/>
                      </a:lnTo>
                      <a:cubicBezTo>
                        <a:pt x="1052" y="17977"/>
                        <a:pt x="3029" y="19492"/>
                        <a:pt x="3261" y="20792"/>
                      </a:cubicBezTo>
                      <a:cubicBezTo>
                        <a:pt x="3474" y="21950"/>
                        <a:pt x="3385" y="23393"/>
                        <a:pt x="4401" y="24034"/>
                      </a:cubicBezTo>
                      <a:cubicBezTo>
                        <a:pt x="4541" y="24143"/>
                        <a:pt x="4722" y="24198"/>
                        <a:pt x="4909" y="24198"/>
                      </a:cubicBezTo>
                      <a:cubicBezTo>
                        <a:pt x="4935" y="24198"/>
                        <a:pt x="4962" y="24197"/>
                        <a:pt x="4989" y="24194"/>
                      </a:cubicBezTo>
                      <a:cubicBezTo>
                        <a:pt x="5630" y="24123"/>
                        <a:pt x="5772" y="23286"/>
                        <a:pt x="5737" y="22662"/>
                      </a:cubicBezTo>
                      <a:cubicBezTo>
                        <a:pt x="5666" y="21843"/>
                        <a:pt x="5576" y="21041"/>
                        <a:pt x="5416" y="20240"/>
                      </a:cubicBezTo>
                      <a:cubicBezTo>
                        <a:pt x="5363" y="20079"/>
                        <a:pt x="5381" y="19901"/>
                        <a:pt x="5470" y="19741"/>
                      </a:cubicBezTo>
                      <a:cubicBezTo>
                        <a:pt x="5550" y="19661"/>
                        <a:pt x="5657" y="19621"/>
                        <a:pt x="5766" y="19621"/>
                      </a:cubicBezTo>
                      <a:cubicBezTo>
                        <a:pt x="5875" y="19621"/>
                        <a:pt x="5986" y="19661"/>
                        <a:pt x="6075" y="19741"/>
                      </a:cubicBezTo>
                      <a:cubicBezTo>
                        <a:pt x="6218" y="19901"/>
                        <a:pt x="6325" y="20115"/>
                        <a:pt x="6360" y="20329"/>
                      </a:cubicBezTo>
                      <a:cubicBezTo>
                        <a:pt x="6948" y="22431"/>
                        <a:pt x="7215" y="24711"/>
                        <a:pt x="8534" y="26439"/>
                      </a:cubicBezTo>
                      <a:cubicBezTo>
                        <a:pt x="8825" y="26832"/>
                        <a:pt x="9235" y="27213"/>
                        <a:pt x="9715" y="27213"/>
                      </a:cubicBezTo>
                      <a:cubicBezTo>
                        <a:pt x="9823" y="27213"/>
                        <a:pt x="9934" y="27194"/>
                        <a:pt x="10048" y="27152"/>
                      </a:cubicBezTo>
                      <a:cubicBezTo>
                        <a:pt x="10404" y="27009"/>
                        <a:pt x="10671" y="26688"/>
                        <a:pt x="10743" y="26314"/>
                      </a:cubicBezTo>
                      <a:cubicBezTo>
                        <a:pt x="10903" y="25513"/>
                        <a:pt x="10493" y="24800"/>
                        <a:pt x="10155" y="24123"/>
                      </a:cubicBezTo>
                      <a:cubicBezTo>
                        <a:pt x="9727" y="23286"/>
                        <a:pt x="9407" y="22431"/>
                        <a:pt x="9157" y="21540"/>
                      </a:cubicBezTo>
                      <a:cubicBezTo>
                        <a:pt x="9086" y="21255"/>
                        <a:pt x="9104" y="20863"/>
                        <a:pt x="9389" y="20828"/>
                      </a:cubicBezTo>
                      <a:cubicBezTo>
                        <a:pt x="10600" y="23001"/>
                        <a:pt x="11366" y="25531"/>
                        <a:pt x="13343" y="27098"/>
                      </a:cubicBezTo>
                      <a:cubicBezTo>
                        <a:pt x="13593" y="27312"/>
                        <a:pt x="13931" y="27419"/>
                        <a:pt x="14270" y="27419"/>
                      </a:cubicBezTo>
                      <a:cubicBezTo>
                        <a:pt x="15054" y="27383"/>
                        <a:pt x="15250" y="26653"/>
                        <a:pt x="15089" y="26083"/>
                      </a:cubicBezTo>
                      <a:cubicBezTo>
                        <a:pt x="14947" y="25691"/>
                        <a:pt x="14733" y="25352"/>
                        <a:pt x="14466" y="25050"/>
                      </a:cubicBezTo>
                      <a:cubicBezTo>
                        <a:pt x="13504" y="23820"/>
                        <a:pt x="12613" y="22520"/>
                        <a:pt x="12239" y="21024"/>
                      </a:cubicBezTo>
                      <a:lnTo>
                        <a:pt x="12292" y="20917"/>
                      </a:lnTo>
                      <a:cubicBezTo>
                        <a:pt x="13771" y="22467"/>
                        <a:pt x="15535" y="23749"/>
                        <a:pt x="17476" y="24658"/>
                      </a:cubicBezTo>
                      <a:cubicBezTo>
                        <a:pt x="18066" y="24946"/>
                        <a:pt x="18718" y="25200"/>
                        <a:pt x="19363" y="25200"/>
                      </a:cubicBezTo>
                      <a:cubicBezTo>
                        <a:pt x="19634" y="25200"/>
                        <a:pt x="19903" y="25155"/>
                        <a:pt x="20166" y="25050"/>
                      </a:cubicBezTo>
                      <a:cubicBezTo>
                        <a:pt x="20327" y="24996"/>
                        <a:pt x="20434" y="24854"/>
                        <a:pt x="20451" y="24711"/>
                      </a:cubicBezTo>
                      <a:cubicBezTo>
                        <a:pt x="20487" y="24480"/>
                        <a:pt x="20309" y="24373"/>
                        <a:pt x="20149" y="24284"/>
                      </a:cubicBezTo>
                      <a:lnTo>
                        <a:pt x="15499" y="21665"/>
                      </a:lnTo>
                      <a:cubicBezTo>
                        <a:pt x="15544" y="21326"/>
                        <a:pt x="15861" y="21202"/>
                        <a:pt x="16215" y="21202"/>
                      </a:cubicBezTo>
                      <a:cubicBezTo>
                        <a:pt x="16419" y="21202"/>
                        <a:pt x="16635" y="21243"/>
                        <a:pt x="16817" y="21309"/>
                      </a:cubicBezTo>
                      <a:cubicBezTo>
                        <a:pt x="19113" y="22182"/>
                        <a:pt x="21013" y="24258"/>
                        <a:pt x="23515" y="24258"/>
                      </a:cubicBezTo>
                      <a:cubicBezTo>
                        <a:pt x="23615" y="24258"/>
                        <a:pt x="23716" y="24255"/>
                        <a:pt x="23818" y="24248"/>
                      </a:cubicBezTo>
                      <a:cubicBezTo>
                        <a:pt x="24281" y="24230"/>
                        <a:pt x="24691" y="23927"/>
                        <a:pt x="24816" y="23482"/>
                      </a:cubicBezTo>
                      <a:cubicBezTo>
                        <a:pt x="25012" y="22716"/>
                        <a:pt x="24175" y="22217"/>
                        <a:pt x="23462" y="21950"/>
                      </a:cubicBezTo>
                      <a:lnTo>
                        <a:pt x="19899" y="20596"/>
                      </a:lnTo>
                      <a:cubicBezTo>
                        <a:pt x="19668" y="20525"/>
                        <a:pt x="19543" y="20293"/>
                        <a:pt x="19596" y="20062"/>
                      </a:cubicBezTo>
                      <a:cubicBezTo>
                        <a:pt x="19632" y="19901"/>
                        <a:pt x="19774" y="19794"/>
                        <a:pt x="19935" y="19777"/>
                      </a:cubicBezTo>
                      <a:cubicBezTo>
                        <a:pt x="20097" y="19755"/>
                        <a:pt x="20261" y="19744"/>
                        <a:pt x="20424" y="19744"/>
                      </a:cubicBezTo>
                      <a:cubicBezTo>
                        <a:pt x="21064" y="19744"/>
                        <a:pt x="21700" y="19909"/>
                        <a:pt x="22268" y="20222"/>
                      </a:cubicBezTo>
                      <a:cubicBezTo>
                        <a:pt x="24235" y="21305"/>
                        <a:pt x="26468" y="22249"/>
                        <a:pt x="28746" y="22249"/>
                      </a:cubicBezTo>
                      <a:cubicBezTo>
                        <a:pt x="28902" y="22249"/>
                        <a:pt x="29059" y="22244"/>
                        <a:pt x="29216" y="22235"/>
                      </a:cubicBezTo>
                      <a:cubicBezTo>
                        <a:pt x="29661" y="22199"/>
                        <a:pt x="30178" y="22092"/>
                        <a:pt x="30338" y="21629"/>
                      </a:cubicBezTo>
                      <a:cubicBezTo>
                        <a:pt x="30427" y="21344"/>
                        <a:pt x="30356" y="21024"/>
                        <a:pt x="30142" y="20810"/>
                      </a:cubicBezTo>
                      <a:cubicBezTo>
                        <a:pt x="29804" y="20400"/>
                        <a:pt x="29287" y="20293"/>
                        <a:pt x="28788" y="20204"/>
                      </a:cubicBezTo>
                      <a:cubicBezTo>
                        <a:pt x="27648" y="19990"/>
                        <a:pt x="26490" y="19830"/>
                        <a:pt x="25333" y="19723"/>
                      </a:cubicBezTo>
                      <a:cubicBezTo>
                        <a:pt x="24584" y="19652"/>
                        <a:pt x="23622" y="19420"/>
                        <a:pt x="23533" y="18654"/>
                      </a:cubicBezTo>
                      <a:cubicBezTo>
                        <a:pt x="23991" y="18557"/>
                        <a:pt x="24449" y="18515"/>
                        <a:pt x="24906" y="18515"/>
                      </a:cubicBezTo>
                      <a:cubicBezTo>
                        <a:pt x="27659" y="18515"/>
                        <a:pt x="30404" y="20032"/>
                        <a:pt x="33213" y="20032"/>
                      </a:cubicBezTo>
                      <a:cubicBezTo>
                        <a:pt x="33601" y="20032"/>
                        <a:pt x="33991" y="20003"/>
                        <a:pt x="34382" y="19937"/>
                      </a:cubicBezTo>
                      <a:cubicBezTo>
                        <a:pt x="35077" y="19830"/>
                        <a:pt x="35665" y="19438"/>
                        <a:pt x="36039" y="18850"/>
                      </a:cubicBezTo>
                      <a:cubicBezTo>
                        <a:pt x="36199" y="18583"/>
                        <a:pt x="36342" y="18209"/>
                        <a:pt x="35968" y="17924"/>
                      </a:cubicBezTo>
                      <a:cubicBezTo>
                        <a:pt x="35790" y="17781"/>
                        <a:pt x="35576" y="17710"/>
                        <a:pt x="35344" y="17692"/>
                      </a:cubicBezTo>
                      <a:cubicBezTo>
                        <a:pt x="33157" y="17567"/>
                        <a:pt x="30970" y="17511"/>
                        <a:pt x="28771" y="17511"/>
                      </a:cubicBezTo>
                      <a:cubicBezTo>
                        <a:pt x="28463" y="17511"/>
                        <a:pt x="28154" y="17512"/>
                        <a:pt x="27844" y="17514"/>
                      </a:cubicBezTo>
                      <a:cubicBezTo>
                        <a:pt x="27506" y="17514"/>
                        <a:pt x="27132" y="17514"/>
                        <a:pt x="26847" y="17318"/>
                      </a:cubicBezTo>
                      <a:cubicBezTo>
                        <a:pt x="26669" y="17193"/>
                        <a:pt x="26562" y="16962"/>
                        <a:pt x="26597" y="16730"/>
                      </a:cubicBezTo>
                      <a:cubicBezTo>
                        <a:pt x="26633" y="16588"/>
                        <a:pt x="26722" y="16463"/>
                        <a:pt x="26865" y="16410"/>
                      </a:cubicBezTo>
                      <a:cubicBezTo>
                        <a:pt x="27488" y="16112"/>
                        <a:pt x="28169" y="15950"/>
                        <a:pt x="28851" y="15950"/>
                      </a:cubicBezTo>
                      <a:cubicBezTo>
                        <a:pt x="29026" y="15950"/>
                        <a:pt x="29202" y="15960"/>
                        <a:pt x="29376" y="15982"/>
                      </a:cubicBezTo>
                      <a:cubicBezTo>
                        <a:pt x="30840" y="16107"/>
                        <a:pt x="32310" y="16174"/>
                        <a:pt x="33779" y="16174"/>
                      </a:cubicBezTo>
                      <a:cubicBezTo>
                        <a:pt x="34617" y="16174"/>
                        <a:pt x="35454" y="16152"/>
                        <a:pt x="36288" y="16107"/>
                      </a:cubicBezTo>
                      <a:cubicBezTo>
                        <a:pt x="37909" y="16018"/>
                        <a:pt x="39602" y="15822"/>
                        <a:pt x="40973" y="14878"/>
                      </a:cubicBezTo>
                      <a:cubicBezTo>
                        <a:pt x="41294" y="14664"/>
                        <a:pt x="41472" y="14272"/>
                        <a:pt x="41401" y="13880"/>
                      </a:cubicBezTo>
                      <a:cubicBezTo>
                        <a:pt x="41277" y="13274"/>
                        <a:pt x="40650" y="13142"/>
                        <a:pt x="40067" y="13142"/>
                      </a:cubicBezTo>
                      <a:cubicBezTo>
                        <a:pt x="39982" y="13142"/>
                        <a:pt x="39897" y="13145"/>
                        <a:pt x="39816" y="13150"/>
                      </a:cubicBezTo>
                      <a:cubicBezTo>
                        <a:pt x="37197" y="13328"/>
                        <a:pt x="34578" y="13720"/>
                        <a:pt x="32013" y="14308"/>
                      </a:cubicBezTo>
                      <a:cubicBezTo>
                        <a:pt x="31954" y="14323"/>
                        <a:pt x="31895" y="14330"/>
                        <a:pt x="31837" y="14330"/>
                      </a:cubicBezTo>
                      <a:cubicBezTo>
                        <a:pt x="31558" y="14330"/>
                        <a:pt x="31297" y="14160"/>
                        <a:pt x="31193" y="13880"/>
                      </a:cubicBezTo>
                      <a:cubicBezTo>
                        <a:pt x="31087" y="13524"/>
                        <a:pt x="31389" y="13256"/>
                        <a:pt x="31674" y="13096"/>
                      </a:cubicBezTo>
                      <a:cubicBezTo>
                        <a:pt x="32761" y="12508"/>
                        <a:pt x="34062" y="12473"/>
                        <a:pt x="35309" y="12401"/>
                      </a:cubicBezTo>
                      <a:cubicBezTo>
                        <a:pt x="37535" y="12277"/>
                        <a:pt x="39762" y="11992"/>
                        <a:pt x="41953" y="11564"/>
                      </a:cubicBezTo>
                      <a:cubicBezTo>
                        <a:pt x="42612" y="11422"/>
                        <a:pt x="43289" y="11261"/>
                        <a:pt x="43770" y="10745"/>
                      </a:cubicBezTo>
                      <a:cubicBezTo>
                        <a:pt x="43966" y="10549"/>
                        <a:pt x="44055" y="10264"/>
                        <a:pt x="44020" y="9979"/>
                      </a:cubicBezTo>
                      <a:cubicBezTo>
                        <a:pt x="43934" y="9427"/>
                        <a:pt x="43392" y="9238"/>
                        <a:pt x="42812" y="9238"/>
                      </a:cubicBezTo>
                      <a:cubicBezTo>
                        <a:pt x="42550" y="9238"/>
                        <a:pt x="42281" y="9276"/>
                        <a:pt x="42042" y="9337"/>
                      </a:cubicBezTo>
                      <a:cubicBezTo>
                        <a:pt x="39798" y="9907"/>
                        <a:pt x="37607" y="10869"/>
                        <a:pt x="35291" y="10941"/>
                      </a:cubicBezTo>
                      <a:cubicBezTo>
                        <a:pt x="35166" y="10371"/>
                        <a:pt x="35879" y="10014"/>
                        <a:pt x="36449" y="9872"/>
                      </a:cubicBezTo>
                      <a:lnTo>
                        <a:pt x="43913" y="8126"/>
                      </a:lnTo>
                      <a:cubicBezTo>
                        <a:pt x="44412" y="8019"/>
                        <a:pt x="44910" y="7823"/>
                        <a:pt x="45356" y="7574"/>
                      </a:cubicBezTo>
                      <a:cubicBezTo>
                        <a:pt x="45904" y="7266"/>
                        <a:pt x="45662" y="6447"/>
                        <a:pt x="45057" y="6447"/>
                      </a:cubicBezTo>
                      <a:cubicBezTo>
                        <a:pt x="45032" y="6447"/>
                        <a:pt x="45007" y="6449"/>
                        <a:pt x="44982" y="6451"/>
                      </a:cubicBezTo>
                      <a:cubicBezTo>
                        <a:pt x="43325" y="6630"/>
                        <a:pt x="41704" y="7021"/>
                        <a:pt x="40136" y="7592"/>
                      </a:cubicBezTo>
                      <a:cubicBezTo>
                        <a:pt x="40012" y="6897"/>
                        <a:pt x="40849" y="6487"/>
                        <a:pt x="41526" y="6291"/>
                      </a:cubicBezTo>
                      <a:cubicBezTo>
                        <a:pt x="43503" y="5703"/>
                        <a:pt x="45391" y="4902"/>
                        <a:pt x="47173" y="3886"/>
                      </a:cubicBezTo>
                      <a:cubicBezTo>
                        <a:pt x="47565" y="3655"/>
                        <a:pt x="48010" y="3352"/>
                        <a:pt x="47957" y="2853"/>
                      </a:cubicBezTo>
                      <a:cubicBezTo>
                        <a:pt x="47921" y="2568"/>
                        <a:pt x="47743" y="2318"/>
                        <a:pt x="47476" y="2194"/>
                      </a:cubicBezTo>
                      <a:cubicBezTo>
                        <a:pt x="47276" y="2098"/>
                        <a:pt x="47074" y="2060"/>
                        <a:pt x="46872" y="2060"/>
                      </a:cubicBezTo>
                      <a:cubicBezTo>
                        <a:pt x="46549" y="2060"/>
                        <a:pt x="46225" y="2156"/>
                        <a:pt x="45908" y="2265"/>
                      </a:cubicBezTo>
                      <a:cubicBezTo>
                        <a:pt x="43770" y="2942"/>
                        <a:pt x="41757" y="4011"/>
                        <a:pt x="39994" y="5418"/>
                      </a:cubicBezTo>
                      <a:cubicBezTo>
                        <a:pt x="40243" y="3548"/>
                        <a:pt x="42434" y="2568"/>
                        <a:pt x="43200" y="840"/>
                      </a:cubicBezTo>
                      <a:cubicBezTo>
                        <a:pt x="43289" y="626"/>
                        <a:pt x="43361" y="395"/>
                        <a:pt x="43129" y="163"/>
                      </a:cubicBezTo>
                      <a:cubicBezTo>
                        <a:pt x="43011" y="56"/>
                        <a:pt x="42861" y="0"/>
                        <a:pt x="4270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5" name="Google Shape;2065;p7"/>
                <p:cNvSpPr/>
                <p:nvPr/>
              </p:nvSpPr>
              <p:spPr>
                <a:xfrm>
                  <a:off x="2387128" y="4800796"/>
                  <a:ext cx="29392" cy="22761"/>
                </a:xfrm>
                <a:custGeom>
                  <a:rect b="b" l="l" r="r" t="t"/>
                  <a:pathLst>
                    <a:path extrusionOk="0" h="429" w="554">
                      <a:moveTo>
                        <a:pt x="268" y="1"/>
                      </a:moveTo>
                      <a:cubicBezTo>
                        <a:pt x="1" y="1"/>
                        <a:pt x="19" y="428"/>
                        <a:pt x="286" y="428"/>
                      </a:cubicBezTo>
                      <a:cubicBezTo>
                        <a:pt x="553"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6" name="Google Shape;2066;p7"/>
                <p:cNvSpPr/>
                <p:nvPr/>
              </p:nvSpPr>
              <p:spPr>
                <a:xfrm>
                  <a:off x="2259692" y="4692195"/>
                  <a:ext cx="29286" cy="21646"/>
                </a:xfrm>
                <a:custGeom>
                  <a:rect b="b" l="l" r="r" t="t"/>
                  <a:pathLst>
                    <a:path extrusionOk="0" h="408" w="552">
                      <a:moveTo>
                        <a:pt x="225" y="0"/>
                      </a:moveTo>
                      <a:cubicBezTo>
                        <a:pt x="113" y="0"/>
                        <a:pt x="0" y="124"/>
                        <a:pt x="69" y="248"/>
                      </a:cubicBezTo>
                      <a:lnTo>
                        <a:pt x="105" y="302"/>
                      </a:lnTo>
                      <a:cubicBezTo>
                        <a:pt x="145" y="377"/>
                        <a:pt x="203" y="407"/>
                        <a:pt x="261" y="407"/>
                      </a:cubicBezTo>
                      <a:cubicBezTo>
                        <a:pt x="409" y="407"/>
                        <a:pt x="551" y="211"/>
                        <a:pt x="372" y="70"/>
                      </a:cubicBezTo>
                      <a:lnTo>
                        <a:pt x="319" y="35"/>
                      </a:lnTo>
                      <a:cubicBezTo>
                        <a:pt x="291" y="11"/>
                        <a:pt x="258" y="0"/>
                        <a:pt x="22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7" name="Google Shape;2067;p7"/>
                <p:cNvSpPr/>
                <p:nvPr/>
              </p:nvSpPr>
              <p:spPr>
                <a:xfrm>
                  <a:off x="2063922" y="4900061"/>
                  <a:ext cx="16129" cy="12309"/>
                </a:xfrm>
                <a:custGeom>
                  <a:rect b="b" l="l" r="r" t="t"/>
                  <a:pathLst>
                    <a:path extrusionOk="0" h="232" w="304">
                      <a:moveTo>
                        <a:pt x="161" y="0"/>
                      </a:moveTo>
                      <a:cubicBezTo>
                        <a:pt x="0" y="0"/>
                        <a:pt x="0" y="232"/>
                        <a:pt x="143" y="232"/>
                      </a:cubicBezTo>
                      <a:cubicBezTo>
                        <a:pt x="285" y="232"/>
                        <a:pt x="303" y="0"/>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8" name="Google Shape;2068;p7"/>
                <p:cNvSpPr/>
                <p:nvPr/>
              </p:nvSpPr>
              <p:spPr>
                <a:xfrm>
                  <a:off x="2134803" y="4983196"/>
                  <a:ext cx="35971" cy="29392"/>
                </a:xfrm>
                <a:custGeom>
                  <a:rect b="b" l="l" r="r" t="t"/>
                  <a:pathLst>
                    <a:path extrusionOk="0" h="554" w="678">
                      <a:moveTo>
                        <a:pt x="339" y="1"/>
                      </a:moveTo>
                      <a:cubicBezTo>
                        <a:pt x="0" y="37"/>
                        <a:pt x="0" y="518"/>
                        <a:pt x="339" y="553"/>
                      </a:cubicBezTo>
                      <a:cubicBezTo>
                        <a:pt x="677" y="518"/>
                        <a:pt x="677" y="37"/>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69" name="Google Shape;2069;p7"/>
                <p:cNvSpPr/>
                <p:nvPr/>
              </p:nvSpPr>
              <p:spPr>
                <a:xfrm>
                  <a:off x="1875846" y="5135143"/>
                  <a:ext cx="25573" cy="29392"/>
                </a:xfrm>
                <a:custGeom>
                  <a:rect b="b" l="l" r="r" t="t"/>
                  <a:pathLst>
                    <a:path extrusionOk="0" h="554" w="482">
                      <a:moveTo>
                        <a:pt x="248" y="0"/>
                      </a:moveTo>
                      <a:cubicBezTo>
                        <a:pt x="200" y="0"/>
                        <a:pt x="168" y="26"/>
                        <a:pt x="125" y="41"/>
                      </a:cubicBezTo>
                      <a:cubicBezTo>
                        <a:pt x="72" y="112"/>
                        <a:pt x="36" y="183"/>
                        <a:pt x="0" y="254"/>
                      </a:cubicBezTo>
                      <a:cubicBezTo>
                        <a:pt x="0" y="290"/>
                        <a:pt x="0" y="308"/>
                        <a:pt x="0" y="343"/>
                      </a:cubicBezTo>
                      <a:cubicBezTo>
                        <a:pt x="18" y="397"/>
                        <a:pt x="54" y="450"/>
                        <a:pt x="107" y="504"/>
                      </a:cubicBezTo>
                      <a:cubicBezTo>
                        <a:pt x="138" y="535"/>
                        <a:pt x="187" y="554"/>
                        <a:pt x="241" y="554"/>
                      </a:cubicBezTo>
                      <a:cubicBezTo>
                        <a:pt x="279" y="554"/>
                        <a:pt x="319" y="544"/>
                        <a:pt x="357" y="522"/>
                      </a:cubicBezTo>
                      <a:cubicBezTo>
                        <a:pt x="392" y="504"/>
                        <a:pt x="410" y="468"/>
                        <a:pt x="428" y="450"/>
                      </a:cubicBezTo>
                      <a:cubicBezTo>
                        <a:pt x="464" y="379"/>
                        <a:pt x="428" y="343"/>
                        <a:pt x="446" y="290"/>
                      </a:cubicBezTo>
                      <a:lnTo>
                        <a:pt x="446" y="290"/>
                      </a:lnTo>
                      <a:lnTo>
                        <a:pt x="481" y="308"/>
                      </a:lnTo>
                      <a:cubicBezTo>
                        <a:pt x="481" y="290"/>
                        <a:pt x="481" y="272"/>
                        <a:pt x="481" y="254"/>
                      </a:cubicBezTo>
                      <a:cubicBezTo>
                        <a:pt x="481" y="183"/>
                        <a:pt x="464" y="148"/>
                        <a:pt x="428" y="94"/>
                      </a:cubicBezTo>
                      <a:cubicBezTo>
                        <a:pt x="392" y="41"/>
                        <a:pt x="339" y="5"/>
                        <a:pt x="285" y="5"/>
                      </a:cubicBezTo>
                      <a:cubicBezTo>
                        <a:pt x="272" y="2"/>
                        <a:pt x="259" y="0"/>
                        <a:pt x="24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0" name="Google Shape;2070;p7"/>
                <p:cNvSpPr/>
                <p:nvPr/>
              </p:nvSpPr>
              <p:spPr>
                <a:xfrm>
                  <a:off x="1807777" y="5002137"/>
                  <a:ext cx="34114" cy="24618"/>
                </a:xfrm>
                <a:custGeom>
                  <a:rect b="b" l="l" r="r" t="t"/>
                  <a:pathLst>
                    <a:path extrusionOk="0" h="464" w="643">
                      <a:moveTo>
                        <a:pt x="286" y="0"/>
                      </a:moveTo>
                      <a:cubicBezTo>
                        <a:pt x="1" y="0"/>
                        <a:pt x="54" y="463"/>
                        <a:pt x="339" y="463"/>
                      </a:cubicBezTo>
                      <a:cubicBezTo>
                        <a:pt x="642" y="463"/>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1" name="Google Shape;2071;p7"/>
                <p:cNvSpPr/>
                <p:nvPr/>
              </p:nvSpPr>
              <p:spPr>
                <a:xfrm>
                  <a:off x="1701935" y="5224221"/>
                  <a:ext cx="34061" cy="24618"/>
                </a:xfrm>
                <a:custGeom>
                  <a:rect b="b" l="l" r="r" t="t"/>
                  <a:pathLst>
                    <a:path extrusionOk="0" h="464" w="642">
                      <a:moveTo>
                        <a:pt x="286" y="1"/>
                      </a:moveTo>
                      <a:cubicBezTo>
                        <a:pt x="1" y="1"/>
                        <a:pt x="54" y="464"/>
                        <a:pt x="357" y="464"/>
                      </a:cubicBezTo>
                      <a:cubicBezTo>
                        <a:pt x="642" y="464"/>
                        <a:pt x="588"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2" name="Google Shape;2072;p7"/>
                <p:cNvSpPr/>
                <p:nvPr/>
              </p:nvSpPr>
              <p:spPr>
                <a:xfrm>
                  <a:off x="1553330" y="5334839"/>
                  <a:ext cx="35547" cy="26050"/>
                </a:xfrm>
                <a:custGeom>
                  <a:rect b="b" l="l" r="r" t="t"/>
                  <a:pathLst>
                    <a:path extrusionOk="0" h="491" w="670">
                      <a:moveTo>
                        <a:pt x="343" y="1"/>
                      </a:moveTo>
                      <a:cubicBezTo>
                        <a:pt x="162" y="1"/>
                        <a:pt x="1" y="228"/>
                        <a:pt x="165" y="392"/>
                      </a:cubicBezTo>
                      <a:lnTo>
                        <a:pt x="183" y="410"/>
                      </a:lnTo>
                      <a:cubicBezTo>
                        <a:pt x="231" y="466"/>
                        <a:pt x="288" y="490"/>
                        <a:pt x="343" y="490"/>
                      </a:cubicBezTo>
                      <a:cubicBezTo>
                        <a:pt x="513" y="490"/>
                        <a:pt x="669" y="268"/>
                        <a:pt x="521" y="107"/>
                      </a:cubicBezTo>
                      <a:lnTo>
                        <a:pt x="503" y="71"/>
                      </a:lnTo>
                      <a:cubicBezTo>
                        <a:pt x="454" y="21"/>
                        <a:pt x="397" y="1"/>
                        <a:pt x="3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3" name="Google Shape;2073;p7"/>
                <p:cNvSpPr/>
                <p:nvPr/>
              </p:nvSpPr>
              <p:spPr>
                <a:xfrm>
                  <a:off x="2070554" y="5350861"/>
                  <a:ext cx="45415" cy="33159"/>
                </a:xfrm>
                <a:custGeom>
                  <a:rect b="b" l="l" r="r" t="t"/>
                  <a:pathLst>
                    <a:path extrusionOk="0" h="625" w="856">
                      <a:moveTo>
                        <a:pt x="392" y="1"/>
                      </a:moveTo>
                      <a:cubicBezTo>
                        <a:pt x="0" y="1"/>
                        <a:pt x="71" y="624"/>
                        <a:pt x="463" y="624"/>
                      </a:cubicBezTo>
                      <a:cubicBezTo>
                        <a:pt x="855" y="624"/>
                        <a:pt x="766"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4" name="Google Shape;2074;p7"/>
                <p:cNvSpPr/>
                <p:nvPr/>
              </p:nvSpPr>
              <p:spPr>
                <a:xfrm>
                  <a:off x="1911763" y="5383967"/>
                  <a:ext cx="20851" cy="15174"/>
                </a:xfrm>
                <a:custGeom>
                  <a:rect b="b" l="l" r="r" t="t"/>
                  <a:pathLst>
                    <a:path extrusionOk="0" h="286" w="393">
                      <a:moveTo>
                        <a:pt x="178" y="0"/>
                      </a:moveTo>
                      <a:cubicBezTo>
                        <a:pt x="0" y="0"/>
                        <a:pt x="18" y="285"/>
                        <a:pt x="196" y="285"/>
                      </a:cubicBezTo>
                      <a:cubicBezTo>
                        <a:pt x="392" y="285"/>
                        <a:pt x="374" y="0"/>
                        <a:pt x="17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5" name="Google Shape;2075;p7"/>
                <p:cNvSpPr/>
                <p:nvPr/>
              </p:nvSpPr>
              <p:spPr>
                <a:xfrm>
                  <a:off x="1630099" y="4920858"/>
                  <a:ext cx="44460" cy="31249"/>
                </a:xfrm>
                <a:custGeom>
                  <a:rect b="b" l="l" r="r" t="t"/>
                  <a:pathLst>
                    <a:path extrusionOk="0" h="589" w="838">
                      <a:moveTo>
                        <a:pt x="375" y="0"/>
                      </a:moveTo>
                      <a:cubicBezTo>
                        <a:pt x="1" y="0"/>
                        <a:pt x="54" y="588"/>
                        <a:pt x="446" y="588"/>
                      </a:cubicBezTo>
                      <a:cubicBezTo>
                        <a:pt x="838" y="588"/>
                        <a:pt x="767"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6" name="Google Shape;2076;p7"/>
                <p:cNvSpPr/>
                <p:nvPr/>
              </p:nvSpPr>
              <p:spPr>
                <a:xfrm>
                  <a:off x="1548237" y="5150741"/>
                  <a:ext cx="24830" cy="19312"/>
                </a:xfrm>
                <a:custGeom>
                  <a:rect b="b" l="l" r="r" t="t"/>
                  <a:pathLst>
                    <a:path extrusionOk="0" h="364" w="468">
                      <a:moveTo>
                        <a:pt x="223" y="0"/>
                      </a:moveTo>
                      <a:cubicBezTo>
                        <a:pt x="104" y="0"/>
                        <a:pt x="1" y="150"/>
                        <a:pt x="118" y="281"/>
                      </a:cubicBezTo>
                      <a:lnTo>
                        <a:pt x="154" y="317"/>
                      </a:lnTo>
                      <a:cubicBezTo>
                        <a:pt x="183" y="350"/>
                        <a:pt x="217" y="364"/>
                        <a:pt x="250" y="364"/>
                      </a:cubicBezTo>
                      <a:cubicBezTo>
                        <a:pt x="361" y="364"/>
                        <a:pt x="468" y="212"/>
                        <a:pt x="386" y="103"/>
                      </a:cubicBezTo>
                      <a:lnTo>
                        <a:pt x="350" y="67"/>
                      </a:lnTo>
                      <a:cubicBezTo>
                        <a:pt x="312" y="20"/>
                        <a:pt x="267" y="0"/>
                        <a:pt x="22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7" name="Google Shape;2077;p7"/>
                <p:cNvSpPr/>
                <p:nvPr/>
              </p:nvSpPr>
              <p:spPr>
                <a:xfrm>
                  <a:off x="1324826" y="5435005"/>
                  <a:ext cx="31249" cy="23663"/>
                </a:xfrm>
                <a:custGeom>
                  <a:rect b="b" l="l" r="r" t="t"/>
                  <a:pathLst>
                    <a:path extrusionOk="0" h="446" w="589">
                      <a:moveTo>
                        <a:pt x="286" y="0"/>
                      </a:moveTo>
                      <a:cubicBezTo>
                        <a:pt x="1" y="0"/>
                        <a:pt x="36" y="446"/>
                        <a:pt x="321" y="446"/>
                      </a:cubicBezTo>
                      <a:cubicBezTo>
                        <a:pt x="588"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8" name="Google Shape;2078;p7"/>
                <p:cNvSpPr/>
                <p:nvPr/>
              </p:nvSpPr>
              <p:spPr>
                <a:xfrm>
                  <a:off x="1836161" y="5599419"/>
                  <a:ext cx="31249" cy="23716"/>
                </a:xfrm>
                <a:custGeom>
                  <a:rect b="b" l="l" r="r" t="t"/>
                  <a:pathLst>
                    <a:path extrusionOk="0" h="447" w="589">
                      <a:moveTo>
                        <a:pt x="285" y="1"/>
                      </a:moveTo>
                      <a:cubicBezTo>
                        <a:pt x="0" y="1"/>
                        <a:pt x="36" y="446"/>
                        <a:pt x="321" y="446"/>
                      </a:cubicBezTo>
                      <a:cubicBezTo>
                        <a:pt x="588"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79" name="Google Shape;2079;p7"/>
                <p:cNvSpPr/>
                <p:nvPr/>
              </p:nvSpPr>
              <p:spPr>
                <a:xfrm>
                  <a:off x="1666017" y="5549336"/>
                  <a:ext cx="32204" cy="24405"/>
                </a:xfrm>
                <a:custGeom>
                  <a:rect b="b" l="l" r="r" t="t"/>
                  <a:pathLst>
                    <a:path extrusionOk="0" h="460" w="607">
                      <a:moveTo>
                        <a:pt x="323" y="1"/>
                      </a:moveTo>
                      <a:cubicBezTo>
                        <a:pt x="210" y="1"/>
                        <a:pt x="90" y="63"/>
                        <a:pt x="54" y="179"/>
                      </a:cubicBezTo>
                      <a:lnTo>
                        <a:pt x="36" y="232"/>
                      </a:lnTo>
                      <a:cubicBezTo>
                        <a:pt x="1" y="384"/>
                        <a:pt x="152" y="459"/>
                        <a:pt x="303" y="459"/>
                      </a:cubicBezTo>
                      <a:cubicBezTo>
                        <a:pt x="455" y="459"/>
                        <a:pt x="606" y="384"/>
                        <a:pt x="571" y="232"/>
                      </a:cubicBezTo>
                      <a:lnTo>
                        <a:pt x="553" y="232"/>
                      </a:lnTo>
                      <a:lnTo>
                        <a:pt x="553" y="197"/>
                      </a:lnTo>
                      <a:cubicBezTo>
                        <a:pt x="544" y="63"/>
                        <a:pt x="437" y="1"/>
                        <a:pt x="32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0" name="Google Shape;2080;p7"/>
                <p:cNvSpPr/>
                <p:nvPr/>
              </p:nvSpPr>
              <p:spPr>
                <a:xfrm>
                  <a:off x="1196276" y="5523817"/>
                  <a:ext cx="46370" cy="35016"/>
                </a:xfrm>
                <a:custGeom>
                  <a:rect b="b" l="l" r="r" t="t"/>
                  <a:pathLst>
                    <a:path extrusionOk="0" h="660" w="874">
                      <a:moveTo>
                        <a:pt x="446" y="1"/>
                      </a:moveTo>
                      <a:cubicBezTo>
                        <a:pt x="19" y="1"/>
                        <a:pt x="1" y="660"/>
                        <a:pt x="428" y="660"/>
                      </a:cubicBezTo>
                      <a:cubicBezTo>
                        <a:pt x="856" y="660"/>
                        <a:pt x="874"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1" name="Google Shape;2081;p7"/>
                <p:cNvSpPr/>
                <p:nvPr/>
              </p:nvSpPr>
              <p:spPr>
                <a:xfrm>
                  <a:off x="1041518" y="5603239"/>
                  <a:ext cx="30082" cy="27429"/>
                </a:xfrm>
                <a:custGeom>
                  <a:rect b="b" l="l" r="r" t="t"/>
                  <a:pathLst>
                    <a:path extrusionOk="0" h="517" w="567">
                      <a:moveTo>
                        <a:pt x="299" y="0"/>
                      </a:moveTo>
                      <a:cubicBezTo>
                        <a:pt x="284" y="0"/>
                        <a:pt x="269" y="2"/>
                        <a:pt x="254" y="5"/>
                      </a:cubicBezTo>
                      <a:lnTo>
                        <a:pt x="254" y="5"/>
                      </a:lnTo>
                      <a:cubicBezTo>
                        <a:pt x="247" y="5"/>
                        <a:pt x="239" y="7"/>
                        <a:pt x="229" y="11"/>
                      </a:cubicBezTo>
                      <a:lnTo>
                        <a:pt x="229" y="11"/>
                      </a:lnTo>
                      <a:cubicBezTo>
                        <a:pt x="211" y="16"/>
                        <a:pt x="193" y="23"/>
                        <a:pt x="175" y="32"/>
                      </a:cubicBezTo>
                      <a:lnTo>
                        <a:pt x="175" y="32"/>
                      </a:lnTo>
                      <a:cubicBezTo>
                        <a:pt x="156" y="38"/>
                        <a:pt x="139" y="45"/>
                        <a:pt x="127" y="61"/>
                      </a:cubicBezTo>
                      <a:lnTo>
                        <a:pt x="127" y="61"/>
                      </a:lnTo>
                      <a:cubicBezTo>
                        <a:pt x="51" y="117"/>
                        <a:pt x="0" y="206"/>
                        <a:pt x="32" y="302"/>
                      </a:cubicBezTo>
                      <a:lnTo>
                        <a:pt x="32" y="302"/>
                      </a:lnTo>
                      <a:cubicBezTo>
                        <a:pt x="45" y="407"/>
                        <a:pt x="141" y="501"/>
                        <a:pt x="264" y="517"/>
                      </a:cubicBezTo>
                      <a:lnTo>
                        <a:pt x="513" y="339"/>
                      </a:lnTo>
                      <a:cubicBezTo>
                        <a:pt x="566" y="178"/>
                        <a:pt x="459" y="18"/>
                        <a:pt x="29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2" name="Google Shape;2082;p7"/>
                <p:cNvSpPr/>
                <p:nvPr/>
              </p:nvSpPr>
              <p:spPr>
                <a:xfrm>
                  <a:off x="1116907" y="5199604"/>
                  <a:ext cx="37828" cy="28437"/>
                </a:xfrm>
                <a:custGeom>
                  <a:rect b="b" l="l" r="r" t="t"/>
                  <a:pathLst>
                    <a:path extrusionOk="0" h="536" w="713">
                      <a:moveTo>
                        <a:pt x="374" y="1"/>
                      </a:moveTo>
                      <a:cubicBezTo>
                        <a:pt x="368" y="1"/>
                        <a:pt x="363" y="1"/>
                        <a:pt x="357" y="1"/>
                      </a:cubicBezTo>
                      <a:cubicBezTo>
                        <a:pt x="0" y="1"/>
                        <a:pt x="0" y="536"/>
                        <a:pt x="357" y="536"/>
                      </a:cubicBezTo>
                      <a:cubicBezTo>
                        <a:pt x="707" y="518"/>
                        <a:pt x="713" y="1"/>
                        <a:pt x="3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3" name="Google Shape;2083;p7"/>
                <p:cNvSpPr/>
                <p:nvPr/>
              </p:nvSpPr>
              <p:spPr>
                <a:xfrm>
                  <a:off x="995042" y="5435164"/>
                  <a:ext cx="32310" cy="24193"/>
                </a:xfrm>
                <a:custGeom>
                  <a:rect b="b" l="l" r="r" t="t"/>
                  <a:pathLst>
                    <a:path extrusionOk="0" h="456" w="609">
                      <a:moveTo>
                        <a:pt x="327" y="1"/>
                      </a:moveTo>
                      <a:cubicBezTo>
                        <a:pt x="302" y="1"/>
                        <a:pt x="275" y="5"/>
                        <a:pt x="249" y="15"/>
                      </a:cubicBezTo>
                      <a:lnTo>
                        <a:pt x="195" y="51"/>
                      </a:lnTo>
                      <a:cubicBezTo>
                        <a:pt x="0" y="204"/>
                        <a:pt x="154" y="455"/>
                        <a:pt x="341" y="455"/>
                      </a:cubicBezTo>
                      <a:cubicBezTo>
                        <a:pt x="393" y="455"/>
                        <a:pt x="448" y="436"/>
                        <a:pt x="498" y="389"/>
                      </a:cubicBezTo>
                      <a:lnTo>
                        <a:pt x="516" y="336"/>
                      </a:lnTo>
                      <a:cubicBezTo>
                        <a:pt x="608" y="182"/>
                        <a:pt x="488" y="1"/>
                        <a:pt x="3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4" name="Google Shape;2084;p7"/>
                <p:cNvSpPr/>
                <p:nvPr/>
              </p:nvSpPr>
              <p:spPr>
                <a:xfrm>
                  <a:off x="736032" y="5546524"/>
                  <a:ext cx="27429" cy="29339"/>
                </a:xfrm>
                <a:custGeom>
                  <a:rect b="b" l="l" r="r" t="t"/>
                  <a:pathLst>
                    <a:path extrusionOk="0" h="553" w="517">
                      <a:moveTo>
                        <a:pt x="250" y="0"/>
                      </a:moveTo>
                      <a:cubicBezTo>
                        <a:pt x="161" y="143"/>
                        <a:pt x="89" y="285"/>
                        <a:pt x="0" y="410"/>
                      </a:cubicBezTo>
                      <a:cubicBezTo>
                        <a:pt x="40" y="481"/>
                        <a:pt x="102" y="510"/>
                        <a:pt x="168" y="510"/>
                      </a:cubicBezTo>
                      <a:cubicBezTo>
                        <a:pt x="193" y="510"/>
                        <a:pt x="219" y="506"/>
                        <a:pt x="244" y="498"/>
                      </a:cubicBezTo>
                      <a:lnTo>
                        <a:pt x="244" y="498"/>
                      </a:lnTo>
                      <a:cubicBezTo>
                        <a:pt x="241" y="534"/>
                        <a:pt x="255" y="552"/>
                        <a:pt x="286" y="552"/>
                      </a:cubicBezTo>
                      <a:cubicBezTo>
                        <a:pt x="303" y="552"/>
                        <a:pt x="327" y="546"/>
                        <a:pt x="357" y="535"/>
                      </a:cubicBezTo>
                      <a:cubicBezTo>
                        <a:pt x="374" y="517"/>
                        <a:pt x="410" y="499"/>
                        <a:pt x="446" y="481"/>
                      </a:cubicBezTo>
                      <a:cubicBezTo>
                        <a:pt x="481" y="428"/>
                        <a:pt x="517" y="357"/>
                        <a:pt x="517" y="285"/>
                      </a:cubicBezTo>
                      <a:cubicBezTo>
                        <a:pt x="517" y="242"/>
                        <a:pt x="508" y="201"/>
                        <a:pt x="492" y="164"/>
                      </a:cubicBezTo>
                      <a:lnTo>
                        <a:pt x="492" y="164"/>
                      </a:lnTo>
                      <a:cubicBezTo>
                        <a:pt x="484" y="138"/>
                        <a:pt x="469" y="113"/>
                        <a:pt x="446" y="89"/>
                      </a:cubicBezTo>
                      <a:lnTo>
                        <a:pt x="446" y="89"/>
                      </a:lnTo>
                      <a:cubicBezTo>
                        <a:pt x="445" y="90"/>
                        <a:pt x="445" y="91"/>
                        <a:pt x="445" y="91"/>
                      </a:cubicBezTo>
                      <a:lnTo>
                        <a:pt x="445" y="91"/>
                      </a:lnTo>
                      <a:cubicBezTo>
                        <a:pt x="395" y="35"/>
                        <a:pt x="325" y="0"/>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5" name="Google Shape;2085;p7"/>
                <p:cNvSpPr/>
                <p:nvPr/>
              </p:nvSpPr>
              <p:spPr>
                <a:xfrm>
                  <a:off x="822033" y="5650457"/>
                  <a:ext cx="32204" cy="23716"/>
                </a:xfrm>
                <a:custGeom>
                  <a:rect b="b" l="l" r="r" t="t"/>
                  <a:pathLst>
                    <a:path extrusionOk="0" h="447" w="607">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6" name="Google Shape;2086;p7"/>
                <p:cNvSpPr/>
                <p:nvPr/>
              </p:nvSpPr>
              <p:spPr>
                <a:xfrm>
                  <a:off x="898590" y="5218544"/>
                  <a:ext cx="45415" cy="32204"/>
                </a:xfrm>
                <a:custGeom>
                  <a:rect b="b" l="l" r="r" t="t"/>
                  <a:pathLst>
                    <a:path extrusionOk="0" h="607" w="856">
                      <a:moveTo>
                        <a:pt x="392" y="1"/>
                      </a:moveTo>
                      <a:cubicBezTo>
                        <a:pt x="0" y="1"/>
                        <a:pt x="72" y="606"/>
                        <a:pt x="464"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7" name="Google Shape;2087;p7"/>
                <p:cNvSpPr/>
                <p:nvPr/>
              </p:nvSpPr>
              <p:spPr>
                <a:xfrm>
                  <a:off x="524294" y="5558780"/>
                  <a:ext cx="35971" cy="26528"/>
                </a:xfrm>
                <a:custGeom>
                  <a:rect b="b" l="l" r="r" t="t"/>
                  <a:pathLst>
                    <a:path extrusionOk="0" h="500" w="678">
                      <a:moveTo>
                        <a:pt x="339" y="1"/>
                      </a:moveTo>
                      <a:cubicBezTo>
                        <a:pt x="19" y="1"/>
                        <a:pt x="1" y="500"/>
                        <a:pt x="304" y="500"/>
                      </a:cubicBezTo>
                      <a:cubicBezTo>
                        <a:pt x="624" y="500"/>
                        <a:pt x="678"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8" name="Google Shape;2088;p7"/>
                <p:cNvSpPr/>
                <p:nvPr/>
              </p:nvSpPr>
              <p:spPr>
                <a:xfrm>
                  <a:off x="664197" y="5211010"/>
                  <a:ext cx="39738" cy="30294"/>
                </a:xfrm>
                <a:custGeom>
                  <a:rect b="b" l="l" r="r" t="t"/>
                  <a:pathLst>
                    <a:path extrusionOk="0" h="571" w="749">
                      <a:moveTo>
                        <a:pt x="375" y="0"/>
                      </a:moveTo>
                      <a:cubicBezTo>
                        <a:pt x="0" y="0"/>
                        <a:pt x="36" y="570"/>
                        <a:pt x="392" y="570"/>
                      </a:cubicBezTo>
                      <a:cubicBezTo>
                        <a:pt x="749" y="570"/>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89" name="Google Shape;2089;p7"/>
                <p:cNvSpPr/>
                <p:nvPr/>
              </p:nvSpPr>
              <p:spPr>
                <a:xfrm>
                  <a:off x="1372522" y="5023570"/>
                  <a:ext cx="42285" cy="30241"/>
                </a:xfrm>
                <a:custGeom>
                  <a:rect b="b" l="l" r="r" t="t"/>
                  <a:pathLst>
                    <a:path extrusionOk="0" h="570" w="797">
                      <a:moveTo>
                        <a:pt x="391" y="0"/>
                      </a:moveTo>
                      <a:cubicBezTo>
                        <a:pt x="331" y="0"/>
                        <a:pt x="268" y="23"/>
                        <a:pt x="206" y="77"/>
                      </a:cubicBezTo>
                      <a:lnTo>
                        <a:pt x="135" y="166"/>
                      </a:lnTo>
                      <a:cubicBezTo>
                        <a:pt x="1" y="330"/>
                        <a:pt x="166" y="570"/>
                        <a:pt x="360" y="570"/>
                      </a:cubicBezTo>
                      <a:cubicBezTo>
                        <a:pt x="397" y="570"/>
                        <a:pt x="436" y="561"/>
                        <a:pt x="473" y="540"/>
                      </a:cubicBezTo>
                      <a:lnTo>
                        <a:pt x="527" y="505"/>
                      </a:lnTo>
                      <a:cubicBezTo>
                        <a:pt x="796" y="349"/>
                        <a:pt x="625" y="0"/>
                        <a:pt x="3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2090" name="Google Shape;2090;p7"/>
            <p:cNvSpPr/>
            <p:nvPr/>
          </p:nvSpPr>
          <p:spPr>
            <a:xfrm>
              <a:off x="-569204" y="4639194"/>
              <a:ext cx="40693" cy="30294"/>
            </a:xfrm>
            <a:custGeom>
              <a:rect b="b" l="l" r="r" t="t"/>
              <a:pathLst>
                <a:path extrusionOk="0" h="571" w="767">
                  <a:moveTo>
                    <a:pt x="375" y="0"/>
                  </a:moveTo>
                  <a:cubicBezTo>
                    <a:pt x="1" y="0"/>
                    <a:pt x="36" y="571"/>
                    <a:pt x="393" y="571"/>
                  </a:cubicBezTo>
                  <a:cubicBezTo>
                    <a:pt x="767" y="571"/>
                    <a:pt x="731" y="0"/>
                    <a:pt x="37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1" name="Google Shape;2091;p7"/>
            <p:cNvSpPr/>
            <p:nvPr/>
          </p:nvSpPr>
          <p:spPr>
            <a:xfrm>
              <a:off x="-312104" y="4367928"/>
              <a:ext cx="40693" cy="30294"/>
            </a:xfrm>
            <a:custGeom>
              <a:rect b="b" l="l" r="r" t="t"/>
              <a:pathLst>
                <a:path extrusionOk="0" h="571" w="767">
                  <a:moveTo>
                    <a:pt x="374" y="1"/>
                  </a:moveTo>
                  <a:cubicBezTo>
                    <a:pt x="0" y="1"/>
                    <a:pt x="36" y="571"/>
                    <a:pt x="392" y="571"/>
                  </a:cubicBezTo>
                  <a:cubicBezTo>
                    <a:pt x="766" y="571"/>
                    <a:pt x="731"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092" name="Google Shape;2092;p7"/>
            <p:cNvGrpSpPr/>
            <p:nvPr/>
          </p:nvGrpSpPr>
          <p:grpSpPr>
            <a:xfrm>
              <a:off x="-1105050" y="2496606"/>
              <a:ext cx="1645501" cy="2442281"/>
              <a:chOff x="-1105050" y="2496606"/>
              <a:chExt cx="1645501" cy="2442281"/>
            </a:xfrm>
          </p:grpSpPr>
          <p:sp>
            <p:nvSpPr>
              <p:cNvPr id="2093" name="Google Shape;2093;p7"/>
              <p:cNvSpPr/>
              <p:nvPr/>
            </p:nvSpPr>
            <p:spPr>
              <a:xfrm>
                <a:off x="-1105050" y="2496606"/>
                <a:ext cx="1645501" cy="2442281"/>
              </a:xfrm>
              <a:custGeom>
                <a:rect b="b" l="l" r="r" t="t"/>
                <a:pathLst>
                  <a:path extrusionOk="0" h="46033" w="31015">
                    <a:moveTo>
                      <a:pt x="28593" y="1"/>
                    </a:moveTo>
                    <a:cubicBezTo>
                      <a:pt x="28176" y="1"/>
                      <a:pt x="27868" y="362"/>
                      <a:pt x="27630" y="695"/>
                    </a:cubicBezTo>
                    <a:cubicBezTo>
                      <a:pt x="26419" y="2352"/>
                      <a:pt x="25403" y="4133"/>
                      <a:pt x="24602" y="6039"/>
                    </a:cubicBezTo>
                    <a:cubicBezTo>
                      <a:pt x="24363" y="6612"/>
                      <a:pt x="23925" y="7299"/>
                      <a:pt x="23364" y="7299"/>
                    </a:cubicBezTo>
                    <a:cubicBezTo>
                      <a:pt x="23297" y="7299"/>
                      <a:pt x="23229" y="7290"/>
                      <a:pt x="23159" y="7269"/>
                    </a:cubicBezTo>
                    <a:cubicBezTo>
                      <a:pt x="23889" y="5772"/>
                      <a:pt x="24459" y="4205"/>
                      <a:pt x="24833" y="2583"/>
                    </a:cubicBezTo>
                    <a:cubicBezTo>
                      <a:pt x="24928" y="2143"/>
                      <a:pt x="24586" y="1830"/>
                      <a:pt x="24232" y="1830"/>
                    </a:cubicBezTo>
                    <a:cubicBezTo>
                      <a:pt x="24056" y="1830"/>
                      <a:pt x="23877" y="1907"/>
                      <a:pt x="23747" y="2085"/>
                    </a:cubicBezTo>
                    <a:cubicBezTo>
                      <a:pt x="23461" y="2494"/>
                      <a:pt x="23212" y="2958"/>
                      <a:pt x="23052" y="3456"/>
                    </a:cubicBezTo>
                    <a:lnTo>
                      <a:pt x="20451" y="10671"/>
                    </a:lnTo>
                    <a:cubicBezTo>
                      <a:pt x="20277" y="11161"/>
                      <a:pt x="19922" y="11734"/>
                      <a:pt x="19458" y="11734"/>
                    </a:cubicBezTo>
                    <a:cubicBezTo>
                      <a:pt x="19399" y="11734"/>
                      <a:pt x="19338" y="11725"/>
                      <a:pt x="19275" y="11704"/>
                    </a:cubicBezTo>
                    <a:cubicBezTo>
                      <a:pt x="19596" y="9406"/>
                      <a:pt x="20807" y="7340"/>
                      <a:pt x="21627" y="5167"/>
                    </a:cubicBezTo>
                    <a:cubicBezTo>
                      <a:pt x="21912" y="4436"/>
                      <a:pt x="22001" y="3349"/>
                      <a:pt x="21217" y="3136"/>
                    </a:cubicBezTo>
                    <a:cubicBezTo>
                      <a:pt x="21147" y="3117"/>
                      <a:pt x="21074" y="3108"/>
                      <a:pt x="21001" y="3108"/>
                    </a:cubicBezTo>
                    <a:cubicBezTo>
                      <a:pt x="20795" y="3108"/>
                      <a:pt x="20586" y="3178"/>
                      <a:pt x="20415" y="3296"/>
                    </a:cubicBezTo>
                    <a:cubicBezTo>
                      <a:pt x="19863" y="3706"/>
                      <a:pt x="19631" y="4383"/>
                      <a:pt x="19418" y="5006"/>
                    </a:cubicBezTo>
                    <a:cubicBezTo>
                      <a:pt x="18723" y="7144"/>
                      <a:pt x="18188" y="9317"/>
                      <a:pt x="17814" y="11526"/>
                    </a:cubicBezTo>
                    <a:cubicBezTo>
                      <a:pt x="17601" y="12755"/>
                      <a:pt x="17422" y="14038"/>
                      <a:pt x="16710" y="15054"/>
                    </a:cubicBezTo>
                    <a:cubicBezTo>
                      <a:pt x="16553" y="15267"/>
                      <a:pt x="16340" y="15492"/>
                      <a:pt x="16079" y="15492"/>
                    </a:cubicBezTo>
                    <a:cubicBezTo>
                      <a:pt x="16013" y="15492"/>
                      <a:pt x="15944" y="15478"/>
                      <a:pt x="15873" y="15445"/>
                    </a:cubicBezTo>
                    <a:cubicBezTo>
                      <a:pt x="15552" y="15285"/>
                      <a:pt x="15409" y="14911"/>
                      <a:pt x="15534" y="14573"/>
                    </a:cubicBezTo>
                    <a:cubicBezTo>
                      <a:pt x="16425" y="12096"/>
                      <a:pt x="17120" y="9549"/>
                      <a:pt x="17583" y="6966"/>
                    </a:cubicBezTo>
                    <a:cubicBezTo>
                      <a:pt x="17690" y="6342"/>
                      <a:pt x="17707" y="5523"/>
                      <a:pt x="17048" y="5309"/>
                    </a:cubicBezTo>
                    <a:cubicBezTo>
                      <a:pt x="16954" y="5283"/>
                      <a:pt x="16861" y="5271"/>
                      <a:pt x="16768" y="5271"/>
                    </a:cubicBezTo>
                    <a:cubicBezTo>
                      <a:pt x="16476" y="5271"/>
                      <a:pt x="16200" y="5395"/>
                      <a:pt x="15997" y="5612"/>
                    </a:cubicBezTo>
                    <a:cubicBezTo>
                      <a:pt x="14911" y="6877"/>
                      <a:pt x="14537" y="8533"/>
                      <a:pt x="14251" y="10137"/>
                    </a:cubicBezTo>
                    <a:cubicBezTo>
                      <a:pt x="13877" y="12399"/>
                      <a:pt x="13646" y="14697"/>
                      <a:pt x="13592" y="17013"/>
                    </a:cubicBezTo>
                    <a:cubicBezTo>
                      <a:pt x="13592" y="17868"/>
                      <a:pt x="13343" y="18723"/>
                      <a:pt x="12880" y="19454"/>
                    </a:cubicBezTo>
                    <a:cubicBezTo>
                      <a:pt x="12809" y="19578"/>
                      <a:pt x="12666" y="19667"/>
                      <a:pt x="12523" y="19685"/>
                    </a:cubicBezTo>
                    <a:cubicBezTo>
                      <a:pt x="12292" y="19685"/>
                      <a:pt x="12078" y="19561"/>
                      <a:pt x="11971" y="19365"/>
                    </a:cubicBezTo>
                    <a:cubicBezTo>
                      <a:pt x="11793" y="19062"/>
                      <a:pt x="11829" y="18688"/>
                      <a:pt x="11882" y="18349"/>
                    </a:cubicBezTo>
                    <a:cubicBezTo>
                      <a:pt x="12185" y="15873"/>
                      <a:pt x="12417" y="13379"/>
                      <a:pt x="12541" y="10867"/>
                    </a:cubicBezTo>
                    <a:cubicBezTo>
                      <a:pt x="12559" y="10653"/>
                      <a:pt x="12523" y="10440"/>
                      <a:pt x="12399" y="10244"/>
                    </a:cubicBezTo>
                    <a:cubicBezTo>
                      <a:pt x="12264" y="10022"/>
                      <a:pt x="12092" y="9946"/>
                      <a:pt x="11918" y="9946"/>
                    </a:cubicBezTo>
                    <a:cubicBezTo>
                      <a:pt x="11770" y="9946"/>
                      <a:pt x="11621" y="10000"/>
                      <a:pt x="11490" y="10065"/>
                    </a:cubicBezTo>
                    <a:cubicBezTo>
                      <a:pt x="10867" y="10351"/>
                      <a:pt x="10404" y="10903"/>
                      <a:pt x="10225" y="11580"/>
                    </a:cubicBezTo>
                    <a:cubicBezTo>
                      <a:pt x="9174" y="15178"/>
                      <a:pt x="11437" y="19026"/>
                      <a:pt x="10261" y="22500"/>
                    </a:cubicBezTo>
                    <a:cubicBezTo>
                      <a:pt x="9513" y="22340"/>
                      <a:pt x="9388" y="21360"/>
                      <a:pt x="9406" y="20594"/>
                    </a:cubicBezTo>
                    <a:cubicBezTo>
                      <a:pt x="9442" y="19436"/>
                      <a:pt x="9406" y="18278"/>
                      <a:pt x="9335" y="17120"/>
                    </a:cubicBezTo>
                    <a:cubicBezTo>
                      <a:pt x="9299" y="16603"/>
                      <a:pt x="9246" y="16069"/>
                      <a:pt x="8889" y="15695"/>
                    </a:cubicBezTo>
                    <a:cubicBezTo>
                      <a:pt x="8706" y="15496"/>
                      <a:pt x="8470" y="15402"/>
                      <a:pt x="8226" y="15402"/>
                    </a:cubicBezTo>
                    <a:cubicBezTo>
                      <a:pt x="8186" y="15402"/>
                      <a:pt x="8146" y="15405"/>
                      <a:pt x="8106" y="15410"/>
                    </a:cubicBezTo>
                    <a:cubicBezTo>
                      <a:pt x="7607" y="15517"/>
                      <a:pt x="7446" y="16015"/>
                      <a:pt x="7357" y="16461"/>
                    </a:cubicBezTo>
                    <a:cubicBezTo>
                      <a:pt x="6930" y="18866"/>
                      <a:pt x="7660" y="21378"/>
                      <a:pt x="8551" y="23604"/>
                    </a:cubicBezTo>
                    <a:cubicBezTo>
                      <a:pt x="8872" y="24335"/>
                      <a:pt x="8943" y="25172"/>
                      <a:pt x="8729" y="25956"/>
                    </a:cubicBezTo>
                    <a:cubicBezTo>
                      <a:pt x="8693" y="26098"/>
                      <a:pt x="8622" y="26259"/>
                      <a:pt x="8426" y="26277"/>
                    </a:cubicBezTo>
                    <a:cubicBezTo>
                      <a:pt x="8414" y="26277"/>
                      <a:pt x="8401" y="26278"/>
                      <a:pt x="8389" y="26278"/>
                    </a:cubicBezTo>
                    <a:cubicBezTo>
                      <a:pt x="8156" y="26278"/>
                      <a:pt x="7960" y="26122"/>
                      <a:pt x="7910" y="25902"/>
                    </a:cubicBezTo>
                    <a:lnTo>
                      <a:pt x="6983" y="22197"/>
                    </a:lnTo>
                    <a:cubicBezTo>
                      <a:pt x="6815" y="21523"/>
                      <a:pt x="6439" y="20674"/>
                      <a:pt x="5736" y="20674"/>
                    </a:cubicBezTo>
                    <a:cubicBezTo>
                      <a:pt x="5696" y="20674"/>
                      <a:pt x="5654" y="20677"/>
                      <a:pt x="5612" y="20683"/>
                    </a:cubicBezTo>
                    <a:cubicBezTo>
                      <a:pt x="5166" y="20772"/>
                      <a:pt x="4810" y="21128"/>
                      <a:pt x="4739" y="21591"/>
                    </a:cubicBezTo>
                    <a:cubicBezTo>
                      <a:pt x="4275" y="24210"/>
                      <a:pt x="6217" y="26401"/>
                      <a:pt x="6859" y="28895"/>
                    </a:cubicBezTo>
                    <a:cubicBezTo>
                      <a:pt x="6983" y="29394"/>
                      <a:pt x="6894" y="30142"/>
                      <a:pt x="6360" y="30160"/>
                    </a:cubicBezTo>
                    <a:lnTo>
                      <a:pt x="4293" y="25243"/>
                    </a:lnTo>
                    <a:cubicBezTo>
                      <a:pt x="4222" y="25065"/>
                      <a:pt x="4133" y="24869"/>
                      <a:pt x="3919" y="24869"/>
                    </a:cubicBezTo>
                    <a:cubicBezTo>
                      <a:pt x="3759" y="24887"/>
                      <a:pt x="3616" y="24976"/>
                      <a:pt x="3545" y="25119"/>
                    </a:cubicBezTo>
                    <a:cubicBezTo>
                      <a:pt x="3082" y="25956"/>
                      <a:pt x="3314" y="26953"/>
                      <a:pt x="3616" y="27844"/>
                    </a:cubicBezTo>
                    <a:cubicBezTo>
                      <a:pt x="4311" y="29875"/>
                      <a:pt x="5362" y="31763"/>
                      <a:pt x="6734" y="33420"/>
                    </a:cubicBezTo>
                    <a:lnTo>
                      <a:pt x="6627" y="33456"/>
                    </a:lnTo>
                    <a:cubicBezTo>
                      <a:pt x="5184" y="32903"/>
                      <a:pt x="3990" y="31870"/>
                      <a:pt x="2886" y="30784"/>
                    </a:cubicBezTo>
                    <a:cubicBezTo>
                      <a:pt x="2619" y="30481"/>
                      <a:pt x="2280" y="30231"/>
                      <a:pt x="1924" y="30035"/>
                    </a:cubicBezTo>
                    <a:cubicBezTo>
                      <a:pt x="1765" y="29974"/>
                      <a:pt x="1590" y="29939"/>
                      <a:pt x="1419" y="29939"/>
                    </a:cubicBezTo>
                    <a:cubicBezTo>
                      <a:pt x="993" y="29939"/>
                      <a:pt x="588" y="30154"/>
                      <a:pt x="499" y="30712"/>
                    </a:cubicBezTo>
                    <a:cubicBezTo>
                      <a:pt x="463" y="31051"/>
                      <a:pt x="534" y="31389"/>
                      <a:pt x="730" y="31656"/>
                    </a:cubicBezTo>
                    <a:cubicBezTo>
                      <a:pt x="2049" y="33812"/>
                      <a:pt x="4471" y="34845"/>
                      <a:pt x="6502" y="36306"/>
                    </a:cubicBezTo>
                    <a:cubicBezTo>
                      <a:pt x="6472" y="36469"/>
                      <a:pt x="6325" y="36527"/>
                      <a:pt x="6155" y="36527"/>
                    </a:cubicBezTo>
                    <a:cubicBezTo>
                      <a:pt x="6027" y="36527"/>
                      <a:pt x="5886" y="36494"/>
                      <a:pt x="5772" y="36449"/>
                    </a:cubicBezTo>
                    <a:cubicBezTo>
                      <a:pt x="4917" y="36110"/>
                      <a:pt x="4097" y="35683"/>
                      <a:pt x="3331" y="35184"/>
                    </a:cubicBezTo>
                    <a:cubicBezTo>
                      <a:pt x="2733" y="34785"/>
                      <a:pt x="2119" y="34339"/>
                      <a:pt x="1374" y="34339"/>
                    </a:cubicBezTo>
                    <a:cubicBezTo>
                      <a:pt x="1320" y="34339"/>
                      <a:pt x="1266" y="34342"/>
                      <a:pt x="1211" y="34346"/>
                    </a:cubicBezTo>
                    <a:cubicBezTo>
                      <a:pt x="820" y="34382"/>
                      <a:pt x="481" y="34596"/>
                      <a:pt x="303" y="34934"/>
                    </a:cubicBezTo>
                    <a:cubicBezTo>
                      <a:pt x="0" y="35540"/>
                      <a:pt x="392" y="36110"/>
                      <a:pt x="837" y="36520"/>
                    </a:cubicBezTo>
                    <a:cubicBezTo>
                      <a:pt x="2405" y="38034"/>
                      <a:pt x="4632" y="38551"/>
                      <a:pt x="6663" y="39370"/>
                    </a:cubicBezTo>
                    <a:cubicBezTo>
                      <a:pt x="6876" y="39441"/>
                      <a:pt x="7072" y="39566"/>
                      <a:pt x="7215" y="39744"/>
                    </a:cubicBezTo>
                    <a:cubicBezTo>
                      <a:pt x="7340" y="39922"/>
                      <a:pt x="7304" y="40172"/>
                      <a:pt x="7144" y="40314"/>
                    </a:cubicBezTo>
                    <a:cubicBezTo>
                      <a:pt x="7069" y="40339"/>
                      <a:pt x="6991" y="40352"/>
                      <a:pt x="6912" y="40352"/>
                    </a:cubicBezTo>
                    <a:cubicBezTo>
                      <a:pt x="6822" y="40352"/>
                      <a:pt x="6731" y="40335"/>
                      <a:pt x="6645" y="40296"/>
                    </a:cubicBezTo>
                    <a:cubicBezTo>
                      <a:pt x="5861" y="40047"/>
                      <a:pt x="5059" y="39869"/>
                      <a:pt x="4258" y="39726"/>
                    </a:cubicBezTo>
                    <a:cubicBezTo>
                      <a:pt x="4092" y="39698"/>
                      <a:pt x="3912" y="39680"/>
                      <a:pt x="3734" y="39680"/>
                    </a:cubicBezTo>
                    <a:cubicBezTo>
                      <a:pt x="3239" y="39680"/>
                      <a:pt x="2759" y="39820"/>
                      <a:pt x="2654" y="40279"/>
                    </a:cubicBezTo>
                    <a:cubicBezTo>
                      <a:pt x="2619" y="40492"/>
                      <a:pt x="2637" y="40706"/>
                      <a:pt x="2743" y="40884"/>
                    </a:cubicBezTo>
                    <a:cubicBezTo>
                      <a:pt x="3278" y="41953"/>
                      <a:pt x="4703" y="42042"/>
                      <a:pt x="5843" y="42381"/>
                    </a:cubicBezTo>
                    <a:cubicBezTo>
                      <a:pt x="7108" y="42755"/>
                      <a:pt x="8355" y="44893"/>
                      <a:pt x="9032" y="46033"/>
                    </a:cubicBezTo>
                    <a:lnTo>
                      <a:pt x="9834" y="45587"/>
                    </a:lnTo>
                    <a:cubicBezTo>
                      <a:pt x="9513" y="44946"/>
                      <a:pt x="9299" y="42719"/>
                      <a:pt x="9869" y="42274"/>
                    </a:cubicBezTo>
                    <a:cubicBezTo>
                      <a:pt x="10439" y="41828"/>
                      <a:pt x="11152" y="41632"/>
                      <a:pt x="11847" y="41383"/>
                    </a:cubicBezTo>
                    <a:cubicBezTo>
                      <a:pt x="12541" y="41152"/>
                      <a:pt x="13236" y="40795"/>
                      <a:pt x="13610" y="40172"/>
                    </a:cubicBezTo>
                    <a:cubicBezTo>
                      <a:pt x="13877" y="39744"/>
                      <a:pt x="13913" y="39067"/>
                      <a:pt x="13307" y="38889"/>
                    </a:cubicBezTo>
                    <a:cubicBezTo>
                      <a:pt x="13218" y="38862"/>
                      <a:pt x="13126" y="38847"/>
                      <a:pt x="13035" y="38847"/>
                    </a:cubicBezTo>
                    <a:cubicBezTo>
                      <a:pt x="12889" y="38847"/>
                      <a:pt x="12744" y="38884"/>
                      <a:pt x="12613" y="38960"/>
                    </a:cubicBezTo>
                    <a:cubicBezTo>
                      <a:pt x="11936" y="39263"/>
                      <a:pt x="11259" y="39780"/>
                      <a:pt x="10493" y="39780"/>
                    </a:cubicBezTo>
                    <a:cubicBezTo>
                      <a:pt x="9709" y="39780"/>
                      <a:pt x="8854" y="38960"/>
                      <a:pt x="9495" y="38194"/>
                    </a:cubicBezTo>
                    <a:cubicBezTo>
                      <a:pt x="9709" y="37945"/>
                      <a:pt x="10029" y="37767"/>
                      <a:pt x="10368" y="37731"/>
                    </a:cubicBezTo>
                    <a:cubicBezTo>
                      <a:pt x="11829" y="37517"/>
                      <a:pt x="13290" y="37197"/>
                      <a:pt x="14715" y="36769"/>
                    </a:cubicBezTo>
                    <a:cubicBezTo>
                      <a:pt x="15338" y="36591"/>
                      <a:pt x="16015" y="36342"/>
                      <a:pt x="16389" y="35772"/>
                    </a:cubicBezTo>
                    <a:cubicBezTo>
                      <a:pt x="16567" y="35504"/>
                      <a:pt x="16639" y="35148"/>
                      <a:pt x="16550" y="34827"/>
                    </a:cubicBezTo>
                    <a:cubicBezTo>
                      <a:pt x="16415" y="34329"/>
                      <a:pt x="15974" y="34126"/>
                      <a:pt x="15529" y="34126"/>
                    </a:cubicBezTo>
                    <a:cubicBezTo>
                      <a:pt x="15385" y="34126"/>
                      <a:pt x="15241" y="34147"/>
                      <a:pt x="15107" y="34186"/>
                    </a:cubicBezTo>
                    <a:cubicBezTo>
                      <a:pt x="14679" y="34346"/>
                      <a:pt x="14287" y="34542"/>
                      <a:pt x="13931" y="34792"/>
                    </a:cubicBezTo>
                    <a:cubicBezTo>
                      <a:pt x="13147" y="35219"/>
                      <a:pt x="12274" y="35504"/>
                      <a:pt x="11383" y="35593"/>
                    </a:cubicBezTo>
                    <a:cubicBezTo>
                      <a:pt x="11315" y="35603"/>
                      <a:pt x="11244" y="35610"/>
                      <a:pt x="11173" y="35610"/>
                    </a:cubicBezTo>
                    <a:cubicBezTo>
                      <a:pt x="10987" y="35610"/>
                      <a:pt x="10805" y="35561"/>
                      <a:pt x="10689" y="35380"/>
                    </a:cubicBezTo>
                    <a:cubicBezTo>
                      <a:pt x="10600" y="35219"/>
                      <a:pt x="10582" y="35041"/>
                      <a:pt x="10653" y="34881"/>
                    </a:cubicBezTo>
                    <a:cubicBezTo>
                      <a:pt x="10760" y="34507"/>
                      <a:pt x="11098" y="34311"/>
                      <a:pt x="11437" y="34150"/>
                    </a:cubicBezTo>
                    <a:cubicBezTo>
                      <a:pt x="13521" y="33099"/>
                      <a:pt x="16033" y="32761"/>
                      <a:pt x="17672" y="31104"/>
                    </a:cubicBezTo>
                    <a:cubicBezTo>
                      <a:pt x="18171" y="30605"/>
                      <a:pt x="18527" y="29679"/>
                      <a:pt x="17850" y="29323"/>
                    </a:cubicBezTo>
                    <a:cubicBezTo>
                      <a:pt x="17720" y="29254"/>
                      <a:pt x="17574" y="29218"/>
                      <a:pt x="17425" y="29218"/>
                    </a:cubicBezTo>
                    <a:cubicBezTo>
                      <a:pt x="17267" y="29218"/>
                      <a:pt x="17106" y="29258"/>
                      <a:pt x="16959" y="29341"/>
                    </a:cubicBezTo>
                    <a:cubicBezTo>
                      <a:pt x="15196" y="30267"/>
                      <a:pt x="13468" y="31461"/>
                      <a:pt x="11455" y="31746"/>
                    </a:cubicBezTo>
                    <a:cubicBezTo>
                      <a:pt x="11317" y="31764"/>
                      <a:pt x="11178" y="31779"/>
                      <a:pt x="11041" y="31779"/>
                    </a:cubicBezTo>
                    <a:cubicBezTo>
                      <a:pt x="10789" y="31779"/>
                      <a:pt x="10547" y="31729"/>
                      <a:pt x="10350" y="31567"/>
                    </a:cubicBezTo>
                    <a:cubicBezTo>
                      <a:pt x="10154" y="31425"/>
                      <a:pt x="10047" y="31193"/>
                      <a:pt x="10101" y="30962"/>
                    </a:cubicBezTo>
                    <a:cubicBezTo>
                      <a:pt x="10172" y="30623"/>
                      <a:pt x="10528" y="30499"/>
                      <a:pt x="10849" y="30409"/>
                    </a:cubicBezTo>
                    <a:cubicBezTo>
                      <a:pt x="12559" y="29946"/>
                      <a:pt x="14287" y="29572"/>
                      <a:pt x="15944" y="28949"/>
                    </a:cubicBezTo>
                    <a:cubicBezTo>
                      <a:pt x="17690" y="28272"/>
                      <a:pt x="19382" y="27274"/>
                      <a:pt x="20540" y="25778"/>
                    </a:cubicBezTo>
                    <a:cubicBezTo>
                      <a:pt x="20718" y="25582"/>
                      <a:pt x="20754" y="25297"/>
                      <a:pt x="20629" y="25065"/>
                    </a:cubicBezTo>
                    <a:cubicBezTo>
                      <a:pt x="20514" y="24821"/>
                      <a:pt x="20307" y="24774"/>
                      <a:pt x="20101" y="24774"/>
                    </a:cubicBezTo>
                    <a:cubicBezTo>
                      <a:pt x="20051" y="24774"/>
                      <a:pt x="20001" y="24777"/>
                      <a:pt x="19952" y="24780"/>
                    </a:cubicBezTo>
                    <a:cubicBezTo>
                      <a:pt x="17458" y="24958"/>
                      <a:pt x="15231" y="26277"/>
                      <a:pt x="13004" y="27417"/>
                    </a:cubicBezTo>
                    <a:cubicBezTo>
                      <a:pt x="12582" y="27621"/>
                      <a:pt x="12114" y="27826"/>
                      <a:pt x="11666" y="27826"/>
                    </a:cubicBezTo>
                    <a:cubicBezTo>
                      <a:pt x="11490" y="27826"/>
                      <a:pt x="11317" y="27795"/>
                      <a:pt x="11152" y="27719"/>
                    </a:cubicBezTo>
                    <a:cubicBezTo>
                      <a:pt x="10956" y="27666"/>
                      <a:pt x="10849" y="27452"/>
                      <a:pt x="10902" y="27274"/>
                    </a:cubicBezTo>
                    <a:cubicBezTo>
                      <a:pt x="11063" y="26241"/>
                      <a:pt x="12132" y="25617"/>
                      <a:pt x="13111" y="25261"/>
                    </a:cubicBezTo>
                    <a:cubicBezTo>
                      <a:pt x="14519" y="24745"/>
                      <a:pt x="15979" y="24406"/>
                      <a:pt x="17476" y="24246"/>
                    </a:cubicBezTo>
                    <a:cubicBezTo>
                      <a:pt x="19097" y="24068"/>
                      <a:pt x="20896" y="24032"/>
                      <a:pt x="22143" y="22945"/>
                    </a:cubicBezTo>
                    <a:cubicBezTo>
                      <a:pt x="22393" y="22731"/>
                      <a:pt x="22624" y="22446"/>
                      <a:pt x="22500" y="22019"/>
                    </a:cubicBezTo>
                    <a:cubicBezTo>
                      <a:pt x="22375" y="21716"/>
                      <a:pt x="22125" y="21484"/>
                      <a:pt x="21805" y="21395"/>
                    </a:cubicBezTo>
                    <a:cubicBezTo>
                      <a:pt x="21673" y="21357"/>
                      <a:pt x="21541" y="21340"/>
                      <a:pt x="21409" y="21340"/>
                    </a:cubicBezTo>
                    <a:cubicBezTo>
                      <a:pt x="20937" y="21340"/>
                      <a:pt x="20469" y="21557"/>
                      <a:pt x="20023" y="21752"/>
                    </a:cubicBezTo>
                    <a:cubicBezTo>
                      <a:pt x="18260" y="22518"/>
                      <a:pt x="16389" y="23052"/>
                      <a:pt x="14483" y="23319"/>
                    </a:cubicBezTo>
                    <a:cubicBezTo>
                      <a:pt x="14441" y="23324"/>
                      <a:pt x="14398" y="23326"/>
                      <a:pt x="14355" y="23326"/>
                    </a:cubicBezTo>
                    <a:cubicBezTo>
                      <a:pt x="14214" y="23326"/>
                      <a:pt x="14071" y="23303"/>
                      <a:pt x="13949" y="23248"/>
                    </a:cubicBezTo>
                    <a:cubicBezTo>
                      <a:pt x="13503" y="23052"/>
                      <a:pt x="13521" y="22660"/>
                      <a:pt x="13646" y="22357"/>
                    </a:cubicBezTo>
                    <a:cubicBezTo>
                      <a:pt x="14073" y="21182"/>
                      <a:pt x="15498" y="20790"/>
                      <a:pt x="16728" y="20558"/>
                    </a:cubicBezTo>
                    <a:lnTo>
                      <a:pt x="20469" y="19810"/>
                    </a:lnTo>
                    <a:cubicBezTo>
                      <a:pt x="22268" y="19454"/>
                      <a:pt x="24281" y="18955"/>
                      <a:pt x="25047" y="17227"/>
                    </a:cubicBezTo>
                    <a:cubicBezTo>
                      <a:pt x="25172" y="16977"/>
                      <a:pt x="25136" y="16692"/>
                      <a:pt x="24958" y="16496"/>
                    </a:cubicBezTo>
                    <a:cubicBezTo>
                      <a:pt x="24839" y="16368"/>
                      <a:pt x="24711" y="16325"/>
                      <a:pt x="24583" y="16325"/>
                    </a:cubicBezTo>
                    <a:cubicBezTo>
                      <a:pt x="24461" y="16325"/>
                      <a:pt x="24340" y="16364"/>
                      <a:pt x="24227" y="16407"/>
                    </a:cubicBezTo>
                    <a:cubicBezTo>
                      <a:pt x="21912" y="17138"/>
                      <a:pt x="19685" y="18278"/>
                      <a:pt x="17244" y="18314"/>
                    </a:cubicBezTo>
                    <a:cubicBezTo>
                      <a:pt x="17066" y="18314"/>
                      <a:pt x="16906" y="18224"/>
                      <a:pt x="16799" y="18082"/>
                    </a:cubicBezTo>
                    <a:cubicBezTo>
                      <a:pt x="16639" y="17761"/>
                      <a:pt x="16959" y="17476"/>
                      <a:pt x="17244" y="17316"/>
                    </a:cubicBezTo>
                    <a:cubicBezTo>
                      <a:pt x="18046" y="16888"/>
                      <a:pt x="20415" y="16194"/>
                      <a:pt x="20415" y="16194"/>
                    </a:cubicBezTo>
                    <a:cubicBezTo>
                      <a:pt x="23551" y="15909"/>
                      <a:pt x="26436" y="14377"/>
                      <a:pt x="28432" y="11972"/>
                    </a:cubicBezTo>
                    <a:cubicBezTo>
                      <a:pt x="28735" y="11615"/>
                      <a:pt x="29002" y="11081"/>
                      <a:pt x="28610" y="10778"/>
                    </a:cubicBezTo>
                    <a:cubicBezTo>
                      <a:pt x="28485" y="10691"/>
                      <a:pt x="28343" y="10647"/>
                      <a:pt x="28208" y="10647"/>
                    </a:cubicBezTo>
                    <a:cubicBezTo>
                      <a:pt x="28150" y="10647"/>
                      <a:pt x="28093" y="10655"/>
                      <a:pt x="28040" y="10671"/>
                    </a:cubicBezTo>
                    <a:cubicBezTo>
                      <a:pt x="27024" y="10921"/>
                      <a:pt x="26241" y="11615"/>
                      <a:pt x="25368" y="12132"/>
                    </a:cubicBezTo>
                    <a:cubicBezTo>
                      <a:pt x="24096" y="12856"/>
                      <a:pt x="22650" y="13232"/>
                      <a:pt x="21200" y="13232"/>
                    </a:cubicBezTo>
                    <a:cubicBezTo>
                      <a:pt x="21046" y="13232"/>
                      <a:pt x="20891" y="13227"/>
                      <a:pt x="20736" y="13219"/>
                    </a:cubicBezTo>
                    <a:cubicBezTo>
                      <a:pt x="20807" y="12524"/>
                      <a:pt x="21662" y="12239"/>
                      <a:pt x="22339" y="12079"/>
                    </a:cubicBezTo>
                    <a:cubicBezTo>
                      <a:pt x="25902" y="11206"/>
                      <a:pt x="28966" y="8961"/>
                      <a:pt x="30872" y="5843"/>
                    </a:cubicBezTo>
                    <a:cubicBezTo>
                      <a:pt x="31015" y="5612"/>
                      <a:pt x="31015" y="5327"/>
                      <a:pt x="30854" y="5113"/>
                    </a:cubicBezTo>
                    <a:cubicBezTo>
                      <a:pt x="30749" y="4966"/>
                      <a:pt x="30620" y="4918"/>
                      <a:pt x="30487" y="4918"/>
                    </a:cubicBezTo>
                    <a:cubicBezTo>
                      <a:pt x="30395" y="4918"/>
                      <a:pt x="30301" y="4941"/>
                      <a:pt x="30213" y="4971"/>
                    </a:cubicBezTo>
                    <a:cubicBezTo>
                      <a:pt x="28414" y="5541"/>
                      <a:pt x="27185" y="7607"/>
                      <a:pt x="25296" y="7643"/>
                    </a:cubicBezTo>
                    <a:cubicBezTo>
                      <a:pt x="26882" y="6039"/>
                      <a:pt x="28182" y="4169"/>
                      <a:pt x="29109" y="2120"/>
                    </a:cubicBezTo>
                    <a:cubicBezTo>
                      <a:pt x="29322" y="1639"/>
                      <a:pt x="29536" y="1105"/>
                      <a:pt x="29340" y="588"/>
                    </a:cubicBezTo>
                    <a:cubicBezTo>
                      <a:pt x="29251" y="303"/>
                      <a:pt x="29020" y="89"/>
                      <a:pt x="28752" y="18"/>
                    </a:cubicBezTo>
                    <a:cubicBezTo>
                      <a:pt x="28698" y="6"/>
                      <a:pt x="28644" y="1"/>
                      <a:pt x="2859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094" name="Google Shape;2094;p7"/>
              <p:cNvGrpSpPr/>
              <p:nvPr/>
            </p:nvGrpSpPr>
            <p:grpSpPr>
              <a:xfrm>
                <a:off x="-965199" y="2712111"/>
                <a:ext cx="1387364" cy="1986663"/>
                <a:chOff x="-965199" y="2712111"/>
                <a:chExt cx="1387364" cy="1986663"/>
              </a:xfrm>
            </p:grpSpPr>
            <p:sp>
              <p:nvSpPr>
                <p:cNvPr id="2095" name="Google Shape;2095;p7"/>
                <p:cNvSpPr/>
                <p:nvPr/>
              </p:nvSpPr>
              <p:spPr>
                <a:xfrm>
                  <a:off x="300299" y="2712111"/>
                  <a:ext cx="29392" cy="22708"/>
                </a:xfrm>
                <a:custGeom>
                  <a:rect b="b" l="l" r="r" t="t"/>
                  <a:pathLst>
                    <a:path extrusionOk="0" h="428" w="554">
                      <a:moveTo>
                        <a:pt x="268" y="0"/>
                      </a:moveTo>
                      <a:cubicBezTo>
                        <a:pt x="1" y="0"/>
                        <a:pt x="19" y="428"/>
                        <a:pt x="286" y="428"/>
                      </a:cubicBezTo>
                      <a:cubicBezTo>
                        <a:pt x="553" y="428"/>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6" name="Google Shape;2096;p7"/>
                <p:cNvSpPr/>
                <p:nvPr/>
              </p:nvSpPr>
              <p:spPr>
                <a:xfrm>
                  <a:off x="392773" y="2853182"/>
                  <a:ext cx="29392" cy="21487"/>
                </a:xfrm>
                <a:custGeom>
                  <a:rect b="b" l="l" r="r" t="t"/>
                  <a:pathLst>
                    <a:path extrusionOk="0" h="405" w="554">
                      <a:moveTo>
                        <a:pt x="304" y="0"/>
                      </a:moveTo>
                      <a:cubicBezTo>
                        <a:pt x="148" y="0"/>
                        <a:pt x="1" y="205"/>
                        <a:pt x="182" y="334"/>
                      </a:cubicBezTo>
                      <a:lnTo>
                        <a:pt x="182" y="352"/>
                      </a:lnTo>
                      <a:lnTo>
                        <a:pt x="235" y="369"/>
                      </a:lnTo>
                      <a:cubicBezTo>
                        <a:pt x="263" y="394"/>
                        <a:pt x="296" y="404"/>
                        <a:pt x="329" y="404"/>
                      </a:cubicBezTo>
                      <a:cubicBezTo>
                        <a:pt x="441" y="404"/>
                        <a:pt x="554" y="280"/>
                        <a:pt x="485" y="156"/>
                      </a:cubicBezTo>
                      <a:lnTo>
                        <a:pt x="467" y="102"/>
                      </a:lnTo>
                      <a:cubicBezTo>
                        <a:pt x="423" y="29"/>
                        <a:pt x="363" y="0"/>
                        <a:pt x="3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7" name="Google Shape;2097;p7"/>
                <p:cNvSpPr/>
                <p:nvPr/>
              </p:nvSpPr>
              <p:spPr>
                <a:xfrm>
                  <a:off x="176524" y="3035317"/>
                  <a:ext cx="16129" cy="11407"/>
                </a:xfrm>
                <a:custGeom>
                  <a:rect b="b" l="l" r="r" t="t"/>
                  <a:pathLst>
                    <a:path extrusionOk="0" h="215" w="304">
                      <a:moveTo>
                        <a:pt x="161" y="1"/>
                      </a:moveTo>
                      <a:cubicBezTo>
                        <a:pt x="0" y="1"/>
                        <a:pt x="0" y="214"/>
                        <a:pt x="143" y="214"/>
                      </a:cubicBezTo>
                      <a:cubicBezTo>
                        <a:pt x="285" y="214"/>
                        <a:pt x="303" y="1"/>
                        <a:pt x="16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8" name="Google Shape;2098;p7"/>
                <p:cNvSpPr/>
                <p:nvPr/>
              </p:nvSpPr>
              <p:spPr>
                <a:xfrm>
                  <a:off x="82937" y="2936106"/>
                  <a:ext cx="38836" cy="29339"/>
                </a:xfrm>
                <a:custGeom>
                  <a:rect b="b" l="l" r="r" t="t"/>
                  <a:pathLst>
                    <a:path extrusionOk="0" h="553" w="732">
                      <a:moveTo>
                        <a:pt x="375" y="0"/>
                      </a:moveTo>
                      <a:cubicBezTo>
                        <a:pt x="1" y="0"/>
                        <a:pt x="1" y="552"/>
                        <a:pt x="375" y="552"/>
                      </a:cubicBezTo>
                      <a:cubicBezTo>
                        <a:pt x="731" y="552"/>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99" name="Google Shape;2099;p7"/>
                <p:cNvSpPr/>
                <p:nvPr/>
              </p:nvSpPr>
              <p:spPr>
                <a:xfrm>
                  <a:off x="-93786" y="3182170"/>
                  <a:ext cx="31249" cy="25838"/>
                </a:xfrm>
                <a:custGeom>
                  <a:rect b="b" l="l" r="r" t="t"/>
                  <a:pathLst>
                    <a:path extrusionOk="0" h="487" w="589">
                      <a:moveTo>
                        <a:pt x="260" y="0"/>
                      </a:moveTo>
                      <a:cubicBezTo>
                        <a:pt x="210" y="0"/>
                        <a:pt x="158" y="10"/>
                        <a:pt x="107" y="29"/>
                      </a:cubicBezTo>
                      <a:cubicBezTo>
                        <a:pt x="54" y="65"/>
                        <a:pt x="0" y="118"/>
                        <a:pt x="18" y="190"/>
                      </a:cubicBezTo>
                      <a:cubicBezTo>
                        <a:pt x="18" y="358"/>
                        <a:pt x="162" y="486"/>
                        <a:pt x="326" y="486"/>
                      </a:cubicBezTo>
                      <a:cubicBezTo>
                        <a:pt x="354" y="486"/>
                        <a:pt x="382" y="482"/>
                        <a:pt x="410" y="475"/>
                      </a:cubicBezTo>
                      <a:cubicBezTo>
                        <a:pt x="464" y="439"/>
                        <a:pt x="499" y="386"/>
                        <a:pt x="535" y="332"/>
                      </a:cubicBezTo>
                      <a:cubicBezTo>
                        <a:pt x="588" y="261"/>
                        <a:pt x="570" y="154"/>
                        <a:pt x="517" y="101"/>
                      </a:cubicBezTo>
                      <a:cubicBezTo>
                        <a:pt x="437" y="32"/>
                        <a:pt x="350" y="0"/>
                        <a:pt x="26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0" name="Google Shape;2100;p7"/>
                <p:cNvSpPr/>
                <p:nvPr/>
              </p:nvSpPr>
              <p:spPr>
                <a:xfrm>
                  <a:off x="31899" y="3262176"/>
                  <a:ext cx="34061" cy="23663"/>
                </a:xfrm>
                <a:custGeom>
                  <a:rect b="b" l="l" r="r" t="t"/>
                  <a:pathLst>
                    <a:path extrusionOk="0" h="446" w="642">
                      <a:moveTo>
                        <a:pt x="286" y="0"/>
                      </a:moveTo>
                      <a:cubicBezTo>
                        <a:pt x="1" y="0"/>
                        <a:pt x="54" y="445"/>
                        <a:pt x="339" y="445"/>
                      </a:cubicBezTo>
                      <a:cubicBezTo>
                        <a:pt x="642" y="445"/>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1" name="Google Shape;2101;p7"/>
                <p:cNvSpPr/>
                <p:nvPr/>
              </p:nvSpPr>
              <p:spPr>
                <a:xfrm>
                  <a:off x="-201539" y="3341545"/>
                  <a:ext cx="35016" cy="24618"/>
                </a:xfrm>
                <a:custGeom>
                  <a:rect b="b" l="l" r="r" t="t"/>
                  <a:pathLst>
                    <a:path extrusionOk="0" h="464" w="660">
                      <a:moveTo>
                        <a:pt x="303" y="0"/>
                      </a:moveTo>
                      <a:cubicBezTo>
                        <a:pt x="1" y="0"/>
                        <a:pt x="72" y="464"/>
                        <a:pt x="357" y="464"/>
                      </a:cubicBezTo>
                      <a:cubicBezTo>
                        <a:pt x="660" y="464"/>
                        <a:pt x="606" y="0"/>
                        <a:pt x="30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2" name="Google Shape;2102;p7"/>
                <p:cNvSpPr/>
                <p:nvPr/>
              </p:nvSpPr>
              <p:spPr>
                <a:xfrm>
                  <a:off x="-330036" y="3475135"/>
                  <a:ext cx="37987" cy="26899"/>
                </a:xfrm>
                <a:custGeom>
                  <a:rect b="b" l="l" r="r" t="t"/>
                  <a:pathLst>
                    <a:path extrusionOk="0" h="507" w="716">
                      <a:moveTo>
                        <a:pt x="316" y="0"/>
                      </a:moveTo>
                      <a:cubicBezTo>
                        <a:pt x="149" y="0"/>
                        <a:pt x="0" y="213"/>
                        <a:pt x="160" y="386"/>
                      </a:cubicBezTo>
                      <a:lnTo>
                        <a:pt x="178" y="404"/>
                      </a:lnTo>
                      <a:cubicBezTo>
                        <a:pt x="233" y="477"/>
                        <a:pt x="299" y="507"/>
                        <a:pt x="363" y="507"/>
                      </a:cubicBezTo>
                      <a:cubicBezTo>
                        <a:pt x="549" y="507"/>
                        <a:pt x="715" y="256"/>
                        <a:pt x="516" y="83"/>
                      </a:cubicBezTo>
                      <a:lnTo>
                        <a:pt x="481" y="83"/>
                      </a:lnTo>
                      <a:cubicBezTo>
                        <a:pt x="431" y="25"/>
                        <a:pt x="373" y="0"/>
                        <a:pt x="3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3" name="Google Shape;2103;p7"/>
                <p:cNvSpPr/>
                <p:nvPr/>
              </p:nvSpPr>
              <p:spPr>
                <a:xfrm>
                  <a:off x="-294171" y="2951226"/>
                  <a:ext cx="45415" cy="33106"/>
                </a:xfrm>
                <a:custGeom>
                  <a:rect b="b" l="l" r="r" t="t"/>
                  <a:pathLst>
                    <a:path extrusionOk="0" h="624" w="856">
                      <a:moveTo>
                        <a:pt x="393" y="0"/>
                      </a:moveTo>
                      <a:cubicBezTo>
                        <a:pt x="1" y="0"/>
                        <a:pt x="72" y="624"/>
                        <a:pt x="464" y="624"/>
                      </a:cubicBezTo>
                      <a:cubicBezTo>
                        <a:pt x="856" y="624"/>
                        <a:pt x="785" y="0"/>
                        <a:pt x="3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4" name="Google Shape;2104;p7"/>
                <p:cNvSpPr/>
                <p:nvPr/>
              </p:nvSpPr>
              <p:spPr>
                <a:xfrm>
                  <a:off x="-325367" y="3126994"/>
                  <a:ext cx="20851" cy="15174"/>
                </a:xfrm>
                <a:custGeom>
                  <a:rect b="b" l="l" r="r" t="t"/>
                  <a:pathLst>
                    <a:path extrusionOk="0" h="286" w="393">
                      <a:moveTo>
                        <a:pt x="179" y="1"/>
                      </a:moveTo>
                      <a:cubicBezTo>
                        <a:pt x="1" y="1"/>
                        <a:pt x="19" y="286"/>
                        <a:pt x="197" y="286"/>
                      </a:cubicBezTo>
                      <a:cubicBezTo>
                        <a:pt x="393" y="286"/>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5" name="Google Shape;2105;p7"/>
                <p:cNvSpPr/>
                <p:nvPr/>
              </p:nvSpPr>
              <p:spPr>
                <a:xfrm>
                  <a:off x="83892" y="3438899"/>
                  <a:ext cx="44460" cy="32151"/>
                </a:xfrm>
                <a:custGeom>
                  <a:rect b="b" l="l" r="r" t="t"/>
                  <a:pathLst>
                    <a:path extrusionOk="0" h="606" w="838">
                      <a:moveTo>
                        <a:pt x="392" y="0"/>
                      </a:moveTo>
                      <a:cubicBezTo>
                        <a:pt x="0" y="0"/>
                        <a:pt x="72" y="606"/>
                        <a:pt x="464" y="606"/>
                      </a:cubicBezTo>
                      <a:cubicBezTo>
                        <a:pt x="838" y="606"/>
                        <a:pt x="784" y="0"/>
                        <a:pt x="3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6" name="Google Shape;2106;p7"/>
                <p:cNvSpPr/>
                <p:nvPr/>
              </p:nvSpPr>
              <p:spPr>
                <a:xfrm>
                  <a:off x="-138882" y="3509673"/>
                  <a:ext cx="24618" cy="18781"/>
                </a:xfrm>
                <a:custGeom>
                  <a:rect b="b" l="l" r="r" t="t"/>
                  <a:pathLst>
                    <a:path extrusionOk="0" h="354" w="464">
                      <a:moveTo>
                        <a:pt x="229" y="0"/>
                      </a:moveTo>
                      <a:cubicBezTo>
                        <a:pt x="115" y="0"/>
                        <a:pt x="0" y="157"/>
                        <a:pt x="84" y="270"/>
                      </a:cubicBezTo>
                      <a:lnTo>
                        <a:pt x="84" y="252"/>
                      </a:lnTo>
                      <a:lnTo>
                        <a:pt x="120" y="305"/>
                      </a:lnTo>
                      <a:cubicBezTo>
                        <a:pt x="143" y="339"/>
                        <a:pt x="173" y="353"/>
                        <a:pt x="204" y="353"/>
                      </a:cubicBezTo>
                      <a:cubicBezTo>
                        <a:pt x="322" y="353"/>
                        <a:pt x="464" y="162"/>
                        <a:pt x="352" y="91"/>
                      </a:cubicBezTo>
                      <a:lnTo>
                        <a:pt x="316" y="38"/>
                      </a:lnTo>
                      <a:cubicBezTo>
                        <a:pt x="290" y="12"/>
                        <a:pt x="259" y="0"/>
                        <a:pt x="2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7" name="Google Shape;2107;p7"/>
                <p:cNvSpPr/>
                <p:nvPr/>
              </p:nvSpPr>
              <p:spPr>
                <a:xfrm>
                  <a:off x="-452007" y="3693134"/>
                  <a:ext cx="31249" cy="23663"/>
                </a:xfrm>
                <a:custGeom>
                  <a:rect b="b" l="l" r="r" t="t"/>
                  <a:pathLst>
                    <a:path extrusionOk="0" h="446" w="589">
                      <a:moveTo>
                        <a:pt x="286" y="0"/>
                      </a:moveTo>
                      <a:cubicBezTo>
                        <a:pt x="1" y="0"/>
                        <a:pt x="36" y="446"/>
                        <a:pt x="304" y="446"/>
                      </a:cubicBezTo>
                      <a:cubicBezTo>
                        <a:pt x="589"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8" name="Google Shape;2108;p7"/>
                <p:cNvSpPr/>
                <p:nvPr/>
              </p:nvSpPr>
              <p:spPr>
                <a:xfrm>
                  <a:off x="-556895" y="3166678"/>
                  <a:ext cx="31249" cy="23716"/>
                </a:xfrm>
                <a:custGeom>
                  <a:rect b="b" l="l" r="r" t="t"/>
                  <a:pathLst>
                    <a:path extrusionOk="0" h="447" w="589">
                      <a:moveTo>
                        <a:pt x="268" y="1"/>
                      </a:moveTo>
                      <a:cubicBezTo>
                        <a:pt x="0" y="1"/>
                        <a:pt x="18" y="446"/>
                        <a:pt x="303" y="446"/>
                      </a:cubicBezTo>
                      <a:cubicBezTo>
                        <a:pt x="588" y="446"/>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09" name="Google Shape;2109;p7"/>
                <p:cNvSpPr/>
                <p:nvPr/>
              </p:nvSpPr>
              <p:spPr>
                <a:xfrm>
                  <a:off x="-526813" y="3339369"/>
                  <a:ext cx="32364" cy="28172"/>
                </a:xfrm>
                <a:custGeom>
                  <a:rect b="b" l="l" r="r" t="t"/>
                  <a:pathLst>
                    <a:path extrusionOk="0" h="531" w="610">
                      <a:moveTo>
                        <a:pt x="260" y="1"/>
                      </a:moveTo>
                      <a:cubicBezTo>
                        <a:pt x="4" y="1"/>
                        <a:pt x="1" y="530"/>
                        <a:pt x="250" y="530"/>
                      </a:cubicBezTo>
                      <a:cubicBezTo>
                        <a:pt x="268" y="530"/>
                        <a:pt x="286" y="528"/>
                        <a:pt x="306" y="522"/>
                      </a:cubicBezTo>
                      <a:lnTo>
                        <a:pt x="324" y="522"/>
                      </a:lnTo>
                      <a:cubicBezTo>
                        <a:pt x="591" y="469"/>
                        <a:pt x="609" y="95"/>
                        <a:pt x="342" y="24"/>
                      </a:cubicBezTo>
                      <a:lnTo>
                        <a:pt x="306" y="6"/>
                      </a:lnTo>
                      <a:cubicBezTo>
                        <a:pt x="290" y="2"/>
                        <a:pt x="275" y="1"/>
                        <a:pt x="2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0" name="Google Shape;2110;p7"/>
                <p:cNvSpPr/>
                <p:nvPr/>
              </p:nvSpPr>
              <p:spPr>
                <a:xfrm>
                  <a:off x="-666558" y="3550631"/>
                  <a:ext cx="23238" cy="16871"/>
                </a:xfrm>
                <a:custGeom>
                  <a:rect b="b" l="l" r="r" t="t"/>
                  <a:pathLst>
                    <a:path extrusionOk="0" h="318" w="438">
                      <a:moveTo>
                        <a:pt x="144" y="0"/>
                      </a:moveTo>
                      <a:cubicBezTo>
                        <a:pt x="107" y="0"/>
                        <a:pt x="74" y="19"/>
                        <a:pt x="54" y="68"/>
                      </a:cubicBezTo>
                      <a:cubicBezTo>
                        <a:pt x="19" y="139"/>
                        <a:pt x="1" y="210"/>
                        <a:pt x="72" y="281"/>
                      </a:cubicBezTo>
                      <a:cubicBezTo>
                        <a:pt x="108" y="299"/>
                        <a:pt x="143" y="317"/>
                        <a:pt x="179" y="317"/>
                      </a:cubicBezTo>
                      <a:cubicBezTo>
                        <a:pt x="197" y="317"/>
                        <a:pt x="232" y="299"/>
                        <a:pt x="250" y="281"/>
                      </a:cubicBezTo>
                      <a:cubicBezTo>
                        <a:pt x="259" y="264"/>
                        <a:pt x="268" y="255"/>
                        <a:pt x="275" y="255"/>
                      </a:cubicBezTo>
                      <a:cubicBezTo>
                        <a:pt x="281" y="255"/>
                        <a:pt x="286" y="264"/>
                        <a:pt x="286" y="281"/>
                      </a:cubicBezTo>
                      <a:cubicBezTo>
                        <a:pt x="438" y="226"/>
                        <a:pt x="269" y="0"/>
                        <a:pt x="1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1" name="Google Shape;2111;p7"/>
                <p:cNvSpPr/>
                <p:nvPr/>
              </p:nvSpPr>
              <p:spPr>
                <a:xfrm>
                  <a:off x="-566339" y="3798022"/>
                  <a:ext cx="45415" cy="35971"/>
                </a:xfrm>
                <a:custGeom>
                  <a:rect b="b" l="l" r="r" t="t"/>
                  <a:pathLst>
                    <a:path extrusionOk="0" h="678" w="856">
                      <a:moveTo>
                        <a:pt x="446" y="1"/>
                      </a:moveTo>
                      <a:cubicBezTo>
                        <a:pt x="18" y="1"/>
                        <a:pt x="0" y="678"/>
                        <a:pt x="410" y="678"/>
                      </a:cubicBezTo>
                      <a:cubicBezTo>
                        <a:pt x="855" y="678"/>
                        <a:pt x="855"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2" name="Google Shape;2112;p7"/>
                <p:cNvSpPr/>
                <p:nvPr/>
              </p:nvSpPr>
              <p:spPr>
                <a:xfrm>
                  <a:off x="-652339" y="3954425"/>
                  <a:ext cx="28384" cy="27960"/>
                </a:xfrm>
                <a:custGeom>
                  <a:rect b="b" l="l" r="r" t="t"/>
                  <a:pathLst>
                    <a:path extrusionOk="0" h="527" w="535">
                      <a:moveTo>
                        <a:pt x="196" y="509"/>
                      </a:moveTo>
                      <a:lnTo>
                        <a:pt x="196" y="509"/>
                      </a:lnTo>
                      <a:cubicBezTo>
                        <a:pt x="210" y="513"/>
                        <a:pt x="223" y="517"/>
                        <a:pt x="237" y="519"/>
                      </a:cubicBezTo>
                      <a:lnTo>
                        <a:pt x="237" y="519"/>
                      </a:lnTo>
                      <a:lnTo>
                        <a:pt x="196" y="509"/>
                      </a:lnTo>
                      <a:close/>
                      <a:moveTo>
                        <a:pt x="290" y="0"/>
                      </a:moveTo>
                      <a:cubicBezTo>
                        <a:pt x="271" y="0"/>
                        <a:pt x="252" y="3"/>
                        <a:pt x="232" y="10"/>
                      </a:cubicBezTo>
                      <a:cubicBezTo>
                        <a:pt x="107" y="63"/>
                        <a:pt x="0" y="135"/>
                        <a:pt x="36" y="277"/>
                      </a:cubicBezTo>
                      <a:cubicBezTo>
                        <a:pt x="36" y="402"/>
                        <a:pt x="125" y="509"/>
                        <a:pt x="249" y="509"/>
                      </a:cubicBezTo>
                      <a:lnTo>
                        <a:pt x="263" y="522"/>
                      </a:lnTo>
                      <a:lnTo>
                        <a:pt x="263" y="522"/>
                      </a:lnTo>
                      <a:cubicBezTo>
                        <a:pt x="254" y="521"/>
                        <a:pt x="246" y="520"/>
                        <a:pt x="237" y="519"/>
                      </a:cubicBezTo>
                      <a:lnTo>
                        <a:pt x="237" y="519"/>
                      </a:lnTo>
                      <a:lnTo>
                        <a:pt x="267" y="527"/>
                      </a:lnTo>
                      <a:lnTo>
                        <a:pt x="263" y="522"/>
                      </a:lnTo>
                      <a:lnTo>
                        <a:pt x="263" y="522"/>
                      </a:lnTo>
                      <a:cubicBezTo>
                        <a:pt x="268" y="522"/>
                        <a:pt x="274" y="523"/>
                        <a:pt x="280" y="523"/>
                      </a:cubicBezTo>
                      <a:cubicBezTo>
                        <a:pt x="408" y="523"/>
                        <a:pt x="520" y="424"/>
                        <a:pt x="535" y="277"/>
                      </a:cubicBezTo>
                      <a:cubicBezTo>
                        <a:pt x="535" y="152"/>
                        <a:pt x="425" y="0"/>
                        <a:pt x="29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3" name="Google Shape;2113;p7"/>
                <p:cNvSpPr/>
                <p:nvPr/>
              </p:nvSpPr>
              <p:spPr>
                <a:xfrm>
                  <a:off x="-246900" y="3920895"/>
                  <a:ext cx="37828" cy="28437"/>
                </a:xfrm>
                <a:custGeom>
                  <a:rect b="b" l="l" r="r" t="t"/>
                  <a:pathLst>
                    <a:path extrusionOk="0" h="536" w="713">
                      <a:moveTo>
                        <a:pt x="357" y="1"/>
                      </a:moveTo>
                      <a:cubicBezTo>
                        <a:pt x="0" y="1"/>
                        <a:pt x="0" y="535"/>
                        <a:pt x="357" y="535"/>
                      </a:cubicBezTo>
                      <a:cubicBezTo>
                        <a:pt x="713" y="535"/>
                        <a:pt x="713" y="1"/>
                        <a:pt x="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4" name="Google Shape;2114;p7"/>
                <p:cNvSpPr/>
                <p:nvPr/>
              </p:nvSpPr>
              <p:spPr>
                <a:xfrm>
                  <a:off x="-492965" y="4018886"/>
                  <a:ext cx="33478" cy="25679"/>
                </a:xfrm>
                <a:custGeom>
                  <a:rect b="b" l="l" r="r" t="t"/>
                  <a:pathLst>
                    <a:path extrusionOk="0" h="484" w="631">
                      <a:moveTo>
                        <a:pt x="394" y="1"/>
                      </a:moveTo>
                      <a:cubicBezTo>
                        <a:pt x="357" y="1"/>
                        <a:pt x="321" y="9"/>
                        <a:pt x="292" y="24"/>
                      </a:cubicBezTo>
                      <a:cubicBezTo>
                        <a:pt x="256" y="42"/>
                        <a:pt x="238" y="60"/>
                        <a:pt x="220" y="60"/>
                      </a:cubicBezTo>
                      <a:cubicBezTo>
                        <a:pt x="0" y="197"/>
                        <a:pt x="195" y="484"/>
                        <a:pt x="377" y="484"/>
                      </a:cubicBezTo>
                      <a:cubicBezTo>
                        <a:pt x="430" y="484"/>
                        <a:pt x="483" y="459"/>
                        <a:pt x="523" y="398"/>
                      </a:cubicBezTo>
                      <a:lnTo>
                        <a:pt x="577" y="309"/>
                      </a:lnTo>
                      <a:cubicBezTo>
                        <a:pt x="630" y="220"/>
                        <a:pt x="612" y="113"/>
                        <a:pt x="541" y="60"/>
                      </a:cubicBezTo>
                      <a:cubicBezTo>
                        <a:pt x="499" y="18"/>
                        <a:pt x="445" y="1"/>
                        <a:pt x="3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5" name="Google Shape;2115;p7"/>
                <p:cNvSpPr/>
                <p:nvPr/>
              </p:nvSpPr>
              <p:spPr>
                <a:xfrm>
                  <a:off x="-635362" y="4265852"/>
                  <a:ext cx="32841" cy="28278"/>
                </a:xfrm>
                <a:custGeom>
                  <a:rect b="b" l="l" r="r" t="t"/>
                  <a:pathLst>
                    <a:path extrusionOk="0" h="533" w="619">
                      <a:moveTo>
                        <a:pt x="339" y="1"/>
                      </a:moveTo>
                      <a:lnTo>
                        <a:pt x="348" y="6"/>
                      </a:lnTo>
                      <a:lnTo>
                        <a:pt x="348" y="6"/>
                      </a:lnTo>
                      <a:cubicBezTo>
                        <a:pt x="343" y="6"/>
                        <a:pt x="339" y="6"/>
                        <a:pt x="335" y="6"/>
                      </a:cubicBezTo>
                      <a:cubicBezTo>
                        <a:pt x="280" y="6"/>
                        <a:pt x="225" y="22"/>
                        <a:pt x="179" y="54"/>
                      </a:cubicBezTo>
                      <a:cubicBezTo>
                        <a:pt x="72" y="143"/>
                        <a:pt x="1" y="375"/>
                        <a:pt x="143" y="464"/>
                      </a:cubicBezTo>
                      <a:cubicBezTo>
                        <a:pt x="207" y="510"/>
                        <a:pt x="280" y="532"/>
                        <a:pt x="348" y="532"/>
                      </a:cubicBezTo>
                      <a:cubicBezTo>
                        <a:pt x="492" y="532"/>
                        <a:pt x="618" y="437"/>
                        <a:pt x="606" y="268"/>
                      </a:cubicBezTo>
                      <a:cubicBezTo>
                        <a:pt x="606" y="126"/>
                        <a:pt x="482"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6" name="Google Shape;2116;p7"/>
                <p:cNvSpPr/>
                <p:nvPr/>
              </p:nvSpPr>
              <p:spPr>
                <a:xfrm>
                  <a:off x="-724175" y="4168498"/>
                  <a:ext cx="32151" cy="23716"/>
                </a:xfrm>
                <a:custGeom>
                  <a:rect b="b" l="l" r="r" t="t"/>
                  <a:pathLst>
                    <a:path extrusionOk="0" h="447" w="606">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7" name="Google Shape;2117;p7"/>
                <p:cNvSpPr/>
                <p:nvPr/>
              </p:nvSpPr>
              <p:spPr>
                <a:xfrm>
                  <a:off x="-811130" y="3729051"/>
                  <a:ext cx="35971" cy="25573"/>
                </a:xfrm>
                <a:custGeom>
                  <a:rect b="b" l="l" r="r" t="t"/>
                  <a:pathLst>
                    <a:path extrusionOk="0" h="482" w="678">
                      <a:moveTo>
                        <a:pt x="374" y="0"/>
                      </a:moveTo>
                      <a:cubicBezTo>
                        <a:pt x="72" y="0"/>
                        <a:pt x="0" y="481"/>
                        <a:pt x="303" y="481"/>
                      </a:cubicBezTo>
                      <a:cubicBezTo>
                        <a:pt x="606" y="481"/>
                        <a:pt x="677" y="0"/>
                        <a:pt x="37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8" name="Google Shape;2118;p7"/>
                <p:cNvSpPr/>
                <p:nvPr/>
              </p:nvSpPr>
              <p:spPr>
                <a:xfrm>
                  <a:off x="-296028" y="4129769"/>
                  <a:ext cx="45415" cy="32204"/>
                </a:xfrm>
                <a:custGeom>
                  <a:rect b="b" l="l" r="r" t="t"/>
                  <a:pathLst>
                    <a:path extrusionOk="0" h="607" w="856">
                      <a:moveTo>
                        <a:pt x="392" y="1"/>
                      </a:moveTo>
                      <a:cubicBezTo>
                        <a:pt x="0" y="1"/>
                        <a:pt x="71" y="606"/>
                        <a:pt x="463"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19" name="Google Shape;2119;p7"/>
                <p:cNvSpPr/>
                <p:nvPr/>
              </p:nvSpPr>
              <p:spPr>
                <a:xfrm>
                  <a:off x="-669370" y="4471914"/>
                  <a:ext cx="35971" cy="26528"/>
                </a:xfrm>
                <a:custGeom>
                  <a:rect b="b" l="l" r="r" t="t"/>
                  <a:pathLst>
                    <a:path extrusionOk="0" h="500" w="678">
                      <a:moveTo>
                        <a:pt x="357" y="0"/>
                      </a:moveTo>
                      <a:cubicBezTo>
                        <a:pt x="18" y="0"/>
                        <a:pt x="0" y="499"/>
                        <a:pt x="321" y="499"/>
                      </a:cubicBezTo>
                      <a:cubicBezTo>
                        <a:pt x="642" y="499"/>
                        <a:pt x="677"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0" name="Google Shape;2120;p7"/>
                <p:cNvSpPr/>
                <p:nvPr/>
              </p:nvSpPr>
              <p:spPr>
                <a:xfrm>
                  <a:off x="-933844" y="4437323"/>
                  <a:ext cx="26368" cy="25785"/>
                </a:xfrm>
                <a:custGeom>
                  <a:rect b="b" l="l" r="r" t="t"/>
                  <a:pathLst>
                    <a:path extrusionOk="0" h="486" w="497">
                      <a:moveTo>
                        <a:pt x="251" y="0"/>
                      </a:moveTo>
                      <a:cubicBezTo>
                        <a:pt x="137" y="0"/>
                        <a:pt x="28" y="82"/>
                        <a:pt x="15" y="207"/>
                      </a:cubicBezTo>
                      <a:cubicBezTo>
                        <a:pt x="1" y="323"/>
                        <a:pt x="115" y="485"/>
                        <a:pt x="245" y="485"/>
                      </a:cubicBezTo>
                      <a:cubicBezTo>
                        <a:pt x="275" y="485"/>
                        <a:pt x="306" y="477"/>
                        <a:pt x="336" y="456"/>
                      </a:cubicBezTo>
                      <a:lnTo>
                        <a:pt x="478" y="314"/>
                      </a:lnTo>
                      <a:cubicBezTo>
                        <a:pt x="478" y="278"/>
                        <a:pt x="496" y="260"/>
                        <a:pt x="496" y="243"/>
                      </a:cubicBezTo>
                      <a:cubicBezTo>
                        <a:pt x="478" y="171"/>
                        <a:pt x="443" y="100"/>
                        <a:pt x="389" y="47"/>
                      </a:cubicBezTo>
                      <a:cubicBezTo>
                        <a:pt x="347" y="15"/>
                        <a:pt x="298" y="0"/>
                        <a:pt x="2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1" name="Google Shape;2121;p7"/>
                <p:cNvSpPr/>
                <p:nvPr/>
              </p:nvSpPr>
              <p:spPr>
                <a:xfrm>
                  <a:off x="-831927" y="4677021"/>
                  <a:ext cx="25573" cy="21753"/>
                </a:xfrm>
                <a:custGeom>
                  <a:rect b="b" l="l" r="r" t="t"/>
                  <a:pathLst>
                    <a:path extrusionOk="0" h="410" w="482">
                      <a:moveTo>
                        <a:pt x="232" y="0"/>
                      </a:moveTo>
                      <a:cubicBezTo>
                        <a:pt x="0" y="36"/>
                        <a:pt x="0" y="374"/>
                        <a:pt x="232" y="410"/>
                      </a:cubicBezTo>
                      <a:cubicBezTo>
                        <a:pt x="481" y="374"/>
                        <a:pt x="481" y="36"/>
                        <a:pt x="2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2" name="Google Shape;2122;p7"/>
                <p:cNvSpPr/>
                <p:nvPr/>
              </p:nvSpPr>
              <p:spPr>
                <a:xfrm>
                  <a:off x="-965199" y="4202559"/>
                  <a:ext cx="35971" cy="26528"/>
                </a:xfrm>
                <a:custGeom>
                  <a:rect b="b" l="l" r="r" t="t"/>
                  <a:pathLst>
                    <a:path extrusionOk="0" h="500" w="678">
                      <a:moveTo>
                        <a:pt x="357" y="0"/>
                      </a:moveTo>
                      <a:cubicBezTo>
                        <a:pt x="36" y="0"/>
                        <a:pt x="1" y="499"/>
                        <a:pt x="321" y="499"/>
                      </a:cubicBezTo>
                      <a:cubicBezTo>
                        <a:pt x="642" y="499"/>
                        <a:pt x="678"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3" name="Google Shape;2123;p7"/>
                <p:cNvSpPr/>
                <p:nvPr/>
              </p:nvSpPr>
              <p:spPr>
                <a:xfrm>
                  <a:off x="-43597" y="3685706"/>
                  <a:ext cx="35865" cy="29552"/>
                </a:xfrm>
                <a:custGeom>
                  <a:rect b="b" l="l" r="r" t="t"/>
                  <a:pathLst>
                    <a:path extrusionOk="0" h="557" w="676">
                      <a:moveTo>
                        <a:pt x="376" y="0"/>
                      </a:moveTo>
                      <a:cubicBezTo>
                        <a:pt x="284" y="0"/>
                        <a:pt x="192" y="41"/>
                        <a:pt x="141" y="123"/>
                      </a:cubicBezTo>
                      <a:lnTo>
                        <a:pt x="105" y="158"/>
                      </a:lnTo>
                      <a:cubicBezTo>
                        <a:pt x="0" y="338"/>
                        <a:pt x="136" y="557"/>
                        <a:pt x="330" y="557"/>
                      </a:cubicBezTo>
                      <a:cubicBezTo>
                        <a:pt x="366" y="557"/>
                        <a:pt x="405" y="549"/>
                        <a:pt x="444" y="532"/>
                      </a:cubicBezTo>
                      <a:lnTo>
                        <a:pt x="497" y="497"/>
                      </a:lnTo>
                      <a:cubicBezTo>
                        <a:pt x="640" y="408"/>
                        <a:pt x="675" y="212"/>
                        <a:pt x="569" y="69"/>
                      </a:cubicBezTo>
                      <a:cubicBezTo>
                        <a:pt x="515" y="23"/>
                        <a:pt x="445" y="0"/>
                        <a:pt x="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124" name="Google Shape;2124;p7"/>
            <p:cNvGrpSpPr/>
            <p:nvPr/>
          </p:nvGrpSpPr>
          <p:grpSpPr>
            <a:xfrm>
              <a:off x="-1147599" y="4268346"/>
              <a:ext cx="1738605" cy="1518413"/>
              <a:chOff x="-1147599" y="4268346"/>
              <a:chExt cx="1738605" cy="1518413"/>
            </a:xfrm>
          </p:grpSpPr>
          <p:sp>
            <p:nvSpPr>
              <p:cNvPr id="2125" name="Google Shape;2125;p7"/>
              <p:cNvSpPr/>
              <p:nvPr/>
            </p:nvSpPr>
            <p:spPr>
              <a:xfrm>
                <a:off x="-920793" y="5447260"/>
                <a:ext cx="442373" cy="339499"/>
              </a:xfrm>
              <a:custGeom>
                <a:rect b="b" l="l" r="r" t="t"/>
                <a:pathLst>
                  <a:path extrusionOk="0" h="6399" w="8338">
                    <a:moveTo>
                      <a:pt x="8338" y="1"/>
                    </a:moveTo>
                    <a:lnTo>
                      <a:pt x="54" y="5808"/>
                    </a:lnTo>
                    <a:cubicBezTo>
                      <a:pt x="1" y="6093"/>
                      <a:pt x="179" y="6360"/>
                      <a:pt x="464" y="6396"/>
                    </a:cubicBezTo>
                    <a:cubicBezTo>
                      <a:pt x="470" y="6398"/>
                      <a:pt x="477" y="6399"/>
                      <a:pt x="485" y="6399"/>
                    </a:cubicBezTo>
                    <a:cubicBezTo>
                      <a:pt x="1140" y="6399"/>
                      <a:pt x="8337" y="1"/>
                      <a:pt x="833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126" name="Google Shape;2126;p7"/>
              <p:cNvGrpSpPr/>
              <p:nvPr/>
            </p:nvGrpSpPr>
            <p:grpSpPr>
              <a:xfrm>
                <a:off x="-1147599" y="4268346"/>
                <a:ext cx="924377" cy="1359534"/>
                <a:chOff x="-1147599" y="4268346"/>
                <a:chExt cx="924377" cy="1359534"/>
              </a:xfrm>
            </p:grpSpPr>
            <p:sp>
              <p:nvSpPr>
                <p:cNvPr id="2127" name="Google Shape;2127;p7"/>
                <p:cNvSpPr/>
                <p:nvPr/>
              </p:nvSpPr>
              <p:spPr>
                <a:xfrm>
                  <a:off x="-1147599" y="4272484"/>
                  <a:ext cx="924377" cy="1355396"/>
                </a:xfrm>
                <a:custGeom>
                  <a:rect b="b" l="l" r="r" t="t"/>
                  <a:pathLst>
                    <a:path extrusionOk="0" h="25547" w="17423">
                      <a:moveTo>
                        <a:pt x="16407" y="1"/>
                      </a:moveTo>
                      <a:cubicBezTo>
                        <a:pt x="16407" y="1"/>
                        <a:pt x="0" y="10832"/>
                        <a:pt x="7643" y="25546"/>
                      </a:cubicBezTo>
                      <a:cubicBezTo>
                        <a:pt x="7643" y="25546"/>
                        <a:pt x="13949" y="23836"/>
                        <a:pt x="15802" y="13967"/>
                      </a:cubicBezTo>
                      <a:cubicBezTo>
                        <a:pt x="17423" y="5345"/>
                        <a:pt x="16407" y="1"/>
                        <a:pt x="1640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8" name="Google Shape;2128;p7"/>
                <p:cNvSpPr/>
                <p:nvPr/>
              </p:nvSpPr>
              <p:spPr>
                <a:xfrm>
                  <a:off x="-714731" y="4268346"/>
                  <a:ext cx="440463" cy="1339692"/>
                </a:xfrm>
                <a:custGeom>
                  <a:rect b="b" l="l" r="r" t="t"/>
                  <a:pathLst>
                    <a:path extrusionOk="0" h="25251" w="8302">
                      <a:moveTo>
                        <a:pt x="8153" y="1"/>
                      </a:moveTo>
                      <a:cubicBezTo>
                        <a:pt x="8103" y="1"/>
                        <a:pt x="8048" y="24"/>
                        <a:pt x="8035" y="79"/>
                      </a:cubicBezTo>
                      <a:cubicBezTo>
                        <a:pt x="7981" y="239"/>
                        <a:pt x="2192" y="15025"/>
                        <a:pt x="18" y="25108"/>
                      </a:cubicBezTo>
                      <a:cubicBezTo>
                        <a:pt x="0" y="25179"/>
                        <a:pt x="54" y="25232"/>
                        <a:pt x="125" y="25250"/>
                      </a:cubicBezTo>
                      <a:lnTo>
                        <a:pt x="143" y="25250"/>
                      </a:lnTo>
                      <a:cubicBezTo>
                        <a:pt x="196" y="25250"/>
                        <a:pt x="250" y="25215"/>
                        <a:pt x="268" y="25161"/>
                      </a:cubicBezTo>
                      <a:cubicBezTo>
                        <a:pt x="2441" y="15096"/>
                        <a:pt x="8213" y="328"/>
                        <a:pt x="8266" y="185"/>
                      </a:cubicBezTo>
                      <a:cubicBezTo>
                        <a:pt x="8302" y="114"/>
                        <a:pt x="8266" y="43"/>
                        <a:pt x="8195" y="7"/>
                      </a:cubicBezTo>
                      <a:cubicBezTo>
                        <a:pt x="8182" y="3"/>
                        <a:pt x="8168" y="1"/>
                        <a:pt x="81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29" name="Google Shape;2129;p7"/>
                <p:cNvSpPr/>
                <p:nvPr/>
              </p:nvSpPr>
              <p:spPr>
                <a:xfrm>
                  <a:off x="-580557" y="4550540"/>
                  <a:ext cx="307242" cy="271111"/>
                </a:xfrm>
                <a:custGeom>
                  <a:rect b="b" l="l" r="r" t="t"/>
                  <a:pathLst>
                    <a:path extrusionOk="0" h="5110" w="5791">
                      <a:moveTo>
                        <a:pt x="164" y="1"/>
                      </a:moveTo>
                      <a:cubicBezTo>
                        <a:pt x="146" y="1"/>
                        <a:pt x="127" y="5"/>
                        <a:pt x="108" y="15"/>
                      </a:cubicBezTo>
                      <a:cubicBezTo>
                        <a:pt x="37" y="33"/>
                        <a:pt x="1" y="104"/>
                        <a:pt x="37" y="175"/>
                      </a:cubicBezTo>
                      <a:lnTo>
                        <a:pt x="1782" y="5021"/>
                      </a:lnTo>
                      <a:cubicBezTo>
                        <a:pt x="1800" y="5056"/>
                        <a:pt x="1818" y="5092"/>
                        <a:pt x="1854" y="5110"/>
                      </a:cubicBezTo>
                      <a:lnTo>
                        <a:pt x="1907" y="5110"/>
                      </a:lnTo>
                      <a:cubicBezTo>
                        <a:pt x="1925" y="5110"/>
                        <a:pt x="1943" y="5092"/>
                        <a:pt x="1978" y="5074"/>
                      </a:cubicBezTo>
                      <a:lnTo>
                        <a:pt x="5702" y="2687"/>
                      </a:lnTo>
                      <a:cubicBezTo>
                        <a:pt x="5773" y="2651"/>
                        <a:pt x="5791" y="2562"/>
                        <a:pt x="5755" y="2509"/>
                      </a:cubicBezTo>
                      <a:cubicBezTo>
                        <a:pt x="5732" y="2474"/>
                        <a:pt x="5687" y="2455"/>
                        <a:pt x="5643" y="2455"/>
                      </a:cubicBezTo>
                      <a:cubicBezTo>
                        <a:pt x="5619" y="2455"/>
                        <a:pt x="5596" y="2461"/>
                        <a:pt x="5577" y="2473"/>
                      </a:cubicBezTo>
                      <a:lnTo>
                        <a:pt x="1978" y="4789"/>
                      </a:lnTo>
                      <a:lnTo>
                        <a:pt x="268" y="86"/>
                      </a:lnTo>
                      <a:cubicBezTo>
                        <a:pt x="255" y="34"/>
                        <a:pt x="213" y="1"/>
                        <a:pt x="1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0" name="Google Shape;2130;p7"/>
                <p:cNvSpPr/>
                <p:nvPr/>
              </p:nvSpPr>
              <p:spPr>
                <a:xfrm>
                  <a:off x="-477526" y="4439551"/>
                  <a:ext cx="220974" cy="189300"/>
                </a:xfrm>
                <a:custGeom>
                  <a:rect b="b" l="l" r="r" t="t"/>
                  <a:pathLst>
                    <a:path extrusionOk="0" h="3568" w="4165">
                      <a:moveTo>
                        <a:pt x="144" y="0"/>
                      </a:moveTo>
                      <a:cubicBezTo>
                        <a:pt x="132" y="0"/>
                        <a:pt x="120" y="2"/>
                        <a:pt x="108" y="5"/>
                      </a:cubicBezTo>
                      <a:cubicBezTo>
                        <a:pt x="36" y="40"/>
                        <a:pt x="1" y="112"/>
                        <a:pt x="36" y="183"/>
                      </a:cubicBezTo>
                      <a:lnTo>
                        <a:pt x="1212" y="3478"/>
                      </a:lnTo>
                      <a:cubicBezTo>
                        <a:pt x="1230" y="3514"/>
                        <a:pt x="1266" y="3550"/>
                        <a:pt x="1301" y="3568"/>
                      </a:cubicBezTo>
                      <a:lnTo>
                        <a:pt x="1337" y="3568"/>
                      </a:lnTo>
                      <a:cubicBezTo>
                        <a:pt x="1355" y="3568"/>
                        <a:pt x="1390" y="3568"/>
                        <a:pt x="1408" y="3550"/>
                      </a:cubicBezTo>
                      <a:lnTo>
                        <a:pt x="4045" y="1875"/>
                      </a:lnTo>
                      <a:cubicBezTo>
                        <a:pt x="4165" y="1800"/>
                        <a:pt x="4095" y="1624"/>
                        <a:pt x="3974" y="1624"/>
                      </a:cubicBezTo>
                      <a:cubicBezTo>
                        <a:pt x="3951" y="1624"/>
                        <a:pt x="3927" y="1630"/>
                        <a:pt x="3902" y="1644"/>
                      </a:cubicBezTo>
                      <a:lnTo>
                        <a:pt x="1408" y="3247"/>
                      </a:lnTo>
                      <a:lnTo>
                        <a:pt x="268" y="94"/>
                      </a:lnTo>
                      <a:cubicBezTo>
                        <a:pt x="253" y="35"/>
                        <a:pt x="202" y="0"/>
                        <a:pt x="14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1" name="Google Shape;2131;p7"/>
                <p:cNvSpPr/>
                <p:nvPr/>
              </p:nvSpPr>
              <p:spPr>
                <a:xfrm>
                  <a:off x="-697276" y="4704663"/>
                  <a:ext cx="410168" cy="332496"/>
                </a:xfrm>
                <a:custGeom>
                  <a:rect b="b" l="l" r="r" t="t"/>
                  <a:pathLst>
                    <a:path extrusionOk="0" h="6267" w="7731">
                      <a:moveTo>
                        <a:pt x="155" y="0"/>
                      </a:moveTo>
                      <a:cubicBezTo>
                        <a:pt x="76" y="0"/>
                        <a:pt x="1" y="73"/>
                        <a:pt x="45" y="174"/>
                      </a:cubicBezTo>
                      <a:lnTo>
                        <a:pt x="2504" y="6195"/>
                      </a:lnTo>
                      <a:cubicBezTo>
                        <a:pt x="2522" y="6231"/>
                        <a:pt x="2557" y="6249"/>
                        <a:pt x="2593" y="6266"/>
                      </a:cubicBezTo>
                      <a:lnTo>
                        <a:pt x="2629" y="6266"/>
                      </a:lnTo>
                      <a:cubicBezTo>
                        <a:pt x="2646" y="6266"/>
                        <a:pt x="2664" y="6249"/>
                        <a:pt x="2682" y="6249"/>
                      </a:cubicBezTo>
                      <a:lnTo>
                        <a:pt x="7617" y="3559"/>
                      </a:lnTo>
                      <a:cubicBezTo>
                        <a:pt x="7730" y="3477"/>
                        <a:pt x="7652" y="3322"/>
                        <a:pt x="7529" y="3322"/>
                      </a:cubicBezTo>
                      <a:cubicBezTo>
                        <a:pt x="7517" y="3322"/>
                        <a:pt x="7505" y="3324"/>
                        <a:pt x="7492" y="3327"/>
                      </a:cubicBezTo>
                      <a:lnTo>
                        <a:pt x="2700" y="5963"/>
                      </a:lnTo>
                      <a:lnTo>
                        <a:pt x="277" y="85"/>
                      </a:lnTo>
                      <a:cubicBezTo>
                        <a:pt x="251" y="25"/>
                        <a:pt x="202" y="0"/>
                        <a:pt x="15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2" name="Google Shape;2132;p7"/>
                <p:cNvSpPr/>
                <p:nvPr/>
              </p:nvSpPr>
              <p:spPr>
                <a:xfrm>
                  <a:off x="-782481" y="4882287"/>
                  <a:ext cx="458130" cy="387355"/>
                </a:xfrm>
                <a:custGeom>
                  <a:rect b="b" l="l" r="r" t="t"/>
                  <a:pathLst>
                    <a:path extrusionOk="0" h="7301" w="8635">
                      <a:moveTo>
                        <a:pt x="188" y="1"/>
                      </a:moveTo>
                      <a:cubicBezTo>
                        <a:pt x="104" y="1"/>
                        <a:pt x="1" y="80"/>
                        <a:pt x="48" y="175"/>
                      </a:cubicBezTo>
                      <a:lnTo>
                        <a:pt x="3023" y="7229"/>
                      </a:lnTo>
                      <a:cubicBezTo>
                        <a:pt x="3023" y="7265"/>
                        <a:pt x="3059" y="7283"/>
                        <a:pt x="3094" y="7301"/>
                      </a:cubicBezTo>
                      <a:lnTo>
                        <a:pt x="3130" y="7301"/>
                      </a:lnTo>
                      <a:cubicBezTo>
                        <a:pt x="3166" y="7301"/>
                        <a:pt x="3183" y="7283"/>
                        <a:pt x="3201" y="7265"/>
                      </a:cubicBezTo>
                      <a:lnTo>
                        <a:pt x="8546" y="3916"/>
                      </a:lnTo>
                      <a:cubicBezTo>
                        <a:pt x="8617" y="3880"/>
                        <a:pt x="8635" y="3791"/>
                        <a:pt x="8599" y="3738"/>
                      </a:cubicBezTo>
                      <a:cubicBezTo>
                        <a:pt x="8576" y="3703"/>
                        <a:pt x="8530" y="3676"/>
                        <a:pt x="8486" y="3676"/>
                      </a:cubicBezTo>
                      <a:cubicBezTo>
                        <a:pt x="8462" y="3676"/>
                        <a:pt x="8440" y="3684"/>
                        <a:pt x="8421" y="3702"/>
                      </a:cubicBezTo>
                      <a:lnTo>
                        <a:pt x="3201" y="6962"/>
                      </a:lnTo>
                      <a:lnTo>
                        <a:pt x="280" y="68"/>
                      </a:lnTo>
                      <a:cubicBezTo>
                        <a:pt x="268" y="21"/>
                        <a:pt x="230" y="1"/>
                        <a:pt x="1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3" name="Google Shape;2133;p7"/>
                <p:cNvSpPr/>
                <p:nvPr/>
              </p:nvSpPr>
              <p:spPr>
                <a:xfrm>
                  <a:off x="-844236" y="5123683"/>
                  <a:ext cx="441471" cy="359554"/>
                </a:xfrm>
                <a:custGeom>
                  <a:rect b="b" l="l" r="r" t="t"/>
                  <a:pathLst>
                    <a:path extrusionOk="0" h="6777" w="8321">
                      <a:moveTo>
                        <a:pt x="140" y="1"/>
                      </a:moveTo>
                      <a:cubicBezTo>
                        <a:pt x="124" y="1"/>
                        <a:pt x="107" y="3"/>
                        <a:pt x="90" y="7"/>
                      </a:cubicBezTo>
                      <a:cubicBezTo>
                        <a:pt x="36" y="43"/>
                        <a:pt x="1" y="114"/>
                        <a:pt x="36" y="185"/>
                      </a:cubicBezTo>
                      <a:lnTo>
                        <a:pt x="2922" y="6705"/>
                      </a:lnTo>
                      <a:cubicBezTo>
                        <a:pt x="2940" y="6741"/>
                        <a:pt x="2958" y="6759"/>
                        <a:pt x="2994" y="6777"/>
                      </a:cubicBezTo>
                      <a:lnTo>
                        <a:pt x="3047" y="6777"/>
                      </a:lnTo>
                      <a:cubicBezTo>
                        <a:pt x="3065" y="6777"/>
                        <a:pt x="3083" y="6777"/>
                        <a:pt x="3100" y="6759"/>
                      </a:cubicBezTo>
                      <a:lnTo>
                        <a:pt x="8249" y="3695"/>
                      </a:lnTo>
                      <a:cubicBezTo>
                        <a:pt x="8302" y="3659"/>
                        <a:pt x="8320" y="3570"/>
                        <a:pt x="8284" y="3517"/>
                      </a:cubicBezTo>
                      <a:cubicBezTo>
                        <a:pt x="8261" y="3482"/>
                        <a:pt x="8224" y="3463"/>
                        <a:pt x="8180" y="3463"/>
                      </a:cubicBezTo>
                      <a:cubicBezTo>
                        <a:pt x="8157" y="3463"/>
                        <a:pt x="8132" y="3468"/>
                        <a:pt x="8106" y="3481"/>
                      </a:cubicBezTo>
                      <a:lnTo>
                        <a:pt x="3100" y="6474"/>
                      </a:lnTo>
                      <a:lnTo>
                        <a:pt x="268" y="78"/>
                      </a:lnTo>
                      <a:cubicBezTo>
                        <a:pt x="241" y="24"/>
                        <a:pt x="193" y="1"/>
                        <a:pt x="1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134" name="Google Shape;2134;p7"/>
              <p:cNvGrpSpPr/>
              <p:nvPr/>
            </p:nvGrpSpPr>
            <p:grpSpPr>
              <a:xfrm>
                <a:off x="-732716" y="5242578"/>
                <a:ext cx="1323722" cy="506092"/>
                <a:chOff x="-732716" y="5242578"/>
                <a:chExt cx="1323722" cy="506092"/>
              </a:xfrm>
            </p:grpSpPr>
            <p:sp>
              <p:nvSpPr>
                <p:cNvPr id="2135" name="Google Shape;2135;p7"/>
                <p:cNvSpPr/>
                <p:nvPr/>
              </p:nvSpPr>
              <p:spPr>
                <a:xfrm>
                  <a:off x="-732716" y="5242578"/>
                  <a:ext cx="1317621" cy="506092"/>
                </a:xfrm>
                <a:custGeom>
                  <a:rect b="b" l="l" r="r" t="t"/>
                  <a:pathLst>
                    <a:path extrusionOk="0" h="9539" w="24835">
                      <a:moveTo>
                        <a:pt x="16221" y="0"/>
                      </a:moveTo>
                      <a:cubicBezTo>
                        <a:pt x="14837" y="0"/>
                        <a:pt x="13303" y="59"/>
                        <a:pt x="11634" y="207"/>
                      </a:cubicBezTo>
                      <a:cubicBezTo>
                        <a:pt x="2174" y="1062"/>
                        <a:pt x="1" y="6852"/>
                        <a:pt x="1" y="6852"/>
                      </a:cubicBezTo>
                      <a:cubicBezTo>
                        <a:pt x="2997" y="8790"/>
                        <a:pt x="5916" y="9538"/>
                        <a:pt x="8638" y="9538"/>
                      </a:cubicBezTo>
                      <a:cubicBezTo>
                        <a:pt x="17873" y="9538"/>
                        <a:pt x="24834" y="919"/>
                        <a:pt x="24834" y="919"/>
                      </a:cubicBezTo>
                      <a:cubicBezTo>
                        <a:pt x="24834" y="919"/>
                        <a:pt x="21691" y="0"/>
                        <a:pt x="1622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6" name="Google Shape;2136;p7"/>
                <p:cNvSpPr/>
                <p:nvPr/>
              </p:nvSpPr>
              <p:spPr>
                <a:xfrm>
                  <a:off x="-711919" y="5289212"/>
                  <a:ext cx="1302925" cy="292333"/>
                </a:xfrm>
                <a:custGeom>
                  <a:rect b="b" l="l" r="r" t="t"/>
                  <a:pathLst>
                    <a:path extrusionOk="0" h="5510" w="24558">
                      <a:moveTo>
                        <a:pt x="24402" y="1"/>
                      </a:moveTo>
                      <a:cubicBezTo>
                        <a:pt x="24392" y="1"/>
                        <a:pt x="24382" y="2"/>
                        <a:pt x="24371" y="5"/>
                      </a:cubicBezTo>
                      <a:cubicBezTo>
                        <a:pt x="24228" y="40"/>
                        <a:pt x="9799" y="4138"/>
                        <a:pt x="125" y="5278"/>
                      </a:cubicBezTo>
                      <a:cubicBezTo>
                        <a:pt x="54" y="5278"/>
                        <a:pt x="1" y="5349"/>
                        <a:pt x="19" y="5402"/>
                      </a:cubicBezTo>
                      <a:cubicBezTo>
                        <a:pt x="19" y="5474"/>
                        <a:pt x="72" y="5509"/>
                        <a:pt x="143" y="5509"/>
                      </a:cubicBezTo>
                      <a:cubicBezTo>
                        <a:pt x="9834" y="4387"/>
                        <a:pt x="24300" y="272"/>
                        <a:pt x="24442" y="236"/>
                      </a:cubicBezTo>
                      <a:cubicBezTo>
                        <a:pt x="24557" y="187"/>
                        <a:pt x="24520" y="1"/>
                        <a:pt x="244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7" name="Google Shape;2137;p7"/>
                <p:cNvSpPr/>
                <p:nvPr/>
              </p:nvSpPr>
              <p:spPr>
                <a:xfrm>
                  <a:off x="49884" y="5250854"/>
                  <a:ext cx="247661" cy="299495"/>
                </a:xfrm>
                <a:custGeom>
                  <a:rect b="b" l="l" r="r" t="t"/>
                  <a:pathLst>
                    <a:path extrusionOk="0" h="5645" w="4668">
                      <a:moveTo>
                        <a:pt x="2724" y="1"/>
                      </a:moveTo>
                      <a:cubicBezTo>
                        <a:pt x="2690" y="1"/>
                        <a:pt x="2657" y="20"/>
                        <a:pt x="2637" y="51"/>
                      </a:cubicBezTo>
                      <a:lnTo>
                        <a:pt x="36" y="3346"/>
                      </a:lnTo>
                      <a:cubicBezTo>
                        <a:pt x="18" y="3382"/>
                        <a:pt x="0" y="3418"/>
                        <a:pt x="18" y="3453"/>
                      </a:cubicBezTo>
                      <a:cubicBezTo>
                        <a:pt x="18" y="3489"/>
                        <a:pt x="36" y="3525"/>
                        <a:pt x="71" y="3542"/>
                      </a:cubicBezTo>
                      <a:lnTo>
                        <a:pt x="4489" y="5627"/>
                      </a:lnTo>
                      <a:cubicBezTo>
                        <a:pt x="4507" y="5627"/>
                        <a:pt x="4525" y="5645"/>
                        <a:pt x="4543" y="5645"/>
                      </a:cubicBezTo>
                      <a:cubicBezTo>
                        <a:pt x="4578" y="5645"/>
                        <a:pt x="4632" y="5609"/>
                        <a:pt x="4650" y="5573"/>
                      </a:cubicBezTo>
                      <a:cubicBezTo>
                        <a:pt x="4667" y="5502"/>
                        <a:pt x="4650" y="5431"/>
                        <a:pt x="4596" y="5413"/>
                      </a:cubicBezTo>
                      <a:lnTo>
                        <a:pt x="321" y="3382"/>
                      </a:lnTo>
                      <a:lnTo>
                        <a:pt x="2815" y="193"/>
                      </a:lnTo>
                      <a:cubicBezTo>
                        <a:pt x="2868" y="140"/>
                        <a:pt x="2850" y="69"/>
                        <a:pt x="2797" y="33"/>
                      </a:cubicBezTo>
                      <a:cubicBezTo>
                        <a:pt x="2775" y="11"/>
                        <a:pt x="2749" y="1"/>
                        <a:pt x="27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8" name="Google Shape;2138;p7"/>
                <p:cNvSpPr/>
                <p:nvPr/>
              </p:nvSpPr>
              <p:spPr>
                <a:xfrm>
                  <a:off x="237961" y="5251225"/>
                  <a:ext cx="173914" cy="212167"/>
                </a:xfrm>
                <a:custGeom>
                  <a:rect b="b" l="l" r="r" t="t"/>
                  <a:pathLst>
                    <a:path extrusionOk="0" h="3999" w="3278">
                      <a:moveTo>
                        <a:pt x="1934" y="1"/>
                      </a:moveTo>
                      <a:cubicBezTo>
                        <a:pt x="1907" y="1"/>
                        <a:pt x="1884" y="13"/>
                        <a:pt x="1871" y="44"/>
                      </a:cubicBezTo>
                      <a:lnTo>
                        <a:pt x="36" y="2377"/>
                      </a:lnTo>
                      <a:cubicBezTo>
                        <a:pt x="0" y="2431"/>
                        <a:pt x="18" y="2520"/>
                        <a:pt x="89" y="2556"/>
                      </a:cubicBezTo>
                      <a:lnTo>
                        <a:pt x="3082" y="3981"/>
                      </a:lnTo>
                      <a:cubicBezTo>
                        <a:pt x="3100" y="3981"/>
                        <a:pt x="3118" y="3981"/>
                        <a:pt x="3135" y="3999"/>
                      </a:cubicBezTo>
                      <a:lnTo>
                        <a:pt x="3135" y="3981"/>
                      </a:lnTo>
                      <a:cubicBezTo>
                        <a:pt x="3260" y="3963"/>
                        <a:pt x="3278" y="3820"/>
                        <a:pt x="3189" y="3767"/>
                      </a:cubicBezTo>
                      <a:lnTo>
                        <a:pt x="321" y="2395"/>
                      </a:lnTo>
                      <a:lnTo>
                        <a:pt x="2049" y="186"/>
                      </a:lnTo>
                      <a:cubicBezTo>
                        <a:pt x="2130" y="119"/>
                        <a:pt x="2017" y="1"/>
                        <a:pt x="19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39" name="Google Shape;2139;p7"/>
                <p:cNvSpPr/>
                <p:nvPr/>
              </p:nvSpPr>
              <p:spPr>
                <a:xfrm>
                  <a:off x="-159945" y="5246557"/>
                  <a:ext cx="302467" cy="398284"/>
                </a:xfrm>
                <a:custGeom>
                  <a:rect b="b" l="l" r="r" t="t"/>
                  <a:pathLst>
                    <a:path extrusionOk="0" h="7507" w="5701">
                      <a:moveTo>
                        <a:pt x="3093" y="0"/>
                      </a:moveTo>
                      <a:cubicBezTo>
                        <a:pt x="3061" y="0"/>
                        <a:pt x="3031" y="13"/>
                        <a:pt x="3011" y="43"/>
                      </a:cubicBezTo>
                      <a:lnTo>
                        <a:pt x="18" y="4461"/>
                      </a:lnTo>
                      <a:cubicBezTo>
                        <a:pt x="0" y="4479"/>
                        <a:pt x="0" y="4514"/>
                        <a:pt x="0" y="4550"/>
                      </a:cubicBezTo>
                      <a:cubicBezTo>
                        <a:pt x="18" y="4585"/>
                        <a:pt x="36" y="4621"/>
                        <a:pt x="72" y="4639"/>
                      </a:cubicBezTo>
                      <a:lnTo>
                        <a:pt x="5505" y="7507"/>
                      </a:lnTo>
                      <a:lnTo>
                        <a:pt x="5558" y="7507"/>
                      </a:lnTo>
                      <a:cubicBezTo>
                        <a:pt x="5612" y="7507"/>
                        <a:pt x="5647" y="7489"/>
                        <a:pt x="5665" y="7436"/>
                      </a:cubicBezTo>
                      <a:cubicBezTo>
                        <a:pt x="5701" y="7382"/>
                        <a:pt x="5683" y="7311"/>
                        <a:pt x="5612" y="7275"/>
                      </a:cubicBezTo>
                      <a:lnTo>
                        <a:pt x="303" y="4479"/>
                      </a:lnTo>
                      <a:lnTo>
                        <a:pt x="3207" y="185"/>
                      </a:lnTo>
                      <a:cubicBezTo>
                        <a:pt x="3243" y="132"/>
                        <a:pt x="3225" y="61"/>
                        <a:pt x="3171" y="25"/>
                      </a:cubicBezTo>
                      <a:cubicBezTo>
                        <a:pt x="3147" y="9"/>
                        <a:pt x="3120" y="0"/>
                        <a:pt x="309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0" name="Google Shape;2140;p7"/>
                <p:cNvSpPr/>
                <p:nvPr/>
              </p:nvSpPr>
              <p:spPr>
                <a:xfrm>
                  <a:off x="-384894" y="5262738"/>
                  <a:ext cx="353559" cy="446405"/>
                </a:xfrm>
                <a:custGeom>
                  <a:rect b="b" l="l" r="r" t="t"/>
                  <a:pathLst>
                    <a:path extrusionOk="0" h="8414" w="6664">
                      <a:moveTo>
                        <a:pt x="3771" y="0"/>
                      </a:moveTo>
                      <a:cubicBezTo>
                        <a:pt x="3741" y="0"/>
                        <a:pt x="3711" y="13"/>
                        <a:pt x="3688" y="41"/>
                      </a:cubicBezTo>
                      <a:lnTo>
                        <a:pt x="36" y="4779"/>
                      </a:lnTo>
                      <a:cubicBezTo>
                        <a:pt x="18" y="4815"/>
                        <a:pt x="1" y="4850"/>
                        <a:pt x="18" y="4886"/>
                      </a:cubicBezTo>
                      <a:cubicBezTo>
                        <a:pt x="18" y="4922"/>
                        <a:pt x="36" y="4957"/>
                        <a:pt x="72" y="4975"/>
                      </a:cubicBezTo>
                      <a:lnTo>
                        <a:pt x="6449" y="8395"/>
                      </a:lnTo>
                      <a:cubicBezTo>
                        <a:pt x="6467" y="8413"/>
                        <a:pt x="6485" y="8413"/>
                        <a:pt x="6503" y="8413"/>
                      </a:cubicBezTo>
                      <a:cubicBezTo>
                        <a:pt x="6627" y="8395"/>
                        <a:pt x="6663" y="8253"/>
                        <a:pt x="6556" y="8182"/>
                      </a:cubicBezTo>
                      <a:lnTo>
                        <a:pt x="321" y="4815"/>
                      </a:lnTo>
                      <a:lnTo>
                        <a:pt x="3884" y="201"/>
                      </a:lnTo>
                      <a:cubicBezTo>
                        <a:pt x="3937" y="96"/>
                        <a:pt x="3854" y="0"/>
                        <a:pt x="377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1" name="Google Shape;2141;p7"/>
                <p:cNvSpPr/>
                <p:nvPr/>
              </p:nvSpPr>
              <p:spPr>
                <a:xfrm>
                  <a:off x="-591858" y="5315209"/>
                  <a:ext cx="327031" cy="431709"/>
                </a:xfrm>
                <a:custGeom>
                  <a:rect b="b" l="l" r="r" t="t"/>
                  <a:pathLst>
                    <a:path extrusionOk="0" h="8137" w="6164">
                      <a:moveTo>
                        <a:pt x="3484" y="1"/>
                      </a:moveTo>
                      <a:cubicBezTo>
                        <a:pt x="3450" y="1"/>
                        <a:pt x="3414" y="15"/>
                        <a:pt x="3385" y="49"/>
                      </a:cubicBezTo>
                      <a:lnTo>
                        <a:pt x="36" y="4610"/>
                      </a:lnTo>
                      <a:cubicBezTo>
                        <a:pt x="0" y="4645"/>
                        <a:pt x="0" y="4681"/>
                        <a:pt x="0" y="4717"/>
                      </a:cubicBezTo>
                      <a:cubicBezTo>
                        <a:pt x="18" y="4752"/>
                        <a:pt x="36" y="4770"/>
                        <a:pt x="71" y="4788"/>
                      </a:cubicBezTo>
                      <a:lnTo>
                        <a:pt x="5950" y="8119"/>
                      </a:lnTo>
                      <a:cubicBezTo>
                        <a:pt x="5968" y="8119"/>
                        <a:pt x="5986" y="8137"/>
                        <a:pt x="6004" y="8137"/>
                      </a:cubicBezTo>
                      <a:lnTo>
                        <a:pt x="6004" y="8119"/>
                      </a:lnTo>
                      <a:cubicBezTo>
                        <a:pt x="6128" y="8119"/>
                        <a:pt x="6164" y="7959"/>
                        <a:pt x="6075" y="7905"/>
                      </a:cubicBezTo>
                      <a:lnTo>
                        <a:pt x="303" y="4645"/>
                      </a:lnTo>
                      <a:lnTo>
                        <a:pt x="3581" y="192"/>
                      </a:lnTo>
                      <a:cubicBezTo>
                        <a:pt x="3659" y="101"/>
                        <a:pt x="3576" y="1"/>
                        <a:pt x="348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2142" name="Google Shape;2142;p7"/>
          <p:cNvGrpSpPr/>
          <p:nvPr/>
        </p:nvGrpSpPr>
        <p:grpSpPr>
          <a:xfrm flipH="1">
            <a:off x="-1101974" y="-1070354"/>
            <a:ext cx="4188852" cy="4156925"/>
            <a:chOff x="5727312" y="-948916"/>
            <a:chExt cx="4188852" cy="4156925"/>
          </a:xfrm>
        </p:grpSpPr>
        <p:sp>
          <p:nvSpPr>
            <p:cNvPr id="2143" name="Google Shape;2143;p7"/>
            <p:cNvSpPr/>
            <p:nvPr/>
          </p:nvSpPr>
          <p:spPr>
            <a:xfrm>
              <a:off x="9162828" y="1303441"/>
              <a:ext cx="638941" cy="1904568"/>
            </a:xfrm>
            <a:custGeom>
              <a:rect b="b" l="l" r="r" t="t"/>
              <a:pathLst>
                <a:path extrusionOk="0" h="35898" w="12043">
                  <a:moveTo>
                    <a:pt x="8712" y="4757"/>
                  </a:moveTo>
                  <a:cubicBezTo>
                    <a:pt x="8712" y="4792"/>
                    <a:pt x="8729" y="4828"/>
                    <a:pt x="8765" y="4846"/>
                  </a:cubicBezTo>
                  <a:cubicBezTo>
                    <a:pt x="8925" y="4970"/>
                    <a:pt x="9103" y="5077"/>
                    <a:pt x="9282" y="5202"/>
                  </a:cubicBezTo>
                  <a:cubicBezTo>
                    <a:pt x="10315" y="5968"/>
                    <a:pt x="11116" y="7001"/>
                    <a:pt x="11580" y="8195"/>
                  </a:cubicBezTo>
                  <a:cubicBezTo>
                    <a:pt x="11687" y="8462"/>
                    <a:pt x="11811" y="8943"/>
                    <a:pt x="11562" y="9175"/>
                  </a:cubicBezTo>
                  <a:cubicBezTo>
                    <a:pt x="11450" y="9256"/>
                    <a:pt x="11320" y="9297"/>
                    <a:pt x="11190" y="9297"/>
                  </a:cubicBezTo>
                  <a:cubicBezTo>
                    <a:pt x="11092" y="9297"/>
                    <a:pt x="10994" y="9274"/>
                    <a:pt x="10903" y="9228"/>
                  </a:cubicBezTo>
                  <a:cubicBezTo>
                    <a:pt x="10671" y="9103"/>
                    <a:pt x="10493" y="8943"/>
                    <a:pt x="10350" y="8729"/>
                  </a:cubicBezTo>
                  <a:cubicBezTo>
                    <a:pt x="9638" y="7643"/>
                    <a:pt x="9139" y="6449"/>
                    <a:pt x="8908" y="5184"/>
                  </a:cubicBezTo>
                  <a:cubicBezTo>
                    <a:pt x="8890" y="5131"/>
                    <a:pt x="8854" y="5077"/>
                    <a:pt x="8801" y="5077"/>
                  </a:cubicBezTo>
                  <a:cubicBezTo>
                    <a:pt x="8783" y="5077"/>
                    <a:pt x="8765" y="5095"/>
                    <a:pt x="8747" y="5095"/>
                  </a:cubicBezTo>
                  <a:lnTo>
                    <a:pt x="8747" y="4953"/>
                  </a:lnTo>
                  <a:cubicBezTo>
                    <a:pt x="8747" y="4899"/>
                    <a:pt x="8712" y="4863"/>
                    <a:pt x="8658" y="4846"/>
                  </a:cubicBezTo>
                  <a:cubicBezTo>
                    <a:pt x="8645" y="4841"/>
                    <a:pt x="8631" y="4839"/>
                    <a:pt x="8619" y="4839"/>
                  </a:cubicBezTo>
                  <a:cubicBezTo>
                    <a:pt x="8580" y="4839"/>
                    <a:pt x="8547" y="4859"/>
                    <a:pt x="8533" y="4899"/>
                  </a:cubicBezTo>
                  <a:cubicBezTo>
                    <a:pt x="7874" y="6057"/>
                    <a:pt x="6984" y="7090"/>
                    <a:pt x="5933" y="7910"/>
                  </a:cubicBezTo>
                  <a:cubicBezTo>
                    <a:pt x="5719" y="8052"/>
                    <a:pt x="5487" y="8159"/>
                    <a:pt x="5238" y="8195"/>
                  </a:cubicBezTo>
                  <a:cubicBezTo>
                    <a:pt x="5208" y="8199"/>
                    <a:pt x="5178" y="8202"/>
                    <a:pt x="5148" y="8202"/>
                  </a:cubicBezTo>
                  <a:cubicBezTo>
                    <a:pt x="4948" y="8202"/>
                    <a:pt x="4756" y="8100"/>
                    <a:pt x="4632" y="7945"/>
                  </a:cubicBezTo>
                  <a:cubicBezTo>
                    <a:pt x="4490" y="7625"/>
                    <a:pt x="4757" y="7233"/>
                    <a:pt x="4935" y="7001"/>
                  </a:cubicBezTo>
                  <a:cubicBezTo>
                    <a:pt x="5772" y="6021"/>
                    <a:pt x="6859" y="5309"/>
                    <a:pt x="8088" y="4935"/>
                  </a:cubicBezTo>
                  <a:cubicBezTo>
                    <a:pt x="8284" y="4863"/>
                    <a:pt x="8480" y="4828"/>
                    <a:pt x="8676" y="4774"/>
                  </a:cubicBezTo>
                  <a:cubicBezTo>
                    <a:pt x="8694" y="4774"/>
                    <a:pt x="8694" y="4774"/>
                    <a:pt x="8712" y="4757"/>
                  </a:cubicBezTo>
                  <a:close/>
                  <a:moveTo>
                    <a:pt x="8213" y="10243"/>
                  </a:moveTo>
                  <a:lnTo>
                    <a:pt x="8213" y="10243"/>
                  </a:lnTo>
                  <a:cubicBezTo>
                    <a:pt x="8195" y="10297"/>
                    <a:pt x="8231" y="10332"/>
                    <a:pt x="8266" y="10368"/>
                  </a:cubicBezTo>
                  <a:cubicBezTo>
                    <a:pt x="9014" y="10724"/>
                    <a:pt x="9691" y="11241"/>
                    <a:pt x="10226" y="11882"/>
                  </a:cubicBezTo>
                  <a:cubicBezTo>
                    <a:pt x="10671" y="12417"/>
                    <a:pt x="11152" y="13735"/>
                    <a:pt x="11063" y="14341"/>
                  </a:cubicBezTo>
                  <a:cubicBezTo>
                    <a:pt x="11063" y="14448"/>
                    <a:pt x="11010" y="14537"/>
                    <a:pt x="10938" y="14590"/>
                  </a:cubicBezTo>
                  <a:cubicBezTo>
                    <a:pt x="10855" y="14638"/>
                    <a:pt x="10764" y="14661"/>
                    <a:pt x="10676" y="14661"/>
                  </a:cubicBezTo>
                  <a:cubicBezTo>
                    <a:pt x="10632" y="14661"/>
                    <a:pt x="10588" y="14655"/>
                    <a:pt x="10546" y="14644"/>
                  </a:cubicBezTo>
                  <a:cubicBezTo>
                    <a:pt x="10065" y="14501"/>
                    <a:pt x="9460" y="13699"/>
                    <a:pt x="8979" y="12595"/>
                  </a:cubicBezTo>
                  <a:cubicBezTo>
                    <a:pt x="8729" y="11954"/>
                    <a:pt x="8516" y="11294"/>
                    <a:pt x="8373" y="10618"/>
                  </a:cubicBezTo>
                  <a:cubicBezTo>
                    <a:pt x="8373" y="10564"/>
                    <a:pt x="8320" y="10528"/>
                    <a:pt x="8266" y="10528"/>
                  </a:cubicBezTo>
                  <a:lnTo>
                    <a:pt x="8266" y="10511"/>
                  </a:lnTo>
                  <a:cubicBezTo>
                    <a:pt x="8248" y="10511"/>
                    <a:pt x="8213" y="10528"/>
                    <a:pt x="8213" y="10528"/>
                  </a:cubicBezTo>
                  <a:cubicBezTo>
                    <a:pt x="8195" y="10493"/>
                    <a:pt x="8177" y="10457"/>
                    <a:pt x="8124" y="10439"/>
                  </a:cubicBezTo>
                  <a:cubicBezTo>
                    <a:pt x="8110" y="10435"/>
                    <a:pt x="8097" y="10433"/>
                    <a:pt x="8084" y="10433"/>
                  </a:cubicBezTo>
                  <a:cubicBezTo>
                    <a:pt x="8046" y="10433"/>
                    <a:pt x="8012" y="10453"/>
                    <a:pt x="7999" y="10493"/>
                  </a:cubicBezTo>
                  <a:cubicBezTo>
                    <a:pt x="7643" y="11063"/>
                    <a:pt x="7251" y="11615"/>
                    <a:pt x="6805" y="12114"/>
                  </a:cubicBezTo>
                  <a:cubicBezTo>
                    <a:pt x="5999" y="12991"/>
                    <a:pt x="5175" y="13539"/>
                    <a:pt x="4674" y="13539"/>
                  </a:cubicBezTo>
                  <a:cubicBezTo>
                    <a:pt x="4666" y="13539"/>
                    <a:pt x="4658" y="13539"/>
                    <a:pt x="4650" y="13539"/>
                  </a:cubicBezTo>
                  <a:cubicBezTo>
                    <a:pt x="4507" y="13539"/>
                    <a:pt x="4383" y="13468"/>
                    <a:pt x="4294" y="13361"/>
                  </a:cubicBezTo>
                  <a:cubicBezTo>
                    <a:pt x="4240" y="13290"/>
                    <a:pt x="4240" y="13183"/>
                    <a:pt x="4258" y="13094"/>
                  </a:cubicBezTo>
                  <a:cubicBezTo>
                    <a:pt x="4365" y="12488"/>
                    <a:pt x="5273" y="11401"/>
                    <a:pt x="5861" y="11045"/>
                  </a:cubicBezTo>
                  <a:cubicBezTo>
                    <a:pt x="6574" y="10618"/>
                    <a:pt x="7358" y="10368"/>
                    <a:pt x="8159" y="10261"/>
                  </a:cubicBezTo>
                  <a:cubicBezTo>
                    <a:pt x="8177" y="10261"/>
                    <a:pt x="8195" y="10261"/>
                    <a:pt x="8213" y="10243"/>
                  </a:cubicBezTo>
                  <a:close/>
                  <a:moveTo>
                    <a:pt x="6984" y="16674"/>
                  </a:moveTo>
                  <a:cubicBezTo>
                    <a:pt x="6609" y="17227"/>
                    <a:pt x="5452" y="18830"/>
                    <a:pt x="4240" y="19275"/>
                  </a:cubicBezTo>
                  <a:lnTo>
                    <a:pt x="4222" y="19293"/>
                  </a:lnTo>
                  <a:cubicBezTo>
                    <a:pt x="4038" y="19367"/>
                    <a:pt x="3733" y="19484"/>
                    <a:pt x="3510" y="19484"/>
                  </a:cubicBezTo>
                  <a:cubicBezTo>
                    <a:pt x="3411" y="19484"/>
                    <a:pt x="3328" y="19460"/>
                    <a:pt x="3278" y="19400"/>
                  </a:cubicBezTo>
                  <a:cubicBezTo>
                    <a:pt x="3189" y="19275"/>
                    <a:pt x="3136" y="19115"/>
                    <a:pt x="3171" y="18955"/>
                  </a:cubicBezTo>
                  <a:cubicBezTo>
                    <a:pt x="3278" y="18420"/>
                    <a:pt x="4009" y="17797"/>
                    <a:pt x="4686" y="17387"/>
                  </a:cubicBezTo>
                  <a:cubicBezTo>
                    <a:pt x="5398" y="16977"/>
                    <a:pt x="6253" y="16799"/>
                    <a:pt x="6984" y="16674"/>
                  </a:cubicBezTo>
                  <a:close/>
                  <a:moveTo>
                    <a:pt x="7429" y="16853"/>
                  </a:moveTo>
                  <a:lnTo>
                    <a:pt x="7429" y="16853"/>
                  </a:lnTo>
                  <a:cubicBezTo>
                    <a:pt x="8159" y="17351"/>
                    <a:pt x="8818" y="17975"/>
                    <a:pt x="9371" y="18670"/>
                  </a:cubicBezTo>
                  <a:cubicBezTo>
                    <a:pt x="9674" y="19044"/>
                    <a:pt x="9976" y="19507"/>
                    <a:pt x="9959" y="20041"/>
                  </a:cubicBezTo>
                  <a:cubicBezTo>
                    <a:pt x="9976" y="20291"/>
                    <a:pt x="9834" y="20540"/>
                    <a:pt x="9602" y="20647"/>
                  </a:cubicBezTo>
                  <a:cubicBezTo>
                    <a:pt x="9559" y="20663"/>
                    <a:pt x="9515" y="20671"/>
                    <a:pt x="9471" y="20671"/>
                  </a:cubicBezTo>
                  <a:cubicBezTo>
                    <a:pt x="9317" y="20671"/>
                    <a:pt x="9155" y="20574"/>
                    <a:pt x="8961" y="20380"/>
                  </a:cubicBezTo>
                  <a:cubicBezTo>
                    <a:pt x="8284" y="19685"/>
                    <a:pt x="7625" y="17565"/>
                    <a:pt x="7429" y="16853"/>
                  </a:cubicBezTo>
                  <a:close/>
                  <a:moveTo>
                    <a:pt x="5897" y="22161"/>
                  </a:moveTo>
                  <a:cubicBezTo>
                    <a:pt x="5897" y="22179"/>
                    <a:pt x="5897" y="22197"/>
                    <a:pt x="5897" y="22215"/>
                  </a:cubicBezTo>
                  <a:cubicBezTo>
                    <a:pt x="5915" y="22232"/>
                    <a:pt x="5915" y="22250"/>
                    <a:pt x="5933" y="22268"/>
                  </a:cubicBezTo>
                  <a:cubicBezTo>
                    <a:pt x="5923" y="22265"/>
                    <a:pt x="5914" y="22263"/>
                    <a:pt x="5906" y="22263"/>
                  </a:cubicBezTo>
                  <a:cubicBezTo>
                    <a:pt x="5867" y="22263"/>
                    <a:pt x="5840" y="22295"/>
                    <a:pt x="5826" y="22339"/>
                  </a:cubicBezTo>
                  <a:cubicBezTo>
                    <a:pt x="5772" y="22482"/>
                    <a:pt x="5737" y="22642"/>
                    <a:pt x="5701" y="22785"/>
                  </a:cubicBezTo>
                  <a:cubicBezTo>
                    <a:pt x="5683" y="22767"/>
                    <a:pt x="5665" y="22767"/>
                    <a:pt x="5647" y="22749"/>
                  </a:cubicBezTo>
                  <a:cubicBezTo>
                    <a:pt x="5634" y="22743"/>
                    <a:pt x="5619" y="22738"/>
                    <a:pt x="5603" y="22738"/>
                  </a:cubicBezTo>
                  <a:cubicBezTo>
                    <a:pt x="5575" y="22738"/>
                    <a:pt x="5545" y="22751"/>
                    <a:pt x="5523" y="22785"/>
                  </a:cubicBezTo>
                  <a:cubicBezTo>
                    <a:pt x="5024" y="23390"/>
                    <a:pt x="4258" y="23764"/>
                    <a:pt x="3581" y="24050"/>
                  </a:cubicBezTo>
                  <a:cubicBezTo>
                    <a:pt x="3394" y="24159"/>
                    <a:pt x="3166" y="24213"/>
                    <a:pt x="2945" y="24213"/>
                  </a:cubicBezTo>
                  <a:cubicBezTo>
                    <a:pt x="2913" y="24213"/>
                    <a:pt x="2882" y="24212"/>
                    <a:pt x="2851" y="24210"/>
                  </a:cubicBezTo>
                  <a:cubicBezTo>
                    <a:pt x="2566" y="24139"/>
                    <a:pt x="2316" y="23943"/>
                    <a:pt x="2209" y="23658"/>
                  </a:cubicBezTo>
                  <a:cubicBezTo>
                    <a:pt x="2138" y="23462"/>
                    <a:pt x="2192" y="23248"/>
                    <a:pt x="2334" y="23105"/>
                  </a:cubicBezTo>
                  <a:cubicBezTo>
                    <a:pt x="2477" y="22981"/>
                    <a:pt x="2637" y="22892"/>
                    <a:pt x="2833" y="22838"/>
                  </a:cubicBezTo>
                  <a:cubicBezTo>
                    <a:pt x="3474" y="22642"/>
                    <a:pt x="4133" y="22446"/>
                    <a:pt x="4810" y="22286"/>
                  </a:cubicBezTo>
                  <a:cubicBezTo>
                    <a:pt x="5149" y="22232"/>
                    <a:pt x="5487" y="22197"/>
                    <a:pt x="5826" y="22179"/>
                  </a:cubicBezTo>
                  <a:cubicBezTo>
                    <a:pt x="5861" y="22179"/>
                    <a:pt x="5879" y="22179"/>
                    <a:pt x="5897" y="22161"/>
                  </a:cubicBezTo>
                  <a:close/>
                  <a:moveTo>
                    <a:pt x="6022" y="22304"/>
                  </a:moveTo>
                  <a:lnTo>
                    <a:pt x="6022" y="22304"/>
                  </a:lnTo>
                  <a:cubicBezTo>
                    <a:pt x="7055" y="22767"/>
                    <a:pt x="7946" y="23515"/>
                    <a:pt x="8605" y="24441"/>
                  </a:cubicBezTo>
                  <a:cubicBezTo>
                    <a:pt x="8747" y="24673"/>
                    <a:pt x="8818" y="24958"/>
                    <a:pt x="8765" y="25243"/>
                  </a:cubicBezTo>
                  <a:cubicBezTo>
                    <a:pt x="8729" y="25403"/>
                    <a:pt x="8622" y="25528"/>
                    <a:pt x="8480" y="25599"/>
                  </a:cubicBezTo>
                  <a:cubicBezTo>
                    <a:pt x="8431" y="25624"/>
                    <a:pt x="8372" y="25636"/>
                    <a:pt x="8305" y="25636"/>
                  </a:cubicBezTo>
                  <a:cubicBezTo>
                    <a:pt x="7983" y="25636"/>
                    <a:pt x="7489" y="25359"/>
                    <a:pt x="7180" y="24887"/>
                  </a:cubicBezTo>
                  <a:cubicBezTo>
                    <a:pt x="6681" y="24085"/>
                    <a:pt x="6289" y="23230"/>
                    <a:pt x="6039" y="22339"/>
                  </a:cubicBezTo>
                  <a:cubicBezTo>
                    <a:pt x="6039" y="22322"/>
                    <a:pt x="6022" y="22304"/>
                    <a:pt x="6022" y="22304"/>
                  </a:cubicBezTo>
                  <a:close/>
                  <a:moveTo>
                    <a:pt x="4194" y="27416"/>
                  </a:moveTo>
                  <a:lnTo>
                    <a:pt x="4194" y="27416"/>
                  </a:lnTo>
                  <a:cubicBezTo>
                    <a:pt x="4175" y="27432"/>
                    <a:pt x="4160" y="27451"/>
                    <a:pt x="4151" y="27470"/>
                  </a:cubicBezTo>
                  <a:lnTo>
                    <a:pt x="4115" y="27577"/>
                  </a:lnTo>
                  <a:cubicBezTo>
                    <a:pt x="4098" y="27577"/>
                    <a:pt x="4098" y="27559"/>
                    <a:pt x="4080" y="27541"/>
                  </a:cubicBezTo>
                  <a:cubicBezTo>
                    <a:pt x="4058" y="27534"/>
                    <a:pt x="4036" y="27529"/>
                    <a:pt x="4015" y="27529"/>
                  </a:cubicBezTo>
                  <a:cubicBezTo>
                    <a:pt x="3985" y="27529"/>
                    <a:pt x="3958" y="27538"/>
                    <a:pt x="3937" y="27559"/>
                  </a:cubicBezTo>
                  <a:cubicBezTo>
                    <a:pt x="3296" y="28272"/>
                    <a:pt x="2530" y="29073"/>
                    <a:pt x="1568" y="29519"/>
                  </a:cubicBezTo>
                  <a:cubicBezTo>
                    <a:pt x="1362" y="29621"/>
                    <a:pt x="1120" y="29688"/>
                    <a:pt x="891" y="29688"/>
                  </a:cubicBezTo>
                  <a:cubicBezTo>
                    <a:pt x="843" y="29688"/>
                    <a:pt x="795" y="29685"/>
                    <a:pt x="749" y="29679"/>
                  </a:cubicBezTo>
                  <a:cubicBezTo>
                    <a:pt x="481" y="29625"/>
                    <a:pt x="232" y="29412"/>
                    <a:pt x="268" y="29162"/>
                  </a:cubicBezTo>
                  <a:cubicBezTo>
                    <a:pt x="321" y="28752"/>
                    <a:pt x="553" y="28378"/>
                    <a:pt x="909" y="28147"/>
                  </a:cubicBezTo>
                  <a:cubicBezTo>
                    <a:pt x="1780" y="27524"/>
                    <a:pt x="2953" y="27417"/>
                    <a:pt x="3658" y="27417"/>
                  </a:cubicBezTo>
                  <a:cubicBezTo>
                    <a:pt x="3861" y="27417"/>
                    <a:pt x="4026" y="27426"/>
                    <a:pt x="4133" y="27434"/>
                  </a:cubicBezTo>
                  <a:cubicBezTo>
                    <a:pt x="4157" y="27434"/>
                    <a:pt x="4177" y="27427"/>
                    <a:pt x="4194" y="27416"/>
                  </a:cubicBezTo>
                  <a:close/>
                  <a:moveTo>
                    <a:pt x="4240" y="27327"/>
                  </a:moveTo>
                  <a:cubicBezTo>
                    <a:pt x="4258" y="27345"/>
                    <a:pt x="4258" y="27363"/>
                    <a:pt x="4276" y="27363"/>
                  </a:cubicBezTo>
                  <a:cubicBezTo>
                    <a:pt x="5345" y="27986"/>
                    <a:pt x="6235" y="28842"/>
                    <a:pt x="6877" y="29893"/>
                  </a:cubicBezTo>
                  <a:cubicBezTo>
                    <a:pt x="7019" y="30124"/>
                    <a:pt x="7180" y="30427"/>
                    <a:pt x="7108" y="30694"/>
                  </a:cubicBezTo>
                  <a:cubicBezTo>
                    <a:pt x="6989" y="30966"/>
                    <a:pt x="6708" y="31141"/>
                    <a:pt x="6420" y="31141"/>
                  </a:cubicBezTo>
                  <a:cubicBezTo>
                    <a:pt x="6406" y="31141"/>
                    <a:pt x="6392" y="31140"/>
                    <a:pt x="6378" y="31140"/>
                  </a:cubicBezTo>
                  <a:cubicBezTo>
                    <a:pt x="6359" y="31140"/>
                    <a:pt x="6340" y="31141"/>
                    <a:pt x="6322" y="31141"/>
                  </a:cubicBezTo>
                  <a:cubicBezTo>
                    <a:pt x="5934" y="31141"/>
                    <a:pt x="5583" y="30965"/>
                    <a:pt x="5345" y="30676"/>
                  </a:cubicBezTo>
                  <a:cubicBezTo>
                    <a:pt x="4579" y="29519"/>
                    <a:pt x="4400" y="28058"/>
                    <a:pt x="4365" y="27488"/>
                  </a:cubicBezTo>
                  <a:cubicBezTo>
                    <a:pt x="4365" y="27434"/>
                    <a:pt x="4329" y="27399"/>
                    <a:pt x="4276" y="27381"/>
                  </a:cubicBezTo>
                  <a:lnTo>
                    <a:pt x="4258" y="27381"/>
                  </a:lnTo>
                  <a:cubicBezTo>
                    <a:pt x="4239" y="27387"/>
                    <a:pt x="4222" y="27396"/>
                    <a:pt x="4208" y="27406"/>
                  </a:cubicBezTo>
                  <a:lnTo>
                    <a:pt x="4208" y="27406"/>
                  </a:lnTo>
                  <a:cubicBezTo>
                    <a:pt x="4222" y="27393"/>
                    <a:pt x="4233" y="27378"/>
                    <a:pt x="4240" y="27363"/>
                  </a:cubicBezTo>
                  <a:cubicBezTo>
                    <a:pt x="4240" y="27345"/>
                    <a:pt x="4240" y="27345"/>
                    <a:pt x="4240" y="27327"/>
                  </a:cubicBezTo>
                  <a:close/>
                  <a:moveTo>
                    <a:pt x="2637" y="31157"/>
                  </a:moveTo>
                  <a:cubicBezTo>
                    <a:pt x="2637" y="31175"/>
                    <a:pt x="2637" y="31193"/>
                    <a:pt x="2637" y="31211"/>
                  </a:cubicBezTo>
                  <a:cubicBezTo>
                    <a:pt x="3225" y="32422"/>
                    <a:pt x="3082" y="34542"/>
                    <a:pt x="2120" y="35308"/>
                  </a:cubicBezTo>
                  <a:cubicBezTo>
                    <a:pt x="1942" y="35468"/>
                    <a:pt x="1728" y="35575"/>
                    <a:pt x="1515" y="35647"/>
                  </a:cubicBezTo>
                  <a:cubicBezTo>
                    <a:pt x="1405" y="35667"/>
                    <a:pt x="1305" y="35677"/>
                    <a:pt x="1214" y="35677"/>
                  </a:cubicBezTo>
                  <a:cubicBezTo>
                    <a:pt x="980" y="35677"/>
                    <a:pt x="806" y="35610"/>
                    <a:pt x="677" y="35468"/>
                  </a:cubicBezTo>
                  <a:cubicBezTo>
                    <a:pt x="285" y="34988"/>
                    <a:pt x="570" y="33883"/>
                    <a:pt x="766" y="33349"/>
                  </a:cubicBezTo>
                  <a:cubicBezTo>
                    <a:pt x="1176" y="32458"/>
                    <a:pt x="1817" y="31710"/>
                    <a:pt x="2637" y="31157"/>
                  </a:cubicBezTo>
                  <a:close/>
                  <a:moveTo>
                    <a:pt x="8925" y="0"/>
                  </a:moveTo>
                  <a:cubicBezTo>
                    <a:pt x="8818" y="0"/>
                    <a:pt x="8712" y="89"/>
                    <a:pt x="8712" y="196"/>
                  </a:cubicBezTo>
                  <a:cubicBezTo>
                    <a:pt x="8694" y="1639"/>
                    <a:pt x="8640" y="3118"/>
                    <a:pt x="8551" y="4561"/>
                  </a:cubicBezTo>
                  <a:cubicBezTo>
                    <a:pt x="8373" y="4614"/>
                    <a:pt x="8195" y="4650"/>
                    <a:pt x="8035" y="4703"/>
                  </a:cubicBezTo>
                  <a:cubicBezTo>
                    <a:pt x="6752" y="5095"/>
                    <a:pt x="5630" y="5843"/>
                    <a:pt x="4757" y="6859"/>
                  </a:cubicBezTo>
                  <a:cubicBezTo>
                    <a:pt x="4490" y="7162"/>
                    <a:pt x="4222" y="7625"/>
                    <a:pt x="4436" y="8034"/>
                  </a:cubicBezTo>
                  <a:cubicBezTo>
                    <a:pt x="4591" y="8267"/>
                    <a:pt x="4854" y="8419"/>
                    <a:pt x="5132" y="8419"/>
                  </a:cubicBezTo>
                  <a:cubicBezTo>
                    <a:pt x="5173" y="8419"/>
                    <a:pt x="5214" y="8415"/>
                    <a:pt x="5256" y="8409"/>
                  </a:cubicBezTo>
                  <a:cubicBezTo>
                    <a:pt x="5558" y="8373"/>
                    <a:pt x="5826" y="8248"/>
                    <a:pt x="6057" y="8070"/>
                  </a:cubicBezTo>
                  <a:cubicBezTo>
                    <a:pt x="7019" y="7340"/>
                    <a:pt x="7856" y="6431"/>
                    <a:pt x="8480" y="5398"/>
                  </a:cubicBezTo>
                  <a:lnTo>
                    <a:pt x="8480" y="5398"/>
                  </a:lnTo>
                  <a:cubicBezTo>
                    <a:pt x="8373" y="6966"/>
                    <a:pt x="8231" y="8533"/>
                    <a:pt x="8035" y="10047"/>
                  </a:cubicBezTo>
                  <a:cubicBezTo>
                    <a:pt x="7233" y="10154"/>
                    <a:pt x="6449" y="10439"/>
                    <a:pt x="5737" y="10849"/>
                  </a:cubicBezTo>
                  <a:cubicBezTo>
                    <a:pt x="5095" y="11241"/>
                    <a:pt x="4169" y="12363"/>
                    <a:pt x="4044" y="13058"/>
                  </a:cubicBezTo>
                  <a:cubicBezTo>
                    <a:pt x="4009" y="13201"/>
                    <a:pt x="4026" y="13379"/>
                    <a:pt x="4115" y="13503"/>
                  </a:cubicBezTo>
                  <a:cubicBezTo>
                    <a:pt x="4240" y="13664"/>
                    <a:pt x="4436" y="13753"/>
                    <a:pt x="4650" y="13771"/>
                  </a:cubicBezTo>
                  <a:cubicBezTo>
                    <a:pt x="4657" y="13771"/>
                    <a:pt x="4665" y="13771"/>
                    <a:pt x="4673" y="13771"/>
                  </a:cubicBezTo>
                  <a:cubicBezTo>
                    <a:pt x="5348" y="13771"/>
                    <a:pt x="6296" y="12996"/>
                    <a:pt x="6966" y="12256"/>
                  </a:cubicBezTo>
                  <a:cubicBezTo>
                    <a:pt x="7304" y="11865"/>
                    <a:pt x="7625" y="11455"/>
                    <a:pt x="7928" y="11027"/>
                  </a:cubicBezTo>
                  <a:lnTo>
                    <a:pt x="7928" y="11027"/>
                  </a:lnTo>
                  <a:cubicBezTo>
                    <a:pt x="7661" y="12862"/>
                    <a:pt x="7375" y="14661"/>
                    <a:pt x="7037" y="16425"/>
                  </a:cubicBezTo>
                  <a:cubicBezTo>
                    <a:pt x="6271" y="16567"/>
                    <a:pt x="5345" y="16746"/>
                    <a:pt x="4561" y="17191"/>
                  </a:cubicBezTo>
                  <a:cubicBezTo>
                    <a:pt x="3884" y="17583"/>
                    <a:pt x="3064" y="18260"/>
                    <a:pt x="2940" y="18901"/>
                  </a:cubicBezTo>
                  <a:cubicBezTo>
                    <a:pt x="2886" y="19133"/>
                    <a:pt x="2940" y="19364"/>
                    <a:pt x="3100" y="19542"/>
                  </a:cubicBezTo>
                  <a:cubicBezTo>
                    <a:pt x="3192" y="19661"/>
                    <a:pt x="3331" y="19704"/>
                    <a:pt x="3486" y="19704"/>
                  </a:cubicBezTo>
                  <a:cubicBezTo>
                    <a:pt x="3750" y="19704"/>
                    <a:pt x="4062" y="19579"/>
                    <a:pt x="4276" y="19489"/>
                  </a:cubicBezTo>
                  <a:lnTo>
                    <a:pt x="4311" y="19489"/>
                  </a:lnTo>
                  <a:cubicBezTo>
                    <a:pt x="5345" y="19097"/>
                    <a:pt x="6342" y="17904"/>
                    <a:pt x="6877" y="17173"/>
                  </a:cubicBezTo>
                  <a:lnTo>
                    <a:pt x="6877" y="17173"/>
                  </a:lnTo>
                  <a:cubicBezTo>
                    <a:pt x="6538" y="18812"/>
                    <a:pt x="6146" y="20415"/>
                    <a:pt x="5719" y="21965"/>
                  </a:cubicBezTo>
                  <a:cubicBezTo>
                    <a:pt x="5398" y="21983"/>
                    <a:pt x="5060" y="22019"/>
                    <a:pt x="4739" y="22072"/>
                  </a:cubicBezTo>
                  <a:cubicBezTo>
                    <a:pt x="4062" y="22232"/>
                    <a:pt x="3403" y="22428"/>
                    <a:pt x="2762" y="22624"/>
                  </a:cubicBezTo>
                  <a:cubicBezTo>
                    <a:pt x="2530" y="22678"/>
                    <a:pt x="2334" y="22785"/>
                    <a:pt x="2156" y="22945"/>
                  </a:cubicBezTo>
                  <a:cubicBezTo>
                    <a:pt x="1960" y="23159"/>
                    <a:pt x="1889" y="23444"/>
                    <a:pt x="1996" y="23729"/>
                  </a:cubicBezTo>
                  <a:cubicBezTo>
                    <a:pt x="2120" y="24085"/>
                    <a:pt x="2423" y="24352"/>
                    <a:pt x="2815" y="24424"/>
                  </a:cubicBezTo>
                  <a:cubicBezTo>
                    <a:pt x="2865" y="24430"/>
                    <a:pt x="2915" y="24433"/>
                    <a:pt x="2965" y="24433"/>
                  </a:cubicBezTo>
                  <a:cubicBezTo>
                    <a:pt x="3205" y="24433"/>
                    <a:pt x="3449" y="24366"/>
                    <a:pt x="3670" y="24263"/>
                  </a:cubicBezTo>
                  <a:cubicBezTo>
                    <a:pt x="4276" y="24014"/>
                    <a:pt x="4846" y="23675"/>
                    <a:pt x="5362" y="23248"/>
                  </a:cubicBezTo>
                  <a:lnTo>
                    <a:pt x="5362" y="23248"/>
                  </a:lnTo>
                  <a:cubicBezTo>
                    <a:pt x="4953" y="24602"/>
                    <a:pt x="4525" y="25920"/>
                    <a:pt x="4044" y="27203"/>
                  </a:cubicBezTo>
                  <a:cubicBezTo>
                    <a:pt x="3937" y="27196"/>
                    <a:pt x="3793" y="27190"/>
                    <a:pt x="3624" y="27190"/>
                  </a:cubicBezTo>
                  <a:cubicBezTo>
                    <a:pt x="2889" y="27190"/>
                    <a:pt x="1663" y="27303"/>
                    <a:pt x="766" y="27969"/>
                  </a:cubicBezTo>
                  <a:cubicBezTo>
                    <a:pt x="357" y="28236"/>
                    <a:pt x="89" y="28663"/>
                    <a:pt x="18" y="29144"/>
                  </a:cubicBezTo>
                  <a:cubicBezTo>
                    <a:pt x="0" y="29519"/>
                    <a:pt x="339" y="29821"/>
                    <a:pt x="695" y="29893"/>
                  </a:cubicBezTo>
                  <a:cubicBezTo>
                    <a:pt x="750" y="29899"/>
                    <a:pt x="806" y="29902"/>
                    <a:pt x="861" y="29902"/>
                  </a:cubicBezTo>
                  <a:cubicBezTo>
                    <a:pt x="1130" y="29902"/>
                    <a:pt x="1403" y="29833"/>
                    <a:pt x="1639" y="29714"/>
                  </a:cubicBezTo>
                  <a:cubicBezTo>
                    <a:pt x="2423" y="29323"/>
                    <a:pt x="3118" y="28788"/>
                    <a:pt x="3706" y="28129"/>
                  </a:cubicBezTo>
                  <a:lnTo>
                    <a:pt x="3706" y="28129"/>
                  </a:lnTo>
                  <a:cubicBezTo>
                    <a:pt x="3332" y="29091"/>
                    <a:pt x="2922" y="30035"/>
                    <a:pt x="2494" y="30979"/>
                  </a:cubicBezTo>
                  <a:cubicBezTo>
                    <a:pt x="1657" y="31549"/>
                    <a:pt x="980" y="32351"/>
                    <a:pt x="570" y="33277"/>
                  </a:cubicBezTo>
                  <a:cubicBezTo>
                    <a:pt x="339" y="33883"/>
                    <a:pt x="54" y="35059"/>
                    <a:pt x="517" y="35611"/>
                  </a:cubicBezTo>
                  <a:cubicBezTo>
                    <a:pt x="682" y="35793"/>
                    <a:pt x="909" y="35898"/>
                    <a:pt x="1154" y="35898"/>
                  </a:cubicBezTo>
                  <a:cubicBezTo>
                    <a:pt x="1173" y="35898"/>
                    <a:pt x="1192" y="35897"/>
                    <a:pt x="1212" y="35896"/>
                  </a:cubicBezTo>
                  <a:cubicBezTo>
                    <a:pt x="1336" y="35896"/>
                    <a:pt x="1443" y="35896"/>
                    <a:pt x="1550" y="35878"/>
                  </a:cubicBezTo>
                  <a:cubicBezTo>
                    <a:pt x="1817" y="35807"/>
                    <a:pt x="2049" y="35664"/>
                    <a:pt x="2245" y="35486"/>
                  </a:cubicBezTo>
                  <a:cubicBezTo>
                    <a:pt x="3314" y="34649"/>
                    <a:pt x="3456" y="32458"/>
                    <a:pt x="2868" y="31157"/>
                  </a:cubicBezTo>
                  <a:cubicBezTo>
                    <a:pt x="3332" y="30142"/>
                    <a:pt x="3777" y="29073"/>
                    <a:pt x="4205" y="27986"/>
                  </a:cubicBezTo>
                  <a:cubicBezTo>
                    <a:pt x="4311" y="28984"/>
                    <a:pt x="4632" y="29946"/>
                    <a:pt x="5166" y="30801"/>
                  </a:cubicBezTo>
                  <a:cubicBezTo>
                    <a:pt x="5440" y="31161"/>
                    <a:pt x="5879" y="31372"/>
                    <a:pt x="6324" y="31372"/>
                  </a:cubicBezTo>
                  <a:cubicBezTo>
                    <a:pt x="6342" y="31372"/>
                    <a:pt x="6360" y="31372"/>
                    <a:pt x="6378" y="31371"/>
                  </a:cubicBezTo>
                  <a:cubicBezTo>
                    <a:pt x="6392" y="31372"/>
                    <a:pt x="6405" y="31372"/>
                    <a:pt x="6419" y="31372"/>
                  </a:cubicBezTo>
                  <a:cubicBezTo>
                    <a:pt x="6814" y="31372"/>
                    <a:pt x="7184" y="31126"/>
                    <a:pt x="7322" y="30748"/>
                  </a:cubicBezTo>
                  <a:cubicBezTo>
                    <a:pt x="7429" y="30391"/>
                    <a:pt x="7251" y="30035"/>
                    <a:pt x="7073" y="29768"/>
                  </a:cubicBezTo>
                  <a:cubicBezTo>
                    <a:pt x="6431" y="28717"/>
                    <a:pt x="5541" y="27844"/>
                    <a:pt x="4490" y="27220"/>
                  </a:cubicBezTo>
                  <a:cubicBezTo>
                    <a:pt x="5024" y="25778"/>
                    <a:pt x="5505" y="24281"/>
                    <a:pt x="5950" y="22767"/>
                  </a:cubicBezTo>
                  <a:cubicBezTo>
                    <a:pt x="6200" y="23551"/>
                    <a:pt x="6556" y="24317"/>
                    <a:pt x="7001" y="25029"/>
                  </a:cubicBezTo>
                  <a:cubicBezTo>
                    <a:pt x="7332" y="25533"/>
                    <a:pt x="7884" y="25874"/>
                    <a:pt x="8309" y="25874"/>
                  </a:cubicBezTo>
                  <a:cubicBezTo>
                    <a:pt x="8410" y="25874"/>
                    <a:pt x="8505" y="25854"/>
                    <a:pt x="8587" y="25813"/>
                  </a:cubicBezTo>
                  <a:cubicBezTo>
                    <a:pt x="8801" y="25706"/>
                    <a:pt x="8943" y="25528"/>
                    <a:pt x="8997" y="25297"/>
                  </a:cubicBezTo>
                  <a:cubicBezTo>
                    <a:pt x="9050" y="24958"/>
                    <a:pt x="8979" y="24602"/>
                    <a:pt x="8783" y="24317"/>
                  </a:cubicBezTo>
                  <a:cubicBezTo>
                    <a:pt x="8124" y="23373"/>
                    <a:pt x="7215" y="22607"/>
                    <a:pt x="6164" y="22126"/>
                  </a:cubicBezTo>
                  <a:lnTo>
                    <a:pt x="6164" y="22108"/>
                  </a:lnTo>
                  <a:cubicBezTo>
                    <a:pt x="6164" y="22072"/>
                    <a:pt x="6164" y="22036"/>
                    <a:pt x="6146" y="22001"/>
                  </a:cubicBezTo>
                  <a:cubicBezTo>
                    <a:pt x="6574" y="20451"/>
                    <a:pt x="6966" y="18848"/>
                    <a:pt x="7304" y="17209"/>
                  </a:cubicBezTo>
                  <a:cubicBezTo>
                    <a:pt x="7589" y="18153"/>
                    <a:pt x="8159" y="19899"/>
                    <a:pt x="8801" y="20540"/>
                  </a:cubicBezTo>
                  <a:cubicBezTo>
                    <a:pt x="9035" y="20774"/>
                    <a:pt x="9258" y="20891"/>
                    <a:pt x="9479" y="20891"/>
                  </a:cubicBezTo>
                  <a:cubicBezTo>
                    <a:pt x="9544" y="20891"/>
                    <a:pt x="9609" y="20881"/>
                    <a:pt x="9674" y="20861"/>
                  </a:cubicBezTo>
                  <a:cubicBezTo>
                    <a:pt x="9994" y="20718"/>
                    <a:pt x="10190" y="20398"/>
                    <a:pt x="10190" y="20059"/>
                  </a:cubicBezTo>
                  <a:cubicBezTo>
                    <a:pt x="10208" y="19453"/>
                    <a:pt x="9869" y="18955"/>
                    <a:pt x="9549" y="18545"/>
                  </a:cubicBezTo>
                  <a:cubicBezTo>
                    <a:pt x="8943" y="17779"/>
                    <a:pt x="8231" y="17120"/>
                    <a:pt x="7429" y="16585"/>
                  </a:cubicBezTo>
                  <a:cubicBezTo>
                    <a:pt x="7767" y="14857"/>
                    <a:pt x="8052" y="13058"/>
                    <a:pt x="8302" y="11259"/>
                  </a:cubicBezTo>
                  <a:cubicBezTo>
                    <a:pt x="8427" y="11740"/>
                    <a:pt x="8605" y="12203"/>
                    <a:pt x="8801" y="12666"/>
                  </a:cubicBezTo>
                  <a:cubicBezTo>
                    <a:pt x="9193" y="13592"/>
                    <a:pt x="9852" y="14644"/>
                    <a:pt x="10511" y="14840"/>
                  </a:cubicBezTo>
                  <a:cubicBezTo>
                    <a:pt x="10580" y="14865"/>
                    <a:pt x="10652" y="14877"/>
                    <a:pt x="10723" y="14877"/>
                  </a:cubicBezTo>
                  <a:cubicBezTo>
                    <a:pt x="10851" y="14877"/>
                    <a:pt x="10977" y="14837"/>
                    <a:pt x="11081" y="14768"/>
                  </a:cubicBezTo>
                  <a:cubicBezTo>
                    <a:pt x="11206" y="14679"/>
                    <a:pt x="11295" y="14519"/>
                    <a:pt x="11312" y="14359"/>
                  </a:cubicBezTo>
                  <a:cubicBezTo>
                    <a:pt x="11402" y="13682"/>
                    <a:pt x="10885" y="12310"/>
                    <a:pt x="10422" y="11722"/>
                  </a:cubicBezTo>
                  <a:cubicBezTo>
                    <a:pt x="9869" y="11081"/>
                    <a:pt x="9210" y="10564"/>
                    <a:pt x="8444" y="10190"/>
                  </a:cubicBezTo>
                  <a:lnTo>
                    <a:pt x="8444" y="10172"/>
                  </a:lnTo>
                  <a:cubicBezTo>
                    <a:pt x="8462" y="10154"/>
                    <a:pt x="8462" y="10119"/>
                    <a:pt x="8444" y="10101"/>
                  </a:cubicBezTo>
                  <a:cubicBezTo>
                    <a:pt x="8622" y="8729"/>
                    <a:pt x="8747" y="7340"/>
                    <a:pt x="8854" y="5932"/>
                  </a:cubicBezTo>
                  <a:cubicBezTo>
                    <a:pt x="9121" y="6966"/>
                    <a:pt x="9567" y="7945"/>
                    <a:pt x="10172" y="8836"/>
                  </a:cubicBezTo>
                  <a:cubicBezTo>
                    <a:pt x="10333" y="9085"/>
                    <a:pt x="10546" y="9281"/>
                    <a:pt x="10814" y="9424"/>
                  </a:cubicBezTo>
                  <a:cubicBezTo>
                    <a:pt x="10930" y="9482"/>
                    <a:pt x="11058" y="9511"/>
                    <a:pt x="11186" y="9511"/>
                  </a:cubicBezTo>
                  <a:cubicBezTo>
                    <a:pt x="11372" y="9511"/>
                    <a:pt x="11557" y="9451"/>
                    <a:pt x="11704" y="9335"/>
                  </a:cubicBezTo>
                  <a:cubicBezTo>
                    <a:pt x="12043" y="9014"/>
                    <a:pt x="11936" y="8498"/>
                    <a:pt x="11793" y="8106"/>
                  </a:cubicBezTo>
                  <a:cubicBezTo>
                    <a:pt x="11312" y="6876"/>
                    <a:pt x="10493" y="5790"/>
                    <a:pt x="9406" y="5006"/>
                  </a:cubicBezTo>
                  <a:cubicBezTo>
                    <a:pt x="9264" y="4899"/>
                    <a:pt x="9103" y="4792"/>
                    <a:pt x="8943" y="4685"/>
                  </a:cubicBezTo>
                  <a:cubicBezTo>
                    <a:pt x="9032" y="3189"/>
                    <a:pt x="9103" y="1693"/>
                    <a:pt x="9121" y="214"/>
                  </a:cubicBezTo>
                  <a:cubicBezTo>
                    <a:pt x="9121" y="89"/>
                    <a:pt x="9032" y="0"/>
                    <a:pt x="89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4" name="Google Shape;2144;p7"/>
            <p:cNvSpPr/>
            <p:nvPr/>
          </p:nvSpPr>
          <p:spPr>
            <a:xfrm>
              <a:off x="8270989" y="69456"/>
              <a:ext cx="875832" cy="1792622"/>
            </a:xfrm>
            <a:custGeom>
              <a:rect b="b" l="l" r="r" t="t"/>
              <a:pathLst>
                <a:path extrusionOk="0" h="33788" w="16508">
                  <a:moveTo>
                    <a:pt x="15094" y="0"/>
                  </a:moveTo>
                  <a:cubicBezTo>
                    <a:pt x="15060" y="0"/>
                    <a:pt x="15026" y="20"/>
                    <a:pt x="15011" y="65"/>
                  </a:cubicBezTo>
                  <a:cubicBezTo>
                    <a:pt x="14744" y="1419"/>
                    <a:pt x="14423" y="2880"/>
                    <a:pt x="14049" y="4412"/>
                  </a:cubicBezTo>
                  <a:cubicBezTo>
                    <a:pt x="13853" y="4429"/>
                    <a:pt x="13639" y="4447"/>
                    <a:pt x="13443" y="4465"/>
                  </a:cubicBezTo>
                  <a:cubicBezTo>
                    <a:pt x="12143" y="4625"/>
                    <a:pt x="10914" y="5142"/>
                    <a:pt x="9916" y="5979"/>
                  </a:cubicBezTo>
                  <a:cubicBezTo>
                    <a:pt x="9613" y="6229"/>
                    <a:pt x="9311" y="6585"/>
                    <a:pt x="9435" y="6959"/>
                  </a:cubicBezTo>
                  <a:cubicBezTo>
                    <a:pt x="9524" y="7226"/>
                    <a:pt x="9774" y="7404"/>
                    <a:pt x="10059" y="7404"/>
                  </a:cubicBezTo>
                  <a:cubicBezTo>
                    <a:pt x="10088" y="7406"/>
                    <a:pt x="10117" y="7407"/>
                    <a:pt x="10145" y="7407"/>
                  </a:cubicBezTo>
                  <a:cubicBezTo>
                    <a:pt x="10398" y="7407"/>
                    <a:pt x="10636" y="7338"/>
                    <a:pt x="10860" y="7226"/>
                  </a:cubicBezTo>
                  <a:cubicBezTo>
                    <a:pt x="12054" y="6603"/>
                    <a:pt x="13123" y="5748"/>
                    <a:pt x="13978" y="4697"/>
                  </a:cubicBezTo>
                  <a:lnTo>
                    <a:pt x="13978" y="4697"/>
                  </a:lnTo>
                  <a:cubicBezTo>
                    <a:pt x="13586" y="6300"/>
                    <a:pt x="13123" y="7992"/>
                    <a:pt x="12606" y="9738"/>
                  </a:cubicBezTo>
                  <a:cubicBezTo>
                    <a:pt x="12481" y="9730"/>
                    <a:pt x="12355" y="9726"/>
                    <a:pt x="12230" y="9726"/>
                  </a:cubicBezTo>
                  <a:cubicBezTo>
                    <a:pt x="11519" y="9726"/>
                    <a:pt x="10814" y="9855"/>
                    <a:pt x="10148" y="10112"/>
                  </a:cubicBezTo>
                  <a:cubicBezTo>
                    <a:pt x="9328" y="10433"/>
                    <a:pt x="7868" y="11751"/>
                    <a:pt x="8153" y="12286"/>
                  </a:cubicBezTo>
                  <a:cubicBezTo>
                    <a:pt x="8268" y="12499"/>
                    <a:pt x="8476" y="12592"/>
                    <a:pt x="8741" y="12592"/>
                  </a:cubicBezTo>
                  <a:cubicBezTo>
                    <a:pt x="9338" y="12592"/>
                    <a:pt x="10226" y="12124"/>
                    <a:pt x="11003" y="11520"/>
                  </a:cubicBezTo>
                  <a:cubicBezTo>
                    <a:pt x="11537" y="11092"/>
                    <a:pt x="12036" y="10629"/>
                    <a:pt x="12481" y="10112"/>
                  </a:cubicBezTo>
                  <a:lnTo>
                    <a:pt x="12481" y="10112"/>
                  </a:lnTo>
                  <a:cubicBezTo>
                    <a:pt x="11911" y="11983"/>
                    <a:pt x="11252" y="13889"/>
                    <a:pt x="10486" y="15831"/>
                  </a:cubicBezTo>
                  <a:cubicBezTo>
                    <a:pt x="9596" y="15831"/>
                    <a:pt x="8705" y="15848"/>
                    <a:pt x="7885" y="16151"/>
                  </a:cubicBezTo>
                  <a:cubicBezTo>
                    <a:pt x="7048" y="16454"/>
                    <a:pt x="5659" y="17238"/>
                    <a:pt x="6104" y="18040"/>
                  </a:cubicBezTo>
                  <a:cubicBezTo>
                    <a:pt x="6182" y="18187"/>
                    <a:pt x="6362" y="18233"/>
                    <a:pt x="6566" y="18233"/>
                  </a:cubicBezTo>
                  <a:cubicBezTo>
                    <a:pt x="6779" y="18233"/>
                    <a:pt x="7017" y="18183"/>
                    <a:pt x="7191" y="18146"/>
                  </a:cubicBezTo>
                  <a:cubicBezTo>
                    <a:pt x="8527" y="17879"/>
                    <a:pt x="9987" y="16436"/>
                    <a:pt x="10451" y="15973"/>
                  </a:cubicBezTo>
                  <a:lnTo>
                    <a:pt x="10451" y="15973"/>
                  </a:lnTo>
                  <a:cubicBezTo>
                    <a:pt x="9774" y="17665"/>
                    <a:pt x="9043" y="19376"/>
                    <a:pt x="8242" y="21050"/>
                  </a:cubicBezTo>
                  <a:cubicBezTo>
                    <a:pt x="7885" y="21015"/>
                    <a:pt x="7547" y="20979"/>
                    <a:pt x="7191" y="20979"/>
                  </a:cubicBezTo>
                  <a:cubicBezTo>
                    <a:pt x="6496" y="21032"/>
                    <a:pt x="5819" y="21086"/>
                    <a:pt x="5142" y="21175"/>
                  </a:cubicBezTo>
                  <a:cubicBezTo>
                    <a:pt x="4928" y="21193"/>
                    <a:pt x="4732" y="21264"/>
                    <a:pt x="4554" y="21371"/>
                  </a:cubicBezTo>
                  <a:cubicBezTo>
                    <a:pt x="4358" y="21513"/>
                    <a:pt x="4251" y="21763"/>
                    <a:pt x="4287" y="21994"/>
                  </a:cubicBezTo>
                  <a:cubicBezTo>
                    <a:pt x="4358" y="22333"/>
                    <a:pt x="4590" y="22618"/>
                    <a:pt x="4910" y="22743"/>
                  </a:cubicBezTo>
                  <a:cubicBezTo>
                    <a:pt x="5037" y="22776"/>
                    <a:pt x="5163" y="22794"/>
                    <a:pt x="5289" y="22794"/>
                  </a:cubicBezTo>
                  <a:cubicBezTo>
                    <a:pt x="5430" y="22794"/>
                    <a:pt x="5571" y="22772"/>
                    <a:pt x="5712" y="22725"/>
                  </a:cubicBezTo>
                  <a:cubicBezTo>
                    <a:pt x="6496" y="22547"/>
                    <a:pt x="7280" y="22297"/>
                    <a:pt x="7885" y="21781"/>
                  </a:cubicBezTo>
                  <a:lnTo>
                    <a:pt x="7885" y="21781"/>
                  </a:lnTo>
                  <a:cubicBezTo>
                    <a:pt x="7191" y="23188"/>
                    <a:pt x="6460" y="24560"/>
                    <a:pt x="5659" y="25913"/>
                  </a:cubicBezTo>
                  <a:cubicBezTo>
                    <a:pt x="5382" y="25844"/>
                    <a:pt x="4765" y="25709"/>
                    <a:pt x="4055" y="25709"/>
                  </a:cubicBezTo>
                  <a:cubicBezTo>
                    <a:pt x="3485" y="25709"/>
                    <a:pt x="2855" y="25796"/>
                    <a:pt x="2292" y="26074"/>
                  </a:cubicBezTo>
                  <a:cubicBezTo>
                    <a:pt x="1882" y="26252"/>
                    <a:pt x="1561" y="26608"/>
                    <a:pt x="1401" y="27036"/>
                  </a:cubicBezTo>
                  <a:cubicBezTo>
                    <a:pt x="1330" y="27321"/>
                    <a:pt x="1579" y="27641"/>
                    <a:pt x="1846" y="27748"/>
                  </a:cubicBezTo>
                  <a:cubicBezTo>
                    <a:pt x="1998" y="27793"/>
                    <a:pt x="2154" y="27815"/>
                    <a:pt x="2307" y="27815"/>
                  </a:cubicBezTo>
                  <a:cubicBezTo>
                    <a:pt x="2461" y="27815"/>
                    <a:pt x="2612" y="27793"/>
                    <a:pt x="2755" y="27748"/>
                  </a:cubicBezTo>
                  <a:cubicBezTo>
                    <a:pt x="3770" y="27481"/>
                    <a:pt x="4643" y="26875"/>
                    <a:pt x="5480" y="26234"/>
                  </a:cubicBezTo>
                  <a:lnTo>
                    <a:pt x="5480" y="26234"/>
                  </a:lnTo>
                  <a:cubicBezTo>
                    <a:pt x="4857" y="27285"/>
                    <a:pt x="4180" y="28318"/>
                    <a:pt x="3485" y="29352"/>
                  </a:cubicBezTo>
                  <a:cubicBezTo>
                    <a:pt x="3111" y="29441"/>
                    <a:pt x="1811" y="30225"/>
                    <a:pt x="1187" y="31240"/>
                  </a:cubicBezTo>
                  <a:cubicBezTo>
                    <a:pt x="726" y="32002"/>
                    <a:pt x="1" y="33788"/>
                    <a:pt x="1591" y="33788"/>
                  </a:cubicBezTo>
                  <a:cubicBezTo>
                    <a:pt x="1599" y="33788"/>
                    <a:pt x="1607" y="33788"/>
                    <a:pt x="1615" y="33787"/>
                  </a:cubicBezTo>
                  <a:cubicBezTo>
                    <a:pt x="1864" y="33770"/>
                    <a:pt x="2114" y="33681"/>
                    <a:pt x="2310" y="33538"/>
                  </a:cubicBezTo>
                  <a:cubicBezTo>
                    <a:pt x="3521" y="32897"/>
                    <a:pt x="3966" y="30741"/>
                    <a:pt x="3610" y="29476"/>
                  </a:cubicBezTo>
                  <a:cubicBezTo>
                    <a:pt x="4358" y="28372"/>
                    <a:pt x="5071" y="27267"/>
                    <a:pt x="5748" y="26127"/>
                  </a:cubicBezTo>
                  <a:lnTo>
                    <a:pt x="5748" y="26127"/>
                  </a:lnTo>
                  <a:cubicBezTo>
                    <a:pt x="5676" y="26733"/>
                    <a:pt x="5587" y="28212"/>
                    <a:pt x="6157" y="29494"/>
                  </a:cubicBezTo>
                  <a:cubicBezTo>
                    <a:pt x="6371" y="29868"/>
                    <a:pt x="6745" y="30135"/>
                    <a:pt x="7173" y="30189"/>
                  </a:cubicBezTo>
                  <a:cubicBezTo>
                    <a:pt x="7239" y="30206"/>
                    <a:pt x="7306" y="30213"/>
                    <a:pt x="7372" y="30213"/>
                  </a:cubicBezTo>
                  <a:cubicBezTo>
                    <a:pt x="7661" y="30213"/>
                    <a:pt x="7936" y="30061"/>
                    <a:pt x="8081" y="29815"/>
                  </a:cubicBezTo>
                  <a:cubicBezTo>
                    <a:pt x="8224" y="29530"/>
                    <a:pt x="8135" y="29191"/>
                    <a:pt x="8010" y="28888"/>
                  </a:cubicBezTo>
                  <a:cubicBezTo>
                    <a:pt x="7547" y="27731"/>
                    <a:pt x="6817" y="26715"/>
                    <a:pt x="5872" y="25913"/>
                  </a:cubicBezTo>
                  <a:cubicBezTo>
                    <a:pt x="6745" y="24417"/>
                    <a:pt x="7547" y="22903"/>
                    <a:pt x="8295" y="21371"/>
                  </a:cubicBezTo>
                  <a:cubicBezTo>
                    <a:pt x="8402" y="22315"/>
                    <a:pt x="8616" y="23224"/>
                    <a:pt x="8972" y="24114"/>
                  </a:cubicBezTo>
                  <a:cubicBezTo>
                    <a:pt x="9226" y="24685"/>
                    <a:pt x="9733" y="25114"/>
                    <a:pt x="10130" y="25114"/>
                  </a:cubicBezTo>
                  <a:cubicBezTo>
                    <a:pt x="10180" y="25114"/>
                    <a:pt x="10227" y="25108"/>
                    <a:pt x="10273" y="25094"/>
                  </a:cubicBezTo>
                  <a:cubicBezTo>
                    <a:pt x="10932" y="24898"/>
                    <a:pt x="10753" y="24043"/>
                    <a:pt x="10664" y="23829"/>
                  </a:cubicBezTo>
                  <a:cubicBezTo>
                    <a:pt x="10166" y="22760"/>
                    <a:pt x="9382" y="21852"/>
                    <a:pt x="8402" y="21193"/>
                  </a:cubicBezTo>
                  <a:cubicBezTo>
                    <a:pt x="8420" y="21157"/>
                    <a:pt x="8455" y="21121"/>
                    <a:pt x="8473" y="21086"/>
                  </a:cubicBezTo>
                  <a:lnTo>
                    <a:pt x="8420" y="21086"/>
                  </a:lnTo>
                  <a:cubicBezTo>
                    <a:pt x="9221" y="19411"/>
                    <a:pt x="9952" y="17737"/>
                    <a:pt x="10611" y="16062"/>
                  </a:cubicBezTo>
                  <a:cubicBezTo>
                    <a:pt x="10664" y="16668"/>
                    <a:pt x="10932" y="19126"/>
                    <a:pt x="11537" y="20017"/>
                  </a:cubicBezTo>
                  <a:cubicBezTo>
                    <a:pt x="11687" y="20217"/>
                    <a:pt x="11884" y="20448"/>
                    <a:pt x="12156" y="20448"/>
                  </a:cubicBezTo>
                  <a:cubicBezTo>
                    <a:pt x="12175" y="20448"/>
                    <a:pt x="12195" y="20447"/>
                    <a:pt x="12214" y="20444"/>
                  </a:cubicBezTo>
                  <a:cubicBezTo>
                    <a:pt x="12517" y="20355"/>
                    <a:pt x="12731" y="20106"/>
                    <a:pt x="12784" y="19821"/>
                  </a:cubicBezTo>
                  <a:cubicBezTo>
                    <a:pt x="12891" y="19269"/>
                    <a:pt x="12677" y="18752"/>
                    <a:pt x="12428" y="18289"/>
                  </a:cubicBezTo>
                  <a:cubicBezTo>
                    <a:pt x="11965" y="17416"/>
                    <a:pt x="11359" y="16632"/>
                    <a:pt x="10647" y="15955"/>
                  </a:cubicBezTo>
                  <a:cubicBezTo>
                    <a:pt x="11395" y="14014"/>
                    <a:pt x="12054" y="12107"/>
                    <a:pt x="12642" y="10237"/>
                  </a:cubicBezTo>
                  <a:cubicBezTo>
                    <a:pt x="12677" y="10932"/>
                    <a:pt x="12749" y="11626"/>
                    <a:pt x="12909" y="12303"/>
                  </a:cubicBezTo>
                  <a:cubicBezTo>
                    <a:pt x="13197" y="13535"/>
                    <a:pt x="13758" y="14739"/>
                    <a:pt x="14399" y="14739"/>
                  </a:cubicBezTo>
                  <a:cubicBezTo>
                    <a:pt x="14471" y="14739"/>
                    <a:pt x="14545" y="14723"/>
                    <a:pt x="14619" y="14690"/>
                  </a:cubicBezTo>
                  <a:cubicBezTo>
                    <a:pt x="15189" y="14459"/>
                    <a:pt x="14886" y="12517"/>
                    <a:pt x="14459" y="11751"/>
                  </a:cubicBezTo>
                  <a:cubicBezTo>
                    <a:pt x="14031" y="11003"/>
                    <a:pt x="13443" y="10379"/>
                    <a:pt x="12767" y="9881"/>
                  </a:cubicBezTo>
                  <a:cubicBezTo>
                    <a:pt x="12767" y="9845"/>
                    <a:pt x="12784" y="9809"/>
                    <a:pt x="12784" y="9774"/>
                  </a:cubicBezTo>
                  <a:lnTo>
                    <a:pt x="12802" y="9756"/>
                  </a:lnTo>
                  <a:cubicBezTo>
                    <a:pt x="13319" y="8099"/>
                    <a:pt x="13746" y="6496"/>
                    <a:pt x="14138" y="4964"/>
                  </a:cubicBezTo>
                  <a:cubicBezTo>
                    <a:pt x="14156" y="6264"/>
                    <a:pt x="14423" y="7565"/>
                    <a:pt x="14940" y="8758"/>
                  </a:cubicBezTo>
                  <a:cubicBezTo>
                    <a:pt x="15047" y="9008"/>
                    <a:pt x="15225" y="9221"/>
                    <a:pt x="15439" y="9400"/>
                  </a:cubicBezTo>
                  <a:cubicBezTo>
                    <a:pt x="15561" y="9491"/>
                    <a:pt x="15713" y="9542"/>
                    <a:pt x="15867" y="9542"/>
                  </a:cubicBezTo>
                  <a:cubicBezTo>
                    <a:pt x="15982" y="9542"/>
                    <a:pt x="16098" y="9514"/>
                    <a:pt x="16205" y="9453"/>
                  </a:cubicBezTo>
                  <a:cubicBezTo>
                    <a:pt x="16508" y="9257"/>
                    <a:pt x="16508" y="8776"/>
                    <a:pt x="16436" y="8384"/>
                  </a:cubicBezTo>
                  <a:cubicBezTo>
                    <a:pt x="16187" y="7102"/>
                    <a:pt x="15563" y="5926"/>
                    <a:pt x="14655" y="4982"/>
                  </a:cubicBezTo>
                  <a:cubicBezTo>
                    <a:pt x="14512" y="4821"/>
                    <a:pt x="14352" y="4679"/>
                    <a:pt x="14209" y="4536"/>
                  </a:cubicBezTo>
                  <a:cubicBezTo>
                    <a:pt x="14584" y="2969"/>
                    <a:pt x="14922" y="1472"/>
                    <a:pt x="15189" y="101"/>
                  </a:cubicBezTo>
                  <a:cubicBezTo>
                    <a:pt x="15189" y="38"/>
                    <a:pt x="15141" y="0"/>
                    <a:pt x="1509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5" name="Google Shape;2145;p7"/>
            <p:cNvSpPr/>
            <p:nvPr/>
          </p:nvSpPr>
          <p:spPr>
            <a:xfrm>
              <a:off x="5727312" y="-912627"/>
              <a:ext cx="1803393" cy="856095"/>
            </a:xfrm>
            <a:custGeom>
              <a:rect b="b" l="l" r="r" t="t"/>
              <a:pathLst>
                <a:path extrusionOk="0" h="16136" w="33991">
                  <a:moveTo>
                    <a:pt x="14359" y="3915"/>
                  </a:moveTo>
                  <a:cubicBezTo>
                    <a:pt x="14768" y="3950"/>
                    <a:pt x="15178" y="4075"/>
                    <a:pt x="15534" y="4289"/>
                  </a:cubicBezTo>
                  <a:cubicBezTo>
                    <a:pt x="16318" y="4716"/>
                    <a:pt x="17049" y="5251"/>
                    <a:pt x="17672" y="5874"/>
                  </a:cubicBezTo>
                  <a:cubicBezTo>
                    <a:pt x="16942" y="5803"/>
                    <a:pt x="14733" y="5536"/>
                    <a:pt x="13931" y="4984"/>
                  </a:cubicBezTo>
                  <a:cubicBezTo>
                    <a:pt x="13646" y="4788"/>
                    <a:pt x="13521" y="4609"/>
                    <a:pt x="13539" y="4414"/>
                  </a:cubicBezTo>
                  <a:cubicBezTo>
                    <a:pt x="13610" y="4164"/>
                    <a:pt x="13824" y="3986"/>
                    <a:pt x="14074" y="3950"/>
                  </a:cubicBezTo>
                  <a:cubicBezTo>
                    <a:pt x="14181" y="3933"/>
                    <a:pt x="14270" y="3915"/>
                    <a:pt x="14359" y="3915"/>
                  </a:cubicBezTo>
                  <a:close/>
                  <a:moveTo>
                    <a:pt x="25063" y="226"/>
                  </a:moveTo>
                  <a:cubicBezTo>
                    <a:pt x="25195" y="226"/>
                    <a:pt x="25324" y="243"/>
                    <a:pt x="25421" y="263"/>
                  </a:cubicBezTo>
                  <a:cubicBezTo>
                    <a:pt x="26686" y="512"/>
                    <a:pt x="27844" y="1118"/>
                    <a:pt x="28788" y="2009"/>
                  </a:cubicBezTo>
                  <a:cubicBezTo>
                    <a:pt x="28949" y="2151"/>
                    <a:pt x="29091" y="2311"/>
                    <a:pt x="29234" y="2454"/>
                  </a:cubicBezTo>
                  <a:cubicBezTo>
                    <a:pt x="29251" y="2472"/>
                    <a:pt x="29287" y="2490"/>
                    <a:pt x="29323" y="2490"/>
                  </a:cubicBezTo>
                  <a:cubicBezTo>
                    <a:pt x="29323" y="2490"/>
                    <a:pt x="29323" y="2507"/>
                    <a:pt x="29323" y="2525"/>
                  </a:cubicBezTo>
                  <a:cubicBezTo>
                    <a:pt x="29323" y="2757"/>
                    <a:pt x="29305" y="2935"/>
                    <a:pt x="29287" y="3131"/>
                  </a:cubicBezTo>
                  <a:cubicBezTo>
                    <a:pt x="29127" y="4396"/>
                    <a:pt x="28610" y="5607"/>
                    <a:pt x="27791" y="6605"/>
                  </a:cubicBezTo>
                  <a:cubicBezTo>
                    <a:pt x="27651" y="6790"/>
                    <a:pt x="27364" y="7070"/>
                    <a:pt x="27069" y="7070"/>
                  </a:cubicBezTo>
                  <a:cubicBezTo>
                    <a:pt x="27025" y="7070"/>
                    <a:pt x="26980" y="7064"/>
                    <a:pt x="26936" y="7050"/>
                  </a:cubicBezTo>
                  <a:cubicBezTo>
                    <a:pt x="26722" y="6961"/>
                    <a:pt x="26579" y="6747"/>
                    <a:pt x="26579" y="6516"/>
                  </a:cubicBezTo>
                  <a:cubicBezTo>
                    <a:pt x="26561" y="6248"/>
                    <a:pt x="26615" y="5999"/>
                    <a:pt x="26740" y="5785"/>
                  </a:cubicBezTo>
                  <a:cubicBezTo>
                    <a:pt x="27363" y="4592"/>
                    <a:pt x="28200" y="3523"/>
                    <a:pt x="29234" y="2686"/>
                  </a:cubicBezTo>
                  <a:cubicBezTo>
                    <a:pt x="29318" y="2618"/>
                    <a:pt x="29275" y="2488"/>
                    <a:pt x="29195" y="2488"/>
                  </a:cubicBezTo>
                  <a:cubicBezTo>
                    <a:pt x="29190" y="2488"/>
                    <a:pt x="29185" y="2489"/>
                    <a:pt x="29180" y="2490"/>
                  </a:cubicBezTo>
                  <a:lnTo>
                    <a:pt x="29127" y="2490"/>
                  </a:lnTo>
                  <a:lnTo>
                    <a:pt x="28984" y="2525"/>
                  </a:lnTo>
                  <a:cubicBezTo>
                    <a:pt x="28984" y="2507"/>
                    <a:pt x="28984" y="2490"/>
                    <a:pt x="28984" y="2472"/>
                  </a:cubicBezTo>
                  <a:cubicBezTo>
                    <a:pt x="28984" y="2400"/>
                    <a:pt x="28931" y="2365"/>
                    <a:pt x="28877" y="2365"/>
                  </a:cubicBezTo>
                  <a:cubicBezTo>
                    <a:pt x="27595" y="2347"/>
                    <a:pt x="26312" y="2080"/>
                    <a:pt x="25136" y="1581"/>
                  </a:cubicBezTo>
                  <a:cubicBezTo>
                    <a:pt x="24887" y="1474"/>
                    <a:pt x="24691" y="1314"/>
                    <a:pt x="24531" y="1118"/>
                  </a:cubicBezTo>
                  <a:cubicBezTo>
                    <a:pt x="24388" y="922"/>
                    <a:pt x="24370" y="672"/>
                    <a:pt x="24477" y="459"/>
                  </a:cubicBezTo>
                  <a:cubicBezTo>
                    <a:pt x="24590" y="278"/>
                    <a:pt x="24832" y="226"/>
                    <a:pt x="25063" y="226"/>
                  </a:cubicBezTo>
                  <a:close/>
                  <a:moveTo>
                    <a:pt x="9531" y="5963"/>
                  </a:moveTo>
                  <a:lnTo>
                    <a:pt x="9513" y="5981"/>
                  </a:lnTo>
                  <a:cubicBezTo>
                    <a:pt x="9691" y="5981"/>
                    <a:pt x="9852" y="5999"/>
                    <a:pt x="9994" y="6070"/>
                  </a:cubicBezTo>
                  <a:cubicBezTo>
                    <a:pt x="11027" y="6551"/>
                    <a:pt x="11918" y="7299"/>
                    <a:pt x="12559" y="8226"/>
                  </a:cubicBezTo>
                  <a:lnTo>
                    <a:pt x="12524" y="8226"/>
                  </a:lnTo>
                  <a:cubicBezTo>
                    <a:pt x="11597" y="8119"/>
                    <a:pt x="10671" y="7887"/>
                    <a:pt x="9816" y="7549"/>
                  </a:cubicBezTo>
                  <a:cubicBezTo>
                    <a:pt x="9175" y="7282"/>
                    <a:pt x="8783" y="6694"/>
                    <a:pt x="8890" y="6391"/>
                  </a:cubicBezTo>
                  <a:cubicBezTo>
                    <a:pt x="8925" y="6231"/>
                    <a:pt x="9032" y="6106"/>
                    <a:pt x="9175" y="6035"/>
                  </a:cubicBezTo>
                  <a:cubicBezTo>
                    <a:pt x="9299" y="5981"/>
                    <a:pt x="9406" y="5963"/>
                    <a:pt x="9531" y="5963"/>
                  </a:cubicBezTo>
                  <a:close/>
                  <a:moveTo>
                    <a:pt x="20076" y="1787"/>
                  </a:moveTo>
                  <a:cubicBezTo>
                    <a:pt x="20741" y="1787"/>
                    <a:pt x="21623" y="1989"/>
                    <a:pt x="22072" y="2240"/>
                  </a:cubicBezTo>
                  <a:cubicBezTo>
                    <a:pt x="22785" y="2668"/>
                    <a:pt x="23408" y="3220"/>
                    <a:pt x="23907" y="3897"/>
                  </a:cubicBezTo>
                  <a:cubicBezTo>
                    <a:pt x="23925" y="3933"/>
                    <a:pt x="23978" y="3950"/>
                    <a:pt x="24032" y="3950"/>
                  </a:cubicBezTo>
                  <a:cubicBezTo>
                    <a:pt x="24032" y="3950"/>
                    <a:pt x="24032" y="3968"/>
                    <a:pt x="24032" y="3986"/>
                  </a:cubicBezTo>
                  <a:cubicBezTo>
                    <a:pt x="24067" y="4805"/>
                    <a:pt x="23943" y="5625"/>
                    <a:pt x="23658" y="6391"/>
                  </a:cubicBezTo>
                  <a:cubicBezTo>
                    <a:pt x="23408" y="7032"/>
                    <a:pt x="22500" y="8101"/>
                    <a:pt x="21930" y="8333"/>
                  </a:cubicBezTo>
                  <a:cubicBezTo>
                    <a:pt x="21885" y="8350"/>
                    <a:pt x="21836" y="8359"/>
                    <a:pt x="21787" y="8359"/>
                  </a:cubicBezTo>
                  <a:cubicBezTo>
                    <a:pt x="21738" y="8359"/>
                    <a:pt x="21689" y="8350"/>
                    <a:pt x="21645" y="8333"/>
                  </a:cubicBezTo>
                  <a:cubicBezTo>
                    <a:pt x="21520" y="8279"/>
                    <a:pt x="21449" y="8155"/>
                    <a:pt x="21413" y="8030"/>
                  </a:cubicBezTo>
                  <a:cubicBezTo>
                    <a:pt x="21306" y="7531"/>
                    <a:pt x="21716" y="6605"/>
                    <a:pt x="22446" y="5661"/>
                  </a:cubicBezTo>
                  <a:cubicBezTo>
                    <a:pt x="22856" y="5126"/>
                    <a:pt x="23319" y="4627"/>
                    <a:pt x="23836" y="4182"/>
                  </a:cubicBezTo>
                  <a:cubicBezTo>
                    <a:pt x="23872" y="4146"/>
                    <a:pt x="23872" y="4093"/>
                    <a:pt x="23854" y="4057"/>
                  </a:cubicBezTo>
                  <a:cubicBezTo>
                    <a:pt x="23836" y="4022"/>
                    <a:pt x="23800" y="3986"/>
                    <a:pt x="23765" y="3986"/>
                  </a:cubicBezTo>
                  <a:lnTo>
                    <a:pt x="23747" y="3986"/>
                  </a:lnTo>
                  <a:cubicBezTo>
                    <a:pt x="23747" y="3968"/>
                    <a:pt x="23747" y="3950"/>
                    <a:pt x="23747" y="3933"/>
                  </a:cubicBezTo>
                  <a:cubicBezTo>
                    <a:pt x="23747" y="3879"/>
                    <a:pt x="23693" y="3843"/>
                    <a:pt x="23640" y="3843"/>
                  </a:cubicBezTo>
                  <a:cubicBezTo>
                    <a:pt x="22945" y="3826"/>
                    <a:pt x="22268" y="3737"/>
                    <a:pt x="21591" y="3594"/>
                  </a:cubicBezTo>
                  <a:cubicBezTo>
                    <a:pt x="20416" y="3309"/>
                    <a:pt x="19525" y="2864"/>
                    <a:pt x="19293" y="2418"/>
                  </a:cubicBezTo>
                  <a:cubicBezTo>
                    <a:pt x="19222" y="2294"/>
                    <a:pt x="19222" y="2151"/>
                    <a:pt x="19275" y="2026"/>
                  </a:cubicBezTo>
                  <a:cubicBezTo>
                    <a:pt x="19311" y="1937"/>
                    <a:pt x="19400" y="1884"/>
                    <a:pt x="19489" y="1866"/>
                  </a:cubicBezTo>
                  <a:cubicBezTo>
                    <a:pt x="19641" y="1811"/>
                    <a:pt x="19845" y="1787"/>
                    <a:pt x="20076" y="1787"/>
                  </a:cubicBezTo>
                  <a:close/>
                  <a:moveTo>
                    <a:pt x="17922" y="6301"/>
                  </a:moveTo>
                  <a:cubicBezTo>
                    <a:pt x="17921" y="7046"/>
                    <a:pt x="17902" y="7911"/>
                    <a:pt x="17637" y="8671"/>
                  </a:cubicBezTo>
                  <a:cubicBezTo>
                    <a:pt x="17369" y="9419"/>
                    <a:pt x="16871" y="10257"/>
                    <a:pt x="16372" y="10435"/>
                  </a:cubicBezTo>
                  <a:cubicBezTo>
                    <a:pt x="16301" y="10466"/>
                    <a:pt x="16231" y="10480"/>
                    <a:pt x="16162" y="10480"/>
                  </a:cubicBezTo>
                  <a:cubicBezTo>
                    <a:pt x="16074" y="10480"/>
                    <a:pt x="15989" y="10457"/>
                    <a:pt x="15909" y="10417"/>
                  </a:cubicBezTo>
                  <a:cubicBezTo>
                    <a:pt x="15677" y="10292"/>
                    <a:pt x="15784" y="9758"/>
                    <a:pt x="15837" y="9473"/>
                  </a:cubicBezTo>
                  <a:lnTo>
                    <a:pt x="15837" y="9437"/>
                  </a:lnTo>
                  <a:cubicBezTo>
                    <a:pt x="16084" y="8188"/>
                    <a:pt x="17425" y="6782"/>
                    <a:pt x="17922" y="6301"/>
                  </a:cubicBezTo>
                  <a:close/>
                  <a:moveTo>
                    <a:pt x="12631" y="8297"/>
                  </a:moveTo>
                  <a:cubicBezTo>
                    <a:pt x="12631" y="8297"/>
                    <a:pt x="12649" y="8315"/>
                    <a:pt x="12666" y="8315"/>
                  </a:cubicBezTo>
                  <a:lnTo>
                    <a:pt x="12738" y="8315"/>
                  </a:lnTo>
                  <a:cubicBezTo>
                    <a:pt x="12720" y="8333"/>
                    <a:pt x="12720" y="8368"/>
                    <a:pt x="12720" y="8386"/>
                  </a:cubicBezTo>
                  <a:cubicBezTo>
                    <a:pt x="12755" y="8725"/>
                    <a:pt x="12791" y="9081"/>
                    <a:pt x="12791" y="9419"/>
                  </a:cubicBezTo>
                  <a:cubicBezTo>
                    <a:pt x="12755" y="10096"/>
                    <a:pt x="12684" y="10791"/>
                    <a:pt x="12595" y="11450"/>
                  </a:cubicBezTo>
                  <a:cubicBezTo>
                    <a:pt x="12595" y="11646"/>
                    <a:pt x="12542" y="11842"/>
                    <a:pt x="12435" y="12002"/>
                  </a:cubicBezTo>
                  <a:cubicBezTo>
                    <a:pt x="12328" y="12139"/>
                    <a:pt x="12170" y="12224"/>
                    <a:pt x="12005" y="12224"/>
                  </a:cubicBezTo>
                  <a:cubicBezTo>
                    <a:pt x="11976" y="12224"/>
                    <a:pt x="11947" y="12221"/>
                    <a:pt x="11918" y="12216"/>
                  </a:cubicBezTo>
                  <a:cubicBezTo>
                    <a:pt x="11615" y="12163"/>
                    <a:pt x="11366" y="11949"/>
                    <a:pt x="11259" y="11682"/>
                  </a:cubicBezTo>
                  <a:cubicBezTo>
                    <a:pt x="11188" y="11432"/>
                    <a:pt x="11188" y="11165"/>
                    <a:pt x="11277" y="10934"/>
                  </a:cubicBezTo>
                  <a:cubicBezTo>
                    <a:pt x="11437" y="10221"/>
                    <a:pt x="11669" y="9402"/>
                    <a:pt x="12185" y="8796"/>
                  </a:cubicBezTo>
                  <a:cubicBezTo>
                    <a:pt x="12221" y="8760"/>
                    <a:pt x="12221" y="8707"/>
                    <a:pt x="12185" y="8671"/>
                  </a:cubicBezTo>
                  <a:cubicBezTo>
                    <a:pt x="12168" y="8653"/>
                    <a:pt x="12168" y="8635"/>
                    <a:pt x="12150" y="8635"/>
                  </a:cubicBezTo>
                  <a:lnTo>
                    <a:pt x="12559" y="8422"/>
                  </a:lnTo>
                  <a:cubicBezTo>
                    <a:pt x="12613" y="8386"/>
                    <a:pt x="12631" y="8350"/>
                    <a:pt x="12631" y="8297"/>
                  </a:cubicBezTo>
                  <a:close/>
                  <a:moveTo>
                    <a:pt x="4413" y="8575"/>
                  </a:moveTo>
                  <a:cubicBezTo>
                    <a:pt x="4597" y="8575"/>
                    <a:pt x="4790" y="8637"/>
                    <a:pt x="4953" y="8707"/>
                  </a:cubicBezTo>
                  <a:cubicBezTo>
                    <a:pt x="6093" y="9152"/>
                    <a:pt x="7108" y="9883"/>
                    <a:pt x="7892" y="10809"/>
                  </a:cubicBezTo>
                  <a:cubicBezTo>
                    <a:pt x="7910" y="10827"/>
                    <a:pt x="7928" y="10844"/>
                    <a:pt x="7946" y="10844"/>
                  </a:cubicBezTo>
                  <a:lnTo>
                    <a:pt x="7910" y="10862"/>
                  </a:lnTo>
                  <a:cubicBezTo>
                    <a:pt x="7874" y="10898"/>
                    <a:pt x="7856" y="10934"/>
                    <a:pt x="7856" y="10987"/>
                  </a:cubicBezTo>
                  <a:cubicBezTo>
                    <a:pt x="7981" y="11450"/>
                    <a:pt x="8320" y="13036"/>
                    <a:pt x="7714" y="14283"/>
                  </a:cubicBezTo>
                  <a:cubicBezTo>
                    <a:pt x="7554" y="14675"/>
                    <a:pt x="7233" y="14977"/>
                    <a:pt x="6823" y="15102"/>
                  </a:cubicBezTo>
                  <a:cubicBezTo>
                    <a:pt x="6800" y="15105"/>
                    <a:pt x="6777" y="15107"/>
                    <a:pt x="6754" y="15107"/>
                  </a:cubicBezTo>
                  <a:cubicBezTo>
                    <a:pt x="6529" y="15107"/>
                    <a:pt x="6318" y="14954"/>
                    <a:pt x="6253" y="14728"/>
                  </a:cubicBezTo>
                  <a:cubicBezTo>
                    <a:pt x="6164" y="14443"/>
                    <a:pt x="6164" y="14158"/>
                    <a:pt x="6253" y="13891"/>
                  </a:cubicBezTo>
                  <a:cubicBezTo>
                    <a:pt x="6520" y="12875"/>
                    <a:pt x="7162" y="11967"/>
                    <a:pt x="7750" y="11219"/>
                  </a:cubicBezTo>
                  <a:cubicBezTo>
                    <a:pt x="7785" y="11165"/>
                    <a:pt x="7785" y="11112"/>
                    <a:pt x="7750" y="11076"/>
                  </a:cubicBezTo>
                  <a:cubicBezTo>
                    <a:pt x="7750" y="11058"/>
                    <a:pt x="7732" y="11040"/>
                    <a:pt x="7714" y="11040"/>
                  </a:cubicBezTo>
                  <a:lnTo>
                    <a:pt x="7821" y="10969"/>
                  </a:lnTo>
                  <a:cubicBezTo>
                    <a:pt x="7874" y="10934"/>
                    <a:pt x="7892" y="10880"/>
                    <a:pt x="7874" y="10844"/>
                  </a:cubicBezTo>
                  <a:cubicBezTo>
                    <a:pt x="7856" y="10791"/>
                    <a:pt x="7803" y="10755"/>
                    <a:pt x="7750" y="10755"/>
                  </a:cubicBezTo>
                  <a:cubicBezTo>
                    <a:pt x="7546" y="10781"/>
                    <a:pt x="7229" y="10809"/>
                    <a:pt x="6848" y="10809"/>
                  </a:cubicBezTo>
                  <a:cubicBezTo>
                    <a:pt x="6162" y="10809"/>
                    <a:pt x="5267" y="10719"/>
                    <a:pt x="4454" y="10363"/>
                  </a:cubicBezTo>
                  <a:cubicBezTo>
                    <a:pt x="4098" y="10168"/>
                    <a:pt x="3866" y="9829"/>
                    <a:pt x="3813" y="9437"/>
                  </a:cubicBezTo>
                  <a:cubicBezTo>
                    <a:pt x="3741" y="9116"/>
                    <a:pt x="3866" y="8796"/>
                    <a:pt x="4133" y="8635"/>
                  </a:cubicBezTo>
                  <a:cubicBezTo>
                    <a:pt x="4220" y="8592"/>
                    <a:pt x="4315" y="8575"/>
                    <a:pt x="4413" y="8575"/>
                  </a:cubicBezTo>
                  <a:close/>
                  <a:moveTo>
                    <a:pt x="3474" y="13018"/>
                  </a:moveTo>
                  <a:cubicBezTo>
                    <a:pt x="3795" y="13018"/>
                    <a:pt x="4098" y="13036"/>
                    <a:pt x="4400" y="13125"/>
                  </a:cubicBezTo>
                  <a:lnTo>
                    <a:pt x="4436" y="13125"/>
                  </a:lnTo>
                  <a:cubicBezTo>
                    <a:pt x="4044" y="14015"/>
                    <a:pt x="3421" y="14781"/>
                    <a:pt x="2601" y="15352"/>
                  </a:cubicBezTo>
                  <a:cubicBezTo>
                    <a:pt x="2228" y="15572"/>
                    <a:pt x="1524" y="15911"/>
                    <a:pt x="977" y="15911"/>
                  </a:cubicBezTo>
                  <a:cubicBezTo>
                    <a:pt x="818" y="15911"/>
                    <a:pt x="673" y="15883"/>
                    <a:pt x="553" y="15815"/>
                  </a:cubicBezTo>
                  <a:cubicBezTo>
                    <a:pt x="321" y="15690"/>
                    <a:pt x="214" y="15423"/>
                    <a:pt x="214" y="15013"/>
                  </a:cubicBezTo>
                  <a:cubicBezTo>
                    <a:pt x="250" y="14781"/>
                    <a:pt x="321" y="14568"/>
                    <a:pt x="446" y="14372"/>
                  </a:cubicBezTo>
                  <a:cubicBezTo>
                    <a:pt x="909" y="13517"/>
                    <a:pt x="2281" y="13018"/>
                    <a:pt x="3474" y="13018"/>
                  </a:cubicBezTo>
                  <a:close/>
                  <a:moveTo>
                    <a:pt x="25058" y="0"/>
                  </a:moveTo>
                  <a:cubicBezTo>
                    <a:pt x="24763" y="0"/>
                    <a:pt x="24467" y="83"/>
                    <a:pt x="24299" y="334"/>
                  </a:cubicBezTo>
                  <a:cubicBezTo>
                    <a:pt x="24139" y="619"/>
                    <a:pt x="24174" y="975"/>
                    <a:pt x="24370" y="1225"/>
                  </a:cubicBezTo>
                  <a:cubicBezTo>
                    <a:pt x="24548" y="1474"/>
                    <a:pt x="24780" y="1652"/>
                    <a:pt x="25065" y="1759"/>
                  </a:cubicBezTo>
                  <a:cubicBezTo>
                    <a:pt x="26045" y="2205"/>
                    <a:pt x="27078" y="2454"/>
                    <a:pt x="28147" y="2543"/>
                  </a:cubicBezTo>
                  <a:cubicBezTo>
                    <a:pt x="26793" y="2899"/>
                    <a:pt x="25439" y="3273"/>
                    <a:pt x="24139" y="3665"/>
                  </a:cubicBezTo>
                  <a:cubicBezTo>
                    <a:pt x="24103" y="3665"/>
                    <a:pt x="24067" y="3683"/>
                    <a:pt x="24050" y="3701"/>
                  </a:cubicBezTo>
                  <a:lnTo>
                    <a:pt x="24032" y="3701"/>
                  </a:lnTo>
                  <a:cubicBezTo>
                    <a:pt x="23533" y="3024"/>
                    <a:pt x="22892" y="2472"/>
                    <a:pt x="22179" y="2044"/>
                  </a:cubicBezTo>
                  <a:cubicBezTo>
                    <a:pt x="21674" y="1765"/>
                    <a:pt x="20754" y="1556"/>
                    <a:pt x="20045" y="1556"/>
                  </a:cubicBezTo>
                  <a:cubicBezTo>
                    <a:pt x="19803" y="1556"/>
                    <a:pt x="19586" y="1580"/>
                    <a:pt x="19418" y="1634"/>
                  </a:cubicBezTo>
                  <a:cubicBezTo>
                    <a:pt x="19258" y="1688"/>
                    <a:pt x="19133" y="1795"/>
                    <a:pt x="19062" y="1937"/>
                  </a:cubicBezTo>
                  <a:cubicBezTo>
                    <a:pt x="18973" y="2115"/>
                    <a:pt x="18990" y="2329"/>
                    <a:pt x="19097" y="2507"/>
                  </a:cubicBezTo>
                  <a:cubicBezTo>
                    <a:pt x="19400" y="3113"/>
                    <a:pt x="20558" y="3576"/>
                    <a:pt x="21538" y="3808"/>
                  </a:cubicBezTo>
                  <a:cubicBezTo>
                    <a:pt x="22037" y="3915"/>
                    <a:pt x="22518" y="3986"/>
                    <a:pt x="23016" y="4022"/>
                  </a:cubicBezTo>
                  <a:cubicBezTo>
                    <a:pt x="21288" y="4574"/>
                    <a:pt x="19578" y="5180"/>
                    <a:pt x="17939" y="5821"/>
                  </a:cubicBezTo>
                  <a:cubicBezTo>
                    <a:pt x="17262" y="5144"/>
                    <a:pt x="16496" y="4556"/>
                    <a:pt x="15641" y="4111"/>
                  </a:cubicBezTo>
                  <a:cubicBezTo>
                    <a:pt x="15264" y="3922"/>
                    <a:pt x="14827" y="3721"/>
                    <a:pt x="14359" y="3721"/>
                  </a:cubicBezTo>
                  <a:cubicBezTo>
                    <a:pt x="14254" y="3721"/>
                    <a:pt x="14146" y="3731"/>
                    <a:pt x="14038" y="3754"/>
                  </a:cubicBezTo>
                  <a:cubicBezTo>
                    <a:pt x="13700" y="3808"/>
                    <a:pt x="13415" y="4057"/>
                    <a:pt x="13325" y="4414"/>
                  </a:cubicBezTo>
                  <a:cubicBezTo>
                    <a:pt x="13290" y="4699"/>
                    <a:pt x="13450" y="4948"/>
                    <a:pt x="13806" y="5197"/>
                  </a:cubicBezTo>
                  <a:cubicBezTo>
                    <a:pt x="14555" y="5714"/>
                    <a:pt x="16390" y="5981"/>
                    <a:pt x="17369" y="6088"/>
                  </a:cubicBezTo>
                  <a:cubicBezTo>
                    <a:pt x="15819" y="6712"/>
                    <a:pt x="14287" y="7371"/>
                    <a:pt x="12844" y="8065"/>
                  </a:cubicBezTo>
                  <a:cubicBezTo>
                    <a:pt x="12827" y="8057"/>
                    <a:pt x="12809" y="8052"/>
                    <a:pt x="12791" y="8052"/>
                  </a:cubicBezTo>
                  <a:cubicBezTo>
                    <a:pt x="12773" y="8052"/>
                    <a:pt x="12755" y="8057"/>
                    <a:pt x="12738" y="8065"/>
                  </a:cubicBezTo>
                  <a:lnTo>
                    <a:pt x="12720" y="8065"/>
                  </a:lnTo>
                  <a:cubicBezTo>
                    <a:pt x="12061" y="7121"/>
                    <a:pt x="11152" y="6373"/>
                    <a:pt x="10101" y="5874"/>
                  </a:cubicBezTo>
                  <a:cubicBezTo>
                    <a:pt x="9929" y="5798"/>
                    <a:pt x="9747" y="5762"/>
                    <a:pt x="9566" y="5762"/>
                  </a:cubicBezTo>
                  <a:cubicBezTo>
                    <a:pt x="9409" y="5762"/>
                    <a:pt x="9252" y="5789"/>
                    <a:pt x="9103" y="5839"/>
                  </a:cubicBezTo>
                  <a:cubicBezTo>
                    <a:pt x="8890" y="5928"/>
                    <a:pt x="8729" y="6106"/>
                    <a:pt x="8676" y="6337"/>
                  </a:cubicBezTo>
                  <a:cubicBezTo>
                    <a:pt x="8533" y="6801"/>
                    <a:pt x="9032" y="7460"/>
                    <a:pt x="9727" y="7763"/>
                  </a:cubicBezTo>
                  <a:cubicBezTo>
                    <a:pt x="10511" y="8065"/>
                    <a:pt x="11312" y="8279"/>
                    <a:pt x="12132" y="8404"/>
                  </a:cubicBezTo>
                  <a:cubicBezTo>
                    <a:pt x="10725" y="9099"/>
                    <a:pt x="9335" y="9847"/>
                    <a:pt x="7999" y="10631"/>
                  </a:cubicBezTo>
                  <a:cubicBezTo>
                    <a:pt x="7197" y="9704"/>
                    <a:pt x="6182" y="8974"/>
                    <a:pt x="5042" y="8529"/>
                  </a:cubicBezTo>
                  <a:cubicBezTo>
                    <a:pt x="4848" y="8449"/>
                    <a:pt x="4625" y="8376"/>
                    <a:pt x="4402" y="8376"/>
                  </a:cubicBezTo>
                  <a:cubicBezTo>
                    <a:pt x="4275" y="8376"/>
                    <a:pt x="4148" y="8400"/>
                    <a:pt x="4026" y="8457"/>
                  </a:cubicBezTo>
                  <a:cubicBezTo>
                    <a:pt x="3670" y="8671"/>
                    <a:pt x="3492" y="9081"/>
                    <a:pt x="3581" y="9491"/>
                  </a:cubicBezTo>
                  <a:cubicBezTo>
                    <a:pt x="3652" y="9954"/>
                    <a:pt x="3937" y="10363"/>
                    <a:pt x="4347" y="10595"/>
                  </a:cubicBezTo>
                  <a:cubicBezTo>
                    <a:pt x="5144" y="10896"/>
                    <a:pt x="5979" y="11057"/>
                    <a:pt x="6821" y="11057"/>
                  </a:cubicBezTo>
                  <a:cubicBezTo>
                    <a:pt x="6976" y="11057"/>
                    <a:pt x="7131" y="11052"/>
                    <a:pt x="7286" y="11040"/>
                  </a:cubicBezTo>
                  <a:lnTo>
                    <a:pt x="7286" y="11040"/>
                  </a:lnTo>
                  <a:cubicBezTo>
                    <a:pt x="6289" y="11628"/>
                    <a:pt x="5327" y="12270"/>
                    <a:pt x="4400" y="12893"/>
                  </a:cubicBezTo>
                  <a:cubicBezTo>
                    <a:pt x="4123" y="12825"/>
                    <a:pt x="3815" y="12791"/>
                    <a:pt x="3493" y="12791"/>
                  </a:cubicBezTo>
                  <a:cubicBezTo>
                    <a:pt x="2226" y="12791"/>
                    <a:pt x="761" y="13313"/>
                    <a:pt x="250" y="14265"/>
                  </a:cubicBezTo>
                  <a:cubicBezTo>
                    <a:pt x="107" y="14496"/>
                    <a:pt x="18" y="14764"/>
                    <a:pt x="0" y="15031"/>
                  </a:cubicBezTo>
                  <a:cubicBezTo>
                    <a:pt x="0" y="15512"/>
                    <a:pt x="143" y="15832"/>
                    <a:pt x="446" y="16011"/>
                  </a:cubicBezTo>
                  <a:cubicBezTo>
                    <a:pt x="606" y="16100"/>
                    <a:pt x="784" y="16135"/>
                    <a:pt x="980" y="16135"/>
                  </a:cubicBezTo>
                  <a:cubicBezTo>
                    <a:pt x="1568" y="16135"/>
                    <a:pt x="2316" y="15797"/>
                    <a:pt x="2690" y="15530"/>
                  </a:cubicBezTo>
                  <a:cubicBezTo>
                    <a:pt x="3545" y="14942"/>
                    <a:pt x="4205" y="14140"/>
                    <a:pt x="4614" y="13214"/>
                  </a:cubicBezTo>
                  <a:cubicBezTo>
                    <a:pt x="5452" y="12644"/>
                    <a:pt x="6324" y="12074"/>
                    <a:pt x="7197" y="11539"/>
                  </a:cubicBezTo>
                  <a:lnTo>
                    <a:pt x="7197" y="11539"/>
                  </a:lnTo>
                  <a:cubicBezTo>
                    <a:pt x="6663" y="12216"/>
                    <a:pt x="6253" y="13000"/>
                    <a:pt x="6004" y="13837"/>
                  </a:cubicBezTo>
                  <a:cubicBezTo>
                    <a:pt x="5915" y="14140"/>
                    <a:pt x="5915" y="14479"/>
                    <a:pt x="6004" y="14799"/>
                  </a:cubicBezTo>
                  <a:cubicBezTo>
                    <a:pt x="6110" y="15088"/>
                    <a:pt x="6399" y="15339"/>
                    <a:pt x="6703" y="15339"/>
                  </a:cubicBezTo>
                  <a:cubicBezTo>
                    <a:pt x="6755" y="15339"/>
                    <a:pt x="6807" y="15331"/>
                    <a:pt x="6859" y="15316"/>
                  </a:cubicBezTo>
                  <a:cubicBezTo>
                    <a:pt x="7322" y="15173"/>
                    <a:pt x="7696" y="14817"/>
                    <a:pt x="7892" y="14390"/>
                  </a:cubicBezTo>
                  <a:cubicBezTo>
                    <a:pt x="8498" y="13143"/>
                    <a:pt x="8195" y="11575"/>
                    <a:pt x="8070" y="11023"/>
                  </a:cubicBezTo>
                  <a:cubicBezTo>
                    <a:pt x="9228" y="10328"/>
                    <a:pt x="10457" y="9651"/>
                    <a:pt x="11704" y="9027"/>
                  </a:cubicBezTo>
                  <a:lnTo>
                    <a:pt x="11704" y="9027"/>
                  </a:lnTo>
                  <a:cubicBezTo>
                    <a:pt x="11384" y="9597"/>
                    <a:pt x="11152" y="10221"/>
                    <a:pt x="11027" y="10862"/>
                  </a:cubicBezTo>
                  <a:cubicBezTo>
                    <a:pt x="10938" y="11147"/>
                    <a:pt x="10921" y="11450"/>
                    <a:pt x="11010" y="11735"/>
                  </a:cubicBezTo>
                  <a:cubicBezTo>
                    <a:pt x="11152" y="12091"/>
                    <a:pt x="11473" y="12359"/>
                    <a:pt x="11847" y="12430"/>
                  </a:cubicBezTo>
                  <a:cubicBezTo>
                    <a:pt x="11879" y="12434"/>
                    <a:pt x="11912" y="12436"/>
                    <a:pt x="11944" y="12436"/>
                  </a:cubicBezTo>
                  <a:cubicBezTo>
                    <a:pt x="12195" y="12436"/>
                    <a:pt x="12435" y="12317"/>
                    <a:pt x="12577" y="12127"/>
                  </a:cubicBezTo>
                  <a:cubicBezTo>
                    <a:pt x="12702" y="11931"/>
                    <a:pt x="12773" y="11700"/>
                    <a:pt x="12791" y="11486"/>
                  </a:cubicBezTo>
                  <a:cubicBezTo>
                    <a:pt x="12880" y="10791"/>
                    <a:pt x="12934" y="10114"/>
                    <a:pt x="12987" y="9419"/>
                  </a:cubicBezTo>
                  <a:cubicBezTo>
                    <a:pt x="12987" y="9099"/>
                    <a:pt x="12951" y="8760"/>
                    <a:pt x="12916" y="8422"/>
                  </a:cubicBezTo>
                  <a:cubicBezTo>
                    <a:pt x="14359" y="7745"/>
                    <a:pt x="15855" y="7068"/>
                    <a:pt x="17423" y="6444"/>
                  </a:cubicBezTo>
                  <a:lnTo>
                    <a:pt x="17423" y="6444"/>
                  </a:lnTo>
                  <a:cubicBezTo>
                    <a:pt x="16799" y="7103"/>
                    <a:pt x="15819" y="8297"/>
                    <a:pt x="15588" y="9384"/>
                  </a:cubicBezTo>
                  <a:lnTo>
                    <a:pt x="15588" y="9419"/>
                  </a:lnTo>
                  <a:cubicBezTo>
                    <a:pt x="15517" y="9776"/>
                    <a:pt x="15392" y="10399"/>
                    <a:pt x="15766" y="10595"/>
                  </a:cubicBezTo>
                  <a:cubicBezTo>
                    <a:pt x="15877" y="10656"/>
                    <a:pt x="16006" y="10688"/>
                    <a:pt x="16135" y="10688"/>
                  </a:cubicBezTo>
                  <a:cubicBezTo>
                    <a:pt x="16234" y="10688"/>
                    <a:pt x="16333" y="10669"/>
                    <a:pt x="16425" y="10631"/>
                  </a:cubicBezTo>
                  <a:cubicBezTo>
                    <a:pt x="17031" y="10399"/>
                    <a:pt x="17547" y="9473"/>
                    <a:pt x="17815" y="8742"/>
                  </a:cubicBezTo>
                  <a:cubicBezTo>
                    <a:pt x="18135" y="7887"/>
                    <a:pt x="18135" y="6943"/>
                    <a:pt x="18135" y="6177"/>
                  </a:cubicBezTo>
                  <a:cubicBezTo>
                    <a:pt x="19792" y="5518"/>
                    <a:pt x="21520" y="4912"/>
                    <a:pt x="23301" y="4342"/>
                  </a:cubicBezTo>
                  <a:lnTo>
                    <a:pt x="23301" y="4342"/>
                  </a:lnTo>
                  <a:cubicBezTo>
                    <a:pt x="22910" y="4716"/>
                    <a:pt x="22571" y="5090"/>
                    <a:pt x="22233" y="5518"/>
                  </a:cubicBezTo>
                  <a:cubicBezTo>
                    <a:pt x="21627" y="6302"/>
                    <a:pt x="21021" y="7388"/>
                    <a:pt x="21182" y="8065"/>
                  </a:cubicBezTo>
                  <a:cubicBezTo>
                    <a:pt x="21217" y="8261"/>
                    <a:pt x="21342" y="8440"/>
                    <a:pt x="21520" y="8529"/>
                  </a:cubicBezTo>
                  <a:cubicBezTo>
                    <a:pt x="21591" y="8564"/>
                    <a:pt x="21671" y="8582"/>
                    <a:pt x="21752" y="8582"/>
                  </a:cubicBezTo>
                  <a:cubicBezTo>
                    <a:pt x="21832" y="8582"/>
                    <a:pt x="21912" y="8564"/>
                    <a:pt x="21983" y="8529"/>
                  </a:cubicBezTo>
                  <a:cubicBezTo>
                    <a:pt x="22642" y="8279"/>
                    <a:pt x="23569" y="7175"/>
                    <a:pt x="23854" y="6462"/>
                  </a:cubicBezTo>
                  <a:cubicBezTo>
                    <a:pt x="24139" y="5696"/>
                    <a:pt x="24263" y="4877"/>
                    <a:pt x="24228" y="4057"/>
                  </a:cubicBezTo>
                  <a:cubicBezTo>
                    <a:pt x="25689" y="3612"/>
                    <a:pt x="27203" y="3184"/>
                    <a:pt x="28735" y="2792"/>
                  </a:cubicBezTo>
                  <a:lnTo>
                    <a:pt x="28735" y="2792"/>
                  </a:lnTo>
                  <a:cubicBezTo>
                    <a:pt x="27826" y="3612"/>
                    <a:pt x="27078" y="4592"/>
                    <a:pt x="26526" y="5661"/>
                  </a:cubicBezTo>
                  <a:cubicBezTo>
                    <a:pt x="26383" y="5928"/>
                    <a:pt x="26330" y="6213"/>
                    <a:pt x="26330" y="6516"/>
                  </a:cubicBezTo>
                  <a:cubicBezTo>
                    <a:pt x="26348" y="6836"/>
                    <a:pt x="26544" y="7121"/>
                    <a:pt x="26847" y="7246"/>
                  </a:cubicBezTo>
                  <a:cubicBezTo>
                    <a:pt x="26919" y="7269"/>
                    <a:pt x="26990" y="7279"/>
                    <a:pt x="27059" y="7279"/>
                  </a:cubicBezTo>
                  <a:cubicBezTo>
                    <a:pt x="27421" y="7279"/>
                    <a:pt x="27745" y="6998"/>
                    <a:pt x="27969" y="6729"/>
                  </a:cubicBezTo>
                  <a:cubicBezTo>
                    <a:pt x="28806" y="5696"/>
                    <a:pt x="29341" y="4449"/>
                    <a:pt x="29501" y="3131"/>
                  </a:cubicBezTo>
                  <a:cubicBezTo>
                    <a:pt x="29519" y="2971"/>
                    <a:pt x="29536" y="2792"/>
                    <a:pt x="29536" y="2596"/>
                  </a:cubicBezTo>
                  <a:cubicBezTo>
                    <a:pt x="30962" y="2258"/>
                    <a:pt x="32387" y="1937"/>
                    <a:pt x="33812" y="1652"/>
                  </a:cubicBezTo>
                  <a:cubicBezTo>
                    <a:pt x="33919" y="1634"/>
                    <a:pt x="33990" y="1528"/>
                    <a:pt x="33972" y="1421"/>
                  </a:cubicBezTo>
                  <a:cubicBezTo>
                    <a:pt x="33956" y="1325"/>
                    <a:pt x="33869" y="1258"/>
                    <a:pt x="33761" y="1258"/>
                  </a:cubicBezTo>
                  <a:cubicBezTo>
                    <a:pt x="33748" y="1258"/>
                    <a:pt x="33736" y="1259"/>
                    <a:pt x="33723" y="1260"/>
                  </a:cubicBezTo>
                  <a:cubicBezTo>
                    <a:pt x="32280" y="1545"/>
                    <a:pt x="30801" y="1866"/>
                    <a:pt x="29358" y="2240"/>
                  </a:cubicBezTo>
                  <a:cubicBezTo>
                    <a:pt x="29234" y="2098"/>
                    <a:pt x="29091" y="1955"/>
                    <a:pt x="28949" y="1830"/>
                  </a:cubicBezTo>
                  <a:cubicBezTo>
                    <a:pt x="27987" y="904"/>
                    <a:pt x="26793" y="298"/>
                    <a:pt x="25475" y="49"/>
                  </a:cubicBezTo>
                  <a:cubicBezTo>
                    <a:pt x="25346" y="20"/>
                    <a:pt x="25202" y="0"/>
                    <a:pt x="250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6" name="Google Shape;2146;p7"/>
            <p:cNvSpPr/>
            <p:nvPr/>
          </p:nvSpPr>
          <p:spPr>
            <a:xfrm>
              <a:off x="7206406" y="-317042"/>
              <a:ext cx="1604171" cy="1125190"/>
            </a:xfrm>
            <a:custGeom>
              <a:rect b="b" l="l" r="r" t="t"/>
              <a:pathLst>
                <a:path extrusionOk="0" h="21208" w="30236">
                  <a:moveTo>
                    <a:pt x="30105" y="0"/>
                  </a:moveTo>
                  <a:cubicBezTo>
                    <a:pt x="30094" y="0"/>
                    <a:pt x="30083" y="4"/>
                    <a:pt x="30071" y="10"/>
                  </a:cubicBezTo>
                  <a:cubicBezTo>
                    <a:pt x="28771" y="563"/>
                    <a:pt x="27399" y="1204"/>
                    <a:pt x="25938" y="1899"/>
                  </a:cubicBezTo>
                  <a:cubicBezTo>
                    <a:pt x="25778" y="1774"/>
                    <a:pt x="25600" y="1667"/>
                    <a:pt x="25422" y="1560"/>
                  </a:cubicBezTo>
                  <a:cubicBezTo>
                    <a:pt x="24351" y="897"/>
                    <a:pt x="23133" y="542"/>
                    <a:pt x="21894" y="542"/>
                  </a:cubicBezTo>
                  <a:cubicBezTo>
                    <a:pt x="21835" y="542"/>
                    <a:pt x="21776" y="543"/>
                    <a:pt x="21716" y="545"/>
                  </a:cubicBezTo>
                  <a:cubicBezTo>
                    <a:pt x="21324" y="545"/>
                    <a:pt x="20861" y="652"/>
                    <a:pt x="20719" y="1008"/>
                  </a:cubicBezTo>
                  <a:cubicBezTo>
                    <a:pt x="20630" y="1275"/>
                    <a:pt x="20719" y="1560"/>
                    <a:pt x="20933" y="1738"/>
                  </a:cubicBezTo>
                  <a:cubicBezTo>
                    <a:pt x="21146" y="1917"/>
                    <a:pt x="21396" y="2041"/>
                    <a:pt x="21681" y="2095"/>
                  </a:cubicBezTo>
                  <a:cubicBezTo>
                    <a:pt x="22313" y="2219"/>
                    <a:pt x="22959" y="2282"/>
                    <a:pt x="23607" y="2282"/>
                  </a:cubicBezTo>
                  <a:cubicBezTo>
                    <a:pt x="24255" y="2282"/>
                    <a:pt x="24905" y="2219"/>
                    <a:pt x="25546" y="2095"/>
                  </a:cubicBezTo>
                  <a:lnTo>
                    <a:pt x="25546" y="2095"/>
                  </a:lnTo>
                  <a:cubicBezTo>
                    <a:pt x="24121" y="2789"/>
                    <a:pt x="22661" y="3555"/>
                    <a:pt x="21146" y="4393"/>
                  </a:cubicBezTo>
                  <a:cubicBezTo>
                    <a:pt x="21146" y="4393"/>
                    <a:pt x="21146" y="4393"/>
                    <a:pt x="21146" y="4375"/>
                  </a:cubicBezTo>
                  <a:lnTo>
                    <a:pt x="21129" y="4411"/>
                  </a:lnTo>
                  <a:lnTo>
                    <a:pt x="21039" y="4464"/>
                  </a:lnTo>
                  <a:cubicBezTo>
                    <a:pt x="20398" y="3894"/>
                    <a:pt x="19668" y="3466"/>
                    <a:pt x="18848" y="3199"/>
                  </a:cubicBezTo>
                  <a:cubicBezTo>
                    <a:pt x="18573" y="3117"/>
                    <a:pt x="18177" y="3074"/>
                    <a:pt x="17765" y="3074"/>
                  </a:cubicBezTo>
                  <a:cubicBezTo>
                    <a:pt x="16922" y="3074"/>
                    <a:pt x="16010" y="3256"/>
                    <a:pt x="15927" y="3662"/>
                  </a:cubicBezTo>
                  <a:cubicBezTo>
                    <a:pt x="15784" y="4446"/>
                    <a:pt x="17227" y="4820"/>
                    <a:pt x="18635" y="4838"/>
                  </a:cubicBezTo>
                  <a:cubicBezTo>
                    <a:pt x="19329" y="4838"/>
                    <a:pt x="20024" y="4767"/>
                    <a:pt x="20719" y="4642"/>
                  </a:cubicBezTo>
                  <a:lnTo>
                    <a:pt x="20719" y="4642"/>
                  </a:lnTo>
                  <a:cubicBezTo>
                    <a:pt x="19009" y="5604"/>
                    <a:pt x="17281" y="6655"/>
                    <a:pt x="15535" y="7813"/>
                  </a:cubicBezTo>
                  <a:cubicBezTo>
                    <a:pt x="14733" y="7243"/>
                    <a:pt x="13825" y="6833"/>
                    <a:pt x="12898" y="6566"/>
                  </a:cubicBezTo>
                  <a:cubicBezTo>
                    <a:pt x="12599" y="6473"/>
                    <a:pt x="12288" y="6404"/>
                    <a:pt x="11982" y="6404"/>
                  </a:cubicBezTo>
                  <a:cubicBezTo>
                    <a:pt x="11760" y="6404"/>
                    <a:pt x="11540" y="6441"/>
                    <a:pt x="11331" y="6530"/>
                  </a:cubicBezTo>
                  <a:cubicBezTo>
                    <a:pt x="11046" y="6637"/>
                    <a:pt x="10850" y="6905"/>
                    <a:pt x="10832" y="7207"/>
                  </a:cubicBezTo>
                  <a:cubicBezTo>
                    <a:pt x="10867" y="7510"/>
                    <a:pt x="11152" y="7688"/>
                    <a:pt x="11402" y="7777"/>
                  </a:cubicBezTo>
                  <a:cubicBezTo>
                    <a:pt x="11814" y="7950"/>
                    <a:pt x="12489" y="8006"/>
                    <a:pt x="13178" y="8006"/>
                  </a:cubicBezTo>
                  <a:cubicBezTo>
                    <a:pt x="14126" y="8006"/>
                    <a:pt x="15103" y="7900"/>
                    <a:pt x="15464" y="7849"/>
                  </a:cubicBezTo>
                  <a:lnTo>
                    <a:pt x="15464" y="7849"/>
                  </a:lnTo>
                  <a:cubicBezTo>
                    <a:pt x="13967" y="8846"/>
                    <a:pt x="12471" y="9915"/>
                    <a:pt x="11010" y="11055"/>
                  </a:cubicBezTo>
                  <a:lnTo>
                    <a:pt x="10992" y="11020"/>
                  </a:lnTo>
                  <a:cubicBezTo>
                    <a:pt x="10957" y="11037"/>
                    <a:pt x="10939" y="11073"/>
                    <a:pt x="10903" y="11091"/>
                  </a:cubicBezTo>
                  <a:cubicBezTo>
                    <a:pt x="10048" y="10289"/>
                    <a:pt x="8997" y="9719"/>
                    <a:pt x="7857" y="9452"/>
                  </a:cubicBezTo>
                  <a:cubicBezTo>
                    <a:pt x="7807" y="9440"/>
                    <a:pt x="7726" y="9431"/>
                    <a:pt x="7630" y="9431"/>
                  </a:cubicBezTo>
                  <a:cubicBezTo>
                    <a:pt x="7285" y="9431"/>
                    <a:pt x="6741" y="9549"/>
                    <a:pt x="6699" y="10093"/>
                  </a:cubicBezTo>
                  <a:cubicBezTo>
                    <a:pt x="6663" y="10521"/>
                    <a:pt x="7233" y="11020"/>
                    <a:pt x="7928" y="11162"/>
                  </a:cubicBezTo>
                  <a:cubicBezTo>
                    <a:pt x="8503" y="11260"/>
                    <a:pt x="9078" y="11305"/>
                    <a:pt x="9653" y="11305"/>
                  </a:cubicBezTo>
                  <a:cubicBezTo>
                    <a:pt x="10022" y="11305"/>
                    <a:pt x="10391" y="11286"/>
                    <a:pt x="10761" y="11251"/>
                  </a:cubicBezTo>
                  <a:lnTo>
                    <a:pt x="10761" y="11251"/>
                  </a:lnTo>
                  <a:cubicBezTo>
                    <a:pt x="9425" y="12284"/>
                    <a:pt x="8106" y="13407"/>
                    <a:pt x="6824" y="14565"/>
                  </a:cubicBezTo>
                  <a:cubicBezTo>
                    <a:pt x="5844" y="13817"/>
                    <a:pt x="4686" y="13300"/>
                    <a:pt x="3457" y="13104"/>
                  </a:cubicBezTo>
                  <a:cubicBezTo>
                    <a:pt x="3341" y="13083"/>
                    <a:pt x="3217" y="13068"/>
                    <a:pt x="3094" y="13068"/>
                  </a:cubicBezTo>
                  <a:cubicBezTo>
                    <a:pt x="2897" y="13068"/>
                    <a:pt x="2702" y="13108"/>
                    <a:pt x="2548" y="13229"/>
                  </a:cubicBezTo>
                  <a:cubicBezTo>
                    <a:pt x="2281" y="13478"/>
                    <a:pt x="2210" y="13870"/>
                    <a:pt x="2370" y="14208"/>
                  </a:cubicBezTo>
                  <a:cubicBezTo>
                    <a:pt x="2513" y="14618"/>
                    <a:pt x="2851" y="14921"/>
                    <a:pt x="3261" y="15046"/>
                  </a:cubicBezTo>
                  <a:cubicBezTo>
                    <a:pt x="3605" y="15117"/>
                    <a:pt x="3952" y="15146"/>
                    <a:pt x="4288" y="15146"/>
                  </a:cubicBezTo>
                  <a:cubicBezTo>
                    <a:pt x="5288" y="15146"/>
                    <a:pt x="6187" y="14890"/>
                    <a:pt x="6628" y="14743"/>
                  </a:cubicBezTo>
                  <a:lnTo>
                    <a:pt x="6628" y="14743"/>
                  </a:lnTo>
                  <a:cubicBezTo>
                    <a:pt x="5666" y="15634"/>
                    <a:pt x="4739" y="16560"/>
                    <a:pt x="3831" y="17522"/>
                  </a:cubicBezTo>
                  <a:cubicBezTo>
                    <a:pt x="3781" y="17519"/>
                    <a:pt x="3731" y="17518"/>
                    <a:pt x="3680" y="17518"/>
                  </a:cubicBezTo>
                  <a:cubicBezTo>
                    <a:pt x="2363" y="17518"/>
                    <a:pt x="468" y="18391"/>
                    <a:pt x="108" y="19660"/>
                  </a:cubicBezTo>
                  <a:cubicBezTo>
                    <a:pt x="19" y="19891"/>
                    <a:pt x="1" y="20141"/>
                    <a:pt x="19" y="20390"/>
                  </a:cubicBezTo>
                  <a:cubicBezTo>
                    <a:pt x="141" y="20993"/>
                    <a:pt x="451" y="21207"/>
                    <a:pt x="824" y="21207"/>
                  </a:cubicBezTo>
                  <a:cubicBezTo>
                    <a:pt x="1431" y="21207"/>
                    <a:pt x="2204" y="20640"/>
                    <a:pt x="2602" y="20265"/>
                  </a:cubicBezTo>
                  <a:cubicBezTo>
                    <a:pt x="3314" y="19535"/>
                    <a:pt x="3777" y="18626"/>
                    <a:pt x="3973" y="17629"/>
                  </a:cubicBezTo>
                  <a:cubicBezTo>
                    <a:pt x="4828" y="16720"/>
                    <a:pt x="5701" y="15847"/>
                    <a:pt x="6610" y="15010"/>
                  </a:cubicBezTo>
                  <a:lnTo>
                    <a:pt x="6610" y="15010"/>
                  </a:lnTo>
                  <a:cubicBezTo>
                    <a:pt x="6147" y="15972"/>
                    <a:pt x="5737" y="16952"/>
                    <a:pt x="5684" y="18003"/>
                  </a:cubicBezTo>
                  <a:cubicBezTo>
                    <a:pt x="5648" y="18306"/>
                    <a:pt x="5719" y="18609"/>
                    <a:pt x="5862" y="18894"/>
                  </a:cubicBezTo>
                  <a:cubicBezTo>
                    <a:pt x="5996" y="19082"/>
                    <a:pt x="6232" y="19229"/>
                    <a:pt x="6454" y="19229"/>
                  </a:cubicBezTo>
                  <a:cubicBezTo>
                    <a:pt x="6527" y="19229"/>
                    <a:pt x="6598" y="19214"/>
                    <a:pt x="6663" y="19179"/>
                  </a:cubicBezTo>
                  <a:cubicBezTo>
                    <a:pt x="7055" y="18947"/>
                    <a:pt x="7322" y="18555"/>
                    <a:pt x="7411" y="18110"/>
                  </a:cubicBezTo>
                  <a:cubicBezTo>
                    <a:pt x="7750" y="16738"/>
                    <a:pt x="7073" y="15224"/>
                    <a:pt x="6859" y="14778"/>
                  </a:cubicBezTo>
                  <a:cubicBezTo>
                    <a:pt x="7999" y="13710"/>
                    <a:pt x="9193" y="12694"/>
                    <a:pt x="10422" y="11732"/>
                  </a:cubicBezTo>
                  <a:lnTo>
                    <a:pt x="10422" y="11732"/>
                  </a:lnTo>
                  <a:cubicBezTo>
                    <a:pt x="10030" y="12427"/>
                    <a:pt x="9977" y="13264"/>
                    <a:pt x="9959" y="14048"/>
                  </a:cubicBezTo>
                  <a:cubicBezTo>
                    <a:pt x="9923" y="14315"/>
                    <a:pt x="9977" y="14600"/>
                    <a:pt x="10101" y="14850"/>
                  </a:cubicBezTo>
                  <a:cubicBezTo>
                    <a:pt x="10297" y="15135"/>
                    <a:pt x="10618" y="15295"/>
                    <a:pt x="10974" y="15295"/>
                  </a:cubicBezTo>
                  <a:cubicBezTo>
                    <a:pt x="11206" y="15277"/>
                    <a:pt x="11420" y="15135"/>
                    <a:pt x="11527" y="14903"/>
                  </a:cubicBezTo>
                  <a:cubicBezTo>
                    <a:pt x="11598" y="14707"/>
                    <a:pt x="11616" y="14493"/>
                    <a:pt x="11580" y="14297"/>
                  </a:cubicBezTo>
                  <a:cubicBezTo>
                    <a:pt x="11527" y="13603"/>
                    <a:pt x="11455" y="12926"/>
                    <a:pt x="11348" y="12249"/>
                  </a:cubicBezTo>
                  <a:cubicBezTo>
                    <a:pt x="11277" y="11910"/>
                    <a:pt x="11170" y="11572"/>
                    <a:pt x="11046" y="11233"/>
                  </a:cubicBezTo>
                  <a:cubicBezTo>
                    <a:pt x="12542" y="10093"/>
                    <a:pt x="14038" y="9007"/>
                    <a:pt x="15553" y="8009"/>
                  </a:cubicBezTo>
                  <a:lnTo>
                    <a:pt x="15553" y="8009"/>
                  </a:lnTo>
                  <a:cubicBezTo>
                    <a:pt x="15196" y="8526"/>
                    <a:pt x="14092" y="10289"/>
                    <a:pt x="14110" y="11643"/>
                  </a:cubicBezTo>
                  <a:cubicBezTo>
                    <a:pt x="14127" y="11999"/>
                    <a:pt x="14127" y="12587"/>
                    <a:pt x="14448" y="12694"/>
                  </a:cubicBezTo>
                  <a:cubicBezTo>
                    <a:pt x="14512" y="12713"/>
                    <a:pt x="14575" y="12721"/>
                    <a:pt x="14635" y="12721"/>
                  </a:cubicBezTo>
                  <a:cubicBezTo>
                    <a:pt x="15390" y="12721"/>
                    <a:pt x="15811" y="11347"/>
                    <a:pt x="15927" y="10539"/>
                  </a:cubicBezTo>
                  <a:cubicBezTo>
                    <a:pt x="16051" y="9666"/>
                    <a:pt x="15873" y="8793"/>
                    <a:pt x="15677" y="7920"/>
                  </a:cubicBezTo>
                  <a:cubicBezTo>
                    <a:pt x="17423" y="6780"/>
                    <a:pt x="19151" y="5729"/>
                    <a:pt x="20861" y="4767"/>
                  </a:cubicBezTo>
                  <a:lnTo>
                    <a:pt x="20861" y="4767"/>
                  </a:lnTo>
                  <a:cubicBezTo>
                    <a:pt x="20452" y="5319"/>
                    <a:pt x="20095" y="5907"/>
                    <a:pt x="19792" y="6513"/>
                  </a:cubicBezTo>
                  <a:cubicBezTo>
                    <a:pt x="19187" y="7795"/>
                    <a:pt x="18884" y="9238"/>
                    <a:pt x="19650" y="9452"/>
                  </a:cubicBezTo>
                  <a:cubicBezTo>
                    <a:pt x="19678" y="9461"/>
                    <a:pt x="19708" y="9465"/>
                    <a:pt x="19738" y="9465"/>
                  </a:cubicBezTo>
                  <a:cubicBezTo>
                    <a:pt x="20331" y="9465"/>
                    <a:pt x="21224" y="7861"/>
                    <a:pt x="21360" y="7047"/>
                  </a:cubicBezTo>
                  <a:cubicBezTo>
                    <a:pt x="21467" y="6210"/>
                    <a:pt x="21414" y="5373"/>
                    <a:pt x="21200" y="4571"/>
                  </a:cubicBezTo>
                  <a:cubicBezTo>
                    <a:pt x="22785" y="3680"/>
                    <a:pt x="24335" y="2878"/>
                    <a:pt x="25831" y="2148"/>
                  </a:cubicBezTo>
                  <a:lnTo>
                    <a:pt x="25831" y="2148"/>
                  </a:lnTo>
                  <a:cubicBezTo>
                    <a:pt x="24994" y="3217"/>
                    <a:pt x="24371" y="4428"/>
                    <a:pt x="24014" y="5747"/>
                  </a:cubicBezTo>
                  <a:cubicBezTo>
                    <a:pt x="23943" y="6014"/>
                    <a:pt x="23943" y="6299"/>
                    <a:pt x="24014" y="6566"/>
                  </a:cubicBezTo>
                  <a:cubicBezTo>
                    <a:pt x="24086" y="6833"/>
                    <a:pt x="24299" y="7029"/>
                    <a:pt x="24584" y="7083"/>
                  </a:cubicBezTo>
                  <a:cubicBezTo>
                    <a:pt x="24608" y="7086"/>
                    <a:pt x="24631" y="7088"/>
                    <a:pt x="24653" y="7088"/>
                  </a:cubicBezTo>
                  <a:cubicBezTo>
                    <a:pt x="24996" y="7088"/>
                    <a:pt x="25273" y="6723"/>
                    <a:pt x="25440" y="6406"/>
                  </a:cubicBezTo>
                  <a:cubicBezTo>
                    <a:pt x="26045" y="5248"/>
                    <a:pt x="26295" y="3930"/>
                    <a:pt x="26170" y="2629"/>
                  </a:cubicBezTo>
                  <a:cubicBezTo>
                    <a:pt x="26152" y="2433"/>
                    <a:pt x="26134" y="2237"/>
                    <a:pt x="26099" y="2023"/>
                  </a:cubicBezTo>
                  <a:cubicBezTo>
                    <a:pt x="27524" y="1346"/>
                    <a:pt x="28878" y="723"/>
                    <a:pt x="30143" y="171"/>
                  </a:cubicBezTo>
                  <a:cubicBezTo>
                    <a:pt x="30236" y="140"/>
                    <a:pt x="30180" y="0"/>
                    <a:pt x="3010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7" name="Google Shape;2147;p7"/>
            <p:cNvSpPr/>
            <p:nvPr/>
          </p:nvSpPr>
          <p:spPr>
            <a:xfrm>
              <a:off x="7182797" y="-948916"/>
              <a:ext cx="1860055" cy="1059031"/>
            </a:xfrm>
            <a:custGeom>
              <a:rect b="b" l="l" r="r" t="t"/>
              <a:pathLst>
                <a:path extrusionOk="0" h="19961" w="35059">
                  <a:moveTo>
                    <a:pt x="24697" y="0"/>
                  </a:moveTo>
                  <a:cubicBezTo>
                    <a:pt x="24677" y="0"/>
                    <a:pt x="24657" y="1"/>
                    <a:pt x="24638" y="3"/>
                  </a:cubicBezTo>
                  <a:cubicBezTo>
                    <a:pt x="24050" y="20"/>
                    <a:pt x="23907" y="555"/>
                    <a:pt x="24032" y="965"/>
                  </a:cubicBezTo>
                  <a:cubicBezTo>
                    <a:pt x="24139" y="1250"/>
                    <a:pt x="24299" y="1499"/>
                    <a:pt x="24495" y="1731"/>
                  </a:cubicBezTo>
                  <a:cubicBezTo>
                    <a:pt x="25190" y="2621"/>
                    <a:pt x="25831" y="3583"/>
                    <a:pt x="26116" y="4670"/>
                  </a:cubicBezTo>
                  <a:lnTo>
                    <a:pt x="26098" y="4723"/>
                  </a:lnTo>
                  <a:cubicBezTo>
                    <a:pt x="25012" y="3583"/>
                    <a:pt x="23729" y="2657"/>
                    <a:pt x="22304" y="1998"/>
                  </a:cubicBezTo>
                  <a:cubicBezTo>
                    <a:pt x="21867" y="1785"/>
                    <a:pt x="21385" y="1599"/>
                    <a:pt x="20916" y="1599"/>
                  </a:cubicBezTo>
                  <a:cubicBezTo>
                    <a:pt x="20716" y="1599"/>
                    <a:pt x="20518" y="1633"/>
                    <a:pt x="20327" y="1713"/>
                  </a:cubicBezTo>
                  <a:cubicBezTo>
                    <a:pt x="20220" y="1748"/>
                    <a:pt x="20148" y="1855"/>
                    <a:pt x="20131" y="1962"/>
                  </a:cubicBezTo>
                  <a:cubicBezTo>
                    <a:pt x="20095" y="2123"/>
                    <a:pt x="20237" y="2212"/>
                    <a:pt x="20344" y="2283"/>
                  </a:cubicBezTo>
                  <a:lnTo>
                    <a:pt x="23747" y="4189"/>
                  </a:lnTo>
                  <a:cubicBezTo>
                    <a:pt x="23713" y="4427"/>
                    <a:pt x="23477" y="4521"/>
                    <a:pt x="23213" y="4521"/>
                  </a:cubicBezTo>
                  <a:cubicBezTo>
                    <a:pt x="23063" y="4521"/>
                    <a:pt x="22903" y="4490"/>
                    <a:pt x="22767" y="4438"/>
                  </a:cubicBezTo>
                  <a:cubicBezTo>
                    <a:pt x="21086" y="3804"/>
                    <a:pt x="19702" y="2294"/>
                    <a:pt x="17869" y="2294"/>
                  </a:cubicBezTo>
                  <a:cubicBezTo>
                    <a:pt x="17798" y="2294"/>
                    <a:pt x="17726" y="2296"/>
                    <a:pt x="17654" y="2301"/>
                  </a:cubicBezTo>
                  <a:cubicBezTo>
                    <a:pt x="17316" y="2301"/>
                    <a:pt x="17031" y="2532"/>
                    <a:pt x="16924" y="2853"/>
                  </a:cubicBezTo>
                  <a:cubicBezTo>
                    <a:pt x="16781" y="3423"/>
                    <a:pt x="17405" y="3779"/>
                    <a:pt x="17922" y="3975"/>
                  </a:cubicBezTo>
                  <a:lnTo>
                    <a:pt x="20522" y="4955"/>
                  </a:lnTo>
                  <a:cubicBezTo>
                    <a:pt x="20683" y="5008"/>
                    <a:pt x="20772" y="5169"/>
                    <a:pt x="20754" y="5347"/>
                  </a:cubicBezTo>
                  <a:cubicBezTo>
                    <a:pt x="20718" y="5454"/>
                    <a:pt x="20612" y="5543"/>
                    <a:pt x="20487" y="5543"/>
                  </a:cubicBezTo>
                  <a:cubicBezTo>
                    <a:pt x="20361" y="5562"/>
                    <a:pt x="20235" y="5571"/>
                    <a:pt x="20110" y="5571"/>
                  </a:cubicBezTo>
                  <a:cubicBezTo>
                    <a:pt x="19651" y="5571"/>
                    <a:pt x="19201" y="5446"/>
                    <a:pt x="18794" y="5222"/>
                  </a:cubicBezTo>
                  <a:cubicBezTo>
                    <a:pt x="17350" y="4433"/>
                    <a:pt x="15699" y="3754"/>
                    <a:pt x="14021" y="3754"/>
                  </a:cubicBezTo>
                  <a:cubicBezTo>
                    <a:pt x="13920" y="3754"/>
                    <a:pt x="13819" y="3756"/>
                    <a:pt x="13717" y="3761"/>
                  </a:cubicBezTo>
                  <a:cubicBezTo>
                    <a:pt x="13397" y="3779"/>
                    <a:pt x="13005" y="3868"/>
                    <a:pt x="12898" y="4207"/>
                  </a:cubicBezTo>
                  <a:cubicBezTo>
                    <a:pt x="12844" y="4421"/>
                    <a:pt x="12898" y="4634"/>
                    <a:pt x="13040" y="4795"/>
                  </a:cubicBezTo>
                  <a:cubicBezTo>
                    <a:pt x="13290" y="5098"/>
                    <a:pt x="13664" y="5187"/>
                    <a:pt x="14038" y="5240"/>
                  </a:cubicBezTo>
                  <a:cubicBezTo>
                    <a:pt x="14875" y="5400"/>
                    <a:pt x="15713" y="5507"/>
                    <a:pt x="16550" y="5596"/>
                  </a:cubicBezTo>
                  <a:cubicBezTo>
                    <a:pt x="17102" y="5650"/>
                    <a:pt x="17797" y="5828"/>
                    <a:pt x="17868" y="6362"/>
                  </a:cubicBezTo>
                  <a:cubicBezTo>
                    <a:pt x="17530" y="6436"/>
                    <a:pt x="17193" y="6467"/>
                    <a:pt x="16856" y="6467"/>
                  </a:cubicBezTo>
                  <a:cubicBezTo>
                    <a:pt x="14858" y="6467"/>
                    <a:pt x="12861" y="5364"/>
                    <a:pt x="10809" y="5364"/>
                  </a:cubicBezTo>
                  <a:cubicBezTo>
                    <a:pt x="10521" y="5364"/>
                    <a:pt x="10232" y="5386"/>
                    <a:pt x="9941" y="5436"/>
                  </a:cubicBezTo>
                  <a:cubicBezTo>
                    <a:pt x="9442" y="5507"/>
                    <a:pt x="9014" y="5810"/>
                    <a:pt x="8747" y="6220"/>
                  </a:cubicBezTo>
                  <a:cubicBezTo>
                    <a:pt x="8623" y="6434"/>
                    <a:pt x="8516" y="6701"/>
                    <a:pt x="8801" y="6915"/>
                  </a:cubicBezTo>
                  <a:cubicBezTo>
                    <a:pt x="8925" y="7004"/>
                    <a:pt x="9086" y="7057"/>
                    <a:pt x="9246" y="7057"/>
                  </a:cubicBezTo>
                  <a:cubicBezTo>
                    <a:pt x="10832" y="7150"/>
                    <a:pt x="12432" y="7203"/>
                    <a:pt x="14022" y="7203"/>
                  </a:cubicBezTo>
                  <a:cubicBezTo>
                    <a:pt x="14253" y="7203"/>
                    <a:pt x="14484" y="7202"/>
                    <a:pt x="14715" y="7200"/>
                  </a:cubicBezTo>
                  <a:cubicBezTo>
                    <a:pt x="14766" y="7192"/>
                    <a:pt x="14818" y="7189"/>
                    <a:pt x="14869" y="7189"/>
                  </a:cubicBezTo>
                  <a:cubicBezTo>
                    <a:pt x="15071" y="7189"/>
                    <a:pt x="15275" y="7243"/>
                    <a:pt x="15445" y="7342"/>
                  </a:cubicBezTo>
                  <a:cubicBezTo>
                    <a:pt x="15588" y="7431"/>
                    <a:pt x="15659" y="7609"/>
                    <a:pt x="15624" y="7770"/>
                  </a:cubicBezTo>
                  <a:cubicBezTo>
                    <a:pt x="15606" y="7877"/>
                    <a:pt x="15534" y="7966"/>
                    <a:pt x="15445" y="8001"/>
                  </a:cubicBezTo>
                  <a:cubicBezTo>
                    <a:pt x="14975" y="8229"/>
                    <a:pt x="14482" y="8343"/>
                    <a:pt x="13975" y="8343"/>
                  </a:cubicBezTo>
                  <a:cubicBezTo>
                    <a:pt x="13849" y="8343"/>
                    <a:pt x="13721" y="8336"/>
                    <a:pt x="13593" y="8322"/>
                  </a:cubicBezTo>
                  <a:cubicBezTo>
                    <a:pt x="12573" y="8224"/>
                    <a:pt x="11554" y="8179"/>
                    <a:pt x="10534" y="8179"/>
                  </a:cubicBezTo>
                  <a:cubicBezTo>
                    <a:pt x="9879" y="8179"/>
                    <a:pt x="9224" y="8198"/>
                    <a:pt x="8569" y="8233"/>
                  </a:cubicBezTo>
                  <a:cubicBezTo>
                    <a:pt x="7376" y="8304"/>
                    <a:pt x="6146" y="8429"/>
                    <a:pt x="5149" y="9124"/>
                  </a:cubicBezTo>
                  <a:cubicBezTo>
                    <a:pt x="4917" y="9284"/>
                    <a:pt x="4792" y="9569"/>
                    <a:pt x="4828" y="9854"/>
                  </a:cubicBezTo>
                  <a:cubicBezTo>
                    <a:pt x="4919" y="10276"/>
                    <a:pt x="5354" y="10379"/>
                    <a:pt x="5767" y="10379"/>
                  </a:cubicBezTo>
                  <a:cubicBezTo>
                    <a:pt x="5841" y="10379"/>
                    <a:pt x="5915" y="10376"/>
                    <a:pt x="5986" y="10371"/>
                  </a:cubicBezTo>
                  <a:cubicBezTo>
                    <a:pt x="7910" y="10246"/>
                    <a:pt x="9816" y="9979"/>
                    <a:pt x="11687" y="9533"/>
                  </a:cubicBezTo>
                  <a:cubicBezTo>
                    <a:pt x="11730" y="9521"/>
                    <a:pt x="11773" y="9515"/>
                    <a:pt x="11816" y="9515"/>
                  </a:cubicBezTo>
                  <a:cubicBezTo>
                    <a:pt x="12019" y="9515"/>
                    <a:pt x="12204" y="9648"/>
                    <a:pt x="12292" y="9854"/>
                  </a:cubicBezTo>
                  <a:cubicBezTo>
                    <a:pt x="12364" y="10103"/>
                    <a:pt x="12150" y="10299"/>
                    <a:pt x="11936" y="10406"/>
                  </a:cubicBezTo>
                  <a:cubicBezTo>
                    <a:pt x="11134" y="10852"/>
                    <a:pt x="10190" y="10869"/>
                    <a:pt x="9282" y="10923"/>
                  </a:cubicBezTo>
                  <a:cubicBezTo>
                    <a:pt x="7643" y="11012"/>
                    <a:pt x="6039" y="11226"/>
                    <a:pt x="4436" y="11546"/>
                  </a:cubicBezTo>
                  <a:cubicBezTo>
                    <a:pt x="3955" y="11635"/>
                    <a:pt x="3456" y="11760"/>
                    <a:pt x="3100" y="12134"/>
                  </a:cubicBezTo>
                  <a:cubicBezTo>
                    <a:pt x="2958" y="12277"/>
                    <a:pt x="2886" y="12490"/>
                    <a:pt x="2922" y="12704"/>
                  </a:cubicBezTo>
                  <a:cubicBezTo>
                    <a:pt x="2984" y="13100"/>
                    <a:pt x="3389" y="13238"/>
                    <a:pt x="3815" y="13238"/>
                  </a:cubicBezTo>
                  <a:cubicBezTo>
                    <a:pt x="4003" y="13238"/>
                    <a:pt x="4196" y="13211"/>
                    <a:pt x="4365" y="13167"/>
                  </a:cubicBezTo>
                  <a:cubicBezTo>
                    <a:pt x="6004" y="12740"/>
                    <a:pt x="7589" y="12045"/>
                    <a:pt x="9299" y="11992"/>
                  </a:cubicBezTo>
                  <a:lnTo>
                    <a:pt x="9299" y="11992"/>
                  </a:lnTo>
                  <a:cubicBezTo>
                    <a:pt x="9389" y="12419"/>
                    <a:pt x="8854" y="12669"/>
                    <a:pt x="8444" y="12758"/>
                  </a:cubicBezTo>
                  <a:lnTo>
                    <a:pt x="2993" y="14040"/>
                  </a:lnTo>
                  <a:cubicBezTo>
                    <a:pt x="2637" y="14129"/>
                    <a:pt x="2281" y="14254"/>
                    <a:pt x="1942" y="14432"/>
                  </a:cubicBezTo>
                  <a:cubicBezTo>
                    <a:pt x="1549" y="14672"/>
                    <a:pt x="1730" y="15273"/>
                    <a:pt x="2155" y="15273"/>
                  </a:cubicBezTo>
                  <a:cubicBezTo>
                    <a:pt x="2173" y="15273"/>
                    <a:pt x="2191" y="15272"/>
                    <a:pt x="2209" y="15269"/>
                  </a:cubicBezTo>
                  <a:cubicBezTo>
                    <a:pt x="3421" y="15127"/>
                    <a:pt x="4614" y="14860"/>
                    <a:pt x="5754" y="14432"/>
                  </a:cubicBezTo>
                  <a:lnTo>
                    <a:pt x="5754" y="14432"/>
                  </a:lnTo>
                  <a:cubicBezTo>
                    <a:pt x="5843" y="14931"/>
                    <a:pt x="5220" y="15234"/>
                    <a:pt x="4739" y="15376"/>
                  </a:cubicBezTo>
                  <a:cubicBezTo>
                    <a:pt x="3296" y="15804"/>
                    <a:pt x="1924" y="16392"/>
                    <a:pt x="624" y="17140"/>
                  </a:cubicBezTo>
                  <a:cubicBezTo>
                    <a:pt x="321" y="17300"/>
                    <a:pt x="0" y="17532"/>
                    <a:pt x="36" y="17888"/>
                  </a:cubicBezTo>
                  <a:cubicBezTo>
                    <a:pt x="72" y="18102"/>
                    <a:pt x="214" y="18280"/>
                    <a:pt x="392" y="18369"/>
                  </a:cubicBezTo>
                  <a:cubicBezTo>
                    <a:pt x="537" y="18438"/>
                    <a:pt x="688" y="18464"/>
                    <a:pt x="838" y="18464"/>
                  </a:cubicBezTo>
                  <a:cubicBezTo>
                    <a:pt x="1076" y="18464"/>
                    <a:pt x="1314" y="18399"/>
                    <a:pt x="1532" y="18334"/>
                  </a:cubicBezTo>
                  <a:cubicBezTo>
                    <a:pt x="3100" y="17817"/>
                    <a:pt x="4561" y="17033"/>
                    <a:pt x="5861" y="16018"/>
                  </a:cubicBezTo>
                  <a:lnTo>
                    <a:pt x="5861" y="16018"/>
                  </a:lnTo>
                  <a:cubicBezTo>
                    <a:pt x="5683" y="17389"/>
                    <a:pt x="4080" y="18102"/>
                    <a:pt x="3528" y="19367"/>
                  </a:cubicBezTo>
                  <a:cubicBezTo>
                    <a:pt x="3421" y="19509"/>
                    <a:pt x="3439" y="19723"/>
                    <a:pt x="3563" y="19848"/>
                  </a:cubicBezTo>
                  <a:cubicBezTo>
                    <a:pt x="3651" y="19924"/>
                    <a:pt x="3765" y="19961"/>
                    <a:pt x="3882" y="19961"/>
                  </a:cubicBezTo>
                  <a:cubicBezTo>
                    <a:pt x="3955" y="19961"/>
                    <a:pt x="4029" y="19946"/>
                    <a:pt x="4098" y="19919"/>
                  </a:cubicBezTo>
                  <a:cubicBezTo>
                    <a:pt x="6520" y="18797"/>
                    <a:pt x="8409" y="16748"/>
                    <a:pt x="9335" y="14254"/>
                  </a:cubicBezTo>
                  <a:cubicBezTo>
                    <a:pt x="9513" y="13773"/>
                    <a:pt x="9780" y="13167"/>
                    <a:pt x="10297" y="13167"/>
                  </a:cubicBezTo>
                  <a:cubicBezTo>
                    <a:pt x="10208" y="14361"/>
                    <a:pt x="9798" y="15483"/>
                    <a:pt x="9086" y="16427"/>
                  </a:cubicBezTo>
                  <a:cubicBezTo>
                    <a:pt x="8640" y="17015"/>
                    <a:pt x="8070" y="17550"/>
                    <a:pt x="7821" y="18244"/>
                  </a:cubicBezTo>
                  <a:cubicBezTo>
                    <a:pt x="7750" y="18387"/>
                    <a:pt x="7767" y="18530"/>
                    <a:pt x="7839" y="18672"/>
                  </a:cubicBezTo>
                  <a:cubicBezTo>
                    <a:pt x="7921" y="18800"/>
                    <a:pt x="8042" y="18848"/>
                    <a:pt x="8174" y="18848"/>
                  </a:cubicBezTo>
                  <a:cubicBezTo>
                    <a:pt x="8355" y="18848"/>
                    <a:pt x="8557" y="18757"/>
                    <a:pt x="8712" y="18654"/>
                  </a:cubicBezTo>
                  <a:cubicBezTo>
                    <a:pt x="10636" y="17389"/>
                    <a:pt x="11989" y="15430"/>
                    <a:pt x="12453" y="13185"/>
                  </a:cubicBezTo>
                  <a:cubicBezTo>
                    <a:pt x="12453" y="13185"/>
                    <a:pt x="13147" y="11528"/>
                    <a:pt x="13539" y="10976"/>
                  </a:cubicBezTo>
                  <a:cubicBezTo>
                    <a:pt x="13647" y="10828"/>
                    <a:pt x="13805" y="10671"/>
                    <a:pt x="13968" y="10671"/>
                  </a:cubicBezTo>
                  <a:cubicBezTo>
                    <a:pt x="14021" y="10671"/>
                    <a:pt x="14075" y="10687"/>
                    <a:pt x="14127" y="10727"/>
                  </a:cubicBezTo>
                  <a:cubicBezTo>
                    <a:pt x="14234" y="10816"/>
                    <a:pt x="14287" y="10941"/>
                    <a:pt x="14270" y="11065"/>
                  </a:cubicBezTo>
                  <a:cubicBezTo>
                    <a:pt x="14038" y="12829"/>
                    <a:pt x="13023" y="14343"/>
                    <a:pt x="12292" y="15964"/>
                  </a:cubicBezTo>
                  <a:cubicBezTo>
                    <a:pt x="12221" y="16142"/>
                    <a:pt x="12150" y="16338"/>
                    <a:pt x="12292" y="16516"/>
                  </a:cubicBezTo>
                  <a:cubicBezTo>
                    <a:pt x="12392" y="16616"/>
                    <a:pt x="12519" y="16673"/>
                    <a:pt x="12653" y="16673"/>
                  </a:cubicBezTo>
                  <a:cubicBezTo>
                    <a:pt x="12710" y="16673"/>
                    <a:pt x="12768" y="16662"/>
                    <a:pt x="12827" y="16641"/>
                  </a:cubicBezTo>
                  <a:cubicBezTo>
                    <a:pt x="14145" y="16231"/>
                    <a:pt x="14679" y="14806"/>
                    <a:pt x="15071" y="13541"/>
                  </a:cubicBezTo>
                  <a:cubicBezTo>
                    <a:pt x="15356" y="12651"/>
                    <a:pt x="15641" y="11760"/>
                    <a:pt x="15926" y="10887"/>
                  </a:cubicBezTo>
                  <a:cubicBezTo>
                    <a:pt x="16194" y="10014"/>
                    <a:pt x="16603" y="9017"/>
                    <a:pt x="17476" y="8803"/>
                  </a:cubicBezTo>
                  <a:cubicBezTo>
                    <a:pt x="17542" y="8788"/>
                    <a:pt x="17612" y="8777"/>
                    <a:pt x="17681" y="8777"/>
                  </a:cubicBezTo>
                  <a:cubicBezTo>
                    <a:pt x="17856" y="8777"/>
                    <a:pt x="18023" y="8846"/>
                    <a:pt x="18100" y="9088"/>
                  </a:cubicBezTo>
                  <a:cubicBezTo>
                    <a:pt x="18135" y="9213"/>
                    <a:pt x="18135" y="9355"/>
                    <a:pt x="18100" y="9480"/>
                  </a:cubicBezTo>
                  <a:cubicBezTo>
                    <a:pt x="17743" y="10852"/>
                    <a:pt x="17209" y="12152"/>
                    <a:pt x="16514" y="13363"/>
                  </a:cubicBezTo>
                  <a:cubicBezTo>
                    <a:pt x="16300" y="13755"/>
                    <a:pt x="16033" y="14165"/>
                    <a:pt x="16105" y="14628"/>
                  </a:cubicBezTo>
                  <a:cubicBezTo>
                    <a:pt x="16140" y="14860"/>
                    <a:pt x="16283" y="15074"/>
                    <a:pt x="16496" y="15180"/>
                  </a:cubicBezTo>
                  <a:cubicBezTo>
                    <a:pt x="16574" y="15214"/>
                    <a:pt x="16654" y="15230"/>
                    <a:pt x="16734" y="15230"/>
                  </a:cubicBezTo>
                  <a:cubicBezTo>
                    <a:pt x="16912" y="15230"/>
                    <a:pt x="17086" y="15150"/>
                    <a:pt x="17209" y="15002"/>
                  </a:cubicBezTo>
                  <a:cubicBezTo>
                    <a:pt x="18100" y="14183"/>
                    <a:pt x="18260" y="12882"/>
                    <a:pt x="18527" y="11707"/>
                  </a:cubicBezTo>
                  <a:cubicBezTo>
                    <a:pt x="18777" y="10656"/>
                    <a:pt x="19151" y="9622"/>
                    <a:pt x="19650" y="8660"/>
                  </a:cubicBezTo>
                  <a:cubicBezTo>
                    <a:pt x="19988" y="7983"/>
                    <a:pt x="20522" y="7253"/>
                    <a:pt x="21288" y="7217"/>
                  </a:cubicBezTo>
                  <a:cubicBezTo>
                    <a:pt x="21342" y="7217"/>
                    <a:pt x="21413" y="7235"/>
                    <a:pt x="21484" y="7271"/>
                  </a:cubicBezTo>
                  <a:cubicBezTo>
                    <a:pt x="21538" y="7306"/>
                    <a:pt x="21574" y="7378"/>
                    <a:pt x="21591" y="7449"/>
                  </a:cubicBezTo>
                  <a:cubicBezTo>
                    <a:pt x="21734" y="7894"/>
                    <a:pt x="21467" y="8358"/>
                    <a:pt x="21217" y="8749"/>
                  </a:cubicBezTo>
                  <a:cubicBezTo>
                    <a:pt x="20202" y="10264"/>
                    <a:pt x="19062" y="11778"/>
                    <a:pt x="18723" y="13577"/>
                  </a:cubicBezTo>
                  <a:cubicBezTo>
                    <a:pt x="18688" y="13755"/>
                    <a:pt x="18670" y="13969"/>
                    <a:pt x="18866" y="14094"/>
                  </a:cubicBezTo>
                  <a:cubicBezTo>
                    <a:pt x="18955" y="14147"/>
                    <a:pt x="19048" y="14174"/>
                    <a:pt x="19140" y="14174"/>
                  </a:cubicBezTo>
                  <a:cubicBezTo>
                    <a:pt x="19231" y="14174"/>
                    <a:pt x="19320" y="14147"/>
                    <a:pt x="19400" y="14094"/>
                  </a:cubicBezTo>
                  <a:cubicBezTo>
                    <a:pt x="20576" y="13381"/>
                    <a:pt x="21431" y="12241"/>
                    <a:pt x="22072" y="11012"/>
                  </a:cubicBezTo>
                  <a:cubicBezTo>
                    <a:pt x="22678" y="9872"/>
                    <a:pt x="23088" y="8643"/>
                    <a:pt x="23569" y="7449"/>
                  </a:cubicBezTo>
                  <a:cubicBezTo>
                    <a:pt x="23658" y="7235"/>
                    <a:pt x="23765" y="6986"/>
                    <a:pt x="24032" y="6950"/>
                  </a:cubicBezTo>
                  <a:cubicBezTo>
                    <a:pt x="24045" y="6949"/>
                    <a:pt x="24059" y="6948"/>
                    <a:pt x="24072" y="6948"/>
                  </a:cubicBezTo>
                  <a:cubicBezTo>
                    <a:pt x="24219" y="6948"/>
                    <a:pt x="24360" y="7035"/>
                    <a:pt x="24442" y="7182"/>
                  </a:cubicBezTo>
                  <a:cubicBezTo>
                    <a:pt x="24566" y="7431"/>
                    <a:pt x="24584" y="7716"/>
                    <a:pt x="24477" y="7983"/>
                  </a:cubicBezTo>
                  <a:cubicBezTo>
                    <a:pt x="24103" y="9409"/>
                    <a:pt x="23088" y="10567"/>
                    <a:pt x="22268" y="11778"/>
                  </a:cubicBezTo>
                  <a:cubicBezTo>
                    <a:pt x="22144" y="11956"/>
                    <a:pt x="22108" y="12205"/>
                    <a:pt x="22197" y="12419"/>
                  </a:cubicBezTo>
                  <a:cubicBezTo>
                    <a:pt x="22294" y="12654"/>
                    <a:pt x="22490" y="12745"/>
                    <a:pt x="22712" y="12745"/>
                  </a:cubicBezTo>
                  <a:cubicBezTo>
                    <a:pt x="22979" y="12745"/>
                    <a:pt x="23283" y="12612"/>
                    <a:pt x="23497" y="12437"/>
                  </a:cubicBezTo>
                  <a:cubicBezTo>
                    <a:pt x="24834" y="11386"/>
                    <a:pt x="25297" y="9587"/>
                    <a:pt x="26223" y="8162"/>
                  </a:cubicBezTo>
                  <a:cubicBezTo>
                    <a:pt x="26348" y="7930"/>
                    <a:pt x="26562" y="7734"/>
                    <a:pt x="26811" y="7663"/>
                  </a:cubicBezTo>
                  <a:cubicBezTo>
                    <a:pt x="26844" y="7653"/>
                    <a:pt x="26879" y="7649"/>
                    <a:pt x="26914" y="7649"/>
                  </a:cubicBezTo>
                  <a:cubicBezTo>
                    <a:pt x="27008" y="7649"/>
                    <a:pt x="27102" y="7682"/>
                    <a:pt x="27167" y="7734"/>
                  </a:cubicBezTo>
                  <a:cubicBezTo>
                    <a:pt x="27310" y="7859"/>
                    <a:pt x="27363" y="8072"/>
                    <a:pt x="27274" y="8251"/>
                  </a:cubicBezTo>
                  <a:cubicBezTo>
                    <a:pt x="27132" y="8892"/>
                    <a:pt x="26864" y="9498"/>
                    <a:pt x="26472" y="10032"/>
                  </a:cubicBezTo>
                  <a:cubicBezTo>
                    <a:pt x="26276" y="10281"/>
                    <a:pt x="26098" y="10549"/>
                    <a:pt x="25956" y="10834"/>
                  </a:cubicBezTo>
                  <a:cubicBezTo>
                    <a:pt x="25795" y="11226"/>
                    <a:pt x="25831" y="11742"/>
                    <a:pt x="26294" y="11938"/>
                  </a:cubicBezTo>
                  <a:cubicBezTo>
                    <a:pt x="26394" y="11977"/>
                    <a:pt x="26498" y="11995"/>
                    <a:pt x="26600" y="11995"/>
                  </a:cubicBezTo>
                  <a:cubicBezTo>
                    <a:pt x="26735" y="11995"/>
                    <a:pt x="26868" y="11963"/>
                    <a:pt x="26989" y="11903"/>
                  </a:cubicBezTo>
                  <a:cubicBezTo>
                    <a:pt x="27434" y="11689"/>
                    <a:pt x="27666" y="11226"/>
                    <a:pt x="27862" y="10780"/>
                  </a:cubicBezTo>
                  <a:cubicBezTo>
                    <a:pt x="28289" y="9783"/>
                    <a:pt x="28646" y="8767"/>
                    <a:pt x="28913" y="7716"/>
                  </a:cubicBezTo>
                  <a:cubicBezTo>
                    <a:pt x="28984" y="7467"/>
                    <a:pt x="29127" y="7253"/>
                    <a:pt x="29323" y="7128"/>
                  </a:cubicBezTo>
                  <a:cubicBezTo>
                    <a:pt x="29448" y="7047"/>
                    <a:pt x="29571" y="7012"/>
                    <a:pt x="29686" y="7012"/>
                  </a:cubicBezTo>
                  <a:cubicBezTo>
                    <a:pt x="30124" y="7012"/>
                    <a:pt x="30448" y="7528"/>
                    <a:pt x="30392" y="7966"/>
                  </a:cubicBezTo>
                  <a:cubicBezTo>
                    <a:pt x="30320" y="8536"/>
                    <a:pt x="29893" y="8981"/>
                    <a:pt x="29608" y="9444"/>
                  </a:cubicBezTo>
                  <a:cubicBezTo>
                    <a:pt x="29519" y="9587"/>
                    <a:pt x="29483" y="9765"/>
                    <a:pt x="29501" y="9943"/>
                  </a:cubicBezTo>
                  <a:cubicBezTo>
                    <a:pt x="29561" y="10242"/>
                    <a:pt x="29805" y="10356"/>
                    <a:pt x="30061" y="10356"/>
                  </a:cubicBezTo>
                  <a:cubicBezTo>
                    <a:pt x="30187" y="10356"/>
                    <a:pt x="30316" y="10328"/>
                    <a:pt x="30427" y="10281"/>
                  </a:cubicBezTo>
                  <a:cubicBezTo>
                    <a:pt x="30908" y="10050"/>
                    <a:pt x="31211" y="9569"/>
                    <a:pt x="31443" y="9088"/>
                  </a:cubicBezTo>
                  <a:cubicBezTo>
                    <a:pt x="31674" y="8625"/>
                    <a:pt x="31888" y="8108"/>
                    <a:pt x="32262" y="7734"/>
                  </a:cubicBezTo>
                  <a:cubicBezTo>
                    <a:pt x="32380" y="7616"/>
                    <a:pt x="32620" y="7569"/>
                    <a:pt x="32906" y="7569"/>
                  </a:cubicBezTo>
                  <a:cubicBezTo>
                    <a:pt x="33525" y="7569"/>
                    <a:pt x="34363" y="7789"/>
                    <a:pt x="34667" y="7983"/>
                  </a:cubicBezTo>
                  <a:lnTo>
                    <a:pt x="35059" y="7449"/>
                  </a:lnTo>
                  <a:cubicBezTo>
                    <a:pt x="34293" y="6879"/>
                    <a:pt x="32832" y="5774"/>
                    <a:pt x="32672" y="4830"/>
                  </a:cubicBezTo>
                  <a:cubicBezTo>
                    <a:pt x="32511" y="3975"/>
                    <a:pt x="32583" y="2924"/>
                    <a:pt x="31835" y="2461"/>
                  </a:cubicBezTo>
                  <a:cubicBezTo>
                    <a:pt x="31726" y="2383"/>
                    <a:pt x="31604" y="2333"/>
                    <a:pt x="31468" y="2333"/>
                  </a:cubicBezTo>
                  <a:cubicBezTo>
                    <a:pt x="31448" y="2333"/>
                    <a:pt x="31428" y="2334"/>
                    <a:pt x="31407" y="2336"/>
                  </a:cubicBezTo>
                  <a:cubicBezTo>
                    <a:pt x="30944" y="2390"/>
                    <a:pt x="30837" y="2995"/>
                    <a:pt x="30873" y="3441"/>
                  </a:cubicBezTo>
                  <a:cubicBezTo>
                    <a:pt x="30908" y="4046"/>
                    <a:pt x="30979" y="4634"/>
                    <a:pt x="31086" y="5222"/>
                  </a:cubicBezTo>
                  <a:cubicBezTo>
                    <a:pt x="31140" y="5347"/>
                    <a:pt x="31122" y="5489"/>
                    <a:pt x="31069" y="5596"/>
                  </a:cubicBezTo>
                  <a:cubicBezTo>
                    <a:pt x="31006" y="5659"/>
                    <a:pt x="30926" y="5690"/>
                    <a:pt x="30846" y="5690"/>
                  </a:cubicBezTo>
                  <a:cubicBezTo>
                    <a:pt x="30766" y="5690"/>
                    <a:pt x="30686" y="5659"/>
                    <a:pt x="30623" y="5596"/>
                  </a:cubicBezTo>
                  <a:cubicBezTo>
                    <a:pt x="30498" y="5472"/>
                    <a:pt x="30427" y="5311"/>
                    <a:pt x="30392" y="5151"/>
                  </a:cubicBezTo>
                  <a:cubicBezTo>
                    <a:pt x="29982" y="3619"/>
                    <a:pt x="29768" y="1962"/>
                    <a:pt x="28806" y="697"/>
                  </a:cubicBezTo>
                  <a:cubicBezTo>
                    <a:pt x="28601" y="419"/>
                    <a:pt x="28299" y="140"/>
                    <a:pt x="27939" y="140"/>
                  </a:cubicBezTo>
                  <a:cubicBezTo>
                    <a:pt x="27863" y="140"/>
                    <a:pt x="27783" y="152"/>
                    <a:pt x="27702" y="181"/>
                  </a:cubicBezTo>
                  <a:cubicBezTo>
                    <a:pt x="27434" y="288"/>
                    <a:pt x="27256" y="519"/>
                    <a:pt x="27203" y="786"/>
                  </a:cubicBezTo>
                  <a:cubicBezTo>
                    <a:pt x="27078" y="1392"/>
                    <a:pt x="27381" y="1891"/>
                    <a:pt x="27630" y="2390"/>
                  </a:cubicBezTo>
                  <a:cubicBezTo>
                    <a:pt x="27933" y="2995"/>
                    <a:pt x="28183" y="3619"/>
                    <a:pt x="28361" y="4278"/>
                  </a:cubicBezTo>
                  <a:cubicBezTo>
                    <a:pt x="28414" y="4474"/>
                    <a:pt x="28396" y="4777"/>
                    <a:pt x="28200" y="4795"/>
                  </a:cubicBezTo>
                  <a:cubicBezTo>
                    <a:pt x="27310" y="3209"/>
                    <a:pt x="26757" y="1356"/>
                    <a:pt x="25297" y="216"/>
                  </a:cubicBezTo>
                  <a:cubicBezTo>
                    <a:pt x="25117" y="86"/>
                    <a:pt x="24908" y="0"/>
                    <a:pt x="2469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8" name="Google Shape;2148;p7"/>
            <p:cNvSpPr/>
            <p:nvPr/>
          </p:nvSpPr>
          <p:spPr>
            <a:xfrm>
              <a:off x="7348167" y="-65089"/>
              <a:ext cx="19896" cy="17031"/>
            </a:xfrm>
            <a:custGeom>
              <a:rect b="b" l="l" r="r" t="t"/>
              <a:pathLst>
                <a:path extrusionOk="0" h="321" w="375">
                  <a:moveTo>
                    <a:pt x="179" y="0"/>
                  </a:moveTo>
                  <a:cubicBezTo>
                    <a:pt x="1" y="0"/>
                    <a:pt x="1" y="321"/>
                    <a:pt x="179" y="321"/>
                  </a:cubicBezTo>
                  <a:cubicBezTo>
                    <a:pt x="375" y="321"/>
                    <a:pt x="375" y="0"/>
                    <a:pt x="17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49" name="Google Shape;2149;p7"/>
            <p:cNvSpPr/>
            <p:nvPr/>
          </p:nvSpPr>
          <p:spPr>
            <a:xfrm>
              <a:off x="7440587" y="15023"/>
              <a:ext cx="21169" cy="15651"/>
            </a:xfrm>
            <a:custGeom>
              <a:rect b="b" l="l" r="r" t="t"/>
              <a:pathLst>
                <a:path extrusionOk="0" h="295" w="399">
                  <a:moveTo>
                    <a:pt x="213" y="0"/>
                  </a:moveTo>
                  <a:cubicBezTo>
                    <a:pt x="105" y="0"/>
                    <a:pt x="0" y="150"/>
                    <a:pt x="129" y="254"/>
                  </a:cubicBezTo>
                  <a:lnTo>
                    <a:pt x="147" y="271"/>
                  </a:lnTo>
                  <a:cubicBezTo>
                    <a:pt x="171" y="287"/>
                    <a:pt x="197" y="294"/>
                    <a:pt x="223" y="294"/>
                  </a:cubicBezTo>
                  <a:cubicBezTo>
                    <a:pt x="314" y="294"/>
                    <a:pt x="399" y="208"/>
                    <a:pt x="343" y="111"/>
                  </a:cubicBezTo>
                  <a:lnTo>
                    <a:pt x="325" y="75"/>
                  </a:lnTo>
                  <a:cubicBezTo>
                    <a:pt x="296" y="22"/>
                    <a:pt x="255" y="0"/>
                    <a:pt x="2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0" name="Google Shape;2150;p7"/>
            <p:cNvSpPr/>
            <p:nvPr/>
          </p:nvSpPr>
          <p:spPr>
            <a:xfrm>
              <a:off x="7592003" y="-129390"/>
              <a:ext cx="12362" cy="8542"/>
            </a:xfrm>
            <a:custGeom>
              <a:rect b="b" l="l" r="r" t="t"/>
              <a:pathLst>
                <a:path extrusionOk="0" h="161" w="233">
                  <a:moveTo>
                    <a:pt x="126" y="1"/>
                  </a:moveTo>
                  <a:cubicBezTo>
                    <a:pt x="1" y="1"/>
                    <a:pt x="1" y="161"/>
                    <a:pt x="126" y="161"/>
                  </a:cubicBezTo>
                  <a:cubicBezTo>
                    <a:pt x="215" y="161"/>
                    <a:pt x="233" y="1"/>
                    <a:pt x="12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1" name="Google Shape;2151;p7"/>
            <p:cNvSpPr/>
            <p:nvPr/>
          </p:nvSpPr>
          <p:spPr>
            <a:xfrm>
              <a:off x="7525845" y="-203082"/>
              <a:ext cx="28437" cy="21753"/>
            </a:xfrm>
            <a:custGeom>
              <a:rect b="b" l="l" r="r" t="t"/>
              <a:pathLst>
                <a:path extrusionOk="0" h="410" w="536">
                  <a:moveTo>
                    <a:pt x="268" y="0"/>
                  </a:moveTo>
                  <a:cubicBezTo>
                    <a:pt x="1" y="0"/>
                    <a:pt x="1" y="410"/>
                    <a:pt x="268" y="410"/>
                  </a:cubicBezTo>
                  <a:cubicBezTo>
                    <a:pt x="535" y="410"/>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2" name="Google Shape;2152;p7"/>
            <p:cNvSpPr/>
            <p:nvPr/>
          </p:nvSpPr>
          <p:spPr>
            <a:xfrm>
              <a:off x="7722463" y="-313488"/>
              <a:ext cx="20851" cy="21381"/>
            </a:xfrm>
            <a:custGeom>
              <a:rect b="b" l="l" r="r" t="t"/>
              <a:pathLst>
                <a:path extrusionOk="0" h="403" w="393">
                  <a:moveTo>
                    <a:pt x="159" y="0"/>
                  </a:moveTo>
                  <a:cubicBezTo>
                    <a:pt x="114" y="0"/>
                    <a:pt x="79" y="30"/>
                    <a:pt x="54" y="68"/>
                  </a:cubicBezTo>
                  <a:cubicBezTo>
                    <a:pt x="0" y="139"/>
                    <a:pt x="0" y="246"/>
                    <a:pt x="54" y="335"/>
                  </a:cubicBezTo>
                  <a:cubicBezTo>
                    <a:pt x="86" y="378"/>
                    <a:pt x="138" y="402"/>
                    <a:pt x="190" y="402"/>
                  </a:cubicBezTo>
                  <a:cubicBezTo>
                    <a:pt x="224" y="402"/>
                    <a:pt x="257" y="392"/>
                    <a:pt x="285" y="371"/>
                  </a:cubicBezTo>
                  <a:lnTo>
                    <a:pt x="357" y="264"/>
                  </a:lnTo>
                  <a:cubicBezTo>
                    <a:pt x="392" y="175"/>
                    <a:pt x="339" y="68"/>
                    <a:pt x="250" y="32"/>
                  </a:cubicBezTo>
                  <a:lnTo>
                    <a:pt x="214" y="15"/>
                  </a:lnTo>
                  <a:cubicBezTo>
                    <a:pt x="194" y="5"/>
                    <a:pt x="176" y="0"/>
                    <a:pt x="1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3" name="Google Shape;2153;p7"/>
            <p:cNvSpPr/>
            <p:nvPr/>
          </p:nvSpPr>
          <p:spPr>
            <a:xfrm>
              <a:off x="7766870" y="-213481"/>
              <a:ext cx="24618" cy="17986"/>
            </a:xfrm>
            <a:custGeom>
              <a:rect b="b" l="l" r="r" t="t"/>
              <a:pathLst>
                <a:path extrusionOk="0" h="339" w="464">
                  <a:moveTo>
                    <a:pt x="214" y="0"/>
                  </a:moveTo>
                  <a:cubicBezTo>
                    <a:pt x="1" y="0"/>
                    <a:pt x="36" y="339"/>
                    <a:pt x="250" y="339"/>
                  </a:cubicBezTo>
                  <a:cubicBezTo>
                    <a:pt x="464" y="339"/>
                    <a:pt x="42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4" name="Google Shape;2154;p7"/>
            <p:cNvSpPr/>
            <p:nvPr/>
          </p:nvSpPr>
          <p:spPr>
            <a:xfrm>
              <a:off x="7843427" y="-375137"/>
              <a:ext cx="25573" cy="18039"/>
            </a:xfrm>
            <a:custGeom>
              <a:rect b="b" l="l" r="r" t="t"/>
              <a:pathLst>
                <a:path extrusionOk="0" h="340" w="482">
                  <a:moveTo>
                    <a:pt x="214" y="1"/>
                  </a:moveTo>
                  <a:cubicBezTo>
                    <a:pt x="1" y="1"/>
                    <a:pt x="36" y="339"/>
                    <a:pt x="250" y="339"/>
                  </a:cubicBezTo>
                  <a:cubicBezTo>
                    <a:pt x="482"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5" name="Google Shape;2155;p7"/>
            <p:cNvSpPr/>
            <p:nvPr/>
          </p:nvSpPr>
          <p:spPr>
            <a:xfrm>
              <a:off x="7955901" y="-455460"/>
              <a:ext cx="18941" cy="18039"/>
            </a:xfrm>
            <a:custGeom>
              <a:rect b="b" l="l" r="r" t="t"/>
              <a:pathLst>
                <a:path extrusionOk="0" h="340" w="357">
                  <a:moveTo>
                    <a:pt x="143" y="1"/>
                  </a:moveTo>
                  <a:cubicBezTo>
                    <a:pt x="54" y="18"/>
                    <a:pt x="0" y="90"/>
                    <a:pt x="0" y="197"/>
                  </a:cubicBezTo>
                  <a:cubicBezTo>
                    <a:pt x="18" y="286"/>
                    <a:pt x="107" y="339"/>
                    <a:pt x="196" y="339"/>
                  </a:cubicBezTo>
                  <a:cubicBezTo>
                    <a:pt x="286" y="321"/>
                    <a:pt x="357" y="250"/>
                    <a:pt x="339" y="143"/>
                  </a:cubicBezTo>
                  <a:cubicBezTo>
                    <a:pt x="321" y="54"/>
                    <a:pt x="250" y="1"/>
                    <a:pt x="1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6" name="Google Shape;2156;p7"/>
            <p:cNvSpPr/>
            <p:nvPr/>
          </p:nvSpPr>
          <p:spPr>
            <a:xfrm>
              <a:off x="7567439" y="-473393"/>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7" name="Google Shape;2157;p7"/>
            <p:cNvSpPr/>
            <p:nvPr/>
          </p:nvSpPr>
          <p:spPr>
            <a:xfrm>
              <a:off x="7701666" y="-485701"/>
              <a:ext cx="13264" cy="12362"/>
            </a:xfrm>
            <a:custGeom>
              <a:rect b="b" l="l" r="r" t="t"/>
              <a:pathLst>
                <a:path extrusionOk="0" h="233" w="250">
                  <a:moveTo>
                    <a:pt x="125" y="1"/>
                  </a:moveTo>
                  <a:cubicBezTo>
                    <a:pt x="0" y="1"/>
                    <a:pt x="0" y="232"/>
                    <a:pt x="125" y="232"/>
                  </a:cubicBezTo>
                  <a:cubicBezTo>
                    <a:pt x="250" y="232"/>
                    <a:pt x="250" y="1"/>
                    <a:pt x="1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8" name="Google Shape;2158;p7"/>
            <p:cNvSpPr/>
            <p:nvPr/>
          </p:nvSpPr>
          <p:spPr>
            <a:xfrm>
              <a:off x="7888788" y="-159631"/>
              <a:ext cx="32204" cy="23663"/>
            </a:xfrm>
            <a:custGeom>
              <a:rect b="b" l="l" r="r" t="t"/>
              <a:pathLst>
                <a:path extrusionOk="0" h="446" w="607">
                  <a:moveTo>
                    <a:pt x="286" y="1"/>
                  </a:moveTo>
                  <a:cubicBezTo>
                    <a:pt x="1" y="1"/>
                    <a:pt x="54" y="446"/>
                    <a:pt x="321" y="446"/>
                  </a:cubicBezTo>
                  <a:cubicBezTo>
                    <a:pt x="606" y="446"/>
                    <a:pt x="553"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59" name="Google Shape;2159;p7"/>
            <p:cNvSpPr/>
            <p:nvPr/>
          </p:nvSpPr>
          <p:spPr>
            <a:xfrm>
              <a:off x="7962586" y="-317997"/>
              <a:ext cx="18092" cy="13794"/>
            </a:xfrm>
            <a:custGeom>
              <a:rect b="b" l="l" r="r" t="t"/>
              <a:pathLst>
                <a:path extrusionOk="0" h="260" w="341">
                  <a:moveTo>
                    <a:pt x="165" y="0"/>
                  </a:moveTo>
                  <a:cubicBezTo>
                    <a:pt x="83" y="0"/>
                    <a:pt x="1" y="105"/>
                    <a:pt x="70" y="189"/>
                  </a:cubicBezTo>
                  <a:lnTo>
                    <a:pt x="88" y="207"/>
                  </a:lnTo>
                  <a:cubicBezTo>
                    <a:pt x="116" y="244"/>
                    <a:pt x="149" y="259"/>
                    <a:pt x="180" y="259"/>
                  </a:cubicBezTo>
                  <a:cubicBezTo>
                    <a:pt x="268" y="259"/>
                    <a:pt x="341" y="138"/>
                    <a:pt x="249" y="46"/>
                  </a:cubicBezTo>
                  <a:lnTo>
                    <a:pt x="231" y="28"/>
                  </a:lnTo>
                  <a:cubicBezTo>
                    <a:pt x="211" y="9"/>
                    <a:pt x="188" y="0"/>
                    <a:pt x="16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0" name="Google Shape;2160;p7"/>
            <p:cNvSpPr/>
            <p:nvPr/>
          </p:nvSpPr>
          <p:spPr>
            <a:xfrm>
              <a:off x="8120369" y="-528251"/>
              <a:ext cx="22708" cy="17084"/>
            </a:xfrm>
            <a:custGeom>
              <a:rect b="b" l="l" r="r" t="t"/>
              <a:pathLst>
                <a:path extrusionOk="0" h="322" w="428">
                  <a:moveTo>
                    <a:pt x="214" y="1"/>
                  </a:moveTo>
                  <a:cubicBezTo>
                    <a:pt x="0" y="1"/>
                    <a:pt x="18" y="322"/>
                    <a:pt x="232" y="322"/>
                  </a:cubicBezTo>
                  <a:cubicBezTo>
                    <a:pt x="428"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1" name="Google Shape;2161;p7"/>
            <p:cNvSpPr/>
            <p:nvPr/>
          </p:nvSpPr>
          <p:spPr>
            <a:xfrm>
              <a:off x="7747027" y="-648259"/>
              <a:ext cx="23663" cy="17084"/>
            </a:xfrm>
            <a:custGeom>
              <a:rect b="b" l="l" r="r" t="t"/>
              <a:pathLst>
                <a:path extrusionOk="0" h="322" w="446">
                  <a:moveTo>
                    <a:pt x="214" y="1"/>
                  </a:moveTo>
                  <a:cubicBezTo>
                    <a:pt x="1" y="1"/>
                    <a:pt x="36" y="321"/>
                    <a:pt x="232" y="321"/>
                  </a:cubicBezTo>
                  <a:cubicBezTo>
                    <a:pt x="446" y="321"/>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2" name="Google Shape;2162;p7"/>
            <p:cNvSpPr/>
            <p:nvPr/>
          </p:nvSpPr>
          <p:spPr>
            <a:xfrm>
              <a:off x="7871811" y="-616108"/>
              <a:ext cx="22708" cy="22124"/>
            </a:xfrm>
            <a:custGeom>
              <a:rect b="b" l="l" r="r" t="t"/>
              <a:pathLst>
                <a:path extrusionOk="0" h="417" w="428">
                  <a:moveTo>
                    <a:pt x="214" y="0"/>
                  </a:moveTo>
                  <a:cubicBezTo>
                    <a:pt x="89" y="0"/>
                    <a:pt x="0" y="125"/>
                    <a:pt x="18" y="250"/>
                  </a:cubicBezTo>
                  <a:lnTo>
                    <a:pt x="18" y="267"/>
                  </a:lnTo>
                  <a:cubicBezTo>
                    <a:pt x="36" y="368"/>
                    <a:pt x="120" y="417"/>
                    <a:pt x="204" y="417"/>
                  </a:cubicBezTo>
                  <a:cubicBezTo>
                    <a:pt x="285" y="417"/>
                    <a:pt x="366" y="372"/>
                    <a:pt x="392" y="285"/>
                  </a:cubicBezTo>
                  <a:lnTo>
                    <a:pt x="392" y="250"/>
                  </a:lnTo>
                  <a:cubicBezTo>
                    <a:pt x="428" y="125"/>
                    <a:pt x="33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3" name="Google Shape;2163;p7"/>
            <p:cNvSpPr/>
            <p:nvPr/>
          </p:nvSpPr>
          <p:spPr>
            <a:xfrm>
              <a:off x="8031662" y="-698448"/>
              <a:ext cx="19577" cy="14378"/>
            </a:xfrm>
            <a:custGeom>
              <a:rect b="b" l="l" r="r" t="t"/>
              <a:pathLst>
                <a:path extrusionOk="0" h="271" w="369">
                  <a:moveTo>
                    <a:pt x="234" y="0"/>
                  </a:moveTo>
                  <a:cubicBezTo>
                    <a:pt x="227" y="0"/>
                    <a:pt x="219" y="1"/>
                    <a:pt x="211" y="2"/>
                  </a:cubicBezTo>
                  <a:lnTo>
                    <a:pt x="158" y="20"/>
                  </a:lnTo>
                  <a:cubicBezTo>
                    <a:pt x="0" y="73"/>
                    <a:pt x="104" y="271"/>
                    <a:pt x="213" y="271"/>
                  </a:cubicBezTo>
                  <a:cubicBezTo>
                    <a:pt x="251" y="271"/>
                    <a:pt x="290" y="246"/>
                    <a:pt x="318" y="181"/>
                  </a:cubicBezTo>
                  <a:lnTo>
                    <a:pt x="336" y="163"/>
                  </a:lnTo>
                  <a:cubicBezTo>
                    <a:pt x="369" y="81"/>
                    <a:pt x="312" y="0"/>
                    <a:pt x="2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4" name="Google Shape;2164;p7"/>
            <p:cNvSpPr/>
            <p:nvPr/>
          </p:nvSpPr>
          <p:spPr>
            <a:xfrm>
              <a:off x="8203505" y="-601943"/>
              <a:ext cx="34114" cy="26527"/>
            </a:xfrm>
            <a:custGeom>
              <a:rect b="b" l="l" r="r" t="t"/>
              <a:pathLst>
                <a:path extrusionOk="0" h="500" w="643">
                  <a:moveTo>
                    <a:pt x="339" y="0"/>
                  </a:moveTo>
                  <a:cubicBezTo>
                    <a:pt x="19" y="0"/>
                    <a:pt x="1" y="499"/>
                    <a:pt x="321" y="499"/>
                  </a:cubicBezTo>
                  <a:cubicBezTo>
                    <a:pt x="624" y="499"/>
                    <a:pt x="642" y="0"/>
                    <a:pt x="33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5" name="Google Shape;2165;p7"/>
            <p:cNvSpPr/>
            <p:nvPr/>
          </p:nvSpPr>
          <p:spPr>
            <a:xfrm>
              <a:off x="8328394" y="-650752"/>
              <a:ext cx="22601" cy="16712"/>
            </a:xfrm>
            <a:custGeom>
              <a:rect b="b" l="l" r="r" t="t"/>
              <a:pathLst>
                <a:path extrusionOk="0" h="315" w="426">
                  <a:moveTo>
                    <a:pt x="313" y="1"/>
                  </a:moveTo>
                  <a:cubicBezTo>
                    <a:pt x="240" y="1"/>
                    <a:pt x="140" y="100"/>
                    <a:pt x="112" y="187"/>
                  </a:cubicBezTo>
                  <a:lnTo>
                    <a:pt x="112" y="187"/>
                  </a:lnTo>
                  <a:lnTo>
                    <a:pt x="34" y="65"/>
                  </a:lnTo>
                  <a:lnTo>
                    <a:pt x="34" y="65"/>
                  </a:lnTo>
                  <a:cubicBezTo>
                    <a:pt x="0" y="184"/>
                    <a:pt x="63" y="287"/>
                    <a:pt x="177" y="312"/>
                  </a:cubicBezTo>
                  <a:lnTo>
                    <a:pt x="177" y="312"/>
                  </a:lnTo>
                  <a:cubicBezTo>
                    <a:pt x="182" y="313"/>
                    <a:pt x="188" y="314"/>
                    <a:pt x="194" y="315"/>
                  </a:cubicBezTo>
                  <a:cubicBezTo>
                    <a:pt x="301" y="315"/>
                    <a:pt x="426" y="208"/>
                    <a:pt x="390" y="83"/>
                  </a:cubicBezTo>
                  <a:cubicBezTo>
                    <a:pt x="378" y="24"/>
                    <a:pt x="349" y="1"/>
                    <a:pt x="3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6" name="Google Shape;2166;p7"/>
            <p:cNvSpPr/>
            <p:nvPr/>
          </p:nvSpPr>
          <p:spPr>
            <a:xfrm>
              <a:off x="8268761" y="-360016"/>
              <a:ext cx="24618" cy="20851"/>
            </a:xfrm>
            <a:custGeom>
              <a:rect b="b" l="l" r="r" t="t"/>
              <a:pathLst>
                <a:path extrusionOk="0" h="393" w="464">
                  <a:moveTo>
                    <a:pt x="232" y="1"/>
                  </a:moveTo>
                  <a:cubicBezTo>
                    <a:pt x="0" y="37"/>
                    <a:pt x="0" y="375"/>
                    <a:pt x="232" y="393"/>
                  </a:cubicBezTo>
                  <a:cubicBezTo>
                    <a:pt x="463" y="375"/>
                    <a:pt x="463"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7" name="Google Shape;2167;p7"/>
            <p:cNvSpPr/>
            <p:nvPr/>
          </p:nvSpPr>
          <p:spPr>
            <a:xfrm>
              <a:off x="8359590" y="-529630"/>
              <a:ext cx="25732" cy="18781"/>
            </a:xfrm>
            <a:custGeom>
              <a:rect b="b" l="l" r="r" t="t"/>
              <a:pathLst>
                <a:path extrusionOk="0" h="354" w="485">
                  <a:moveTo>
                    <a:pt x="215" y="1"/>
                  </a:moveTo>
                  <a:cubicBezTo>
                    <a:pt x="176" y="1"/>
                    <a:pt x="137" y="19"/>
                    <a:pt x="105" y="63"/>
                  </a:cubicBezTo>
                  <a:lnTo>
                    <a:pt x="105" y="80"/>
                  </a:lnTo>
                  <a:lnTo>
                    <a:pt x="87" y="98"/>
                  </a:lnTo>
                  <a:cubicBezTo>
                    <a:pt x="0" y="214"/>
                    <a:pt x="78" y="354"/>
                    <a:pt x="197" y="354"/>
                  </a:cubicBezTo>
                  <a:cubicBezTo>
                    <a:pt x="224" y="354"/>
                    <a:pt x="253" y="346"/>
                    <a:pt x="283" y="330"/>
                  </a:cubicBezTo>
                  <a:lnTo>
                    <a:pt x="319" y="312"/>
                  </a:lnTo>
                  <a:cubicBezTo>
                    <a:pt x="485" y="215"/>
                    <a:pt x="350" y="1"/>
                    <a:pt x="21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8" name="Google Shape;2168;p7"/>
            <p:cNvSpPr/>
            <p:nvPr/>
          </p:nvSpPr>
          <p:spPr>
            <a:xfrm>
              <a:off x="8551327" y="-614251"/>
              <a:ext cx="25573" cy="21806"/>
            </a:xfrm>
            <a:custGeom>
              <a:rect b="b" l="l" r="r" t="t"/>
              <a:pathLst>
                <a:path extrusionOk="0" h="411" w="482">
                  <a:moveTo>
                    <a:pt x="232" y="1"/>
                  </a:moveTo>
                  <a:cubicBezTo>
                    <a:pt x="0" y="37"/>
                    <a:pt x="0" y="375"/>
                    <a:pt x="232" y="411"/>
                  </a:cubicBezTo>
                  <a:cubicBezTo>
                    <a:pt x="481" y="375"/>
                    <a:pt x="481"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69" name="Google Shape;2169;p7"/>
            <p:cNvSpPr/>
            <p:nvPr/>
          </p:nvSpPr>
          <p:spPr>
            <a:xfrm>
              <a:off x="8487078" y="-686086"/>
              <a:ext cx="24618" cy="17084"/>
            </a:xfrm>
            <a:custGeom>
              <a:rect b="b" l="l" r="r" t="t"/>
              <a:pathLst>
                <a:path extrusionOk="0" h="322" w="464">
                  <a:moveTo>
                    <a:pt x="214" y="1"/>
                  </a:moveTo>
                  <a:cubicBezTo>
                    <a:pt x="0" y="1"/>
                    <a:pt x="18" y="322"/>
                    <a:pt x="232" y="322"/>
                  </a:cubicBezTo>
                  <a:cubicBezTo>
                    <a:pt x="463" y="322"/>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0" name="Google Shape;2170;p7"/>
            <p:cNvSpPr/>
            <p:nvPr/>
          </p:nvSpPr>
          <p:spPr>
            <a:xfrm>
              <a:off x="8174219" y="-784343"/>
              <a:ext cx="26527" cy="17986"/>
            </a:xfrm>
            <a:custGeom>
              <a:rect b="b" l="l" r="r" t="t"/>
              <a:pathLst>
                <a:path extrusionOk="0" h="339" w="500">
                  <a:moveTo>
                    <a:pt x="268" y="0"/>
                  </a:moveTo>
                  <a:cubicBezTo>
                    <a:pt x="54" y="0"/>
                    <a:pt x="1" y="339"/>
                    <a:pt x="232" y="339"/>
                  </a:cubicBezTo>
                  <a:cubicBezTo>
                    <a:pt x="446" y="339"/>
                    <a:pt x="499"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1" name="Google Shape;2171;p7"/>
            <p:cNvSpPr/>
            <p:nvPr/>
          </p:nvSpPr>
          <p:spPr>
            <a:xfrm>
              <a:off x="8421822" y="-376993"/>
              <a:ext cx="32204" cy="23663"/>
            </a:xfrm>
            <a:custGeom>
              <a:rect b="b" l="l" r="r" t="t"/>
              <a:pathLst>
                <a:path extrusionOk="0" h="446" w="607">
                  <a:moveTo>
                    <a:pt x="286" y="0"/>
                  </a:moveTo>
                  <a:cubicBezTo>
                    <a:pt x="1" y="0"/>
                    <a:pt x="54" y="446"/>
                    <a:pt x="322" y="446"/>
                  </a:cubicBezTo>
                  <a:cubicBezTo>
                    <a:pt x="607" y="446"/>
                    <a:pt x="553"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2" name="Google Shape;2172;p7"/>
            <p:cNvSpPr/>
            <p:nvPr/>
          </p:nvSpPr>
          <p:spPr>
            <a:xfrm>
              <a:off x="8701576" y="-620830"/>
              <a:ext cx="26527" cy="19896"/>
            </a:xfrm>
            <a:custGeom>
              <a:rect b="b" l="l" r="r" t="t"/>
              <a:pathLst>
                <a:path extrusionOk="0" h="375" w="500">
                  <a:moveTo>
                    <a:pt x="268" y="0"/>
                  </a:moveTo>
                  <a:cubicBezTo>
                    <a:pt x="37" y="0"/>
                    <a:pt x="1" y="374"/>
                    <a:pt x="233" y="374"/>
                  </a:cubicBezTo>
                  <a:cubicBezTo>
                    <a:pt x="482" y="374"/>
                    <a:pt x="500"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3" name="Google Shape;2173;p7"/>
            <p:cNvSpPr/>
            <p:nvPr/>
          </p:nvSpPr>
          <p:spPr>
            <a:xfrm>
              <a:off x="8699931" y="-818456"/>
              <a:ext cx="23450" cy="18781"/>
            </a:xfrm>
            <a:custGeom>
              <a:rect b="b" l="l" r="r" t="t"/>
              <a:pathLst>
                <a:path extrusionOk="0" h="354" w="442">
                  <a:moveTo>
                    <a:pt x="227" y="0"/>
                  </a:moveTo>
                  <a:cubicBezTo>
                    <a:pt x="123" y="0"/>
                    <a:pt x="0" y="133"/>
                    <a:pt x="68" y="234"/>
                  </a:cubicBezTo>
                  <a:cubicBezTo>
                    <a:pt x="101" y="300"/>
                    <a:pt x="169" y="353"/>
                    <a:pt x="237" y="353"/>
                  </a:cubicBezTo>
                  <a:cubicBezTo>
                    <a:pt x="278" y="353"/>
                    <a:pt x="319" y="334"/>
                    <a:pt x="353" y="287"/>
                  </a:cubicBezTo>
                  <a:cubicBezTo>
                    <a:pt x="442" y="180"/>
                    <a:pt x="370" y="20"/>
                    <a:pt x="246" y="2"/>
                  </a:cubicBezTo>
                  <a:cubicBezTo>
                    <a:pt x="240" y="1"/>
                    <a:pt x="233" y="0"/>
                    <a:pt x="22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4" name="Google Shape;2174;p7"/>
            <p:cNvSpPr/>
            <p:nvPr/>
          </p:nvSpPr>
          <p:spPr>
            <a:xfrm>
              <a:off x="8814051" y="-533874"/>
              <a:ext cx="30294" cy="22708"/>
            </a:xfrm>
            <a:custGeom>
              <a:rect b="b" l="l" r="r" t="t"/>
              <a:pathLst>
                <a:path extrusionOk="0" h="428" w="571">
                  <a:moveTo>
                    <a:pt x="268" y="0"/>
                  </a:moveTo>
                  <a:cubicBezTo>
                    <a:pt x="1" y="0"/>
                    <a:pt x="37" y="428"/>
                    <a:pt x="304" y="428"/>
                  </a:cubicBezTo>
                  <a:cubicBezTo>
                    <a:pt x="571" y="428"/>
                    <a:pt x="535"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5" name="Google Shape;2175;p7"/>
            <p:cNvSpPr/>
            <p:nvPr/>
          </p:nvSpPr>
          <p:spPr>
            <a:xfrm>
              <a:off x="8866999" y="-722906"/>
              <a:ext cx="17986" cy="15174"/>
            </a:xfrm>
            <a:custGeom>
              <a:rect b="b" l="l" r="r" t="t"/>
              <a:pathLst>
                <a:path extrusionOk="0" h="286" w="339">
                  <a:moveTo>
                    <a:pt x="161" y="0"/>
                  </a:moveTo>
                  <a:cubicBezTo>
                    <a:pt x="0" y="18"/>
                    <a:pt x="0" y="250"/>
                    <a:pt x="161" y="285"/>
                  </a:cubicBezTo>
                  <a:cubicBezTo>
                    <a:pt x="339" y="250"/>
                    <a:pt x="339" y="18"/>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6" name="Google Shape;2176;p7"/>
            <p:cNvSpPr/>
            <p:nvPr/>
          </p:nvSpPr>
          <p:spPr>
            <a:xfrm>
              <a:off x="8595733" y="-369460"/>
              <a:ext cx="29339" cy="21806"/>
            </a:xfrm>
            <a:custGeom>
              <a:rect b="b" l="l" r="r" t="t"/>
              <a:pathLst>
                <a:path extrusionOk="0" h="411" w="553">
                  <a:moveTo>
                    <a:pt x="286" y="1"/>
                  </a:moveTo>
                  <a:cubicBezTo>
                    <a:pt x="1" y="1"/>
                    <a:pt x="36" y="411"/>
                    <a:pt x="304" y="411"/>
                  </a:cubicBezTo>
                  <a:cubicBezTo>
                    <a:pt x="553" y="411"/>
                    <a:pt x="553" y="1"/>
                    <a:pt x="28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7" name="Google Shape;2177;p7"/>
            <p:cNvSpPr/>
            <p:nvPr/>
          </p:nvSpPr>
          <p:spPr>
            <a:xfrm>
              <a:off x="8530530" y="-857133"/>
              <a:ext cx="26527" cy="18941"/>
            </a:xfrm>
            <a:custGeom>
              <a:rect b="b" l="l" r="r" t="t"/>
              <a:pathLst>
                <a:path extrusionOk="0" h="357" w="500">
                  <a:moveTo>
                    <a:pt x="268" y="1"/>
                  </a:moveTo>
                  <a:cubicBezTo>
                    <a:pt x="36" y="1"/>
                    <a:pt x="1" y="357"/>
                    <a:pt x="250" y="357"/>
                  </a:cubicBezTo>
                  <a:cubicBezTo>
                    <a:pt x="464" y="357"/>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8" name="Google Shape;2178;p7"/>
            <p:cNvSpPr/>
            <p:nvPr/>
          </p:nvSpPr>
          <p:spPr>
            <a:xfrm>
              <a:off x="8076971" y="-232580"/>
              <a:ext cx="31143" cy="22177"/>
            </a:xfrm>
            <a:custGeom>
              <a:rect b="b" l="l" r="r" t="t"/>
              <a:pathLst>
                <a:path extrusionOk="0" h="418" w="587">
                  <a:moveTo>
                    <a:pt x="328" y="1"/>
                  </a:moveTo>
                  <a:cubicBezTo>
                    <a:pt x="302" y="1"/>
                    <a:pt x="274" y="7"/>
                    <a:pt x="248" y="22"/>
                  </a:cubicBezTo>
                  <a:lnTo>
                    <a:pt x="212" y="39"/>
                  </a:lnTo>
                  <a:cubicBezTo>
                    <a:pt x="0" y="167"/>
                    <a:pt x="170" y="417"/>
                    <a:pt x="329" y="417"/>
                  </a:cubicBezTo>
                  <a:cubicBezTo>
                    <a:pt x="370" y="417"/>
                    <a:pt x="411" y="401"/>
                    <a:pt x="444" y="360"/>
                  </a:cubicBezTo>
                  <a:lnTo>
                    <a:pt x="498" y="289"/>
                  </a:lnTo>
                  <a:cubicBezTo>
                    <a:pt x="587" y="170"/>
                    <a:pt x="464" y="1"/>
                    <a:pt x="328"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79" name="Google Shape;2179;p7"/>
            <p:cNvSpPr/>
            <p:nvPr/>
          </p:nvSpPr>
          <p:spPr>
            <a:xfrm>
              <a:off x="8715795" y="-151142"/>
              <a:ext cx="1200369" cy="1783179"/>
            </a:xfrm>
            <a:custGeom>
              <a:rect b="b" l="l" r="r" t="t"/>
              <a:pathLst>
                <a:path extrusionOk="0" h="33610" w="22625">
                  <a:moveTo>
                    <a:pt x="16051" y="1"/>
                  </a:moveTo>
                  <a:lnTo>
                    <a:pt x="15445" y="339"/>
                  </a:lnTo>
                  <a:cubicBezTo>
                    <a:pt x="15695" y="803"/>
                    <a:pt x="15837" y="2424"/>
                    <a:pt x="15427" y="2744"/>
                  </a:cubicBezTo>
                  <a:cubicBezTo>
                    <a:pt x="15018" y="3083"/>
                    <a:pt x="14483" y="3225"/>
                    <a:pt x="13984" y="3403"/>
                  </a:cubicBezTo>
                  <a:cubicBezTo>
                    <a:pt x="13486" y="3599"/>
                    <a:pt x="12969" y="3849"/>
                    <a:pt x="12702" y="4294"/>
                  </a:cubicBezTo>
                  <a:cubicBezTo>
                    <a:pt x="12506" y="4615"/>
                    <a:pt x="12470" y="5114"/>
                    <a:pt x="12916" y="5238"/>
                  </a:cubicBezTo>
                  <a:cubicBezTo>
                    <a:pt x="12982" y="5258"/>
                    <a:pt x="13049" y="5268"/>
                    <a:pt x="13115" y="5268"/>
                  </a:cubicBezTo>
                  <a:cubicBezTo>
                    <a:pt x="13225" y="5268"/>
                    <a:pt x="13332" y="5241"/>
                    <a:pt x="13432" y="5185"/>
                  </a:cubicBezTo>
                  <a:cubicBezTo>
                    <a:pt x="13919" y="4959"/>
                    <a:pt x="14407" y="4596"/>
                    <a:pt x="14944" y="4596"/>
                  </a:cubicBezTo>
                  <a:cubicBezTo>
                    <a:pt x="14957" y="4596"/>
                    <a:pt x="14969" y="4597"/>
                    <a:pt x="14982" y="4597"/>
                  </a:cubicBezTo>
                  <a:cubicBezTo>
                    <a:pt x="15552" y="4597"/>
                    <a:pt x="16176" y="5185"/>
                    <a:pt x="15712" y="5737"/>
                  </a:cubicBezTo>
                  <a:cubicBezTo>
                    <a:pt x="15552" y="5933"/>
                    <a:pt x="15320" y="6058"/>
                    <a:pt x="15071" y="6076"/>
                  </a:cubicBezTo>
                  <a:cubicBezTo>
                    <a:pt x="14002" y="6236"/>
                    <a:pt x="12951" y="6468"/>
                    <a:pt x="11918" y="6788"/>
                  </a:cubicBezTo>
                  <a:cubicBezTo>
                    <a:pt x="11455" y="6931"/>
                    <a:pt x="10974" y="7091"/>
                    <a:pt x="10707" y="7519"/>
                  </a:cubicBezTo>
                  <a:cubicBezTo>
                    <a:pt x="10564" y="7715"/>
                    <a:pt x="10511" y="7964"/>
                    <a:pt x="10582" y="8195"/>
                  </a:cubicBezTo>
                  <a:cubicBezTo>
                    <a:pt x="10677" y="8574"/>
                    <a:pt x="10997" y="8717"/>
                    <a:pt x="11325" y="8717"/>
                  </a:cubicBezTo>
                  <a:cubicBezTo>
                    <a:pt x="11429" y="8717"/>
                    <a:pt x="11534" y="8702"/>
                    <a:pt x="11633" y="8676"/>
                  </a:cubicBezTo>
                  <a:cubicBezTo>
                    <a:pt x="11936" y="8570"/>
                    <a:pt x="12221" y="8427"/>
                    <a:pt x="12488" y="8249"/>
                  </a:cubicBezTo>
                  <a:cubicBezTo>
                    <a:pt x="13058" y="7928"/>
                    <a:pt x="13699" y="7715"/>
                    <a:pt x="14341" y="7643"/>
                  </a:cubicBezTo>
                  <a:cubicBezTo>
                    <a:pt x="14384" y="7631"/>
                    <a:pt x="14427" y="7626"/>
                    <a:pt x="14470" y="7626"/>
                  </a:cubicBezTo>
                  <a:cubicBezTo>
                    <a:pt x="14620" y="7626"/>
                    <a:pt x="14760" y="7697"/>
                    <a:pt x="14857" y="7821"/>
                  </a:cubicBezTo>
                  <a:cubicBezTo>
                    <a:pt x="14911" y="7928"/>
                    <a:pt x="14929" y="8053"/>
                    <a:pt x="14875" y="8178"/>
                  </a:cubicBezTo>
                  <a:cubicBezTo>
                    <a:pt x="14768" y="8427"/>
                    <a:pt x="14554" y="8605"/>
                    <a:pt x="14305" y="8694"/>
                  </a:cubicBezTo>
                  <a:cubicBezTo>
                    <a:pt x="12791" y="9460"/>
                    <a:pt x="10956" y="9710"/>
                    <a:pt x="9745" y="10921"/>
                  </a:cubicBezTo>
                  <a:cubicBezTo>
                    <a:pt x="9406" y="11295"/>
                    <a:pt x="9139" y="11954"/>
                    <a:pt x="9620" y="12222"/>
                  </a:cubicBezTo>
                  <a:cubicBezTo>
                    <a:pt x="9718" y="12275"/>
                    <a:pt x="9829" y="12302"/>
                    <a:pt x="9943" y="12302"/>
                  </a:cubicBezTo>
                  <a:cubicBezTo>
                    <a:pt x="10056" y="12302"/>
                    <a:pt x="10172" y="12275"/>
                    <a:pt x="10279" y="12222"/>
                  </a:cubicBezTo>
                  <a:cubicBezTo>
                    <a:pt x="11562" y="11545"/>
                    <a:pt x="12826" y="10672"/>
                    <a:pt x="14287" y="10458"/>
                  </a:cubicBezTo>
                  <a:cubicBezTo>
                    <a:pt x="14363" y="10443"/>
                    <a:pt x="14440" y="10435"/>
                    <a:pt x="14518" y="10435"/>
                  </a:cubicBezTo>
                  <a:cubicBezTo>
                    <a:pt x="14713" y="10435"/>
                    <a:pt x="14910" y="10486"/>
                    <a:pt x="15089" y="10600"/>
                  </a:cubicBezTo>
                  <a:cubicBezTo>
                    <a:pt x="15231" y="10690"/>
                    <a:pt x="15303" y="10868"/>
                    <a:pt x="15267" y="11046"/>
                  </a:cubicBezTo>
                  <a:cubicBezTo>
                    <a:pt x="15214" y="11295"/>
                    <a:pt x="14929" y="11384"/>
                    <a:pt x="14715" y="11438"/>
                  </a:cubicBezTo>
                  <a:cubicBezTo>
                    <a:pt x="13468" y="11776"/>
                    <a:pt x="12203" y="12043"/>
                    <a:pt x="11009" y="12507"/>
                  </a:cubicBezTo>
                  <a:cubicBezTo>
                    <a:pt x="9727" y="13005"/>
                    <a:pt x="8480" y="13718"/>
                    <a:pt x="7643" y="14822"/>
                  </a:cubicBezTo>
                  <a:cubicBezTo>
                    <a:pt x="7518" y="14965"/>
                    <a:pt x="7500" y="15179"/>
                    <a:pt x="7571" y="15339"/>
                  </a:cubicBezTo>
                  <a:cubicBezTo>
                    <a:pt x="7659" y="15515"/>
                    <a:pt x="7819" y="15558"/>
                    <a:pt x="7982" y="15558"/>
                  </a:cubicBezTo>
                  <a:cubicBezTo>
                    <a:pt x="8017" y="15558"/>
                    <a:pt x="8053" y="15556"/>
                    <a:pt x="8088" y="15553"/>
                  </a:cubicBezTo>
                  <a:cubicBezTo>
                    <a:pt x="9887" y="15410"/>
                    <a:pt x="11526" y="14448"/>
                    <a:pt x="13147" y="13629"/>
                  </a:cubicBezTo>
                  <a:cubicBezTo>
                    <a:pt x="13451" y="13477"/>
                    <a:pt x="13790" y="13334"/>
                    <a:pt x="14114" y="13334"/>
                  </a:cubicBezTo>
                  <a:cubicBezTo>
                    <a:pt x="14247" y="13334"/>
                    <a:pt x="14377" y="13358"/>
                    <a:pt x="14501" y="13415"/>
                  </a:cubicBezTo>
                  <a:cubicBezTo>
                    <a:pt x="14572" y="13433"/>
                    <a:pt x="14626" y="13486"/>
                    <a:pt x="14661" y="13540"/>
                  </a:cubicBezTo>
                  <a:cubicBezTo>
                    <a:pt x="14679" y="13611"/>
                    <a:pt x="14697" y="13682"/>
                    <a:pt x="14679" y="13736"/>
                  </a:cubicBezTo>
                  <a:cubicBezTo>
                    <a:pt x="14572" y="14502"/>
                    <a:pt x="13771" y="14947"/>
                    <a:pt x="13058" y="15214"/>
                  </a:cubicBezTo>
                  <a:cubicBezTo>
                    <a:pt x="12043" y="15588"/>
                    <a:pt x="10974" y="15838"/>
                    <a:pt x="9905" y="15963"/>
                  </a:cubicBezTo>
                  <a:cubicBezTo>
                    <a:pt x="8711" y="16105"/>
                    <a:pt x="7393" y="16105"/>
                    <a:pt x="6485" y="16907"/>
                  </a:cubicBezTo>
                  <a:cubicBezTo>
                    <a:pt x="6253" y="17049"/>
                    <a:pt x="6164" y="17316"/>
                    <a:pt x="6235" y="17566"/>
                  </a:cubicBezTo>
                  <a:cubicBezTo>
                    <a:pt x="6306" y="17797"/>
                    <a:pt x="6502" y="17958"/>
                    <a:pt x="6734" y="18029"/>
                  </a:cubicBezTo>
                  <a:cubicBezTo>
                    <a:pt x="6827" y="18055"/>
                    <a:pt x="6919" y="18066"/>
                    <a:pt x="7010" y="18066"/>
                  </a:cubicBezTo>
                  <a:cubicBezTo>
                    <a:pt x="7357" y="18066"/>
                    <a:pt x="7696" y="17903"/>
                    <a:pt x="8034" y="17762"/>
                  </a:cubicBezTo>
                  <a:cubicBezTo>
                    <a:pt x="9317" y="17210"/>
                    <a:pt x="10671" y="16818"/>
                    <a:pt x="12078" y="16622"/>
                  </a:cubicBezTo>
                  <a:cubicBezTo>
                    <a:pt x="12109" y="16617"/>
                    <a:pt x="12142" y="16615"/>
                    <a:pt x="12175" y="16615"/>
                  </a:cubicBezTo>
                  <a:cubicBezTo>
                    <a:pt x="12273" y="16615"/>
                    <a:pt x="12377" y="16635"/>
                    <a:pt x="12470" y="16675"/>
                  </a:cubicBezTo>
                  <a:cubicBezTo>
                    <a:pt x="12791" y="16818"/>
                    <a:pt x="12773" y="17103"/>
                    <a:pt x="12684" y="17316"/>
                  </a:cubicBezTo>
                  <a:cubicBezTo>
                    <a:pt x="12363" y="18172"/>
                    <a:pt x="11330" y="18457"/>
                    <a:pt x="10439" y="18635"/>
                  </a:cubicBezTo>
                  <a:lnTo>
                    <a:pt x="7696" y="19169"/>
                  </a:lnTo>
                  <a:cubicBezTo>
                    <a:pt x="6396" y="19419"/>
                    <a:pt x="4917" y="19793"/>
                    <a:pt x="4347" y="21057"/>
                  </a:cubicBezTo>
                  <a:cubicBezTo>
                    <a:pt x="4276" y="21236"/>
                    <a:pt x="4293" y="21449"/>
                    <a:pt x="4436" y="21592"/>
                  </a:cubicBezTo>
                  <a:cubicBezTo>
                    <a:pt x="4510" y="21684"/>
                    <a:pt x="4603" y="21714"/>
                    <a:pt x="4701" y="21714"/>
                  </a:cubicBezTo>
                  <a:cubicBezTo>
                    <a:pt x="4791" y="21714"/>
                    <a:pt x="4885" y="21689"/>
                    <a:pt x="4970" y="21663"/>
                  </a:cubicBezTo>
                  <a:cubicBezTo>
                    <a:pt x="6645" y="21129"/>
                    <a:pt x="8266" y="20291"/>
                    <a:pt x="10047" y="20256"/>
                  </a:cubicBezTo>
                  <a:cubicBezTo>
                    <a:pt x="10172" y="20256"/>
                    <a:pt x="10297" y="20327"/>
                    <a:pt x="10368" y="20434"/>
                  </a:cubicBezTo>
                  <a:cubicBezTo>
                    <a:pt x="10493" y="20666"/>
                    <a:pt x="10279" y="20879"/>
                    <a:pt x="10047" y="21004"/>
                  </a:cubicBezTo>
                  <a:cubicBezTo>
                    <a:pt x="9477" y="21307"/>
                    <a:pt x="7749" y="21823"/>
                    <a:pt x="7749" y="21823"/>
                  </a:cubicBezTo>
                  <a:cubicBezTo>
                    <a:pt x="5451" y="22037"/>
                    <a:pt x="3349" y="23142"/>
                    <a:pt x="1889" y="24905"/>
                  </a:cubicBezTo>
                  <a:cubicBezTo>
                    <a:pt x="1675" y="25155"/>
                    <a:pt x="1479" y="25547"/>
                    <a:pt x="1764" y="25778"/>
                  </a:cubicBezTo>
                  <a:cubicBezTo>
                    <a:pt x="1855" y="25830"/>
                    <a:pt x="1956" y="25863"/>
                    <a:pt x="2066" y="25863"/>
                  </a:cubicBezTo>
                  <a:cubicBezTo>
                    <a:pt x="2107" y="25863"/>
                    <a:pt x="2148" y="25859"/>
                    <a:pt x="2191" y="25849"/>
                  </a:cubicBezTo>
                  <a:cubicBezTo>
                    <a:pt x="2904" y="25671"/>
                    <a:pt x="3492" y="25155"/>
                    <a:pt x="4133" y="24781"/>
                  </a:cubicBezTo>
                  <a:cubicBezTo>
                    <a:pt x="5051" y="24249"/>
                    <a:pt x="6099" y="23951"/>
                    <a:pt x="7160" y="23951"/>
                  </a:cubicBezTo>
                  <a:cubicBezTo>
                    <a:pt x="7273" y="23951"/>
                    <a:pt x="7387" y="23954"/>
                    <a:pt x="7500" y="23961"/>
                  </a:cubicBezTo>
                  <a:cubicBezTo>
                    <a:pt x="7447" y="24478"/>
                    <a:pt x="6823" y="24674"/>
                    <a:pt x="6324" y="24798"/>
                  </a:cubicBezTo>
                  <a:cubicBezTo>
                    <a:pt x="3741" y="25422"/>
                    <a:pt x="1497" y="27061"/>
                    <a:pt x="107" y="29341"/>
                  </a:cubicBezTo>
                  <a:cubicBezTo>
                    <a:pt x="0" y="29501"/>
                    <a:pt x="0" y="29715"/>
                    <a:pt x="107" y="29876"/>
                  </a:cubicBezTo>
                  <a:cubicBezTo>
                    <a:pt x="178" y="29971"/>
                    <a:pt x="297" y="30026"/>
                    <a:pt x="416" y="30026"/>
                  </a:cubicBezTo>
                  <a:cubicBezTo>
                    <a:pt x="475" y="30026"/>
                    <a:pt x="535" y="30012"/>
                    <a:pt x="588" y="29982"/>
                  </a:cubicBezTo>
                  <a:cubicBezTo>
                    <a:pt x="1906" y="29573"/>
                    <a:pt x="2797" y="28058"/>
                    <a:pt x="4169" y="28041"/>
                  </a:cubicBezTo>
                  <a:lnTo>
                    <a:pt x="4169" y="28041"/>
                  </a:lnTo>
                  <a:cubicBezTo>
                    <a:pt x="3011" y="29199"/>
                    <a:pt x="2067" y="30570"/>
                    <a:pt x="1390" y="32067"/>
                  </a:cubicBezTo>
                  <a:cubicBezTo>
                    <a:pt x="1229" y="32423"/>
                    <a:pt x="1087" y="32797"/>
                    <a:pt x="1212" y="33189"/>
                  </a:cubicBezTo>
                  <a:cubicBezTo>
                    <a:pt x="1283" y="33403"/>
                    <a:pt x="1443" y="33545"/>
                    <a:pt x="1657" y="33599"/>
                  </a:cubicBezTo>
                  <a:cubicBezTo>
                    <a:pt x="1697" y="33606"/>
                    <a:pt x="1735" y="33610"/>
                    <a:pt x="1772" y="33610"/>
                  </a:cubicBezTo>
                  <a:cubicBezTo>
                    <a:pt x="2083" y="33610"/>
                    <a:pt x="2301" y="33357"/>
                    <a:pt x="2476" y="33118"/>
                  </a:cubicBezTo>
                  <a:cubicBezTo>
                    <a:pt x="3367" y="31906"/>
                    <a:pt x="4097" y="30606"/>
                    <a:pt x="4685" y="29216"/>
                  </a:cubicBezTo>
                  <a:cubicBezTo>
                    <a:pt x="4860" y="28803"/>
                    <a:pt x="5178" y="28303"/>
                    <a:pt x="5586" y="28303"/>
                  </a:cubicBezTo>
                  <a:cubicBezTo>
                    <a:pt x="5635" y="28303"/>
                    <a:pt x="5685" y="28311"/>
                    <a:pt x="5736" y="28326"/>
                  </a:cubicBezTo>
                  <a:cubicBezTo>
                    <a:pt x="5202" y="29412"/>
                    <a:pt x="4792" y="30570"/>
                    <a:pt x="4507" y="31746"/>
                  </a:cubicBezTo>
                  <a:cubicBezTo>
                    <a:pt x="4435" y="32070"/>
                    <a:pt x="4694" y="32296"/>
                    <a:pt x="4958" y="32296"/>
                  </a:cubicBezTo>
                  <a:cubicBezTo>
                    <a:pt x="5086" y="32296"/>
                    <a:pt x="5216" y="32243"/>
                    <a:pt x="5309" y="32120"/>
                  </a:cubicBezTo>
                  <a:cubicBezTo>
                    <a:pt x="5523" y="31799"/>
                    <a:pt x="5701" y="31461"/>
                    <a:pt x="5808" y="31105"/>
                  </a:cubicBezTo>
                  <a:lnTo>
                    <a:pt x="7732" y="25832"/>
                  </a:lnTo>
                  <a:cubicBezTo>
                    <a:pt x="7857" y="25487"/>
                    <a:pt x="8121" y="25059"/>
                    <a:pt x="8449" y="25059"/>
                  </a:cubicBezTo>
                  <a:cubicBezTo>
                    <a:pt x="8494" y="25059"/>
                    <a:pt x="8540" y="25066"/>
                    <a:pt x="8587" y="25083"/>
                  </a:cubicBezTo>
                  <a:cubicBezTo>
                    <a:pt x="8355" y="26758"/>
                    <a:pt x="7482" y="28272"/>
                    <a:pt x="6877" y="29858"/>
                  </a:cubicBezTo>
                  <a:cubicBezTo>
                    <a:pt x="6663" y="30392"/>
                    <a:pt x="6609" y="31176"/>
                    <a:pt x="7162" y="31336"/>
                  </a:cubicBezTo>
                  <a:cubicBezTo>
                    <a:pt x="7217" y="31350"/>
                    <a:pt x="7273" y="31357"/>
                    <a:pt x="7328" y="31357"/>
                  </a:cubicBezTo>
                  <a:cubicBezTo>
                    <a:pt x="7483" y="31357"/>
                    <a:pt x="7631" y="31304"/>
                    <a:pt x="7749" y="31212"/>
                  </a:cubicBezTo>
                  <a:cubicBezTo>
                    <a:pt x="8159" y="30909"/>
                    <a:pt x="8337" y="30428"/>
                    <a:pt x="8480" y="29965"/>
                  </a:cubicBezTo>
                  <a:cubicBezTo>
                    <a:pt x="8979" y="28415"/>
                    <a:pt x="9371" y="26829"/>
                    <a:pt x="9656" y="25208"/>
                  </a:cubicBezTo>
                  <a:cubicBezTo>
                    <a:pt x="9816" y="24317"/>
                    <a:pt x="9941" y="23373"/>
                    <a:pt x="10457" y="22643"/>
                  </a:cubicBezTo>
                  <a:cubicBezTo>
                    <a:pt x="10570" y="22487"/>
                    <a:pt x="10728" y="22321"/>
                    <a:pt x="10913" y="22321"/>
                  </a:cubicBezTo>
                  <a:cubicBezTo>
                    <a:pt x="10961" y="22321"/>
                    <a:pt x="11011" y="22332"/>
                    <a:pt x="11063" y="22358"/>
                  </a:cubicBezTo>
                  <a:cubicBezTo>
                    <a:pt x="11294" y="22465"/>
                    <a:pt x="11401" y="22750"/>
                    <a:pt x="11312" y="22981"/>
                  </a:cubicBezTo>
                  <a:cubicBezTo>
                    <a:pt x="10653" y="24798"/>
                    <a:pt x="10154" y="26651"/>
                    <a:pt x="9834" y="28539"/>
                  </a:cubicBezTo>
                  <a:cubicBezTo>
                    <a:pt x="9745" y="29003"/>
                    <a:pt x="9727" y="29591"/>
                    <a:pt x="10226" y="29751"/>
                  </a:cubicBezTo>
                  <a:cubicBezTo>
                    <a:pt x="10295" y="29774"/>
                    <a:pt x="10367" y="29785"/>
                    <a:pt x="10439" y="29785"/>
                  </a:cubicBezTo>
                  <a:cubicBezTo>
                    <a:pt x="10642" y="29785"/>
                    <a:pt x="10842" y="29695"/>
                    <a:pt x="10974" y="29537"/>
                  </a:cubicBezTo>
                  <a:cubicBezTo>
                    <a:pt x="11775" y="28611"/>
                    <a:pt x="12043" y="27417"/>
                    <a:pt x="12256" y="26241"/>
                  </a:cubicBezTo>
                  <a:cubicBezTo>
                    <a:pt x="12524" y="24585"/>
                    <a:pt x="12684" y="22910"/>
                    <a:pt x="12737" y="21218"/>
                  </a:cubicBezTo>
                  <a:cubicBezTo>
                    <a:pt x="12737" y="20594"/>
                    <a:pt x="12916" y="19971"/>
                    <a:pt x="13254" y="19436"/>
                  </a:cubicBezTo>
                  <a:cubicBezTo>
                    <a:pt x="13307" y="19347"/>
                    <a:pt x="13397" y="19294"/>
                    <a:pt x="13521" y="19276"/>
                  </a:cubicBezTo>
                  <a:cubicBezTo>
                    <a:pt x="13682" y="19276"/>
                    <a:pt x="13842" y="19365"/>
                    <a:pt x="13913" y="19508"/>
                  </a:cubicBezTo>
                  <a:cubicBezTo>
                    <a:pt x="14020" y="19739"/>
                    <a:pt x="14038" y="19989"/>
                    <a:pt x="13984" y="20238"/>
                  </a:cubicBezTo>
                  <a:cubicBezTo>
                    <a:pt x="13753" y="22055"/>
                    <a:pt x="13592" y="23872"/>
                    <a:pt x="13486" y="25689"/>
                  </a:cubicBezTo>
                  <a:cubicBezTo>
                    <a:pt x="13468" y="25849"/>
                    <a:pt x="13503" y="26010"/>
                    <a:pt x="13592" y="26152"/>
                  </a:cubicBezTo>
                  <a:cubicBezTo>
                    <a:pt x="13690" y="26318"/>
                    <a:pt x="13820" y="26372"/>
                    <a:pt x="13949" y="26372"/>
                  </a:cubicBezTo>
                  <a:cubicBezTo>
                    <a:pt x="14056" y="26372"/>
                    <a:pt x="14163" y="26335"/>
                    <a:pt x="14252" y="26295"/>
                  </a:cubicBezTo>
                  <a:cubicBezTo>
                    <a:pt x="14715" y="26063"/>
                    <a:pt x="15053" y="25671"/>
                    <a:pt x="15178" y="25173"/>
                  </a:cubicBezTo>
                  <a:cubicBezTo>
                    <a:pt x="15944" y="22554"/>
                    <a:pt x="14305" y="19739"/>
                    <a:pt x="15160" y="17210"/>
                  </a:cubicBezTo>
                  <a:lnTo>
                    <a:pt x="15160" y="17210"/>
                  </a:lnTo>
                  <a:cubicBezTo>
                    <a:pt x="15695" y="17334"/>
                    <a:pt x="15766" y="18047"/>
                    <a:pt x="15766" y="18599"/>
                  </a:cubicBezTo>
                  <a:cubicBezTo>
                    <a:pt x="15748" y="19436"/>
                    <a:pt x="15784" y="20291"/>
                    <a:pt x="15837" y="21129"/>
                  </a:cubicBezTo>
                  <a:cubicBezTo>
                    <a:pt x="15855" y="21503"/>
                    <a:pt x="15908" y="21895"/>
                    <a:pt x="16176" y="22180"/>
                  </a:cubicBezTo>
                  <a:cubicBezTo>
                    <a:pt x="16294" y="22313"/>
                    <a:pt x="16462" y="22385"/>
                    <a:pt x="16638" y="22385"/>
                  </a:cubicBezTo>
                  <a:cubicBezTo>
                    <a:pt x="16673" y="22385"/>
                    <a:pt x="16709" y="22382"/>
                    <a:pt x="16746" y="22376"/>
                  </a:cubicBezTo>
                  <a:cubicBezTo>
                    <a:pt x="17102" y="22304"/>
                    <a:pt x="17209" y="21948"/>
                    <a:pt x="17280" y="21610"/>
                  </a:cubicBezTo>
                  <a:cubicBezTo>
                    <a:pt x="17583" y="19864"/>
                    <a:pt x="17066" y="18029"/>
                    <a:pt x="16407" y="16408"/>
                  </a:cubicBezTo>
                  <a:cubicBezTo>
                    <a:pt x="16176" y="15873"/>
                    <a:pt x="16122" y="15268"/>
                    <a:pt x="16282" y="14698"/>
                  </a:cubicBezTo>
                  <a:cubicBezTo>
                    <a:pt x="16282" y="14573"/>
                    <a:pt x="16389" y="14484"/>
                    <a:pt x="16496" y="14448"/>
                  </a:cubicBezTo>
                  <a:cubicBezTo>
                    <a:pt x="16674" y="14448"/>
                    <a:pt x="16835" y="14555"/>
                    <a:pt x="16870" y="14733"/>
                  </a:cubicBezTo>
                  <a:lnTo>
                    <a:pt x="17547" y="17423"/>
                  </a:lnTo>
                  <a:cubicBezTo>
                    <a:pt x="17683" y="17931"/>
                    <a:pt x="17947" y="18551"/>
                    <a:pt x="18461" y="18551"/>
                  </a:cubicBezTo>
                  <a:cubicBezTo>
                    <a:pt x="18488" y="18551"/>
                    <a:pt x="18516" y="18549"/>
                    <a:pt x="18545" y="18546"/>
                  </a:cubicBezTo>
                  <a:cubicBezTo>
                    <a:pt x="18883" y="18474"/>
                    <a:pt x="19133" y="18225"/>
                    <a:pt x="19186" y="17886"/>
                  </a:cubicBezTo>
                  <a:cubicBezTo>
                    <a:pt x="19525" y="15963"/>
                    <a:pt x="18100" y="14377"/>
                    <a:pt x="17636" y="12560"/>
                  </a:cubicBezTo>
                  <a:cubicBezTo>
                    <a:pt x="17547" y="12186"/>
                    <a:pt x="17601" y="11634"/>
                    <a:pt x="17993" y="11634"/>
                  </a:cubicBezTo>
                  <a:lnTo>
                    <a:pt x="19507" y="15214"/>
                  </a:lnTo>
                  <a:cubicBezTo>
                    <a:pt x="19560" y="15339"/>
                    <a:pt x="19614" y="15482"/>
                    <a:pt x="19792" y="15482"/>
                  </a:cubicBezTo>
                  <a:cubicBezTo>
                    <a:pt x="19899" y="15482"/>
                    <a:pt x="20006" y="15410"/>
                    <a:pt x="20059" y="15303"/>
                  </a:cubicBezTo>
                  <a:cubicBezTo>
                    <a:pt x="20398" y="14680"/>
                    <a:pt x="20219" y="13967"/>
                    <a:pt x="20006" y="13308"/>
                  </a:cubicBezTo>
                  <a:cubicBezTo>
                    <a:pt x="19489" y="11830"/>
                    <a:pt x="18723" y="10440"/>
                    <a:pt x="17725" y="9247"/>
                  </a:cubicBezTo>
                  <a:lnTo>
                    <a:pt x="17797" y="9229"/>
                  </a:lnTo>
                  <a:cubicBezTo>
                    <a:pt x="18848" y="9621"/>
                    <a:pt x="19721" y="10387"/>
                    <a:pt x="20522" y="11170"/>
                  </a:cubicBezTo>
                  <a:cubicBezTo>
                    <a:pt x="20718" y="11402"/>
                    <a:pt x="20950" y="11580"/>
                    <a:pt x="21217" y="11705"/>
                  </a:cubicBezTo>
                  <a:cubicBezTo>
                    <a:pt x="21338" y="11765"/>
                    <a:pt x="21474" y="11799"/>
                    <a:pt x="21607" y="11799"/>
                  </a:cubicBezTo>
                  <a:cubicBezTo>
                    <a:pt x="21905" y="11799"/>
                    <a:pt x="22189" y="11631"/>
                    <a:pt x="22250" y="11224"/>
                  </a:cubicBezTo>
                  <a:cubicBezTo>
                    <a:pt x="22286" y="10992"/>
                    <a:pt x="22232" y="10743"/>
                    <a:pt x="22108" y="10529"/>
                  </a:cubicBezTo>
                  <a:cubicBezTo>
                    <a:pt x="21128" y="8962"/>
                    <a:pt x="19364" y="8213"/>
                    <a:pt x="17886" y="7144"/>
                  </a:cubicBezTo>
                  <a:cubicBezTo>
                    <a:pt x="17907" y="7029"/>
                    <a:pt x="18020" y="6988"/>
                    <a:pt x="18150" y="6988"/>
                  </a:cubicBezTo>
                  <a:cubicBezTo>
                    <a:pt x="18241" y="6988"/>
                    <a:pt x="18339" y="7008"/>
                    <a:pt x="18420" y="7038"/>
                  </a:cubicBezTo>
                  <a:cubicBezTo>
                    <a:pt x="19044" y="7287"/>
                    <a:pt x="19649" y="7590"/>
                    <a:pt x="20202" y="7964"/>
                  </a:cubicBezTo>
                  <a:cubicBezTo>
                    <a:pt x="20650" y="8246"/>
                    <a:pt x="21083" y="8575"/>
                    <a:pt x="21630" y="8575"/>
                  </a:cubicBezTo>
                  <a:cubicBezTo>
                    <a:pt x="21670" y="8575"/>
                    <a:pt x="21710" y="8573"/>
                    <a:pt x="21751" y="8570"/>
                  </a:cubicBezTo>
                  <a:cubicBezTo>
                    <a:pt x="22036" y="8552"/>
                    <a:pt x="22286" y="8391"/>
                    <a:pt x="22411" y="8142"/>
                  </a:cubicBezTo>
                  <a:cubicBezTo>
                    <a:pt x="22624" y="7715"/>
                    <a:pt x="22339" y="7287"/>
                    <a:pt x="22036" y="6984"/>
                  </a:cubicBezTo>
                  <a:cubicBezTo>
                    <a:pt x="20879" y="5897"/>
                    <a:pt x="19257" y="5506"/>
                    <a:pt x="17779" y="4918"/>
                  </a:cubicBezTo>
                  <a:cubicBezTo>
                    <a:pt x="17619" y="4864"/>
                    <a:pt x="17476" y="4775"/>
                    <a:pt x="17369" y="4650"/>
                  </a:cubicBezTo>
                  <a:cubicBezTo>
                    <a:pt x="17262" y="4508"/>
                    <a:pt x="17280" y="4312"/>
                    <a:pt x="17423" y="4205"/>
                  </a:cubicBezTo>
                  <a:cubicBezTo>
                    <a:pt x="17485" y="4178"/>
                    <a:pt x="17547" y="4165"/>
                    <a:pt x="17610" y="4165"/>
                  </a:cubicBezTo>
                  <a:cubicBezTo>
                    <a:pt x="17672" y="4165"/>
                    <a:pt x="17734" y="4178"/>
                    <a:pt x="17797" y="4205"/>
                  </a:cubicBezTo>
                  <a:cubicBezTo>
                    <a:pt x="18367" y="4383"/>
                    <a:pt x="18937" y="4526"/>
                    <a:pt x="19525" y="4633"/>
                  </a:cubicBezTo>
                  <a:cubicBezTo>
                    <a:pt x="19639" y="4650"/>
                    <a:pt x="19762" y="4661"/>
                    <a:pt x="19884" y="4661"/>
                  </a:cubicBezTo>
                  <a:cubicBezTo>
                    <a:pt x="20257" y="4661"/>
                    <a:pt x="20620" y="4558"/>
                    <a:pt x="20700" y="4223"/>
                  </a:cubicBezTo>
                  <a:cubicBezTo>
                    <a:pt x="20736" y="4063"/>
                    <a:pt x="20700" y="3902"/>
                    <a:pt x="20629" y="3778"/>
                  </a:cubicBezTo>
                  <a:cubicBezTo>
                    <a:pt x="20237" y="2994"/>
                    <a:pt x="19204" y="2922"/>
                    <a:pt x="18367" y="2673"/>
                  </a:cubicBezTo>
                  <a:cubicBezTo>
                    <a:pt x="17440" y="2406"/>
                    <a:pt x="16514" y="838"/>
                    <a:pt x="1605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0" name="Google Shape;2180;p7"/>
            <p:cNvSpPr/>
            <p:nvPr/>
          </p:nvSpPr>
          <p:spPr>
            <a:xfrm>
              <a:off x="8870765" y="1459367"/>
              <a:ext cx="20851" cy="16129"/>
            </a:xfrm>
            <a:custGeom>
              <a:rect b="b" l="l" r="r" t="t"/>
              <a:pathLst>
                <a:path extrusionOk="0" h="304" w="393">
                  <a:moveTo>
                    <a:pt x="179" y="1"/>
                  </a:moveTo>
                  <a:cubicBezTo>
                    <a:pt x="1" y="1"/>
                    <a:pt x="1" y="303"/>
                    <a:pt x="179" y="303"/>
                  </a:cubicBezTo>
                  <a:cubicBezTo>
                    <a:pt x="393" y="303"/>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1" name="Google Shape;2181;p7"/>
            <p:cNvSpPr/>
            <p:nvPr/>
          </p:nvSpPr>
          <p:spPr>
            <a:xfrm>
              <a:off x="8801689" y="1357025"/>
              <a:ext cx="21859" cy="15651"/>
            </a:xfrm>
            <a:custGeom>
              <a:rect b="b" l="l" r="r" t="t"/>
              <a:pathLst>
                <a:path extrusionOk="0" h="295" w="412">
                  <a:moveTo>
                    <a:pt x="176" y="1"/>
                  </a:moveTo>
                  <a:cubicBezTo>
                    <a:pt x="85" y="1"/>
                    <a:pt x="0" y="87"/>
                    <a:pt x="56" y="184"/>
                  </a:cubicBezTo>
                  <a:lnTo>
                    <a:pt x="74" y="219"/>
                  </a:lnTo>
                  <a:cubicBezTo>
                    <a:pt x="108" y="273"/>
                    <a:pt x="153" y="295"/>
                    <a:pt x="196" y="295"/>
                  </a:cubicBezTo>
                  <a:cubicBezTo>
                    <a:pt x="310" y="295"/>
                    <a:pt x="412" y="145"/>
                    <a:pt x="270" y="41"/>
                  </a:cubicBezTo>
                  <a:lnTo>
                    <a:pt x="252" y="23"/>
                  </a:lnTo>
                  <a:cubicBezTo>
                    <a:pt x="228" y="8"/>
                    <a:pt x="202" y="1"/>
                    <a:pt x="17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2" name="Google Shape;2182;p7"/>
            <p:cNvSpPr/>
            <p:nvPr/>
          </p:nvSpPr>
          <p:spPr>
            <a:xfrm>
              <a:off x="8969075" y="1231605"/>
              <a:ext cx="12309" cy="8542"/>
            </a:xfrm>
            <a:custGeom>
              <a:rect b="b" l="l" r="r" t="t"/>
              <a:pathLst>
                <a:path extrusionOk="0" h="161" w="232">
                  <a:moveTo>
                    <a:pt x="125" y="0"/>
                  </a:moveTo>
                  <a:cubicBezTo>
                    <a:pt x="0" y="0"/>
                    <a:pt x="0" y="161"/>
                    <a:pt x="125" y="161"/>
                  </a:cubicBezTo>
                  <a:cubicBezTo>
                    <a:pt x="232" y="161"/>
                    <a:pt x="232" y="0"/>
                    <a:pt x="12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3" name="Google Shape;2183;p7"/>
            <p:cNvSpPr/>
            <p:nvPr/>
          </p:nvSpPr>
          <p:spPr>
            <a:xfrm>
              <a:off x="9022023" y="1291132"/>
              <a:ext cx="28384" cy="21806"/>
            </a:xfrm>
            <a:custGeom>
              <a:rect b="b" l="l" r="r" t="t"/>
              <a:pathLst>
                <a:path extrusionOk="0" h="411" w="535">
                  <a:moveTo>
                    <a:pt x="267" y="1"/>
                  </a:moveTo>
                  <a:cubicBezTo>
                    <a:pt x="0" y="1"/>
                    <a:pt x="0" y="410"/>
                    <a:pt x="267" y="410"/>
                  </a:cubicBezTo>
                  <a:cubicBezTo>
                    <a:pt x="534" y="392"/>
                    <a:pt x="534" y="1"/>
                    <a:pt x="2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4" name="Google Shape;2184;p7"/>
            <p:cNvSpPr/>
            <p:nvPr/>
          </p:nvSpPr>
          <p:spPr>
            <a:xfrm>
              <a:off x="9155241" y="1114409"/>
              <a:ext cx="22761" cy="18463"/>
            </a:xfrm>
            <a:custGeom>
              <a:rect b="b" l="l" r="r" t="t"/>
              <a:pathLst>
                <a:path extrusionOk="0" h="348" w="429">
                  <a:moveTo>
                    <a:pt x="143" y="0"/>
                  </a:moveTo>
                  <a:cubicBezTo>
                    <a:pt x="1" y="54"/>
                    <a:pt x="1" y="250"/>
                    <a:pt x="143" y="321"/>
                  </a:cubicBezTo>
                  <a:cubicBezTo>
                    <a:pt x="170" y="339"/>
                    <a:pt x="206" y="348"/>
                    <a:pt x="244" y="348"/>
                  </a:cubicBezTo>
                  <a:cubicBezTo>
                    <a:pt x="281" y="348"/>
                    <a:pt x="321" y="339"/>
                    <a:pt x="357" y="321"/>
                  </a:cubicBezTo>
                  <a:cubicBezTo>
                    <a:pt x="411" y="303"/>
                    <a:pt x="428" y="250"/>
                    <a:pt x="428" y="196"/>
                  </a:cubicBezTo>
                  <a:lnTo>
                    <a:pt x="14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5" name="Google Shape;2185;p7"/>
            <p:cNvSpPr/>
            <p:nvPr/>
          </p:nvSpPr>
          <p:spPr>
            <a:xfrm>
              <a:off x="9062662" y="1056739"/>
              <a:ext cx="24618" cy="18039"/>
            </a:xfrm>
            <a:custGeom>
              <a:rect b="b" l="l" r="r" t="t"/>
              <a:pathLst>
                <a:path extrusionOk="0" h="340" w="464">
                  <a:moveTo>
                    <a:pt x="214" y="1"/>
                  </a:moveTo>
                  <a:cubicBezTo>
                    <a:pt x="0" y="1"/>
                    <a:pt x="36" y="339"/>
                    <a:pt x="249" y="339"/>
                  </a:cubicBezTo>
                  <a:cubicBezTo>
                    <a:pt x="463"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6" name="Google Shape;2186;p7"/>
            <p:cNvSpPr/>
            <p:nvPr/>
          </p:nvSpPr>
          <p:spPr>
            <a:xfrm>
              <a:off x="9231798" y="998168"/>
              <a:ext cx="25573" cy="17986"/>
            </a:xfrm>
            <a:custGeom>
              <a:rect b="b" l="l" r="r" t="t"/>
              <a:pathLst>
                <a:path extrusionOk="0" h="339" w="482">
                  <a:moveTo>
                    <a:pt x="215" y="0"/>
                  </a:moveTo>
                  <a:cubicBezTo>
                    <a:pt x="1" y="0"/>
                    <a:pt x="36" y="339"/>
                    <a:pt x="250" y="339"/>
                  </a:cubicBezTo>
                  <a:cubicBezTo>
                    <a:pt x="482" y="339"/>
                    <a:pt x="428" y="0"/>
                    <a:pt x="21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7" name="Google Shape;2187;p7"/>
            <p:cNvSpPr/>
            <p:nvPr/>
          </p:nvSpPr>
          <p:spPr>
            <a:xfrm>
              <a:off x="9327296" y="898903"/>
              <a:ext cx="18941" cy="18145"/>
            </a:xfrm>
            <a:custGeom>
              <a:rect b="b" l="l" r="r" t="t"/>
              <a:pathLst>
                <a:path extrusionOk="0" h="342" w="357">
                  <a:moveTo>
                    <a:pt x="160" y="1"/>
                  </a:moveTo>
                  <a:cubicBezTo>
                    <a:pt x="71" y="18"/>
                    <a:pt x="0" y="108"/>
                    <a:pt x="0" y="197"/>
                  </a:cubicBezTo>
                  <a:cubicBezTo>
                    <a:pt x="16" y="276"/>
                    <a:pt x="89" y="342"/>
                    <a:pt x="168" y="342"/>
                  </a:cubicBezTo>
                  <a:cubicBezTo>
                    <a:pt x="177" y="342"/>
                    <a:pt x="187" y="341"/>
                    <a:pt x="196" y="339"/>
                  </a:cubicBezTo>
                  <a:cubicBezTo>
                    <a:pt x="285" y="339"/>
                    <a:pt x="356" y="250"/>
                    <a:pt x="339" y="161"/>
                  </a:cubicBezTo>
                  <a:cubicBezTo>
                    <a:pt x="339" y="72"/>
                    <a:pt x="249" y="1"/>
                    <a:pt x="1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8" name="Google Shape;2188;p7"/>
            <p:cNvSpPr/>
            <p:nvPr/>
          </p:nvSpPr>
          <p:spPr>
            <a:xfrm>
              <a:off x="9292280" y="1276967"/>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89" name="Google Shape;2189;p7"/>
            <p:cNvSpPr/>
            <p:nvPr/>
          </p:nvSpPr>
          <p:spPr>
            <a:xfrm>
              <a:off x="9332919" y="1161680"/>
              <a:ext cx="15174" cy="11354"/>
            </a:xfrm>
            <a:custGeom>
              <a:rect b="b" l="l" r="r" t="t"/>
              <a:pathLst>
                <a:path extrusionOk="0" h="214" w="286">
                  <a:moveTo>
                    <a:pt x="126" y="0"/>
                  </a:moveTo>
                  <a:cubicBezTo>
                    <a:pt x="1" y="0"/>
                    <a:pt x="1" y="214"/>
                    <a:pt x="143" y="214"/>
                  </a:cubicBezTo>
                  <a:cubicBezTo>
                    <a:pt x="286" y="214"/>
                    <a:pt x="268" y="0"/>
                    <a:pt x="12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0" name="Google Shape;2190;p7"/>
            <p:cNvSpPr/>
            <p:nvPr/>
          </p:nvSpPr>
          <p:spPr>
            <a:xfrm>
              <a:off x="9016346" y="921611"/>
              <a:ext cx="32151" cy="23663"/>
            </a:xfrm>
            <a:custGeom>
              <a:rect b="b" l="l" r="r" t="t"/>
              <a:pathLst>
                <a:path extrusionOk="0" h="446" w="606">
                  <a:moveTo>
                    <a:pt x="285" y="0"/>
                  </a:moveTo>
                  <a:cubicBezTo>
                    <a:pt x="0" y="0"/>
                    <a:pt x="54" y="446"/>
                    <a:pt x="339" y="446"/>
                  </a:cubicBezTo>
                  <a:cubicBezTo>
                    <a:pt x="606" y="446"/>
                    <a:pt x="570" y="0"/>
                    <a:pt x="28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1" name="Google Shape;2191;p7"/>
            <p:cNvSpPr/>
            <p:nvPr/>
          </p:nvSpPr>
          <p:spPr>
            <a:xfrm>
              <a:off x="9193334" y="880122"/>
              <a:ext cx="18675" cy="13635"/>
            </a:xfrm>
            <a:custGeom>
              <a:rect b="b" l="l" r="r" t="t"/>
              <a:pathLst>
                <a:path extrusionOk="0" h="257" w="352">
                  <a:moveTo>
                    <a:pt x="185" y="1"/>
                  </a:moveTo>
                  <a:cubicBezTo>
                    <a:pt x="102" y="1"/>
                    <a:pt x="1" y="125"/>
                    <a:pt x="84" y="194"/>
                  </a:cubicBezTo>
                  <a:lnTo>
                    <a:pt x="120" y="230"/>
                  </a:lnTo>
                  <a:cubicBezTo>
                    <a:pt x="138" y="248"/>
                    <a:pt x="160" y="256"/>
                    <a:pt x="181" y="256"/>
                  </a:cubicBezTo>
                  <a:cubicBezTo>
                    <a:pt x="265" y="256"/>
                    <a:pt x="351" y="140"/>
                    <a:pt x="280" y="70"/>
                  </a:cubicBezTo>
                  <a:lnTo>
                    <a:pt x="245" y="34"/>
                  </a:lnTo>
                  <a:cubicBezTo>
                    <a:pt x="229" y="11"/>
                    <a:pt x="208" y="1"/>
                    <a:pt x="1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2" name="Google Shape;2192;p7"/>
            <p:cNvSpPr/>
            <p:nvPr/>
          </p:nvSpPr>
          <p:spPr>
            <a:xfrm>
              <a:off x="9417063" y="742023"/>
              <a:ext cx="23663" cy="17084"/>
            </a:xfrm>
            <a:custGeom>
              <a:rect b="b" l="l" r="r" t="t"/>
              <a:pathLst>
                <a:path extrusionOk="0" h="322" w="446">
                  <a:moveTo>
                    <a:pt x="214" y="0"/>
                  </a:moveTo>
                  <a:cubicBezTo>
                    <a:pt x="0" y="0"/>
                    <a:pt x="36" y="321"/>
                    <a:pt x="232" y="321"/>
                  </a:cubicBezTo>
                  <a:cubicBezTo>
                    <a:pt x="446" y="321"/>
                    <a:pt x="410"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3" name="Google Shape;2193;p7"/>
            <p:cNvSpPr/>
            <p:nvPr/>
          </p:nvSpPr>
          <p:spPr>
            <a:xfrm>
              <a:off x="9493620" y="1126665"/>
              <a:ext cx="23663" cy="17084"/>
            </a:xfrm>
            <a:custGeom>
              <a:rect b="b" l="l" r="r" t="t"/>
              <a:pathLst>
                <a:path extrusionOk="0" h="322" w="446">
                  <a:moveTo>
                    <a:pt x="214" y="1"/>
                  </a:moveTo>
                  <a:cubicBezTo>
                    <a:pt x="0" y="1"/>
                    <a:pt x="36" y="322"/>
                    <a:pt x="232" y="322"/>
                  </a:cubicBezTo>
                  <a:cubicBezTo>
                    <a:pt x="446"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4" name="Google Shape;2194;p7"/>
            <p:cNvSpPr/>
            <p:nvPr/>
          </p:nvSpPr>
          <p:spPr>
            <a:xfrm>
              <a:off x="9470913" y="996152"/>
              <a:ext cx="25573" cy="21381"/>
            </a:xfrm>
            <a:custGeom>
              <a:rect b="b" l="l" r="r" t="t"/>
              <a:pathLst>
                <a:path extrusionOk="0" h="403" w="482">
                  <a:moveTo>
                    <a:pt x="264" y="0"/>
                  </a:moveTo>
                  <a:cubicBezTo>
                    <a:pt x="254" y="0"/>
                    <a:pt x="243" y="1"/>
                    <a:pt x="232" y="3"/>
                  </a:cubicBezTo>
                  <a:lnTo>
                    <a:pt x="232" y="20"/>
                  </a:lnTo>
                  <a:lnTo>
                    <a:pt x="215" y="20"/>
                  </a:lnTo>
                  <a:cubicBezTo>
                    <a:pt x="19" y="74"/>
                    <a:pt x="1" y="341"/>
                    <a:pt x="197" y="394"/>
                  </a:cubicBezTo>
                  <a:lnTo>
                    <a:pt x="232" y="394"/>
                  </a:lnTo>
                  <a:cubicBezTo>
                    <a:pt x="251" y="400"/>
                    <a:pt x="269" y="402"/>
                    <a:pt x="287" y="402"/>
                  </a:cubicBezTo>
                  <a:cubicBezTo>
                    <a:pt x="387" y="402"/>
                    <a:pt x="467" y="320"/>
                    <a:pt x="482" y="198"/>
                  </a:cubicBezTo>
                  <a:cubicBezTo>
                    <a:pt x="466" y="84"/>
                    <a:pt x="375" y="0"/>
                    <a:pt x="26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5" name="Google Shape;2195;p7"/>
            <p:cNvSpPr/>
            <p:nvPr/>
          </p:nvSpPr>
          <p:spPr>
            <a:xfrm>
              <a:off x="9576915" y="851526"/>
              <a:ext cx="19577" cy="14431"/>
            </a:xfrm>
            <a:custGeom>
              <a:rect b="b" l="l" r="r" t="t"/>
              <a:pathLst>
                <a:path extrusionOk="0" h="272" w="369">
                  <a:moveTo>
                    <a:pt x="235" y="1"/>
                  </a:moveTo>
                  <a:cubicBezTo>
                    <a:pt x="227" y="1"/>
                    <a:pt x="220" y="1"/>
                    <a:pt x="212" y="3"/>
                  </a:cubicBezTo>
                  <a:lnTo>
                    <a:pt x="158" y="21"/>
                  </a:lnTo>
                  <a:cubicBezTo>
                    <a:pt x="1" y="73"/>
                    <a:pt x="114" y="271"/>
                    <a:pt x="221" y="271"/>
                  </a:cubicBezTo>
                  <a:cubicBezTo>
                    <a:pt x="259" y="271"/>
                    <a:pt x="295" y="246"/>
                    <a:pt x="319" y="181"/>
                  </a:cubicBezTo>
                  <a:lnTo>
                    <a:pt x="336" y="181"/>
                  </a:lnTo>
                  <a:lnTo>
                    <a:pt x="336" y="163"/>
                  </a:lnTo>
                  <a:cubicBezTo>
                    <a:pt x="369" y="82"/>
                    <a:pt x="312" y="1"/>
                    <a:pt x="2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6" name="Google Shape;2196;p7"/>
            <p:cNvSpPr/>
            <p:nvPr/>
          </p:nvSpPr>
          <p:spPr>
            <a:xfrm>
              <a:off x="9489853" y="657879"/>
              <a:ext cx="34061" cy="26527"/>
            </a:xfrm>
            <a:custGeom>
              <a:rect b="b" l="l" r="r" t="t"/>
              <a:pathLst>
                <a:path extrusionOk="0" h="500" w="642">
                  <a:moveTo>
                    <a:pt x="339" y="1"/>
                  </a:moveTo>
                  <a:cubicBezTo>
                    <a:pt x="18" y="1"/>
                    <a:pt x="0" y="500"/>
                    <a:pt x="321" y="500"/>
                  </a:cubicBezTo>
                  <a:cubicBezTo>
                    <a:pt x="624" y="500"/>
                    <a:pt x="641"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7" name="Google Shape;2197;p7"/>
            <p:cNvSpPr/>
            <p:nvPr/>
          </p:nvSpPr>
          <p:spPr>
            <a:xfrm>
              <a:off x="9565455" y="548588"/>
              <a:ext cx="14855" cy="20214"/>
            </a:xfrm>
            <a:custGeom>
              <a:rect b="b" l="l" r="r" t="t"/>
              <a:pathLst>
                <a:path extrusionOk="0" h="381" w="280">
                  <a:moveTo>
                    <a:pt x="193" y="0"/>
                  </a:moveTo>
                  <a:cubicBezTo>
                    <a:pt x="183" y="0"/>
                    <a:pt x="171" y="2"/>
                    <a:pt x="159" y="6"/>
                  </a:cubicBezTo>
                  <a:lnTo>
                    <a:pt x="159" y="6"/>
                  </a:lnTo>
                  <a:cubicBezTo>
                    <a:pt x="81" y="21"/>
                    <a:pt x="13" y="83"/>
                    <a:pt x="0" y="173"/>
                  </a:cubicBezTo>
                  <a:cubicBezTo>
                    <a:pt x="0" y="213"/>
                    <a:pt x="16" y="259"/>
                    <a:pt x="42" y="297"/>
                  </a:cubicBezTo>
                  <a:lnTo>
                    <a:pt x="42" y="297"/>
                  </a:lnTo>
                  <a:cubicBezTo>
                    <a:pt x="45" y="303"/>
                    <a:pt x="49" y="308"/>
                    <a:pt x="53" y="313"/>
                  </a:cubicBezTo>
                  <a:lnTo>
                    <a:pt x="53" y="313"/>
                  </a:lnTo>
                  <a:cubicBezTo>
                    <a:pt x="85" y="352"/>
                    <a:pt x="128" y="380"/>
                    <a:pt x="177" y="380"/>
                  </a:cubicBezTo>
                  <a:cubicBezTo>
                    <a:pt x="195" y="380"/>
                    <a:pt x="213" y="377"/>
                    <a:pt x="232" y="369"/>
                  </a:cubicBezTo>
                  <a:cubicBezTo>
                    <a:pt x="276" y="194"/>
                    <a:pt x="279" y="79"/>
                    <a:pt x="246" y="29"/>
                  </a:cubicBezTo>
                  <a:lnTo>
                    <a:pt x="246" y="29"/>
                  </a:lnTo>
                  <a:lnTo>
                    <a:pt x="250" y="12"/>
                  </a:lnTo>
                  <a:cubicBezTo>
                    <a:pt x="239" y="9"/>
                    <a:pt x="229" y="6"/>
                    <a:pt x="218" y="5"/>
                  </a:cubicBezTo>
                  <a:lnTo>
                    <a:pt x="218" y="5"/>
                  </a:lnTo>
                  <a:cubicBezTo>
                    <a:pt x="211" y="2"/>
                    <a:pt x="202" y="0"/>
                    <a:pt x="1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8" name="Google Shape;2198;p7"/>
            <p:cNvSpPr/>
            <p:nvPr/>
          </p:nvSpPr>
          <p:spPr>
            <a:xfrm>
              <a:off x="9262994" y="572833"/>
              <a:ext cx="25573" cy="20851"/>
            </a:xfrm>
            <a:custGeom>
              <a:rect b="b" l="l" r="r" t="t"/>
              <a:pathLst>
                <a:path extrusionOk="0" h="393" w="482">
                  <a:moveTo>
                    <a:pt x="250" y="1"/>
                  </a:moveTo>
                  <a:cubicBezTo>
                    <a:pt x="1" y="18"/>
                    <a:pt x="1" y="357"/>
                    <a:pt x="250" y="393"/>
                  </a:cubicBezTo>
                  <a:cubicBezTo>
                    <a:pt x="482" y="357"/>
                    <a:pt x="482" y="18"/>
                    <a:pt x="25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199" name="Google Shape;2199;p7"/>
            <p:cNvSpPr/>
            <p:nvPr/>
          </p:nvSpPr>
          <p:spPr>
            <a:xfrm>
              <a:off x="9443431" y="503386"/>
              <a:ext cx="26899" cy="18516"/>
            </a:xfrm>
            <a:custGeom>
              <a:rect b="b" l="l" r="r" t="t"/>
              <a:pathLst>
                <a:path extrusionOk="0" h="349" w="507">
                  <a:moveTo>
                    <a:pt x="222" y="1"/>
                  </a:moveTo>
                  <a:cubicBezTo>
                    <a:pt x="181" y="1"/>
                    <a:pt x="141" y="19"/>
                    <a:pt x="109" y="63"/>
                  </a:cubicBezTo>
                  <a:lnTo>
                    <a:pt x="127" y="63"/>
                  </a:lnTo>
                  <a:lnTo>
                    <a:pt x="73" y="116"/>
                  </a:lnTo>
                  <a:cubicBezTo>
                    <a:pt x="1" y="232"/>
                    <a:pt x="118" y="349"/>
                    <a:pt x="231" y="349"/>
                  </a:cubicBezTo>
                  <a:cubicBezTo>
                    <a:pt x="257" y="349"/>
                    <a:pt x="282" y="343"/>
                    <a:pt x="305" y="330"/>
                  </a:cubicBezTo>
                  <a:lnTo>
                    <a:pt x="341" y="312"/>
                  </a:lnTo>
                  <a:cubicBezTo>
                    <a:pt x="506" y="215"/>
                    <a:pt x="361" y="1"/>
                    <a:pt x="2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0" name="Google Shape;2200;p7"/>
            <p:cNvSpPr/>
            <p:nvPr/>
          </p:nvSpPr>
          <p:spPr>
            <a:xfrm>
              <a:off x="9547470" y="320508"/>
              <a:ext cx="25573" cy="20851"/>
            </a:xfrm>
            <a:custGeom>
              <a:rect b="b" l="l" r="r" t="t"/>
              <a:pathLst>
                <a:path extrusionOk="0" h="393" w="482">
                  <a:moveTo>
                    <a:pt x="250" y="0"/>
                  </a:moveTo>
                  <a:cubicBezTo>
                    <a:pt x="1" y="18"/>
                    <a:pt x="1" y="374"/>
                    <a:pt x="250" y="392"/>
                  </a:cubicBezTo>
                  <a:cubicBezTo>
                    <a:pt x="482" y="374"/>
                    <a:pt x="482" y="18"/>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1" name="Google Shape;2201;p7"/>
            <p:cNvSpPr/>
            <p:nvPr/>
          </p:nvSpPr>
          <p:spPr>
            <a:xfrm>
              <a:off x="9614583" y="395155"/>
              <a:ext cx="23663" cy="18039"/>
            </a:xfrm>
            <a:custGeom>
              <a:rect b="b" l="l" r="r" t="t"/>
              <a:pathLst>
                <a:path extrusionOk="0" h="340" w="446">
                  <a:moveTo>
                    <a:pt x="214" y="1"/>
                  </a:moveTo>
                  <a:cubicBezTo>
                    <a:pt x="1" y="1"/>
                    <a:pt x="36" y="339"/>
                    <a:pt x="250" y="339"/>
                  </a:cubicBezTo>
                  <a:cubicBezTo>
                    <a:pt x="446"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2" name="Google Shape;2202;p7"/>
            <p:cNvSpPr/>
            <p:nvPr/>
          </p:nvSpPr>
          <p:spPr>
            <a:xfrm>
              <a:off x="9676020" y="715549"/>
              <a:ext cx="25573" cy="18039"/>
            </a:xfrm>
            <a:custGeom>
              <a:rect b="b" l="l" r="r" t="t"/>
              <a:pathLst>
                <a:path extrusionOk="0" h="340" w="482">
                  <a:moveTo>
                    <a:pt x="268" y="1"/>
                  </a:moveTo>
                  <a:cubicBezTo>
                    <a:pt x="54" y="1"/>
                    <a:pt x="1" y="339"/>
                    <a:pt x="214" y="339"/>
                  </a:cubicBezTo>
                  <a:cubicBezTo>
                    <a:pt x="446" y="339"/>
                    <a:pt x="482"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3" name="Google Shape;2203;p7"/>
            <p:cNvSpPr/>
            <p:nvPr/>
          </p:nvSpPr>
          <p:spPr>
            <a:xfrm>
              <a:off x="9294190" y="416907"/>
              <a:ext cx="32204" cy="23663"/>
            </a:xfrm>
            <a:custGeom>
              <a:rect b="b" l="l" r="r" t="t"/>
              <a:pathLst>
                <a:path extrusionOk="0" h="446" w="607">
                  <a:moveTo>
                    <a:pt x="268" y="0"/>
                  </a:moveTo>
                  <a:cubicBezTo>
                    <a:pt x="1" y="0"/>
                    <a:pt x="54" y="446"/>
                    <a:pt x="321" y="446"/>
                  </a:cubicBezTo>
                  <a:cubicBezTo>
                    <a:pt x="606" y="446"/>
                    <a:pt x="553"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4" name="Google Shape;2204;p7"/>
            <p:cNvSpPr/>
            <p:nvPr/>
          </p:nvSpPr>
          <p:spPr>
            <a:xfrm>
              <a:off x="9572034" y="172116"/>
              <a:ext cx="27482" cy="19896"/>
            </a:xfrm>
            <a:custGeom>
              <a:rect b="b" l="l" r="r" t="t"/>
              <a:pathLst>
                <a:path extrusionOk="0" h="375" w="518">
                  <a:moveTo>
                    <a:pt x="268" y="0"/>
                  </a:moveTo>
                  <a:cubicBezTo>
                    <a:pt x="37" y="0"/>
                    <a:pt x="1" y="375"/>
                    <a:pt x="250" y="375"/>
                  </a:cubicBezTo>
                  <a:cubicBezTo>
                    <a:pt x="482" y="375"/>
                    <a:pt x="518"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5" name="Google Shape;2205;p7"/>
            <p:cNvSpPr/>
            <p:nvPr/>
          </p:nvSpPr>
          <p:spPr>
            <a:xfrm>
              <a:off x="9769607" y="198484"/>
              <a:ext cx="22548" cy="18835"/>
            </a:xfrm>
            <a:custGeom>
              <a:rect b="b" l="l" r="r" t="t"/>
              <a:pathLst>
                <a:path extrusionOk="0" h="355" w="425">
                  <a:moveTo>
                    <a:pt x="241" y="1"/>
                  </a:moveTo>
                  <a:cubicBezTo>
                    <a:pt x="220" y="1"/>
                    <a:pt x="198" y="7"/>
                    <a:pt x="178" y="20"/>
                  </a:cubicBezTo>
                  <a:cubicBezTo>
                    <a:pt x="71" y="91"/>
                    <a:pt x="0" y="234"/>
                    <a:pt x="125" y="323"/>
                  </a:cubicBezTo>
                  <a:cubicBezTo>
                    <a:pt x="157" y="344"/>
                    <a:pt x="193" y="354"/>
                    <a:pt x="230" y="354"/>
                  </a:cubicBezTo>
                  <a:cubicBezTo>
                    <a:pt x="315" y="354"/>
                    <a:pt x="397" y="298"/>
                    <a:pt x="410" y="198"/>
                  </a:cubicBezTo>
                  <a:cubicBezTo>
                    <a:pt x="424" y="111"/>
                    <a:pt x="333" y="1"/>
                    <a:pt x="24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6" name="Google Shape;2206;p7"/>
            <p:cNvSpPr/>
            <p:nvPr/>
          </p:nvSpPr>
          <p:spPr>
            <a:xfrm>
              <a:off x="9495477" y="47333"/>
              <a:ext cx="30347" cy="22761"/>
            </a:xfrm>
            <a:custGeom>
              <a:rect b="b" l="l" r="r" t="t"/>
              <a:pathLst>
                <a:path extrusionOk="0" h="429" w="572">
                  <a:moveTo>
                    <a:pt x="268" y="1"/>
                  </a:moveTo>
                  <a:cubicBezTo>
                    <a:pt x="1" y="1"/>
                    <a:pt x="37" y="428"/>
                    <a:pt x="304" y="428"/>
                  </a:cubicBezTo>
                  <a:cubicBezTo>
                    <a:pt x="571"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7" name="Google Shape;2207;p7"/>
            <p:cNvSpPr/>
            <p:nvPr/>
          </p:nvSpPr>
          <p:spPr>
            <a:xfrm>
              <a:off x="9698727" y="26536"/>
              <a:ext cx="17986" cy="15227"/>
            </a:xfrm>
            <a:custGeom>
              <a:rect b="b" l="l" r="r" t="t"/>
              <a:pathLst>
                <a:path extrusionOk="0" h="287" w="339">
                  <a:moveTo>
                    <a:pt x="178" y="1"/>
                  </a:moveTo>
                  <a:cubicBezTo>
                    <a:pt x="0" y="19"/>
                    <a:pt x="0" y="268"/>
                    <a:pt x="178" y="286"/>
                  </a:cubicBezTo>
                  <a:cubicBezTo>
                    <a:pt x="339" y="268"/>
                    <a:pt x="339" y="19"/>
                    <a:pt x="17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8" name="Google Shape;2208;p7"/>
            <p:cNvSpPr/>
            <p:nvPr/>
          </p:nvSpPr>
          <p:spPr>
            <a:xfrm>
              <a:off x="9308355" y="245808"/>
              <a:ext cx="28437" cy="21806"/>
            </a:xfrm>
            <a:custGeom>
              <a:rect b="b" l="l" r="r" t="t"/>
              <a:pathLst>
                <a:path extrusionOk="0" h="411" w="536">
                  <a:moveTo>
                    <a:pt x="268" y="1"/>
                  </a:moveTo>
                  <a:cubicBezTo>
                    <a:pt x="1" y="1"/>
                    <a:pt x="19" y="411"/>
                    <a:pt x="286" y="411"/>
                  </a:cubicBezTo>
                  <a:cubicBezTo>
                    <a:pt x="535" y="411"/>
                    <a:pt x="535"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09" name="Google Shape;2209;p7"/>
            <p:cNvSpPr/>
            <p:nvPr/>
          </p:nvSpPr>
          <p:spPr>
            <a:xfrm>
              <a:off x="9787540" y="368681"/>
              <a:ext cx="26527" cy="19896"/>
            </a:xfrm>
            <a:custGeom>
              <a:rect b="b" l="l" r="r" t="t"/>
              <a:pathLst>
                <a:path extrusionOk="0" h="375" w="500">
                  <a:moveTo>
                    <a:pt x="268" y="1"/>
                  </a:moveTo>
                  <a:cubicBezTo>
                    <a:pt x="36" y="1"/>
                    <a:pt x="1" y="375"/>
                    <a:pt x="250" y="375"/>
                  </a:cubicBezTo>
                  <a:cubicBezTo>
                    <a:pt x="482" y="375"/>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0" name="Google Shape;2210;p7"/>
            <p:cNvSpPr/>
            <p:nvPr/>
          </p:nvSpPr>
          <p:spPr>
            <a:xfrm>
              <a:off x="9112321" y="743720"/>
              <a:ext cx="30560" cy="21699"/>
            </a:xfrm>
            <a:custGeom>
              <a:rect b="b" l="l" r="r" t="t"/>
              <a:pathLst>
                <a:path extrusionOk="0" h="409" w="576">
                  <a:moveTo>
                    <a:pt x="314" y="1"/>
                  </a:moveTo>
                  <a:cubicBezTo>
                    <a:pt x="288" y="1"/>
                    <a:pt x="263" y="7"/>
                    <a:pt x="240" y="22"/>
                  </a:cubicBezTo>
                  <a:lnTo>
                    <a:pt x="204" y="40"/>
                  </a:lnTo>
                  <a:cubicBezTo>
                    <a:pt x="1" y="162"/>
                    <a:pt x="138" y="408"/>
                    <a:pt x="302" y="408"/>
                  </a:cubicBezTo>
                  <a:cubicBezTo>
                    <a:pt x="353" y="408"/>
                    <a:pt x="407" y="384"/>
                    <a:pt x="454" y="325"/>
                  </a:cubicBezTo>
                  <a:lnTo>
                    <a:pt x="471" y="289"/>
                  </a:lnTo>
                  <a:cubicBezTo>
                    <a:pt x="576" y="170"/>
                    <a:pt x="443" y="1"/>
                    <a:pt x="3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1" name="Google Shape;2211;p7"/>
            <p:cNvSpPr/>
            <p:nvPr/>
          </p:nvSpPr>
          <p:spPr>
            <a:xfrm>
              <a:off x="7797110" y="-588732"/>
              <a:ext cx="1758030" cy="1844033"/>
            </a:xfrm>
            <a:custGeom>
              <a:rect b="b" l="l" r="r" t="t"/>
              <a:pathLst>
                <a:path extrusionOk="0" h="34757" w="33136">
                  <a:moveTo>
                    <a:pt x="33135" y="1"/>
                  </a:moveTo>
                  <a:lnTo>
                    <a:pt x="33135" y="1"/>
                  </a:lnTo>
                  <a:cubicBezTo>
                    <a:pt x="28236" y="215"/>
                    <a:pt x="23302" y="446"/>
                    <a:pt x="18207" y="1925"/>
                  </a:cubicBezTo>
                  <a:cubicBezTo>
                    <a:pt x="17209" y="2210"/>
                    <a:pt x="16158" y="2584"/>
                    <a:pt x="15285" y="3332"/>
                  </a:cubicBezTo>
                  <a:cubicBezTo>
                    <a:pt x="14395" y="4098"/>
                    <a:pt x="13789" y="5363"/>
                    <a:pt x="14163" y="6147"/>
                  </a:cubicBezTo>
                  <a:cubicBezTo>
                    <a:pt x="14484" y="6806"/>
                    <a:pt x="15428" y="6948"/>
                    <a:pt x="15677" y="7661"/>
                  </a:cubicBezTo>
                  <a:cubicBezTo>
                    <a:pt x="15980" y="8516"/>
                    <a:pt x="15125" y="9799"/>
                    <a:pt x="14145" y="10422"/>
                  </a:cubicBezTo>
                  <a:cubicBezTo>
                    <a:pt x="13165" y="11028"/>
                    <a:pt x="12114" y="11188"/>
                    <a:pt x="11081" y="11402"/>
                  </a:cubicBezTo>
                  <a:cubicBezTo>
                    <a:pt x="9033" y="11830"/>
                    <a:pt x="6806" y="12649"/>
                    <a:pt x="5113" y="14341"/>
                  </a:cubicBezTo>
                  <a:cubicBezTo>
                    <a:pt x="3403" y="16052"/>
                    <a:pt x="2548" y="18795"/>
                    <a:pt x="3777" y="20024"/>
                  </a:cubicBezTo>
                  <a:cubicBezTo>
                    <a:pt x="4561" y="20826"/>
                    <a:pt x="6164" y="21075"/>
                    <a:pt x="5968" y="22447"/>
                  </a:cubicBezTo>
                  <a:cubicBezTo>
                    <a:pt x="5862" y="22946"/>
                    <a:pt x="5630" y="23427"/>
                    <a:pt x="5327" y="23836"/>
                  </a:cubicBezTo>
                  <a:cubicBezTo>
                    <a:pt x="3973" y="25832"/>
                    <a:pt x="2156" y="27595"/>
                    <a:pt x="1070" y="29697"/>
                  </a:cubicBezTo>
                  <a:cubicBezTo>
                    <a:pt x="1" y="31799"/>
                    <a:pt x="90" y="34489"/>
                    <a:pt x="1978" y="34739"/>
                  </a:cubicBezTo>
                  <a:cubicBezTo>
                    <a:pt x="2070" y="34751"/>
                    <a:pt x="2164" y="34756"/>
                    <a:pt x="2258" y="34756"/>
                  </a:cubicBezTo>
                  <a:cubicBezTo>
                    <a:pt x="3727" y="34756"/>
                    <a:pt x="5405" y="33367"/>
                    <a:pt x="6610" y="31978"/>
                  </a:cubicBezTo>
                  <a:cubicBezTo>
                    <a:pt x="7411" y="31051"/>
                    <a:pt x="8142" y="30071"/>
                    <a:pt x="8783" y="29038"/>
                  </a:cubicBezTo>
                  <a:cubicBezTo>
                    <a:pt x="9104" y="28539"/>
                    <a:pt x="9424" y="28005"/>
                    <a:pt x="9905" y="27667"/>
                  </a:cubicBezTo>
                  <a:cubicBezTo>
                    <a:pt x="10216" y="27450"/>
                    <a:pt x="10528" y="27358"/>
                    <a:pt x="10825" y="27358"/>
                  </a:cubicBezTo>
                  <a:cubicBezTo>
                    <a:pt x="11482" y="27358"/>
                    <a:pt x="12063" y="27809"/>
                    <a:pt x="12382" y="28361"/>
                  </a:cubicBezTo>
                  <a:cubicBezTo>
                    <a:pt x="12845" y="29163"/>
                    <a:pt x="13130" y="30178"/>
                    <a:pt x="14003" y="30481"/>
                  </a:cubicBezTo>
                  <a:cubicBezTo>
                    <a:pt x="14153" y="30529"/>
                    <a:pt x="14316" y="30552"/>
                    <a:pt x="14486" y="30552"/>
                  </a:cubicBezTo>
                  <a:cubicBezTo>
                    <a:pt x="15321" y="30552"/>
                    <a:pt x="16342" y="30004"/>
                    <a:pt x="17067" y="29234"/>
                  </a:cubicBezTo>
                  <a:cubicBezTo>
                    <a:pt x="17940" y="28326"/>
                    <a:pt x="18474" y="27168"/>
                    <a:pt x="18866" y="26045"/>
                  </a:cubicBezTo>
                  <a:cubicBezTo>
                    <a:pt x="19400" y="24513"/>
                    <a:pt x="19703" y="22928"/>
                    <a:pt x="19757" y="21307"/>
                  </a:cubicBezTo>
                  <a:cubicBezTo>
                    <a:pt x="19775" y="20220"/>
                    <a:pt x="19846" y="18813"/>
                    <a:pt x="20897" y="18100"/>
                  </a:cubicBezTo>
                  <a:cubicBezTo>
                    <a:pt x="21250" y="17849"/>
                    <a:pt x="21596" y="17765"/>
                    <a:pt x="21941" y="17765"/>
                  </a:cubicBezTo>
                  <a:cubicBezTo>
                    <a:pt x="22662" y="17765"/>
                    <a:pt x="23377" y="18136"/>
                    <a:pt x="24139" y="18136"/>
                  </a:cubicBezTo>
                  <a:cubicBezTo>
                    <a:pt x="24151" y="18136"/>
                    <a:pt x="24163" y="18136"/>
                    <a:pt x="24175" y="18136"/>
                  </a:cubicBezTo>
                  <a:cubicBezTo>
                    <a:pt x="26010" y="18100"/>
                    <a:pt x="27738" y="15891"/>
                    <a:pt x="28789" y="13985"/>
                  </a:cubicBezTo>
                  <a:cubicBezTo>
                    <a:pt x="31122" y="9656"/>
                    <a:pt x="33135" y="1"/>
                    <a:pt x="33135"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2" name="Google Shape;2212;p7"/>
            <p:cNvSpPr/>
            <p:nvPr/>
          </p:nvSpPr>
          <p:spPr>
            <a:xfrm>
              <a:off x="7827351" y="-591544"/>
              <a:ext cx="1727789" cy="1846845"/>
            </a:xfrm>
            <a:custGeom>
              <a:rect b="b" l="l" r="r" t="t"/>
              <a:pathLst>
                <a:path extrusionOk="0" h="34810" w="32566">
                  <a:moveTo>
                    <a:pt x="30837" y="0"/>
                  </a:moveTo>
                  <a:cubicBezTo>
                    <a:pt x="27203" y="3207"/>
                    <a:pt x="1" y="33634"/>
                    <a:pt x="1" y="33634"/>
                  </a:cubicBezTo>
                  <a:cubicBezTo>
                    <a:pt x="54" y="33812"/>
                    <a:pt x="161" y="33990"/>
                    <a:pt x="268" y="34150"/>
                  </a:cubicBezTo>
                  <a:cubicBezTo>
                    <a:pt x="553" y="34507"/>
                    <a:pt x="945" y="34738"/>
                    <a:pt x="1408" y="34792"/>
                  </a:cubicBezTo>
                  <a:cubicBezTo>
                    <a:pt x="1499" y="34804"/>
                    <a:pt x="1592" y="34809"/>
                    <a:pt x="1685" y="34809"/>
                  </a:cubicBezTo>
                  <a:cubicBezTo>
                    <a:pt x="3140" y="34809"/>
                    <a:pt x="4817" y="33420"/>
                    <a:pt x="6022" y="32031"/>
                  </a:cubicBezTo>
                  <a:cubicBezTo>
                    <a:pt x="6824" y="31104"/>
                    <a:pt x="7554" y="30124"/>
                    <a:pt x="8195" y="29091"/>
                  </a:cubicBezTo>
                  <a:cubicBezTo>
                    <a:pt x="8516" y="28592"/>
                    <a:pt x="8837" y="28058"/>
                    <a:pt x="9318" y="27720"/>
                  </a:cubicBezTo>
                  <a:cubicBezTo>
                    <a:pt x="9628" y="27503"/>
                    <a:pt x="9942" y="27411"/>
                    <a:pt x="10240" y="27411"/>
                  </a:cubicBezTo>
                  <a:cubicBezTo>
                    <a:pt x="10901" y="27411"/>
                    <a:pt x="11487" y="27862"/>
                    <a:pt x="11794" y="28414"/>
                  </a:cubicBezTo>
                  <a:cubicBezTo>
                    <a:pt x="12257" y="29198"/>
                    <a:pt x="12524" y="30231"/>
                    <a:pt x="13433" y="30534"/>
                  </a:cubicBezTo>
                  <a:cubicBezTo>
                    <a:pt x="13583" y="30582"/>
                    <a:pt x="13745" y="30605"/>
                    <a:pt x="13914" y="30605"/>
                  </a:cubicBezTo>
                  <a:cubicBezTo>
                    <a:pt x="14746" y="30605"/>
                    <a:pt x="15754" y="30057"/>
                    <a:pt x="16479" y="29287"/>
                  </a:cubicBezTo>
                  <a:cubicBezTo>
                    <a:pt x="17352" y="28379"/>
                    <a:pt x="17886" y="27221"/>
                    <a:pt x="18278" y="26098"/>
                  </a:cubicBezTo>
                  <a:cubicBezTo>
                    <a:pt x="18813" y="24566"/>
                    <a:pt x="19115" y="22981"/>
                    <a:pt x="19169" y="21360"/>
                  </a:cubicBezTo>
                  <a:cubicBezTo>
                    <a:pt x="19187" y="20273"/>
                    <a:pt x="19258" y="18866"/>
                    <a:pt x="20309" y="18153"/>
                  </a:cubicBezTo>
                  <a:cubicBezTo>
                    <a:pt x="20668" y="17902"/>
                    <a:pt x="21016" y="17818"/>
                    <a:pt x="21361" y="17818"/>
                  </a:cubicBezTo>
                  <a:cubicBezTo>
                    <a:pt x="22082" y="17818"/>
                    <a:pt x="22789" y="18189"/>
                    <a:pt x="23551" y="18189"/>
                  </a:cubicBezTo>
                  <a:cubicBezTo>
                    <a:pt x="23563" y="18189"/>
                    <a:pt x="23575" y="18189"/>
                    <a:pt x="23587" y="18189"/>
                  </a:cubicBezTo>
                  <a:cubicBezTo>
                    <a:pt x="25422" y="18153"/>
                    <a:pt x="27150" y="15944"/>
                    <a:pt x="28201" y="14038"/>
                  </a:cubicBezTo>
                  <a:cubicBezTo>
                    <a:pt x="30552" y="9709"/>
                    <a:pt x="32565" y="54"/>
                    <a:pt x="32565" y="54"/>
                  </a:cubicBezTo>
                  <a:lnTo>
                    <a:pt x="3083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3" name="Google Shape;2213;p7"/>
            <p:cNvSpPr/>
            <p:nvPr/>
          </p:nvSpPr>
          <p:spPr>
            <a:xfrm>
              <a:off x="8950187" y="-532017"/>
              <a:ext cx="499088" cy="30294"/>
            </a:xfrm>
            <a:custGeom>
              <a:rect b="b" l="l" r="r" t="t"/>
              <a:pathLst>
                <a:path extrusionOk="0" h="571" w="9407">
                  <a:moveTo>
                    <a:pt x="107" y="1"/>
                  </a:moveTo>
                  <a:cubicBezTo>
                    <a:pt x="54" y="1"/>
                    <a:pt x="0" y="54"/>
                    <a:pt x="0" y="108"/>
                  </a:cubicBezTo>
                  <a:cubicBezTo>
                    <a:pt x="0" y="179"/>
                    <a:pt x="36" y="214"/>
                    <a:pt x="107" y="232"/>
                  </a:cubicBezTo>
                  <a:cubicBezTo>
                    <a:pt x="1817" y="268"/>
                    <a:pt x="3278" y="339"/>
                    <a:pt x="4685" y="393"/>
                  </a:cubicBezTo>
                  <a:cubicBezTo>
                    <a:pt x="6093" y="464"/>
                    <a:pt x="7536" y="517"/>
                    <a:pt x="9264" y="571"/>
                  </a:cubicBezTo>
                  <a:cubicBezTo>
                    <a:pt x="9406" y="571"/>
                    <a:pt x="9406" y="339"/>
                    <a:pt x="9264" y="339"/>
                  </a:cubicBezTo>
                  <a:cubicBezTo>
                    <a:pt x="7553" y="304"/>
                    <a:pt x="6093" y="232"/>
                    <a:pt x="4685" y="179"/>
                  </a:cubicBezTo>
                  <a:cubicBezTo>
                    <a:pt x="3278" y="108"/>
                    <a:pt x="1817" y="54"/>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4" name="Google Shape;2214;p7"/>
            <p:cNvSpPr/>
            <p:nvPr/>
          </p:nvSpPr>
          <p:spPr>
            <a:xfrm>
              <a:off x="8599553" y="-405377"/>
              <a:ext cx="675815" cy="52047"/>
            </a:xfrm>
            <a:custGeom>
              <a:rect b="b" l="l" r="r" t="t"/>
              <a:pathLst>
                <a:path extrusionOk="0" h="981" w="12738">
                  <a:moveTo>
                    <a:pt x="107" y="1"/>
                  </a:moveTo>
                  <a:cubicBezTo>
                    <a:pt x="53" y="1"/>
                    <a:pt x="0" y="54"/>
                    <a:pt x="0" y="108"/>
                  </a:cubicBezTo>
                  <a:cubicBezTo>
                    <a:pt x="0" y="179"/>
                    <a:pt x="53" y="232"/>
                    <a:pt x="107" y="232"/>
                  </a:cubicBezTo>
                  <a:lnTo>
                    <a:pt x="125" y="232"/>
                  </a:lnTo>
                  <a:cubicBezTo>
                    <a:pt x="1443" y="232"/>
                    <a:pt x="9816" y="749"/>
                    <a:pt x="12613" y="981"/>
                  </a:cubicBezTo>
                  <a:cubicBezTo>
                    <a:pt x="12684" y="981"/>
                    <a:pt x="12737" y="927"/>
                    <a:pt x="12737" y="874"/>
                  </a:cubicBezTo>
                  <a:cubicBezTo>
                    <a:pt x="12737" y="802"/>
                    <a:pt x="12702" y="749"/>
                    <a:pt x="12630" y="749"/>
                  </a:cubicBezTo>
                  <a:cubicBezTo>
                    <a:pt x="9834" y="517"/>
                    <a:pt x="1443" y="1"/>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5" name="Google Shape;2215;p7"/>
            <p:cNvSpPr/>
            <p:nvPr/>
          </p:nvSpPr>
          <p:spPr>
            <a:xfrm>
              <a:off x="8574936" y="-252263"/>
              <a:ext cx="533150" cy="54859"/>
            </a:xfrm>
            <a:custGeom>
              <a:rect b="b" l="l" r="r" t="t"/>
              <a:pathLst>
                <a:path extrusionOk="0" h="1034" w="10049">
                  <a:moveTo>
                    <a:pt x="126" y="1"/>
                  </a:moveTo>
                  <a:cubicBezTo>
                    <a:pt x="72" y="1"/>
                    <a:pt x="19" y="54"/>
                    <a:pt x="1" y="108"/>
                  </a:cubicBezTo>
                  <a:cubicBezTo>
                    <a:pt x="1" y="161"/>
                    <a:pt x="36" y="215"/>
                    <a:pt x="108" y="232"/>
                  </a:cubicBezTo>
                  <a:lnTo>
                    <a:pt x="1105" y="321"/>
                  </a:lnTo>
                  <a:cubicBezTo>
                    <a:pt x="4241" y="624"/>
                    <a:pt x="6717" y="874"/>
                    <a:pt x="9941" y="1034"/>
                  </a:cubicBezTo>
                  <a:cubicBezTo>
                    <a:pt x="9995" y="1034"/>
                    <a:pt x="10048" y="981"/>
                    <a:pt x="10048" y="927"/>
                  </a:cubicBezTo>
                  <a:cubicBezTo>
                    <a:pt x="10048" y="874"/>
                    <a:pt x="10012" y="820"/>
                    <a:pt x="9941" y="820"/>
                  </a:cubicBezTo>
                  <a:cubicBezTo>
                    <a:pt x="6717" y="642"/>
                    <a:pt x="4241" y="410"/>
                    <a:pt x="1123" y="108"/>
                  </a:cubicBezTo>
                  <a:lnTo>
                    <a:pt x="126" y="1"/>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6" name="Google Shape;2216;p7"/>
            <p:cNvSpPr/>
            <p:nvPr/>
          </p:nvSpPr>
          <p:spPr>
            <a:xfrm>
              <a:off x="8535252" y="-32036"/>
              <a:ext cx="382845" cy="26527"/>
            </a:xfrm>
            <a:custGeom>
              <a:rect b="b" l="l" r="r" t="t"/>
              <a:pathLst>
                <a:path extrusionOk="0" h="500" w="7216">
                  <a:moveTo>
                    <a:pt x="161" y="1"/>
                  </a:moveTo>
                  <a:cubicBezTo>
                    <a:pt x="1" y="1"/>
                    <a:pt x="1" y="232"/>
                    <a:pt x="161" y="232"/>
                  </a:cubicBezTo>
                  <a:cubicBezTo>
                    <a:pt x="1550" y="250"/>
                    <a:pt x="2602" y="303"/>
                    <a:pt x="3617" y="357"/>
                  </a:cubicBezTo>
                  <a:cubicBezTo>
                    <a:pt x="4650" y="410"/>
                    <a:pt x="5701" y="464"/>
                    <a:pt x="7109" y="499"/>
                  </a:cubicBezTo>
                  <a:cubicBezTo>
                    <a:pt x="7162" y="481"/>
                    <a:pt x="7215" y="446"/>
                    <a:pt x="7215" y="375"/>
                  </a:cubicBezTo>
                  <a:cubicBezTo>
                    <a:pt x="7215" y="321"/>
                    <a:pt x="7162" y="268"/>
                    <a:pt x="7109" y="268"/>
                  </a:cubicBezTo>
                  <a:cubicBezTo>
                    <a:pt x="5701" y="232"/>
                    <a:pt x="4650" y="179"/>
                    <a:pt x="3635" y="143"/>
                  </a:cubicBezTo>
                  <a:cubicBezTo>
                    <a:pt x="2602" y="90"/>
                    <a:pt x="1550" y="36"/>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7" name="Google Shape;2217;p7"/>
            <p:cNvSpPr/>
            <p:nvPr/>
          </p:nvSpPr>
          <p:spPr>
            <a:xfrm>
              <a:off x="8151565" y="105003"/>
              <a:ext cx="632309" cy="37881"/>
            </a:xfrm>
            <a:custGeom>
              <a:rect b="b" l="l" r="r" t="t"/>
              <a:pathLst>
                <a:path extrusionOk="0" h="714" w="11918">
                  <a:moveTo>
                    <a:pt x="125" y="1"/>
                  </a:moveTo>
                  <a:cubicBezTo>
                    <a:pt x="53" y="1"/>
                    <a:pt x="0" y="54"/>
                    <a:pt x="0" y="107"/>
                  </a:cubicBezTo>
                  <a:cubicBezTo>
                    <a:pt x="0" y="179"/>
                    <a:pt x="53" y="232"/>
                    <a:pt x="107" y="232"/>
                  </a:cubicBezTo>
                  <a:cubicBezTo>
                    <a:pt x="3581" y="428"/>
                    <a:pt x="7963" y="606"/>
                    <a:pt x="11793" y="713"/>
                  </a:cubicBezTo>
                  <a:cubicBezTo>
                    <a:pt x="11847" y="713"/>
                    <a:pt x="11900" y="660"/>
                    <a:pt x="11900" y="606"/>
                  </a:cubicBezTo>
                  <a:cubicBezTo>
                    <a:pt x="11918" y="535"/>
                    <a:pt x="11864" y="482"/>
                    <a:pt x="11793" y="482"/>
                  </a:cubicBezTo>
                  <a:cubicBezTo>
                    <a:pt x="7963" y="393"/>
                    <a:pt x="3599" y="214"/>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8" name="Google Shape;2218;p7"/>
            <p:cNvSpPr/>
            <p:nvPr/>
          </p:nvSpPr>
          <p:spPr>
            <a:xfrm>
              <a:off x="8000307" y="264642"/>
              <a:ext cx="621009" cy="64409"/>
            </a:xfrm>
            <a:custGeom>
              <a:rect b="b" l="l" r="r" t="t"/>
              <a:pathLst>
                <a:path extrusionOk="0" h="1214" w="11705">
                  <a:moveTo>
                    <a:pt x="354" y="1"/>
                  </a:moveTo>
                  <a:cubicBezTo>
                    <a:pt x="279" y="1"/>
                    <a:pt x="209" y="1"/>
                    <a:pt x="143" y="2"/>
                  </a:cubicBezTo>
                  <a:cubicBezTo>
                    <a:pt x="1" y="2"/>
                    <a:pt x="1" y="216"/>
                    <a:pt x="143" y="216"/>
                  </a:cubicBezTo>
                  <a:cubicBezTo>
                    <a:pt x="203" y="215"/>
                    <a:pt x="267" y="215"/>
                    <a:pt x="335" y="215"/>
                  </a:cubicBezTo>
                  <a:cubicBezTo>
                    <a:pt x="1715" y="215"/>
                    <a:pt x="4746" y="398"/>
                    <a:pt x="11384" y="1196"/>
                  </a:cubicBezTo>
                  <a:lnTo>
                    <a:pt x="11527" y="1214"/>
                  </a:lnTo>
                  <a:lnTo>
                    <a:pt x="11544" y="1214"/>
                  </a:lnTo>
                  <a:cubicBezTo>
                    <a:pt x="11687" y="1214"/>
                    <a:pt x="11705" y="1000"/>
                    <a:pt x="11544" y="982"/>
                  </a:cubicBezTo>
                  <a:lnTo>
                    <a:pt x="11402" y="964"/>
                  </a:lnTo>
                  <a:cubicBezTo>
                    <a:pt x="4793" y="170"/>
                    <a:pt x="1744" y="1"/>
                    <a:pt x="354"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19" name="Google Shape;2219;p7"/>
            <p:cNvSpPr/>
            <p:nvPr/>
          </p:nvSpPr>
          <p:spPr>
            <a:xfrm>
              <a:off x="7969112" y="408366"/>
              <a:ext cx="540684" cy="43558"/>
            </a:xfrm>
            <a:custGeom>
              <a:rect b="b" l="l" r="r" t="t"/>
              <a:pathLst>
                <a:path extrusionOk="0" h="821" w="10191">
                  <a:moveTo>
                    <a:pt x="126" y="1"/>
                  </a:moveTo>
                  <a:cubicBezTo>
                    <a:pt x="72" y="1"/>
                    <a:pt x="19" y="54"/>
                    <a:pt x="1" y="108"/>
                  </a:cubicBezTo>
                  <a:cubicBezTo>
                    <a:pt x="1" y="161"/>
                    <a:pt x="54" y="215"/>
                    <a:pt x="108" y="233"/>
                  </a:cubicBezTo>
                  <a:cubicBezTo>
                    <a:pt x="3403" y="482"/>
                    <a:pt x="6735" y="678"/>
                    <a:pt x="10030" y="820"/>
                  </a:cubicBezTo>
                  <a:lnTo>
                    <a:pt x="10048" y="820"/>
                  </a:lnTo>
                  <a:cubicBezTo>
                    <a:pt x="10191" y="820"/>
                    <a:pt x="10191" y="607"/>
                    <a:pt x="10048" y="607"/>
                  </a:cubicBezTo>
                  <a:cubicBezTo>
                    <a:pt x="6753" y="446"/>
                    <a:pt x="3421" y="250"/>
                    <a:pt x="12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0" name="Google Shape;2220;p7"/>
            <p:cNvSpPr/>
            <p:nvPr/>
          </p:nvSpPr>
          <p:spPr>
            <a:xfrm>
              <a:off x="8107105" y="604029"/>
              <a:ext cx="247714" cy="25573"/>
            </a:xfrm>
            <a:custGeom>
              <a:rect b="b" l="l" r="r" t="t"/>
              <a:pathLst>
                <a:path extrusionOk="0" h="482" w="4669">
                  <a:moveTo>
                    <a:pt x="161" y="1"/>
                  </a:moveTo>
                  <a:cubicBezTo>
                    <a:pt x="1" y="1"/>
                    <a:pt x="1" y="214"/>
                    <a:pt x="161" y="214"/>
                  </a:cubicBezTo>
                  <a:cubicBezTo>
                    <a:pt x="1123" y="232"/>
                    <a:pt x="1960" y="303"/>
                    <a:pt x="2762" y="357"/>
                  </a:cubicBezTo>
                  <a:cubicBezTo>
                    <a:pt x="3368" y="410"/>
                    <a:pt x="3938" y="446"/>
                    <a:pt x="4526" y="482"/>
                  </a:cubicBezTo>
                  <a:cubicBezTo>
                    <a:pt x="4668" y="482"/>
                    <a:pt x="4668" y="250"/>
                    <a:pt x="4526" y="250"/>
                  </a:cubicBezTo>
                  <a:cubicBezTo>
                    <a:pt x="3956" y="232"/>
                    <a:pt x="3385" y="179"/>
                    <a:pt x="2780" y="143"/>
                  </a:cubicBezTo>
                  <a:cubicBezTo>
                    <a:pt x="1960" y="72"/>
                    <a:pt x="1123" y="1"/>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1" name="Google Shape;2221;p7"/>
            <p:cNvSpPr/>
            <p:nvPr/>
          </p:nvSpPr>
          <p:spPr>
            <a:xfrm>
              <a:off x="8010706" y="751466"/>
              <a:ext cx="233495" cy="23663"/>
            </a:xfrm>
            <a:custGeom>
              <a:rect b="b" l="l" r="r" t="t"/>
              <a:pathLst>
                <a:path extrusionOk="0" h="446" w="4401">
                  <a:moveTo>
                    <a:pt x="4276" y="1"/>
                  </a:moveTo>
                  <a:cubicBezTo>
                    <a:pt x="3492" y="107"/>
                    <a:pt x="2637" y="125"/>
                    <a:pt x="1818" y="143"/>
                  </a:cubicBezTo>
                  <a:cubicBezTo>
                    <a:pt x="1248" y="161"/>
                    <a:pt x="660" y="179"/>
                    <a:pt x="108" y="214"/>
                  </a:cubicBezTo>
                  <a:cubicBezTo>
                    <a:pt x="54" y="214"/>
                    <a:pt x="1" y="268"/>
                    <a:pt x="1" y="339"/>
                  </a:cubicBezTo>
                  <a:cubicBezTo>
                    <a:pt x="1" y="393"/>
                    <a:pt x="54" y="446"/>
                    <a:pt x="108" y="446"/>
                  </a:cubicBezTo>
                  <a:lnTo>
                    <a:pt x="125" y="446"/>
                  </a:lnTo>
                  <a:cubicBezTo>
                    <a:pt x="678" y="410"/>
                    <a:pt x="1248" y="393"/>
                    <a:pt x="1818" y="375"/>
                  </a:cubicBezTo>
                  <a:cubicBezTo>
                    <a:pt x="2637" y="357"/>
                    <a:pt x="3510" y="321"/>
                    <a:pt x="4294" y="232"/>
                  </a:cubicBezTo>
                  <a:cubicBezTo>
                    <a:pt x="4365" y="214"/>
                    <a:pt x="4401" y="161"/>
                    <a:pt x="4401" y="107"/>
                  </a:cubicBezTo>
                  <a:cubicBezTo>
                    <a:pt x="4383" y="36"/>
                    <a:pt x="4330" y="1"/>
                    <a:pt x="427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2" name="Google Shape;2222;p7"/>
            <p:cNvSpPr/>
            <p:nvPr/>
          </p:nvSpPr>
          <p:spPr>
            <a:xfrm>
              <a:off x="7917172" y="847706"/>
              <a:ext cx="242939" cy="46529"/>
            </a:xfrm>
            <a:custGeom>
              <a:rect b="b" l="l" r="r" t="t"/>
              <a:pathLst>
                <a:path extrusionOk="0" h="877" w="4579">
                  <a:moveTo>
                    <a:pt x="4458" y="0"/>
                  </a:moveTo>
                  <a:cubicBezTo>
                    <a:pt x="4451" y="0"/>
                    <a:pt x="4443" y="1"/>
                    <a:pt x="4436" y="4"/>
                  </a:cubicBezTo>
                  <a:cubicBezTo>
                    <a:pt x="3492" y="200"/>
                    <a:pt x="2548" y="360"/>
                    <a:pt x="1603" y="449"/>
                  </a:cubicBezTo>
                  <a:cubicBezTo>
                    <a:pt x="1069" y="520"/>
                    <a:pt x="588" y="574"/>
                    <a:pt x="143" y="645"/>
                  </a:cubicBezTo>
                  <a:cubicBezTo>
                    <a:pt x="0" y="663"/>
                    <a:pt x="18" y="877"/>
                    <a:pt x="160" y="877"/>
                  </a:cubicBezTo>
                  <a:lnTo>
                    <a:pt x="178" y="859"/>
                  </a:lnTo>
                  <a:cubicBezTo>
                    <a:pt x="624" y="805"/>
                    <a:pt x="1105" y="734"/>
                    <a:pt x="1621" y="681"/>
                  </a:cubicBezTo>
                  <a:cubicBezTo>
                    <a:pt x="2619" y="556"/>
                    <a:pt x="3652" y="413"/>
                    <a:pt x="4489" y="235"/>
                  </a:cubicBezTo>
                  <a:cubicBezTo>
                    <a:pt x="4543" y="217"/>
                    <a:pt x="4578" y="146"/>
                    <a:pt x="4561" y="93"/>
                  </a:cubicBezTo>
                  <a:cubicBezTo>
                    <a:pt x="4561" y="46"/>
                    <a:pt x="4507" y="0"/>
                    <a:pt x="445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3" name="Google Shape;2223;p7"/>
            <p:cNvSpPr/>
            <p:nvPr/>
          </p:nvSpPr>
          <p:spPr>
            <a:xfrm>
              <a:off x="9412766" y="-492810"/>
              <a:ext cx="46901" cy="281245"/>
            </a:xfrm>
            <a:custGeom>
              <a:rect b="b" l="l" r="r" t="t"/>
              <a:pathLst>
                <a:path extrusionOk="0" h="5301" w="884">
                  <a:moveTo>
                    <a:pt x="123" y="1"/>
                  </a:moveTo>
                  <a:cubicBezTo>
                    <a:pt x="62" y="1"/>
                    <a:pt x="1" y="41"/>
                    <a:pt x="10" y="117"/>
                  </a:cubicBezTo>
                  <a:cubicBezTo>
                    <a:pt x="188" y="1827"/>
                    <a:pt x="260" y="2255"/>
                    <a:pt x="331" y="2664"/>
                  </a:cubicBezTo>
                  <a:cubicBezTo>
                    <a:pt x="402" y="3074"/>
                    <a:pt x="473" y="3502"/>
                    <a:pt x="651" y="5194"/>
                  </a:cubicBezTo>
                  <a:cubicBezTo>
                    <a:pt x="651" y="5247"/>
                    <a:pt x="705" y="5301"/>
                    <a:pt x="758" y="5301"/>
                  </a:cubicBezTo>
                  <a:lnTo>
                    <a:pt x="776" y="5301"/>
                  </a:lnTo>
                  <a:cubicBezTo>
                    <a:pt x="830" y="5283"/>
                    <a:pt x="883" y="5230"/>
                    <a:pt x="865" y="5176"/>
                  </a:cubicBezTo>
                  <a:cubicBezTo>
                    <a:pt x="687" y="3466"/>
                    <a:pt x="616" y="3038"/>
                    <a:pt x="545" y="2629"/>
                  </a:cubicBezTo>
                  <a:cubicBezTo>
                    <a:pt x="491" y="2219"/>
                    <a:pt x="420" y="1809"/>
                    <a:pt x="242" y="99"/>
                  </a:cubicBezTo>
                  <a:cubicBezTo>
                    <a:pt x="233" y="32"/>
                    <a:pt x="178" y="1"/>
                    <a:pt x="12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4" name="Google Shape;2224;p7"/>
            <p:cNvSpPr/>
            <p:nvPr/>
          </p:nvSpPr>
          <p:spPr>
            <a:xfrm>
              <a:off x="9276258" y="-381928"/>
              <a:ext cx="78468" cy="476593"/>
            </a:xfrm>
            <a:custGeom>
              <a:rect b="b" l="l" r="r" t="t"/>
              <a:pathLst>
                <a:path extrusionOk="0" h="8983" w="1479">
                  <a:moveTo>
                    <a:pt x="128" y="1"/>
                  </a:moveTo>
                  <a:cubicBezTo>
                    <a:pt x="121" y="1"/>
                    <a:pt x="114" y="2"/>
                    <a:pt x="107" y="4"/>
                  </a:cubicBezTo>
                  <a:cubicBezTo>
                    <a:pt x="36" y="22"/>
                    <a:pt x="0" y="75"/>
                    <a:pt x="18" y="129"/>
                  </a:cubicBezTo>
                  <a:cubicBezTo>
                    <a:pt x="463" y="2926"/>
                    <a:pt x="1158" y="7629"/>
                    <a:pt x="1247" y="8876"/>
                  </a:cubicBezTo>
                  <a:cubicBezTo>
                    <a:pt x="1247" y="8929"/>
                    <a:pt x="1301" y="8983"/>
                    <a:pt x="1354" y="8983"/>
                  </a:cubicBezTo>
                  <a:lnTo>
                    <a:pt x="1372" y="8983"/>
                  </a:lnTo>
                  <a:cubicBezTo>
                    <a:pt x="1425" y="8983"/>
                    <a:pt x="1479" y="8929"/>
                    <a:pt x="1479" y="8858"/>
                  </a:cubicBezTo>
                  <a:cubicBezTo>
                    <a:pt x="1372" y="7611"/>
                    <a:pt x="677" y="2890"/>
                    <a:pt x="232" y="93"/>
                  </a:cubicBezTo>
                  <a:cubicBezTo>
                    <a:pt x="216" y="47"/>
                    <a:pt x="174"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5" name="Google Shape;2225;p7"/>
            <p:cNvSpPr/>
            <p:nvPr/>
          </p:nvSpPr>
          <p:spPr>
            <a:xfrm>
              <a:off x="9123144" y="-242820"/>
              <a:ext cx="95499" cy="541638"/>
            </a:xfrm>
            <a:custGeom>
              <a:rect b="b" l="l" r="r" t="t"/>
              <a:pathLst>
                <a:path extrusionOk="0" h="10209" w="1800">
                  <a:moveTo>
                    <a:pt x="107" y="1"/>
                  </a:moveTo>
                  <a:cubicBezTo>
                    <a:pt x="36" y="1"/>
                    <a:pt x="0" y="72"/>
                    <a:pt x="0" y="126"/>
                  </a:cubicBezTo>
                  <a:cubicBezTo>
                    <a:pt x="446" y="3599"/>
                    <a:pt x="926" y="6468"/>
                    <a:pt x="1568" y="10102"/>
                  </a:cubicBezTo>
                  <a:cubicBezTo>
                    <a:pt x="1568" y="10155"/>
                    <a:pt x="1621" y="10209"/>
                    <a:pt x="1675" y="10209"/>
                  </a:cubicBezTo>
                  <a:lnTo>
                    <a:pt x="1693" y="10209"/>
                  </a:lnTo>
                  <a:cubicBezTo>
                    <a:pt x="1764" y="10191"/>
                    <a:pt x="1799" y="10137"/>
                    <a:pt x="1782" y="10066"/>
                  </a:cubicBezTo>
                  <a:cubicBezTo>
                    <a:pt x="1158" y="6432"/>
                    <a:pt x="677" y="3582"/>
                    <a:pt x="232" y="90"/>
                  </a:cubicBezTo>
                  <a:cubicBezTo>
                    <a:pt x="214" y="37"/>
                    <a:pt x="160" y="1"/>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6" name="Google Shape;2226;p7"/>
            <p:cNvSpPr/>
            <p:nvPr/>
          </p:nvSpPr>
          <p:spPr>
            <a:xfrm>
              <a:off x="8941646" y="-49968"/>
              <a:ext cx="59634" cy="405499"/>
            </a:xfrm>
            <a:custGeom>
              <a:rect b="b" l="l" r="r" t="t"/>
              <a:pathLst>
                <a:path extrusionOk="0" h="7643" w="1124">
                  <a:moveTo>
                    <a:pt x="108" y="0"/>
                  </a:moveTo>
                  <a:cubicBezTo>
                    <a:pt x="36" y="0"/>
                    <a:pt x="1" y="53"/>
                    <a:pt x="1" y="125"/>
                  </a:cubicBezTo>
                  <a:cubicBezTo>
                    <a:pt x="143" y="1514"/>
                    <a:pt x="286" y="2690"/>
                    <a:pt x="446" y="3830"/>
                  </a:cubicBezTo>
                  <a:cubicBezTo>
                    <a:pt x="606" y="4970"/>
                    <a:pt x="767" y="6164"/>
                    <a:pt x="892" y="7553"/>
                  </a:cubicBezTo>
                  <a:cubicBezTo>
                    <a:pt x="892" y="7607"/>
                    <a:pt x="945" y="7642"/>
                    <a:pt x="998" y="7642"/>
                  </a:cubicBezTo>
                  <a:lnTo>
                    <a:pt x="1016" y="7642"/>
                  </a:lnTo>
                  <a:cubicBezTo>
                    <a:pt x="1070" y="7642"/>
                    <a:pt x="1123" y="7589"/>
                    <a:pt x="1123" y="7518"/>
                  </a:cubicBezTo>
                  <a:cubicBezTo>
                    <a:pt x="981" y="6128"/>
                    <a:pt x="838" y="4952"/>
                    <a:pt x="678" y="3812"/>
                  </a:cubicBezTo>
                  <a:cubicBezTo>
                    <a:pt x="517" y="2672"/>
                    <a:pt x="357" y="1479"/>
                    <a:pt x="232" y="107"/>
                  </a:cubicBezTo>
                  <a:cubicBezTo>
                    <a:pt x="215" y="36"/>
                    <a:pt x="161" y="0"/>
                    <a:pt x="10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7" name="Google Shape;2227;p7"/>
            <p:cNvSpPr/>
            <p:nvPr/>
          </p:nvSpPr>
          <p:spPr>
            <a:xfrm>
              <a:off x="8799885" y="99326"/>
              <a:ext cx="55814" cy="363002"/>
            </a:xfrm>
            <a:custGeom>
              <a:rect b="b" l="l" r="r" t="t"/>
              <a:pathLst>
                <a:path extrusionOk="0" h="6842" w="1052">
                  <a:moveTo>
                    <a:pt x="108" y="1"/>
                  </a:moveTo>
                  <a:cubicBezTo>
                    <a:pt x="54" y="1"/>
                    <a:pt x="1" y="54"/>
                    <a:pt x="18" y="125"/>
                  </a:cubicBezTo>
                  <a:cubicBezTo>
                    <a:pt x="143" y="1355"/>
                    <a:pt x="339" y="2904"/>
                    <a:pt x="535" y="4383"/>
                  </a:cubicBezTo>
                  <a:cubicBezTo>
                    <a:pt x="624" y="5202"/>
                    <a:pt x="731" y="6004"/>
                    <a:pt x="820" y="6735"/>
                  </a:cubicBezTo>
                  <a:cubicBezTo>
                    <a:pt x="838" y="6806"/>
                    <a:pt x="874" y="6841"/>
                    <a:pt x="945" y="6841"/>
                  </a:cubicBezTo>
                  <a:cubicBezTo>
                    <a:pt x="1016" y="6824"/>
                    <a:pt x="1052" y="6770"/>
                    <a:pt x="1052" y="6717"/>
                  </a:cubicBezTo>
                  <a:cubicBezTo>
                    <a:pt x="963" y="5969"/>
                    <a:pt x="856" y="5167"/>
                    <a:pt x="749" y="4365"/>
                  </a:cubicBezTo>
                  <a:cubicBezTo>
                    <a:pt x="553" y="2869"/>
                    <a:pt x="357" y="1337"/>
                    <a:pt x="232" y="108"/>
                  </a:cubicBezTo>
                  <a:cubicBezTo>
                    <a:pt x="232" y="36"/>
                    <a:pt x="179" y="1"/>
                    <a:pt x="10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8" name="Google Shape;2228;p7"/>
            <p:cNvSpPr/>
            <p:nvPr/>
          </p:nvSpPr>
          <p:spPr>
            <a:xfrm>
              <a:off x="8636373" y="289047"/>
              <a:ext cx="102131" cy="619364"/>
            </a:xfrm>
            <a:custGeom>
              <a:rect b="b" l="l" r="r" t="t"/>
              <a:pathLst>
                <a:path extrusionOk="0" h="11674" w="1925">
                  <a:moveTo>
                    <a:pt x="135" y="1"/>
                  </a:moveTo>
                  <a:cubicBezTo>
                    <a:pt x="126" y="1"/>
                    <a:pt x="117" y="2"/>
                    <a:pt x="108" y="5"/>
                  </a:cubicBezTo>
                  <a:cubicBezTo>
                    <a:pt x="36" y="5"/>
                    <a:pt x="1" y="77"/>
                    <a:pt x="19" y="130"/>
                  </a:cubicBezTo>
                  <a:cubicBezTo>
                    <a:pt x="304" y="1609"/>
                    <a:pt x="1533" y="8681"/>
                    <a:pt x="1693" y="11567"/>
                  </a:cubicBezTo>
                  <a:cubicBezTo>
                    <a:pt x="1711" y="11620"/>
                    <a:pt x="1747" y="11674"/>
                    <a:pt x="1818" y="11674"/>
                  </a:cubicBezTo>
                  <a:cubicBezTo>
                    <a:pt x="1871" y="11674"/>
                    <a:pt x="1925" y="11620"/>
                    <a:pt x="1925" y="11549"/>
                  </a:cubicBezTo>
                  <a:cubicBezTo>
                    <a:pt x="1747" y="8645"/>
                    <a:pt x="517" y="1573"/>
                    <a:pt x="232" y="94"/>
                  </a:cubicBezTo>
                  <a:cubicBezTo>
                    <a:pt x="218" y="35"/>
                    <a:pt x="178" y="1"/>
                    <a:pt x="13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29" name="Google Shape;2229;p7"/>
            <p:cNvSpPr/>
            <p:nvPr/>
          </p:nvSpPr>
          <p:spPr>
            <a:xfrm>
              <a:off x="8519601" y="422160"/>
              <a:ext cx="92263" cy="599681"/>
            </a:xfrm>
            <a:custGeom>
              <a:rect b="b" l="l" r="r" t="t"/>
              <a:pathLst>
                <a:path extrusionOk="0" h="11303" w="1739">
                  <a:moveTo>
                    <a:pt x="118" y="1"/>
                  </a:moveTo>
                  <a:cubicBezTo>
                    <a:pt x="60" y="1"/>
                    <a:pt x="1" y="46"/>
                    <a:pt x="11" y="133"/>
                  </a:cubicBezTo>
                  <a:cubicBezTo>
                    <a:pt x="403" y="3429"/>
                    <a:pt x="1026" y="7989"/>
                    <a:pt x="1525" y="11213"/>
                  </a:cubicBezTo>
                  <a:cubicBezTo>
                    <a:pt x="1525" y="11267"/>
                    <a:pt x="1578" y="11302"/>
                    <a:pt x="1632" y="11302"/>
                  </a:cubicBezTo>
                  <a:lnTo>
                    <a:pt x="1650" y="11302"/>
                  </a:lnTo>
                  <a:cubicBezTo>
                    <a:pt x="1703" y="11285"/>
                    <a:pt x="1739" y="11231"/>
                    <a:pt x="1739" y="11178"/>
                  </a:cubicBezTo>
                  <a:cubicBezTo>
                    <a:pt x="1240" y="7953"/>
                    <a:pt x="634" y="3411"/>
                    <a:pt x="224" y="97"/>
                  </a:cubicBezTo>
                  <a:cubicBezTo>
                    <a:pt x="216" y="32"/>
                    <a:pt x="167" y="1"/>
                    <a:pt x="11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0" name="Google Shape;2230;p7"/>
            <p:cNvSpPr/>
            <p:nvPr/>
          </p:nvSpPr>
          <p:spPr>
            <a:xfrm>
              <a:off x="8355186" y="605992"/>
              <a:ext cx="50668" cy="263683"/>
            </a:xfrm>
            <a:custGeom>
              <a:rect b="b" l="l" r="r" t="t"/>
              <a:pathLst>
                <a:path extrusionOk="0" h="4970" w="955">
                  <a:moveTo>
                    <a:pt x="128" y="1"/>
                  </a:moveTo>
                  <a:cubicBezTo>
                    <a:pt x="64" y="1"/>
                    <a:pt x="0" y="46"/>
                    <a:pt x="10" y="124"/>
                  </a:cubicBezTo>
                  <a:cubicBezTo>
                    <a:pt x="81" y="730"/>
                    <a:pt x="188" y="1389"/>
                    <a:pt x="313" y="2083"/>
                  </a:cubicBezTo>
                  <a:cubicBezTo>
                    <a:pt x="473" y="2992"/>
                    <a:pt x="651" y="3936"/>
                    <a:pt x="723" y="4880"/>
                  </a:cubicBezTo>
                  <a:cubicBezTo>
                    <a:pt x="723" y="4934"/>
                    <a:pt x="776" y="4969"/>
                    <a:pt x="829" y="4969"/>
                  </a:cubicBezTo>
                  <a:lnTo>
                    <a:pt x="847" y="4969"/>
                  </a:lnTo>
                  <a:cubicBezTo>
                    <a:pt x="901" y="4969"/>
                    <a:pt x="954" y="4916"/>
                    <a:pt x="954" y="4845"/>
                  </a:cubicBezTo>
                  <a:cubicBezTo>
                    <a:pt x="865" y="3901"/>
                    <a:pt x="705" y="2956"/>
                    <a:pt x="544" y="2048"/>
                  </a:cubicBezTo>
                  <a:cubicBezTo>
                    <a:pt x="420" y="1353"/>
                    <a:pt x="295" y="694"/>
                    <a:pt x="242" y="106"/>
                  </a:cubicBezTo>
                  <a:cubicBezTo>
                    <a:pt x="233" y="33"/>
                    <a:pt x="181"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1" name="Google Shape;2231;p7"/>
            <p:cNvSpPr/>
            <p:nvPr/>
          </p:nvSpPr>
          <p:spPr>
            <a:xfrm>
              <a:off x="8230933" y="757143"/>
              <a:ext cx="17986" cy="212697"/>
            </a:xfrm>
            <a:custGeom>
              <a:rect b="b" l="l" r="r" t="t"/>
              <a:pathLst>
                <a:path extrusionOk="0" h="4009" w="339">
                  <a:moveTo>
                    <a:pt x="143" y="0"/>
                  </a:moveTo>
                  <a:cubicBezTo>
                    <a:pt x="72" y="0"/>
                    <a:pt x="18" y="54"/>
                    <a:pt x="18" y="107"/>
                  </a:cubicBezTo>
                  <a:cubicBezTo>
                    <a:pt x="0" y="856"/>
                    <a:pt x="0" y="1604"/>
                    <a:pt x="54" y="2334"/>
                  </a:cubicBezTo>
                  <a:cubicBezTo>
                    <a:pt x="90" y="2833"/>
                    <a:pt x="107" y="3350"/>
                    <a:pt x="107" y="3902"/>
                  </a:cubicBezTo>
                  <a:cubicBezTo>
                    <a:pt x="107" y="3955"/>
                    <a:pt x="161" y="4009"/>
                    <a:pt x="232" y="4009"/>
                  </a:cubicBezTo>
                  <a:cubicBezTo>
                    <a:pt x="285" y="4009"/>
                    <a:pt x="339" y="3955"/>
                    <a:pt x="339" y="3902"/>
                  </a:cubicBezTo>
                  <a:cubicBezTo>
                    <a:pt x="339" y="3332"/>
                    <a:pt x="303" y="2815"/>
                    <a:pt x="285" y="2316"/>
                  </a:cubicBezTo>
                  <a:cubicBezTo>
                    <a:pt x="232" y="1586"/>
                    <a:pt x="214" y="856"/>
                    <a:pt x="250" y="125"/>
                  </a:cubicBezTo>
                  <a:cubicBezTo>
                    <a:pt x="250" y="54"/>
                    <a:pt x="196" y="18"/>
                    <a:pt x="1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2" name="Google Shape;2232;p7"/>
            <p:cNvSpPr/>
            <p:nvPr/>
          </p:nvSpPr>
          <p:spPr>
            <a:xfrm>
              <a:off x="7829261" y="917844"/>
              <a:ext cx="277531" cy="274135"/>
            </a:xfrm>
            <a:custGeom>
              <a:rect b="b" l="l" r="r" t="t"/>
              <a:pathLst>
                <a:path extrusionOk="0" h="5167" w="5231">
                  <a:moveTo>
                    <a:pt x="5068" y="0"/>
                  </a:moveTo>
                  <a:cubicBezTo>
                    <a:pt x="5041" y="0"/>
                    <a:pt x="5013" y="11"/>
                    <a:pt x="4988" y="36"/>
                  </a:cubicBezTo>
                  <a:cubicBezTo>
                    <a:pt x="4258" y="784"/>
                    <a:pt x="3367" y="1657"/>
                    <a:pt x="2530" y="2494"/>
                  </a:cubicBezTo>
                  <a:cubicBezTo>
                    <a:pt x="1675" y="3349"/>
                    <a:pt x="784" y="4222"/>
                    <a:pt x="36" y="4970"/>
                  </a:cubicBezTo>
                  <a:cubicBezTo>
                    <a:pt x="0" y="5024"/>
                    <a:pt x="0" y="5095"/>
                    <a:pt x="36" y="5130"/>
                  </a:cubicBezTo>
                  <a:cubicBezTo>
                    <a:pt x="72" y="5148"/>
                    <a:pt x="89" y="5166"/>
                    <a:pt x="125" y="5166"/>
                  </a:cubicBezTo>
                  <a:cubicBezTo>
                    <a:pt x="143" y="5166"/>
                    <a:pt x="179" y="5148"/>
                    <a:pt x="196" y="5130"/>
                  </a:cubicBezTo>
                  <a:cubicBezTo>
                    <a:pt x="945" y="4382"/>
                    <a:pt x="1835" y="3509"/>
                    <a:pt x="2673" y="2654"/>
                  </a:cubicBezTo>
                  <a:cubicBezTo>
                    <a:pt x="3528" y="1817"/>
                    <a:pt x="4401" y="944"/>
                    <a:pt x="5149" y="196"/>
                  </a:cubicBezTo>
                  <a:cubicBezTo>
                    <a:pt x="5231" y="114"/>
                    <a:pt x="5155" y="0"/>
                    <a:pt x="506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3" name="Google Shape;2233;p7"/>
            <p:cNvSpPr/>
            <p:nvPr/>
          </p:nvSpPr>
          <p:spPr>
            <a:xfrm>
              <a:off x="8012616" y="901821"/>
              <a:ext cx="109877" cy="314722"/>
            </a:xfrm>
            <a:custGeom>
              <a:rect b="b" l="l" r="r" t="t"/>
              <a:pathLst>
                <a:path extrusionOk="0" h="5932" w="2071">
                  <a:moveTo>
                    <a:pt x="1948" y="0"/>
                  </a:moveTo>
                  <a:cubicBezTo>
                    <a:pt x="1907" y="0"/>
                    <a:pt x="1863" y="22"/>
                    <a:pt x="1835" y="70"/>
                  </a:cubicBezTo>
                  <a:cubicBezTo>
                    <a:pt x="1425" y="1264"/>
                    <a:pt x="642" y="3598"/>
                    <a:pt x="18" y="5789"/>
                  </a:cubicBezTo>
                  <a:cubicBezTo>
                    <a:pt x="0" y="5842"/>
                    <a:pt x="18" y="5913"/>
                    <a:pt x="89" y="5931"/>
                  </a:cubicBezTo>
                  <a:lnTo>
                    <a:pt x="125" y="5931"/>
                  </a:lnTo>
                  <a:cubicBezTo>
                    <a:pt x="161" y="5931"/>
                    <a:pt x="214" y="5896"/>
                    <a:pt x="232" y="5860"/>
                  </a:cubicBezTo>
                  <a:cubicBezTo>
                    <a:pt x="855" y="3669"/>
                    <a:pt x="1639" y="1335"/>
                    <a:pt x="2049" y="142"/>
                  </a:cubicBezTo>
                  <a:cubicBezTo>
                    <a:pt x="2071" y="54"/>
                    <a:pt x="2012" y="0"/>
                    <a:pt x="194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4" name="Google Shape;2234;p7"/>
            <p:cNvSpPr/>
            <p:nvPr/>
          </p:nvSpPr>
          <p:spPr>
            <a:xfrm>
              <a:off x="8145888" y="852375"/>
              <a:ext cx="24618" cy="243151"/>
            </a:xfrm>
            <a:custGeom>
              <a:rect b="b" l="l" r="r" t="t"/>
              <a:pathLst>
                <a:path extrusionOk="0" h="4583" w="464">
                  <a:moveTo>
                    <a:pt x="142" y="0"/>
                  </a:moveTo>
                  <a:cubicBezTo>
                    <a:pt x="131" y="0"/>
                    <a:pt x="119" y="2"/>
                    <a:pt x="107" y="5"/>
                  </a:cubicBezTo>
                  <a:cubicBezTo>
                    <a:pt x="54" y="5"/>
                    <a:pt x="0" y="76"/>
                    <a:pt x="18" y="129"/>
                  </a:cubicBezTo>
                  <a:cubicBezTo>
                    <a:pt x="232" y="1109"/>
                    <a:pt x="160" y="2998"/>
                    <a:pt x="0" y="4458"/>
                  </a:cubicBezTo>
                  <a:cubicBezTo>
                    <a:pt x="0" y="4512"/>
                    <a:pt x="36" y="4565"/>
                    <a:pt x="107" y="4583"/>
                  </a:cubicBezTo>
                  <a:cubicBezTo>
                    <a:pt x="178" y="4583"/>
                    <a:pt x="214" y="4530"/>
                    <a:pt x="232" y="4476"/>
                  </a:cubicBezTo>
                  <a:cubicBezTo>
                    <a:pt x="374" y="3122"/>
                    <a:pt x="463" y="1145"/>
                    <a:pt x="250" y="94"/>
                  </a:cubicBezTo>
                  <a:cubicBezTo>
                    <a:pt x="235" y="35"/>
                    <a:pt x="196" y="0"/>
                    <a:pt x="14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5" name="Google Shape;2235;p7"/>
            <p:cNvSpPr/>
            <p:nvPr/>
          </p:nvSpPr>
          <p:spPr>
            <a:xfrm>
              <a:off x="8081586" y="-725506"/>
              <a:ext cx="1644864" cy="1663274"/>
            </a:xfrm>
            <a:custGeom>
              <a:rect b="b" l="l" r="r" t="t"/>
              <a:pathLst>
                <a:path extrusionOk="0" h="31350" w="31003">
                  <a:moveTo>
                    <a:pt x="30730" y="1"/>
                  </a:moveTo>
                  <a:cubicBezTo>
                    <a:pt x="30696" y="1"/>
                    <a:pt x="30660" y="10"/>
                    <a:pt x="30624" y="31"/>
                  </a:cubicBezTo>
                  <a:cubicBezTo>
                    <a:pt x="30570" y="67"/>
                    <a:pt x="23854" y="4770"/>
                    <a:pt x="18243" y="10506"/>
                  </a:cubicBezTo>
                  <a:cubicBezTo>
                    <a:pt x="11242" y="17650"/>
                    <a:pt x="215" y="30904"/>
                    <a:pt x="108" y="31028"/>
                  </a:cubicBezTo>
                  <a:cubicBezTo>
                    <a:pt x="1" y="31153"/>
                    <a:pt x="90" y="31349"/>
                    <a:pt x="268" y="31349"/>
                  </a:cubicBezTo>
                  <a:cubicBezTo>
                    <a:pt x="321" y="31349"/>
                    <a:pt x="375" y="31331"/>
                    <a:pt x="411" y="31278"/>
                  </a:cubicBezTo>
                  <a:cubicBezTo>
                    <a:pt x="517" y="31153"/>
                    <a:pt x="11527" y="17899"/>
                    <a:pt x="18510" y="10773"/>
                  </a:cubicBezTo>
                  <a:cubicBezTo>
                    <a:pt x="24104" y="5073"/>
                    <a:pt x="30784" y="388"/>
                    <a:pt x="30855" y="352"/>
                  </a:cubicBezTo>
                  <a:cubicBezTo>
                    <a:pt x="31003" y="219"/>
                    <a:pt x="30894" y="1"/>
                    <a:pt x="307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6" name="Google Shape;2236;p7"/>
            <p:cNvSpPr/>
            <p:nvPr/>
          </p:nvSpPr>
          <p:spPr>
            <a:xfrm>
              <a:off x="9459612" y="-767471"/>
              <a:ext cx="322309" cy="247820"/>
            </a:xfrm>
            <a:custGeom>
              <a:rect b="b" l="l" r="r" t="t"/>
              <a:pathLst>
                <a:path extrusionOk="0" h="4671" w="6075">
                  <a:moveTo>
                    <a:pt x="5719" y="1"/>
                  </a:moveTo>
                  <a:cubicBezTo>
                    <a:pt x="5225" y="1"/>
                    <a:pt x="0" y="4670"/>
                    <a:pt x="0" y="4670"/>
                  </a:cubicBezTo>
                  <a:lnTo>
                    <a:pt x="6039" y="430"/>
                  </a:lnTo>
                  <a:cubicBezTo>
                    <a:pt x="6075" y="235"/>
                    <a:pt x="5950" y="39"/>
                    <a:pt x="5736" y="3"/>
                  </a:cubicBezTo>
                  <a:cubicBezTo>
                    <a:pt x="5731" y="1"/>
                    <a:pt x="5726" y="1"/>
                    <a:pt x="57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7" name="Google Shape;2237;p7"/>
            <p:cNvSpPr/>
            <p:nvPr/>
          </p:nvSpPr>
          <p:spPr>
            <a:xfrm>
              <a:off x="9171317" y="-743703"/>
              <a:ext cx="633318" cy="994357"/>
            </a:xfrm>
            <a:custGeom>
              <a:rect b="b" l="l" r="r" t="t"/>
              <a:pathLst>
                <a:path extrusionOk="0" h="18742" w="11937">
                  <a:moveTo>
                    <a:pt x="8801" y="0"/>
                  </a:moveTo>
                  <a:lnTo>
                    <a:pt x="8231" y="18"/>
                  </a:lnTo>
                  <a:cubicBezTo>
                    <a:pt x="7839" y="2423"/>
                    <a:pt x="5755" y="3492"/>
                    <a:pt x="5755" y="3492"/>
                  </a:cubicBezTo>
                  <a:cubicBezTo>
                    <a:pt x="1533" y="5184"/>
                    <a:pt x="1070" y="6912"/>
                    <a:pt x="1016" y="7803"/>
                  </a:cubicBezTo>
                  <a:cubicBezTo>
                    <a:pt x="927" y="9086"/>
                    <a:pt x="2459" y="9175"/>
                    <a:pt x="2459" y="9175"/>
                  </a:cubicBezTo>
                  <a:cubicBezTo>
                    <a:pt x="268" y="11134"/>
                    <a:pt x="1" y="12559"/>
                    <a:pt x="464" y="13272"/>
                  </a:cubicBezTo>
                  <a:cubicBezTo>
                    <a:pt x="856" y="13878"/>
                    <a:pt x="1497" y="14287"/>
                    <a:pt x="2210" y="14412"/>
                  </a:cubicBezTo>
                  <a:cubicBezTo>
                    <a:pt x="1368" y="15415"/>
                    <a:pt x="1629" y="18741"/>
                    <a:pt x="3327" y="18741"/>
                  </a:cubicBezTo>
                  <a:cubicBezTo>
                    <a:pt x="3498" y="18741"/>
                    <a:pt x="3683" y="18708"/>
                    <a:pt x="3884" y="18634"/>
                  </a:cubicBezTo>
                  <a:cubicBezTo>
                    <a:pt x="6093" y="17832"/>
                    <a:pt x="6164" y="14572"/>
                    <a:pt x="6164" y="14572"/>
                  </a:cubicBezTo>
                  <a:cubicBezTo>
                    <a:pt x="6262" y="14578"/>
                    <a:pt x="6357" y="14580"/>
                    <a:pt x="6450" y="14580"/>
                  </a:cubicBezTo>
                  <a:cubicBezTo>
                    <a:pt x="7653" y="14580"/>
                    <a:pt x="8502" y="14140"/>
                    <a:pt x="8783" y="12934"/>
                  </a:cubicBezTo>
                  <a:cubicBezTo>
                    <a:pt x="9318" y="10707"/>
                    <a:pt x="8498" y="9567"/>
                    <a:pt x="8498" y="9424"/>
                  </a:cubicBezTo>
                  <a:cubicBezTo>
                    <a:pt x="11936" y="8035"/>
                    <a:pt x="9496" y="5149"/>
                    <a:pt x="8854" y="3260"/>
                  </a:cubicBezTo>
                  <a:cubicBezTo>
                    <a:pt x="8213" y="1354"/>
                    <a:pt x="8801" y="0"/>
                    <a:pt x="880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8" name="Google Shape;2238;p7"/>
            <p:cNvSpPr/>
            <p:nvPr/>
          </p:nvSpPr>
          <p:spPr>
            <a:xfrm>
              <a:off x="9377379" y="-752033"/>
              <a:ext cx="254293" cy="819328"/>
            </a:xfrm>
            <a:custGeom>
              <a:rect b="b" l="l" r="r" t="t"/>
              <a:pathLst>
                <a:path extrusionOk="0" h="15443" w="4793">
                  <a:moveTo>
                    <a:pt x="4659" y="0"/>
                  </a:moveTo>
                  <a:cubicBezTo>
                    <a:pt x="4621" y="0"/>
                    <a:pt x="4586" y="30"/>
                    <a:pt x="4561" y="68"/>
                  </a:cubicBezTo>
                  <a:cubicBezTo>
                    <a:pt x="4543" y="157"/>
                    <a:pt x="1924" y="7889"/>
                    <a:pt x="18" y="15317"/>
                  </a:cubicBezTo>
                  <a:cubicBezTo>
                    <a:pt x="0" y="15371"/>
                    <a:pt x="36" y="15424"/>
                    <a:pt x="107" y="15442"/>
                  </a:cubicBezTo>
                  <a:lnTo>
                    <a:pt x="125" y="15442"/>
                  </a:lnTo>
                  <a:cubicBezTo>
                    <a:pt x="178" y="15442"/>
                    <a:pt x="214" y="15406"/>
                    <a:pt x="232" y="15371"/>
                  </a:cubicBezTo>
                  <a:cubicBezTo>
                    <a:pt x="2138" y="7942"/>
                    <a:pt x="4739" y="211"/>
                    <a:pt x="4774" y="139"/>
                  </a:cubicBezTo>
                  <a:cubicBezTo>
                    <a:pt x="4792" y="86"/>
                    <a:pt x="4757" y="33"/>
                    <a:pt x="4703" y="15"/>
                  </a:cubicBezTo>
                  <a:cubicBezTo>
                    <a:pt x="4688" y="5"/>
                    <a:pt x="4673" y="0"/>
                    <a:pt x="465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39" name="Google Shape;2239;p7"/>
            <p:cNvSpPr/>
            <p:nvPr/>
          </p:nvSpPr>
          <p:spPr>
            <a:xfrm>
              <a:off x="9462371" y="-523476"/>
              <a:ext cx="140914" cy="109665"/>
            </a:xfrm>
            <a:custGeom>
              <a:rect b="b" l="l" r="r" t="t"/>
              <a:pathLst>
                <a:path extrusionOk="0" h="2067" w="2656">
                  <a:moveTo>
                    <a:pt x="1747" y="0"/>
                  </a:moveTo>
                  <a:cubicBezTo>
                    <a:pt x="1712" y="0"/>
                    <a:pt x="1676" y="0"/>
                    <a:pt x="1640" y="36"/>
                  </a:cubicBezTo>
                  <a:lnTo>
                    <a:pt x="73" y="1532"/>
                  </a:lnTo>
                  <a:cubicBezTo>
                    <a:pt x="1" y="1604"/>
                    <a:pt x="69" y="1712"/>
                    <a:pt x="154" y="1712"/>
                  </a:cubicBezTo>
                  <a:cubicBezTo>
                    <a:pt x="174" y="1712"/>
                    <a:pt x="195" y="1706"/>
                    <a:pt x="215" y="1692"/>
                  </a:cubicBezTo>
                  <a:lnTo>
                    <a:pt x="1676" y="285"/>
                  </a:lnTo>
                  <a:lnTo>
                    <a:pt x="2424" y="1995"/>
                  </a:lnTo>
                  <a:cubicBezTo>
                    <a:pt x="2442" y="2049"/>
                    <a:pt x="2478" y="2067"/>
                    <a:pt x="2531" y="2067"/>
                  </a:cubicBezTo>
                  <a:cubicBezTo>
                    <a:pt x="2602" y="2067"/>
                    <a:pt x="2656" y="1995"/>
                    <a:pt x="2620" y="1924"/>
                  </a:cubicBezTo>
                  <a:lnTo>
                    <a:pt x="1819" y="71"/>
                  </a:lnTo>
                  <a:cubicBezTo>
                    <a:pt x="1801" y="36"/>
                    <a:pt x="1783" y="0"/>
                    <a:pt x="17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0" name="Google Shape;2240;p7"/>
            <p:cNvSpPr/>
            <p:nvPr/>
          </p:nvSpPr>
          <p:spPr>
            <a:xfrm>
              <a:off x="9408574" y="-346222"/>
              <a:ext cx="131417" cy="101600"/>
            </a:xfrm>
            <a:custGeom>
              <a:rect b="b" l="l" r="r" t="t"/>
              <a:pathLst>
                <a:path extrusionOk="0" h="1915" w="2477">
                  <a:moveTo>
                    <a:pt x="1665" y="0"/>
                  </a:moveTo>
                  <a:cubicBezTo>
                    <a:pt x="1643" y="0"/>
                    <a:pt x="1621" y="8"/>
                    <a:pt x="1603" y="26"/>
                  </a:cubicBezTo>
                  <a:lnTo>
                    <a:pt x="54" y="1469"/>
                  </a:lnTo>
                  <a:cubicBezTo>
                    <a:pt x="0" y="1522"/>
                    <a:pt x="0" y="1576"/>
                    <a:pt x="54" y="1629"/>
                  </a:cubicBezTo>
                  <a:cubicBezTo>
                    <a:pt x="71" y="1647"/>
                    <a:pt x="98" y="1656"/>
                    <a:pt x="125" y="1656"/>
                  </a:cubicBezTo>
                  <a:cubicBezTo>
                    <a:pt x="151" y="1656"/>
                    <a:pt x="178" y="1647"/>
                    <a:pt x="196" y="1629"/>
                  </a:cubicBezTo>
                  <a:lnTo>
                    <a:pt x="1639" y="293"/>
                  </a:lnTo>
                  <a:lnTo>
                    <a:pt x="2245" y="1843"/>
                  </a:lnTo>
                  <a:cubicBezTo>
                    <a:pt x="2262" y="1896"/>
                    <a:pt x="2316" y="1914"/>
                    <a:pt x="2352" y="1914"/>
                  </a:cubicBezTo>
                  <a:lnTo>
                    <a:pt x="2387" y="1914"/>
                  </a:lnTo>
                  <a:cubicBezTo>
                    <a:pt x="2441" y="1896"/>
                    <a:pt x="2476" y="1825"/>
                    <a:pt x="2441" y="1772"/>
                  </a:cubicBezTo>
                  <a:lnTo>
                    <a:pt x="1782" y="79"/>
                  </a:lnTo>
                  <a:cubicBezTo>
                    <a:pt x="1758" y="32"/>
                    <a:pt x="1710" y="0"/>
                    <a:pt x="1665"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1" name="Google Shape;2241;p7"/>
            <p:cNvSpPr/>
            <p:nvPr/>
          </p:nvSpPr>
          <p:spPr>
            <a:xfrm>
              <a:off x="9365442" y="-177563"/>
              <a:ext cx="132001" cy="102131"/>
            </a:xfrm>
            <a:custGeom>
              <a:rect b="b" l="l" r="r" t="t"/>
              <a:pathLst>
                <a:path extrusionOk="0" h="1925" w="2488">
                  <a:moveTo>
                    <a:pt x="1543" y="0"/>
                  </a:moveTo>
                  <a:cubicBezTo>
                    <a:pt x="1508" y="0"/>
                    <a:pt x="1472" y="0"/>
                    <a:pt x="1454" y="36"/>
                  </a:cubicBezTo>
                  <a:lnTo>
                    <a:pt x="83" y="1514"/>
                  </a:lnTo>
                  <a:cubicBezTo>
                    <a:pt x="1" y="1582"/>
                    <a:pt x="76" y="1692"/>
                    <a:pt x="155" y="1692"/>
                  </a:cubicBezTo>
                  <a:cubicBezTo>
                    <a:pt x="179" y="1692"/>
                    <a:pt x="204" y="1682"/>
                    <a:pt x="225" y="1657"/>
                  </a:cubicBezTo>
                  <a:lnTo>
                    <a:pt x="1508" y="285"/>
                  </a:lnTo>
                  <a:lnTo>
                    <a:pt x="2274" y="1871"/>
                  </a:lnTo>
                  <a:cubicBezTo>
                    <a:pt x="2292" y="1906"/>
                    <a:pt x="2327" y="1924"/>
                    <a:pt x="2363" y="1924"/>
                  </a:cubicBezTo>
                  <a:lnTo>
                    <a:pt x="2416" y="1924"/>
                  </a:lnTo>
                  <a:cubicBezTo>
                    <a:pt x="2470" y="1888"/>
                    <a:pt x="2488" y="1835"/>
                    <a:pt x="2452" y="1782"/>
                  </a:cubicBezTo>
                  <a:lnTo>
                    <a:pt x="1633" y="54"/>
                  </a:lnTo>
                  <a:cubicBezTo>
                    <a:pt x="1615" y="36"/>
                    <a:pt x="1579" y="0"/>
                    <a:pt x="15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2" name="Google Shape;2242;p7"/>
            <p:cNvSpPr/>
            <p:nvPr/>
          </p:nvSpPr>
          <p:spPr>
            <a:xfrm>
              <a:off x="9304588" y="-356196"/>
              <a:ext cx="32204" cy="23663"/>
            </a:xfrm>
            <a:custGeom>
              <a:rect b="b" l="l" r="r" t="t"/>
              <a:pathLst>
                <a:path extrusionOk="0" h="446" w="607">
                  <a:moveTo>
                    <a:pt x="321" y="0"/>
                  </a:moveTo>
                  <a:cubicBezTo>
                    <a:pt x="36" y="0"/>
                    <a:pt x="0" y="446"/>
                    <a:pt x="286"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3" name="Google Shape;2243;p7"/>
            <p:cNvSpPr/>
            <p:nvPr/>
          </p:nvSpPr>
          <p:spPr>
            <a:xfrm>
              <a:off x="9372657" y="-411054"/>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4" name="Google Shape;2244;p7"/>
            <p:cNvSpPr/>
            <p:nvPr/>
          </p:nvSpPr>
          <p:spPr>
            <a:xfrm>
              <a:off x="9328198" y="-209714"/>
              <a:ext cx="32204" cy="23663"/>
            </a:xfrm>
            <a:custGeom>
              <a:rect b="b" l="l" r="r" t="t"/>
              <a:pathLst>
                <a:path extrusionOk="0" h="446" w="607">
                  <a:moveTo>
                    <a:pt x="322" y="0"/>
                  </a:moveTo>
                  <a:cubicBezTo>
                    <a:pt x="36" y="0"/>
                    <a:pt x="1" y="446"/>
                    <a:pt x="286" y="446"/>
                  </a:cubicBezTo>
                  <a:cubicBezTo>
                    <a:pt x="571" y="446"/>
                    <a:pt x="607" y="0"/>
                    <a:pt x="3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5" name="Google Shape;2245;p7"/>
            <p:cNvSpPr/>
            <p:nvPr/>
          </p:nvSpPr>
          <p:spPr>
            <a:xfrm>
              <a:off x="9239385" y="-100104"/>
              <a:ext cx="32151" cy="23716"/>
            </a:xfrm>
            <a:custGeom>
              <a:rect b="b" l="l" r="r" t="t"/>
              <a:pathLst>
                <a:path extrusionOk="0" h="447" w="606">
                  <a:moveTo>
                    <a:pt x="321" y="1"/>
                  </a:moveTo>
                  <a:cubicBezTo>
                    <a:pt x="54"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6" name="Google Shape;2246;p7"/>
            <p:cNvSpPr/>
            <p:nvPr/>
          </p:nvSpPr>
          <p:spPr>
            <a:xfrm>
              <a:off x="9311220" y="-15006"/>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7" name="Google Shape;2247;p7"/>
            <p:cNvSpPr/>
            <p:nvPr/>
          </p:nvSpPr>
          <p:spPr>
            <a:xfrm>
              <a:off x="9311220" y="145642"/>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8" name="Google Shape;2248;p7"/>
            <p:cNvSpPr/>
            <p:nvPr/>
          </p:nvSpPr>
          <p:spPr>
            <a:xfrm>
              <a:off x="9406665" y="114446"/>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49" name="Google Shape;2249;p7"/>
            <p:cNvSpPr/>
            <p:nvPr/>
          </p:nvSpPr>
          <p:spPr>
            <a:xfrm>
              <a:off x="9437860" y="-32036"/>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0" name="Google Shape;2250;p7"/>
            <p:cNvSpPr/>
            <p:nvPr/>
          </p:nvSpPr>
          <p:spPr>
            <a:xfrm>
              <a:off x="9577711" y="-42435"/>
              <a:ext cx="32204" cy="23663"/>
            </a:xfrm>
            <a:custGeom>
              <a:rect b="b" l="l" r="r" t="t"/>
              <a:pathLst>
                <a:path extrusionOk="0" h="446" w="607">
                  <a:moveTo>
                    <a:pt x="321" y="1"/>
                  </a:moveTo>
                  <a:cubicBezTo>
                    <a:pt x="36" y="1"/>
                    <a:pt x="1" y="446"/>
                    <a:pt x="286" y="446"/>
                  </a:cubicBezTo>
                  <a:cubicBezTo>
                    <a:pt x="553" y="446"/>
                    <a:pt x="607"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1" name="Google Shape;2251;p7"/>
            <p:cNvSpPr/>
            <p:nvPr/>
          </p:nvSpPr>
          <p:spPr>
            <a:xfrm>
              <a:off x="9522906" y="-195549"/>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2" name="Google Shape;2252;p7"/>
            <p:cNvSpPr/>
            <p:nvPr/>
          </p:nvSpPr>
          <p:spPr>
            <a:xfrm>
              <a:off x="9601373" y="-322189"/>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3" name="Google Shape;2253;p7"/>
            <p:cNvSpPr/>
            <p:nvPr/>
          </p:nvSpPr>
          <p:spPr>
            <a:xfrm>
              <a:off x="9635381" y="-411054"/>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4" name="Google Shape;2254;p7"/>
            <p:cNvSpPr/>
            <p:nvPr/>
          </p:nvSpPr>
          <p:spPr>
            <a:xfrm>
              <a:off x="9580576" y="-537694"/>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5" name="Google Shape;2255;p7"/>
            <p:cNvSpPr/>
            <p:nvPr/>
          </p:nvSpPr>
          <p:spPr>
            <a:xfrm>
              <a:off x="9444492" y="-523476"/>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6" name="Google Shape;2256;p7"/>
            <p:cNvSpPr/>
            <p:nvPr/>
          </p:nvSpPr>
          <p:spPr>
            <a:xfrm>
              <a:off x="9280024" y="-434663"/>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7" name="Google Shape;2257;p7"/>
            <p:cNvSpPr/>
            <p:nvPr/>
          </p:nvSpPr>
          <p:spPr>
            <a:xfrm>
              <a:off x="8594407" y="-787154"/>
              <a:ext cx="1058076" cy="525987"/>
            </a:xfrm>
            <a:custGeom>
              <a:rect b="b" l="l" r="r" t="t"/>
              <a:pathLst>
                <a:path extrusionOk="0" h="9914" w="19943">
                  <a:moveTo>
                    <a:pt x="10667" y="0"/>
                  </a:moveTo>
                  <a:cubicBezTo>
                    <a:pt x="9904" y="0"/>
                    <a:pt x="9404" y="229"/>
                    <a:pt x="9075" y="427"/>
                  </a:cubicBezTo>
                  <a:cubicBezTo>
                    <a:pt x="7989" y="1104"/>
                    <a:pt x="8790" y="2405"/>
                    <a:pt x="8790" y="2405"/>
                  </a:cubicBezTo>
                  <a:cubicBezTo>
                    <a:pt x="7922" y="2200"/>
                    <a:pt x="7196" y="2112"/>
                    <a:pt x="6597" y="2112"/>
                  </a:cubicBezTo>
                  <a:cubicBezTo>
                    <a:pt x="5216" y="2112"/>
                    <a:pt x="4507" y="2576"/>
                    <a:pt x="4283" y="3135"/>
                  </a:cubicBezTo>
                  <a:cubicBezTo>
                    <a:pt x="4016" y="3812"/>
                    <a:pt x="4052" y="4560"/>
                    <a:pt x="4355" y="5219"/>
                  </a:cubicBezTo>
                  <a:cubicBezTo>
                    <a:pt x="4321" y="5217"/>
                    <a:pt x="4287" y="5215"/>
                    <a:pt x="4252" y="5215"/>
                  </a:cubicBezTo>
                  <a:cubicBezTo>
                    <a:pt x="2793" y="5215"/>
                    <a:pt x="0" y="7709"/>
                    <a:pt x="1896" y="9014"/>
                  </a:cubicBezTo>
                  <a:cubicBezTo>
                    <a:pt x="2413" y="9373"/>
                    <a:pt x="2987" y="9504"/>
                    <a:pt x="3550" y="9504"/>
                  </a:cubicBezTo>
                  <a:cubicBezTo>
                    <a:pt x="5080" y="9504"/>
                    <a:pt x="6528" y="8533"/>
                    <a:pt x="6528" y="8533"/>
                  </a:cubicBezTo>
                  <a:cubicBezTo>
                    <a:pt x="7059" y="9397"/>
                    <a:pt x="7690" y="9913"/>
                    <a:pt x="8486" y="9913"/>
                  </a:cubicBezTo>
                  <a:cubicBezTo>
                    <a:pt x="8757" y="9913"/>
                    <a:pt x="9048" y="9853"/>
                    <a:pt x="9360" y="9726"/>
                  </a:cubicBezTo>
                  <a:cubicBezTo>
                    <a:pt x="11498" y="8871"/>
                    <a:pt x="11961" y="7553"/>
                    <a:pt x="12068" y="7464"/>
                  </a:cubicBezTo>
                  <a:cubicBezTo>
                    <a:pt x="12711" y="7879"/>
                    <a:pt x="13261" y="8052"/>
                    <a:pt x="13740" y="8052"/>
                  </a:cubicBezTo>
                  <a:cubicBezTo>
                    <a:pt x="15585" y="8052"/>
                    <a:pt x="16372" y="5477"/>
                    <a:pt x="17306" y="4204"/>
                  </a:cubicBezTo>
                  <a:cubicBezTo>
                    <a:pt x="18499" y="2583"/>
                    <a:pt x="19942" y="2262"/>
                    <a:pt x="19942" y="2262"/>
                  </a:cubicBezTo>
                  <a:lnTo>
                    <a:pt x="19604" y="1817"/>
                  </a:lnTo>
                  <a:cubicBezTo>
                    <a:pt x="18873" y="2179"/>
                    <a:pt x="18155" y="2300"/>
                    <a:pt x="17521" y="2300"/>
                  </a:cubicBezTo>
                  <a:cubicBezTo>
                    <a:pt x="16255" y="2300"/>
                    <a:pt x="15328" y="1817"/>
                    <a:pt x="15328" y="1817"/>
                  </a:cubicBezTo>
                  <a:cubicBezTo>
                    <a:pt x="13163" y="404"/>
                    <a:pt x="11682" y="0"/>
                    <a:pt x="106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8" name="Google Shape;2258;p7"/>
            <p:cNvSpPr/>
            <p:nvPr/>
          </p:nvSpPr>
          <p:spPr>
            <a:xfrm>
              <a:off x="8841480" y="-684389"/>
              <a:ext cx="813280" cy="280979"/>
            </a:xfrm>
            <a:custGeom>
              <a:rect b="b" l="l" r="r" t="t"/>
              <a:pathLst>
                <a:path extrusionOk="0" h="5296" w="15329">
                  <a:moveTo>
                    <a:pt x="15190" y="0"/>
                  </a:moveTo>
                  <a:cubicBezTo>
                    <a:pt x="15181" y="0"/>
                    <a:pt x="15171" y="2"/>
                    <a:pt x="15160" y="5"/>
                  </a:cubicBezTo>
                  <a:cubicBezTo>
                    <a:pt x="15071" y="22"/>
                    <a:pt x="7251" y="2356"/>
                    <a:pt x="90" y="5082"/>
                  </a:cubicBezTo>
                  <a:cubicBezTo>
                    <a:pt x="36" y="5100"/>
                    <a:pt x="0" y="5171"/>
                    <a:pt x="18" y="5224"/>
                  </a:cubicBezTo>
                  <a:cubicBezTo>
                    <a:pt x="36" y="5260"/>
                    <a:pt x="72" y="5295"/>
                    <a:pt x="125" y="5295"/>
                  </a:cubicBezTo>
                  <a:cubicBezTo>
                    <a:pt x="143" y="5295"/>
                    <a:pt x="143" y="5278"/>
                    <a:pt x="161" y="5278"/>
                  </a:cubicBezTo>
                  <a:cubicBezTo>
                    <a:pt x="7322" y="2552"/>
                    <a:pt x="15143" y="236"/>
                    <a:pt x="15214" y="201"/>
                  </a:cubicBezTo>
                  <a:cubicBezTo>
                    <a:pt x="15328" y="168"/>
                    <a:pt x="15293" y="0"/>
                    <a:pt x="151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9" name="Google Shape;2259;p7"/>
            <p:cNvSpPr/>
            <p:nvPr/>
          </p:nvSpPr>
          <p:spPr>
            <a:xfrm>
              <a:off x="9299867" y="-633351"/>
              <a:ext cx="124785" cy="125051"/>
            </a:xfrm>
            <a:custGeom>
              <a:rect b="b" l="l" r="r" t="t"/>
              <a:pathLst>
                <a:path extrusionOk="0" h="2357" w="2352">
                  <a:moveTo>
                    <a:pt x="98" y="0"/>
                  </a:moveTo>
                  <a:cubicBezTo>
                    <a:pt x="54" y="0"/>
                    <a:pt x="15" y="35"/>
                    <a:pt x="0" y="94"/>
                  </a:cubicBezTo>
                  <a:cubicBezTo>
                    <a:pt x="0" y="147"/>
                    <a:pt x="36" y="201"/>
                    <a:pt x="89" y="218"/>
                  </a:cubicBezTo>
                  <a:lnTo>
                    <a:pt x="2085" y="610"/>
                  </a:lnTo>
                  <a:lnTo>
                    <a:pt x="1105" y="2196"/>
                  </a:lnTo>
                  <a:cubicBezTo>
                    <a:pt x="1069" y="2249"/>
                    <a:pt x="1087" y="2320"/>
                    <a:pt x="1141" y="2338"/>
                  </a:cubicBezTo>
                  <a:cubicBezTo>
                    <a:pt x="1158" y="2356"/>
                    <a:pt x="1176" y="2356"/>
                    <a:pt x="1194" y="2356"/>
                  </a:cubicBezTo>
                  <a:cubicBezTo>
                    <a:pt x="1230" y="2356"/>
                    <a:pt x="1265" y="2338"/>
                    <a:pt x="1301" y="2303"/>
                  </a:cubicBezTo>
                  <a:lnTo>
                    <a:pt x="2352" y="575"/>
                  </a:lnTo>
                  <a:cubicBezTo>
                    <a:pt x="2352" y="557"/>
                    <a:pt x="2352" y="521"/>
                    <a:pt x="2352" y="486"/>
                  </a:cubicBezTo>
                  <a:cubicBezTo>
                    <a:pt x="2334" y="450"/>
                    <a:pt x="2298" y="432"/>
                    <a:pt x="2263" y="432"/>
                  </a:cubicBezTo>
                  <a:lnTo>
                    <a:pt x="125" y="5"/>
                  </a:lnTo>
                  <a:cubicBezTo>
                    <a:pt x="116" y="2"/>
                    <a:pt x="107" y="0"/>
                    <a:pt x="9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0" name="Google Shape;2260;p7"/>
            <p:cNvSpPr/>
            <p:nvPr/>
          </p:nvSpPr>
          <p:spPr>
            <a:xfrm>
              <a:off x="9123727" y="-577591"/>
              <a:ext cx="124202" cy="115554"/>
            </a:xfrm>
            <a:custGeom>
              <a:rect b="b" l="l" r="r" t="t"/>
              <a:pathLst>
                <a:path extrusionOk="0" h="2178" w="2341">
                  <a:moveTo>
                    <a:pt x="154" y="1"/>
                  </a:moveTo>
                  <a:cubicBezTo>
                    <a:pt x="36" y="1"/>
                    <a:pt x="0" y="184"/>
                    <a:pt x="132" y="201"/>
                  </a:cubicBezTo>
                  <a:lnTo>
                    <a:pt x="2056" y="610"/>
                  </a:lnTo>
                  <a:lnTo>
                    <a:pt x="1147" y="2018"/>
                  </a:lnTo>
                  <a:cubicBezTo>
                    <a:pt x="1094" y="2089"/>
                    <a:pt x="1147" y="2178"/>
                    <a:pt x="1236" y="2178"/>
                  </a:cubicBezTo>
                  <a:cubicBezTo>
                    <a:pt x="1254" y="2178"/>
                    <a:pt x="1290" y="2160"/>
                    <a:pt x="1307" y="2142"/>
                  </a:cubicBezTo>
                  <a:lnTo>
                    <a:pt x="2323" y="610"/>
                  </a:lnTo>
                  <a:cubicBezTo>
                    <a:pt x="2341" y="575"/>
                    <a:pt x="2341" y="539"/>
                    <a:pt x="2341" y="503"/>
                  </a:cubicBezTo>
                  <a:cubicBezTo>
                    <a:pt x="2323" y="468"/>
                    <a:pt x="2287" y="450"/>
                    <a:pt x="2252" y="450"/>
                  </a:cubicBezTo>
                  <a:lnTo>
                    <a:pt x="185" y="5"/>
                  </a:lnTo>
                  <a:cubicBezTo>
                    <a:pt x="174" y="2"/>
                    <a:pt x="164" y="1"/>
                    <a:pt x="15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1" name="Google Shape;2261;p7"/>
            <p:cNvSpPr/>
            <p:nvPr/>
          </p:nvSpPr>
          <p:spPr>
            <a:xfrm>
              <a:off x="8962443" y="-513289"/>
              <a:ext cx="118207" cy="114599"/>
            </a:xfrm>
            <a:custGeom>
              <a:rect b="b" l="l" r="r" t="t"/>
              <a:pathLst>
                <a:path extrusionOk="0" h="2160" w="2228">
                  <a:moveTo>
                    <a:pt x="104" y="1"/>
                  </a:moveTo>
                  <a:cubicBezTo>
                    <a:pt x="59" y="1"/>
                    <a:pt x="19" y="47"/>
                    <a:pt x="19" y="93"/>
                  </a:cubicBezTo>
                  <a:cubicBezTo>
                    <a:pt x="1" y="147"/>
                    <a:pt x="36" y="200"/>
                    <a:pt x="108" y="218"/>
                  </a:cubicBezTo>
                  <a:lnTo>
                    <a:pt x="1942" y="467"/>
                  </a:lnTo>
                  <a:lnTo>
                    <a:pt x="1105" y="1999"/>
                  </a:lnTo>
                  <a:cubicBezTo>
                    <a:pt x="1070" y="2053"/>
                    <a:pt x="1087" y="2106"/>
                    <a:pt x="1141" y="2142"/>
                  </a:cubicBezTo>
                  <a:cubicBezTo>
                    <a:pt x="1159" y="2142"/>
                    <a:pt x="1176" y="2160"/>
                    <a:pt x="1194" y="2160"/>
                  </a:cubicBezTo>
                  <a:cubicBezTo>
                    <a:pt x="1230" y="2160"/>
                    <a:pt x="1283" y="2142"/>
                    <a:pt x="1301" y="2106"/>
                  </a:cubicBezTo>
                  <a:lnTo>
                    <a:pt x="2228" y="432"/>
                  </a:lnTo>
                  <a:cubicBezTo>
                    <a:pt x="2228" y="396"/>
                    <a:pt x="2228" y="360"/>
                    <a:pt x="2228" y="325"/>
                  </a:cubicBezTo>
                  <a:cubicBezTo>
                    <a:pt x="2210" y="307"/>
                    <a:pt x="2174" y="271"/>
                    <a:pt x="2138" y="271"/>
                  </a:cubicBezTo>
                  <a:lnTo>
                    <a:pt x="125" y="4"/>
                  </a:lnTo>
                  <a:cubicBezTo>
                    <a:pt x="118" y="2"/>
                    <a:pt x="111" y="1"/>
                    <a:pt x="1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2" name="Google Shape;2262;p7"/>
            <p:cNvSpPr/>
            <p:nvPr/>
          </p:nvSpPr>
          <p:spPr>
            <a:xfrm>
              <a:off x="9116512" y="-417633"/>
              <a:ext cx="32204" cy="23663"/>
            </a:xfrm>
            <a:custGeom>
              <a:rect b="b" l="l" r="r" t="t"/>
              <a:pathLst>
                <a:path extrusionOk="0" h="446" w="607">
                  <a:moveTo>
                    <a:pt x="321" y="0"/>
                  </a:moveTo>
                  <a:cubicBezTo>
                    <a:pt x="36" y="0"/>
                    <a:pt x="0" y="446"/>
                    <a:pt x="285"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3" name="Google Shape;2263;p7"/>
            <p:cNvSpPr/>
            <p:nvPr/>
          </p:nvSpPr>
          <p:spPr>
            <a:xfrm>
              <a:off x="9040910" y="-328820"/>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4" name="Google Shape;2264;p7"/>
            <p:cNvSpPr/>
            <p:nvPr/>
          </p:nvSpPr>
          <p:spPr>
            <a:xfrm>
              <a:off x="8955864" y="-387392"/>
              <a:ext cx="33106" cy="23663"/>
            </a:xfrm>
            <a:custGeom>
              <a:rect b="b" l="l" r="r" t="t"/>
              <a:pathLst>
                <a:path extrusionOk="0" h="446" w="624">
                  <a:moveTo>
                    <a:pt x="338" y="0"/>
                  </a:moveTo>
                  <a:cubicBezTo>
                    <a:pt x="53" y="0"/>
                    <a:pt x="0" y="446"/>
                    <a:pt x="285" y="446"/>
                  </a:cubicBezTo>
                  <a:cubicBezTo>
                    <a:pt x="570" y="446"/>
                    <a:pt x="624" y="0"/>
                    <a:pt x="33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5" name="Google Shape;2265;p7"/>
            <p:cNvSpPr/>
            <p:nvPr/>
          </p:nvSpPr>
          <p:spPr>
            <a:xfrm>
              <a:off x="8809329" y="-35338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6" name="Google Shape;2266;p7"/>
            <p:cNvSpPr/>
            <p:nvPr/>
          </p:nvSpPr>
          <p:spPr>
            <a:xfrm>
              <a:off x="8710118" y="-366595"/>
              <a:ext cx="32151" cy="23663"/>
            </a:xfrm>
            <a:custGeom>
              <a:rect b="b" l="l" r="r" t="t"/>
              <a:pathLst>
                <a:path extrusionOk="0" h="446" w="606">
                  <a:moveTo>
                    <a:pt x="339" y="0"/>
                  </a:moveTo>
                  <a:cubicBezTo>
                    <a:pt x="54" y="0"/>
                    <a:pt x="0" y="446"/>
                    <a:pt x="285" y="446"/>
                  </a:cubicBezTo>
                  <a:cubicBezTo>
                    <a:pt x="570" y="446"/>
                    <a:pt x="606"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7" name="Google Shape;2267;p7"/>
            <p:cNvSpPr/>
            <p:nvPr/>
          </p:nvSpPr>
          <p:spPr>
            <a:xfrm>
              <a:off x="8802750" y="-472438"/>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8" name="Google Shape;2268;p7"/>
            <p:cNvSpPr/>
            <p:nvPr/>
          </p:nvSpPr>
          <p:spPr>
            <a:xfrm>
              <a:off x="8935067" y="-626507"/>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69" name="Google Shape;2269;p7"/>
            <p:cNvSpPr/>
            <p:nvPr/>
          </p:nvSpPr>
          <p:spPr>
            <a:xfrm>
              <a:off x="8870765" y="-547138"/>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0" name="Google Shape;2270;p7"/>
            <p:cNvSpPr/>
            <p:nvPr/>
          </p:nvSpPr>
          <p:spPr>
            <a:xfrm>
              <a:off x="9048443" y="-601943"/>
              <a:ext cx="32204" cy="23663"/>
            </a:xfrm>
            <a:custGeom>
              <a:rect b="b" l="l" r="r" t="t"/>
              <a:pathLst>
                <a:path extrusionOk="0" h="446" w="607">
                  <a:moveTo>
                    <a:pt x="321" y="0"/>
                  </a:moveTo>
                  <a:cubicBezTo>
                    <a:pt x="36" y="0"/>
                    <a:pt x="1" y="446"/>
                    <a:pt x="286" y="446"/>
                  </a:cubicBezTo>
                  <a:cubicBezTo>
                    <a:pt x="553" y="446"/>
                    <a:pt x="607"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1" name="Google Shape;2271;p7"/>
            <p:cNvSpPr/>
            <p:nvPr/>
          </p:nvSpPr>
          <p:spPr>
            <a:xfrm>
              <a:off x="9109880" y="-721951"/>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2" name="Google Shape;2272;p7"/>
            <p:cNvSpPr/>
            <p:nvPr/>
          </p:nvSpPr>
          <p:spPr>
            <a:xfrm>
              <a:off x="9235618" y="-721951"/>
              <a:ext cx="33106" cy="23663"/>
            </a:xfrm>
            <a:custGeom>
              <a:rect b="b" l="l" r="r" t="t"/>
              <a:pathLst>
                <a:path extrusionOk="0" h="446" w="624">
                  <a:moveTo>
                    <a:pt x="339" y="0"/>
                  </a:moveTo>
                  <a:cubicBezTo>
                    <a:pt x="53" y="0"/>
                    <a:pt x="0" y="445"/>
                    <a:pt x="285" y="445"/>
                  </a:cubicBezTo>
                  <a:cubicBezTo>
                    <a:pt x="570" y="445"/>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3" name="Google Shape;2273;p7"/>
            <p:cNvSpPr/>
            <p:nvPr/>
          </p:nvSpPr>
          <p:spPr>
            <a:xfrm>
              <a:off x="9208189" y="-635950"/>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4" name="Google Shape;2274;p7"/>
            <p:cNvSpPr/>
            <p:nvPr/>
          </p:nvSpPr>
          <p:spPr>
            <a:xfrm>
              <a:off x="9280024" y="-47906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5" name="Google Shape;2275;p7"/>
            <p:cNvSpPr/>
            <p:nvPr/>
          </p:nvSpPr>
          <p:spPr>
            <a:xfrm>
              <a:off x="9368837" y="-411054"/>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6" name="Google Shape;2276;p7"/>
            <p:cNvSpPr/>
            <p:nvPr/>
          </p:nvSpPr>
          <p:spPr>
            <a:xfrm>
              <a:off x="9423695" y="-527296"/>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7" name="Google Shape;2277;p7"/>
            <p:cNvSpPr/>
            <p:nvPr/>
          </p:nvSpPr>
          <p:spPr>
            <a:xfrm>
              <a:off x="6529702" y="-760362"/>
              <a:ext cx="1282605" cy="881509"/>
            </a:xfrm>
            <a:custGeom>
              <a:rect b="b" l="l" r="r" t="t"/>
              <a:pathLst>
                <a:path extrusionOk="0" h="16615" w="24175">
                  <a:moveTo>
                    <a:pt x="24000" y="0"/>
                  </a:moveTo>
                  <a:cubicBezTo>
                    <a:pt x="23981" y="0"/>
                    <a:pt x="23962" y="4"/>
                    <a:pt x="23943" y="11"/>
                  </a:cubicBezTo>
                  <a:cubicBezTo>
                    <a:pt x="23480" y="136"/>
                    <a:pt x="22999" y="207"/>
                    <a:pt x="22518" y="243"/>
                  </a:cubicBezTo>
                  <a:cubicBezTo>
                    <a:pt x="18813" y="653"/>
                    <a:pt x="10119" y="1650"/>
                    <a:pt x="54" y="16365"/>
                  </a:cubicBezTo>
                  <a:cubicBezTo>
                    <a:pt x="1" y="16436"/>
                    <a:pt x="19" y="16543"/>
                    <a:pt x="90" y="16597"/>
                  </a:cubicBezTo>
                  <a:cubicBezTo>
                    <a:pt x="125" y="16597"/>
                    <a:pt x="143" y="16614"/>
                    <a:pt x="179" y="16614"/>
                  </a:cubicBezTo>
                  <a:cubicBezTo>
                    <a:pt x="232" y="16614"/>
                    <a:pt x="286" y="16597"/>
                    <a:pt x="321" y="16561"/>
                  </a:cubicBezTo>
                  <a:cubicBezTo>
                    <a:pt x="10315" y="1971"/>
                    <a:pt x="18902" y="991"/>
                    <a:pt x="22554" y="564"/>
                  </a:cubicBezTo>
                  <a:cubicBezTo>
                    <a:pt x="23070" y="528"/>
                    <a:pt x="23569" y="439"/>
                    <a:pt x="24050" y="314"/>
                  </a:cubicBezTo>
                  <a:cubicBezTo>
                    <a:pt x="24139" y="279"/>
                    <a:pt x="24175" y="190"/>
                    <a:pt x="24157" y="118"/>
                  </a:cubicBezTo>
                  <a:cubicBezTo>
                    <a:pt x="24129" y="48"/>
                    <a:pt x="24068" y="0"/>
                    <a:pt x="2400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8" name="Google Shape;2278;p7"/>
            <p:cNvSpPr/>
            <p:nvPr/>
          </p:nvSpPr>
          <p:spPr>
            <a:xfrm>
              <a:off x="6987134" y="-602102"/>
              <a:ext cx="278910" cy="643875"/>
            </a:xfrm>
            <a:custGeom>
              <a:rect b="b" l="l" r="r" t="t"/>
              <a:pathLst>
                <a:path extrusionOk="0" h="12136" w="5257">
                  <a:moveTo>
                    <a:pt x="5079" y="0"/>
                  </a:moveTo>
                  <a:cubicBezTo>
                    <a:pt x="5003" y="0"/>
                    <a:pt x="4933" y="51"/>
                    <a:pt x="4918" y="128"/>
                  </a:cubicBezTo>
                  <a:cubicBezTo>
                    <a:pt x="4169" y="5134"/>
                    <a:pt x="90" y="11814"/>
                    <a:pt x="36" y="11886"/>
                  </a:cubicBezTo>
                  <a:cubicBezTo>
                    <a:pt x="1" y="11957"/>
                    <a:pt x="19" y="12046"/>
                    <a:pt x="90" y="12099"/>
                  </a:cubicBezTo>
                  <a:cubicBezTo>
                    <a:pt x="126" y="12117"/>
                    <a:pt x="143" y="12117"/>
                    <a:pt x="179" y="12135"/>
                  </a:cubicBezTo>
                  <a:cubicBezTo>
                    <a:pt x="232" y="12135"/>
                    <a:pt x="286" y="12099"/>
                    <a:pt x="321" y="12046"/>
                  </a:cubicBezTo>
                  <a:cubicBezTo>
                    <a:pt x="357" y="11993"/>
                    <a:pt x="4472" y="5241"/>
                    <a:pt x="5238" y="182"/>
                  </a:cubicBezTo>
                  <a:cubicBezTo>
                    <a:pt x="5256" y="93"/>
                    <a:pt x="5203" y="21"/>
                    <a:pt x="5114" y="3"/>
                  </a:cubicBezTo>
                  <a:cubicBezTo>
                    <a:pt x="5102" y="1"/>
                    <a:pt x="5091" y="0"/>
                    <a:pt x="507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79" name="Google Shape;2279;p7"/>
            <p:cNvSpPr/>
            <p:nvPr/>
          </p:nvSpPr>
          <p:spPr>
            <a:xfrm>
              <a:off x="6790038" y="-224410"/>
              <a:ext cx="82819" cy="290741"/>
            </a:xfrm>
            <a:custGeom>
              <a:rect b="b" l="l" r="r" t="t"/>
              <a:pathLst>
                <a:path extrusionOk="0" h="5480" w="1561">
                  <a:moveTo>
                    <a:pt x="213" y="1"/>
                  </a:moveTo>
                  <a:cubicBezTo>
                    <a:pt x="110" y="1"/>
                    <a:pt x="0" y="97"/>
                    <a:pt x="46" y="224"/>
                  </a:cubicBezTo>
                  <a:cubicBezTo>
                    <a:pt x="64" y="260"/>
                    <a:pt x="1222" y="3110"/>
                    <a:pt x="349" y="5265"/>
                  </a:cubicBezTo>
                  <a:cubicBezTo>
                    <a:pt x="331" y="5337"/>
                    <a:pt x="367" y="5444"/>
                    <a:pt x="456" y="5461"/>
                  </a:cubicBezTo>
                  <a:cubicBezTo>
                    <a:pt x="474" y="5479"/>
                    <a:pt x="491" y="5479"/>
                    <a:pt x="509" y="5479"/>
                  </a:cubicBezTo>
                  <a:cubicBezTo>
                    <a:pt x="563" y="5479"/>
                    <a:pt x="634" y="5444"/>
                    <a:pt x="652" y="5372"/>
                  </a:cubicBezTo>
                  <a:cubicBezTo>
                    <a:pt x="1560" y="3110"/>
                    <a:pt x="402" y="224"/>
                    <a:pt x="349" y="99"/>
                  </a:cubicBezTo>
                  <a:cubicBezTo>
                    <a:pt x="324" y="30"/>
                    <a:pt x="269" y="1"/>
                    <a:pt x="21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0" name="Google Shape;2280;p7"/>
            <p:cNvSpPr/>
            <p:nvPr/>
          </p:nvSpPr>
          <p:spPr>
            <a:xfrm>
              <a:off x="6931746" y="16615"/>
              <a:ext cx="101759" cy="84198"/>
            </a:xfrm>
            <a:custGeom>
              <a:rect b="b" l="l" r="r" t="t"/>
              <a:pathLst>
                <a:path extrusionOk="0" h="1587" w="1918">
                  <a:moveTo>
                    <a:pt x="935" y="1"/>
                  </a:moveTo>
                  <a:cubicBezTo>
                    <a:pt x="431" y="1"/>
                    <a:pt x="0" y="507"/>
                    <a:pt x="190" y="1061"/>
                  </a:cubicBezTo>
                  <a:cubicBezTo>
                    <a:pt x="302" y="1385"/>
                    <a:pt x="615" y="1586"/>
                    <a:pt x="944" y="1586"/>
                  </a:cubicBezTo>
                  <a:cubicBezTo>
                    <a:pt x="1031" y="1586"/>
                    <a:pt x="1119" y="1572"/>
                    <a:pt x="1205" y="1542"/>
                  </a:cubicBezTo>
                  <a:cubicBezTo>
                    <a:pt x="1882" y="1310"/>
                    <a:pt x="1918" y="384"/>
                    <a:pt x="1276" y="81"/>
                  </a:cubicBezTo>
                  <a:cubicBezTo>
                    <a:pt x="1163" y="26"/>
                    <a:pt x="1047" y="1"/>
                    <a:pt x="9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1" name="Google Shape;2281;p7"/>
            <p:cNvSpPr/>
            <p:nvPr/>
          </p:nvSpPr>
          <p:spPr>
            <a:xfrm>
              <a:off x="6755977" y="31417"/>
              <a:ext cx="101759" cy="84517"/>
            </a:xfrm>
            <a:custGeom>
              <a:rect b="b" l="l" r="r" t="t"/>
              <a:pathLst>
                <a:path extrusionOk="0" h="1593" w="1918">
                  <a:moveTo>
                    <a:pt x="920" y="0"/>
                  </a:moveTo>
                  <a:cubicBezTo>
                    <a:pt x="414" y="0"/>
                    <a:pt x="1" y="516"/>
                    <a:pt x="189" y="1067"/>
                  </a:cubicBezTo>
                  <a:cubicBezTo>
                    <a:pt x="302" y="1391"/>
                    <a:pt x="615" y="1592"/>
                    <a:pt x="943" y="1592"/>
                  </a:cubicBezTo>
                  <a:cubicBezTo>
                    <a:pt x="1030" y="1592"/>
                    <a:pt x="1119" y="1578"/>
                    <a:pt x="1205" y="1548"/>
                  </a:cubicBezTo>
                  <a:cubicBezTo>
                    <a:pt x="1864" y="1316"/>
                    <a:pt x="1917" y="390"/>
                    <a:pt x="1276" y="87"/>
                  </a:cubicBezTo>
                  <a:cubicBezTo>
                    <a:pt x="1157" y="27"/>
                    <a:pt x="1036" y="0"/>
                    <a:pt x="9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2" name="Google Shape;2282;p7"/>
            <p:cNvSpPr/>
            <p:nvPr/>
          </p:nvSpPr>
          <p:spPr>
            <a:xfrm>
              <a:off x="6810411" y="-477796"/>
              <a:ext cx="258855" cy="55496"/>
            </a:xfrm>
            <a:custGeom>
              <a:rect b="b" l="l" r="r" t="t"/>
              <a:pathLst>
                <a:path extrusionOk="0" h="1046" w="4879">
                  <a:moveTo>
                    <a:pt x="3582" y="1"/>
                  </a:moveTo>
                  <a:cubicBezTo>
                    <a:pt x="2832" y="1"/>
                    <a:pt x="1696" y="150"/>
                    <a:pt x="125" y="742"/>
                  </a:cubicBezTo>
                  <a:cubicBezTo>
                    <a:pt x="54" y="760"/>
                    <a:pt x="1" y="867"/>
                    <a:pt x="36" y="938"/>
                  </a:cubicBezTo>
                  <a:cubicBezTo>
                    <a:pt x="54" y="1010"/>
                    <a:pt x="125" y="1045"/>
                    <a:pt x="179" y="1045"/>
                  </a:cubicBezTo>
                  <a:lnTo>
                    <a:pt x="250" y="1045"/>
                  </a:lnTo>
                  <a:cubicBezTo>
                    <a:pt x="1765" y="470"/>
                    <a:pt x="2859" y="330"/>
                    <a:pt x="3570" y="330"/>
                  </a:cubicBezTo>
                  <a:cubicBezTo>
                    <a:pt x="4248" y="330"/>
                    <a:pt x="4579" y="457"/>
                    <a:pt x="4597" y="457"/>
                  </a:cubicBezTo>
                  <a:cubicBezTo>
                    <a:pt x="4617" y="466"/>
                    <a:pt x="4637" y="469"/>
                    <a:pt x="4656" y="469"/>
                  </a:cubicBezTo>
                  <a:cubicBezTo>
                    <a:pt x="4799" y="469"/>
                    <a:pt x="4879" y="249"/>
                    <a:pt x="4721" y="154"/>
                  </a:cubicBezTo>
                  <a:cubicBezTo>
                    <a:pt x="4686" y="146"/>
                    <a:pt x="4322" y="1"/>
                    <a:pt x="35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3" name="Google Shape;2283;p7"/>
            <p:cNvSpPr/>
            <p:nvPr/>
          </p:nvSpPr>
          <p:spPr>
            <a:xfrm>
              <a:off x="6776881" y="-477584"/>
              <a:ext cx="102555" cy="84464"/>
            </a:xfrm>
            <a:custGeom>
              <a:rect b="b" l="l" r="r" t="t"/>
              <a:pathLst>
                <a:path extrusionOk="0" h="1592" w="1933">
                  <a:moveTo>
                    <a:pt x="948" y="1"/>
                  </a:moveTo>
                  <a:cubicBezTo>
                    <a:pt x="432" y="1"/>
                    <a:pt x="0" y="518"/>
                    <a:pt x="205" y="1059"/>
                  </a:cubicBezTo>
                  <a:cubicBezTo>
                    <a:pt x="317" y="1380"/>
                    <a:pt x="614" y="1591"/>
                    <a:pt x="942" y="1591"/>
                  </a:cubicBezTo>
                  <a:cubicBezTo>
                    <a:pt x="1034" y="1591"/>
                    <a:pt x="1127" y="1575"/>
                    <a:pt x="1220" y="1540"/>
                  </a:cubicBezTo>
                  <a:cubicBezTo>
                    <a:pt x="1880" y="1308"/>
                    <a:pt x="1933" y="382"/>
                    <a:pt x="1292" y="79"/>
                  </a:cubicBezTo>
                  <a:cubicBezTo>
                    <a:pt x="1177" y="25"/>
                    <a:pt x="1061" y="1"/>
                    <a:pt x="9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4" name="Google Shape;2284;p7"/>
            <p:cNvSpPr/>
            <p:nvPr/>
          </p:nvSpPr>
          <p:spPr>
            <a:xfrm>
              <a:off x="6465453" y="-171993"/>
              <a:ext cx="277265" cy="57777"/>
            </a:xfrm>
            <a:custGeom>
              <a:rect b="b" l="l" r="r" t="t"/>
              <a:pathLst>
                <a:path extrusionOk="0" h="1089" w="5226">
                  <a:moveTo>
                    <a:pt x="2820" y="1"/>
                  </a:moveTo>
                  <a:cubicBezTo>
                    <a:pt x="1971" y="1"/>
                    <a:pt x="989" y="181"/>
                    <a:pt x="89" y="786"/>
                  </a:cubicBezTo>
                  <a:cubicBezTo>
                    <a:pt x="18" y="839"/>
                    <a:pt x="0" y="928"/>
                    <a:pt x="36" y="1017"/>
                  </a:cubicBezTo>
                  <a:cubicBezTo>
                    <a:pt x="72" y="1053"/>
                    <a:pt x="125" y="1089"/>
                    <a:pt x="178" y="1089"/>
                  </a:cubicBezTo>
                  <a:cubicBezTo>
                    <a:pt x="214" y="1089"/>
                    <a:pt x="232" y="1071"/>
                    <a:pt x="268" y="1053"/>
                  </a:cubicBezTo>
                  <a:cubicBezTo>
                    <a:pt x="1089" y="506"/>
                    <a:pt x="2000" y="343"/>
                    <a:pt x="2795" y="343"/>
                  </a:cubicBezTo>
                  <a:cubicBezTo>
                    <a:pt x="3968" y="343"/>
                    <a:pt x="4889" y="697"/>
                    <a:pt x="4899" y="697"/>
                  </a:cubicBezTo>
                  <a:cubicBezTo>
                    <a:pt x="4927" y="711"/>
                    <a:pt x="4953" y="717"/>
                    <a:pt x="4978" y="717"/>
                  </a:cubicBezTo>
                  <a:cubicBezTo>
                    <a:pt x="5144" y="717"/>
                    <a:pt x="5226" y="440"/>
                    <a:pt x="5024" y="394"/>
                  </a:cubicBezTo>
                  <a:cubicBezTo>
                    <a:pt x="4961" y="363"/>
                    <a:pt x="4024" y="1"/>
                    <a:pt x="282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5" name="Google Shape;2285;p7"/>
            <p:cNvSpPr/>
            <p:nvPr/>
          </p:nvSpPr>
          <p:spPr>
            <a:xfrm>
              <a:off x="6955036" y="-334285"/>
              <a:ext cx="228614" cy="99107"/>
            </a:xfrm>
            <a:custGeom>
              <a:rect b="b" l="l" r="r" t="t"/>
              <a:pathLst>
                <a:path extrusionOk="0" h="1868" w="4309">
                  <a:moveTo>
                    <a:pt x="3077" y="1"/>
                  </a:moveTo>
                  <a:cubicBezTo>
                    <a:pt x="1886" y="1"/>
                    <a:pt x="741" y="586"/>
                    <a:pt x="54" y="1618"/>
                  </a:cubicBezTo>
                  <a:cubicBezTo>
                    <a:pt x="0" y="1689"/>
                    <a:pt x="18" y="1778"/>
                    <a:pt x="89" y="1832"/>
                  </a:cubicBezTo>
                  <a:cubicBezTo>
                    <a:pt x="107" y="1850"/>
                    <a:pt x="143" y="1867"/>
                    <a:pt x="178" y="1867"/>
                  </a:cubicBezTo>
                  <a:cubicBezTo>
                    <a:pt x="232" y="1867"/>
                    <a:pt x="285" y="1850"/>
                    <a:pt x="321" y="1796"/>
                  </a:cubicBezTo>
                  <a:cubicBezTo>
                    <a:pt x="1207" y="576"/>
                    <a:pt x="2296" y="314"/>
                    <a:pt x="3060" y="314"/>
                  </a:cubicBezTo>
                  <a:cubicBezTo>
                    <a:pt x="3600" y="314"/>
                    <a:pt x="3979" y="445"/>
                    <a:pt x="4008" y="460"/>
                  </a:cubicBezTo>
                  <a:cubicBezTo>
                    <a:pt x="4031" y="468"/>
                    <a:pt x="4052" y="471"/>
                    <a:pt x="4071" y="471"/>
                  </a:cubicBezTo>
                  <a:cubicBezTo>
                    <a:pt x="4241" y="471"/>
                    <a:pt x="4309" y="221"/>
                    <a:pt x="4133" y="157"/>
                  </a:cubicBezTo>
                  <a:cubicBezTo>
                    <a:pt x="3784" y="52"/>
                    <a:pt x="3429" y="1"/>
                    <a:pt x="307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6" name="Google Shape;2286;p7"/>
            <p:cNvSpPr/>
            <p:nvPr/>
          </p:nvSpPr>
          <p:spPr>
            <a:xfrm>
              <a:off x="6919437" y="-287704"/>
              <a:ext cx="101813" cy="84145"/>
            </a:xfrm>
            <a:custGeom>
              <a:rect b="b" l="l" r="r" t="t"/>
              <a:pathLst>
                <a:path extrusionOk="0" h="1586" w="1919">
                  <a:moveTo>
                    <a:pt x="929" y="1"/>
                  </a:moveTo>
                  <a:cubicBezTo>
                    <a:pt x="419" y="1"/>
                    <a:pt x="1" y="507"/>
                    <a:pt x="190" y="1061"/>
                  </a:cubicBezTo>
                  <a:cubicBezTo>
                    <a:pt x="303" y="1384"/>
                    <a:pt x="604" y="1586"/>
                    <a:pt x="937" y="1586"/>
                  </a:cubicBezTo>
                  <a:cubicBezTo>
                    <a:pt x="1025" y="1586"/>
                    <a:pt x="1116" y="1572"/>
                    <a:pt x="1206" y="1542"/>
                  </a:cubicBezTo>
                  <a:cubicBezTo>
                    <a:pt x="1865" y="1310"/>
                    <a:pt x="1918" y="384"/>
                    <a:pt x="1277" y="81"/>
                  </a:cubicBezTo>
                  <a:cubicBezTo>
                    <a:pt x="1160" y="26"/>
                    <a:pt x="1042" y="1"/>
                    <a:pt x="9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7" name="Google Shape;2287;p7"/>
            <p:cNvSpPr/>
            <p:nvPr/>
          </p:nvSpPr>
          <p:spPr>
            <a:xfrm>
              <a:off x="7136481" y="-252900"/>
              <a:ext cx="78521" cy="241719"/>
            </a:xfrm>
            <a:custGeom>
              <a:rect b="b" l="l" r="r" t="t"/>
              <a:pathLst>
                <a:path extrusionOk="0" h="4556" w="1480">
                  <a:moveTo>
                    <a:pt x="180" y="1"/>
                  </a:moveTo>
                  <a:cubicBezTo>
                    <a:pt x="148" y="1"/>
                    <a:pt x="116" y="11"/>
                    <a:pt x="90" y="31"/>
                  </a:cubicBezTo>
                  <a:cubicBezTo>
                    <a:pt x="18" y="84"/>
                    <a:pt x="0" y="173"/>
                    <a:pt x="54" y="262"/>
                  </a:cubicBezTo>
                  <a:cubicBezTo>
                    <a:pt x="1123" y="1865"/>
                    <a:pt x="339" y="4324"/>
                    <a:pt x="339" y="4359"/>
                  </a:cubicBezTo>
                  <a:cubicBezTo>
                    <a:pt x="303" y="4431"/>
                    <a:pt x="357" y="4520"/>
                    <a:pt x="446" y="4555"/>
                  </a:cubicBezTo>
                  <a:lnTo>
                    <a:pt x="481" y="4555"/>
                  </a:lnTo>
                  <a:cubicBezTo>
                    <a:pt x="553" y="4555"/>
                    <a:pt x="606" y="4520"/>
                    <a:pt x="642" y="4449"/>
                  </a:cubicBezTo>
                  <a:cubicBezTo>
                    <a:pt x="677" y="4342"/>
                    <a:pt x="1479" y="1812"/>
                    <a:pt x="321" y="84"/>
                  </a:cubicBezTo>
                  <a:cubicBezTo>
                    <a:pt x="288" y="28"/>
                    <a:pt x="233"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8" name="Google Shape;2288;p7"/>
            <p:cNvSpPr/>
            <p:nvPr/>
          </p:nvSpPr>
          <p:spPr>
            <a:xfrm>
              <a:off x="7108628" y="-58881"/>
              <a:ext cx="102555" cy="84994"/>
            </a:xfrm>
            <a:custGeom>
              <a:rect b="b" l="l" r="r" t="t"/>
              <a:pathLst>
                <a:path extrusionOk="0" h="1602" w="1933">
                  <a:moveTo>
                    <a:pt x="948" y="0"/>
                  </a:moveTo>
                  <a:cubicBezTo>
                    <a:pt x="432" y="0"/>
                    <a:pt x="0" y="517"/>
                    <a:pt x="205" y="1059"/>
                  </a:cubicBezTo>
                  <a:cubicBezTo>
                    <a:pt x="318" y="1397"/>
                    <a:pt x="620" y="1602"/>
                    <a:pt x="953" y="1602"/>
                  </a:cubicBezTo>
                  <a:cubicBezTo>
                    <a:pt x="1041" y="1602"/>
                    <a:pt x="1131" y="1587"/>
                    <a:pt x="1220" y="1558"/>
                  </a:cubicBezTo>
                  <a:cubicBezTo>
                    <a:pt x="1879" y="1308"/>
                    <a:pt x="1933" y="382"/>
                    <a:pt x="1292" y="79"/>
                  </a:cubicBezTo>
                  <a:cubicBezTo>
                    <a:pt x="1177" y="25"/>
                    <a:pt x="1060" y="0"/>
                    <a:pt x="9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89" name="Google Shape;2289;p7"/>
            <p:cNvSpPr/>
            <p:nvPr/>
          </p:nvSpPr>
          <p:spPr>
            <a:xfrm>
              <a:off x="8988917" y="880865"/>
              <a:ext cx="723087" cy="1378157"/>
            </a:xfrm>
            <a:custGeom>
              <a:rect b="b" l="l" r="r" t="t"/>
              <a:pathLst>
                <a:path extrusionOk="0" h="25976" w="13629">
                  <a:moveTo>
                    <a:pt x="13367" y="1"/>
                  </a:moveTo>
                  <a:cubicBezTo>
                    <a:pt x="13304" y="1"/>
                    <a:pt x="13241" y="35"/>
                    <a:pt x="13219" y="109"/>
                  </a:cubicBezTo>
                  <a:cubicBezTo>
                    <a:pt x="13147" y="608"/>
                    <a:pt x="13130" y="1107"/>
                    <a:pt x="13147" y="1623"/>
                  </a:cubicBezTo>
                  <a:cubicBezTo>
                    <a:pt x="13201" y="5311"/>
                    <a:pt x="13308" y="13951"/>
                    <a:pt x="72" y="25690"/>
                  </a:cubicBezTo>
                  <a:cubicBezTo>
                    <a:pt x="18" y="25744"/>
                    <a:pt x="1" y="25851"/>
                    <a:pt x="54" y="25922"/>
                  </a:cubicBezTo>
                  <a:cubicBezTo>
                    <a:pt x="90" y="25958"/>
                    <a:pt x="143" y="25975"/>
                    <a:pt x="179" y="25975"/>
                  </a:cubicBezTo>
                  <a:cubicBezTo>
                    <a:pt x="214" y="25975"/>
                    <a:pt x="250" y="25958"/>
                    <a:pt x="286" y="25940"/>
                  </a:cubicBezTo>
                  <a:cubicBezTo>
                    <a:pt x="13628" y="14093"/>
                    <a:pt x="13522" y="5346"/>
                    <a:pt x="13468" y="1623"/>
                  </a:cubicBezTo>
                  <a:cubicBezTo>
                    <a:pt x="13450" y="1142"/>
                    <a:pt x="13468" y="661"/>
                    <a:pt x="13522" y="180"/>
                  </a:cubicBezTo>
                  <a:cubicBezTo>
                    <a:pt x="13542" y="66"/>
                    <a:pt x="13455" y="1"/>
                    <a:pt x="133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0" name="Google Shape;2290;p7"/>
            <p:cNvSpPr/>
            <p:nvPr/>
          </p:nvSpPr>
          <p:spPr>
            <a:xfrm>
              <a:off x="9010669" y="1441169"/>
              <a:ext cx="608700" cy="353771"/>
            </a:xfrm>
            <a:custGeom>
              <a:rect b="b" l="l" r="r" t="t"/>
              <a:pathLst>
                <a:path extrusionOk="0" h="6668" w="11473">
                  <a:moveTo>
                    <a:pt x="11285" y="1"/>
                  </a:moveTo>
                  <a:cubicBezTo>
                    <a:pt x="11271" y="1"/>
                    <a:pt x="11256" y="2"/>
                    <a:pt x="11241" y="5"/>
                  </a:cubicBezTo>
                  <a:cubicBezTo>
                    <a:pt x="6324" y="1395"/>
                    <a:pt x="143" y="6329"/>
                    <a:pt x="89" y="6383"/>
                  </a:cubicBezTo>
                  <a:cubicBezTo>
                    <a:pt x="18" y="6436"/>
                    <a:pt x="0" y="6525"/>
                    <a:pt x="54" y="6596"/>
                  </a:cubicBezTo>
                  <a:cubicBezTo>
                    <a:pt x="89" y="6632"/>
                    <a:pt x="143" y="6650"/>
                    <a:pt x="196" y="6668"/>
                  </a:cubicBezTo>
                  <a:cubicBezTo>
                    <a:pt x="232" y="6668"/>
                    <a:pt x="267" y="6650"/>
                    <a:pt x="285" y="6632"/>
                  </a:cubicBezTo>
                  <a:cubicBezTo>
                    <a:pt x="357" y="6579"/>
                    <a:pt x="6467" y="1697"/>
                    <a:pt x="11330" y="308"/>
                  </a:cubicBezTo>
                  <a:cubicBezTo>
                    <a:pt x="11419" y="290"/>
                    <a:pt x="11473" y="201"/>
                    <a:pt x="11437" y="112"/>
                  </a:cubicBezTo>
                  <a:cubicBezTo>
                    <a:pt x="11422" y="38"/>
                    <a:pt x="11358" y="1"/>
                    <a:pt x="1128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1" name="Google Shape;2291;p7"/>
            <p:cNvSpPr/>
            <p:nvPr/>
          </p:nvSpPr>
          <p:spPr>
            <a:xfrm>
              <a:off x="9005947" y="1926083"/>
              <a:ext cx="294933" cy="50296"/>
            </a:xfrm>
            <a:custGeom>
              <a:rect b="b" l="l" r="r" t="t"/>
              <a:pathLst>
                <a:path extrusionOk="0" h="948" w="5559">
                  <a:moveTo>
                    <a:pt x="3060" y="0"/>
                  </a:moveTo>
                  <a:cubicBezTo>
                    <a:pt x="2130" y="0"/>
                    <a:pt x="1068" y="146"/>
                    <a:pt x="161" y="645"/>
                  </a:cubicBezTo>
                  <a:cubicBezTo>
                    <a:pt x="0" y="734"/>
                    <a:pt x="54" y="948"/>
                    <a:pt x="232" y="948"/>
                  </a:cubicBezTo>
                  <a:cubicBezTo>
                    <a:pt x="267" y="948"/>
                    <a:pt x="285" y="948"/>
                    <a:pt x="303" y="930"/>
                  </a:cubicBezTo>
                  <a:cubicBezTo>
                    <a:pt x="1139" y="468"/>
                    <a:pt x="2136" y="332"/>
                    <a:pt x="3021" y="332"/>
                  </a:cubicBezTo>
                  <a:cubicBezTo>
                    <a:pt x="4285" y="332"/>
                    <a:pt x="5324" y="609"/>
                    <a:pt x="5344" y="609"/>
                  </a:cubicBezTo>
                  <a:cubicBezTo>
                    <a:pt x="5354" y="612"/>
                    <a:pt x="5363" y="613"/>
                    <a:pt x="5373" y="613"/>
                  </a:cubicBezTo>
                  <a:cubicBezTo>
                    <a:pt x="5438" y="613"/>
                    <a:pt x="5509" y="562"/>
                    <a:pt x="5540" y="485"/>
                  </a:cubicBezTo>
                  <a:cubicBezTo>
                    <a:pt x="5558" y="396"/>
                    <a:pt x="5505" y="307"/>
                    <a:pt x="5416" y="289"/>
                  </a:cubicBezTo>
                  <a:cubicBezTo>
                    <a:pt x="5344" y="268"/>
                    <a:pt x="4322" y="0"/>
                    <a:pt x="306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2" name="Google Shape;2292;p7"/>
            <p:cNvSpPr/>
            <p:nvPr/>
          </p:nvSpPr>
          <p:spPr>
            <a:xfrm>
              <a:off x="8950187" y="1762995"/>
              <a:ext cx="100486" cy="84835"/>
            </a:xfrm>
            <a:custGeom>
              <a:rect b="b" l="l" r="r" t="t"/>
              <a:pathLst>
                <a:path extrusionOk="0" h="1599" w="1894">
                  <a:moveTo>
                    <a:pt x="881" y="1"/>
                  </a:moveTo>
                  <a:cubicBezTo>
                    <a:pt x="532" y="1"/>
                    <a:pt x="190" y="226"/>
                    <a:pt x="107" y="619"/>
                  </a:cubicBezTo>
                  <a:cubicBezTo>
                    <a:pt x="0" y="1047"/>
                    <a:pt x="285" y="1475"/>
                    <a:pt x="713" y="1581"/>
                  </a:cubicBezTo>
                  <a:cubicBezTo>
                    <a:pt x="770" y="1593"/>
                    <a:pt x="826" y="1599"/>
                    <a:pt x="881" y="1599"/>
                  </a:cubicBezTo>
                  <a:cubicBezTo>
                    <a:pt x="1487" y="1599"/>
                    <a:pt x="1893" y="909"/>
                    <a:pt x="1550" y="370"/>
                  </a:cubicBezTo>
                  <a:cubicBezTo>
                    <a:pt x="1386" y="117"/>
                    <a:pt x="1132" y="1"/>
                    <a:pt x="8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3" name="Google Shape;2293;p7"/>
            <p:cNvSpPr/>
            <p:nvPr/>
          </p:nvSpPr>
          <p:spPr>
            <a:xfrm>
              <a:off x="8957721" y="1938339"/>
              <a:ext cx="100380" cy="84357"/>
            </a:xfrm>
            <a:custGeom>
              <a:rect b="b" l="l" r="r" t="t"/>
              <a:pathLst>
                <a:path extrusionOk="0" h="1590" w="1892">
                  <a:moveTo>
                    <a:pt x="872" y="0"/>
                  </a:moveTo>
                  <a:cubicBezTo>
                    <a:pt x="521" y="0"/>
                    <a:pt x="173" y="223"/>
                    <a:pt x="90" y="628"/>
                  </a:cubicBezTo>
                  <a:cubicBezTo>
                    <a:pt x="1" y="1055"/>
                    <a:pt x="268" y="1483"/>
                    <a:pt x="695" y="1572"/>
                  </a:cubicBezTo>
                  <a:cubicBezTo>
                    <a:pt x="754" y="1584"/>
                    <a:pt x="811" y="1590"/>
                    <a:pt x="867" y="1590"/>
                  </a:cubicBezTo>
                  <a:cubicBezTo>
                    <a:pt x="1474" y="1590"/>
                    <a:pt x="1892" y="915"/>
                    <a:pt x="1533" y="361"/>
                  </a:cubicBezTo>
                  <a:cubicBezTo>
                    <a:pt x="1376" y="115"/>
                    <a:pt x="1124"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4" name="Google Shape;2294;p7"/>
            <p:cNvSpPr/>
            <p:nvPr/>
          </p:nvSpPr>
          <p:spPr>
            <a:xfrm>
              <a:off x="8948277" y="2216183"/>
              <a:ext cx="100433" cy="84411"/>
            </a:xfrm>
            <a:custGeom>
              <a:rect b="b" l="l" r="r" t="t"/>
              <a:pathLst>
                <a:path extrusionOk="0" h="1591" w="1893">
                  <a:moveTo>
                    <a:pt x="881" y="0"/>
                  </a:moveTo>
                  <a:cubicBezTo>
                    <a:pt x="530" y="0"/>
                    <a:pt x="183" y="224"/>
                    <a:pt x="90" y="628"/>
                  </a:cubicBezTo>
                  <a:cubicBezTo>
                    <a:pt x="1" y="1056"/>
                    <a:pt x="268" y="1483"/>
                    <a:pt x="713" y="1572"/>
                  </a:cubicBezTo>
                  <a:cubicBezTo>
                    <a:pt x="770" y="1584"/>
                    <a:pt x="826" y="1590"/>
                    <a:pt x="880" y="1590"/>
                  </a:cubicBezTo>
                  <a:cubicBezTo>
                    <a:pt x="1473" y="1590"/>
                    <a:pt x="1893" y="916"/>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5" name="Google Shape;2295;p7"/>
            <p:cNvSpPr/>
            <p:nvPr/>
          </p:nvSpPr>
          <p:spPr>
            <a:xfrm>
              <a:off x="9492188" y="1656993"/>
              <a:ext cx="60058" cy="256096"/>
            </a:xfrm>
            <a:custGeom>
              <a:rect b="b" l="l" r="r" t="t"/>
              <a:pathLst>
                <a:path extrusionOk="0" h="4827" w="1132">
                  <a:moveTo>
                    <a:pt x="221" y="1"/>
                  </a:moveTo>
                  <a:cubicBezTo>
                    <a:pt x="112" y="1"/>
                    <a:pt x="1" y="111"/>
                    <a:pt x="63" y="248"/>
                  </a:cubicBezTo>
                  <a:cubicBezTo>
                    <a:pt x="81" y="248"/>
                    <a:pt x="776" y="1513"/>
                    <a:pt x="27" y="4630"/>
                  </a:cubicBezTo>
                  <a:cubicBezTo>
                    <a:pt x="10" y="4702"/>
                    <a:pt x="63" y="4791"/>
                    <a:pt x="152" y="4826"/>
                  </a:cubicBezTo>
                  <a:lnTo>
                    <a:pt x="188" y="4826"/>
                  </a:lnTo>
                  <a:cubicBezTo>
                    <a:pt x="259" y="4809"/>
                    <a:pt x="330" y="4773"/>
                    <a:pt x="348" y="4702"/>
                  </a:cubicBezTo>
                  <a:cubicBezTo>
                    <a:pt x="1132" y="1459"/>
                    <a:pt x="384" y="141"/>
                    <a:pt x="348" y="70"/>
                  </a:cubicBezTo>
                  <a:cubicBezTo>
                    <a:pt x="316" y="22"/>
                    <a:pt x="269" y="1"/>
                    <a:pt x="2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6" name="Google Shape;2296;p7"/>
            <p:cNvSpPr/>
            <p:nvPr/>
          </p:nvSpPr>
          <p:spPr>
            <a:xfrm>
              <a:off x="9459612" y="1853823"/>
              <a:ext cx="100486" cy="84729"/>
            </a:xfrm>
            <a:custGeom>
              <a:rect b="b" l="l" r="r" t="t"/>
              <a:pathLst>
                <a:path extrusionOk="0" h="1597" w="1894">
                  <a:moveTo>
                    <a:pt x="885" y="0"/>
                  </a:moveTo>
                  <a:cubicBezTo>
                    <a:pt x="535" y="0"/>
                    <a:pt x="190" y="230"/>
                    <a:pt x="107" y="635"/>
                  </a:cubicBezTo>
                  <a:cubicBezTo>
                    <a:pt x="0" y="1063"/>
                    <a:pt x="285" y="1473"/>
                    <a:pt x="713" y="1580"/>
                  </a:cubicBezTo>
                  <a:cubicBezTo>
                    <a:pt x="768" y="1591"/>
                    <a:pt x="823" y="1597"/>
                    <a:pt x="877" y="1597"/>
                  </a:cubicBezTo>
                  <a:cubicBezTo>
                    <a:pt x="1472" y="1597"/>
                    <a:pt x="1893" y="908"/>
                    <a:pt x="1550" y="368"/>
                  </a:cubicBezTo>
                  <a:cubicBezTo>
                    <a:pt x="1387" y="116"/>
                    <a:pt x="1135" y="0"/>
                    <a:pt x="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7" name="Google Shape;2297;p7"/>
            <p:cNvSpPr/>
            <p:nvPr/>
          </p:nvSpPr>
          <p:spPr>
            <a:xfrm>
              <a:off x="9218588" y="2020997"/>
              <a:ext cx="91732" cy="272013"/>
            </a:xfrm>
            <a:custGeom>
              <a:rect b="b" l="l" r="r" t="t"/>
              <a:pathLst>
                <a:path extrusionOk="0" h="5127" w="1729">
                  <a:moveTo>
                    <a:pt x="170" y="0"/>
                  </a:moveTo>
                  <a:cubicBezTo>
                    <a:pt x="148" y="0"/>
                    <a:pt x="126" y="5"/>
                    <a:pt x="107" y="14"/>
                  </a:cubicBezTo>
                  <a:cubicBezTo>
                    <a:pt x="18" y="67"/>
                    <a:pt x="0" y="157"/>
                    <a:pt x="36" y="246"/>
                  </a:cubicBezTo>
                  <a:cubicBezTo>
                    <a:pt x="54" y="263"/>
                    <a:pt x="1354" y="2704"/>
                    <a:pt x="268" y="4895"/>
                  </a:cubicBezTo>
                  <a:cubicBezTo>
                    <a:pt x="214" y="4966"/>
                    <a:pt x="250" y="5073"/>
                    <a:pt x="339" y="5109"/>
                  </a:cubicBezTo>
                  <a:cubicBezTo>
                    <a:pt x="357" y="5127"/>
                    <a:pt x="392" y="5127"/>
                    <a:pt x="410" y="5127"/>
                  </a:cubicBezTo>
                  <a:cubicBezTo>
                    <a:pt x="464" y="5127"/>
                    <a:pt x="535" y="5091"/>
                    <a:pt x="553" y="5038"/>
                  </a:cubicBezTo>
                  <a:cubicBezTo>
                    <a:pt x="1728" y="2704"/>
                    <a:pt x="392" y="192"/>
                    <a:pt x="321" y="85"/>
                  </a:cubicBezTo>
                  <a:cubicBezTo>
                    <a:pt x="295" y="33"/>
                    <a:pt x="231" y="0"/>
                    <a:pt x="1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8" name="Google Shape;2298;p7"/>
            <p:cNvSpPr/>
            <p:nvPr/>
          </p:nvSpPr>
          <p:spPr>
            <a:xfrm>
              <a:off x="9193069" y="2243612"/>
              <a:ext cx="100327" cy="84570"/>
            </a:xfrm>
            <a:custGeom>
              <a:rect b="b" l="l" r="r" t="t"/>
              <a:pathLst>
                <a:path extrusionOk="0" h="1594" w="1891">
                  <a:moveTo>
                    <a:pt x="881" y="0"/>
                  </a:moveTo>
                  <a:cubicBezTo>
                    <a:pt x="530" y="0"/>
                    <a:pt x="183" y="223"/>
                    <a:pt x="89" y="628"/>
                  </a:cubicBezTo>
                  <a:cubicBezTo>
                    <a:pt x="0" y="1055"/>
                    <a:pt x="268" y="1483"/>
                    <a:pt x="713" y="1572"/>
                  </a:cubicBezTo>
                  <a:cubicBezTo>
                    <a:pt x="775" y="1587"/>
                    <a:pt x="836" y="1594"/>
                    <a:pt x="895" y="1594"/>
                  </a:cubicBezTo>
                  <a:cubicBezTo>
                    <a:pt x="1480" y="1594"/>
                    <a:pt x="1890" y="911"/>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99" name="Google Shape;2299;p7"/>
            <p:cNvSpPr/>
            <p:nvPr/>
          </p:nvSpPr>
          <p:spPr>
            <a:xfrm>
              <a:off x="9287558" y="1560541"/>
              <a:ext cx="105951" cy="231585"/>
            </a:xfrm>
            <a:custGeom>
              <a:rect b="b" l="l" r="r" t="t"/>
              <a:pathLst>
                <a:path extrusionOk="0" h="4365" w="1997">
                  <a:moveTo>
                    <a:pt x="1135" y="0"/>
                  </a:moveTo>
                  <a:cubicBezTo>
                    <a:pt x="1108" y="0"/>
                    <a:pt x="1080" y="6"/>
                    <a:pt x="1052" y="17"/>
                  </a:cubicBezTo>
                  <a:cubicBezTo>
                    <a:pt x="981" y="53"/>
                    <a:pt x="945" y="160"/>
                    <a:pt x="981" y="249"/>
                  </a:cubicBezTo>
                  <a:cubicBezTo>
                    <a:pt x="998" y="267"/>
                    <a:pt x="1996" y="2298"/>
                    <a:pt x="108" y="4079"/>
                  </a:cubicBezTo>
                  <a:cubicBezTo>
                    <a:pt x="1" y="4186"/>
                    <a:pt x="72" y="4364"/>
                    <a:pt x="232" y="4364"/>
                  </a:cubicBezTo>
                  <a:cubicBezTo>
                    <a:pt x="268" y="4364"/>
                    <a:pt x="304" y="4346"/>
                    <a:pt x="339" y="4329"/>
                  </a:cubicBezTo>
                  <a:cubicBezTo>
                    <a:pt x="1551" y="3260"/>
                    <a:pt x="1925" y="1550"/>
                    <a:pt x="1283" y="89"/>
                  </a:cubicBezTo>
                  <a:cubicBezTo>
                    <a:pt x="1247" y="28"/>
                    <a:pt x="1194" y="0"/>
                    <a:pt x="11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0" name="Google Shape;2300;p7"/>
            <p:cNvSpPr/>
            <p:nvPr/>
          </p:nvSpPr>
          <p:spPr>
            <a:xfrm>
              <a:off x="9253550" y="1736998"/>
              <a:ext cx="100486" cy="84357"/>
            </a:xfrm>
            <a:custGeom>
              <a:rect b="b" l="l" r="r" t="t"/>
              <a:pathLst>
                <a:path extrusionOk="0" h="1590" w="1894">
                  <a:moveTo>
                    <a:pt x="882" y="1"/>
                  </a:moveTo>
                  <a:cubicBezTo>
                    <a:pt x="533" y="1"/>
                    <a:pt x="190" y="224"/>
                    <a:pt x="107" y="628"/>
                  </a:cubicBezTo>
                  <a:cubicBezTo>
                    <a:pt x="1" y="1056"/>
                    <a:pt x="286" y="1484"/>
                    <a:pt x="713" y="1573"/>
                  </a:cubicBezTo>
                  <a:cubicBezTo>
                    <a:pt x="769" y="1584"/>
                    <a:pt x="824" y="1590"/>
                    <a:pt x="877" y="1590"/>
                  </a:cubicBezTo>
                  <a:cubicBezTo>
                    <a:pt x="1472" y="1590"/>
                    <a:pt x="1894" y="901"/>
                    <a:pt x="1550" y="361"/>
                  </a:cubicBezTo>
                  <a:cubicBezTo>
                    <a:pt x="1387" y="116"/>
                    <a:pt x="1133" y="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1" name="Google Shape;2301;p7"/>
            <p:cNvSpPr/>
            <p:nvPr/>
          </p:nvSpPr>
          <p:spPr>
            <a:xfrm>
              <a:off x="9040910" y="1575926"/>
              <a:ext cx="247449" cy="47962"/>
            </a:xfrm>
            <a:custGeom>
              <a:rect b="b" l="l" r="r" t="t"/>
              <a:pathLst>
                <a:path extrusionOk="0" h="904" w="4664">
                  <a:moveTo>
                    <a:pt x="2795" y="0"/>
                  </a:moveTo>
                  <a:cubicBezTo>
                    <a:pt x="1424" y="0"/>
                    <a:pt x="201" y="563"/>
                    <a:pt x="125" y="600"/>
                  </a:cubicBezTo>
                  <a:cubicBezTo>
                    <a:pt x="36" y="636"/>
                    <a:pt x="0" y="725"/>
                    <a:pt x="54" y="814"/>
                  </a:cubicBezTo>
                  <a:cubicBezTo>
                    <a:pt x="72" y="868"/>
                    <a:pt x="143" y="903"/>
                    <a:pt x="196" y="903"/>
                  </a:cubicBezTo>
                  <a:cubicBezTo>
                    <a:pt x="214" y="903"/>
                    <a:pt x="250" y="903"/>
                    <a:pt x="268" y="885"/>
                  </a:cubicBezTo>
                  <a:cubicBezTo>
                    <a:pt x="280" y="885"/>
                    <a:pt x="1495" y="326"/>
                    <a:pt x="2819" y="326"/>
                  </a:cubicBezTo>
                  <a:cubicBezTo>
                    <a:pt x="3339" y="326"/>
                    <a:pt x="3877" y="412"/>
                    <a:pt x="4365" y="654"/>
                  </a:cubicBezTo>
                  <a:cubicBezTo>
                    <a:pt x="4387" y="663"/>
                    <a:pt x="4408" y="666"/>
                    <a:pt x="4428" y="666"/>
                  </a:cubicBezTo>
                  <a:cubicBezTo>
                    <a:pt x="4573" y="666"/>
                    <a:pt x="4664" y="463"/>
                    <a:pt x="4507" y="369"/>
                  </a:cubicBezTo>
                  <a:cubicBezTo>
                    <a:pt x="3959" y="97"/>
                    <a:pt x="3364" y="0"/>
                    <a:pt x="279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2" name="Google Shape;2302;p7"/>
            <p:cNvSpPr/>
            <p:nvPr/>
          </p:nvSpPr>
          <p:spPr>
            <a:xfrm>
              <a:off x="9003082" y="1577253"/>
              <a:ext cx="100433" cy="84411"/>
            </a:xfrm>
            <a:custGeom>
              <a:rect b="b" l="l" r="r" t="t"/>
              <a:pathLst>
                <a:path extrusionOk="0" h="1591" w="1893">
                  <a:moveTo>
                    <a:pt x="865" y="1"/>
                  </a:moveTo>
                  <a:cubicBezTo>
                    <a:pt x="515" y="1"/>
                    <a:pt x="173" y="224"/>
                    <a:pt x="90" y="629"/>
                  </a:cubicBezTo>
                  <a:cubicBezTo>
                    <a:pt x="1" y="1056"/>
                    <a:pt x="268" y="1484"/>
                    <a:pt x="695" y="1573"/>
                  </a:cubicBezTo>
                  <a:cubicBezTo>
                    <a:pt x="753" y="1585"/>
                    <a:pt x="809" y="1590"/>
                    <a:pt x="864" y="1590"/>
                  </a:cubicBezTo>
                  <a:cubicBezTo>
                    <a:pt x="1472" y="1590"/>
                    <a:pt x="1892" y="901"/>
                    <a:pt x="1533" y="362"/>
                  </a:cubicBezTo>
                  <a:cubicBezTo>
                    <a:pt x="1369" y="116"/>
                    <a:pt x="1115" y="1"/>
                    <a:pt x="8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303" name="Google Shape;2303;p7"/>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500"/>
              <a:buNone/>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sp>
        <p:nvSpPr>
          <p:cNvPr id="2304" name="Google Shape;2304;p7"/>
          <p:cNvSpPr txBox="1"/>
          <p:nvPr>
            <p:ph idx="1" type="body"/>
          </p:nvPr>
        </p:nvSpPr>
        <p:spPr>
          <a:xfrm>
            <a:off x="720000" y="1567425"/>
            <a:ext cx="4856100" cy="2716800"/>
          </a:xfrm>
          <a:prstGeom prst="rect">
            <a:avLst/>
          </a:prstGeom>
        </p:spPr>
        <p:txBody>
          <a:bodyPr anchorCtr="0" anchor="t" bIns="91425" lIns="91425" spcFirstLastPara="1" rIns="91425" wrap="square" tIns="91425">
            <a:noAutofit/>
          </a:bodyPr>
          <a:lstStyle>
            <a:lvl1pPr indent="-311150" lvl="0" marL="457200" rtl="0">
              <a:lnSpc>
                <a:spcPct val="100000"/>
              </a:lnSpc>
              <a:spcBef>
                <a:spcPts val="0"/>
              </a:spcBef>
              <a:spcAft>
                <a:spcPts val="0"/>
              </a:spcAft>
              <a:buClr>
                <a:srgbClr val="595959"/>
              </a:buClr>
              <a:buSzPts val="1300"/>
              <a:buFont typeface="Nunito Light"/>
              <a:buChar char="●"/>
              <a:defRPr sz="1600">
                <a:solidFill>
                  <a:srgbClr val="434343"/>
                </a:solidFill>
              </a:defRPr>
            </a:lvl1pPr>
            <a:lvl2pPr indent="-330200" lvl="1" marL="914400" rtl="0">
              <a:lnSpc>
                <a:spcPct val="115000"/>
              </a:lnSpc>
              <a:spcBef>
                <a:spcPts val="0"/>
              </a:spcBef>
              <a:spcAft>
                <a:spcPts val="0"/>
              </a:spcAft>
              <a:buClr>
                <a:srgbClr val="E76A28"/>
              </a:buClr>
              <a:buSzPts val="1600"/>
              <a:buFont typeface="Nunito Light"/>
              <a:buChar char="○"/>
              <a:defRPr>
                <a:solidFill>
                  <a:srgbClr val="434343"/>
                </a:solidFill>
              </a:defRPr>
            </a:lvl2pPr>
            <a:lvl3pPr indent="-323850" lvl="2" marL="1371600" rtl="0">
              <a:lnSpc>
                <a:spcPct val="115000"/>
              </a:lnSpc>
              <a:spcBef>
                <a:spcPts val="0"/>
              </a:spcBef>
              <a:spcAft>
                <a:spcPts val="0"/>
              </a:spcAft>
              <a:buClr>
                <a:srgbClr val="E76A28"/>
              </a:buClr>
              <a:buSzPts val="1500"/>
              <a:buFont typeface="Nunito Light"/>
              <a:buChar char="■"/>
              <a:defRPr>
                <a:solidFill>
                  <a:srgbClr val="434343"/>
                </a:solidFill>
              </a:defRPr>
            </a:lvl3pPr>
            <a:lvl4pPr indent="-323850" lvl="3" marL="1828800" rtl="0">
              <a:lnSpc>
                <a:spcPct val="115000"/>
              </a:lnSpc>
              <a:spcBef>
                <a:spcPts val="0"/>
              </a:spcBef>
              <a:spcAft>
                <a:spcPts val="0"/>
              </a:spcAft>
              <a:buClr>
                <a:srgbClr val="E76A28"/>
              </a:buClr>
              <a:buSzPts val="1500"/>
              <a:buFont typeface="Nunito Light"/>
              <a:buChar char="●"/>
              <a:defRPr>
                <a:solidFill>
                  <a:srgbClr val="434343"/>
                </a:solidFill>
              </a:defRPr>
            </a:lvl4pPr>
            <a:lvl5pPr indent="-330200" lvl="4" marL="2286000" rtl="0">
              <a:lnSpc>
                <a:spcPct val="115000"/>
              </a:lnSpc>
              <a:spcBef>
                <a:spcPts val="0"/>
              </a:spcBef>
              <a:spcAft>
                <a:spcPts val="0"/>
              </a:spcAft>
              <a:buClr>
                <a:srgbClr val="E76A28"/>
              </a:buClr>
              <a:buSzPts val="1600"/>
              <a:buFont typeface="Nunito Light"/>
              <a:buChar char="○"/>
              <a:defRPr>
                <a:solidFill>
                  <a:srgbClr val="434343"/>
                </a:solidFill>
              </a:defRPr>
            </a:lvl5pPr>
            <a:lvl6pPr indent="-330200" lvl="5" marL="2743200" rtl="0">
              <a:lnSpc>
                <a:spcPct val="115000"/>
              </a:lnSpc>
              <a:spcBef>
                <a:spcPts val="0"/>
              </a:spcBef>
              <a:spcAft>
                <a:spcPts val="0"/>
              </a:spcAft>
              <a:buClr>
                <a:srgbClr val="999999"/>
              </a:buClr>
              <a:buSzPts val="1600"/>
              <a:buFont typeface="Nunito Light"/>
              <a:buChar char="■"/>
              <a:defRPr>
                <a:solidFill>
                  <a:srgbClr val="434343"/>
                </a:solidFill>
              </a:defRPr>
            </a:lvl6pPr>
            <a:lvl7pPr indent="-311150" lvl="6" marL="3200400" rtl="0">
              <a:lnSpc>
                <a:spcPct val="115000"/>
              </a:lnSpc>
              <a:spcBef>
                <a:spcPts val="0"/>
              </a:spcBef>
              <a:spcAft>
                <a:spcPts val="0"/>
              </a:spcAft>
              <a:buClr>
                <a:srgbClr val="999999"/>
              </a:buClr>
              <a:buSzPts val="1300"/>
              <a:buFont typeface="Nunito Light"/>
              <a:buChar char="●"/>
              <a:defRPr>
                <a:solidFill>
                  <a:srgbClr val="434343"/>
                </a:solidFill>
              </a:defRPr>
            </a:lvl7pPr>
            <a:lvl8pPr indent="-311150" lvl="7" marL="3657600" rtl="0">
              <a:lnSpc>
                <a:spcPct val="115000"/>
              </a:lnSpc>
              <a:spcBef>
                <a:spcPts val="0"/>
              </a:spcBef>
              <a:spcAft>
                <a:spcPts val="0"/>
              </a:spcAft>
              <a:buClr>
                <a:srgbClr val="999999"/>
              </a:buClr>
              <a:buSzPts val="1300"/>
              <a:buFont typeface="Nunito Light"/>
              <a:buChar char="○"/>
              <a:defRPr>
                <a:solidFill>
                  <a:srgbClr val="434343"/>
                </a:solidFill>
              </a:defRPr>
            </a:lvl8pPr>
            <a:lvl9pPr indent="-330200" lvl="8" marL="4114800" rtl="0">
              <a:lnSpc>
                <a:spcPct val="115000"/>
              </a:lnSpc>
              <a:spcBef>
                <a:spcPts val="0"/>
              </a:spcBef>
              <a:spcAft>
                <a:spcPts val="0"/>
              </a:spcAft>
              <a:buClr>
                <a:srgbClr val="999999"/>
              </a:buClr>
              <a:buSzPts val="1600"/>
              <a:buFont typeface="Nunito Light"/>
              <a:buChar char="■"/>
              <a:defRPr>
                <a:solidFill>
                  <a:srgbClr val="434343"/>
                </a:solidFill>
              </a:defRPr>
            </a:lvl9pPr>
          </a:lstStyle>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
    <p:spTree>
      <p:nvGrpSpPr>
        <p:cNvPr id="2305" name="Shape 2305"/>
        <p:cNvGrpSpPr/>
        <p:nvPr/>
      </p:nvGrpSpPr>
      <p:grpSpPr>
        <a:xfrm>
          <a:off x="0" y="0"/>
          <a:ext cx="0" cy="0"/>
          <a:chOff x="0" y="0"/>
          <a:chExt cx="0" cy="0"/>
        </a:xfrm>
      </p:grpSpPr>
      <p:sp>
        <p:nvSpPr>
          <p:cNvPr id="2306" name="Google Shape;2306;p8"/>
          <p:cNvSpPr txBox="1"/>
          <p:nvPr>
            <p:ph type="title"/>
          </p:nvPr>
        </p:nvSpPr>
        <p:spPr>
          <a:xfrm>
            <a:off x="1402950" y="1470263"/>
            <a:ext cx="6338100" cy="12807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600"/>
              <a:buNone/>
              <a:defRPr b="1" sz="10200">
                <a:solidFill>
                  <a:schemeClr val="dk2"/>
                </a:solidFill>
              </a:defRPr>
            </a:lvl1pPr>
            <a:lvl2pPr lvl="1" rtl="0" algn="ctr">
              <a:spcBef>
                <a:spcPts val="0"/>
              </a:spcBef>
              <a:spcAft>
                <a:spcPts val="0"/>
              </a:spcAft>
              <a:buSzPts val="3600"/>
              <a:buNone/>
              <a:defRPr sz="3600"/>
            </a:lvl2pPr>
            <a:lvl3pPr lvl="2" rtl="0" algn="ctr">
              <a:spcBef>
                <a:spcPts val="0"/>
              </a:spcBef>
              <a:spcAft>
                <a:spcPts val="0"/>
              </a:spcAft>
              <a:buSzPts val="3600"/>
              <a:buNone/>
              <a:defRPr sz="3600"/>
            </a:lvl3pPr>
            <a:lvl4pPr lvl="3" rtl="0" algn="ctr">
              <a:spcBef>
                <a:spcPts val="0"/>
              </a:spcBef>
              <a:spcAft>
                <a:spcPts val="0"/>
              </a:spcAft>
              <a:buSzPts val="3600"/>
              <a:buNone/>
              <a:defRPr sz="3600"/>
            </a:lvl4pPr>
            <a:lvl5pPr lvl="4" rtl="0" algn="ctr">
              <a:spcBef>
                <a:spcPts val="0"/>
              </a:spcBef>
              <a:spcAft>
                <a:spcPts val="0"/>
              </a:spcAft>
              <a:buSzPts val="3600"/>
              <a:buNone/>
              <a:defRPr sz="3600"/>
            </a:lvl5pPr>
            <a:lvl6pPr lvl="5" rtl="0" algn="ctr">
              <a:spcBef>
                <a:spcPts val="0"/>
              </a:spcBef>
              <a:spcAft>
                <a:spcPts val="0"/>
              </a:spcAft>
              <a:buSzPts val="3600"/>
              <a:buNone/>
              <a:defRPr sz="3600"/>
            </a:lvl6pPr>
            <a:lvl7pPr lvl="6" rtl="0" algn="ctr">
              <a:spcBef>
                <a:spcPts val="0"/>
              </a:spcBef>
              <a:spcAft>
                <a:spcPts val="0"/>
              </a:spcAft>
              <a:buSzPts val="3600"/>
              <a:buNone/>
              <a:defRPr sz="3600"/>
            </a:lvl7pPr>
            <a:lvl8pPr lvl="7" rtl="0" algn="ctr">
              <a:spcBef>
                <a:spcPts val="0"/>
              </a:spcBef>
              <a:spcAft>
                <a:spcPts val="0"/>
              </a:spcAft>
              <a:buSzPts val="3600"/>
              <a:buNone/>
              <a:defRPr sz="3600"/>
            </a:lvl8pPr>
            <a:lvl9pPr lvl="8" rtl="0" algn="ctr">
              <a:spcBef>
                <a:spcPts val="0"/>
              </a:spcBef>
              <a:spcAft>
                <a:spcPts val="0"/>
              </a:spcAft>
              <a:buSzPts val="3600"/>
              <a:buNone/>
              <a:defRPr sz="3600"/>
            </a:lvl9pPr>
          </a:lstStyle>
          <a:p/>
        </p:txBody>
      </p:sp>
      <p:sp>
        <p:nvSpPr>
          <p:cNvPr id="2307" name="Google Shape;2307;p8"/>
          <p:cNvSpPr txBox="1"/>
          <p:nvPr>
            <p:ph idx="1" type="subTitle"/>
          </p:nvPr>
        </p:nvSpPr>
        <p:spPr>
          <a:xfrm>
            <a:off x="1402950" y="2890533"/>
            <a:ext cx="6338100" cy="935100"/>
          </a:xfrm>
          <a:prstGeom prst="rect">
            <a:avLst/>
          </a:prstGeom>
        </p:spPr>
        <p:txBody>
          <a:bodyPr anchorCtr="0" anchor="ctr" bIns="91425" lIns="91425" spcFirstLastPara="1" rIns="91425" wrap="square" tIns="91425">
            <a:noAutofit/>
          </a:bodyPr>
          <a:lstStyle>
            <a:lvl1pPr lvl="0" rtl="0" algn="ctr">
              <a:lnSpc>
                <a:spcPct val="100000"/>
              </a:lnSpc>
              <a:spcBef>
                <a:spcPts val="0"/>
              </a:spcBef>
              <a:spcAft>
                <a:spcPts val="0"/>
              </a:spcAft>
              <a:buSzPts val="1600"/>
              <a:buNone/>
              <a:defRPr sz="1600"/>
            </a:lvl1pPr>
            <a:lvl2pPr lvl="1" rtl="0" algn="ctr">
              <a:lnSpc>
                <a:spcPct val="100000"/>
              </a:lnSpc>
              <a:spcBef>
                <a:spcPts val="1600"/>
              </a:spcBef>
              <a:spcAft>
                <a:spcPts val="0"/>
              </a:spcAft>
              <a:buSzPts val="1600"/>
              <a:buNone/>
              <a:defRPr/>
            </a:lvl2pPr>
            <a:lvl3pPr lvl="2" rtl="0" algn="ctr">
              <a:lnSpc>
                <a:spcPct val="100000"/>
              </a:lnSpc>
              <a:spcBef>
                <a:spcPts val="1600"/>
              </a:spcBef>
              <a:spcAft>
                <a:spcPts val="0"/>
              </a:spcAft>
              <a:buSzPts val="1600"/>
              <a:buNone/>
              <a:defRPr/>
            </a:lvl3pPr>
            <a:lvl4pPr lvl="3" rtl="0" algn="ctr">
              <a:lnSpc>
                <a:spcPct val="100000"/>
              </a:lnSpc>
              <a:spcBef>
                <a:spcPts val="1600"/>
              </a:spcBef>
              <a:spcAft>
                <a:spcPts val="0"/>
              </a:spcAft>
              <a:buSzPts val="1600"/>
              <a:buNone/>
              <a:defRPr/>
            </a:lvl4pPr>
            <a:lvl5pPr lvl="4" rtl="0" algn="ctr">
              <a:lnSpc>
                <a:spcPct val="100000"/>
              </a:lnSpc>
              <a:spcBef>
                <a:spcPts val="1600"/>
              </a:spcBef>
              <a:spcAft>
                <a:spcPts val="0"/>
              </a:spcAft>
              <a:buSzPts val="1600"/>
              <a:buNone/>
              <a:defRPr/>
            </a:lvl5pPr>
            <a:lvl6pPr lvl="5" rtl="0" algn="ctr">
              <a:lnSpc>
                <a:spcPct val="100000"/>
              </a:lnSpc>
              <a:spcBef>
                <a:spcPts val="1600"/>
              </a:spcBef>
              <a:spcAft>
                <a:spcPts val="0"/>
              </a:spcAft>
              <a:buSzPts val="1600"/>
              <a:buNone/>
              <a:defRPr/>
            </a:lvl6pPr>
            <a:lvl7pPr lvl="6" rtl="0" algn="ctr">
              <a:lnSpc>
                <a:spcPct val="100000"/>
              </a:lnSpc>
              <a:spcBef>
                <a:spcPts val="1600"/>
              </a:spcBef>
              <a:spcAft>
                <a:spcPts val="0"/>
              </a:spcAft>
              <a:buSzPts val="1600"/>
              <a:buNone/>
              <a:defRPr/>
            </a:lvl7pPr>
            <a:lvl8pPr lvl="7" rtl="0" algn="ctr">
              <a:lnSpc>
                <a:spcPct val="100000"/>
              </a:lnSpc>
              <a:spcBef>
                <a:spcPts val="1600"/>
              </a:spcBef>
              <a:spcAft>
                <a:spcPts val="0"/>
              </a:spcAft>
              <a:buSzPts val="1600"/>
              <a:buNone/>
              <a:defRPr/>
            </a:lvl8pPr>
            <a:lvl9pPr lvl="8" rtl="0" algn="ctr">
              <a:lnSpc>
                <a:spcPct val="100000"/>
              </a:lnSpc>
              <a:spcBef>
                <a:spcPts val="1600"/>
              </a:spcBef>
              <a:spcAft>
                <a:spcPts val="1600"/>
              </a:spcAft>
              <a:buSzPts val="1600"/>
              <a:buNone/>
              <a:defRPr/>
            </a:lvl9pPr>
          </a:lstStyle>
          <a:p/>
        </p:txBody>
      </p:sp>
      <p:sp>
        <p:nvSpPr>
          <p:cNvPr id="2308" name="Google Shape;2308;p8"/>
          <p:cNvSpPr/>
          <p:nvPr/>
        </p:nvSpPr>
        <p:spPr>
          <a:xfrm rot="-5400000">
            <a:off x="5873517" y="1901337"/>
            <a:ext cx="5242926" cy="1354875"/>
          </a:xfrm>
          <a:custGeom>
            <a:rect b="b" l="l" r="r" t="t"/>
            <a:pathLst>
              <a:path extrusionOk="0" h="54195" w="216114">
                <a:moveTo>
                  <a:pt x="216113" y="0"/>
                </a:moveTo>
                <a:cubicBezTo>
                  <a:pt x="179533" y="1108"/>
                  <a:pt x="148536" y="15509"/>
                  <a:pt x="112156" y="17836"/>
                </a:cubicBezTo>
                <a:cubicBezTo>
                  <a:pt x="98818" y="18700"/>
                  <a:pt x="85103" y="17880"/>
                  <a:pt x="72008" y="19475"/>
                </a:cubicBezTo>
                <a:cubicBezTo>
                  <a:pt x="60975" y="20827"/>
                  <a:pt x="50960" y="23796"/>
                  <a:pt x="41100" y="26743"/>
                </a:cubicBezTo>
                <a:cubicBezTo>
                  <a:pt x="26765" y="31019"/>
                  <a:pt x="12231" y="35361"/>
                  <a:pt x="665" y="41565"/>
                </a:cubicBezTo>
                <a:lnTo>
                  <a:pt x="0" y="54194"/>
                </a:lnTo>
                <a:lnTo>
                  <a:pt x="216113" y="54194"/>
                </a:lnTo>
                <a:lnTo>
                  <a:pt x="216113"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09" name="Google Shape;2309;p8"/>
          <p:cNvSpPr/>
          <p:nvPr/>
        </p:nvSpPr>
        <p:spPr>
          <a:xfrm rot="-5400000">
            <a:off x="6045791" y="2073587"/>
            <a:ext cx="5242901" cy="1010350"/>
          </a:xfrm>
          <a:custGeom>
            <a:rect b="b" l="l" r="r" t="t"/>
            <a:pathLst>
              <a:path extrusionOk="0" h="40414" w="216113">
                <a:moveTo>
                  <a:pt x="0" y="1"/>
                </a:moveTo>
                <a:lnTo>
                  <a:pt x="0" y="40414"/>
                </a:lnTo>
                <a:lnTo>
                  <a:pt x="216113" y="40414"/>
                </a:lnTo>
                <a:lnTo>
                  <a:pt x="215448" y="30997"/>
                </a:lnTo>
                <a:cubicBezTo>
                  <a:pt x="203882" y="26389"/>
                  <a:pt x="189348" y="23132"/>
                  <a:pt x="175013" y="19941"/>
                </a:cubicBezTo>
                <a:cubicBezTo>
                  <a:pt x="165175" y="17748"/>
                  <a:pt x="155139" y="15532"/>
                  <a:pt x="144105" y="14535"/>
                </a:cubicBezTo>
                <a:cubicBezTo>
                  <a:pt x="131010" y="13339"/>
                  <a:pt x="117296" y="13959"/>
                  <a:pt x="103957" y="13317"/>
                </a:cubicBezTo>
                <a:cubicBezTo>
                  <a:pt x="67577" y="11588"/>
                  <a:pt x="36558" y="843"/>
                  <a:pt x="0" y="1"/>
                </a:cubicBez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0" name="Google Shape;2310;p8"/>
          <p:cNvSpPr/>
          <p:nvPr/>
        </p:nvSpPr>
        <p:spPr>
          <a:xfrm rot="-5400000">
            <a:off x="-2202308" y="2131282"/>
            <a:ext cx="5242932" cy="895150"/>
          </a:xfrm>
          <a:custGeom>
            <a:rect b="b" l="l" r="r" t="t"/>
            <a:pathLst>
              <a:path extrusionOk="0" h="35806" w="216092">
                <a:moveTo>
                  <a:pt x="1" y="0"/>
                </a:moveTo>
                <a:lnTo>
                  <a:pt x="1" y="35805"/>
                </a:lnTo>
                <a:cubicBezTo>
                  <a:pt x="36559" y="35074"/>
                  <a:pt x="67578" y="25547"/>
                  <a:pt x="103936" y="24018"/>
                </a:cubicBezTo>
                <a:cubicBezTo>
                  <a:pt x="117274" y="23464"/>
                  <a:pt x="130989" y="23996"/>
                  <a:pt x="144083" y="22932"/>
                </a:cubicBezTo>
                <a:cubicBezTo>
                  <a:pt x="155117" y="22046"/>
                  <a:pt x="165132" y="20074"/>
                  <a:pt x="174991" y="18146"/>
                </a:cubicBezTo>
                <a:cubicBezTo>
                  <a:pt x="189327" y="15310"/>
                  <a:pt x="203861" y="12430"/>
                  <a:pt x="215427" y="8353"/>
                </a:cubicBezTo>
                <a:lnTo>
                  <a:pt x="216091"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1" name="Google Shape;2311;p8"/>
          <p:cNvSpPr/>
          <p:nvPr/>
        </p:nvSpPr>
        <p:spPr>
          <a:xfrm rot="-5400000">
            <a:off x="-2318630" y="2247525"/>
            <a:ext cx="5242901" cy="662475"/>
          </a:xfrm>
          <a:custGeom>
            <a:rect b="b" l="l" r="r" t="t"/>
            <a:pathLst>
              <a:path extrusionOk="0" h="26499" w="216113">
                <a:moveTo>
                  <a:pt x="0" y="0"/>
                </a:moveTo>
                <a:lnTo>
                  <a:pt x="665" y="6182"/>
                </a:lnTo>
                <a:cubicBezTo>
                  <a:pt x="12230" y="9195"/>
                  <a:pt x="26765" y="11344"/>
                  <a:pt x="41100" y="13427"/>
                </a:cubicBezTo>
                <a:cubicBezTo>
                  <a:pt x="50960" y="14867"/>
                  <a:pt x="60974" y="16329"/>
                  <a:pt x="72008" y="16972"/>
                </a:cubicBezTo>
                <a:cubicBezTo>
                  <a:pt x="85102" y="17747"/>
                  <a:pt x="98817" y="17348"/>
                  <a:pt x="112177" y="17769"/>
                </a:cubicBezTo>
                <a:cubicBezTo>
                  <a:pt x="148536" y="18921"/>
                  <a:pt x="179555" y="25945"/>
                  <a:pt x="216113" y="26499"/>
                </a:cubicBezTo>
                <a:lnTo>
                  <a:pt x="216113" y="0"/>
                </a:ln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312" name="Google Shape;2312;p8"/>
          <p:cNvGrpSpPr/>
          <p:nvPr/>
        </p:nvGrpSpPr>
        <p:grpSpPr>
          <a:xfrm flipH="1" rot="-6869653">
            <a:off x="-323811" y="2389106"/>
            <a:ext cx="4188837" cy="4156911"/>
            <a:chOff x="5727312" y="-948916"/>
            <a:chExt cx="4188852" cy="4156925"/>
          </a:xfrm>
        </p:grpSpPr>
        <p:sp>
          <p:nvSpPr>
            <p:cNvPr id="2313" name="Google Shape;2313;p8"/>
            <p:cNvSpPr/>
            <p:nvPr/>
          </p:nvSpPr>
          <p:spPr>
            <a:xfrm>
              <a:off x="9162828" y="1303441"/>
              <a:ext cx="638941" cy="1904568"/>
            </a:xfrm>
            <a:custGeom>
              <a:rect b="b" l="l" r="r" t="t"/>
              <a:pathLst>
                <a:path extrusionOk="0" h="35898" w="12043">
                  <a:moveTo>
                    <a:pt x="8712" y="4757"/>
                  </a:moveTo>
                  <a:cubicBezTo>
                    <a:pt x="8712" y="4792"/>
                    <a:pt x="8729" y="4828"/>
                    <a:pt x="8765" y="4846"/>
                  </a:cubicBezTo>
                  <a:cubicBezTo>
                    <a:pt x="8925" y="4970"/>
                    <a:pt x="9103" y="5077"/>
                    <a:pt x="9282" y="5202"/>
                  </a:cubicBezTo>
                  <a:cubicBezTo>
                    <a:pt x="10315" y="5968"/>
                    <a:pt x="11116" y="7001"/>
                    <a:pt x="11580" y="8195"/>
                  </a:cubicBezTo>
                  <a:cubicBezTo>
                    <a:pt x="11687" y="8462"/>
                    <a:pt x="11811" y="8943"/>
                    <a:pt x="11562" y="9175"/>
                  </a:cubicBezTo>
                  <a:cubicBezTo>
                    <a:pt x="11450" y="9256"/>
                    <a:pt x="11320" y="9297"/>
                    <a:pt x="11190" y="9297"/>
                  </a:cubicBezTo>
                  <a:cubicBezTo>
                    <a:pt x="11092" y="9297"/>
                    <a:pt x="10994" y="9274"/>
                    <a:pt x="10903" y="9228"/>
                  </a:cubicBezTo>
                  <a:cubicBezTo>
                    <a:pt x="10671" y="9103"/>
                    <a:pt x="10493" y="8943"/>
                    <a:pt x="10350" y="8729"/>
                  </a:cubicBezTo>
                  <a:cubicBezTo>
                    <a:pt x="9638" y="7643"/>
                    <a:pt x="9139" y="6449"/>
                    <a:pt x="8908" y="5184"/>
                  </a:cubicBezTo>
                  <a:cubicBezTo>
                    <a:pt x="8890" y="5131"/>
                    <a:pt x="8854" y="5077"/>
                    <a:pt x="8801" y="5077"/>
                  </a:cubicBezTo>
                  <a:cubicBezTo>
                    <a:pt x="8783" y="5077"/>
                    <a:pt x="8765" y="5095"/>
                    <a:pt x="8747" y="5095"/>
                  </a:cubicBezTo>
                  <a:lnTo>
                    <a:pt x="8747" y="4953"/>
                  </a:lnTo>
                  <a:cubicBezTo>
                    <a:pt x="8747" y="4899"/>
                    <a:pt x="8712" y="4863"/>
                    <a:pt x="8658" y="4846"/>
                  </a:cubicBezTo>
                  <a:cubicBezTo>
                    <a:pt x="8645" y="4841"/>
                    <a:pt x="8631" y="4839"/>
                    <a:pt x="8619" y="4839"/>
                  </a:cubicBezTo>
                  <a:cubicBezTo>
                    <a:pt x="8580" y="4839"/>
                    <a:pt x="8547" y="4859"/>
                    <a:pt x="8533" y="4899"/>
                  </a:cubicBezTo>
                  <a:cubicBezTo>
                    <a:pt x="7874" y="6057"/>
                    <a:pt x="6984" y="7090"/>
                    <a:pt x="5933" y="7910"/>
                  </a:cubicBezTo>
                  <a:cubicBezTo>
                    <a:pt x="5719" y="8052"/>
                    <a:pt x="5487" y="8159"/>
                    <a:pt x="5238" y="8195"/>
                  </a:cubicBezTo>
                  <a:cubicBezTo>
                    <a:pt x="5208" y="8199"/>
                    <a:pt x="5178" y="8202"/>
                    <a:pt x="5148" y="8202"/>
                  </a:cubicBezTo>
                  <a:cubicBezTo>
                    <a:pt x="4948" y="8202"/>
                    <a:pt x="4756" y="8100"/>
                    <a:pt x="4632" y="7945"/>
                  </a:cubicBezTo>
                  <a:cubicBezTo>
                    <a:pt x="4490" y="7625"/>
                    <a:pt x="4757" y="7233"/>
                    <a:pt x="4935" y="7001"/>
                  </a:cubicBezTo>
                  <a:cubicBezTo>
                    <a:pt x="5772" y="6021"/>
                    <a:pt x="6859" y="5309"/>
                    <a:pt x="8088" y="4935"/>
                  </a:cubicBezTo>
                  <a:cubicBezTo>
                    <a:pt x="8284" y="4863"/>
                    <a:pt x="8480" y="4828"/>
                    <a:pt x="8676" y="4774"/>
                  </a:cubicBezTo>
                  <a:cubicBezTo>
                    <a:pt x="8694" y="4774"/>
                    <a:pt x="8694" y="4774"/>
                    <a:pt x="8712" y="4757"/>
                  </a:cubicBezTo>
                  <a:close/>
                  <a:moveTo>
                    <a:pt x="8213" y="10243"/>
                  </a:moveTo>
                  <a:lnTo>
                    <a:pt x="8213" y="10243"/>
                  </a:lnTo>
                  <a:cubicBezTo>
                    <a:pt x="8195" y="10297"/>
                    <a:pt x="8231" y="10332"/>
                    <a:pt x="8266" y="10368"/>
                  </a:cubicBezTo>
                  <a:cubicBezTo>
                    <a:pt x="9014" y="10724"/>
                    <a:pt x="9691" y="11241"/>
                    <a:pt x="10226" y="11882"/>
                  </a:cubicBezTo>
                  <a:cubicBezTo>
                    <a:pt x="10671" y="12417"/>
                    <a:pt x="11152" y="13735"/>
                    <a:pt x="11063" y="14341"/>
                  </a:cubicBezTo>
                  <a:cubicBezTo>
                    <a:pt x="11063" y="14448"/>
                    <a:pt x="11010" y="14537"/>
                    <a:pt x="10938" y="14590"/>
                  </a:cubicBezTo>
                  <a:cubicBezTo>
                    <a:pt x="10855" y="14638"/>
                    <a:pt x="10764" y="14661"/>
                    <a:pt x="10676" y="14661"/>
                  </a:cubicBezTo>
                  <a:cubicBezTo>
                    <a:pt x="10632" y="14661"/>
                    <a:pt x="10588" y="14655"/>
                    <a:pt x="10546" y="14644"/>
                  </a:cubicBezTo>
                  <a:cubicBezTo>
                    <a:pt x="10065" y="14501"/>
                    <a:pt x="9460" y="13699"/>
                    <a:pt x="8979" y="12595"/>
                  </a:cubicBezTo>
                  <a:cubicBezTo>
                    <a:pt x="8729" y="11954"/>
                    <a:pt x="8516" y="11294"/>
                    <a:pt x="8373" y="10618"/>
                  </a:cubicBezTo>
                  <a:cubicBezTo>
                    <a:pt x="8373" y="10564"/>
                    <a:pt x="8320" y="10528"/>
                    <a:pt x="8266" y="10528"/>
                  </a:cubicBezTo>
                  <a:lnTo>
                    <a:pt x="8266" y="10511"/>
                  </a:lnTo>
                  <a:cubicBezTo>
                    <a:pt x="8248" y="10511"/>
                    <a:pt x="8213" y="10528"/>
                    <a:pt x="8213" y="10528"/>
                  </a:cubicBezTo>
                  <a:cubicBezTo>
                    <a:pt x="8195" y="10493"/>
                    <a:pt x="8177" y="10457"/>
                    <a:pt x="8124" y="10439"/>
                  </a:cubicBezTo>
                  <a:cubicBezTo>
                    <a:pt x="8110" y="10435"/>
                    <a:pt x="8097" y="10433"/>
                    <a:pt x="8084" y="10433"/>
                  </a:cubicBezTo>
                  <a:cubicBezTo>
                    <a:pt x="8046" y="10433"/>
                    <a:pt x="8012" y="10453"/>
                    <a:pt x="7999" y="10493"/>
                  </a:cubicBezTo>
                  <a:cubicBezTo>
                    <a:pt x="7643" y="11063"/>
                    <a:pt x="7251" y="11615"/>
                    <a:pt x="6805" y="12114"/>
                  </a:cubicBezTo>
                  <a:cubicBezTo>
                    <a:pt x="5999" y="12991"/>
                    <a:pt x="5175" y="13539"/>
                    <a:pt x="4674" y="13539"/>
                  </a:cubicBezTo>
                  <a:cubicBezTo>
                    <a:pt x="4666" y="13539"/>
                    <a:pt x="4658" y="13539"/>
                    <a:pt x="4650" y="13539"/>
                  </a:cubicBezTo>
                  <a:cubicBezTo>
                    <a:pt x="4507" y="13539"/>
                    <a:pt x="4383" y="13468"/>
                    <a:pt x="4294" y="13361"/>
                  </a:cubicBezTo>
                  <a:cubicBezTo>
                    <a:pt x="4240" y="13290"/>
                    <a:pt x="4240" y="13183"/>
                    <a:pt x="4258" y="13094"/>
                  </a:cubicBezTo>
                  <a:cubicBezTo>
                    <a:pt x="4365" y="12488"/>
                    <a:pt x="5273" y="11401"/>
                    <a:pt x="5861" y="11045"/>
                  </a:cubicBezTo>
                  <a:cubicBezTo>
                    <a:pt x="6574" y="10618"/>
                    <a:pt x="7358" y="10368"/>
                    <a:pt x="8159" y="10261"/>
                  </a:cubicBezTo>
                  <a:cubicBezTo>
                    <a:pt x="8177" y="10261"/>
                    <a:pt x="8195" y="10261"/>
                    <a:pt x="8213" y="10243"/>
                  </a:cubicBezTo>
                  <a:close/>
                  <a:moveTo>
                    <a:pt x="6984" y="16674"/>
                  </a:moveTo>
                  <a:cubicBezTo>
                    <a:pt x="6609" y="17227"/>
                    <a:pt x="5452" y="18830"/>
                    <a:pt x="4240" y="19275"/>
                  </a:cubicBezTo>
                  <a:lnTo>
                    <a:pt x="4222" y="19293"/>
                  </a:lnTo>
                  <a:cubicBezTo>
                    <a:pt x="4038" y="19367"/>
                    <a:pt x="3733" y="19484"/>
                    <a:pt x="3510" y="19484"/>
                  </a:cubicBezTo>
                  <a:cubicBezTo>
                    <a:pt x="3411" y="19484"/>
                    <a:pt x="3328" y="19460"/>
                    <a:pt x="3278" y="19400"/>
                  </a:cubicBezTo>
                  <a:cubicBezTo>
                    <a:pt x="3189" y="19275"/>
                    <a:pt x="3136" y="19115"/>
                    <a:pt x="3171" y="18955"/>
                  </a:cubicBezTo>
                  <a:cubicBezTo>
                    <a:pt x="3278" y="18420"/>
                    <a:pt x="4009" y="17797"/>
                    <a:pt x="4686" y="17387"/>
                  </a:cubicBezTo>
                  <a:cubicBezTo>
                    <a:pt x="5398" y="16977"/>
                    <a:pt x="6253" y="16799"/>
                    <a:pt x="6984" y="16674"/>
                  </a:cubicBezTo>
                  <a:close/>
                  <a:moveTo>
                    <a:pt x="7429" y="16853"/>
                  </a:moveTo>
                  <a:lnTo>
                    <a:pt x="7429" y="16853"/>
                  </a:lnTo>
                  <a:cubicBezTo>
                    <a:pt x="8159" y="17351"/>
                    <a:pt x="8818" y="17975"/>
                    <a:pt x="9371" y="18670"/>
                  </a:cubicBezTo>
                  <a:cubicBezTo>
                    <a:pt x="9674" y="19044"/>
                    <a:pt x="9976" y="19507"/>
                    <a:pt x="9959" y="20041"/>
                  </a:cubicBezTo>
                  <a:cubicBezTo>
                    <a:pt x="9976" y="20291"/>
                    <a:pt x="9834" y="20540"/>
                    <a:pt x="9602" y="20647"/>
                  </a:cubicBezTo>
                  <a:cubicBezTo>
                    <a:pt x="9559" y="20663"/>
                    <a:pt x="9515" y="20671"/>
                    <a:pt x="9471" y="20671"/>
                  </a:cubicBezTo>
                  <a:cubicBezTo>
                    <a:pt x="9317" y="20671"/>
                    <a:pt x="9155" y="20574"/>
                    <a:pt x="8961" y="20380"/>
                  </a:cubicBezTo>
                  <a:cubicBezTo>
                    <a:pt x="8284" y="19685"/>
                    <a:pt x="7625" y="17565"/>
                    <a:pt x="7429" y="16853"/>
                  </a:cubicBezTo>
                  <a:close/>
                  <a:moveTo>
                    <a:pt x="5897" y="22161"/>
                  </a:moveTo>
                  <a:cubicBezTo>
                    <a:pt x="5897" y="22179"/>
                    <a:pt x="5897" y="22197"/>
                    <a:pt x="5897" y="22215"/>
                  </a:cubicBezTo>
                  <a:cubicBezTo>
                    <a:pt x="5915" y="22232"/>
                    <a:pt x="5915" y="22250"/>
                    <a:pt x="5933" y="22268"/>
                  </a:cubicBezTo>
                  <a:cubicBezTo>
                    <a:pt x="5923" y="22265"/>
                    <a:pt x="5914" y="22263"/>
                    <a:pt x="5906" y="22263"/>
                  </a:cubicBezTo>
                  <a:cubicBezTo>
                    <a:pt x="5867" y="22263"/>
                    <a:pt x="5840" y="22295"/>
                    <a:pt x="5826" y="22339"/>
                  </a:cubicBezTo>
                  <a:cubicBezTo>
                    <a:pt x="5772" y="22482"/>
                    <a:pt x="5737" y="22642"/>
                    <a:pt x="5701" y="22785"/>
                  </a:cubicBezTo>
                  <a:cubicBezTo>
                    <a:pt x="5683" y="22767"/>
                    <a:pt x="5665" y="22767"/>
                    <a:pt x="5647" y="22749"/>
                  </a:cubicBezTo>
                  <a:cubicBezTo>
                    <a:pt x="5634" y="22743"/>
                    <a:pt x="5619" y="22738"/>
                    <a:pt x="5603" y="22738"/>
                  </a:cubicBezTo>
                  <a:cubicBezTo>
                    <a:pt x="5575" y="22738"/>
                    <a:pt x="5545" y="22751"/>
                    <a:pt x="5523" y="22785"/>
                  </a:cubicBezTo>
                  <a:cubicBezTo>
                    <a:pt x="5024" y="23390"/>
                    <a:pt x="4258" y="23764"/>
                    <a:pt x="3581" y="24050"/>
                  </a:cubicBezTo>
                  <a:cubicBezTo>
                    <a:pt x="3394" y="24159"/>
                    <a:pt x="3166" y="24213"/>
                    <a:pt x="2945" y="24213"/>
                  </a:cubicBezTo>
                  <a:cubicBezTo>
                    <a:pt x="2913" y="24213"/>
                    <a:pt x="2882" y="24212"/>
                    <a:pt x="2851" y="24210"/>
                  </a:cubicBezTo>
                  <a:cubicBezTo>
                    <a:pt x="2566" y="24139"/>
                    <a:pt x="2316" y="23943"/>
                    <a:pt x="2209" y="23658"/>
                  </a:cubicBezTo>
                  <a:cubicBezTo>
                    <a:pt x="2138" y="23462"/>
                    <a:pt x="2192" y="23248"/>
                    <a:pt x="2334" y="23105"/>
                  </a:cubicBezTo>
                  <a:cubicBezTo>
                    <a:pt x="2477" y="22981"/>
                    <a:pt x="2637" y="22892"/>
                    <a:pt x="2833" y="22838"/>
                  </a:cubicBezTo>
                  <a:cubicBezTo>
                    <a:pt x="3474" y="22642"/>
                    <a:pt x="4133" y="22446"/>
                    <a:pt x="4810" y="22286"/>
                  </a:cubicBezTo>
                  <a:cubicBezTo>
                    <a:pt x="5149" y="22232"/>
                    <a:pt x="5487" y="22197"/>
                    <a:pt x="5826" y="22179"/>
                  </a:cubicBezTo>
                  <a:cubicBezTo>
                    <a:pt x="5861" y="22179"/>
                    <a:pt x="5879" y="22179"/>
                    <a:pt x="5897" y="22161"/>
                  </a:cubicBezTo>
                  <a:close/>
                  <a:moveTo>
                    <a:pt x="6022" y="22304"/>
                  </a:moveTo>
                  <a:lnTo>
                    <a:pt x="6022" y="22304"/>
                  </a:lnTo>
                  <a:cubicBezTo>
                    <a:pt x="7055" y="22767"/>
                    <a:pt x="7946" y="23515"/>
                    <a:pt x="8605" y="24441"/>
                  </a:cubicBezTo>
                  <a:cubicBezTo>
                    <a:pt x="8747" y="24673"/>
                    <a:pt x="8818" y="24958"/>
                    <a:pt x="8765" y="25243"/>
                  </a:cubicBezTo>
                  <a:cubicBezTo>
                    <a:pt x="8729" y="25403"/>
                    <a:pt x="8622" y="25528"/>
                    <a:pt x="8480" y="25599"/>
                  </a:cubicBezTo>
                  <a:cubicBezTo>
                    <a:pt x="8431" y="25624"/>
                    <a:pt x="8372" y="25636"/>
                    <a:pt x="8305" y="25636"/>
                  </a:cubicBezTo>
                  <a:cubicBezTo>
                    <a:pt x="7983" y="25636"/>
                    <a:pt x="7489" y="25359"/>
                    <a:pt x="7180" y="24887"/>
                  </a:cubicBezTo>
                  <a:cubicBezTo>
                    <a:pt x="6681" y="24085"/>
                    <a:pt x="6289" y="23230"/>
                    <a:pt x="6039" y="22339"/>
                  </a:cubicBezTo>
                  <a:cubicBezTo>
                    <a:pt x="6039" y="22322"/>
                    <a:pt x="6022" y="22304"/>
                    <a:pt x="6022" y="22304"/>
                  </a:cubicBezTo>
                  <a:close/>
                  <a:moveTo>
                    <a:pt x="4194" y="27416"/>
                  </a:moveTo>
                  <a:lnTo>
                    <a:pt x="4194" y="27416"/>
                  </a:lnTo>
                  <a:cubicBezTo>
                    <a:pt x="4175" y="27432"/>
                    <a:pt x="4160" y="27451"/>
                    <a:pt x="4151" y="27470"/>
                  </a:cubicBezTo>
                  <a:lnTo>
                    <a:pt x="4115" y="27577"/>
                  </a:lnTo>
                  <a:cubicBezTo>
                    <a:pt x="4098" y="27577"/>
                    <a:pt x="4098" y="27559"/>
                    <a:pt x="4080" y="27541"/>
                  </a:cubicBezTo>
                  <a:cubicBezTo>
                    <a:pt x="4058" y="27534"/>
                    <a:pt x="4036" y="27529"/>
                    <a:pt x="4015" y="27529"/>
                  </a:cubicBezTo>
                  <a:cubicBezTo>
                    <a:pt x="3985" y="27529"/>
                    <a:pt x="3958" y="27538"/>
                    <a:pt x="3937" y="27559"/>
                  </a:cubicBezTo>
                  <a:cubicBezTo>
                    <a:pt x="3296" y="28272"/>
                    <a:pt x="2530" y="29073"/>
                    <a:pt x="1568" y="29519"/>
                  </a:cubicBezTo>
                  <a:cubicBezTo>
                    <a:pt x="1362" y="29621"/>
                    <a:pt x="1120" y="29688"/>
                    <a:pt x="891" y="29688"/>
                  </a:cubicBezTo>
                  <a:cubicBezTo>
                    <a:pt x="843" y="29688"/>
                    <a:pt x="795" y="29685"/>
                    <a:pt x="749" y="29679"/>
                  </a:cubicBezTo>
                  <a:cubicBezTo>
                    <a:pt x="481" y="29625"/>
                    <a:pt x="232" y="29412"/>
                    <a:pt x="268" y="29162"/>
                  </a:cubicBezTo>
                  <a:cubicBezTo>
                    <a:pt x="321" y="28752"/>
                    <a:pt x="553" y="28378"/>
                    <a:pt x="909" y="28147"/>
                  </a:cubicBezTo>
                  <a:cubicBezTo>
                    <a:pt x="1780" y="27524"/>
                    <a:pt x="2953" y="27417"/>
                    <a:pt x="3658" y="27417"/>
                  </a:cubicBezTo>
                  <a:cubicBezTo>
                    <a:pt x="3861" y="27417"/>
                    <a:pt x="4026" y="27426"/>
                    <a:pt x="4133" y="27434"/>
                  </a:cubicBezTo>
                  <a:cubicBezTo>
                    <a:pt x="4157" y="27434"/>
                    <a:pt x="4177" y="27427"/>
                    <a:pt x="4194" y="27416"/>
                  </a:cubicBezTo>
                  <a:close/>
                  <a:moveTo>
                    <a:pt x="4240" y="27327"/>
                  </a:moveTo>
                  <a:cubicBezTo>
                    <a:pt x="4258" y="27345"/>
                    <a:pt x="4258" y="27363"/>
                    <a:pt x="4276" y="27363"/>
                  </a:cubicBezTo>
                  <a:cubicBezTo>
                    <a:pt x="5345" y="27986"/>
                    <a:pt x="6235" y="28842"/>
                    <a:pt x="6877" y="29893"/>
                  </a:cubicBezTo>
                  <a:cubicBezTo>
                    <a:pt x="7019" y="30124"/>
                    <a:pt x="7180" y="30427"/>
                    <a:pt x="7108" y="30694"/>
                  </a:cubicBezTo>
                  <a:cubicBezTo>
                    <a:pt x="6989" y="30966"/>
                    <a:pt x="6708" y="31141"/>
                    <a:pt x="6420" y="31141"/>
                  </a:cubicBezTo>
                  <a:cubicBezTo>
                    <a:pt x="6406" y="31141"/>
                    <a:pt x="6392" y="31140"/>
                    <a:pt x="6378" y="31140"/>
                  </a:cubicBezTo>
                  <a:cubicBezTo>
                    <a:pt x="6359" y="31140"/>
                    <a:pt x="6340" y="31141"/>
                    <a:pt x="6322" y="31141"/>
                  </a:cubicBezTo>
                  <a:cubicBezTo>
                    <a:pt x="5934" y="31141"/>
                    <a:pt x="5583" y="30965"/>
                    <a:pt x="5345" y="30676"/>
                  </a:cubicBezTo>
                  <a:cubicBezTo>
                    <a:pt x="4579" y="29519"/>
                    <a:pt x="4400" y="28058"/>
                    <a:pt x="4365" y="27488"/>
                  </a:cubicBezTo>
                  <a:cubicBezTo>
                    <a:pt x="4365" y="27434"/>
                    <a:pt x="4329" y="27399"/>
                    <a:pt x="4276" y="27381"/>
                  </a:cubicBezTo>
                  <a:lnTo>
                    <a:pt x="4258" y="27381"/>
                  </a:lnTo>
                  <a:cubicBezTo>
                    <a:pt x="4239" y="27387"/>
                    <a:pt x="4222" y="27396"/>
                    <a:pt x="4208" y="27406"/>
                  </a:cubicBezTo>
                  <a:lnTo>
                    <a:pt x="4208" y="27406"/>
                  </a:lnTo>
                  <a:cubicBezTo>
                    <a:pt x="4222" y="27393"/>
                    <a:pt x="4233" y="27378"/>
                    <a:pt x="4240" y="27363"/>
                  </a:cubicBezTo>
                  <a:cubicBezTo>
                    <a:pt x="4240" y="27345"/>
                    <a:pt x="4240" y="27345"/>
                    <a:pt x="4240" y="27327"/>
                  </a:cubicBezTo>
                  <a:close/>
                  <a:moveTo>
                    <a:pt x="2637" y="31157"/>
                  </a:moveTo>
                  <a:cubicBezTo>
                    <a:pt x="2637" y="31175"/>
                    <a:pt x="2637" y="31193"/>
                    <a:pt x="2637" y="31211"/>
                  </a:cubicBezTo>
                  <a:cubicBezTo>
                    <a:pt x="3225" y="32422"/>
                    <a:pt x="3082" y="34542"/>
                    <a:pt x="2120" y="35308"/>
                  </a:cubicBezTo>
                  <a:cubicBezTo>
                    <a:pt x="1942" y="35468"/>
                    <a:pt x="1728" y="35575"/>
                    <a:pt x="1515" y="35647"/>
                  </a:cubicBezTo>
                  <a:cubicBezTo>
                    <a:pt x="1405" y="35667"/>
                    <a:pt x="1305" y="35677"/>
                    <a:pt x="1214" y="35677"/>
                  </a:cubicBezTo>
                  <a:cubicBezTo>
                    <a:pt x="980" y="35677"/>
                    <a:pt x="806" y="35610"/>
                    <a:pt x="677" y="35468"/>
                  </a:cubicBezTo>
                  <a:cubicBezTo>
                    <a:pt x="285" y="34988"/>
                    <a:pt x="570" y="33883"/>
                    <a:pt x="766" y="33349"/>
                  </a:cubicBezTo>
                  <a:cubicBezTo>
                    <a:pt x="1176" y="32458"/>
                    <a:pt x="1817" y="31710"/>
                    <a:pt x="2637" y="31157"/>
                  </a:cubicBezTo>
                  <a:close/>
                  <a:moveTo>
                    <a:pt x="8925" y="0"/>
                  </a:moveTo>
                  <a:cubicBezTo>
                    <a:pt x="8818" y="0"/>
                    <a:pt x="8712" y="89"/>
                    <a:pt x="8712" y="196"/>
                  </a:cubicBezTo>
                  <a:cubicBezTo>
                    <a:pt x="8694" y="1639"/>
                    <a:pt x="8640" y="3118"/>
                    <a:pt x="8551" y="4561"/>
                  </a:cubicBezTo>
                  <a:cubicBezTo>
                    <a:pt x="8373" y="4614"/>
                    <a:pt x="8195" y="4650"/>
                    <a:pt x="8035" y="4703"/>
                  </a:cubicBezTo>
                  <a:cubicBezTo>
                    <a:pt x="6752" y="5095"/>
                    <a:pt x="5630" y="5843"/>
                    <a:pt x="4757" y="6859"/>
                  </a:cubicBezTo>
                  <a:cubicBezTo>
                    <a:pt x="4490" y="7162"/>
                    <a:pt x="4222" y="7625"/>
                    <a:pt x="4436" y="8034"/>
                  </a:cubicBezTo>
                  <a:cubicBezTo>
                    <a:pt x="4591" y="8267"/>
                    <a:pt x="4854" y="8419"/>
                    <a:pt x="5132" y="8419"/>
                  </a:cubicBezTo>
                  <a:cubicBezTo>
                    <a:pt x="5173" y="8419"/>
                    <a:pt x="5214" y="8415"/>
                    <a:pt x="5256" y="8409"/>
                  </a:cubicBezTo>
                  <a:cubicBezTo>
                    <a:pt x="5558" y="8373"/>
                    <a:pt x="5826" y="8248"/>
                    <a:pt x="6057" y="8070"/>
                  </a:cubicBezTo>
                  <a:cubicBezTo>
                    <a:pt x="7019" y="7340"/>
                    <a:pt x="7856" y="6431"/>
                    <a:pt x="8480" y="5398"/>
                  </a:cubicBezTo>
                  <a:lnTo>
                    <a:pt x="8480" y="5398"/>
                  </a:lnTo>
                  <a:cubicBezTo>
                    <a:pt x="8373" y="6966"/>
                    <a:pt x="8231" y="8533"/>
                    <a:pt x="8035" y="10047"/>
                  </a:cubicBezTo>
                  <a:cubicBezTo>
                    <a:pt x="7233" y="10154"/>
                    <a:pt x="6449" y="10439"/>
                    <a:pt x="5737" y="10849"/>
                  </a:cubicBezTo>
                  <a:cubicBezTo>
                    <a:pt x="5095" y="11241"/>
                    <a:pt x="4169" y="12363"/>
                    <a:pt x="4044" y="13058"/>
                  </a:cubicBezTo>
                  <a:cubicBezTo>
                    <a:pt x="4009" y="13201"/>
                    <a:pt x="4026" y="13379"/>
                    <a:pt x="4115" y="13503"/>
                  </a:cubicBezTo>
                  <a:cubicBezTo>
                    <a:pt x="4240" y="13664"/>
                    <a:pt x="4436" y="13753"/>
                    <a:pt x="4650" y="13771"/>
                  </a:cubicBezTo>
                  <a:cubicBezTo>
                    <a:pt x="4657" y="13771"/>
                    <a:pt x="4665" y="13771"/>
                    <a:pt x="4673" y="13771"/>
                  </a:cubicBezTo>
                  <a:cubicBezTo>
                    <a:pt x="5348" y="13771"/>
                    <a:pt x="6296" y="12996"/>
                    <a:pt x="6966" y="12256"/>
                  </a:cubicBezTo>
                  <a:cubicBezTo>
                    <a:pt x="7304" y="11865"/>
                    <a:pt x="7625" y="11455"/>
                    <a:pt x="7928" y="11027"/>
                  </a:cubicBezTo>
                  <a:lnTo>
                    <a:pt x="7928" y="11027"/>
                  </a:lnTo>
                  <a:cubicBezTo>
                    <a:pt x="7661" y="12862"/>
                    <a:pt x="7375" y="14661"/>
                    <a:pt x="7037" y="16425"/>
                  </a:cubicBezTo>
                  <a:cubicBezTo>
                    <a:pt x="6271" y="16567"/>
                    <a:pt x="5345" y="16746"/>
                    <a:pt x="4561" y="17191"/>
                  </a:cubicBezTo>
                  <a:cubicBezTo>
                    <a:pt x="3884" y="17583"/>
                    <a:pt x="3064" y="18260"/>
                    <a:pt x="2940" y="18901"/>
                  </a:cubicBezTo>
                  <a:cubicBezTo>
                    <a:pt x="2886" y="19133"/>
                    <a:pt x="2940" y="19364"/>
                    <a:pt x="3100" y="19542"/>
                  </a:cubicBezTo>
                  <a:cubicBezTo>
                    <a:pt x="3192" y="19661"/>
                    <a:pt x="3331" y="19704"/>
                    <a:pt x="3486" y="19704"/>
                  </a:cubicBezTo>
                  <a:cubicBezTo>
                    <a:pt x="3750" y="19704"/>
                    <a:pt x="4062" y="19579"/>
                    <a:pt x="4276" y="19489"/>
                  </a:cubicBezTo>
                  <a:lnTo>
                    <a:pt x="4311" y="19489"/>
                  </a:lnTo>
                  <a:cubicBezTo>
                    <a:pt x="5345" y="19097"/>
                    <a:pt x="6342" y="17904"/>
                    <a:pt x="6877" y="17173"/>
                  </a:cubicBezTo>
                  <a:lnTo>
                    <a:pt x="6877" y="17173"/>
                  </a:lnTo>
                  <a:cubicBezTo>
                    <a:pt x="6538" y="18812"/>
                    <a:pt x="6146" y="20415"/>
                    <a:pt x="5719" y="21965"/>
                  </a:cubicBezTo>
                  <a:cubicBezTo>
                    <a:pt x="5398" y="21983"/>
                    <a:pt x="5060" y="22019"/>
                    <a:pt x="4739" y="22072"/>
                  </a:cubicBezTo>
                  <a:cubicBezTo>
                    <a:pt x="4062" y="22232"/>
                    <a:pt x="3403" y="22428"/>
                    <a:pt x="2762" y="22624"/>
                  </a:cubicBezTo>
                  <a:cubicBezTo>
                    <a:pt x="2530" y="22678"/>
                    <a:pt x="2334" y="22785"/>
                    <a:pt x="2156" y="22945"/>
                  </a:cubicBezTo>
                  <a:cubicBezTo>
                    <a:pt x="1960" y="23159"/>
                    <a:pt x="1889" y="23444"/>
                    <a:pt x="1996" y="23729"/>
                  </a:cubicBezTo>
                  <a:cubicBezTo>
                    <a:pt x="2120" y="24085"/>
                    <a:pt x="2423" y="24352"/>
                    <a:pt x="2815" y="24424"/>
                  </a:cubicBezTo>
                  <a:cubicBezTo>
                    <a:pt x="2865" y="24430"/>
                    <a:pt x="2915" y="24433"/>
                    <a:pt x="2965" y="24433"/>
                  </a:cubicBezTo>
                  <a:cubicBezTo>
                    <a:pt x="3205" y="24433"/>
                    <a:pt x="3449" y="24366"/>
                    <a:pt x="3670" y="24263"/>
                  </a:cubicBezTo>
                  <a:cubicBezTo>
                    <a:pt x="4276" y="24014"/>
                    <a:pt x="4846" y="23675"/>
                    <a:pt x="5362" y="23248"/>
                  </a:cubicBezTo>
                  <a:lnTo>
                    <a:pt x="5362" y="23248"/>
                  </a:lnTo>
                  <a:cubicBezTo>
                    <a:pt x="4953" y="24602"/>
                    <a:pt x="4525" y="25920"/>
                    <a:pt x="4044" y="27203"/>
                  </a:cubicBezTo>
                  <a:cubicBezTo>
                    <a:pt x="3937" y="27196"/>
                    <a:pt x="3793" y="27190"/>
                    <a:pt x="3624" y="27190"/>
                  </a:cubicBezTo>
                  <a:cubicBezTo>
                    <a:pt x="2889" y="27190"/>
                    <a:pt x="1663" y="27303"/>
                    <a:pt x="766" y="27969"/>
                  </a:cubicBezTo>
                  <a:cubicBezTo>
                    <a:pt x="357" y="28236"/>
                    <a:pt x="89" y="28663"/>
                    <a:pt x="18" y="29144"/>
                  </a:cubicBezTo>
                  <a:cubicBezTo>
                    <a:pt x="0" y="29519"/>
                    <a:pt x="339" y="29821"/>
                    <a:pt x="695" y="29893"/>
                  </a:cubicBezTo>
                  <a:cubicBezTo>
                    <a:pt x="750" y="29899"/>
                    <a:pt x="806" y="29902"/>
                    <a:pt x="861" y="29902"/>
                  </a:cubicBezTo>
                  <a:cubicBezTo>
                    <a:pt x="1130" y="29902"/>
                    <a:pt x="1403" y="29833"/>
                    <a:pt x="1639" y="29714"/>
                  </a:cubicBezTo>
                  <a:cubicBezTo>
                    <a:pt x="2423" y="29323"/>
                    <a:pt x="3118" y="28788"/>
                    <a:pt x="3706" y="28129"/>
                  </a:cubicBezTo>
                  <a:lnTo>
                    <a:pt x="3706" y="28129"/>
                  </a:lnTo>
                  <a:cubicBezTo>
                    <a:pt x="3332" y="29091"/>
                    <a:pt x="2922" y="30035"/>
                    <a:pt x="2494" y="30979"/>
                  </a:cubicBezTo>
                  <a:cubicBezTo>
                    <a:pt x="1657" y="31549"/>
                    <a:pt x="980" y="32351"/>
                    <a:pt x="570" y="33277"/>
                  </a:cubicBezTo>
                  <a:cubicBezTo>
                    <a:pt x="339" y="33883"/>
                    <a:pt x="54" y="35059"/>
                    <a:pt x="517" y="35611"/>
                  </a:cubicBezTo>
                  <a:cubicBezTo>
                    <a:pt x="682" y="35793"/>
                    <a:pt x="909" y="35898"/>
                    <a:pt x="1154" y="35898"/>
                  </a:cubicBezTo>
                  <a:cubicBezTo>
                    <a:pt x="1173" y="35898"/>
                    <a:pt x="1192" y="35897"/>
                    <a:pt x="1212" y="35896"/>
                  </a:cubicBezTo>
                  <a:cubicBezTo>
                    <a:pt x="1336" y="35896"/>
                    <a:pt x="1443" y="35896"/>
                    <a:pt x="1550" y="35878"/>
                  </a:cubicBezTo>
                  <a:cubicBezTo>
                    <a:pt x="1817" y="35807"/>
                    <a:pt x="2049" y="35664"/>
                    <a:pt x="2245" y="35486"/>
                  </a:cubicBezTo>
                  <a:cubicBezTo>
                    <a:pt x="3314" y="34649"/>
                    <a:pt x="3456" y="32458"/>
                    <a:pt x="2868" y="31157"/>
                  </a:cubicBezTo>
                  <a:cubicBezTo>
                    <a:pt x="3332" y="30142"/>
                    <a:pt x="3777" y="29073"/>
                    <a:pt x="4205" y="27986"/>
                  </a:cubicBezTo>
                  <a:cubicBezTo>
                    <a:pt x="4311" y="28984"/>
                    <a:pt x="4632" y="29946"/>
                    <a:pt x="5166" y="30801"/>
                  </a:cubicBezTo>
                  <a:cubicBezTo>
                    <a:pt x="5440" y="31161"/>
                    <a:pt x="5879" y="31372"/>
                    <a:pt x="6324" y="31372"/>
                  </a:cubicBezTo>
                  <a:cubicBezTo>
                    <a:pt x="6342" y="31372"/>
                    <a:pt x="6360" y="31372"/>
                    <a:pt x="6378" y="31371"/>
                  </a:cubicBezTo>
                  <a:cubicBezTo>
                    <a:pt x="6392" y="31372"/>
                    <a:pt x="6405" y="31372"/>
                    <a:pt x="6419" y="31372"/>
                  </a:cubicBezTo>
                  <a:cubicBezTo>
                    <a:pt x="6814" y="31372"/>
                    <a:pt x="7184" y="31126"/>
                    <a:pt x="7322" y="30748"/>
                  </a:cubicBezTo>
                  <a:cubicBezTo>
                    <a:pt x="7429" y="30391"/>
                    <a:pt x="7251" y="30035"/>
                    <a:pt x="7073" y="29768"/>
                  </a:cubicBezTo>
                  <a:cubicBezTo>
                    <a:pt x="6431" y="28717"/>
                    <a:pt x="5541" y="27844"/>
                    <a:pt x="4490" y="27220"/>
                  </a:cubicBezTo>
                  <a:cubicBezTo>
                    <a:pt x="5024" y="25778"/>
                    <a:pt x="5505" y="24281"/>
                    <a:pt x="5950" y="22767"/>
                  </a:cubicBezTo>
                  <a:cubicBezTo>
                    <a:pt x="6200" y="23551"/>
                    <a:pt x="6556" y="24317"/>
                    <a:pt x="7001" y="25029"/>
                  </a:cubicBezTo>
                  <a:cubicBezTo>
                    <a:pt x="7332" y="25533"/>
                    <a:pt x="7884" y="25874"/>
                    <a:pt x="8309" y="25874"/>
                  </a:cubicBezTo>
                  <a:cubicBezTo>
                    <a:pt x="8410" y="25874"/>
                    <a:pt x="8505" y="25854"/>
                    <a:pt x="8587" y="25813"/>
                  </a:cubicBezTo>
                  <a:cubicBezTo>
                    <a:pt x="8801" y="25706"/>
                    <a:pt x="8943" y="25528"/>
                    <a:pt x="8997" y="25297"/>
                  </a:cubicBezTo>
                  <a:cubicBezTo>
                    <a:pt x="9050" y="24958"/>
                    <a:pt x="8979" y="24602"/>
                    <a:pt x="8783" y="24317"/>
                  </a:cubicBezTo>
                  <a:cubicBezTo>
                    <a:pt x="8124" y="23373"/>
                    <a:pt x="7215" y="22607"/>
                    <a:pt x="6164" y="22126"/>
                  </a:cubicBezTo>
                  <a:lnTo>
                    <a:pt x="6164" y="22108"/>
                  </a:lnTo>
                  <a:cubicBezTo>
                    <a:pt x="6164" y="22072"/>
                    <a:pt x="6164" y="22036"/>
                    <a:pt x="6146" y="22001"/>
                  </a:cubicBezTo>
                  <a:cubicBezTo>
                    <a:pt x="6574" y="20451"/>
                    <a:pt x="6966" y="18848"/>
                    <a:pt x="7304" y="17209"/>
                  </a:cubicBezTo>
                  <a:cubicBezTo>
                    <a:pt x="7589" y="18153"/>
                    <a:pt x="8159" y="19899"/>
                    <a:pt x="8801" y="20540"/>
                  </a:cubicBezTo>
                  <a:cubicBezTo>
                    <a:pt x="9035" y="20774"/>
                    <a:pt x="9258" y="20891"/>
                    <a:pt x="9479" y="20891"/>
                  </a:cubicBezTo>
                  <a:cubicBezTo>
                    <a:pt x="9544" y="20891"/>
                    <a:pt x="9609" y="20881"/>
                    <a:pt x="9674" y="20861"/>
                  </a:cubicBezTo>
                  <a:cubicBezTo>
                    <a:pt x="9994" y="20718"/>
                    <a:pt x="10190" y="20398"/>
                    <a:pt x="10190" y="20059"/>
                  </a:cubicBezTo>
                  <a:cubicBezTo>
                    <a:pt x="10208" y="19453"/>
                    <a:pt x="9869" y="18955"/>
                    <a:pt x="9549" y="18545"/>
                  </a:cubicBezTo>
                  <a:cubicBezTo>
                    <a:pt x="8943" y="17779"/>
                    <a:pt x="8231" y="17120"/>
                    <a:pt x="7429" y="16585"/>
                  </a:cubicBezTo>
                  <a:cubicBezTo>
                    <a:pt x="7767" y="14857"/>
                    <a:pt x="8052" y="13058"/>
                    <a:pt x="8302" y="11259"/>
                  </a:cubicBezTo>
                  <a:cubicBezTo>
                    <a:pt x="8427" y="11740"/>
                    <a:pt x="8605" y="12203"/>
                    <a:pt x="8801" y="12666"/>
                  </a:cubicBezTo>
                  <a:cubicBezTo>
                    <a:pt x="9193" y="13592"/>
                    <a:pt x="9852" y="14644"/>
                    <a:pt x="10511" y="14840"/>
                  </a:cubicBezTo>
                  <a:cubicBezTo>
                    <a:pt x="10580" y="14865"/>
                    <a:pt x="10652" y="14877"/>
                    <a:pt x="10723" y="14877"/>
                  </a:cubicBezTo>
                  <a:cubicBezTo>
                    <a:pt x="10851" y="14877"/>
                    <a:pt x="10977" y="14837"/>
                    <a:pt x="11081" y="14768"/>
                  </a:cubicBezTo>
                  <a:cubicBezTo>
                    <a:pt x="11206" y="14679"/>
                    <a:pt x="11295" y="14519"/>
                    <a:pt x="11312" y="14359"/>
                  </a:cubicBezTo>
                  <a:cubicBezTo>
                    <a:pt x="11402" y="13682"/>
                    <a:pt x="10885" y="12310"/>
                    <a:pt x="10422" y="11722"/>
                  </a:cubicBezTo>
                  <a:cubicBezTo>
                    <a:pt x="9869" y="11081"/>
                    <a:pt x="9210" y="10564"/>
                    <a:pt x="8444" y="10190"/>
                  </a:cubicBezTo>
                  <a:lnTo>
                    <a:pt x="8444" y="10172"/>
                  </a:lnTo>
                  <a:cubicBezTo>
                    <a:pt x="8462" y="10154"/>
                    <a:pt x="8462" y="10119"/>
                    <a:pt x="8444" y="10101"/>
                  </a:cubicBezTo>
                  <a:cubicBezTo>
                    <a:pt x="8622" y="8729"/>
                    <a:pt x="8747" y="7340"/>
                    <a:pt x="8854" y="5932"/>
                  </a:cubicBezTo>
                  <a:cubicBezTo>
                    <a:pt x="9121" y="6966"/>
                    <a:pt x="9567" y="7945"/>
                    <a:pt x="10172" y="8836"/>
                  </a:cubicBezTo>
                  <a:cubicBezTo>
                    <a:pt x="10333" y="9085"/>
                    <a:pt x="10546" y="9281"/>
                    <a:pt x="10814" y="9424"/>
                  </a:cubicBezTo>
                  <a:cubicBezTo>
                    <a:pt x="10930" y="9482"/>
                    <a:pt x="11058" y="9511"/>
                    <a:pt x="11186" y="9511"/>
                  </a:cubicBezTo>
                  <a:cubicBezTo>
                    <a:pt x="11372" y="9511"/>
                    <a:pt x="11557" y="9451"/>
                    <a:pt x="11704" y="9335"/>
                  </a:cubicBezTo>
                  <a:cubicBezTo>
                    <a:pt x="12043" y="9014"/>
                    <a:pt x="11936" y="8498"/>
                    <a:pt x="11793" y="8106"/>
                  </a:cubicBezTo>
                  <a:cubicBezTo>
                    <a:pt x="11312" y="6876"/>
                    <a:pt x="10493" y="5790"/>
                    <a:pt x="9406" y="5006"/>
                  </a:cubicBezTo>
                  <a:cubicBezTo>
                    <a:pt x="9264" y="4899"/>
                    <a:pt x="9103" y="4792"/>
                    <a:pt x="8943" y="4685"/>
                  </a:cubicBezTo>
                  <a:cubicBezTo>
                    <a:pt x="9032" y="3189"/>
                    <a:pt x="9103" y="1693"/>
                    <a:pt x="9121" y="214"/>
                  </a:cubicBezTo>
                  <a:cubicBezTo>
                    <a:pt x="9121" y="89"/>
                    <a:pt x="9032" y="0"/>
                    <a:pt x="89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4" name="Google Shape;2314;p8"/>
            <p:cNvSpPr/>
            <p:nvPr/>
          </p:nvSpPr>
          <p:spPr>
            <a:xfrm>
              <a:off x="8270989" y="69456"/>
              <a:ext cx="875832" cy="1792622"/>
            </a:xfrm>
            <a:custGeom>
              <a:rect b="b" l="l" r="r" t="t"/>
              <a:pathLst>
                <a:path extrusionOk="0" h="33788" w="16508">
                  <a:moveTo>
                    <a:pt x="15094" y="0"/>
                  </a:moveTo>
                  <a:cubicBezTo>
                    <a:pt x="15060" y="0"/>
                    <a:pt x="15026" y="20"/>
                    <a:pt x="15011" y="65"/>
                  </a:cubicBezTo>
                  <a:cubicBezTo>
                    <a:pt x="14744" y="1419"/>
                    <a:pt x="14423" y="2880"/>
                    <a:pt x="14049" y="4412"/>
                  </a:cubicBezTo>
                  <a:cubicBezTo>
                    <a:pt x="13853" y="4429"/>
                    <a:pt x="13639" y="4447"/>
                    <a:pt x="13443" y="4465"/>
                  </a:cubicBezTo>
                  <a:cubicBezTo>
                    <a:pt x="12143" y="4625"/>
                    <a:pt x="10914" y="5142"/>
                    <a:pt x="9916" y="5979"/>
                  </a:cubicBezTo>
                  <a:cubicBezTo>
                    <a:pt x="9613" y="6229"/>
                    <a:pt x="9311" y="6585"/>
                    <a:pt x="9435" y="6959"/>
                  </a:cubicBezTo>
                  <a:cubicBezTo>
                    <a:pt x="9524" y="7226"/>
                    <a:pt x="9774" y="7404"/>
                    <a:pt x="10059" y="7404"/>
                  </a:cubicBezTo>
                  <a:cubicBezTo>
                    <a:pt x="10088" y="7406"/>
                    <a:pt x="10117" y="7407"/>
                    <a:pt x="10145" y="7407"/>
                  </a:cubicBezTo>
                  <a:cubicBezTo>
                    <a:pt x="10398" y="7407"/>
                    <a:pt x="10636" y="7338"/>
                    <a:pt x="10860" y="7226"/>
                  </a:cubicBezTo>
                  <a:cubicBezTo>
                    <a:pt x="12054" y="6603"/>
                    <a:pt x="13123" y="5748"/>
                    <a:pt x="13978" y="4697"/>
                  </a:cubicBezTo>
                  <a:lnTo>
                    <a:pt x="13978" y="4697"/>
                  </a:lnTo>
                  <a:cubicBezTo>
                    <a:pt x="13586" y="6300"/>
                    <a:pt x="13123" y="7992"/>
                    <a:pt x="12606" y="9738"/>
                  </a:cubicBezTo>
                  <a:cubicBezTo>
                    <a:pt x="12481" y="9730"/>
                    <a:pt x="12355" y="9726"/>
                    <a:pt x="12230" y="9726"/>
                  </a:cubicBezTo>
                  <a:cubicBezTo>
                    <a:pt x="11519" y="9726"/>
                    <a:pt x="10814" y="9855"/>
                    <a:pt x="10148" y="10112"/>
                  </a:cubicBezTo>
                  <a:cubicBezTo>
                    <a:pt x="9328" y="10433"/>
                    <a:pt x="7868" y="11751"/>
                    <a:pt x="8153" y="12286"/>
                  </a:cubicBezTo>
                  <a:cubicBezTo>
                    <a:pt x="8268" y="12499"/>
                    <a:pt x="8476" y="12592"/>
                    <a:pt x="8741" y="12592"/>
                  </a:cubicBezTo>
                  <a:cubicBezTo>
                    <a:pt x="9338" y="12592"/>
                    <a:pt x="10226" y="12124"/>
                    <a:pt x="11003" y="11520"/>
                  </a:cubicBezTo>
                  <a:cubicBezTo>
                    <a:pt x="11537" y="11092"/>
                    <a:pt x="12036" y="10629"/>
                    <a:pt x="12481" y="10112"/>
                  </a:cubicBezTo>
                  <a:lnTo>
                    <a:pt x="12481" y="10112"/>
                  </a:lnTo>
                  <a:cubicBezTo>
                    <a:pt x="11911" y="11983"/>
                    <a:pt x="11252" y="13889"/>
                    <a:pt x="10486" y="15831"/>
                  </a:cubicBezTo>
                  <a:cubicBezTo>
                    <a:pt x="9596" y="15831"/>
                    <a:pt x="8705" y="15848"/>
                    <a:pt x="7885" y="16151"/>
                  </a:cubicBezTo>
                  <a:cubicBezTo>
                    <a:pt x="7048" y="16454"/>
                    <a:pt x="5659" y="17238"/>
                    <a:pt x="6104" y="18040"/>
                  </a:cubicBezTo>
                  <a:cubicBezTo>
                    <a:pt x="6182" y="18187"/>
                    <a:pt x="6362" y="18233"/>
                    <a:pt x="6566" y="18233"/>
                  </a:cubicBezTo>
                  <a:cubicBezTo>
                    <a:pt x="6779" y="18233"/>
                    <a:pt x="7017" y="18183"/>
                    <a:pt x="7191" y="18146"/>
                  </a:cubicBezTo>
                  <a:cubicBezTo>
                    <a:pt x="8527" y="17879"/>
                    <a:pt x="9987" y="16436"/>
                    <a:pt x="10451" y="15973"/>
                  </a:cubicBezTo>
                  <a:lnTo>
                    <a:pt x="10451" y="15973"/>
                  </a:lnTo>
                  <a:cubicBezTo>
                    <a:pt x="9774" y="17665"/>
                    <a:pt x="9043" y="19376"/>
                    <a:pt x="8242" y="21050"/>
                  </a:cubicBezTo>
                  <a:cubicBezTo>
                    <a:pt x="7885" y="21015"/>
                    <a:pt x="7547" y="20979"/>
                    <a:pt x="7191" y="20979"/>
                  </a:cubicBezTo>
                  <a:cubicBezTo>
                    <a:pt x="6496" y="21032"/>
                    <a:pt x="5819" y="21086"/>
                    <a:pt x="5142" y="21175"/>
                  </a:cubicBezTo>
                  <a:cubicBezTo>
                    <a:pt x="4928" y="21193"/>
                    <a:pt x="4732" y="21264"/>
                    <a:pt x="4554" y="21371"/>
                  </a:cubicBezTo>
                  <a:cubicBezTo>
                    <a:pt x="4358" y="21513"/>
                    <a:pt x="4251" y="21763"/>
                    <a:pt x="4287" y="21994"/>
                  </a:cubicBezTo>
                  <a:cubicBezTo>
                    <a:pt x="4358" y="22333"/>
                    <a:pt x="4590" y="22618"/>
                    <a:pt x="4910" y="22743"/>
                  </a:cubicBezTo>
                  <a:cubicBezTo>
                    <a:pt x="5037" y="22776"/>
                    <a:pt x="5163" y="22794"/>
                    <a:pt x="5289" y="22794"/>
                  </a:cubicBezTo>
                  <a:cubicBezTo>
                    <a:pt x="5430" y="22794"/>
                    <a:pt x="5571" y="22772"/>
                    <a:pt x="5712" y="22725"/>
                  </a:cubicBezTo>
                  <a:cubicBezTo>
                    <a:pt x="6496" y="22547"/>
                    <a:pt x="7280" y="22297"/>
                    <a:pt x="7885" y="21781"/>
                  </a:cubicBezTo>
                  <a:lnTo>
                    <a:pt x="7885" y="21781"/>
                  </a:lnTo>
                  <a:cubicBezTo>
                    <a:pt x="7191" y="23188"/>
                    <a:pt x="6460" y="24560"/>
                    <a:pt x="5659" y="25913"/>
                  </a:cubicBezTo>
                  <a:cubicBezTo>
                    <a:pt x="5382" y="25844"/>
                    <a:pt x="4765" y="25709"/>
                    <a:pt x="4055" y="25709"/>
                  </a:cubicBezTo>
                  <a:cubicBezTo>
                    <a:pt x="3485" y="25709"/>
                    <a:pt x="2855" y="25796"/>
                    <a:pt x="2292" y="26074"/>
                  </a:cubicBezTo>
                  <a:cubicBezTo>
                    <a:pt x="1882" y="26252"/>
                    <a:pt x="1561" y="26608"/>
                    <a:pt x="1401" y="27036"/>
                  </a:cubicBezTo>
                  <a:cubicBezTo>
                    <a:pt x="1330" y="27321"/>
                    <a:pt x="1579" y="27641"/>
                    <a:pt x="1846" y="27748"/>
                  </a:cubicBezTo>
                  <a:cubicBezTo>
                    <a:pt x="1998" y="27793"/>
                    <a:pt x="2154" y="27815"/>
                    <a:pt x="2307" y="27815"/>
                  </a:cubicBezTo>
                  <a:cubicBezTo>
                    <a:pt x="2461" y="27815"/>
                    <a:pt x="2612" y="27793"/>
                    <a:pt x="2755" y="27748"/>
                  </a:cubicBezTo>
                  <a:cubicBezTo>
                    <a:pt x="3770" y="27481"/>
                    <a:pt x="4643" y="26875"/>
                    <a:pt x="5480" y="26234"/>
                  </a:cubicBezTo>
                  <a:lnTo>
                    <a:pt x="5480" y="26234"/>
                  </a:lnTo>
                  <a:cubicBezTo>
                    <a:pt x="4857" y="27285"/>
                    <a:pt x="4180" y="28318"/>
                    <a:pt x="3485" y="29352"/>
                  </a:cubicBezTo>
                  <a:cubicBezTo>
                    <a:pt x="3111" y="29441"/>
                    <a:pt x="1811" y="30225"/>
                    <a:pt x="1187" y="31240"/>
                  </a:cubicBezTo>
                  <a:cubicBezTo>
                    <a:pt x="726" y="32002"/>
                    <a:pt x="1" y="33788"/>
                    <a:pt x="1591" y="33788"/>
                  </a:cubicBezTo>
                  <a:cubicBezTo>
                    <a:pt x="1599" y="33788"/>
                    <a:pt x="1607" y="33788"/>
                    <a:pt x="1615" y="33787"/>
                  </a:cubicBezTo>
                  <a:cubicBezTo>
                    <a:pt x="1864" y="33770"/>
                    <a:pt x="2114" y="33681"/>
                    <a:pt x="2310" y="33538"/>
                  </a:cubicBezTo>
                  <a:cubicBezTo>
                    <a:pt x="3521" y="32897"/>
                    <a:pt x="3966" y="30741"/>
                    <a:pt x="3610" y="29476"/>
                  </a:cubicBezTo>
                  <a:cubicBezTo>
                    <a:pt x="4358" y="28372"/>
                    <a:pt x="5071" y="27267"/>
                    <a:pt x="5748" y="26127"/>
                  </a:cubicBezTo>
                  <a:lnTo>
                    <a:pt x="5748" y="26127"/>
                  </a:lnTo>
                  <a:cubicBezTo>
                    <a:pt x="5676" y="26733"/>
                    <a:pt x="5587" y="28212"/>
                    <a:pt x="6157" y="29494"/>
                  </a:cubicBezTo>
                  <a:cubicBezTo>
                    <a:pt x="6371" y="29868"/>
                    <a:pt x="6745" y="30135"/>
                    <a:pt x="7173" y="30189"/>
                  </a:cubicBezTo>
                  <a:cubicBezTo>
                    <a:pt x="7239" y="30206"/>
                    <a:pt x="7306" y="30213"/>
                    <a:pt x="7372" y="30213"/>
                  </a:cubicBezTo>
                  <a:cubicBezTo>
                    <a:pt x="7661" y="30213"/>
                    <a:pt x="7936" y="30061"/>
                    <a:pt x="8081" y="29815"/>
                  </a:cubicBezTo>
                  <a:cubicBezTo>
                    <a:pt x="8224" y="29530"/>
                    <a:pt x="8135" y="29191"/>
                    <a:pt x="8010" y="28888"/>
                  </a:cubicBezTo>
                  <a:cubicBezTo>
                    <a:pt x="7547" y="27731"/>
                    <a:pt x="6817" y="26715"/>
                    <a:pt x="5872" y="25913"/>
                  </a:cubicBezTo>
                  <a:cubicBezTo>
                    <a:pt x="6745" y="24417"/>
                    <a:pt x="7547" y="22903"/>
                    <a:pt x="8295" y="21371"/>
                  </a:cubicBezTo>
                  <a:cubicBezTo>
                    <a:pt x="8402" y="22315"/>
                    <a:pt x="8616" y="23224"/>
                    <a:pt x="8972" y="24114"/>
                  </a:cubicBezTo>
                  <a:cubicBezTo>
                    <a:pt x="9226" y="24685"/>
                    <a:pt x="9733" y="25114"/>
                    <a:pt x="10130" y="25114"/>
                  </a:cubicBezTo>
                  <a:cubicBezTo>
                    <a:pt x="10180" y="25114"/>
                    <a:pt x="10227" y="25108"/>
                    <a:pt x="10273" y="25094"/>
                  </a:cubicBezTo>
                  <a:cubicBezTo>
                    <a:pt x="10932" y="24898"/>
                    <a:pt x="10753" y="24043"/>
                    <a:pt x="10664" y="23829"/>
                  </a:cubicBezTo>
                  <a:cubicBezTo>
                    <a:pt x="10166" y="22760"/>
                    <a:pt x="9382" y="21852"/>
                    <a:pt x="8402" y="21193"/>
                  </a:cubicBezTo>
                  <a:cubicBezTo>
                    <a:pt x="8420" y="21157"/>
                    <a:pt x="8455" y="21121"/>
                    <a:pt x="8473" y="21086"/>
                  </a:cubicBezTo>
                  <a:lnTo>
                    <a:pt x="8420" y="21086"/>
                  </a:lnTo>
                  <a:cubicBezTo>
                    <a:pt x="9221" y="19411"/>
                    <a:pt x="9952" y="17737"/>
                    <a:pt x="10611" y="16062"/>
                  </a:cubicBezTo>
                  <a:cubicBezTo>
                    <a:pt x="10664" y="16668"/>
                    <a:pt x="10932" y="19126"/>
                    <a:pt x="11537" y="20017"/>
                  </a:cubicBezTo>
                  <a:cubicBezTo>
                    <a:pt x="11687" y="20217"/>
                    <a:pt x="11884" y="20448"/>
                    <a:pt x="12156" y="20448"/>
                  </a:cubicBezTo>
                  <a:cubicBezTo>
                    <a:pt x="12175" y="20448"/>
                    <a:pt x="12195" y="20447"/>
                    <a:pt x="12214" y="20444"/>
                  </a:cubicBezTo>
                  <a:cubicBezTo>
                    <a:pt x="12517" y="20355"/>
                    <a:pt x="12731" y="20106"/>
                    <a:pt x="12784" y="19821"/>
                  </a:cubicBezTo>
                  <a:cubicBezTo>
                    <a:pt x="12891" y="19269"/>
                    <a:pt x="12677" y="18752"/>
                    <a:pt x="12428" y="18289"/>
                  </a:cubicBezTo>
                  <a:cubicBezTo>
                    <a:pt x="11965" y="17416"/>
                    <a:pt x="11359" y="16632"/>
                    <a:pt x="10647" y="15955"/>
                  </a:cubicBezTo>
                  <a:cubicBezTo>
                    <a:pt x="11395" y="14014"/>
                    <a:pt x="12054" y="12107"/>
                    <a:pt x="12642" y="10237"/>
                  </a:cubicBezTo>
                  <a:cubicBezTo>
                    <a:pt x="12677" y="10932"/>
                    <a:pt x="12749" y="11626"/>
                    <a:pt x="12909" y="12303"/>
                  </a:cubicBezTo>
                  <a:cubicBezTo>
                    <a:pt x="13197" y="13535"/>
                    <a:pt x="13758" y="14739"/>
                    <a:pt x="14399" y="14739"/>
                  </a:cubicBezTo>
                  <a:cubicBezTo>
                    <a:pt x="14471" y="14739"/>
                    <a:pt x="14545" y="14723"/>
                    <a:pt x="14619" y="14690"/>
                  </a:cubicBezTo>
                  <a:cubicBezTo>
                    <a:pt x="15189" y="14459"/>
                    <a:pt x="14886" y="12517"/>
                    <a:pt x="14459" y="11751"/>
                  </a:cubicBezTo>
                  <a:cubicBezTo>
                    <a:pt x="14031" y="11003"/>
                    <a:pt x="13443" y="10379"/>
                    <a:pt x="12767" y="9881"/>
                  </a:cubicBezTo>
                  <a:cubicBezTo>
                    <a:pt x="12767" y="9845"/>
                    <a:pt x="12784" y="9809"/>
                    <a:pt x="12784" y="9774"/>
                  </a:cubicBezTo>
                  <a:lnTo>
                    <a:pt x="12802" y="9756"/>
                  </a:lnTo>
                  <a:cubicBezTo>
                    <a:pt x="13319" y="8099"/>
                    <a:pt x="13746" y="6496"/>
                    <a:pt x="14138" y="4964"/>
                  </a:cubicBezTo>
                  <a:cubicBezTo>
                    <a:pt x="14156" y="6264"/>
                    <a:pt x="14423" y="7565"/>
                    <a:pt x="14940" y="8758"/>
                  </a:cubicBezTo>
                  <a:cubicBezTo>
                    <a:pt x="15047" y="9008"/>
                    <a:pt x="15225" y="9221"/>
                    <a:pt x="15439" y="9400"/>
                  </a:cubicBezTo>
                  <a:cubicBezTo>
                    <a:pt x="15561" y="9491"/>
                    <a:pt x="15713" y="9542"/>
                    <a:pt x="15867" y="9542"/>
                  </a:cubicBezTo>
                  <a:cubicBezTo>
                    <a:pt x="15982" y="9542"/>
                    <a:pt x="16098" y="9514"/>
                    <a:pt x="16205" y="9453"/>
                  </a:cubicBezTo>
                  <a:cubicBezTo>
                    <a:pt x="16508" y="9257"/>
                    <a:pt x="16508" y="8776"/>
                    <a:pt x="16436" y="8384"/>
                  </a:cubicBezTo>
                  <a:cubicBezTo>
                    <a:pt x="16187" y="7102"/>
                    <a:pt x="15563" y="5926"/>
                    <a:pt x="14655" y="4982"/>
                  </a:cubicBezTo>
                  <a:cubicBezTo>
                    <a:pt x="14512" y="4821"/>
                    <a:pt x="14352" y="4679"/>
                    <a:pt x="14209" y="4536"/>
                  </a:cubicBezTo>
                  <a:cubicBezTo>
                    <a:pt x="14584" y="2969"/>
                    <a:pt x="14922" y="1472"/>
                    <a:pt x="15189" y="101"/>
                  </a:cubicBezTo>
                  <a:cubicBezTo>
                    <a:pt x="15189" y="38"/>
                    <a:pt x="15141" y="0"/>
                    <a:pt x="1509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5" name="Google Shape;2315;p8"/>
            <p:cNvSpPr/>
            <p:nvPr/>
          </p:nvSpPr>
          <p:spPr>
            <a:xfrm>
              <a:off x="5727312" y="-912627"/>
              <a:ext cx="1803393" cy="856095"/>
            </a:xfrm>
            <a:custGeom>
              <a:rect b="b" l="l" r="r" t="t"/>
              <a:pathLst>
                <a:path extrusionOk="0" h="16136" w="33991">
                  <a:moveTo>
                    <a:pt x="14359" y="3915"/>
                  </a:moveTo>
                  <a:cubicBezTo>
                    <a:pt x="14768" y="3950"/>
                    <a:pt x="15178" y="4075"/>
                    <a:pt x="15534" y="4289"/>
                  </a:cubicBezTo>
                  <a:cubicBezTo>
                    <a:pt x="16318" y="4716"/>
                    <a:pt x="17049" y="5251"/>
                    <a:pt x="17672" y="5874"/>
                  </a:cubicBezTo>
                  <a:cubicBezTo>
                    <a:pt x="16942" y="5803"/>
                    <a:pt x="14733" y="5536"/>
                    <a:pt x="13931" y="4984"/>
                  </a:cubicBezTo>
                  <a:cubicBezTo>
                    <a:pt x="13646" y="4788"/>
                    <a:pt x="13521" y="4609"/>
                    <a:pt x="13539" y="4414"/>
                  </a:cubicBezTo>
                  <a:cubicBezTo>
                    <a:pt x="13610" y="4164"/>
                    <a:pt x="13824" y="3986"/>
                    <a:pt x="14074" y="3950"/>
                  </a:cubicBezTo>
                  <a:cubicBezTo>
                    <a:pt x="14181" y="3933"/>
                    <a:pt x="14270" y="3915"/>
                    <a:pt x="14359" y="3915"/>
                  </a:cubicBezTo>
                  <a:close/>
                  <a:moveTo>
                    <a:pt x="25063" y="226"/>
                  </a:moveTo>
                  <a:cubicBezTo>
                    <a:pt x="25195" y="226"/>
                    <a:pt x="25324" y="243"/>
                    <a:pt x="25421" y="263"/>
                  </a:cubicBezTo>
                  <a:cubicBezTo>
                    <a:pt x="26686" y="512"/>
                    <a:pt x="27844" y="1118"/>
                    <a:pt x="28788" y="2009"/>
                  </a:cubicBezTo>
                  <a:cubicBezTo>
                    <a:pt x="28949" y="2151"/>
                    <a:pt x="29091" y="2311"/>
                    <a:pt x="29234" y="2454"/>
                  </a:cubicBezTo>
                  <a:cubicBezTo>
                    <a:pt x="29251" y="2472"/>
                    <a:pt x="29287" y="2490"/>
                    <a:pt x="29323" y="2490"/>
                  </a:cubicBezTo>
                  <a:cubicBezTo>
                    <a:pt x="29323" y="2490"/>
                    <a:pt x="29323" y="2507"/>
                    <a:pt x="29323" y="2525"/>
                  </a:cubicBezTo>
                  <a:cubicBezTo>
                    <a:pt x="29323" y="2757"/>
                    <a:pt x="29305" y="2935"/>
                    <a:pt x="29287" y="3131"/>
                  </a:cubicBezTo>
                  <a:cubicBezTo>
                    <a:pt x="29127" y="4396"/>
                    <a:pt x="28610" y="5607"/>
                    <a:pt x="27791" y="6605"/>
                  </a:cubicBezTo>
                  <a:cubicBezTo>
                    <a:pt x="27651" y="6790"/>
                    <a:pt x="27364" y="7070"/>
                    <a:pt x="27069" y="7070"/>
                  </a:cubicBezTo>
                  <a:cubicBezTo>
                    <a:pt x="27025" y="7070"/>
                    <a:pt x="26980" y="7064"/>
                    <a:pt x="26936" y="7050"/>
                  </a:cubicBezTo>
                  <a:cubicBezTo>
                    <a:pt x="26722" y="6961"/>
                    <a:pt x="26579" y="6747"/>
                    <a:pt x="26579" y="6516"/>
                  </a:cubicBezTo>
                  <a:cubicBezTo>
                    <a:pt x="26561" y="6248"/>
                    <a:pt x="26615" y="5999"/>
                    <a:pt x="26740" y="5785"/>
                  </a:cubicBezTo>
                  <a:cubicBezTo>
                    <a:pt x="27363" y="4592"/>
                    <a:pt x="28200" y="3523"/>
                    <a:pt x="29234" y="2686"/>
                  </a:cubicBezTo>
                  <a:cubicBezTo>
                    <a:pt x="29318" y="2618"/>
                    <a:pt x="29275" y="2488"/>
                    <a:pt x="29195" y="2488"/>
                  </a:cubicBezTo>
                  <a:cubicBezTo>
                    <a:pt x="29190" y="2488"/>
                    <a:pt x="29185" y="2489"/>
                    <a:pt x="29180" y="2490"/>
                  </a:cubicBezTo>
                  <a:lnTo>
                    <a:pt x="29127" y="2490"/>
                  </a:lnTo>
                  <a:lnTo>
                    <a:pt x="28984" y="2525"/>
                  </a:lnTo>
                  <a:cubicBezTo>
                    <a:pt x="28984" y="2507"/>
                    <a:pt x="28984" y="2490"/>
                    <a:pt x="28984" y="2472"/>
                  </a:cubicBezTo>
                  <a:cubicBezTo>
                    <a:pt x="28984" y="2400"/>
                    <a:pt x="28931" y="2365"/>
                    <a:pt x="28877" y="2365"/>
                  </a:cubicBezTo>
                  <a:cubicBezTo>
                    <a:pt x="27595" y="2347"/>
                    <a:pt x="26312" y="2080"/>
                    <a:pt x="25136" y="1581"/>
                  </a:cubicBezTo>
                  <a:cubicBezTo>
                    <a:pt x="24887" y="1474"/>
                    <a:pt x="24691" y="1314"/>
                    <a:pt x="24531" y="1118"/>
                  </a:cubicBezTo>
                  <a:cubicBezTo>
                    <a:pt x="24388" y="922"/>
                    <a:pt x="24370" y="672"/>
                    <a:pt x="24477" y="459"/>
                  </a:cubicBezTo>
                  <a:cubicBezTo>
                    <a:pt x="24590" y="278"/>
                    <a:pt x="24832" y="226"/>
                    <a:pt x="25063" y="226"/>
                  </a:cubicBezTo>
                  <a:close/>
                  <a:moveTo>
                    <a:pt x="9531" y="5963"/>
                  </a:moveTo>
                  <a:lnTo>
                    <a:pt x="9513" y="5981"/>
                  </a:lnTo>
                  <a:cubicBezTo>
                    <a:pt x="9691" y="5981"/>
                    <a:pt x="9852" y="5999"/>
                    <a:pt x="9994" y="6070"/>
                  </a:cubicBezTo>
                  <a:cubicBezTo>
                    <a:pt x="11027" y="6551"/>
                    <a:pt x="11918" y="7299"/>
                    <a:pt x="12559" y="8226"/>
                  </a:cubicBezTo>
                  <a:lnTo>
                    <a:pt x="12524" y="8226"/>
                  </a:lnTo>
                  <a:cubicBezTo>
                    <a:pt x="11597" y="8119"/>
                    <a:pt x="10671" y="7887"/>
                    <a:pt x="9816" y="7549"/>
                  </a:cubicBezTo>
                  <a:cubicBezTo>
                    <a:pt x="9175" y="7282"/>
                    <a:pt x="8783" y="6694"/>
                    <a:pt x="8890" y="6391"/>
                  </a:cubicBezTo>
                  <a:cubicBezTo>
                    <a:pt x="8925" y="6231"/>
                    <a:pt x="9032" y="6106"/>
                    <a:pt x="9175" y="6035"/>
                  </a:cubicBezTo>
                  <a:cubicBezTo>
                    <a:pt x="9299" y="5981"/>
                    <a:pt x="9406" y="5963"/>
                    <a:pt x="9531" y="5963"/>
                  </a:cubicBezTo>
                  <a:close/>
                  <a:moveTo>
                    <a:pt x="20076" y="1787"/>
                  </a:moveTo>
                  <a:cubicBezTo>
                    <a:pt x="20741" y="1787"/>
                    <a:pt x="21623" y="1989"/>
                    <a:pt x="22072" y="2240"/>
                  </a:cubicBezTo>
                  <a:cubicBezTo>
                    <a:pt x="22785" y="2668"/>
                    <a:pt x="23408" y="3220"/>
                    <a:pt x="23907" y="3897"/>
                  </a:cubicBezTo>
                  <a:cubicBezTo>
                    <a:pt x="23925" y="3933"/>
                    <a:pt x="23978" y="3950"/>
                    <a:pt x="24032" y="3950"/>
                  </a:cubicBezTo>
                  <a:cubicBezTo>
                    <a:pt x="24032" y="3950"/>
                    <a:pt x="24032" y="3968"/>
                    <a:pt x="24032" y="3986"/>
                  </a:cubicBezTo>
                  <a:cubicBezTo>
                    <a:pt x="24067" y="4805"/>
                    <a:pt x="23943" y="5625"/>
                    <a:pt x="23658" y="6391"/>
                  </a:cubicBezTo>
                  <a:cubicBezTo>
                    <a:pt x="23408" y="7032"/>
                    <a:pt x="22500" y="8101"/>
                    <a:pt x="21930" y="8333"/>
                  </a:cubicBezTo>
                  <a:cubicBezTo>
                    <a:pt x="21885" y="8350"/>
                    <a:pt x="21836" y="8359"/>
                    <a:pt x="21787" y="8359"/>
                  </a:cubicBezTo>
                  <a:cubicBezTo>
                    <a:pt x="21738" y="8359"/>
                    <a:pt x="21689" y="8350"/>
                    <a:pt x="21645" y="8333"/>
                  </a:cubicBezTo>
                  <a:cubicBezTo>
                    <a:pt x="21520" y="8279"/>
                    <a:pt x="21449" y="8155"/>
                    <a:pt x="21413" y="8030"/>
                  </a:cubicBezTo>
                  <a:cubicBezTo>
                    <a:pt x="21306" y="7531"/>
                    <a:pt x="21716" y="6605"/>
                    <a:pt x="22446" y="5661"/>
                  </a:cubicBezTo>
                  <a:cubicBezTo>
                    <a:pt x="22856" y="5126"/>
                    <a:pt x="23319" y="4627"/>
                    <a:pt x="23836" y="4182"/>
                  </a:cubicBezTo>
                  <a:cubicBezTo>
                    <a:pt x="23872" y="4146"/>
                    <a:pt x="23872" y="4093"/>
                    <a:pt x="23854" y="4057"/>
                  </a:cubicBezTo>
                  <a:cubicBezTo>
                    <a:pt x="23836" y="4022"/>
                    <a:pt x="23800" y="3986"/>
                    <a:pt x="23765" y="3986"/>
                  </a:cubicBezTo>
                  <a:lnTo>
                    <a:pt x="23747" y="3986"/>
                  </a:lnTo>
                  <a:cubicBezTo>
                    <a:pt x="23747" y="3968"/>
                    <a:pt x="23747" y="3950"/>
                    <a:pt x="23747" y="3933"/>
                  </a:cubicBezTo>
                  <a:cubicBezTo>
                    <a:pt x="23747" y="3879"/>
                    <a:pt x="23693" y="3843"/>
                    <a:pt x="23640" y="3843"/>
                  </a:cubicBezTo>
                  <a:cubicBezTo>
                    <a:pt x="22945" y="3826"/>
                    <a:pt x="22268" y="3737"/>
                    <a:pt x="21591" y="3594"/>
                  </a:cubicBezTo>
                  <a:cubicBezTo>
                    <a:pt x="20416" y="3309"/>
                    <a:pt x="19525" y="2864"/>
                    <a:pt x="19293" y="2418"/>
                  </a:cubicBezTo>
                  <a:cubicBezTo>
                    <a:pt x="19222" y="2294"/>
                    <a:pt x="19222" y="2151"/>
                    <a:pt x="19275" y="2026"/>
                  </a:cubicBezTo>
                  <a:cubicBezTo>
                    <a:pt x="19311" y="1937"/>
                    <a:pt x="19400" y="1884"/>
                    <a:pt x="19489" y="1866"/>
                  </a:cubicBezTo>
                  <a:cubicBezTo>
                    <a:pt x="19641" y="1811"/>
                    <a:pt x="19845" y="1787"/>
                    <a:pt x="20076" y="1787"/>
                  </a:cubicBezTo>
                  <a:close/>
                  <a:moveTo>
                    <a:pt x="17922" y="6301"/>
                  </a:moveTo>
                  <a:cubicBezTo>
                    <a:pt x="17921" y="7046"/>
                    <a:pt x="17902" y="7911"/>
                    <a:pt x="17637" y="8671"/>
                  </a:cubicBezTo>
                  <a:cubicBezTo>
                    <a:pt x="17369" y="9419"/>
                    <a:pt x="16871" y="10257"/>
                    <a:pt x="16372" y="10435"/>
                  </a:cubicBezTo>
                  <a:cubicBezTo>
                    <a:pt x="16301" y="10466"/>
                    <a:pt x="16231" y="10480"/>
                    <a:pt x="16162" y="10480"/>
                  </a:cubicBezTo>
                  <a:cubicBezTo>
                    <a:pt x="16074" y="10480"/>
                    <a:pt x="15989" y="10457"/>
                    <a:pt x="15909" y="10417"/>
                  </a:cubicBezTo>
                  <a:cubicBezTo>
                    <a:pt x="15677" y="10292"/>
                    <a:pt x="15784" y="9758"/>
                    <a:pt x="15837" y="9473"/>
                  </a:cubicBezTo>
                  <a:lnTo>
                    <a:pt x="15837" y="9437"/>
                  </a:lnTo>
                  <a:cubicBezTo>
                    <a:pt x="16084" y="8188"/>
                    <a:pt x="17425" y="6782"/>
                    <a:pt x="17922" y="6301"/>
                  </a:cubicBezTo>
                  <a:close/>
                  <a:moveTo>
                    <a:pt x="12631" y="8297"/>
                  </a:moveTo>
                  <a:cubicBezTo>
                    <a:pt x="12631" y="8297"/>
                    <a:pt x="12649" y="8315"/>
                    <a:pt x="12666" y="8315"/>
                  </a:cubicBezTo>
                  <a:lnTo>
                    <a:pt x="12738" y="8315"/>
                  </a:lnTo>
                  <a:cubicBezTo>
                    <a:pt x="12720" y="8333"/>
                    <a:pt x="12720" y="8368"/>
                    <a:pt x="12720" y="8386"/>
                  </a:cubicBezTo>
                  <a:cubicBezTo>
                    <a:pt x="12755" y="8725"/>
                    <a:pt x="12791" y="9081"/>
                    <a:pt x="12791" y="9419"/>
                  </a:cubicBezTo>
                  <a:cubicBezTo>
                    <a:pt x="12755" y="10096"/>
                    <a:pt x="12684" y="10791"/>
                    <a:pt x="12595" y="11450"/>
                  </a:cubicBezTo>
                  <a:cubicBezTo>
                    <a:pt x="12595" y="11646"/>
                    <a:pt x="12542" y="11842"/>
                    <a:pt x="12435" y="12002"/>
                  </a:cubicBezTo>
                  <a:cubicBezTo>
                    <a:pt x="12328" y="12139"/>
                    <a:pt x="12170" y="12224"/>
                    <a:pt x="12005" y="12224"/>
                  </a:cubicBezTo>
                  <a:cubicBezTo>
                    <a:pt x="11976" y="12224"/>
                    <a:pt x="11947" y="12221"/>
                    <a:pt x="11918" y="12216"/>
                  </a:cubicBezTo>
                  <a:cubicBezTo>
                    <a:pt x="11615" y="12163"/>
                    <a:pt x="11366" y="11949"/>
                    <a:pt x="11259" y="11682"/>
                  </a:cubicBezTo>
                  <a:cubicBezTo>
                    <a:pt x="11188" y="11432"/>
                    <a:pt x="11188" y="11165"/>
                    <a:pt x="11277" y="10934"/>
                  </a:cubicBezTo>
                  <a:cubicBezTo>
                    <a:pt x="11437" y="10221"/>
                    <a:pt x="11669" y="9402"/>
                    <a:pt x="12185" y="8796"/>
                  </a:cubicBezTo>
                  <a:cubicBezTo>
                    <a:pt x="12221" y="8760"/>
                    <a:pt x="12221" y="8707"/>
                    <a:pt x="12185" y="8671"/>
                  </a:cubicBezTo>
                  <a:cubicBezTo>
                    <a:pt x="12168" y="8653"/>
                    <a:pt x="12168" y="8635"/>
                    <a:pt x="12150" y="8635"/>
                  </a:cubicBezTo>
                  <a:lnTo>
                    <a:pt x="12559" y="8422"/>
                  </a:lnTo>
                  <a:cubicBezTo>
                    <a:pt x="12613" y="8386"/>
                    <a:pt x="12631" y="8350"/>
                    <a:pt x="12631" y="8297"/>
                  </a:cubicBezTo>
                  <a:close/>
                  <a:moveTo>
                    <a:pt x="4413" y="8575"/>
                  </a:moveTo>
                  <a:cubicBezTo>
                    <a:pt x="4597" y="8575"/>
                    <a:pt x="4790" y="8637"/>
                    <a:pt x="4953" y="8707"/>
                  </a:cubicBezTo>
                  <a:cubicBezTo>
                    <a:pt x="6093" y="9152"/>
                    <a:pt x="7108" y="9883"/>
                    <a:pt x="7892" y="10809"/>
                  </a:cubicBezTo>
                  <a:cubicBezTo>
                    <a:pt x="7910" y="10827"/>
                    <a:pt x="7928" y="10844"/>
                    <a:pt x="7946" y="10844"/>
                  </a:cubicBezTo>
                  <a:lnTo>
                    <a:pt x="7910" y="10862"/>
                  </a:lnTo>
                  <a:cubicBezTo>
                    <a:pt x="7874" y="10898"/>
                    <a:pt x="7856" y="10934"/>
                    <a:pt x="7856" y="10987"/>
                  </a:cubicBezTo>
                  <a:cubicBezTo>
                    <a:pt x="7981" y="11450"/>
                    <a:pt x="8320" y="13036"/>
                    <a:pt x="7714" y="14283"/>
                  </a:cubicBezTo>
                  <a:cubicBezTo>
                    <a:pt x="7554" y="14675"/>
                    <a:pt x="7233" y="14977"/>
                    <a:pt x="6823" y="15102"/>
                  </a:cubicBezTo>
                  <a:cubicBezTo>
                    <a:pt x="6800" y="15105"/>
                    <a:pt x="6777" y="15107"/>
                    <a:pt x="6754" y="15107"/>
                  </a:cubicBezTo>
                  <a:cubicBezTo>
                    <a:pt x="6529" y="15107"/>
                    <a:pt x="6318" y="14954"/>
                    <a:pt x="6253" y="14728"/>
                  </a:cubicBezTo>
                  <a:cubicBezTo>
                    <a:pt x="6164" y="14443"/>
                    <a:pt x="6164" y="14158"/>
                    <a:pt x="6253" y="13891"/>
                  </a:cubicBezTo>
                  <a:cubicBezTo>
                    <a:pt x="6520" y="12875"/>
                    <a:pt x="7162" y="11967"/>
                    <a:pt x="7750" y="11219"/>
                  </a:cubicBezTo>
                  <a:cubicBezTo>
                    <a:pt x="7785" y="11165"/>
                    <a:pt x="7785" y="11112"/>
                    <a:pt x="7750" y="11076"/>
                  </a:cubicBezTo>
                  <a:cubicBezTo>
                    <a:pt x="7750" y="11058"/>
                    <a:pt x="7732" y="11040"/>
                    <a:pt x="7714" y="11040"/>
                  </a:cubicBezTo>
                  <a:lnTo>
                    <a:pt x="7821" y="10969"/>
                  </a:lnTo>
                  <a:cubicBezTo>
                    <a:pt x="7874" y="10934"/>
                    <a:pt x="7892" y="10880"/>
                    <a:pt x="7874" y="10844"/>
                  </a:cubicBezTo>
                  <a:cubicBezTo>
                    <a:pt x="7856" y="10791"/>
                    <a:pt x="7803" y="10755"/>
                    <a:pt x="7750" y="10755"/>
                  </a:cubicBezTo>
                  <a:cubicBezTo>
                    <a:pt x="7546" y="10781"/>
                    <a:pt x="7229" y="10809"/>
                    <a:pt x="6848" y="10809"/>
                  </a:cubicBezTo>
                  <a:cubicBezTo>
                    <a:pt x="6162" y="10809"/>
                    <a:pt x="5267" y="10719"/>
                    <a:pt x="4454" y="10363"/>
                  </a:cubicBezTo>
                  <a:cubicBezTo>
                    <a:pt x="4098" y="10168"/>
                    <a:pt x="3866" y="9829"/>
                    <a:pt x="3813" y="9437"/>
                  </a:cubicBezTo>
                  <a:cubicBezTo>
                    <a:pt x="3741" y="9116"/>
                    <a:pt x="3866" y="8796"/>
                    <a:pt x="4133" y="8635"/>
                  </a:cubicBezTo>
                  <a:cubicBezTo>
                    <a:pt x="4220" y="8592"/>
                    <a:pt x="4315" y="8575"/>
                    <a:pt x="4413" y="8575"/>
                  </a:cubicBezTo>
                  <a:close/>
                  <a:moveTo>
                    <a:pt x="3474" y="13018"/>
                  </a:moveTo>
                  <a:cubicBezTo>
                    <a:pt x="3795" y="13018"/>
                    <a:pt x="4098" y="13036"/>
                    <a:pt x="4400" y="13125"/>
                  </a:cubicBezTo>
                  <a:lnTo>
                    <a:pt x="4436" y="13125"/>
                  </a:lnTo>
                  <a:cubicBezTo>
                    <a:pt x="4044" y="14015"/>
                    <a:pt x="3421" y="14781"/>
                    <a:pt x="2601" y="15352"/>
                  </a:cubicBezTo>
                  <a:cubicBezTo>
                    <a:pt x="2228" y="15572"/>
                    <a:pt x="1524" y="15911"/>
                    <a:pt x="977" y="15911"/>
                  </a:cubicBezTo>
                  <a:cubicBezTo>
                    <a:pt x="818" y="15911"/>
                    <a:pt x="673" y="15883"/>
                    <a:pt x="553" y="15815"/>
                  </a:cubicBezTo>
                  <a:cubicBezTo>
                    <a:pt x="321" y="15690"/>
                    <a:pt x="214" y="15423"/>
                    <a:pt x="214" y="15013"/>
                  </a:cubicBezTo>
                  <a:cubicBezTo>
                    <a:pt x="250" y="14781"/>
                    <a:pt x="321" y="14568"/>
                    <a:pt x="446" y="14372"/>
                  </a:cubicBezTo>
                  <a:cubicBezTo>
                    <a:pt x="909" y="13517"/>
                    <a:pt x="2281" y="13018"/>
                    <a:pt x="3474" y="13018"/>
                  </a:cubicBezTo>
                  <a:close/>
                  <a:moveTo>
                    <a:pt x="25058" y="0"/>
                  </a:moveTo>
                  <a:cubicBezTo>
                    <a:pt x="24763" y="0"/>
                    <a:pt x="24467" y="83"/>
                    <a:pt x="24299" y="334"/>
                  </a:cubicBezTo>
                  <a:cubicBezTo>
                    <a:pt x="24139" y="619"/>
                    <a:pt x="24174" y="975"/>
                    <a:pt x="24370" y="1225"/>
                  </a:cubicBezTo>
                  <a:cubicBezTo>
                    <a:pt x="24548" y="1474"/>
                    <a:pt x="24780" y="1652"/>
                    <a:pt x="25065" y="1759"/>
                  </a:cubicBezTo>
                  <a:cubicBezTo>
                    <a:pt x="26045" y="2205"/>
                    <a:pt x="27078" y="2454"/>
                    <a:pt x="28147" y="2543"/>
                  </a:cubicBezTo>
                  <a:cubicBezTo>
                    <a:pt x="26793" y="2899"/>
                    <a:pt x="25439" y="3273"/>
                    <a:pt x="24139" y="3665"/>
                  </a:cubicBezTo>
                  <a:cubicBezTo>
                    <a:pt x="24103" y="3665"/>
                    <a:pt x="24067" y="3683"/>
                    <a:pt x="24050" y="3701"/>
                  </a:cubicBezTo>
                  <a:lnTo>
                    <a:pt x="24032" y="3701"/>
                  </a:lnTo>
                  <a:cubicBezTo>
                    <a:pt x="23533" y="3024"/>
                    <a:pt x="22892" y="2472"/>
                    <a:pt x="22179" y="2044"/>
                  </a:cubicBezTo>
                  <a:cubicBezTo>
                    <a:pt x="21674" y="1765"/>
                    <a:pt x="20754" y="1556"/>
                    <a:pt x="20045" y="1556"/>
                  </a:cubicBezTo>
                  <a:cubicBezTo>
                    <a:pt x="19803" y="1556"/>
                    <a:pt x="19586" y="1580"/>
                    <a:pt x="19418" y="1634"/>
                  </a:cubicBezTo>
                  <a:cubicBezTo>
                    <a:pt x="19258" y="1688"/>
                    <a:pt x="19133" y="1795"/>
                    <a:pt x="19062" y="1937"/>
                  </a:cubicBezTo>
                  <a:cubicBezTo>
                    <a:pt x="18973" y="2115"/>
                    <a:pt x="18990" y="2329"/>
                    <a:pt x="19097" y="2507"/>
                  </a:cubicBezTo>
                  <a:cubicBezTo>
                    <a:pt x="19400" y="3113"/>
                    <a:pt x="20558" y="3576"/>
                    <a:pt x="21538" y="3808"/>
                  </a:cubicBezTo>
                  <a:cubicBezTo>
                    <a:pt x="22037" y="3915"/>
                    <a:pt x="22518" y="3986"/>
                    <a:pt x="23016" y="4022"/>
                  </a:cubicBezTo>
                  <a:cubicBezTo>
                    <a:pt x="21288" y="4574"/>
                    <a:pt x="19578" y="5180"/>
                    <a:pt x="17939" y="5821"/>
                  </a:cubicBezTo>
                  <a:cubicBezTo>
                    <a:pt x="17262" y="5144"/>
                    <a:pt x="16496" y="4556"/>
                    <a:pt x="15641" y="4111"/>
                  </a:cubicBezTo>
                  <a:cubicBezTo>
                    <a:pt x="15264" y="3922"/>
                    <a:pt x="14827" y="3721"/>
                    <a:pt x="14359" y="3721"/>
                  </a:cubicBezTo>
                  <a:cubicBezTo>
                    <a:pt x="14254" y="3721"/>
                    <a:pt x="14146" y="3731"/>
                    <a:pt x="14038" y="3754"/>
                  </a:cubicBezTo>
                  <a:cubicBezTo>
                    <a:pt x="13700" y="3808"/>
                    <a:pt x="13415" y="4057"/>
                    <a:pt x="13325" y="4414"/>
                  </a:cubicBezTo>
                  <a:cubicBezTo>
                    <a:pt x="13290" y="4699"/>
                    <a:pt x="13450" y="4948"/>
                    <a:pt x="13806" y="5197"/>
                  </a:cubicBezTo>
                  <a:cubicBezTo>
                    <a:pt x="14555" y="5714"/>
                    <a:pt x="16390" y="5981"/>
                    <a:pt x="17369" y="6088"/>
                  </a:cubicBezTo>
                  <a:cubicBezTo>
                    <a:pt x="15819" y="6712"/>
                    <a:pt x="14287" y="7371"/>
                    <a:pt x="12844" y="8065"/>
                  </a:cubicBezTo>
                  <a:cubicBezTo>
                    <a:pt x="12827" y="8057"/>
                    <a:pt x="12809" y="8052"/>
                    <a:pt x="12791" y="8052"/>
                  </a:cubicBezTo>
                  <a:cubicBezTo>
                    <a:pt x="12773" y="8052"/>
                    <a:pt x="12755" y="8057"/>
                    <a:pt x="12738" y="8065"/>
                  </a:cubicBezTo>
                  <a:lnTo>
                    <a:pt x="12720" y="8065"/>
                  </a:lnTo>
                  <a:cubicBezTo>
                    <a:pt x="12061" y="7121"/>
                    <a:pt x="11152" y="6373"/>
                    <a:pt x="10101" y="5874"/>
                  </a:cubicBezTo>
                  <a:cubicBezTo>
                    <a:pt x="9929" y="5798"/>
                    <a:pt x="9747" y="5762"/>
                    <a:pt x="9566" y="5762"/>
                  </a:cubicBezTo>
                  <a:cubicBezTo>
                    <a:pt x="9409" y="5762"/>
                    <a:pt x="9252" y="5789"/>
                    <a:pt x="9103" y="5839"/>
                  </a:cubicBezTo>
                  <a:cubicBezTo>
                    <a:pt x="8890" y="5928"/>
                    <a:pt x="8729" y="6106"/>
                    <a:pt x="8676" y="6337"/>
                  </a:cubicBezTo>
                  <a:cubicBezTo>
                    <a:pt x="8533" y="6801"/>
                    <a:pt x="9032" y="7460"/>
                    <a:pt x="9727" y="7763"/>
                  </a:cubicBezTo>
                  <a:cubicBezTo>
                    <a:pt x="10511" y="8065"/>
                    <a:pt x="11312" y="8279"/>
                    <a:pt x="12132" y="8404"/>
                  </a:cubicBezTo>
                  <a:cubicBezTo>
                    <a:pt x="10725" y="9099"/>
                    <a:pt x="9335" y="9847"/>
                    <a:pt x="7999" y="10631"/>
                  </a:cubicBezTo>
                  <a:cubicBezTo>
                    <a:pt x="7197" y="9704"/>
                    <a:pt x="6182" y="8974"/>
                    <a:pt x="5042" y="8529"/>
                  </a:cubicBezTo>
                  <a:cubicBezTo>
                    <a:pt x="4848" y="8449"/>
                    <a:pt x="4625" y="8376"/>
                    <a:pt x="4402" y="8376"/>
                  </a:cubicBezTo>
                  <a:cubicBezTo>
                    <a:pt x="4275" y="8376"/>
                    <a:pt x="4148" y="8400"/>
                    <a:pt x="4026" y="8457"/>
                  </a:cubicBezTo>
                  <a:cubicBezTo>
                    <a:pt x="3670" y="8671"/>
                    <a:pt x="3492" y="9081"/>
                    <a:pt x="3581" y="9491"/>
                  </a:cubicBezTo>
                  <a:cubicBezTo>
                    <a:pt x="3652" y="9954"/>
                    <a:pt x="3937" y="10363"/>
                    <a:pt x="4347" y="10595"/>
                  </a:cubicBezTo>
                  <a:cubicBezTo>
                    <a:pt x="5144" y="10896"/>
                    <a:pt x="5979" y="11057"/>
                    <a:pt x="6821" y="11057"/>
                  </a:cubicBezTo>
                  <a:cubicBezTo>
                    <a:pt x="6976" y="11057"/>
                    <a:pt x="7131" y="11052"/>
                    <a:pt x="7286" y="11040"/>
                  </a:cubicBezTo>
                  <a:lnTo>
                    <a:pt x="7286" y="11040"/>
                  </a:lnTo>
                  <a:cubicBezTo>
                    <a:pt x="6289" y="11628"/>
                    <a:pt x="5327" y="12270"/>
                    <a:pt x="4400" y="12893"/>
                  </a:cubicBezTo>
                  <a:cubicBezTo>
                    <a:pt x="4123" y="12825"/>
                    <a:pt x="3815" y="12791"/>
                    <a:pt x="3493" y="12791"/>
                  </a:cubicBezTo>
                  <a:cubicBezTo>
                    <a:pt x="2226" y="12791"/>
                    <a:pt x="761" y="13313"/>
                    <a:pt x="250" y="14265"/>
                  </a:cubicBezTo>
                  <a:cubicBezTo>
                    <a:pt x="107" y="14496"/>
                    <a:pt x="18" y="14764"/>
                    <a:pt x="0" y="15031"/>
                  </a:cubicBezTo>
                  <a:cubicBezTo>
                    <a:pt x="0" y="15512"/>
                    <a:pt x="143" y="15832"/>
                    <a:pt x="446" y="16011"/>
                  </a:cubicBezTo>
                  <a:cubicBezTo>
                    <a:pt x="606" y="16100"/>
                    <a:pt x="784" y="16135"/>
                    <a:pt x="980" y="16135"/>
                  </a:cubicBezTo>
                  <a:cubicBezTo>
                    <a:pt x="1568" y="16135"/>
                    <a:pt x="2316" y="15797"/>
                    <a:pt x="2690" y="15530"/>
                  </a:cubicBezTo>
                  <a:cubicBezTo>
                    <a:pt x="3545" y="14942"/>
                    <a:pt x="4205" y="14140"/>
                    <a:pt x="4614" y="13214"/>
                  </a:cubicBezTo>
                  <a:cubicBezTo>
                    <a:pt x="5452" y="12644"/>
                    <a:pt x="6324" y="12074"/>
                    <a:pt x="7197" y="11539"/>
                  </a:cubicBezTo>
                  <a:lnTo>
                    <a:pt x="7197" y="11539"/>
                  </a:lnTo>
                  <a:cubicBezTo>
                    <a:pt x="6663" y="12216"/>
                    <a:pt x="6253" y="13000"/>
                    <a:pt x="6004" y="13837"/>
                  </a:cubicBezTo>
                  <a:cubicBezTo>
                    <a:pt x="5915" y="14140"/>
                    <a:pt x="5915" y="14479"/>
                    <a:pt x="6004" y="14799"/>
                  </a:cubicBezTo>
                  <a:cubicBezTo>
                    <a:pt x="6110" y="15088"/>
                    <a:pt x="6399" y="15339"/>
                    <a:pt x="6703" y="15339"/>
                  </a:cubicBezTo>
                  <a:cubicBezTo>
                    <a:pt x="6755" y="15339"/>
                    <a:pt x="6807" y="15331"/>
                    <a:pt x="6859" y="15316"/>
                  </a:cubicBezTo>
                  <a:cubicBezTo>
                    <a:pt x="7322" y="15173"/>
                    <a:pt x="7696" y="14817"/>
                    <a:pt x="7892" y="14390"/>
                  </a:cubicBezTo>
                  <a:cubicBezTo>
                    <a:pt x="8498" y="13143"/>
                    <a:pt x="8195" y="11575"/>
                    <a:pt x="8070" y="11023"/>
                  </a:cubicBezTo>
                  <a:cubicBezTo>
                    <a:pt x="9228" y="10328"/>
                    <a:pt x="10457" y="9651"/>
                    <a:pt x="11704" y="9027"/>
                  </a:cubicBezTo>
                  <a:lnTo>
                    <a:pt x="11704" y="9027"/>
                  </a:lnTo>
                  <a:cubicBezTo>
                    <a:pt x="11384" y="9597"/>
                    <a:pt x="11152" y="10221"/>
                    <a:pt x="11027" y="10862"/>
                  </a:cubicBezTo>
                  <a:cubicBezTo>
                    <a:pt x="10938" y="11147"/>
                    <a:pt x="10921" y="11450"/>
                    <a:pt x="11010" y="11735"/>
                  </a:cubicBezTo>
                  <a:cubicBezTo>
                    <a:pt x="11152" y="12091"/>
                    <a:pt x="11473" y="12359"/>
                    <a:pt x="11847" y="12430"/>
                  </a:cubicBezTo>
                  <a:cubicBezTo>
                    <a:pt x="11879" y="12434"/>
                    <a:pt x="11912" y="12436"/>
                    <a:pt x="11944" y="12436"/>
                  </a:cubicBezTo>
                  <a:cubicBezTo>
                    <a:pt x="12195" y="12436"/>
                    <a:pt x="12435" y="12317"/>
                    <a:pt x="12577" y="12127"/>
                  </a:cubicBezTo>
                  <a:cubicBezTo>
                    <a:pt x="12702" y="11931"/>
                    <a:pt x="12773" y="11700"/>
                    <a:pt x="12791" y="11486"/>
                  </a:cubicBezTo>
                  <a:cubicBezTo>
                    <a:pt x="12880" y="10791"/>
                    <a:pt x="12934" y="10114"/>
                    <a:pt x="12987" y="9419"/>
                  </a:cubicBezTo>
                  <a:cubicBezTo>
                    <a:pt x="12987" y="9099"/>
                    <a:pt x="12951" y="8760"/>
                    <a:pt x="12916" y="8422"/>
                  </a:cubicBezTo>
                  <a:cubicBezTo>
                    <a:pt x="14359" y="7745"/>
                    <a:pt x="15855" y="7068"/>
                    <a:pt x="17423" y="6444"/>
                  </a:cubicBezTo>
                  <a:lnTo>
                    <a:pt x="17423" y="6444"/>
                  </a:lnTo>
                  <a:cubicBezTo>
                    <a:pt x="16799" y="7103"/>
                    <a:pt x="15819" y="8297"/>
                    <a:pt x="15588" y="9384"/>
                  </a:cubicBezTo>
                  <a:lnTo>
                    <a:pt x="15588" y="9419"/>
                  </a:lnTo>
                  <a:cubicBezTo>
                    <a:pt x="15517" y="9776"/>
                    <a:pt x="15392" y="10399"/>
                    <a:pt x="15766" y="10595"/>
                  </a:cubicBezTo>
                  <a:cubicBezTo>
                    <a:pt x="15877" y="10656"/>
                    <a:pt x="16006" y="10688"/>
                    <a:pt x="16135" y="10688"/>
                  </a:cubicBezTo>
                  <a:cubicBezTo>
                    <a:pt x="16234" y="10688"/>
                    <a:pt x="16333" y="10669"/>
                    <a:pt x="16425" y="10631"/>
                  </a:cubicBezTo>
                  <a:cubicBezTo>
                    <a:pt x="17031" y="10399"/>
                    <a:pt x="17547" y="9473"/>
                    <a:pt x="17815" y="8742"/>
                  </a:cubicBezTo>
                  <a:cubicBezTo>
                    <a:pt x="18135" y="7887"/>
                    <a:pt x="18135" y="6943"/>
                    <a:pt x="18135" y="6177"/>
                  </a:cubicBezTo>
                  <a:cubicBezTo>
                    <a:pt x="19792" y="5518"/>
                    <a:pt x="21520" y="4912"/>
                    <a:pt x="23301" y="4342"/>
                  </a:cubicBezTo>
                  <a:lnTo>
                    <a:pt x="23301" y="4342"/>
                  </a:lnTo>
                  <a:cubicBezTo>
                    <a:pt x="22910" y="4716"/>
                    <a:pt x="22571" y="5090"/>
                    <a:pt x="22233" y="5518"/>
                  </a:cubicBezTo>
                  <a:cubicBezTo>
                    <a:pt x="21627" y="6302"/>
                    <a:pt x="21021" y="7388"/>
                    <a:pt x="21182" y="8065"/>
                  </a:cubicBezTo>
                  <a:cubicBezTo>
                    <a:pt x="21217" y="8261"/>
                    <a:pt x="21342" y="8440"/>
                    <a:pt x="21520" y="8529"/>
                  </a:cubicBezTo>
                  <a:cubicBezTo>
                    <a:pt x="21591" y="8564"/>
                    <a:pt x="21671" y="8582"/>
                    <a:pt x="21752" y="8582"/>
                  </a:cubicBezTo>
                  <a:cubicBezTo>
                    <a:pt x="21832" y="8582"/>
                    <a:pt x="21912" y="8564"/>
                    <a:pt x="21983" y="8529"/>
                  </a:cubicBezTo>
                  <a:cubicBezTo>
                    <a:pt x="22642" y="8279"/>
                    <a:pt x="23569" y="7175"/>
                    <a:pt x="23854" y="6462"/>
                  </a:cubicBezTo>
                  <a:cubicBezTo>
                    <a:pt x="24139" y="5696"/>
                    <a:pt x="24263" y="4877"/>
                    <a:pt x="24228" y="4057"/>
                  </a:cubicBezTo>
                  <a:cubicBezTo>
                    <a:pt x="25689" y="3612"/>
                    <a:pt x="27203" y="3184"/>
                    <a:pt x="28735" y="2792"/>
                  </a:cubicBezTo>
                  <a:lnTo>
                    <a:pt x="28735" y="2792"/>
                  </a:lnTo>
                  <a:cubicBezTo>
                    <a:pt x="27826" y="3612"/>
                    <a:pt x="27078" y="4592"/>
                    <a:pt x="26526" y="5661"/>
                  </a:cubicBezTo>
                  <a:cubicBezTo>
                    <a:pt x="26383" y="5928"/>
                    <a:pt x="26330" y="6213"/>
                    <a:pt x="26330" y="6516"/>
                  </a:cubicBezTo>
                  <a:cubicBezTo>
                    <a:pt x="26348" y="6836"/>
                    <a:pt x="26544" y="7121"/>
                    <a:pt x="26847" y="7246"/>
                  </a:cubicBezTo>
                  <a:cubicBezTo>
                    <a:pt x="26919" y="7269"/>
                    <a:pt x="26990" y="7279"/>
                    <a:pt x="27059" y="7279"/>
                  </a:cubicBezTo>
                  <a:cubicBezTo>
                    <a:pt x="27421" y="7279"/>
                    <a:pt x="27745" y="6998"/>
                    <a:pt x="27969" y="6729"/>
                  </a:cubicBezTo>
                  <a:cubicBezTo>
                    <a:pt x="28806" y="5696"/>
                    <a:pt x="29341" y="4449"/>
                    <a:pt x="29501" y="3131"/>
                  </a:cubicBezTo>
                  <a:cubicBezTo>
                    <a:pt x="29519" y="2971"/>
                    <a:pt x="29536" y="2792"/>
                    <a:pt x="29536" y="2596"/>
                  </a:cubicBezTo>
                  <a:cubicBezTo>
                    <a:pt x="30962" y="2258"/>
                    <a:pt x="32387" y="1937"/>
                    <a:pt x="33812" y="1652"/>
                  </a:cubicBezTo>
                  <a:cubicBezTo>
                    <a:pt x="33919" y="1634"/>
                    <a:pt x="33990" y="1528"/>
                    <a:pt x="33972" y="1421"/>
                  </a:cubicBezTo>
                  <a:cubicBezTo>
                    <a:pt x="33956" y="1325"/>
                    <a:pt x="33869" y="1258"/>
                    <a:pt x="33761" y="1258"/>
                  </a:cubicBezTo>
                  <a:cubicBezTo>
                    <a:pt x="33748" y="1258"/>
                    <a:pt x="33736" y="1259"/>
                    <a:pt x="33723" y="1260"/>
                  </a:cubicBezTo>
                  <a:cubicBezTo>
                    <a:pt x="32280" y="1545"/>
                    <a:pt x="30801" y="1866"/>
                    <a:pt x="29358" y="2240"/>
                  </a:cubicBezTo>
                  <a:cubicBezTo>
                    <a:pt x="29234" y="2098"/>
                    <a:pt x="29091" y="1955"/>
                    <a:pt x="28949" y="1830"/>
                  </a:cubicBezTo>
                  <a:cubicBezTo>
                    <a:pt x="27987" y="904"/>
                    <a:pt x="26793" y="298"/>
                    <a:pt x="25475" y="49"/>
                  </a:cubicBezTo>
                  <a:cubicBezTo>
                    <a:pt x="25346" y="20"/>
                    <a:pt x="25202" y="0"/>
                    <a:pt x="250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6" name="Google Shape;2316;p8"/>
            <p:cNvSpPr/>
            <p:nvPr/>
          </p:nvSpPr>
          <p:spPr>
            <a:xfrm>
              <a:off x="7206406" y="-317042"/>
              <a:ext cx="1604171" cy="1125190"/>
            </a:xfrm>
            <a:custGeom>
              <a:rect b="b" l="l" r="r" t="t"/>
              <a:pathLst>
                <a:path extrusionOk="0" h="21208" w="30236">
                  <a:moveTo>
                    <a:pt x="30105" y="0"/>
                  </a:moveTo>
                  <a:cubicBezTo>
                    <a:pt x="30094" y="0"/>
                    <a:pt x="30083" y="4"/>
                    <a:pt x="30071" y="10"/>
                  </a:cubicBezTo>
                  <a:cubicBezTo>
                    <a:pt x="28771" y="563"/>
                    <a:pt x="27399" y="1204"/>
                    <a:pt x="25938" y="1899"/>
                  </a:cubicBezTo>
                  <a:cubicBezTo>
                    <a:pt x="25778" y="1774"/>
                    <a:pt x="25600" y="1667"/>
                    <a:pt x="25422" y="1560"/>
                  </a:cubicBezTo>
                  <a:cubicBezTo>
                    <a:pt x="24351" y="897"/>
                    <a:pt x="23133" y="542"/>
                    <a:pt x="21894" y="542"/>
                  </a:cubicBezTo>
                  <a:cubicBezTo>
                    <a:pt x="21835" y="542"/>
                    <a:pt x="21776" y="543"/>
                    <a:pt x="21716" y="545"/>
                  </a:cubicBezTo>
                  <a:cubicBezTo>
                    <a:pt x="21324" y="545"/>
                    <a:pt x="20861" y="652"/>
                    <a:pt x="20719" y="1008"/>
                  </a:cubicBezTo>
                  <a:cubicBezTo>
                    <a:pt x="20630" y="1275"/>
                    <a:pt x="20719" y="1560"/>
                    <a:pt x="20933" y="1738"/>
                  </a:cubicBezTo>
                  <a:cubicBezTo>
                    <a:pt x="21146" y="1917"/>
                    <a:pt x="21396" y="2041"/>
                    <a:pt x="21681" y="2095"/>
                  </a:cubicBezTo>
                  <a:cubicBezTo>
                    <a:pt x="22313" y="2219"/>
                    <a:pt x="22959" y="2282"/>
                    <a:pt x="23607" y="2282"/>
                  </a:cubicBezTo>
                  <a:cubicBezTo>
                    <a:pt x="24255" y="2282"/>
                    <a:pt x="24905" y="2219"/>
                    <a:pt x="25546" y="2095"/>
                  </a:cubicBezTo>
                  <a:lnTo>
                    <a:pt x="25546" y="2095"/>
                  </a:lnTo>
                  <a:cubicBezTo>
                    <a:pt x="24121" y="2789"/>
                    <a:pt x="22661" y="3555"/>
                    <a:pt x="21146" y="4393"/>
                  </a:cubicBezTo>
                  <a:cubicBezTo>
                    <a:pt x="21146" y="4393"/>
                    <a:pt x="21146" y="4393"/>
                    <a:pt x="21146" y="4375"/>
                  </a:cubicBezTo>
                  <a:lnTo>
                    <a:pt x="21129" y="4411"/>
                  </a:lnTo>
                  <a:lnTo>
                    <a:pt x="21039" y="4464"/>
                  </a:lnTo>
                  <a:cubicBezTo>
                    <a:pt x="20398" y="3894"/>
                    <a:pt x="19668" y="3466"/>
                    <a:pt x="18848" y="3199"/>
                  </a:cubicBezTo>
                  <a:cubicBezTo>
                    <a:pt x="18573" y="3117"/>
                    <a:pt x="18177" y="3074"/>
                    <a:pt x="17765" y="3074"/>
                  </a:cubicBezTo>
                  <a:cubicBezTo>
                    <a:pt x="16922" y="3074"/>
                    <a:pt x="16010" y="3256"/>
                    <a:pt x="15927" y="3662"/>
                  </a:cubicBezTo>
                  <a:cubicBezTo>
                    <a:pt x="15784" y="4446"/>
                    <a:pt x="17227" y="4820"/>
                    <a:pt x="18635" y="4838"/>
                  </a:cubicBezTo>
                  <a:cubicBezTo>
                    <a:pt x="19329" y="4838"/>
                    <a:pt x="20024" y="4767"/>
                    <a:pt x="20719" y="4642"/>
                  </a:cubicBezTo>
                  <a:lnTo>
                    <a:pt x="20719" y="4642"/>
                  </a:lnTo>
                  <a:cubicBezTo>
                    <a:pt x="19009" y="5604"/>
                    <a:pt x="17281" y="6655"/>
                    <a:pt x="15535" y="7813"/>
                  </a:cubicBezTo>
                  <a:cubicBezTo>
                    <a:pt x="14733" y="7243"/>
                    <a:pt x="13825" y="6833"/>
                    <a:pt x="12898" y="6566"/>
                  </a:cubicBezTo>
                  <a:cubicBezTo>
                    <a:pt x="12599" y="6473"/>
                    <a:pt x="12288" y="6404"/>
                    <a:pt x="11982" y="6404"/>
                  </a:cubicBezTo>
                  <a:cubicBezTo>
                    <a:pt x="11760" y="6404"/>
                    <a:pt x="11540" y="6441"/>
                    <a:pt x="11331" y="6530"/>
                  </a:cubicBezTo>
                  <a:cubicBezTo>
                    <a:pt x="11046" y="6637"/>
                    <a:pt x="10850" y="6905"/>
                    <a:pt x="10832" y="7207"/>
                  </a:cubicBezTo>
                  <a:cubicBezTo>
                    <a:pt x="10867" y="7510"/>
                    <a:pt x="11152" y="7688"/>
                    <a:pt x="11402" y="7777"/>
                  </a:cubicBezTo>
                  <a:cubicBezTo>
                    <a:pt x="11814" y="7950"/>
                    <a:pt x="12489" y="8006"/>
                    <a:pt x="13178" y="8006"/>
                  </a:cubicBezTo>
                  <a:cubicBezTo>
                    <a:pt x="14126" y="8006"/>
                    <a:pt x="15103" y="7900"/>
                    <a:pt x="15464" y="7849"/>
                  </a:cubicBezTo>
                  <a:lnTo>
                    <a:pt x="15464" y="7849"/>
                  </a:lnTo>
                  <a:cubicBezTo>
                    <a:pt x="13967" y="8846"/>
                    <a:pt x="12471" y="9915"/>
                    <a:pt x="11010" y="11055"/>
                  </a:cubicBezTo>
                  <a:lnTo>
                    <a:pt x="10992" y="11020"/>
                  </a:lnTo>
                  <a:cubicBezTo>
                    <a:pt x="10957" y="11037"/>
                    <a:pt x="10939" y="11073"/>
                    <a:pt x="10903" y="11091"/>
                  </a:cubicBezTo>
                  <a:cubicBezTo>
                    <a:pt x="10048" y="10289"/>
                    <a:pt x="8997" y="9719"/>
                    <a:pt x="7857" y="9452"/>
                  </a:cubicBezTo>
                  <a:cubicBezTo>
                    <a:pt x="7807" y="9440"/>
                    <a:pt x="7726" y="9431"/>
                    <a:pt x="7630" y="9431"/>
                  </a:cubicBezTo>
                  <a:cubicBezTo>
                    <a:pt x="7285" y="9431"/>
                    <a:pt x="6741" y="9549"/>
                    <a:pt x="6699" y="10093"/>
                  </a:cubicBezTo>
                  <a:cubicBezTo>
                    <a:pt x="6663" y="10521"/>
                    <a:pt x="7233" y="11020"/>
                    <a:pt x="7928" y="11162"/>
                  </a:cubicBezTo>
                  <a:cubicBezTo>
                    <a:pt x="8503" y="11260"/>
                    <a:pt x="9078" y="11305"/>
                    <a:pt x="9653" y="11305"/>
                  </a:cubicBezTo>
                  <a:cubicBezTo>
                    <a:pt x="10022" y="11305"/>
                    <a:pt x="10391" y="11286"/>
                    <a:pt x="10761" y="11251"/>
                  </a:cubicBezTo>
                  <a:lnTo>
                    <a:pt x="10761" y="11251"/>
                  </a:lnTo>
                  <a:cubicBezTo>
                    <a:pt x="9425" y="12284"/>
                    <a:pt x="8106" y="13407"/>
                    <a:pt x="6824" y="14565"/>
                  </a:cubicBezTo>
                  <a:cubicBezTo>
                    <a:pt x="5844" y="13817"/>
                    <a:pt x="4686" y="13300"/>
                    <a:pt x="3457" y="13104"/>
                  </a:cubicBezTo>
                  <a:cubicBezTo>
                    <a:pt x="3341" y="13083"/>
                    <a:pt x="3217" y="13068"/>
                    <a:pt x="3094" y="13068"/>
                  </a:cubicBezTo>
                  <a:cubicBezTo>
                    <a:pt x="2897" y="13068"/>
                    <a:pt x="2702" y="13108"/>
                    <a:pt x="2548" y="13229"/>
                  </a:cubicBezTo>
                  <a:cubicBezTo>
                    <a:pt x="2281" y="13478"/>
                    <a:pt x="2210" y="13870"/>
                    <a:pt x="2370" y="14208"/>
                  </a:cubicBezTo>
                  <a:cubicBezTo>
                    <a:pt x="2513" y="14618"/>
                    <a:pt x="2851" y="14921"/>
                    <a:pt x="3261" y="15046"/>
                  </a:cubicBezTo>
                  <a:cubicBezTo>
                    <a:pt x="3605" y="15117"/>
                    <a:pt x="3952" y="15146"/>
                    <a:pt x="4288" y="15146"/>
                  </a:cubicBezTo>
                  <a:cubicBezTo>
                    <a:pt x="5288" y="15146"/>
                    <a:pt x="6187" y="14890"/>
                    <a:pt x="6628" y="14743"/>
                  </a:cubicBezTo>
                  <a:lnTo>
                    <a:pt x="6628" y="14743"/>
                  </a:lnTo>
                  <a:cubicBezTo>
                    <a:pt x="5666" y="15634"/>
                    <a:pt x="4739" y="16560"/>
                    <a:pt x="3831" y="17522"/>
                  </a:cubicBezTo>
                  <a:cubicBezTo>
                    <a:pt x="3781" y="17519"/>
                    <a:pt x="3731" y="17518"/>
                    <a:pt x="3680" y="17518"/>
                  </a:cubicBezTo>
                  <a:cubicBezTo>
                    <a:pt x="2363" y="17518"/>
                    <a:pt x="468" y="18391"/>
                    <a:pt x="108" y="19660"/>
                  </a:cubicBezTo>
                  <a:cubicBezTo>
                    <a:pt x="19" y="19891"/>
                    <a:pt x="1" y="20141"/>
                    <a:pt x="19" y="20390"/>
                  </a:cubicBezTo>
                  <a:cubicBezTo>
                    <a:pt x="141" y="20993"/>
                    <a:pt x="451" y="21207"/>
                    <a:pt x="824" y="21207"/>
                  </a:cubicBezTo>
                  <a:cubicBezTo>
                    <a:pt x="1431" y="21207"/>
                    <a:pt x="2204" y="20640"/>
                    <a:pt x="2602" y="20265"/>
                  </a:cubicBezTo>
                  <a:cubicBezTo>
                    <a:pt x="3314" y="19535"/>
                    <a:pt x="3777" y="18626"/>
                    <a:pt x="3973" y="17629"/>
                  </a:cubicBezTo>
                  <a:cubicBezTo>
                    <a:pt x="4828" y="16720"/>
                    <a:pt x="5701" y="15847"/>
                    <a:pt x="6610" y="15010"/>
                  </a:cubicBezTo>
                  <a:lnTo>
                    <a:pt x="6610" y="15010"/>
                  </a:lnTo>
                  <a:cubicBezTo>
                    <a:pt x="6147" y="15972"/>
                    <a:pt x="5737" y="16952"/>
                    <a:pt x="5684" y="18003"/>
                  </a:cubicBezTo>
                  <a:cubicBezTo>
                    <a:pt x="5648" y="18306"/>
                    <a:pt x="5719" y="18609"/>
                    <a:pt x="5862" y="18894"/>
                  </a:cubicBezTo>
                  <a:cubicBezTo>
                    <a:pt x="5996" y="19082"/>
                    <a:pt x="6232" y="19229"/>
                    <a:pt x="6454" y="19229"/>
                  </a:cubicBezTo>
                  <a:cubicBezTo>
                    <a:pt x="6527" y="19229"/>
                    <a:pt x="6598" y="19214"/>
                    <a:pt x="6663" y="19179"/>
                  </a:cubicBezTo>
                  <a:cubicBezTo>
                    <a:pt x="7055" y="18947"/>
                    <a:pt x="7322" y="18555"/>
                    <a:pt x="7411" y="18110"/>
                  </a:cubicBezTo>
                  <a:cubicBezTo>
                    <a:pt x="7750" y="16738"/>
                    <a:pt x="7073" y="15224"/>
                    <a:pt x="6859" y="14778"/>
                  </a:cubicBezTo>
                  <a:cubicBezTo>
                    <a:pt x="7999" y="13710"/>
                    <a:pt x="9193" y="12694"/>
                    <a:pt x="10422" y="11732"/>
                  </a:cubicBezTo>
                  <a:lnTo>
                    <a:pt x="10422" y="11732"/>
                  </a:lnTo>
                  <a:cubicBezTo>
                    <a:pt x="10030" y="12427"/>
                    <a:pt x="9977" y="13264"/>
                    <a:pt x="9959" y="14048"/>
                  </a:cubicBezTo>
                  <a:cubicBezTo>
                    <a:pt x="9923" y="14315"/>
                    <a:pt x="9977" y="14600"/>
                    <a:pt x="10101" y="14850"/>
                  </a:cubicBezTo>
                  <a:cubicBezTo>
                    <a:pt x="10297" y="15135"/>
                    <a:pt x="10618" y="15295"/>
                    <a:pt x="10974" y="15295"/>
                  </a:cubicBezTo>
                  <a:cubicBezTo>
                    <a:pt x="11206" y="15277"/>
                    <a:pt x="11420" y="15135"/>
                    <a:pt x="11527" y="14903"/>
                  </a:cubicBezTo>
                  <a:cubicBezTo>
                    <a:pt x="11598" y="14707"/>
                    <a:pt x="11616" y="14493"/>
                    <a:pt x="11580" y="14297"/>
                  </a:cubicBezTo>
                  <a:cubicBezTo>
                    <a:pt x="11527" y="13603"/>
                    <a:pt x="11455" y="12926"/>
                    <a:pt x="11348" y="12249"/>
                  </a:cubicBezTo>
                  <a:cubicBezTo>
                    <a:pt x="11277" y="11910"/>
                    <a:pt x="11170" y="11572"/>
                    <a:pt x="11046" y="11233"/>
                  </a:cubicBezTo>
                  <a:cubicBezTo>
                    <a:pt x="12542" y="10093"/>
                    <a:pt x="14038" y="9007"/>
                    <a:pt x="15553" y="8009"/>
                  </a:cubicBezTo>
                  <a:lnTo>
                    <a:pt x="15553" y="8009"/>
                  </a:lnTo>
                  <a:cubicBezTo>
                    <a:pt x="15196" y="8526"/>
                    <a:pt x="14092" y="10289"/>
                    <a:pt x="14110" y="11643"/>
                  </a:cubicBezTo>
                  <a:cubicBezTo>
                    <a:pt x="14127" y="11999"/>
                    <a:pt x="14127" y="12587"/>
                    <a:pt x="14448" y="12694"/>
                  </a:cubicBezTo>
                  <a:cubicBezTo>
                    <a:pt x="14512" y="12713"/>
                    <a:pt x="14575" y="12721"/>
                    <a:pt x="14635" y="12721"/>
                  </a:cubicBezTo>
                  <a:cubicBezTo>
                    <a:pt x="15390" y="12721"/>
                    <a:pt x="15811" y="11347"/>
                    <a:pt x="15927" y="10539"/>
                  </a:cubicBezTo>
                  <a:cubicBezTo>
                    <a:pt x="16051" y="9666"/>
                    <a:pt x="15873" y="8793"/>
                    <a:pt x="15677" y="7920"/>
                  </a:cubicBezTo>
                  <a:cubicBezTo>
                    <a:pt x="17423" y="6780"/>
                    <a:pt x="19151" y="5729"/>
                    <a:pt x="20861" y="4767"/>
                  </a:cubicBezTo>
                  <a:lnTo>
                    <a:pt x="20861" y="4767"/>
                  </a:lnTo>
                  <a:cubicBezTo>
                    <a:pt x="20452" y="5319"/>
                    <a:pt x="20095" y="5907"/>
                    <a:pt x="19792" y="6513"/>
                  </a:cubicBezTo>
                  <a:cubicBezTo>
                    <a:pt x="19187" y="7795"/>
                    <a:pt x="18884" y="9238"/>
                    <a:pt x="19650" y="9452"/>
                  </a:cubicBezTo>
                  <a:cubicBezTo>
                    <a:pt x="19678" y="9461"/>
                    <a:pt x="19708" y="9465"/>
                    <a:pt x="19738" y="9465"/>
                  </a:cubicBezTo>
                  <a:cubicBezTo>
                    <a:pt x="20331" y="9465"/>
                    <a:pt x="21224" y="7861"/>
                    <a:pt x="21360" y="7047"/>
                  </a:cubicBezTo>
                  <a:cubicBezTo>
                    <a:pt x="21467" y="6210"/>
                    <a:pt x="21414" y="5373"/>
                    <a:pt x="21200" y="4571"/>
                  </a:cubicBezTo>
                  <a:cubicBezTo>
                    <a:pt x="22785" y="3680"/>
                    <a:pt x="24335" y="2878"/>
                    <a:pt x="25831" y="2148"/>
                  </a:cubicBezTo>
                  <a:lnTo>
                    <a:pt x="25831" y="2148"/>
                  </a:lnTo>
                  <a:cubicBezTo>
                    <a:pt x="24994" y="3217"/>
                    <a:pt x="24371" y="4428"/>
                    <a:pt x="24014" y="5747"/>
                  </a:cubicBezTo>
                  <a:cubicBezTo>
                    <a:pt x="23943" y="6014"/>
                    <a:pt x="23943" y="6299"/>
                    <a:pt x="24014" y="6566"/>
                  </a:cubicBezTo>
                  <a:cubicBezTo>
                    <a:pt x="24086" y="6833"/>
                    <a:pt x="24299" y="7029"/>
                    <a:pt x="24584" y="7083"/>
                  </a:cubicBezTo>
                  <a:cubicBezTo>
                    <a:pt x="24608" y="7086"/>
                    <a:pt x="24631" y="7088"/>
                    <a:pt x="24653" y="7088"/>
                  </a:cubicBezTo>
                  <a:cubicBezTo>
                    <a:pt x="24996" y="7088"/>
                    <a:pt x="25273" y="6723"/>
                    <a:pt x="25440" y="6406"/>
                  </a:cubicBezTo>
                  <a:cubicBezTo>
                    <a:pt x="26045" y="5248"/>
                    <a:pt x="26295" y="3930"/>
                    <a:pt x="26170" y="2629"/>
                  </a:cubicBezTo>
                  <a:cubicBezTo>
                    <a:pt x="26152" y="2433"/>
                    <a:pt x="26134" y="2237"/>
                    <a:pt x="26099" y="2023"/>
                  </a:cubicBezTo>
                  <a:cubicBezTo>
                    <a:pt x="27524" y="1346"/>
                    <a:pt x="28878" y="723"/>
                    <a:pt x="30143" y="171"/>
                  </a:cubicBezTo>
                  <a:cubicBezTo>
                    <a:pt x="30236" y="140"/>
                    <a:pt x="30180" y="0"/>
                    <a:pt x="3010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7" name="Google Shape;2317;p8"/>
            <p:cNvSpPr/>
            <p:nvPr/>
          </p:nvSpPr>
          <p:spPr>
            <a:xfrm>
              <a:off x="7182797" y="-948916"/>
              <a:ext cx="1860055" cy="1059031"/>
            </a:xfrm>
            <a:custGeom>
              <a:rect b="b" l="l" r="r" t="t"/>
              <a:pathLst>
                <a:path extrusionOk="0" h="19961" w="35059">
                  <a:moveTo>
                    <a:pt x="24697" y="0"/>
                  </a:moveTo>
                  <a:cubicBezTo>
                    <a:pt x="24677" y="0"/>
                    <a:pt x="24657" y="1"/>
                    <a:pt x="24638" y="3"/>
                  </a:cubicBezTo>
                  <a:cubicBezTo>
                    <a:pt x="24050" y="20"/>
                    <a:pt x="23907" y="555"/>
                    <a:pt x="24032" y="965"/>
                  </a:cubicBezTo>
                  <a:cubicBezTo>
                    <a:pt x="24139" y="1250"/>
                    <a:pt x="24299" y="1499"/>
                    <a:pt x="24495" y="1731"/>
                  </a:cubicBezTo>
                  <a:cubicBezTo>
                    <a:pt x="25190" y="2621"/>
                    <a:pt x="25831" y="3583"/>
                    <a:pt x="26116" y="4670"/>
                  </a:cubicBezTo>
                  <a:lnTo>
                    <a:pt x="26098" y="4723"/>
                  </a:lnTo>
                  <a:cubicBezTo>
                    <a:pt x="25012" y="3583"/>
                    <a:pt x="23729" y="2657"/>
                    <a:pt x="22304" y="1998"/>
                  </a:cubicBezTo>
                  <a:cubicBezTo>
                    <a:pt x="21867" y="1785"/>
                    <a:pt x="21385" y="1599"/>
                    <a:pt x="20916" y="1599"/>
                  </a:cubicBezTo>
                  <a:cubicBezTo>
                    <a:pt x="20716" y="1599"/>
                    <a:pt x="20518" y="1633"/>
                    <a:pt x="20327" y="1713"/>
                  </a:cubicBezTo>
                  <a:cubicBezTo>
                    <a:pt x="20220" y="1748"/>
                    <a:pt x="20148" y="1855"/>
                    <a:pt x="20131" y="1962"/>
                  </a:cubicBezTo>
                  <a:cubicBezTo>
                    <a:pt x="20095" y="2123"/>
                    <a:pt x="20237" y="2212"/>
                    <a:pt x="20344" y="2283"/>
                  </a:cubicBezTo>
                  <a:lnTo>
                    <a:pt x="23747" y="4189"/>
                  </a:lnTo>
                  <a:cubicBezTo>
                    <a:pt x="23713" y="4427"/>
                    <a:pt x="23477" y="4521"/>
                    <a:pt x="23213" y="4521"/>
                  </a:cubicBezTo>
                  <a:cubicBezTo>
                    <a:pt x="23063" y="4521"/>
                    <a:pt x="22903" y="4490"/>
                    <a:pt x="22767" y="4438"/>
                  </a:cubicBezTo>
                  <a:cubicBezTo>
                    <a:pt x="21086" y="3804"/>
                    <a:pt x="19702" y="2294"/>
                    <a:pt x="17869" y="2294"/>
                  </a:cubicBezTo>
                  <a:cubicBezTo>
                    <a:pt x="17798" y="2294"/>
                    <a:pt x="17726" y="2296"/>
                    <a:pt x="17654" y="2301"/>
                  </a:cubicBezTo>
                  <a:cubicBezTo>
                    <a:pt x="17316" y="2301"/>
                    <a:pt x="17031" y="2532"/>
                    <a:pt x="16924" y="2853"/>
                  </a:cubicBezTo>
                  <a:cubicBezTo>
                    <a:pt x="16781" y="3423"/>
                    <a:pt x="17405" y="3779"/>
                    <a:pt x="17922" y="3975"/>
                  </a:cubicBezTo>
                  <a:lnTo>
                    <a:pt x="20522" y="4955"/>
                  </a:lnTo>
                  <a:cubicBezTo>
                    <a:pt x="20683" y="5008"/>
                    <a:pt x="20772" y="5169"/>
                    <a:pt x="20754" y="5347"/>
                  </a:cubicBezTo>
                  <a:cubicBezTo>
                    <a:pt x="20718" y="5454"/>
                    <a:pt x="20612" y="5543"/>
                    <a:pt x="20487" y="5543"/>
                  </a:cubicBezTo>
                  <a:cubicBezTo>
                    <a:pt x="20361" y="5562"/>
                    <a:pt x="20235" y="5571"/>
                    <a:pt x="20110" y="5571"/>
                  </a:cubicBezTo>
                  <a:cubicBezTo>
                    <a:pt x="19651" y="5571"/>
                    <a:pt x="19201" y="5446"/>
                    <a:pt x="18794" y="5222"/>
                  </a:cubicBezTo>
                  <a:cubicBezTo>
                    <a:pt x="17350" y="4433"/>
                    <a:pt x="15699" y="3754"/>
                    <a:pt x="14021" y="3754"/>
                  </a:cubicBezTo>
                  <a:cubicBezTo>
                    <a:pt x="13920" y="3754"/>
                    <a:pt x="13819" y="3756"/>
                    <a:pt x="13717" y="3761"/>
                  </a:cubicBezTo>
                  <a:cubicBezTo>
                    <a:pt x="13397" y="3779"/>
                    <a:pt x="13005" y="3868"/>
                    <a:pt x="12898" y="4207"/>
                  </a:cubicBezTo>
                  <a:cubicBezTo>
                    <a:pt x="12844" y="4421"/>
                    <a:pt x="12898" y="4634"/>
                    <a:pt x="13040" y="4795"/>
                  </a:cubicBezTo>
                  <a:cubicBezTo>
                    <a:pt x="13290" y="5098"/>
                    <a:pt x="13664" y="5187"/>
                    <a:pt x="14038" y="5240"/>
                  </a:cubicBezTo>
                  <a:cubicBezTo>
                    <a:pt x="14875" y="5400"/>
                    <a:pt x="15713" y="5507"/>
                    <a:pt x="16550" y="5596"/>
                  </a:cubicBezTo>
                  <a:cubicBezTo>
                    <a:pt x="17102" y="5650"/>
                    <a:pt x="17797" y="5828"/>
                    <a:pt x="17868" y="6362"/>
                  </a:cubicBezTo>
                  <a:cubicBezTo>
                    <a:pt x="17530" y="6436"/>
                    <a:pt x="17193" y="6467"/>
                    <a:pt x="16856" y="6467"/>
                  </a:cubicBezTo>
                  <a:cubicBezTo>
                    <a:pt x="14858" y="6467"/>
                    <a:pt x="12861" y="5364"/>
                    <a:pt x="10809" y="5364"/>
                  </a:cubicBezTo>
                  <a:cubicBezTo>
                    <a:pt x="10521" y="5364"/>
                    <a:pt x="10232" y="5386"/>
                    <a:pt x="9941" y="5436"/>
                  </a:cubicBezTo>
                  <a:cubicBezTo>
                    <a:pt x="9442" y="5507"/>
                    <a:pt x="9014" y="5810"/>
                    <a:pt x="8747" y="6220"/>
                  </a:cubicBezTo>
                  <a:cubicBezTo>
                    <a:pt x="8623" y="6434"/>
                    <a:pt x="8516" y="6701"/>
                    <a:pt x="8801" y="6915"/>
                  </a:cubicBezTo>
                  <a:cubicBezTo>
                    <a:pt x="8925" y="7004"/>
                    <a:pt x="9086" y="7057"/>
                    <a:pt x="9246" y="7057"/>
                  </a:cubicBezTo>
                  <a:cubicBezTo>
                    <a:pt x="10832" y="7150"/>
                    <a:pt x="12432" y="7203"/>
                    <a:pt x="14022" y="7203"/>
                  </a:cubicBezTo>
                  <a:cubicBezTo>
                    <a:pt x="14253" y="7203"/>
                    <a:pt x="14484" y="7202"/>
                    <a:pt x="14715" y="7200"/>
                  </a:cubicBezTo>
                  <a:cubicBezTo>
                    <a:pt x="14766" y="7192"/>
                    <a:pt x="14818" y="7189"/>
                    <a:pt x="14869" y="7189"/>
                  </a:cubicBezTo>
                  <a:cubicBezTo>
                    <a:pt x="15071" y="7189"/>
                    <a:pt x="15275" y="7243"/>
                    <a:pt x="15445" y="7342"/>
                  </a:cubicBezTo>
                  <a:cubicBezTo>
                    <a:pt x="15588" y="7431"/>
                    <a:pt x="15659" y="7609"/>
                    <a:pt x="15624" y="7770"/>
                  </a:cubicBezTo>
                  <a:cubicBezTo>
                    <a:pt x="15606" y="7877"/>
                    <a:pt x="15534" y="7966"/>
                    <a:pt x="15445" y="8001"/>
                  </a:cubicBezTo>
                  <a:cubicBezTo>
                    <a:pt x="14975" y="8229"/>
                    <a:pt x="14482" y="8343"/>
                    <a:pt x="13975" y="8343"/>
                  </a:cubicBezTo>
                  <a:cubicBezTo>
                    <a:pt x="13849" y="8343"/>
                    <a:pt x="13721" y="8336"/>
                    <a:pt x="13593" y="8322"/>
                  </a:cubicBezTo>
                  <a:cubicBezTo>
                    <a:pt x="12573" y="8224"/>
                    <a:pt x="11554" y="8179"/>
                    <a:pt x="10534" y="8179"/>
                  </a:cubicBezTo>
                  <a:cubicBezTo>
                    <a:pt x="9879" y="8179"/>
                    <a:pt x="9224" y="8198"/>
                    <a:pt x="8569" y="8233"/>
                  </a:cubicBezTo>
                  <a:cubicBezTo>
                    <a:pt x="7376" y="8304"/>
                    <a:pt x="6146" y="8429"/>
                    <a:pt x="5149" y="9124"/>
                  </a:cubicBezTo>
                  <a:cubicBezTo>
                    <a:pt x="4917" y="9284"/>
                    <a:pt x="4792" y="9569"/>
                    <a:pt x="4828" y="9854"/>
                  </a:cubicBezTo>
                  <a:cubicBezTo>
                    <a:pt x="4919" y="10276"/>
                    <a:pt x="5354" y="10379"/>
                    <a:pt x="5767" y="10379"/>
                  </a:cubicBezTo>
                  <a:cubicBezTo>
                    <a:pt x="5841" y="10379"/>
                    <a:pt x="5915" y="10376"/>
                    <a:pt x="5986" y="10371"/>
                  </a:cubicBezTo>
                  <a:cubicBezTo>
                    <a:pt x="7910" y="10246"/>
                    <a:pt x="9816" y="9979"/>
                    <a:pt x="11687" y="9533"/>
                  </a:cubicBezTo>
                  <a:cubicBezTo>
                    <a:pt x="11730" y="9521"/>
                    <a:pt x="11773" y="9515"/>
                    <a:pt x="11816" y="9515"/>
                  </a:cubicBezTo>
                  <a:cubicBezTo>
                    <a:pt x="12019" y="9515"/>
                    <a:pt x="12204" y="9648"/>
                    <a:pt x="12292" y="9854"/>
                  </a:cubicBezTo>
                  <a:cubicBezTo>
                    <a:pt x="12364" y="10103"/>
                    <a:pt x="12150" y="10299"/>
                    <a:pt x="11936" y="10406"/>
                  </a:cubicBezTo>
                  <a:cubicBezTo>
                    <a:pt x="11134" y="10852"/>
                    <a:pt x="10190" y="10869"/>
                    <a:pt x="9282" y="10923"/>
                  </a:cubicBezTo>
                  <a:cubicBezTo>
                    <a:pt x="7643" y="11012"/>
                    <a:pt x="6039" y="11226"/>
                    <a:pt x="4436" y="11546"/>
                  </a:cubicBezTo>
                  <a:cubicBezTo>
                    <a:pt x="3955" y="11635"/>
                    <a:pt x="3456" y="11760"/>
                    <a:pt x="3100" y="12134"/>
                  </a:cubicBezTo>
                  <a:cubicBezTo>
                    <a:pt x="2958" y="12277"/>
                    <a:pt x="2886" y="12490"/>
                    <a:pt x="2922" y="12704"/>
                  </a:cubicBezTo>
                  <a:cubicBezTo>
                    <a:pt x="2984" y="13100"/>
                    <a:pt x="3389" y="13238"/>
                    <a:pt x="3815" y="13238"/>
                  </a:cubicBezTo>
                  <a:cubicBezTo>
                    <a:pt x="4003" y="13238"/>
                    <a:pt x="4196" y="13211"/>
                    <a:pt x="4365" y="13167"/>
                  </a:cubicBezTo>
                  <a:cubicBezTo>
                    <a:pt x="6004" y="12740"/>
                    <a:pt x="7589" y="12045"/>
                    <a:pt x="9299" y="11992"/>
                  </a:cubicBezTo>
                  <a:lnTo>
                    <a:pt x="9299" y="11992"/>
                  </a:lnTo>
                  <a:cubicBezTo>
                    <a:pt x="9389" y="12419"/>
                    <a:pt x="8854" y="12669"/>
                    <a:pt x="8444" y="12758"/>
                  </a:cubicBezTo>
                  <a:lnTo>
                    <a:pt x="2993" y="14040"/>
                  </a:lnTo>
                  <a:cubicBezTo>
                    <a:pt x="2637" y="14129"/>
                    <a:pt x="2281" y="14254"/>
                    <a:pt x="1942" y="14432"/>
                  </a:cubicBezTo>
                  <a:cubicBezTo>
                    <a:pt x="1549" y="14672"/>
                    <a:pt x="1730" y="15273"/>
                    <a:pt x="2155" y="15273"/>
                  </a:cubicBezTo>
                  <a:cubicBezTo>
                    <a:pt x="2173" y="15273"/>
                    <a:pt x="2191" y="15272"/>
                    <a:pt x="2209" y="15269"/>
                  </a:cubicBezTo>
                  <a:cubicBezTo>
                    <a:pt x="3421" y="15127"/>
                    <a:pt x="4614" y="14860"/>
                    <a:pt x="5754" y="14432"/>
                  </a:cubicBezTo>
                  <a:lnTo>
                    <a:pt x="5754" y="14432"/>
                  </a:lnTo>
                  <a:cubicBezTo>
                    <a:pt x="5843" y="14931"/>
                    <a:pt x="5220" y="15234"/>
                    <a:pt x="4739" y="15376"/>
                  </a:cubicBezTo>
                  <a:cubicBezTo>
                    <a:pt x="3296" y="15804"/>
                    <a:pt x="1924" y="16392"/>
                    <a:pt x="624" y="17140"/>
                  </a:cubicBezTo>
                  <a:cubicBezTo>
                    <a:pt x="321" y="17300"/>
                    <a:pt x="0" y="17532"/>
                    <a:pt x="36" y="17888"/>
                  </a:cubicBezTo>
                  <a:cubicBezTo>
                    <a:pt x="72" y="18102"/>
                    <a:pt x="214" y="18280"/>
                    <a:pt x="392" y="18369"/>
                  </a:cubicBezTo>
                  <a:cubicBezTo>
                    <a:pt x="537" y="18438"/>
                    <a:pt x="688" y="18464"/>
                    <a:pt x="838" y="18464"/>
                  </a:cubicBezTo>
                  <a:cubicBezTo>
                    <a:pt x="1076" y="18464"/>
                    <a:pt x="1314" y="18399"/>
                    <a:pt x="1532" y="18334"/>
                  </a:cubicBezTo>
                  <a:cubicBezTo>
                    <a:pt x="3100" y="17817"/>
                    <a:pt x="4561" y="17033"/>
                    <a:pt x="5861" y="16018"/>
                  </a:cubicBezTo>
                  <a:lnTo>
                    <a:pt x="5861" y="16018"/>
                  </a:lnTo>
                  <a:cubicBezTo>
                    <a:pt x="5683" y="17389"/>
                    <a:pt x="4080" y="18102"/>
                    <a:pt x="3528" y="19367"/>
                  </a:cubicBezTo>
                  <a:cubicBezTo>
                    <a:pt x="3421" y="19509"/>
                    <a:pt x="3439" y="19723"/>
                    <a:pt x="3563" y="19848"/>
                  </a:cubicBezTo>
                  <a:cubicBezTo>
                    <a:pt x="3651" y="19924"/>
                    <a:pt x="3765" y="19961"/>
                    <a:pt x="3882" y="19961"/>
                  </a:cubicBezTo>
                  <a:cubicBezTo>
                    <a:pt x="3955" y="19961"/>
                    <a:pt x="4029" y="19946"/>
                    <a:pt x="4098" y="19919"/>
                  </a:cubicBezTo>
                  <a:cubicBezTo>
                    <a:pt x="6520" y="18797"/>
                    <a:pt x="8409" y="16748"/>
                    <a:pt x="9335" y="14254"/>
                  </a:cubicBezTo>
                  <a:cubicBezTo>
                    <a:pt x="9513" y="13773"/>
                    <a:pt x="9780" y="13167"/>
                    <a:pt x="10297" y="13167"/>
                  </a:cubicBezTo>
                  <a:cubicBezTo>
                    <a:pt x="10208" y="14361"/>
                    <a:pt x="9798" y="15483"/>
                    <a:pt x="9086" y="16427"/>
                  </a:cubicBezTo>
                  <a:cubicBezTo>
                    <a:pt x="8640" y="17015"/>
                    <a:pt x="8070" y="17550"/>
                    <a:pt x="7821" y="18244"/>
                  </a:cubicBezTo>
                  <a:cubicBezTo>
                    <a:pt x="7750" y="18387"/>
                    <a:pt x="7767" y="18530"/>
                    <a:pt x="7839" y="18672"/>
                  </a:cubicBezTo>
                  <a:cubicBezTo>
                    <a:pt x="7921" y="18800"/>
                    <a:pt x="8042" y="18848"/>
                    <a:pt x="8174" y="18848"/>
                  </a:cubicBezTo>
                  <a:cubicBezTo>
                    <a:pt x="8355" y="18848"/>
                    <a:pt x="8557" y="18757"/>
                    <a:pt x="8712" y="18654"/>
                  </a:cubicBezTo>
                  <a:cubicBezTo>
                    <a:pt x="10636" y="17389"/>
                    <a:pt x="11989" y="15430"/>
                    <a:pt x="12453" y="13185"/>
                  </a:cubicBezTo>
                  <a:cubicBezTo>
                    <a:pt x="12453" y="13185"/>
                    <a:pt x="13147" y="11528"/>
                    <a:pt x="13539" y="10976"/>
                  </a:cubicBezTo>
                  <a:cubicBezTo>
                    <a:pt x="13647" y="10828"/>
                    <a:pt x="13805" y="10671"/>
                    <a:pt x="13968" y="10671"/>
                  </a:cubicBezTo>
                  <a:cubicBezTo>
                    <a:pt x="14021" y="10671"/>
                    <a:pt x="14075" y="10687"/>
                    <a:pt x="14127" y="10727"/>
                  </a:cubicBezTo>
                  <a:cubicBezTo>
                    <a:pt x="14234" y="10816"/>
                    <a:pt x="14287" y="10941"/>
                    <a:pt x="14270" y="11065"/>
                  </a:cubicBezTo>
                  <a:cubicBezTo>
                    <a:pt x="14038" y="12829"/>
                    <a:pt x="13023" y="14343"/>
                    <a:pt x="12292" y="15964"/>
                  </a:cubicBezTo>
                  <a:cubicBezTo>
                    <a:pt x="12221" y="16142"/>
                    <a:pt x="12150" y="16338"/>
                    <a:pt x="12292" y="16516"/>
                  </a:cubicBezTo>
                  <a:cubicBezTo>
                    <a:pt x="12392" y="16616"/>
                    <a:pt x="12519" y="16673"/>
                    <a:pt x="12653" y="16673"/>
                  </a:cubicBezTo>
                  <a:cubicBezTo>
                    <a:pt x="12710" y="16673"/>
                    <a:pt x="12768" y="16662"/>
                    <a:pt x="12827" y="16641"/>
                  </a:cubicBezTo>
                  <a:cubicBezTo>
                    <a:pt x="14145" y="16231"/>
                    <a:pt x="14679" y="14806"/>
                    <a:pt x="15071" y="13541"/>
                  </a:cubicBezTo>
                  <a:cubicBezTo>
                    <a:pt x="15356" y="12651"/>
                    <a:pt x="15641" y="11760"/>
                    <a:pt x="15926" y="10887"/>
                  </a:cubicBezTo>
                  <a:cubicBezTo>
                    <a:pt x="16194" y="10014"/>
                    <a:pt x="16603" y="9017"/>
                    <a:pt x="17476" y="8803"/>
                  </a:cubicBezTo>
                  <a:cubicBezTo>
                    <a:pt x="17542" y="8788"/>
                    <a:pt x="17612" y="8777"/>
                    <a:pt x="17681" y="8777"/>
                  </a:cubicBezTo>
                  <a:cubicBezTo>
                    <a:pt x="17856" y="8777"/>
                    <a:pt x="18023" y="8846"/>
                    <a:pt x="18100" y="9088"/>
                  </a:cubicBezTo>
                  <a:cubicBezTo>
                    <a:pt x="18135" y="9213"/>
                    <a:pt x="18135" y="9355"/>
                    <a:pt x="18100" y="9480"/>
                  </a:cubicBezTo>
                  <a:cubicBezTo>
                    <a:pt x="17743" y="10852"/>
                    <a:pt x="17209" y="12152"/>
                    <a:pt x="16514" y="13363"/>
                  </a:cubicBezTo>
                  <a:cubicBezTo>
                    <a:pt x="16300" y="13755"/>
                    <a:pt x="16033" y="14165"/>
                    <a:pt x="16105" y="14628"/>
                  </a:cubicBezTo>
                  <a:cubicBezTo>
                    <a:pt x="16140" y="14860"/>
                    <a:pt x="16283" y="15074"/>
                    <a:pt x="16496" y="15180"/>
                  </a:cubicBezTo>
                  <a:cubicBezTo>
                    <a:pt x="16574" y="15214"/>
                    <a:pt x="16654" y="15230"/>
                    <a:pt x="16734" y="15230"/>
                  </a:cubicBezTo>
                  <a:cubicBezTo>
                    <a:pt x="16912" y="15230"/>
                    <a:pt x="17086" y="15150"/>
                    <a:pt x="17209" y="15002"/>
                  </a:cubicBezTo>
                  <a:cubicBezTo>
                    <a:pt x="18100" y="14183"/>
                    <a:pt x="18260" y="12882"/>
                    <a:pt x="18527" y="11707"/>
                  </a:cubicBezTo>
                  <a:cubicBezTo>
                    <a:pt x="18777" y="10656"/>
                    <a:pt x="19151" y="9622"/>
                    <a:pt x="19650" y="8660"/>
                  </a:cubicBezTo>
                  <a:cubicBezTo>
                    <a:pt x="19988" y="7983"/>
                    <a:pt x="20522" y="7253"/>
                    <a:pt x="21288" y="7217"/>
                  </a:cubicBezTo>
                  <a:cubicBezTo>
                    <a:pt x="21342" y="7217"/>
                    <a:pt x="21413" y="7235"/>
                    <a:pt x="21484" y="7271"/>
                  </a:cubicBezTo>
                  <a:cubicBezTo>
                    <a:pt x="21538" y="7306"/>
                    <a:pt x="21574" y="7378"/>
                    <a:pt x="21591" y="7449"/>
                  </a:cubicBezTo>
                  <a:cubicBezTo>
                    <a:pt x="21734" y="7894"/>
                    <a:pt x="21467" y="8358"/>
                    <a:pt x="21217" y="8749"/>
                  </a:cubicBezTo>
                  <a:cubicBezTo>
                    <a:pt x="20202" y="10264"/>
                    <a:pt x="19062" y="11778"/>
                    <a:pt x="18723" y="13577"/>
                  </a:cubicBezTo>
                  <a:cubicBezTo>
                    <a:pt x="18688" y="13755"/>
                    <a:pt x="18670" y="13969"/>
                    <a:pt x="18866" y="14094"/>
                  </a:cubicBezTo>
                  <a:cubicBezTo>
                    <a:pt x="18955" y="14147"/>
                    <a:pt x="19048" y="14174"/>
                    <a:pt x="19140" y="14174"/>
                  </a:cubicBezTo>
                  <a:cubicBezTo>
                    <a:pt x="19231" y="14174"/>
                    <a:pt x="19320" y="14147"/>
                    <a:pt x="19400" y="14094"/>
                  </a:cubicBezTo>
                  <a:cubicBezTo>
                    <a:pt x="20576" y="13381"/>
                    <a:pt x="21431" y="12241"/>
                    <a:pt x="22072" y="11012"/>
                  </a:cubicBezTo>
                  <a:cubicBezTo>
                    <a:pt x="22678" y="9872"/>
                    <a:pt x="23088" y="8643"/>
                    <a:pt x="23569" y="7449"/>
                  </a:cubicBezTo>
                  <a:cubicBezTo>
                    <a:pt x="23658" y="7235"/>
                    <a:pt x="23765" y="6986"/>
                    <a:pt x="24032" y="6950"/>
                  </a:cubicBezTo>
                  <a:cubicBezTo>
                    <a:pt x="24045" y="6949"/>
                    <a:pt x="24059" y="6948"/>
                    <a:pt x="24072" y="6948"/>
                  </a:cubicBezTo>
                  <a:cubicBezTo>
                    <a:pt x="24219" y="6948"/>
                    <a:pt x="24360" y="7035"/>
                    <a:pt x="24442" y="7182"/>
                  </a:cubicBezTo>
                  <a:cubicBezTo>
                    <a:pt x="24566" y="7431"/>
                    <a:pt x="24584" y="7716"/>
                    <a:pt x="24477" y="7983"/>
                  </a:cubicBezTo>
                  <a:cubicBezTo>
                    <a:pt x="24103" y="9409"/>
                    <a:pt x="23088" y="10567"/>
                    <a:pt x="22268" y="11778"/>
                  </a:cubicBezTo>
                  <a:cubicBezTo>
                    <a:pt x="22144" y="11956"/>
                    <a:pt x="22108" y="12205"/>
                    <a:pt x="22197" y="12419"/>
                  </a:cubicBezTo>
                  <a:cubicBezTo>
                    <a:pt x="22294" y="12654"/>
                    <a:pt x="22490" y="12745"/>
                    <a:pt x="22712" y="12745"/>
                  </a:cubicBezTo>
                  <a:cubicBezTo>
                    <a:pt x="22979" y="12745"/>
                    <a:pt x="23283" y="12612"/>
                    <a:pt x="23497" y="12437"/>
                  </a:cubicBezTo>
                  <a:cubicBezTo>
                    <a:pt x="24834" y="11386"/>
                    <a:pt x="25297" y="9587"/>
                    <a:pt x="26223" y="8162"/>
                  </a:cubicBezTo>
                  <a:cubicBezTo>
                    <a:pt x="26348" y="7930"/>
                    <a:pt x="26562" y="7734"/>
                    <a:pt x="26811" y="7663"/>
                  </a:cubicBezTo>
                  <a:cubicBezTo>
                    <a:pt x="26844" y="7653"/>
                    <a:pt x="26879" y="7649"/>
                    <a:pt x="26914" y="7649"/>
                  </a:cubicBezTo>
                  <a:cubicBezTo>
                    <a:pt x="27008" y="7649"/>
                    <a:pt x="27102" y="7682"/>
                    <a:pt x="27167" y="7734"/>
                  </a:cubicBezTo>
                  <a:cubicBezTo>
                    <a:pt x="27310" y="7859"/>
                    <a:pt x="27363" y="8072"/>
                    <a:pt x="27274" y="8251"/>
                  </a:cubicBezTo>
                  <a:cubicBezTo>
                    <a:pt x="27132" y="8892"/>
                    <a:pt x="26864" y="9498"/>
                    <a:pt x="26472" y="10032"/>
                  </a:cubicBezTo>
                  <a:cubicBezTo>
                    <a:pt x="26276" y="10281"/>
                    <a:pt x="26098" y="10549"/>
                    <a:pt x="25956" y="10834"/>
                  </a:cubicBezTo>
                  <a:cubicBezTo>
                    <a:pt x="25795" y="11226"/>
                    <a:pt x="25831" y="11742"/>
                    <a:pt x="26294" y="11938"/>
                  </a:cubicBezTo>
                  <a:cubicBezTo>
                    <a:pt x="26394" y="11977"/>
                    <a:pt x="26498" y="11995"/>
                    <a:pt x="26600" y="11995"/>
                  </a:cubicBezTo>
                  <a:cubicBezTo>
                    <a:pt x="26735" y="11995"/>
                    <a:pt x="26868" y="11963"/>
                    <a:pt x="26989" y="11903"/>
                  </a:cubicBezTo>
                  <a:cubicBezTo>
                    <a:pt x="27434" y="11689"/>
                    <a:pt x="27666" y="11226"/>
                    <a:pt x="27862" y="10780"/>
                  </a:cubicBezTo>
                  <a:cubicBezTo>
                    <a:pt x="28289" y="9783"/>
                    <a:pt x="28646" y="8767"/>
                    <a:pt x="28913" y="7716"/>
                  </a:cubicBezTo>
                  <a:cubicBezTo>
                    <a:pt x="28984" y="7467"/>
                    <a:pt x="29127" y="7253"/>
                    <a:pt x="29323" y="7128"/>
                  </a:cubicBezTo>
                  <a:cubicBezTo>
                    <a:pt x="29448" y="7047"/>
                    <a:pt x="29571" y="7012"/>
                    <a:pt x="29686" y="7012"/>
                  </a:cubicBezTo>
                  <a:cubicBezTo>
                    <a:pt x="30124" y="7012"/>
                    <a:pt x="30448" y="7528"/>
                    <a:pt x="30392" y="7966"/>
                  </a:cubicBezTo>
                  <a:cubicBezTo>
                    <a:pt x="30320" y="8536"/>
                    <a:pt x="29893" y="8981"/>
                    <a:pt x="29608" y="9444"/>
                  </a:cubicBezTo>
                  <a:cubicBezTo>
                    <a:pt x="29519" y="9587"/>
                    <a:pt x="29483" y="9765"/>
                    <a:pt x="29501" y="9943"/>
                  </a:cubicBezTo>
                  <a:cubicBezTo>
                    <a:pt x="29561" y="10242"/>
                    <a:pt x="29805" y="10356"/>
                    <a:pt x="30061" y="10356"/>
                  </a:cubicBezTo>
                  <a:cubicBezTo>
                    <a:pt x="30187" y="10356"/>
                    <a:pt x="30316" y="10328"/>
                    <a:pt x="30427" y="10281"/>
                  </a:cubicBezTo>
                  <a:cubicBezTo>
                    <a:pt x="30908" y="10050"/>
                    <a:pt x="31211" y="9569"/>
                    <a:pt x="31443" y="9088"/>
                  </a:cubicBezTo>
                  <a:cubicBezTo>
                    <a:pt x="31674" y="8625"/>
                    <a:pt x="31888" y="8108"/>
                    <a:pt x="32262" y="7734"/>
                  </a:cubicBezTo>
                  <a:cubicBezTo>
                    <a:pt x="32380" y="7616"/>
                    <a:pt x="32620" y="7569"/>
                    <a:pt x="32906" y="7569"/>
                  </a:cubicBezTo>
                  <a:cubicBezTo>
                    <a:pt x="33525" y="7569"/>
                    <a:pt x="34363" y="7789"/>
                    <a:pt x="34667" y="7983"/>
                  </a:cubicBezTo>
                  <a:lnTo>
                    <a:pt x="35059" y="7449"/>
                  </a:lnTo>
                  <a:cubicBezTo>
                    <a:pt x="34293" y="6879"/>
                    <a:pt x="32832" y="5774"/>
                    <a:pt x="32672" y="4830"/>
                  </a:cubicBezTo>
                  <a:cubicBezTo>
                    <a:pt x="32511" y="3975"/>
                    <a:pt x="32583" y="2924"/>
                    <a:pt x="31835" y="2461"/>
                  </a:cubicBezTo>
                  <a:cubicBezTo>
                    <a:pt x="31726" y="2383"/>
                    <a:pt x="31604" y="2333"/>
                    <a:pt x="31468" y="2333"/>
                  </a:cubicBezTo>
                  <a:cubicBezTo>
                    <a:pt x="31448" y="2333"/>
                    <a:pt x="31428" y="2334"/>
                    <a:pt x="31407" y="2336"/>
                  </a:cubicBezTo>
                  <a:cubicBezTo>
                    <a:pt x="30944" y="2390"/>
                    <a:pt x="30837" y="2995"/>
                    <a:pt x="30873" y="3441"/>
                  </a:cubicBezTo>
                  <a:cubicBezTo>
                    <a:pt x="30908" y="4046"/>
                    <a:pt x="30979" y="4634"/>
                    <a:pt x="31086" y="5222"/>
                  </a:cubicBezTo>
                  <a:cubicBezTo>
                    <a:pt x="31140" y="5347"/>
                    <a:pt x="31122" y="5489"/>
                    <a:pt x="31069" y="5596"/>
                  </a:cubicBezTo>
                  <a:cubicBezTo>
                    <a:pt x="31006" y="5659"/>
                    <a:pt x="30926" y="5690"/>
                    <a:pt x="30846" y="5690"/>
                  </a:cubicBezTo>
                  <a:cubicBezTo>
                    <a:pt x="30766" y="5690"/>
                    <a:pt x="30686" y="5659"/>
                    <a:pt x="30623" y="5596"/>
                  </a:cubicBezTo>
                  <a:cubicBezTo>
                    <a:pt x="30498" y="5472"/>
                    <a:pt x="30427" y="5311"/>
                    <a:pt x="30392" y="5151"/>
                  </a:cubicBezTo>
                  <a:cubicBezTo>
                    <a:pt x="29982" y="3619"/>
                    <a:pt x="29768" y="1962"/>
                    <a:pt x="28806" y="697"/>
                  </a:cubicBezTo>
                  <a:cubicBezTo>
                    <a:pt x="28601" y="419"/>
                    <a:pt x="28299" y="140"/>
                    <a:pt x="27939" y="140"/>
                  </a:cubicBezTo>
                  <a:cubicBezTo>
                    <a:pt x="27863" y="140"/>
                    <a:pt x="27783" y="152"/>
                    <a:pt x="27702" y="181"/>
                  </a:cubicBezTo>
                  <a:cubicBezTo>
                    <a:pt x="27434" y="288"/>
                    <a:pt x="27256" y="519"/>
                    <a:pt x="27203" y="786"/>
                  </a:cubicBezTo>
                  <a:cubicBezTo>
                    <a:pt x="27078" y="1392"/>
                    <a:pt x="27381" y="1891"/>
                    <a:pt x="27630" y="2390"/>
                  </a:cubicBezTo>
                  <a:cubicBezTo>
                    <a:pt x="27933" y="2995"/>
                    <a:pt x="28183" y="3619"/>
                    <a:pt x="28361" y="4278"/>
                  </a:cubicBezTo>
                  <a:cubicBezTo>
                    <a:pt x="28414" y="4474"/>
                    <a:pt x="28396" y="4777"/>
                    <a:pt x="28200" y="4795"/>
                  </a:cubicBezTo>
                  <a:cubicBezTo>
                    <a:pt x="27310" y="3209"/>
                    <a:pt x="26757" y="1356"/>
                    <a:pt x="25297" y="216"/>
                  </a:cubicBezTo>
                  <a:cubicBezTo>
                    <a:pt x="25117" y="86"/>
                    <a:pt x="24908" y="0"/>
                    <a:pt x="2469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8" name="Google Shape;2318;p8"/>
            <p:cNvSpPr/>
            <p:nvPr/>
          </p:nvSpPr>
          <p:spPr>
            <a:xfrm>
              <a:off x="7348167" y="-65089"/>
              <a:ext cx="19896" cy="17031"/>
            </a:xfrm>
            <a:custGeom>
              <a:rect b="b" l="l" r="r" t="t"/>
              <a:pathLst>
                <a:path extrusionOk="0" h="321" w="375">
                  <a:moveTo>
                    <a:pt x="179" y="0"/>
                  </a:moveTo>
                  <a:cubicBezTo>
                    <a:pt x="1" y="0"/>
                    <a:pt x="1" y="321"/>
                    <a:pt x="179" y="321"/>
                  </a:cubicBezTo>
                  <a:cubicBezTo>
                    <a:pt x="375" y="321"/>
                    <a:pt x="375" y="0"/>
                    <a:pt x="17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19" name="Google Shape;2319;p8"/>
            <p:cNvSpPr/>
            <p:nvPr/>
          </p:nvSpPr>
          <p:spPr>
            <a:xfrm>
              <a:off x="7440587" y="15023"/>
              <a:ext cx="21169" cy="15651"/>
            </a:xfrm>
            <a:custGeom>
              <a:rect b="b" l="l" r="r" t="t"/>
              <a:pathLst>
                <a:path extrusionOk="0" h="295" w="399">
                  <a:moveTo>
                    <a:pt x="213" y="0"/>
                  </a:moveTo>
                  <a:cubicBezTo>
                    <a:pt x="105" y="0"/>
                    <a:pt x="0" y="150"/>
                    <a:pt x="129" y="254"/>
                  </a:cubicBezTo>
                  <a:lnTo>
                    <a:pt x="147" y="271"/>
                  </a:lnTo>
                  <a:cubicBezTo>
                    <a:pt x="171" y="287"/>
                    <a:pt x="197" y="294"/>
                    <a:pt x="223" y="294"/>
                  </a:cubicBezTo>
                  <a:cubicBezTo>
                    <a:pt x="314" y="294"/>
                    <a:pt x="399" y="208"/>
                    <a:pt x="343" y="111"/>
                  </a:cubicBezTo>
                  <a:lnTo>
                    <a:pt x="325" y="75"/>
                  </a:lnTo>
                  <a:cubicBezTo>
                    <a:pt x="296" y="22"/>
                    <a:pt x="255" y="0"/>
                    <a:pt x="2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0" name="Google Shape;2320;p8"/>
            <p:cNvSpPr/>
            <p:nvPr/>
          </p:nvSpPr>
          <p:spPr>
            <a:xfrm>
              <a:off x="7592003" y="-129390"/>
              <a:ext cx="12362" cy="8542"/>
            </a:xfrm>
            <a:custGeom>
              <a:rect b="b" l="l" r="r" t="t"/>
              <a:pathLst>
                <a:path extrusionOk="0" h="161" w="233">
                  <a:moveTo>
                    <a:pt x="126" y="1"/>
                  </a:moveTo>
                  <a:cubicBezTo>
                    <a:pt x="1" y="1"/>
                    <a:pt x="1" y="161"/>
                    <a:pt x="126" y="161"/>
                  </a:cubicBezTo>
                  <a:cubicBezTo>
                    <a:pt x="215" y="161"/>
                    <a:pt x="233" y="1"/>
                    <a:pt x="12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1" name="Google Shape;2321;p8"/>
            <p:cNvSpPr/>
            <p:nvPr/>
          </p:nvSpPr>
          <p:spPr>
            <a:xfrm>
              <a:off x="7525845" y="-203082"/>
              <a:ext cx="28437" cy="21753"/>
            </a:xfrm>
            <a:custGeom>
              <a:rect b="b" l="l" r="r" t="t"/>
              <a:pathLst>
                <a:path extrusionOk="0" h="410" w="536">
                  <a:moveTo>
                    <a:pt x="268" y="0"/>
                  </a:moveTo>
                  <a:cubicBezTo>
                    <a:pt x="1" y="0"/>
                    <a:pt x="1" y="410"/>
                    <a:pt x="268" y="410"/>
                  </a:cubicBezTo>
                  <a:cubicBezTo>
                    <a:pt x="535" y="410"/>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2" name="Google Shape;2322;p8"/>
            <p:cNvSpPr/>
            <p:nvPr/>
          </p:nvSpPr>
          <p:spPr>
            <a:xfrm>
              <a:off x="7722463" y="-313488"/>
              <a:ext cx="20851" cy="21381"/>
            </a:xfrm>
            <a:custGeom>
              <a:rect b="b" l="l" r="r" t="t"/>
              <a:pathLst>
                <a:path extrusionOk="0" h="403" w="393">
                  <a:moveTo>
                    <a:pt x="159" y="0"/>
                  </a:moveTo>
                  <a:cubicBezTo>
                    <a:pt x="114" y="0"/>
                    <a:pt x="79" y="30"/>
                    <a:pt x="54" y="68"/>
                  </a:cubicBezTo>
                  <a:cubicBezTo>
                    <a:pt x="0" y="139"/>
                    <a:pt x="0" y="246"/>
                    <a:pt x="54" y="335"/>
                  </a:cubicBezTo>
                  <a:cubicBezTo>
                    <a:pt x="86" y="378"/>
                    <a:pt x="138" y="402"/>
                    <a:pt x="190" y="402"/>
                  </a:cubicBezTo>
                  <a:cubicBezTo>
                    <a:pt x="224" y="402"/>
                    <a:pt x="257" y="392"/>
                    <a:pt x="285" y="371"/>
                  </a:cubicBezTo>
                  <a:lnTo>
                    <a:pt x="357" y="264"/>
                  </a:lnTo>
                  <a:cubicBezTo>
                    <a:pt x="392" y="175"/>
                    <a:pt x="339" y="68"/>
                    <a:pt x="250" y="32"/>
                  </a:cubicBezTo>
                  <a:lnTo>
                    <a:pt x="214" y="15"/>
                  </a:lnTo>
                  <a:cubicBezTo>
                    <a:pt x="194" y="5"/>
                    <a:pt x="176" y="0"/>
                    <a:pt x="1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3" name="Google Shape;2323;p8"/>
            <p:cNvSpPr/>
            <p:nvPr/>
          </p:nvSpPr>
          <p:spPr>
            <a:xfrm>
              <a:off x="7766870" y="-213481"/>
              <a:ext cx="24618" cy="17986"/>
            </a:xfrm>
            <a:custGeom>
              <a:rect b="b" l="l" r="r" t="t"/>
              <a:pathLst>
                <a:path extrusionOk="0" h="339" w="464">
                  <a:moveTo>
                    <a:pt x="214" y="0"/>
                  </a:moveTo>
                  <a:cubicBezTo>
                    <a:pt x="1" y="0"/>
                    <a:pt x="36" y="339"/>
                    <a:pt x="250" y="339"/>
                  </a:cubicBezTo>
                  <a:cubicBezTo>
                    <a:pt x="464" y="339"/>
                    <a:pt x="42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4" name="Google Shape;2324;p8"/>
            <p:cNvSpPr/>
            <p:nvPr/>
          </p:nvSpPr>
          <p:spPr>
            <a:xfrm>
              <a:off x="7843427" y="-375137"/>
              <a:ext cx="25573" cy="18039"/>
            </a:xfrm>
            <a:custGeom>
              <a:rect b="b" l="l" r="r" t="t"/>
              <a:pathLst>
                <a:path extrusionOk="0" h="340" w="482">
                  <a:moveTo>
                    <a:pt x="214" y="1"/>
                  </a:moveTo>
                  <a:cubicBezTo>
                    <a:pt x="1" y="1"/>
                    <a:pt x="36" y="339"/>
                    <a:pt x="250" y="339"/>
                  </a:cubicBezTo>
                  <a:cubicBezTo>
                    <a:pt x="482"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5" name="Google Shape;2325;p8"/>
            <p:cNvSpPr/>
            <p:nvPr/>
          </p:nvSpPr>
          <p:spPr>
            <a:xfrm>
              <a:off x="7955901" y="-455460"/>
              <a:ext cx="18941" cy="18039"/>
            </a:xfrm>
            <a:custGeom>
              <a:rect b="b" l="l" r="r" t="t"/>
              <a:pathLst>
                <a:path extrusionOk="0" h="340" w="357">
                  <a:moveTo>
                    <a:pt x="143" y="1"/>
                  </a:moveTo>
                  <a:cubicBezTo>
                    <a:pt x="54" y="18"/>
                    <a:pt x="0" y="90"/>
                    <a:pt x="0" y="197"/>
                  </a:cubicBezTo>
                  <a:cubicBezTo>
                    <a:pt x="18" y="286"/>
                    <a:pt x="107" y="339"/>
                    <a:pt x="196" y="339"/>
                  </a:cubicBezTo>
                  <a:cubicBezTo>
                    <a:pt x="286" y="321"/>
                    <a:pt x="357" y="250"/>
                    <a:pt x="339" y="143"/>
                  </a:cubicBezTo>
                  <a:cubicBezTo>
                    <a:pt x="321" y="54"/>
                    <a:pt x="250" y="1"/>
                    <a:pt x="1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6" name="Google Shape;2326;p8"/>
            <p:cNvSpPr/>
            <p:nvPr/>
          </p:nvSpPr>
          <p:spPr>
            <a:xfrm>
              <a:off x="7567439" y="-473393"/>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7" name="Google Shape;2327;p8"/>
            <p:cNvSpPr/>
            <p:nvPr/>
          </p:nvSpPr>
          <p:spPr>
            <a:xfrm>
              <a:off x="7701666" y="-485701"/>
              <a:ext cx="13264" cy="12362"/>
            </a:xfrm>
            <a:custGeom>
              <a:rect b="b" l="l" r="r" t="t"/>
              <a:pathLst>
                <a:path extrusionOk="0" h="233" w="250">
                  <a:moveTo>
                    <a:pt x="125" y="1"/>
                  </a:moveTo>
                  <a:cubicBezTo>
                    <a:pt x="0" y="1"/>
                    <a:pt x="0" y="232"/>
                    <a:pt x="125" y="232"/>
                  </a:cubicBezTo>
                  <a:cubicBezTo>
                    <a:pt x="250" y="232"/>
                    <a:pt x="250" y="1"/>
                    <a:pt x="1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8" name="Google Shape;2328;p8"/>
            <p:cNvSpPr/>
            <p:nvPr/>
          </p:nvSpPr>
          <p:spPr>
            <a:xfrm>
              <a:off x="7888788" y="-159631"/>
              <a:ext cx="32204" cy="23663"/>
            </a:xfrm>
            <a:custGeom>
              <a:rect b="b" l="l" r="r" t="t"/>
              <a:pathLst>
                <a:path extrusionOk="0" h="446" w="607">
                  <a:moveTo>
                    <a:pt x="286" y="1"/>
                  </a:moveTo>
                  <a:cubicBezTo>
                    <a:pt x="1" y="1"/>
                    <a:pt x="54" y="446"/>
                    <a:pt x="321" y="446"/>
                  </a:cubicBezTo>
                  <a:cubicBezTo>
                    <a:pt x="606" y="446"/>
                    <a:pt x="553"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29" name="Google Shape;2329;p8"/>
            <p:cNvSpPr/>
            <p:nvPr/>
          </p:nvSpPr>
          <p:spPr>
            <a:xfrm>
              <a:off x="7962586" y="-317997"/>
              <a:ext cx="18092" cy="13794"/>
            </a:xfrm>
            <a:custGeom>
              <a:rect b="b" l="l" r="r" t="t"/>
              <a:pathLst>
                <a:path extrusionOk="0" h="260" w="341">
                  <a:moveTo>
                    <a:pt x="165" y="0"/>
                  </a:moveTo>
                  <a:cubicBezTo>
                    <a:pt x="83" y="0"/>
                    <a:pt x="1" y="105"/>
                    <a:pt x="70" y="189"/>
                  </a:cubicBezTo>
                  <a:lnTo>
                    <a:pt x="88" y="207"/>
                  </a:lnTo>
                  <a:cubicBezTo>
                    <a:pt x="116" y="244"/>
                    <a:pt x="149" y="259"/>
                    <a:pt x="180" y="259"/>
                  </a:cubicBezTo>
                  <a:cubicBezTo>
                    <a:pt x="268" y="259"/>
                    <a:pt x="341" y="138"/>
                    <a:pt x="249" y="46"/>
                  </a:cubicBezTo>
                  <a:lnTo>
                    <a:pt x="231" y="28"/>
                  </a:lnTo>
                  <a:cubicBezTo>
                    <a:pt x="211" y="9"/>
                    <a:pt x="188" y="0"/>
                    <a:pt x="16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0" name="Google Shape;2330;p8"/>
            <p:cNvSpPr/>
            <p:nvPr/>
          </p:nvSpPr>
          <p:spPr>
            <a:xfrm>
              <a:off x="8120369" y="-528251"/>
              <a:ext cx="22708" cy="17084"/>
            </a:xfrm>
            <a:custGeom>
              <a:rect b="b" l="l" r="r" t="t"/>
              <a:pathLst>
                <a:path extrusionOk="0" h="322" w="428">
                  <a:moveTo>
                    <a:pt x="214" y="1"/>
                  </a:moveTo>
                  <a:cubicBezTo>
                    <a:pt x="0" y="1"/>
                    <a:pt x="18" y="322"/>
                    <a:pt x="232" y="322"/>
                  </a:cubicBezTo>
                  <a:cubicBezTo>
                    <a:pt x="428"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1" name="Google Shape;2331;p8"/>
            <p:cNvSpPr/>
            <p:nvPr/>
          </p:nvSpPr>
          <p:spPr>
            <a:xfrm>
              <a:off x="7747027" y="-648259"/>
              <a:ext cx="23663" cy="17084"/>
            </a:xfrm>
            <a:custGeom>
              <a:rect b="b" l="l" r="r" t="t"/>
              <a:pathLst>
                <a:path extrusionOk="0" h="322" w="446">
                  <a:moveTo>
                    <a:pt x="214" y="1"/>
                  </a:moveTo>
                  <a:cubicBezTo>
                    <a:pt x="1" y="1"/>
                    <a:pt x="36" y="321"/>
                    <a:pt x="232" y="321"/>
                  </a:cubicBezTo>
                  <a:cubicBezTo>
                    <a:pt x="446" y="321"/>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2" name="Google Shape;2332;p8"/>
            <p:cNvSpPr/>
            <p:nvPr/>
          </p:nvSpPr>
          <p:spPr>
            <a:xfrm>
              <a:off x="7871811" y="-616108"/>
              <a:ext cx="22708" cy="22124"/>
            </a:xfrm>
            <a:custGeom>
              <a:rect b="b" l="l" r="r" t="t"/>
              <a:pathLst>
                <a:path extrusionOk="0" h="417" w="428">
                  <a:moveTo>
                    <a:pt x="214" y="0"/>
                  </a:moveTo>
                  <a:cubicBezTo>
                    <a:pt x="89" y="0"/>
                    <a:pt x="0" y="125"/>
                    <a:pt x="18" y="250"/>
                  </a:cubicBezTo>
                  <a:lnTo>
                    <a:pt x="18" y="267"/>
                  </a:lnTo>
                  <a:cubicBezTo>
                    <a:pt x="36" y="368"/>
                    <a:pt x="120" y="417"/>
                    <a:pt x="204" y="417"/>
                  </a:cubicBezTo>
                  <a:cubicBezTo>
                    <a:pt x="285" y="417"/>
                    <a:pt x="366" y="372"/>
                    <a:pt x="392" y="285"/>
                  </a:cubicBezTo>
                  <a:lnTo>
                    <a:pt x="392" y="250"/>
                  </a:lnTo>
                  <a:cubicBezTo>
                    <a:pt x="428" y="125"/>
                    <a:pt x="33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3" name="Google Shape;2333;p8"/>
            <p:cNvSpPr/>
            <p:nvPr/>
          </p:nvSpPr>
          <p:spPr>
            <a:xfrm>
              <a:off x="8031662" y="-698448"/>
              <a:ext cx="19577" cy="14378"/>
            </a:xfrm>
            <a:custGeom>
              <a:rect b="b" l="l" r="r" t="t"/>
              <a:pathLst>
                <a:path extrusionOk="0" h="271" w="369">
                  <a:moveTo>
                    <a:pt x="234" y="0"/>
                  </a:moveTo>
                  <a:cubicBezTo>
                    <a:pt x="227" y="0"/>
                    <a:pt x="219" y="1"/>
                    <a:pt x="211" y="2"/>
                  </a:cubicBezTo>
                  <a:lnTo>
                    <a:pt x="158" y="20"/>
                  </a:lnTo>
                  <a:cubicBezTo>
                    <a:pt x="0" y="73"/>
                    <a:pt x="104" y="271"/>
                    <a:pt x="213" y="271"/>
                  </a:cubicBezTo>
                  <a:cubicBezTo>
                    <a:pt x="251" y="271"/>
                    <a:pt x="290" y="246"/>
                    <a:pt x="318" y="181"/>
                  </a:cubicBezTo>
                  <a:lnTo>
                    <a:pt x="336" y="163"/>
                  </a:lnTo>
                  <a:cubicBezTo>
                    <a:pt x="369" y="81"/>
                    <a:pt x="312" y="0"/>
                    <a:pt x="2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4" name="Google Shape;2334;p8"/>
            <p:cNvSpPr/>
            <p:nvPr/>
          </p:nvSpPr>
          <p:spPr>
            <a:xfrm>
              <a:off x="8203505" y="-601943"/>
              <a:ext cx="34114" cy="26527"/>
            </a:xfrm>
            <a:custGeom>
              <a:rect b="b" l="l" r="r" t="t"/>
              <a:pathLst>
                <a:path extrusionOk="0" h="500" w="643">
                  <a:moveTo>
                    <a:pt x="339" y="0"/>
                  </a:moveTo>
                  <a:cubicBezTo>
                    <a:pt x="19" y="0"/>
                    <a:pt x="1" y="499"/>
                    <a:pt x="321" y="499"/>
                  </a:cubicBezTo>
                  <a:cubicBezTo>
                    <a:pt x="624" y="499"/>
                    <a:pt x="642" y="0"/>
                    <a:pt x="33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5" name="Google Shape;2335;p8"/>
            <p:cNvSpPr/>
            <p:nvPr/>
          </p:nvSpPr>
          <p:spPr>
            <a:xfrm>
              <a:off x="8328394" y="-650752"/>
              <a:ext cx="22601" cy="16712"/>
            </a:xfrm>
            <a:custGeom>
              <a:rect b="b" l="l" r="r" t="t"/>
              <a:pathLst>
                <a:path extrusionOk="0" h="315" w="426">
                  <a:moveTo>
                    <a:pt x="313" y="1"/>
                  </a:moveTo>
                  <a:cubicBezTo>
                    <a:pt x="240" y="1"/>
                    <a:pt x="140" y="100"/>
                    <a:pt x="112" y="187"/>
                  </a:cubicBezTo>
                  <a:lnTo>
                    <a:pt x="112" y="187"/>
                  </a:lnTo>
                  <a:lnTo>
                    <a:pt x="34" y="65"/>
                  </a:lnTo>
                  <a:lnTo>
                    <a:pt x="34" y="65"/>
                  </a:lnTo>
                  <a:cubicBezTo>
                    <a:pt x="0" y="184"/>
                    <a:pt x="63" y="287"/>
                    <a:pt x="177" y="312"/>
                  </a:cubicBezTo>
                  <a:lnTo>
                    <a:pt x="177" y="312"/>
                  </a:lnTo>
                  <a:cubicBezTo>
                    <a:pt x="182" y="313"/>
                    <a:pt x="188" y="314"/>
                    <a:pt x="194" y="315"/>
                  </a:cubicBezTo>
                  <a:cubicBezTo>
                    <a:pt x="301" y="315"/>
                    <a:pt x="426" y="208"/>
                    <a:pt x="390" y="83"/>
                  </a:cubicBezTo>
                  <a:cubicBezTo>
                    <a:pt x="378" y="24"/>
                    <a:pt x="349" y="1"/>
                    <a:pt x="3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6" name="Google Shape;2336;p8"/>
            <p:cNvSpPr/>
            <p:nvPr/>
          </p:nvSpPr>
          <p:spPr>
            <a:xfrm>
              <a:off x="8268761" y="-360016"/>
              <a:ext cx="24618" cy="20851"/>
            </a:xfrm>
            <a:custGeom>
              <a:rect b="b" l="l" r="r" t="t"/>
              <a:pathLst>
                <a:path extrusionOk="0" h="393" w="464">
                  <a:moveTo>
                    <a:pt x="232" y="1"/>
                  </a:moveTo>
                  <a:cubicBezTo>
                    <a:pt x="0" y="37"/>
                    <a:pt x="0" y="375"/>
                    <a:pt x="232" y="393"/>
                  </a:cubicBezTo>
                  <a:cubicBezTo>
                    <a:pt x="463" y="375"/>
                    <a:pt x="463"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7" name="Google Shape;2337;p8"/>
            <p:cNvSpPr/>
            <p:nvPr/>
          </p:nvSpPr>
          <p:spPr>
            <a:xfrm>
              <a:off x="8359590" y="-529630"/>
              <a:ext cx="25732" cy="18781"/>
            </a:xfrm>
            <a:custGeom>
              <a:rect b="b" l="l" r="r" t="t"/>
              <a:pathLst>
                <a:path extrusionOk="0" h="354" w="485">
                  <a:moveTo>
                    <a:pt x="215" y="1"/>
                  </a:moveTo>
                  <a:cubicBezTo>
                    <a:pt x="176" y="1"/>
                    <a:pt x="137" y="19"/>
                    <a:pt x="105" y="63"/>
                  </a:cubicBezTo>
                  <a:lnTo>
                    <a:pt x="105" y="80"/>
                  </a:lnTo>
                  <a:lnTo>
                    <a:pt x="87" y="98"/>
                  </a:lnTo>
                  <a:cubicBezTo>
                    <a:pt x="0" y="214"/>
                    <a:pt x="78" y="354"/>
                    <a:pt x="197" y="354"/>
                  </a:cubicBezTo>
                  <a:cubicBezTo>
                    <a:pt x="224" y="354"/>
                    <a:pt x="253" y="346"/>
                    <a:pt x="283" y="330"/>
                  </a:cubicBezTo>
                  <a:lnTo>
                    <a:pt x="319" y="312"/>
                  </a:lnTo>
                  <a:cubicBezTo>
                    <a:pt x="485" y="215"/>
                    <a:pt x="350" y="1"/>
                    <a:pt x="21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8" name="Google Shape;2338;p8"/>
            <p:cNvSpPr/>
            <p:nvPr/>
          </p:nvSpPr>
          <p:spPr>
            <a:xfrm>
              <a:off x="8551327" y="-614251"/>
              <a:ext cx="25573" cy="21806"/>
            </a:xfrm>
            <a:custGeom>
              <a:rect b="b" l="l" r="r" t="t"/>
              <a:pathLst>
                <a:path extrusionOk="0" h="411" w="482">
                  <a:moveTo>
                    <a:pt x="232" y="1"/>
                  </a:moveTo>
                  <a:cubicBezTo>
                    <a:pt x="0" y="37"/>
                    <a:pt x="0" y="375"/>
                    <a:pt x="232" y="411"/>
                  </a:cubicBezTo>
                  <a:cubicBezTo>
                    <a:pt x="481" y="375"/>
                    <a:pt x="481"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39" name="Google Shape;2339;p8"/>
            <p:cNvSpPr/>
            <p:nvPr/>
          </p:nvSpPr>
          <p:spPr>
            <a:xfrm>
              <a:off x="8487078" y="-686086"/>
              <a:ext cx="24618" cy="17084"/>
            </a:xfrm>
            <a:custGeom>
              <a:rect b="b" l="l" r="r" t="t"/>
              <a:pathLst>
                <a:path extrusionOk="0" h="322" w="464">
                  <a:moveTo>
                    <a:pt x="214" y="1"/>
                  </a:moveTo>
                  <a:cubicBezTo>
                    <a:pt x="0" y="1"/>
                    <a:pt x="18" y="322"/>
                    <a:pt x="232" y="322"/>
                  </a:cubicBezTo>
                  <a:cubicBezTo>
                    <a:pt x="463" y="322"/>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0" name="Google Shape;2340;p8"/>
            <p:cNvSpPr/>
            <p:nvPr/>
          </p:nvSpPr>
          <p:spPr>
            <a:xfrm>
              <a:off x="8174219" y="-784343"/>
              <a:ext cx="26527" cy="17986"/>
            </a:xfrm>
            <a:custGeom>
              <a:rect b="b" l="l" r="r" t="t"/>
              <a:pathLst>
                <a:path extrusionOk="0" h="339" w="500">
                  <a:moveTo>
                    <a:pt x="268" y="0"/>
                  </a:moveTo>
                  <a:cubicBezTo>
                    <a:pt x="54" y="0"/>
                    <a:pt x="1" y="339"/>
                    <a:pt x="232" y="339"/>
                  </a:cubicBezTo>
                  <a:cubicBezTo>
                    <a:pt x="446" y="339"/>
                    <a:pt x="499"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1" name="Google Shape;2341;p8"/>
            <p:cNvSpPr/>
            <p:nvPr/>
          </p:nvSpPr>
          <p:spPr>
            <a:xfrm>
              <a:off x="8421822" y="-376993"/>
              <a:ext cx="32204" cy="23663"/>
            </a:xfrm>
            <a:custGeom>
              <a:rect b="b" l="l" r="r" t="t"/>
              <a:pathLst>
                <a:path extrusionOk="0" h="446" w="607">
                  <a:moveTo>
                    <a:pt x="286" y="0"/>
                  </a:moveTo>
                  <a:cubicBezTo>
                    <a:pt x="1" y="0"/>
                    <a:pt x="54" y="446"/>
                    <a:pt x="322" y="446"/>
                  </a:cubicBezTo>
                  <a:cubicBezTo>
                    <a:pt x="607" y="446"/>
                    <a:pt x="553"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2" name="Google Shape;2342;p8"/>
            <p:cNvSpPr/>
            <p:nvPr/>
          </p:nvSpPr>
          <p:spPr>
            <a:xfrm>
              <a:off x="8701576" y="-620830"/>
              <a:ext cx="26527" cy="19896"/>
            </a:xfrm>
            <a:custGeom>
              <a:rect b="b" l="l" r="r" t="t"/>
              <a:pathLst>
                <a:path extrusionOk="0" h="375" w="500">
                  <a:moveTo>
                    <a:pt x="268" y="0"/>
                  </a:moveTo>
                  <a:cubicBezTo>
                    <a:pt x="37" y="0"/>
                    <a:pt x="1" y="374"/>
                    <a:pt x="233" y="374"/>
                  </a:cubicBezTo>
                  <a:cubicBezTo>
                    <a:pt x="482" y="374"/>
                    <a:pt x="500"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3" name="Google Shape;2343;p8"/>
            <p:cNvSpPr/>
            <p:nvPr/>
          </p:nvSpPr>
          <p:spPr>
            <a:xfrm>
              <a:off x="8699931" y="-818456"/>
              <a:ext cx="23450" cy="18781"/>
            </a:xfrm>
            <a:custGeom>
              <a:rect b="b" l="l" r="r" t="t"/>
              <a:pathLst>
                <a:path extrusionOk="0" h="354" w="442">
                  <a:moveTo>
                    <a:pt x="227" y="0"/>
                  </a:moveTo>
                  <a:cubicBezTo>
                    <a:pt x="123" y="0"/>
                    <a:pt x="0" y="133"/>
                    <a:pt x="68" y="234"/>
                  </a:cubicBezTo>
                  <a:cubicBezTo>
                    <a:pt x="101" y="300"/>
                    <a:pt x="169" y="353"/>
                    <a:pt x="237" y="353"/>
                  </a:cubicBezTo>
                  <a:cubicBezTo>
                    <a:pt x="278" y="353"/>
                    <a:pt x="319" y="334"/>
                    <a:pt x="353" y="287"/>
                  </a:cubicBezTo>
                  <a:cubicBezTo>
                    <a:pt x="442" y="180"/>
                    <a:pt x="370" y="20"/>
                    <a:pt x="246" y="2"/>
                  </a:cubicBezTo>
                  <a:cubicBezTo>
                    <a:pt x="240" y="1"/>
                    <a:pt x="233" y="0"/>
                    <a:pt x="22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4" name="Google Shape;2344;p8"/>
            <p:cNvSpPr/>
            <p:nvPr/>
          </p:nvSpPr>
          <p:spPr>
            <a:xfrm>
              <a:off x="8814051" y="-533874"/>
              <a:ext cx="30294" cy="22708"/>
            </a:xfrm>
            <a:custGeom>
              <a:rect b="b" l="l" r="r" t="t"/>
              <a:pathLst>
                <a:path extrusionOk="0" h="428" w="571">
                  <a:moveTo>
                    <a:pt x="268" y="0"/>
                  </a:moveTo>
                  <a:cubicBezTo>
                    <a:pt x="1" y="0"/>
                    <a:pt x="37" y="428"/>
                    <a:pt x="304" y="428"/>
                  </a:cubicBezTo>
                  <a:cubicBezTo>
                    <a:pt x="571" y="428"/>
                    <a:pt x="535"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5" name="Google Shape;2345;p8"/>
            <p:cNvSpPr/>
            <p:nvPr/>
          </p:nvSpPr>
          <p:spPr>
            <a:xfrm>
              <a:off x="8866999" y="-722906"/>
              <a:ext cx="17986" cy="15174"/>
            </a:xfrm>
            <a:custGeom>
              <a:rect b="b" l="l" r="r" t="t"/>
              <a:pathLst>
                <a:path extrusionOk="0" h="286" w="339">
                  <a:moveTo>
                    <a:pt x="161" y="0"/>
                  </a:moveTo>
                  <a:cubicBezTo>
                    <a:pt x="0" y="18"/>
                    <a:pt x="0" y="250"/>
                    <a:pt x="161" y="285"/>
                  </a:cubicBezTo>
                  <a:cubicBezTo>
                    <a:pt x="339" y="250"/>
                    <a:pt x="339" y="18"/>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6" name="Google Shape;2346;p8"/>
            <p:cNvSpPr/>
            <p:nvPr/>
          </p:nvSpPr>
          <p:spPr>
            <a:xfrm>
              <a:off x="8595733" y="-369460"/>
              <a:ext cx="29339" cy="21806"/>
            </a:xfrm>
            <a:custGeom>
              <a:rect b="b" l="l" r="r" t="t"/>
              <a:pathLst>
                <a:path extrusionOk="0" h="411" w="553">
                  <a:moveTo>
                    <a:pt x="286" y="1"/>
                  </a:moveTo>
                  <a:cubicBezTo>
                    <a:pt x="1" y="1"/>
                    <a:pt x="36" y="411"/>
                    <a:pt x="304" y="411"/>
                  </a:cubicBezTo>
                  <a:cubicBezTo>
                    <a:pt x="553" y="411"/>
                    <a:pt x="553" y="1"/>
                    <a:pt x="28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7" name="Google Shape;2347;p8"/>
            <p:cNvSpPr/>
            <p:nvPr/>
          </p:nvSpPr>
          <p:spPr>
            <a:xfrm>
              <a:off x="8530530" y="-857133"/>
              <a:ext cx="26527" cy="18941"/>
            </a:xfrm>
            <a:custGeom>
              <a:rect b="b" l="l" r="r" t="t"/>
              <a:pathLst>
                <a:path extrusionOk="0" h="357" w="500">
                  <a:moveTo>
                    <a:pt x="268" y="1"/>
                  </a:moveTo>
                  <a:cubicBezTo>
                    <a:pt x="36" y="1"/>
                    <a:pt x="1" y="357"/>
                    <a:pt x="250" y="357"/>
                  </a:cubicBezTo>
                  <a:cubicBezTo>
                    <a:pt x="464" y="357"/>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8" name="Google Shape;2348;p8"/>
            <p:cNvSpPr/>
            <p:nvPr/>
          </p:nvSpPr>
          <p:spPr>
            <a:xfrm>
              <a:off x="8076971" y="-232580"/>
              <a:ext cx="31143" cy="22177"/>
            </a:xfrm>
            <a:custGeom>
              <a:rect b="b" l="l" r="r" t="t"/>
              <a:pathLst>
                <a:path extrusionOk="0" h="418" w="587">
                  <a:moveTo>
                    <a:pt x="328" y="1"/>
                  </a:moveTo>
                  <a:cubicBezTo>
                    <a:pt x="302" y="1"/>
                    <a:pt x="274" y="7"/>
                    <a:pt x="248" y="22"/>
                  </a:cubicBezTo>
                  <a:lnTo>
                    <a:pt x="212" y="39"/>
                  </a:lnTo>
                  <a:cubicBezTo>
                    <a:pt x="0" y="167"/>
                    <a:pt x="170" y="417"/>
                    <a:pt x="329" y="417"/>
                  </a:cubicBezTo>
                  <a:cubicBezTo>
                    <a:pt x="370" y="417"/>
                    <a:pt x="411" y="401"/>
                    <a:pt x="444" y="360"/>
                  </a:cubicBezTo>
                  <a:lnTo>
                    <a:pt x="498" y="289"/>
                  </a:lnTo>
                  <a:cubicBezTo>
                    <a:pt x="587" y="170"/>
                    <a:pt x="464" y="1"/>
                    <a:pt x="328"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49" name="Google Shape;2349;p8"/>
            <p:cNvSpPr/>
            <p:nvPr/>
          </p:nvSpPr>
          <p:spPr>
            <a:xfrm>
              <a:off x="8715795" y="-151142"/>
              <a:ext cx="1200369" cy="1783179"/>
            </a:xfrm>
            <a:custGeom>
              <a:rect b="b" l="l" r="r" t="t"/>
              <a:pathLst>
                <a:path extrusionOk="0" h="33610" w="22625">
                  <a:moveTo>
                    <a:pt x="16051" y="1"/>
                  </a:moveTo>
                  <a:lnTo>
                    <a:pt x="15445" y="339"/>
                  </a:lnTo>
                  <a:cubicBezTo>
                    <a:pt x="15695" y="803"/>
                    <a:pt x="15837" y="2424"/>
                    <a:pt x="15427" y="2744"/>
                  </a:cubicBezTo>
                  <a:cubicBezTo>
                    <a:pt x="15018" y="3083"/>
                    <a:pt x="14483" y="3225"/>
                    <a:pt x="13984" y="3403"/>
                  </a:cubicBezTo>
                  <a:cubicBezTo>
                    <a:pt x="13486" y="3599"/>
                    <a:pt x="12969" y="3849"/>
                    <a:pt x="12702" y="4294"/>
                  </a:cubicBezTo>
                  <a:cubicBezTo>
                    <a:pt x="12506" y="4615"/>
                    <a:pt x="12470" y="5114"/>
                    <a:pt x="12916" y="5238"/>
                  </a:cubicBezTo>
                  <a:cubicBezTo>
                    <a:pt x="12982" y="5258"/>
                    <a:pt x="13049" y="5268"/>
                    <a:pt x="13115" y="5268"/>
                  </a:cubicBezTo>
                  <a:cubicBezTo>
                    <a:pt x="13225" y="5268"/>
                    <a:pt x="13332" y="5241"/>
                    <a:pt x="13432" y="5185"/>
                  </a:cubicBezTo>
                  <a:cubicBezTo>
                    <a:pt x="13919" y="4959"/>
                    <a:pt x="14407" y="4596"/>
                    <a:pt x="14944" y="4596"/>
                  </a:cubicBezTo>
                  <a:cubicBezTo>
                    <a:pt x="14957" y="4596"/>
                    <a:pt x="14969" y="4597"/>
                    <a:pt x="14982" y="4597"/>
                  </a:cubicBezTo>
                  <a:cubicBezTo>
                    <a:pt x="15552" y="4597"/>
                    <a:pt x="16176" y="5185"/>
                    <a:pt x="15712" y="5737"/>
                  </a:cubicBezTo>
                  <a:cubicBezTo>
                    <a:pt x="15552" y="5933"/>
                    <a:pt x="15320" y="6058"/>
                    <a:pt x="15071" y="6076"/>
                  </a:cubicBezTo>
                  <a:cubicBezTo>
                    <a:pt x="14002" y="6236"/>
                    <a:pt x="12951" y="6468"/>
                    <a:pt x="11918" y="6788"/>
                  </a:cubicBezTo>
                  <a:cubicBezTo>
                    <a:pt x="11455" y="6931"/>
                    <a:pt x="10974" y="7091"/>
                    <a:pt x="10707" y="7519"/>
                  </a:cubicBezTo>
                  <a:cubicBezTo>
                    <a:pt x="10564" y="7715"/>
                    <a:pt x="10511" y="7964"/>
                    <a:pt x="10582" y="8195"/>
                  </a:cubicBezTo>
                  <a:cubicBezTo>
                    <a:pt x="10677" y="8574"/>
                    <a:pt x="10997" y="8717"/>
                    <a:pt x="11325" y="8717"/>
                  </a:cubicBezTo>
                  <a:cubicBezTo>
                    <a:pt x="11429" y="8717"/>
                    <a:pt x="11534" y="8702"/>
                    <a:pt x="11633" y="8676"/>
                  </a:cubicBezTo>
                  <a:cubicBezTo>
                    <a:pt x="11936" y="8570"/>
                    <a:pt x="12221" y="8427"/>
                    <a:pt x="12488" y="8249"/>
                  </a:cubicBezTo>
                  <a:cubicBezTo>
                    <a:pt x="13058" y="7928"/>
                    <a:pt x="13699" y="7715"/>
                    <a:pt x="14341" y="7643"/>
                  </a:cubicBezTo>
                  <a:cubicBezTo>
                    <a:pt x="14384" y="7631"/>
                    <a:pt x="14427" y="7626"/>
                    <a:pt x="14470" y="7626"/>
                  </a:cubicBezTo>
                  <a:cubicBezTo>
                    <a:pt x="14620" y="7626"/>
                    <a:pt x="14760" y="7697"/>
                    <a:pt x="14857" y="7821"/>
                  </a:cubicBezTo>
                  <a:cubicBezTo>
                    <a:pt x="14911" y="7928"/>
                    <a:pt x="14929" y="8053"/>
                    <a:pt x="14875" y="8178"/>
                  </a:cubicBezTo>
                  <a:cubicBezTo>
                    <a:pt x="14768" y="8427"/>
                    <a:pt x="14554" y="8605"/>
                    <a:pt x="14305" y="8694"/>
                  </a:cubicBezTo>
                  <a:cubicBezTo>
                    <a:pt x="12791" y="9460"/>
                    <a:pt x="10956" y="9710"/>
                    <a:pt x="9745" y="10921"/>
                  </a:cubicBezTo>
                  <a:cubicBezTo>
                    <a:pt x="9406" y="11295"/>
                    <a:pt x="9139" y="11954"/>
                    <a:pt x="9620" y="12222"/>
                  </a:cubicBezTo>
                  <a:cubicBezTo>
                    <a:pt x="9718" y="12275"/>
                    <a:pt x="9829" y="12302"/>
                    <a:pt x="9943" y="12302"/>
                  </a:cubicBezTo>
                  <a:cubicBezTo>
                    <a:pt x="10056" y="12302"/>
                    <a:pt x="10172" y="12275"/>
                    <a:pt x="10279" y="12222"/>
                  </a:cubicBezTo>
                  <a:cubicBezTo>
                    <a:pt x="11562" y="11545"/>
                    <a:pt x="12826" y="10672"/>
                    <a:pt x="14287" y="10458"/>
                  </a:cubicBezTo>
                  <a:cubicBezTo>
                    <a:pt x="14363" y="10443"/>
                    <a:pt x="14440" y="10435"/>
                    <a:pt x="14518" y="10435"/>
                  </a:cubicBezTo>
                  <a:cubicBezTo>
                    <a:pt x="14713" y="10435"/>
                    <a:pt x="14910" y="10486"/>
                    <a:pt x="15089" y="10600"/>
                  </a:cubicBezTo>
                  <a:cubicBezTo>
                    <a:pt x="15231" y="10690"/>
                    <a:pt x="15303" y="10868"/>
                    <a:pt x="15267" y="11046"/>
                  </a:cubicBezTo>
                  <a:cubicBezTo>
                    <a:pt x="15214" y="11295"/>
                    <a:pt x="14929" y="11384"/>
                    <a:pt x="14715" y="11438"/>
                  </a:cubicBezTo>
                  <a:cubicBezTo>
                    <a:pt x="13468" y="11776"/>
                    <a:pt x="12203" y="12043"/>
                    <a:pt x="11009" y="12507"/>
                  </a:cubicBezTo>
                  <a:cubicBezTo>
                    <a:pt x="9727" y="13005"/>
                    <a:pt x="8480" y="13718"/>
                    <a:pt x="7643" y="14822"/>
                  </a:cubicBezTo>
                  <a:cubicBezTo>
                    <a:pt x="7518" y="14965"/>
                    <a:pt x="7500" y="15179"/>
                    <a:pt x="7571" y="15339"/>
                  </a:cubicBezTo>
                  <a:cubicBezTo>
                    <a:pt x="7659" y="15515"/>
                    <a:pt x="7819" y="15558"/>
                    <a:pt x="7982" y="15558"/>
                  </a:cubicBezTo>
                  <a:cubicBezTo>
                    <a:pt x="8017" y="15558"/>
                    <a:pt x="8053" y="15556"/>
                    <a:pt x="8088" y="15553"/>
                  </a:cubicBezTo>
                  <a:cubicBezTo>
                    <a:pt x="9887" y="15410"/>
                    <a:pt x="11526" y="14448"/>
                    <a:pt x="13147" y="13629"/>
                  </a:cubicBezTo>
                  <a:cubicBezTo>
                    <a:pt x="13451" y="13477"/>
                    <a:pt x="13790" y="13334"/>
                    <a:pt x="14114" y="13334"/>
                  </a:cubicBezTo>
                  <a:cubicBezTo>
                    <a:pt x="14247" y="13334"/>
                    <a:pt x="14377" y="13358"/>
                    <a:pt x="14501" y="13415"/>
                  </a:cubicBezTo>
                  <a:cubicBezTo>
                    <a:pt x="14572" y="13433"/>
                    <a:pt x="14626" y="13486"/>
                    <a:pt x="14661" y="13540"/>
                  </a:cubicBezTo>
                  <a:cubicBezTo>
                    <a:pt x="14679" y="13611"/>
                    <a:pt x="14697" y="13682"/>
                    <a:pt x="14679" y="13736"/>
                  </a:cubicBezTo>
                  <a:cubicBezTo>
                    <a:pt x="14572" y="14502"/>
                    <a:pt x="13771" y="14947"/>
                    <a:pt x="13058" y="15214"/>
                  </a:cubicBezTo>
                  <a:cubicBezTo>
                    <a:pt x="12043" y="15588"/>
                    <a:pt x="10974" y="15838"/>
                    <a:pt x="9905" y="15963"/>
                  </a:cubicBezTo>
                  <a:cubicBezTo>
                    <a:pt x="8711" y="16105"/>
                    <a:pt x="7393" y="16105"/>
                    <a:pt x="6485" y="16907"/>
                  </a:cubicBezTo>
                  <a:cubicBezTo>
                    <a:pt x="6253" y="17049"/>
                    <a:pt x="6164" y="17316"/>
                    <a:pt x="6235" y="17566"/>
                  </a:cubicBezTo>
                  <a:cubicBezTo>
                    <a:pt x="6306" y="17797"/>
                    <a:pt x="6502" y="17958"/>
                    <a:pt x="6734" y="18029"/>
                  </a:cubicBezTo>
                  <a:cubicBezTo>
                    <a:pt x="6827" y="18055"/>
                    <a:pt x="6919" y="18066"/>
                    <a:pt x="7010" y="18066"/>
                  </a:cubicBezTo>
                  <a:cubicBezTo>
                    <a:pt x="7357" y="18066"/>
                    <a:pt x="7696" y="17903"/>
                    <a:pt x="8034" y="17762"/>
                  </a:cubicBezTo>
                  <a:cubicBezTo>
                    <a:pt x="9317" y="17210"/>
                    <a:pt x="10671" y="16818"/>
                    <a:pt x="12078" y="16622"/>
                  </a:cubicBezTo>
                  <a:cubicBezTo>
                    <a:pt x="12109" y="16617"/>
                    <a:pt x="12142" y="16615"/>
                    <a:pt x="12175" y="16615"/>
                  </a:cubicBezTo>
                  <a:cubicBezTo>
                    <a:pt x="12273" y="16615"/>
                    <a:pt x="12377" y="16635"/>
                    <a:pt x="12470" y="16675"/>
                  </a:cubicBezTo>
                  <a:cubicBezTo>
                    <a:pt x="12791" y="16818"/>
                    <a:pt x="12773" y="17103"/>
                    <a:pt x="12684" y="17316"/>
                  </a:cubicBezTo>
                  <a:cubicBezTo>
                    <a:pt x="12363" y="18172"/>
                    <a:pt x="11330" y="18457"/>
                    <a:pt x="10439" y="18635"/>
                  </a:cubicBezTo>
                  <a:lnTo>
                    <a:pt x="7696" y="19169"/>
                  </a:lnTo>
                  <a:cubicBezTo>
                    <a:pt x="6396" y="19419"/>
                    <a:pt x="4917" y="19793"/>
                    <a:pt x="4347" y="21057"/>
                  </a:cubicBezTo>
                  <a:cubicBezTo>
                    <a:pt x="4276" y="21236"/>
                    <a:pt x="4293" y="21449"/>
                    <a:pt x="4436" y="21592"/>
                  </a:cubicBezTo>
                  <a:cubicBezTo>
                    <a:pt x="4510" y="21684"/>
                    <a:pt x="4603" y="21714"/>
                    <a:pt x="4701" y="21714"/>
                  </a:cubicBezTo>
                  <a:cubicBezTo>
                    <a:pt x="4791" y="21714"/>
                    <a:pt x="4885" y="21689"/>
                    <a:pt x="4970" y="21663"/>
                  </a:cubicBezTo>
                  <a:cubicBezTo>
                    <a:pt x="6645" y="21129"/>
                    <a:pt x="8266" y="20291"/>
                    <a:pt x="10047" y="20256"/>
                  </a:cubicBezTo>
                  <a:cubicBezTo>
                    <a:pt x="10172" y="20256"/>
                    <a:pt x="10297" y="20327"/>
                    <a:pt x="10368" y="20434"/>
                  </a:cubicBezTo>
                  <a:cubicBezTo>
                    <a:pt x="10493" y="20666"/>
                    <a:pt x="10279" y="20879"/>
                    <a:pt x="10047" y="21004"/>
                  </a:cubicBezTo>
                  <a:cubicBezTo>
                    <a:pt x="9477" y="21307"/>
                    <a:pt x="7749" y="21823"/>
                    <a:pt x="7749" y="21823"/>
                  </a:cubicBezTo>
                  <a:cubicBezTo>
                    <a:pt x="5451" y="22037"/>
                    <a:pt x="3349" y="23142"/>
                    <a:pt x="1889" y="24905"/>
                  </a:cubicBezTo>
                  <a:cubicBezTo>
                    <a:pt x="1675" y="25155"/>
                    <a:pt x="1479" y="25547"/>
                    <a:pt x="1764" y="25778"/>
                  </a:cubicBezTo>
                  <a:cubicBezTo>
                    <a:pt x="1855" y="25830"/>
                    <a:pt x="1956" y="25863"/>
                    <a:pt x="2066" y="25863"/>
                  </a:cubicBezTo>
                  <a:cubicBezTo>
                    <a:pt x="2107" y="25863"/>
                    <a:pt x="2148" y="25859"/>
                    <a:pt x="2191" y="25849"/>
                  </a:cubicBezTo>
                  <a:cubicBezTo>
                    <a:pt x="2904" y="25671"/>
                    <a:pt x="3492" y="25155"/>
                    <a:pt x="4133" y="24781"/>
                  </a:cubicBezTo>
                  <a:cubicBezTo>
                    <a:pt x="5051" y="24249"/>
                    <a:pt x="6099" y="23951"/>
                    <a:pt x="7160" y="23951"/>
                  </a:cubicBezTo>
                  <a:cubicBezTo>
                    <a:pt x="7273" y="23951"/>
                    <a:pt x="7387" y="23954"/>
                    <a:pt x="7500" y="23961"/>
                  </a:cubicBezTo>
                  <a:cubicBezTo>
                    <a:pt x="7447" y="24478"/>
                    <a:pt x="6823" y="24674"/>
                    <a:pt x="6324" y="24798"/>
                  </a:cubicBezTo>
                  <a:cubicBezTo>
                    <a:pt x="3741" y="25422"/>
                    <a:pt x="1497" y="27061"/>
                    <a:pt x="107" y="29341"/>
                  </a:cubicBezTo>
                  <a:cubicBezTo>
                    <a:pt x="0" y="29501"/>
                    <a:pt x="0" y="29715"/>
                    <a:pt x="107" y="29876"/>
                  </a:cubicBezTo>
                  <a:cubicBezTo>
                    <a:pt x="178" y="29971"/>
                    <a:pt x="297" y="30026"/>
                    <a:pt x="416" y="30026"/>
                  </a:cubicBezTo>
                  <a:cubicBezTo>
                    <a:pt x="475" y="30026"/>
                    <a:pt x="535" y="30012"/>
                    <a:pt x="588" y="29982"/>
                  </a:cubicBezTo>
                  <a:cubicBezTo>
                    <a:pt x="1906" y="29573"/>
                    <a:pt x="2797" y="28058"/>
                    <a:pt x="4169" y="28041"/>
                  </a:cubicBezTo>
                  <a:lnTo>
                    <a:pt x="4169" y="28041"/>
                  </a:lnTo>
                  <a:cubicBezTo>
                    <a:pt x="3011" y="29199"/>
                    <a:pt x="2067" y="30570"/>
                    <a:pt x="1390" y="32067"/>
                  </a:cubicBezTo>
                  <a:cubicBezTo>
                    <a:pt x="1229" y="32423"/>
                    <a:pt x="1087" y="32797"/>
                    <a:pt x="1212" y="33189"/>
                  </a:cubicBezTo>
                  <a:cubicBezTo>
                    <a:pt x="1283" y="33403"/>
                    <a:pt x="1443" y="33545"/>
                    <a:pt x="1657" y="33599"/>
                  </a:cubicBezTo>
                  <a:cubicBezTo>
                    <a:pt x="1697" y="33606"/>
                    <a:pt x="1735" y="33610"/>
                    <a:pt x="1772" y="33610"/>
                  </a:cubicBezTo>
                  <a:cubicBezTo>
                    <a:pt x="2083" y="33610"/>
                    <a:pt x="2301" y="33357"/>
                    <a:pt x="2476" y="33118"/>
                  </a:cubicBezTo>
                  <a:cubicBezTo>
                    <a:pt x="3367" y="31906"/>
                    <a:pt x="4097" y="30606"/>
                    <a:pt x="4685" y="29216"/>
                  </a:cubicBezTo>
                  <a:cubicBezTo>
                    <a:pt x="4860" y="28803"/>
                    <a:pt x="5178" y="28303"/>
                    <a:pt x="5586" y="28303"/>
                  </a:cubicBezTo>
                  <a:cubicBezTo>
                    <a:pt x="5635" y="28303"/>
                    <a:pt x="5685" y="28311"/>
                    <a:pt x="5736" y="28326"/>
                  </a:cubicBezTo>
                  <a:cubicBezTo>
                    <a:pt x="5202" y="29412"/>
                    <a:pt x="4792" y="30570"/>
                    <a:pt x="4507" y="31746"/>
                  </a:cubicBezTo>
                  <a:cubicBezTo>
                    <a:pt x="4435" y="32070"/>
                    <a:pt x="4694" y="32296"/>
                    <a:pt x="4958" y="32296"/>
                  </a:cubicBezTo>
                  <a:cubicBezTo>
                    <a:pt x="5086" y="32296"/>
                    <a:pt x="5216" y="32243"/>
                    <a:pt x="5309" y="32120"/>
                  </a:cubicBezTo>
                  <a:cubicBezTo>
                    <a:pt x="5523" y="31799"/>
                    <a:pt x="5701" y="31461"/>
                    <a:pt x="5808" y="31105"/>
                  </a:cubicBezTo>
                  <a:lnTo>
                    <a:pt x="7732" y="25832"/>
                  </a:lnTo>
                  <a:cubicBezTo>
                    <a:pt x="7857" y="25487"/>
                    <a:pt x="8121" y="25059"/>
                    <a:pt x="8449" y="25059"/>
                  </a:cubicBezTo>
                  <a:cubicBezTo>
                    <a:pt x="8494" y="25059"/>
                    <a:pt x="8540" y="25066"/>
                    <a:pt x="8587" y="25083"/>
                  </a:cubicBezTo>
                  <a:cubicBezTo>
                    <a:pt x="8355" y="26758"/>
                    <a:pt x="7482" y="28272"/>
                    <a:pt x="6877" y="29858"/>
                  </a:cubicBezTo>
                  <a:cubicBezTo>
                    <a:pt x="6663" y="30392"/>
                    <a:pt x="6609" y="31176"/>
                    <a:pt x="7162" y="31336"/>
                  </a:cubicBezTo>
                  <a:cubicBezTo>
                    <a:pt x="7217" y="31350"/>
                    <a:pt x="7273" y="31357"/>
                    <a:pt x="7328" y="31357"/>
                  </a:cubicBezTo>
                  <a:cubicBezTo>
                    <a:pt x="7483" y="31357"/>
                    <a:pt x="7631" y="31304"/>
                    <a:pt x="7749" y="31212"/>
                  </a:cubicBezTo>
                  <a:cubicBezTo>
                    <a:pt x="8159" y="30909"/>
                    <a:pt x="8337" y="30428"/>
                    <a:pt x="8480" y="29965"/>
                  </a:cubicBezTo>
                  <a:cubicBezTo>
                    <a:pt x="8979" y="28415"/>
                    <a:pt x="9371" y="26829"/>
                    <a:pt x="9656" y="25208"/>
                  </a:cubicBezTo>
                  <a:cubicBezTo>
                    <a:pt x="9816" y="24317"/>
                    <a:pt x="9941" y="23373"/>
                    <a:pt x="10457" y="22643"/>
                  </a:cubicBezTo>
                  <a:cubicBezTo>
                    <a:pt x="10570" y="22487"/>
                    <a:pt x="10728" y="22321"/>
                    <a:pt x="10913" y="22321"/>
                  </a:cubicBezTo>
                  <a:cubicBezTo>
                    <a:pt x="10961" y="22321"/>
                    <a:pt x="11011" y="22332"/>
                    <a:pt x="11063" y="22358"/>
                  </a:cubicBezTo>
                  <a:cubicBezTo>
                    <a:pt x="11294" y="22465"/>
                    <a:pt x="11401" y="22750"/>
                    <a:pt x="11312" y="22981"/>
                  </a:cubicBezTo>
                  <a:cubicBezTo>
                    <a:pt x="10653" y="24798"/>
                    <a:pt x="10154" y="26651"/>
                    <a:pt x="9834" y="28539"/>
                  </a:cubicBezTo>
                  <a:cubicBezTo>
                    <a:pt x="9745" y="29003"/>
                    <a:pt x="9727" y="29591"/>
                    <a:pt x="10226" y="29751"/>
                  </a:cubicBezTo>
                  <a:cubicBezTo>
                    <a:pt x="10295" y="29774"/>
                    <a:pt x="10367" y="29785"/>
                    <a:pt x="10439" y="29785"/>
                  </a:cubicBezTo>
                  <a:cubicBezTo>
                    <a:pt x="10642" y="29785"/>
                    <a:pt x="10842" y="29695"/>
                    <a:pt x="10974" y="29537"/>
                  </a:cubicBezTo>
                  <a:cubicBezTo>
                    <a:pt x="11775" y="28611"/>
                    <a:pt x="12043" y="27417"/>
                    <a:pt x="12256" y="26241"/>
                  </a:cubicBezTo>
                  <a:cubicBezTo>
                    <a:pt x="12524" y="24585"/>
                    <a:pt x="12684" y="22910"/>
                    <a:pt x="12737" y="21218"/>
                  </a:cubicBezTo>
                  <a:cubicBezTo>
                    <a:pt x="12737" y="20594"/>
                    <a:pt x="12916" y="19971"/>
                    <a:pt x="13254" y="19436"/>
                  </a:cubicBezTo>
                  <a:cubicBezTo>
                    <a:pt x="13307" y="19347"/>
                    <a:pt x="13397" y="19294"/>
                    <a:pt x="13521" y="19276"/>
                  </a:cubicBezTo>
                  <a:cubicBezTo>
                    <a:pt x="13682" y="19276"/>
                    <a:pt x="13842" y="19365"/>
                    <a:pt x="13913" y="19508"/>
                  </a:cubicBezTo>
                  <a:cubicBezTo>
                    <a:pt x="14020" y="19739"/>
                    <a:pt x="14038" y="19989"/>
                    <a:pt x="13984" y="20238"/>
                  </a:cubicBezTo>
                  <a:cubicBezTo>
                    <a:pt x="13753" y="22055"/>
                    <a:pt x="13592" y="23872"/>
                    <a:pt x="13486" y="25689"/>
                  </a:cubicBezTo>
                  <a:cubicBezTo>
                    <a:pt x="13468" y="25849"/>
                    <a:pt x="13503" y="26010"/>
                    <a:pt x="13592" y="26152"/>
                  </a:cubicBezTo>
                  <a:cubicBezTo>
                    <a:pt x="13690" y="26318"/>
                    <a:pt x="13820" y="26372"/>
                    <a:pt x="13949" y="26372"/>
                  </a:cubicBezTo>
                  <a:cubicBezTo>
                    <a:pt x="14056" y="26372"/>
                    <a:pt x="14163" y="26335"/>
                    <a:pt x="14252" y="26295"/>
                  </a:cubicBezTo>
                  <a:cubicBezTo>
                    <a:pt x="14715" y="26063"/>
                    <a:pt x="15053" y="25671"/>
                    <a:pt x="15178" y="25173"/>
                  </a:cubicBezTo>
                  <a:cubicBezTo>
                    <a:pt x="15944" y="22554"/>
                    <a:pt x="14305" y="19739"/>
                    <a:pt x="15160" y="17210"/>
                  </a:cubicBezTo>
                  <a:lnTo>
                    <a:pt x="15160" y="17210"/>
                  </a:lnTo>
                  <a:cubicBezTo>
                    <a:pt x="15695" y="17334"/>
                    <a:pt x="15766" y="18047"/>
                    <a:pt x="15766" y="18599"/>
                  </a:cubicBezTo>
                  <a:cubicBezTo>
                    <a:pt x="15748" y="19436"/>
                    <a:pt x="15784" y="20291"/>
                    <a:pt x="15837" y="21129"/>
                  </a:cubicBezTo>
                  <a:cubicBezTo>
                    <a:pt x="15855" y="21503"/>
                    <a:pt x="15908" y="21895"/>
                    <a:pt x="16176" y="22180"/>
                  </a:cubicBezTo>
                  <a:cubicBezTo>
                    <a:pt x="16294" y="22313"/>
                    <a:pt x="16462" y="22385"/>
                    <a:pt x="16638" y="22385"/>
                  </a:cubicBezTo>
                  <a:cubicBezTo>
                    <a:pt x="16673" y="22385"/>
                    <a:pt x="16709" y="22382"/>
                    <a:pt x="16746" y="22376"/>
                  </a:cubicBezTo>
                  <a:cubicBezTo>
                    <a:pt x="17102" y="22304"/>
                    <a:pt x="17209" y="21948"/>
                    <a:pt x="17280" y="21610"/>
                  </a:cubicBezTo>
                  <a:cubicBezTo>
                    <a:pt x="17583" y="19864"/>
                    <a:pt x="17066" y="18029"/>
                    <a:pt x="16407" y="16408"/>
                  </a:cubicBezTo>
                  <a:cubicBezTo>
                    <a:pt x="16176" y="15873"/>
                    <a:pt x="16122" y="15268"/>
                    <a:pt x="16282" y="14698"/>
                  </a:cubicBezTo>
                  <a:cubicBezTo>
                    <a:pt x="16282" y="14573"/>
                    <a:pt x="16389" y="14484"/>
                    <a:pt x="16496" y="14448"/>
                  </a:cubicBezTo>
                  <a:cubicBezTo>
                    <a:pt x="16674" y="14448"/>
                    <a:pt x="16835" y="14555"/>
                    <a:pt x="16870" y="14733"/>
                  </a:cubicBezTo>
                  <a:lnTo>
                    <a:pt x="17547" y="17423"/>
                  </a:lnTo>
                  <a:cubicBezTo>
                    <a:pt x="17683" y="17931"/>
                    <a:pt x="17947" y="18551"/>
                    <a:pt x="18461" y="18551"/>
                  </a:cubicBezTo>
                  <a:cubicBezTo>
                    <a:pt x="18488" y="18551"/>
                    <a:pt x="18516" y="18549"/>
                    <a:pt x="18545" y="18546"/>
                  </a:cubicBezTo>
                  <a:cubicBezTo>
                    <a:pt x="18883" y="18474"/>
                    <a:pt x="19133" y="18225"/>
                    <a:pt x="19186" y="17886"/>
                  </a:cubicBezTo>
                  <a:cubicBezTo>
                    <a:pt x="19525" y="15963"/>
                    <a:pt x="18100" y="14377"/>
                    <a:pt x="17636" y="12560"/>
                  </a:cubicBezTo>
                  <a:cubicBezTo>
                    <a:pt x="17547" y="12186"/>
                    <a:pt x="17601" y="11634"/>
                    <a:pt x="17993" y="11634"/>
                  </a:cubicBezTo>
                  <a:lnTo>
                    <a:pt x="19507" y="15214"/>
                  </a:lnTo>
                  <a:cubicBezTo>
                    <a:pt x="19560" y="15339"/>
                    <a:pt x="19614" y="15482"/>
                    <a:pt x="19792" y="15482"/>
                  </a:cubicBezTo>
                  <a:cubicBezTo>
                    <a:pt x="19899" y="15482"/>
                    <a:pt x="20006" y="15410"/>
                    <a:pt x="20059" y="15303"/>
                  </a:cubicBezTo>
                  <a:cubicBezTo>
                    <a:pt x="20398" y="14680"/>
                    <a:pt x="20219" y="13967"/>
                    <a:pt x="20006" y="13308"/>
                  </a:cubicBezTo>
                  <a:cubicBezTo>
                    <a:pt x="19489" y="11830"/>
                    <a:pt x="18723" y="10440"/>
                    <a:pt x="17725" y="9247"/>
                  </a:cubicBezTo>
                  <a:lnTo>
                    <a:pt x="17797" y="9229"/>
                  </a:lnTo>
                  <a:cubicBezTo>
                    <a:pt x="18848" y="9621"/>
                    <a:pt x="19721" y="10387"/>
                    <a:pt x="20522" y="11170"/>
                  </a:cubicBezTo>
                  <a:cubicBezTo>
                    <a:pt x="20718" y="11402"/>
                    <a:pt x="20950" y="11580"/>
                    <a:pt x="21217" y="11705"/>
                  </a:cubicBezTo>
                  <a:cubicBezTo>
                    <a:pt x="21338" y="11765"/>
                    <a:pt x="21474" y="11799"/>
                    <a:pt x="21607" y="11799"/>
                  </a:cubicBezTo>
                  <a:cubicBezTo>
                    <a:pt x="21905" y="11799"/>
                    <a:pt x="22189" y="11631"/>
                    <a:pt x="22250" y="11224"/>
                  </a:cubicBezTo>
                  <a:cubicBezTo>
                    <a:pt x="22286" y="10992"/>
                    <a:pt x="22232" y="10743"/>
                    <a:pt x="22108" y="10529"/>
                  </a:cubicBezTo>
                  <a:cubicBezTo>
                    <a:pt x="21128" y="8962"/>
                    <a:pt x="19364" y="8213"/>
                    <a:pt x="17886" y="7144"/>
                  </a:cubicBezTo>
                  <a:cubicBezTo>
                    <a:pt x="17907" y="7029"/>
                    <a:pt x="18020" y="6988"/>
                    <a:pt x="18150" y="6988"/>
                  </a:cubicBezTo>
                  <a:cubicBezTo>
                    <a:pt x="18241" y="6988"/>
                    <a:pt x="18339" y="7008"/>
                    <a:pt x="18420" y="7038"/>
                  </a:cubicBezTo>
                  <a:cubicBezTo>
                    <a:pt x="19044" y="7287"/>
                    <a:pt x="19649" y="7590"/>
                    <a:pt x="20202" y="7964"/>
                  </a:cubicBezTo>
                  <a:cubicBezTo>
                    <a:pt x="20650" y="8246"/>
                    <a:pt x="21083" y="8575"/>
                    <a:pt x="21630" y="8575"/>
                  </a:cubicBezTo>
                  <a:cubicBezTo>
                    <a:pt x="21670" y="8575"/>
                    <a:pt x="21710" y="8573"/>
                    <a:pt x="21751" y="8570"/>
                  </a:cubicBezTo>
                  <a:cubicBezTo>
                    <a:pt x="22036" y="8552"/>
                    <a:pt x="22286" y="8391"/>
                    <a:pt x="22411" y="8142"/>
                  </a:cubicBezTo>
                  <a:cubicBezTo>
                    <a:pt x="22624" y="7715"/>
                    <a:pt x="22339" y="7287"/>
                    <a:pt x="22036" y="6984"/>
                  </a:cubicBezTo>
                  <a:cubicBezTo>
                    <a:pt x="20879" y="5897"/>
                    <a:pt x="19257" y="5506"/>
                    <a:pt x="17779" y="4918"/>
                  </a:cubicBezTo>
                  <a:cubicBezTo>
                    <a:pt x="17619" y="4864"/>
                    <a:pt x="17476" y="4775"/>
                    <a:pt x="17369" y="4650"/>
                  </a:cubicBezTo>
                  <a:cubicBezTo>
                    <a:pt x="17262" y="4508"/>
                    <a:pt x="17280" y="4312"/>
                    <a:pt x="17423" y="4205"/>
                  </a:cubicBezTo>
                  <a:cubicBezTo>
                    <a:pt x="17485" y="4178"/>
                    <a:pt x="17547" y="4165"/>
                    <a:pt x="17610" y="4165"/>
                  </a:cubicBezTo>
                  <a:cubicBezTo>
                    <a:pt x="17672" y="4165"/>
                    <a:pt x="17734" y="4178"/>
                    <a:pt x="17797" y="4205"/>
                  </a:cubicBezTo>
                  <a:cubicBezTo>
                    <a:pt x="18367" y="4383"/>
                    <a:pt x="18937" y="4526"/>
                    <a:pt x="19525" y="4633"/>
                  </a:cubicBezTo>
                  <a:cubicBezTo>
                    <a:pt x="19639" y="4650"/>
                    <a:pt x="19762" y="4661"/>
                    <a:pt x="19884" y="4661"/>
                  </a:cubicBezTo>
                  <a:cubicBezTo>
                    <a:pt x="20257" y="4661"/>
                    <a:pt x="20620" y="4558"/>
                    <a:pt x="20700" y="4223"/>
                  </a:cubicBezTo>
                  <a:cubicBezTo>
                    <a:pt x="20736" y="4063"/>
                    <a:pt x="20700" y="3902"/>
                    <a:pt x="20629" y="3778"/>
                  </a:cubicBezTo>
                  <a:cubicBezTo>
                    <a:pt x="20237" y="2994"/>
                    <a:pt x="19204" y="2922"/>
                    <a:pt x="18367" y="2673"/>
                  </a:cubicBezTo>
                  <a:cubicBezTo>
                    <a:pt x="17440" y="2406"/>
                    <a:pt x="16514" y="838"/>
                    <a:pt x="1605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0" name="Google Shape;2350;p8"/>
            <p:cNvSpPr/>
            <p:nvPr/>
          </p:nvSpPr>
          <p:spPr>
            <a:xfrm>
              <a:off x="8870765" y="1459367"/>
              <a:ext cx="20851" cy="16129"/>
            </a:xfrm>
            <a:custGeom>
              <a:rect b="b" l="l" r="r" t="t"/>
              <a:pathLst>
                <a:path extrusionOk="0" h="304" w="393">
                  <a:moveTo>
                    <a:pt x="179" y="1"/>
                  </a:moveTo>
                  <a:cubicBezTo>
                    <a:pt x="1" y="1"/>
                    <a:pt x="1" y="303"/>
                    <a:pt x="179" y="303"/>
                  </a:cubicBezTo>
                  <a:cubicBezTo>
                    <a:pt x="393" y="303"/>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1" name="Google Shape;2351;p8"/>
            <p:cNvSpPr/>
            <p:nvPr/>
          </p:nvSpPr>
          <p:spPr>
            <a:xfrm>
              <a:off x="8801689" y="1357025"/>
              <a:ext cx="21859" cy="15651"/>
            </a:xfrm>
            <a:custGeom>
              <a:rect b="b" l="l" r="r" t="t"/>
              <a:pathLst>
                <a:path extrusionOk="0" h="295" w="412">
                  <a:moveTo>
                    <a:pt x="176" y="1"/>
                  </a:moveTo>
                  <a:cubicBezTo>
                    <a:pt x="85" y="1"/>
                    <a:pt x="0" y="87"/>
                    <a:pt x="56" y="184"/>
                  </a:cubicBezTo>
                  <a:lnTo>
                    <a:pt x="74" y="219"/>
                  </a:lnTo>
                  <a:cubicBezTo>
                    <a:pt x="108" y="273"/>
                    <a:pt x="153" y="295"/>
                    <a:pt x="196" y="295"/>
                  </a:cubicBezTo>
                  <a:cubicBezTo>
                    <a:pt x="310" y="295"/>
                    <a:pt x="412" y="145"/>
                    <a:pt x="270" y="41"/>
                  </a:cubicBezTo>
                  <a:lnTo>
                    <a:pt x="252" y="23"/>
                  </a:lnTo>
                  <a:cubicBezTo>
                    <a:pt x="228" y="8"/>
                    <a:pt x="202" y="1"/>
                    <a:pt x="17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2" name="Google Shape;2352;p8"/>
            <p:cNvSpPr/>
            <p:nvPr/>
          </p:nvSpPr>
          <p:spPr>
            <a:xfrm>
              <a:off x="8969075" y="1231605"/>
              <a:ext cx="12309" cy="8542"/>
            </a:xfrm>
            <a:custGeom>
              <a:rect b="b" l="l" r="r" t="t"/>
              <a:pathLst>
                <a:path extrusionOk="0" h="161" w="232">
                  <a:moveTo>
                    <a:pt x="125" y="0"/>
                  </a:moveTo>
                  <a:cubicBezTo>
                    <a:pt x="0" y="0"/>
                    <a:pt x="0" y="161"/>
                    <a:pt x="125" y="161"/>
                  </a:cubicBezTo>
                  <a:cubicBezTo>
                    <a:pt x="232" y="161"/>
                    <a:pt x="232" y="0"/>
                    <a:pt x="12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3" name="Google Shape;2353;p8"/>
            <p:cNvSpPr/>
            <p:nvPr/>
          </p:nvSpPr>
          <p:spPr>
            <a:xfrm>
              <a:off x="9022023" y="1291132"/>
              <a:ext cx="28384" cy="21806"/>
            </a:xfrm>
            <a:custGeom>
              <a:rect b="b" l="l" r="r" t="t"/>
              <a:pathLst>
                <a:path extrusionOk="0" h="411" w="535">
                  <a:moveTo>
                    <a:pt x="267" y="1"/>
                  </a:moveTo>
                  <a:cubicBezTo>
                    <a:pt x="0" y="1"/>
                    <a:pt x="0" y="410"/>
                    <a:pt x="267" y="410"/>
                  </a:cubicBezTo>
                  <a:cubicBezTo>
                    <a:pt x="534" y="392"/>
                    <a:pt x="534" y="1"/>
                    <a:pt x="2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4" name="Google Shape;2354;p8"/>
            <p:cNvSpPr/>
            <p:nvPr/>
          </p:nvSpPr>
          <p:spPr>
            <a:xfrm>
              <a:off x="9155241" y="1114409"/>
              <a:ext cx="22761" cy="18463"/>
            </a:xfrm>
            <a:custGeom>
              <a:rect b="b" l="l" r="r" t="t"/>
              <a:pathLst>
                <a:path extrusionOk="0" h="348" w="429">
                  <a:moveTo>
                    <a:pt x="143" y="0"/>
                  </a:moveTo>
                  <a:cubicBezTo>
                    <a:pt x="1" y="54"/>
                    <a:pt x="1" y="250"/>
                    <a:pt x="143" y="321"/>
                  </a:cubicBezTo>
                  <a:cubicBezTo>
                    <a:pt x="170" y="339"/>
                    <a:pt x="206" y="348"/>
                    <a:pt x="244" y="348"/>
                  </a:cubicBezTo>
                  <a:cubicBezTo>
                    <a:pt x="281" y="348"/>
                    <a:pt x="321" y="339"/>
                    <a:pt x="357" y="321"/>
                  </a:cubicBezTo>
                  <a:cubicBezTo>
                    <a:pt x="411" y="303"/>
                    <a:pt x="428" y="250"/>
                    <a:pt x="428" y="196"/>
                  </a:cubicBezTo>
                  <a:lnTo>
                    <a:pt x="14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5" name="Google Shape;2355;p8"/>
            <p:cNvSpPr/>
            <p:nvPr/>
          </p:nvSpPr>
          <p:spPr>
            <a:xfrm>
              <a:off x="9062662" y="1056739"/>
              <a:ext cx="24618" cy="18039"/>
            </a:xfrm>
            <a:custGeom>
              <a:rect b="b" l="l" r="r" t="t"/>
              <a:pathLst>
                <a:path extrusionOk="0" h="340" w="464">
                  <a:moveTo>
                    <a:pt x="214" y="1"/>
                  </a:moveTo>
                  <a:cubicBezTo>
                    <a:pt x="0" y="1"/>
                    <a:pt x="36" y="339"/>
                    <a:pt x="249" y="339"/>
                  </a:cubicBezTo>
                  <a:cubicBezTo>
                    <a:pt x="463"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6" name="Google Shape;2356;p8"/>
            <p:cNvSpPr/>
            <p:nvPr/>
          </p:nvSpPr>
          <p:spPr>
            <a:xfrm>
              <a:off x="9231798" y="998168"/>
              <a:ext cx="25573" cy="17986"/>
            </a:xfrm>
            <a:custGeom>
              <a:rect b="b" l="l" r="r" t="t"/>
              <a:pathLst>
                <a:path extrusionOk="0" h="339" w="482">
                  <a:moveTo>
                    <a:pt x="215" y="0"/>
                  </a:moveTo>
                  <a:cubicBezTo>
                    <a:pt x="1" y="0"/>
                    <a:pt x="36" y="339"/>
                    <a:pt x="250" y="339"/>
                  </a:cubicBezTo>
                  <a:cubicBezTo>
                    <a:pt x="482" y="339"/>
                    <a:pt x="428" y="0"/>
                    <a:pt x="21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7" name="Google Shape;2357;p8"/>
            <p:cNvSpPr/>
            <p:nvPr/>
          </p:nvSpPr>
          <p:spPr>
            <a:xfrm>
              <a:off x="9327296" y="898903"/>
              <a:ext cx="18941" cy="18145"/>
            </a:xfrm>
            <a:custGeom>
              <a:rect b="b" l="l" r="r" t="t"/>
              <a:pathLst>
                <a:path extrusionOk="0" h="342" w="357">
                  <a:moveTo>
                    <a:pt x="160" y="1"/>
                  </a:moveTo>
                  <a:cubicBezTo>
                    <a:pt x="71" y="18"/>
                    <a:pt x="0" y="108"/>
                    <a:pt x="0" y="197"/>
                  </a:cubicBezTo>
                  <a:cubicBezTo>
                    <a:pt x="16" y="276"/>
                    <a:pt x="89" y="342"/>
                    <a:pt x="168" y="342"/>
                  </a:cubicBezTo>
                  <a:cubicBezTo>
                    <a:pt x="177" y="342"/>
                    <a:pt x="187" y="341"/>
                    <a:pt x="196" y="339"/>
                  </a:cubicBezTo>
                  <a:cubicBezTo>
                    <a:pt x="285" y="339"/>
                    <a:pt x="356" y="250"/>
                    <a:pt x="339" y="161"/>
                  </a:cubicBezTo>
                  <a:cubicBezTo>
                    <a:pt x="339" y="72"/>
                    <a:pt x="249" y="1"/>
                    <a:pt x="1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8" name="Google Shape;2358;p8"/>
            <p:cNvSpPr/>
            <p:nvPr/>
          </p:nvSpPr>
          <p:spPr>
            <a:xfrm>
              <a:off x="9292280" y="1276967"/>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59" name="Google Shape;2359;p8"/>
            <p:cNvSpPr/>
            <p:nvPr/>
          </p:nvSpPr>
          <p:spPr>
            <a:xfrm>
              <a:off x="9332919" y="1161680"/>
              <a:ext cx="15174" cy="11354"/>
            </a:xfrm>
            <a:custGeom>
              <a:rect b="b" l="l" r="r" t="t"/>
              <a:pathLst>
                <a:path extrusionOk="0" h="214" w="286">
                  <a:moveTo>
                    <a:pt x="126" y="0"/>
                  </a:moveTo>
                  <a:cubicBezTo>
                    <a:pt x="1" y="0"/>
                    <a:pt x="1" y="214"/>
                    <a:pt x="143" y="214"/>
                  </a:cubicBezTo>
                  <a:cubicBezTo>
                    <a:pt x="286" y="214"/>
                    <a:pt x="268" y="0"/>
                    <a:pt x="12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0" name="Google Shape;2360;p8"/>
            <p:cNvSpPr/>
            <p:nvPr/>
          </p:nvSpPr>
          <p:spPr>
            <a:xfrm>
              <a:off x="9016346" y="921611"/>
              <a:ext cx="32151" cy="23663"/>
            </a:xfrm>
            <a:custGeom>
              <a:rect b="b" l="l" r="r" t="t"/>
              <a:pathLst>
                <a:path extrusionOk="0" h="446" w="606">
                  <a:moveTo>
                    <a:pt x="285" y="0"/>
                  </a:moveTo>
                  <a:cubicBezTo>
                    <a:pt x="0" y="0"/>
                    <a:pt x="54" y="446"/>
                    <a:pt x="339" y="446"/>
                  </a:cubicBezTo>
                  <a:cubicBezTo>
                    <a:pt x="606" y="446"/>
                    <a:pt x="570" y="0"/>
                    <a:pt x="28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1" name="Google Shape;2361;p8"/>
            <p:cNvSpPr/>
            <p:nvPr/>
          </p:nvSpPr>
          <p:spPr>
            <a:xfrm>
              <a:off x="9193334" y="880122"/>
              <a:ext cx="18675" cy="13635"/>
            </a:xfrm>
            <a:custGeom>
              <a:rect b="b" l="l" r="r" t="t"/>
              <a:pathLst>
                <a:path extrusionOk="0" h="257" w="352">
                  <a:moveTo>
                    <a:pt x="185" y="1"/>
                  </a:moveTo>
                  <a:cubicBezTo>
                    <a:pt x="102" y="1"/>
                    <a:pt x="1" y="125"/>
                    <a:pt x="84" y="194"/>
                  </a:cubicBezTo>
                  <a:lnTo>
                    <a:pt x="120" y="230"/>
                  </a:lnTo>
                  <a:cubicBezTo>
                    <a:pt x="138" y="248"/>
                    <a:pt x="160" y="256"/>
                    <a:pt x="181" y="256"/>
                  </a:cubicBezTo>
                  <a:cubicBezTo>
                    <a:pt x="265" y="256"/>
                    <a:pt x="351" y="140"/>
                    <a:pt x="280" y="70"/>
                  </a:cubicBezTo>
                  <a:lnTo>
                    <a:pt x="245" y="34"/>
                  </a:lnTo>
                  <a:cubicBezTo>
                    <a:pt x="229" y="11"/>
                    <a:pt x="208" y="1"/>
                    <a:pt x="1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2" name="Google Shape;2362;p8"/>
            <p:cNvSpPr/>
            <p:nvPr/>
          </p:nvSpPr>
          <p:spPr>
            <a:xfrm>
              <a:off x="9417063" y="742023"/>
              <a:ext cx="23663" cy="17084"/>
            </a:xfrm>
            <a:custGeom>
              <a:rect b="b" l="l" r="r" t="t"/>
              <a:pathLst>
                <a:path extrusionOk="0" h="322" w="446">
                  <a:moveTo>
                    <a:pt x="214" y="0"/>
                  </a:moveTo>
                  <a:cubicBezTo>
                    <a:pt x="0" y="0"/>
                    <a:pt x="36" y="321"/>
                    <a:pt x="232" y="321"/>
                  </a:cubicBezTo>
                  <a:cubicBezTo>
                    <a:pt x="446" y="321"/>
                    <a:pt x="410"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3" name="Google Shape;2363;p8"/>
            <p:cNvSpPr/>
            <p:nvPr/>
          </p:nvSpPr>
          <p:spPr>
            <a:xfrm>
              <a:off x="9493620" y="1126665"/>
              <a:ext cx="23663" cy="17084"/>
            </a:xfrm>
            <a:custGeom>
              <a:rect b="b" l="l" r="r" t="t"/>
              <a:pathLst>
                <a:path extrusionOk="0" h="322" w="446">
                  <a:moveTo>
                    <a:pt x="214" y="1"/>
                  </a:moveTo>
                  <a:cubicBezTo>
                    <a:pt x="0" y="1"/>
                    <a:pt x="36" y="322"/>
                    <a:pt x="232" y="322"/>
                  </a:cubicBezTo>
                  <a:cubicBezTo>
                    <a:pt x="446"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4" name="Google Shape;2364;p8"/>
            <p:cNvSpPr/>
            <p:nvPr/>
          </p:nvSpPr>
          <p:spPr>
            <a:xfrm>
              <a:off x="9470913" y="996152"/>
              <a:ext cx="25573" cy="21381"/>
            </a:xfrm>
            <a:custGeom>
              <a:rect b="b" l="l" r="r" t="t"/>
              <a:pathLst>
                <a:path extrusionOk="0" h="403" w="482">
                  <a:moveTo>
                    <a:pt x="264" y="0"/>
                  </a:moveTo>
                  <a:cubicBezTo>
                    <a:pt x="254" y="0"/>
                    <a:pt x="243" y="1"/>
                    <a:pt x="232" y="3"/>
                  </a:cubicBezTo>
                  <a:lnTo>
                    <a:pt x="232" y="20"/>
                  </a:lnTo>
                  <a:lnTo>
                    <a:pt x="215" y="20"/>
                  </a:lnTo>
                  <a:cubicBezTo>
                    <a:pt x="19" y="74"/>
                    <a:pt x="1" y="341"/>
                    <a:pt x="197" y="394"/>
                  </a:cubicBezTo>
                  <a:lnTo>
                    <a:pt x="232" y="394"/>
                  </a:lnTo>
                  <a:cubicBezTo>
                    <a:pt x="251" y="400"/>
                    <a:pt x="269" y="402"/>
                    <a:pt x="287" y="402"/>
                  </a:cubicBezTo>
                  <a:cubicBezTo>
                    <a:pt x="387" y="402"/>
                    <a:pt x="467" y="320"/>
                    <a:pt x="482" y="198"/>
                  </a:cubicBezTo>
                  <a:cubicBezTo>
                    <a:pt x="466" y="84"/>
                    <a:pt x="375" y="0"/>
                    <a:pt x="26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5" name="Google Shape;2365;p8"/>
            <p:cNvSpPr/>
            <p:nvPr/>
          </p:nvSpPr>
          <p:spPr>
            <a:xfrm>
              <a:off x="9576915" y="851526"/>
              <a:ext cx="19577" cy="14431"/>
            </a:xfrm>
            <a:custGeom>
              <a:rect b="b" l="l" r="r" t="t"/>
              <a:pathLst>
                <a:path extrusionOk="0" h="272" w="369">
                  <a:moveTo>
                    <a:pt x="235" y="1"/>
                  </a:moveTo>
                  <a:cubicBezTo>
                    <a:pt x="227" y="1"/>
                    <a:pt x="220" y="1"/>
                    <a:pt x="212" y="3"/>
                  </a:cubicBezTo>
                  <a:lnTo>
                    <a:pt x="158" y="21"/>
                  </a:lnTo>
                  <a:cubicBezTo>
                    <a:pt x="1" y="73"/>
                    <a:pt x="114" y="271"/>
                    <a:pt x="221" y="271"/>
                  </a:cubicBezTo>
                  <a:cubicBezTo>
                    <a:pt x="259" y="271"/>
                    <a:pt x="295" y="246"/>
                    <a:pt x="319" y="181"/>
                  </a:cubicBezTo>
                  <a:lnTo>
                    <a:pt x="336" y="181"/>
                  </a:lnTo>
                  <a:lnTo>
                    <a:pt x="336" y="163"/>
                  </a:lnTo>
                  <a:cubicBezTo>
                    <a:pt x="369" y="82"/>
                    <a:pt x="312" y="1"/>
                    <a:pt x="2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6" name="Google Shape;2366;p8"/>
            <p:cNvSpPr/>
            <p:nvPr/>
          </p:nvSpPr>
          <p:spPr>
            <a:xfrm>
              <a:off x="9489853" y="657879"/>
              <a:ext cx="34061" cy="26527"/>
            </a:xfrm>
            <a:custGeom>
              <a:rect b="b" l="l" r="r" t="t"/>
              <a:pathLst>
                <a:path extrusionOk="0" h="500" w="642">
                  <a:moveTo>
                    <a:pt x="339" y="1"/>
                  </a:moveTo>
                  <a:cubicBezTo>
                    <a:pt x="18" y="1"/>
                    <a:pt x="0" y="500"/>
                    <a:pt x="321" y="500"/>
                  </a:cubicBezTo>
                  <a:cubicBezTo>
                    <a:pt x="624" y="500"/>
                    <a:pt x="641"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7" name="Google Shape;2367;p8"/>
            <p:cNvSpPr/>
            <p:nvPr/>
          </p:nvSpPr>
          <p:spPr>
            <a:xfrm>
              <a:off x="9565455" y="548588"/>
              <a:ext cx="14855" cy="20214"/>
            </a:xfrm>
            <a:custGeom>
              <a:rect b="b" l="l" r="r" t="t"/>
              <a:pathLst>
                <a:path extrusionOk="0" h="381" w="280">
                  <a:moveTo>
                    <a:pt x="193" y="0"/>
                  </a:moveTo>
                  <a:cubicBezTo>
                    <a:pt x="183" y="0"/>
                    <a:pt x="171" y="2"/>
                    <a:pt x="159" y="6"/>
                  </a:cubicBezTo>
                  <a:lnTo>
                    <a:pt x="159" y="6"/>
                  </a:lnTo>
                  <a:cubicBezTo>
                    <a:pt x="81" y="21"/>
                    <a:pt x="13" y="83"/>
                    <a:pt x="0" y="173"/>
                  </a:cubicBezTo>
                  <a:cubicBezTo>
                    <a:pt x="0" y="213"/>
                    <a:pt x="16" y="259"/>
                    <a:pt x="42" y="297"/>
                  </a:cubicBezTo>
                  <a:lnTo>
                    <a:pt x="42" y="297"/>
                  </a:lnTo>
                  <a:cubicBezTo>
                    <a:pt x="45" y="303"/>
                    <a:pt x="49" y="308"/>
                    <a:pt x="53" y="313"/>
                  </a:cubicBezTo>
                  <a:lnTo>
                    <a:pt x="53" y="313"/>
                  </a:lnTo>
                  <a:cubicBezTo>
                    <a:pt x="85" y="352"/>
                    <a:pt x="128" y="380"/>
                    <a:pt x="177" y="380"/>
                  </a:cubicBezTo>
                  <a:cubicBezTo>
                    <a:pt x="195" y="380"/>
                    <a:pt x="213" y="377"/>
                    <a:pt x="232" y="369"/>
                  </a:cubicBezTo>
                  <a:cubicBezTo>
                    <a:pt x="276" y="194"/>
                    <a:pt x="279" y="79"/>
                    <a:pt x="246" y="29"/>
                  </a:cubicBezTo>
                  <a:lnTo>
                    <a:pt x="246" y="29"/>
                  </a:lnTo>
                  <a:lnTo>
                    <a:pt x="250" y="12"/>
                  </a:lnTo>
                  <a:cubicBezTo>
                    <a:pt x="239" y="9"/>
                    <a:pt x="229" y="6"/>
                    <a:pt x="218" y="5"/>
                  </a:cubicBezTo>
                  <a:lnTo>
                    <a:pt x="218" y="5"/>
                  </a:lnTo>
                  <a:cubicBezTo>
                    <a:pt x="211" y="2"/>
                    <a:pt x="202" y="0"/>
                    <a:pt x="1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8" name="Google Shape;2368;p8"/>
            <p:cNvSpPr/>
            <p:nvPr/>
          </p:nvSpPr>
          <p:spPr>
            <a:xfrm>
              <a:off x="9262994" y="572833"/>
              <a:ext cx="25573" cy="20851"/>
            </a:xfrm>
            <a:custGeom>
              <a:rect b="b" l="l" r="r" t="t"/>
              <a:pathLst>
                <a:path extrusionOk="0" h="393" w="482">
                  <a:moveTo>
                    <a:pt x="250" y="1"/>
                  </a:moveTo>
                  <a:cubicBezTo>
                    <a:pt x="1" y="18"/>
                    <a:pt x="1" y="357"/>
                    <a:pt x="250" y="393"/>
                  </a:cubicBezTo>
                  <a:cubicBezTo>
                    <a:pt x="482" y="357"/>
                    <a:pt x="482" y="18"/>
                    <a:pt x="25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69" name="Google Shape;2369;p8"/>
            <p:cNvSpPr/>
            <p:nvPr/>
          </p:nvSpPr>
          <p:spPr>
            <a:xfrm>
              <a:off x="9443431" y="503386"/>
              <a:ext cx="26899" cy="18516"/>
            </a:xfrm>
            <a:custGeom>
              <a:rect b="b" l="l" r="r" t="t"/>
              <a:pathLst>
                <a:path extrusionOk="0" h="349" w="507">
                  <a:moveTo>
                    <a:pt x="222" y="1"/>
                  </a:moveTo>
                  <a:cubicBezTo>
                    <a:pt x="181" y="1"/>
                    <a:pt x="141" y="19"/>
                    <a:pt x="109" y="63"/>
                  </a:cubicBezTo>
                  <a:lnTo>
                    <a:pt x="127" y="63"/>
                  </a:lnTo>
                  <a:lnTo>
                    <a:pt x="73" y="116"/>
                  </a:lnTo>
                  <a:cubicBezTo>
                    <a:pt x="1" y="232"/>
                    <a:pt x="118" y="349"/>
                    <a:pt x="231" y="349"/>
                  </a:cubicBezTo>
                  <a:cubicBezTo>
                    <a:pt x="257" y="349"/>
                    <a:pt x="282" y="343"/>
                    <a:pt x="305" y="330"/>
                  </a:cubicBezTo>
                  <a:lnTo>
                    <a:pt x="341" y="312"/>
                  </a:lnTo>
                  <a:cubicBezTo>
                    <a:pt x="506" y="215"/>
                    <a:pt x="361" y="1"/>
                    <a:pt x="2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0" name="Google Shape;2370;p8"/>
            <p:cNvSpPr/>
            <p:nvPr/>
          </p:nvSpPr>
          <p:spPr>
            <a:xfrm>
              <a:off x="9547470" y="320508"/>
              <a:ext cx="25573" cy="20851"/>
            </a:xfrm>
            <a:custGeom>
              <a:rect b="b" l="l" r="r" t="t"/>
              <a:pathLst>
                <a:path extrusionOk="0" h="393" w="482">
                  <a:moveTo>
                    <a:pt x="250" y="0"/>
                  </a:moveTo>
                  <a:cubicBezTo>
                    <a:pt x="1" y="18"/>
                    <a:pt x="1" y="374"/>
                    <a:pt x="250" y="392"/>
                  </a:cubicBezTo>
                  <a:cubicBezTo>
                    <a:pt x="482" y="374"/>
                    <a:pt x="482" y="18"/>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1" name="Google Shape;2371;p8"/>
            <p:cNvSpPr/>
            <p:nvPr/>
          </p:nvSpPr>
          <p:spPr>
            <a:xfrm>
              <a:off x="9614583" y="395155"/>
              <a:ext cx="23663" cy="18039"/>
            </a:xfrm>
            <a:custGeom>
              <a:rect b="b" l="l" r="r" t="t"/>
              <a:pathLst>
                <a:path extrusionOk="0" h="340" w="446">
                  <a:moveTo>
                    <a:pt x="214" y="1"/>
                  </a:moveTo>
                  <a:cubicBezTo>
                    <a:pt x="1" y="1"/>
                    <a:pt x="36" y="339"/>
                    <a:pt x="250" y="339"/>
                  </a:cubicBezTo>
                  <a:cubicBezTo>
                    <a:pt x="446"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2" name="Google Shape;2372;p8"/>
            <p:cNvSpPr/>
            <p:nvPr/>
          </p:nvSpPr>
          <p:spPr>
            <a:xfrm>
              <a:off x="9676020" y="715549"/>
              <a:ext cx="25573" cy="18039"/>
            </a:xfrm>
            <a:custGeom>
              <a:rect b="b" l="l" r="r" t="t"/>
              <a:pathLst>
                <a:path extrusionOk="0" h="340" w="482">
                  <a:moveTo>
                    <a:pt x="268" y="1"/>
                  </a:moveTo>
                  <a:cubicBezTo>
                    <a:pt x="54" y="1"/>
                    <a:pt x="1" y="339"/>
                    <a:pt x="214" y="339"/>
                  </a:cubicBezTo>
                  <a:cubicBezTo>
                    <a:pt x="446" y="339"/>
                    <a:pt x="482"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3" name="Google Shape;2373;p8"/>
            <p:cNvSpPr/>
            <p:nvPr/>
          </p:nvSpPr>
          <p:spPr>
            <a:xfrm>
              <a:off x="9294190" y="416907"/>
              <a:ext cx="32204" cy="23663"/>
            </a:xfrm>
            <a:custGeom>
              <a:rect b="b" l="l" r="r" t="t"/>
              <a:pathLst>
                <a:path extrusionOk="0" h="446" w="607">
                  <a:moveTo>
                    <a:pt x="268" y="0"/>
                  </a:moveTo>
                  <a:cubicBezTo>
                    <a:pt x="1" y="0"/>
                    <a:pt x="54" y="446"/>
                    <a:pt x="321" y="446"/>
                  </a:cubicBezTo>
                  <a:cubicBezTo>
                    <a:pt x="606" y="446"/>
                    <a:pt x="553"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4" name="Google Shape;2374;p8"/>
            <p:cNvSpPr/>
            <p:nvPr/>
          </p:nvSpPr>
          <p:spPr>
            <a:xfrm>
              <a:off x="9572034" y="172116"/>
              <a:ext cx="27482" cy="19896"/>
            </a:xfrm>
            <a:custGeom>
              <a:rect b="b" l="l" r="r" t="t"/>
              <a:pathLst>
                <a:path extrusionOk="0" h="375" w="518">
                  <a:moveTo>
                    <a:pt x="268" y="0"/>
                  </a:moveTo>
                  <a:cubicBezTo>
                    <a:pt x="37" y="0"/>
                    <a:pt x="1" y="375"/>
                    <a:pt x="250" y="375"/>
                  </a:cubicBezTo>
                  <a:cubicBezTo>
                    <a:pt x="482" y="375"/>
                    <a:pt x="518"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5" name="Google Shape;2375;p8"/>
            <p:cNvSpPr/>
            <p:nvPr/>
          </p:nvSpPr>
          <p:spPr>
            <a:xfrm>
              <a:off x="9769607" y="198484"/>
              <a:ext cx="22548" cy="18835"/>
            </a:xfrm>
            <a:custGeom>
              <a:rect b="b" l="l" r="r" t="t"/>
              <a:pathLst>
                <a:path extrusionOk="0" h="355" w="425">
                  <a:moveTo>
                    <a:pt x="241" y="1"/>
                  </a:moveTo>
                  <a:cubicBezTo>
                    <a:pt x="220" y="1"/>
                    <a:pt x="198" y="7"/>
                    <a:pt x="178" y="20"/>
                  </a:cubicBezTo>
                  <a:cubicBezTo>
                    <a:pt x="71" y="91"/>
                    <a:pt x="0" y="234"/>
                    <a:pt x="125" y="323"/>
                  </a:cubicBezTo>
                  <a:cubicBezTo>
                    <a:pt x="157" y="344"/>
                    <a:pt x="193" y="354"/>
                    <a:pt x="230" y="354"/>
                  </a:cubicBezTo>
                  <a:cubicBezTo>
                    <a:pt x="315" y="354"/>
                    <a:pt x="397" y="298"/>
                    <a:pt x="410" y="198"/>
                  </a:cubicBezTo>
                  <a:cubicBezTo>
                    <a:pt x="424" y="111"/>
                    <a:pt x="333" y="1"/>
                    <a:pt x="24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6" name="Google Shape;2376;p8"/>
            <p:cNvSpPr/>
            <p:nvPr/>
          </p:nvSpPr>
          <p:spPr>
            <a:xfrm>
              <a:off x="9495477" y="47333"/>
              <a:ext cx="30347" cy="22761"/>
            </a:xfrm>
            <a:custGeom>
              <a:rect b="b" l="l" r="r" t="t"/>
              <a:pathLst>
                <a:path extrusionOk="0" h="429" w="572">
                  <a:moveTo>
                    <a:pt x="268" y="1"/>
                  </a:moveTo>
                  <a:cubicBezTo>
                    <a:pt x="1" y="1"/>
                    <a:pt x="37" y="428"/>
                    <a:pt x="304" y="428"/>
                  </a:cubicBezTo>
                  <a:cubicBezTo>
                    <a:pt x="571"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7" name="Google Shape;2377;p8"/>
            <p:cNvSpPr/>
            <p:nvPr/>
          </p:nvSpPr>
          <p:spPr>
            <a:xfrm>
              <a:off x="9698727" y="26536"/>
              <a:ext cx="17986" cy="15227"/>
            </a:xfrm>
            <a:custGeom>
              <a:rect b="b" l="l" r="r" t="t"/>
              <a:pathLst>
                <a:path extrusionOk="0" h="287" w="339">
                  <a:moveTo>
                    <a:pt x="178" y="1"/>
                  </a:moveTo>
                  <a:cubicBezTo>
                    <a:pt x="0" y="19"/>
                    <a:pt x="0" y="268"/>
                    <a:pt x="178" y="286"/>
                  </a:cubicBezTo>
                  <a:cubicBezTo>
                    <a:pt x="339" y="268"/>
                    <a:pt x="339" y="19"/>
                    <a:pt x="17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8" name="Google Shape;2378;p8"/>
            <p:cNvSpPr/>
            <p:nvPr/>
          </p:nvSpPr>
          <p:spPr>
            <a:xfrm>
              <a:off x="9308355" y="245808"/>
              <a:ext cx="28437" cy="21806"/>
            </a:xfrm>
            <a:custGeom>
              <a:rect b="b" l="l" r="r" t="t"/>
              <a:pathLst>
                <a:path extrusionOk="0" h="411" w="536">
                  <a:moveTo>
                    <a:pt x="268" y="1"/>
                  </a:moveTo>
                  <a:cubicBezTo>
                    <a:pt x="1" y="1"/>
                    <a:pt x="19" y="411"/>
                    <a:pt x="286" y="411"/>
                  </a:cubicBezTo>
                  <a:cubicBezTo>
                    <a:pt x="535" y="411"/>
                    <a:pt x="535"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79" name="Google Shape;2379;p8"/>
            <p:cNvSpPr/>
            <p:nvPr/>
          </p:nvSpPr>
          <p:spPr>
            <a:xfrm>
              <a:off x="9787540" y="368681"/>
              <a:ext cx="26527" cy="19896"/>
            </a:xfrm>
            <a:custGeom>
              <a:rect b="b" l="l" r="r" t="t"/>
              <a:pathLst>
                <a:path extrusionOk="0" h="375" w="500">
                  <a:moveTo>
                    <a:pt x="268" y="1"/>
                  </a:moveTo>
                  <a:cubicBezTo>
                    <a:pt x="36" y="1"/>
                    <a:pt x="1" y="375"/>
                    <a:pt x="250" y="375"/>
                  </a:cubicBezTo>
                  <a:cubicBezTo>
                    <a:pt x="482" y="375"/>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0" name="Google Shape;2380;p8"/>
            <p:cNvSpPr/>
            <p:nvPr/>
          </p:nvSpPr>
          <p:spPr>
            <a:xfrm>
              <a:off x="9112321" y="743720"/>
              <a:ext cx="30560" cy="21699"/>
            </a:xfrm>
            <a:custGeom>
              <a:rect b="b" l="l" r="r" t="t"/>
              <a:pathLst>
                <a:path extrusionOk="0" h="409" w="576">
                  <a:moveTo>
                    <a:pt x="314" y="1"/>
                  </a:moveTo>
                  <a:cubicBezTo>
                    <a:pt x="288" y="1"/>
                    <a:pt x="263" y="7"/>
                    <a:pt x="240" y="22"/>
                  </a:cubicBezTo>
                  <a:lnTo>
                    <a:pt x="204" y="40"/>
                  </a:lnTo>
                  <a:cubicBezTo>
                    <a:pt x="1" y="162"/>
                    <a:pt x="138" y="408"/>
                    <a:pt x="302" y="408"/>
                  </a:cubicBezTo>
                  <a:cubicBezTo>
                    <a:pt x="353" y="408"/>
                    <a:pt x="407" y="384"/>
                    <a:pt x="454" y="325"/>
                  </a:cubicBezTo>
                  <a:lnTo>
                    <a:pt x="471" y="289"/>
                  </a:lnTo>
                  <a:cubicBezTo>
                    <a:pt x="576" y="170"/>
                    <a:pt x="443" y="1"/>
                    <a:pt x="3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1" name="Google Shape;2381;p8"/>
            <p:cNvSpPr/>
            <p:nvPr/>
          </p:nvSpPr>
          <p:spPr>
            <a:xfrm>
              <a:off x="7797110" y="-588732"/>
              <a:ext cx="1758030" cy="1844033"/>
            </a:xfrm>
            <a:custGeom>
              <a:rect b="b" l="l" r="r" t="t"/>
              <a:pathLst>
                <a:path extrusionOk="0" h="34757" w="33136">
                  <a:moveTo>
                    <a:pt x="33135" y="1"/>
                  </a:moveTo>
                  <a:lnTo>
                    <a:pt x="33135" y="1"/>
                  </a:lnTo>
                  <a:cubicBezTo>
                    <a:pt x="28236" y="215"/>
                    <a:pt x="23302" y="446"/>
                    <a:pt x="18207" y="1925"/>
                  </a:cubicBezTo>
                  <a:cubicBezTo>
                    <a:pt x="17209" y="2210"/>
                    <a:pt x="16158" y="2584"/>
                    <a:pt x="15285" y="3332"/>
                  </a:cubicBezTo>
                  <a:cubicBezTo>
                    <a:pt x="14395" y="4098"/>
                    <a:pt x="13789" y="5363"/>
                    <a:pt x="14163" y="6147"/>
                  </a:cubicBezTo>
                  <a:cubicBezTo>
                    <a:pt x="14484" y="6806"/>
                    <a:pt x="15428" y="6948"/>
                    <a:pt x="15677" y="7661"/>
                  </a:cubicBezTo>
                  <a:cubicBezTo>
                    <a:pt x="15980" y="8516"/>
                    <a:pt x="15125" y="9799"/>
                    <a:pt x="14145" y="10422"/>
                  </a:cubicBezTo>
                  <a:cubicBezTo>
                    <a:pt x="13165" y="11028"/>
                    <a:pt x="12114" y="11188"/>
                    <a:pt x="11081" y="11402"/>
                  </a:cubicBezTo>
                  <a:cubicBezTo>
                    <a:pt x="9033" y="11830"/>
                    <a:pt x="6806" y="12649"/>
                    <a:pt x="5113" y="14341"/>
                  </a:cubicBezTo>
                  <a:cubicBezTo>
                    <a:pt x="3403" y="16052"/>
                    <a:pt x="2548" y="18795"/>
                    <a:pt x="3777" y="20024"/>
                  </a:cubicBezTo>
                  <a:cubicBezTo>
                    <a:pt x="4561" y="20826"/>
                    <a:pt x="6164" y="21075"/>
                    <a:pt x="5968" y="22447"/>
                  </a:cubicBezTo>
                  <a:cubicBezTo>
                    <a:pt x="5862" y="22946"/>
                    <a:pt x="5630" y="23427"/>
                    <a:pt x="5327" y="23836"/>
                  </a:cubicBezTo>
                  <a:cubicBezTo>
                    <a:pt x="3973" y="25832"/>
                    <a:pt x="2156" y="27595"/>
                    <a:pt x="1070" y="29697"/>
                  </a:cubicBezTo>
                  <a:cubicBezTo>
                    <a:pt x="1" y="31799"/>
                    <a:pt x="90" y="34489"/>
                    <a:pt x="1978" y="34739"/>
                  </a:cubicBezTo>
                  <a:cubicBezTo>
                    <a:pt x="2070" y="34751"/>
                    <a:pt x="2164" y="34756"/>
                    <a:pt x="2258" y="34756"/>
                  </a:cubicBezTo>
                  <a:cubicBezTo>
                    <a:pt x="3727" y="34756"/>
                    <a:pt x="5405" y="33367"/>
                    <a:pt x="6610" y="31978"/>
                  </a:cubicBezTo>
                  <a:cubicBezTo>
                    <a:pt x="7411" y="31051"/>
                    <a:pt x="8142" y="30071"/>
                    <a:pt x="8783" y="29038"/>
                  </a:cubicBezTo>
                  <a:cubicBezTo>
                    <a:pt x="9104" y="28539"/>
                    <a:pt x="9424" y="28005"/>
                    <a:pt x="9905" y="27667"/>
                  </a:cubicBezTo>
                  <a:cubicBezTo>
                    <a:pt x="10216" y="27450"/>
                    <a:pt x="10528" y="27358"/>
                    <a:pt x="10825" y="27358"/>
                  </a:cubicBezTo>
                  <a:cubicBezTo>
                    <a:pt x="11482" y="27358"/>
                    <a:pt x="12063" y="27809"/>
                    <a:pt x="12382" y="28361"/>
                  </a:cubicBezTo>
                  <a:cubicBezTo>
                    <a:pt x="12845" y="29163"/>
                    <a:pt x="13130" y="30178"/>
                    <a:pt x="14003" y="30481"/>
                  </a:cubicBezTo>
                  <a:cubicBezTo>
                    <a:pt x="14153" y="30529"/>
                    <a:pt x="14316" y="30552"/>
                    <a:pt x="14486" y="30552"/>
                  </a:cubicBezTo>
                  <a:cubicBezTo>
                    <a:pt x="15321" y="30552"/>
                    <a:pt x="16342" y="30004"/>
                    <a:pt x="17067" y="29234"/>
                  </a:cubicBezTo>
                  <a:cubicBezTo>
                    <a:pt x="17940" y="28326"/>
                    <a:pt x="18474" y="27168"/>
                    <a:pt x="18866" y="26045"/>
                  </a:cubicBezTo>
                  <a:cubicBezTo>
                    <a:pt x="19400" y="24513"/>
                    <a:pt x="19703" y="22928"/>
                    <a:pt x="19757" y="21307"/>
                  </a:cubicBezTo>
                  <a:cubicBezTo>
                    <a:pt x="19775" y="20220"/>
                    <a:pt x="19846" y="18813"/>
                    <a:pt x="20897" y="18100"/>
                  </a:cubicBezTo>
                  <a:cubicBezTo>
                    <a:pt x="21250" y="17849"/>
                    <a:pt x="21596" y="17765"/>
                    <a:pt x="21941" y="17765"/>
                  </a:cubicBezTo>
                  <a:cubicBezTo>
                    <a:pt x="22662" y="17765"/>
                    <a:pt x="23377" y="18136"/>
                    <a:pt x="24139" y="18136"/>
                  </a:cubicBezTo>
                  <a:cubicBezTo>
                    <a:pt x="24151" y="18136"/>
                    <a:pt x="24163" y="18136"/>
                    <a:pt x="24175" y="18136"/>
                  </a:cubicBezTo>
                  <a:cubicBezTo>
                    <a:pt x="26010" y="18100"/>
                    <a:pt x="27738" y="15891"/>
                    <a:pt x="28789" y="13985"/>
                  </a:cubicBezTo>
                  <a:cubicBezTo>
                    <a:pt x="31122" y="9656"/>
                    <a:pt x="33135" y="1"/>
                    <a:pt x="33135"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2" name="Google Shape;2382;p8"/>
            <p:cNvSpPr/>
            <p:nvPr/>
          </p:nvSpPr>
          <p:spPr>
            <a:xfrm>
              <a:off x="7827351" y="-591544"/>
              <a:ext cx="1727789" cy="1846845"/>
            </a:xfrm>
            <a:custGeom>
              <a:rect b="b" l="l" r="r" t="t"/>
              <a:pathLst>
                <a:path extrusionOk="0" h="34810" w="32566">
                  <a:moveTo>
                    <a:pt x="30837" y="0"/>
                  </a:moveTo>
                  <a:cubicBezTo>
                    <a:pt x="27203" y="3207"/>
                    <a:pt x="1" y="33634"/>
                    <a:pt x="1" y="33634"/>
                  </a:cubicBezTo>
                  <a:cubicBezTo>
                    <a:pt x="54" y="33812"/>
                    <a:pt x="161" y="33990"/>
                    <a:pt x="268" y="34150"/>
                  </a:cubicBezTo>
                  <a:cubicBezTo>
                    <a:pt x="553" y="34507"/>
                    <a:pt x="945" y="34738"/>
                    <a:pt x="1408" y="34792"/>
                  </a:cubicBezTo>
                  <a:cubicBezTo>
                    <a:pt x="1499" y="34804"/>
                    <a:pt x="1592" y="34809"/>
                    <a:pt x="1685" y="34809"/>
                  </a:cubicBezTo>
                  <a:cubicBezTo>
                    <a:pt x="3140" y="34809"/>
                    <a:pt x="4817" y="33420"/>
                    <a:pt x="6022" y="32031"/>
                  </a:cubicBezTo>
                  <a:cubicBezTo>
                    <a:pt x="6824" y="31104"/>
                    <a:pt x="7554" y="30124"/>
                    <a:pt x="8195" y="29091"/>
                  </a:cubicBezTo>
                  <a:cubicBezTo>
                    <a:pt x="8516" y="28592"/>
                    <a:pt x="8837" y="28058"/>
                    <a:pt x="9318" y="27720"/>
                  </a:cubicBezTo>
                  <a:cubicBezTo>
                    <a:pt x="9628" y="27503"/>
                    <a:pt x="9942" y="27411"/>
                    <a:pt x="10240" y="27411"/>
                  </a:cubicBezTo>
                  <a:cubicBezTo>
                    <a:pt x="10901" y="27411"/>
                    <a:pt x="11487" y="27862"/>
                    <a:pt x="11794" y="28414"/>
                  </a:cubicBezTo>
                  <a:cubicBezTo>
                    <a:pt x="12257" y="29198"/>
                    <a:pt x="12524" y="30231"/>
                    <a:pt x="13433" y="30534"/>
                  </a:cubicBezTo>
                  <a:cubicBezTo>
                    <a:pt x="13583" y="30582"/>
                    <a:pt x="13745" y="30605"/>
                    <a:pt x="13914" y="30605"/>
                  </a:cubicBezTo>
                  <a:cubicBezTo>
                    <a:pt x="14746" y="30605"/>
                    <a:pt x="15754" y="30057"/>
                    <a:pt x="16479" y="29287"/>
                  </a:cubicBezTo>
                  <a:cubicBezTo>
                    <a:pt x="17352" y="28379"/>
                    <a:pt x="17886" y="27221"/>
                    <a:pt x="18278" y="26098"/>
                  </a:cubicBezTo>
                  <a:cubicBezTo>
                    <a:pt x="18813" y="24566"/>
                    <a:pt x="19115" y="22981"/>
                    <a:pt x="19169" y="21360"/>
                  </a:cubicBezTo>
                  <a:cubicBezTo>
                    <a:pt x="19187" y="20273"/>
                    <a:pt x="19258" y="18866"/>
                    <a:pt x="20309" y="18153"/>
                  </a:cubicBezTo>
                  <a:cubicBezTo>
                    <a:pt x="20668" y="17902"/>
                    <a:pt x="21016" y="17818"/>
                    <a:pt x="21361" y="17818"/>
                  </a:cubicBezTo>
                  <a:cubicBezTo>
                    <a:pt x="22082" y="17818"/>
                    <a:pt x="22789" y="18189"/>
                    <a:pt x="23551" y="18189"/>
                  </a:cubicBezTo>
                  <a:cubicBezTo>
                    <a:pt x="23563" y="18189"/>
                    <a:pt x="23575" y="18189"/>
                    <a:pt x="23587" y="18189"/>
                  </a:cubicBezTo>
                  <a:cubicBezTo>
                    <a:pt x="25422" y="18153"/>
                    <a:pt x="27150" y="15944"/>
                    <a:pt x="28201" y="14038"/>
                  </a:cubicBezTo>
                  <a:cubicBezTo>
                    <a:pt x="30552" y="9709"/>
                    <a:pt x="32565" y="54"/>
                    <a:pt x="32565" y="54"/>
                  </a:cubicBezTo>
                  <a:lnTo>
                    <a:pt x="3083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3" name="Google Shape;2383;p8"/>
            <p:cNvSpPr/>
            <p:nvPr/>
          </p:nvSpPr>
          <p:spPr>
            <a:xfrm>
              <a:off x="8950187" y="-532017"/>
              <a:ext cx="499088" cy="30294"/>
            </a:xfrm>
            <a:custGeom>
              <a:rect b="b" l="l" r="r" t="t"/>
              <a:pathLst>
                <a:path extrusionOk="0" h="571" w="9407">
                  <a:moveTo>
                    <a:pt x="107" y="1"/>
                  </a:moveTo>
                  <a:cubicBezTo>
                    <a:pt x="54" y="1"/>
                    <a:pt x="0" y="54"/>
                    <a:pt x="0" y="108"/>
                  </a:cubicBezTo>
                  <a:cubicBezTo>
                    <a:pt x="0" y="179"/>
                    <a:pt x="36" y="214"/>
                    <a:pt x="107" y="232"/>
                  </a:cubicBezTo>
                  <a:cubicBezTo>
                    <a:pt x="1817" y="268"/>
                    <a:pt x="3278" y="339"/>
                    <a:pt x="4685" y="393"/>
                  </a:cubicBezTo>
                  <a:cubicBezTo>
                    <a:pt x="6093" y="464"/>
                    <a:pt x="7536" y="517"/>
                    <a:pt x="9264" y="571"/>
                  </a:cubicBezTo>
                  <a:cubicBezTo>
                    <a:pt x="9406" y="571"/>
                    <a:pt x="9406" y="339"/>
                    <a:pt x="9264" y="339"/>
                  </a:cubicBezTo>
                  <a:cubicBezTo>
                    <a:pt x="7553" y="304"/>
                    <a:pt x="6093" y="232"/>
                    <a:pt x="4685" y="179"/>
                  </a:cubicBezTo>
                  <a:cubicBezTo>
                    <a:pt x="3278" y="108"/>
                    <a:pt x="1817" y="54"/>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4" name="Google Shape;2384;p8"/>
            <p:cNvSpPr/>
            <p:nvPr/>
          </p:nvSpPr>
          <p:spPr>
            <a:xfrm>
              <a:off x="8599553" y="-405377"/>
              <a:ext cx="675815" cy="52047"/>
            </a:xfrm>
            <a:custGeom>
              <a:rect b="b" l="l" r="r" t="t"/>
              <a:pathLst>
                <a:path extrusionOk="0" h="981" w="12738">
                  <a:moveTo>
                    <a:pt x="107" y="1"/>
                  </a:moveTo>
                  <a:cubicBezTo>
                    <a:pt x="53" y="1"/>
                    <a:pt x="0" y="54"/>
                    <a:pt x="0" y="108"/>
                  </a:cubicBezTo>
                  <a:cubicBezTo>
                    <a:pt x="0" y="179"/>
                    <a:pt x="53" y="232"/>
                    <a:pt x="107" y="232"/>
                  </a:cubicBezTo>
                  <a:lnTo>
                    <a:pt x="125" y="232"/>
                  </a:lnTo>
                  <a:cubicBezTo>
                    <a:pt x="1443" y="232"/>
                    <a:pt x="9816" y="749"/>
                    <a:pt x="12613" y="981"/>
                  </a:cubicBezTo>
                  <a:cubicBezTo>
                    <a:pt x="12684" y="981"/>
                    <a:pt x="12737" y="927"/>
                    <a:pt x="12737" y="874"/>
                  </a:cubicBezTo>
                  <a:cubicBezTo>
                    <a:pt x="12737" y="802"/>
                    <a:pt x="12702" y="749"/>
                    <a:pt x="12630" y="749"/>
                  </a:cubicBezTo>
                  <a:cubicBezTo>
                    <a:pt x="9834" y="517"/>
                    <a:pt x="1443" y="1"/>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5" name="Google Shape;2385;p8"/>
            <p:cNvSpPr/>
            <p:nvPr/>
          </p:nvSpPr>
          <p:spPr>
            <a:xfrm>
              <a:off x="8574936" y="-252263"/>
              <a:ext cx="533150" cy="54859"/>
            </a:xfrm>
            <a:custGeom>
              <a:rect b="b" l="l" r="r" t="t"/>
              <a:pathLst>
                <a:path extrusionOk="0" h="1034" w="10049">
                  <a:moveTo>
                    <a:pt x="126" y="1"/>
                  </a:moveTo>
                  <a:cubicBezTo>
                    <a:pt x="72" y="1"/>
                    <a:pt x="19" y="54"/>
                    <a:pt x="1" y="108"/>
                  </a:cubicBezTo>
                  <a:cubicBezTo>
                    <a:pt x="1" y="161"/>
                    <a:pt x="36" y="215"/>
                    <a:pt x="108" y="232"/>
                  </a:cubicBezTo>
                  <a:lnTo>
                    <a:pt x="1105" y="321"/>
                  </a:lnTo>
                  <a:cubicBezTo>
                    <a:pt x="4241" y="624"/>
                    <a:pt x="6717" y="874"/>
                    <a:pt x="9941" y="1034"/>
                  </a:cubicBezTo>
                  <a:cubicBezTo>
                    <a:pt x="9995" y="1034"/>
                    <a:pt x="10048" y="981"/>
                    <a:pt x="10048" y="927"/>
                  </a:cubicBezTo>
                  <a:cubicBezTo>
                    <a:pt x="10048" y="874"/>
                    <a:pt x="10012" y="820"/>
                    <a:pt x="9941" y="820"/>
                  </a:cubicBezTo>
                  <a:cubicBezTo>
                    <a:pt x="6717" y="642"/>
                    <a:pt x="4241" y="410"/>
                    <a:pt x="1123" y="108"/>
                  </a:cubicBezTo>
                  <a:lnTo>
                    <a:pt x="126" y="1"/>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6" name="Google Shape;2386;p8"/>
            <p:cNvSpPr/>
            <p:nvPr/>
          </p:nvSpPr>
          <p:spPr>
            <a:xfrm>
              <a:off x="8535252" y="-32036"/>
              <a:ext cx="382845" cy="26527"/>
            </a:xfrm>
            <a:custGeom>
              <a:rect b="b" l="l" r="r" t="t"/>
              <a:pathLst>
                <a:path extrusionOk="0" h="500" w="7216">
                  <a:moveTo>
                    <a:pt x="161" y="1"/>
                  </a:moveTo>
                  <a:cubicBezTo>
                    <a:pt x="1" y="1"/>
                    <a:pt x="1" y="232"/>
                    <a:pt x="161" y="232"/>
                  </a:cubicBezTo>
                  <a:cubicBezTo>
                    <a:pt x="1550" y="250"/>
                    <a:pt x="2602" y="303"/>
                    <a:pt x="3617" y="357"/>
                  </a:cubicBezTo>
                  <a:cubicBezTo>
                    <a:pt x="4650" y="410"/>
                    <a:pt x="5701" y="464"/>
                    <a:pt x="7109" y="499"/>
                  </a:cubicBezTo>
                  <a:cubicBezTo>
                    <a:pt x="7162" y="481"/>
                    <a:pt x="7215" y="446"/>
                    <a:pt x="7215" y="375"/>
                  </a:cubicBezTo>
                  <a:cubicBezTo>
                    <a:pt x="7215" y="321"/>
                    <a:pt x="7162" y="268"/>
                    <a:pt x="7109" y="268"/>
                  </a:cubicBezTo>
                  <a:cubicBezTo>
                    <a:pt x="5701" y="232"/>
                    <a:pt x="4650" y="179"/>
                    <a:pt x="3635" y="143"/>
                  </a:cubicBezTo>
                  <a:cubicBezTo>
                    <a:pt x="2602" y="90"/>
                    <a:pt x="1550" y="36"/>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7" name="Google Shape;2387;p8"/>
            <p:cNvSpPr/>
            <p:nvPr/>
          </p:nvSpPr>
          <p:spPr>
            <a:xfrm>
              <a:off x="8151565" y="105003"/>
              <a:ext cx="632309" cy="37881"/>
            </a:xfrm>
            <a:custGeom>
              <a:rect b="b" l="l" r="r" t="t"/>
              <a:pathLst>
                <a:path extrusionOk="0" h="714" w="11918">
                  <a:moveTo>
                    <a:pt x="125" y="1"/>
                  </a:moveTo>
                  <a:cubicBezTo>
                    <a:pt x="53" y="1"/>
                    <a:pt x="0" y="54"/>
                    <a:pt x="0" y="107"/>
                  </a:cubicBezTo>
                  <a:cubicBezTo>
                    <a:pt x="0" y="179"/>
                    <a:pt x="53" y="232"/>
                    <a:pt x="107" y="232"/>
                  </a:cubicBezTo>
                  <a:cubicBezTo>
                    <a:pt x="3581" y="428"/>
                    <a:pt x="7963" y="606"/>
                    <a:pt x="11793" y="713"/>
                  </a:cubicBezTo>
                  <a:cubicBezTo>
                    <a:pt x="11847" y="713"/>
                    <a:pt x="11900" y="660"/>
                    <a:pt x="11900" y="606"/>
                  </a:cubicBezTo>
                  <a:cubicBezTo>
                    <a:pt x="11918" y="535"/>
                    <a:pt x="11864" y="482"/>
                    <a:pt x="11793" y="482"/>
                  </a:cubicBezTo>
                  <a:cubicBezTo>
                    <a:pt x="7963" y="393"/>
                    <a:pt x="3599" y="214"/>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8" name="Google Shape;2388;p8"/>
            <p:cNvSpPr/>
            <p:nvPr/>
          </p:nvSpPr>
          <p:spPr>
            <a:xfrm>
              <a:off x="8000307" y="264642"/>
              <a:ext cx="621009" cy="64409"/>
            </a:xfrm>
            <a:custGeom>
              <a:rect b="b" l="l" r="r" t="t"/>
              <a:pathLst>
                <a:path extrusionOk="0" h="1214" w="11705">
                  <a:moveTo>
                    <a:pt x="354" y="1"/>
                  </a:moveTo>
                  <a:cubicBezTo>
                    <a:pt x="279" y="1"/>
                    <a:pt x="209" y="1"/>
                    <a:pt x="143" y="2"/>
                  </a:cubicBezTo>
                  <a:cubicBezTo>
                    <a:pt x="1" y="2"/>
                    <a:pt x="1" y="216"/>
                    <a:pt x="143" y="216"/>
                  </a:cubicBezTo>
                  <a:cubicBezTo>
                    <a:pt x="203" y="215"/>
                    <a:pt x="267" y="215"/>
                    <a:pt x="335" y="215"/>
                  </a:cubicBezTo>
                  <a:cubicBezTo>
                    <a:pt x="1715" y="215"/>
                    <a:pt x="4746" y="398"/>
                    <a:pt x="11384" y="1196"/>
                  </a:cubicBezTo>
                  <a:lnTo>
                    <a:pt x="11527" y="1214"/>
                  </a:lnTo>
                  <a:lnTo>
                    <a:pt x="11544" y="1214"/>
                  </a:lnTo>
                  <a:cubicBezTo>
                    <a:pt x="11687" y="1214"/>
                    <a:pt x="11705" y="1000"/>
                    <a:pt x="11544" y="982"/>
                  </a:cubicBezTo>
                  <a:lnTo>
                    <a:pt x="11402" y="964"/>
                  </a:lnTo>
                  <a:cubicBezTo>
                    <a:pt x="4793" y="170"/>
                    <a:pt x="1744" y="1"/>
                    <a:pt x="354"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89" name="Google Shape;2389;p8"/>
            <p:cNvSpPr/>
            <p:nvPr/>
          </p:nvSpPr>
          <p:spPr>
            <a:xfrm>
              <a:off x="7969112" y="408366"/>
              <a:ext cx="540684" cy="43558"/>
            </a:xfrm>
            <a:custGeom>
              <a:rect b="b" l="l" r="r" t="t"/>
              <a:pathLst>
                <a:path extrusionOk="0" h="821" w="10191">
                  <a:moveTo>
                    <a:pt x="126" y="1"/>
                  </a:moveTo>
                  <a:cubicBezTo>
                    <a:pt x="72" y="1"/>
                    <a:pt x="19" y="54"/>
                    <a:pt x="1" y="108"/>
                  </a:cubicBezTo>
                  <a:cubicBezTo>
                    <a:pt x="1" y="161"/>
                    <a:pt x="54" y="215"/>
                    <a:pt x="108" y="233"/>
                  </a:cubicBezTo>
                  <a:cubicBezTo>
                    <a:pt x="3403" y="482"/>
                    <a:pt x="6735" y="678"/>
                    <a:pt x="10030" y="820"/>
                  </a:cubicBezTo>
                  <a:lnTo>
                    <a:pt x="10048" y="820"/>
                  </a:lnTo>
                  <a:cubicBezTo>
                    <a:pt x="10191" y="820"/>
                    <a:pt x="10191" y="607"/>
                    <a:pt x="10048" y="607"/>
                  </a:cubicBezTo>
                  <a:cubicBezTo>
                    <a:pt x="6753" y="446"/>
                    <a:pt x="3421" y="250"/>
                    <a:pt x="12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0" name="Google Shape;2390;p8"/>
            <p:cNvSpPr/>
            <p:nvPr/>
          </p:nvSpPr>
          <p:spPr>
            <a:xfrm>
              <a:off x="8107105" y="604029"/>
              <a:ext cx="247714" cy="25573"/>
            </a:xfrm>
            <a:custGeom>
              <a:rect b="b" l="l" r="r" t="t"/>
              <a:pathLst>
                <a:path extrusionOk="0" h="482" w="4669">
                  <a:moveTo>
                    <a:pt x="161" y="1"/>
                  </a:moveTo>
                  <a:cubicBezTo>
                    <a:pt x="1" y="1"/>
                    <a:pt x="1" y="214"/>
                    <a:pt x="161" y="214"/>
                  </a:cubicBezTo>
                  <a:cubicBezTo>
                    <a:pt x="1123" y="232"/>
                    <a:pt x="1960" y="303"/>
                    <a:pt x="2762" y="357"/>
                  </a:cubicBezTo>
                  <a:cubicBezTo>
                    <a:pt x="3368" y="410"/>
                    <a:pt x="3938" y="446"/>
                    <a:pt x="4526" y="482"/>
                  </a:cubicBezTo>
                  <a:cubicBezTo>
                    <a:pt x="4668" y="482"/>
                    <a:pt x="4668" y="250"/>
                    <a:pt x="4526" y="250"/>
                  </a:cubicBezTo>
                  <a:cubicBezTo>
                    <a:pt x="3956" y="232"/>
                    <a:pt x="3385" y="179"/>
                    <a:pt x="2780" y="143"/>
                  </a:cubicBezTo>
                  <a:cubicBezTo>
                    <a:pt x="1960" y="72"/>
                    <a:pt x="1123" y="1"/>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1" name="Google Shape;2391;p8"/>
            <p:cNvSpPr/>
            <p:nvPr/>
          </p:nvSpPr>
          <p:spPr>
            <a:xfrm>
              <a:off x="8010706" y="751466"/>
              <a:ext cx="233495" cy="23663"/>
            </a:xfrm>
            <a:custGeom>
              <a:rect b="b" l="l" r="r" t="t"/>
              <a:pathLst>
                <a:path extrusionOk="0" h="446" w="4401">
                  <a:moveTo>
                    <a:pt x="4276" y="1"/>
                  </a:moveTo>
                  <a:cubicBezTo>
                    <a:pt x="3492" y="107"/>
                    <a:pt x="2637" y="125"/>
                    <a:pt x="1818" y="143"/>
                  </a:cubicBezTo>
                  <a:cubicBezTo>
                    <a:pt x="1248" y="161"/>
                    <a:pt x="660" y="179"/>
                    <a:pt x="108" y="214"/>
                  </a:cubicBezTo>
                  <a:cubicBezTo>
                    <a:pt x="54" y="214"/>
                    <a:pt x="1" y="268"/>
                    <a:pt x="1" y="339"/>
                  </a:cubicBezTo>
                  <a:cubicBezTo>
                    <a:pt x="1" y="393"/>
                    <a:pt x="54" y="446"/>
                    <a:pt x="108" y="446"/>
                  </a:cubicBezTo>
                  <a:lnTo>
                    <a:pt x="125" y="446"/>
                  </a:lnTo>
                  <a:cubicBezTo>
                    <a:pt x="678" y="410"/>
                    <a:pt x="1248" y="393"/>
                    <a:pt x="1818" y="375"/>
                  </a:cubicBezTo>
                  <a:cubicBezTo>
                    <a:pt x="2637" y="357"/>
                    <a:pt x="3510" y="321"/>
                    <a:pt x="4294" y="232"/>
                  </a:cubicBezTo>
                  <a:cubicBezTo>
                    <a:pt x="4365" y="214"/>
                    <a:pt x="4401" y="161"/>
                    <a:pt x="4401" y="107"/>
                  </a:cubicBezTo>
                  <a:cubicBezTo>
                    <a:pt x="4383" y="36"/>
                    <a:pt x="4330" y="1"/>
                    <a:pt x="427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2" name="Google Shape;2392;p8"/>
            <p:cNvSpPr/>
            <p:nvPr/>
          </p:nvSpPr>
          <p:spPr>
            <a:xfrm>
              <a:off x="7917172" y="847706"/>
              <a:ext cx="242939" cy="46529"/>
            </a:xfrm>
            <a:custGeom>
              <a:rect b="b" l="l" r="r" t="t"/>
              <a:pathLst>
                <a:path extrusionOk="0" h="877" w="4579">
                  <a:moveTo>
                    <a:pt x="4458" y="0"/>
                  </a:moveTo>
                  <a:cubicBezTo>
                    <a:pt x="4451" y="0"/>
                    <a:pt x="4443" y="1"/>
                    <a:pt x="4436" y="4"/>
                  </a:cubicBezTo>
                  <a:cubicBezTo>
                    <a:pt x="3492" y="200"/>
                    <a:pt x="2548" y="360"/>
                    <a:pt x="1603" y="449"/>
                  </a:cubicBezTo>
                  <a:cubicBezTo>
                    <a:pt x="1069" y="520"/>
                    <a:pt x="588" y="574"/>
                    <a:pt x="143" y="645"/>
                  </a:cubicBezTo>
                  <a:cubicBezTo>
                    <a:pt x="0" y="663"/>
                    <a:pt x="18" y="877"/>
                    <a:pt x="160" y="877"/>
                  </a:cubicBezTo>
                  <a:lnTo>
                    <a:pt x="178" y="859"/>
                  </a:lnTo>
                  <a:cubicBezTo>
                    <a:pt x="624" y="805"/>
                    <a:pt x="1105" y="734"/>
                    <a:pt x="1621" y="681"/>
                  </a:cubicBezTo>
                  <a:cubicBezTo>
                    <a:pt x="2619" y="556"/>
                    <a:pt x="3652" y="413"/>
                    <a:pt x="4489" y="235"/>
                  </a:cubicBezTo>
                  <a:cubicBezTo>
                    <a:pt x="4543" y="217"/>
                    <a:pt x="4578" y="146"/>
                    <a:pt x="4561" y="93"/>
                  </a:cubicBezTo>
                  <a:cubicBezTo>
                    <a:pt x="4561" y="46"/>
                    <a:pt x="4507" y="0"/>
                    <a:pt x="445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3" name="Google Shape;2393;p8"/>
            <p:cNvSpPr/>
            <p:nvPr/>
          </p:nvSpPr>
          <p:spPr>
            <a:xfrm>
              <a:off x="9412766" y="-492810"/>
              <a:ext cx="46901" cy="281245"/>
            </a:xfrm>
            <a:custGeom>
              <a:rect b="b" l="l" r="r" t="t"/>
              <a:pathLst>
                <a:path extrusionOk="0" h="5301" w="884">
                  <a:moveTo>
                    <a:pt x="123" y="1"/>
                  </a:moveTo>
                  <a:cubicBezTo>
                    <a:pt x="62" y="1"/>
                    <a:pt x="1" y="41"/>
                    <a:pt x="10" y="117"/>
                  </a:cubicBezTo>
                  <a:cubicBezTo>
                    <a:pt x="188" y="1827"/>
                    <a:pt x="260" y="2255"/>
                    <a:pt x="331" y="2664"/>
                  </a:cubicBezTo>
                  <a:cubicBezTo>
                    <a:pt x="402" y="3074"/>
                    <a:pt x="473" y="3502"/>
                    <a:pt x="651" y="5194"/>
                  </a:cubicBezTo>
                  <a:cubicBezTo>
                    <a:pt x="651" y="5247"/>
                    <a:pt x="705" y="5301"/>
                    <a:pt x="758" y="5301"/>
                  </a:cubicBezTo>
                  <a:lnTo>
                    <a:pt x="776" y="5301"/>
                  </a:lnTo>
                  <a:cubicBezTo>
                    <a:pt x="830" y="5283"/>
                    <a:pt x="883" y="5230"/>
                    <a:pt x="865" y="5176"/>
                  </a:cubicBezTo>
                  <a:cubicBezTo>
                    <a:pt x="687" y="3466"/>
                    <a:pt x="616" y="3038"/>
                    <a:pt x="545" y="2629"/>
                  </a:cubicBezTo>
                  <a:cubicBezTo>
                    <a:pt x="491" y="2219"/>
                    <a:pt x="420" y="1809"/>
                    <a:pt x="242" y="99"/>
                  </a:cubicBezTo>
                  <a:cubicBezTo>
                    <a:pt x="233" y="32"/>
                    <a:pt x="178" y="1"/>
                    <a:pt x="12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4" name="Google Shape;2394;p8"/>
            <p:cNvSpPr/>
            <p:nvPr/>
          </p:nvSpPr>
          <p:spPr>
            <a:xfrm>
              <a:off x="9276258" y="-381928"/>
              <a:ext cx="78468" cy="476593"/>
            </a:xfrm>
            <a:custGeom>
              <a:rect b="b" l="l" r="r" t="t"/>
              <a:pathLst>
                <a:path extrusionOk="0" h="8983" w="1479">
                  <a:moveTo>
                    <a:pt x="128" y="1"/>
                  </a:moveTo>
                  <a:cubicBezTo>
                    <a:pt x="121" y="1"/>
                    <a:pt x="114" y="2"/>
                    <a:pt x="107" y="4"/>
                  </a:cubicBezTo>
                  <a:cubicBezTo>
                    <a:pt x="36" y="22"/>
                    <a:pt x="0" y="75"/>
                    <a:pt x="18" y="129"/>
                  </a:cubicBezTo>
                  <a:cubicBezTo>
                    <a:pt x="463" y="2926"/>
                    <a:pt x="1158" y="7629"/>
                    <a:pt x="1247" y="8876"/>
                  </a:cubicBezTo>
                  <a:cubicBezTo>
                    <a:pt x="1247" y="8929"/>
                    <a:pt x="1301" y="8983"/>
                    <a:pt x="1354" y="8983"/>
                  </a:cubicBezTo>
                  <a:lnTo>
                    <a:pt x="1372" y="8983"/>
                  </a:lnTo>
                  <a:cubicBezTo>
                    <a:pt x="1425" y="8983"/>
                    <a:pt x="1479" y="8929"/>
                    <a:pt x="1479" y="8858"/>
                  </a:cubicBezTo>
                  <a:cubicBezTo>
                    <a:pt x="1372" y="7611"/>
                    <a:pt x="677" y="2890"/>
                    <a:pt x="232" y="93"/>
                  </a:cubicBezTo>
                  <a:cubicBezTo>
                    <a:pt x="216" y="47"/>
                    <a:pt x="174"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5" name="Google Shape;2395;p8"/>
            <p:cNvSpPr/>
            <p:nvPr/>
          </p:nvSpPr>
          <p:spPr>
            <a:xfrm>
              <a:off x="9123144" y="-242820"/>
              <a:ext cx="95499" cy="541638"/>
            </a:xfrm>
            <a:custGeom>
              <a:rect b="b" l="l" r="r" t="t"/>
              <a:pathLst>
                <a:path extrusionOk="0" h="10209" w="1800">
                  <a:moveTo>
                    <a:pt x="107" y="1"/>
                  </a:moveTo>
                  <a:cubicBezTo>
                    <a:pt x="36" y="1"/>
                    <a:pt x="0" y="72"/>
                    <a:pt x="0" y="126"/>
                  </a:cubicBezTo>
                  <a:cubicBezTo>
                    <a:pt x="446" y="3599"/>
                    <a:pt x="926" y="6468"/>
                    <a:pt x="1568" y="10102"/>
                  </a:cubicBezTo>
                  <a:cubicBezTo>
                    <a:pt x="1568" y="10155"/>
                    <a:pt x="1621" y="10209"/>
                    <a:pt x="1675" y="10209"/>
                  </a:cubicBezTo>
                  <a:lnTo>
                    <a:pt x="1693" y="10209"/>
                  </a:lnTo>
                  <a:cubicBezTo>
                    <a:pt x="1764" y="10191"/>
                    <a:pt x="1799" y="10137"/>
                    <a:pt x="1782" y="10066"/>
                  </a:cubicBezTo>
                  <a:cubicBezTo>
                    <a:pt x="1158" y="6432"/>
                    <a:pt x="677" y="3582"/>
                    <a:pt x="232" y="90"/>
                  </a:cubicBezTo>
                  <a:cubicBezTo>
                    <a:pt x="214" y="37"/>
                    <a:pt x="160" y="1"/>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6" name="Google Shape;2396;p8"/>
            <p:cNvSpPr/>
            <p:nvPr/>
          </p:nvSpPr>
          <p:spPr>
            <a:xfrm>
              <a:off x="8941646" y="-49968"/>
              <a:ext cx="59634" cy="405499"/>
            </a:xfrm>
            <a:custGeom>
              <a:rect b="b" l="l" r="r" t="t"/>
              <a:pathLst>
                <a:path extrusionOk="0" h="7643" w="1124">
                  <a:moveTo>
                    <a:pt x="108" y="0"/>
                  </a:moveTo>
                  <a:cubicBezTo>
                    <a:pt x="36" y="0"/>
                    <a:pt x="1" y="53"/>
                    <a:pt x="1" y="125"/>
                  </a:cubicBezTo>
                  <a:cubicBezTo>
                    <a:pt x="143" y="1514"/>
                    <a:pt x="286" y="2690"/>
                    <a:pt x="446" y="3830"/>
                  </a:cubicBezTo>
                  <a:cubicBezTo>
                    <a:pt x="606" y="4970"/>
                    <a:pt x="767" y="6164"/>
                    <a:pt x="892" y="7553"/>
                  </a:cubicBezTo>
                  <a:cubicBezTo>
                    <a:pt x="892" y="7607"/>
                    <a:pt x="945" y="7642"/>
                    <a:pt x="998" y="7642"/>
                  </a:cubicBezTo>
                  <a:lnTo>
                    <a:pt x="1016" y="7642"/>
                  </a:lnTo>
                  <a:cubicBezTo>
                    <a:pt x="1070" y="7642"/>
                    <a:pt x="1123" y="7589"/>
                    <a:pt x="1123" y="7518"/>
                  </a:cubicBezTo>
                  <a:cubicBezTo>
                    <a:pt x="981" y="6128"/>
                    <a:pt x="838" y="4952"/>
                    <a:pt x="678" y="3812"/>
                  </a:cubicBezTo>
                  <a:cubicBezTo>
                    <a:pt x="517" y="2672"/>
                    <a:pt x="357" y="1479"/>
                    <a:pt x="232" y="107"/>
                  </a:cubicBezTo>
                  <a:cubicBezTo>
                    <a:pt x="215" y="36"/>
                    <a:pt x="161" y="0"/>
                    <a:pt x="10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7" name="Google Shape;2397;p8"/>
            <p:cNvSpPr/>
            <p:nvPr/>
          </p:nvSpPr>
          <p:spPr>
            <a:xfrm>
              <a:off x="8799885" y="99326"/>
              <a:ext cx="55814" cy="363002"/>
            </a:xfrm>
            <a:custGeom>
              <a:rect b="b" l="l" r="r" t="t"/>
              <a:pathLst>
                <a:path extrusionOk="0" h="6842" w="1052">
                  <a:moveTo>
                    <a:pt x="108" y="1"/>
                  </a:moveTo>
                  <a:cubicBezTo>
                    <a:pt x="54" y="1"/>
                    <a:pt x="1" y="54"/>
                    <a:pt x="18" y="125"/>
                  </a:cubicBezTo>
                  <a:cubicBezTo>
                    <a:pt x="143" y="1355"/>
                    <a:pt x="339" y="2904"/>
                    <a:pt x="535" y="4383"/>
                  </a:cubicBezTo>
                  <a:cubicBezTo>
                    <a:pt x="624" y="5202"/>
                    <a:pt x="731" y="6004"/>
                    <a:pt x="820" y="6735"/>
                  </a:cubicBezTo>
                  <a:cubicBezTo>
                    <a:pt x="838" y="6806"/>
                    <a:pt x="874" y="6841"/>
                    <a:pt x="945" y="6841"/>
                  </a:cubicBezTo>
                  <a:cubicBezTo>
                    <a:pt x="1016" y="6824"/>
                    <a:pt x="1052" y="6770"/>
                    <a:pt x="1052" y="6717"/>
                  </a:cubicBezTo>
                  <a:cubicBezTo>
                    <a:pt x="963" y="5969"/>
                    <a:pt x="856" y="5167"/>
                    <a:pt x="749" y="4365"/>
                  </a:cubicBezTo>
                  <a:cubicBezTo>
                    <a:pt x="553" y="2869"/>
                    <a:pt x="357" y="1337"/>
                    <a:pt x="232" y="108"/>
                  </a:cubicBezTo>
                  <a:cubicBezTo>
                    <a:pt x="232" y="36"/>
                    <a:pt x="179" y="1"/>
                    <a:pt x="10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8" name="Google Shape;2398;p8"/>
            <p:cNvSpPr/>
            <p:nvPr/>
          </p:nvSpPr>
          <p:spPr>
            <a:xfrm>
              <a:off x="8636373" y="289047"/>
              <a:ext cx="102131" cy="619364"/>
            </a:xfrm>
            <a:custGeom>
              <a:rect b="b" l="l" r="r" t="t"/>
              <a:pathLst>
                <a:path extrusionOk="0" h="11674" w="1925">
                  <a:moveTo>
                    <a:pt x="135" y="1"/>
                  </a:moveTo>
                  <a:cubicBezTo>
                    <a:pt x="126" y="1"/>
                    <a:pt x="117" y="2"/>
                    <a:pt x="108" y="5"/>
                  </a:cubicBezTo>
                  <a:cubicBezTo>
                    <a:pt x="36" y="5"/>
                    <a:pt x="1" y="77"/>
                    <a:pt x="19" y="130"/>
                  </a:cubicBezTo>
                  <a:cubicBezTo>
                    <a:pt x="304" y="1609"/>
                    <a:pt x="1533" y="8681"/>
                    <a:pt x="1693" y="11567"/>
                  </a:cubicBezTo>
                  <a:cubicBezTo>
                    <a:pt x="1711" y="11620"/>
                    <a:pt x="1747" y="11674"/>
                    <a:pt x="1818" y="11674"/>
                  </a:cubicBezTo>
                  <a:cubicBezTo>
                    <a:pt x="1871" y="11674"/>
                    <a:pt x="1925" y="11620"/>
                    <a:pt x="1925" y="11549"/>
                  </a:cubicBezTo>
                  <a:cubicBezTo>
                    <a:pt x="1747" y="8645"/>
                    <a:pt x="517" y="1573"/>
                    <a:pt x="232" y="94"/>
                  </a:cubicBezTo>
                  <a:cubicBezTo>
                    <a:pt x="218" y="35"/>
                    <a:pt x="178" y="1"/>
                    <a:pt x="13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399" name="Google Shape;2399;p8"/>
            <p:cNvSpPr/>
            <p:nvPr/>
          </p:nvSpPr>
          <p:spPr>
            <a:xfrm>
              <a:off x="8519601" y="422160"/>
              <a:ext cx="92263" cy="599681"/>
            </a:xfrm>
            <a:custGeom>
              <a:rect b="b" l="l" r="r" t="t"/>
              <a:pathLst>
                <a:path extrusionOk="0" h="11303" w="1739">
                  <a:moveTo>
                    <a:pt x="118" y="1"/>
                  </a:moveTo>
                  <a:cubicBezTo>
                    <a:pt x="60" y="1"/>
                    <a:pt x="1" y="46"/>
                    <a:pt x="11" y="133"/>
                  </a:cubicBezTo>
                  <a:cubicBezTo>
                    <a:pt x="403" y="3429"/>
                    <a:pt x="1026" y="7989"/>
                    <a:pt x="1525" y="11213"/>
                  </a:cubicBezTo>
                  <a:cubicBezTo>
                    <a:pt x="1525" y="11267"/>
                    <a:pt x="1578" y="11302"/>
                    <a:pt x="1632" y="11302"/>
                  </a:cubicBezTo>
                  <a:lnTo>
                    <a:pt x="1650" y="11302"/>
                  </a:lnTo>
                  <a:cubicBezTo>
                    <a:pt x="1703" y="11285"/>
                    <a:pt x="1739" y="11231"/>
                    <a:pt x="1739" y="11178"/>
                  </a:cubicBezTo>
                  <a:cubicBezTo>
                    <a:pt x="1240" y="7953"/>
                    <a:pt x="634" y="3411"/>
                    <a:pt x="224" y="97"/>
                  </a:cubicBezTo>
                  <a:cubicBezTo>
                    <a:pt x="216" y="32"/>
                    <a:pt x="167" y="1"/>
                    <a:pt x="11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0" name="Google Shape;2400;p8"/>
            <p:cNvSpPr/>
            <p:nvPr/>
          </p:nvSpPr>
          <p:spPr>
            <a:xfrm>
              <a:off x="8355186" y="605992"/>
              <a:ext cx="50668" cy="263683"/>
            </a:xfrm>
            <a:custGeom>
              <a:rect b="b" l="l" r="r" t="t"/>
              <a:pathLst>
                <a:path extrusionOk="0" h="4970" w="955">
                  <a:moveTo>
                    <a:pt x="128" y="1"/>
                  </a:moveTo>
                  <a:cubicBezTo>
                    <a:pt x="64" y="1"/>
                    <a:pt x="0" y="46"/>
                    <a:pt x="10" y="124"/>
                  </a:cubicBezTo>
                  <a:cubicBezTo>
                    <a:pt x="81" y="730"/>
                    <a:pt x="188" y="1389"/>
                    <a:pt x="313" y="2083"/>
                  </a:cubicBezTo>
                  <a:cubicBezTo>
                    <a:pt x="473" y="2992"/>
                    <a:pt x="651" y="3936"/>
                    <a:pt x="723" y="4880"/>
                  </a:cubicBezTo>
                  <a:cubicBezTo>
                    <a:pt x="723" y="4934"/>
                    <a:pt x="776" y="4969"/>
                    <a:pt x="829" y="4969"/>
                  </a:cubicBezTo>
                  <a:lnTo>
                    <a:pt x="847" y="4969"/>
                  </a:lnTo>
                  <a:cubicBezTo>
                    <a:pt x="901" y="4969"/>
                    <a:pt x="954" y="4916"/>
                    <a:pt x="954" y="4845"/>
                  </a:cubicBezTo>
                  <a:cubicBezTo>
                    <a:pt x="865" y="3901"/>
                    <a:pt x="705" y="2956"/>
                    <a:pt x="544" y="2048"/>
                  </a:cubicBezTo>
                  <a:cubicBezTo>
                    <a:pt x="420" y="1353"/>
                    <a:pt x="295" y="694"/>
                    <a:pt x="242" y="106"/>
                  </a:cubicBezTo>
                  <a:cubicBezTo>
                    <a:pt x="233" y="33"/>
                    <a:pt x="181"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1" name="Google Shape;2401;p8"/>
            <p:cNvSpPr/>
            <p:nvPr/>
          </p:nvSpPr>
          <p:spPr>
            <a:xfrm>
              <a:off x="8230933" y="757143"/>
              <a:ext cx="17986" cy="212697"/>
            </a:xfrm>
            <a:custGeom>
              <a:rect b="b" l="l" r="r" t="t"/>
              <a:pathLst>
                <a:path extrusionOk="0" h="4009" w="339">
                  <a:moveTo>
                    <a:pt x="143" y="0"/>
                  </a:moveTo>
                  <a:cubicBezTo>
                    <a:pt x="72" y="0"/>
                    <a:pt x="18" y="54"/>
                    <a:pt x="18" y="107"/>
                  </a:cubicBezTo>
                  <a:cubicBezTo>
                    <a:pt x="0" y="856"/>
                    <a:pt x="0" y="1604"/>
                    <a:pt x="54" y="2334"/>
                  </a:cubicBezTo>
                  <a:cubicBezTo>
                    <a:pt x="90" y="2833"/>
                    <a:pt x="107" y="3350"/>
                    <a:pt x="107" y="3902"/>
                  </a:cubicBezTo>
                  <a:cubicBezTo>
                    <a:pt x="107" y="3955"/>
                    <a:pt x="161" y="4009"/>
                    <a:pt x="232" y="4009"/>
                  </a:cubicBezTo>
                  <a:cubicBezTo>
                    <a:pt x="285" y="4009"/>
                    <a:pt x="339" y="3955"/>
                    <a:pt x="339" y="3902"/>
                  </a:cubicBezTo>
                  <a:cubicBezTo>
                    <a:pt x="339" y="3332"/>
                    <a:pt x="303" y="2815"/>
                    <a:pt x="285" y="2316"/>
                  </a:cubicBezTo>
                  <a:cubicBezTo>
                    <a:pt x="232" y="1586"/>
                    <a:pt x="214" y="856"/>
                    <a:pt x="250" y="125"/>
                  </a:cubicBezTo>
                  <a:cubicBezTo>
                    <a:pt x="250" y="54"/>
                    <a:pt x="196" y="18"/>
                    <a:pt x="1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2" name="Google Shape;2402;p8"/>
            <p:cNvSpPr/>
            <p:nvPr/>
          </p:nvSpPr>
          <p:spPr>
            <a:xfrm>
              <a:off x="7829261" y="917844"/>
              <a:ext cx="277531" cy="274135"/>
            </a:xfrm>
            <a:custGeom>
              <a:rect b="b" l="l" r="r" t="t"/>
              <a:pathLst>
                <a:path extrusionOk="0" h="5167" w="5231">
                  <a:moveTo>
                    <a:pt x="5068" y="0"/>
                  </a:moveTo>
                  <a:cubicBezTo>
                    <a:pt x="5041" y="0"/>
                    <a:pt x="5013" y="11"/>
                    <a:pt x="4988" y="36"/>
                  </a:cubicBezTo>
                  <a:cubicBezTo>
                    <a:pt x="4258" y="784"/>
                    <a:pt x="3367" y="1657"/>
                    <a:pt x="2530" y="2494"/>
                  </a:cubicBezTo>
                  <a:cubicBezTo>
                    <a:pt x="1675" y="3349"/>
                    <a:pt x="784" y="4222"/>
                    <a:pt x="36" y="4970"/>
                  </a:cubicBezTo>
                  <a:cubicBezTo>
                    <a:pt x="0" y="5024"/>
                    <a:pt x="0" y="5095"/>
                    <a:pt x="36" y="5130"/>
                  </a:cubicBezTo>
                  <a:cubicBezTo>
                    <a:pt x="72" y="5148"/>
                    <a:pt x="89" y="5166"/>
                    <a:pt x="125" y="5166"/>
                  </a:cubicBezTo>
                  <a:cubicBezTo>
                    <a:pt x="143" y="5166"/>
                    <a:pt x="179" y="5148"/>
                    <a:pt x="196" y="5130"/>
                  </a:cubicBezTo>
                  <a:cubicBezTo>
                    <a:pt x="945" y="4382"/>
                    <a:pt x="1835" y="3509"/>
                    <a:pt x="2673" y="2654"/>
                  </a:cubicBezTo>
                  <a:cubicBezTo>
                    <a:pt x="3528" y="1817"/>
                    <a:pt x="4401" y="944"/>
                    <a:pt x="5149" y="196"/>
                  </a:cubicBezTo>
                  <a:cubicBezTo>
                    <a:pt x="5231" y="114"/>
                    <a:pt x="5155" y="0"/>
                    <a:pt x="506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3" name="Google Shape;2403;p8"/>
            <p:cNvSpPr/>
            <p:nvPr/>
          </p:nvSpPr>
          <p:spPr>
            <a:xfrm>
              <a:off x="8012616" y="901821"/>
              <a:ext cx="109877" cy="314722"/>
            </a:xfrm>
            <a:custGeom>
              <a:rect b="b" l="l" r="r" t="t"/>
              <a:pathLst>
                <a:path extrusionOk="0" h="5932" w="2071">
                  <a:moveTo>
                    <a:pt x="1948" y="0"/>
                  </a:moveTo>
                  <a:cubicBezTo>
                    <a:pt x="1907" y="0"/>
                    <a:pt x="1863" y="22"/>
                    <a:pt x="1835" y="70"/>
                  </a:cubicBezTo>
                  <a:cubicBezTo>
                    <a:pt x="1425" y="1264"/>
                    <a:pt x="642" y="3598"/>
                    <a:pt x="18" y="5789"/>
                  </a:cubicBezTo>
                  <a:cubicBezTo>
                    <a:pt x="0" y="5842"/>
                    <a:pt x="18" y="5913"/>
                    <a:pt x="89" y="5931"/>
                  </a:cubicBezTo>
                  <a:lnTo>
                    <a:pt x="125" y="5931"/>
                  </a:lnTo>
                  <a:cubicBezTo>
                    <a:pt x="161" y="5931"/>
                    <a:pt x="214" y="5896"/>
                    <a:pt x="232" y="5860"/>
                  </a:cubicBezTo>
                  <a:cubicBezTo>
                    <a:pt x="855" y="3669"/>
                    <a:pt x="1639" y="1335"/>
                    <a:pt x="2049" y="142"/>
                  </a:cubicBezTo>
                  <a:cubicBezTo>
                    <a:pt x="2071" y="54"/>
                    <a:pt x="2012" y="0"/>
                    <a:pt x="194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4" name="Google Shape;2404;p8"/>
            <p:cNvSpPr/>
            <p:nvPr/>
          </p:nvSpPr>
          <p:spPr>
            <a:xfrm>
              <a:off x="8145888" y="852375"/>
              <a:ext cx="24618" cy="243151"/>
            </a:xfrm>
            <a:custGeom>
              <a:rect b="b" l="l" r="r" t="t"/>
              <a:pathLst>
                <a:path extrusionOk="0" h="4583" w="464">
                  <a:moveTo>
                    <a:pt x="142" y="0"/>
                  </a:moveTo>
                  <a:cubicBezTo>
                    <a:pt x="131" y="0"/>
                    <a:pt x="119" y="2"/>
                    <a:pt x="107" y="5"/>
                  </a:cubicBezTo>
                  <a:cubicBezTo>
                    <a:pt x="54" y="5"/>
                    <a:pt x="0" y="76"/>
                    <a:pt x="18" y="129"/>
                  </a:cubicBezTo>
                  <a:cubicBezTo>
                    <a:pt x="232" y="1109"/>
                    <a:pt x="160" y="2998"/>
                    <a:pt x="0" y="4458"/>
                  </a:cubicBezTo>
                  <a:cubicBezTo>
                    <a:pt x="0" y="4512"/>
                    <a:pt x="36" y="4565"/>
                    <a:pt x="107" y="4583"/>
                  </a:cubicBezTo>
                  <a:cubicBezTo>
                    <a:pt x="178" y="4583"/>
                    <a:pt x="214" y="4530"/>
                    <a:pt x="232" y="4476"/>
                  </a:cubicBezTo>
                  <a:cubicBezTo>
                    <a:pt x="374" y="3122"/>
                    <a:pt x="463" y="1145"/>
                    <a:pt x="250" y="94"/>
                  </a:cubicBezTo>
                  <a:cubicBezTo>
                    <a:pt x="235" y="35"/>
                    <a:pt x="196" y="0"/>
                    <a:pt x="14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5" name="Google Shape;2405;p8"/>
            <p:cNvSpPr/>
            <p:nvPr/>
          </p:nvSpPr>
          <p:spPr>
            <a:xfrm>
              <a:off x="8081586" y="-725506"/>
              <a:ext cx="1644864" cy="1663274"/>
            </a:xfrm>
            <a:custGeom>
              <a:rect b="b" l="l" r="r" t="t"/>
              <a:pathLst>
                <a:path extrusionOk="0" h="31350" w="31003">
                  <a:moveTo>
                    <a:pt x="30730" y="1"/>
                  </a:moveTo>
                  <a:cubicBezTo>
                    <a:pt x="30696" y="1"/>
                    <a:pt x="30660" y="10"/>
                    <a:pt x="30624" y="31"/>
                  </a:cubicBezTo>
                  <a:cubicBezTo>
                    <a:pt x="30570" y="67"/>
                    <a:pt x="23854" y="4770"/>
                    <a:pt x="18243" y="10506"/>
                  </a:cubicBezTo>
                  <a:cubicBezTo>
                    <a:pt x="11242" y="17650"/>
                    <a:pt x="215" y="30904"/>
                    <a:pt x="108" y="31028"/>
                  </a:cubicBezTo>
                  <a:cubicBezTo>
                    <a:pt x="1" y="31153"/>
                    <a:pt x="90" y="31349"/>
                    <a:pt x="268" y="31349"/>
                  </a:cubicBezTo>
                  <a:cubicBezTo>
                    <a:pt x="321" y="31349"/>
                    <a:pt x="375" y="31331"/>
                    <a:pt x="411" y="31278"/>
                  </a:cubicBezTo>
                  <a:cubicBezTo>
                    <a:pt x="517" y="31153"/>
                    <a:pt x="11527" y="17899"/>
                    <a:pt x="18510" y="10773"/>
                  </a:cubicBezTo>
                  <a:cubicBezTo>
                    <a:pt x="24104" y="5073"/>
                    <a:pt x="30784" y="388"/>
                    <a:pt x="30855" y="352"/>
                  </a:cubicBezTo>
                  <a:cubicBezTo>
                    <a:pt x="31003" y="219"/>
                    <a:pt x="30894" y="1"/>
                    <a:pt x="307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6" name="Google Shape;2406;p8"/>
            <p:cNvSpPr/>
            <p:nvPr/>
          </p:nvSpPr>
          <p:spPr>
            <a:xfrm>
              <a:off x="9459612" y="-767471"/>
              <a:ext cx="322309" cy="247820"/>
            </a:xfrm>
            <a:custGeom>
              <a:rect b="b" l="l" r="r" t="t"/>
              <a:pathLst>
                <a:path extrusionOk="0" h="4671" w="6075">
                  <a:moveTo>
                    <a:pt x="5719" y="1"/>
                  </a:moveTo>
                  <a:cubicBezTo>
                    <a:pt x="5225" y="1"/>
                    <a:pt x="0" y="4670"/>
                    <a:pt x="0" y="4670"/>
                  </a:cubicBezTo>
                  <a:lnTo>
                    <a:pt x="6039" y="430"/>
                  </a:lnTo>
                  <a:cubicBezTo>
                    <a:pt x="6075" y="235"/>
                    <a:pt x="5950" y="39"/>
                    <a:pt x="5736" y="3"/>
                  </a:cubicBezTo>
                  <a:cubicBezTo>
                    <a:pt x="5731" y="1"/>
                    <a:pt x="5726" y="1"/>
                    <a:pt x="57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7" name="Google Shape;2407;p8"/>
            <p:cNvSpPr/>
            <p:nvPr/>
          </p:nvSpPr>
          <p:spPr>
            <a:xfrm>
              <a:off x="9171317" y="-743703"/>
              <a:ext cx="633318" cy="994357"/>
            </a:xfrm>
            <a:custGeom>
              <a:rect b="b" l="l" r="r" t="t"/>
              <a:pathLst>
                <a:path extrusionOk="0" h="18742" w="11937">
                  <a:moveTo>
                    <a:pt x="8801" y="0"/>
                  </a:moveTo>
                  <a:lnTo>
                    <a:pt x="8231" y="18"/>
                  </a:lnTo>
                  <a:cubicBezTo>
                    <a:pt x="7839" y="2423"/>
                    <a:pt x="5755" y="3492"/>
                    <a:pt x="5755" y="3492"/>
                  </a:cubicBezTo>
                  <a:cubicBezTo>
                    <a:pt x="1533" y="5184"/>
                    <a:pt x="1070" y="6912"/>
                    <a:pt x="1016" y="7803"/>
                  </a:cubicBezTo>
                  <a:cubicBezTo>
                    <a:pt x="927" y="9086"/>
                    <a:pt x="2459" y="9175"/>
                    <a:pt x="2459" y="9175"/>
                  </a:cubicBezTo>
                  <a:cubicBezTo>
                    <a:pt x="268" y="11134"/>
                    <a:pt x="1" y="12559"/>
                    <a:pt x="464" y="13272"/>
                  </a:cubicBezTo>
                  <a:cubicBezTo>
                    <a:pt x="856" y="13878"/>
                    <a:pt x="1497" y="14287"/>
                    <a:pt x="2210" y="14412"/>
                  </a:cubicBezTo>
                  <a:cubicBezTo>
                    <a:pt x="1368" y="15415"/>
                    <a:pt x="1629" y="18741"/>
                    <a:pt x="3327" y="18741"/>
                  </a:cubicBezTo>
                  <a:cubicBezTo>
                    <a:pt x="3498" y="18741"/>
                    <a:pt x="3683" y="18708"/>
                    <a:pt x="3884" y="18634"/>
                  </a:cubicBezTo>
                  <a:cubicBezTo>
                    <a:pt x="6093" y="17832"/>
                    <a:pt x="6164" y="14572"/>
                    <a:pt x="6164" y="14572"/>
                  </a:cubicBezTo>
                  <a:cubicBezTo>
                    <a:pt x="6262" y="14578"/>
                    <a:pt x="6357" y="14580"/>
                    <a:pt x="6450" y="14580"/>
                  </a:cubicBezTo>
                  <a:cubicBezTo>
                    <a:pt x="7653" y="14580"/>
                    <a:pt x="8502" y="14140"/>
                    <a:pt x="8783" y="12934"/>
                  </a:cubicBezTo>
                  <a:cubicBezTo>
                    <a:pt x="9318" y="10707"/>
                    <a:pt x="8498" y="9567"/>
                    <a:pt x="8498" y="9424"/>
                  </a:cubicBezTo>
                  <a:cubicBezTo>
                    <a:pt x="11936" y="8035"/>
                    <a:pt x="9496" y="5149"/>
                    <a:pt x="8854" y="3260"/>
                  </a:cubicBezTo>
                  <a:cubicBezTo>
                    <a:pt x="8213" y="1354"/>
                    <a:pt x="8801" y="0"/>
                    <a:pt x="880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8" name="Google Shape;2408;p8"/>
            <p:cNvSpPr/>
            <p:nvPr/>
          </p:nvSpPr>
          <p:spPr>
            <a:xfrm>
              <a:off x="9377379" y="-752033"/>
              <a:ext cx="254293" cy="819328"/>
            </a:xfrm>
            <a:custGeom>
              <a:rect b="b" l="l" r="r" t="t"/>
              <a:pathLst>
                <a:path extrusionOk="0" h="15443" w="4793">
                  <a:moveTo>
                    <a:pt x="4659" y="0"/>
                  </a:moveTo>
                  <a:cubicBezTo>
                    <a:pt x="4621" y="0"/>
                    <a:pt x="4586" y="30"/>
                    <a:pt x="4561" y="68"/>
                  </a:cubicBezTo>
                  <a:cubicBezTo>
                    <a:pt x="4543" y="157"/>
                    <a:pt x="1924" y="7889"/>
                    <a:pt x="18" y="15317"/>
                  </a:cubicBezTo>
                  <a:cubicBezTo>
                    <a:pt x="0" y="15371"/>
                    <a:pt x="36" y="15424"/>
                    <a:pt x="107" y="15442"/>
                  </a:cubicBezTo>
                  <a:lnTo>
                    <a:pt x="125" y="15442"/>
                  </a:lnTo>
                  <a:cubicBezTo>
                    <a:pt x="178" y="15442"/>
                    <a:pt x="214" y="15406"/>
                    <a:pt x="232" y="15371"/>
                  </a:cubicBezTo>
                  <a:cubicBezTo>
                    <a:pt x="2138" y="7942"/>
                    <a:pt x="4739" y="211"/>
                    <a:pt x="4774" y="139"/>
                  </a:cubicBezTo>
                  <a:cubicBezTo>
                    <a:pt x="4792" y="86"/>
                    <a:pt x="4757" y="33"/>
                    <a:pt x="4703" y="15"/>
                  </a:cubicBezTo>
                  <a:cubicBezTo>
                    <a:pt x="4688" y="5"/>
                    <a:pt x="4673" y="0"/>
                    <a:pt x="465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9" name="Google Shape;2409;p8"/>
            <p:cNvSpPr/>
            <p:nvPr/>
          </p:nvSpPr>
          <p:spPr>
            <a:xfrm>
              <a:off x="9462371" y="-523476"/>
              <a:ext cx="140914" cy="109665"/>
            </a:xfrm>
            <a:custGeom>
              <a:rect b="b" l="l" r="r" t="t"/>
              <a:pathLst>
                <a:path extrusionOk="0" h="2067" w="2656">
                  <a:moveTo>
                    <a:pt x="1747" y="0"/>
                  </a:moveTo>
                  <a:cubicBezTo>
                    <a:pt x="1712" y="0"/>
                    <a:pt x="1676" y="0"/>
                    <a:pt x="1640" y="36"/>
                  </a:cubicBezTo>
                  <a:lnTo>
                    <a:pt x="73" y="1532"/>
                  </a:lnTo>
                  <a:cubicBezTo>
                    <a:pt x="1" y="1604"/>
                    <a:pt x="69" y="1712"/>
                    <a:pt x="154" y="1712"/>
                  </a:cubicBezTo>
                  <a:cubicBezTo>
                    <a:pt x="174" y="1712"/>
                    <a:pt x="195" y="1706"/>
                    <a:pt x="215" y="1692"/>
                  </a:cubicBezTo>
                  <a:lnTo>
                    <a:pt x="1676" y="285"/>
                  </a:lnTo>
                  <a:lnTo>
                    <a:pt x="2424" y="1995"/>
                  </a:lnTo>
                  <a:cubicBezTo>
                    <a:pt x="2442" y="2049"/>
                    <a:pt x="2478" y="2067"/>
                    <a:pt x="2531" y="2067"/>
                  </a:cubicBezTo>
                  <a:cubicBezTo>
                    <a:pt x="2602" y="2067"/>
                    <a:pt x="2656" y="1995"/>
                    <a:pt x="2620" y="1924"/>
                  </a:cubicBezTo>
                  <a:lnTo>
                    <a:pt x="1819" y="71"/>
                  </a:lnTo>
                  <a:cubicBezTo>
                    <a:pt x="1801" y="36"/>
                    <a:pt x="1783" y="0"/>
                    <a:pt x="17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0" name="Google Shape;2410;p8"/>
            <p:cNvSpPr/>
            <p:nvPr/>
          </p:nvSpPr>
          <p:spPr>
            <a:xfrm>
              <a:off x="9408574" y="-346222"/>
              <a:ext cx="131417" cy="101600"/>
            </a:xfrm>
            <a:custGeom>
              <a:rect b="b" l="l" r="r" t="t"/>
              <a:pathLst>
                <a:path extrusionOk="0" h="1915" w="2477">
                  <a:moveTo>
                    <a:pt x="1665" y="0"/>
                  </a:moveTo>
                  <a:cubicBezTo>
                    <a:pt x="1643" y="0"/>
                    <a:pt x="1621" y="8"/>
                    <a:pt x="1603" y="26"/>
                  </a:cubicBezTo>
                  <a:lnTo>
                    <a:pt x="54" y="1469"/>
                  </a:lnTo>
                  <a:cubicBezTo>
                    <a:pt x="0" y="1522"/>
                    <a:pt x="0" y="1576"/>
                    <a:pt x="54" y="1629"/>
                  </a:cubicBezTo>
                  <a:cubicBezTo>
                    <a:pt x="71" y="1647"/>
                    <a:pt x="98" y="1656"/>
                    <a:pt x="125" y="1656"/>
                  </a:cubicBezTo>
                  <a:cubicBezTo>
                    <a:pt x="151" y="1656"/>
                    <a:pt x="178" y="1647"/>
                    <a:pt x="196" y="1629"/>
                  </a:cubicBezTo>
                  <a:lnTo>
                    <a:pt x="1639" y="293"/>
                  </a:lnTo>
                  <a:lnTo>
                    <a:pt x="2245" y="1843"/>
                  </a:lnTo>
                  <a:cubicBezTo>
                    <a:pt x="2262" y="1896"/>
                    <a:pt x="2316" y="1914"/>
                    <a:pt x="2352" y="1914"/>
                  </a:cubicBezTo>
                  <a:lnTo>
                    <a:pt x="2387" y="1914"/>
                  </a:lnTo>
                  <a:cubicBezTo>
                    <a:pt x="2441" y="1896"/>
                    <a:pt x="2476" y="1825"/>
                    <a:pt x="2441" y="1772"/>
                  </a:cubicBezTo>
                  <a:lnTo>
                    <a:pt x="1782" y="79"/>
                  </a:lnTo>
                  <a:cubicBezTo>
                    <a:pt x="1758" y="32"/>
                    <a:pt x="1710" y="0"/>
                    <a:pt x="1665"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1" name="Google Shape;2411;p8"/>
            <p:cNvSpPr/>
            <p:nvPr/>
          </p:nvSpPr>
          <p:spPr>
            <a:xfrm>
              <a:off x="9365442" y="-177563"/>
              <a:ext cx="132001" cy="102131"/>
            </a:xfrm>
            <a:custGeom>
              <a:rect b="b" l="l" r="r" t="t"/>
              <a:pathLst>
                <a:path extrusionOk="0" h="1925" w="2488">
                  <a:moveTo>
                    <a:pt x="1543" y="0"/>
                  </a:moveTo>
                  <a:cubicBezTo>
                    <a:pt x="1508" y="0"/>
                    <a:pt x="1472" y="0"/>
                    <a:pt x="1454" y="36"/>
                  </a:cubicBezTo>
                  <a:lnTo>
                    <a:pt x="83" y="1514"/>
                  </a:lnTo>
                  <a:cubicBezTo>
                    <a:pt x="1" y="1582"/>
                    <a:pt x="76" y="1692"/>
                    <a:pt x="155" y="1692"/>
                  </a:cubicBezTo>
                  <a:cubicBezTo>
                    <a:pt x="179" y="1692"/>
                    <a:pt x="204" y="1682"/>
                    <a:pt x="225" y="1657"/>
                  </a:cubicBezTo>
                  <a:lnTo>
                    <a:pt x="1508" y="285"/>
                  </a:lnTo>
                  <a:lnTo>
                    <a:pt x="2274" y="1871"/>
                  </a:lnTo>
                  <a:cubicBezTo>
                    <a:pt x="2292" y="1906"/>
                    <a:pt x="2327" y="1924"/>
                    <a:pt x="2363" y="1924"/>
                  </a:cubicBezTo>
                  <a:lnTo>
                    <a:pt x="2416" y="1924"/>
                  </a:lnTo>
                  <a:cubicBezTo>
                    <a:pt x="2470" y="1888"/>
                    <a:pt x="2488" y="1835"/>
                    <a:pt x="2452" y="1782"/>
                  </a:cubicBezTo>
                  <a:lnTo>
                    <a:pt x="1633" y="54"/>
                  </a:lnTo>
                  <a:cubicBezTo>
                    <a:pt x="1615" y="36"/>
                    <a:pt x="1579" y="0"/>
                    <a:pt x="15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2" name="Google Shape;2412;p8"/>
            <p:cNvSpPr/>
            <p:nvPr/>
          </p:nvSpPr>
          <p:spPr>
            <a:xfrm>
              <a:off x="9304588" y="-356196"/>
              <a:ext cx="32204" cy="23663"/>
            </a:xfrm>
            <a:custGeom>
              <a:rect b="b" l="l" r="r" t="t"/>
              <a:pathLst>
                <a:path extrusionOk="0" h="446" w="607">
                  <a:moveTo>
                    <a:pt x="321" y="0"/>
                  </a:moveTo>
                  <a:cubicBezTo>
                    <a:pt x="36" y="0"/>
                    <a:pt x="0" y="446"/>
                    <a:pt x="286"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3" name="Google Shape;2413;p8"/>
            <p:cNvSpPr/>
            <p:nvPr/>
          </p:nvSpPr>
          <p:spPr>
            <a:xfrm>
              <a:off x="9372657" y="-411054"/>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4" name="Google Shape;2414;p8"/>
            <p:cNvSpPr/>
            <p:nvPr/>
          </p:nvSpPr>
          <p:spPr>
            <a:xfrm>
              <a:off x="9328198" y="-209714"/>
              <a:ext cx="32204" cy="23663"/>
            </a:xfrm>
            <a:custGeom>
              <a:rect b="b" l="l" r="r" t="t"/>
              <a:pathLst>
                <a:path extrusionOk="0" h="446" w="607">
                  <a:moveTo>
                    <a:pt x="322" y="0"/>
                  </a:moveTo>
                  <a:cubicBezTo>
                    <a:pt x="36" y="0"/>
                    <a:pt x="1" y="446"/>
                    <a:pt x="286" y="446"/>
                  </a:cubicBezTo>
                  <a:cubicBezTo>
                    <a:pt x="571" y="446"/>
                    <a:pt x="607" y="0"/>
                    <a:pt x="3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5" name="Google Shape;2415;p8"/>
            <p:cNvSpPr/>
            <p:nvPr/>
          </p:nvSpPr>
          <p:spPr>
            <a:xfrm>
              <a:off x="9239385" y="-100104"/>
              <a:ext cx="32151" cy="23716"/>
            </a:xfrm>
            <a:custGeom>
              <a:rect b="b" l="l" r="r" t="t"/>
              <a:pathLst>
                <a:path extrusionOk="0" h="447" w="606">
                  <a:moveTo>
                    <a:pt x="321" y="1"/>
                  </a:moveTo>
                  <a:cubicBezTo>
                    <a:pt x="54"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6" name="Google Shape;2416;p8"/>
            <p:cNvSpPr/>
            <p:nvPr/>
          </p:nvSpPr>
          <p:spPr>
            <a:xfrm>
              <a:off x="9311220" y="-15006"/>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7" name="Google Shape;2417;p8"/>
            <p:cNvSpPr/>
            <p:nvPr/>
          </p:nvSpPr>
          <p:spPr>
            <a:xfrm>
              <a:off x="9311220" y="145642"/>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8" name="Google Shape;2418;p8"/>
            <p:cNvSpPr/>
            <p:nvPr/>
          </p:nvSpPr>
          <p:spPr>
            <a:xfrm>
              <a:off x="9406665" y="114446"/>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19" name="Google Shape;2419;p8"/>
            <p:cNvSpPr/>
            <p:nvPr/>
          </p:nvSpPr>
          <p:spPr>
            <a:xfrm>
              <a:off x="9437860" y="-32036"/>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0" name="Google Shape;2420;p8"/>
            <p:cNvSpPr/>
            <p:nvPr/>
          </p:nvSpPr>
          <p:spPr>
            <a:xfrm>
              <a:off x="9577711" y="-42435"/>
              <a:ext cx="32204" cy="23663"/>
            </a:xfrm>
            <a:custGeom>
              <a:rect b="b" l="l" r="r" t="t"/>
              <a:pathLst>
                <a:path extrusionOk="0" h="446" w="607">
                  <a:moveTo>
                    <a:pt x="321" y="1"/>
                  </a:moveTo>
                  <a:cubicBezTo>
                    <a:pt x="36" y="1"/>
                    <a:pt x="1" y="446"/>
                    <a:pt x="286" y="446"/>
                  </a:cubicBezTo>
                  <a:cubicBezTo>
                    <a:pt x="553" y="446"/>
                    <a:pt x="607"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1" name="Google Shape;2421;p8"/>
            <p:cNvSpPr/>
            <p:nvPr/>
          </p:nvSpPr>
          <p:spPr>
            <a:xfrm>
              <a:off x="9522906" y="-195549"/>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2" name="Google Shape;2422;p8"/>
            <p:cNvSpPr/>
            <p:nvPr/>
          </p:nvSpPr>
          <p:spPr>
            <a:xfrm>
              <a:off x="9601373" y="-322189"/>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3" name="Google Shape;2423;p8"/>
            <p:cNvSpPr/>
            <p:nvPr/>
          </p:nvSpPr>
          <p:spPr>
            <a:xfrm>
              <a:off x="9635381" y="-411054"/>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4" name="Google Shape;2424;p8"/>
            <p:cNvSpPr/>
            <p:nvPr/>
          </p:nvSpPr>
          <p:spPr>
            <a:xfrm>
              <a:off x="9580576" y="-537694"/>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5" name="Google Shape;2425;p8"/>
            <p:cNvSpPr/>
            <p:nvPr/>
          </p:nvSpPr>
          <p:spPr>
            <a:xfrm>
              <a:off x="9444492" y="-523476"/>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6" name="Google Shape;2426;p8"/>
            <p:cNvSpPr/>
            <p:nvPr/>
          </p:nvSpPr>
          <p:spPr>
            <a:xfrm>
              <a:off x="9280024" y="-434663"/>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7" name="Google Shape;2427;p8"/>
            <p:cNvSpPr/>
            <p:nvPr/>
          </p:nvSpPr>
          <p:spPr>
            <a:xfrm>
              <a:off x="8594407" y="-787154"/>
              <a:ext cx="1058076" cy="525987"/>
            </a:xfrm>
            <a:custGeom>
              <a:rect b="b" l="l" r="r" t="t"/>
              <a:pathLst>
                <a:path extrusionOk="0" h="9914" w="19943">
                  <a:moveTo>
                    <a:pt x="10667" y="0"/>
                  </a:moveTo>
                  <a:cubicBezTo>
                    <a:pt x="9904" y="0"/>
                    <a:pt x="9404" y="229"/>
                    <a:pt x="9075" y="427"/>
                  </a:cubicBezTo>
                  <a:cubicBezTo>
                    <a:pt x="7989" y="1104"/>
                    <a:pt x="8790" y="2405"/>
                    <a:pt x="8790" y="2405"/>
                  </a:cubicBezTo>
                  <a:cubicBezTo>
                    <a:pt x="7922" y="2200"/>
                    <a:pt x="7196" y="2112"/>
                    <a:pt x="6597" y="2112"/>
                  </a:cubicBezTo>
                  <a:cubicBezTo>
                    <a:pt x="5216" y="2112"/>
                    <a:pt x="4507" y="2576"/>
                    <a:pt x="4283" y="3135"/>
                  </a:cubicBezTo>
                  <a:cubicBezTo>
                    <a:pt x="4016" y="3812"/>
                    <a:pt x="4052" y="4560"/>
                    <a:pt x="4355" y="5219"/>
                  </a:cubicBezTo>
                  <a:cubicBezTo>
                    <a:pt x="4321" y="5217"/>
                    <a:pt x="4287" y="5215"/>
                    <a:pt x="4252" y="5215"/>
                  </a:cubicBezTo>
                  <a:cubicBezTo>
                    <a:pt x="2793" y="5215"/>
                    <a:pt x="0" y="7709"/>
                    <a:pt x="1896" y="9014"/>
                  </a:cubicBezTo>
                  <a:cubicBezTo>
                    <a:pt x="2413" y="9373"/>
                    <a:pt x="2987" y="9504"/>
                    <a:pt x="3550" y="9504"/>
                  </a:cubicBezTo>
                  <a:cubicBezTo>
                    <a:pt x="5080" y="9504"/>
                    <a:pt x="6528" y="8533"/>
                    <a:pt x="6528" y="8533"/>
                  </a:cubicBezTo>
                  <a:cubicBezTo>
                    <a:pt x="7059" y="9397"/>
                    <a:pt x="7690" y="9913"/>
                    <a:pt x="8486" y="9913"/>
                  </a:cubicBezTo>
                  <a:cubicBezTo>
                    <a:pt x="8757" y="9913"/>
                    <a:pt x="9048" y="9853"/>
                    <a:pt x="9360" y="9726"/>
                  </a:cubicBezTo>
                  <a:cubicBezTo>
                    <a:pt x="11498" y="8871"/>
                    <a:pt x="11961" y="7553"/>
                    <a:pt x="12068" y="7464"/>
                  </a:cubicBezTo>
                  <a:cubicBezTo>
                    <a:pt x="12711" y="7879"/>
                    <a:pt x="13261" y="8052"/>
                    <a:pt x="13740" y="8052"/>
                  </a:cubicBezTo>
                  <a:cubicBezTo>
                    <a:pt x="15585" y="8052"/>
                    <a:pt x="16372" y="5477"/>
                    <a:pt x="17306" y="4204"/>
                  </a:cubicBezTo>
                  <a:cubicBezTo>
                    <a:pt x="18499" y="2583"/>
                    <a:pt x="19942" y="2262"/>
                    <a:pt x="19942" y="2262"/>
                  </a:cubicBezTo>
                  <a:lnTo>
                    <a:pt x="19604" y="1817"/>
                  </a:lnTo>
                  <a:cubicBezTo>
                    <a:pt x="18873" y="2179"/>
                    <a:pt x="18155" y="2300"/>
                    <a:pt x="17521" y="2300"/>
                  </a:cubicBezTo>
                  <a:cubicBezTo>
                    <a:pt x="16255" y="2300"/>
                    <a:pt x="15328" y="1817"/>
                    <a:pt x="15328" y="1817"/>
                  </a:cubicBezTo>
                  <a:cubicBezTo>
                    <a:pt x="13163" y="404"/>
                    <a:pt x="11682" y="0"/>
                    <a:pt x="106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8" name="Google Shape;2428;p8"/>
            <p:cNvSpPr/>
            <p:nvPr/>
          </p:nvSpPr>
          <p:spPr>
            <a:xfrm>
              <a:off x="8841480" y="-684389"/>
              <a:ext cx="813280" cy="280979"/>
            </a:xfrm>
            <a:custGeom>
              <a:rect b="b" l="l" r="r" t="t"/>
              <a:pathLst>
                <a:path extrusionOk="0" h="5296" w="15329">
                  <a:moveTo>
                    <a:pt x="15190" y="0"/>
                  </a:moveTo>
                  <a:cubicBezTo>
                    <a:pt x="15181" y="0"/>
                    <a:pt x="15171" y="2"/>
                    <a:pt x="15160" y="5"/>
                  </a:cubicBezTo>
                  <a:cubicBezTo>
                    <a:pt x="15071" y="22"/>
                    <a:pt x="7251" y="2356"/>
                    <a:pt x="90" y="5082"/>
                  </a:cubicBezTo>
                  <a:cubicBezTo>
                    <a:pt x="36" y="5100"/>
                    <a:pt x="0" y="5171"/>
                    <a:pt x="18" y="5224"/>
                  </a:cubicBezTo>
                  <a:cubicBezTo>
                    <a:pt x="36" y="5260"/>
                    <a:pt x="72" y="5295"/>
                    <a:pt x="125" y="5295"/>
                  </a:cubicBezTo>
                  <a:cubicBezTo>
                    <a:pt x="143" y="5295"/>
                    <a:pt x="143" y="5278"/>
                    <a:pt x="161" y="5278"/>
                  </a:cubicBezTo>
                  <a:cubicBezTo>
                    <a:pt x="7322" y="2552"/>
                    <a:pt x="15143" y="236"/>
                    <a:pt x="15214" y="201"/>
                  </a:cubicBezTo>
                  <a:cubicBezTo>
                    <a:pt x="15328" y="168"/>
                    <a:pt x="15293" y="0"/>
                    <a:pt x="151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29" name="Google Shape;2429;p8"/>
            <p:cNvSpPr/>
            <p:nvPr/>
          </p:nvSpPr>
          <p:spPr>
            <a:xfrm>
              <a:off x="9299867" y="-633351"/>
              <a:ext cx="124785" cy="125051"/>
            </a:xfrm>
            <a:custGeom>
              <a:rect b="b" l="l" r="r" t="t"/>
              <a:pathLst>
                <a:path extrusionOk="0" h="2357" w="2352">
                  <a:moveTo>
                    <a:pt x="98" y="0"/>
                  </a:moveTo>
                  <a:cubicBezTo>
                    <a:pt x="54" y="0"/>
                    <a:pt x="15" y="35"/>
                    <a:pt x="0" y="94"/>
                  </a:cubicBezTo>
                  <a:cubicBezTo>
                    <a:pt x="0" y="147"/>
                    <a:pt x="36" y="201"/>
                    <a:pt x="89" y="218"/>
                  </a:cubicBezTo>
                  <a:lnTo>
                    <a:pt x="2085" y="610"/>
                  </a:lnTo>
                  <a:lnTo>
                    <a:pt x="1105" y="2196"/>
                  </a:lnTo>
                  <a:cubicBezTo>
                    <a:pt x="1069" y="2249"/>
                    <a:pt x="1087" y="2320"/>
                    <a:pt x="1141" y="2338"/>
                  </a:cubicBezTo>
                  <a:cubicBezTo>
                    <a:pt x="1158" y="2356"/>
                    <a:pt x="1176" y="2356"/>
                    <a:pt x="1194" y="2356"/>
                  </a:cubicBezTo>
                  <a:cubicBezTo>
                    <a:pt x="1230" y="2356"/>
                    <a:pt x="1265" y="2338"/>
                    <a:pt x="1301" y="2303"/>
                  </a:cubicBezTo>
                  <a:lnTo>
                    <a:pt x="2352" y="575"/>
                  </a:lnTo>
                  <a:cubicBezTo>
                    <a:pt x="2352" y="557"/>
                    <a:pt x="2352" y="521"/>
                    <a:pt x="2352" y="486"/>
                  </a:cubicBezTo>
                  <a:cubicBezTo>
                    <a:pt x="2334" y="450"/>
                    <a:pt x="2298" y="432"/>
                    <a:pt x="2263" y="432"/>
                  </a:cubicBezTo>
                  <a:lnTo>
                    <a:pt x="125" y="5"/>
                  </a:lnTo>
                  <a:cubicBezTo>
                    <a:pt x="116" y="2"/>
                    <a:pt x="107" y="0"/>
                    <a:pt x="9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0" name="Google Shape;2430;p8"/>
            <p:cNvSpPr/>
            <p:nvPr/>
          </p:nvSpPr>
          <p:spPr>
            <a:xfrm>
              <a:off x="9123727" y="-577591"/>
              <a:ext cx="124202" cy="115554"/>
            </a:xfrm>
            <a:custGeom>
              <a:rect b="b" l="l" r="r" t="t"/>
              <a:pathLst>
                <a:path extrusionOk="0" h="2178" w="2341">
                  <a:moveTo>
                    <a:pt x="154" y="1"/>
                  </a:moveTo>
                  <a:cubicBezTo>
                    <a:pt x="36" y="1"/>
                    <a:pt x="0" y="184"/>
                    <a:pt x="132" y="201"/>
                  </a:cubicBezTo>
                  <a:lnTo>
                    <a:pt x="2056" y="610"/>
                  </a:lnTo>
                  <a:lnTo>
                    <a:pt x="1147" y="2018"/>
                  </a:lnTo>
                  <a:cubicBezTo>
                    <a:pt x="1094" y="2089"/>
                    <a:pt x="1147" y="2178"/>
                    <a:pt x="1236" y="2178"/>
                  </a:cubicBezTo>
                  <a:cubicBezTo>
                    <a:pt x="1254" y="2178"/>
                    <a:pt x="1290" y="2160"/>
                    <a:pt x="1307" y="2142"/>
                  </a:cubicBezTo>
                  <a:lnTo>
                    <a:pt x="2323" y="610"/>
                  </a:lnTo>
                  <a:cubicBezTo>
                    <a:pt x="2341" y="575"/>
                    <a:pt x="2341" y="539"/>
                    <a:pt x="2341" y="503"/>
                  </a:cubicBezTo>
                  <a:cubicBezTo>
                    <a:pt x="2323" y="468"/>
                    <a:pt x="2287" y="450"/>
                    <a:pt x="2252" y="450"/>
                  </a:cubicBezTo>
                  <a:lnTo>
                    <a:pt x="185" y="5"/>
                  </a:lnTo>
                  <a:cubicBezTo>
                    <a:pt x="174" y="2"/>
                    <a:pt x="164" y="1"/>
                    <a:pt x="15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1" name="Google Shape;2431;p8"/>
            <p:cNvSpPr/>
            <p:nvPr/>
          </p:nvSpPr>
          <p:spPr>
            <a:xfrm>
              <a:off x="8962443" y="-513289"/>
              <a:ext cx="118207" cy="114599"/>
            </a:xfrm>
            <a:custGeom>
              <a:rect b="b" l="l" r="r" t="t"/>
              <a:pathLst>
                <a:path extrusionOk="0" h="2160" w="2228">
                  <a:moveTo>
                    <a:pt x="104" y="1"/>
                  </a:moveTo>
                  <a:cubicBezTo>
                    <a:pt x="59" y="1"/>
                    <a:pt x="19" y="47"/>
                    <a:pt x="19" y="93"/>
                  </a:cubicBezTo>
                  <a:cubicBezTo>
                    <a:pt x="1" y="147"/>
                    <a:pt x="36" y="200"/>
                    <a:pt x="108" y="218"/>
                  </a:cubicBezTo>
                  <a:lnTo>
                    <a:pt x="1942" y="467"/>
                  </a:lnTo>
                  <a:lnTo>
                    <a:pt x="1105" y="1999"/>
                  </a:lnTo>
                  <a:cubicBezTo>
                    <a:pt x="1070" y="2053"/>
                    <a:pt x="1087" y="2106"/>
                    <a:pt x="1141" y="2142"/>
                  </a:cubicBezTo>
                  <a:cubicBezTo>
                    <a:pt x="1159" y="2142"/>
                    <a:pt x="1176" y="2160"/>
                    <a:pt x="1194" y="2160"/>
                  </a:cubicBezTo>
                  <a:cubicBezTo>
                    <a:pt x="1230" y="2160"/>
                    <a:pt x="1283" y="2142"/>
                    <a:pt x="1301" y="2106"/>
                  </a:cubicBezTo>
                  <a:lnTo>
                    <a:pt x="2228" y="432"/>
                  </a:lnTo>
                  <a:cubicBezTo>
                    <a:pt x="2228" y="396"/>
                    <a:pt x="2228" y="360"/>
                    <a:pt x="2228" y="325"/>
                  </a:cubicBezTo>
                  <a:cubicBezTo>
                    <a:pt x="2210" y="307"/>
                    <a:pt x="2174" y="271"/>
                    <a:pt x="2138" y="271"/>
                  </a:cubicBezTo>
                  <a:lnTo>
                    <a:pt x="125" y="4"/>
                  </a:lnTo>
                  <a:cubicBezTo>
                    <a:pt x="118" y="2"/>
                    <a:pt x="111" y="1"/>
                    <a:pt x="1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2" name="Google Shape;2432;p8"/>
            <p:cNvSpPr/>
            <p:nvPr/>
          </p:nvSpPr>
          <p:spPr>
            <a:xfrm>
              <a:off x="9116512" y="-417633"/>
              <a:ext cx="32204" cy="23663"/>
            </a:xfrm>
            <a:custGeom>
              <a:rect b="b" l="l" r="r" t="t"/>
              <a:pathLst>
                <a:path extrusionOk="0" h="446" w="607">
                  <a:moveTo>
                    <a:pt x="321" y="0"/>
                  </a:moveTo>
                  <a:cubicBezTo>
                    <a:pt x="36" y="0"/>
                    <a:pt x="0" y="446"/>
                    <a:pt x="285"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3" name="Google Shape;2433;p8"/>
            <p:cNvSpPr/>
            <p:nvPr/>
          </p:nvSpPr>
          <p:spPr>
            <a:xfrm>
              <a:off x="9040910" y="-328820"/>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4" name="Google Shape;2434;p8"/>
            <p:cNvSpPr/>
            <p:nvPr/>
          </p:nvSpPr>
          <p:spPr>
            <a:xfrm>
              <a:off x="8955864" y="-387392"/>
              <a:ext cx="33106" cy="23663"/>
            </a:xfrm>
            <a:custGeom>
              <a:rect b="b" l="l" r="r" t="t"/>
              <a:pathLst>
                <a:path extrusionOk="0" h="446" w="624">
                  <a:moveTo>
                    <a:pt x="338" y="0"/>
                  </a:moveTo>
                  <a:cubicBezTo>
                    <a:pt x="53" y="0"/>
                    <a:pt x="0" y="446"/>
                    <a:pt x="285" y="446"/>
                  </a:cubicBezTo>
                  <a:cubicBezTo>
                    <a:pt x="570" y="446"/>
                    <a:pt x="624" y="0"/>
                    <a:pt x="33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5" name="Google Shape;2435;p8"/>
            <p:cNvSpPr/>
            <p:nvPr/>
          </p:nvSpPr>
          <p:spPr>
            <a:xfrm>
              <a:off x="8809329" y="-35338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6" name="Google Shape;2436;p8"/>
            <p:cNvSpPr/>
            <p:nvPr/>
          </p:nvSpPr>
          <p:spPr>
            <a:xfrm>
              <a:off x="8710118" y="-366595"/>
              <a:ext cx="32151" cy="23663"/>
            </a:xfrm>
            <a:custGeom>
              <a:rect b="b" l="l" r="r" t="t"/>
              <a:pathLst>
                <a:path extrusionOk="0" h="446" w="606">
                  <a:moveTo>
                    <a:pt x="339" y="0"/>
                  </a:moveTo>
                  <a:cubicBezTo>
                    <a:pt x="54" y="0"/>
                    <a:pt x="0" y="446"/>
                    <a:pt x="285" y="446"/>
                  </a:cubicBezTo>
                  <a:cubicBezTo>
                    <a:pt x="570" y="446"/>
                    <a:pt x="606"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7" name="Google Shape;2437;p8"/>
            <p:cNvSpPr/>
            <p:nvPr/>
          </p:nvSpPr>
          <p:spPr>
            <a:xfrm>
              <a:off x="8802750" y="-472438"/>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8" name="Google Shape;2438;p8"/>
            <p:cNvSpPr/>
            <p:nvPr/>
          </p:nvSpPr>
          <p:spPr>
            <a:xfrm>
              <a:off x="8935067" y="-626507"/>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39" name="Google Shape;2439;p8"/>
            <p:cNvSpPr/>
            <p:nvPr/>
          </p:nvSpPr>
          <p:spPr>
            <a:xfrm>
              <a:off x="8870765" y="-547138"/>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0" name="Google Shape;2440;p8"/>
            <p:cNvSpPr/>
            <p:nvPr/>
          </p:nvSpPr>
          <p:spPr>
            <a:xfrm>
              <a:off x="9048443" y="-601943"/>
              <a:ext cx="32204" cy="23663"/>
            </a:xfrm>
            <a:custGeom>
              <a:rect b="b" l="l" r="r" t="t"/>
              <a:pathLst>
                <a:path extrusionOk="0" h="446" w="607">
                  <a:moveTo>
                    <a:pt x="321" y="0"/>
                  </a:moveTo>
                  <a:cubicBezTo>
                    <a:pt x="36" y="0"/>
                    <a:pt x="1" y="446"/>
                    <a:pt x="286" y="446"/>
                  </a:cubicBezTo>
                  <a:cubicBezTo>
                    <a:pt x="553" y="446"/>
                    <a:pt x="607"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1" name="Google Shape;2441;p8"/>
            <p:cNvSpPr/>
            <p:nvPr/>
          </p:nvSpPr>
          <p:spPr>
            <a:xfrm>
              <a:off x="9109880" y="-721951"/>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2" name="Google Shape;2442;p8"/>
            <p:cNvSpPr/>
            <p:nvPr/>
          </p:nvSpPr>
          <p:spPr>
            <a:xfrm>
              <a:off x="9235618" y="-721951"/>
              <a:ext cx="33106" cy="23663"/>
            </a:xfrm>
            <a:custGeom>
              <a:rect b="b" l="l" r="r" t="t"/>
              <a:pathLst>
                <a:path extrusionOk="0" h="446" w="624">
                  <a:moveTo>
                    <a:pt x="339" y="0"/>
                  </a:moveTo>
                  <a:cubicBezTo>
                    <a:pt x="53" y="0"/>
                    <a:pt x="0" y="445"/>
                    <a:pt x="285" y="445"/>
                  </a:cubicBezTo>
                  <a:cubicBezTo>
                    <a:pt x="570" y="445"/>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3" name="Google Shape;2443;p8"/>
            <p:cNvSpPr/>
            <p:nvPr/>
          </p:nvSpPr>
          <p:spPr>
            <a:xfrm>
              <a:off x="9208189" y="-635950"/>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4" name="Google Shape;2444;p8"/>
            <p:cNvSpPr/>
            <p:nvPr/>
          </p:nvSpPr>
          <p:spPr>
            <a:xfrm>
              <a:off x="9280024" y="-47906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5" name="Google Shape;2445;p8"/>
            <p:cNvSpPr/>
            <p:nvPr/>
          </p:nvSpPr>
          <p:spPr>
            <a:xfrm>
              <a:off x="9368837" y="-411054"/>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6" name="Google Shape;2446;p8"/>
            <p:cNvSpPr/>
            <p:nvPr/>
          </p:nvSpPr>
          <p:spPr>
            <a:xfrm>
              <a:off x="9423695" y="-527296"/>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7" name="Google Shape;2447;p8"/>
            <p:cNvSpPr/>
            <p:nvPr/>
          </p:nvSpPr>
          <p:spPr>
            <a:xfrm>
              <a:off x="6529702" y="-760362"/>
              <a:ext cx="1282605" cy="881509"/>
            </a:xfrm>
            <a:custGeom>
              <a:rect b="b" l="l" r="r" t="t"/>
              <a:pathLst>
                <a:path extrusionOk="0" h="16615" w="24175">
                  <a:moveTo>
                    <a:pt x="24000" y="0"/>
                  </a:moveTo>
                  <a:cubicBezTo>
                    <a:pt x="23981" y="0"/>
                    <a:pt x="23962" y="4"/>
                    <a:pt x="23943" y="11"/>
                  </a:cubicBezTo>
                  <a:cubicBezTo>
                    <a:pt x="23480" y="136"/>
                    <a:pt x="22999" y="207"/>
                    <a:pt x="22518" y="243"/>
                  </a:cubicBezTo>
                  <a:cubicBezTo>
                    <a:pt x="18813" y="653"/>
                    <a:pt x="10119" y="1650"/>
                    <a:pt x="54" y="16365"/>
                  </a:cubicBezTo>
                  <a:cubicBezTo>
                    <a:pt x="1" y="16436"/>
                    <a:pt x="19" y="16543"/>
                    <a:pt x="90" y="16597"/>
                  </a:cubicBezTo>
                  <a:cubicBezTo>
                    <a:pt x="125" y="16597"/>
                    <a:pt x="143" y="16614"/>
                    <a:pt x="179" y="16614"/>
                  </a:cubicBezTo>
                  <a:cubicBezTo>
                    <a:pt x="232" y="16614"/>
                    <a:pt x="286" y="16597"/>
                    <a:pt x="321" y="16561"/>
                  </a:cubicBezTo>
                  <a:cubicBezTo>
                    <a:pt x="10315" y="1971"/>
                    <a:pt x="18902" y="991"/>
                    <a:pt x="22554" y="564"/>
                  </a:cubicBezTo>
                  <a:cubicBezTo>
                    <a:pt x="23070" y="528"/>
                    <a:pt x="23569" y="439"/>
                    <a:pt x="24050" y="314"/>
                  </a:cubicBezTo>
                  <a:cubicBezTo>
                    <a:pt x="24139" y="279"/>
                    <a:pt x="24175" y="190"/>
                    <a:pt x="24157" y="118"/>
                  </a:cubicBezTo>
                  <a:cubicBezTo>
                    <a:pt x="24129" y="48"/>
                    <a:pt x="24068" y="0"/>
                    <a:pt x="2400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8" name="Google Shape;2448;p8"/>
            <p:cNvSpPr/>
            <p:nvPr/>
          </p:nvSpPr>
          <p:spPr>
            <a:xfrm>
              <a:off x="6987134" y="-602102"/>
              <a:ext cx="278910" cy="643875"/>
            </a:xfrm>
            <a:custGeom>
              <a:rect b="b" l="l" r="r" t="t"/>
              <a:pathLst>
                <a:path extrusionOk="0" h="12136" w="5257">
                  <a:moveTo>
                    <a:pt x="5079" y="0"/>
                  </a:moveTo>
                  <a:cubicBezTo>
                    <a:pt x="5003" y="0"/>
                    <a:pt x="4933" y="51"/>
                    <a:pt x="4918" y="128"/>
                  </a:cubicBezTo>
                  <a:cubicBezTo>
                    <a:pt x="4169" y="5134"/>
                    <a:pt x="90" y="11814"/>
                    <a:pt x="36" y="11886"/>
                  </a:cubicBezTo>
                  <a:cubicBezTo>
                    <a:pt x="1" y="11957"/>
                    <a:pt x="19" y="12046"/>
                    <a:pt x="90" y="12099"/>
                  </a:cubicBezTo>
                  <a:cubicBezTo>
                    <a:pt x="126" y="12117"/>
                    <a:pt x="143" y="12117"/>
                    <a:pt x="179" y="12135"/>
                  </a:cubicBezTo>
                  <a:cubicBezTo>
                    <a:pt x="232" y="12135"/>
                    <a:pt x="286" y="12099"/>
                    <a:pt x="321" y="12046"/>
                  </a:cubicBezTo>
                  <a:cubicBezTo>
                    <a:pt x="357" y="11993"/>
                    <a:pt x="4472" y="5241"/>
                    <a:pt x="5238" y="182"/>
                  </a:cubicBezTo>
                  <a:cubicBezTo>
                    <a:pt x="5256" y="93"/>
                    <a:pt x="5203" y="21"/>
                    <a:pt x="5114" y="3"/>
                  </a:cubicBezTo>
                  <a:cubicBezTo>
                    <a:pt x="5102" y="1"/>
                    <a:pt x="5091" y="0"/>
                    <a:pt x="507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49" name="Google Shape;2449;p8"/>
            <p:cNvSpPr/>
            <p:nvPr/>
          </p:nvSpPr>
          <p:spPr>
            <a:xfrm>
              <a:off x="6790038" y="-224410"/>
              <a:ext cx="82819" cy="290741"/>
            </a:xfrm>
            <a:custGeom>
              <a:rect b="b" l="l" r="r" t="t"/>
              <a:pathLst>
                <a:path extrusionOk="0" h="5480" w="1561">
                  <a:moveTo>
                    <a:pt x="213" y="1"/>
                  </a:moveTo>
                  <a:cubicBezTo>
                    <a:pt x="110" y="1"/>
                    <a:pt x="0" y="97"/>
                    <a:pt x="46" y="224"/>
                  </a:cubicBezTo>
                  <a:cubicBezTo>
                    <a:pt x="64" y="260"/>
                    <a:pt x="1222" y="3110"/>
                    <a:pt x="349" y="5265"/>
                  </a:cubicBezTo>
                  <a:cubicBezTo>
                    <a:pt x="331" y="5337"/>
                    <a:pt x="367" y="5444"/>
                    <a:pt x="456" y="5461"/>
                  </a:cubicBezTo>
                  <a:cubicBezTo>
                    <a:pt x="474" y="5479"/>
                    <a:pt x="491" y="5479"/>
                    <a:pt x="509" y="5479"/>
                  </a:cubicBezTo>
                  <a:cubicBezTo>
                    <a:pt x="563" y="5479"/>
                    <a:pt x="634" y="5444"/>
                    <a:pt x="652" y="5372"/>
                  </a:cubicBezTo>
                  <a:cubicBezTo>
                    <a:pt x="1560" y="3110"/>
                    <a:pt x="402" y="224"/>
                    <a:pt x="349" y="99"/>
                  </a:cubicBezTo>
                  <a:cubicBezTo>
                    <a:pt x="324" y="30"/>
                    <a:pt x="269" y="1"/>
                    <a:pt x="21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0" name="Google Shape;2450;p8"/>
            <p:cNvSpPr/>
            <p:nvPr/>
          </p:nvSpPr>
          <p:spPr>
            <a:xfrm>
              <a:off x="6931746" y="16615"/>
              <a:ext cx="101759" cy="84198"/>
            </a:xfrm>
            <a:custGeom>
              <a:rect b="b" l="l" r="r" t="t"/>
              <a:pathLst>
                <a:path extrusionOk="0" h="1587" w="1918">
                  <a:moveTo>
                    <a:pt x="935" y="1"/>
                  </a:moveTo>
                  <a:cubicBezTo>
                    <a:pt x="431" y="1"/>
                    <a:pt x="0" y="507"/>
                    <a:pt x="190" y="1061"/>
                  </a:cubicBezTo>
                  <a:cubicBezTo>
                    <a:pt x="302" y="1385"/>
                    <a:pt x="615" y="1586"/>
                    <a:pt x="944" y="1586"/>
                  </a:cubicBezTo>
                  <a:cubicBezTo>
                    <a:pt x="1031" y="1586"/>
                    <a:pt x="1119" y="1572"/>
                    <a:pt x="1205" y="1542"/>
                  </a:cubicBezTo>
                  <a:cubicBezTo>
                    <a:pt x="1882" y="1310"/>
                    <a:pt x="1918" y="384"/>
                    <a:pt x="1276" y="81"/>
                  </a:cubicBezTo>
                  <a:cubicBezTo>
                    <a:pt x="1163" y="26"/>
                    <a:pt x="1047" y="1"/>
                    <a:pt x="9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1" name="Google Shape;2451;p8"/>
            <p:cNvSpPr/>
            <p:nvPr/>
          </p:nvSpPr>
          <p:spPr>
            <a:xfrm>
              <a:off x="6755977" y="31417"/>
              <a:ext cx="101759" cy="84517"/>
            </a:xfrm>
            <a:custGeom>
              <a:rect b="b" l="l" r="r" t="t"/>
              <a:pathLst>
                <a:path extrusionOk="0" h="1593" w="1918">
                  <a:moveTo>
                    <a:pt x="920" y="0"/>
                  </a:moveTo>
                  <a:cubicBezTo>
                    <a:pt x="414" y="0"/>
                    <a:pt x="1" y="516"/>
                    <a:pt x="189" y="1067"/>
                  </a:cubicBezTo>
                  <a:cubicBezTo>
                    <a:pt x="302" y="1391"/>
                    <a:pt x="615" y="1592"/>
                    <a:pt x="943" y="1592"/>
                  </a:cubicBezTo>
                  <a:cubicBezTo>
                    <a:pt x="1030" y="1592"/>
                    <a:pt x="1119" y="1578"/>
                    <a:pt x="1205" y="1548"/>
                  </a:cubicBezTo>
                  <a:cubicBezTo>
                    <a:pt x="1864" y="1316"/>
                    <a:pt x="1917" y="390"/>
                    <a:pt x="1276" y="87"/>
                  </a:cubicBezTo>
                  <a:cubicBezTo>
                    <a:pt x="1157" y="27"/>
                    <a:pt x="1036" y="0"/>
                    <a:pt x="9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2" name="Google Shape;2452;p8"/>
            <p:cNvSpPr/>
            <p:nvPr/>
          </p:nvSpPr>
          <p:spPr>
            <a:xfrm>
              <a:off x="6810411" y="-477796"/>
              <a:ext cx="258855" cy="55496"/>
            </a:xfrm>
            <a:custGeom>
              <a:rect b="b" l="l" r="r" t="t"/>
              <a:pathLst>
                <a:path extrusionOk="0" h="1046" w="4879">
                  <a:moveTo>
                    <a:pt x="3582" y="1"/>
                  </a:moveTo>
                  <a:cubicBezTo>
                    <a:pt x="2832" y="1"/>
                    <a:pt x="1696" y="150"/>
                    <a:pt x="125" y="742"/>
                  </a:cubicBezTo>
                  <a:cubicBezTo>
                    <a:pt x="54" y="760"/>
                    <a:pt x="1" y="867"/>
                    <a:pt x="36" y="938"/>
                  </a:cubicBezTo>
                  <a:cubicBezTo>
                    <a:pt x="54" y="1010"/>
                    <a:pt x="125" y="1045"/>
                    <a:pt x="179" y="1045"/>
                  </a:cubicBezTo>
                  <a:lnTo>
                    <a:pt x="250" y="1045"/>
                  </a:lnTo>
                  <a:cubicBezTo>
                    <a:pt x="1765" y="470"/>
                    <a:pt x="2859" y="330"/>
                    <a:pt x="3570" y="330"/>
                  </a:cubicBezTo>
                  <a:cubicBezTo>
                    <a:pt x="4248" y="330"/>
                    <a:pt x="4579" y="457"/>
                    <a:pt x="4597" y="457"/>
                  </a:cubicBezTo>
                  <a:cubicBezTo>
                    <a:pt x="4617" y="466"/>
                    <a:pt x="4637" y="469"/>
                    <a:pt x="4656" y="469"/>
                  </a:cubicBezTo>
                  <a:cubicBezTo>
                    <a:pt x="4799" y="469"/>
                    <a:pt x="4879" y="249"/>
                    <a:pt x="4721" y="154"/>
                  </a:cubicBezTo>
                  <a:cubicBezTo>
                    <a:pt x="4686" y="146"/>
                    <a:pt x="4322" y="1"/>
                    <a:pt x="35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3" name="Google Shape;2453;p8"/>
            <p:cNvSpPr/>
            <p:nvPr/>
          </p:nvSpPr>
          <p:spPr>
            <a:xfrm>
              <a:off x="6776881" y="-477584"/>
              <a:ext cx="102555" cy="84464"/>
            </a:xfrm>
            <a:custGeom>
              <a:rect b="b" l="l" r="r" t="t"/>
              <a:pathLst>
                <a:path extrusionOk="0" h="1592" w="1933">
                  <a:moveTo>
                    <a:pt x="948" y="1"/>
                  </a:moveTo>
                  <a:cubicBezTo>
                    <a:pt x="432" y="1"/>
                    <a:pt x="0" y="518"/>
                    <a:pt x="205" y="1059"/>
                  </a:cubicBezTo>
                  <a:cubicBezTo>
                    <a:pt x="317" y="1380"/>
                    <a:pt x="614" y="1591"/>
                    <a:pt x="942" y="1591"/>
                  </a:cubicBezTo>
                  <a:cubicBezTo>
                    <a:pt x="1034" y="1591"/>
                    <a:pt x="1127" y="1575"/>
                    <a:pt x="1220" y="1540"/>
                  </a:cubicBezTo>
                  <a:cubicBezTo>
                    <a:pt x="1880" y="1308"/>
                    <a:pt x="1933" y="382"/>
                    <a:pt x="1292" y="79"/>
                  </a:cubicBezTo>
                  <a:cubicBezTo>
                    <a:pt x="1177" y="25"/>
                    <a:pt x="1061" y="1"/>
                    <a:pt x="9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4" name="Google Shape;2454;p8"/>
            <p:cNvSpPr/>
            <p:nvPr/>
          </p:nvSpPr>
          <p:spPr>
            <a:xfrm>
              <a:off x="6465453" y="-171993"/>
              <a:ext cx="277265" cy="57777"/>
            </a:xfrm>
            <a:custGeom>
              <a:rect b="b" l="l" r="r" t="t"/>
              <a:pathLst>
                <a:path extrusionOk="0" h="1089" w="5226">
                  <a:moveTo>
                    <a:pt x="2820" y="1"/>
                  </a:moveTo>
                  <a:cubicBezTo>
                    <a:pt x="1971" y="1"/>
                    <a:pt x="989" y="181"/>
                    <a:pt x="89" y="786"/>
                  </a:cubicBezTo>
                  <a:cubicBezTo>
                    <a:pt x="18" y="839"/>
                    <a:pt x="0" y="928"/>
                    <a:pt x="36" y="1017"/>
                  </a:cubicBezTo>
                  <a:cubicBezTo>
                    <a:pt x="72" y="1053"/>
                    <a:pt x="125" y="1089"/>
                    <a:pt x="178" y="1089"/>
                  </a:cubicBezTo>
                  <a:cubicBezTo>
                    <a:pt x="214" y="1089"/>
                    <a:pt x="232" y="1071"/>
                    <a:pt x="268" y="1053"/>
                  </a:cubicBezTo>
                  <a:cubicBezTo>
                    <a:pt x="1089" y="506"/>
                    <a:pt x="2000" y="343"/>
                    <a:pt x="2795" y="343"/>
                  </a:cubicBezTo>
                  <a:cubicBezTo>
                    <a:pt x="3968" y="343"/>
                    <a:pt x="4889" y="697"/>
                    <a:pt x="4899" y="697"/>
                  </a:cubicBezTo>
                  <a:cubicBezTo>
                    <a:pt x="4927" y="711"/>
                    <a:pt x="4953" y="717"/>
                    <a:pt x="4978" y="717"/>
                  </a:cubicBezTo>
                  <a:cubicBezTo>
                    <a:pt x="5144" y="717"/>
                    <a:pt x="5226" y="440"/>
                    <a:pt x="5024" y="394"/>
                  </a:cubicBezTo>
                  <a:cubicBezTo>
                    <a:pt x="4961" y="363"/>
                    <a:pt x="4024" y="1"/>
                    <a:pt x="282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5" name="Google Shape;2455;p8"/>
            <p:cNvSpPr/>
            <p:nvPr/>
          </p:nvSpPr>
          <p:spPr>
            <a:xfrm>
              <a:off x="6955036" y="-334285"/>
              <a:ext cx="228614" cy="99107"/>
            </a:xfrm>
            <a:custGeom>
              <a:rect b="b" l="l" r="r" t="t"/>
              <a:pathLst>
                <a:path extrusionOk="0" h="1868" w="4309">
                  <a:moveTo>
                    <a:pt x="3077" y="1"/>
                  </a:moveTo>
                  <a:cubicBezTo>
                    <a:pt x="1886" y="1"/>
                    <a:pt x="741" y="586"/>
                    <a:pt x="54" y="1618"/>
                  </a:cubicBezTo>
                  <a:cubicBezTo>
                    <a:pt x="0" y="1689"/>
                    <a:pt x="18" y="1778"/>
                    <a:pt x="89" y="1832"/>
                  </a:cubicBezTo>
                  <a:cubicBezTo>
                    <a:pt x="107" y="1850"/>
                    <a:pt x="143" y="1867"/>
                    <a:pt x="178" y="1867"/>
                  </a:cubicBezTo>
                  <a:cubicBezTo>
                    <a:pt x="232" y="1867"/>
                    <a:pt x="285" y="1850"/>
                    <a:pt x="321" y="1796"/>
                  </a:cubicBezTo>
                  <a:cubicBezTo>
                    <a:pt x="1207" y="576"/>
                    <a:pt x="2296" y="314"/>
                    <a:pt x="3060" y="314"/>
                  </a:cubicBezTo>
                  <a:cubicBezTo>
                    <a:pt x="3600" y="314"/>
                    <a:pt x="3979" y="445"/>
                    <a:pt x="4008" y="460"/>
                  </a:cubicBezTo>
                  <a:cubicBezTo>
                    <a:pt x="4031" y="468"/>
                    <a:pt x="4052" y="471"/>
                    <a:pt x="4071" y="471"/>
                  </a:cubicBezTo>
                  <a:cubicBezTo>
                    <a:pt x="4241" y="471"/>
                    <a:pt x="4309" y="221"/>
                    <a:pt x="4133" y="157"/>
                  </a:cubicBezTo>
                  <a:cubicBezTo>
                    <a:pt x="3784" y="52"/>
                    <a:pt x="3429" y="1"/>
                    <a:pt x="307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6" name="Google Shape;2456;p8"/>
            <p:cNvSpPr/>
            <p:nvPr/>
          </p:nvSpPr>
          <p:spPr>
            <a:xfrm>
              <a:off x="6919437" y="-287704"/>
              <a:ext cx="101813" cy="84145"/>
            </a:xfrm>
            <a:custGeom>
              <a:rect b="b" l="l" r="r" t="t"/>
              <a:pathLst>
                <a:path extrusionOk="0" h="1586" w="1919">
                  <a:moveTo>
                    <a:pt x="929" y="1"/>
                  </a:moveTo>
                  <a:cubicBezTo>
                    <a:pt x="419" y="1"/>
                    <a:pt x="1" y="507"/>
                    <a:pt x="190" y="1061"/>
                  </a:cubicBezTo>
                  <a:cubicBezTo>
                    <a:pt x="303" y="1384"/>
                    <a:pt x="604" y="1586"/>
                    <a:pt x="937" y="1586"/>
                  </a:cubicBezTo>
                  <a:cubicBezTo>
                    <a:pt x="1025" y="1586"/>
                    <a:pt x="1116" y="1572"/>
                    <a:pt x="1206" y="1542"/>
                  </a:cubicBezTo>
                  <a:cubicBezTo>
                    <a:pt x="1865" y="1310"/>
                    <a:pt x="1918" y="384"/>
                    <a:pt x="1277" y="81"/>
                  </a:cubicBezTo>
                  <a:cubicBezTo>
                    <a:pt x="1160" y="26"/>
                    <a:pt x="1042" y="1"/>
                    <a:pt x="9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7" name="Google Shape;2457;p8"/>
            <p:cNvSpPr/>
            <p:nvPr/>
          </p:nvSpPr>
          <p:spPr>
            <a:xfrm>
              <a:off x="7136481" y="-252900"/>
              <a:ext cx="78521" cy="241719"/>
            </a:xfrm>
            <a:custGeom>
              <a:rect b="b" l="l" r="r" t="t"/>
              <a:pathLst>
                <a:path extrusionOk="0" h="4556" w="1480">
                  <a:moveTo>
                    <a:pt x="180" y="1"/>
                  </a:moveTo>
                  <a:cubicBezTo>
                    <a:pt x="148" y="1"/>
                    <a:pt x="116" y="11"/>
                    <a:pt x="90" y="31"/>
                  </a:cubicBezTo>
                  <a:cubicBezTo>
                    <a:pt x="18" y="84"/>
                    <a:pt x="0" y="173"/>
                    <a:pt x="54" y="262"/>
                  </a:cubicBezTo>
                  <a:cubicBezTo>
                    <a:pt x="1123" y="1865"/>
                    <a:pt x="339" y="4324"/>
                    <a:pt x="339" y="4359"/>
                  </a:cubicBezTo>
                  <a:cubicBezTo>
                    <a:pt x="303" y="4431"/>
                    <a:pt x="357" y="4520"/>
                    <a:pt x="446" y="4555"/>
                  </a:cubicBezTo>
                  <a:lnTo>
                    <a:pt x="481" y="4555"/>
                  </a:lnTo>
                  <a:cubicBezTo>
                    <a:pt x="553" y="4555"/>
                    <a:pt x="606" y="4520"/>
                    <a:pt x="642" y="4449"/>
                  </a:cubicBezTo>
                  <a:cubicBezTo>
                    <a:pt x="677" y="4342"/>
                    <a:pt x="1479" y="1812"/>
                    <a:pt x="321" y="84"/>
                  </a:cubicBezTo>
                  <a:cubicBezTo>
                    <a:pt x="288" y="28"/>
                    <a:pt x="233"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8" name="Google Shape;2458;p8"/>
            <p:cNvSpPr/>
            <p:nvPr/>
          </p:nvSpPr>
          <p:spPr>
            <a:xfrm>
              <a:off x="7108628" y="-58881"/>
              <a:ext cx="102555" cy="84994"/>
            </a:xfrm>
            <a:custGeom>
              <a:rect b="b" l="l" r="r" t="t"/>
              <a:pathLst>
                <a:path extrusionOk="0" h="1602" w="1933">
                  <a:moveTo>
                    <a:pt x="948" y="0"/>
                  </a:moveTo>
                  <a:cubicBezTo>
                    <a:pt x="432" y="0"/>
                    <a:pt x="0" y="517"/>
                    <a:pt x="205" y="1059"/>
                  </a:cubicBezTo>
                  <a:cubicBezTo>
                    <a:pt x="318" y="1397"/>
                    <a:pt x="620" y="1602"/>
                    <a:pt x="953" y="1602"/>
                  </a:cubicBezTo>
                  <a:cubicBezTo>
                    <a:pt x="1041" y="1602"/>
                    <a:pt x="1131" y="1587"/>
                    <a:pt x="1220" y="1558"/>
                  </a:cubicBezTo>
                  <a:cubicBezTo>
                    <a:pt x="1879" y="1308"/>
                    <a:pt x="1933" y="382"/>
                    <a:pt x="1292" y="79"/>
                  </a:cubicBezTo>
                  <a:cubicBezTo>
                    <a:pt x="1177" y="25"/>
                    <a:pt x="1060" y="0"/>
                    <a:pt x="9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59" name="Google Shape;2459;p8"/>
            <p:cNvSpPr/>
            <p:nvPr/>
          </p:nvSpPr>
          <p:spPr>
            <a:xfrm>
              <a:off x="8988917" y="880865"/>
              <a:ext cx="723087" cy="1378157"/>
            </a:xfrm>
            <a:custGeom>
              <a:rect b="b" l="l" r="r" t="t"/>
              <a:pathLst>
                <a:path extrusionOk="0" h="25976" w="13629">
                  <a:moveTo>
                    <a:pt x="13367" y="1"/>
                  </a:moveTo>
                  <a:cubicBezTo>
                    <a:pt x="13304" y="1"/>
                    <a:pt x="13241" y="35"/>
                    <a:pt x="13219" y="109"/>
                  </a:cubicBezTo>
                  <a:cubicBezTo>
                    <a:pt x="13147" y="608"/>
                    <a:pt x="13130" y="1107"/>
                    <a:pt x="13147" y="1623"/>
                  </a:cubicBezTo>
                  <a:cubicBezTo>
                    <a:pt x="13201" y="5311"/>
                    <a:pt x="13308" y="13951"/>
                    <a:pt x="72" y="25690"/>
                  </a:cubicBezTo>
                  <a:cubicBezTo>
                    <a:pt x="18" y="25744"/>
                    <a:pt x="1" y="25851"/>
                    <a:pt x="54" y="25922"/>
                  </a:cubicBezTo>
                  <a:cubicBezTo>
                    <a:pt x="90" y="25958"/>
                    <a:pt x="143" y="25975"/>
                    <a:pt x="179" y="25975"/>
                  </a:cubicBezTo>
                  <a:cubicBezTo>
                    <a:pt x="214" y="25975"/>
                    <a:pt x="250" y="25958"/>
                    <a:pt x="286" y="25940"/>
                  </a:cubicBezTo>
                  <a:cubicBezTo>
                    <a:pt x="13628" y="14093"/>
                    <a:pt x="13522" y="5346"/>
                    <a:pt x="13468" y="1623"/>
                  </a:cubicBezTo>
                  <a:cubicBezTo>
                    <a:pt x="13450" y="1142"/>
                    <a:pt x="13468" y="661"/>
                    <a:pt x="13522" y="180"/>
                  </a:cubicBezTo>
                  <a:cubicBezTo>
                    <a:pt x="13542" y="66"/>
                    <a:pt x="13455" y="1"/>
                    <a:pt x="133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0" name="Google Shape;2460;p8"/>
            <p:cNvSpPr/>
            <p:nvPr/>
          </p:nvSpPr>
          <p:spPr>
            <a:xfrm>
              <a:off x="9010669" y="1441169"/>
              <a:ext cx="608700" cy="353771"/>
            </a:xfrm>
            <a:custGeom>
              <a:rect b="b" l="l" r="r" t="t"/>
              <a:pathLst>
                <a:path extrusionOk="0" h="6668" w="11473">
                  <a:moveTo>
                    <a:pt x="11285" y="1"/>
                  </a:moveTo>
                  <a:cubicBezTo>
                    <a:pt x="11271" y="1"/>
                    <a:pt x="11256" y="2"/>
                    <a:pt x="11241" y="5"/>
                  </a:cubicBezTo>
                  <a:cubicBezTo>
                    <a:pt x="6324" y="1395"/>
                    <a:pt x="143" y="6329"/>
                    <a:pt x="89" y="6383"/>
                  </a:cubicBezTo>
                  <a:cubicBezTo>
                    <a:pt x="18" y="6436"/>
                    <a:pt x="0" y="6525"/>
                    <a:pt x="54" y="6596"/>
                  </a:cubicBezTo>
                  <a:cubicBezTo>
                    <a:pt x="89" y="6632"/>
                    <a:pt x="143" y="6650"/>
                    <a:pt x="196" y="6668"/>
                  </a:cubicBezTo>
                  <a:cubicBezTo>
                    <a:pt x="232" y="6668"/>
                    <a:pt x="267" y="6650"/>
                    <a:pt x="285" y="6632"/>
                  </a:cubicBezTo>
                  <a:cubicBezTo>
                    <a:pt x="357" y="6579"/>
                    <a:pt x="6467" y="1697"/>
                    <a:pt x="11330" y="308"/>
                  </a:cubicBezTo>
                  <a:cubicBezTo>
                    <a:pt x="11419" y="290"/>
                    <a:pt x="11473" y="201"/>
                    <a:pt x="11437" y="112"/>
                  </a:cubicBezTo>
                  <a:cubicBezTo>
                    <a:pt x="11422" y="38"/>
                    <a:pt x="11358" y="1"/>
                    <a:pt x="1128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1" name="Google Shape;2461;p8"/>
            <p:cNvSpPr/>
            <p:nvPr/>
          </p:nvSpPr>
          <p:spPr>
            <a:xfrm>
              <a:off x="9005947" y="1926083"/>
              <a:ext cx="294933" cy="50296"/>
            </a:xfrm>
            <a:custGeom>
              <a:rect b="b" l="l" r="r" t="t"/>
              <a:pathLst>
                <a:path extrusionOk="0" h="948" w="5559">
                  <a:moveTo>
                    <a:pt x="3060" y="0"/>
                  </a:moveTo>
                  <a:cubicBezTo>
                    <a:pt x="2130" y="0"/>
                    <a:pt x="1068" y="146"/>
                    <a:pt x="161" y="645"/>
                  </a:cubicBezTo>
                  <a:cubicBezTo>
                    <a:pt x="0" y="734"/>
                    <a:pt x="54" y="948"/>
                    <a:pt x="232" y="948"/>
                  </a:cubicBezTo>
                  <a:cubicBezTo>
                    <a:pt x="267" y="948"/>
                    <a:pt x="285" y="948"/>
                    <a:pt x="303" y="930"/>
                  </a:cubicBezTo>
                  <a:cubicBezTo>
                    <a:pt x="1139" y="468"/>
                    <a:pt x="2136" y="332"/>
                    <a:pt x="3021" y="332"/>
                  </a:cubicBezTo>
                  <a:cubicBezTo>
                    <a:pt x="4285" y="332"/>
                    <a:pt x="5324" y="609"/>
                    <a:pt x="5344" y="609"/>
                  </a:cubicBezTo>
                  <a:cubicBezTo>
                    <a:pt x="5354" y="612"/>
                    <a:pt x="5363" y="613"/>
                    <a:pt x="5373" y="613"/>
                  </a:cubicBezTo>
                  <a:cubicBezTo>
                    <a:pt x="5438" y="613"/>
                    <a:pt x="5509" y="562"/>
                    <a:pt x="5540" y="485"/>
                  </a:cubicBezTo>
                  <a:cubicBezTo>
                    <a:pt x="5558" y="396"/>
                    <a:pt x="5505" y="307"/>
                    <a:pt x="5416" y="289"/>
                  </a:cubicBezTo>
                  <a:cubicBezTo>
                    <a:pt x="5344" y="268"/>
                    <a:pt x="4322" y="0"/>
                    <a:pt x="306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2" name="Google Shape;2462;p8"/>
            <p:cNvSpPr/>
            <p:nvPr/>
          </p:nvSpPr>
          <p:spPr>
            <a:xfrm>
              <a:off x="8950187" y="1762995"/>
              <a:ext cx="100486" cy="84835"/>
            </a:xfrm>
            <a:custGeom>
              <a:rect b="b" l="l" r="r" t="t"/>
              <a:pathLst>
                <a:path extrusionOk="0" h="1599" w="1894">
                  <a:moveTo>
                    <a:pt x="881" y="1"/>
                  </a:moveTo>
                  <a:cubicBezTo>
                    <a:pt x="532" y="1"/>
                    <a:pt x="190" y="226"/>
                    <a:pt x="107" y="619"/>
                  </a:cubicBezTo>
                  <a:cubicBezTo>
                    <a:pt x="0" y="1047"/>
                    <a:pt x="285" y="1475"/>
                    <a:pt x="713" y="1581"/>
                  </a:cubicBezTo>
                  <a:cubicBezTo>
                    <a:pt x="770" y="1593"/>
                    <a:pt x="826" y="1599"/>
                    <a:pt x="881" y="1599"/>
                  </a:cubicBezTo>
                  <a:cubicBezTo>
                    <a:pt x="1487" y="1599"/>
                    <a:pt x="1893" y="909"/>
                    <a:pt x="1550" y="370"/>
                  </a:cubicBezTo>
                  <a:cubicBezTo>
                    <a:pt x="1386" y="117"/>
                    <a:pt x="1132" y="1"/>
                    <a:pt x="8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3" name="Google Shape;2463;p8"/>
            <p:cNvSpPr/>
            <p:nvPr/>
          </p:nvSpPr>
          <p:spPr>
            <a:xfrm>
              <a:off x="8957721" y="1938339"/>
              <a:ext cx="100380" cy="84357"/>
            </a:xfrm>
            <a:custGeom>
              <a:rect b="b" l="l" r="r" t="t"/>
              <a:pathLst>
                <a:path extrusionOk="0" h="1590" w="1892">
                  <a:moveTo>
                    <a:pt x="872" y="0"/>
                  </a:moveTo>
                  <a:cubicBezTo>
                    <a:pt x="521" y="0"/>
                    <a:pt x="173" y="223"/>
                    <a:pt x="90" y="628"/>
                  </a:cubicBezTo>
                  <a:cubicBezTo>
                    <a:pt x="1" y="1055"/>
                    <a:pt x="268" y="1483"/>
                    <a:pt x="695" y="1572"/>
                  </a:cubicBezTo>
                  <a:cubicBezTo>
                    <a:pt x="754" y="1584"/>
                    <a:pt x="811" y="1590"/>
                    <a:pt x="867" y="1590"/>
                  </a:cubicBezTo>
                  <a:cubicBezTo>
                    <a:pt x="1474" y="1590"/>
                    <a:pt x="1892" y="915"/>
                    <a:pt x="1533" y="361"/>
                  </a:cubicBezTo>
                  <a:cubicBezTo>
                    <a:pt x="1376" y="115"/>
                    <a:pt x="1124"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4" name="Google Shape;2464;p8"/>
            <p:cNvSpPr/>
            <p:nvPr/>
          </p:nvSpPr>
          <p:spPr>
            <a:xfrm>
              <a:off x="8948277" y="2216183"/>
              <a:ext cx="100433" cy="84411"/>
            </a:xfrm>
            <a:custGeom>
              <a:rect b="b" l="l" r="r" t="t"/>
              <a:pathLst>
                <a:path extrusionOk="0" h="1591" w="1893">
                  <a:moveTo>
                    <a:pt x="881" y="0"/>
                  </a:moveTo>
                  <a:cubicBezTo>
                    <a:pt x="530" y="0"/>
                    <a:pt x="183" y="224"/>
                    <a:pt x="90" y="628"/>
                  </a:cubicBezTo>
                  <a:cubicBezTo>
                    <a:pt x="1" y="1056"/>
                    <a:pt x="268" y="1483"/>
                    <a:pt x="713" y="1572"/>
                  </a:cubicBezTo>
                  <a:cubicBezTo>
                    <a:pt x="770" y="1584"/>
                    <a:pt x="826" y="1590"/>
                    <a:pt x="880" y="1590"/>
                  </a:cubicBezTo>
                  <a:cubicBezTo>
                    <a:pt x="1473" y="1590"/>
                    <a:pt x="1893" y="916"/>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5" name="Google Shape;2465;p8"/>
            <p:cNvSpPr/>
            <p:nvPr/>
          </p:nvSpPr>
          <p:spPr>
            <a:xfrm>
              <a:off x="9492188" y="1656993"/>
              <a:ext cx="60058" cy="256096"/>
            </a:xfrm>
            <a:custGeom>
              <a:rect b="b" l="l" r="r" t="t"/>
              <a:pathLst>
                <a:path extrusionOk="0" h="4827" w="1132">
                  <a:moveTo>
                    <a:pt x="221" y="1"/>
                  </a:moveTo>
                  <a:cubicBezTo>
                    <a:pt x="112" y="1"/>
                    <a:pt x="1" y="111"/>
                    <a:pt x="63" y="248"/>
                  </a:cubicBezTo>
                  <a:cubicBezTo>
                    <a:pt x="81" y="248"/>
                    <a:pt x="776" y="1513"/>
                    <a:pt x="27" y="4630"/>
                  </a:cubicBezTo>
                  <a:cubicBezTo>
                    <a:pt x="10" y="4702"/>
                    <a:pt x="63" y="4791"/>
                    <a:pt x="152" y="4826"/>
                  </a:cubicBezTo>
                  <a:lnTo>
                    <a:pt x="188" y="4826"/>
                  </a:lnTo>
                  <a:cubicBezTo>
                    <a:pt x="259" y="4809"/>
                    <a:pt x="330" y="4773"/>
                    <a:pt x="348" y="4702"/>
                  </a:cubicBezTo>
                  <a:cubicBezTo>
                    <a:pt x="1132" y="1459"/>
                    <a:pt x="384" y="141"/>
                    <a:pt x="348" y="70"/>
                  </a:cubicBezTo>
                  <a:cubicBezTo>
                    <a:pt x="316" y="22"/>
                    <a:pt x="269" y="1"/>
                    <a:pt x="2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6" name="Google Shape;2466;p8"/>
            <p:cNvSpPr/>
            <p:nvPr/>
          </p:nvSpPr>
          <p:spPr>
            <a:xfrm>
              <a:off x="9459612" y="1853823"/>
              <a:ext cx="100486" cy="84729"/>
            </a:xfrm>
            <a:custGeom>
              <a:rect b="b" l="l" r="r" t="t"/>
              <a:pathLst>
                <a:path extrusionOk="0" h="1597" w="1894">
                  <a:moveTo>
                    <a:pt x="885" y="0"/>
                  </a:moveTo>
                  <a:cubicBezTo>
                    <a:pt x="535" y="0"/>
                    <a:pt x="190" y="230"/>
                    <a:pt x="107" y="635"/>
                  </a:cubicBezTo>
                  <a:cubicBezTo>
                    <a:pt x="0" y="1063"/>
                    <a:pt x="285" y="1473"/>
                    <a:pt x="713" y="1580"/>
                  </a:cubicBezTo>
                  <a:cubicBezTo>
                    <a:pt x="768" y="1591"/>
                    <a:pt x="823" y="1597"/>
                    <a:pt x="877" y="1597"/>
                  </a:cubicBezTo>
                  <a:cubicBezTo>
                    <a:pt x="1472" y="1597"/>
                    <a:pt x="1893" y="908"/>
                    <a:pt x="1550" y="368"/>
                  </a:cubicBezTo>
                  <a:cubicBezTo>
                    <a:pt x="1387" y="116"/>
                    <a:pt x="1135" y="0"/>
                    <a:pt x="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7" name="Google Shape;2467;p8"/>
            <p:cNvSpPr/>
            <p:nvPr/>
          </p:nvSpPr>
          <p:spPr>
            <a:xfrm>
              <a:off x="9218588" y="2020997"/>
              <a:ext cx="91732" cy="272013"/>
            </a:xfrm>
            <a:custGeom>
              <a:rect b="b" l="l" r="r" t="t"/>
              <a:pathLst>
                <a:path extrusionOk="0" h="5127" w="1729">
                  <a:moveTo>
                    <a:pt x="170" y="0"/>
                  </a:moveTo>
                  <a:cubicBezTo>
                    <a:pt x="148" y="0"/>
                    <a:pt x="126" y="5"/>
                    <a:pt x="107" y="14"/>
                  </a:cubicBezTo>
                  <a:cubicBezTo>
                    <a:pt x="18" y="67"/>
                    <a:pt x="0" y="157"/>
                    <a:pt x="36" y="246"/>
                  </a:cubicBezTo>
                  <a:cubicBezTo>
                    <a:pt x="54" y="263"/>
                    <a:pt x="1354" y="2704"/>
                    <a:pt x="268" y="4895"/>
                  </a:cubicBezTo>
                  <a:cubicBezTo>
                    <a:pt x="214" y="4966"/>
                    <a:pt x="250" y="5073"/>
                    <a:pt x="339" y="5109"/>
                  </a:cubicBezTo>
                  <a:cubicBezTo>
                    <a:pt x="357" y="5127"/>
                    <a:pt x="392" y="5127"/>
                    <a:pt x="410" y="5127"/>
                  </a:cubicBezTo>
                  <a:cubicBezTo>
                    <a:pt x="464" y="5127"/>
                    <a:pt x="535" y="5091"/>
                    <a:pt x="553" y="5038"/>
                  </a:cubicBezTo>
                  <a:cubicBezTo>
                    <a:pt x="1728" y="2704"/>
                    <a:pt x="392" y="192"/>
                    <a:pt x="321" y="85"/>
                  </a:cubicBezTo>
                  <a:cubicBezTo>
                    <a:pt x="295" y="33"/>
                    <a:pt x="231" y="0"/>
                    <a:pt x="1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8" name="Google Shape;2468;p8"/>
            <p:cNvSpPr/>
            <p:nvPr/>
          </p:nvSpPr>
          <p:spPr>
            <a:xfrm>
              <a:off x="9193069" y="2243612"/>
              <a:ext cx="100327" cy="84570"/>
            </a:xfrm>
            <a:custGeom>
              <a:rect b="b" l="l" r="r" t="t"/>
              <a:pathLst>
                <a:path extrusionOk="0" h="1594" w="1891">
                  <a:moveTo>
                    <a:pt x="881" y="0"/>
                  </a:moveTo>
                  <a:cubicBezTo>
                    <a:pt x="530" y="0"/>
                    <a:pt x="183" y="223"/>
                    <a:pt x="89" y="628"/>
                  </a:cubicBezTo>
                  <a:cubicBezTo>
                    <a:pt x="0" y="1055"/>
                    <a:pt x="268" y="1483"/>
                    <a:pt x="713" y="1572"/>
                  </a:cubicBezTo>
                  <a:cubicBezTo>
                    <a:pt x="775" y="1587"/>
                    <a:pt x="836" y="1594"/>
                    <a:pt x="895" y="1594"/>
                  </a:cubicBezTo>
                  <a:cubicBezTo>
                    <a:pt x="1480" y="1594"/>
                    <a:pt x="1890" y="911"/>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69" name="Google Shape;2469;p8"/>
            <p:cNvSpPr/>
            <p:nvPr/>
          </p:nvSpPr>
          <p:spPr>
            <a:xfrm>
              <a:off x="9287558" y="1560541"/>
              <a:ext cx="105951" cy="231585"/>
            </a:xfrm>
            <a:custGeom>
              <a:rect b="b" l="l" r="r" t="t"/>
              <a:pathLst>
                <a:path extrusionOk="0" h="4365" w="1997">
                  <a:moveTo>
                    <a:pt x="1135" y="0"/>
                  </a:moveTo>
                  <a:cubicBezTo>
                    <a:pt x="1108" y="0"/>
                    <a:pt x="1080" y="6"/>
                    <a:pt x="1052" y="17"/>
                  </a:cubicBezTo>
                  <a:cubicBezTo>
                    <a:pt x="981" y="53"/>
                    <a:pt x="945" y="160"/>
                    <a:pt x="981" y="249"/>
                  </a:cubicBezTo>
                  <a:cubicBezTo>
                    <a:pt x="998" y="267"/>
                    <a:pt x="1996" y="2298"/>
                    <a:pt x="108" y="4079"/>
                  </a:cubicBezTo>
                  <a:cubicBezTo>
                    <a:pt x="1" y="4186"/>
                    <a:pt x="72" y="4364"/>
                    <a:pt x="232" y="4364"/>
                  </a:cubicBezTo>
                  <a:cubicBezTo>
                    <a:pt x="268" y="4364"/>
                    <a:pt x="304" y="4346"/>
                    <a:pt x="339" y="4329"/>
                  </a:cubicBezTo>
                  <a:cubicBezTo>
                    <a:pt x="1551" y="3260"/>
                    <a:pt x="1925" y="1550"/>
                    <a:pt x="1283" y="89"/>
                  </a:cubicBezTo>
                  <a:cubicBezTo>
                    <a:pt x="1247" y="28"/>
                    <a:pt x="1194" y="0"/>
                    <a:pt x="11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0" name="Google Shape;2470;p8"/>
            <p:cNvSpPr/>
            <p:nvPr/>
          </p:nvSpPr>
          <p:spPr>
            <a:xfrm>
              <a:off x="9253550" y="1736998"/>
              <a:ext cx="100486" cy="84357"/>
            </a:xfrm>
            <a:custGeom>
              <a:rect b="b" l="l" r="r" t="t"/>
              <a:pathLst>
                <a:path extrusionOk="0" h="1590" w="1894">
                  <a:moveTo>
                    <a:pt x="882" y="1"/>
                  </a:moveTo>
                  <a:cubicBezTo>
                    <a:pt x="533" y="1"/>
                    <a:pt x="190" y="224"/>
                    <a:pt x="107" y="628"/>
                  </a:cubicBezTo>
                  <a:cubicBezTo>
                    <a:pt x="1" y="1056"/>
                    <a:pt x="286" y="1484"/>
                    <a:pt x="713" y="1573"/>
                  </a:cubicBezTo>
                  <a:cubicBezTo>
                    <a:pt x="769" y="1584"/>
                    <a:pt x="824" y="1590"/>
                    <a:pt x="877" y="1590"/>
                  </a:cubicBezTo>
                  <a:cubicBezTo>
                    <a:pt x="1472" y="1590"/>
                    <a:pt x="1894" y="901"/>
                    <a:pt x="1550" y="361"/>
                  </a:cubicBezTo>
                  <a:cubicBezTo>
                    <a:pt x="1387" y="116"/>
                    <a:pt x="1133" y="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1" name="Google Shape;2471;p8"/>
            <p:cNvSpPr/>
            <p:nvPr/>
          </p:nvSpPr>
          <p:spPr>
            <a:xfrm>
              <a:off x="9040910" y="1575926"/>
              <a:ext cx="247449" cy="47962"/>
            </a:xfrm>
            <a:custGeom>
              <a:rect b="b" l="l" r="r" t="t"/>
              <a:pathLst>
                <a:path extrusionOk="0" h="904" w="4664">
                  <a:moveTo>
                    <a:pt x="2795" y="0"/>
                  </a:moveTo>
                  <a:cubicBezTo>
                    <a:pt x="1424" y="0"/>
                    <a:pt x="201" y="563"/>
                    <a:pt x="125" y="600"/>
                  </a:cubicBezTo>
                  <a:cubicBezTo>
                    <a:pt x="36" y="636"/>
                    <a:pt x="0" y="725"/>
                    <a:pt x="54" y="814"/>
                  </a:cubicBezTo>
                  <a:cubicBezTo>
                    <a:pt x="72" y="868"/>
                    <a:pt x="143" y="903"/>
                    <a:pt x="196" y="903"/>
                  </a:cubicBezTo>
                  <a:cubicBezTo>
                    <a:pt x="214" y="903"/>
                    <a:pt x="250" y="903"/>
                    <a:pt x="268" y="885"/>
                  </a:cubicBezTo>
                  <a:cubicBezTo>
                    <a:pt x="280" y="885"/>
                    <a:pt x="1495" y="326"/>
                    <a:pt x="2819" y="326"/>
                  </a:cubicBezTo>
                  <a:cubicBezTo>
                    <a:pt x="3339" y="326"/>
                    <a:pt x="3877" y="412"/>
                    <a:pt x="4365" y="654"/>
                  </a:cubicBezTo>
                  <a:cubicBezTo>
                    <a:pt x="4387" y="663"/>
                    <a:pt x="4408" y="666"/>
                    <a:pt x="4428" y="666"/>
                  </a:cubicBezTo>
                  <a:cubicBezTo>
                    <a:pt x="4573" y="666"/>
                    <a:pt x="4664" y="463"/>
                    <a:pt x="4507" y="369"/>
                  </a:cubicBezTo>
                  <a:cubicBezTo>
                    <a:pt x="3959" y="97"/>
                    <a:pt x="3364" y="0"/>
                    <a:pt x="279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2" name="Google Shape;2472;p8"/>
            <p:cNvSpPr/>
            <p:nvPr/>
          </p:nvSpPr>
          <p:spPr>
            <a:xfrm>
              <a:off x="9003082" y="1577253"/>
              <a:ext cx="100433" cy="84411"/>
            </a:xfrm>
            <a:custGeom>
              <a:rect b="b" l="l" r="r" t="t"/>
              <a:pathLst>
                <a:path extrusionOk="0" h="1591" w="1893">
                  <a:moveTo>
                    <a:pt x="865" y="1"/>
                  </a:moveTo>
                  <a:cubicBezTo>
                    <a:pt x="515" y="1"/>
                    <a:pt x="173" y="224"/>
                    <a:pt x="90" y="629"/>
                  </a:cubicBezTo>
                  <a:cubicBezTo>
                    <a:pt x="1" y="1056"/>
                    <a:pt x="268" y="1484"/>
                    <a:pt x="695" y="1573"/>
                  </a:cubicBezTo>
                  <a:cubicBezTo>
                    <a:pt x="753" y="1585"/>
                    <a:pt x="809" y="1590"/>
                    <a:pt x="864" y="1590"/>
                  </a:cubicBezTo>
                  <a:cubicBezTo>
                    <a:pt x="1472" y="1590"/>
                    <a:pt x="1892" y="901"/>
                    <a:pt x="1533" y="362"/>
                  </a:cubicBezTo>
                  <a:cubicBezTo>
                    <a:pt x="1369" y="116"/>
                    <a:pt x="1115" y="1"/>
                    <a:pt x="8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473" name="Google Shape;2473;p8"/>
          <p:cNvGrpSpPr/>
          <p:nvPr/>
        </p:nvGrpSpPr>
        <p:grpSpPr>
          <a:xfrm flipH="1" rot="-5400000">
            <a:off x="5573029" y="-1524756"/>
            <a:ext cx="5003534" cy="4902590"/>
            <a:chOff x="-1147599" y="1521101"/>
            <a:chExt cx="5003534" cy="4902590"/>
          </a:xfrm>
        </p:grpSpPr>
        <p:grpSp>
          <p:nvGrpSpPr>
            <p:cNvPr id="2474" name="Google Shape;2474;p8"/>
            <p:cNvGrpSpPr/>
            <p:nvPr/>
          </p:nvGrpSpPr>
          <p:grpSpPr>
            <a:xfrm>
              <a:off x="-891242" y="1521101"/>
              <a:ext cx="815392" cy="2470979"/>
              <a:chOff x="-891242" y="1521101"/>
              <a:chExt cx="815392" cy="2470979"/>
            </a:xfrm>
          </p:grpSpPr>
          <p:sp>
            <p:nvSpPr>
              <p:cNvPr id="2475" name="Google Shape;2475;p8"/>
              <p:cNvSpPr/>
              <p:nvPr/>
            </p:nvSpPr>
            <p:spPr>
              <a:xfrm>
                <a:off x="-247855" y="1559989"/>
                <a:ext cx="144044" cy="110620"/>
              </a:xfrm>
              <a:custGeom>
                <a:rect b="b" l="l" r="r" t="t"/>
                <a:pathLst>
                  <a:path extrusionOk="0" h="2085" w="2715">
                    <a:moveTo>
                      <a:pt x="151" y="0"/>
                    </a:moveTo>
                    <a:cubicBezTo>
                      <a:pt x="129" y="0"/>
                      <a:pt x="108" y="6"/>
                      <a:pt x="90" y="18"/>
                    </a:cubicBezTo>
                    <a:cubicBezTo>
                      <a:pt x="18" y="54"/>
                      <a:pt x="1" y="125"/>
                      <a:pt x="18" y="179"/>
                    </a:cubicBezTo>
                    <a:lnTo>
                      <a:pt x="927" y="2013"/>
                    </a:lnTo>
                    <a:cubicBezTo>
                      <a:pt x="945" y="2049"/>
                      <a:pt x="998" y="2085"/>
                      <a:pt x="1052" y="2085"/>
                    </a:cubicBezTo>
                    <a:lnTo>
                      <a:pt x="1087" y="2085"/>
                    </a:lnTo>
                    <a:lnTo>
                      <a:pt x="2566" y="1675"/>
                    </a:lnTo>
                    <a:cubicBezTo>
                      <a:pt x="2715" y="1625"/>
                      <a:pt x="2664" y="1422"/>
                      <a:pt x="2527" y="1422"/>
                    </a:cubicBezTo>
                    <a:cubicBezTo>
                      <a:pt x="2517" y="1422"/>
                      <a:pt x="2506" y="1423"/>
                      <a:pt x="2495" y="1426"/>
                    </a:cubicBezTo>
                    <a:lnTo>
                      <a:pt x="1105" y="1800"/>
                    </a:lnTo>
                    <a:lnTo>
                      <a:pt x="250" y="72"/>
                    </a:lnTo>
                    <a:cubicBezTo>
                      <a:pt x="238" y="24"/>
                      <a:pt x="195"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6" name="Google Shape;2476;p8"/>
              <p:cNvSpPr/>
              <p:nvPr/>
            </p:nvSpPr>
            <p:spPr>
              <a:xfrm>
                <a:off x="-585279" y="1834014"/>
                <a:ext cx="211796" cy="281775"/>
              </a:xfrm>
              <a:custGeom>
                <a:rect b="b" l="l" r="r" t="t"/>
                <a:pathLst>
                  <a:path extrusionOk="0" h="5311" w="3992">
                    <a:moveTo>
                      <a:pt x="1183" y="1"/>
                    </a:moveTo>
                    <a:cubicBezTo>
                      <a:pt x="733" y="1"/>
                      <a:pt x="246" y="248"/>
                      <a:pt x="126" y="678"/>
                    </a:cubicBezTo>
                    <a:cubicBezTo>
                      <a:pt x="1" y="1088"/>
                      <a:pt x="197" y="1498"/>
                      <a:pt x="428" y="1854"/>
                    </a:cubicBezTo>
                    <a:cubicBezTo>
                      <a:pt x="1301" y="3279"/>
                      <a:pt x="2513" y="4473"/>
                      <a:pt x="3974" y="5310"/>
                    </a:cubicBezTo>
                    <a:cubicBezTo>
                      <a:pt x="3974" y="5310"/>
                      <a:pt x="3991" y="2656"/>
                      <a:pt x="2691" y="661"/>
                    </a:cubicBezTo>
                    <a:cubicBezTo>
                      <a:pt x="2388" y="215"/>
                      <a:pt x="1782" y="2"/>
                      <a:pt x="1230" y="2"/>
                    </a:cubicBezTo>
                    <a:cubicBezTo>
                      <a:pt x="1215" y="1"/>
                      <a:pt x="1199" y="1"/>
                      <a:pt x="11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7" name="Google Shape;2477;p8"/>
              <p:cNvSpPr/>
              <p:nvPr/>
            </p:nvSpPr>
            <p:spPr>
              <a:xfrm>
                <a:off x="-308337" y="1521101"/>
                <a:ext cx="232487" cy="329737"/>
              </a:xfrm>
              <a:custGeom>
                <a:rect b="b" l="l" r="r" t="t"/>
                <a:pathLst>
                  <a:path extrusionOk="0" h="6215" w="4382">
                    <a:moveTo>
                      <a:pt x="2763" y="1"/>
                    </a:moveTo>
                    <a:cubicBezTo>
                      <a:pt x="2644" y="1"/>
                      <a:pt x="2513" y="13"/>
                      <a:pt x="2370" y="39"/>
                    </a:cubicBezTo>
                    <a:cubicBezTo>
                      <a:pt x="2049" y="128"/>
                      <a:pt x="1764" y="288"/>
                      <a:pt x="1533" y="502"/>
                    </a:cubicBezTo>
                    <a:cubicBezTo>
                      <a:pt x="72" y="1642"/>
                      <a:pt x="1" y="4688"/>
                      <a:pt x="820" y="6202"/>
                    </a:cubicBezTo>
                    <a:cubicBezTo>
                      <a:pt x="824" y="6210"/>
                      <a:pt x="834" y="6214"/>
                      <a:pt x="847" y="6214"/>
                    </a:cubicBezTo>
                    <a:cubicBezTo>
                      <a:pt x="1099" y="6214"/>
                      <a:pt x="2849" y="4818"/>
                      <a:pt x="3492" y="3245"/>
                    </a:cubicBezTo>
                    <a:cubicBezTo>
                      <a:pt x="3890" y="2233"/>
                      <a:pt x="4381" y="1"/>
                      <a:pt x="276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8" name="Google Shape;2478;p8"/>
              <p:cNvSpPr/>
              <p:nvPr/>
            </p:nvSpPr>
            <p:spPr>
              <a:xfrm>
                <a:off x="-378262" y="1937204"/>
                <a:ext cx="291166" cy="172482"/>
              </a:xfrm>
              <a:custGeom>
                <a:rect b="b" l="l" r="r" t="t"/>
                <a:pathLst>
                  <a:path extrusionOk="0" h="3251" w="5488">
                    <a:moveTo>
                      <a:pt x="4473" y="1"/>
                    </a:moveTo>
                    <a:cubicBezTo>
                      <a:pt x="4154" y="1"/>
                      <a:pt x="3832" y="86"/>
                      <a:pt x="3545" y="230"/>
                    </a:cubicBezTo>
                    <a:cubicBezTo>
                      <a:pt x="2120" y="871"/>
                      <a:pt x="1051" y="2047"/>
                      <a:pt x="0" y="3205"/>
                    </a:cubicBezTo>
                    <a:cubicBezTo>
                      <a:pt x="0" y="3205"/>
                      <a:pt x="348" y="3250"/>
                      <a:pt x="878" y="3250"/>
                    </a:cubicBezTo>
                    <a:cubicBezTo>
                      <a:pt x="1831" y="3250"/>
                      <a:pt x="3375" y="3103"/>
                      <a:pt x="4543" y="2279"/>
                    </a:cubicBezTo>
                    <a:cubicBezTo>
                      <a:pt x="5024" y="1940"/>
                      <a:pt x="5362" y="1423"/>
                      <a:pt x="5451" y="836"/>
                    </a:cubicBezTo>
                    <a:cubicBezTo>
                      <a:pt x="5487" y="444"/>
                      <a:pt x="5095" y="87"/>
                      <a:pt x="4703" y="16"/>
                    </a:cubicBezTo>
                    <a:cubicBezTo>
                      <a:pt x="4627" y="6"/>
                      <a:pt x="4550" y="1"/>
                      <a:pt x="44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9" name="Google Shape;2479;p8"/>
              <p:cNvSpPr/>
              <p:nvPr/>
            </p:nvSpPr>
            <p:spPr>
              <a:xfrm>
                <a:off x="-503045" y="2316116"/>
                <a:ext cx="279812" cy="155027"/>
              </a:xfrm>
              <a:custGeom>
                <a:rect b="b" l="l" r="r" t="t"/>
                <a:pathLst>
                  <a:path extrusionOk="0" h="2922" w="5274">
                    <a:moveTo>
                      <a:pt x="3990" y="0"/>
                    </a:moveTo>
                    <a:cubicBezTo>
                      <a:pt x="3713" y="0"/>
                      <a:pt x="3440" y="74"/>
                      <a:pt x="3190" y="214"/>
                    </a:cubicBezTo>
                    <a:cubicBezTo>
                      <a:pt x="1871" y="766"/>
                      <a:pt x="535" y="1478"/>
                      <a:pt x="1" y="2921"/>
                    </a:cubicBezTo>
                    <a:cubicBezTo>
                      <a:pt x="553" y="2904"/>
                      <a:pt x="1123" y="2850"/>
                      <a:pt x="1675" y="2779"/>
                    </a:cubicBezTo>
                    <a:cubicBezTo>
                      <a:pt x="2548" y="2565"/>
                      <a:pt x="3421" y="2334"/>
                      <a:pt x="4258" y="2066"/>
                    </a:cubicBezTo>
                    <a:cubicBezTo>
                      <a:pt x="4526" y="2013"/>
                      <a:pt x="4775" y="1870"/>
                      <a:pt x="4989" y="1692"/>
                    </a:cubicBezTo>
                    <a:cubicBezTo>
                      <a:pt x="5203" y="1461"/>
                      <a:pt x="5274" y="1140"/>
                      <a:pt x="5185" y="837"/>
                    </a:cubicBezTo>
                    <a:cubicBezTo>
                      <a:pt x="5024" y="410"/>
                      <a:pt x="4668" y="89"/>
                      <a:pt x="4223" y="18"/>
                    </a:cubicBezTo>
                    <a:cubicBezTo>
                      <a:pt x="4145" y="6"/>
                      <a:pt x="4068" y="0"/>
                      <a:pt x="3990"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0" name="Google Shape;2480;p8"/>
              <p:cNvSpPr/>
              <p:nvPr/>
            </p:nvSpPr>
            <p:spPr>
              <a:xfrm>
                <a:off x="-716641" y="2214783"/>
                <a:ext cx="226916" cy="252595"/>
              </a:xfrm>
              <a:custGeom>
                <a:rect b="b" l="l" r="r" t="t"/>
                <a:pathLst>
                  <a:path extrusionOk="0" h="4761" w="4277">
                    <a:moveTo>
                      <a:pt x="1134" y="1"/>
                    </a:moveTo>
                    <a:cubicBezTo>
                      <a:pt x="1018" y="1"/>
                      <a:pt x="911" y="24"/>
                      <a:pt x="820" y="75"/>
                    </a:cubicBezTo>
                    <a:cubicBezTo>
                      <a:pt x="1" y="485"/>
                      <a:pt x="410" y="1554"/>
                      <a:pt x="606" y="1803"/>
                    </a:cubicBezTo>
                    <a:cubicBezTo>
                      <a:pt x="2245" y="4083"/>
                      <a:pt x="4276" y="4760"/>
                      <a:pt x="4276" y="4760"/>
                    </a:cubicBezTo>
                    <a:cubicBezTo>
                      <a:pt x="3938" y="3460"/>
                      <a:pt x="3421" y="2195"/>
                      <a:pt x="2726" y="1055"/>
                    </a:cubicBezTo>
                    <a:cubicBezTo>
                      <a:pt x="2308" y="434"/>
                      <a:pt x="1632" y="1"/>
                      <a:pt x="11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1" name="Google Shape;2481;p8"/>
              <p:cNvSpPr/>
              <p:nvPr/>
            </p:nvSpPr>
            <p:spPr>
              <a:xfrm>
                <a:off x="-273374" y="1525239"/>
                <a:ext cx="139004" cy="331594"/>
              </a:xfrm>
              <a:custGeom>
                <a:rect b="b" l="l" r="r" t="t"/>
                <a:pathLst>
                  <a:path extrusionOk="0" h="6250" w="2620">
                    <a:moveTo>
                      <a:pt x="2474" y="0"/>
                    </a:moveTo>
                    <a:cubicBezTo>
                      <a:pt x="2425" y="0"/>
                      <a:pt x="2383" y="33"/>
                      <a:pt x="2370" y="85"/>
                    </a:cubicBezTo>
                    <a:lnTo>
                      <a:pt x="36" y="6089"/>
                    </a:lnTo>
                    <a:cubicBezTo>
                      <a:pt x="1" y="6142"/>
                      <a:pt x="36" y="6231"/>
                      <a:pt x="108" y="6249"/>
                    </a:cubicBezTo>
                    <a:lnTo>
                      <a:pt x="161" y="6249"/>
                    </a:lnTo>
                    <a:cubicBezTo>
                      <a:pt x="214" y="6249"/>
                      <a:pt x="250" y="6213"/>
                      <a:pt x="268" y="6160"/>
                    </a:cubicBezTo>
                    <a:lnTo>
                      <a:pt x="2602" y="174"/>
                    </a:lnTo>
                    <a:cubicBezTo>
                      <a:pt x="2619" y="103"/>
                      <a:pt x="2602" y="32"/>
                      <a:pt x="2530" y="14"/>
                    </a:cubicBezTo>
                    <a:cubicBezTo>
                      <a:pt x="2511" y="5"/>
                      <a:pt x="2492" y="0"/>
                      <a:pt x="247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2" name="Google Shape;2482;p8"/>
              <p:cNvSpPr/>
              <p:nvPr/>
            </p:nvSpPr>
            <p:spPr>
              <a:xfrm>
                <a:off x="-298363" y="1667212"/>
                <a:ext cx="157361" cy="90353"/>
              </a:xfrm>
              <a:custGeom>
                <a:rect b="b" l="l" r="r" t="t"/>
                <a:pathLst>
                  <a:path extrusionOk="0" h="1703" w="2966">
                    <a:moveTo>
                      <a:pt x="183" y="1"/>
                    </a:moveTo>
                    <a:cubicBezTo>
                      <a:pt x="88" y="1"/>
                      <a:pt x="0" y="113"/>
                      <a:pt x="80" y="206"/>
                    </a:cubicBezTo>
                    <a:lnTo>
                      <a:pt x="1220" y="1649"/>
                    </a:lnTo>
                    <a:cubicBezTo>
                      <a:pt x="1238" y="1685"/>
                      <a:pt x="1273" y="1703"/>
                      <a:pt x="1309" y="1703"/>
                    </a:cubicBezTo>
                    <a:lnTo>
                      <a:pt x="1345" y="1703"/>
                    </a:lnTo>
                    <a:lnTo>
                      <a:pt x="2859" y="1364"/>
                    </a:lnTo>
                    <a:cubicBezTo>
                      <a:pt x="2930" y="1364"/>
                      <a:pt x="2966" y="1293"/>
                      <a:pt x="2966" y="1222"/>
                    </a:cubicBezTo>
                    <a:cubicBezTo>
                      <a:pt x="2950" y="1160"/>
                      <a:pt x="2894" y="1111"/>
                      <a:pt x="2833" y="1111"/>
                    </a:cubicBezTo>
                    <a:cubicBezTo>
                      <a:pt x="2824" y="1111"/>
                      <a:pt x="2815" y="1112"/>
                      <a:pt x="2805" y="1115"/>
                    </a:cubicBezTo>
                    <a:lnTo>
                      <a:pt x="1362" y="1435"/>
                    </a:lnTo>
                    <a:lnTo>
                      <a:pt x="276" y="46"/>
                    </a:lnTo>
                    <a:cubicBezTo>
                      <a:pt x="248" y="14"/>
                      <a:pt x="215" y="1"/>
                      <a:pt x="1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3" name="Google Shape;2483;p8"/>
              <p:cNvSpPr/>
              <p:nvPr/>
            </p:nvSpPr>
            <p:spPr>
              <a:xfrm>
                <a:off x="-548831" y="1831679"/>
                <a:ext cx="177204" cy="276523"/>
              </a:xfrm>
              <a:custGeom>
                <a:rect b="b" l="l" r="r" t="t"/>
                <a:pathLst>
                  <a:path extrusionOk="0" h="5212" w="3340">
                    <a:moveTo>
                      <a:pt x="171" y="1"/>
                    </a:moveTo>
                    <a:cubicBezTo>
                      <a:pt x="84" y="1"/>
                      <a:pt x="0" y="95"/>
                      <a:pt x="62" y="206"/>
                    </a:cubicBezTo>
                    <a:lnTo>
                      <a:pt x="3073" y="5140"/>
                    </a:lnTo>
                    <a:cubicBezTo>
                      <a:pt x="3091" y="5176"/>
                      <a:pt x="3126" y="5212"/>
                      <a:pt x="3180" y="5212"/>
                    </a:cubicBezTo>
                    <a:cubicBezTo>
                      <a:pt x="3197" y="5212"/>
                      <a:pt x="3233" y="5194"/>
                      <a:pt x="3251" y="5194"/>
                    </a:cubicBezTo>
                    <a:cubicBezTo>
                      <a:pt x="3304" y="5158"/>
                      <a:pt x="3340" y="5069"/>
                      <a:pt x="3304" y="5016"/>
                    </a:cubicBezTo>
                    <a:lnTo>
                      <a:pt x="276" y="63"/>
                    </a:lnTo>
                    <a:cubicBezTo>
                      <a:pt x="248" y="20"/>
                      <a:pt x="209" y="1"/>
                      <a:pt x="17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4" name="Google Shape;2484;p8"/>
              <p:cNvSpPr/>
              <p:nvPr/>
            </p:nvSpPr>
            <p:spPr>
              <a:xfrm>
                <a:off x="-568249" y="1874918"/>
                <a:ext cx="136139" cy="82076"/>
              </a:xfrm>
              <a:custGeom>
                <a:rect b="b" l="l" r="r" t="t"/>
                <a:pathLst>
                  <a:path extrusionOk="0" h="1547" w="2566">
                    <a:moveTo>
                      <a:pt x="2426" y="0"/>
                    </a:moveTo>
                    <a:cubicBezTo>
                      <a:pt x="2379" y="0"/>
                      <a:pt x="2329" y="29"/>
                      <a:pt x="2316" y="68"/>
                    </a:cubicBezTo>
                    <a:lnTo>
                      <a:pt x="1675" y="1279"/>
                    </a:lnTo>
                    <a:lnTo>
                      <a:pt x="161" y="923"/>
                    </a:lnTo>
                    <a:cubicBezTo>
                      <a:pt x="152" y="920"/>
                      <a:pt x="142" y="918"/>
                      <a:pt x="132" y="918"/>
                    </a:cubicBezTo>
                    <a:cubicBezTo>
                      <a:pt x="85" y="918"/>
                      <a:pt x="33" y="953"/>
                      <a:pt x="18" y="1012"/>
                    </a:cubicBezTo>
                    <a:cubicBezTo>
                      <a:pt x="1" y="1083"/>
                      <a:pt x="36" y="1154"/>
                      <a:pt x="107" y="1172"/>
                    </a:cubicBezTo>
                    <a:lnTo>
                      <a:pt x="1711" y="1546"/>
                    </a:lnTo>
                    <a:lnTo>
                      <a:pt x="1746" y="1546"/>
                    </a:lnTo>
                    <a:cubicBezTo>
                      <a:pt x="1800" y="1546"/>
                      <a:pt x="1853" y="1511"/>
                      <a:pt x="1871" y="1475"/>
                    </a:cubicBezTo>
                    <a:lnTo>
                      <a:pt x="2530" y="193"/>
                    </a:lnTo>
                    <a:cubicBezTo>
                      <a:pt x="2566" y="121"/>
                      <a:pt x="2548" y="50"/>
                      <a:pt x="2477" y="14"/>
                    </a:cubicBezTo>
                    <a:cubicBezTo>
                      <a:pt x="2462" y="4"/>
                      <a:pt x="2444" y="0"/>
                      <a:pt x="24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5" name="Google Shape;2485;p8"/>
              <p:cNvSpPr/>
              <p:nvPr/>
            </p:nvSpPr>
            <p:spPr>
              <a:xfrm>
                <a:off x="-499225" y="1961131"/>
                <a:ext cx="107224" cy="66743"/>
              </a:xfrm>
              <a:custGeom>
                <a:rect b="b" l="l" r="r" t="t"/>
                <a:pathLst>
                  <a:path extrusionOk="0" h="1258" w="2021">
                    <a:moveTo>
                      <a:pt x="1831" y="0"/>
                    </a:moveTo>
                    <a:cubicBezTo>
                      <a:pt x="1792" y="0"/>
                      <a:pt x="1757" y="19"/>
                      <a:pt x="1746" y="64"/>
                    </a:cubicBezTo>
                    <a:lnTo>
                      <a:pt x="1283" y="990"/>
                    </a:lnTo>
                    <a:lnTo>
                      <a:pt x="125" y="955"/>
                    </a:lnTo>
                    <a:cubicBezTo>
                      <a:pt x="53" y="955"/>
                      <a:pt x="0" y="1026"/>
                      <a:pt x="0" y="1097"/>
                    </a:cubicBezTo>
                    <a:cubicBezTo>
                      <a:pt x="0" y="1151"/>
                      <a:pt x="53" y="1222"/>
                      <a:pt x="125" y="1222"/>
                    </a:cubicBezTo>
                    <a:lnTo>
                      <a:pt x="1354" y="1257"/>
                    </a:lnTo>
                    <a:cubicBezTo>
                      <a:pt x="1407" y="1257"/>
                      <a:pt x="1443" y="1240"/>
                      <a:pt x="1479" y="1186"/>
                    </a:cubicBezTo>
                    <a:lnTo>
                      <a:pt x="1960" y="171"/>
                    </a:lnTo>
                    <a:cubicBezTo>
                      <a:pt x="2020" y="86"/>
                      <a:pt x="1915" y="0"/>
                      <a:pt x="18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6" name="Google Shape;2486;p8"/>
              <p:cNvSpPr/>
              <p:nvPr/>
            </p:nvSpPr>
            <p:spPr>
              <a:xfrm>
                <a:off x="-384894" y="1958478"/>
                <a:ext cx="296843" cy="155398"/>
              </a:xfrm>
              <a:custGeom>
                <a:rect b="b" l="l" r="r" t="t"/>
                <a:pathLst>
                  <a:path extrusionOk="0" h="2929" w="5595">
                    <a:moveTo>
                      <a:pt x="5430" y="1"/>
                    </a:moveTo>
                    <a:cubicBezTo>
                      <a:pt x="5414" y="1"/>
                      <a:pt x="5397" y="3"/>
                      <a:pt x="5380" y="7"/>
                    </a:cubicBezTo>
                    <a:lnTo>
                      <a:pt x="125" y="2679"/>
                    </a:lnTo>
                    <a:cubicBezTo>
                      <a:pt x="1" y="2750"/>
                      <a:pt x="54" y="2929"/>
                      <a:pt x="197" y="2929"/>
                    </a:cubicBezTo>
                    <a:cubicBezTo>
                      <a:pt x="214" y="2929"/>
                      <a:pt x="232" y="2929"/>
                      <a:pt x="250" y="2911"/>
                    </a:cubicBezTo>
                    <a:lnTo>
                      <a:pt x="5505" y="239"/>
                    </a:lnTo>
                    <a:cubicBezTo>
                      <a:pt x="5559" y="221"/>
                      <a:pt x="5594" y="132"/>
                      <a:pt x="5559" y="78"/>
                    </a:cubicBezTo>
                    <a:cubicBezTo>
                      <a:pt x="5531" y="24"/>
                      <a:pt x="5483" y="1"/>
                      <a:pt x="54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7" name="Google Shape;2487;p8"/>
              <p:cNvSpPr/>
              <p:nvPr/>
            </p:nvSpPr>
            <p:spPr>
              <a:xfrm>
                <a:off x="-298893" y="2009676"/>
                <a:ext cx="69980" cy="88124"/>
              </a:xfrm>
              <a:custGeom>
                <a:rect b="b" l="l" r="r" t="t"/>
                <a:pathLst>
                  <a:path extrusionOk="0" h="1661" w="1319">
                    <a:moveTo>
                      <a:pt x="311" y="1"/>
                    </a:moveTo>
                    <a:cubicBezTo>
                      <a:pt x="250" y="1"/>
                      <a:pt x="197" y="49"/>
                      <a:pt x="197" y="111"/>
                    </a:cubicBezTo>
                    <a:lnTo>
                      <a:pt x="18" y="984"/>
                    </a:lnTo>
                    <a:cubicBezTo>
                      <a:pt x="1" y="1037"/>
                      <a:pt x="36" y="1091"/>
                      <a:pt x="90" y="1108"/>
                    </a:cubicBezTo>
                    <a:lnTo>
                      <a:pt x="1123" y="1643"/>
                    </a:lnTo>
                    <a:cubicBezTo>
                      <a:pt x="1141" y="1661"/>
                      <a:pt x="1159" y="1661"/>
                      <a:pt x="1176" y="1661"/>
                    </a:cubicBezTo>
                    <a:cubicBezTo>
                      <a:pt x="1212" y="1661"/>
                      <a:pt x="1265" y="1643"/>
                      <a:pt x="1283" y="1589"/>
                    </a:cubicBezTo>
                    <a:cubicBezTo>
                      <a:pt x="1319" y="1536"/>
                      <a:pt x="1301" y="1447"/>
                      <a:pt x="1230" y="1429"/>
                    </a:cubicBezTo>
                    <a:lnTo>
                      <a:pt x="286" y="930"/>
                    </a:lnTo>
                    <a:lnTo>
                      <a:pt x="446" y="164"/>
                    </a:lnTo>
                    <a:cubicBezTo>
                      <a:pt x="464" y="93"/>
                      <a:pt x="410" y="22"/>
                      <a:pt x="339" y="4"/>
                    </a:cubicBezTo>
                    <a:cubicBezTo>
                      <a:pt x="330" y="2"/>
                      <a:pt x="320" y="1"/>
                      <a:pt x="31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8" name="Google Shape;2488;p8"/>
              <p:cNvSpPr/>
              <p:nvPr/>
            </p:nvSpPr>
            <p:spPr>
              <a:xfrm>
                <a:off x="-691016" y="2215738"/>
                <a:ext cx="195614" cy="258219"/>
              </a:xfrm>
              <a:custGeom>
                <a:rect b="b" l="l" r="r" t="t"/>
                <a:pathLst>
                  <a:path extrusionOk="0" h="4867" w="3687">
                    <a:moveTo>
                      <a:pt x="185" y="0"/>
                    </a:moveTo>
                    <a:cubicBezTo>
                      <a:pt x="88" y="0"/>
                      <a:pt x="0" y="117"/>
                      <a:pt x="88" y="217"/>
                    </a:cubicBezTo>
                    <a:lnTo>
                      <a:pt x="3437" y="4813"/>
                    </a:lnTo>
                    <a:cubicBezTo>
                      <a:pt x="3472" y="4849"/>
                      <a:pt x="3508" y="4867"/>
                      <a:pt x="3544" y="4867"/>
                    </a:cubicBezTo>
                    <a:cubicBezTo>
                      <a:pt x="3579" y="4867"/>
                      <a:pt x="3597" y="4849"/>
                      <a:pt x="3633" y="4831"/>
                    </a:cubicBezTo>
                    <a:cubicBezTo>
                      <a:pt x="3686" y="4796"/>
                      <a:pt x="3686" y="4707"/>
                      <a:pt x="3651" y="4653"/>
                    </a:cubicBezTo>
                    <a:lnTo>
                      <a:pt x="302" y="75"/>
                    </a:lnTo>
                    <a:cubicBezTo>
                      <a:pt x="270" y="21"/>
                      <a:pt x="226" y="0"/>
                      <a:pt x="18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89" name="Google Shape;2489;p8"/>
              <p:cNvSpPr/>
              <p:nvPr/>
            </p:nvSpPr>
            <p:spPr>
              <a:xfrm>
                <a:off x="-687939" y="2260621"/>
                <a:ext cx="117252" cy="72526"/>
              </a:xfrm>
              <a:custGeom>
                <a:rect b="b" l="l" r="r" t="t"/>
                <a:pathLst>
                  <a:path extrusionOk="0" h="1367" w="2210">
                    <a:moveTo>
                      <a:pt x="2060" y="1"/>
                    </a:moveTo>
                    <a:cubicBezTo>
                      <a:pt x="2027" y="1"/>
                      <a:pt x="1994" y="15"/>
                      <a:pt x="1972" y="48"/>
                    </a:cubicBezTo>
                    <a:lnTo>
                      <a:pt x="1491" y="1099"/>
                    </a:lnTo>
                    <a:lnTo>
                      <a:pt x="190" y="868"/>
                    </a:lnTo>
                    <a:cubicBezTo>
                      <a:pt x="184" y="867"/>
                      <a:pt x="178" y="867"/>
                      <a:pt x="173" y="867"/>
                    </a:cubicBezTo>
                    <a:cubicBezTo>
                      <a:pt x="27" y="867"/>
                      <a:pt x="0" y="1083"/>
                      <a:pt x="154" y="1117"/>
                    </a:cubicBezTo>
                    <a:lnTo>
                      <a:pt x="1526" y="1367"/>
                    </a:lnTo>
                    <a:lnTo>
                      <a:pt x="1562" y="1367"/>
                    </a:lnTo>
                    <a:cubicBezTo>
                      <a:pt x="1597" y="1349"/>
                      <a:pt x="1651" y="1331"/>
                      <a:pt x="1669" y="1295"/>
                    </a:cubicBezTo>
                    <a:lnTo>
                      <a:pt x="2185" y="155"/>
                    </a:lnTo>
                    <a:cubicBezTo>
                      <a:pt x="2210" y="69"/>
                      <a:pt x="2133" y="1"/>
                      <a:pt x="20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0" name="Google Shape;2490;p8"/>
              <p:cNvSpPr/>
              <p:nvPr/>
            </p:nvSpPr>
            <p:spPr>
              <a:xfrm>
                <a:off x="-624327" y="2342802"/>
                <a:ext cx="98205" cy="62180"/>
              </a:xfrm>
              <a:custGeom>
                <a:rect b="b" l="l" r="r" t="t"/>
                <a:pathLst>
                  <a:path extrusionOk="0" h="1172" w="1851">
                    <a:moveTo>
                      <a:pt x="1688" y="0"/>
                    </a:moveTo>
                    <a:cubicBezTo>
                      <a:pt x="1641" y="0"/>
                      <a:pt x="1594" y="25"/>
                      <a:pt x="1574" y="85"/>
                    </a:cubicBezTo>
                    <a:lnTo>
                      <a:pt x="1236" y="886"/>
                    </a:lnTo>
                    <a:lnTo>
                      <a:pt x="202" y="673"/>
                    </a:lnTo>
                    <a:cubicBezTo>
                      <a:pt x="191" y="670"/>
                      <a:pt x="180" y="669"/>
                      <a:pt x="170" y="669"/>
                    </a:cubicBezTo>
                    <a:cubicBezTo>
                      <a:pt x="36" y="669"/>
                      <a:pt x="0" y="872"/>
                      <a:pt x="149" y="922"/>
                    </a:cubicBezTo>
                    <a:lnTo>
                      <a:pt x="1271" y="1171"/>
                    </a:lnTo>
                    <a:lnTo>
                      <a:pt x="1307" y="1171"/>
                    </a:lnTo>
                    <a:cubicBezTo>
                      <a:pt x="1360" y="1171"/>
                      <a:pt x="1396" y="1136"/>
                      <a:pt x="1432" y="1082"/>
                    </a:cubicBezTo>
                    <a:lnTo>
                      <a:pt x="1806" y="174"/>
                    </a:lnTo>
                    <a:cubicBezTo>
                      <a:pt x="1851" y="73"/>
                      <a:pt x="1768" y="0"/>
                      <a:pt x="168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1" name="Google Shape;2491;p8"/>
              <p:cNvSpPr/>
              <p:nvPr/>
            </p:nvSpPr>
            <p:spPr>
              <a:xfrm>
                <a:off x="-512489" y="2343173"/>
                <a:ext cx="287399" cy="128924"/>
              </a:xfrm>
              <a:custGeom>
                <a:rect b="b" l="l" r="r" t="t"/>
                <a:pathLst>
                  <a:path extrusionOk="0" h="2430" w="5417">
                    <a:moveTo>
                      <a:pt x="5263" y="0"/>
                    </a:moveTo>
                    <a:cubicBezTo>
                      <a:pt x="5247" y="0"/>
                      <a:pt x="5233" y="2"/>
                      <a:pt x="5220" y="6"/>
                    </a:cubicBezTo>
                    <a:lnTo>
                      <a:pt x="143" y="2180"/>
                    </a:lnTo>
                    <a:cubicBezTo>
                      <a:pt x="1" y="2233"/>
                      <a:pt x="54" y="2429"/>
                      <a:pt x="179" y="2429"/>
                    </a:cubicBezTo>
                    <a:lnTo>
                      <a:pt x="232" y="2429"/>
                    </a:lnTo>
                    <a:lnTo>
                      <a:pt x="5309" y="238"/>
                    </a:lnTo>
                    <a:cubicBezTo>
                      <a:pt x="5381" y="220"/>
                      <a:pt x="5416" y="149"/>
                      <a:pt x="5381" y="78"/>
                    </a:cubicBezTo>
                    <a:cubicBezTo>
                      <a:pt x="5367" y="23"/>
                      <a:pt x="5312" y="0"/>
                      <a:pt x="52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2" name="Google Shape;2492;p8"/>
              <p:cNvSpPr/>
              <p:nvPr/>
            </p:nvSpPr>
            <p:spPr>
              <a:xfrm>
                <a:off x="-344254" y="2318662"/>
                <a:ext cx="96454" cy="100486"/>
              </a:xfrm>
              <a:custGeom>
                <a:rect b="b" l="l" r="r" t="t"/>
                <a:pathLst>
                  <a:path extrusionOk="0" h="1894" w="1818">
                    <a:moveTo>
                      <a:pt x="445" y="1"/>
                    </a:moveTo>
                    <a:cubicBezTo>
                      <a:pt x="388" y="1"/>
                      <a:pt x="339" y="35"/>
                      <a:pt x="339" y="94"/>
                    </a:cubicBezTo>
                    <a:lnTo>
                      <a:pt x="18" y="1306"/>
                    </a:lnTo>
                    <a:cubicBezTo>
                      <a:pt x="1" y="1377"/>
                      <a:pt x="36" y="1448"/>
                      <a:pt x="107" y="1466"/>
                    </a:cubicBezTo>
                    <a:lnTo>
                      <a:pt x="1639" y="1894"/>
                    </a:lnTo>
                    <a:lnTo>
                      <a:pt x="1675" y="1894"/>
                    </a:lnTo>
                    <a:cubicBezTo>
                      <a:pt x="1729" y="1894"/>
                      <a:pt x="1782" y="1858"/>
                      <a:pt x="1800" y="1805"/>
                    </a:cubicBezTo>
                    <a:cubicBezTo>
                      <a:pt x="1818" y="1733"/>
                      <a:pt x="1764" y="1662"/>
                      <a:pt x="1711" y="1644"/>
                    </a:cubicBezTo>
                    <a:lnTo>
                      <a:pt x="303" y="1252"/>
                    </a:lnTo>
                    <a:lnTo>
                      <a:pt x="588" y="166"/>
                    </a:lnTo>
                    <a:cubicBezTo>
                      <a:pt x="588" y="94"/>
                      <a:pt x="553" y="23"/>
                      <a:pt x="482" y="5"/>
                    </a:cubicBezTo>
                    <a:cubicBezTo>
                      <a:pt x="469" y="2"/>
                      <a:pt x="457" y="1"/>
                      <a:pt x="4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3" name="Google Shape;2493;p8"/>
              <p:cNvSpPr/>
              <p:nvPr/>
            </p:nvSpPr>
            <p:spPr>
              <a:xfrm>
                <a:off x="-420811" y="2355588"/>
                <a:ext cx="58679" cy="102343"/>
              </a:xfrm>
              <a:custGeom>
                <a:rect b="b" l="l" r="r" t="t"/>
                <a:pathLst>
                  <a:path extrusionOk="0" h="1929" w="1106">
                    <a:moveTo>
                      <a:pt x="400" y="1"/>
                    </a:moveTo>
                    <a:cubicBezTo>
                      <a:pt x="339" y="1"/>
                      <a:pt x="283" y="49"/>
                      <a:pt x="268" y="111"/>
                    </a:cubicBezTo>
                    <a:lnTo>
                      <a:pt x="1" y="1358"/>
                    </a:lnTo>
                    <a:cubicBezTo>
                      <a:pt x="1" y="1411"/>
                      <a:pt x="18" y="1465"/>
                      <a:pt x="72" y="1483"/>
                    </a:cubicBezTo>
                    <a:lnTo>
                      <a:pt x="891" y="1910"/>
                    </a:lnTo>
                    <a:cubicBezTo>
                      <a:pt x="909" y="1910"/>
                      <a:pt x="927" y="1928"/>
                      <a:pt x="963" y="1928"/>
                    </a:cubicBezTo>
                    <a:cubicBezTo>
                      <a:pt x="998" y="1928"/>
                      <a:pt x="1052" y="1892"/>
                      <a:pt x="1069" y="1857"/>
                    </a:cubicBezTo>
                    <a:cubicBezTo>
                      <a:pt x="1105" y="1785"/>
                      <a:pt x="1069" y="1714"/>
                      <a:pt x="1016" y="1679"/>
                    </a:cubicBezTo>
                    <a:lnTo>
                      <a:pt x="286" y="1305"/>
                    </a:lnTo>
                    <a:lnTo>
                      <a:pt x="517" y="164"/>
                    </a:lnTo>
                    <a:cubicBezTo>
                      <a:pt x="535" y="93"/>
                      <a:pt x="499" y="22"/>
                      <a:pt x="428" y="4"/>
                    </a:cubicBezTo>
                    <a:cubicBezTo>
                      <a:pt x="419" y="2"/>
                      <a:pt x="409" y="1"/>
                      <a:pt x="4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4" name="Google Shape;2494;p8"/>
              <p:cNvSpPr/>
              <p:nvPr/>
            </p:nvSpPr>
            <p:spPr>
              <a:xfrm>
                <a:off x="-718498" y="1785894"/>
                <a:ext cx="487735" cy="2206186"/>
              </a:xfrm>
              <a:custGeom>
                <a:rect b="b" l="l" r="r" t="t"/>
                <a:pathLst>
                  <a:path extrusionOk="0" h="41583" w="9193">
                    <a:moveTo>
                      <a:pt x="9042" y="0"/>
                    </a:moveTo>
                    <a:cubicBezTo>
                      <a:pt x="8998" y="0"/>
                      <a:pt x="8955" y="24"/>
                      <a:pt x="8943" y="71"/>
                    </a:cubicBezTo>
                    <a:cubicBezTo>
                      <a:pt x="2067" y="14287"/>
                      <a:pt x="285" y="30427"/>
                      <a:pt x="0" y="41454"/>
                    </a:cubicBezTo>
                    <a:cubicBezTo>
                      <a:pt x="0" y="41525"/>
                      <a:pt x="54" y="41579"/>
                      <a:pt x="125" y="41579"/>
                    </a:cubicBezTo>
                    <a:cubicBezTo>
                      <a:pt x="134" y="41581"/>
                      <a:pt x="143" y="41582"/>
                      <a:pt x="151" y="41582"/>
                    </a:cubicBezTo>
                    <a:cubicBezTo>
                      <a:pt x="209" y="41582"/>
                      <a:pt x="252" y="41532"/>
                      <a:pt x="267" y="41454"/>
                    </a:cubicBezTo>
                    <a:cubicBezTo>
                      <a:pt x="535" y="30445"/>
                      <a:pt x="2316" y="14358"/>
                      <a:pt x="9157" y="178"/>
                    </a:cubicBezTo>
                    <a:cubicBezTo>
                      <a:pt x="9192" y="125"/>
                      <a:pt x="9174" y="36"/>
                      <a:pt x="9103" y="18"/>
                    </a:cubicBezTo>
                    <a:cubicBezTo>
                      <a:pt x="9085" y="6"/>
                      <a:pt x="9064" y="0"/>
                      <a:pt x="904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5" name="Google Shape;2495;p8"/>
              <p:cNvSpPr/>
              <p:nvPr/>
            </p:nvSpPr>
            <p:spPr>
              <a:xfrm>
                <a:off x="-586181" y="2643459"/>
                <a:ext cx="319497" cy="212326"/>
              </a:xfrm>
              <a:custGeom>
                <a:rect b="b" l="l" r="r" t="t"/>
                <a:pathLst>
                  <a:path extrusionOk="0" h="4002" w="6022">
                    <a:moveTo>
                      <a:pt x="4863" y="0"/>
                    </a:moveTo>
                    <a:cubicBezTo>
                      <a:pt x="4540" y="0"/>
                      <a:pt x="4143" y="157"/>
                      <a:pt x="3866" y="261"/>
                    </a:cubicBezTo>
                    <a:cubicBezTo>
                      <a:pt x="1871" y="1027"/>
                      <a:pt x="0" y="4002"/>
                      <a:pt x="0" y="4002"/>
                    </a:cubicBezTo>
                    <a:cubicBezTo>
                      <a:pt x="1176" y="3806"/>
                      <a:pt x="2369" y="3592"/>
                      <a:pt x="3403" y="3004"/>
                    </a:cubicBezTo>
                    <a:cubicBezTo>
                      <a:pt x="4436" y="2399"/>
                      <a:pt x="6021" y="1098"/>
                      <a:pt x="5291" y="172"/>
                    </a:cubicBezTo>
                    <a:cubicBezTo>
                      <a:pt x="5191" y="46"/>
                      <a:pt x="5038" y="0"/>
                      <a:pt x="48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6" name="Google Shape;2496;p8"/>
              <p:cNvSpPr/>
              <p:nvPr/>
            </p:nvSpPr>
            <p:spPr>
              <a:xfrm>
                <a:off x="-783754" y="2558255"/>
                <a:ext cx="195720" cy="292811"/>
              </a:xfrm>
              <a:custGeom>
                <a:rect b="b" l="l" r="r" t="t"/>
                <a:pathLst>
                  <a:path extrusionOk="0" h="5519" w="3689">
                    <a:moveTo>
                      <a:pt x="789" y="0"/>
                    </a:moveTo>
                    <a:cubicBezTo>
                      <a:pt x="724" y="0"/>
                      <a:pt x="657" y="10"/>
                      <a:pt x="589" y="32"/>
                    </a:cubicBezTo>
                    <a:cubicBezTo>
                      <a:pt x="215" y="157"/>
                      <a:pt x="37" y="602"/>
                      <a:pt x="19" y="958"/>
                    </a:cubicBezTo>
                    <a:cubicBezTo>
                      <a:pt x="1" y="1689"/>
                      <a:pt x="375" y="2294"/>
                      <a:pt x="803" y="2847"/>
                    </a:cubicBezTo>
                    <a:cubicBezTo>
                      <a:pt x="1622" y="3898"/>
                      <a:pt x="2584" y="4788"/>
                      <a:pt x="3688" y="5519"/>
                    </a:cubicBezTo>
                    <a:cubicBezTo>
                      <a:pt x="3688" y="5519"/>
                      <a:pt x="2691" y="1582"/>
                      <a:pt x="1569" y="442"/>
                    </a:cubicBezTo>
                    <a:cubicBezTo>
                      <a:pt x="1363" y="221"/>
                      <a:pt x="1096" y="0"/>
                      <a:pt x="78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7" name="Google Shape;2497;p8"/>
              <p:cNvSpPr/>
              <p:nvPr/>
            </p:nvSpPr>
            <p:spPr>
              <a:xfrm>
                <a:off x="-884875" y="2974464"/>
                <a:ext cx="228773" cy="318914"/>
              </a:xfrm>
              <a:custGeom>
                <a:rect b="b" l="l" r="r" t="t"/>
                <a:pathLst>
                  <a:path extrusionOk="0" h="6011" w="4312">
                    <a:moveTo>
                      <a:pt x="1066" y="1"/>
                    </a:moveTo>
                    <a:cubicBezTo>
                      <a:pt x="933" y="1"/>
                      <a:pt x="803" y="37"/>
                      <a:pt x="678" y="114"/>
                    </a:cubicBezTo>
                    <a:cubicBezTo>
                      <a:pt x="1" y="542"/>
                      <a:pt x="820" y="3000"/>
                      <a:pt x="1533" y="3891"/>
                    </a:cubicBezTo>
                    <a:cubicBezTo>
                      <a:pt x="2299" y="4782"/>
                      <a:pt x="3243" y="5512"/>
                      <a:pt x="4312" y="6011"/>
                    </a:cubicBezTo>
                    <a:cubicBezTo>
                      <a:pt x="4134" y="4924"/>
                      <a:pt x="3831" y="3855"/>
                      <a:pt x="3421" y="2822"/>
                    </a:cubicBezTo>
                    <a:cubicBezTo>
                      <a:pt x="2809" y="1352"/>
                      <a:pt x="1880" y="1"/>
                      <a:pt x="10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8" name="Google Shape;2498;p8"/>
              <p:cNvSpPr/>
              <p:nvPr/>
            </p:nvSpPr>
            <p:spPr>
              <a:xfrm>
                <a:off x="-765769" y="2558997"/>
                <a:ext cx="186223" cy="301512"/>
              </a:xfrm>
              <a:custGeom>
                <a:rect b="b" l="l" r="r" t="t"/>
                <a:pathLst>
                  <a:path extrusionOk="0" h="5683" w="3510">
                    <a:moveTo>
                      <a:pt x="147" y="0"/>
                    </a:moveTo>
                    <a:cubicBezTo>
                      <a:pt x="127" y="0"/>
                      <a:pt x="107" y="6"/>
                      <a:pt x="89" y="18"/>
                    </a:cubicBezTo>
                    <a:cubicBezTo>
                      <a:pt x="18" y="54"/>
                      <a:pt x="0" y="143"/>
                      <a:pt x="36" y="196"/>
                    </a:cubicBezTo>
                    <a:lnTo>
                      <a:pt x="3243" y="5629"/>
                    </a:lnTo>
                    <a:cubicBezTo>
                      <a:pt x="3278" y="5665"/>
                      <a:pt x="3314" y="5683"/>
                      <a:pt x="3367" y="5683"/>
                    </a:cubicBezTo>
                    <a:cubicBezTo>
                      <a:pt x="3385" y="5683"/>
                      <a:pt x="3403" y="5683"/>
                      <a:pt x="3421" y="5665"/>
                    </a:cubicBezTo>
                    <a:cubicBezTo>
                      <a:pt x="3492" y="5629"/>
                      <a:pt x="3510" y="5558"/>
                      <a:pt x="3474" y="5487"/>
                    </a:cubicBezTo>
                    <a:lnTo>
                      <a:pt x="250" y="71"/>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99" name="Google Shape;2499;p8"/>
              <p:cNvSpPr/>
              <p:nvPr/>
            </p:nvSpPr>
            <p:spPr>
              <a:xfrm>
                <a:off x="-746882" y="2645847"/>
                <a:ext cx="92528" cy="66319"/>
              </a:xfrm>
              <a:custGeom>
                <a:rect b="b" l="l" r="r" t="t"/>
                <a:pathLst>
                  <a:path extrusionOk="0" h="1250" w="1744">
                    <a:moveTo>
                      <a:pt x="1589" y="1"/>
                    </a:moveTo>
                    <a:cubicBezTo>
                      <a:pt x="1540" y="1"/>
                      <a:pt x="1493" y="28"/>
                      <a:pt x="1479" y="91"/>
                    </a:cubicBezTo>
                    <a:lnTo>
                      <a:pt x="1212" y="982"/>
                    </a:lnTo>
                    <a:lnTo>
                      <a:pt x="143" y="982"/>
                    </a:lnTo>
                    <a:cubicBezTo>
                      <a:pt x="72" y="982"/>
                      <a:pt x="18" y="1035"/>
                      <a:pt x="18" y="1107"/>
                    </a:cubicBezTo>
                    <a:cubicBezTo>
                      <a:pt x="1" y="1178"/>
                      <a:pt x="72" y="1231"/>
                      <a:pt x="143" y="1231"/>
                    </a:cubicBezTo>
                    <a:lnTo>
                      <a:pt x="1319" y="1249"/>
                    </a:lnTo>
                    <a:cubicBezTo>
                      <a:pt x="1372" y="1249"/>
                      <a:pt x="1426" y="1196"/>
                      <a:pt x="1444" y="1142"/>
                    </a:cubicBezTo>
                    <a:lnTo>
                      <a:pt x="1711" y="162"/>
                    </a:lnTo>
                    <a:cubicBezTo>
                      <a:pt x="1743" y="65"/>
                      <a:pt x="1664" y="1"/>
                      <a:pt x="158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0" name="Google Shape;2500;p8"/>
              <p:cNvSpPr/>
              <p:nvPr/>
            </p:nvSpPr>
            <p:spPr>
              <a:xfrm>
                <a:off x="-692448" y="2736198"/>
                <a:ext cx="74701" cy="52524"/>
              </a:xfrm>
              <a:custGeom>
                <a:rect b="b" l="l" r="r" t="t"/>
                <a:pathLst>
                  <a:path extrusionOk="0" h="990" w="1408">
                    <a:moveTo>
                      <a:pt x="1267" y="0"/>
                    </a:moveTo>
                    <a:cubicBezTo>
                      <a:pt x="1215" y="0"/>
                      <a:pt x="1163" y="30"/>
                      <a:pt x="1148" y="98"/>
                    </a:cubicBezTo>
                    <a:lnTo>
                      <a:pt x="1041" y="722"/>
                    </a:lnTo>
                    <a:lnTo>
                      <a:pt x="222" y="579"/>
                    </a:lnTo>
                    <a:cubicBezTo>
                      <a:pt x="211" y="577"/>
                      <a:pt x="201" y="576"/>
                      <a:pt x="192" y="576"/>
                    </a:cubicBezTo>
                    <a:cubicBezTo>
                      <a:pt x="38" y="576"/>
                      <a:pt x="1" y="830"/>
                      <a:pt x="168" y="847"/>
                    </a:cubicBezTo>
                    <a:lnTo>
                      <a:pt x="1130" y="989"/>
                    </a:lnTo>
                    <a:lnTo>
                      <a:pt x="1148" y="989"/>
                    </a:lnTo>
                    <a:cubicBezTo>
                      <a:pt x="1219" y="989"/>
                      <a:pt x="1273" y="953"/>
                      <a:pt x="1273" y="900"/>
                    </a:cubicBezTo>
                    <a:lnTo>
                      <a:pt x="1397" y="134"/>
                    </a:lnTo>
                    <a:cubicBezTo>
                      <a:pt x="1408" y="52"/>
                      <a:pt x="1336" y="0"/>
                      <a:pt x="12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1" name="Google Shape;2501;p8"/>
              <p:cNvSpPr/>
              <p:nvPr/>
            </p:nvSpPr>
            <p:spPr>
              <a:xfrm>
                <a:off x="-590903" y="2654282"/>
                <a:ext cx="298381" cy="205323"/>
              </a:xfrm>
              <a:custGeom>
                <a:rect b="b" l="l" r="r" t="t"/>
                <a:pathLst>
                  <a:path extrusionOk="0" h="3870" w="5624">
                    <a:moveTo>
                      <a:pt x="5421" y="0"/>
                    </a:moveTo>
                    <a:cubicBezTo>
                      <a:pt x="5397" y="0"/>
                      <a:pt x="5371" y="6"/>
                      <a:pt x="5344" y="21"/>
                    </a:cubicBezTo>
                    <a:lnTo>
                      <a:pt x="89" y="3638"/>
                    </a:lnTo>
                    <a:cubicBezTo>
                      <a:pt x="18" y="3673"/>
                      <a:pt x="0" y="3762"/>
                      <a:pt x="53" y="3816"/>
                    </a:cubicBezTo>
                    <a:cubicBezTo>
                      <a:pt x="71" y="3851"/>
                      <a:pt x="107" y="3869"/>
                      <a:pt x="160" y="3869"/>
                    </a:cubicBezTo>
                    <a:cubicBezTo>
                      <a:pt x="178" y="3869"/>
                      <a:pt x="196" y="3869"/>
                      <a:pt x="232" y="3851"/>
                    </a:cubicBezTo>
                    <a:lnTo>
                      <a:pt x="5505" y="253"/>
                    </a:lnTo>
                    <a:cubicBezTo>
                      <a:pt x="5624" y="164"/>
                      <a:pt x="5544" y="0"/>
                      <a:pt x="54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2" name="Google Shape;2502;p8"/>
              <p:cNvSpPr/>
              <p:nvPr/>
            </p:nvSpPr>
            <p:spPr>
              <a:xfrm>
                <a:off x="-438744" y="2678051"/>
                <a:ext cx="99266" cy="89875"/>
              </a:xfrm>
              <a:custGeom>
                <a:rect b="b" l="l" r="r" t="t"/>
                <a:pathLst>
                  <a:path extrusionOk="0" h="1694" w="1871">
                    <a:moveTo>
                      <a:pt x="267" y="1"/>
                    </a:moveTo>
                    <a:cubicBezTo>
                      <a:pt x="196" y="1"/>
                      <a:pt x="125" y="54"/>
                      <a:pt x="125" y="125"/>
                    </a:cubicBezTo>
                    <a:lnTo>
                      <a:pt x="18" y="1372"/>
                    </a:lnTo>
                    <a:cubicBezTo>
                      <a:pt x="0" y="1444"/>
                      <a:pt x="54" y="1515"/>
                      <a:pt x="125" y="1515"/>
                    </a:cubicBezTo>
                    <a:lnTo>
                      <a:pt x="1692" y="1693"/>
                    </a:lnTo>
                    <a:lnTo>
                      <a:pt x="1710" y="1693"/>
                    </a:lnTo>
                    <a:cubicBezTo>
                      <a:pt x="1871" y="1675"/>
                      <a:pt x="1871" y="1462"/>
                      <a:pt x="1728" y="1444"/>
                    </a:cubicBezTo>
                    <a:lnTo>
                      <a:pt x="267" y="1283"/>
                    </a:lnTo>
                    <a:lnTo>
                      <a:pt x="374" y="143"/>
                    </a:lnTo>
                    <a:cubicBezTo>
                      <a:pt x="392" y="72"/>
                      <a:pt x="339" y="19"/>
                      <a:pt x="2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3" name="Google Shape;2503;p8"/>
              <p:cNvSpPr/>
              <p:nvPr/>
            </p:nvSpPr>
            <p:spPr>
              <a:xfrm>
                <a:off x="-507767" y="2742352"/>
                <a:ext cx="63401" cy="82235"/>
              </a:xfrm>
              <a:custGeom>
                <a:rect b="b" l="l" r="r" t="t"/>
                <a:pathLst>
                  <a:path extrusionOk="0" h="1550" w="1195">
                    <a:moveTo>
                      <a:pt x="214" y="0"/>
                    </a:moveTo>
                    <a:cubicBezTo>
                      <a:pt x="143" y="0"/>
                      <a:pt x="72" y="54"/>
                      <a:pt x="72" y="125"/>
                    </a:cubicBezTo>
                    <a:lnTo>
                      <a:pt x="1" y="1122"/>
                    </a:lnTo>
                    <a:cubicBezTo>
                      <a:pt x="1" y="1176"/>
                      <a:pt x="36" y="1229"/>
                      <a:pt x="90" y="1265"/>
                    </a:cubicBezTo>
                    <a:lnTo>
                      <a:pt x="963" y="1532"/>
                    </a:lnTo>
                    <a:lnTo>
                      <a:pt x="998" y="1532"/>
                    </a:lnTo>
                    <a:lnTo>
                      <a:pt x="998" y="1550"/>
                    </a:lnTo>
                    <a:cubicBezTo>
                      <a:pt x="1159" y="1550"/>
                      <a:pt x="1194" y="1336"/>
                      <a:pt x="1052" y="1301"/>
                    </a:cubicBezTo>
                    <a:lnTo>
                      <a:pt x="268" y="1051"/>
                    </a:lnTo>
                    <a:lnTo>
                      <a:pt x="321" y="143"/>
                    </a:lnTo>
                    <a:cubicBezTo>
                      <a:pt x="339" y="71"/>
                      <a:pt x="286" y="0"/>
                      <a:pt x="2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4" name="Google Shape;2504;p8"/>
              <p:cNvSpPr/>
              <p:nvPr/>
            </p:nvSpPr>
            <p:spPr>
              <a:xfrm>
                <a:off x="-841371" y="2999399"/>
                <a:ext cx="186223" cy="302520"/>
              </a:xfrm>
              <a:custGeom>
                <a:rect b="b" l="l" r="r" t="t"/>
                <a:pathLst>
                  <a:path extrusionOk="0" h="5702" w="3510">
                    <a:moveTo>
                      <a:pt x="141" y="1"/>
                    </a:moveTo>
                    <a:cubicBezTo>
                      <a:pt x="119" y="1"/>
                      <a:pt x="95" y="7"/>
                      <a:pt x="71" y="18"/>
                    </a:cubicBezTo>
                    <a:cubicBezTo>
                      <a:pt x="18" y="54"/>
                      <a:pt x="0" y="143"/>
                      <a:pt x="36" y="197"/>
                    </a:cubicBezTo>
                    <a:lnTo>
                      <a:pt x="3242" y="5630"/>
                    </a:lnTo>
                    <a:cubicBezTo>
                      <a:pt x="3260" y="5666"/>
                      <a:pt x="3314" y="5701"/>
                      <a:pt x="3349" y="5701"/>
                    </a:cubicBezTo>
                    <a:cubicBezTo>
                      <a:pt x="3367" y="5701"/>
                      <a:pt x="3403" y="5683"/>
                      <a:pt x="3421" y="5683"/>
                    </a:cubicBezTo>
                    <a:cubicBezTo>
                      <a:pt x="3474" y="5648"/>
                      <a:pt x="3510" y="5559"/>
                      <a:pt x="3474" y="5505"/>
                    </a:cubicBezTo>
                    <a:lnTo>
                      <a:pt x="250" y="72"/>
                    </a:lnTo>
                    <a:cubicBezTo>
                      <a:pt x="226" y="24"/>
                      <a:pt x="186" y="1"/>
                      <a:pt x="1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5" name="Google Shape;2505;p8"/>
              <p:cNvSpPr/>
              <p:nvPr/>
            </p:nvSpPr>
            <p:spPr>
              <a:xfrm>
                <a:off x="-852725" y="3025873"/>
                <a:ext cx="101706" cy="90777"/>
              </a:xfrm>
              <a:custGeom>
                <a:rect b="b" l="l" r="r" t="t"/>
                <a:pathLst>
                  <a:path extrusionOk="0" h="1711" w="1917">
                    <a:moveTo>
                      <a:pt x="1783" y="0"/>
                    </a:moveTo>
                    <a:cubicBezTo>
                      <a:pt x="1732" y="0"/>
                      <a:pt x="1680" y="29"/>
                      <a:pt x="1657" y="89"/>
                    </a:cubicBezTo>
                    <a:lnTo>
                      <a:pt x="1390" y="1426"/>
                    </a:lnTo>
                    <a:lnTo>
                      <a:pt x="179" y="1158"/>
                    </a:lnTo>
                    <a:cubicBezTo>
                      <a:pt x="169" y="1156"/>
                      <a:pt x="160" y="1155"/>
                      <a:pt x="151" y="1155"/>
                    </a:cubicBezTo>
                    <a:cubicBezTo>
                      <a:pt x="90" y="1155"/>
                      <a:pt x="34" y="1203"/>
                      <a:pt x="18" y="1265"/>
                    </a:cubicBezTo>
                    <a:cubicBezTo>
                      <a:pt x="0" y="1319"/>
                      <a:pt x="54" y="1390"/>
                      <a:pt x="125" y="1408"/>
                    </a:cubicBezTo>
                    <a:lnTo>
                      <a:pt x="1461" y="1711"/>
                    </a:lnTo>
                    <a:lnTo>
                      <a:pt x="1479" y="1711"/>
                    </a:lnTo>
                    <a:cubicBezTo>
                      <a:pt x="1550" y="1711"/>
                      <a:pt x="1604" y="1657"/>
                      <a:pt x="1604" y="1604"/>
                    </a:cubicBezTo>
                    <a:lnTo>
                      <a:pt x="1907" y="143"/>
                    </a:lnTo>
                    <a:cubicBezTo>
                      <a:pt x="1917" y="51"/>
                      <a:pt x="1851" y="0"/>
                      <a:pt x="17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6" name="Google Shape;2506;p8"/>
              <p:cNvSpPr/>
              <p:nvPr/>
            </p:nvSpPr>
            <p:spPr>
              <a:xfrm>
                <a:off x="-782534" y="3140045"/>
                <a:ext cx="92952" cy="90034"/>
              </a:xfrm>
              <a:custGeom>
                <a:rect b="b" l="l" r="r" t="t"/>
                <a:pathLst>
                  <a:path extrusionOk="0" h="1697" w="1752">
                    <a:moveTo>
                      <a:pt x="1605" y="1"/>
                    </a:moveTo>
                    <a:cubicBezTo>
                      <a:pt x="1544" y="1"/>
                      <a:pt x="1483" y="37"/>
                      <a:pt x="1474" y="111"/>
                    </a:cubicBezTo>
                    <a:lnTo>
                      <a:pt x="1314" y="1411"/>
                    </a:lnTo>
                    <a:lnTo>
                      <a:pt x="192" y="1162"/>
                    </a:lnTo>
                    <a:cubicBezTo>
                      <a:pt x="186" y="1161"/>
                      <a:pt x="181" y="1161"/>
                      <a:pt x="176" y="1161"/>
                    </a:cubicBezTo>
                    <a:cubicBezTo>
                      <a:pt x="45" y="1161"/>
                      <a:pt x="1" y="1377"/>
                      <a:pt x="138" y="1411"/>
                    </a:cubicBezTo>
                    <a:lnTo>
                      <a:pt x="1385" y="1696"/>
                    </a:lnTo>
                    <a:lnTo>
                      <a:pt x="1421" y="1696"/>
                    </a:lnTo>
                    <a:cubicBezTo>
                      <a:pt x="1439" y="1696"/>
                      <a:pt x="1474" y="1679"/>
                      <a:pt x="1492" y="1679"/>
                    </a:cubicBezTo>
                    <a:cubicBezTo>
                      <a:pt x="1528" y="1643"/>
                      <a:pt x="1546" y="1625"/>
                      <a:pt x="1546" y="1589"/>
                    </a:cubicBezTo>
                    <a:lnTo>
                      <a:pt x="1742" y="146"/>
                    </a:lnTo>
                    <a:cubicBezTo>
                      <a:pt x="1751" y="50"/>
                      <a:pt x="1678" y="1"/>
                      <a:pt x="160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7" name="Google Shape;2507;p8"/>
              <p:cNvSpPr/>
              <p:nvPr/>
            </p:nvSpPr>
            <p:spPr>
              <a:xfrm>
                <a:off x="-891242" y="3346691"/>
                <a:ext cx="199222" cy="336103"/>
              </a:xfrm>
              <a:custGeom>
                <a:rect b="b" l="l" r="r" t="t"/>
                <a:pathLst>
                  <a:path extrusionOk="0" h="6335" w="3755">
                    <a:moveTo>
                      <a:pt x="174" y="1"/>
                    </a:moveTo>
                    <a:cubicBezTo>
                      <a:pt x="86" y="1"/>
                      <a:pt x="1" y="90"/>
                      <a:pt x="50" y="188"/>
                    </a:cubicBezTo>
                    <a:lnTo>
                      <a:pt x="3488" y="6263"/>
                    </a:lnTo>
                    <a:cubicBezTo>
                      <a:pt x="3523" y="6299"/>
                      <a:pt x="3559" y="6334"/>
                      <a:pt x="3612" y="6334"/>
                    </a:cubicBezTo>
                    <a:cubicBezTo>
                      <a:pt x="3630" y="6334"/>
                      <a:pt x="3648" y="6317"/>
                      <a:pt x="3666" y="6317"/>
                    </a:cubicBezTo>
                    <a:cubicBezTo>
                      <a:pt x="3737" y="6281"/>
                      <a:pt x="3755" y="6192"/>
                      <a:pt x="3719" y="6138"/>
                    </a:cubicBezTo>
                    <a:lnTo>
                      <a:pt x="281" y="64"/>
                    </a:lnTo>
                    <a:cubicBezTo>
                      <a:pt x="253" y="19"/>
                      <a:pt x="213" y="1"/>
                      <a:pt x="17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8" name="Google Shape;2508;p8"/>
              <p:cNvSpPr/>
              <p:nvPr/>
            </p:nvSpPr>
            <p:spPr>
              <a:xfrm>
                <a:off x="-890923" y="3405793"/>
                <a:ext cx="103457" cy="90777"/>
              </a:xfrm>
              <a:custGeom>
                <a:rect b="b" l="l" r="r" t="t"/>
                <a:pathLst>
                  <a:path extrusionOk="0" h="1711" w="1950">
                    <a:moveTo>
                      <a:pt x="1843" y="1"/>
                    </a:moveTo>
                    <a:cubicBezTo>
                      <a:pt x="1772" y="1"/>
                      <a:pt x="1700" y="36"/>
                      <a:pt x="1700" y="108"/>
                    </a:cubicBezTo>
                    <a:lnTo>
                      <a:pt x="1415" y="1444"/>
                    </a:lnTo>
                    <a:lnTo>
                      <a:pt x="204" y="1177"/>
                    </a:lnTo>
                    <a:cubicBezTo>
                      <a:pt x="193" y="1174"/>
                      <a:pt x="183" y="1173"/>
                      <a:pt x="173" y="1173"/>
                    </a:cubicBezTo>
                    <a:cubicBezTo>
                      <a:pt x="37" y="1173"/>
                      <a:pt x="1" y="1393"/>
                      <a:pt x="150" y="1426"/>
                    </a:cubicBezTo>
                    <a:lnTo>
                      <a:pt x="1486" y="1711"/>
                    </a:lnTo>
                    <a:lnTo>
                      <a:pt x="1593" y="1711"/>
                    </a:lnTo>
                    <a:cubicBezTo>
                      <a:pt x="1611" y="1693"/>
                      <a:pt x="1647" y="1658"/>
                      <a:pt x="1647" y="1622"/>
                    </a:cubicBezTo>
                    <a:lnTo>
                      <a:pt x="1950" y="161"/>
                    </a:lnTo>
                    <a:cubicBezTo>
                      <a:pt x="1950" y="90"/>
                      <a:pt x="1914" y="19"/>
                      <a:pt x="1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09" name="Google Shape;2509;p8"/>
              <p:cNvSpPr/>
              <p:nvPr/>
            </p:nvSpPr>
            <p:spPr>
              <a:xfrm>
                <a:off x="-792190" y="2574065"/>
                <a:ext cx="90353" cy="64356"/>
              </a:xfrm>
              <a:custGeom>
                <a:rect b="b" l="l" r="r" t="t"/>
                <a:pathLst>
                  <a:path extrusionOk="0" h="1213" w="1703">
                    <a:moveTo>
                      <a:pt x="1561" y="1"/>
                    </a:moveTo>
                    <a:cubicBezTo>
                      <a:pt x="1509" y="1"/>
                      <a:pt x="1458" y="29"/>
                      <a:pt x="1443" y="90"/>
                    </a:cubicBezTo>
                    <a:lnTo>
                      <a:pt x="1300" y="910"/>
                    </a:lnTo>
                    <a:lnTo>
                      <a:pt x="213" y="553"/>
                    </a:lnTo>
                    <a:cubicBezTo>
                      <a:pt x="199" y="545"/>
                      <a:pt x="184" y="541"/>
                      <a:pt x="171" y="541"/>
                    </a:cubicBezTo>
                    <a:cubicBezTo>
                      <a:pt x="67" y="541"/>
                      <a:pt x="0" y="754"/>
                      <a:pt x="142" y="785"/>
                    </a:cubicBezTo>
                    <a:lnTo>
                      <a:pt x="1371" y="1213"/>
                    </a:lnTo>
                    <a:lnTo>
                      <a:pt x="1407" y="1213"/>
                    </a:lnTo>
                    <a:cubicBezTo>
                      <a:pt x="1425" y="1213"/>
                      <a:pt x="1460" y="1213"/>
                      <a:pt x="1478" y="1195"/>
                    </a:cubicBezTo>
                    <a:cubicBezTo>
                      <a:pt x="1514" y="1177"/>
                      <a:pt x="1532" y="1141"/>
                      <a:pt x="1532" y="1106"/>
                    </a:cubicBezTo>
                    <a:lnTo>
                      <a:pt x="1692" y="144"/>
                    </a:lnTo>
                    <a:cubicBezTo>
                      <a:pt x="1702" y="52"/>
                      <a:pt x="1631" y="1"/>
                      <a:pt x="15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510" name="Google Shape;2510;p8"/>
            <p:cNvGrpSpPr/>
            <p:nvPr/>
          </p:nvGrpSpPr>
          <p:grpSpPr>
            <a:xfrm rot="361962">
              <a:off x="-250029" y="3921566"/>
              <a:ext cx="2086998" cy="1903149"/>
              <a:chOff x="-554083" y="3568828"/>
              <a:chExt cx="2086918" cy="1903076"/>
            </a:xfrm>
          </p:grpSpPr>
          <p:grpSp>
            <p:nvGrpSpPr>
              <p:cNvPr id="2511" name="Google Shape;2511;p8"/>
              <p:cNvGrpSpPr/>
              <p:nvPr/>
            </p:nvGrpSpPr>
            <p:grpSpPr>
              <a:xfrm>
                <a:off x="-554083" y="3568828"/>
                <a:ext cx="2086918" cy="1903076"/>
                <a:chOff x="-554083" y="3568828"/>
                <a:chExt cx="2086918" cy="1903076"/>
              </a:xfrm>
            </p:grpSpPr>
            <p:sp>
              <p:nvSpPr>
                <p:cNvPr id="2512" name="Google Shape;2512;p8"/>
                <p:cNvSpPr/>
                <p:nvPr/>
              </p:nvSpPr>
              <p:spPr>
                <a:xfrm>
                  <a:off x="-554083" y="3568828"/>
                  <a:ext cx="2086918" cy="1902181"/>
                </a:xfrm>
                <a:custGeom>
                  <a:rect b="b" l="l" r="r" t="t"/>
                  <a:pathLst>
                    <a:path extrusionOk="0" h="35853" w="39335">
                      <a:moveTo>
                        <a:pt x="32458" y="1"/>
                      </a:moveTo>
                      <a:cubicBezTo>
                        <a:pt x="27167" y="1"/>
                        <a:pt x="23516" y="6280"/>
                        <a:pt x="23516" y="6280"/>
                      </a:cubicBezTo>
                      <a:cubicBezTo>
                        <a:pt x="22111" y="5382"/>
                        <a:pt x="20767" y="4868"/>
                        <a:pt x="19497" y="4868"/>
                      </a:cubicBezTo>
                      <a:cubicBezTo>
                        <a:pt x="18173" y="4868"/>
                        <a:pt x="16930" y="5426"/>
                        <a:pt x="15784" y="6690"/>
                      </a:cubicBezTo>
                      <a:cubicBezTo>
                        <a:pt x="11883" y="10965"/>
                        <a:pt x="12310" y="14457"/>
                        <a:pt x="12150" y="14778"/>
                      </a:cubicBezTo>
                      <a:cubicBezTo>
                        <a:pt x="11624" y="14713"/>
                        <a:pt x="11133" y="14682"/>
                        <a:pt x="10676" y="14682"/>
                      </a:cubicBezTo>
                      <a:cubicBezTo>
                        <a:pt x="3056" y="14682"/>
                        <a:pt x="4689" y="23270"/>
                        <a:pt x="3849" y="27943"/>
                      </a:cubicBezTo>
                      <a:cubicBezTo>
                        <a:pt x="2958" y="32895"/>
                        <a:pt x="1" y="35211"/>
                        <a:pt x="1" y="35211"/>
                      </a:cubicBezTo>
                      <a:lnTo>
                        <a:pt x="1266" y="35852"/>
                      </a:lnTo>
                      <a:cubicBezTo>
                        <a:pt x="4784" y="31338"/>
                        <a:pt x="10141" y="31184"/>
                        <a:pt x="10858" y="31184"/>
                      </a:cubicBezTo>
                      <a:cubicBezTo>
                        <a:pt x="10911" y="31184"/>
                        <a:pt x="10939" y="31185"/>
                        <a:pt x="10939" y="31185"/>
                      </a:cubicBezTo>
                      <a:cubicBezTo>
                        <a:pt x="12860" y="31423"/>
                        <a:pt x="14546" y="31528"/>
                        <a:pt x="16028" y="31528"/>
                      </a:cubicBezTo>
                      <a:cubicBezTo>
                        <a:pt x="23298" y="31528"/>
                        <a:pt x="25642" y="29012"/>
                        <a:pt x="26633" y="27444"/>
                      </a:cubicBezTo>
                      <a:cubicBezTo>
                        <a:pt x="28379" y="24718"/>
                        <a:pt x="25137" y="22634"/>
                        <a:pt x="25137" y="22634"/>
                      </a:cubicBezTo>
                      <a:cubicBezTo>
                        <a:pt x="32352" y="21031"/>
                        <a:pt x="34685" y="18198"/>
                        <a:pt x="34561" y="16060"/>
                      </a:cubicBezTo>
                      <a:cubicBezTo>
                        <a:pt x="34365" y="13139"/>
                        <a:pt x="32084" y="11429"/>
                        <a:pt x="32084" y="11429"/>
                      </a:cubicBezTo>
                      <a:cubicBezTo>
                        <a:pt x="35469" y="10110"/>
                        <a:pt x="39335" y="989"/>
                        <a:pt x="33492" y="81"/>
                      </a:cubicBezTo>
                      <a:cubicBezTo>
                        <a:pt x="33141" y="26"/>
                        <a:pt x="32796" y="1"/>
                        <a:pt x="3245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3" name="Google Shape;2513;p8"/>
                <p:cNvSpPr/>
                <p:nvPr/>
              </p:nvSpPr>
              <p:spPr>
                <a:xfrm>
                  <a:off x="-107952" y="4758194"/>
                  <a:ext cx="317110" cy="296896"/>
                </a:xfrm>
                <a:custGeom>
                  <a:rect b="b" l="l" r="r" t="t"/>
                  <a:pathLst>
                    <a:path extrusionOk="0" h="5596" w="5977">
                      <a:moveTo>
                        <a:pt x="770" y="0"/>
                      </a:moveTo>
                      <a:cubicBezTo>
                        <a:pt x="639" y="0"/>
                        <a:pt x="515" y="102"/>
                        <a:pt x="499" y="234"/>
                      </a:cubicBezTo>
                      <a:lnTo>
                        <a:pt x="18" y="5293"/>
                      </a:lnTo>
                      <a:cubicBezTo>
                        <a:pt x="0" y="5453"/>
                        <a:pt x="125" y="5596"/>
                        <a:pt x="285" y="5596"/>
                      </a:cubicBezTo>
                      <a:cubicBezTo>
                        <a:pt x="303" y="5596"/>
                        <a:pt x="321" y="5596"/>
                        <a:pt x="356" y="5578"/>
                      </a:cubicBezTo>
                      <a:lnTo>
                        <a:pt x="5665" y="4188"/>
                      </a:lnTo>
                      <a:cubicBezTo>
                        <a:pt x="5977" y="4106"/>
                        <a:pt x="5881" y="3662"/>
                        <a:pt x="5599" y="3662"/>
                      </a:cubicBezTo>
                      <a:cubicBezTo>
                        <a:pt x="5575" y="3662"/>
                        <a:pt x="5549" y="3665"/>
                        <a:pt x="5523" y="3672"/>
                      </a:cubicBezTo>
                      <a:lnTo>
                        <a:pt x="588" y="4972"/>
                      </a:lnTo>
                      <a:lnTo>
                        <a:pt x="588" y="4972"/>
                      </a:lnTo>
                      <a:lnTo>
                        <a:pt x="1033" y="287"/>
                      </a:lnTo>
                      <a:cubicBezTo>
                        <a:pt x="1051" y="145"/>
                        <a:pt x="944" y="20"/>
                        <a:pt x="802" y="2"/>
                      </a:cubicBezTo>
                      <a:cubicBezTo>
                        <a:pt x="791" y="1"/>
                        <a:pt x="781" y="0"/>
                        <a:pt x="7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4" name="Google Shape;2514;p8"/>
                <p:cNvSpPr/>
                <p:nvPr/>
              </p:nvSpPr>
              <p:spPr>
                <a:xfrm>
                  <a:off x="231329" y="4462471"/>
                  <a:ext cx="309841" cy="270368"/>
                </a:xfrm>
                <a:custGeom>
                  <a:rect b="b" l="l" r="r" t="t"/>
                  <a:pathLst>
                    <a:path extrusionOk="0" h="5096" w="5840">
                      <a:moveTo>
                        <a:pt x="863" y="0"/>
                      </a:moveTo>
                      <a:cubicBezTo>
                        <a:pt x="751" y="0"/>
                        <a:pt x="638" y="69"/>
                        <a:pt x="606" y="214"/>
                      </a:cubicBezTo>
                      <a:lnTo>
                        <a:pt x="0" y="4792"/>
                      </a:lnTo>
                      <a:cubicBezTo>
                        <a:pt x="0" y="4881"/>
                        <a:pt x="36" y="4970"/>
                        <a:pt x="90" y="5024"/>
                      </a:cubicBezTo>
                      <a:cubicBezTo>
                        <a:pt x="143" y="5059"/>
                        <a:pt x="214" y="5095"/>
                        <a:pt x="268" y="5095"/>
                      </a:cubicBezTo>
                      <a:lnTo>
                        <a:pt x="339" y="5095"/>
                      </a:lnTo>
                      <a:lnTo>
                        <a:pt x="5523" y="3795"/>
                      </a:lnTo>
                      <a:cubicBezTo>
                        <a:pt x="5840" y="3711"/>
                        <a:pt x="5751" y="3254"/>
                        <a:pt x="5461" y="3254"/>
                      </a:cubicBezTo>
                      <a:cubicBezTo>
                        <a:pt x="5441" y="3254"/>
                        <a:pt x="5420" y="3256"/>
                        <a:pt x="5398" y="3260"/>
                      </a:cubicBezTo>
                      <a:lnTo>
                        <a:pt x="588" y="4472"/>
                      </a:lnTo>
                      <a:lnTo>
                        <a:pt x="1123" y="285"/>
                      </a:lnTo>
                      <a:cubicBezTo>
                        <a:pt x="1133" y="100"/>
                        <a:pt x="998" y="0"/>
                        <a:pt x="8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5" name="Google Shape;2515;p8"/>
                <p:cNvSpPr/>
                <p:nvPr/>
              </p:nvSpPr>
              <p:spPr>
                <a:xfrm>
                  <a:off x="549813" y="4139690"/>
                  <a:ext cx="291325" cy="283155"/>
                </a:xfrm>
                <a:custGeom>
                  <a:rect b="b" l="l" r="r" t="t"/>
                  <a:pathLst>
                    <a:path extrusionOk="0" h="5337" w="5491">
                      <a:moveTo>
                        <a:pt x="521" y="0"/>
                      </a:moveTo>
                      <a:cubicBezTo>
                        <a:pt x="390" y="0"/>
                        <a:pt x="259" y="85"/>
                        <a:pt x="250" y="259"/>
                      </a:cubicBezTo>
                      <a:lnTo>
                        <a:pt x="1" y="5051"/>
                      </a:lnTo>
                      <a:cubicBezTo>
                        <a:pt x="1" y="5193"/>
                        <a:pt x="108" y="5336"/>
                        <a:pt x="268" y="5336"/>
                      </a:cubicBezTo>
                      <a:cubicBezTo>
                        <a:pt x="304" y="5336"/>
                        <a:pt x="322" y="5318"/>
                        <a:pt x="357" y="5318"/>
                      </a:cubicBezTo>
                      <a:lnTo>
                        <a:pt x="5185" y="3733"/>
                      </a:lnTo>
                      <a:cubicBezTo>
                        <a:pt x="5491" y="3636"/>
                        <a:pt x="5389" y="3219"/>
                        <a:pt x="5117" y="3219"/>
                      </a:cubicBezTo>
                      <a:cubicBezTo>
                        <a:pt x="5088" y="3219"/>
                        <a:pt x="5057" y="3224"/>
                        <a:pt x="5025" y="3234"/>
                      </a:cubicBezTo>
                      <a:lnTo>
                        <a:pt x="571" y="4677"/>
                      </a:lnTo>
                      <a:lnTo>
                        <a:pt x="785" y="277"/>
                      </a:lnTo>
                      <a:cubicBezTo>
                        <a:pt x="794" y="94"/>
                        <a:pt x="658" y="0"/>
                        <a:pt x="5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6" name="Google Shape;2516;p8"/>
                <p:cNvSpPr/>
                <p:nvPr/>
              </p:nvSpPr>
              <p:spPr>
                <a:xfrm>
                  <a:off x="445880" y="3943602"/>
                  <a:ext cx="32151" cy="23663"/>
                </a:xfrm>
                <a:custGeom>
                  <a:rect b="b" l="l" r="r" t="t"/>
                  <a:pathLst>
                    <a:path extrusionOk="0" h="446" w="606">
                      <a:moveTo>
                        <a:pt x="321" y="0"/>
                      </a:moveTo>
                      <a:cubicBezTo>
                        <a:pt x="36" y="0"/>
                        <a:pt x="0" y="445"/>
                        <a:pt x="285"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7" name="Google Shape;2517;p8"/>
                <p:cNvSpPr/>
                <p:nvPr/>
              </p:nvSpPr>
              <p:spPr>
                <a:xfrm>
                  <a:off x="445880" y="4151521"/>
                  <a:ext cx="32151" cy="23663"/>
                </a:xfrm>
                <a:custGeom>
                  <a:rect b="b" l="l" r="r" t="t"/>
                  <a:pathLst>
                    <a:path extrusionOk="0" h="446" w="606">
                      <a:moveTo>
                        <a:pt x="321" y="0"/>
                      </a:moveTo>
                      <a:cubicBezTo>
                        <a:pt x="36" y="0"/>
                        <a:pt x="0" y="446"/>
                        <a:pt x="285"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8" name="Google Shape;2518;p8"/>
                <p:cNvSpPr/>
                <p:nvPr/>
              </p:nvSpPr>
              <p:spPr>
                <a:xfrm>
                  <a:off x="260615" y="4212958"/>
                  <a:ext cx="32204" cy="23663"/>
                </a:xfrm>
                <a:custGeom>
                  <a:rect b="b" l="l" r="r" t="t"/>
                  <a:pathLst>
                    <a:path extrusionOk="0" h="446" w="607">
                      <a:moveTo>
                        <a:pt x="321" y="0"/>
                      </a:moveTo>
                      <a:cubicBezTo>
                        <a:pt x="36" y="0"/>
                        <a:pt x="1" y="446"/>
                        <a:pt x="286"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19" name="Google Shape;2519;p8"/>
                <p:cNvSpPr/>
                <p:nvPr/>
              </p:nvSpPr>
              <p:spPr>
                <a:xfrm>
                  <a:off x="360834" y="4387771"/>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0" name="Google Shape;2520;p8"/>
                <p:cNvSpPr/>
                <p:nvPr/>
              </p:nvSpPr>
              <p:spPr>
                <a:xfrm>
                  <a:off x="33809" y="4539028"/>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1" name="Google Shape;2521;p8"/>
                <p:cNvSpPr/>
                <p:nvPr/>
              </p:nvSpPr>
              <p:spPr>
                <a:xfrm>
                  <a:off x="-159945" y="4576802"/>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2" name="Google Shape;2522;p8"/>
                <p:cNvSpPr/>
                <p:nvPr/>
              </p:nvSpPr>
              <p:spPr>
                <a:xfrm>
                  <a:off x="703" y="478095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3" name="Google Shape;2523;p8"/>
                <p:cNvSpPr/>
                <p:nvPr/>
              </p:nvSpPr>
              <p:spPr>
                <a:xfrm>
                  <a:off x="-263931" y="5069250"/>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4" name="Google Shape;2524;p8"/>
                <p:cNvSpPr/>
                <p:nvPr/>
              </p:nvSpPr>
              <p:spPr>
                <a:xfrm>
                  <a:off x="-544640" y="3954743"/>
                  <a:ext cx="1550638" cy="1517161"/>
                </a:xfrm>
                <a:custGeom>
                  <a:rect b="b" l="l" r="r" t="t"/>
                  <a:pathLst>
                    <a:path extrusionOk="0" h="28596" w="29227">
                      <a:moveTo>
                        <a:pt x="28843" y="1"/>
                      </a:moveTo>
                      <a:cubicBezTo>
                        <a:pt x="28776" y="1"/>
                        <a:pt x="28707" y="28"/>
                        <a:pt x="28646" y="93"/>
                      </a:cubicBezTo>
                      <a:cubicBezTo>
                        <a:pt x="15428" y="14131"/>
                        <a:pt x="268" y="27990"/>
                        <a:pt x="126" y="28133"/>
                      </a:cubicBezTo>
                      <a:cubicBezTo>
                        <a:pt x="1" y="28222"/>
                        <a:pt x="1" y="28400"/>
                        <a:pt x="108" y="28507"/>
                      </a:cubicBezTo>
                      <a:cubicBezTo>
                        <a:pt x="143" y="28560"/>
                        <a:pt x="215" y="28596"/>
                        <a:pt x="304" y="28596"/>
                      </a:cubicBezTo>
                      <a:cubicBezTo>
                        <a:pt x="357" y="28596"/>
                        <a:pt x="428" y="28578"/>
                        <a:pt x="482" y="28525"/>
                      </a:cubicBezTo>
                      <a:cubicBezTo>
                        <a:pt x="624" y="28382"/>
                        <a:pt x="15802" y="14523"/>
                        <a:pt x="29038" y="449"/>
                      </a:cubicBezTo>
                      <a:cubicBezTo>
                        <a:pt x="29227" y="261"/>
                        <a:pt x="29049" y="1"/>
                        <a:pt x="28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5" name="Google Shape;2525;p8"/>
                <p:cNvSpPr/>
                <p:nvPr/>
              </p:nvSpPr>
              <p:spPr>
                <a:xfrm>
                  <a:off x="365556" y="4851834"/>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6" name="Google Shape;2526;p8"/>
                <p:cNvSpPr/>
                <p:nvPr/>
              </p:nvSpPr>
              <p:spPr>
                <a:xfrm>
                  <a:off x="554534" y="4866000"/>
                  <a:ext cx="32204" cy="23716"/>
                </a:xfrm>
                <a:custGeom>
                  <a:rect b="b" l="l" r="r" t="t"/>
                  <a:pathLst>
                    <a:path extrusionOk="0" h="447" w="607">
                      <a:moveTo>
                        <a:pt x="322" y="1"/>
                      </a:moveTo>
                      <a:cubicBezTo>
                        <a:pt x="37" y="1"/>
                        <a:pt x="1" y="446"/>
                        <a:pt x="286" y="446"/>
                      </a:cubicBezTo>
                      <a:cubicBezTo>
                        <a:pt x="571" y="446"/>
                        <a:pt x="607" y="1"/>
                        <a:pt x="32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7" name="Google Shape;2527;p8"/>
                <p:cNvSpPr/>
                <p:nvPr/>
              </p:nvSpPr>
              <p:spPr>
                <a:xfrm>
                  <a:off x="398609" y="5083415"/>
                  <a:ext cx="32204" cy="23663"/>
                </a:xfrm>
                <a:custGeom>
                  <a:rect b="b" l="l" r="r" t="t"/>
                  <a:pathLst>
                    <a:path extrusionOk="0" h="446" w="607">
                      <a:moveTo>
                        <a:pt x="321" y="0"/>
                      </a:moveTo>
                      <a:cubicBezTo>
                        <a:pt x="36" y="0"/>
                        <a:pt x="1" y="446"/>
                        <a:pt x="286" y="446"/>
                      </a:cubicBezTo>
                      <a:cubicBezTo>
                        <a:pt x="553"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8" name="Google Shape;2528;p8"/>
                <p:cNvSpPr/>
                <p:nvPr/>
              </p:nvSpPr>
              <p:spPr>
                <a:xfrm>
                  <a:off x="833387" y="4595743"/>
                  <a:ext cx="33106" cy="23663"/>
                </a:xfrm>
                <a:custGeom>
                  <a:rect b="b" l="l" r="r" t="t"/>
                  <a:pathLst>
                    <a:path extrusionOk="0" h="446" w="624">
                      <a:moveTo>
                        <a:pt x="339" y="0"/>
                      </a:moveTo>
                      <a:cubicBezTo>
                        <a:pt x="54" y="0"/>
                        <a:pt x="0" y="445"/>
                        <a:pt x="285" y="445"/>
                      </a:cubicBezTo>
                      <a:cubicBezTo>
                        <a:pt x="570" y="445"/>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29" name="Google Shape;2529;p8"/>
                <p:cNvSpPr/>
                <p:nvPr/>
              </p:nvSpPr>
              <p:spPr>
                <a:xfrm>
                  <a:off x="994989" y="4510644"/>
                  <a:ext cx="32204" cy="23716"/>
                </a:xfrm>
                <a:custGeom>
                  <a:rect b="b" l="l" r="r" t="t"/>
                  <a:pathLst>
                    <a:path extrusionOk="0" h="447" w="607">
                      <a:moveTo>
                        <a:pt x="321" y="1"/>
                      </a:moveTo>
                      <a:cubicBezTo>
                        <a:pt x="36" y="1"/>
                        <a:pt x="0" y="446"/>
                        <a:pt x="285" y="446"/>
                      </a:cubicBezTo>
                      <a:cubicBezTo>
                        <a:pt x="553"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0" name="Google Shape;2530;p8"/>
                <p:cNvSpPr/>
                <p:nvPr/>
              </p:nvSpPr>
              <p:spPr>
                <a:xfrm>
                  <a:off x="951485" y="4222401"/>
                  <a:ext cx="33159" cy="23663"/>
                </a:xfrm>
                <a:custGeom>
                  <a:rect b="b" l="l" r="r" t="t"/>
                  <a:pathLst>
                    <a:path extrusionOk="0" h="446" w="625">
                      <a:moveTo>
                        <a:pt x="339" y="0"/>
                      </a:moveTo>
                      <a:cubicBezTo>
                        <a:pt x="54" y="0"/>
                        <a:pt x="1" y="446"/>
                        <a:pt x="286" y="446"/>
                      </a:cubicBezTo>
                      <a:cubicBezTo>
                        <a:pt x="571" y="446"/>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1" name="Google Shape;2531;p8"/>
                <p:cNvSpPr/>
                <p:nvPr/>
              </p:nvSpPr>
              <p:spPr>
                <a:xfrm>
                  <a:off x="1160359" y="3923760"/>
                  <a:ext cx="32204" cy="23663"/>
                </a:xfrm>
                <a:custGeom>
                  <a:rect b="b" l="l" r="r" t="t"/>
                  <a:pathLst>
                    <a:path extrusionOk="0" h="446" w="607">
                      <a:moveTo>
                        <a:pt x="322" y="0"/>
                      </a:moveTo>
                      <a:cubicBezTo>
                        <a:pt x="37" y="0"/>
                        <a:pt x="1" y="445"/>
                        <a:pt x="286" y="445"/>
                      </a:cubicBezTo>
                      <a:cubicBezTo>
                        <a:pt x="553" y="445"/>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2" name="Google Shape;2532;p8"/>
                <p:cNvSpPr/>
                <p:nvPr/>
              </p:nvSpPr>
              <p:spPr>
                <a:xfrm>
                  <a:off x="975147" y="3707299"/>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3" name="Google Shape;2533;p8"/>
                <p:cNvSpPr/>
                <p:nvPr/>
              </p:nvSpPr>
              <p:spPr>
                <a:xfrm>
                  <a:off x="781394" y="396248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4" name="Google Shape;2534;p8"/>
                <p:cNvSpPr/>
                <p:nvPr/>
              </p:nvSpPr>
              <p:spPr>
                <a:xfrm>
                  <a:off x="29087" y="5140130"/>
                  <a:ext cx="32151" cy="23663"/>
                </a:xfrm>
                <a:custGeom>
                  <a:rect b="b" l="l" r="r" t="t"/>
                  <a:pathLst>
                    <a:path extrusionOk="0" h="446" w="606">
                      <a:moveTo>
                        <a:pt x="321" y="0"/>
                      </a:moveTo>
                      <a:cubicBezTo>
                        <a:pt x="36" y="0"/>
                        <a:pt x="0" y="445"/>
                        <a:pt x="285" y="445"/>
                      </a:cubicBezTo>
                      <a:cubicBezTo>
                        <a:pt x="570"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5" name="Google Shape;2535;p8"/>
                <p:cNvSpPr/>
                <p:nvPr/>
              </p:nvSpPr>
              <p:spPr>
                <a:xfrm>
                  <a:off x="701070" y="5031422"/>
                  <a:ext cx="32151" cy="23663"/>
                </a:xfrm>
                <a:custGeom>
                  <a:rect b="b" l="l" r="r" t="t"/>
                  <a:pathLst>
                    <a:path extrusionOk="0" h="446" w="606">
                      <a:moveTo>
                        <a:pt x="321" y="0"/>
                      </a:moveTo>
                      <a:cubicBezTo>
                        <a:pt x="54" y="0"/>
                        <a:pt x="0" y="446"/>
                        <a:pt x="285" y="446"/>
                      </a:cubicBezTo>
                      <a:cubicBezTo>
                        <a:pt x="570"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6" name="Google Shape;2536;p8"/>
                <p:cNvSpPr/>
                <p:nvPr/>
              </p:nvSpPr>
              <p:spPr>
                <a:xfrm>
                  <a:off x="620693" y="4543750"/>
                  <a:ext cx="32204" cy="23663"/>
                </a:xfrm>
                <a:custGeom>
                  <a:rect b="b" l="l" r="r" t="t"/>
                  <a:pathLst>
                    <a:path extrusionOk="0" h="446" w="607">
                      <a:moveTo>
                        <a:pt x="322" y="0"/>
                      </a:moveTo>
                      <a:cubicBezTo>
                        <a:pt x="37" y="0"/>
                        <a:pt x="1" y="446"/>
                        <a:pt x="286" y="446"/>
                      </a:cubicBezTo>
                      <a:cubicBezTo>
                        <a:pt x="571" y="446"/>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37" name="Google Shape;2537;p8"/>
                <p:cNvSpPr/>
                <p:nvPr/>
              </p:nvSpPr>
              <p:spPr>
                <a:xfrm>
                  <a:off x="1146193" y="4378327"/>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538" name="Google Shape;2538;p8"/>
              <p:cNvSpPr/>
              <p:nvPr/>
            </p:nvSpPr>
            <p:spPr>
              <a:xfrm>
                <a:off x="-525699" y="3597690"/>
                <a:ext cx="2019804" cy="1873319"/>
              </a:xfrm>
              <a:custGeom>
                <a:rect b="b" l="l" r="r" t="t"/>
                <a:pathLst>
                  <a:path extrusionOk="0" h="35309" w="38070">
                    <a:moveTo>
                      <a:pt x="34364" y="0"/>
                    </a:moveTo>
                    <a:lnTo>
                      <a:pt x="34364" y="0"/>
                    </a:lnTo>
                    <a:cubicBezTo>
                      <a:pt x="34364" y="0"/>
                      <a:pt x="22428" y="13325"/>
                      <a:pt x="18242" y="17583"/>
                    </a:cubicBezTo>
                    <a:cubicBezTo>
                      <a:pt x="13842" y="22072"/>
                      <a:pt x="0" y="34934"/>
                      <a:pt x="0" y="34934"/>
                    </a:cubicBezTo>
                    <a:lnTo>
                      <a:pt x="731" y="35308"/>
                    </a:lnTo>
                    <a:cubicBezTo>
                      <a:pt x="4249" y="30794"/>
                      <a:pt x="9606" y="30640"/>
                      <a:pt x="10323" y="30640"/>
                    </a:cubicBezTo>
                    <a:cubicBezTo>
                      <a:pt x="10376" y="30640"/>
                      <a:pt x="10404" y="30641"/>
                      <a:pt x="10404" y="30641"/>
                    </a:cubicBezTo>
                    <a:cubicBezTo>
                      <a:pt x="12325" y="30879"/>
                      <a:pt x="14011" y="30984"/>
                      <a:pt x="15493" y="30984"/>
                    </a:cubicBezTo>
                    <a:cubicBezTo>
                      <a:pt x="22763" y="30984"/>
                      <a:pt x="25107" y="28468"/>
                      <a:pt x="26098" y="26900"/>
                    </a:cubicBezTo>
                    <a:cubicBezTo>
                      <a:pt x="27844" y="24174"/>
                      <a:pt x="24602" y="22090"/>
                      <a:pt x="24602" y="22090"/>
                    </a:cubicBezTo>
                    <a:cubicBezTo>
                      <a:pt x="31817" y="20487"/>
                      <a:pt x="34150" y="17654"/>
                      <a:pt x="34026" y="15516"/>
                    </a:cubicBezTo>
                    <a:cubicBezTo>
                      <a:pt x="33830" y="12595"/>
                      <a:pt x="31549" y="10885"/>
                      <a:pt x="31549" y="10885"/>
                    </a:cubicBezTo>
                    <a:cubicBezTo>
                      <a:pt x="34613" y="9691"/>
                      <a:pt x="38069" y="2102"/>
                      <a:pt x="3436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539" name="Google Shape;2539;p8"/>
            <p:cNvSpPr/>
            <p:nvPr/>
          </p:nvSpPr>
          <p:spPr>
            <a:xfrm>
              <a:off x="-249765" y="4861278"/>
              <a:ext cx="32204" cy="23716"/>
            </a:xfrm>
            <a:custGeom>
              <a:rect b="b" l="l" r="r" t="t"/>
              <a:pathLst>
                <a:path extrusionOk="0" h="447" w="607">
                  <a:moveTo>
                    <a:pt x="322" y="1"/>
                  </a:moveTo>
                  <a:cubicBezTo>
                    <a:pt x="37" y="1"/>
                    <a:pt x="1" y="446"/>
                    <a:pt x="286" y="446"/>
                  </a:cubicBezTo>
                  <a:cubicBezTo>
                    <a:pt x="553" y="446"/>
                    <a:pt x="607" y="1"/>
                    <a:pt x="32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0" name="Google Shape;2540;p8"/>
            <p:cNvSpPr/>
            <p:nvPr/>
          </p:nvSpPr>
          <p:spPr>
            <a:xfrm>
              <a:off x="341841" y="2223271"/>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1" name="Google Shape;2541;p8"/>
            <p:cNvSpPr/>
            <p:nvPr/>
          </p:nvSpPr>
          <p:spPr>
            <a:xfrm>
              <a:off x="-159945" y="2159023"/>
              <a:ext cx="59581" cy="255407"/>
            </a:xfrm>
            <a:custGeom>
              <a:rect b="b" l="l" r="r" t="t"/>
              <a:pathLst>
                <a:path extrusionOk="0" h="4814" w="1123">
                  <a:moveTo>
                    <a:pt x="945" y="0"/>
                  </a:moveTo>
                  <a:cubicBezTo>
                    <a:pt x="869" y="0"/>
                    <a:pt x="800" y="49"/>
                    <a:pt x="784" y="111"/>
                  </a:cubicBezTo>
                  <a:cubicBezTo>
                    <a:pt x="0" y="3353"/>
                    <a:pt x="749" y="4689"/>
                    <a:pt x="784" y="4742"/>
                  </a:cubicBezTo>
                  <a:cubicBezTo>
                    <a:pt x="820" y="4796"/>
                    <a:pt x="873" y="4814"/>
                    <a:pt x="927" y="4814"/>
                  </a:cubicBezTo>
                  <a:lnTo>
                    <a:pt x="998" y="4814"/>
                  </a:lnTo>
                  <a:cubicBezTo>
                    <a:pt x="1087" y="4760"/>
                    <a:pt x="1105" y="4653"/>
                    <a:pt x="1069" y="4582"/>
                  </a:cubicBezTo>
                  <a:cubicBezTo>
                    <a:pt x="1051" y="4564"/>
                    <a:pt x="357" y="3282"/>
                    <a:pt x="1087" y="200"/>
                  </a:cubicBezTo>
                  <a:cubicBezTo>
                    <a:pt x="1123" y="111"/>
                    <a:pt x="1069" y="21"/>
                    <a:pt x="980" y="4"/>
                  </a:cubicBezTo>
                  <a:cubicBezTo>
                    <a:pt x="968" y="1"/>
                    <a:pt x="957" y="0"/>
                    <a:pt x="9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2" name="Google Shape;2542;p8"/>
            <p:cNvSpPr/>
            <p:nvPr/>
          </p:nvSpPr>
          <p:spPr>
            <a:xfrm>
              <a:off x="-20996" y="2278872"/>
              <a:ext cx="124679" cy="231001"/>
            </a:xfrm>
            <a:custGeom>
              <a:rect b="b" l="l" r="r" t="t"/>
              <a:pathLst>
                <a:path extrusionOk="0" h="4354" w="2350">
                  <a:moveTo>
                    <a:pt x="2130" y="1"/>
                  </a:moveTo>
                  <a:cubicBezTo>
                    <a:pt x="2103" y="1"/>
                    <a:pt x="2075" y="8"/>
                    <a:pt x="2049" y="25"/>
                  </a:cubicBezTo>
                  <a:cubicBezTo>
                    <a:pt x="0" y="1984"/>
                    <a:pt x="1087" y="4247"/>
                    <a:pt x="1105" y="4265"/>
                  </a:cubicBezTo>
                  <a:cubicBezTo>
                    <a:pt x="1140" y="4318"/>
                    <a:pt x="1194" y="4354"/>
                    <a:pt x="1247" y="4354"/>
                  </a:cubicBezTo>
                  <a:cubicBezTo>
                    <a:pt x="1283" y="4354"/>
                    <a:pt x="1300" y="4336"/>
                    <a:pt x="1318" y="4318"/>
                  </a:cubicBezTo>
                  <a:cubicBezTo>
                    <a:pt x="1407" y="4283"/>
                    <a:pt x="1443" y="4176"/>
                    <a:pt x="1390" y="4104"/>
                  </a:cubicBezTo>
                  <a:cubicBezTo>
                    <a:pt x="1372" y="4087"/>
                    <a:pt x="374" y="2038"/>
                    <a:pt x="2262" y="256"/>
                  </a:cubicBezTo>
                  <a:cubicBezTo>
                    <a:pt x="2349" y="141"/>
                    <a:pt x="2248" y="1"/>
                    <a:pt x="213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3" name="Google Shape;2543;p8"/>
            <p:cNvSpPr/>
            <p:nvPr/>
          </p:nvSpPr>
          <p:spPr>
            <a:xfrm>
              <a:off x="102302" y="2446735"/>
              <a:ext cx="248191" cy="48015"/>
            </a:xfrm>
            <a:custGeom>
              <a:rect b="b" l="l" r="r" t="t"/>
              <a:pathLst>
                <a:path extrusionOk="0" h="905" w="4678">
                  <a:moveTo>
                    <a:pt x="4481" y="0"/>
                  </a:moveTo>
                  <a:cubicBezTo>
                    <a:pt x="4457" y="0"/>
                    <a:pt x="4433" y="5"/>
                    <a:pt x="4410" y="14"/>
                  </a:cubicBezTo>
                  <a:cubicBezTo>
                    <a:pt x="4397" y="14"/>
                    <a:pt x="3182" y="574"/>
                    <a:pt x="1859" y="574"/>
                  </a:cubicBezTo>
                  <a:cubicBezTo>
                    <a:pt x="1338" y="574"/>
                    <a:pt x="800" y="487"/>
                    <a:pt x="313" y="246"/>
                  </a:cubicBezTo>
                  <a:cubicBezTo>
                    <a:pt x="287" y="234"/>
                    <a:pt x="262" y="229"/>
                    <a:pt x="238" y="229"/>
                  </a:cubicBezTo>
                  <a:cubicBezTo>
                    <a:pt x="85" y="229"/>
                    <a:pt x="0" y="453"/>
                    <a:pt x="170" y="531"/>
                  </a:cubicBezTo>
                  <a:cubicBezTo>
                    <a:pt x="704" y="780"/>
                    <a:pt x="1292" y="905"/>
                    <a:pt x="1898" y="905"/>
                  </a:cubicBezTo>
                  <a:cubicBezTo>
                    <a:pt x="2807" y="887"/>
                    <a:pt x="3715" y="691"/>
                    <a:pt x="4570" y="317"/>
                  </a:cubicBezTo>
                  <a:cubicBezTo>
                    <a:pt x="4641" y="281"/>
                    <a:pt x="4677" y="174"/>
                    <a:pt x="4641" y="103"/>
                  </a:cubicBezTo>
                  <a:cubicBezTo>
                    <a:pt x="4615" y="37"/>
                    <a:pt x="4549" y="0"/>
                    <a:pt x="44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4" name="Google Shape;2544;p8"/>
            <p:cNvSpPr/>
            <p:nvPr/>
          </p:nvSpPr>
          <p:spPr>
            <a:xfrm>
              <a:off x="-222336" y="1953279"/>
              <a:ext cx="98364" cy="101070"/>
            </a:xfrm>
            <a:custGeom>
              <a:rect b="b" l="l" r="r" t="t"/>
              <a:pathLst>
                <a:path extrusionOk="0" h="1905" w="1854">
                  <a:moveTo>
                    <a:pt x="457" y="1"/>
                  </a:moveTo>
                  <a:cubicBezTo>
                    <a:pt x="405" y="1"/>
                    <a:pt x="354" y="32"/>
                    <a:pt x="339" y="105"/>
                  </a:cubicBezTo>
                  <a:lnTo>
                    <a:pt x="18" y="1316"/>
                  </a:lnTo>
                  <a:cubicBezTo>
                    <a:pt x="1" y="1388"/>
                    <a:pt x="36" y="1459"/>
                    <a:pt x="107" y="1477"/>
                  </a:cubicBezTo>
                  <a:lnTo>
                    <a:pt x="1640" y="1886"/>
                  </a:lnTo>
                  <a:lnTo>
                    <a:pt x="1675" y="1886"/>
                  </a:lnTo>
                  <a:lnTo>
                    <a:pt x="1675" y="1904"/>
                  </a:lnTo>
                  <a:cubicBezTo>
                    <a:pt x="1818" y="1904"/>
                    <a:pt x="1853" y="1691"/>
                    <a:pt x="1711" y="1655"/>
                  </a:cubicBezTo>
                  <a:lnTo>
                    <a:pt x="303" y="1263"/>
                  </a:lnTo>
                  <a:lnTo>
                    <a:pt x="588" y="158"/>
                  </a:lnTo>
                  <a:cubicBezTo>
                    <a:pt x="609" y="64"/>
                    <a:pt x="532" y="1"/>
                    <a:pt x="45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545" name="Google Shape;2545;p8"/>
            <p:cNvGrpSpPr/>
            <p:nvPr/>
          </p:nvGrpSpPr>
          <p:grpSpPr>
            <a:xfrm>
              <a:off x="-319690" y="1742230"/>
              <a:ext cx="763715" cy="1449090"/>
              <a:chOff x="-319690" y="1742230"/>
              <a:chExt cx="763715" cy="1449090"/>
            </a:xfrm>
          </p:grpSpPr>
          <p:sp>
            <p:nvSpPr>
              <p:cNvPr id="2546" name="Google Shape;2546;p8"/>
              <p:cNvSpPr/>
              <p:nvPr/>
            </p:nvSpPr>
            <p:spPr>
              <a:xfrm>
                <a:off x="87234" y="2093660"/>
                <a:ext cx="299442" cy="51463"/>
              </a:xfrm>
              <a:custGeom>
                <a:rect b="b" l="l" r="r" t="t"/>
                <a:pathLst>
                  <a:path extrusionOk="0" h="970" w="5644">
                    <a:moveTo>
                      <a:pt x="5415" y="1"/>
                    </a:moveTo>
                    <a:cubicBezTo>
                      <a:pt x="5389" y="1"/>
                      <a:pt x="5363" y="8"/>
                      <a:pt x="5335" y="24"/>
                    </a:cubicBezTo>
                    <a:cubicBezTo>
                      <a:pt x="4488" y="493"/>
                      <a:pt x="3476" y="629"/>
                      <a:pt x="2582" y="629"/>
                    </a:cubicBezTo>
                    <a:cubicBezTo>
                      <a:pt x="1334" y="629"/>
                      <a:pt x="314" y="363"/>
                      <a:pt x="294" y="363"/>
                    </a:cubicBezTo>
                    <a:cubicBezTo>
                      <a:pt x="270" y="353"/>
                      <a:pt x="248" y="349"/>
                      <a:pt x="227" y="349"/>
                    </a:cubicBezTo>
                    <a:cubicBezTo>
                      <a:pt x="61" y="349"/>
                      <a:pt x="1" y="634"/>
                      <a:pt x="222" y="666"/>
                    </a:cubicBezTo>
                    <a:cubicBezTo>
                      <a:pt x="988" y="862"/>
                      <a:pt x="1790" y="968"/>
                      <a:pt x="2574" y="968"/>
                    </a:cubicBezTo>
                    <a:cubicBezTo>
                      <a:pt x="2613" y="969"/>
                      <a:pt x="2652" y="969"/>
                      <a:pt x="2691" y="969"/>
                    </a:cubicBezTo>
                    <a:cubicBezTo>
                      <a:pt x="3666" y="969"/>
                      <a:pt x="4621" y="755"/>
                      <a:pt x="5478" y="309"/>
                    </a:cubicBezTo>
                    <a:cubicBezTo>
                      <a:pt x="5644" y="219"/>
                      <a:pt x="5554" y="1"/>
                      <a:pt x="541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7" name="Google Shape;2547;p8"/>
              <p:cNvSpPr/>
              <p:nvPr/>
            </p:nvSpPr>
            <p:spPr>
              <a:xfrm>
                <a:off x="334254" y="2047450"/>
                <a:ext cx="100327" cy="84623"/>
              </a:xfrm>
              <a:custGeom>
                <a:rect b="b" l="l" r="r" t="t"/>
                <a:pathLst>
                  <a:path extrusionOk="0" h="1595" w="1891">
                    <a:moveTo>
                      <a:pt x="996" y="1"/>
                    </a:moveTo>
                    <a:cubicBezTo>
                      <a:pt x="411" y="1"/>
                      <a:pt x="1" y="683"/>
                      <a:pt x="341" y="1234"/>
                    </a:cubicBezTo>
                    <a:cubicBezTo>
                      <a:pt x="504" y="1479"/>
                      <a:pt x="758" y="1594"/>
                      <a:pt x="1010" y="1594"/>
                    </a:cubicBezTo>
                    <a:cubicBezTo>
                      <a:pt x="1361" y="1594"/>
                      <a:pt x="1708" y="1371"/>
                      <a:pt x="1801" y="967"/>
                    </a:cubicBezTo>
                    <a:cubicBezTo>
                      <a:pt x="1891" y="539"/>
                      <a:pt x="1606" y="111"/>
                      <a:pt x="1178" y="22"/>
                    </a:cubicBezTo>
                    <a:cubicBezTo>
                      <a:pt x="1116" y="8"/>
                      <a:pt x="1055" y="1"/>
                      <a:pt x="9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8" name="Google Shape;2548;p8"/>
              <p:cNvSpPr/>
              <p:nvPr/>
            </p:nvSpPr>
            <p:spPr>
              <a:xfrm>
                <a:off x="343538" y="1769818"/>
                <a:ext cx="100486" cy="84357"/>
              </a:xfrm>
              <a:custGeom>
                <a:rect b="b" l="l" r="r" t="t"/>
                <a:pathLst>
                  <a:path extrusionOk="0" h="1590" w="1894">
                    <a:moveTo>
                      <a:pt x="1017" y="1"/>
                    </a:moveTo>
                    <a:cubicBezTo>
                      <a:pt x="422" y="1"/>
                      <a:pt x="1" y="690"/>
                      <a:pt x="344" y="1229"/>
                    </a:cubicBezTo>
                    <a:cubicBezTo>
                      <a:pt x="508" y="1475"/>
                      <a:pt x="761" y="1590"/>
                      <a:pt x="1013" y="1590"/>
                    </a:cubicBezTo>
                    <a:cubicBezTo>
                      <a:pt x="1364" y="1590"/>
                      <a:pt x="1711" y="1367"/>
                      <a:pt x="1805" y="962"/>
                    </a:cubicBezTo>
                    <a:cubicBezTo>
                      <a:pt x="1894" y="535"/>
                      <a:pt x="1609" y="107"/>
                      <a:pt x="1181" y="18"/>
                    </a:cubicBezTo>
                    <a:cubicBezTo>
                      <a:pt x="1125" y="6"/>
                      <a:pt x="1070" y="1"/>
                      <a:pt x="10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49" name="Google Shape;2549;p8"/>
              <p:cNvSpPr/>
              <p:nvPr/>
            </p:nvSpPr>
            <p:spPr>
              <a:xfrm>
                <a:off x="-167584" y="2132549"/>
                <a:ext cx="100327" cy="84411"/>
              </a:xfrm>
              <a:custGeom>
                <a:rect b="b" l="l" r="r" t="t"/>
                <a:pathLst>
                  <a:path extrusionOk="0" h="1591" w="1891">
                    <a:moveTo>
                      <a:pt x="992" y="0"/>
                    </a:moveTo>
                    <a:cubicBezTo>
                      <a:pt x="396" y="0"/>
                      <a:pt x="0" y="681"/>
                      <a:pt x="340" y="1215"/>
                    </a:cubicBezTo>
                    <a:cubicBezTo>
                      <a:pt x="506" y="1471"/>
                      <a:pt x="763" y="1590"/>
                      <a:pt x="1017" y="1590"/>
                    </a:cubicBezTo>
                    <a:cubicBezTo>
                      <a:pt x="1363" y="1590"/>
                      <a:pt x="1701" y="1367"/>
                      <a:pt x="1783" y="966"/>
                    </a:cubicBezTo>
                    <a:cubicBezTo>
                      <a:pt x="1890" y="538"/>
                      <a:pt x="1605" y="111"/>
                      <a:pt x="1178"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0" name="Google Shape;2550;p8"/>
              <p:cNvSpPr/>
              <p:nvPr/>
            </p:nvSpPr>
            <p:spPr>
              <a:xfrm>
                <a:off x="81982" y="1777405"/>
                <a:ext cx="91732" cy="271960"/>
              </a:xfrm>
              <a:custGeom>
                <a:rect b="b" l="l" r="r" t="t"/>
                <a:pathLst>
                  <a:path extrusionOk="0" h="5126" w="1729">
                    <a:moveTo>
                      <a:pt x="1315" y="0"/>
                    </a:moveTo>
                    <a:cubicBezTo>
                      <a:pt x="1259" y="0"/>
                      <a:pt x="1201" y="28"/>
                      <a:pt x="1177" y="89"/>
                    </a:cubicBezTo>
                    <a:cubicBezTo>
                      <a:pt x="1" y="2422"/>
                      <a:pt x="1337" y="4934"/>
                      <a:pt x="1390" y="5041"/>
                    </a:cubicBezTo>
                    <a:cubicBezTo>
                      <a:pt x="1426" y="5095"/>
                      <a:pt x="1479" y="5112"/>
                      <a:pt x="1533" y="5112"/>
                    </a:cubicBezTo>
                    <a:cubicBezTo>
                      <a:pt x="1551" y="5121"/>
                      <a:pt x="1568" y="5126"/>
                      <a:pt x="1584" y="5126"/>
                    </a:cubicBezTo>
                    <a:cubicBezTo>
                      <a:pt x="1600" y="5126"/>
                      <a:pt x="1613" y="5121"/>
                      <a:pt x="1622" y="5112"/>
                    </a:cubicBezTo>
                    <a:cubicBezTo>
                      <a:pt x="1711" y="5059"/>
                      <a:pt x="1729" y="4970"/>
                      <a:pt x="1693" y="4881"/>
                    </a:cubicBezTo>
                    <a:cubicBezTo>
                      <a:pt x="1693" y="4863"/>
                      <a:pt x="375" y="2422"/>
                      <a:pt x="1462" y="249"/>
                    </a:cubicBezTo>
                    <a:cubicBezTo>
                      <a:pt x="1515" y="160"/>
                      <a:pt x="1479" y="53"/>
                      <a:pt x="1390" y="17"/>
                    </a:cubicBezTo>
                    <a:cubicBezTo>
                      <a:pt x="1368" y="6"/>
                      <a:pt x="1342" y="0"/>
                      <a:pt x="131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1" name="Google Shape;2551;p8"/>
              <p:cNvSpPr/>
              <p:nvPr/>
            </p:nvSpPr>
            <p:spPr>
              <a:xfrm>
                <a:off x="108456" y="1742230"/>
                <a:ext cx="88920" cy="84464"/>
              </a:xfrm>
              <a:custGeom>
                <a:rect b="b" l="l" r="r" t="t"/>
                <a:pathLst>
                  <a:path extrusionOk="0" h="1592" w="1676">
                    <a:moveTo>
                      <a:pt x="842" y="1"/>
                    </a:moveTo>
                    <a:cubicBezTo>
                      <a:pt x="427" y="1"/>
                      <a:pt x="87" y="311"/>
                      <a:pt x="36" y="734"/>
                    </a:cubicBezTo>
                    <a:cubicBezTo>
                      <a:pt x="1" y="1161"/>
                      <a:pt x="321" y="1553"/>
                      <a:pt x="767" y="1589"/>
                    </a:cubicBezTo>
                    <a:cubicBezTo>
                      <a:pt x="788" y="1591"/>
                      <a:pt x="810" y="1592"/>
                      <a:pt x="832" y="1592"/>
                    </a:cubicBezTo>
                    <a:cubicBezTo>
                      <a:pt x="1233" y="1592"/>
                      <a:pt x="1588" y="1282"/>
                      <a:pt x="1622" y="876"/>
                    </a:cubicBezTo>
                    <a:cubicBezTo>
                      <a:pt x="1675" y="431"/>
                      <a:pt x="1337" y="57"/>
                      <a:pt x="909" y="4"/>
                    </a:cubicBezTo>
                    <a:cubicBezTo>
                      <a:pt x="886" y="2"/>
                      <a:pt x="864" y="1"/>
                      <a:pt x="8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2" name="Google Shape;2552;p8"/>
              <p:cNvSpPr/>
              <p:nvPr/>
            </p:nvSpPr>
            <p:spPr>
              <a:xfrm>
                <a:off x="38424" y="2249745"/>
                <a:ext cx="100327" cy="84570"/>
              </a:xfrm>
              <a:custGeom>
                <a:rect b="b" l="l" r="r" t="t"/>
                <a:pathLst>
                  <a:path extrusionOk="0" h="1594" w="1891">
                    <a:moveTo>
                      <a:pt x="993" y="0"/>
                    </a:moveTo>
                    <a:cubicBezTo>
                      <a:pt x="396" y="0"/>
                      <a:pt x="1" y="683"/>
                      <a:pt x="341" y="1233"/>
                    </a:cubicBezTo>
                    <a:cubicBezTo>
                      <a:pt x="505" y="1479"/>
                      <a:pt x="758" y="1594"/>
                      <a:pt x="1009" y="1594"/>
                    </a:cubicBezTo>
                    <a:cubicBezTo>
                      <a:pt x="1358" y="1594"/>
                      <a:pt x="1701" y="1370"/>
                      <a:pt x="1784" y="966"/>
                    </a:cubicBezTo>
                    <a:cubicBezTo>
                      <a:pt x="1891" y="538"/>
                      <a:pt x="1606" y="111"/>
                      <a:pt x="1178" y="22"/>
                    </a:cubicBezTo>
                    <a:cubicBezTo>
                      <a:pt x="1115" y="7"/>
                      <a:pt x="1053" y="0"/>
                      <a:pt x="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3" name="Google Shape;2553;p8"/>
              <p:cNvSpPr/>
              <p:nvPr/>
            </p:nvSpPr>
            <p:spPr>
              <a:xfrm>
                <a:off x="288999" y="2409438"/>
                <a:ext cx="100221" cy="84411"/>
              </a:xfrm>
              <a:custGeom>
                <a:rect b="b" l="l" r="r" t="t"/>
                <a:pathLst>
                  <a:path extrusionOk="0" h="1591" w="1889">
                    <a:moveTo>
                      <a:pt x="1008" y="1"/>
                    </a:moveTo>
                    <a:cubicBezTo>
                      <a:pt x="409" y="1"/>
                      <a:pt x="0" y="682"/>
                      <a:pt x="356" y="1216"/>
                    </a:cubicBezTo>
                    <a:cubicBezTo>
                      <a:pt x="514" y="1472"/>
                      <a:pt x="768" y="1591"/>
                      <a:pt x="1020" y="1591"/>
                    </a:cubicBezTo>
                    <a:cubicBezTo>
                      <a:pt x="1364" y="1591"/>
                      <a:pt x="1707" y="1368"/>
                      <a:pt x="1799" y="966"/>
                    </a:cubicBezTo>
                    <a:cubicBezTo>
                      <a:pt x="1888" y="539"/>
                      <a:pt x="1621" y="111"/>
                      <a:pt x="1194" y="22"/>
                    </a:cubicBezTo>
                    <a:cubicBezTo>
                      <a:pt x="1130" y="8"/>
                      <a:pt x="1068"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4" name="Google Shape;2554;p8"/>
              <p:cNvSpPr/>
              <p:nvPr/>
            </p:nvSpPr>
            <p:spPr>
              <a:xfrm>
                <a:off x="-319690" y="1811837"/>
                <a:ext cx="725952" cy="1379483"/>
              </a:xfrm>
              <a:custGeom>
                <a:rect b="b" l="l" r="r" t="t"/>
                <a:pathLst>
                  <a:path extrusionOk="0" h="26001" w="13683">
                    <a:moveTo>
                      <a:pt x="13453" y="1"/>
                    </a:moveTo>
                    <a:cubicBezTo>
                      <a:pt x="13417" y="1"/>
                      <a:pt x="13379" y="14"/>
                      <a:pt x="13344" y="45"/>
                    </a:cubicBezTo>
                    <a:cubicBezTo>
                      <a:pt x="1" y="11892"/>
                      <a:pt x="108" y="20639"/>
                      <a:pt x="143" y="24362"/>
                    </a:cubicBezTo>
                    <a:cubicBezTo>
                      <a:pt x="179" y="24843"/>
                      <a:pt x="161" y="25324"/>
                      <a:pt x="90" y="25805"/>
                    </a:cubicBezTo>
                    <a:cubicBezTo>
                      <a:pt x="72" y="25894"/>
                      <a:pt x="125" y="25965"/>
                      <a:pt x="215" y="26001"/>
                    </a:cubicBezTo>
                    <a:lnTo>
                      <a:pt x="250" y="26001"/>
                    </a:lnTo>
                    <a:cubicBezTo>
                      <a:pt x="321" y="26001"/>
                      <a:pt x="393" y="25947"/>
                      <a:pt x="410" y="25876"/>
                    </a:cubicBezTo>
                    <a:cubicBezTo>
                      <a:pt x="482" y="25377"/>
                      <a:pt x="500" y="24861"/>
                      <a:pt x="482" y="24362"/>
                    </a:cubicBezTo>
                    <a:cubicBezTo>
                      <a:pt x="428" y="20674"/>
                      <a:pt x="321" y="12034"/>
                      <a:pt x="13557" y="277"/>
                    </a:cubicBezTo>
                    <a:cubicBezTo>
                      <a:pt x="13682" y="166"/>
                      <a:pt x="13580" y="1"/>
                      <a:pt x="134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555" name="Google Shape;2555;p8"/>
            <p:cNvSpPr/>
            <p:nvPr/>
          </p:nvSpPr>
          <p:spPr>
            <a:xfrm>
              <a:off x="-229552" y="2274787"/>
              <a:ext cx="614695" cy="354248"/>
            </a:xfrm>
            <a:custGeom>
              <a:rect b="b" l="l" r="r" t="t"/>
              <a:pathLst>
                <a:path extrusionOk="0" h="6677" w="11586">
                  <a:moveTo>
                    <a:pt x="11341" y="1"/>
                  </a:moveTo>
                  <a:cubicBezTo>
                    <a:pt x="11305" y="1"/>
                    <a:pt x="11269" y="15"/>
                    <a:pt x="11235" y="48"/>
                  </a:cubicBezTo>
                  <a:cubicBezTo>
                    <a:pt x="11164" y="102"/>
                    <a:pt x="5053" y="4983"/>
                    <a:pt x="190" y="6373"/>
                  </a:cubicBezTo>
                  <a:cubicBezTo>
                    <a:pt x="0" y="6407"/>
                    <a:pt x="28" y="6676"/>
                    <a:pt x="208" y="6676"/>
                  </a:cubicBezTo>
                  <a:cubicBezTo>
                    <a:pt x="214" y="6676"/>
                    <a:pt x="220" y="6676"/>
                    <a:pt x="226" y="6675"/>
                  </a:cubicBezTo>
                  <a:lnTo>
                    <a:pt x="279" y="6675"/>
                  </a:lnTo>
                  <a:cubicBezTo>
                    <a:pt x="5196" y="5286"/>
                    <a:pt x="11377" y="351"/>
                    <a:pt x="11431" y="298"/>
                  </a:cubicBezTo>
                  <a:cubicBezTo>
                    <a:pt x="11586" y="199"/>
                    <a:pt x="11474" y="1"/>
                    <a:pt x="113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6" name="Google Shape;2556;p8"/>
            <p:cNvSpPr/>
            <p:nvPr/>
          </p:nvSpPr>
          <p:spPr>
            <a:xfrm>
              <a:off x="-667460" y="3054734"/>
              <a:ext cx="313820" cy="243363"/>
            </a:xfrm>
            <a:custGeom>
              <a:rect b="b" l="l" r="r" t="t"/>
              <a:pathLst>
                <a:path extrusionOk="0" h="4587" w="5915">
                  <a:moveTo>
                    <a:pt x="4814" y="0"/>
                  </a:moveTo>
                  <a:cubicBezTo>
                    <a:pt x="4033" y="0"/>
                    <a:pt x="2881" y="872"/>
                    <a:pt x="1924" y="1897"/>
                  </a:cubicBezTo>
                  <a:cubicBezTo>
                    <a:pt x="1194" y="2716"/>
                    <a:pt x="552" y="3625"/>
                    <a:pt x="0" y="4587"/>
                  </a:cubicBezTo>
                  <a:cubicBezTo>
                    <a:pt x="1176" y="4480"/>
                    <a:pt x="2316" y="4124"/>
                    <a:pt x="3331" y="3536"/>
                  </a:cubicBezTo>
                  <a:cubicBezTo>
                    <a:pt x="4311" y="2948"/>
                    <a:pt x="5914" y="917"/>
                    <a:pt x="5433" y="294"/>
                  </a:cubicBezTo>
                  <a:cubicBezTo>
                    <a:pt x="5278" y="90"/>
                    <a:pt x="5065" y="0"/>
                    <a:pt x="48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7" name="Google Shape;2557;p8"/>
            <p:cNvSpPr/>
            <p:nvPr/>
          </p:nvSpPr>
          <p:spPr>
            <a:xfrm>
              <a:off x="-701520" y="3425105"/>
              <a:ext cx="310053" cy="253921"/>
            </a:xfrm>
            <a:custGeom>
              <a:rect b="b" l="l" r="r" t="t"/>
              <a:pathLst>
                <a:path extrusionOk="0" h="4786" w="5844">
                  <a:moveTo>
                    <a:pt x="4827" y="1"/>
                  </a:moveTo>
                  <a:cubicBezTo>
                    <a:pt x="4781" y="1"/>
                    <a:pt x="4733" y="4"/>
                    <a:pt x="4686" y="11"/>
                  </a:cubicBezTo>
                  <a:cubicBezTo>
                    <a:pt x="4330" y="64"/>
                    <a:pt x="3991" y="189"/>
                    <a:pt x="3706" y="421"/>
                  </a:cubicBezTo>
                  <a:cubicBezTo>
                    <a:pt x="1283" y="2166"/>
                    <a:pt x="1" y="4785"/>
                    <a:pt x="1" y="4785"/>
                  </a:cubicBezTo>
                  <a:cubicBezTo>
                    <a:pt x="321" y="4714"/>
                    <a:pt x="642" y="4643"/>
                    <a:pt x="963" y="4554"/>
                  </a:cubicBezTo>
                  <a:cubicBezTo>
                    <a:pt x="2602" y="4055"/>
                    <a:pt x="4080" y="3111"/>
                    <a:pt x="5203" y="1810"/>
                  </a:cubicBezTo>
                  <a:cubicBezTo>
                    <a:pt x="5523" y="1418"/>
                    <a:pt x="5844" y="884"/>
                    <a:pt x="5612" y="438"/>
                  </a:cubicBezTo>
                  <a:cubicBezTo>
                    <a:pt x="5441" y="158"/>
                    <a:pt x="5148" y="1"/>
                    <a:pt x="48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8" name="Google Shape;2558;p8"/>
            <p:cNvSpPr/>
            <p:nvPr/>
          </p:nvSpPr>
          <p:spPr>
            <a:xfrm>
              <a:off x="-915116" y="3346850"/>
              <a:ext cx="219329" cy="328357"/>
            </a:xfrm>
            <a:custGeom>
              <a:rect b="b" l="l" r="r" t="t"/>
              <a:pathLst>
                <a:path extrusionOk="0" h="6189" w="4134">
                  <a:moveTo>
                    <a:pt x="931" y="0"/>
                  </a:moveTo>
                  <a:cubicBezTo>
                    <a:pt x="733" y="0"/>
                    <a:pt x="537" y="64"/>
                    <a:pt x="375" y="185"/>
                  </a:cubicBezTo>
                  <a:cubicBezTo>
                    <a:pt x="1" y="542"/>
                    <a:pt x="108" y="1147"/>
                    <a:pt x="286" y="1628"/>
                  </a:cubicBezTo>
                  <a:cubicBezTo>
                    <a:pt x="891" y="3232"/>
                    <a:pt x="1942" y="4621"/>
                    <a:pt x="3314" y="5637"/>
                  </a:cubicBezTo>
                  <a:cubicBezTo>
                    <a:pt x="3581" y="5833"/>
                    <a:pt x="3866" y="6011"/>
                    <a:pt x="4134" y="6189"/>
                  </a:cubicBezTo>
                  <a:cubicBezTo>
                    <a:pt x="4134" y="6189"/>
                    <a:pt x="3849" y="3285"/>
                    <a:pt x="2156" y="827"/>
                  </a:cubicBezTo>
                  <a:cubicBezTo>
                    <a:pt x="1960" y="524"/>
                    <a:pt x="1693" y="275"/>
                    <a:pt x="1372" y="114"/>
                  </a:cubicBezTo>
                  <a:cubicBezTo>
                    <a:pt x="1234" y="37"/>
                    <a:pt x="1082" y="0"/>
                    <a:pt x="9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59" name="Google Shape;2559;p8"/>
            <p:cNvSpPr/>
            <p:nvPr/>
          </p:nvSpPr>
          <p:spPr>
            <a:xfrm>
              <a:off x="-666558" y="3063276"/>
              <a:ext cx="289309" cy="236731"/>
            </a:xfrm>
            <a:custGeom>
              <a:rect b="b" l="l" r="r" t="t"/>
              <a:pathLst>
                <a:path extrusionOk="0" h="4462" w="5453">
                  <a:moveTo>
                    <a:pt x="5300" y="1"/>
                  </a:moveTo>
                  <a:cubicBezTo>
                    <a:pt x="5272" y="1"/>
                    <a:pt x="5244" y="10"/>
                    <a:pt x="5220" y="26"/>
                  </a:cubicBezTo>
                  <a:lnTo>
                    <a:pt x="72" y="4248"/>
                  </a:lnTo>
                  <a:cubicBezTo>
                    <a:pt x="1" y="4283"/>
                    <a:pt x="1" y="4373"/>
                    <a:pt x="54" y="4426"/>
                  </a:cubicBezTo>
                  <a:cubicBezTo>
                    <a:pt x="72" y="4444"/>
                    <a:pt x="108" y="4462"/>
                    <a:pt x="143" y="4462"/>
                  </a:cubicBezTo>
                  <a:cubicBezTo>
                    <a:pt x="179" y="4462"/>
                    <a:pt x="197" y="4462"/>
                    <a:pt x="232" y="4444"/>
                  </a:cubicBezTo>
                  <a:lnTo>
                    <a:pt x="5381" y="222"/>
                  </a:lnTo>
                  <a:cubicBezTo>
                    <a:pt x="5434" y="186"/>
                    <a:pt x="5452" y="97"/>
                    <a:pt x="5399" y="44"/>
                  </a:cubicBezTo>
                  <a:cubicBezTo>
                    <a:pt x="5369" y="14"/>
                    <a:pt x="5334" y="1"/>
                    <a:pt x="53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0" name="Google Shape;2560;p8"/>
            <p:cNvSpPr/>
            <p:nvPr/>
          </p:nvSpPr>
          <p:spPr>
            <a:xfrm>
              <a:off x="-516256" y="3084232"/>
              <a:ext cx="105898" cy="94809"/>
            </a:xfrm>
            <a:custGeom>
              <a:rect b="b" l="l" r="r" t="t"/>
              <a:pathLst>
                <a:path extrusionOk="0" h="1787" w="1996">
                  <a:moveTo>
                    <a:pt x="570" y="0"/>
                  </a:moveTo>
                  <a:cubicBezTo>
                    <a:pt x="512" y="0"/>
                    <a:pt x="460" y="35"/>
                    <a:pt x="446" y="94"/>
                  </a:cubicBezTo>
                  <a:lnTo>
                    <a:pt x="0" y="1608"/>
                  </a:lnTo>
                  <a:cubicBezTo>
                    <a:pt x="0" y="1662"/>
                    <a:pt x="0" y="1697"/>
                    <a:pt x="18" y="1733"/>
                  </a:cubicBezTo>
                  <a:cubicBezTo>
                    <a:pt x="54" y="1769"/>
                    <a:pt x="89" y="1786"/>
                    <a:pt x="125" y="1786"/>
                  </a:cubicBezTo>
                  <a:lnTo>
                    <a:pt x="125" y="1769"/>
                  </a:lnTo>
                  <a:lnTo>
                    <a:pt x="1853" y="1769"/>
                  </a:lnTo>
                  <a:cubicBezTo>
                    <a:pt x="1996" y="1751"/>
                    <a:pt x="1996" y="1537"/>
                    <a:pt x="1853" y="1519"/>
                  </a:cubicBezTo>
                  <a:lnTo>
                    <a:pt x="285" y="1519"/>
                  </a:lnTo>
                  <a:lnTo>
                    <a:pt x="677" y="165"/>
                  </a:lnTo>
                  <a:cubicBezTo>
                    <a:pt x="695" y="94"/>
                    <a:pt x="659" y="23"/>
                    <a:pt x="606" y="5"/>
                  </a:cubicBezTo>
                  <a:cubicBezTo>
                    <a:pt x="594" y="2"/>
                    <a:pt x="582" y="0"/>
                    <a:pt x="5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1" name="Google Shape;2561;p8"/>
            <p:cNvSpPr/>
            <p:nvPr/>
          </p:nvSpPr>
          <p:spPr>
            <a:xfrm>
              <a:off x="-596580" y="3161638"/>
              <a:ext cx="92634" cy="94915"/>
            </a:xfrm>
            <a:custGeom>
              <a:rect b="b" l="l" r="r" t="t"/>
              <a:pathLst>
                <a:path extrusionOk="0" h="1789" w="1746">
                  <a:moveTo>
                    <a:pt x="420" y="0"/>
                  </a:moveTo>
                  <a:cubicBezTo>
                    <a:pt x="368" y="0"/>
                    <a:pt x="318" y="30"/>
                    <a:pt x="303" y="96"/>
                  </a:cubicBezTo>
                  <a:lnTo>
                    <a:pt x="18" y="1432"/>
                  </a:lnTo>
                  <a:cubicBezTo>
                    <a:pt x="0" y="1467"/>
                    <a:pt x="18" y="1503"/>
                    <a:pt x="36" y="1539"/>
                  </a:cubicBezTo>
                  <a:cubicBezTo>
                    <a:pt x="54" y="1574"/>
                    <a:pt x="89" y="1592"/>
                    <a:pt x="125" y="1592"/>
                  </a:cubicBezTo>
                  <a:lnTo>
                    <a:pt x="1603" y="1788"/>
                  </a:lnTo>
                  <a:lnTo>
                    <a:pt x="1621" y="1788"/>
                  </a:lnTo>
                  <a:cubicBezTo>
                    <a:pt x="1675" y="1788"/>
                    <a:pt x="1728" y="1752"/>
                    <a:pt x="1746" y="1699"/>
                  </a:cubicBezTo>
                  <a:cubicBezTo>
                    <a:pt x="1746" y="1628"/>
                    <a:pt x="1692" y="1557"/>
                    <a:pt x="1639" y="1557"/>
                  </a:cubicBezTo>
                  <a:lnTo>
                    <a:pt x="303" y="1361"/>
                  </a:lnTo>
                  <a:lnTo>
                    <a:pt x="552" y="167"/>
                  </a:lnTo>
                  <a:cubicBezTo>
                    <a:pt x="573" y="62"/>
                    <a:pt x="495" y="0"/>
                    <a:pt x="42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2" name="Google Shape;2562;p8"/>
            <p:cNvSpPr/>
            <p:nvPr/>
          </p:nvSpPr>
          <p:spPr>
            <a:xfrm>
              <a:off x="-813995" y="3521292"/>
              <a:ext cx="87541" cy="89663"/>
            </a:xfrm>
            <a:custGeom>
              <a:rect b="b" l="l" r="r" t="t"/>
              <a:pathLst>
                <a:path extrusionOk="0" h="1690" w="1650">
                  <a:moveTo>
                    <a:pt x="1508" y="0"/>
                  </a:moveTo>
                  <a:cubicBezTo>
                    <a:pt x="1452" y="0"/>
                    <a:pt x="1398" y="33"/>
                    <a:pt x="1390" y="104"/>
                  </a:cubicBezTo>
                  <a:lnTo>
                    <a:pt x="1212" y="1404"/>
                  </a:lnTo>
                  <a:lnTo>
                    <a:pt x="179" y="1137"/>
                  </a:lnTo>
                  <a:cubicBezTo>
                    <a:pt x="167" y="1134"/>
                    <a:pt x="155" y="1133"/>
                    <a:pt x="143" y="1133"/>
                  </a:cubicBezTo>
                  <a:cubicBezTo>
                    <a:pt x="85" y="1133"/>
                    <a:pt x="33" y="1167"/>
                    <a:pt x="19" y="1226"/>
                  </a:cubicBezTo>
                  <a:cubicBezTo>
                    <a:pt x="1" y="1298"/>
                    <a:pt x="54" y="1369"/>
                    <a:pt x="126" y="1387"/>
                  </a:cubicBezTo>
                  <a:lnTo>
                    <a:pt x="1301" y="1689"/>
                  </a:lnTo>
                  <a:lnTo>
                    <a:pt x="1319" y="1689"/>
                  </a:lnTo>
                  <a:cubicBezTo>
                    <a:pt x="1355" y="1689"/>
                    <a:pt x="1373" y="1672"/>
                    <a:pt x="1408" y="1672"/>
                  </a:cubicBezTo>
                  <a:cubicBezTo>
                    <a:pt x="1426" y="1654"/>
                    <a:pt x="1444" y="1618"/>
                    <a:pt x="1462" y="1583"/>
                  </a:cubicBezTo>
                  <a:lnTo>
                    <a:pt x="1640" y="140"/>
                  </a:lnTo>
                  <a:cubicBezTo>
                    <a:pt x="1650" y="51"/>
                    <a:pt x="1577" y="0"/>
                    <a:pt x="150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3" name="Google Shape;2563;p8"/>
            <p:cNvSpPr/>
            <p:nvPr/>
          </p:nvSpPr>
          <p:spPr>
            <a:xfrm>
              <a:off x="-704332" y="3435503"/>
              <a:ext cx="301299" cy="246334"/>
            </a:xfrm>
            <a:custGeom>
              <a:rect b="b" l="l" r="r" t="t"/>
              <a:pathLst>
                <a:path extrusionOk="0" h="4643" w="5679">
                  <a:moveTo>
                    <a:pt x="5473" y="1"/>
                  </a:moveTo>
                  <a:cubicBezTo>
                    <a:pt x="5452" y="1"/>
                    <a:pt x="5432" y="9"/>
                    <a:pt x="5416" y="29"/>
                  </a:cubicBezTo>
                  <a:lnTo>
                    <a:pt x="89" y="4411"/>
                  </a:lnTo>
                  <a:cubicBezTo>
                    <a:pt x="0" y="4482"/>
                    <a:pt x="54" y="4625"/>
                    <a:pt x="178" y="4643"/>
                  </a:cubicBezTo>
                  <a:cubicBezTo>
                    <a:pt x="196" y="4643"/>
                    <a:pt x="232" y="4625"/>
                    <a:pt x="250" y="4607"/>
                  </a:cubicBezTo>
                  <a:lnTo>
                    <a:pt x="5576" y="225"/>
                  </a:lnTo>
                  <a:cubicBezTo>
                    <a:pt x="5678" y="166"/>
                    <a:pt x="5566" y="1"/>
                    <a:pt x="54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4" name="Google Shape;2564;p8"/>
            <p:cNvSpPr/>
            <p:nvPr/>
          </p:nvSpPr>
          <p:spPr>
            <a:xfrm>
              <a:off x="-553128" y="3457680"/>
              <a:ext cx="105898" cy="102237"/>
            </a:xfrm>
            <a:custGeom>
              <a:rect b="b" l="l" r="r" t="t"/>
              <a:pathLst>
                <a:path extrusionOk="0" h="1927" w="1996">
                  <a:moveTo>
                    <a:pt x="581" y="0"/>
                  </a:moveTo>
                  <a:cubicBezTo>
                    <a:pt x="533" y="0"/>
                    <a:pt x="485" y="27"/>
                    <a:pt x="464" y="92"/>
                  </a:cubicBezTo>
                  <a:lnTo>
                    <a:pt x="18" y="1766"/>
                  </a:lnTo>
                  <a:cubicBezTo>
                    <a:pt x="1" y="1802"/>
                    <a:pt x="1" y="1837"/>
                    <a:pt x="36" y="1873"/>
                  </a:cubicBezTo>
                  <a:cubicBezTo>
                    <a:pt x="54" y="1909"/>
                    <a:pt x="90" y="1927"/>
                    <a:pt x="143" y="1927"/>
                  </a:cubicBezTo>
                  <a:lnTo>
                    <a:pt x="1871" y="1927"/>
                  </a:lnTo>
                  <a:cubicBezTo>
                    <a:pt x="1942" y="1927"/>
                    <a:pt x="1996" y="1855"/>
                    <a:pt x="1996" y="1784"/>
                  </a:cubicBezTo>
                  <a:cubicBezTo>
                    <a:pt x="1996" y="1713"/>
                    <a:pt x="1942" y="1659"/>
                    <a:pt x="1871" y="1659"/>
                  </a:cubicBezTo>
                  <a:lnTo>
                    <a:pt x="303" y="1659"/>
                  </a:lnTo>
                  <a:lnTo>
                    <a:pt x="713" y="145"/>
                  </a:lnTo>
                  <a:cubicBezTo>
                    <a:pt x="724" y="60"/>
                    <a:pt x="652" y="0"/>
                    <a:pt x="58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5" name="Google Shape;2565;p8"/>
            <p:cNvSpPr/>
            <p:nvPr/>
          </p:nvSpPr>
          <p:spPr>
            <a:xfrm>
              <a:off x="-632497" y="3542832"/>
              <a:ext cx="86055" cy="89875"/>
            </a:xfrm>
            <a:custGeom>
              <a:rect b="b" l="l" r="r" t="t"/>
              <a:pathLst>
                <a:path extrusionOk="0" h="1694" w="1622">
                  <a:moveTo>
                    <a:pt x="429" y="1"/>
                  </a:moveTo>
                  <a:cubicBezTo>
                    <a:pt x="378" y="1"/>
                    <a:pt x="326" y="29"/>
                    <a:pt x="303" y="90"/>
                  </a:cubicBezTo>
                  <a:lnTo>
                    <a:pt x="18" y="1426"/>
                  </a:lnTo>
                  <a:cubicBezTo>
                    <a:pt x="0" y="1462"/>
                    <a:pt x="18" y="1497"/>
                    <a:pt x="36" y="1533"/>
                  </a:cubicBezTo>
                  <a:cubicBezTo>
                    <a:pt x="54" y="1569"/>
                    <a:pt x="89" y="1586"/>
                    <a:pt x="125" y="1586"/>
                  </a:cubicBezTo>
                  <a:lnTo>
                    <a:pt x="1443" y="1693"/>
                  </a:lnTo>
                  <a:lnTo>
                    <a:pt x="1479" y="1693"/>
                  </a:lnTo>
                  <a:cubicBezTo>
                    <a:pt x="1621" y="1675"/>
                    <a:pt x="1621" y="1462"/>
                    <a:pt x="1479" y="1444"/>
                  </a:cubicBezTo>
                  <a:lnTo>
                    <a:pt x="303" y="1355"/>
                  </a:lnTo>
                  <a:lnTo>
                    <a:pt x="552" y="143"/>
                  </a:lnTo>
                  <a:cubicBezTo>
                    <a:pt x="563" y="52"/>
                    <a:pt x="497" y="1"/>
                    <a:pt x="42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6" name="Google Shape;2566;p8"/>
            <p:cNvSpPr/>
            <p:nvPr/>
          </p:nvSpPr>
          <p:spPr>
            <a:xfrm>
              <a:off x="-281863" y="2885969"/>
              <a:ext cx="1200582" cy="2454696"/>
            </a:xfrm>
            <a:custGeom>
              <a:rect b="b" l="l" r="r" t="t"/>
              <a:pathLst>
                <a:path extrusionOk="0" h="46267" w="22629">
                  <a:moveTo>
                    <a:pt x="20480" y="1"/>
                  </a:moveTo>
                  <a:cubicBezTo>
                    <a:pt x="20465" y="1"/>
                    <a:pt x="20449" y="1"/>
                    <a:pt x="20433" y="1"/>
                  </a:cubicBezTo>
                  <a:cubicBezTo>
                    <a:pt x="20077" y="19"/>
                    <a:pt x="19756" y="143"/>
                    <a:pt x="19471" y="322"/>
                  </a:cubicBezTo>
                  <a:cubicBezTo>
                    <a:pt x="17815" y="1212"/>
                    <a:pt x="17209" y="4169"/>
                    <a:pt x="17690" y="5915"/>
                  </a:cubicBezTo>
                  <a:cubicBezTo>
                    <a:pt x="16657" y="7394"/>
                    <a:pt x="15677" y="8926"/>
                    <a:pt x="14768" y="10476"/>
                  </a:cubicBezTo>
                  <a:cubicBezTo>
                    <a:pt x="14857" y="9638"/>
                    <a:pt x="14964" y="7625"/>
                    <a:pt x="14198" y="5862"/>
                  </a:cubicBezTo>
                  <a:cubicBezTo>
                    <a:pt x="13967" y="5345"/>
                    <a:pt x="13379" y="5007"/>
                    <a:pt x="12809" y="4918"/>
                  </a:cubicBezTo>
                  <a:cubicBezTo>
                    <a:pt x="12724" y="4902"/>
                    <a:pt x="12637" y="4894"/>
                    <a:pt x="12550" y="4894"/>
                  </a:cubicBezTo>
                  <a:cubicBezTo>
                    <a:pt x="12143" y="4894"/>
                    <a:pt x="11735" y="5067"/>
                    <a:pt x="11544" y="5434"/>
                  </a:cubicBezTo>
                  <a:cubicBezTo>
                    <a:pt x="11366" y="5826"/>
                    <a:pt x="11491" y="6289"/>
                    <a:pt x="11651" y="6699"/>
                  </a:cubicBezTo>
                  <a:cubicBezTo>
                    <a:pt x="12274" y="8285"/>
                    <a:pt x="13290" y="9692"/>
                    <a:pt x="14608" y="10796"/>
                  </a:cubicBezTo>
                  <a:cubicBezTo>
                    <a:pt x="13397" y="12845"/>
                    <a:pt x="12292" y="14929"/>
                    <a:pt x="11277" y="17031"/>
                  </a:cubicBezTo>
                  <a:cubicBezTo>
                    <a:pt x="11134" y="15731"/>
                    <a:pt x="10831" y="14466"/>
                    <a:pt x="10350" y="13255"/>
                  </a:cubicBezTo>
                  <a:cubicBezTo>
                    <a:pt x="9999" y="12456"/>
                    <a:pt x="9290" y="11858"/>
                    <a:pt x="8749" y="11858"/>
                  </a:cubicBezTo>
                  <a:cubicBezTo>
                    <a:pt x="8687" y="11858"/>
                    <a:pt x="8626" y="11866"/>
                    <a:pt x="8569" y="11883"/>
                  </a:cubicBezTo>
                  <a:cubicBezTo>
                    <a:pt x="7643" y="12168"/>
                    <a:pt x="7892" y="13344"/>
                    <a:pt x="8035" y="13647"/>
                  </a:cubicBezTo>
                  <a:cubicBezTo>
                    <a:pt x="8711" y="15107"/>
                    <a:pt x="9780" y="16354"/>
                    <a:pt x="11134" y="17263"/>
                  </a:cubicBezTo>
                  <a:cubicBezTo>
                    <a:pt x="11099" y="17299"/>
                    <a:pt x="11063" y="17352"/>
                    <a:pt x="11045" y="17406"/>
                  </a:cubicBezTo>
                  <a:lnTo>
                    <a:pt x="11099" y="17406"/>
                  </a:lnTo>
                  <a:cubicBezTo>
                    <a:pt x="9994" y="19704"/>
                    <a:pt x="8997" y="22002"/>
                    <a:pt x="8106" y="24300"/>
                  </a:cubicBezTo>
                  <a:cubicBezTo>
                    <a:pt x="8017" y="23462"/>
                    <a:pt x="7660" y="20095"/>
                    <a:pt x="6841" y="18884"/>
                  </a:cubicBezTo>
                  <a:cubicBezTo>
                    <a:pt x="6627" y="18587"/>
                    <a:pt x="6351" y="18290"/>
                    <a:pt x="5986" y="18290"/>
                  </a:cubicBezTo>
                  <a:cubicBezTo>
                    <a:pt x="5957" y="18290"/>
                    <a:pt x="5927" y="18292"/>
                    <a:pt x="5897" y="18296"/>
                  </a:cubicBezTo>
                  <a:cubicBezTo>
                    <a:pt x="5469" y="18350"/>
                    <a:pt x="5202" y="18777"/>
                    <a:pt x="5131" y="19151"/>
                  </a:cubicBezTo>
                  <a:cubicBezTo>
                    <a:pt x="4988" y="19900"/>
                    <a:pt x="5273" y="20612"/>
                    <a:pt x="5612" y="21253"/>
                  </a:cubicBezTo>
                  <a:cubicBezTo>
                    <a:pt x="6253" y="22429"/>
                    <a:pt x="7073" y="23516"/>
                    <a:pt x="8070" y="24442"/>
                  </a:cubicBezTo>
                  <a:cubicBezTo>
                    <a:pt x="7019" y="27096"/>
                    <a:pt x="6128" y="29715"/>
                    <a:pt x="5327" y="32280"/>
                  </a:cubicBezTo>
                  <a:cubicBezTo>
                    <a:pt x="5291" y="31318"/>
                    <a:pt x="5184" y="30374"/>
                    <a:pt x="4970" y="29448"/>
                  </a:cubicBezTo>
                  <a:cubicBezTo>
                    <a:pt x="4570" y="27749"/>
                    <a:pt x="3808" y="26107"/>
                    <a:pt x="2920" y="26107"/>
                  </a:cubicBezTo>
                  <a:cubicBezTo>
                    <a:pt x="2821" y="26107"/>
                    <a:pt x="2721" y="26127"/>
                    <a:pt x="2619" y="26170"/>
                  </a:cubicBezTo>
                  <a:cubicBezTo>
                    <a:pt x="1853" y="26491"/>
                    <a:pt x="2263" y="29163"/>
                    <a:pt x="2851" y="30214"/>
                  </a:cubicBezTo>
                  <a:cubicBezTo>
                    <a:pt x="3438" y="31212"/>
                    <a:pt x="4222" y="32085"/>
                    <a:pt x="5166" y="32779"/>
                  </a:cubicBezTo>
                  <a:cubicBezTo>
                    <a:pt x="5149" y="32815"/>
                    <a:pt x="5131" y="32868"/>
                    <a:pt x="5131" y="32922"/>
                  </a:cubicBezTo>
                  <a:lnTo>
                    <a:pt x="5095" y="32940"/>
                  </a:lnTo>
                  <a:lnTo>
                    <a:pt x="5113" y="32940"/>
                  </a:lnTo>
                  <a:cubicBezTo>
                    <a:pt x="4418" y="35202"/>
                    <a:pt x="3830" y="37393"/>
                    <a:pt x="3296" y="39495"/>
                  </a:cubicBezTo>
                  <a:cubicBezTo>
                    <a:pt x="3278" y="38426"/>
                    <a:pt x="3118" y="36307"/>
                    <a:pt x="2191" y="34311"/>
                  </a:cubicBezTo>
                  <a:cubicBezTo>
                    <a:pt x="2049" y="33955"/>
                    <a:pt x="1800" y="33652"/>
                    <a:pt x="1515" y="33421"/>
                  </a:cubicBezTo>
                  <a:cubicBezTo>
                    <a:pt x="1340" y="33287"/>
                    <a:pt x="1124" y="33219"/>
                    <a:pt x="908" y="33219"/>
                  </a:cubicBezTo>
                  <a:cubicBezTo>
                    <a:pt x="749" y="33219"/>
                    <a:pt x="589" y="33256"/>
                    <a:pt x="446" y="33332"/>
                  </a:cubicBezTo>
                  <a:cubicBezTo>
                    <a:pt x="0" y="33617"/>
                    <a:pt x="0" y="34276"/>
                    <a:pt x="107" y="34792"/>
                  </a:cubicBezTo>
                  <a:cubicBezTo>
                    <a:pt x="446" y="36556"/>
                    <a:pt x="1301" y="38177"/>
                    <a:pt x="2530" y="39477"/>
                  </a:cubicBezTo>
                  <a:cubicBezTo>
                    <a:pt x="2744" y="39673"/>
                    <a:pt x="2940" y="39869"/>
                    <a:pt x="3153" y="40065"/>
                  </a:cubicBezTo>
                  <a:cubicBezTo>
                    <a:pt x="2637" y="42221"/>
                    <a:pt x="2191" y="44252"/>
                    <a:pt x="1817" y="46158"/>
                  </a:cubicBezTo>
                  <a:cubicBezTo>
                    <a:pt x="1828" y="46231"/>
                    <a:pt x="1887" y="46267"/>
                    <a:pt x="1945" y="46267"/>
                  </a:cubicBezTo>
                  <a:cubicBezTo>
                    <a:pt x="1986" y="46267"/>
                    <a:pt x="2027" y="46248"/>
                    <a:pt x="2049" y="46211"/>
                  </a:cubicBezTo>
                  <a:cubicBezTo>
                    <a:pt x="2423" y="44341"/>
                    <a:pt x="2851" y="42346"/>
                    <a:pt x="3367" y="40243"/>
                  </a:cubicBezTo>
                  <a:cubicBezTo>
                    <a:pt x="3634" y="40226"/>
                    <a:pt x="3919" y="40208"/>
                    <a:pt x="4204" y="40172"/>
                  </a:cubicBezTo>
                  <a:cubicBezTo>
                    <a:pt x="5968" y="39958"/>
                    <a:pt x="7660" y="39228"/>
                    <a:pt x="9032" y="38088"/>
                  </a:cubicBezTo>
                  <a:cubicBezTo>
                    <a:pt x="9442" y="37749"/>
                    <a:pt x="9869" y="37251"/>
                    <a:pt x="9709" y="36752"/>
                  </a:cubicBezTo>
                  <a:cubicBezTo>
                    <a:pt x="9567" y="36396"/>
                    <a:pt x="9210" y="36146"/>
                    <a:pt x="8836" y="36146"/>
                  </a:cubicBezTo>
                  <a:cubicBezTo>
                    <a:pt x="8805" y="36145"/>
                    <a:pt x="8773" y="36144"/>
                    <a:pt x="8742" y="36144"/>
                  </a:cubicBezTo>
                  <a:cubicBezTo>
                    <a:pt x="8400" y="36144"/>
                    <a:pt x="8060" y="36232"/>
                    <a:pt x="7750" y="36396"/>
                  </a:cubicBezTo>
                  <a:cubicBezTo>
                    <a:pt x="5612" y="37429"/>
                    <a:pt x="4080" y="39121"/>
                    <a:pt x="3456" y="39869"/>
                  </a:cubicBezTo>
                  <a:cubicBezTo>
                    <a:pt x="4009" y="37660"/>
                    <a:pt x="4632" y="35345"/>
                    <a:pt x="5362" y="32975"/>
                  </a:cubicBezTo>
                  <a:cubicBezTo>
                    <a:pt x="5495" y="32981"/>
                    <a:pt x="5627" y="32985"/>
                    <a:pt x="5759" y="32985"/>
                  </a:cubicBezTo>
                  <a:cubicBezTo>
                    <a:pt x="6766" y="32985"/>
                    <a:pt x="7767" y="32805"/>
                    <a:pt x="8711" y="32459"/>
                  </a:cubicBezTo>
                  <a:cubicBezTo>
                    <a:pt x="9834" y="32013"/>
                    <a:pt x="11847" y="30214"/>
                    <a:pt x="11455" y="29484"/>
                  </a:cubicBezTo>
                  <a:cubicBezTo>
                    <a:pt x="11300" y="29179"/>
                    <a:pt x="11013" y="29049"/>
                    <a:pt x="10645" y="29049"/>
                  </a:cubicBezTo>
                  <a:cubicBezTo>
                    <a:pt x="9827" y="29049"/>
                    <a:pt x="8610" y="29694"/>
                    <a:pt x="7554" y="30517"/>
                  </a:cubicBezTo>
                  <a:cubicBezTo>
                    <a:pt x="6823" y="31087"/>
                    <a:pt x="6146" y="31746"/>
                    <a:pt x="5523" y="32441"/>
                  </a:cubicBezTo>
                  <a:cubicBezTo>
                    <a:pt x="6307" y="29893"/>
                    <a:pt x="7215" y="27257"/>
                    <a:pt x="8248" y="24602"/>
                  </a:cubicBezTo>
                  <a:cubicBezTo>
                    <a:pt x="9460" y="24602"/>
                    <a:pt x="10707" y="24585"/>
                    <a:pt x="11829" y="24157"/>
                  </a:cubicBezTo>
                  <a:cubicBezTo>
                    <a:pt x="12951" y="23730"/>
                    <a:pt x="14875" y="22661"/>
                    <a:pt x="14287" y="21574"/>
                  </a:cubicBezTo>
                  <a:cubicBezTo>
                    <a:pt x="14172" y="21369"/>
                    <a:pt x="13913" y="21307"/>
                    <a:pt x="13626" y="21307"/>
                  </a:cubicBezTo>
                  <a:cubicBezTo>
                    <a:pt x="13339" y="21307"/>
                    <a:pt x="13023" y="21369"/>
                    <a:pt x="12791" y="21414"/>
                  </a:cubicBezTo>
                  <a:cubicBezTo>
                    <a:pt x="10956" y="21788"/>
                    <a:pt x="8943" y="23765"/>
                    <a:pt x="8337" y="24407"/>
                  </a:cubicBezTo>
                  <a:cubicBezTo>
                    <a:pt x="9246" y="22091"/>
                    <a:pt x="10244" y="19757"/>
                    <a:pt x="11366" y="17441"/>
                  </a:cubicBezTo>
                  <a:cubicBezTo>
                    <a:pt x="11829" y="17495"/>
                    <a:pt x="12310" y="17530"/>
                    <a:pt x="12791" y="17530"/>
                  </a:cubicBezTo>
                  <a:cubicBezTo>
                    <a:pt x="13735" y="17477"/>
                    <a:pt x="14679" y="17388"/>
                    <a:pt x="15606" y="17263"/>
                  </a:cubicBezTo>
                  <a:cubicBezTo>
                    <a:pt x="15891" y="17245"/>
                    <a:pt x="16176" y="17156"/>
                    <a:pt x="16407" y="17014"/>
                  </a:cubicBezTo>
                  <a:cubicBezTo>
                    <a:pt x="16674" y="16800"/>
                    <a:pt x="16817" y="16479"/>
                    <a:pt x="16764" y="16141"/>
                  </a:cubicBezTo>
                  <a:cubicBezTo>
                    <a:pt x="16692" y="15678"/>
                    <a:pt x="16372" y="15286"/>
                    <a:pt x="15926" y="15125"/>
                  </a:cubicBezTo>
                  <a:cubicBezTo>
                    <a:pt x="15763" y="15076"/>
                    <a:pt x="15592" y="15053"/>
                    <a:pt x="15419" y="15053"/>
                  </a:cubicBezTo>
                  <a:cubicBezTo>
                    <a:pt x="15214" y="15053"/>
                    <a:pt x="15007" y="15085"/>
                    <a:pt x="14804" y="15143"/>
                  </a:cubicBezTo>
                  <a:cubicBezTo>
                    <a:pt x="13753" y="15392"/>
                    <a:pt x="12666" y="15731"/>
                    <a:pt x="11829" y="16444"/>
                  </a:cubicBezTo>
                  <a:cubicBezTo>
                    <a:pt x="12773" y="14537"/>
                    <a:pt x="13789" y="12631"/>
                    <a:pt x="14893" y="10761"/>
                  </a:cubicBezTo>
                  <a:cubicBezTo>
                    <a:pt x="15269" y="10860"/>
                    <a:pt x="16118" y="11047"/>
                    <a:pt x="17095" y="11047"/>
                  </a:cubicBezTo>
                  <a:cubicBezTo>
                    <a:pt x="17876" y="11047"/>
                    <a:pt x="18739" y="10927"/>
                    <a:pt x="19507" y="10547"/>
                  </a:cubicBezTo>
                  <a:cubicBezTo>
                    <a:pt x="19935" y="10351"/>
                    <a:pt x="20522" y="9941"/>
                    <a:pt x="20718" y="9229"/>
                  </a:cubicBezTo>
                  <a:cubicBezTo>
                    <a:pt x="20825" y="8837"/>
                    <a:pt x="20505" y="8409"/>
                    <a:pt x="20095" y="8249"/>
                  </a:cubicBezTo>
                  <a:cubicBezTo>
                    <a:pt x="19913" y="8191"/>
                    <a:pt x="19719" y="8164"/>
                    <a:pt x="19525" y="8164"/>
                  </a:cubicBezTo>
                  <a:cubicBezTo>
                    <a:pt x="19301" y="8164"/>
                    <a:pt x="19076" y="8200"/>
                    <a:pt x="18866" y="8267"/>
                  </a:cubicBezTo>
                  <a:cubicBezTo>
                    <a:pt x="17476" y="8623"/>
                    <a:pt x="16265" y="9478"/>
                    <a:pt x="15125" y="10351"/>
                  </a:cubicBezTo>
                  <a:cubicBezTo>
                    <a:pt x="15998" y="8908"/>
                    <a:pt x="16906" y="7483"/>
                    <a:pt x="17868" y="6076"/>
                  </a:cubicBezTo>
                  <a:cubicBezTo>
                    <a:pt x="18385" y="5933"/>
                    <a:pt x="20166" y="4882"/>
                    <a:pt x="21003" y="3493"/>
                  </a:cubicBezTo>
                  <a:cubicBezTo>
                    <a:pt x="21640" y="2449"/>
                    <a:pt x="22628" y="1"/>
                    <a:pt x="2048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7" name="Google Shape;2567;p8"/>
            <p:cNvSpPr/>
            <p:nvPr/>
          </p:nvSpPr>
          <p:spPr>
            <a:xfrm>
              <a:off x="1450883" y="5674331"/>
              <a:ext cx="24564" cy="17190"/>
            </a:xfrm>
            <a:custGeom>
              <a:rect b="b" l="l" r="r" t="t"/>
              <a:pathLst>
                <a:path extrusionOk="0" h="324" w="463">
                  <a:moveTo>
                    <a:pt x="164" y="0"/>
                  </a:moveTo>
                  <a:cubicBezTo>
                    <a:pt x="129" y="0"/>
                    <a:pt x="99" y="19"/>
                    <a:pt x="83" y="67"/>
                  </a:cubicBezTo>
                  <a:lnTo>
                    <a:pt x="65" y="67"/>
                  </a:lnTo>
                  <a:lnTo>
                    <a:pt x="47" y="103"/>
                  </a:lnTo>
                  <a:cubicBezTo>
                    <a:pt x="0" y="213"/>
                    <a:pt x="78" y="323"/>
                    <a:pt x="182" y="323"/>
                  </a:cubicBezTo>
                  <a:cubicBezTo>
                    <a:pt x="196" y="323"/>
                    <a:pt x="211" y="321"/>
                    <a:pt x="226" y="317"/>
                  </a:cubicBezTo>
                  <a:lnTo>
                    <a:pt x="297" y="299"/>
                  </a:lnTo>
                  <a:cubicBezTo>
                    <a:pt x="463" y="230"/>
                    <a:pt x="285" y="0"/>
                    <a:pt x="164"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68" name="Google Shape;2568;p8"/>
            <p:cNvSpPr/>
            <p:nvPr/>
          </p:nvSpPr>
          <p:spPr>
            <a:xfrm>
              <a:off x="364601" y="5435907"/>
              <a:ext cx="40693" cy="30347"/>
            </a:xfrm>
            <a:custGeom>
              <a:rect b="b" l="l" r="r" t="t"/>
              <a:pathLst>
                <a:path extrusionOk="0" h="572" w="767">
                  <a:moveTo>
                    <a:pt x="374" y="1"/>
                  </a:moveTo>
                  <a:cubicBezTo>
                    <a:pt x="0" y="1"/>
                    <a:pt x="36" y="571"/>
                    <a:pt x="410" y="571"/>
                  </a:cubicBezTo>
                  <a:cubicBezTo>
                    <a:pt x="766" y="571"/>
                    <a:pt x="748"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569" name="Google Shape;2569;p8"/>
            <p:cNvGrpSpPr/>
            <p:nvPr/>
          </p:nvGrpSpPr>
          <p:grpSpPr>
            <a:xfrm>
              <a:off x="93335" y="4049396"/>
              <a:ext cx="3762600" cy="2374295"/>
              <a:chOff x="93335" y="4049396"/>
              <a:chExt cx="3762600" cy="2374295"/>
            </a:xfrm>
          </p:grpSpPr>
          <p:sp>
            <p:nvSpPr>
              <p:cNvPr id="2570" name="Google Shape;2570;p8"/>
              <p:cNvSpPr/>
              <p:nvPr/>
            </p:nvSpPr>
            <p:spPr>
              <a:xfrm>
                <a:off x="1532745" y="5048612"/>
                <a:ext cx="2077475" cy="898699"/>
              </a:xfrm>
              <a:custGeom>
                <a:rect b="b" l="l" r="r" t="t"/>
                <a:pathLst>
                  <a:path extrusionOk="0" h="16939" w="39157">
                    <a:moveTo>
                      <a:pt x="39022" y="0"/>
                    </a:moveTo>
                    <a:cubicBezTo>
                      <a:pt x="38994" y="0"/>
                      <a:pt x="38965" y="10"/>
                      <a:pt x="38943" y="33"/>
                    </a:cubicBezTo>
                    <a:cubicBezTo>
                      <a:pt x="26348" y="9474"/>
                      <a:pt x="10885" y="14302"/>
                      <a:pt x="143" y="16689"/>
                    </a:cubicBezTo>
                    <a:cubicBezTo>
                      <a:pt x="1" y="16725"/>
                      <a:pt x="19" y="16939"/>
                      <a:pt x="161" y="16939"/>
                    </a:cubicBezTo>
                    <a:lnTo>
                      <a:pt x="197" y="16939"/>
                    </a:lnTo>
                    <a:cubicBezTo>
                      <a:pt x="10974" y="14534"/>
                      <a:pt x="26473" y="9706"/>
                      <a:pt x="39103" y="229"/>
                    </a:cubicBezTo>
                    <a:cubicBezTo>
                      <a:pt x="39157" y="193"/>
                      <a:pt x="39157" y="104"/>
                      <a:pt x="39121" y="51"/>
                    </a:cubicBezTo>
                    <a:cubicBezTo>
                      <a:pt x="39100" y="19"/>
                      <a:pt x="39062" y="0"/>
                      <a:pt x="390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1" name="Google Shape;2571;p8"/>
              <p:cNvSpPr/>
              <p:nvPr/>
            </p:nvSpPr>
            <p:spPr>
              <a:xfrm>
                <a:off x="3312444" y="5242790"/>
                <a:ext cx="309098" cy="166964"/>
              </a:xfrm>
              <a:custGeom>
                <a:rect b="b" l="l" r="r" t="t"/>
                <a:pathLst>
                  <a:path extrusionOk="0" h="3147" w="5826">
                    <a:moveTo>
                      <a:pt x="1777" y="0"/>
                    </a:moveTo>
                    <a:cubicBezTo>
                      <a:pt x="745" y="0"/>
                      <a:pt x="0" y="149"/>
                      <a:pt x="0" y="149"/>
                    </a:cubicBezTo>
                    <a:cubicBezTo>
                      <a:pt x="1087" y="1432"/>
                      <a:pt x="2476" y="2394"/>
                      <a:pt x="4062" y="2982"/>
                    </a:cubicBezTo>
                    <a:cubicBezTo>
                      <a:pt x="4307" y="3071"/>
                      <a:pt x="4574" y="3146"/>
                      <a:pt x="4826" y="3146"/>
                    </a:cubicBezTo>
                    <a:cubicBezTo>
                      <a:pt x="4977" y="3146"/>
                      <a:pt x="5122" y="3120"/>
                      <a:pt x="5255" y="3053"/>
                    </a:cubicBezTo>
                    <a:cubicBezTo>
                      <a:pt x="5683" y="2822"/>
                      <a:pt x="5825" y="2287"/>
                      <a:pt x="5736" y="1842"/>
                    </a:cubicBezTo>
                    <a:cubicBezTo>
                      <a:pt x="5629" y="1289"/>
                      <a:pt x="5291" y="737"/>
                      <a:pt x="4792" y="523"/>
                    </a:cubicBezTo>
                    <a:cubicBezTo>
                      <a:pt x="3769" y="111"/>
                      <a:pt x="2667" y="0"/>
                      <a:pt x="177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2" name="Google Shape;2572;p8"/>
              <p:cNvSpPr/>
              <p:nvPr/>
            </p:nvSpPr>
            <p:spPr>
              <a:xfrm>
                <a:off x="3542062" y="4881333"/>
                <a:ext cx="313873" cy="219913"/>
              </a:xfrm>
              <a:custGeom>
                <a:rect b="b" l="l" r="r" t="t"/>
                <a:pathLst>
                  <a:path extrusionOk="0" h="4145" w="5916">
                    <a:moveTo>
                      <a:pt x="4796" y="1"/>
                    </a:moveTo>
                    <a:cubicBezTo>
                      <a:pt x="4049" y="1"/>
                      <a:pt x="3109" y="458"/>
                      <a:pt x="2584" y="799"/>
                    </a:cubicBezTo>
                    <a:cubicBezTo>
                      <a:pt x="1070" y="1761"/>
                      <a:pt x="1" y="3916"/>
                      <a:pt x="179" y="3970"/>
                    </a:cubicBezTo>
                    <a:cubicBezTo>
                      <a:pt x="554" y="4086"/>
                      <a:pt x="995" y="4144"/>
                      <a:pt x="1464" y="4144"/>
                    </a:cubicBezTo>
                    <a:cubicBezTo>
                      <a:pt x="3065" y="4144"/>
                      <a:pt x="4982" y="3470"/>
                      <a:pt x="5630" y="2188"/>
                    </a:cubicBezTo>
                    <a:cubicBezTo>
                      <a:pt x="5791" y="1921"/>
                      <a:pt x="5898" y="1600"/>
                      <a:pt x="5915" y="1280"/>
                    </a:cubicBezTo>
                    <a:cubicBezTo>
                      <a:pt x="5907" y="317"/>
                      <a:pt x="5418" y="1"/>
                      <a:pt x="479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3" name="Google Shape;2573;p8"/>
              <p:cNvSpPr/>
              <p:nvPr/>
            </p:nvSpPr>
            <p:spPr>
              <a:xfrm>
                <a:off x="3273661" y="4943936"/>
                <a:ext cx="172057" cy="308674"/>
              </a:xfrm>
              <a:custGeom>
                <a:rect b="b" l="l" r="r" t="t"/>
                <a:pathLst>
                  <a:path extrusionOk="0" h="5818" w="3243">
                    <a:moveTo>
                      <a:pt x="2333" y="1"/>
                    </a:moveTo>
                    <a:cubicBezTo>
                      <a:pt x="2274" y="1"/>
                      <a:pt x="2215" y="10"/>
                      <a:pt x="2156" y="28"/>
                    </a:cubicBezTo>
                    <a:cubicBezTo>
                      <a:pt x="1604" y="224"/>
                      <a:pt x="1159" y="652"/>
                      <a:pt x="945" y="1204"/>
                    </a:cubicBezTo>
                    <a:cubicBezTo>
                      <a:pt x="1" y="3217"/>
                      <a:pt x="891" y="5818"/>
                      <a:pt x="891" y="5818"/>
                    </a:cubicBezTo>
                    <a:cubicBezTo>
                      <a:pt x="1818" y="4571"/>
                      <a:pt x="2780" y="3288"/>
                      <a:pt x="3118" y="1774"/>
                    </a:cubicBezTo>
                    <a:cubicBezTo>
                      <a:pt x="3243" y="1382"/>
                      <a:pt x="3243" y="972"/>
                      <a:pt x="3100" y="598"/>
                    </a:cubicBezTo>
                    <a:cubicBezTo>
                      <a:pt x="2979" y="280"/>
                      <a:pt x="2665" y="1"/>
                      <a:pt x="233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4" name="Google Shape;2574;p8"/>
              <p:cNvSpPr/>
              <p:nvPr/>
            </p:nvSpPr>
            <p:spPr>
              <a:xfrm>
                <a:off x="2977832" y="5153712"/>
                <a:ext cx="123883" cy="291749"/>
              </a:xfrm>
              <a:custGeom>
                <a:rect b="b" l="l" r="r" t="t"/>
                <a:pathLst>
                  <a:path extrusionOk="0" h="5499" w="2335">
                    <a:moveTo>
                      <a:pt x="1113" y="0"/>
                    </a:moveTo>
                    <a:cubicBezTo>
                      <a:pt x="840" y="0"/>
                      <a:pt x="581" y="136"/>
                      <a:pt x="428" y="350"/>
                    </a:cubicBezTo>
                    <a:cubicBezTo>
                      <a:pt x="286" y="599"/>
                      <a:pt x="215" y="866"/>
                      <a:pt x="215" y="1134"/>
                    </a:cubicBezTo>
                    <a:cubicBezTo>
                      <a:pt x="108" y="2024"/>
                      <a:pt x="36" y="2915"/>
                      <a:pt x="1" y="3806"/>
                    </a:cubicBezTo>
                    <a:cubicBezTo>
                      <a:pt x="36" y="4376"/>
                      <a:pt x="90" y="4928"/>
                      <a:pt x="179" y="5498"/>
                    </a:cubicBezTo>
                    <a:cubicBezTo>
                      <a:pt x="1515" y="4679"/>
                      <a:pt x="1943" y="3236"/>
                      <a:pt x="2245" y="1846"/>
                    </a:cubicBezTo>
                    <a:cubicBezTo>
                      <a:pt x="2335" y="1490"/>
                      <a:pt x="2335" y="1134"/>
                      <a:pt x="2245" y="777"/>
                    </a:cubicBezTo>
                    <a:cubicBezTo>
                      <a:pt x="2067" y="368"/>
                      <a:pt x="1693" y="65"/>
                      <a:pt x="1248" y="11"/>
                    </a:cubicBezTo>
                    <a:cubicBezTo>
                      <a:pt x="1203" y="4"/>
                      <a:pt x="1157" y="0"/>
                      <a:pt x="11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5" name="Google Shape;2575;p8"/>
              <p:cNvSpPr/>
              <p:nvPr/>
            </p:nvSpPr>
            <p:spPr>
              <a:xfrm>
                <a:off x="2989185" y="5432140"/>
                <a:ext cx="287399" cy="167282"/>
              </a:xfrm>
              <a:custGeom>
                <a:rect b="b" l="l" r="r" t="t"/>
                <a:pathLst>
                  <a:path extrusionOk="0" h="3153" w="5417">
                    <a:moveTo>
                      <a:pt x="1" y="1"/>
                    </a:moveTo>
                    <a:lnTo>
                      <a:pt x="1" y="1"/>
                    </a:lnTo>
                    <a:cubicBezTo>
                      <a:pt x="1" y="1"/>
                      <a:pt x="1034" y="1836"/>
                      <a:pt x="3617" y="3029"/>
                    </a:cubicBezTo>
                    <a:cubicBezTo>
                      <a:pt x="3732" y="3087"/>
                      <a:pt x="3983" y="3153"/>
                      <a:pt x="4259" y="3153"/>
                    </a:cubicBezTo>
                    <a:cubicBezTo>
                      <a:pt x="4666" y="3153"/>
                      <a:pt x="5125" y="3008"/>
                      <a:pt x="5274" y="2477"/>
                    </a:cubicBezTo>
                    <a:cubicBezTo>
                      <a:pt x="5416" y="1960"/>
                      <a:pt x="4793" y="1159"/>
                      <a:pt x="3938" y="820"/>
                    </a:cubicBezTo>
                    <a:cubicBezTo>
                      <a:pt x="2673" y="357"/>
                      <a:pt x="1337" y="72"/>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6" name="Google Shape;2576;p8"/>
              <p:cNvSpPr/>
              <p:nvPr/>
            </p:nvSpPr>
            <p:spPr>
              <a:xfrm>
                <a:off x="2623431" y="5280511"/>
                <a:ext cx="170200" cy="318967"/>
              </a:xfrm>
              <a:custGeom>
                <a:rect b="b" l="l" r="r" t="t"/>
                <a:pathLst>
                  <a:path extrusionOk="0" h="6012" w="3208">
                    <a:moveTo>
                      <a:pt x="2409" y="1"/>
                    </a:moveTo>
                    <a:cubicBezTo>
                      <a:pt x="1512" y="1"/>
                      <a:pt x="720" y="1504"/>
                      <a:pt x="392" y="2502"/>
                    </a:cubicBezTo>
                    <a:cubicBezTo>
                      <a:pt x="0" y="3625"/>
                      <a:pt x="18" y="4836"/>
                      <a:pt x="54" y="6012"/>
                    </a:cubicBezTo>
                    <a:cubicBezTo>
                      <a:pt x="54" y="6012"/>
                      <a:pt x="54" y="6012"/>
                      <a:pt x="54" y="6012"/>
                    </a:cubicBezTo>
                    <a:cubicBezTo>
                      <a:pt x="90" y="6012"/>
                      <a:pt x="2620" y="3617"/>
                      <a:pt x="2975" y="1523"/>
                    </a:cubicBezTo>
                    <a:cubicBezTo>
                      <a:pt x="3065" y="1077"/>
                      <a:pt x="3207" y="311"/>
                      <a:pt x="2797" y="97"/>
                    </a:cubicBezTo>
                    <a:cubicBezTo>
                      <a:pt x="2667" y="31"/>
                      <a:pt x="2537" y="1"/>
                      <a:pt x="24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7" name="Google Shape;2577;p8"/>
              <p:cNvSpPr/>
              <p:nvPr/>
            </p:nvSpPr>
            <p:spPr>
              <a:xfrm>
                <a:off x="2631919" y="5601329"/>
                <a:ext cx="318595" cy="147334"/>
              </a:xfrm>
              <a:custGeom>
                <a:rect b="b" l="l" r="r" t="t"/>
                <a:pathLst>
                  <a:path extrusionOk="0" h="2777" w="6005">
                    <a:moveTo>
                      <a:pt x="1" y="0"/>
                    </a:moveTo>
                    <a:cubicBezTo>
                      <a:pt x="909" y="945"/>
                      <a:pt x="1978" y="1728"/>
                      <a:pt x="3154" y="2316"/>
                    </a:cubicBezTo>
                    <a:cubicBezTo>
                      <a:pt x="3630" y="2568"/>
                      <a:pt x="4160" y="2776"/>
                      <a:pt x="4703" y="2776"/>
                    </a:cubicBezTo>
                    <a:cubicBezTo>
                      <a:pt x="4851" y="2776"/>
                      <a:pt x="5000" y="2760"/>
                      <a:pt x="5149" y="2726"/>
                    </a:cubicBezTo>
                    <a:cubicBezTo>
                      <a:pt x="5505" y="2655"/>
                      <a:pt x="5915" y="2388"/>
                      <a:pt x="5951" y="1996"/>
                    </a:cubicBezTo>
                    <a:cubicBezTo>
                      <a:pt x="6004" y="1586"/>
                      <a:pt x="5684" y="1301"/>
                      <a:pt x="5381" y="1105"/>
                    </a:cubicBezTo>
                    <a:cubicBezTo>
                      <a:pt x="4045" y="214"/>
                      <a:pt x="1"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8" name="Google Shape;2578;p8"/>
              <p:cNvSpPr/>
              <p:nvPr/>
            </p:nvSpPr>
            <p:spPr>
              <a:xfrm>
                <a:off x="2200961" y="5435747"/>
                <a:ext cx="225006" cy="329153"/>
              </a:xfrm>
              <a:custGeom>
                <a:rect b="b" l="l" r="r" t="t"/>
                <a:pathLst>
                  <a:path extrusionOk="0" h="6204" w="4241">
                    <a:moveTo>
                      <a:pt x="3113" y="1"/>
                    </a:moveTo>
                    <a:cubicBezTo>
                      <a:pt x="2331" y="1"/>
                      <a:pt x="878" y="1744"/>
                      <a:pt x="517" y="2730"/>
                    </a:cubicBezTo>
                    <a:cubicBezTo>
                      <a:pt x="143" y="3852"/>
                      <a:pt x="0" y="5028"/>
                      <a:pt x="125" y="6203"/>
                    </a:cubicBezTo>
                    <a:cubicBezTo>
                      <a:pt x="962" y="5491"/>
                      <a:pt x="1728" y="4671"/>
                      <a:pt x="2388" y="3798"/>
                    </a:cubicBezTo>
                    <a:cubicBezTo>
                      <a:pt x="3492" y="2302"/>
                      <a:pt x="4240" y="503"/>
                      <a:pt x="3296" y="40"/>
                    </a:cubicBezTo>
                    <a:cubicBezTo>
                      <a:pt x="3241" y="13"/>
                      <a:pt x="3179" y="1"/>
                      <a:pt x="31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79" name="Google Shape;2579;p8"/>
              <p:cNvSpPr/>
              <p:nvPr/>
            </p:nvSpPr>
            <p:spPr>
              <a:xfrm>
                <a:off x="1839928" y="5533632"/>
                <a:ext cx="202299" cy="338066"/>
              </a:xfrm>
              <a:custGeom>
                <a:rect b="b" l="l" r="r" t="t"/>
                <a:pathLst>
                  <a:path extrusionOk="0" h="6372" w="3813">
                    <a:moveTo>
                      <a:pt x="3001" y="1"/>
                    </a:moveTo>
                    <a:cubicBezTo>
                      <a:pt x="2582" y="1"/>
                      <a:pt x="2200" y="351"/>
                      <a:pt x="1924" y="689"/>
                    </a:cubicBezTo>
                    <a:cubicBezTo>
                      <a:pt x="873" y="2042"/>
                      <a:pt x="214" y="3664"/>
                      <a:pt x="54" y="5374"/>
                    </a:cubicBezTo>
                    <a:cubicBezTo>
                      <a:pt x="18" y="5694"/>
                      <a:pt x="0" y="6033"/>
                      <a:pt x="0" y="6371"/>
                    </a:cubicBezTo>
                    <a:cubicBezTo>
                      <a:pt x="0" y="6371"/>
                      <a:pt x="2334" y="4608"/>
                      <a:pt x="3581" y="1882"/>
                    </a:cubicBezTo>
                    <a:cubicBezTo>
                      <a:pt x="3741" y="1562"/>
                      <a:pt x="3813" y="1205"/>
                      <a:pt x="3795" y="849"/>
                    </a:cubicBezTo>
                    <a:cubicBezTo>
                      <a:pt x="3777" y="475"/>
                      <a:pt x="3545" y="154"/>
                      <a:pt x="3207" y="29"/>
                    </a:cubicBezTo>
                    <a:cubicBezTo>
                      <a:pt x="3138" y="10"/>
                      <a:pt x="3069" y="1"/>
                      <a:pt x="30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0" name="Google Shape;2580;p8"/>
              <p:cNvSpPr/>
              <p:nvPr/>
            </p:nvSpPr>
            <p:spPr>
              <a:xfrm>
                <a:off x="3543972" y="4903297"/>
                <a:ext cx="305862" cy="196250"/>
              </a:xfrm>
              <a:custGeom>
                <a:rect b="b" l="l" r="r" t="t"/>
                <a:pathLst>
                  <a:path extrusionOk="0" h="3699" w="5765">
                    <a:moveTo>
                      <a:pt x="5588" y="1"/>
                    </a:moveTo>
                    <a:cubicBezTo>
                      <a:pt x="5562" y="1"/>
                      <a:pt x="5534" y="9"/>
                      <a:pt x="5505" y="28"/>
                    </a:cubicBezTo>
                    <a:lnTo>
                      <a:pt x="72" y="3449"/>
                    </a:lnTo>
                    <a:cubicBezTo>
                      <a:pt x="18" y="3484"/>
                      <a:pt x="1" y="3573"/>
                      <a:pt x="36" y="3627"/>
                    </a:cubicBezTo>
                    <a:cubicBezTo>
                      <a:pt x="54" y="3662"/>
                      <a:pt x="107" y="3698"/>
                      <a:pt x="143" y="3698"/>
                    </a:cubicBezTo>
                    <a:cubicBezTo>
                      <a:pt x="161" y="3698"/>
                      <a:pt x="197" y="3680"/>
                      <a:pt x="214" y="3680"/>
                    </a:cubicBezTo>
                    <a:lnTo>
                      <a:pt x="5648" y="242"/>
                    </a:lnTo>
                    <a:cubicBezTo>
                      <a:pt x="5764" y="169"/>
                      <a:pt x="5702" y="1"/>
                      <a:pt x="55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1" name="Google Shape;2581;p8"/>
              <p:cNvSpPr/>
              <p:nvPr/>
            </p:nvSpPr>
            <p:spPr>
              <a:xfrm>
                <a:off x="3713161" y="4897196"/>
                <a:ext cx="119108" cy="123883"/>
              </a:xfrm>
              <a:custGeom>
                <a:rect b="b" l="l" r="r" t="t"/>
                <a:pathLst>
                  <a:path extrusionOk="0" h="2335" w="2245">
                    <a:moveTo>
                      <a:pt x="268" y="1"/>
                    </a:moveTo>
                    <a:cubicBezTo>
                      <a:pt x="196" y="1"/>
                      <a:pt x="125" y="54"/>
                      <a:pt x="125" y="126"/>
                    </a:cubicBezTo>
                    <a:lnTo>
                      <a:pt x="18" y="1658"/>
                    </a:lnTo>
                    <a:cubicBezTo>
                      <a:pt x="0" y="1711"/>
                      <a:pt x="36" y="1764"/>
                      <a:pt x="107" y="1782"/>
                    </a:cubicBezTo>
                    <a:lnTo>
                      <a:pt x="2067" y="2334"/>
                    </a:lnTo>
                    <a:lnTo>
                      <a:pt x="2102" y="2334"/>
                    </a:lnTo>
                    <a:cubicBezTo>
                      <a:pt x="2156" y="2334"/>
                      <a:pt x="2209" y="2281"/>
                      <a:pt x="2227" y="2228"/>
                    </a:cubicBezTo>
                    <a:cubicBezTo>
                      <a:pt x="2245" y="2174"/>
                      <a:pt x="2209" y="2103"/>
                      <a:pt x="2138" y="2085"/>
                    </a:cubicBezTo>
                    <a:lnTo>
                      <a:pt x="268" y="1568"/>
                    </a:lnTo>
                    <a:lnTo>
                      <a:pt x="374" y="143"/>
                    </a:lnTo>
                    <a:cubicBezTo>
                      <a:pt x="374" y="72"/>
                      <a:pt x="321" y="1"/>
                      <a:pt x="26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2" name="Google Shape;2582;p8"/>
              <p:cNvSpPr/>
              <p:nvPr/>
            </p:nvSpPr>
            <p:spPr>
              <a:xfrm>
                <a:off x="3634694" y="4948234"/>
                <a:ext cx="103033" cy="140914"/>
              </a:xfrm>
              <a:custGeom>
                <a:rect b="b" l="l" r="r" t="t"/>
                <a:pathLst>
                  <a:path extrusionOk="0" h="2656" w="1942">
                    <a:moveTo>
                      <a:pt x="161" y="1"/>
                    </a:moveTo>
                    <a:cubicBezTo>
                      <a:pt x="90" y="1"/>
                      <a:pt x="36" y="54"/>
                      <a:pt x="36" y="125"/>
                    </a:cubicBezTo>
                    <a:lnTo>
                      <a:pt x="19" y="1693"/>
                    </a:lnTo>
                    <a:cubicBezTo>
                      <a:pt x="1" y="1729"/>
                      <a:pt x="36" y="1782"/>
                      <a:pt x="90" y="1800"/>
                    </a:cubicBezTo>
                    <a:lnTo>
                      <a:pt x="1711" y="2637"/>
                    </a:lnTo>
                    <a:cubicBezTo>
                      <a:pt x="1726" y="2653"/>
                      <a:pt x="1742" y="2655"/>
                      <a:pt x="1768" y="2655"/>
                    </a:cubicBezTo>
                    <a:lnTo>
                      <a:pt x="1768" y="2655"/>
                    </a:lnTo>
                    <a:cubicBezTo>
                      <a:pt x="1890" y="2652"/>
                      <a:pt x="1941" y="2476"/>
                      <a:pt x="1818" y="2406"/>
                    </a:cubicBezTo>
                    <a:lnTo>
                      <a:pt x="268" y="1604"/>
                    </a:lnTo>
                    <a:lnTo>
                      <a:pt x="304" y="125"/>
                    </a:lnTo>
                    <a:cubicBezTo>
                      <a:pt x="304" y="54"/>
                      <a:pt x="232" y="1"/>
                      <a:pt x="161" y="1"/>
                    </a:cubicBezTo>
                    <a:close/>
                    <a:moveTo>
                      <a:pt x="1768" y="2655"/>
                    </a:moveTo>
                    <a:cubicBezTo>
                      <a:pt x="1767" y="2655"/>
                      <a:pt x="1766" y="2655"/>
                      <a:pt x="1764" y="2655"/>
                    </a:cubicBezTo>
                    <a:lnTo>
                      <a:pt x="1782" y="2655"/>
                    </a:lnTo>
                    <a:cubicBezTo>
                      <a:pt x="1777" y="2655"/>
                      <a:pt x="1772" y="2655"/>
                      <a:pt x="1768" y="2655"/>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3" name="Google Shape;2583;p8"/>
              <p:cNvSpPr/>
              <p:nvPr/>
            </p:nvSpPr>
            <p:spPr>
              <a:xfrm>
                <a:off x="3318014" y="5247193"/>
                <a:ext cx="306340" cy="119798"/>
              </a:xfrm>
              <a:custGeom>
                <a:rect b="b" l="l" r="r" t="t"/>
                <a:pathLst>
                  <a:path extrusionOk="0" h="2258" w="5774">
                    <a:moveTo>
                      <a:pt x="173" y="1"/>
                    </a:moveTo>
                    <a:cubicBezTo>
                      <a:pt x="69" y="1"/>
                      <a:pt x="1" y="213"/>
                      <a:pt x="127" y="245"/>
                    </a:cubicBezTo>
                    <a:lnTo>
                      <a:pt x="5560" y="2258"/>
                    </a:lnTo>
                    <a:lnTo>
                      <a:pt x="5596" y="2258"/>
                    </a:lnTo>
                    <a:cubicBezTo>
                      <a:pt x="5738" y="2258"/>
                      <a:pt x="5774" y="2062"/>
                      <a:pt x="5649" y="2008"/>
                    </a:cubicBezTo>
                    <a:lnTo>
                      <a:pt x="216" y="13"/>
                    </a:lnTo>
                    <a:cubicBezTo>
                      <a:pt x="201" y="5"/>
                      <a:pt x="187" y="1"/>
                      <a:pt x="1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4" name="Google Shape;2584;p8"/>
              <p:cNvSpPr/>
              <p:nvPr/>
            </p:nvSpPr>
            <p:spPr>
              <a:xfrm>
                <a:off x="3486302" y="5263587"/>
                <a:ext cx="76505" cy="141232"/>
              </a:xfrm>
              <a:custGeom>
                <a:rect b="b" l="l" r="r" t="t"/>
                <a:pathLst>
                  <a:path extrusionOk="0" h="2662" w="1442">
                    <a:moveTo>
                      <a:pt x="1265" y="0"/>
                    </a:moveTo>
                    <a:cubicBezTo>
                      <a:pt x="1242" y="0"/>
                      <a:pt x="1218" y="8"/>
                      <a:pt x="1194" y="25"/>
                    </a:cubicBezTo>
                    <a:lnTo>
                      <a:pt x="54" y="933"/>
                    </a:lnTo>
                    <a:cubicBezTo>
                      <a:pt x="19" y="969"/>
                      <a:pt x="1" y="1022"/>
                      <a:pt x="19" y="1076"/>
                    </a:cubicBezTo>
                    <a:lnTo>
                      <a:pt x="714" y="2590"/>
                    </a:lnTo>
                    <a:cubicBezTo>
                      <a:pt x="731" y="2625"/>
                      <a:pt x="767" y="2661"/>
                      <a:pt x="820" y="2661"/>
                    </a:cubicBezTo>
                    <a:cubicBezTo>
                      <a:pt x="838" y="2661"/>
                      <a:pt x="856" y="2661"/>
                      <a:pt x="874" y="2643"/>
                    </a:cubicBezTo>
                    <a:cubicBezTo>
                      <a:pt x="945" y="2625"/>
                      <a:pt x="981" y="2536"/>
                      <a:pt x="945" y="2483"/>
                    </a:cubicBezTo>
                    <a:lnTo>
                      <a:pt x="304" y="1058"/>
                    </a:lnTo>
                    <a:lnTo>
                      <a:pt x="1355" y="221"/>
                    </a:lnTo>
                    <a:cubicBezTo>
                      <a:pt x="1441" y="134"/>
                      <a:pt x="1364" y="0"/>
                      <a:pt x="126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5" name="Google Shape;2585;p8"/>
              <p:cNvSpPr/>
              <p:nvPr/>
            </p:nvSpPr>
            <p:spPr>
              <a:xfrm>
                <a:off x="3407888" y="5241410"/>
                <a:ext cx="61491" cy="114227"/>
              </a:xfrm>
              <a:custGeom>
                <a:rect b="b" l="l" r="r" t="t"/>
                <a:pathLst>
                  <a:path extrusionOk="0" h="2153" w="1159">
                    <a:moveTo>
                      <a:pt x="1024" y="1"/>
                    </a:moveTo>
                    <a:cubicBezTo>
                      <a:pt x="996" y="1"/>
                      <a:pt x="967" y="10"/>
                      <a:pt x="945" y="33"/>
                    </a:cubicBezTo>
                    <a:lnTo>
                      <a:pt x="54" y="710"/>
                    </a:lnTo>
                    <a:cubicBezTo>
                      <a:pt x="18" y="745"/>
                      <a:pt x="0" y="799"/>
                      <a:pt x="0" y="852"/>
                    </a:cubicBezTo>
                    <a:lnTo>
                      <a:pt x="285" y="2046"/>
                    </a:lnTo>
                    <a:cubicBezTo>
                      <a:pt x="285" y="2099"/>
                      <a:pt x="339" y="2135"/>
                      <a:pt x="410" y="2153"/>
                    </a:cubicBezTo>
                    <a:lnTo>
                      <a:pt x="428" y="2135"/>
                    </a:lnTo>
                    <a:cubicBezTo>
                      <a:pt x="499" y="2117"/>
                      <a:pt x="535" y="2046"/>
                      <a:pt x="517" y="1975"/>
                    </a:cubicBezTo>
                    <a:lnTo>
                      <a:pt x="268" y="870"/>
                    </a:lnTo>
                    <a:lnTo>
                      <a:pt x="1105" y="229"/>
                    </a:lnTo>
                    <a:cubicBezTo>
                      <a:pt x="1158" y="193"/>
                      <a:pt x="1158" y="104"/>
                      <a:pt x="1123" y="51"/>
                    </a:cubicBezTo>
                    <a:cubicBezTo>
                      <a:pt x="1102" y="20"/>
                      <a:pt x="1063" y="1"/>
                      <a:pt x="10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6" name="Google Shape;2586;p8"/>
              <p:cNvSpPr/>
              <p:nvPr/>
            </p:nvSpPr>
            <p:spPr>
              <a:xfrm>
                <a:off x="3312444" y="4942345"/>
                <a:ext cx="102131" cy="314086"/>
              </a:xfrm>
              <a:custGeom>
                <a:rect b="b" l="l" r="r" t="t"/>
                <a:pathLst>
                  <a:path extrusionOk="0" h="5920" w="1925">
                    <a:moveTo>
                      <a:pt x="1780" y="0"/>
                    </a:moveTo>
                    <a:cubicBezTo>
                      <a:pt x="1722" y="0"/>
                      <a:pt x="1671" y="32"/>
                      <a:pt x="1657" y="76"/>
                    </a:cubicBezTo>
                    <a:lnTo>
                      <a:pt x="18" y="5759"/>
                    </a:lnTo>
                    <a:cubicBezTo>
                      <a:pt x="0" y="5830"/>
                      <a:pt x="54" y="5901"/>
                      <a:pt x="107" y="5919"/>
                    </a:cubicBezTo>
                    <a:lnTo>
                      <a:pt x="143" y="5919"/>
                    </a:lnTo>
                    <a:cubicBezTo>
                      <a:pt x="196" y="5919"/>
                      <a:pt x="249" y="5884"/>
                      <a:pt x="267" y="5830"/>
                    </a:cubicBezTo>
                    <a:lnTo>
                      <a:pt x="1906" y="147"/>
                    </a:lnTo>
                    <a:cubicBezTo>
                      <a:pt x="1924" y="94"/>
                      <a:pt x="1871" y="23"/>
                      <a:pt x="1817" y="5"/>
                    </a:cubicBezTo>
                    <a:cubicBezTo>
                      <a:pt x="1805" y="2"/>
                      <a:pt x="1792" y="0"/>
                      <a:pt x="178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7" name="Google Shape;2587;p8"/>
              <p:cNvSpPr/>
              <p:nvPr/>
            </p:nvSpPr>
            <p:spPr>
              <a:xfrm>
                <a:off x="3325654" y="4994232"/>
                <a:ext cx="115129" cy="89239"/>
              </a:xfrm>
              <a:custGeom>
                <a:rect b="b" l="l" r="r" t="t"/>
                <a:pathLst>
                  <a:path extrusionOk="0" h="1682" w="2170">
                    <a:moveTo>
                      <a:pt x="140" y="0"/>
                    </a:moveTo>
                    <a:cubicBezTo>
                      <a:pt x="123" y="0"/>
                      <a:pt x="106" y="2"/>
                      <a:pt x="90" y="7"/>
                    </a:cubicBezTo>
                    <a:cubicBezTo>
                      <a:pt x="18" y="42"/>
                      <a:pt x="0" y="114"/>
                      <a:pt x="36" y="185"/>
                    </a:cubicBezTo>
                    <a:lnTo>
                      <a:pt x="749" y="1610"/>
                    </a:lnTo>
                    <a:cubicBezTo>
                      <a:pt x="767" y="1646"/>
                      <a:pt x="802" y="1681"/>
                      <a:pt x="856" y="1681"/>
                    </a:cubicBezTo>
                    <a:cubicBezTo>
                      <a:pt x="873" y="1681"/>
                      <a:pt x="891" y="1663"/>
                      <a:pt x="909" y="1663"/>
                    </a:cubicBezTo>
                    <a:lnTo>
                      <a:pt x="2049" y="1111"/>
                    </a:lnTo>
                    <a:cubicBezTo>
                      <a:pt x="2169" y="1081"/>
                      <a:pt x="2099" y="874"/>
                      <a:pt x="2000" y="874"/>
                    </a:cubicBezTo>
                    <a:cubicBezTo>
                      <a:pt x="1981" y="874"/>
                      <a:pt x="1962" y="881"/>
                      <a:pt x="1942" y="897"/>
                    </a:cubicBezTo>
                    <a:lnTo>
                      <a:pt x="909" y="1378"/>
                    </a:lnTo>
                    <a:lnTo>
                      <a:pt x="268" y="78"/>
                    </a:lnTo>
                    <a:cubicBezTo>
                      <a:pt x="240" y="23"/>
                      <a:pt x="192" y="0"/>
                      <a:pt x="14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8" name="Google Shape;2588;p8"/>
              <p:cNvSpPr/>
              <p:nvPr/>
            </p:nvSpPr>
            <p:spPr>
              <a:xfrm>
                <a:off x="3302045" y="5103841"/>
                <a:ext cx="97409" cy="61862"/>
              </a:xfrm>
              <a:custGeom>
                <a:rect b="b" l="l" r="r" t="t"/>
                <a:pathLst>
                  <a:path extrusionOk="0" h="1166" w="1836">
                    <a:moveTo>
                      <a:pt x="139" y="0"/>
                    </a:moveTo>
                    <a:cubicBezTo>
                      <a:pt x="109" y="0"/>
                      <a:pt x="78" y="9"/>
                      <a:pt x="54" y="25"/>
                    </a:cubicBezTo>
                    <a:cubicBezTo>
                      <a:pt x="0" y="78"/>
                      <a:pt x="0" y="150"/>
                      <a:pt x="36" y="203"/>
                    </a:cubicBezTo>
                    <a:lnTo>
                      <a:pt x="748" y="1112"/>
                    </a:lnTo>
                    <a:cubicBezTo>
                      <a:pt x="784" y="1147"/>
                      <a:pt x="820" y="1165"/>
                      <a:pt x="855" y="1165"/>
                    </a:cubicBezTo>
                    <a:cubicBezTo>
                      <a:pt x="873" y="1165"/>
                      <a:pt x="891" y="1165"/>
                      <a:pt x="909" y="1147"/>
                    </a:cubicBezTo>
                    <a:lnTo>
                      <a:pt x="1728" y="809"/>
                    </a:lnTo>
                    <a:cubicBezTo>
                      <a:pt x="1799" y="791"/>
                      <a:pt x="1835" y="720"/>
                      <a:pt x="1799" y="648"/>
                    </a:cubicBezTo>
                    <a:cubicBezTo>
                      <a:pt x="1786" y="594"/>
                      <a:pt x="1731" y="571"/>
                      <a:pt x="1681" y="571"/>
                    </a:cubicBezTo>
                    <a:cubicBezTo>
                      <a:pt x="1666" y="571"/>
                      <a:pt x="1652" y="573"/>
                      <a:pt x="1639" y="577"/>
                    </a:cubicBezTo>
                    <a:lnTo>
                      <a:pt x="909" y="880"/>
                    </a:lnTo>
                    <a:lnTo>
                      <a:pt x="232" y="43"/>
                    </a:lnTo>
                    <a:cubicBezTo>
                      <a:pt x="212" y="13"/>
                      <a:pt x="176" y="0"/>
                      <a:pt x="1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89" name="Google Shape;2589;p8"/>
              <p:cNvSpPr/>
              <p:nvPr/>
            </p:nvSpPr>
            <p:spPr>
              <a:xfrm>
                <a:off x="2982500" y="5437339"/>
                <a:ext cx="291219" cy="141339"/>
              </a:xfrm>
              <a:custGeom>
                <a:rect b="b" l="l" r="r" t="t"/>
                <a:pathLst>
                  <a:path extrusionOk="0" h="2664" w="5489">
                    <a:moveTo>
                      <a:pt x="180" y="1"/>
                    </a:moveTo>
                    <a:cubicBezTo>
                      <a:pt x="56" y="1"/>
                      <a:pt x="1" y="163"/>
                      <a:pt x="127" y="241"/>
                    </a:cubicBezTo>
                    <a:lnTo>
                      <a:pt x="5275" y="2646"/>
                    </a:lnTo>
                    <a:cubicBezTo>
                      <a:pt x="5275" y="2664"/>
                      <a:pt x="5293" y="2664"/>
                      <a:pt x="5328" y="2664"/>
                    </a:cubicBezTo>
                    <a:cubicBezTo>
                      <a:pt x="5453" y="2664"/>
                      <a:pt x="5489" y="2486"/>
                      <a:pt x="5382" y="2415"/>
                    </a:cubicBezTo>
                    <a:lnTo>
                      <a:pt x="233" y="10"/>
                    </a:lnTo>
                    <a:cubicBezTo>
                      <a:pt x="215" y="3"/>
                      <a:pt x="197"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0" name="Google Shape;2590;p8"/>
              <p:cNvSpPr/>
              <p:nvPr/>
            </p:nvSpPr>
            <p:spPr>
              <a:xfrm>
                <a:off x="3142299" y="5470975"/>
                <a:ext cx="72155" cy="122822"/>
              </a:xfrm>
              <a:custGeom>
                <a:rect b="b" l="l" r="r" t="t"/>
                <a:pathLst>
                  <a:path extrusionOk="0" h="2315" w="1360">
                    <a:moveTo>
                      <a:pt x="1153" y="0"/>
                    </a:moveTo>
                    <a:cubicBezTo>
                      <a:pt x="1126" y="0"/>
                      <a:pt x="1097" y="11"/>
                      <a:pt x="1069" y="35"/>
                    </a:cubicBezTo>
                    <a:lnTo>
                      <a:pt x="54" y="783"/>
                    </a:lnTo>
                    <a:cubicBezTo>
                      <a:pt x="18" y="801"/>
                      <a:pt x="1" y="872"/>
                      <a:pt x="18" y="925"/>
                    </a:cubicBezTo>
                    <a:lnTo>
                      <a:pt x="517" y="2244"/>
                    </a:lnTo>
                    <a:cubicBezTo>
                      <a:pt x="535" y="2279"/>
                      <a:pt x="588" y="2315"/>
                      <a:pt x="642" y="2315"/>
                    </a:cubicBezTo>
                    <a:lnTo>
                      <a:pt x="677" y="2315"/>
                    </a:lnTo>
                    <a:cubicBezTo>
                      <a:pt x="749" y="2297"/>
                      <a:pt x="784" y="2226"/>
                      <a:pt x="749" y="2155"/>
                    </a:cubicBezTo>
                    <a:lnTo>
                      <a:pt x="286" y="925"/>
                    </a:lnTo>
                    <a:lnTo>
                      <a:pt x="1230" y="249"/>
                    </a:lnTo>
                    <a:cubicBezTo>
                      <a:pt x="1359" y="177"/>
                      <a:pt x="1268" y="0"/>
                      <a:pt x="11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1" name="Google Shape;2591;p8"/>
              <p:cNvSpPr/>
              <p:nvPr/>
            </p:nvSpPr>
            <p:spPr>
              <a:xfrm>
                <a:off x="3061975" y="5446146"/>
                <a:ext cx="61172" cy="99478"/>
              </a:xfrm>
              <a:custGeom>
                <a:rect b="b" l="l" r="r" t="t"/>
                <a:pathLst>
                  <a:path extrusionOk="0" h="1875" w="1153">
                    <a:moveTo>
                      <a:pt x="961" y="1"/>
                    </a:moveTo>
                    <a:cubicBezTo>
                      <a:pt x="938" y="1"/>
                      <a:pt x="915" y="7"/>
                      <a:pt x="891" y="22"/>
                    </a:cubicBezTo>
                    <a:lnTo>
                      <a:pt x="72" y="574"/>
                    </a:lnTo>
                    <a:cubicBezTo>
                      <a:pt x="18" y="610"/>
                      <a:pt x="0" y="663"/>
                      <a:pt x="18" y="734"/>
                    </a:cubicBezTo>
                    <a:lnTo>
                      <a:pt x="481" y="1785"/>
                    </a:lnTo>
                    <a:cubicBezTo>
                      <a:pt x="499" y="1839"/>
                      <a:pt x="553" y="1874"/>
                      <a:pt x="606" y="1874"/>
                    </a:cubicBezTo>
                    <a:lnTo>
                      <a:pt x="642" y="1874"/>
                    </a:lnTo>
                    <a:cubicBezTo>
                      <a:pt x="713" y="1839"/>
                      <a:pt x="749" y="1768"/>
                      <a:pt x="713" y="1696"/>
                    </a:cubicBezTo>
                    <a:lnTo>
                      <a:pt x="303" y="734"/>
                    </a:lnTo>
                    <a:lnTo>
                      <a:pt x="1034" y="253"/>
                    </a:lnTo>
                    <a:cubicBezTo>
                      <a:pt x="1152" y="164"/>
                      <a:pt x="1073" y="1"/>
                      <a:pt x="9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2" name="Google Shape;2592;p8"/>
              <p:cNvSpPr/>
              <p:nvPr/>
            </p:nvSpPr>
            <p:spPr>
              <a:xfrm>
                <a:off x="2985418" y="5150476"/>
                <a:ext cx="76187" cy="299708"/>
              </a:xfrm>
              <a:custGeom>
                <a:rect b="b" l="l" r="r" t="t"/>
                <a:pathLst>
                  <a:path extrusionOk="0" h="5649" w="1436">
                    <a:moveTo>
                      <a:pt x="1302" y="1"/>
                    </a:moveTo>
                    <a:cubicBezTo>
                      <a:pt x="1251" y="1"/>
                      <a:pt x="1199" y="29"/>
                      <a:pt x="1176" y="90"/>
                    </a:cubicBezTo>
                    <a:lnTo>
                      <a:pt x="18" y="5506"/>
                    </a:lnTo>
                    <a:cubicBezTo>
                      <a:pt x="0" y="5559"/>
                      <a:pt x="54" y="5630"/>
                      <a:pt x="125" y="5648"/>
                    </a:cubicBezTo>
                    <a:lnTo>
                      <a:pt x="143" y="5648"/>
                    </a:lnTo>
                    <a:cubicBezTo>
                      <a:pt x="196" y="5648"/>
                      <a:pt x="250" y="5613"/>
                      <a:pt x="268" y="5559"/>
                    </a:cubicBezTo>
                    <a:lnTo>
                      <a:pt x="1425" y="144"/>
                    </a:lnTo>
                    <a:cubicBezTo>
                      <a:pt x="1436" y="52"/>
                      <a:pt x="1370" y="1"/>
                      <a:pt x="1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3" name="Google Shape;2593;p8"/>
              <p:cNvSpPr/>
              <p:nvPr/>
            </p:nvSpPr>
            <p:spPr>
              <a:xfrm>
                <a:off x="2990140" y="5184536"/>
                <a:ext cx="113485" cy="88867"/>
              </a:xfrm>
              <a:custGeom>
                <a:rect b="b" l="l" r="r" t="t"/>
                <a:pathLst>
                  <a:path extrusionOk="0" h="1675" w="2139">
                    <a:moveTo>
                      <a:pt x="147" y="0"/>
                    </a:moveTo>
                    <a:cubicBezTo>
                      <a:pt x="127" y="0"/>
                      <a:pt x="107" y="6"/>
                      <a:pt x="89" y="18"/>
                    </a:cubicBezTo>
                    <a:cubicBezTo>
                      <a:pt x="18" y="36"/>
                      <a:pt x="0" y="125"/>
                      <a:pt x="18" y="179"/>
                    </a:cubicBezTo>
                    <a:lnTo>
                      <a:pt x="731" y="1604"/>
                    </a:lnTo>
                    <a:cubicBezTo>
                      <a:pt x="749" y="1639"/>
                      <a:pt x="802" y="1675"/>
                      <a:pt x="856" y="1675"/>
                    </a:cubicBezTo>
                    <a:cubicBezTo>
                      <a:pt x="873" y="1675"/>
                      <a:pt x="891" y="1675"/>
                      <a:pt x="909" y="1657"/>
                    </a:cubicBezTo>
                    <a:lnTo>
                      <a:pt x="2049" y="1123"/>
                    </a:lnTo>
                    <a:cubicBezTo>
                      <a:pt x="2103" y="1087"/>
                      <a:pt x="2138" y="1016"/>
                      <a:pt x="2103" y="945"/>
                    </a:cubicBezTo>
                    <a:cubicBezTo>
                      <a:pt x="2077" y="906"/>
                      <a:pt x="2033" y="877"/>
                      <a:pt x="1990" y="877"/>
                    </a:cubicBezTo>
                    <a:cubicBezTo>
                      <a:pt x="1973" y="877"/>
                      <a:pt x="1957" y="881"/>
                      <a:pt x="1942" y="891"/>
                    </a:cubicBezTo>
                    <a:lnTo>
                      <a:pt x="909" y="1372"/>
                    </a:lnTo>
                    <a:lnTo>
                      <a:pt x="250" y="72"/>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4" name="Google Shape;2594;p8"/>
              <p:cNvSpPr/>
              <p:nvPr/>
            </p:nvSpPr>
            <p:spPr>
              <a:xfrm>
                <a:off x="2974065" y="5303802"/>
                <a:ext cx="107808" cy="51835"/>
              </a:xfrm>
              <a:custGeom>
                <a:rect b="b" l="l" r="r" t="t"/>
                <a:pathLst>
                  <a:path extrusionOk="0" h="977" w="2032">
                    <a:moveTo>
                      <a:pt x="151" y="0"/>
                    </a:moveTo>
                    <a:cubicBezTo>
                      <a:pt x="123" y="0"/>
                      <a:pt x="94" y="10"/>
                      <a:pt x="72" y="33"/>
                    </a:cubicBezTo>
                    <a:cubicBezTo>
                      <a:pt x="18" y="68"/>
                      <a:pt x="1" y="157"/>
                      <a:pt x="54" y="211"/>
                    </a:cubicBezTo>
                    <a:lnTo>
                      <a:pt x="624" y="923"/>
                    </a:lnTo>
                    <a:cubicBezTo>
                      <a:pt x="642" y="959"/>
                      <a:pt x="678" y="977"/>
                      <a:pt x="713" y="977"/>
                    </a:cubicBezTo>
                    <a:lnTo>
                      <a:pt x="767" y="977"/>
                    </a:lnTo>
                    <a:lnTo>
                      <a:pt x="1942" y="478"/>
                    </a:lnTo>
                    <a:cubicBezTo>
                      <a:pt x="2014" y="442"/>
                      <a:pt x="2031" y="371"/>
                      <a:pt x="2014" y="300"/>
                    </a:cubicBezTo>
                    <a:cubicBezTo>
                      <a:pt x="1988" y="261"/>
                      <a:pt x="1944" y="232"/>
                      <a:pt x="1894" y="232"/>
                    </a:cubicBezTo>
                    <a:cubicBezTo>
                      <a:pt x="1875" y="232"/>
                      <a:pt x="1855" y="236"/>
                      <a:pt x="1835" y="246"/>
                    </a:cubicBezTo>
                    <a:lnTo>
                      <a:pt x="767" y="692"/>
                    </a:lnTo>
                    <a:lnTo>
                      <a:pt x="250" y="50"/>
                    </a:lnTo>
                    <a:cubicBezTo>
                      <a:pt x="229" y="19"/>
                      <a:pt x="191"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5" name="Google Shape;2595;p8"/>
              <p:cNvSpPr/>
              <p:nvPr/>
            </p:nvSpPr>
            <p:spPr>
              <a:xfrm>
                <a:off x="2620619" y="5594485"/>
                <a:ext cx="330851" cy="126006"/>
              </a:xfrm>
              <a:custGeom>
                <a:rect b="b" l="l" r="r" t="t"/>
                <a:pathLst>
                  <a:path extrusionOk="0" h="2375" w="6236">
                    <a:moveTo>
                      <a:pt x="148" y="0"/>
                    </a:moveTo>
                    <a:cubicBezTo>
                      <a:pt x="96" y="0"/>
                      <a:pt x="33" y="35"/>
                      <a:pt x="18" y="94"/>
                    </a:cubicBezTo>
                    <a:cubicBezTo>
                      <a:pt x="0" y="165"/>
                      <a:pt x="36" y="236"/>
                      <a:pt x="107" y="254"/>
                    </a:cubicBezTo>
                    <a:lnTo>
                      <a:pt x="6039" y="2374"/>
                    </a:lnTo>
                    <a:lnTo>
                      <a:pt x="6093" y="2374"/>
                    </a:lnTo>
                    <a:cubicBezTo>
                      <a:pt x="6146" y="2374"/>
                      <a:pt x="6182" y="2338"/>
                      <a:pt x="6199" y="2285"/>
                    </a:cubicBezTo>
                    <a:cubicBezTo>
                      <a:pt x="6235" y="2214"/>
                      <a:pt x="6199" y="2142"/>
                      <a:pt x="6128" y="2125"/>
                    </a:cubicBezTo>
                    <a:lnTo>
                      <a:pt x="178" y="5"/>
                    </a:lnTo>
                    <a:cubicBezTo>
                      <a:pt x="169" y="2"/>
                      <a:pt x="159" y="0"/>
                      <a:pt x="14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6" name="Google Shape;2596;p8"/>
              <p:cNvSpPr/>
              <p:nvPr/>
            </p:nvSpPr>
            <p:spPr>
              <a:xfrm>
                <a:off x="2784078" y="5629448"/>
                <a:ext cx="62976" cy="99531"/>
              </a:xfrm>
              <a:custGeom>
                <a:rect b="b" l="l" r="r" t="t"/>
                <a:pathLst>
                  <a:path extrusionOk="0" h="1876" w="1187">
                    <a:moveTo>
                      <a:pt x="1017" y="0"/>
                    </a:moveTo>
                    <a:cubicBezTo>
                      <a:pt x="1005" y="0"/>
                      <a:pt x="993" y="2"/>
                      <a:pt x="981" y="5"/>
                    </a:cubicBezTo>
                    <a:lnTo>
                      <a:pt x="72" y="468"/>
                    </a:lnTo>
                    <a:cubicBezTo>
                      <a:pt x="19" y="504"/>
                      <a:pt x="1" y="557"/>
                      <a:pt x="1" y="611"/>
                    </a:cubicBezTo>
                    <a:lnTo>
                      <a:pt x="250" y="1769"/>
                    </a:lnTo>
                    <a:cubicBezTo>
                      <a:pt x="268" y="1822"/>
                      <a:pt x="322" y="1875"/>
                      <a:pt x="375" y="1875"/>
                    </a:cubicBezTo>
                    <a:lnTo>
                      <a:pt x="411" y="1858"/>
                    </a:lnTo>
                    <a:cubicBezTo>
                      <a:pt x="482" y="1840"/>
                      <a:pt x="518" y="1769"/>
                      <a:pt x="500" y="1715"/>
                    </a:cubicBezTo>
                    <a:lnTo>
                      <a:pt x="286" y="646"/>
                    </a:lnTo>
                    <a:lnTo>
                      <a:pt x="1105" y="236"/>
                    </a:lnTo>
                    <a:cubicBezTo>
                      <a:pt x="1187" y="155"/>
                      <a:pt x="1135" y="0"/>
                      <a:pt x="10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7" name="Google Shape;2597;p8"/>
              <p:cNvSpPr/>
              <p:nvPr/>
            </p:nvSpPr>
            <p:spPr>
              <a:xfrm>
                <a:off x="2699033" y="5609075"/>
                <a:ext cx="53002" cy="76399"/>
              </a:xfrm>
              <a:custGeom>
                <a:rect b="b" l="l" r="r" t="t"/>
                <a:pathLst>
                  <a:path extrusionOk="0" h="1440" w="999">
                    <a:moveTo>
                      <a:pt x="869" y="1"/>
                    </a:moveTo>
                    <a:cubicBezTo>
                      <a:pt x="851" y="1"/>
                      <a:pt x="834" y="5"/>
                      <a:pt x="820" y="15"/>
                    </a:cubicBezTo>
                    <a:lnTo>
                      <a:pt x="108" y="282"/>
                    </a:lnTo>
                    <a:cubicBezTo>
                      <a:pt x="36" y="300"/>
                      <a:pt x="1" y="371"/>
                      <a:pt x="36" y="442"/>
                    </a:cubicBezTo>
                    <a:lnTo>
                      <a:pt x="375" y="1351"/>
                    </a:lnTo>
                    <a:cubicBezTo>
                      <a:pt x="393" y="1404"/>
                      <a:pt x="428" y="1440"/>
                      <a:pt x="482" y="1440"/>
                    </a:cubicBezTo>
                    <a:cubicBezTo>
                      <a:pt x="499" y="1440"/>
                      <a:pt x="517" y="1440"/>
                      <a:pt x="535" y="1422"/>
                    </a:cubicBezTo>
                    <a:cubicBezTo>
                      <a:pt x="606" y="1404"/>
                      <a:pt x="624" y="1333"/>
                      <a:pt x="606" y="1262"/>
                    </a:cubicBezTo>
                    <a:lnTo>
                      <a:pt x="321" y="478"/>
                    </a:lnTo>
                    <a:lnTo>
                      <a:pt x="909" y="246"/>
                    </a:lnTo>
                    <a:cubicBezTo>
                      <a:pt x="980" y="229"/>
                      <a:pt x="998" y="157"/>
                      <a:pt x="980" y="86"/>
                    </a:cubicBezTo>
                    <a:cubicBezTo>
                      <a:pt x="967" y="34"/>
                      <a:pt x="916" y="1"/>
                      <a:pt x="86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8" name="Google Shape;2598;p8"/>
              <p:cNvSpPr/>
              <p:nvPr/>
            </p:nvSpPr>
            <p:spPr>
              <a:xfrm>
                <a:off x="2620619" y="5278283"/>
                <a:ext cx="150305" cy="325015"/>
              </a:xfrm>
              <a:custGeom>
                <a:rect b="b" l="l" r="r" t="t"/>
                <a:pathLst>
                  <a:path extrusionOk="0" h="6126" w="2833">
                    <a:moveTo>
                      <a:pt x="2687" y="1"/>
                    </a:moveTo>
                    <a:cubicBezTo>
                      <a:pt x="2637" y="1"/>
                      <a:pt x="2591" y="34"/>
                      <a:pt x="2565" y="86"/>
                    </a:cubicBezTo>
                    <a:lnTo>
                      <a:pt x="18" y="5965"/>
                    </a:lnTo>
                    <a:cubicBezTo>
                      <a:pt x="0" y="6018"/>
                      <a:pt x="36" y="6089"/>
                      <a:pt x="89" y="6125"/>
                    </a:cubicBezTo>
                    <a:lnTo>
                      <a:pt x="143" y="6125"/>
                    </a:lnTo>
                    <a:cubicBezTo>
                      <a:pt x="196" y="6125"/>
                      <a:pt x="232" y="6089"/>
                      <a:pt x="249" y="6054"/>
                    </a:cubicBezTo>
                    <a:lnTo>
                      <a:pt x="2797" y="175"/>
                    </a:lnTo>
                    <a:cubicBezTo>
                      <a:pt x="2833" y="122"/>
                      <a:pt x="2797" y="33"/>
                      <a:pt x="2743" y="15"/>
                    </a:cubicBezTo>
                    <a:cubicBezTo>
                      <a:pt x="2724" y="5"/>
                      <a:pt x="2705" y="1"/>
                      <a:pt x="26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599" name="Google Shape;2599;p8"/>
              <p:cNvSpPr/>
              <p:nvPr/>
            </p:nvSpPr>
            <p:spPr>
              <a:xfrm>
                <a:off x="2665980" y="5341152"/>
                <a:ext cx="106269" cy="93907"/>
              </a:xfrm>
              <a:custGeom>
                <a:rect b="b" l="l" r="r" t="t"/>
                <a:pathLst>
                  <a:path extrusionOk="0" h="1770" w="2003">
                    <a:moveTo>
                      <a:pt x="136" y="1"/>
                    </a:moveTo>
                    <a:cubicBezTo>
                      <a:pt x="126" y="1"/>
                      <a:pt x="116" y="2"/>
                      <a:pt x="107" y="6"/>
                    </a:cubicBezTo>
                    <a:cubicBezTo>
                      <a:pt x="36" y="41"/>
                      <a:pt x="0" y="95"/>
                      <a:pt x="18" y="166"/>
                    </a:cubicBezTo>
                    <a:lnTo>
                      <a:pt x="481" y="1680"/>
                    </a:lnTo>
                    <a:cubicBezTo>
                      <a:pt x="499" y="1734"/>
                      <a:pt x="552" y="1769"/>
                      <a:pt x="606" y="1769"/>
                    </a:cubicBezTo>
                    <a:lnTo>
                      <a:pt x="641" y="1769"/>
                    </a:lnTo>
                    <a:lnTo>
                      <a:pt x="1853" y="1413"/>
                    </a:lnTo>
                    <a:cubicBezTo>
                      <a:pt x="2002" y="1380"/>
                      <a:pt x="1950" y="1160"/>
                      <a:pt x="1812" y="1160"/>
                    </a:cubicBezTo>
                    <a:cubicBezTo>
                      <a:pt x="1802" y="1160"/>
                      <a:pt x="1792" y="1161"/>
                      <a:pt x="1782" y="1163"/>
                    </a:cubicBezTo>
                    <a:lnTo>
                      <a:pt x="695" y="1484"/>
                    </a:lnTo>
                    <a:lnTo>
                      <a:pt x="267" y="95"/>
                    </a:lnTo>
                    <a:cubicBezTo>
                      <a:pt x="238" y="36"/>
                      <a:pt x="184" y="1"/>
                      <a:pt x="13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0" name="Google Shape;2600;p8"/>
              <p:cNvSpPr/>
              <p:nvPr/>
            </p:nvSpPr>
            <p:spPr>
              <a:xfrm>
                <a:off x="2630964" y="5456704"/>
                <a:ext cx="92846" cy="56769"/>
              </a:xfrm>
              <a:custGeom>
                <a:rect b="b" l="l" r="r" t="t"/>
                <a:pathLst>
                  <a:path extrusionOk="0" h="1070" w="1750">
                    <a:moveTo>
                      <a:pt x="147" y="1"/>
                    </a:moveTo>
                    <a:cubicBezTo>
                      <a:pt x="128" y="1"/>
                      <a:pt x="108" y="7"/>
                      <a:pt x="90" y="19"/>
                    </a:cubicBezTo>
                    <a:cubicBezTo>
                      <a:pt x="19" y="54"/>
                      <a:pt x="1" y="126"/>
                      <a:pt x="37" y="197"/>
                    </a:cubicBezTo>
                    <a:lnTo>
                      <a:pt x="482" y="998"/>
                    </a:lnTo>
                    <a:cubicBezTo>
                      <a:pt x="500" y="1034"/>
                      <a:pt x="535" y="1070"/>
                      <a:pt x="589" y="1070"/>
                    </a:cubicBezTo>
                    <a:lnTo>
                      <a:pt x="624" y="1070"/>
                    </a:lnTo>
                    <a:lnTo>
                      <a:pt x="1604" y="803"/>
                    </a:lnTo>
                    <a:cubicBezTo>
                      <a:pt x="1749" y="754"/>
                      <a:pt x="1705" y="546"/>
                      <a:pt x="1577" y="546"/>
                    </a:cubicBezTo>
                    <a:cubicBezTo>
                      <a:pt x="1563" y="546"/>
                      <a:pt x="1548" y="548"/>
                      <a:pt x="1533" y="553"/>
                    </a:cubicBezTo>
                    <a:lnTo>
                      <a:pt x="660" y="785"/>
                    </a:lnTo>
                    <a:lnTo>
                      <a:pt x="250" y="72"/>
                    </a:lnTo>
                    <a:cubicBezTo>
                      <a:pt x="227" y="25"/>
                      <a:pt x="187" y="1"/>
                      <a:pt x="1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1" name="Google Shape;2601;p8"/>
              <p:cNvSpPr/>
              <p:nvPr/>
            </p:nvSpPr>
            <p:spPr>
              <a:xfrm>
                <a:off x="2202871" y="5437180"/>
                <a:ext cx="183729" cy="325811"/>
              </a:xfrm>
              <a:custGeom>
                <a:rect b="b" l="l" r="r" t="t"/>
                <a:pathLst>
                  <a:path extrusionOk="0" h="6141" w="3463">
                    <a:moveTo>
                      <a:pt x="3283" y="1"/>
                    </a:moveTo>
                    <a:cubicBezTo>
                      <a:pt x="3238" y="1"/>
                      <a:pt x="3195" y="24"/>
                      <a:pt x="3171" y="84"/>
                    </a:cubicBezTo>
                    <a:lnTo>
                      <a:pt x="36" y="5945"/>
                    </a:lnTo>
                    <a:cubicBezTo>
                      <a:pt x="0" y="5998"/>
                      <a:pt x="18" y="6087"/>
                      <a:pt x="89" y="6123"/>
                    </a:cubicBezTo>
                    <a:cubicBezTo>
                      <a:pt x="107" y="6123"/>
                      <a:pt x="125" y="6123"/>
                      <a:pt x="143" y="6141"/>
                    </a:cubicBezTo>
                    <a:cubicBezTo>
                      <a:pt x="196" y="6123"/>
                      <a:pt x="232" y="6105"/>
                      <a:pt x="250" y="6069"/>
                    </a:cubicBezTo>
                    <a:lnTo>
                      <a:pt x="3403" y="191"/>
                    </a:lnTo>
                    <a:cubicBezTo>
                      <a:pt x="3462" y="96"/>
                      <a:pt x="3371" y="1"/>
                      <a:pt x="32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2" name="Google Shape;2602;p8"/>
              <p:cNvSpPr/>
              <p:nvPr/>
            </p:nvSpPr>
            <p:spPr>
              <a:xfrm>
                <a:off x="2276457" y="5489120"/>
                <a:ext cx="108657" cy="103776"/>
              </a:xfrm>
              <a:custGeom>
                <a:rect b="b" l="l" r="r" t="t"/>
                <a:pathLst>
                  <a:path extrusionOk="0" h="1956" w="2048">
                    <a:moveTo>
                      <a:pt x="143" y="0"/>
                    </a:moveTo>
                    <a:cubicBezTo>
                      <a:pt x="71" y="0"/>
                      <a:pt x="0" y="55"/>
                      <a:pt x="20" y="156"/>
                    </a:cubicBezTo>
                    <a:lnTo>
                      <a:pt x="341" y="1848"/>
                    </a:lnTo>
                    <a:cubicBezTo>
                      <a:pt x="341" y="1884"/>
                      <a:pt x="377" y="1920"/>
                      <a:pt x="412" y="1937"/>
                    </a:cubicBezTo>
                    <a:cubicBezTo>
                      <a:pt x="430" y="1937"/>
                      <a:pt x="448" y="1955"/>
                      <a:pt x="466" y="1955"/>
                    </a:cubicBezTo>
                    <a:cubicBezTo>
                      <a:pt x="484" y="1955"/>
                      <a:pt x="501" y="1937"/>
                      <a:pt x="519" y="1937"/>
                    </a:cubicBezTo>
                    <a:lnTo>
                      <a:pt x="1927" y="1207"/>
                    </a:lnTo>
                    <a:cubicBezTo>
                      <a:pt x="2048" y="1161"/>
                      <a:pt x="1963" y="974"/>
                      <a:pt x="1869" y="974"/>
                    </a:cubicBezTo>
                    <a:cubicBezTo>
                      <a:pt x="1852" y="974"/>
                      <a:pt x="1836" y="980"/>
                      <a:pt x="1820" y="993"/>
                    </a:cubicBezTo>
                    <a:lnTo>
                      <a:pt x="555" y="1634"/>
                    </a:lnTo>
                    <a:lnTo>
                      <a:pt x="270" y="102"/>
                    </a:lnTo>
                    <a:cubicBezTo>
                      <a:pt x="254" y="33"/>
                      <a:pt x="198" y="0"/>
                      <a:pt x="1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3" name="Google Shape;2603;p8"/>
              <p:cNvSpPr/>
              <p:nvPr/>
            </p:nvSpPr>
            <p:spPr>
              <a:xfrm>
                <a:off x="2217036" y="5595387"/>
                <a:ext cx="108710" cy="88230"/>
              </a:xfrm>
              <a:custGeom>
                <a:rect b="b" l="l" r="r" t="t"/>
                <a:pathLst>
                  <a:path extrusionOk="0" h="1663" w="2049">
                    <a:moveTo>
                      <a:pt x="145" y="1"/>
                    </a:moveTo>
                    <a:cubicBezTo>
                      <a:pt x="132" y="1"/>
                      <a:pt x="120" y="2"/>
                      <a:pt x="107" y="6"/>
                    </a:cubicBezTo>
                    <a:cubicBezTo>
                      <a:pt x="36" y="23"/>
                      <a:pt x="0" y="95"/>
                      <a:pt x="18" y="166"/>
                    </a:cubicBezTo>
                    <a:lnTo>
                      <a:pt x="499" y="1573"/>
                    </a:lnTo>
                    <a:cubicBezTo>
                      <a:pt x="517" y="1609"/>
                      <a:pt x="553" y="1627"/>
                      <a:pt x="570" y="1645"/>
                    </a:cubicBezTo>
                    <a:cubicBezTo>
                      <a:pt x="588" y="1662"/>
                      <a:pt x="606" y="1662"/>
                      <a:pt x="624" y="1662"/>
                    </a:cubicBezTo>
                    <a:cubicBezTo>
                      <a:pt x="642" y="1662"/>
                      <a:pt x="677" y="1662"/>
                      <a:pt x="677" y="1645"/>
                    </a:cubicBezTo>
                    <a:lnTo>
                      <a:pt x="1942" y="1110"/>
                    </a:lnTo>
                    <a:cubicBezTo>
                      <a:pt x="2013" y="1074"/>
                      <a:pt x="2049" y="1003"/>
                      <a:pt x="2013" y="932"/>
                    </a:cubicBezTo>
                    <a:cubicBezTo>
                      <a:pt x="2000" y="893"/>
                      <a:pt x="1951" y="864"/>
                      <a:pt x="1904" y="864"/>
                    </a:cubicBezTo>
                    <a:cubicBezTo>
                      <a:pt x="1886" y="864"/>
                      <a:pt x="1868" y="869"/>
                      <a:pt x="1853" y="878"/>
                    </a:cubicBezTo>
                    <a:lnTo>
                      <a:pt x="713" y="1359"/>
                    </a:lnTo>
                    <a:lnTo>
                      <a:pt x="268" y="77"/>
                    </a:lnTo>
                    <a:cubicBezTo>
                      <a:pt x="253" y="33"/>
                      <a:pt x="202" y="1"/>
                      <a:pt x="1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4" name="Google Shape;2604;p8"/>
              <p:cNvSpPr/>
              <p:nvPr/>
            </p:nvSpPr>
            <p:spPr>
              <a:xfrm>
                <a:off x="1835206" y="5536126"/>
                <a:ext cx="190043" cy="334618"/>
              </a:xfrm>
              <a:custGeom>
                <a:rect b="b" l="l" r="r" t="t"/>
                <a:pathLst>
                  <a:path extrusionOk="0" h="6307" w="3582">
                    <a:moveTo>
                      <a:pt x="3430" y="0"/>
                    </a:moveTo>
                    <a:cubicBezTo>
                      <a:pt x="3385" y="0"/>
                      <a:pt x="3338" y="24"/>
                      <a:pt x="3314" y="72"/>
                    </a:cubicBezTo>
                    <a:lnTo>
                      <a:pt x="36" y="6128"/>
                    </a:lnTo>
                    <a:cubicBezTo>
                      <a:pt x="0" y="6182"/>
                      <a:pt x="36" y="6271"/>
                      <a:pt x="89" y="6307"/>
                    </a:cubicBezTo>
                    <a:lnTo>
                      <a:pt x="161" y="6307"/>
                    </a:lnTo>
                    <a:cubicBezTo>
                      <a:pt x="196" y="6307"/>
                      <a:pt x="250" y="6289"/>
                      <a:pt x="268" y="6253"/>
                    </a:cubicBezTo>
                    <a:lnTo>
                      <a:pt x="3545" y="196"/>
                    </a:lnTo>
                    <a:cubicBezTo>
                      <a:pt x="3581" y="125"/>
                      <a:pt x="3563" y="54"/>
                      <a:pt x="3492" y="18"/>
                    </a:cubicBezTo>
                    <a:cubicBezTo>
                      <a:pt x="3474" y="6"/>
                      <a:pt x="3452" y="0"/>
                      <a:pt x="343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5" name="Google Shape;2605;p8"/>
              <p:cNvSpPr/>
              <p:nvPr/>
            </p:nvSpPr>
            <p:spPr>
              <a:xfrm>
                <a:off x="1909747" y="5597774"/>
                <a:ext cx="114546" cy="103776"/>
              </a:xfrm>
              <a:custGeom>
                <a:rect b="b" l="l" r="r" t="t"/>
                <a:pathLst>
                  <a:path extrusionOk="0" h="1956" w="2159">
                    <a:moveTo>
                      <a:pt x="143" y="1"/>
                    </a:moveTo>
                    <a:cubicBezTo>
                      <a:pt x="71" y="1"/>
                      <a:pt x="0" y="56"/>
                      <a:pt x="20" y="157"/>
                    </a:cubicBezTo>
                    <a:lnTo>
                      <a:pt x="341" y="1849"/>
                    </a:lnTo>
                    <a:cubicBezTo>
                      <a:pt x="341" y="1885"/>
                      <a:pt x="359" y="1920"/>
                      <a:pt x="395" y="1938"/>
                    </a:cubicBezTo>
                    <a:cubicBezTo>
                      <a:pt x="412" y="1938"/>
                      <a:pt x="430" y="1956"/>
                      <a:pt x="466" y="1956"/>
                    </a:cubicBezTo>
                    <a:cubicBezTo>
                      <a:pt x="484" y="1956"/>
                      <a:pt x="501" y="1956"/>
                      <a:pt x="519" y="1938"/>
                    </a:cubicBezTo>
                    <a:lnTo>
                      <a:pt x="2069" y="1190"/>
                    </a:lnTo>
                    <a:cubicBezTo>
                      <a:pt x="2140" y="1154"/>
                      <a:pt x="2158" y="1083"/>
                      <a:pt x="2140" y="1029"/>
                    </a:cubicBezTo>
                    <a:cubicBezTo>
                      <a:pt x="2113" y="975"/>
                      <a:pt x="2065" y="952"/>
                      <a:pt x="2012" y="952"/>
                    </a:cubicBezTo>
                    <a:cubicBezTo>
                      <a:pt x="1996" y="952"/>
                      <a:pt x="1979" y="954"/>
                      <a:pt x="1962" y="958"/>
                    </a:cubicBezTo>
                    <a:lnTo>
                      <a:pt x="555" y="1635"/>
                    </a:lnTo>
                    <a:lnTo>
                      <a:pt x="270" y="103"/>
                    </a:lnTo>
                    <a:cubicBezTo>
                      <a:pt x="254" y="33"/>
                      <a:pt x="198" y="1"/>
                      <a:pt x="1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6" name="Google Shape;2606;p8"/>
              <p:cNvSpPr/>
              <p:nvPr/>
            </p:nvSpPr>
            <p:spPr>
              <a:xfrm>
                <a:off x="2863500" y="5661068"/>
                <a:ext cx="64303" cy="91520"/>
              </a:xfrm>
              <a:custGeom>
                <a:rect b="b" l="l" r="r" t="t"/>
                <a:pathLst>
                  <a:path extrusionOk="0" h="1725" w="1212">
                    <a:moveTo>
                      <a:pt x="1072" y="1"/>
                    </a:moveTo>
                    <a:cubicBezTo>
                      <a:pt x="1054" y="1"/>
                      <a:pt x="1035" y="5"/>
                      <a:pt x="1016" y="15"/>
                    </a:cubicBezTo>
                    <a:lnTo>
                      <a:pt x="107" y="353"/>
                    </a:lnTo>
                    <a:cubicBezTo>
                      <a:pt x="18" y="389"/>
                      <a:pt x="0" y="478"/>
                      <a:pt x="36" y="531"/>
                    </a:cubicBezTo>
                    <a:lnTo>
                      <a:pt x="677" y="1671"/>
                    </a:lnTo>
                    <a:cubicBezTo>
                      <a:pt x="695" y="1707"/>
                      <a:pt x="749" y="1725"/>
                      <a:pt x="784" y="1725"/>
                    </a:cubicBezTo>
                    <a:cubicBezTo>
                      <a:pt x="820" y="1725"/>
                      <a:pt x="838" y="1725"/>
                      <a:pt x="855" y="1707"/>
                    </a:cubicBezTo>
                    <a:cubicBezTo>
                      <a:pt x="909" y="1671"/>
                      <a:pt x="944" y="1600"/>
                      <a:pt x="909" y="1547"/>
                    </a:cubicBezTo>
                    <a:lnTo>
                      <a:pt x="339" y="549"/>
                    </a:lnTo>
                    <a:lnTo>
                      <a:pt x="1105" y="246"/>
                    </a:lnTo>
                    <a:cubicBezTo>
                      <a:pt x="1176" y="228"/>
                      <a:pt x="1212" y="139"/>
                      <a:pt x="1176" y="86"/>
                    </a:cubicBezTo>
                    <a:cubicBezTo>
                      <a:pt x="1163" y="34"/>
                      <a:pt x="1121"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07" name="Google Shape;2607;p8"/>
              <p:cNvSpPr/>
              <p:nvPr/>
            </p:nvSpPr>
            <p:spPr>
              <a:xfrm rot="973902">
                <a:off x="1185883" y="4272936"/>
                <a:ext cx="1874267" cy="1927216"/>
              </a:xfrm>
              <a:custGeom>
                <a:rect b="b" l="l" r="r" t="t"/>
                <a:pathLst>
                  <a:path extrusionOk="0" h="36325" w="35327">
                    <a:moveTo>
                      <a:pt x="34123" y="1"/>
                    </a:moveTo>
                    <a:cubicBezTo>
                      <a:pt x="33249" y="1"/>
                      <a:pt x="32228" y="1084"/>
                      <a:pt x="31745" y="1759"/>
                    </a:cubicBezTo>
                    <a:cubicBezTo>
                      <a:pt x="30819" y="3095"/>
                      <a:pt x="30552" y="5144"/>
                      <a:pt x="30623" y="5661"/>
                    </a:cubicBezTo>
                    <a:cubicBezTo>
                      <a:pt x="29715" y="7104"/>
                      <a:pt x="28770" y="8511"/>
                      <a:pt x="27791" y="9883"/>
                    </a:cubicBezTo>
                    <a:cubicBezTo>
                      <a:pt x="28147" y="8475"/>
                      <a:pt x="28450" y="7050"/>
                      <a:pt x="28236" y="5625"/>
                    </a:cubicBezTo>
                    <a:cubicBezTo>
                      <a:pt x="28183" y="5215"/>
                      <a:pt x="28022" y="4806"/>
                      <a:pt x="27737" y="4485"/>
                    </a:cubicBezTo>
                    <a:cubicBezTo>
                      <a:pt x="27557" y="4293"/>
                      <a:pt x="27284" y="4166"/>
                      <a:pt x="27022" y="4166"/>
                    </a:cubicBezTo>
                    <a:cubicBezTo>
                      <a:pt x="26870" y="4166"/>
                      <a:pt x="26721" y="4209"/>
                      <a:pt x="26597" y="4307"/>
                    </a:cubicBezTo>
                    <a:cubicBezTo>
                      <a:pt x="26027" y="4770"/>
                      <a:pt x="25902" y="5465"/>
                      <a:pt x="25885" y="5928"/>
                    </a:cubicBezTo>
                    <a:cubicBezTo>
                      <a:pt x="25778" y="7870"/>
                      <a:pt x="27078" y="9705"/>
                      <a:pt x="27506" y="10257"/>
                    </a:cubicBezTo>
                    <a:cubicBezTo>
                      <a:pt x="26241" y="12003"/>
                      <a:pt x="24905" y="13695"/>
                      <a:pt x="23533" y="15316"/>
                    </a:cubicBezTo>
                    <a:cubicBezTo>
                      <a:pt x="23854" y="14265"/>
                      <a:pt x="23711" y="13143"/>
                      <a:pt x="23533" y="12074"/>
                    </a:cubicBezTo>
                    <a:cubicBezTo>
                      <a:pt x="23497" y="11700"/>
                      <a:pt x="23337" y="11344"/>
                      <a:pt x="23105" y="11041"/>
                    </a:cubicBezTo>
                    <a:cubicBezTo>
                      <a:pt x="22859" y="10781"/>
                      <a:pt x="22509" y="10647"/>
                      <a:pt x="22158" y="10647"/>
                    </a:cubicBezTo>
                    <a:cubicBezTo>
                      <a:pt x="22051" y="10647"/>
                      <a:pt x="21944" y="10659"/>
                      <a:pt x="21841" y="10684"/>
                    </a:cubicBezTo>
                    <a:cubicBezTo>
                      <a:pt x="21502" y="10773"/>
                      <a:pt x="21253" y="11023"/>
                      <a:pt x="21182" y="11344"/>
                    </a:cubicBezTo>
                    <a:cubicBezTo>
                      <a:pt x="21146" y="11629"/>
                      <a:pt x="21182" y="11931"/>
                      <a:pt x="21271" y="12199"/>
                    </a:cubicBezTo>
                    <a:cubicBezTo>
                      <a:pt x="21520" y="13089"/>
                      <a:pt x="21805" y="13980"/>
                      <a:pt x="22144" y="14871"/>
                    </a:cubicBezTo>
                    <a:cubicBezTo>
                      <a:pt x="22322" y="15316"/>
                      <a:pt x="22553" y="15744"/>
                      <a:pt x="22803" y="16153"/>
                    </a:cubicBezTo>
                    <a:cubicBezTo>
                      <a:pt x="21110" y="18095"/>
                      <a:pt x="19382" y="19930"/>
                      <a:pt x="17601" y="21694"/>
                    </a:cubicBezTo>
                    <a:cubicBezTo>
                      <a:pt x="17957" y="20856"/>
                      <a:pt x="18973" y="18238"/>
                      <a:pt x="18581" y="16403"/>
                    </a:cubicBezTo>
                    <a:cubicBezTo>
                      <a:pt x="18474" y="15940"/>
                      <a:pt x="18313" y="15138"/>
                      <a:pt x="17850" y="15102"/>
                    </a:cubicBezTo>
                    <a:cubicBezTo>
                      <a:pt x="17820" y="15100"/>
                      <a:pt x="17790" y="15098"/>
                      <a:pt x="17761" y="15098"/>
                    </a:cubicBezTo>
                    <a:cubicBezTo>
                      <a:pt x="16592" y="15098"/>
                      <a:pt x="16373" y="17163"/>
                      <a:pt x="16443" y="18380"/>
                    </a:cubicBezTo>
                    <a:cubicBezTo>
                      <a:pt x="16514" y="19592"/>
                      <a:pt x="16977" y="20732"/>
                      <a:pt x="17458" y="21836"/>
                    </a:cubicBezTo>
                    <a:cubicBezTo>
                      <a:pt x="15428" y="23831"/>
                      <a:pt x="13379" y="25720"/>
                      <a:pt x="11348" y="27448"/>
                    </a:cubicBezTo>
                    <a:cubicBezTo>
                      <a:pt x="11740" y="26610"/>
                      <a:pt x="12061" y="25720"/>
                      <a:pt x="12310" y="24811"/>
                    </a:cubicBezTo>
                    <a:cubicBezTo>
                      <a:pt x="12773" y="22941"/>
                      <a:pt x="12791" y="20910"/>
                      <a:pt x="11704" y="20821"/>
                    </a:cubicBezTo>
                    <a:cubicBezTo>
                      <a:pt x="11696" y="20820"/>
                      <a:pt x="11687" y="20820"/>
                      <a:pt x="11679" y="20820"/>
                    </a:cubicBezTo>
                    <a:cubicBezTo>
                      <a:pt x="10867" y="20820"/>
                      <a:pt x="10030" y="23345"/>
                      <a:pt x="10065" y="24526"/>
                    </a:cubicBezTo>
                    <a:cubicBezTo>
                      <a:pt x="10119" y="25666"/>
                      <a:pt x="10404" y="26789"/>
                      <a:pt x="10920" y="27804"/>
                    </a:cubicBezTo>
                    <a:cubicBezTo>
                      <a:pt x="9014" y="29425"/>
                      <a:pt x="7144" y="30921"/>
                      <a:pt x="5327" y="32293"/>
                    </a:cubicBezTo>
                    <a:cubicBezTo>
                      <a:pt x="5772" y="31438"/>
                      <a:pt x="6716" y="29354"/>
                      <a:pt x="6823" y="26984"/>
                    </a:cubicBezTo>
                    <a:cubicBezTo>
                      <a:pt x="6841" y="26593"/>
                      <a:pt x="6770" y="26218"/>
                      <a:pt x="6609" y="25880"/>
                    </a:cubicBezTo>
                    <a:cubicBezTo>
                      <a:pt x="6455" y="25554"/>
                      <a:pt x="6135" y="25327"/>
                      <a:pt x="5761" y="25327"/>
                    </a:cubicBezTo>
                    <a:cubicBezTo>
                      <a:pt x="5747" y="25327"/>
                      <a:pt x="5733" y="25327"/>
                      <a:pt x="5719" y="25328"/>
                    </a:cubicBezTo>
                    <a:cubicBezTo>
                      <a:pt x="5184" y="25363"/>
                      <a:pt x="4899" y="25951"/>
                      <a:pt x="4739" y="26468"/>
                    </a:cubicBezTo>
                    <a:cubicBezTo>
                      <a:pt x="4240" y="28178"/>
                      <a:pt x="4258" y="30013"/>
                      <a:pt x="4757" y="31741"/>
                    </a:cubicBezTo>
                    <a:cubicBezTo>
                      <a:pt x="4846" y="32008"/>
                      <a:pt x="4935" y="32258"/>
                      <a:pt x="5024" y="32525"/>
                    </a:cubicBezTo>
                    <a:cubicBezTo>
                      <a:pt x="3314" y="33825"/>
                      <a:pt x="1639" y="35019"/>
                      <a:pt x="72" y="36105"/>
                    </a:cubicBezTo>
                    <a:cubicBezTo>
                      <a:pt x="18" y="36141"/>
                      <a:pt x="0" y="36212"/>
                      <a:pt x="36" y="36266"/>
                    </a:cubicBezTo>
                    <a:cubicBezTo>
                      <a:pt x="67" y="36307"/>
                      <a:pt x="105" y="36325"/>
                      <a:pt x="141" y="36325"/>
                    </a:cubicBezTo>
                    <a:cubicBezTo>
                      <a:pt x="167" y="36325"/>
                      <a:pt x="192" y="36316"/>
                      <a:pt x="214" y="36301"/>
                    </a:cubicBezTo>
                    <a:cubicBezTo>
                      <a:pt x="1817" y="35215"/>
                      <a:pt x="3510" y="34003"/>
                      <a:pt x="5256" y="32667"/>
                    </a:cubicBezTo>
                    <a:cubicBezTo>
                      <a:pt x="5523" y="32774"/>
                      <a:pt x="5790" y="32881"/>
                      <a:pt x="6057" y="32988"/>
                    </a:cubicBezTo>
                    <a:cubicBezTo>
                      <a:pt x="7115" y="33378"/>
                      <a:pt x="8221" y="33572"/>
                      <a:pt x="9329" y="33572"/>
                    </a:cubicBezTo>
                    <a:cubicBezTo>
                      <a:pt x="9993" y="33572"/>
                      <a:pt x="10658" y="33502"/>
                      <a:pt x="11312" y="33362"/>
                    </a:cubicBezTo>
                    <a:cubicBezTo>
                      <a:pt x="11847" y="33255"/>
                      <a:pt x="12435" y="32988"/>
                      <a:pt x="12542" y="32453"/>
                    </a:cubicBezTo>
                    <a:cubicBezTo>
                      <a:pt x="12559" y="32079"/>
                      <a:pt x="12363" y="31705"/>
                      <a:pt x="12043" y="31527"/>
                    </a:cubicBezTo>
                    <a:cubicBezTo>
                      <a:pt x="11704" y="31349"/>
                      <a:pt x="11330" y="31242"/>
                      <a:pt x="10956" y="31242"/>
                    </a:cubicBezTo>
                    <a:cubicBezTo>
                      <a:pt x="9175" y="31242"/>
                      <a:pt x="7393" y="31598"/>
                      <a:pt x="5754" y="32293"/>
                    </a:cubicBezTo>
                    <a:cubicBezTo>
                      <a:pt x="7482" y="30975"/>
                      <a:pt x="9246" y="29550"/>
                      <a:pt x="11045" y="28036"/>
                    </a:cubicBezTo>
                    <a:lnTo>
                      <a:pt x="11045" y="28053"/>
                    </a:lnTo>
                    <a:lnTo>
                      <a:pt x="11063" y="28018"/>
                    </a:lnTo>
                    <a:lnTo>
                      <a:pt x="11170" y="27911"/>
                    </a:lnTo>
                    <a:cubicBezTo>
                      <a:pt x="12167" y="28499"/>
                      <a:pt x="13290" y="28891"/>
                      <a:pt x="14448" y="29033"/>
                    </a:cubicBezTo>
                    <a:cubicBezTo>
                      <a:pt x="14531" y="29041"/>
                      <a:pt x="14622" y="29044"/>
                      <a:pt x="14719" y="29044"/>
                    </a:cubicBezTo>
                    <a:cubicBezTo>
                      <a:pt x="15996" y="29044"/>
                      <a:pt x="18260" y="28404"/>
                      <a:pt x="18260" y="27626"/>
                    </a:cubicBezTo>
                    <a:cubicBezTo>
                      <a:pt x="18248" y="26886"/>
                      <a:pt x="17303" y="26592"/>
                      <a:pt x="16100" y="26592"/>
                    </a:cubicBezTo>
                    <a:cubicBezTo>
                      <a:pt x="15535" y="26592"/>
                      <a:pt x="14914" y="26657"/>
                      <a:pt x="14305" y="26771"/>
                    </a:cubicBezTo>
                    <a:cubicBezTo>
                      <a:pt x="13379" y="26949"/>
                      <a:pt x="12453" y="27216"/>
                      <a:pt x="11562" y="27572"/>
                    </a:cubicBezTo>
                    <a:cubicBezTo>
                      <a:pt x="13593" y="25827"/>
                      <a:pt x="15659" y="23956"/>
                      <a:pt x="17672" y="21943"/>
                    </a:cubicBezTo>
                    <a:cubicBezTo>
                      <a:pt x="18919" y="22477"/>
                      <a:pt x="20237" y="22798"/>
                      <a:pt x="21573" y="22923"/>
                    </a:cubicBezTo>
                    <a:cubicBezTo>
                      <a:pt x="21748" y="22936"/>
                      <a:pt x="21925" y="22944"/>
                      <a:pt x="22101" y="22944"/>
                    </a:cubicBezTo>
                    <a:cubicBezTo>
                      <a:pt x="22662" y="22944"/>
                      <a:pt x="23219" y="22856"/>
                      <a:pt x="23693" y="22531"/>
                    </a:cubicBezTo>
                    <a:cubicBezTo>
                      <a:pt x="23996" y="22317"/>
                      <a:pt x="24281" y="21907"/>
                      <a:pt x="24174" y="21498"/>
                    </a:cubicBezTo>
                    <a:cubicBezTo>
                      <a:pt x="24067" y="21088"/>
                      <a:pt x="23622" y="20928"/>
                      <a:pt x="23266" y="20856"/>
                    </a:cubicBezTo>
                    <a:cubicBezTo>
                      <a:pt x="23091" y="20822"/>
                      <a:pt x="22890" y="20806"/>
                      <a:pt x="22670" y="20806"/>
                    </a:cubicBezTo>
                    <a:cubicBezTo>
                      <a:pt x="21073" y="20806"/>
                      <a:pt x="18484" y="21619"/>
                      <a:pt x="17779" y="21854"/>
                    </a:cubicBezTo>
                    <a:cubicBezTo>
                      <a:pt x="19525" y="20108"/>
                      <a:pt x="21253" y="18291"/>
                      <a:pt x="22927" y="16367"/>
                    </a:cubicBezTo>
                    <a:lnTo>
                      <a:pt x="22945" y="16421"/>
                    </a:lnTo>
                    <a:cubicBezTo>
                      <a:pt x="22981" y="16367"/>
                      <a:pt x="23016" y="16314"/>
                      <a:pt x="23052" y="16278"/>
                    </a:cubicBezTo>
                    <a:cubicBezTo>
                      <a:pt x="24406" y="17133"/>
                      <a:pt x="25974" y="17632"/>
                      <a:pt x="27595" y="17685"/>
                    </a:cubicBezTo>
                    <a:cubicBezTo>
                      <a:pt x="27605" y="17686"/>
                      <a:pt x="27616" y="17686"/>
                      <a:pt x="27629" y="17686"/>
                    </a:cubicBezTo>
                    <a:cubicBezTo>
                      <a:pt x="27990" y="17686"/>
                      <a:pt x="29088" y="17423"/>
                      <a:pt x="28984" y="16492"/>
                    </a:cubicBezTo>
                    <a:cubicBezTo>
                      <a:pt x="28913" y="15922"/>
                      <a:pt x="27987" y="15405"/>
                      <a:pt x="27025" y="15405"/>
                    </a:cubicBezTo>
                    <a:cubicBezTo>
                      <a:pt x="25724" y="15441"/>
                      <a:pt x="24442" y="15655"/>
                      <a:pt x="23212" y="16046"/>
                    </a:cubicBezTo>
                    <a:cubicBezTo>
                      <a:pt x="24727" y="14283"/>
                      <a:pt x="26205" y="12448"/>
                      <a:pt x="27612" y="10524"/>
                    </a:cubicBezTo>
                    <a:cubicBezTo>
                      <a:pt x="29032" y="11242"/>
                      <a:pt x="30608" y="11616"/>
                      <a:pt x="32208" y="11616"/>
                    </a:cubicBezTo>
                    <a:cubicBezTo>
                      <a:pt x="32315" y="11616"/>
                      <a:pt x="32422" y="11614"/>
                      <a:pt x="32529" y="11611"/>
                    </a:cubicBezTo>
                    <a:cubicBezTo>
                      <a:pt x="32957" y="11593"/>
                      <a:pt x="33438" y="11539"/>
                      <a:pt x="33723" y="11201"/>
                    </a:cubicBezTo>
                    <a:cubicBezTo>
                      <a:pt x="34043" y="10827"/>
                      <a:pt x="33972" y="10257"/>
                      <a:pt x="33705" y="9847"/>
                    </a:cubicBezTo>
                    <a:cubicBezTo>
                      <a:pt x="33384" y="9366"/>
                      <a:pt x="32850" y="8956"/>
                      <a:pt x="32262" y="8956"/>
                    </a:cubicBezTo>
                    <a:cubicBezTo>
                      <a:pt x="32244" y="8956"/>
                      <a:pt x="32225" y="8956"/>
                      <a:pt x="32207" y="8956"/>
                    </a:cubicBezTo>
                    <a:cubicBezTo>
                      <a:pt x="30321" y="8956"/>
                      <a:pt x="28532" y="9851"/>
                      <a:pt x="27808" y="10257"/>
                    </a:cubicBezTo>
                    <a:cubicBezTo>
                      <a:pt x="28859" y="8796"/>
                      <a:pt x="29875" y="7300"/>
                      <a:pt x="30837" y="5768"/>
                    </a:cubicBezTo>
                    <a:cubicBezTo>
                      <a:pt x="32636" y="5518"/>
                      <a:pt x="35112" y="3772"/>
                      <a:pt x="35273" y="1920"/>
                    </a:cubicBezTo>
                    <a:cubicBezTo>
                      <a:pt x="35326" y="1581"/>
                      <a:pt x="35290" y="1243"/>
                      <a:pt x="35201" y="904"/>
                    </a:cubicBezTo>
                    <a:cubicBezTo>
                      <a:pt x="34925" y="248"/>
                      <a:pt x="34541" y="1"/>
                      <a:pt x="341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608" name="Google Shape;2608;p8"/>
              <p:cNvGrpSpPr/>
              <p:nvPr/>
            </p:nvGrpSpPr>
            <p:grpSpPr>
              <a:xfrm>
                <a:off x="93335" y="4582373"/>
                <a:ext cx="2547224" cy="1454715"/>
                <a:chOff x="93335" y="4582373"/>
                <a:chExt cx="2547224" cy="1454715"/>
              </a:xfrm>
            </p:grpSpPr>
            <p:sp>
              <p:nvSpPr>
                <p:cNvPr id="2609" name="Google Shape;2609;p8"/>
                <p:cNvSpPr/>
                <p:nvPr/>
              </p:nvSpPr>
              <p:spPr>
                <a:xfrm>
                  <a:off x="93335" y="4582373"/>
                  <a:ext cx="2547224" cy="1454715"/>
                </a:xfrm>
                <a:custGeom>
                  <a:rect b="b" l="l" r="r" t="t"/>
                  <a:pathLst>
                    <a:path extrusionOk="0" h="27419" w="48011">
                      <a:moveTo>
                        <a:pt x="42709" y="0"/>
                      </a:moveTo>
                      <a:cubicBezTo>
                        <a:pt x="42609" y="0"/>
                        <a:pt x="42509" y="24"/>
                        <a:pt x="42416" y="74"/>
                      </a:cubicBezTo>
                      <a:cubicBezTo>
                        <a:pt x="39085" y="1606"/>
                        <a:pt x="36502" y="4403"/>
                        <a:pt x="35237" y="7823"/>
                      </a:cubicBezTo>
                      <a:cubicBezTo>
                        <a:pt x="34991" y="8493"/>
                        <a:pt x="34622" y="9302"/>
                        <a:pt x="33941" y="9302"/>
                      </a:cubicBezTo>
                      <a:cubicBezTo>
                        <a:pt x="33934" y="9302"/>
                        <a:pt x="33926" y="9302"/>
                        <a:pt x="33919" y="9302"/>
                      </a:cubicBezTo>
                      <a:cubicBezTo>
                        <a:pt x="34026" y="7681"/>
                        <a:pt x="34596" y="6131"/>
                        <a:pt x="35558" y="4848"/>
                      </a:cubicBezTo>
                      <a:cubicBezTo>
                        <a:pt x="36181" y="4029"/>
                        <a:pt x="36947" y="3316"/>
                        <a:pt x="37304" y="2354"/>
                      </a:cubicBezTo>
                      <a:cubicBezTo>
                        <a:pt x="37393" y="2158"/>
                        <a:pt x="37375" y="1944"/>
                        <a:pt x="37268" y="1784"/>
                      </a:cubicBezTo>
                      <a:cubicBezTo>
                        <a:pt x="37162" y="1602"/>
                        <a:pt x="36998" y="1533"/>
                        <a:pt x="36815" y="1533"/>
                      </a:cubicBezTo>
                      <a:cubicBezTo>
                        <a:pt x="36569" y="1533"/>
                        <a:pt x="36289" y="1659"/>
                        <a:pt x="36075" y="1802"/>
                      </a:cubicBezTo>
                      <a:cubicBezTo>
                        <a:pt x="33438" y="3530"/>
                        <a:pt x="31603" y="6220"/>
                        <a:pt x="30944" y="9302"/>
                      </a:cubicBezTo>
                      <a:cubicBezTo>
                        <a:pt x="30944" y="9302"/>
                        <a:pt x="30000" y="11582"/>
                        <a:pt x="29465" y="12312"/>
                      </a:cubicBezTo>
                      <a:cubicBezTo>
                        <a:pt x="29329" y="12518"/>
                        <a:pt x="29097" y="12734"/>
                        <a:pt x="28868" y="12734"/>
                      </a:cubicBezTo>
                      <a:cubicBezTo>
                        <a:pt x="28799" y="12734"/>
                        <a:pt x="28730" y="12714"/>
                        <a:pt x="28664" y="12669"/>
                      </a:cubicBezTo>
                      <a:cubicBezTo>
                        <a:pt x="28521" y="12544"/>
                        <a:pt x="28450" y="12366"/>
                        <a:pt x="28468" y="12188"/>
                      </a:cubicBezTo>
                      <a:cubicBezTo>
                        <a:pt x="28788" y="9783"/>
                        <a:pt x="30178" y="7698"/>
                        <a:pt x="31176" y="5489"/>
                      </a:cubicBezTo>
                      <a:cubicBezTo>
                        <a:pt x="31282" y="5258"/>
                        <a:pt x="31372" y="4991"/>
                        <a:pt x="31176" y="4741"/>
                      </a:cubicBezTo>
                      <a:cubicBezTo>
                        <a:pt x="31049" y="4602"/>
                        <a:pt x="30867" y="4525"/>
                        <a:pt x="30677" y="4525"/>
                      </a:cubicBezTo>
                      <a:cubicBezTo>
                        <a:pt x="30600" y="4525"/>
                        <a:pt x="30522" y="4538"/>
                        <a:pt x="30445" y="4563"/>
                      </a:cubicBezTo>
                      <a:cubicBezTo>
                        <a:pt x="28646" y="5133"/>
                        <a:pt x="27916" y="7075"/>
                        <a:pt x="27363" y="8821"/>
                      </a:cubicBezTo>
                      <a:cubicBezTo>
                        <a:pt x="26971" y="10032"/>
                        <a:pt x="26580" y="11243"/>
                        <a:pt x="26205" y="12473"/>
                      </a:cubicBezTo>
                      <a:cubicBezTo>
                        <a:pt x="25814" y="13648"/>
                        <a:pt x="25261" y="15020"/>
                        <a:pt x="24050" y="15323"/>
                      </a:cubicBezTo>
                      <a:cubicBezTo>
                        <a:pt x="23965" y="15342"/>
                        <a:pt x="23876" y="15355"/>
                        <a:pt x="23788" y="15355"/>
                      </a:cubicBezTo>
                      <a:cubicBezTo>
                        <a:pt x="23547" y="15355"/>
                        <a:pt x="23317" y="15258"/>
                        <a:pt x="23213" y="14931"/>
                      </a:cubicBezTo>
                      <a:cubicBezTo>
                        <a:pt x="23159" y="14735"/>
                        <a:pt x="23159" y="14557"/>
                        <a:pt x="23213" y="14379"/>
                      </a:cubicBezTo>
                      <a:cubicBezTo>
                        <a:pt x="23694" y="12508"/>
                        <a:pt x="24424" y="10709"/>
                        <a:pt x="25386" y="9052"/>
                      </a:cubicBezTo>
                      <a:cubicBezTo>
                        <a:pt x="25707" y="8518"/>
                        <a:pt x="26045" y="7948"/>
                        <a:pt x="25956" y="7324"/>
                      </a:cubicBezTo>
                      <a:cubicBezTo>
                        <a:pt x="25903" y="7004"/>
                        <a:pt x="25707" y="6719"/>
                        <a:pt x="25404" y="6576"/>
                      </a:cubicBezTo>
                      <a:cubicBezTo>
                        <a:pt x="25286" y="6520"/>
                        <a:pt x="25177" y="6496"/>
                        <a:pt x="25076" y="6496"/>
                      </a:cubicBezTo>
                      <a:cubicBezTo>
                        <a:pt x="24824" y="6496"/>
                        <a:pt x="24619" y="6643"/>
                        <a:pt x="24442" y="6808"/>
                      </a:cubicBezTo>
                      <a:cubicBezTo>
                        <a:pt x="23230" y="7930"/>
                        <a:pt x="22999" y="9711"/>
                        <a:pt x="22625" y="11315"/>
                      </a:cubicBezTo>
                      <a:cubicBezTo>
                        <a:pt x="22286" y="12776"/>
                        <a:pt x="21787" y="14183"/>
                        <a:pt x="21111" y="15501"/>
                      </a:cubicBezTo>
                      <a:cubicBezTo>
                        <a:pt x="20630" y="16445"/>
                        <a:pt x="19917" y="17443"/>
                        <a:pt x="18866" y="17478"/>
                      </a:cubicBezTo>
                      <a:cubicBezTo>
                        <a:pt x="18777" y="17478"/>
                        <a:pt x="18670" y="17461"/>
                        <a:pt x="18599" y="17407"/>
                      </a:cubicBezTo>
                      <a:cubicBezTo>
                        <a:pt x="18510" y="17354"/>
                        <a:pt x="18456" y="17265"/>
                        <a:pt x="18438" y="17176"/>
                      </a:cubicBezTo>
                      <a:cubicBezTo>
                        <a:pt x="18242" y="16552"/>
                        <a:pt x="18599" y="15911"/>
                        <a:pt x="18955" y="15376"/>
                      </a:cubicBezTo>
                      <a:cubicBezTo>
                        <a:pt x="20327" y="13292"/>
                        <a:pt x="21912" y="11226"/>
                        <a:pt x="22358" y="8767"/>
                      </a:cubicBezTo>
                      <a:cubicBezTo>
                        <a:pt x="22411" y="8518"/>
                        <a:pt x="22447" y="8233"/>
                        <a:pt x="22162" y="8055"/>
                      </a:cubicBezTo>
                      <a:cubicBezTo>
                        <a:pt x="22055" y="7983"/>
                        <a:pt x="21930" y="7948"/>
                        <a:pt x="21803" y="7948"/>
                      </a:cubicBezTo>
                      <a:cubicBezTo>
                        <a:pt x="21676" y="7948"/>
                        <a:pt x="21547" y="7983"/>
                        <a:pt x="21431" y="8055"/>
                      </a:cubicBezTo>
                      <a:cubicBezTo>
                        <a:pt x="19810" y="9034"/>
                        <a:pt x="18652" y="10602"/>
                        <a:pt x="17779" y="12277"/>
                      </a:cubicBezTo>
                      <a:cubicBezTo>
                        <a:pt x="16960" y="13844"/>
                        <a:pt x="16390" y="15519"/>
                        <a:pt x="15731" y="17176"/>
                      </a:cubicBezTo>
                      <a:cubicBezTo>
                        <a:pt x="15624" y="17478"/>
                        <a:pt x="15446" y="17817"/>
                        <a:pt x="15107" y="17853"/>
                      </a:cubicBezTo>
                      <a:cubicBezTo>
                        <a:pt x="15091" y="17854"/>
                        <a:pt x="15076" y="17854"/>
                        <a:pt x="15060" y="17854"/>
                      </a:cubicBezTo>
                      <a:cubicBezTo>
                        <a:pt x="14831" y="17854"/>
                        <a:pt x="14636" y="17733"/>
                        <a:pt x="14519" y="17550"/>
                      </a:cubicBezTo>
                      <a:cubicBezTo>
                        <a:pt x="14323" y="17193"/>
                        <a:pt x="14377" y="16802"/>
                        <a:pt x="14484" y="16427"/>
                      </a:cubicBezTo>
                      <a:cubicBezTo>
                        <a:pt x="15000" y="14486"/>
                        <a:pt x="16372" y="12882"/>
                        <a:pt x="17494" y="11226"/>
                      </a:cubicBezTo>
                      <a:cubicBezTo>
                        <a:pt x="17690" y="10976"/>
                        <a:pt x="17726" y="10638"/>
                        <a:pt x="17619" y="10335"/>
                      </a:cubicBezTo>
                      <a:cubicBezTo>
                        <a:pt x="17491" y="10022"/>
                        <a:pt x="17225" y="9901"/>
                        <a:pt x="16923" y="9901"/>
                      </a:cubicBezTo>
                      <a:cubicBezTo>
                        <a:pt x="16555" y="9901"/>
                        <a:pt x="16131" y="10082"/>
                        <a:pt x="15837" y="10317"/>
                      </a:cubicBezTo>
                      <a:cubicBezTo>
                        <a:pt x="14003" y="11778"/>
                        <a:pt x="13361" y="14236"/>
                        <a:pt x="12079" y="16178"/>
                      </a:cubicBezTo>
                      <a:cubicBezTo>
                        <a:pt x="11883" y="16481"/>
                        <a:pt x="11651" y="16802"/>
                        <a:pt x="11277" y="16873"/>
                      </a:cubicBezTo>
                      <a:cubicBezTo>
                        <a:pt x="11233" y="16888"/>
                        <a:pt x="11187" y="16894"/>
                        <a:pt x="11142" y="16894"/>
                      </a:cubicBezTo>
                      <a:cubicBezTo>
                        <a:pt x="11021" y="16894"/>
                        <a:pt x="10899" y="16848"/>
                        <a:pt x="10796" y="16784"/>
                      </a:cubicBezTo>
                      <a:cubicBezTo>
                        <a:pt x="10547" y="16588"/>
                        <a:pt x="10582" y="16321"/>
                        <a:pt x="10654" y="16071"/>
                      </a:cubicBezTo>
                      <a:cubicBezTo>
                        <a:pt x="10849" y="15198"/>
                        <a:pt x="11224" y="14361"/>
                        <a:pt x="11740" y="13631"/>
                      </a:cubicBezTo>
                      <a:cubicBezTo>
                        <a:pt x="12025" y="13292"/>
                        <a:pt x="12275" y="12918"/>
                        <a:pt x="12471" y="12526"/>
                      </a:cubicBezTo>
                      <a:cubicBezTo>
                        <a:pt x="12684" y="11992"/>
                        <a:pt x="12631" y="11279"/>
                        <a:pt x="11990" y="11012"/>
                      </a:cubicBezTo>
                      <a:cubicBezTo>
                        <a:pt x="11864" y="10967"/>
                        <a:pt x="11728" y="10945"/>
                        <a:pt x="11593" y="10945"/>
                      </a:cubicBezTo>
                      <a:cubicBezTo>
                        <a:pt x="11403" y="10945"/>
                        <a:pt x="11212" y="10990"/>
                        <a:pt x="11045" y="11083"/>
                      </a:cubicBezTo>
                      <a:cubicBezTo>
                        <a:pt x="10422" y="11386"/>
                        <a:pt x="10119" y="12009"/>
                        <a:pt x="9852" y="12633"/>
                      </a:cubicBezTo>
                      <a:cubicBezTo>
                        <a:pt x="9264" y="13987"/>
                        <a:pt x="8783" y="15394"/>
                        <a:pt x="8409" y="16819"/>
                      </a:cubicBezTo>
                      <a:cubicBezTo>
                        <a:pt x="8320" y="17158"/>
                        <a:pt x="8124" y="17443"/>
                        <a:pt x="7839" y="17639"/>
                      </a:cubicBezTo>
                      <a:cubicBezTo>
                        <a:pt x="7666" y="17749"/>
                        <a:pt x="7499" y="17797"/>
                        <a:pt x="7343" y="17797"/>
                      </a:cubicBezTo>
                      <a:cubicBezTo>
                        <a:pt x="6742" y="17797"/>
                        <a:pt x="6307" y="17085"/>
                        <a:pt x="6378" y="16463"/>
                      </a:cubicBezTo>
                      <a:cubicBezTo>
                        <a:pt x="6467" y="15697"/>
                        <a:pt x="7055" y="15091"/>
                        <a:pt x="7447" y="14450"/>
                      </a:cubicBezTo>
                      <a:cubicBezTo>
                        <a:pt x="7572" y="14236"/>
                        <a:pt x="7625" y="14005"/>
                        <a:pt x="7589" y="13755"/>
                      </a:cubicBezTo>
                      <a:cubicBezTo>
                        <a:pt x="7519" y="13355"/>
                        <a:pt x="7199" y="13196"/>
                        <a:pt x="6856" y="13196"/>
                      </a:cubicBezTo>
                      <a:cubicBezTo>
                        <a:pt x="6681" y="13196"/>
                        <a:pt x="6499" y="13238"/>
                        <a:pt x="6342" y="13310"/>
                      </a:cubicBezTo>
                      <a:cubicBezTo>
                        <a:pt x="5666" y="13613"/>
                        <a:pt x="5256" y="14272"/>
                        <a:pt x="4935" y="14931"/>
                      </a:cubicBezTo>
                      <a:cubicBezTo>
                        <a:pt x="4614" y="15590"/>
                        <a:pt x="4329" y="16285"/>
                        <a:pt x="3831" y="16802"/>
                      </a:cubicBezTo>
                      <a:cubicBezTo>
                        <a:pt x="3667" y="16959"/>
                        <a:pt x="3339" y="17022"/>
                        <a:pt x="2947" y="17022"/>
                      </a:cubicBezTo>
                      <a:cubicBezTo>
                        <a:pt x="2097" y="17022"/>
                        <a:pt x="949" y="16726"/>
                        <a:pt x="535" y="16445"/>
                      </a:cubicBezTo>
                      <a:lnTo>
                        <a:pt x="1" y="17193"/>
                      </a:lnTo>
                      <a:cubicBezTo>
                        <a:pt x="1052" y="17977"/>
                        <a:pt x="3029" y="19492"/>
                        <a:pt x="3261" y="20792"/>
                      </a:cubicBezTo>
                      <a:cubicBezTo>
                        <a:pt x="3474" y="21950"/>
                        <a:pt x="3385" y="23393"/>
                        <a:pt x="4401" y="24034"/>
                      </a:cubicBezTo>
                      <a:cubicBezTo>
                        <a:pt x="4541" y="24143"/>
                        <a:pt x="4722" y="24198"/>
                        <a:pt x="4909" y="24198"/>
                      </a:cubicBezTo>
                      <a:cubicBezTo>
                        <a:pt x="4935" y="24198"/>
                        <a:pt x="4962" y="24197"/>
                        <a:pt x="4989" y="24194"/>
                      </a:cubicBezTo>
                      <a:cubicBezTo>
                        <a:pt x="5630" y="24123"/>
                        <a:pt x="5772" y="23286"/>
                        <a:pt x="5737" y="22662"/>
                      </a:cubicBezTo>
                      <a:cubicBezTo>
                        <a:pt x="5666" y="21843"/>
                        <a:pt x="5576" y="21041"/>
                        <a:pt x="5416" y="20240"/>
                      </a:cubicBezTo>
                      <a:cubicBezTo>
                        <a:pt x="5363" y="20079"/>
                        <a:pt x="5381" y="19901"/>
                        <a:pt x="5470" y="19741"/>
                      </a:cubicBezTo>
                      <a:cubicBezTo>
                        <a:pt x="5550" y="19661"/>
                        <a:pt x="5657" y="19621"/>
                        <a:pt x="5766" y="19621"/>
                      </a:cubicBezTo>
                      <a:cubicBezTo>
                        <a:pt x="5875" y="19621"/>
                        <a:pt x="5986" y="19661"/>
                        <a:pt x="6075" y="19741"/>
                      </a:cubicBezTo>
                      <a:cubicBezTo>
                        <a:pt x="6218" y="19901"/>
                        <a:pt x="6325" y="20115"/>
                        <a:pt x="6360" y="20329"/>
                      </a:cubicBezTo>
                      <a:cubicBezTo>
                        <a:pt x="6948" y="22431"/>
                        <a:pt x="7215" y="24711"/>
                        <a:pt x="8534" y="26439"/>
                      </a:cubicBezTo>
                      <a:cubicBezTo>
                        <a:pt x="8825" y="26832"/>
                        <a:pt x="9235" y="27213"/>
                        <a:pt x="9715" y="27213"/>
                      </a:cubicBezTo>
                      <a:cubicBezTo>
                        <a:pt x="9823" y="27213"/>
                        <a:pt x="9934" y="27194"/>
                        <a:pt x="10048" y="27152"/>
                      </a:cubicBezTo>
                      <a:cubicBezTo>
                        <a:pt x="10404" y="27009"/>
                        <a:pt x="10671" y="26688"/>
                        <a:pt x="10743" y="26314"/>
                      </a:cubicBezTo>
                      <a:cubicBezTo>
                        <a:pt x="10903" y="25513"/>
                        <a:pt x="10493" y="24800"/>
                        <a:pt x="10155" y="24123"/>
                      </a:cubicBezTo>
                      <a:cubicBezTo>
                        <a:pt x="9727" y="23286"/>
                        <a:pt x="9407" y="22431"/>
                        <a:pt x="9157" y="21540"/>
                      </a:cubicBezTo>
                      <a:cubicBezTo>
                        <a:pt x="9086" y="21255"/>
                        <a:pt x="9104" y="20863"/>
                        <a:pt x="9389" y="20828"/>
                      </a:cubicBezTo>
                      <a:cubicBezTo>
                        <a:pt x="10600" y="23001"/>
                        <a:pt x="11366" y="25531"/>
                        <a:pt x="13343" y="27098"/>
                      </a:cubicBezTo>
                      <a:cubicBezTo>
                        <a:pt x="13593" y="27312"/>
                        <a:pt x="13931" y="27419"/>
                        <a:pt x="14270" y="27419"/>
                      </a:cubicBezTo>
                      <a:cubicBezTo>
                        <a:pt x="15054" y="27383"/>
                        <a:pt x="15250" y="26653"/>
                        <a:pt x="15089" y="26083"/>
                      </a:cubicBezTo>
                      <a:cubicBezTo>
                        <a:pt x="14947" y="25691"/>
                        <a:pt x="14733" y="25352"/>
                        <a:pt x="14466" y="25050"/>
                      </a:cubicBezTo>
                      <a:cubicBezTo>
                        <a:pt x="13504" y="23820"/>
                        <a:pt x="12613" y="22520"/>
                        <a:pt x="12239" y="21024"/>
                      </a:cubicBezTo>
                      <a:lnTo>
                        <a:pt x="12292" y="20917"/>
                      </a:lnTo>
                      <a:cubicBezTo>
                        <a:pt x="13771" y="22467"/>
                        <a:pt x="15535" y="23749"/>
                        <a:pt x="17476" y="24658"/>
                      </a:cubicBezTo>
                      <a:cubicBezTo>
                        <a:pt x="18066" y="24946"/>
                        <a:pt x="18718" y="25200"/>
                        <a:pt x="19363" y="25200"/>
                      </a:cubicBezTo>
                      <a:cubicBezTo>
                        <a:pt x="19634" y="25200"/>
                        <a:pt x="19903" y="25155"/>
                        <a:pt x="20166" y="25050"/>
                      </a:cubicBezTo>
                      <a:cubicBezTo>
                        <a:pt x="20327" y="24996"/>
                        <a:pt x="20434" y="24854"/>
                        <a:pt x="20451" y="24711"/>
                      </a:cubicBezTo>
                      <a:cubicBezTo>
                        <a:pt x="20487" y="24480"/>
                        <a:pt x="20309" y="24373"/>
                        <a:pt x="20149" y="24284"/>
                      </a:cubicBezTo>
                      <a:lnTo>
                        <a:pt x="15499" y="21665"/>
                      </a:lnTo>
                      <a:cubicBezTo>
                        <a:pt x="15544" y="21326"/>
                        <a:pt x="15861" y="21202"/>
                        <a:pt x="16215" y="21202"/>
                      </a:cubicBezTo>
                      <a:cubicBezTo>
                        <a:pt x="16419" y="21202"/>
                        <a:pt x="16635" y="21243"/>
                        <a:pt x="16817" y="21309"/>
                      </a:cubicBezTo>
                      <a:cubicBezTo>
                        <a:pt x="19113" y="22182"/>
                        <a:pt x="21013" y="24258"/>
                        <a:pt x="23515" y="24258"/>
                      </a:cubicBezTo>
                      <a:cubicBezTo>
                        <a:pt x="23615" y="24258"/>
                        <a:pt x="23716" y="24255"/>
                        <a:pt x="23818" y="24248"/>
                      </a:cubicBezTo>
                      <a:cubicBezTo>
                        <a:pt x="24281" y="24230"/>
                        <a:pt x="24691" y="23927"/>
                        <a:pt x="24816" y="23482"/>
                      </a:cubicBezTo>
                      <a:cubicBezTo>
                        <a:pt x="25012" y="22716"/>
                        <a:pt x="24175" y="22217"/>
                        <a:pt x="23462" y="21950"/>
                      </a:cubicBezTo>
                      <a:lnTo>
                        <a:pt x="19899" y="20596"/>
                      </a:lnTo>
                      <a:cubicBezTo>
                        <a:pt x="19668" y="20525"/>
                        <a:pt x="19543" y="20293"/>
                        <a:pt x="19596" y="20062"/>
                      </a:cubicBezTo>
                      <a:cubicBezTo>
                        <a:pt x="19632" y="19901"/>
                        <a:pt x="19774" y="19794"/>
                        <a:pt x="19935" y="19777"/>
                      </a:cubicBezTo>
                      <a:cubicBezTo>
                        <a:pt x="20097" y="19755"/>
                        <a:pt x="20261" y="19744"/>
                        <a:pt x="20424" y="19744"/>
                      </a:cubicBezTo>
                      <a:cubicBezTo>
                        <a:pt x="21064" y="19744"/>
                        <a:pt x="21700" y="19909"/>
                        <a:pt x="22268" y="20222"/>
                      </a:cubicBezTo>
                      <a:cubicBezTo>
                        <a:pt x="24235" y="21305"/>
                        <a:pt x="26468" y="22249"/>
                        <a:pt x="28746" y="22249"/>
                      </a:cubicBezTo>
                      <a:cubicBezTo>
                        <a:pt x="28902" y="22249"/>
                        <a:pt x="29059" y="22244"/>
                        <a:pt x="29216" y="22235"/>
                      </a:cubicBezTo>
                      <a:cubicBezTo>
                        <a:pt x="29661" y="22199"/>
                        <a:pt x="30178" y="22092"/>
                        <a:pt x="30338" y="21629"/>
                      </a:cubicBezTo>
                      <a:cubicBezTo>
                        <a:pt x="30427" y="21344"/>
                        <a:pt x="30356" y="21024"/>
                        <a:pt x="30142" y="20810"/>
                      </a:cubicBezTo>
                      <a:cubicBezTo>
                        <a:pt x="29804" y="20400"/>
                        <a:pt x="29287" y="20293"/>
                        <a:pt x="28788" y="20204"/>
                      </a:cubicBezTo>
                      <a:cubicBezTo>
                        <a:pt x="27648" y="19990"/>
                        <a:pt x="26490" y="19830"/>
                        <a:pt x="25333" y="19723"/>
                      </a:cubicBezTo>
                      <a:cubicBezTo>
                        <a:pt x="24584" y="19652"/>
                        <a:pt x="23622" y="19420"/>
                        <a:pt x="23533" y="18654"/>
                      </a:cubicBezTo>
                      <a:cubicBezTo>
                        <a:pt x="23991" y="18557"/>
                        <a:pt x="24449" y="18515"/>
                        <a:pt x="24906" y="18515"/>
                      </a:cubicBezTo>
                      <a:cubicBezTo>
                        <a:pt x="27659" y="18515"/>
                        <a:pt x="30404" y="20032"/>
                        <a:pt x="33213" y="20032"/>
                      </a:cubicBezTo>
                      <a:cubicBezTo>
                        <a:pt x="33601" y="20032"/>
                        <a:pt x="33991" y="20003"/>
                        <a:pt x="34382" y="19937"/>
                      </a:cubicBezTo>
                      <a:cubicBezTo>
                        <a:pt x="35077" y="19830"/>
                        <a:pt x="35665" y="19438"/>
                        <a:pt x="36039" y="18850"/>
                      </a:cubicBezTo>
                      <a:cubicBezTo>
                        <a:pt x="36199" y="18583"/>
                        <a:pt x="36342" y="18209"/>
                        <a:pt x="35968" y="17924"/>
                      </a:cubicBezTo>
                      <a:cubicBezTo>
                        <a:pt x="35790" y="17781"/>
                        <a:pt x="35576" y="17710"/>
                        <a:pt x="35344" y="17692"/>
                      </a:cubicBezTo>
                      <a:cubicBezTo>
                        <a:pt x="33157" y="17567"/>
                        <a:pt x="30970" y="17511"/>
                        <a:pt x="28771" y="17511"/>
                      </a:cubicBezTo>
                      <a:cubicBezTo>
                        <a:pt x="28463" y="17511"/>
                        <a:pt x="28154" y="17512"/>
                        <a:pt x="27844" y="17514"/>
                      </a:cubicBezTo>
                      <a:cubicBezTo>
                        <a:pt x="27506" y="17514"/>
                        <a:pt x="27132" y="17514"/>
                        <a:pt x="26847" y="17318"/>
                      </a:cubicBezTo>
                      <a:cubicBezTo>
                        <a:pt x="26669" y="17193"/>
                        <a:pt x="26562" y="16962"/>
                        <a:pt x="26597" y="16730"/>
                      </a:cubicBezTo>
                      <a:cubicBezTo>
                        <a:pt x="26633" y="16588"/>
                        <a:pt x="26722" y="16463"/>
                        <a:pt x="26865" y="16410"/>
                      </a:cubicBezTo>
                      <a:cubicBezTo>
                        <a:pt x="27488" y="16112"/>
                        <a:pt x="28169" y="15950"/>
                        <a:pt x="28851" y="15950"/>
                      </a:cubicBezTo>
                      <a:cubicBezTo>
                        <a:pt x="29026" y="15950"/>
                        <a:pt x="29202" y="15960"/>
                        <a:pt x="29376" y="15982"/>
                      </a:cubicBezTo>
                      <a:cubicBezTo>
                        <a:pt x="30840" y="16107"/>
                        <a:pt x="32310" y="16174"/>
                        <a:pt x="33779" y="16174"/>
                      </a:cubicBezTo>
                      <a:cubicBezTo>
                        <a:pt x="34617" y="16174"/>
                        <a:pt x="35454" y="16152"/>
                        <a:pt x="36288" y="16107"/>
                      </a:cubicBezTo>
                      <a:cubicBezTo>
                        <a:pt x="37909" y="16018"/>
                        <a:pt x="39602" y="15822"/>
                        <a:pt x="40973" y="14878"/>
                      </a:cubicBezTo>
                      <a:cubicBezTo>
                        <a:pt x="41294" y="14664"/>
                        <a:pt x="41472" y="14272"/>
                        <a:pt x="41401" y="13880"/>
                      </a:cubicBezTo>
                      <a:cubicBezTo>
                        <a:pt x="41277" y="13274"/>
                        <a:pt x="40650" y="13142"/>
                        <a:pt x="40067" y="13142"/>
                      </a:cubicBezTo>
                      <a:cubicBezTo>
                        <a:pt x="39982" y="13142"/>
                        <a:pt x="39897" y="13145"/>
                        <a:pt x="39816" y="13150"/>
                      </a:cubicBezTo>
                      <a:cubicBezTo>
                        <a:pt x="37197" y="13328"/>
                        <a:pt x="34578" y="13720"/>
                        <a:pt x="32013" y="14308"/>
                      </a:cubicBezTo>
                      <a:cubicBezTo>
                        <a:pt x="31954" y="14323"/>
                        <a:pt x="31895" y="14330"/>
                        <a:pt x="31837" y="14330"/>
                      </a:cubicBezTo>
                      <a:cubicBezTo>
                        <a:pt x="31558" y="14330"/>
                        <a:pt x="31297" y="14160"/>
                        <a:pt x="31193" y="13880"/>
                      </a:cubicBezTo>
                      <a:cubicBezTo>
                        <a:pt x="31087" y="13524"/>
                        <a:pt x="31389" y="13256"/>
                        <a:pt x="31674" y="13096"/>
                      </a:cubicBezTo>
                      <a:cubicBezTo>
                        <a:pt x="32761" y="12508"/>
                        <a:pt x="34062" y="12473"/>
                        <a:pt x="35309" y="12401"/>
                      </a:cubicBezTo>
                      <a:cubicBezTo>
                        <a:pt x="37535" y="12277"/>
                        <a:pt x="39762" y="11992"/>
                        <a:pt x="41953" y="11564"/>
                      </a:cubicBezTo>
                      <a:cubicBezTo>
                        <a:pt x="42612" y="11422"/>
                        <a:pt x="43289" y="11261"/>
                        <a:pt x="43770" y="10745"/>
                      </a:cubicBezTo>
                      <a:cubicBezTo>
                        <a:pt x="43966" y="10549"/>
                        <a:pt x="44055" y="10264"/>
                        <a:pt x="44020" y="9979"/>
                      </a:cubicBezTo>
                      <a:cubicBezTo>
                        <a:pt x="43934" y="9427"/>
                        <a:pt x="43392" y="9238"/>
                        <a:pt x="42812" y="9238"/>
                      </a:cubicBezTo>
                      <a:cubicBezTo>
                        <a:pt x="42550" y="9238"/>
                        <a:pt x="42281" y="9276"/>
                        <a:pt x="42042" y="9337"/>
                      </a:cubicBezTo>
                      <a:cubicBezTo>
                        <a:pt x="39798" y="9907"/>
                        <a:pt x="37607" y="10869"/>
                        <a:pt x="35291" y="10941"/>
                      </a:cubicBezTo>
                      <a:cubicBezTo>
                        <a:pt x="35166" y="10371"/>
                        <a:pt x="35879" y="10014"/>
                        <a:pt x="36449" y="9872"/>
                      </a:cubicBezTo>
                      <a:lnTo>
                        <a:pt x="43913" y="8126"/>
                      </a:lnTo>
                      <a:cubicBezTo>
                        <a:pt x="44412" y="8019"/>
                        <a:pt x="44910" y="7823"/>
                        <a:pt x="45356" y="7574"/>
                      </a:cubicBezTo>
                      <a:cubicBezTo>
                        <a:pt x="45904" y="7266"/>
                        <a:pt x="45662" y="6447"/>
                        <a:pt x="45057" y="6447"/>
                      </a:cubicBezTo>
                      <a:cubicBezTo>
                        <a:pt x="45032" y="6447"/>
                        <a:pt x="45007" y="6449"/>
                        <a:pt x="44982" y="6451"/>
                      </a:cubicBezTo>
                      <a:cubicBezTo>
                        <a:pt x="43325" y="6630"/>
                        <a:pt x="41704" y="7021"/>
                        <a:pt x="40136" y="7592"/>
                      </a:cubicBezTo>
                      <a:cubicBezTo>
                        <a:pt x="40012" y="6897"/>
                        <a:pt x="40849" y="6487"/>
                        <a:pt x="41526" y="6291"/>
                      </a:cubicBezTo>
                      <a:cubicBezTo>
                        <a:pt x="43503" y="5703"/>
                        <a:pt x="45391" y="4902"/>
                        <a:pt x="47173" y="3886"/>
                      </a:cubicBezTo>
                      <a:cubicBezTo>
                        <a:pt x="47565" y="3655"/>
                        <a:pt x="48010" y="3352"/>
                        <a:pt x="47957" y="2853"/>
                      </a:cubicBezTo>
                      <a:cubicBezTo>
                        <a:pt x="47921" y="2568"/>
                        <a:pt x="47743" y="2318"/>
                        <a:pt x="47476" y="2194"/>
                      </a:cubicBezTo>
                      <a:cubicBezTo>
                        <a:pt x="47276" y="2098"/>
                        <a:pt x="47074" y="2060"/>
                        <a:pt x="46872" y="2060"/>
                      </a:cubicBezTo>
                      <a:cubicBezTo>
                        <a:pt x="46549" y="2060"/>
                        <a:pt x="46225" y="2156"/>
                        <a:pt x="45908" y="2265"/>
                      </a:cubicBezTo>
                      <a:cubicBezTo>
                        <a:pt x="43770" y="2942"/>
                        <a:pt x="41757" y="4011"/>
                        <a:pt x="39994" y="5418"/>
                      </a:cubicBezTo>
                      <a:cubicBezTo>
                        <a:pt x="40243" y="3548"/>
                        <a:pt x="42434" y="2568"/>
                        <a:pt x="43200" y="840"/>
                      </a:cubicBezTo>
                      <a:cubicBezTo>
                        <a:pt x="43289" y="626"/>
                        <a:pt x="43361" y="395"/>
                        <a:pt x="43129" y="163"/>
                      </a:cubicBezTo>
                      <a:cubicBezTo>
                        <a:pt x="43011" y="56"/>
                        <a:pt x="42861" y="0"/>
                        <a:pt x="4270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0" name="Google Shape;2610;p8"/>
                <p:cNvSpPr/>
                <p:nvPr/>
              </p:nvSpPr>
              <p:spPr>
                <a:xfrm>
                  <a:off x="2387128" y="4800796"/>
                  <a:ext cx="29392" cy="22761"/>
                </a:xfrm>
                <a:custGeom>
                  <a:rect b="b" l="l" r="r" t="t"/>
                  <a:pathLst>
                    <a:path extrusionOk="0" h="429" w="554">
                      <a:moveTo>
                        <a:pt x="268" y="1"/>
                      </a:moveTo>
                      <a:cubicBezTo>
                        <a:pt x="1" y="1"/>
                        <a:pt x="19" y="428"/>
                        <a:pt x="286" y="428"/>
                      </a:cubicBezTo>
                      <a:cubicBezTo>
                        <a:pt x="553"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1" name="Google Shape;2611;p8"/>
                <p:cNvSpPr/>
                <p:nvPr/>
              </p:nvSpPr>
              <p:spPr>
                <a:xfrm>
                  <a:off x="2259692" y="4692195"/>
                  <a:ext cx="29286" cy="21646"/>
                </a:xfrm>
                <a:custGeom>
                  <a:rect b="b" l="l" r="r" t="t"/>
                  <a:pathLst>
                    <a:path extrusionOk="0" h="408" w="552">
                      <a:moveTo>
                        <a:pt x="225" y="0"/>
                      </a:moveTo>
                      <a:cubicBezTo>
                        <a:pt x="113" y="0"/>
                        <a:pt x="0" y="124"/>
                        <a:pt x="69" y="248"/>
                      </a:cubicBezTo>
                      <a:lnTo>
                        <a:pt x="105" y="302"/>
                      </a:lnTo>
                      <a:cubicBezTo>
                        <a:pt x="145" y="377"/>
                        <a:pt x="203" y="407"/>
                        <a:pt x="261" y="407"/>
                      </a:cubicBezTo>
                      <a:cubicBezTo>
                        <a:pt x="409" y="407"/>
                        <a:pt x="551" y="211"/>
                        <a:pt x="372" y="70"/>
                      </a:cubicBezTo>
                      <a:lnTo>
                        <a:pt x="319" y="35"/>
                      </a:lnTo>
                      <a:cubicBezTo>
                        <a:pt x="291" y="11"/>
                        <a:pt x="258" y="0"/>
                        <a:pt x="22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2" name="Google Shape;2612;p8"/>
                <p:cNvSpPr/>
                <p:nvPr/>
              </p:nvSpPr>
              <p:spPr>
                <a:xfrm>
                  <a:off x="2063922" y="4900061"/>
                  <a:ext cx="16129" cy="12309"/>
                </a:xfrm>
                <a:custGeom>
                  <a:rect b="b" l="l" r="r" t="t"/>
                  <a:pathLst>
                    <a:path extrusionOk="0" h="232" w="304">
                      <a:moveTo>
                        <a:pt x="161" y="0"/>
                      </a:moveTo>
                      <a:cubicBezTo>
                        <a:pt x="0" y="0"/>
                        <a:pt x="0" y="232"/>
                        <a:pt x="143" y="232"/>
                      </a:cubicBezTo>
                      <a:cubicBezTo>
                        <a:pt x="285" y="232"/>
                        <a:pt x="303" y="0"/>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3" name="Google Shape;2613;p8"/>
                <p:cNvSpPr/>
                <p:nvPr/>
              </p:nvSpPr>
              <p:spPr>
                <a:xfrm>
                  <a:off x="2134803" y="4983196"/>
                  <a:ext cx="35971" cy="29392"/>
                </a:xfrm>
                <a:custGeom>
                  <a:rect b="b" l="l" r="r" t="t"/>
                  <a:pathLst>
                    <a:path extrusionOk="0" h="554" w="678">
                      <a:moveTo>
                        <a:pt x="339" y="1"/>
                      </a:moveTo>
                      <a:cubicBezTo>
                        <a:pt x="0" y="37"/>
                        <a:pt x="0" y="518"/>
                        <a:pt x="339" y="553"/>
                      </a:cubicBezTo>
                      <a:cubicBezTo>
                        <a:pt x="677" y="518"/>
                        <a:pt x="677" y="37"/>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4" name="Google Shape;2614;p8"/>
                <p:cNvSpPr/>
                <p:nvPr/>
              </p:nvSpPr>
              <p:spPr>
                <a:xfrm>
                  <a:off x="1875846" y="5135143"/>
                  <a:ext cx="25573" cy="29392"/>
                </a:xfrm>
                <a:custGeom>
                  <a:rect b="b" l="l" r="r" t="t"/>
                  <a:pathLst>
                    <a:path extrusionOk="0" h="554" w="482">
                      <a:moveTo>
                        <a:pt x="248" y="0"/>
                      </a:moveTo>
                      <a:cubicBezTo>
                        <a:pt x="200" y="0"/>
                        <a:pt x="168" y="26"/>
                        <a:pt x="125" y="41"/>
                      </a:cubicBezTo>
                      <a:cubicBezTo>
                        <a:pt x="72" y="112"/>
                        <a:pt x="36" y="183"/>
                        <a:pt x="0" y="254"/>
                      </a:cubicBezTo>
                      <a:cubicBezTo>
                        <a:pt x="0" y="290"/>
                        <a:pt x="0" y="308"/>
                        <a:pt x="0" y="343"/>
                      </a:cubicBezTo>
                      <a:cubicBezTo>
                        <a:pt x="18" y="397"/>
                        <a:pt x="54" y="450"/>
                        <a:pt x="107" y="504"/>
                      </a:cubicBezTo>
                      <a:cubicBezTo>
                        <a:pt x="138" y="535"/>
                        <a:pt x="187" y="554"/>
                        <a:pt x="241" y="554"/>
                      </a:cubicBezTo>
                      <a:cubicBezTo>
                        <a:pt x="279" y="554"/>
                        <a:pt x="319" y="544"/>
                        <a:pt x="357" y="522"/>
                      </a:cubicBezTo>
                      <a:cubicBezTo>
                        <a:pt x="392" y="504"/>
                        <a:pt x="410" y="468"/>
                        <a:pt x="428" y="450"/>
                      </a:cubicBezTo>
                      <a:cubicBezTo>
                        <a:pt x="464" y="379"/>
                        <a:pt x="428" y="343"/>
                        <a:pt x="446" y="290"/>
                      </a:cubicBezTo>
                      <a:lnTo>
                        <a:pt x="446" y="290"/>
                      </a:lnTo>
                      <a:lnTo>
                        <a:pt x="481" y="308"/>
                      </a:lnTo>
                      <a:cubicBezTo>
                        <a:pt x="481" y="290"/>
                        <a:pt x="481" y="272"/>
                        <a:pt x="481" y="254"/>
                      </a:cubicBezTo>
                      <a:cubicBezTo>
                        <a:pt x="481" y="183"/>
                        <a:pt x="464" y="148"/>
                        <a:pt x="428" y="94"/>
                      </a:cubicBezTo>
                      <a:cubicBezTo>
                        <a:pt x="392" y="41"/>
                        <a:pt x="339" y="5"/>
                        <a:pt x="285" y="5"/>
                      </a:cubicBezTo>
                      <a:cubicBezTo>
                        <a:pt x="272" y="2"/>
                        <a:pt x="259" y="0"/>
                        <a:pt x="24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5" name="Google Shape;2615;p8"/>
                <p:cNvSpPr/>
                <p:nvPr/>
              </p:nvSpPr>
              <p:spPr>
                <a:xfrm>
                  <a:off x="1807777" y="5002137"/>
                  <a:ext cx="34114" cy="24618"/>
                </a:xfrm>
                <a:custGeom>
                  <a:rect b="b" l="l" r="r" t="t"/>
                  <a:pathLst>
                    <a:path extrusionOk="0" h="464" w="643">
                      <a:moveTo>
                        <a:pt x="286" y="0"/>
                      </a:moveTo>
                      <a:cubicBezTo>
                        <a:pt x="1" y="0"/>
                        <a:pt x="54" y="463"/>
                        <a:pt x="339" y="463"/>
                      </a:cubicBezTo>
                      <a:cubicBezTo>
                        <a:pt x="642" y="463"/>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6" name="Google Shape;2616;p8"/>
                <p:cNvSpPr/>
                <p:nvPr/>
              </p:nvSpPr>
              <p:spPr>
                <a:xfrm>
                  <a:off x="1701935" y="5224221"/>
                  <a:ext cx="34061" cy="24618"/>
                </a:xfrm>
                <a:custGeom>
                  <a:rect b="b" l="l" r="r" t="t"/>
                  <a:pathLst>
                    <a:path extrusionOk="0" h="464" w="642">
                      <a:moveTo>
                        <a:pt x="286" y="1"/>
                      </a:moveTo>
                      <a:cubicBezTo>
                        <a:pt x="1" y="1"/>
                        <a:pt x="54" y="464"/>
                        <a:pt x="357" y="464"/>
                      </a:cubicBezTo>
                      <a:cubicBezTo>
                        <a:pt x="642" y="464"/>
                        <a:pt x="588"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7" name="Google Shape;2617;p8"/>
                <p:cNvSpPr/>
                <p:nvPr/>
              </p:nvSpPr>
              <p:spPr>
                <a:xfrm>
                  <a:off x="1553330" y="5334839"/>
                  <a:ext cx="35547" cy="26050"/>
                </a:xfrm>
                <a:custGeom>
                  <a:rect b="b" l="l" r="r" t="t"/>
                  <a:pathLst>
                    <a:path extrusionOk="0" h="491" w="670">
                      <a:moveTo>
                        <a:pt x="343" y="1"/>
                      </a:moveTo>
                      <a:cubicBezTo>
                        <a:pt x="162" y="1"/>
                        <a:pt x="1" y="228"/>
                        <a:pt x="165" y="392"/>
                      </a:cubicBezTo>
                      <a:lnTo>
                        <a:pt x="183" y="410"/>
                      </a:lnTo>
                      <a:cubicBezTo>
                        <a:pt x="231" y="466"/>
                        <a:pt x="288" y="490"/>
                        <a:pt x="343" y="490"/>
                      </a:cubicBezTo>
                      <a:cubicBezTo>
                        <a:pt x="513" y="490"/>
                        <a:pt x="669" y="268"/>
                        <a:pt x="521" y="107"/>
                      </a:cubicBezTo>
                      <a:lnTo>
                        <a:pt x="503" y="71"/>
                      </a:lnTo>
                      <a:cubicBezTo>
                        <a:pt x="454" y="21"/>
                        <a:pt x="397" y="1"/>
                        <a:pt x="3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8" name="Google Shape;2618;p8"/>
                <p:cNvSpPr/>
                <p:nvPr/>
              </p:nvSpPr>
              <p:spPr>
                <a:xfrm>
                  <a:off x="2070554" y="5350861"/>
                  <a:ext cx="45415" cy="33159"/>
                </a:xfrm>
                <a:custGeom>
                  <a:rect b="b" l="l" r="r" t="t"/>
                  <a:pathLst>
                    <a:path extrusionOk="0" h="625" w="856">
                      <a:moveTo>
                        <a:pt x="392" y="1"/>
                      </a:moveTo>
                      <a:cubicBezTo>
                        <a:pt x="0" y="1"/>
                        <a:pt x="71" y="624"/>
                        <a:pt x="463" y="624"/>
                      </a:cubicBezTo>
                      <a:cubicBezTo>
                        <a:pt x="855" y="624"/>
                        <a:pt x="766"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19" name="Google Shape;2619;p8"/>
                <p:cNvSpPr/>
                <p:nvPr/>
              </p:nvSpPr>
              <p:spPr>
                <a:xfrm>
                  <a:off x="1911763" y="5383967"/>
                  <a:ext cx="20851" cy="15174"/>
                </a:xfrm>
                <a:custGeom>
                  <a:rect b="b" l="l" r="r" t="t"/>
                  <a:pathLst>
                    <a:path extrusionOk="0" h="286" w="393">
                      <a:moveTo>
                        <a:pt x="178" y="0"/>
                      </a:moveTo>
                      <a:cubicBezTo>
                        <a:pt x="0" y="0"/>
                        <a:pt x="18" y="285"/>
                        <a:pt x="196" y="285"/>
                      </a:cubicBezTo>
                      <a:cubicBezTo>
                        <a:pt x="392" y="285"/>
                        <a:pt x="374" y="0"/>
                        <a:pt x="17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0" name="Google Shape;2620;p8"/>
                <p:cNvSpPr/>
                <p:nvPr/>
              </p:nvSpPr>
              <p:spPr>
                <a:xfrm>
                  <a:off x="1630099" y="4920858"/>
                  <a:ext cx="44460" cy="31249"/>
                </a:xfrm>
                <a:custGeom>
                  <a:rect b="b" l="l" r="r" t="t"/>
                  <a:pathLst>
                    <a:path extrusionOk="0" h="589" w="838">
                      <a:moveTo>
                        <a:pt x="375" y="0"/>
                      </a:moveTo>
                      <a:cubicBezTo>
                        <a:pt x="1" y="0"/>
                        <a:pt x="54" y="588"/>
                        <a:pt x="446" y="588"/>
                      </a:cubicBezTo>
                      <a:cubicBezTo>
                        <a:pt x="838" y="588"/>
                        <a:pt x="767"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1" name="Google Shape;2621;p8"/>
                <p:cNvSpPr/>
                <p:nvPr/>
              </p:nvSpPr>
              <p:spPr>
                <a:xfrm>
                  <a:off x="1548237" y="5150741"/>
                  <a:ext cx="24830" cy="19312"/>
                </a:xfrm>
                <a:custGeom>
                  <a:rect b="b" l="l" r="r" t="t"/>
                  <a:pathLst>
                    <a:path extrusionOk="0" h="364" w="468">
                      <a:moveTo>
                        <a:pt x="223" y="0"/>
                      </a:moveTo>
                      <a:cubicBezTo>
                        <a:pt x="104" y="0"/>
                        <a:pt x="1" y="150"/>
                        <a:pt x="118" y="281"/>
                      </a:cubicBezTo>
                      <a:lnTo>
                        <a:pt x="154" y="317"/>
                      </a:lnTo>
                      <a:cubicBezTo>
                        <a:pt x="183" y="350"/>
                        <a:pt x="217" y="364"/>
                        <a:pt x="250" y="364"/>
                      </a:cubicBezTo>
                      <a:cubicBezTo>
                        <a:pt x="361" y="364"/>
                        <a:pt x="468" y="212"/>
                        <a:pt x="386" y="103"/>
                      </a:cubicBezTo>
                      <a:lnTo>
                        <a:pt x="350" y="67"/>
                      </a:lnTo>
                      <a:cubicBezTo>
                        <a:pt x="312" y="20"/>
                        <a:pt x="267" y="0"/>
                        <a:pt x="22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2" name="Google Shape;2622;p8"/>
                <p:cNvSpPr/>
                <p:nvPr/>
              </p:nvSpPr>
              <p:spPr>
                <a:xfrm>
                  <a:off x="1324826" y="5435005"/>
                  <a:ext cx="31249" cy="23663"/>
                </a:xfrm>
                <a:custGeom>
                  <a:rect b="b" l="l" r="r" t="t"/>
                  <a:pathLst>
                    <a:path extrusionOk="0" h="446" w="589">
                      <a:moveTo>
                        <a:pt x="286" y="0"/>
                      </a:moveTo>
                      <a:cubicBezTo>
                        <a:pt x="1" y="0"/>
                        <a:pt x="36" y="446"/>
                        <a:pt x="321" y="446"/>
                      </a:cubicBezTo>
                      <a:cubicBezTo>
                        <a:pt x="588"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3" name="Google Shape;2623;p8"/>
                <p:cNvSpPr/>
                <p:nvPr/>
              </p:nvSpPr>
              <p:spPr>
                <a:xfrm>
                  <a:off x="1836161" y="5599419"/>
                  <a:ext cx="31249" cy="23716"/>
                </a:xfrm>
                <a:custGeom>
                  <a:rect b="b" l="l" r="r" t="t"/>
                  <a:pathLst>
                    <a:path extrusionOk="0" h="447" w="589">
                      <a:moveTo>
                        <a:pt x="285" y="1"/>
                      </a:moveTo>
                      <a:cubicBezTo>
                        <a:pt x="0" y="1"/>
                        <a:pt x="36" y="446"/>
                        <a:pt x="321" y="446"/>
                      </a:cubicBezTo>
                      <a:cubicBezTo>
                        <a:pt x="588"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4" name="Google Shape;2624;p8"/>
                <p:cNvSpPr/>
                <p:nvPr/>
              </p:nvSpPr>
              <p:spPr>
                <a:xfrm>
                  <a:off x="1666017" y="5549336"/>
                  <a:ext cx="32204" cy="24405"/>
                </a:xfrm>
                <a:custGeom>
                  <a:rect b="b" l="l" r="r" t="t"/>
                  <a:pathLst>
                    <a:path extrusionOk="0" h="460" w="607">
                      <a:moveTo>
                        <a:pt x="323" y="1"/>
                      </a:moveTo>
                      <a:cubicBezTo>
                        <a:pt x="210" y="1"/>
                        <a:pt x="90" y="63"/>
                        <a:pt x="54" y="179"/>
                      </a:cubicBezTo>
                      <a:lnTo>
                        <a:pt x="36" y="232"/>
                      </a:lnTo>
                      <a:cubicBezTo>
                        <a:pt x="1" y="384"/>
                        <a:pt x="152" y="459"/>
                        <a:pt x="303" y="459"/>
                      </a:cubicBezTo>
                      <a:cubicBezTo>
                        <a:pt x="455" y="459"/>
                        <a:pt x="606" y="384"/>
                        <a:pt x="571" y="232"/>
                      </a:cubicBezTo>
                      <a:lnTo>
                        <a:pt x="553" y="232"/>
                      </a:lnTo>
                      <a:lnTo>
                        <a:pt x="553" y="197"/>
                      </a:lnTo>
                      <a:cubicBezTo>
                        <a:pt x="544" y="63"/>
                        <a:pt x="437" y="1"/>
                        <a:pt x="32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5" name="Google Shape;2625;p8"/>
                <p:cNvSpPr/>
                <p:nvPr/>
              </p:nvSpPr>
              <p:spPr>
                <a:xfrm>
                  <a:off x="1196276" y="5523817"/>
                  <a:ext cx="46370" cy="35016"/>
                </a:xfrm>
                <a:custGeom>
                  <a:rect b="b" l="l" r="r" t="t"/>
                  <a:pathLst>
                    <a:path extrusionOk="0" h="660" w="874">
                      <a:moveTo>
                        <a:pt x="446" y="1"/>
                      </a:moveTo>
                      <a:cubicBezTo>
                        <a:pt x="19" y="1"/>
                        <a:pt x="1" y="660"/>
                        <a:pt x="428" y="660"/>
                      </a:cubicBezTo>
                      <a:cubicBezTo>
                        <a:pt x="856" y="660"/>
                        <a:pt x="874"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6" name="Google Shape;2626;p8"/>
                <p:cNvSpPr/>
                <p:nvPr/>
              </p:nvSpPr>
              <p:spPr>
                <a:xfrm>
                  <a:off x="1041518" y="5603239"/>
                  <a:ext cx="30082" cy="27429"/>
                </a:xfrm>
                <a:custGeom>
                  <a:rect b="b" l="l" r="r" t="t"/>
                  <a:pathLst>
                    <a:path extrusionOk="0" h="517" w="567">
                      <a:moveTo>
                        <a:pt x="299" y="0"/>
                      </a:moveTo>
                      <a:cubicBezTo>
                        <a:pt x="284" y="0"/>
                        <a:pt x="269" y="2"/>
                        <a:pt x="254" y="5"/>
                      </a:cubicBezTo>
                      <a:lnTo>
                        <a:pt x="254" y="5"/>
                      </a:lnTo>
                      <a:cubicBezTo>
                        <a:pt x="247" y="5"/>
                        <a:pt x="239" y="7"/>
                        <a:pt x="229" y="11"/>
                      </a:cubicBezTo>
                      <a:lnTo>
                        <a:pt x="229" y="11"/>
                      </a:lnTo>
                      <a:cubicBezTo>
                        <a:pt x="211" y="16"/>
                        <a:pt x="193" y="23"/>
                        <a:pt x="175" y="32"/>
                      </a:cubicBezTo>
                      <a:lnTo>
                        <a:pt x="175" y="32"/>
                      </a:lnTo>
                      <a:cubicBezTo>
                        <a:pt x="156" y="38"/>
                        <a:pt x="139" y="45"/>
                        <a:pt x="127" y="61"/>
                      </a:cubicBezTo>
                      <a:lnTo>
                        <a:pt x="127" y="61"/>
                      </a:lnTo>
                      <a:cubicBezTo>
                        <a:pt x="51" y="117"/>
                        <a:pt x="0" y="206"/>
                        <a:pt x="32" y="302"/>
                      </a:cubicBezTo>
                      <a:lnTo>
                        <a:pt x="32" y="302"/>
                      </a:lnTo>
                      <a:cubicBezTo>
                        <a:pt x="45" y="407"/>
                        <a:pt x="141" y="501"/>
                        <a:pt x="264" y="517"/>
                      </a:cubicBezTo>
                      <a:lnTo>
                        <a:pt x="513" y="339"/>
                      </a:lnTo>
                      <a:cubicBezTo>
                        <a:pt x="566" y="178"/>
                        <a:pt x="459" y="18"/>
                        <a:pt x="29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7" name="Google Shape;2627;p8"/>
                <p:cNvSpPr/>
                <p:nvPr/>
              </p:nvSpPr>
              <p:spPr>
                <a:xfrm>
                  <a:off x="1116907" y="5199604"/>
                  <a:ext cx="37828" cy="28437"/>
                </a:xfrm>
                <a:custGeom>
                  <a:rect b="b" l="l" r="r" t="t"/>
                  <a:pathLst>
                    <a:path extrusionOk="0" h="536" w="713">
                      <a:moveTo>
                        <a:pt x="374" y="1"/>
                      </a:moveTo>
                      <a:cubicBezTo>
                        <a:pt x="368" y="1"/>
                        <a:pt x="363" y="1"/>
                        <a:pt x="357" y="1"/>
                      </a:cubicBezTo>
                      <a:cubicBezTo>
                        <a:pt x="0" y="1"/>
                        <a:pt x="0" y="536"/>
                        <a:pt x="357" y="536"/>
                      </a:cubicBezTo>
                      <a:cubicBezTo>
                        <a:pt x="707" y="518"/>
                        <a:pt x="713" y="1"/>
                        <a:pt x="3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8" name="Google Shape;2628;p8"/>
                <p:cNvSpPr/>
                <p:nvPr/>
              </p:nvSpPr>
              <p:spPr>
                <a:xfrm>
                  <a:off x="995042" y="5435164"/>
                  <a:ext cx="32310" cy="24193"/>
                </a:xfrm>
                <a:custGeom>
                  <a:rect b="b" l="l" r="r" t="t"/>
                  <a:pathLst>
                    <a:path extrusionOk="0" h="456" w="609">
                      <a:moveTo>
                        <a:pt x="327" y="1"/>
                      </a:moveTo>
                      <a:cubicBezTo>
                        <a:pt x="302" y="1"/>
                        <a:pt x="275" y="5"/>
                        <a:pt x="249" y="15"/>
                      </a:cubicBezTo>
                      <a:lnTo>
                        <a:pt x="195" y="51"/>
                      </a:lnTo>
                      <a:cubicBezTo>
                        <a:pt x="0" y="204"/>
                        <a:pt x="154" y="455"/>
                        <a:pt x="341" y="455"/>
                      </a:cubicBezTo>
                      <a:cubicBezTo>
                        <a:pt x="393" y="455"/>
                        <a:pt x="448" y="436"/>
                        <a:pt x="498" y="389"/>
                      </a:cubicBezTo>
                      <a:lnTo>
                        <a:pt x="516" y="336"/>
                      </a:lnTo>
                      <a:cubicBezTo>
                        <a:pt x="608" y="182"/>
                        <a:pt x="488" y="1"/>
                        <a:pt x="3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29" name="Google Shape;2629;p8"/>
                <p:cNvSpPr/>
                <p:nvPr/>
              </p:nvSpPr>
              <p:spPr>
                <a:xfrm>
                  <a:off x="736032" y="5546524"/>
                  <a:ext cx="27429" cy="29339"/>
                </a:xfrm>
                <a:custGeom>
                  <a:rect b="b" l="l" r="r" t="t"/>
                  <a:pathLst>
                    <a:path extrusionOk="0" h="553" w="517">
                      <a:moveTo>
                        <a:pt x="250" y="0"/>
                      </a:moveTo>
                      <a:cubicBezTo>
                        <a:pt x="161" y="143"/>
                        <a:pt x="89" y="285"/>
                        <a:pt x="0" y="410"/>
                      </a:cubicBezTo>
                      <a:cubicBezTo>
                        <a:pt x="40" y="481"/>
                        <a:pt x="102" y="510"/>
                        <a:pt x="168" y="510"/>
                      </a:cubicBezTo>
                      <a:cubicBezTo>
                        <a:pt x="193" y="510"/>
                        <a:pt x="219" y="506"/>
                        <a:pt x="244" y="498"/>
                      </a:cubicBezTo>
                      <a:lnTo>
                        <a:pt x="244" y="498"/>
                      </a:lnTo>
                      <a:cubicBezTo>
                        <a:pt x="241" y="534"/>
                        <a:pt x="255" y="552"/>
                        <a:pt x="286" y="552"/>
                      </a:cubicBezTo>
                      <a:cubicBezTo>
                        <a:pt x="303" y="552"/>
                        <a:pt x="327" y="546"/>
                        <a:pt x="357" y="535"/>
                      </a:cubicBezTo>
                      <a:cubicBezTo>
                        <a:pt x="374" y="517"/>
                        <a:pt x="410" y="499"/>
                        <a:pt x="446" y="481"/>
                      </a:cubicBezTo>
                      <a:cubicBezTo>
                        <a:pt x="481" y="428"/>
                        <a:pt x="517" y="357"/>
                        <a:pt x="517" y="285"/>
                      </a:cubicBezTo>
                      <a:cubicBezTo>
                        <a:pt x="517" y="242"/>
                        <a:pt x="508" y="201"/>
                        <a:pt x="492" y="164"/>
                      </a:cubicBezTo>
                      <a:lnTo>
                        <a:pt x="492" y="164"/>
                      </a:lnTo>
                      <a:cubicBezTo>
                        <a:pt x="484" y="138"/>
                        <a:pt x="469" y="113"/>
                        <a:pt x="446" y="89"/>
                      </a:cubicBezTo>
                      <a:lnTo>
                        <a:pt x="446" y="89"/>
                      </a:lnTo>
                      <a:cubicBezTo>
                        <a:pt x="445" y="90"/>
                        <a:pt x="445" y="91"/>
                        <a:pt x="445" y="91"/>
                      </a:cubicBezTo>
                      <a:lnTo>
                        <a:pt x="445" y="91"/>
                      </a:lnTo>
                      <a:cubicBezTo>
                        <a:pt x="395" y="35"/>
                        <a:pt x="325" y="0"/>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0" name="Google Shape;2630;p8"/>
                <p:cNvSpPr/>
                <p:nvPr/>
              </p:nvSpPr>
              <p:spPr>
                <a:xfrm>
                  <a:off x="822033" y="5650457"/>
                  <a:ext cx="32204" cy="23716"/>
                </a:xfrm>
                <a:custGeom>
                  <a:rect b="b" l="l" r="r" t="t"/>
                  <a:pathLst>
                    <a:path extrusionOk="0" h="447" w="607">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1" name="Google Shape;2631;p8"/>
                <p:cNvSpPr/>
                <p:nvPr/>
              </p:nvSpPr>
              <p:spPr>
                <a:xfrm>
                  <a:off x="898590" y="5218544"/>
                  <a:ext cx="45415" cy="32204"/>
                </a:xfrm>
                <a:custGeom>
                  <a:rect b="b" l="l" r="r" t="t"/>
                  <a:pathLst>
                    <a:path extrusionOk="0" h="607" w="856">
                      <a:moveTo>
                        <a:pt x="392" y="1"/>
                      </a:moveTo>
                      <a:cubicBezTo>
                        <a:pt x="0" y="1"/>
                        <a:pt x="72" y="606"/>
                        <a:pt x="464"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2" name="Google Shape;2632;p8"/>
                <p:cNvSpPr/>
                <p:nvPr/>
              </p:nvSpPr>
              <p:spPr>
                <a:xfrm>
                  <a:off x="524294" y="5558780"/>
                  <a:ext cx="35971" cy="26528"/>
                </a:xfrm>
                <a:custGeom>
                  <a:rect b="b" l="l" r="r" t="t"/>
                  <a:pathLst>
                    <a:path extrusionOk="0" h="500" w="678">
                      <a:moveTo>
                        <a:pt x="339" y="1"/>
                      </a:moveTo>
                      <a:cubicBezTo>
                        <a:pt x="19" y="1"/>
                        <a:pt x="1" y="500"/>
                        <a:pt x="304" y="500"/>
                      </a:cubicBezTo>
                      <a:cubicBezTo>
                        <a:pt x="624" y="500"/>
                        <a:pt x="678"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3" name="Google Shape;2633;p8"/>
                <p:cNvSpPr/>
                <p:nvPr/>
              </p:nvSpPr>
              <p:spPr>
                <a:xfrm>
                  <a:off x="664197" y="5211010"/>
                  <a:ext cx="39738" cy="30294"/>
                </a:xfrm>
                <a:custGeom>
                  <a:rect b="b" l="l" r="r" t="t"/>
                  <a:pathLst>
                    <a:path extrusionOk="0" h="571" w="749">
                      <a:moveTo>
                        <a:pt x="375" y="0"/>
                      </a:moveTo>
                      <a:cubicBezTo>
                        <a:pt x="0" y="0"/>
                        <a:pt x="36" y="570"/>
                        <a:pt x="392" y="570"/>
                      </a:cubicBezTo>
                      <a:cubicBezTo>
                        <a:pt x="749" y="570"/>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4" name="Google Shape;2634;p8"/>
                <p:cNvSpPr/>
                <p:nvPr/>
              </p:nvSpPr>
              <p:spPr>
                <a:xfrm>
                  <a:off x="1372522" y="5023570"/>
                  <a:ext cx="42285" cy="30241"/>
                </a:xfrm>
                <a:custGeom>
                  <a:rect b="b" l="l" r="r" t="t"/>
                  <a:pathLst>
                    <a:path extrusionOk="0" h="570" w="797">
                      <a:moveTo>
                        <a:pt x="391" y="0"/>
                      </a:moveTo>
                      <a:cubicBezTo>
                        <a:pt x="331" y="0"/>
                        <a:pt x="268" y="23"/>
                        <a:pt x="206" y="77"/>
                      </a:cubicBezTo>
                      <a:lnTo>
                        <a:pt x="135" y="166"/>
                      </a:lnTo>
                      <a:cubicBezTo>
                        <a:pt x="1" y="330"/>
                        <a:pt x="166" y="570"/>
                        <a:pt x="360" y="570"/>
                      </a:cubicBezTo>
                      <a:cubicBezTo>
                        <a:pt x="397" y="570"/>
                        <a:pt x="436" y="561"/>
                        <a:pt x="473" y="540"/>
                      </a:cubicBezTo>
                      <a:lnTo>
                        <a:pt x="527" y="505"/>
                      </a:lnTo>
                      <a:cubicBezTo>
                        <a:pt x="796" y="349"/>
                        <a:pt x="625" y="0"/>
                        <a:pt x="3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2635" name="Google Shape;2635;p8"/>
            <p:cNvSpPr/>
            <p:nvPr/>
          </p:nvSpPr>
          <p:spPr>
            <a:xfrm>
              <a:off x="-569204" y="4639194"/>
              <a:ext cx="40693" cy="30294"/>
            </a:xfrm>
            <a:custGeom>
              <a:rect b="b" l="l" r="r" t="t"/>
              <a:pathLst>
                <a:path extrusionOk="0" h="571" w="767">
                  <a:moveTo>
                    <a:pt x="375" y="0"/>
                  </a:moveTo>
                  <a:cubicBezTo>
                    <a:pt x="1" y="0"/>
                    <a:pt x="36" y="571"/>
                    <a:pt x="393" y="571"/>
                  </a:cubicBezTo>
                  <a:cubicBezTo>
                    <a:pt x="767" y="571"/>
                    <a:pt x="731" y="0"/>
                    <a:pt x="37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36" name="Google Shape;2636;p8"/>
            <p:cNvSpPr/>
            <p:nvPr/>
          </p:nvSpPr>
          <p:spPr>
            <a:xfrm>
              <a:off x="-312104" y="4367928"/>
              <a:ext cx="40693" cy="30294"/>
            </a:xfrm>
            <a:custGeom>
              <a:rect b="b" l="l" r="r" t="t"/>
              <a:pathLst>
                <a:path extrusionOk="0" h="571" w="767">
                  <a:moveTo>
                    <a:pt x="374" y="1"/>
                  </a:moveTo>
                  <a:cubicBezTo>
                    <a:pt x="0" y="1"/>
                    <a:pt x="36" y="571"/>
                    <a:pt x="392" y="571"/>
                  </a:cubicBezTo>
                  <a:cubicBezTo>
                    <a:pt x="766" y="571"/>
                    <a:pt x="731"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637" name="Google Shape;2637;p8"/>
            <p:cNvGrpSpPr/>
            <p:nvPr/>
          </p:nvGrpSpPr>
          <p:grpSpPr>
            <a:xfrm>
              <a:off x="-1105050" y="2496606"/>
              <a:ext cx="1645501" cy="2442281"/>
              <a:chOff x="-1105050" y="2496606"/>
              <a:chExt cx="1645501" cy="2442281"/>
            </a:xfrm>
          </p:grpSpPr>
          <p:sp>
            <p:nvSpPr>
              <p:cNvPr id="2638" name="Google Shape;2638;p8"/>
              <p:cNvSpPr/>
              <p:nvPr/>
            </p:nvSpPr>
            <p:spPr>
              <a:xfrm>
                <a:off x="-1105050" y="2496606"/>
                <a:ext cx="1645501" cy="2442281"/>
              </a:xfrm>
              <a:custGeom>
                <a:rect b="b" l="l" r="r" t="t"/>
                <a:pathLst>
                  <a:path extrusionOk="0" h="46033" w="31015">
                    <a:moveTo>
                      <a:pt x="28593" y="1"/>
                    </a:moveTo>
                    <a:cubicBezTo>
                      <a:pt x="28176" y="1"/>
                      <a:pt x="27868" y="362"/>
                      <a:pt x="27630" y="695"/>
                    </a:cubicBezTo>
                    <a:cubicBezTo>
                      <a:pt x="26419" y="2352"/>
                      <a:pt x="25403" y="4133"/>
                      <a:pt x="24602" y="6039"/>
                    </a:cubicBezTo>
                    <a:cubicBezTo>
                      <a:pt x="24363" y="6612"/>
                      <a:pt x="23925" y="7299"/>
                      <a:pt x="23364" y="7299"/>
                    </a:cubicBezTo>
                    <a:cubicBezTo>
                      <a:pt x="23297" y="7299"/>
                      <a:pt x="23229" y="7290"/>
                      <a:pt x="23159" y="7269"/>
                    </a:cubicBezTo>
                    <a:cubicBezTo>
                      <a:pt x="23889" y="5772"/>
                      <a:pt x="24459" y="4205"/>
                      <a:pt x="24833" y="2583"/>
                    </a:cubicBezTo>
                    <a:cubicBezTo>
                      <a:pt x="24928" y="2143"/>
                      <a:pt x="24586" y="1830"/>
                      <a:pt x="24232" y="1830"/>
                    </a:cubicBezTo>
                    <a:cubicBezTo>
                      <a:pt x="24056" y="1830"/>
                      <a:pt x="23877" y="1907"/>
                      <a:pt x="23747" y="2085"/>
                    </a:cubicBezTo>
                    <a:cubicBezTo>
                      <a:pt x="23461" y="2494"/>
                      <a:pt x="23212" y="2958"/>
                      <a:pt x="23052" y="3456"/>
                    </a:cubicBezTo>
                    <a:lnTo>
                      <a:pt x="20451" y="10671"/>
                    </a:lnTo>
                    <a:cubicBezTo>
                      <a:pt x="20277" y="11161"/>
                      <a:pt x="19922" y="11734"/>
                      <a:pt x="19458" y="11734"/>
                    </a:cubicBezTo>
                    <a:cubicBezTo>
                      <a:pt x="19399" y="11734"/>
                      <a:pt x="19338" y="11725"/>
                      <a:pt x="19275" y="11704"/>
                    </a:cubicBezTo>
                    <a:cubicBezTo>
                      <a:pt x="19596" y="9406"/>
                      <a:pt x="20807" y="7340"/>
                      <a:pt x="21627" y="5167"/>
                    </a:cubicBezTo>
                    <a:cubicBezTo>
                      <a:pt x="21912" y="4436"/>
                      <a:pt x="22001" y="3349"/>
                      <a:pt x="21217" y="3136"/>
                    </a:cubicBezTo>
                    <a:cubicBezTo>
                      <a:pt x="21147" y="3117"/>
                      <a:pt x="21074" y="3108"/>
                      <a:pt x="21001" y="3108"/>
                    </a:cubicBezTo>
                    <a:cubicBezTo>
                      <a:pt x="20795" y="3108"/>
                      <a:pt x="20586" y="3178"/>
                      <a:pt x="20415" y="3296"/>
                    </a:cubicBezTo>
                    <a:cubicBezTo>
                      <a:pt x="19863" y="3706"/>
                      <a:pt x="19631" y="4383"/>
                      <a:pt x="19418" y="5006"/>
                    </a:cubicBezTo>
                    <a:cubicBezTo>
                      <a:pt x="18723" y="7144"/>
                      <a:pt x="18188" y="9317"/>
                      <a:pt x="17814" y="11526"/>
                    </a:cubicBezTo>
                    <a:cubicBezTo>
                      <a:pt x="17601" y="12755"/>
                      <a:pt x="17422" y="14038"/>
                      <a:pt x="16710" y="15054"/>
                    </a:cubicBezTo>
                    <a:cubicBezTo>
                      <a:pt x="16553" y="15267"/>
                      <a:pt x="16340" y="15492"/>
                      <a:pt x="16079" y="15492"/>
                    </a:cubicBezTo>
                    <a:cubicBezTo>
                      <a:pt x="16013" y="15492"/>
                      <a:pt x="15944" y="15478"/>
                      <a:pt x="15873" y="15445"/>
                    </a:cubicBezTo>
                    <a:cubicBezTo>
                      <a:pt x="15552" y="15285"/>
                      <a:pt x="15409" y="14911"/>
                      <a:pt x="15534" y="14573"/>
                    </a:cubicBezTo>
                    <a:cubicBezTo>
                      <a:pt x="16425" y="12096"/>
                      <a:pt x="17120" y="9549"/>
                      <a:pt x="17583" y="6966"/>
                    </a:cubicBezTo>
                    <a:cubicBezTo>
                      <a:pt x="17690" y="6342"/>
                      <a:pt x="17707" y="5523"/>
                      <a:pt x="17048" y="5309"/>
                    </a:cubicBezTo>
                    <a:cubicBezTo>
                      <a:pt x="16954" y="5283"/>
                      <a:pt x="16861" y="5271"/>
                      <a:pt x="16768" y="5271"/>
                    </a:cubicBezTo>
                    <a:cubicBezTo>
                      <a:pt x="16476" y="5271"/>
                      <a:pt x="16200" y="5395"/>
                      <a:pt x="15997" y="5612"/>
                    </a:cubicBezTo>
                    <a:cubicBezTo>
                      <a:pt x="14911" y="6877"/>
                      <a:pt x="14537" y="8533"/>
                      <a:pt x="14251" y="10137"/>
                    </a:cubicBezTo>
                    <a:cubicBezTo>
                      <a:pt x="13877" y="12399"/>
                      <a:pt x="13646" y="14697"/>
                      <a:pt x="13592" y="17013"/>
                    </a:cubicBezTo>
                    <a:cubicBezTo>
                      <a:pt x="13592" y="17868"/>
                      <a:pt x="13343" y="18723"/>
                      <a:pt x="12880" y="19454"/>
                    </a:cubicBezTo>
                    <a:cubicBezTo>
                      <a:pt x="12809" y="19578"/>
                      <a:pt x="12666" y="19667"/>
                      <a:pt x="12523" y="19685"/>
                    </a:cubicBezTo>
                    <a:cubicBezTo>
                      <a:pt x="12292" y="19685"/>
                      <a:pt x="12078" y="19561"/>
                      <a:pt x="11971" y="19365"/>
                    </a:cubicBezTo>
                    <a:cubicBezTo>
                      <a:pt x="11793" y="19062"/>
                      <a:pt x="11829" y="18688"/>
                      <a:pt x="11882" y="18349"/>
                    </a:cubicBezTo>
                    <a:cubicBezTo>
                      <a:pt x="12185" y="15873"/>
                      <a:pt x="12417" y="13379"/>
                      <a:pt x="12541" y="10867"/>
                    </a:cubicBezTo>
                    <a:cubicBezTo>
                      <a:pt x="12559" y="10653"/>
                      <a:pt x="12523" y="10440"/>
                      <a:pt x="12399" y="10244"/>
                    </a:cubicBezTo>
                    <a:cubicBezTo>
                      <a:pt x="12264" y="10022"/>
                      <a:pt x="12092" y="9946"/>
                      <a:pt x="11918" y="9946"/>
                    </a:cubicBezTo>
                    <a:cubicBezTo>
                      <a:pt x="11770" y="9946"/>
                      <a:pt x="11621" y="10000"/>
                      <a:pt x="11490" y="10065"/>
                    </a:cubicBezTo>
                    <a:cubicBezTo>
                      <a:pt x="10867" y="10351"/>
                      <a:pt x="10404" y="10903"/>
                      <a:pt x="10225" y="11580"/>
                    </a:cubicBezTo>
                    <a:cubicBezTo>
                      <a:pt x="9174" y="15178"/>
                      <a:pt x="11437" y="19026"/>
                      <a:pt x="10261" y="22500"/>
                    </a:cubicBezTo>
                    <a:cubicBezTo>
                      <a:pt x="9513" y="22340"/>
                      <a:pt x="9388" y="21360"/>
                      <a:pt x="9406" y="20594"/>
                    </a:cubicBezTo>
                    <a:cubicBezTo>
                      <a:pt x="9442" y="19436"/>
                      <a:pt x="9406" y="18278"/>
                      <a:pt x="9335" y="17120"/>
                    </a:cubicBezTo>
                    <a:cubicBezTo>
                      <a:pt x="9299" y="16603"/>
                      <a:pt x="9246" y="16069"/>
                      <a:pt x="8889" y="15695"/>
                    </a:cubicBezTo>
                    <a:cubicBezTo>
                      <a:pt x="8706" y="15496"/>
                      <a:pt x="8470" y="15402"/>
                      <a:pt x="8226" y="15402"/>
                    </a:cubicBezTo>
                    <a:cubicBezTo>
                      <a:pt x="8186" y="15402"/>
                      <a:pt x="8146" y="15405"/>
                      <a:pt x="8106" y="15410"/>
                    </a:cubicBezTo>
                    <a:cubicBezTo>
                      <a:pt x="7607" y="15517"/>
                      <a:pt x="7446" y="16015"/>
                      <a:pt x="7357" y="16461"/>
                    </a:cubicBezTo>
                    <a:cubicBezTo>
                      <a:pt x="6930" y="18866"/>
                      <a:pt x="7660" y="21378"/>
                      <a:pt x="8551" y="23604"/>
                    </a:cubicBezTo>
                    <a:cubicBezTo>
                      <a:pt x="8872" y="24335"/>
                      <a:pt x="8943" y="25172"/>
                      <a:pt x="8729" y="25956"/>
                    </a:cubicBezTo>
                    <a:cubicBezTo>
                      <a:pt x="8693" y="26098"/>
                      <a:pt x="8622" y="26259"/>
                      <a:pt x="8426" y="26277"/>
                    </a:cubicBezTo>
                    <a:cubicBezTo>
                      <a:pt x="8414" y="26277"/>
                      <a:pt x="8401" y="26278"/>
                      <a:pt x="8389" y="26278"/>
                    </a:cubicBezTo>
                    <a:cubicBezTo>
                      <a:pt x="8156" y="26278"/>
                      <a:pt x="7960" y="26122"/>
                      <a:pt x="7910" y="25902"/>
                    </a:cubicBezTo>
                    <a:lnTo>
                      <a:pt x="6983" y="22197"/>
                    </a:lnTo>
                    <a:cubicBezTo>
                      <a:pt x="6815" y="21523"/>
                      <a:pt x="6439" y="20674"/>
                      <a:pt x="5736" y="20674"/>
                    </a:cubicBezTo>
                    <a:cubicBezTo>
                      <a:pt x="5696" y="20674"/>
                      <a:pt x="5654" y="20677"/>
                      <a:pt x="5612" y="20683"/>
                    </a:cubicBezTo>
                    <a:cubicBezTo>
                      <a:pt x="5166" y="20772"/>
                      <a:pt x="4810" y="21128"/>
                      <a:pt x="4739" y="21591"/>
                    </a:cubicBezTo>
                    <a:cubicBezTo>
                      <a:pt x="4275" y="24210"/>
                      <a:pt x="6217" y="26401"/>
                      <a:pt x="6859" y="28895"/>
                    </a:cubicBezTo>
                    <a:cubicBezTo>
                      <a:pt x="6983" y="29394"/>
                      <a:pt x="6894" y="30142"/>
                      <a:pt x="6360" y="30160"/>
                    </a:cubicBezTo>
                    <a:lnTo>
                      <a:pt x="4293" y="25243"/>
                    </a:lnTo>
                    <a:cubicBezTo>
                      <a:pt x="4222" y="25065"/>
                      <a:pt x="4133" y="24869"/>
                      <a:pt x="3919" y="24869"/>
                    </a:cubicBezTo>
                    <a:cubicBezTo>
                      <a:pt x="3759" y="24887"/>
                      <a:pt x="3616" y="24976"/>
                      <a:pt x="3545" y="25119"/>
                    </a:cubicBezTo>
                    <a:cubicBezTo>
                      <a:pt x="3082" y="25956"/>
                      <a:pt x="3314" y="26953"/>
                      <a:pt x="3616" y="27844"/>
                    </a:cubicBezTo>
                    <a:cubicBezTo>
                      <a:pt x="4311" y="29875"/>
                      <a:pt x="5362" y="31763"/>
                      <a:pt x="6734" y="33420"/>
                    </a:cubicBezTo>
                    <a:lnTo>
                      <a:pt x="6627" y="33456"/>
                    </a:lnTo>
                    <a:cubicBezTo>
                      <a:pt x="5184" y="32903"/>
                      <a:pt x="3990" y="31870"/>
                      <a:pt x="2886" y="30784"/>
                    </a:cubicBezTo>
                    <a:cubicBezTo>
                      <a:pt x="2619" y="30481"/>
                      <a:pt x="2280" y="30231"/>
                      <a:pt x="1924" y="30035"/>
                    </a:cubicBezTo>
                    <a:cubicBezTo>
                      <a:pt x="1765" y="29974"/>
                      <a:pt x="1590" y="29939"/>
                      <a:pt x="1419" y="29939"/>
                    </a:cubicBezTo>
                    <a:cubicBezTo>
                      <a:pt x="993" y="29939"/>
                      <a:pt x="588" y="30154"/>
                      <a:pt x="499" y="30712"/>
                    </a:cubicBezTo>
                    <a:cubicBezTo>
                      <a:pt x="463" y="31051"/>
                      <a:pt x="534" y="31389"/>
                      <a:pt x="730" y="31656"/>
                    </a:cubicBezTo>
                    <a:cubicBezTo>
                      <a:pt x="2049" y="33812"/>
                      <a:pt x="4471" y="34845"/>
                      <a:pt x="6502" y="36306"/>
                    </a:cubicBezTo>
                    <a:cubicBezTo>
                      <a:pt x="6472" y="36469"/>
                      <a:pt x="6325" y="36527"/>
                      <a:pt x="6155" y="36527"/>
                    </a:cubicBezTo>
                    <a:cubicBezTo>
                      <a:pt x="6027" y="36527"/>
                      <a:pt x="5886" y="36494"/>
                      <a:pt x="5772" y="36449"/>
                    </a:cubicBezTo>
                    <a:cubicBezTo>
                      <a:pt x="4917" y="36110"/>
                      <a:pt x="4097" y="35683"/>
                      <a:pt x="3331" y="35184"/>
                    </a:cubicBezTo>
                    <a:cubicBezTo>
                      <a:pt x="2733" y="34785"/>
                      <a:pt x="2119" y="34339"/>
                      <a:pt x="1374" y="34339"/>
                    </a:cubicBezTo>
                    <a:cubicBezTo>
                      <a:pt x="1320" y="34339"/>
                      <a:pt x="1266" y="34342"/>
                      <a:pt x="1211" y="34346"/>
                    </a:cubicBezTo>
                    <a:cubicBezTo>
                      <a:pt x="820" y="34382"/>
                      <a:pt x="481" y="34596"/>
                      <a:pt x="303" y="34934"/>
                    </a:cubicBezTo>
                    <a:cubicBezTo>
                      <a:pt x="0" y="35540"/>
                      <a:pt x="392" y="36110"/>
                      <a:pt x="837" y="36520"/>
                    </a:cubicBezTo>
                    <a:cubicBezTo>
                      <a:pt x="2405" y="38034"/>
                      <a:pt x="4632" y="38551"/>
                      <a:pt x="6663" y="39370"/>
                    </a:cubicBezTo>
                    <a:cubicBezTo>
                      <a:pt x="6876" y="39441"/>
                      <a:pt x="7072" y="39566"/>
                      <a:pt x="7215" y="39744"/>
                    </a:cubicBezTo>
                    <a:cubicBezTo>
                      <a:pt x="7340" y="39922"/>
                      <a:pt x="7304" y="40172"/>
                      <a:pt x="7144" y="40314"/>
                    </a:cubicBezTo>
                    <a:cubicBezTo>
                      <a:pt x="7069" y="40339"/>
                      <a:pt x="6991" y="40352"/>
                      <a:pt x="6912" y="40352"/>
                    </a:cubicBezTo>
                    <a:cubicBezTo>
                      <a:pt x="6822" y="40352"/>
                      <a:pt x="6731" y="40335"/>
                      <a:pt x="6645" y="40296"/>
                    </a:cubicBezTo>
                    <a:cubicBezTo>
                      <a:pt x="5861" y="40047"/>
                      <a:pt x="5059" y="39869"/>
                      <a:pt x="4258" y="39726"/>
                    </a:cubicBezTo>
                    <a:cubicBezTo>
                      <a:pt x="4092" y="39698"/>
                      <a:pt x="3912" y="39680"/>
                      <a:pt x="3734" y="39680"/>
                    </a:cubicBezTo>
                    <a:cubicBezTo>
                      <a:pt x="3239" y="39680"/>
                      <a:pt x="2759" y="39820"/>
                      <a:pt x="2654" y="40279"/>
                    </a:cubicBezTo>
                    <a:cubicBezTo>
                      <a:pt x="2619" y="40492"/>
                      <a:pt x="2637" y="40706"/>
                      <a:pt x="2743" y="40884"/>
                    </a:cubicBezTo>
                    <a:cubicBezTo>
                      <a:pt x="3278" y="41953"/>
                      <a:pt x="4703" y="42042"/>
                      <a:pt x="5843" y="42381"/>
                    </a:cubicBezTo>
                    <a:cubicBezTo>
                      <a:pt x="7108" y="42755"/>
                      <a:pt x="8355" y="44893"/>
                      <a:pt x="9032" y="46033"/>
                    </a:cubicBezTo>
                    <a:lnTo>
                      <a:pt x="9834" y="45587"/>
                    </a:lnTo>
                    <a:cubicBezTo>
                      <a:pt x="9513" y="44946"/>
                      <a:pt x="9299" y="42719"/>
                      <a:pt x="9869" y="42274"/>
                    </a:cubicBezTo>
                    <a:cubicBezTo>
                      <a:pt x="10439" y="41828"/>
                      <a:pt x="11152" y="41632"/>
                      <a:pt x="11847" y="41383"/>
                    </a:cubicBezTo>
                    <a:cubicBezTo>
                      <a:pt x="12541" y="41152"/>
                      <a:pt x="13236" y="40795"/>
                      <a:pt x="13610" y="40172"/>
                    </a:cubicBezTo>
                    <a:cubicBezTo>
                      <a:pt x="13877" y="39744"/>
                      <a:pt x="13913" y="39067"/>
                      <a:pt x="13307" y="38889"/>
                    </a:cubicBezTo>
                    <a:cubicBezTo>
                      <a:pt x="13218" y="38862"/>
                      <a:pt x="13126" y="38847"/>
                      <a:pt x="13035" y="38847"/>
                    </a:cubicBezTo>
                    <a:cubicBezTo>
                      <a:pt x="12889" y="38847"/>
                      <a:pt x="12744" y="38884"/>
                      <a:pt x="12613" y="38960"/>
                    </a:cubicBezTo>
                    <a:cubicBezTo>
                      <a:pt x="11936" y="39263"/>
                      <a:pt x="11259" y="39780"/>
                      <a:pt x="10493" y="39780"/>
                    </a:cubicBezTo>
                    <a:cubicBezTo>
                      <a:pt x="9709" y="39780"/>
                      <a:pt x="8854" y="38960"/>
                      <a:pt x="9495" y="38194"/>
                    </a:cubicBezTo>
                    <a:cubicBezTo>
                      <a:pt x="9709" y="37945"/>
                      <a:pt x="10029" y="37767"/>
                      <a:pt x="10368" y="37731"/>
                    </a:cubicBezTo>
                    <a:cubicBezTo>
                      <a:pt x="11829" y="37517"/>
                      <a:pt x="13290" y="37197"/>
                      <a:pt x="14715" y="36769"/>
                    </a:cubicBezTo>
                    <a:cubicBezTo>
                      <a:pt x="15338" y="36591"/>
                      <a:pt x="16015" y="36342"/>
                      <a:pt x="16389" y="35772"/>
                    </a:cubicBezTo>
                    <a:cubicBezTo>
                      <a:pt x="16567" y="35504"/>
                      <a:pt x="16639" y="35148"/>
                      <a:pt x="16550" y="34827"/>
                    </a:cubicBezTo>
                    <a:cubicBezTo>
                      <a:pt x="16415" y="34329"/>
                      <a:pt x="15974" y="34126"/>
                      <a:pt x="15529" y="34126"/>
                    </a:cubicBezTo>
                    <a:cubicBezTo>
                      <a:pt x="15385" y="34126"/>
                      <a:pt x="15241" y="34147"/>
                      <a:pt x="15107" y="34186"/>
                    </a:cubicBezTo>
                    <a:cubicBezTo>
                      <a:pt x="14679" y="34346"/>
                      <a:pt x="14287" y="34542"/>
                      <a:pt x="13931" y="34792"/>
                    </a:cubicBezTo>
                    <a:cubicBezTo>
                      <a:pt x="13147" y="35219"/>
                      <a:pt x="12274" y="35504"/>
                      <a:pt x="11383" y="35593"/>
                    </a:cubicBezTo>
                    <a:cubicBezTo>
                      <a:pt x="11315" y="35603"/>
                      <a:pt x="11244" y="35610"/>
                      <a:pt x="11173" y="35610"/>
                    </a:cubicBezTo>
                    <a:cubicBezTo>
                      <a:pt x="10987" y="35610"/>
                      <a:pt x="10805" y="35561"/>
                      <a:pt x="10689" y="35380"/>
                    </a:cubicBezTo>
                    <a:cubicBezTo>
                      <a:pt x="10600" y="35219"/>
                      <a:pt x="10582" y="35041"/>
                      <a:pt x="10653" y="34881"/>
                    </a:cubicBezTo>
                    <a:cubicBezTo>
                      <a:pt x="10760" y="34507"/>
                      <a:pt x="11098" y="34311"/>
                      <a:pt x="11437" y="34150"/>
                    </a:cubicBezTo>
                    <a:cubicBezTo>
                      <a:pt x="13521" y="33099"/>
                      <a:pt x="16033" y="32761"/>
                      <a:pt x="17672" y="31104"/>
                    </a:cubicBezTo>
                    <a:cubicBezTo>
                      <a:pt x="18171" y="30605"/>
                      <a:pt x="18527" y="29679"/>
                      <a:pt x="17850" y="29323"/>
                    </a:cubicBezTo>
                    <a:cubicBezTo>
                      <a:pt x="17720" y="29254"/>
                      <a:pt x="17574" y="29218"/>
                      <a:pt x="17425" y="29218"/>
                    </a:cubicBezTo>
                    <a:cubicBezTo>
                      <a:pt x="17267" y="29218"/>
                      <a:pt x="17106" y="29258"/>
                      <a:pt x="16959" y="29341"/>
                    </a:cubicBezTo>
                    <a:cubicBezTo>
                      <a:pt x="15196" y="30267"/>
                      <a:pt x="13468" y="31461"/>
                      <a:pt x="11455" y="31746"/>
                    </a:cubicBezTo>
                    <a:cubicBezTo>
                      <a:pt x="11317" y="31764"/>
                      <a:pt x="11178" y="31779"/>
                      <a:pt x="11041" y="31779"/>
                    </a:cubicBezTo>
                    <a:cubicBezTo>
                      <a:pt x="10789" y="31779"/>
                      <a:pt x="10547" y="31729"/>
                      <a:pt x="10350" y="31567"/>
                    </a:cubicBezTo>
                    <a:cubicBezTo>
                      <a:pt x="10154" y="31425"/>
                      <a:pt x="10047" y="31193"/>
                      <a:pt x="10101" y="30962"/>
                    </a:cubicBezTo>
                    <a:cubicBezTo>
                      <a:pt x="10172" y="30623"/>
                      <a:pt x="10528" y="30499"/>
                      <a:pt x="10849" y="30409"/>
                    </a:cubicBezTo>
                    <a:cubicBezTo>
                      <a:pt x="12559" y="29946"/>
                      <a:pt x="14287" y="29572"/>
                      <a:pt x="15944" y="28949"/>
                    </a:cubicBezTo>
                    <a:cubicBezTo>
                      <a:pt x="17690" y="28272"/>
                      <a:pt x="19382" y="27274"/>
                      <a:pt x="20540" y="25778"/>
                    </a:cubicBezTo>
                    <a:cubicBezTo>
                      <a:pt x="20718" y="25582"/>
                      <a:pt x="20754" y="25297"/>
                      <a:pt x="20629" y="25065"/>
                    </a:cubicBezTo>
                    <a:cubicBezTo>
                      <a:pt x="20514" y="24821"/>
                      <a:pt x="20307" y="24774"/>
                      <a:pt x="20101" y="24774"/>
                    </a:cubicBezTo>
                    <a:cubicBezTo>
                      <a:pt x="20051" y="24774"/>
                      <a:pt x="20001" y="24777"/>
                      <a:pt x="19952" y="24780"/>
                    </a:cubicBezTo>
                    <a:cubicBezTo>
                      <a:pt x="17458" y="24958"/>
                      <a:pt x="15231" y="26277"/>
                      <a:pt x="13004" y="27417"/>
                    </a:cubicBezTo>
                    <a:cubicBezTo>
                      <a:pt x="12582" y="27621"/>
                      <a:pt x="12114" y="27826"/>
                      <a:pt x="11666" y="27826"/>
                    </a:cubicBezTo>
                    <a:cubicBezTo>
                      <a:pt x="11490" y="27826"/>
                      <a:pt x="11317" y="27795"/>
                      <a:pt x="11152" y="27719"/>
                    </a:cubicBezTo>
                    <a:cubicBezTo>
                      <a:pt x="10956" y="27666"/>
                      <a:pt x="10849" y="27452"/>
                      <a:pt x="10902" y="27274"/>
                    </a:cubicBezTo>
                    <a:cubicBezTo>
                      <a:pt x="11063" y="26241"/>
                      <a:pt x="12132" y="25617"/>
                      <a:pt x="13111" y="25261"/>
                    </a:cubicBezTo>
                    <a:cubicBezTo>
                      <a:pt x="14519" y="24745"/>
                      <a:pt x="15979" y="24406"/>
                      <a:pt x="17476" y="24246"/>
                    </a:cubicBezTo>
                    <a:cubicBezTo>
                      <a:pt x="19097" y="24068"/>
                      <a:pt x="20896" y="24032"/>
                      <a:pt x="22143" y="22945"/>
                    </a:cubicBezTo>
                    <a:cubicBezTo>
                      <a:pt x="22393" y="22731"/>
                      <a:pt x="22624" y="22446"/>
                      <a:pt x="22500" y="22019"/>
                    </a:cubicBezTo>
                    <a:cubicBezTo>
                      <a:pt x="22375" y="21716"/>
                      <a:pt x="22125" y="21484"/>
                      <a:pt x="21805" y="21395"/>
                    </a:cubicBezTo>
                    <a:cubicBezTo>
                      <a:pt x="21673" y="21357"/>
                      <a:pt x="21541" y="21340"/>
                      <a:pt x="21409" y="21340"/>
                    </a:cubicBezTo>
                    <a:cubicBezTo>
                      <a:pt x="20937" y="21340"/>
                      <a:pt x="20469" y="21557"/>
                      <a:pt x="20023" y="21752"/>
                    </a:cubicBezTo>
                    <a:cubicBezTo>
                      <a:pt x="18260" y="22518"/>
                      <a:pt x="16389" y="23052"/>
                      <a:pt x="14483" y="23319"/>
                    </a:cubicBezTo>
                    <a:cubicBezTo>
                      <a:pt x="14441" y="23324"/>
                      <a:pt x="14398" y="23326"/>
                      <a:pt x="14355" y="23326"/>
                    </a:cubicBezTo>
                    <a:cubicBezTo>
                      <a:pt x="14214" y="23326"/>
                      <a:pt x="14071" y="23303"/>
                      <a:pt x="13949" y="23248"/>
                    </a:cubicBezTo>
                    <a:cubicBezTo>
                      <a:pt x="13503" y="23052"/>
                      <a:pt x="13521" y="22660"/>
                      <a:pt x="13646" y="22357"/>
                    </a:cubicBezTo>
                    <a:cubicBezTo>
                      <a:pt x="14073" y="21182"/>
                      <a:pt x="15498" y="20790"/>
                      <a:pt x="16728" y="20558"/>
                    </a:cubicBezTo>
                    <a:lnTo>
                      <a:pt x="20469" y="19810"/>
                    </a:lnTo>
                    <a:cubicBezTo>
                      <a:pt x="22268" y="19454"/>
                      <a:pt x="24281" y="18955"/>
                      <a:pt x="25047" y="17227"/>
                    </a:cubicBezTo>
                    <a:cubicBezTo>
                      <a:pt x="25172" y="16977"/>
                      <a:pt x="25136" y="16692"/>
                      <a:pt x="24958" y="16496"/>
                    </a:cubicBezTo>
                    <a:cubicBezTo>
                      <a:pt x="24839" y="16368"/>
                      <a:pt x="24711" y="16325"/>
                      <a:pt x="24583" y="16325"/>
                    </a:cubicBezTo>
                    <a:cubicBezTo>
                      <a:pt x="24461" y="16325"/>
                      <a:pt x="24340" y="16364"/>
                      <a:pt x="24227" y="16407"/>
                    </a:cubicBezTo>
                    <a:cubicBezTo>
                      <a:pt x="21912" y="17138"/>
                      <a:pt x="19685" y="18278"/>
                      <a:pt x="17244" y="18314"/>
                    </a:cubicBezTo>
                    <a:cubicBezTo>
                      <a:pt x="17066" y="18314"/>
                      <a:pt x="16906" y="18224"/>
                      <a:pt x="16799" y="18082"/>
                    </a:cubicBezTo>
                    <a:cubicBezTo>
                      <a:pt x="16639" y="17761"/>
                      <a:pt x="16959" y="17476"/>
                      <a:pt x="17244" y="17316"/>
                    </a:cubicBezTo>
                    <a:cubicBezTo>
                      <a:pt x="18046" y="16888"/>
                      <a:pt x="20415" y="16194"/>
                      <a:pt x="20415" y="16194"/>
                    </a:cubicBezTo>
                    <a:cubicBezTo>
                      <a:pt x="23551" y="15909"/>
                      <a:pt x="26436" y="14377"/>
                      <a:pt x="28432" y="11972"/>
                    </a:cubicBezTo>
                    <a:cubicBezTo>
                      <a:pt x="28735" y="11615"/>
                      <a:pt x="29002" y="11081"/>
                      <a:pt x="28610" y="10778"/>
                    </a:cubicBezTo>
                    <a:cubicBezTo>
                      <a:pt x="28485" y="10691"/>
                      <a:pt x="28343" y="10647"/>
                      <a:pt x="28208" y="10647"/>
                    </a:cubicBezTo>
                    <a:cubicBezTo>
                      <a:pt x="28150" y="10647"/>
                      <a:pt x="28093" y="10655"/>
                      <a:pt x="28040" y="10671"/>
                    </a:cubicBezTo>
                    <a:cubicBezTo>
                      <a:pt x="27024" y="10921"/>
                      <a:pt x="26241" y="11615"/>
                      <a:pt x="25368" y="12132"/>
                    </a:cubicBezTo>
                    <a:cubicBezTo>
                      <a:pt x="24096" y="12856"/>
                      <a:pt x="22650" y="13232"/>
                      <a:pt x="21200" y="13232"/>
                    </a:cubicBezTo>
                    <a:cubicBezTo>
                      <a:pt x="21046" y="13232"/>
                      <a:pt x="20891" y="13227"/>
                      <a:pt x="20736" y="13219"/>
                    </a:cubicBezTo>
                    <a:cubicBezTo>
                      <a:pt x="20807" y="12524"/>
                      <a:pt x="21662" y="12239"/>
                      <a:pt x="22339" y="12079"/>
                    </a:cubicBezTo>
                    <a:cubicBezTo>
                      <a:pt x="25902" y="11206"/>
                      <a:pt x="28966" y="8961"/>
                      <a:pt x="30872" y="5843"/>
                    </a:cubicBezTo>
                    <a:cubicBezTo>
                      <a:pt x="31015" y="5612"/>
                      <a:pt x="31015" y="5327"/>
                      <a:pt x="30854" y="5113"/>
                    </a:cubicBezTo>
                    <a:cubicBezTo>
                      <a:pt x="30749" y="4966"/>
                      <a:pt x="30620" y="4918"/>
                      <a:pt x="30487" y="4918"/>
                    </a:cubicBezTo>
                    <a:cubicBezTo>
                      <a:pt x="30395" y="4918"/>
                      <a:pt x="30301" y="4941"/>
                      <a:pt x="30213" y="4971"/>
                    </a:cubicBezTo>
                    <a:cubicBezTo>
                      <a:pt x="28414" y="5541"/>
                      <a:pt x="27185" y="7607"/>
                      <a:pt x="25296" y="7643"/>
                    </a:cubicBezTo>
                    <a:cubicBezTo>
                      <a:pt x="26882" y="6039"/>
                      <a:pt x="28182" y="4169"/>
                      <a:pt x="29109" y="2120"/>
                    </a:cubicBezTo>
                    <a:cubicBezTo>
                      <a:pt x="29322" y="1639"/>
                      <a:pt x="29536" y="1105"/>
                      <a:pt x="29340" y="588"/>
                    </a:cubicBezTo>
                    <a:cubicBezTo>
                      <a:pt x="29251" y="303"/>
                      <a:pt x="29020" y="89"/>
                      <a:pt x="28752" y="18"/>
                    </a:cubicBezTo>
                    <a:cubicBezTo>
                      <a:pt x="28698" y="6"/>
                      <a:pt x="28644" y="1"/>
                      <a:pt x="2859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639" name="Google Shape;2639;p8"/>
              <p:cNvGrpSpPr/>
              <p:nvPr/>
            </p:nvGrpSpPr>
            <p:grpSpPr>
              <a:xfrm>
                <a:off x="-965199" y="2712111"/>
                <a:ext cx="1387364" cy="1986663"/>
                <a:chOff x="-965199" y="2712111"/>
                <a:chExt cx="1387364" cy="1986663"/>
              </a:xfrm>
            </p:grpSpPr>
            <p:sp>
              <p:nvSpPr>
                <p:cNvPr id="2640" name="Google Shape;2640;p8"/>
                <p:cNvSpPr/>
                <p:nvPr/>
              </p:nvSpPr>
              <p:spPr>
                <a:xfrm>
                  <a:off x="300299" y="2712111"/>
                  <a:ext cx="29392" cy="22708"/>
                </a:xfrm>
                <a:custGeom>
                  <a:rect b="b" l="l" r="r" t="t"/>
                  <a:pathLst>
                    <a:path extrusionOk="0" h="428" w="554">
                      <a:moveTo>
                        <a:pt x="268" y="0"/>
                      </a:moveTo>
                      <a:cubicBezTo>
                        <a:pt x="1" y="0"/>
                        <a:pt x="19" y="428"/>
                        <a:pt x="286" y="428"/>
                      </a:cubicBezTo>
                      <a:cubicBezTo>
                        <a:pt x="553" y="428"/>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1" name="Google Shape;2641;p8"/>
                <p:cNvSpPr/>
                <p:nvPr/>
              </p:nvSpPr>
              <p:spPr>
                <a:xfrm>
                  <a:off x="392773" y="2853182"/>
                  <a:ext cx="29392" cy="21487"/>
                </a:xfrm>
                <a:custGeom>
                  <a:rect b="b" l="l" r="r" t="t"/>
                  <a:pathLst>
                    <a:path extrusionOk="0" h="405" w="554">
                      <a:moveTo>
                        <a:pt x="304" y="0"/>
                      </a:moveTo>
                      <a:cubicBezTo>
                        <a:pt x="148" y="0"/>
                        <a:pt x="1" y="205"/>
                        <a:pt x="182" y="334"/>
                      </a:cubicBezTo>
                      <a:lnTo>
                        <a:pt x="182" y="352"/>
                      </a:lnTo>
                      <a:lnTo>
                        <a:pt x="235" y="369"/>
                      </a:lnTo>
                      <a:cubicBezTo>
                        <a:pt x="263" y="394"/>
                        <a:pt x="296" y="404"/>
                        <a:pt x="329" y="404"/>
                      </a:cubicBezTo>
                      <a:cubicBezTo>
                        <a:pt x="441" y="404"/>
                        <a:pt x="554" y="280"/>
                        <a:pt x="485" y="156"/>
                      </a:cubicBezTo>
                      <a:lnTo>
                        <a:pt x="467" y="102"/>
                      </a:lnTo>
                      <a:cubicBezTo>
                        <a:pt x="423" y="29"/>
                        <a:pt x="363" y="0"/>
                        <a:pt x="3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2" name="Google Shape;2642;p8"/>
                <p:cNvSpPr/>
                <p:nvPr/>
              </p:nvSpPr>
              <p:spPr>
                <a:xfrm>
                  <a:off x="176524" y="3035317"/>
                  <a:ext cx="16129" cy="11407"/>
                </a:xfrm>
                <a:custGeom>
                  <a:rect b="b" l="l" r="r" t="t"/>
                  <a:pathLst>
                    <a:path extrusionOk="0" h="215" w="304">
                      <a:moveTo>
                        <a:pt x="161" y="1"/>
                      </a:moveTo>
                      <a:cubicBezTo>
                        <a:pt x="0" y="1"/>
                        <a:pt x="0" y="214"/>
                        <a:pt x="143" y="214"/>
                      </a:cubicBezTo>
                      <a:cubicBezTo>
                        <a:pt x="285" y="214"/>
                        <a:pt x="303" y="1"/>
                        <a:pt x="16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3" name="Google Shape;2643;p8"/>
                <p:cNvSpPr/>
                <p:nvPr/>
              </p:nvSpPr>
              <p:spPr>
                <a:xfrm>
                  <a:off x="82937" y="2936106"/>
                  <a:ext cx="38836" cy="29339"/>
                </a:xfrm>
                <a:custGeom>
                  <a:rect b="b" l="l" r="r" t="t"/>
                  <a:pathLst>
                    <a:path extrusionOk="0" h="553" w="732">
                      <a:moveTo>
                        <a:pt x="375" y="0"/>
                      </a:moveTo>
                      <a:cubicBezTo>
                        <a:pt x="1" y="0"/>
                        <a:pt x="1" y="552"/>
                        <a:pt x="375" y="552"/>
                      </a:cubicBezTo>
                      <a:cubicBezTo>
                        <a:pt x="731" y="552"/>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4" name="Google Shape;2644;p8"/>
                <p:cNvSpPr/>
                <p:nvPr/>
              </p:nvSpPr>
              <p:spPr>
                <a:xfrm>
                  <a:off x="-93786" y="3182170"/>
                  <a:ext cx="31249" cy="25838"/>
                </a:xfrm>
                <a:custGeom>
                  <a:rect b="b" l="l" r="r" t="t"/>
                  <a:pathLst>
                    <a:path extrusionOk="0" h="487" w="589">
                      <a:moveTo>
                        <a:pt x="260" y="0"/>
                      </a:moveTo>
                      <a:cubicBezTo>
                        <a:pt x="210" y="0"/>
                        <a:pt x="158" y="10"/>
                        <a:pt x="107" y="29"/>
                      </a:cubicBezTo>
                      <a:cubicBezTo>
                        <a:pt x="54" y="65"/>
                        <a:pt x="0" y="118"/>
                        <a:pt x="18" y="190"/>
                      </a:cubicBezTo>
                      <a:cubicBezTo>
                        <a:pt x="18" y="358"/>
                        <a:pt x="162" y="486"/>
                        <a:pt x="326" y="486"/>
                      </a:cubicBezTo>
                      <a:cubicBezTo>
                        <a:pt x="354" y="486"/>
                        <a:pt x="382" y="482"/>
                        <a:pt x="410" y="475"/>
                      </a:cubicBezTo>
                      <a:cubicBezTo>
                        <a:pt x="464" y="439"/>
                        <a:pt x="499" y="386"/>
                        <a:pt x="535" y="332"/>
                      </a:cubicBezTo>
                      <a:cubicBezTo>
                        <a:pt x="588" y="261"/>
                        <a:pt x="570" y="154"/>
                        <a:pt x="517" y="101"/>
                      </a:cubicBezTo>
                      <a:cubicBezTo>
                        <a:pt x="437" y="32"/>
                        <a:pt x="350" y="0"/>
                        <a:pt x="26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5" name="Google Shape;2645;p8"/>
                <p:cNvSpPr/>
                <p:nvPr/>
              </p:nvSpPr>
              <p:spPr>
                <a:xfrm>
                  <a:off x="31899" y="3262176"/>
                  <a:ext cx="34061" cy="23663"/>
                </a:xfrm>
                <a:custGeom>
                  <a:rect b="b" l="l" r="r" t="t"/>
                  <a:pathLst>
                    <a:path extrusionOk="0" h="446" w="642">
                      <a:moveTo>
                        <a:pt x="286" y="0"/>
                      </a:moveTo>
                      <a:cubicBezTo>
                        <a:pt x="1" y="0"/>
                        <a:pt x="54" y="445"/>
                        <a:pt x="339" y="445"/>
                      </a:cubicBezTo>
                      <a:cubicBezTo>
                        <a:pt x="642" y="445"/>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6" name="Google Shape;2646;p8"/>
                <p:cNvSpPr/>
                <p:nvPr/>
              </p:nvSpPr>
              <p:spPr>
                <a:xfrm>
                  <a:off x="-201539" y="3341545"/>
                  <a:ext cx="35016" cy="24618"/>
                </a:xfrm>
                <a:custGeom>
                  <a:rect b="b" l="l" r="r" t="t"/>
                  <a:pathLst>
                    <a:path extrusionOk="0" h="464" w="660">
                      <a:moveTo>
                        <a:pt x="303" y="0"/>
                      </a:moveTo>
                      <a:cubicBezTo>
                        <a:pt x="1" y="0"/>
                        <a:pt x="72" y="464"/>
                        <a:pt x="357" y="464"/>
                      </a:cubicBezTo>
                      <a:cubicBezTo>
                        <a:pt x="660" y="464"/>
                        <a:pt x="606" y="0"/>
                        <a:pt x="30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7" name="Google Shape;2647;p8"/>
                <p:cNvSpPr/>
                <p:nvPr/>
              </p:nvSpPr>
              <p:spPr>
                <a:xfrm>
                  <a:off x="-330036" y="3475135"/>
                  <a:ext cx="37987" cy="26899"/>
                </a:xfrm>
                <a:custGeom>
                  <a:rect b="b" l="l" r="r" t="t"/>
                  <a:pathLst>
                    <a:path extrusionOk="0" h="507" w="716">
                      <a:moveTo>
                        <a:pt x="316" y="0"/>
                      </a:moveTo>
                      <a:cubicBezTo>
                        <a:pt x="149" y="0"/>
                        <a:pt x="0" y="213"/>
                        <a:pt x="160" y="386"/>
                      </a:cubicBezTo>
                      <a:lnTo>
                        <a:pt x="178" y="404"/>
                      </a:lnTo>
                      <a:cubicBezTo>
                        <a:pt x="233" y="477"/>
                        <a:pt x="299" y="507"/>
                        <a:pt x="363" y="507"/>
                      </a:cubicBezTo>
                      <a:cubicBezTo>
                        <a:pt x="549" y="507"/>
                        <a:pt x="715" y="256"/>
                        <a:pt x="516" y="83"/>
                      </a:cubicBezTo>
                      <a:lnTo>
                        <a:pt x="481" y="83"/>
                      </a:lnTo>
                      <a:cubicBezTo>
                        <a:pt x="431" y="25"/>
                        <a:pt x="373" y="0"/>
                        <a:pt x="3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8" name="Google Shape;2648;p8"/>
                <p:cNvSpPr/>
                <p:nvPr/>
              </p:nvSpPr>
              <p:spPr>
                <a:xfrm>
                  <a:off x="-294171" y="2951226"/>
                  <a:ext cx="45415" cy="33106"/>
                </a:xfrm>
                <a:custGeom>
                  <a:rect b="b" l="l" r="r" t="t"/>
                  <a:pathLst>
                    <a:path extrusionOk="0" h="624" w="856">
                      <a:moveTo>
                        <a:pt x="393" y="0"/>
                      </a:moveTo>
                      <a:cubicBezTo>
                        <a:pt x="1" y="0"/>
                        <a:pt x="72" y="624"/>
                        <a:pt x="464" y="624"/>
                      </a:cubicBezTo>
                      <a:cubicBezTo>
                        <a:pt x="856" y="624"/>
                        <a:pt x="785" y="0"/>
                        <a:pt x="3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49" name="Google Shape;2649;p8"/>
                <p:cNvSpPr/>
                <p:nvPr/>
              </p:nvSpPr>
              <p:spPr>
                <a:xfrm>
                  <a:off x="-325367" y="3126994"/>
                  <a:ext cx="20851" cy="15174"/>
                </a:xfrm>
                <a:custGeom>
                  <a:rect b="b" l="l" r="r" t="t"/>
                  <a:pathLst>
                    <a:path extrusionOk="0" h="286" w="393">
                      <a:moveTo>
                        <a:pt x="179" y="1"/>
                      </a:moveTo>
                      <a:cubicBezTo>
                        <a:pt x="1" y="1"/>
                        <a:pt x="19" y="286"/>
                        <a:pt x="197" y="286"/>
                      </a:cubicBezTo>
                      <a:cubicBezTo>
                        <a:pt x="393" y="286"/>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0" name="Google Shape;2650;p8"/>
                <p:cNvSpPr/>
                <p:nvPr/>
              </p:nvSpPr>
              <p:spPr>
                <a:xfrm>
                  <a:off x="83892" y="3438899"/>
                  <a:ext cx="44460" cy="32151"/>
                </a:xfrm>
                <a:custGeom>
                  <a:rect b="b" l="l" r="r" t="t"/>
                  <a:pathLst>
                    <a:path extrusionOk="0" h="606" w="838">
                      <a:moveTo>
                        <a:pt x="392" y="0"/>
                      </a:moveTo>
                      <a:cubicBezTo>
                        <a:pt x="0" y="0"/>
                        <a:pt x="72" y="606"/>
                        <a:pt x="464" y="606"/>
                      </a:cubicBezTo>
                      <a:cubicBezTo>
                        <a:pt x="838" y="606"/>
                        <a:pt x="784" y="0"/>
                        <a:pt x="3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1" name="Google Shape;2651;p8"/>
                <p:cNvSpPr/>
                <p:nvPr/>
              </p:nvSpPr>
              <p:spPr>
                <a:xfrm>
                  <a:off x="-138882" y="3509673"/>
                  <a:ext cx="24618" cy="18781"/>
                </a:xfrm>
                <a:custGeom>
                  <a:rect b="b" l="l" r="r" t="t"/>
                  <a:pathLst>
                    <a:path extrusionOk="0" h="354" w="464">
                      <a:moveTo>
                        <a:pt x="229" y="0"/>
                      </a:moveTo>
                      <a:cubicBezTo>
                        <a:pt x="115" y="0"/>
                        <a:pt x="0" y="157"/>
                        <a:pt x="84" y="270"/>
                      </a:cubicBezTo>
                      <a:lnTo>
                        <a:pt x="84" y="252"/>
                      </a:lnTo>
                      <a:lnTo>
                        <a:pt x="120" y="305"/>
                      </a:lnTo>
                      <a:cubicBezTo>
                        <a:pt x="143" y="339"/>
                        <a:pt x="173" y="353"/>
                        <a:pt x="204" y="353"/>
                      </a:cubicBezTo>
                      <a:cubicBezTo>
                        <a:pt x="322" y="353"/>
                        <a:pt x="464" y="162"/>
                        <a:pt x="352" y="91"/>
                      </a:cubicBezTo>
                      <a:lnTo>
                        <a:pt x="316" y="38"/>
                      </a:lnTo>
                      <a:cubicBezTo>
                        <a:pt x="290" y="12"/>
                        <a:pt x="259" y="0"/>
                        <a:pt x="2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2" name="Google Shape;2652;p8"/>
                <p:cNvSpPr/>
                <p:nvPr/>
              </p:nvSpPr>
              <p:spPr>
                <a:xfrm>
                  <a:off x="-452007" y="3693134"/>
                  <a:ext cx="31249" cy="23663"/>
                </a:xfrm>
                <a:custGeom>
                  <a:rect b="b" l="l" r="r" t="t"/>
                  <a:pathLst>
                    <a:path extrusionOk="0" h="446" w="589">
                      <a:moveTo>
                        <a:pt x="286" y="0"/>
                      </a:moveTo>
                      <a:cubicBezTo>
                        <a:pt x="1" y="0"/>
                        <a:pt x="36" y="446"/>
                        <a:pt x="304" y="446"/>
                      </a:cubicBezTo>
                      <a:cubicBezTo>
                        <a:pt x="589"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3" name="Google Shape;2653;p8"/>
                <p:cNvSpPr/>
                <p:nvPr/>
              </p:nvSpPr>
              <p:spPr>
                <a:xfrm>
                  <a:off x="-556895" y="3166678"/>
                  <a:ext cx="31249" cy="23716"/>
                </a:xfrm>
                <a:custGeom>
                  <a:rect b="b" l="l" r="r" t="t"/>
                  <a:pathLst>
                    <a:path extrusionOk="0" h="447" w="589">
                      <a:moveTo>
                        <a:pt x="268" y="1"/>
                      </a:moveTo>
                      <a:cubicBezTo>
                        <a:pt x="0" y="1"/>
                        <a:pt x="18" y="446"/>
                        <a:pt x="303" y="446"/>
                      </a:cubicBezTo>
                      <a:cubicBezTo>
                        <a:pt x="588" y="446"/>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4" name="Google Shape;2654;p8"/>
                <p:cNvSpPr/>
                <p:nvPr/>
              </p:nvSpPr>
              <p:spPr>
                <a:xfrm>
                  <a:off x="-526813" y="3339369"/>
                  <a:ext cx="32364" cy="28172"/>
                </a:xfrm>
                <a:custGeom>
                  <a:rect b="b" l="l" r="r" t="t"/>
                  <a:pathLst>
                    <a:path extrusionOk="0" h="531" w="610">
                      <a:moveTo>
                        <a:pt x="260" y="1"/>
                      </a:moveTo>
                      <a:cubicBezTo>
                        <a:pt x="4" y="1"/>
                        <a:pt x="1" y="530"/>
                        <a:pt x="250" y="530"/>
                      </a:cubicBezTo>
                      <a:cubicBezTo>
                        <a:pt x="268" y="530"/>
                        <a:pt x="286" y="528"/>
                        <a:pt x="306" y="522"/>
                      </a:cubicBezTo>
                      <a:lnTo>
                        <a:pt x="324" y="522"/>
                      </a:lnTo>
                      <a:cubicBezTo>
                        <a:pt x="591" y="469"/>
                        <a:pt x="609" y="95"/>
                        <a:pt x="342" y="24"/>
                      </a:cubicBezTo>
                      <a:lnTo>
                        <a:pt x="306" y="6"/>
                      </a:lnTo>
                      <a:cubicBezTo>
                        <a:pt x="290" y="2"/>
                        <a:pt x="275" y="1"/>
                        <a:pt x="2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5" name="Google Shape;2655;p8"/>
                <p:cNvSpPr/>
                <p:nvPr/>
              </p:nvSpPr>
              <p:spPr>
                <a:xfrm>
                  <a:off x="-666558" y="3550631"/>
                  <a:ext cx="23238" cy="16871"/>
                </a:xfrm>
                <a:custGeom>
                  <a:rect b="b" l="l" r="r" t="t"/>
                  <a:pathLst>
                    <a:path extrusionOk="0" h="318" w="438">
                      <a:moveTo>
                        <a:pt x="144" y="0"/>
                      </a:moveTo>
                      <a:cubicBezTo>
                        <a:pt x="107" y="0"/>
                        <a:pt x="74" y="19"/>
                        <a:pt x="54" y="68"/>
                      </a:cubicBezTo>
                      <a:cubicBezTo>
                        <a:pt x="19" y="139"/>
                        <a:pt x="1" y="210"/>
                        <a:pt x="72" y="281"/>
                      </a:cubicBezTo>
                      <a:cubicBezTo>
                        <a:pt x="108" y="299"/>
                        <a:pt x="143" y="317"/>
                        <a:pt x="179" y="317"/>
                      </a:cubicBezTo>
                      <a:cubicBezTo>
                        <a:pt x="197" y="317"/>
                        <a:pt x="232" y="299"/>
                        <a:pt x="250" y="281"/>
                      </a:cubicBezTo>
                      <a:cubicBezTo>
                        <a:pt x="259" y="264"/>
                        <a:pt x="268" y="255"/>
                        <a:pt x="275" y="255"/>
                      </a:cubicBezTo>
                      <a:cubicBezTo>
                        <a:pt x="281" y="255"/>
                        <a:pt x="286" y="264"/>
                        <a:pt x="286" y="281"/>
                      </a:cubicBezTo>
                      <a:cubicBezTo>
                        <a:pt x="438" y="226"/>
                        <a:pt x="269" y="0"/>
                        <a:pt x="1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6" name="Google Shape;2656;p8"/>
                <p:cNvSpPr/>
                <p:nvPr/>
              </p:nvSpPr>
              <p:spPr>
                <a:xfrm>
                  <a:off x="-566339" y="3798022"/>
                  <a:ext cx="45415" cy="35971"/>
                </a:xfrm>
                <a:custGeom>
                  <a:rect b="b" l="l" r="r" t="t"/>
                  <a:pathLst>
                    <a:path extrusionOk="0" h="678" w="856">
                      <a:moveTo>
                        <a:pt x="446" y="1"/>
                      </a:moveTo>
                      <a:cubicBezTo>
                        <a:pt x="18" y="1"/>
                        <a:pt x="0" y="678"/>
                        <a:pt x="410" y="678"/>
                      </a:cubicBezTo>
                      <a:cubicBezTo>
                        <a:pt x="855" y="678"/>
                        <a:pt x="855"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7" name="Google Shape;2657;p8"/>
                <p:cNvSpPr/>
                <p:nvPr/>
              </p:nvSpPr>
              <p:spPr>
                <a:xfrm>
                  <a:off x="-652339" y="3954425"/>
                  <a:ext cx="28384" cy="27960"/>
                </a:xfrm>
                <a:custGeom>
                  <a:rect b="b" l="l" r="r" t="t"/>
                  <a:pathLst>
                    <a:path extrusionOk="0" h="527" w="535">
                      <a:moveTo>
                        <a:pt x="196" y="509"/>
                      </a:moveTo>
                      <a:lnTo>
                        <a:pt x="196" y="509"/>
                      </a:lnTo>
                      <a:cubicBezTo>
                        <a:pt x="210" y="513"/>
                        <a:pt x="223" y="517"/>
                        <a:pt x="237" y="519"/>
                      </a:cubicBezTo>
                      <a:lnTo>
                        <a:pt x="237" y="519"/>
                      </a:lnTo>
                      <a:lnTo>
                        <a:pt x="196" y="509"/>
                      </a:lnTo>
                      <a:close/>
                      <a:moveTo>
                        <a:pt x="290" y="0"/>
                      </a:moveTo>
                      <a:cubicBezTo>
                        <a:pt x="271" y="0"/>
                        <a:pt x="252" y="3"/>
                        <a:pt x="232" y="10"/>
                      </a:cubicBezTo>
                      <a:cubicBezTo>
                        <a:pt x="107" y="63"/>
                        <a:pt x="0" y="135"/>
                        <a:pt x="36" y="277"/>
                      </a:cubicBezTo>
                      <a:cubicBezTo>
                        <a:pt x="36" y="402"/>
                        <a:pt x="125" y="509"/>
                        <a:pt x="249" y="509"/>
                      </a:cubicBezTo>
                      <a:lnTo>
                        <a:pt x="263" y="522"/>
                      </a:lnTo>
                      <a:lnTo>
                        <a:pt x="263" y="522"/>
                      </a:lnTo>
                      <a:cubicBezTo>
                        <a:pt x="254" y="521"/>
                        <a:pt x="246" y="520"/>
                        <a:pt x="237" y="519"/>
                      </a:cubicBezTo>
                      <a:lnTo>
                        <a:pt x="237" y="519"/>
                      </a:lnTo>
                      <a:lnTo>
                        <a:pt x="267" y="527"/>
                      </a:lnTo>
                      <a:lnTo>
                        <a:pt x="263" y="522"/>
                      </a:lnTo>
                      <a:lnTo>
                        <a:pt x="263" y="522"/>
                      </a:lnTo>
                      <a:cubicBezTo>
                        <a:pt x="268" y="522"/>
                        <a:pt x="274" y="523"/>
                        <a:pt x="280" y="523"/>
                      </a:cubicBezTo>
                      <a:cubicBezTo>
                        <a:pt x="408" y="523"/>
                        <a:pt x="520" y="424"/>
                        <a:pt x="535" y="277"/>
                      </a:cubicBezTo>
                      <a:cubicBezTo>
                        <a:pt x="535" y="152"/>
                        <a:pt x="425" y="0"/>
                        <a:pt x="29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8" name="Google Shape;2658;p8"/>
                <p:cNvSpPr/>
                <p:nvPr/>
              </p:nvSpPr>
              <p:spPr>
                <a:xfrm>
                  <a:off x="-246900" y="3920895"/>
                  <a:ext cx="37828" cy="28437"/>
                </a:xfrm>
                <a:custGeom>
                  <a:rect b="b" l="l" r="r" t="t"/>
                  <a:pathLst>
                    <a:path extrusionOk="0" h="536" w="713">
                      <a:moveTo>
                        <a:pt x="357" y="1"/>
                      </a:moveTo>
                      <a:cubicBezTo>
                        <a:pt x="0" y="1"/>
                        <a:pt x="0" y="535"/>
                        <a:pt x="357" y="535"/>
                      </a:cubicBezTo>
                      <a:cubicBezTo>
                        <a:pt x="713" y="535"/>
                        <a:pt x="713" y="1"/>
                        <a:pt x="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59" name="Google Shape;2659;p8"/>
                <p:cNvSpPr/>
                <p:nvPr/>
              </p:nvSpPr>
              <p:spPr>
                <a:xfrm>
                  <a:off x="-492965" y="4018886"/>
                  <a:ext cx="33478" cy="25679"/>
                </a:xfrm>
                <a:custGeom>
                  <a:rect b="b" l="l" r="r" t="t"/>
                  <a:pathLst>
                    <a:path extrusionOk="0" h="484" w="631">
                      <a:moveTo>
                        <a:pt x="394" y="1"/>
                      </a:moveTo>
                      <a:cubicBezTo>
                        <a:pt x="357" y="1"/>
                        <a:pt x="321" y="9"/>
                        <a:pt x="292" y="24"/>
                      </a:cubicBezTo>
                      <a:cubicBezTo>
                        <a:pt x="256" y="42"/>
                        <a:pt x="238" y="60"/>
                        <a:pt x="220" y="60"/>
                      </a:cubicBezTo>
                      <a:cubicBezTo>
                        <a:pt x="0" y="197"/>
                        <a:pt x="195" y="484"/>
                        <a:pt x="377" y="484"/>
                      </a:cubicBezTo>
                      <a:cubicBezTo>
                        <a:pt x="430" y="484"/>
                        <a:pt x="483" y="459"/>
                        <a:pt x="523" y="398"/>
                      </a:cubicBezTo>
                      <a:lnTo>
                        <a:pt x="577" y="309"/>
                      </a:lnTo>
                      <a:cubicBezTo>
                        <a:pt x="630" y="220"/>
                        <a:pt x="612" y="113"/>
                        <a:pt x="541" y="60"/>
                      </a:cubicBezTo>
                      <a:cubicBezTo>
                        <a:pt x="499" y="18"/>
                        <a:pt x="445" y="1"/>
                        <a:pt x="3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0" name="Google Shape;2660;p8"/>
                <p:cNvSpPr/>
                <p:nvPr/>
              </p:nvSpPr>
              <p:spPr>
                <a:xfrm>
                  <a:off x="-635362" y="4265852"/>
                  <a:ext cx="32841" cy="28278"/>
                </a:xfrm>
                <a:custGeom>
                  <a:rect b="b" l="l" r="r" t="t"/>
                  <a:pathLst>
                    <a:path extrusionOk="0" h="533" w="619">
                      <a:moveTo>
                        <a:pt x="339" y="1"/>
                      </a:moveTo>
                      <a:lnTo>
                        <a:pt x="348" y="6"/>
                      </a:lnTo>
                      <a:lnTo>
                        <a:pt x="348" y="6"/>
                      </a:lnTo>
                      <a:cubicBezTo>
                        <a:pt x="343" y="6"/>
                        <a:pt x="339" y="6"/>
                        <a:pt x="335" y="6"/>
                      </a:cubicBezTo>
                      <a:cubicBezTo>
                        <a:pt x="280" y="6"/>
                        <a:pt x="225" y="22"/>
                        <a:pt x="179" y="54"/>
                      </a:cubicBezTo>
                      <a:cubicBezTo>
                        <a:pt x="72" y="143"/>
                        <a:pt x="1" y="375"/>
                        <a:pt x="143" y="464"/>
                      </a:cubicBezTo>
                      <a:cubicBezTo>
                        <a:pt x="207" y="510"/>
                        <a:pt x="280" y="532"/>
                        <a:pt x="348" y="532"/>
                      </a:cubicBezTo>
                      <a:cubicBezTo>
                        <a:pt x="492" y="532"/>
                        <a:pt x="618" y="437"/>
                        <a:pt x="606" y="268"/>
                      </a:cubicBezTo>
                      <a:cubicBezTo>
                        <a:pt x="606" y="126"/>
                        <a:pt x="482"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1" name="Google Shape;2661;p8"/>
                <p:cNvSpPr/>
                <p:nvPr/>
              </p:nvSpPr>
              <p:spPr>
                <a:xfrm>
                  <a:off x="-724175" y="4168498"/>
                  <a:ext cx="32151" cy="23716"/>
                </a:xfrm>
                <a:custGeom>
                  <a:rect b="b" l="l" r="r" t="t"/>
                  <a:pathLst>
                    <a:path extrusionOk="0" h="447" w="606">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2" name="Google Shape;2662;p8"/>
                <p:cNvSpPr/>
                <p:nvPr/>
              </p:nvSpPr>
              <p:spPr>
                <a:xfrm>
                  <a:off x="-811130" y="3729051"/>
                  <a:ext cx="35971" cy="25573"/>
                </a:xfrm>
                <a:custGeom>
                  <a:rect b="b" l="l" r="r" t="t"/>
                  <a:pathLst>
                    <a:path extrusionOk="0" h="482" w="678">
                      <a:moveTo>
                        <a:pt x="374" y="0"/>
                      </a:moveTo>
                      <a:cubicBezTo>
                        <a:pt x="72" y="0"/>
                        <a:pt x="0" y="481"/>
                        <a:pt x="303" y="481"/>
                      </a:cubicBezTo>
                      <a:cubicBezTo>
                        <a:pt x="606" y="481"/>
                        <a:pt x="677" y="0"/>
                        <a:pt x="37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3" name="Google Shape;2663;p8"/>
                <p:cNvSpPr/>
                <p:nvPr/>
              </p:nvSpPr>
              <p:spPr>
                <a:xfrm>
                  <a:off x="-296028" y="4129769"/>
                  <a:ext cx="45415" cy="32204"/>
                </a:xfrm>
                <a:custGeom>
                  <a:rect b="b" l="l" r="r" t="t"/>
                  <a:pathLst>
                    <a:path extrusionOk="0" h="607" w="856">
                      <a:moveTo>
                        <a:pt x="392" y="1"/>
                      </a:moveTo>
                      <a:cubicBezTo>
                        <a:pt x="0" y="1"/>
                        <a:pt x="71" y="606"/>
                        <a:pt x="463"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4" name="Google Shape;2664;p8"/>
                <p:cNvSpPr/>
                <p:nvPr/>
              </p:nvSpPr>
              <p:spPr>
                <a:xfrm>
                  <a:off x="-669370" y="4471914"/>
                  <a:ext cx="35971" cy="26528"/>
                </a:xfrm>
                <a:custGeom>
                  <a:rect b="b" l="l" r="r" t="t"/>
                  <a:pathLst>
                    <a:path extrusionOk="0" h="500" w="678">
                      <a:moveTo>
                        <a:pt x="357" y="0"/>
                      </a:moveTo>
                      <a:cubicBezTo>
                        <a:pt x="18" y="0"/>
                        <a:pt x="0" y="499"/>
                        <a:pt x="321" y="499"/>
                      </a:cubicBezTo>
                      <a:cubicBezTo>
                        <a:pt x="642" y="499"/>
                        <a:pt x="677"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5" name="Google Shape;2665;p8"/>
                <p:cNvSpPr/>
                <p:nvPr/>
              </p:nvSpPr>
              <p:spPr>
                <a:xfrm>
                  <a:off x="-933844" y="4437323"/>
                  <a:ext cx="26368" cy="25785"/>
                </a:xfrm>
                <a:custGeom>
                  <a:rect b="b" l="l" r="r" t="t"/>
                  <a:pathLst>
                    <a:path extrusionOk="0" h="486" w="497">
                      <a:moveTo>
                        <a:pt x="251" y="0"/>
                      </a:moveTo>
                      <a:cubicBezTo>
                        <a:pt x="137" y="0"/>
                        <a:pt x="28" y="82"/>
                        <a:pt x="15" y="207"/>
                      </a:cubicBezTo>
                      <a:cubicBezTo>
                        <a:pt x="1" y="323"/>
                        <a:pt x="115" y="485"/>
                        <a:pt x="245" y="485"/>
                      </a:cubicBezTo>
                      <a:cubicBezTo>
                        <a:pt x="275" y="485"/>
                        <a:pt x="306" y="477"/>
                        <a:pt x="336" y="456"/>
                      </a:cubicBezTo>
                      <a:lnTo>
                        <a:pt x="478" y="314"/>
                      </a:lnTo>
                      <a:cubicBezTo>
                        <a:pt x="478" y="278"/>
                        <a:pt x="496" y="260"/>
                        <a:pt x="496" y="243"/>
                      </a:cubicBezTo>
                      <a:cubicBezTo>
                        <a:pt x="478" y="171"/>
                        <a:pt x="443" y="100"/>
                        <a:pt x="389" y="47"/>
                      </a:cubicBezTo>
                      <a:cubicBezTo>
                        <a:pt x="347" y="15"/>
                        <a:pt x="298" y="0"/>
                        <a:pt x="2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6" name="Google Shape;2666;p8"/>
                <p:cNvSpPr/>
                <p:nvPr/>
              </p:nvSpPr>
              <p:spPr>
                <a:xfrm>
                  <a:off x="-831927" y="4677021"/>
                  <a:ext cx="25573" cy="21753"/>
                </a:xfrm>
                <a:custGeom>
                  <a:rect b="b" l="l" r="r" t="t"/>
                  <a:pathLst>
                    <a:path extrusionOk="0" h="410" w="482">
                      <a:moveTo>
                        <a:pt x="232" y="0"/>
                      </a:moveTo>
                      <a:cubicBezTo>
                        <a:pt x="0" y="36"/>
                        <a:pt x="0" y="374"/>
                        <a:pt x="232" y="410"/>
                      </a:cubicBezTo>
                      <a:cubicBezTo>
                        <a:pt x="481" y="374"/>
                        <a:pt x="481" y="36"/>
                        <a:pt x="2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7" name="Google Shape;2667;p8"/>
                <p:cNvSpPr/>
                <p:nvPr/>
              </p:nvSpPr>
              <p:spPr>
                <a:xfrm>
                  <a:off x="-965199" y="4202559"/>
                  <a:ext cx="35971" cy="26528"/>
                </a:xfrm>
                <a:custGeom>
                  <a:rect b="b" l="l" r="r" t="t"/>
                  <a:pathLst>
                    <a:path extrusionOk="0" h="500" w="678">
                      <a:moveTo>
                        <a:pt x="357" y="0"/>
                      </a:moveTo>
                      <a:cubicBezTo>
                        <a:pt x="36" y="0"/>
                        <a:pt x="1" y="499"/>
                        <a:pt x="321" y="499"/>
                      </a:cubicBezTo>
                      <a:cubicBezTo>
                        <a:pt x="642" y="499"/>
                        <a:pt x="678"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68" name="Google Shape;2668;p8"/>
                <p:cNvSpPr/>
                <p:nvPr/>
              </p:nvSpPr>
              <p:spPr>
                <a:xfrm>
                  <a:off x="-43597" y="3685706"/>
                  <a:ext cx="35865" cy="29552"/>
                </a:xfrm>
                <a:custGeom>
                  <a:rect b="b" l="l" r="r" t="t"/>
                  <a:pathLst>
                    <a:path extrusionOk="0" h="557" w="676">
                      <a:moveTo>
                        <a:pt x="376" y="0"/>
                      </a:moveTo>
                      <a:cubicBezTo>
                        <a:pt x="284" y="0"/>
                        <a:pt x="192" y="41"/>
                        <a:pt x="141" y="123"/>
                      </a:cubicBezTo>
                      <a:lnTo>
                        <a:pt x="105" y="158"/>
                      </a:lnTo>
                      <a:cubicBezTo>
                        <a:pt x="0" y="338"/>
                        <a:pt x="136" y="557"/>
                        <a:pt x="330" y="557"/>
                      </a:cubicBezTo>
                      <a:cubicBezTo>
                        <a:pt x="366" y="557"/>
                        <a:pt x="405" y="549"/>
                        <a:pt x="444" y="532"/>
                      </a:cubicBezTo>
                      <a:lnTo>
                        <a:pt x="497" y="497"/>
                      </a:lnTo>
                      <a:cubicBezTo>
                        <a:pt x="640" y="408"/>
                        <a:pt x="675" y="212"/>
                        <a:pt x="569" y="69"/>
                      </a:cubicBezTo>
                      <a:cubicBezTo>
                        <a:pt x="515" y="23"/>
                        <a:pt x="445" y="0"/>
                        <a:pt x="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669" name="Google Shape;2669;p8"/>
            <p:cNvGrpSpPr/>
            <p:nvPr/>
          </p:nvGrpSpPr>
          <p:grpSpPr>
            <a:xfrm>
              <a:off x="-1147599" y="4268346"/>
              <a:ext cx="1738605" cy="1518413"/>
              <a:chOff x="-1147599" y="4268346"/>
              <a:chExt cx="1738605" cy="1518413"/>
            </a:xfrm>
          </p:grpSpPr>
          <p:sp>
            <p:nvSpPr>
              <p:cNvPr id="2670" name="Google Shape;2670;p8"/>
              <p:cNvSpPr/>
              <p:nvPr/>
            </p:nvSpPr>
            <p:spPr>
              <a:xfrm>
                <a:off x="-920793" y="5447260"/>
                <a:ext cx="442373" cy="339499"/>
              </a:xfrm>
              <a:custGeom>
                <a:rect b="b" l="l" r="r" t="t"/>
                <a:pathLst>
                  <a:path extrusionOk="0" h="6399" w="8338">
                    <a:moveTo>
                      <a:pt x="8338" y="1"/>
                    </a:moveTo>
                    <a:lnTo>
                      <a:pt x="54" y="5808"/>
                    </a:lnTo>
                    <a:cubicBezTo>
                      <a:pt x="1" y="6093"/>
                      <a:pt x="179" y="6360"/>
                      <a:pt x="464" y="6396"/>
                    </a:cubicBezTo>
                    <a:cubicBezTo>
                      <a:pt x="470" y="6398"/>
                      <a:pt x="477" y="6399"/>
                      <a:pt x="485" y="6399"/>
                    </a:cubicBezTo>
                    <a:cubicBezTo>
                      <a:pt x="1140" y="6399"/>
                      <a:pt x="8337" y="1"/>
                      <a:pt x="833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671" name="Google Shape;2671;p8"/>
              <p:cNvGrpSpPr/>
              <p:nvPr/>
            </p:nvGrpSpPr>
            <p:grpSpPr>
              <a:xfrm>
                <a:off x="-1147599" y="4268346"/>
                <a:ext cx="924377" cy="1359534"/>
                <a:chOff x="-1147599" y="4268346"/>
                <a:chExt cx="924377" cy="1359534"/>
              </a:xfrm>
            </p:grpSpPr>
            <p:sp>
              <p:nvSpPr>
                <p:cNvPr id="2672" name="Google Shape;2672;p8"/>
                <p:cNvSpPr/>
                <p:nvPr/>
              </p:nvSpPr>
              <p:spPr>
                <a:xfrm>
                  <a:off x="-1147599" y="4272484"/>
                  <a:ext cx="924377" cy="1355396"/>
                </a:xfrm>
                <a:custGeom>
                  <a:rect b="b" l="l" r="r" t="t"/>
                  <a:pathLst>
                    <a:path extrusionOk="0" h="25547" w="17423">
                      <a:moveTo>
                        <a:pt x="16407" y="1"/>
                      </a:moveTo>
                      <a:cubicBezTo>
                        <a:pt x="16407" y="1"/>
                        <a:pt x="0" y="10832"/>
                        <a:pt x="7643" y="25546"/>
                      </a:cubicBezTo>
                      <a:cubicBezTo>
                        <a:pt x="7643" y="25546"/>
                        <a:pt x="13949" y="23836"/>
                        <a:pt x="15802" y="13967"/>
                      </a:cubicBezTo>
                      <a:cubicBezTo>
                        <a:pt x="17423" y="5345"/>
                        <a:pt x="16407" y="1"/>
                        <a:pt x="1640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3" name="Google Shape;2673;p8"/>
                <p:cNvSpPr/>
                <p:nvPr/>
              </p:nvSpPr>
              <p:spPr>
                <a:xfrm>
                  <a:off x="-714731" y="4268346"/>
                  <a:ext cx="440463" cy="1339692"/>
                </a:xfrm>
                <a:custGeom>
                  <a:rect b="b" l="l" r="r" t="t"/>
                  <a:pathLst>
                    <a:path extrusionOk="0" h="25251" w="8302">
                      <a:moveTo>
                        <a:pt x="8153" y="1"/>
                      </a:moveTo>
                      <a:cubicBezTo>
                        <a:pt x="8103" y="1"/>
                        <a:pt x="8048" y="24"/>
                        <a:pt x="8035" y="79"/>
                      </a:cubicBezTo>
                      <a:cubicBezTo>
                        <a:pt x="7981" y="239"/>
                        <a:pt x="2192" y="15025"/>
                        <a:pt x="18" y="25108"/>
                      </a:cubicBezTo>
                      <a:cubicBezTo>
                        <a:pt x="0" y="25179"/>
                        <a:pt x="54" y="25232"/>
                        <a:pt x="125" y="25250"/>
                      </a:cubicBezTo>
                      <a:lnTo>
                        <a:pt x="143" y="25250"/>
                      </a:lnTo>
                      <a:cubicBezTo>
                        <a:pt x="196" y="25250"/>
                        <a:pt x="250" y="25215"/>
                        <a:pt x="268" y="25161"/>
                      </a:cubicBezTo>
                      <a:cubicBezTo>
                        <a:pt x="2441" y="15096"/>
                        <a:pt x="8213" y="328"/>
                        <a:pt x="8266" y="185"/>
                      </a:cubicBezTo>
                      <a:cubicBezTo>
                        <a:pt x="8302" y="114"/>
                        <a:pt x="8266" y="43"/>
                        <a:pt x="8195" y="7"/>
                      </a:cubicBezTo>
                      <a:cubicBezTo>
                        <a:pt x="8182" y="3"/>
                        <a:pt x="8168" y="1"/>
                        <a:pt x="81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4" name="Google Shape;2674;p8"/>
                <p:cNvSpPr/>
                <p:nvPr/>
              </p:nvSpPr>
              <p:spPr>
                <a:xfrm>
                  <a:off x="-580557" y="4550540"/>
                  <a:ext cx="307242" cy="271111"/>
                </a:xfrm>
                <a:custGeom>
                  <a:rect b="b" l="l" r="r" t="t"/>
                  <a:pathLst>
                    <a:path extrusionOk="0" h="5110" w="5791">
                      <a:moveTo>
                        <a:pt x="164" y="1"/>
                      </a:moveTo>
                      <a:cubicBezTo>
                        <a:pt x="146" y="1"/>
                        <a:pt x="127" y="5"/>
                        <a:pt x="108" y="15"/>
                      </a:cubicBezTo>
                      <a:cubicBezTo>
                        <a:pt x="37" y="33"/>
                        <a:pt x="1" y="104"/>
                        <a:pt x="37" y="175"/>
                      </a:cubicBezTo>
                      <a:lnTo>
                        <a:pt x="1782" y="5021"/>
                      </a:lnTo>
                      <a:cubicBezTo>
                        <a:pt x="1800" y="5056"/>
                        <a:pt x="1818" y="5092"/>
                        <a:pt x="1854" y="5110"/>
                      </a:cubicBezTo>
                      <a:lnTo>
                        <a:pt x="1907" y="5110"/>
                      </a:lnTo>
                      <a:cubicBezTo>
                        <a:pt x="1925" y="5110"/>
                        <a:pt x="1943" y="5092"/>
                        <a:pt x="1978" y="5074"/>
                      </a:cubicBezTo>
                      <a:lnTo>
                        <a:pt x="5702" y="2687"/>
                      </a:lnTo>
                      <a:cubicBezTo>
                        <a:pt x="5773" y="2651"/>
                        <a:pt x="5791" y="2562"/>
                        <a:pt x="5755" y="2509"/>
                      </a:cubicBezTo>
                      <a:cubicBezTo>
                        <a:pt x="5732" y="2474"/>
                        <a:pt x="5687" y="2455"/>
                        <a:pt x="5643" y="2455"/>
                      </a:cubicBezTo>
                      <a:cubicBezTo>
                        <a:pt x="5619" y="2455"/>
                        <a:pt x="5596" y="2461"/>
                        <a:pt x="5577" y="2473"/>
                      </a:cubicBezTo>
                      <a:lnTo>
                        <a:pt x="1978" y="4789"/>
                      </a:lnTo>
                      <a:lnTo>
                        <a:pt x="268" y="86"/>
                      </a:lnTo>
                      <a:cubicBezTo>
                        <a:pt x="255" y="34"/>
                        <a:pt x="213" y="1"/>
                        <a:pt x="1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5" name="Google Shape;2675;p8"/>
                <p:cNvSpPr/>
                <p:nvPr/>
              </p:nvSpPr>
              <p:spPr>
                <a:xfrm>
                  <a:off x="-477526" y="4439551"/>
                  <a:ext cx="220974" cy="189300"/>
                </a:xfrm>
                <a:custGeom>
                  <a:rect b="b" l="l" r="r" t="t"/>
                  <a:pathLst>
                    <a:path extrusionOk="0" h="3568" w="4165">
                      <a:moveTo>
                        <a:pt x="144" y="0"/>
                      </a:moveTo>
                      <a:cubicBezTo>
                        <a:pt x="132" y="0"/>
                        <a:pt x="120" y="2"/>
                        <a:pt x="108" y="5"/>
                      </a:cubicBezTo>
                      <a:cubicBezTo>
                        <a:pt x="36" y="40"/>
                        <a:pt x="1" y="112"/>
                        <a:pt x="36" y="183"/>
                      </a:cubicBezTo>
                      <a:lnTo>
                        <a:pt x="1212" y="3478"/>
                      </a:lnTo>
                      <a:cubicBezTo>
                        <a:pt x="1230" y="3514"/>
                        <a:pt x="1266" y="3550"/>
                        <a:pt x="1301" y="3568"/>
                      </a:cubicBezTo>
                      <a:lnTo>
                        <a:pt x="1337" y="3568"/>
                      </a:lnTo>
                      <a:cubicBezTo>
                        <a:pt x="1355" y="3568"/>
                        <a:pt x="1390" y="3568"/>
                        <a:pt x="1408" y="3550"/>
                      </a:cubicBezTo>
                      <a:lnTo>
                        <a:pt x="4045" y="1875"/>
                      </a:lnTo>
                      <a:cubicBezTo>
                        <a:pt x="4165" y="1800"/>
                        <a:pt x="4095" y="1624"/>
                        <a:pt x="3974" y="1624"/>
                      </a:cubicBezTo>
                      <a:cubicBezTo>
                        <a:pt x="3951" y="1624"/>
                        <a:pt x="3927" y="1630"/>
                        <a:pt x="3902" y="1644"/>
                      </a:cubicBezTo>
                      <a:lnTo>
                        <a:pt x="1408" y="3247"/>
                      </a:lnTo>
                      <a:lnTo>
                        <a:pt x="268" y="94"/>
                      </a:lnTo>
                      <a:cubicBezTo>
                        <a:pt x="253" y="35"/>
                        <a:pt x="202" y="0"/>
                        <a:pt x="14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6" name="Google Shape;2676;p8"/>
                <p:cNvSpPr/>
                <p:nvPr/>
              </p:nvSpPr>
              <p:spPr>
                <a:xfrm>
                  <a:off x="-697276" y="4704663"/>
                  <a:ext cx="410168" cy="332496"/>
                </a:xfrm>
                <a:custGeom>
                  <a:rect b="b" l="l" r="r" t="t"/>
                  <a:pathLst>
                    <a:path extrusionOk="0" h="6267" w="7731">
                      <a:moveTo>
                        <a:pt x="155" y="0"/>
                      </a:moveTo>
                      <a:cubicBezTo>
                        <a:pt x="76" y="0"/>
                        <a:pt x="1" y="73"/>
                        <a:pt x="45" y="174"/>
                      </a:cubicBezTo>
                      <a:lnTo>
                        <a:pt x="2504" y="6195"/>
                      </a:lnTo>
                      <a:cubicBezTo>
                        <a:pt x="2522" y="6231"/>
                        <a:pt x="2557" y="6249"/>
                        <a:pt x="2593" y="6266"/>
                      </a:cubicBezTo>
                      <a:lnTo>
                        <a:pt x="2629" y="6266"/>
                      </a:lnTo>
                      <a:cubicBezTo>
                        <a:pt x="2646" y="6266"/>
                        <a:pt x="2664" y="6249"/>
                        <a:pt x="2682" y="6249"/>
                      </a:cubicBezTo>
                      <a:lnTo>
                        <a:pt x="7617" y="3559"/>
                      </a:lnTo>
                      <a:cubicBezTo>
                        <a:pt x="7730" y="3477"/>
                        <a:pt x="7652" y="3322"/>
                        <a:pt x="7529" y="3322"/>
                      </a:cubicBezTo>
                      <a:cubicBezTo>
                        <a:pt x="7517" y="3322"/>
                        <a:pt x="7505" y="3324"/>
                        <a:pt x="7492" y="3327"/>
                      </a:cubicBezTo>
                      <a:lnTo>
                        <a:pt x="2700" y="5963"/>
                      </a:lnTo>
                      <a:lnTo>
                        <a:pt x="277" y="85"/>
                      </a:lnTo>
                      <a:cubicBezTo>
                        <a:pt x="251" y="25"/>
                        <a:pt x="202" y="0"/>
                        <a:pt x="15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7" name="Google Shape;2677;p8"/>
                <p:cNvSpPr/>
                <p:nvPr/>
              </p:nvSpPr>
              <p:spPr>
                <a:xfrm>
                  <a:off x="-782481" y="4882287"/>
                  <a:ext cx="458130" cy="387355"/>
                </a:xfrm>
                <a:custGeom>
                  <a:rect b="b" l="l" r="r" t="t"/>
                  <a:pathLst>
                    <a:path extrusionOk="0" h="7301" w="8635">
                      <a:moveTo>
                        <a:pt x="188" y="1"/>
                      </a:moveTo>
                      <a:cubicBezTo>
                        <a:pt x="104" y="1"/>
                        <a:pt x="1" y="80"/>
                        <a:pt x="48" y="175"/>
                      </a:cubicBezTo>
                      <a:lnTo>
                        <a:pt x="3023" y="7229"/>
                      </a:lnTo>
                      <a:cubicBezTo>
                        <a:pt x="3023" y="7265"/>
                        <a:pt x="3059" y="7283"/>
                        <a:pt x="3094" y="7301"/>
                      </a:cubicBezTo>
                      <a:lnTo>
                        <a:pt x="3130" y="7301"/>
                      </a:lnTo>
                      <a:cubicBezTo>
                        <a:pt x="3166" y="7301"/>
                        <a:pt x="3183" y="7283"/>
                        <a:pt x="3201" y="7265"/>
                      </a:cubicBezTo>
                      <a:lnTo>
                        <a:pt x="8546" y="3916"/>
                      </a:lnTo>
                      <a:cubicBezTo>
                        <a:pt x="8617" y="3880"/>
                        <a:pt x="8635" y="3791"/>
                        <a:pt x="8599" y="3738"/>
                      </a:cubicBezTo>
                      <a:cubicBezTo>
                        <a:pt x="8576" y="3703"/>
                        <a:pt x="8530" y="3676"/>
                        <a:pt x="8486" y="3676"/>
                      </a:cubicBezTo>
                      <a:cubicBezTo>
                        <a:pt x="8462" y="3676"/>
                        <a:pt x="8440" y="3684"/>
                        <a:pt x="8421" y="3702"/>
                      </a:cubicBezTo>
                      <a:lnTo>
                        <a:pt x="3201" y="6962"/>
                      </a:lnTo>
                      <a:lnTo>
                        <a:pt x="280" y="68"/>
                      </a:lnTo>
                      <a:cubicBezTo>
                        <a:pt x="268" y="21"/>
                        <a:pt x="230" y="1"/>
                        <a:pt x="1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78" name="Google Shape;2678;p8"/>
                <p:cNvSpPr/>
                <p:nvPr/>
              </p:nvSpPr>
              <p:spPr>
                <a:xfrm>
                  <a:off x="-844236" y="5123683"/>
                  <a:ext cx="441471" cy="359554"/>
                </a:xfrm>
                <a:custGeom>
                  <a:rect b="b" l="l" r="r" t="t"/>
                  <a:pathLst>
                    <a:path extrusionOk="0" h="6777" w="8321">
                      <a:moveTo>
                        <a:pt x="140" y="1"/>
                      </a:moveTo>
                      <a:cubicBezTo>
                        <a:pt x="124" y="1"/>
                        <a:pt x="107" y="3"/>
                        <a:pt x="90" y="7"/>
                      </a:cubicBezTo>
                      <a:cubicBezTo>
                        <a:pt x="36" y="43"/>
                        <a:pt x="1" y="114"/>
                        <a:pt x="36" y="185"/>
                      </a:cubicBezTo>
                      <a:lnTo>
                        <a:pt x="2922" y="6705"/>
                      </a:lnTo>
                      <a:cubicBezTo>
                        <a:pt x="2940" y="6741"/>
                        <a:pt x="2958" y="6759"/>
                        <a:pt x="2994" y="6777"/>
                      </a:cubicBezTo>
                      <a:lnTo>
                        <a:pt x="3047" y="6777"/>
                      </a:lnTo>
                      <a:cubicBezTo>
                        <a:pt x="3065" y="6777"/>
                        <a:pt x="3083" y="6777"/>
                        <a:pt x="3100" y="6759"/>
                      </a:cubicBezTo>
                      <a:lnTo>
                        <a:pt x="8249" y="3695"/>
                      </a:lnTo>
                      <a:cubicBezTo>
                        <a:pt x="8302" y="3659"/>
                        <a:pt x="8320" y="3570"/>
                        <a:pt x="8284" y="3517"/>
                      </a:cubicBezTo>
                      <a:cubicBezTo>
                        <a:pt x="8261" y="3482"/>
                        <a:pt x="8224" y="3463"/>
                        <a:pt x="8180" y="3463"/>
                      </a:cubicBezTo>
                      <a:cubicBezTo>
                        <a:pt x="8157" y="3463"/>
                        <a:pt x="8132" y="3468"/>
                        <a:pt x="8106" y="3481"/>
                      </a:cubicBezTo>
                      <a:lnTo>
                        <a:pt x="3100" y="6474"/>
                      </a:lnTo>
                      <a:lnTo>
                        <a:pt x="268" y="78"/>
                      </a:lnTo>
                      <a:cubicBezTo>
                        <a:pt x="241" y="24"/>
                        <a:pt x="193" y="1"/>
                        <a:pt x="1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679" name="Google Shape;2679;p8"/>
              <p:cNvGrpSpPr/>
              <p:nvPr/>
            </p:nvGrpSpPr>
            <p:grpSpPr>
              <a:xfrm>
                <a:off x="-732716" y="5242578"/>
                <a:ext cx="1323722" cy="506092"/>
                <a:chOff x="-732716" y="5242578"/>
                <a:chExt cx="1323722" cy="506092"/>
              </a:xfrm>
            </p:grpSpPr>
            <p:sp>
              <p:nvSpPr>
                <p:cNvPr id="2680" name="Google Shape;2680;p8"/>
                <p:cNvSpPr/>
                <p:nvPr/>
              </p:nvSpPr>
              <p:spPr>
                <a:xfrm>
                  <a:off x="-732716" y="5242578"/>
                  <a:ext cx="1317621" cy="506092"/>
                </a:xfrm>
                <a:custGeom>
                  <a:rect b="b" l="l" r="r" t="t"/>
                  <a:pathLst>
                    <a:path extrusionOk="0" h="9539" w="24835">
                      <a:moveTo>
                        <a:pt x="16221" y="0"/>
                      </a:moveTo>
                      <a:cubicBezTo>
                        <a:pt x="14837" y="0"/>
                        <a:pt x="13303" y="59"/>
                        <a:pt x="11634" y="207"/>
                      </a:cubicBezTo>
                      <a:cubicBezTo>
                        <a:pt x="2174" y="1062"/>
                        <a:pt x="1" y="6852"/>
                        <a:pt x="1" y="6852"/>
                      </a:cubicBezTo>
                      <a:cubicBezTo>
                        <a:pt x="2997" y="8790"/>
                        <a:pt x="5916" y="9538"/>
                        <a:pt x="8638" y="9538"/>
                      </a:cubicBezTo>
                      <a:cubicBezTo>
                        <a:pt x="17873" y="9538"/>
                        <a:pt x="24834" y="919"/>
                        <a:pt x="24834" y="919"/>
                      </a:cubicBezTo>
                      <a:cubicBezTo>
                        <a:pt x="24834" y="919"/>
                        <a:pt x="21691" y="0"/>
                        <a:pt x="1622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1" name="Google Shape;2681;p8"/>
                <p:cNvSpPr/>
                <p:nvPr/>
              </p:nvSpPr>
              <p:spPr>
                <a:xfrm>
                  <a:off x="-711919" y="5289212"/>
                  <a:ext cx="1302925" cy="292333"/>
                </a:xfrm>
                <a:custGeom>
                  <a:rect b="b" l="l" r="r" t="t"/>
                  <a:pathLst>
                    <a:path extrusionOk="0" h="5510" w="24558">
                      <a:moveTo>
                        <a:pt x="24402" y="1"/>
                      </a:moveTo>
                      <a:cubicBezTo>
                        <a:pt x="24392" y="1"/>
                        <a:pt x="24382" y="2"/>
                        <a:pt x="24371" y="5"/>
                      </a:cubicBezTo>
                      <a:cubicBezTo>
                        <a:pt x="24228" y="40"/>
                        <a:pt x="9799" y="4138"/>
                        <a:pt x="125" y="5278"/>
                      </a:cubicBezTo>
                      <a:cubicBezTo>
                        <a:pt x="54" y="5278"/>
                        <a:pt x="1" y="5349"/>
                        <a:pt x="19" y="5402"/>
                      </a:cubicBezTo>
                      <a:cubicBezTo>
                        <a:pt x="19" y="5474"/>
                        <a:pt x="72" y="5509"/>
                        <a:pt x="143" y="5509"/>
                      </a:cubicBezTo>
                      <a:cubicBezTo>
                        <a:pt x="9834" y="4387"/>
                        <a:pt x="24300" y="272"/>
                        <a:pt x="24442" y="236"/>
                      </a:cubicBezTo>
                      <a:cubicBezTo>
                        <a:pt x="24557" y="187"/>
                        <a:pt x="24520" y="1"/>
                        <a:pt x="244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2" name="Google Shape;2682;p8"/>
                <p:cNvSpPr/>
                <p:nvPr/>
              </p:nvSpPr>
              <p:spPr>
                <a:xfrm>
                  <a:off x="49884" y="5250854"/>
                  <a:ext cx="247661" cy="299495"/>
                </a:xfrm>
                <a:custGeom>
                  <a:rect b="b" l="l" r="r" t="t"/>
                  <a:pathLst>
                    <a:path extrusionOk="0" h="5645" w="4668">
                      <a:moveTo>
                        <a:pt x="2724" y="1"/>
                      </a:moveTo>
                      <a:cubicBezTo>
                        <a:pt x="2690" y="1"/>
                        <a:pt x="2657" y="20"/>
                        <a:pt x="2637" y="51"/>
                      </a:cubicBezTo>
                      <a:lnTo>
                        <a:pt x="36" y="3346"/>
                      </a:lnTo>
                      <a:cubicBezTo>
                        <a:pt x="18" y="3382"/>
                        <a:pt x="0" y="3418"/>
                        <a:pt x="18" y="3453"/>
                      </a:cubicBezTo>
                      <a:cubicBezTo>
                        <a:pt x="18" y="3489"/>
                        <a:pt x="36" y="3525"/>
                        <a:pt x="71" y="3542"/>
                      </a:cubicBezTo>
                      <a:lnTo>
                        <a:pt x="4489" y="5627"/>
                      </a:lnTo>
                      <a:cubicBezTo>
                        <a:pt x="4507" y="5627"/>
                        <a:pt x="4525" y="5645"/>
                        <a:pt x="4543" y="5645"/>
                      </a:cubicBezTo>
                      <a:cubicBezTo>
                        <a:pt x="4578" y="5645"/>
                        <a:pt x="4632" y="5609"/>
                        <a:pt x="4650" y="5573"/>
                      </a:cubicBezTo>
                      <a:cubicBezTo>
                        <a:pt x="4667" y="5502"/>
                        <a:pt x="4650" y="5431"/>
                        <a:pt x="4596" y="5413"/>
                      </a:cubicBezTo>
                      <a:lnTo>
                        <a:pt x="321" y="3382"/>
                      </a:lnTo>
                      <a:lnTo>
                        <a:pt x="2815" y="193"/>
                      </a:lnTo>
                      <a:cubicBezTo>
                        <a:pt x="2868" y="140"/>
                        <a:pt x="2850" y="69"/>
                        <a:pt x="2797" y="33"/>
                      </a:cubicBezTo>
                      <a:cubicBezTo>
                        <a:pt x="2775" y="11"/>
                        <a:pt x="2749" y="1"/>
                        <a:pt x="27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3" name="Google Shape;2683;p8"/>
                <p:cNvSpPr/>
                <p:nvPr/>
              </p:nvSpPr>
              <p:spPr>
                <a:xfrm>
                  <a:off x="237961" y="5251225"/>
                  <a:ext cx="173914" cy="212167"/>
                </a:xfrm>
                <a:custGeom>
                  <a:rect b="b" l="l" r="r" t="t"/>
                  <a:pathLst>
                    <a:path extrusionOk="0" h="3999" w="3278">
                      <a:moveTo>
                        <a:pt x="1934" y="1"/>
                      </a:moveTo>
                      <a:cubicBezTo>
                        <a:pt x="1907" y="1"/>
                        <a:pt x="1884" y="13"/>
                        <a:pt x="1871" y="44"/>
                      </a:cubicBezTo>
                      <a:lnTo>
                        <a:pt x="36" y="2377"/>
                      </a:lnTo>
                      <a:cubicBezTo>
                        <a:pt x="0" y="2431"/>
                        <a:pt x="18" y="2520"/>
                        <a:pt x="89" y="2556"/>
                      </a:cubicBezTo>
                      <a:lnTo>
                        <a:pt x="3082" y="3981"/>
                      </a:lnTo>
                      <a:cubicBezTo>
                        <a:pt x="3100" y="3981"/>
                        <a:pt x="3118" y="3981"/>
                        <a:pt x="3135" y="3999"/>
                      </a:cubicBezTo>
                      <a:lnTo>
                        <a:pt x="3135" y="3981"/>
                      </a:lnTo>
                      <a:cubicBezTo>
                        <a:pt x="3260" y="3963"/>
                        <a:pt x="3278" y="3820"/>
                        <a:pt x="3189" y="3767"/>
                      </a:cubicBezTo>
                      <a:lnTo>
                        <a:pt x="321" y="2395"/>
                      </a:lnTo>
                      <a:lnTo>
                        <a:pt x="2049" y="186"/>
                      </a:lnTo>
                      <a:cubicBezTo>
                        <a:pt x="2130" y="119"/>
                        <a:pt x="2017" y="1"/>
                        <a:pt x="19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4" name="Google Shape;2684;p8"/>
                <p:cNvSpPr/>
                <p:nvPr/>
              </p:nvSpPr>
              <p:spPr>
                <a:xfrm>
                  <a:off x="-159945" y="5246557"/>
                  <a:ext cx="302467" cy="398284"/>
                </a:xfrm>
                <a:custGeom>
                  <a:rect b="b" l="l" r="r" t="t"/>
                  <a:pathLst>
                    <a:path extrusionOk="0" h="7507" w="5701">
                      <a:moveTo>
                        <a:pt x="3093" y="0"/>
                      </a:moveTo>
                      <a:cubicBezTo>
                        <a:pt x="3061" y="0"/>
                        <a:pt x="3031" y="13"/>
                        <a:pt x="3011" y="43"/>
                      </a:cubicBezTo>
                      <a:lnTo>
                        <a:pt x="18" y="4461"/>
                      </a:lnTo>
                      <a:cubicBezTo>
                        <a:pt x="0" y="4479"/>
                        <a:pt x="0" y="4514"/>
                        <a:pt x="0" y="4550"/>
                      </a:cubicBezTo>
                      <a:cubicBezTo>
                        <a:pt x="18" y="4585"/>
                        <a:pt x="36" y="4621"/>
                        <a:pt x="72" y="4639"/>
                      </a:cubicBezTo>
                      <a:lnTo>
                        <a:pt x="5505" y="7507"/>
                      </a:lnTo>
                      <a:lnTo>
                        <a:pt x="5558" y="7507"/>
                      </a:lnTo>
                      <a:cubicBezTo>
                        <a:pt x="5612" y="7507"/>
                        <a:pt x="5647" y="7489"/>
                        <a:pt x="5665" y="7436"/>
                      </a:cubicBezTo>
                      <a:cubicBezTo>
                        <a:pt x="5701" y="7382"/>
                        <a:pt x="5683" y="7311"/>
                        <a:pt x="5612" y="7275"/>
                      </a:cubicBezTo>
                      <a:lnTo>
                        <a:pt x="303" y="4479"/>
                      </a:lnTo>
                      <a:lnTo>
                        <a:pt x="3207" y="185"/>
                      </a:lnTo>
                      <a:cubicBezTo>
                        <a:pt x="3243" y="132"/>
                        <a:pt x="3225" y="61"/>
                        <a:pt x="3171" y="25"/>
                      </a:cubicBezTo>
                      <a:cubicBezTo>
                        <a:pt x="3147" y="9"/>
                        <a:pt x="3120" y="0"/>
                        <a:pt x="309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5" name="Google Shape;2685;p8"/>
                <p:cNvSpPr/>
                <p:nvPr/>
              </p:nvSpPr>
              <p:spPr>
                <a:xfrm>
                  <a:off x="-384894" y="5262738"/>
                  <a:ext cx="353559" cy="446405"/>
                </a:xfrm>
                <a:custGeom>
                  <a:rect b="b" l="l" r="r" t="t"/>
                  <a:pathLst>
                    <a:path extrusionOk="0" h="8414" w="6664">
                      <a:moveTo>
                        <a:pt x="3771" y="0"/>
                      </a:moveTo>
                      <a:cubicBezTo>
                        <a:pt x="3741" y="0"/>
                        <a:pt x="3711" y="13"/>
                        <a:pt x="3688" y="41"/>
                      </a:cubicBezTo>
                      <a:lnTo>
                        <a:pt x="36" y="4779"/>
                      </a:lnTo>
                      <a:cubicBezTo>
                        <a:pt x="18" y="4815"/>
                        <a:pt x="1" y="4850"/>
                        <a:pt x="18" y="4886"/>
                      </a:cubicBezTo>
                      <a:cubicBezTo>
                        <a:pt x="18" y="4922"/>
                        <a:pt x="36" y="4957"/>
                        <a:pt x="72" y="4975"/>
                      </a:cubicBezTo>
                      <a:lnTo>
                        <a:pt x="6449" y="8395"/>
                      </a:lnTo>
                      <a:cubicBezTo>
                        <a:pt x="6467" y="8413"/>
                        <a:pt x="6485" y="8413"/>
                        <a:pt x="6503" y="8413"/>
                      </a:cubicBezTo>
                      <a:cubicBezTo>
                        <a:pt x="6627" y="8395"/>
                        <a:pt x="6663" y="8253"/>
                        <a:pt x="6556" y="8182"/>
                      </a:cubicBezTo>
                      <a:lnTo>
                        <a:pt x="321" y="4815"/>
                      </a:lnTo>
                      <a:lnTo>
                        <a:pt x="3884" y="201"/>
                      </a:lnTo>
                      <a:cubicBezTo>
                        <a:pt x="3937" y="96"/>
                        <a:pt x="3854" y="0"/>
                        <a:pt x="377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86" name="Google Shape;2686;p8"/>
                <p:cNvSpPr/>
                <p:nvPr/>
              </p:nvSpPr>
              <p:spPr>
                <a:xfrm>
                  <a:off x="-591858" y="5315209"/>
                  <a:ext cx="327031" cy="431709"/>
                </a:xfrm>
                <a:custGeom>
                  <a:rect b="b" l="l" r="r" t="t"/>
                  <a:pathLst>
                    <a:path extrusionOk="0" h="8137" w="6164">
                      <a:moveTo>
                        <a:pt x="3484" y="1"/>
                      </a:moveTo>
                      <a:cubicBezTo>
                        <a:pt x="3450" y="1"/>
                        <a:pt x="3414" y="15"/>
                        <a:pt x="3385" y="49"/>
                      </a:cubicBezTo>
                      <a:lnTo>
                        <a:pt x="36" y="4610"/>
                      </a:lnTo>
                      <a:cubicBezTo>
                        <a:pt x="0" y="4645"/>
                        <a:pt x="0" y="4681"/>
                        <a:pt x="0" y="4717"/>
                      </a:cubicBezTo>
                      <a:cubicBezTo>
                        <a:pt x="18" y="4752"/>
                        <a:pt x="36" y="4770"/>
                        <a:pt x="71" y="4788"/>
                      </a:cubicBezTo>
                      <a:lnTo>
                        <a:pt x="5950" y="8119"/>
                      </a:lnTo>
                      <a:cubicBezTo>
                        <a:pt x="5968" y="8119"/>
                        <a:pt x="5986" y="8137"/>
                        <a:pt x="6004" y="8137"/>
                      </a:cubicBezTo>
                      <a:lnTo>
                        <a:pt x="6004" y="8119"/>
                      </a:lnTo>
                      <a:cubicBezTo>
                        <a:pt x="6128" y="8119"/>
                        <a:pt x="6164" y="7959"/>
                        <a:pt x="6075" y="7905"/>
                      </a:cubicBezTo>
                      <a:lnTo>
                        <a:pt x="303" y="4645"/>
                      </a:lnTo>
                      <a:lnTo>
                        <a:pt x="3581" y="192"/>
                      </a:lnTo>
                      <a:cubicBezTo>
                        <a:pt x="3659" y="101"/>
                        <a:pt x="3576" y="1"/>
                        <a:pt x="348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2687" name="Google Shape;2687;p8"/>
          <p:cNvGrpSpPr/>
          <p:nvPr/>
        </p:nvGrpSpPr>
        <p:grpSpPr>
          <a:xfrm flipH="1" rot="10800000">
            <a:off x="-924851" y="-1916297"/>
            <a:ext cx="5003534" cy="4902590"/>
            <a:chOff x="-1147599" y="1521101"/>
            <a:chExt cx="5003534" cy="4902590"/>
          </a:xfrm>
        </p:grpSpPr>
        <p:grpSp>
          <p:nvGrpSpPr>
            <p:cNvPr id="2688" name="Google Shape;2688;p8"/>
            <p:cNvGrpSpPr/>
            <p:nvPr/>
          </p:nvGrpSpPr>
          <p:grpSpPr>
            <a:xfrm>
              <a:off x="-891242" y="1521101"/>
              <a:ext cx="815392" cy="2470979"/>
              <a:chOff x="-891242" y="1521101"/>
              <a:chExt cx="815392" cy="2470979"/>
            </a:xfrm>
          </p:grpSpPr>
          <p:sp>
            <p:nvSpPr>
              <p:cNvPr id="2689" name="Google Shape;2689;p8"/>
              <p:cNvSpPr/>
              <p:nvPr/>
            </p:nvSpPr>
            <p:spPr>
              <a:xfrm>
                <a:off x="-247855" y="1559989"/>
                <a:ext cx="144044" cy="110620"/>
              </a:xfrm>
              <a:custGeom>
                <a:rect b="b" l="l" r="r" t="t"/>
                <a:pathLst>
                  <a:path extrusionOk="0" h="2085" w="2715">
                    <a:moveTo>
                      <a:pt x="151" y="0"/>
                    </a:moveTo>
                    <a:cubicBezTo>
                      <a:pt x="129" y="0"/>
                      <a:pt x="108" y="6"/>
                      <a:pt x="90" y="18"/>
                    </a:cubicBezTo>
                    <a:cubicBezTo>
                      <a:pt x="18" y="54"/>
                      <a:pt x="1" y="125"/>
                      <a:pt x="18" y="179"/>
                    </a:cubicBezTo>
                    <a:lnTo>
                      <a:pt x="927" y="2013"/>
                    </a:lnTo>
                    <a:cubicBezTo>
                      <a:pt x="945" y="2049"/>
                      <a:pt x="998" y="2085"/>
                      <a:pt x="1052" y="2085"/>
                    </a:cubicBezTo>
                    <a:lnTo>
                      <a:pt x="1087" y="2085"/>
                    </a:lnTo>
                    <a:lnTo>
                      <a:pt x="2566" y="1675"/>
                    </a:lnTo>
                    <a:cubicBezTo>
                      <a:pt x="2715" y="1625"/>
                      <a:pt x="2664" y="1422"/>
                      <a:pt x="2527" y="1422"/>
                    </a:cubicBezTo>
                    <a:cubicBezTo>
                      <a:pt x="2517" y="1422"/>
                      <a:pt x="2506" y="1423"/>
                      <a:pt x="2495" y="1426"/>
                    </a:cubicBezTo>
                    <a:lnTo>
                      <a:pt x="1105" y="1800"/>
                    </a:lnTo>
                    <a:lnTo>
                      <a:pt x="250" y="72"/>
                    </a:lnTo>
                    <a:cubicBezTo>
                      <a:pt x="238" y="24"/>
                      <a:pt x="195"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0" name="Google Shape;2690;p8"/>
              <p:cNvSpPr/>
              <p:nvPr/>
            </p:nvSpPr>
            <p:spPr>
              <a:xfrm>
                <a:off x="-585279" y="1834014"/>
                <a:ext cx="211796" cy="281775"/>
              </a:xfrm>
              <a:custGeom>
                <a:rect b="b" l="l" r="r" t="t"/>
                <a:pathLst>
                  <a:path extrusionOk="0" h="5311" w="3992">
                    <a:moveTo>
                      <a:pt x="1183" y="1"/>
                    </a:moveTo>
                    <a:cubicBezTo>
                      <a:pt x="733" y="1"/>
                      <a:pt x="246" y="248"/>
                      <a:pt x="126" y="678"/>
                    </a:cubicBezTo>
                    <a:cubicBezTo>
                      <a:pt x="1" y="1088"/>
                      <a:pt x="197" y="1498"/>
                      <a:pt x="428" y="1854"/>
                    </a:cubicBezTo>
                    <a:cubicBezTo>
                      <a:pt x="1301" y="3279"/>
                      <a:pt x="2513" y="4473"/>
                      <a:pt x="3974" y="5310"/>
                    </a:cubicBezTo>
                    <a:cubicBezTo>
                      <a:pt x="3974" y="5310"/>
                      <a:pt x="3991" y="2656"/>
                      <a:pt x="2691" y="661"/>
                    </a:cubicBezTo>
                    <a:cubicBezTo>
                      <a:pt x="2388" y="215"/>
                      <a:pt x="1782" y="2"/>
                      <a:pt x="1230" y="2"/>
                    </a:cubicBezTo>
                    <a:cubicBezTo>
                      <a:pt x="1215" y="1"/>
                      <a:pt x="1199" y="1"/>
                      <a:pt x="11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1" name="Google Shape;2691;p8"/>
              <p:cNvSpPr/>
              <p:nvPr/>
            </p:nvSpPr>
            <p:spPr>
              <a:xfrm>
                <a:off x="-308337" y="1521101"/>
                <a:ext cx="232487" cy="329737"/>
              </a:xfrm>
              <a:custGeom>
                <a:rect b="b" l="l" r="r" t="t"/>
                <a:pathLst>
                  <a:path extrusionOk="0" h="6215" w="4382">
                    <a:moveTo>
                      <a:pt x="2763" y="1"/>
                    </a:moveTo>
                    <a:cubicBezTo>
                      <a:pt x="2644" y="1"/>
                      <a:pt x="2513" y="13"/>
                      <a:pt x="2370" y="39"/>
                    </a:cubicBezTo>
                    <a:cubicBezTo>
                      <a:pt x="2049" y="128"/>
                      <a:pt x="1764" y="288"/>
                      <a:pt x="1533" y="502"/>
                    </a:cubicBezTo>
                    <a:cubicBezTo>
                      <a:pt x="72" y="1642"/>
                      <a:pt x="1" y="4688"/>
                      <a:pt x="820" y="6202"/>
                    </a:cubicBezTo>
                    <a:cubicBezTo>
                      <a:pt x="824" y="6210"/>
                      <a:pt x="834" y="6214"/>
                      <a:pt x="847" y="6214"/>
                    </a:cubicBezTo>
                    <a:cubicBezTo>
                      <a:pt x="1099" y="6214"/>
                      <a:pt x="2849" y="4818"/>
                      <a:pt x="3492" y="3245"/>
                    </a:cubicBezTo>
                    <a:cubicBezTo>
                      <a:pt x="3890" y="2233"/>
                      <a:pt x="4381" y="1"/>
                      <a:pt x="276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2" name="Google Shape;2692;p8"/>
              <p:cNvSpPr/>
              <p:nvPr/>
            </p:nvSpPr>
            <p:spPr>
              <a:xfrm>
                <a:off x="-378262" y="1937204"/>
                <a:ext cx="291166" cy="172482"/>
              </a:xfrm>
              <a:custGeom>
                <a:rect b="b" l="l" r="r" t="t"/>
                <a:pathLst>
                  <a:path extrusionOk="0" h="3251" w="5488">
                    <a:moveTo>
                      <a:pt x="4473" y="1"/>
                    </a:moveTo>
                    <a:cubicBezTo>
                      <a:pt x="4154" y="1"/>
                      <a:pt x="3832" y="86"/>
                      <a:pt x="3545" y="230"/>
                    </a:cubicBezTo>
                    <a:cubicBezTo>
                      <a:pt x="2120" y="871"/>
                      <a:pt x="1051" y="2047"/>
                      <a:pt x="0" y="3205"/>
                    </a:cubicBezTo>
                    <a:cubicBezTo>
                      <a:pt x="0" y="3205"/>
                      <a:pt x="348" y="3250"/>
                      <a:pt x="878" y="3250"/>
                    </a:cubicBezTo>
                    <a:cubicBezTo>
                      <a:pt x="1831" y="3250"/>
                      <a:pt x="3375" y="3103"/>
                      <a:pt x="4543" y="2279"/>
                    </a:cubicBezTo>
                    <a:cubicBezTo>
                      <a:pt x="5024" y="1940"/>
                      <a:pt x="5362" y="1423"/>
                      <a:pt x="5451" y="836"/>
                    </a:cubicBezTo>
                    <a:cubicBezTo>
                      <a:pt x="5487" y="444"/>
                      <a:pt x="5095" y="87"/>
                      <a:pt x="4703" y="16"/>
                    </a:cubicBezTo>
                    <a:cubicBezTo>
                      <a:pt x="4627" y="6"/>
                      <a:pt x="4550" y="1"/>
                      <a:pt x="44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3" name="Google Shape;2693;p8"/>
              <p:cNvSpPr/>
              <p:nvPr/>
            </p:nvSpPr>
            <p:spPr>
              <a:xfrm>
                <a:off x="-503045" y="2316116"/>
                <a:ext cx="279812" cy="155027"/>
              </a:xfrm>
              <a:custGeom>
                <a:rect b="b" l="l" r="r" t="t"/>
                <a:pathLst>
                  <a:path extrusionOk="0" h="2922" w="5274">
                    <a:moveTo>
                      <a:pt x="3990" y="0"/>
                    </a:moveTo>
                    <a:cubicBezTo>
                      <a:pt x="3713" y="0"/>
                      <a:pt x="3440" y="74"/>
                      <a:pt x="3190" y="214"/>
                    </a:cubicBezTo>
                    <a:cubicBezTo>
                      <a:pt x="1871" y="766"/>
                      <a:pt x="535" y="1478"/>
                      <a:pt x="1" y="2921"/>
                    </a:cubicBezTo>
                    <a:cubicBezTo>
                      <a:pt x="553" y="2904"/>
                      <a:pt x="1123" y="2850"/>
                      <a:pt x="1675" y="2779"/>
                    </a:cubicBezTo>
                    <a:cubicBezTo>
                      <a:pt x="2548" y="2565"/>
                      <a:pt x="3421" y="2334"/>
                      <a:pt x="4258" y="2066"/>
                    </a:cubicBezTo>
                    <a:cubicBezTo>
                      <a:pt x="4526" y="2013"/>
                      <a:pt x="4775" y="1870"/>
                      <a:pt x="4989" y="1692"/>
                    </a:cubicBezTo>
                    <a:cubicBezTo>
                      <a:pt x="5203" y="1461"/>
                      <a:pt x="5274" y="1140"/>
                      <a:pt x="5185" y="837"/>
                    </a:cubicBezTo>
                    <a:cubicBezTo>
                      <a:pt x="5024" y="410"/>
                      <a:pt x="4668" y="89"/>
                      <a:pt x="4223" y="18"/>
                    </a:cubicBezTo>
                    <a:cubicBezTo>
                      <a:pt x="4145" y="6"/>
                      <a:pt x="4068" y="0"/>
                      <a:pt x="3990"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4" name="Google Shape;2694;p8"/>
              <p:cNvSpPr/>
              <p:nvPr/>
            </p:nvSpPr>
            <p:spPr>
              <a:xfrm>
                <a:off x="-716641" y="2214783"/>
                <a:ext cx="226916" cy="252595"/>
              </a:xfrm>
              <a:custGeom>
                <a:rect b="b" l="l" r="r" t="t"/>
                <a:pathLst>
                  <a:path extrusionOk="0" h="4761" w="4277">
                    <a:moveTo>
                      <a:pt x="1134" y="1"/>
                    </a:moveTo>
                    <a:cubicBezTo>
                      <a:pt x="1018" y="1"/>
                      <a:pt x="911" y="24"/>
                      <a:pt x="820" y="75"/>
                    </a:cubicBezTo>
                    <a:cubicBezTo>
                      <a:pt x="1" y="485"/>
                      <a:pt x="410" y="1554"/>
                      <a:pt x="606" y="1803"/>
                    </a:cubicBezTo>
                    <a:cubicBezTo>
                      <a:pt x="2245" y="4083"/>
                      <a:pt x="4276" y="4760"/>
                      <a:pt x="4276" y="4760"/>
                    </a:cubicBezTo>
                    <a:cubicBezTo>
                      <a:pt x="3938" y="3460"/>
                      <a:pt x="3421" y="2195"/>
                      <a:pt x="2726" y="1055"/>
                    </a:cubicBezTo>
                    <a:cubicBezTo>
                      <a:pt x="2308" y="434"/>
                      <a:pt x="1632" y="1"/>
                      <a:pt x="11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5" name="Google Shape;2695;p8"/>
              <p:cNvSpPr/>
              <p:nvPr/>
            </p:nvSpPr>
            <p:spPr>
              <a:xfrm>
                <a:off x="-273374" y="1525239"/>
                <a:ext cx="139004" cy="331594"/>
              </a:xfrm>
              <a:custGeom>
                <a:rect b="b" l="l" r="r" t="t"/>
                <a:pathLst>
                  <a:path extrusionOk="0" h="6250" w="2620">
                    <a:moveTo>
                      <a:pt x="2474" y="0"/>
                    </a:moveTo>
                    <a:cubicBezTo>
                      <a:pt x="2425" y="0"/>
                      <a:pt x="2383" y="33"/>
                      <a:pt x="2370" y="85"/>
                    </a:cubicBezTo>
                    <a:lnTo>
                      <a:pt x="36" y="6089"/>
                    </a:lnTo>
                    <a:cubicBezTo>
                      <a:pt x="1" y="6142"/>
                      <a:pt x="36" y="6231"/>
                      <a:pt x="108" y="6249"/>
                    </a:cubicBezTo>
                    <a:lnTo>
                      <a:pt x="161" y="6249"/>
                    </a:lnTo>
                    <a:cubicBezTo>
                      <a:pt x="214" y="6249"/>
                      <a:pt x="250" y="6213"/>
                      <a:pt x="268" y="6160"/>
                    </a:cubicBezTo>
                    <a:lnTo>
                      <a:pt x="2602" y="174"/>
                    </a:lnTo>
                    <a:cubicBezTo>
                      <a:pt x="2619" y="103"/>
                      <a:pt x="2602" y="32"/>
                      <a:pt x="2530" y="14"/>
                    </a:cubicBezTo>
                    <a:cubicBezTo>
                      <a:pt x="2511" y="5"/>
                      <a:pt x="2492" y="0"/>
                      <a:pt x="247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6" name="Google Shape;2696;p8"/>
              <p:cNvSpPr/>
              <p:nvPr/>
            </p:nvSpPr>
            <p:spPr>
              <a:xfrm>
                <a:off x="-298363" y="1667212"/>
                <a:ext cx="157361" cy="90353"/>
              </a:xfrm>
              <a:custGeom>
                <a:rect b="b" l="l" r="r" t="t"/>
                <a:pathLst>
                  <a:path extrusionOk="0" h="1703" w="2966">
                    <a:moveTo>
                      <a:pt x="183" y="1"/>
                    </a:moveTo>
                    <a:cubicBezTo>
                      <a:pt x="88" y="1"/>
                      <a:pt x="0" y="113"/>
                      <a:pt x="80" y="206"/>
                    </a:cubicBezTo>
                    <a:lnTo>
                      <a:pt x="1220" y="1649"/>
                    </a:lnTo>
                    <a:cubicBezTo>
                      <a:pt x="1238" y="1685"/>
                      <a:pt x="1273" y="1703"/>
                      <a:pt x="1309" y="1703"/>
                    </a:cubicBezTo>
                    <a:lnTo>
                      <a:pt x="1345" y="1703"/>
                    </a:lnTo>
                    <a:lnTo>
                      <a:pt x="2859" y="1364"/>
                    </a:lnTo>
                    <a:cubicBezTo>
                      <a:pt x="2930" y="1364"/>
                      <a:pt x="2966" y="1293"/>
                      <a:pt x="2966" y="1222"/>
                    </a:cubicBezTo>
                    <a:cubicBezTo>
                      <a:pt x="2950" y="1160"/>
                      <a:pt x="2894" y="1111"/>
                      <a:pt x="2833" y="1111"/>
                    </a:cubicBezTo>
                    <a:cubicBezTo>
                      <a:pt x="2824" y="1111"/>
                      <a:pt x="2815" y="1112"/>
                      <a:pt x="2805" y="1115"/>
                    </a:cubicBezTo>
                    <a:lnTo>
                      <a:pt x="1362" y="1435"/>
                    </a:lnTo>
                    <a:lnTo>
                      <a:pt x="276" y="46"/>
                    </a:lnTo>
                    <a:cubicBezTo>
                      <a:pt x="248" y="14"/>
                      <a:pt x="215" y="1"/>
                      <a:pt x="1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7" name="Google Shape;2697;p8"/>
              <p:cNvSpPr/>
              <p:nvPr/>
            </p:nvSpPr>
            <p:spPr>
              <a:xfrm>
                <a:off x="-548831" y="1831679"/>
                <a:ext cx="177204" cy="276523"/>
              </a:xfrm>
              <a:custGeom>
                <a:rect b="b" l="l" r="r" t="t"/>
                <a:pathLst>
                  <a:path extrusionOk="0" h="5212" w="3340">
                    <a:moveTo>
                      <a:pt x="171" y="1"/>
                    </a:moveTo>
                    <a:cubicBezTo>
                      <a:pt x="84" y="1"/>
                      <a:pt x="0" y="95"/>
                      <a:pt x="62" y="206"/>
                    </a:cubicBezTo>
                    <a:lnTo>
                      <a:pt x="3073" y="5140"/>
                    </a:lnTo>
                    <a:cubicBezTo>
                      <a:pt x="3091" y="5176"/>
                      <a:pt x="3126" y="5212"/>
                      <a:pt x="3180" y="5212"/>
                    </a:cubicBezTo>
                    <a:cubicBezTo>
                      <a:pt x="3197" y="5212"/>
                      <a:pt x="3233" y="5194"/>
                      <a:pt x="3251" y="5194"/>
                    </a:cubicBezTo>
                    <a:cubicBezTo>
                      <a:pt x="3304" y="5158"/>
                      <a:pt x="3340" y="5069"/>
                      <a:pt x="3304" y="5016"/>
                    </a:cubicBezTo>
                    <a:lnTo>
                      <a:pt x="276" y="63"/>
                    </a:lnTo>
                    <a:cubicBezTo>
                      <a:pt x="248" y="20"/>
                      <a:pt x="209" y="1"/>
                      <a:pt x="17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8" name="Google Shape;2698;p8"/>
              <p:cNvSpPr/>
              <p:nvPr/>
            </p:nvSpPr>
            <p:spPr>
              <a:xfrm>
                <a:off x="-568249" y="1874918"/>
                <a:ext cx="136139" cy="82076"/>
              </a:xfrm>
              <a:custGeom>
                <a:rect b="b" l="l" r="r" t="t"/>
                <a:pathLst>
                  <a:path extrusionOk="0" h="1547" w="2566">
                    <a:moveTo>
                      <a:pt x="2426" y="0"/>
                    </a:moveTo>
                    <a:cubicBezTo>
                      <a:pt x="2379" y="0"/>
                      <a:pt x="2329" y="29"/>
                      <a:pt x="2316" y="68"/>
                    </a:cubicBezTo>
                    <a:lnTo>
                      <a:pt x="1675" y="1279"/>
                    </a:lnTo>
                    <a:lnTo>
                      <a:pt x="161" y="923"/>
                    </a:lnTo>
                    <a:cubicBezTo>
                      <a:pt x="152" y="920"/>
                      <a:pt x="142" y="918"/>
                      <a:pt x="132" y="918"/>
                    </a:cubicBezTo>
                    <a:cubicBezTo>
                      <a:pt x="85" y="918"/>
                      <a:pt x="33" y="953"/>
                      <a:pt x="18" y="1012"/>
                    </a:cubicBezTo>
                    <a:cubicBezTo>
                      <a:pt x="1" y="1083"/>
                      <a:pt x="36" y="1154"/>
                      <a:pt x="107" y="1172"/>
                    </a:cubicBezTo>
                    <a:lnTo>
                      <a:pt x="1711" y="1546"/>
                    </a:lnTo>
                    <a:lnTo>
                      <a:pt x="1746" y="1546"/>
                    </a:lnTo>
                    <a:cubicBezTo>
                      <a:pt x="1800" y="1546"/>
                      <a:pt x="1853" y="1511"/>
                      <a:pt x="1871" y="1475"/>
                    </a:cubicBezTo>
                    <a:lnTo>
                      <a:pt x="2530" y="193"/>
                    </a:lnTo>
                    <a:cubicBezTo>
                      <a:pt x="2566" y="121"/>
                      <a:pt x="2548" y="50"/>
                      <a:pt x="2477" y="14"/>
                    </a:cubicBezTo>
                    <a:cubicBezTo>
                      <a:pt x="2462" y="4"/>
                      <a:pt x="2444" y="0"/>
                      <a:pt x="24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699" name="Google Shape;2699;p8"/>
              <p:cNvSpPr/>
              <p:nvPr/>
            </p:nvSpPr>
            <p:spPr>
              <a:xfrm>
                <a:off x="-499225" y="1961131"/>
                <a:ext cx="107224" cy="66743"/>
              </a:xfrm>
              <a:custGeom>
                <a:rect b="b" l="l" r="r" t="t"/>
                <a:pathLst>
                  <a:path extrusionOk="0" h="1258" w="2021">
                    <a:moveTo>
                      <a:pt x="1831" y="0"/>
                    </a:moveTo>
                    <a:cubicBezTo>
                      <a:pt x="1792" y="0"/>
                      <a:pt x="1757" y="19"/>
                      <a:pt x="1746" y="64"/>
                    </a:cubicBezTo>
                    <a:lnTo>
                      <a:pt x="1283" y="990"/>
                    </a:lnTo>
                    <a:lnTo>
                      <a:pt x="125" y="955"/>
                    </a:lnTo>
                    <a:cubicBezTo>
                      <a:pt x="53" y="955"/>
                      <a:pt x="0" y="1026"/>
                      <a:pt x="0" y="1097"/>
                    </a:cubicBezTo>
                    <a:cubicBezTo>
                      <a:pt x="0" y="1151"/>
                      <a:pt x="53" y="1222"/>
                      <a:pt x="125" y="1222"/>
                    </a:cubicBezTo>
                    <a:lnTo>
                      <a:pt x="1354" y="1257"/>
                    </a:lnTo>
                    <a:cubicBezTo>
                      <a:pt x="1407" y="1257"/>
                      <a:pt x="1443" y="1240"/>
                      <a:pt x="1479" y="1186"/>
                    </a:cubicBezTo>
                    <a:lnTo>
                      <a:pt x="1960" y="171"/>
                    </a:lnTo>
                    <a:cubicBezTo>
                      <a:pt x="2020" y="86"/>
                      <a:pt x="1915" y="0"/>
                      <a:pt x="18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0" name="Google Shape;2700;p8"/>
              <p:cNvSpPr/>
              <p:nvPr/>
            </p:nvSpPr>
            <p:spPr>
              <a:xfrm>
                <a:off x="-384894" y="1958478"/>
                <a:ext cx="296843" cy="155398"/>
              </a:xfrm>
              <a:custGeom>
                <a:rect b="b" l="l" r="r" t="t"/>
                <a:pathLst>
                  <a:path extrusionOk="0" h="2929" w="5595">
                    <a:moveTo>
                      <a:pt x="5430" y="1"/>
                    </a:moveTo>
                    <a:cubicBezTo>
                      <a:pt x="5414" y="1"/>
                      <a:pt x="5397" y="3"/>
                      <a:pt x="5380" y="7"/>
                    </a:cubicBezTo>
                    <a:lnTo>
                      <a:pt x="125" y="2679"/>
                    </a:lnTo>
                    <a:cubicBezTo>
                      <a:pt x="1" y="2750"/>
                      <a:pt x="54" y="2929"/>
                      <a:pt x="197" y="2929"/>
                    </a:cubicBezTo>
                    <a:cubicBezTo>
                      <a:pt x="214" y="2929"/>
                      <a:pt x="232" y="2929"/>
                      <a:pt x="250" y="2911"/>
                    </a:cubicBezTo>
                    <a:lnTo>
                      <a:pt x="5505" y="239"/>
                    </a:lnTo>
                    <a:cubicBezTo>
                      <a:pt x="5559" y="221"/>
                      <a:pt x="5594" y="132"/>
                      <a:pt x="5559" y="78"/>
                    </a:cubicBezTo>
                    <a:cubicBezTo>
                      <a:pt x="5531" y="24"/>
                      <a:pt x="5483" y="1"/>
                      <a:pt x="54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1" name="Google Shape;2701;p8"/>
              <p:cNvSpPr/>
              <p:nvPr/>
            </p:nvSpPr>
            <p:spPr>
              <a:xfrm>
                <a:off x="-298893" y="2009676"/>
                <a:ext cx="69980" cy="88124"/>
              </a:xfrm>
              <a:custGeom>
                <a:rect b="b" l="l" r="r" t="t"/>
                <a:pathLst>
                  <a:path extrusionOk="0" h="1661" w="1319">
                    <a:moveTo>
                      <a:pt x="311" y="1"/>
                    </a:moveTo>
                    <a:cubicBezTo>
                      <a:pt x="250" y="1"/>
                      <a:pt x="197" y="49"/>
                      <a:pt x="197" y="111"/>
                    </a:cubicBezTo>
                    <a:lnTo>
                      <a:pt x="18" y="984"/>
                    </a:lnTo>
                    <a:cubicBezTo>
                      <a:pt x="1" y="1037"/>
                      <a:pt x="36" y="1091"/>
                      <a:pt x="90" y="1108"/>
                    </a:cubicBezTo>
                    <a:lnTo>
                      <a:pt x="1123" y="1643"/>
                    </a:lnTo>
                    <a:cubicBezTo>
                      <a:pt x="1141" y="1661"/>
                      <a:pt x="1159" y="1661"/>
                      <a:pt x="1176" y="1661"/>
                    </a:cubicBezTo>
                    <a:cubicBezTo>
                      <a:pt x="1212" y="1661"/>
                      <a:pt x="1265" y="1643"/>
                      <a:pt x="1283" y="1589"/>
                    </a:cubicBezTo>
                    <a:cubicBezTo>
                      <a:pt x="1319" y="1536"/>
                      <a:pt x="1301" y="1447"/>
                      <a:pt x="1230" y="1429"/>
                    </a:cubicBezTo>
                    <a:lnTo>
                      <a:pt x="286" y="930"/>
                    </a:lnTo>
                    <a:lnTo>
                      <a:pt x="446" y="164"/>
                    </a:lnTo>
                    <a:cubicBezTo>
                      <a:pt x="464" y="93"/>
                      <a:pt x="410" y="22"/>
                      <a:pt x="339" y="4"/>
                    </a:cubicBezTo>
                    <a:cubicBezTo>
                      <a:pt x="330" y="2"/>
                      <a:pt x="320" y="1"/>
                      <a:pt x="31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2" name="Google Shape;2702;p8"/>
              <p:cNvSpPr/>
              <p:nvPr/>
            </p:nvSpPr>
            <p:spPr>
              <a:xfrm>
                <a:off x="-691016" y="2215738"/>
                <a:ext cx="195614" cy="258219"/>
              </a:xfrm>
              <a:custGeom>
                <a:rect b="b" l="l" r="r" t="t"/>
                <a:pathLst>
                  <a:path extrusionOk="0" h="4867" w="3687">
                    <a:moveTo>
                      <a:pt x="185" y="0"/>
                    </a:moveTo>
                    <a:cubicBezTo>
                      <a:pt x="88" y="0"/>
                      <a:pt x="0" y="117"/>
                      <a:pt x="88" y="217"/>
                    </a:cubicBezTo>
                    <a:lnTo>
                      <a:pt x="3437" y="4813"/>
                    </a:lnTo>
                    <a:cubicBezTo>
                      <a:pt x="3472" y="4849"/>
                      <a:pt x="3508" y="4867"/>
                      <a:pt x="3544" y="4867"/>
                    </a:cubicBezTo>
                    <a:cubicBezTo>
                      <a:pt x="3579" y="4867"/>
                      <a:pt x="3597" y="4849"/>
                      <a:pt x="3633" y="4831"/>
                    </a:cubicBezTo>
                    <a:cubicBezTo>
                      <a:pt x="3686" y="4796"/>
                      <a:pt x="3686" y="4707"/>
                      <a:pt x="3651" y="4653"/>
                    </a:cubicBezTo>
                    <a:lnTo>
                      <a:pt x="302" y="75"/>
                    </a:lnTo>
                    <a:cubicBezTo>
                      <a:pt x="270" y="21"/>
                      <a:pt x="226" y="0"/>
                      <a:pt x="18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3" name="Google Shape;2703;p8"/>
              <p:cNvSpPr/>
              <p:nvPr/>
            </p:nvSpPr>
            <p:spPr>
              <a:xfrm>
                <a:off x="-687939" y="2260621"/>
                <a:ext cx="117252" cy="72526"/>
              </a:xfrm>
              <a:custGeom>
                <a:rect b="b" l="l" r="r" t="t"/>
                <a:pathLst>
                  <a:path extrusionOk="0" h="1367" w="2210">
                    <a:moveTo>
                      <a:pt x="2060" y="1"/>
                    </a:moveTo>
                    <a:cubicBezTo>
                      <a:pt x="2027" y="1"/>
                      <a:pt x="1994" y="15"/>
                      <a:pt x="1972" y="48"/>
                    </a:cubicBezTo>
                    <a:lnTo>
                      <a:pt x="1491" y="1099"/>
                    </a:lnTo>
                    <a:lnTo>
                      <a:pt x="190" y="868"/>
                    </a:lnTo>
                    <a:cubicBezTo>
                      <a:pt x="184" y="867"/>
                      <a:pt x="178" y="867"/>
                      <a:pt x="173" y="867"/>
                    </a:cubicBezTo>
                    <a:cubicBezTo>
                      <a:pt x="27" y="867"/>
                      <a:pt x="0" y="1083"/>
                      <a:pt x="154" y="1117"/>
                    </a:cubicBezTo>
                    <a:lnTo>
                      <a:pt x="1526" y="1367"/>
                    </a:lnTo>
                    <a:lnTo>
                      <a:pt x="1562" y="1367"/>
                    </a:lnTo>
                    <a:cubicBezTo>
                      <a:pt x="1597" y="1349"/>
                      <a:pt x="1651" y="1331"/>
                      <a:pt x="1669" y="1295"/>
                    </a:cubicBezTo>
                    <a:lnTo>
                      <a:pt x="2185" y="155"/>
                    </a:lnTo>
                    <a:cubicBezTo>
                      <a:pt x="2210" y="69"/>
                      <a:pt x="2133" y="1"/>
                      <a:pt x="20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4" name="Google Shape;2704;p8"/>
              <p:cNvSpPr/>
              <p:nvPr/>
            </p:nvSpPr>
            <p:spPr>
              <a:xfrm>
                <a:off x="-624327" y="2342802"/>
                <a:ext cx="98205" cy="62180"/>
              </a:xfrm>
              <a:custGeom>
                <a:rect b="b" l="l" r="r" t="t"/>
                <a:pathLst>
                  <a:path extrusionOk="0" h="1172" w="1851">
                    <a:moveTo>
                      <a:pt x="1688" y="0"/>
                    </a:moveTo>
                    <a:cubicBezTo>
                      <a:pt x="1641" y="0"/>
                      <a:pt x="1594" y="25"/>
                      <a:pt x="1574" y="85"/>
                    </a:cubicBezTo>
                    <a:lnTo>
                      <a:pt x="1236" y="886"/>
                    </a:lnTo>
                    <a:lnTo>
                      <a:pt x="202" y="673"/>
                    </a:lnTo>
                    <a:cubicBezTo>
                      <a:pt x="191" y="670"/>
                      <a:pt x="180" y="669"/>
                      <a:pt x="170" y="669"/>
                    </a:cubicBezTo>
                    <a:cubicBezTo>
                      <a:pt x="36" y="669"/>
                      <a:pt x="0" y="872"/>
                      <a:pt x="149" y="922"/>
                    </a:cubicBezTo>
                    <a:lnTo>
                      <a:pt x="1271" y="1171"/>
                    </a:lnTo>
                    <a:lnTo>
                      <a:pt x="1307" y="1171"/>
                    </a:lnTo>
                    <a:cubicBezTo>
                      <a:pt x="1360" y="1171"/>
                      <a:pt x="1396" y="1136"/>
                      <a:pt x="1432" y="1082"/>
                    </a:cubicBezTo>
                    <a:lnTo>
                      <a:pt x="1806" y="174"/>
                    </a:lnTo>
                    <a:cubicBezTo>
                      <a:pt x="1851" y="73"/>
                      <a:pt x="1768" y="0"/>
                      <a:pt x="168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5" name="Google Shape;2705;p8"/>
              <p:cNvSpPr/>
              <p:nvPr/>
            </p:nvSpPr>
            <p:spPr>
              <a:xfrm>
                <a:off x="-512489" y="2343173"/>
                <a:ext cx="287399" cy="128924"/>
              </a:xfrm>
              <a:custGeom>
                <a:rect b="b" l="l" r="r" t="t"/>
                <a:pathLst>
                  <a:path extrusionOk="0" h="2430" w="5417">
                    <a:moveTo>
                      <a:pt x="5263" y="0"/>
                    </a:moveTo>
                    <a:cubicBezTo>
                      <a:pt x="5247" y="0"/>
                      <a:pt x="5233" y="2"/>
                      <a:pt x="5220" y="6"/>
                    </a:cubicBezTo>
                    <a:lnTo>
                      <a:pt x="143" y="2180"/>
                    </a:lnTo>
                    <a:cubicBezTo>
                      <a:pt x="1" y="2233"/>
                      <a:pt x="54" y="2429"/>
                      <a:pt x="179" y="2429"/>
                    </a:cubicBezTo>
                    <a:lnTo>
                      <a:pt x="232" y="2429"/>
                    </a:lnTo>
                    <a:lnTo>
                      <a:pt x="5309" y="238"/>
                    </a:lnTo>
                    <a:cubicBezTo>
                      <a:pt x="5381" y="220"/>
                      <a:pt x="5416" y="149"/>
                      <a:pt x="5381" y="78"/>
                    </a:cubicBezTo>
                    <a:cubicBezTo>
                      <a:pt x="5367" y="23"/>
                      <a:pt x="5312" y="0"/>
                      <a:pt x="52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6" name="Google Shape;2706;p8"/>
              <p:cNvSpPr/>
              <p:nvPr/>
            </p:nvSpPr>
            <p:spPr>
              <a:xfrm>
                <a:off x="-344254" y="2318662"/>
                <a:ext cx="96454" cy="100486"/>
              </a:xfrm>
              <a:custGeom>
                <a:rect b="b" l="l" r="r" t="t"/>
                <a:pathLst>
                  <a:path extrusionOk="0" h="1894" w="1818">
                    <a:moveTo>
                      <a:pt x="445" y="1"/>
                    </a:moveTo>
                    <a:cubicBezTo>
                      <a:pt x="388" y="1"/>
                      <a:pt x="339" y="35"/>
                      <a:pt x="339" y="94"/>
                    </a:cubicBezTo>
                    <a:lnTo>
                      <a:pt x="18" y="1306"/>
                    </a:lnTo>
                    <a:cubicBezTo>
                      <a:pt x="1" y="1377"/>
                      <a:pt x="36" y="1448"/>
                      <a:pt x="107" y="1466"/>
                    </a:cubicBezTo>
                    <a:lnTo>
                      <a:pt x="1639" y="1894"/>
                    </a:lnTo>
                    <a:lnTo>
                      <a:pt x="1675" y="1894"/>
                    </a:lnTo>
                    <a:cubicBezTo>
                      <a:pt x="1729" y="1894"/>
                      <a:pt x="1782" y="1858"/>
                      <a:pt x="1800" y="1805"/>
                    </a:cubicBezTo>
                    <a:cubicBezTo>
                      <a:pt x="1818" y="1733"/>
                      <a:pt x="1764" y="1662"/>
                      <a:pt x="1711" y="1644"/>
                    </a:cubicBezTo>
                    <a:lnTo>
                      <a:pt x="303" y="1252"/>
                    </a:lnTo>
                    <a:lnTo>
                      <a:pt x="588" y="166"/>
                    </a:lnTo>
                    <a:cubicBezTo>
                      <a:pt x="588" y="94"/>
                      <a:pt x="553" y="23"/>
                      <a:pt x="482" y="5"/>
                    </a:cubicBezTo>
                    <a:cubicBezTo>
                      <a:pt x="469" y="2"/>
                      <a:pt x="457" y="1"/>
                      <a:pt x="4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7" name="Google Shape;2707;p8"/>
              <p:cNvSpPr/>
              <p:nvPr/>
            </p:nvSpPr>
            <p:spPr>
              <a:xfrm>
                <a:off x="-420811" y="2355588"/>
                <a:ext cx="58679" cy="102343"/>
              </a:xfrm>
              <a:custGeom>
                <a:rect b="b" l="l" r="r" t="t"/>
                <a:pathLst>
                  <a:path extrusionOk="0" h="1929" w="1106">
                    <a:moveTo>
                      <a:pt x="400" y="1"/>
                    </a:moveTo>
                    <a:cubicBezTo>
                      <a:pt x="339" y="1"/>
                      <a:pt x="283" y="49"/>
                      <a:pt x="268" y="111"/>
                    </a:cubicBezTo>
                    <a:lnTo>
                      <a:pt x="1" y="1358"/>
                    </a:lnTo>
                    <a:cubicBezTo>
                      <a:pt x="1" y="1411"/>
                      <a:pt x="18" y="1465"/>
                      <a:pt x="72" y="1483"/>
                    </a:cubicBezTo>
                    <a:lnTo>
                      <a:pt x="891" y="1910"/>
                    </a:lnTo>
                    <a:cubicBezTo>
                      <a:pt x="909" y="1910"/>
                      <a:pt x="927" y="1928"/>
                      <a:pt x="963" y="1928"/>
                    </a:cubicBezTo>
                    <a:cubicBezTo>
                      <a:pt x="998" y="1928"/>
                      <a:pt x="1052" y="1892"/>
                      <a:pt x="1069" y="1857"/>
                    </a:cubicBezTo>
                    <a:cubicBezTo>
                      <a:pt x="1105" y="1785"/>
                      <a:pt x="1069" y="1714"/>
                      <a:pt x="1016" y="1679"/>
                    </a:cubicBezTo>
                    <a:lnTo>
                      <a:pt x="286" y="1305"/>
                    </a:lnTo>
                    <a:lnTo>
                      <a:pt x="517" y="164"/>
                    </a:lnTo>
                    <a:cubicBezTo>
                      <a:pt x="535" y="93"/>
                      <a:pt x="499" y="22"/>
                      <a:pt x="428" y="4"/>
                    </a:cubicBezTo>
                    <a:cubicBezTo>
                      <a:pt x="419" y="2"/>
                      <a:pt x="409" y="1"/>
                      <a:pt x="4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8" name="Google Shape;2708;p8"/>
              <p:cNvSpPr/>
              <p:nvPr/>
            </p:nvSpPr>
            <p:spPr>
              <a:xfrm>
                <a:off x="-718498" y="1785894"/>
                <a:ext cx="487735" cy="2206186"/>
              </a:xfrm>
              <a:custGeom>
                <a:rect b="b" l="l" r="r" t="t"/>
                <a:pathLst>
                  <a:path extrusionOk="0" h="41583" w="9193">
                    <a:moveTo>
                      <a:pt x="9042" y="0"/>
                    </a:moveTo>
                    <a:cubicBezTo>
                      <a:pt x="8998" y="0"/>
                      <a:pt x="8955" y="24"/>
                      <a:pt x="8943" y="71"/>
                    </a:cubicBezTo>
                    <a:cubicBezTo>
                      <a:pt x="2067" y="14287"/>
                      <a:pt x="285" y="30427"/>
                      <a:pt x="0" y="41454"/>
                    </a:cubicBezTo>
                    <a:cubicBezTo>
                      <a:pt x="0" y="41525"/>
                      <a:pt x="54" y="41579"/>
                      <a:pt x="125" y="41579"/>
                    </a:cubicBezTo>
                    <a:cubicBezTo>
                      <a:pt x="134" y="41581"/>
                      <a:pt x="143" y="41582"/>
                      <a:pt x="151" y="41582"/>
                    </a:cubicBezTo>
                    <a:cubicBezTo>
                      <a:pt x="209" y="41582"/>
                      <a:pt x="252" y="41532"/>
                      <a:pt x="267" y="41454"/>
                    </a:cubicBezTo>
                    <a:cubicBezTo>
                      <a:pt x="535" y="30445"/>
                      <a:pt x="2316" y="14358"/>
                      <a:pt x="9157" y="178"/>
                    </a:cubicBezTo>
                    <a:cubicBezTo>
                      <a:pt x="9192" y="125"/>
                      <a:pt x="9174" y="36"/>
                      <a:pt x="9103" y="18"/>
                    </a:cubicBezTo>
                    <a:cubicBezTo>
                      <a:pt x="9085" y="6"/>
                      <a:pt x="9064" y="0"/>
                      <a:pt x="904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09" name="Google Shape;2709;p8"/>
              <p:cNvSpPr/>
              <p:nvPr/>
            </p:nvSpPr>
            <p:spPr>
              <a:xfrm>
                <a:off x="-586181" y="2643459"/>
                <a:ext cx="319497" cy="212326"/>
              </a:xfrm>
              <a:custGeom>
                <a:rect b="b" l="l" r="r" t="t"/>
                <a:pathLst>
                  <a:path extrusionOk="0" h="4002" w="6022">
                    <a:moveTo>
                      <a:pt x="4863" y="0"/>
                    </a:moveTo>
                    <a:cubicBezTo>
                      <a:pt x="4540" y="0"/>
                      <a:pt x="4143" y="157"/>
                      <a:pt x="3866" y="261"/>
                    </a:cubicBezTo>
                    <a:cubicBezTo>
                      <a:pt x="1871" y="1027"/>
                      <a:pt x="0" y="4002"/>
                      <a:pt x="0" y="4002"/>
                    </a:cubicBezTo>
                    <a:cubicBezTo>
                      <a:pt x="1176" y="3806"/>
                      <a:pt x="2369" y="3592"/>
                      <a:pt x="3403" y="3004"/>
                    </a:cubicBezTo>
                    <a:cubicBezTo>
                      <a:pt x="4436" y="2399"/>
                      <a:pt x="6021" y="1098"/>
                      <a:pt x="5291" y="172"/>
                    </a:cubicBezTo>
                    <a:cubicBezTo>
                      <a:pt x="5191" y="46"/>
                      <a:pt x="5038" y="0"/>
                      <a:pt x="48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0" name="Google Shape;2710;p8"/>
              <p:cNvSpPr/>
              <p:nvPr/>
            </p:nvSpPr>
            <p:spPr>
              <a:xfrm>
                <a:off x="-783754" y="2558255"/>
                <a:ext cx="195720" cy="292811"/>
              </a:xfrm>
              <a:custGeom>
                <a:rect b="b" l="l" r="r" t="t"/>
                <a:pathLst>
                  <a:path extrusionOk="0" h="5519" w="3689">
                    <a:moveTo>
                      <a:pt x="789" y="0"/>
                    </a:moveTo>
                    <a:cubicBezTo>
                      <a:pt x="724" y="0"/>
                      <a:pt x="657" y="10"/>
                      <a:pt x="589" y="32"/>
                    </a:cubicBezTo>
                    <a:cubicBezTo>
                      <a:pt x="215" y="157"/>
                      <a:pt x="37" y="602"/>
                      <a:pt x="19" y="958"/>
                    </a:cubicBezTo>
                    <a:cubicBezTo>
                      <a:pt x="1" y="1689"/>
                      <a:pt x="375" y="2294"/>
                      <a:pt x="803" y="2847"/>
                    </a:cubicBezTo>
                    <a:cubicBezTo>
                      <a:pt x="1622" y="3898"/>
                      <a:pt x="2584" y="4788"/>
                      <a:pt x="3688" y="5519"/>
                    </a:cubicBezTo>
                    <a:cubicBezTo>
                      <a:pt x="3688" y="5519"/>
                      <a:pt x="2691" y="1582"/>
                      <a:pt x="1569" y="442"/>
                    </a:cubicBezTo>
                    <a:cubicBezTo>
                      <a:pt x="1363" y="221"/>
                      <a:pt x="1096" y="0"/>
                      <a:pt x="78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1" name="Google Shape;2711;p8"/>
              <p:cNvSpPr/>
              <p:nvPr/>
            </p:nvSpPr>
            <p:spPr>
              <a:xfrm>
                <a:off x="-884875" y="2974464"/>
                <a:ext cx="228773" cy="318914"/>
              </a:xfrm>
              <a:custGeom>
                <a:rect b="b" l="l" r="r" t="t"/>
                <a:pathLst>
                  <a:path extrusionOk="0" h="6011" w="4312">
                    <a:moveTo>
                      <a:pt x="1066" y="1"/>
                    </a:moveTo>
                    <a:cubicBezTo>
                      <a:pt x="933" y="1"/>
                      <a:pt x="803" y="37"/>
                      <a:pt x="678" y="114"/>
                    </a:cubicBezTo>
                    <a:cubicBezTo>
                      <a:pt x="1" y="542"/>
                      <a:pt x="820" y="3000"/>
                      <a:pt x="1533" y="3891"/>
                    </a:cubicBezTo>
                    <a:cubicBezTo>
                      <a:pt x="2299" y="4782"/>
                      <a:pt x="3243" y="5512"/>
                      <a:pt x="4312" y="6011"/>
                    </a:cubicBezTo>
                    <a:cubicBezTo>
                      <a:pt x="4134" y="4924"/>
                      <a:pt x="3831" y="3855"/>
                      <a:pt x="3421" y="2822"/>
                    </a:cubicBezTo>
                    <a:cubicBezTo>
                      <a:pt x="2809" y="1352"/>
                      <a:pt x="1880" y="1"/>
                      <a:pt x="10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2" name="Google Shape;2712;p8"/>
              <p:cNvSpPr/>
              <p:nvPr/>
            </p:nvSpPr>
            <p:spPr>
              <a:xfrm>
                <a:off x="-765769" y="2558997"/>
                <a:ext cx="186223" cy="301512"/>
              </a:xfrm>
              <a:custGeom>
                <a:rect b="b" l="l" r="r" t="t"/>
                <a:pathLst>
                  <a:path extrusionOk="0" h="5683" w="3510">
                    <a:moveTo>
                      <a:pt x="147" y="0"/>
                    </a:moveTo>
                    <a:cubicBezTo>
                      <a:pt x="127" y="0"/>
                      <a:pt x="107" y="6"/>
                      <a:pt x="89" y="18"/>
                    </a:cubicBezTo>
                    <a:cubicBezTo>
                      <a:pt x="18" y="54"/>
                      <a:pt x="0" y="143"/>
                      <a:pt x="36" y="196"/>
                    </a:cubicBezTo>
                    <a:lnTo>
                      <a:pt x="3243" y="5629"/>
                    </a:lnTo>
                    <a:cubicBezTo>
                      <a:pt x="3278" y="5665"/>
                      <a:pt x="3314" y="5683"/>
                      <a:pt x="3367" y="5683"/>
                    </a:cubicBezTo>
                    <a:cubicBezTo>
                      <a:pt x="3385" y="5683"/>
                      <a:pt x="3403" y="5683"/>
                      <a:pt x="3421" y="5665"/>
                    </a:cubicBezTo>
                    <a:cubicBezTo>
                      <a:pt x="3492" y="5629"/>
                      <a:pt x="3510" y="5558"/>
                      <a:pt x="3474" y="5487"/>
                    </a:cubicBezTo>
                    <a:lnTo>
                      <a:pt x="250" y="71"/>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3" name="Google Shape;2713;p8"/>
              <p:cNvSpPr/>
              <p:nvPr/>
            </p:nvSpPr>
            <p:spPr>
              <a:xfrm>
                <a:off x="-746882" y="2645847"/>
                <a:ext cx="92528" cy="66319"/>
              </a:xfrm>
              <a:custGeom>
                <a:rect b="b" l="l" r="r" t="t"/>
                <a:pathLst>
                  <a:path extrusionOk="0" h="1250" w="1744">
                    <a:moveTo>
                      <a:pt x="1589" y="1"/>
                    </a:moveTo>
                    <a:cubicBezTo>
                      <a:pt x="1540" y="1"/>
                      <a:pt x="1493" y="28"/>
                      <a:pt x="1479" y="91"/>
                    </a:cubicBezTo>
                    <a:lnTo>
                      <a:pt x="1212" y="982"/>
                    </a:lnTo>
                    <a:lnTo>
                      <a:pt x="143" y="982"/>
                    </a:lnTo>
                    <a:cubicBezTo>
                      <a:pt x="72" y="982"/>
                      <a:pt x="18" y="1035"/>
                      <a:pt x="18" y="1107"/>
                    </a:cubicBezTo>
                    <a:cubicBezTo>
                      <a:pt x="1" y="1178"/>
                      <a:pt x="72" y="1231"/>
                      <a:pt x="143" y="1231"/>
                    </a:cubicBezTo>
                    <a:lnTo>
                      <a:pt x="1319" y="1249"/>
                    </a:lnTo>
                    <a:cubicBezTo>
                      <a:pt x="1372" y="1249"/>
                      <a:pt x="1426" y="1196"/>
                      <a:pt x="1444" y="1142"/>
                    </a:cubicBezTo>
                    <a:lnTo>
                      <a:pt x="1711" y="162"/>
                    </a:lnTo>
                    <a:cubicBezTo>
                      <a:pt x="1743" y="65"/>
                      <a:pt x="1664" y="1"/>
                      <a:pt x="158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4" name="Google Shape;2714;p8"/>
              <p:cNvSpPr/>
              <p:nvPr/>
            </p:nvSpPr>
            <p:spPr>
              <a:xfrm>
                <a:off x="-692448" y="2736198"/>
                <a:ext cx="74701" cy="52524"/>
              </a:xfrm>
              <a:custGeom>
                <a:rect b="b" l="l" r="r" t="t"/>
                <a:pathLst>
                  <a:path extrusionOk="0" h="990" w="1408">
                    <a:moveTo>
                      <a:pt x="1267" y="0"/>
                    </a:moveTo>
                    <a:cubicBezTo>
                      <a:pt x="1215" y="0"/>
                      <a:pt x="1163" y="30"/>
                      <a:pt x="1148" y="98"/>
                    </a:cubicBezTo>
                    <a:lnTo>
                      <a:pt x="1041" y="722"/>
                    </a:lnTo>
                    <a:lnTo>
                      <a:pt x="222" y="579"/>
                    </a:lnTo>
                    <a:cubicBezTo>
                      <a:pt x="211" y="577"/>
                      <a:pt x="201" y="576"/>
                      <a:pt x="192" y="576"/>
                    </a:cubicBezTo>
                    <a:cubicBezTo>
                      <a:pt x="38" y="576"/>
                      <a:pt x="1" y="830"/>
                      <a:pt x="168" y="847"/>
                    </a:cubicBezTo>
                    <a:lnTo>
                      <a:pt x="1130" y="989"/>
                    </a:lnTo>
                    <a:lnTo>
                      <a:pt x="1148" y="989"/>
                    </a:lnTo>
                    <a:cubicBezTo>
                      <a:pt x="1219" y="989"/>
                      <a:pt x="1273" y="953"/>
                      <a:pt x="1273" y="900"/>
                    </a:cubicBezTo>
                    <a:lnTo>
                      <a:pt x="1397" y="134"/>
                    </a:lnTo>
                    <a:cubicBezTo>
                      <a:pt x="1408" y="52"/>
                      <a:pt x="1336" y="0"/>
                      <a:pt x="12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5" name="Google Shape;2715;p8"/>
              <p:cNvSpPr/>
              <p:nvPr/>
            </p:nvSpPr>
            <p:spPr>
              <a:xfrm>
                <a:off x="-590903" y="2654282"/>
                <a:ext cx="298381" cy="205323"/>
              </a:xfrm>
              <a:custGeom>
                <a:rect b="b" l="l" r="r" t="t"/>
                <a:pathLst>
                  <a:path extrusionOk="0" h="3870" w="5624">
                    <a:moveTo>
                      <a:pt x="5421" y="0"/>
                    </a:moveTo>
                    <a:cubicBezTo>
                      <a:pt x="5397" y="0"/>
                      <a:pt x="5371" y="6"/>
                      <a:pt x="5344" y="21"/>
                    </a:cubicBezTo>
                    <a:lnTo>
                      <a:pt x="89" y="3638"/>
                    </a:lnTo>
                    <a:cubicBezTo>
                      <a:pt x="18" y="3673"/>
                      <a:pt x="0" y="3762"/>
                      <a:pt x="53" y="3816"/>
                    </a:cubicBezTo>
                    <a:cubicBezTo>
                      <a:pt x="71" y="3851"/>
                      <a:pt x="107" y="3869"/>
                      <a:pt x="160" y="3869"/>
                    </a:cubicBezTo>
                    <a:cubicBezTo>
                      <a:pt x="178" y="3869"/>
                      <a:pt x="196" y="3869"/>
                      <a:pt x="232" y="3851"/>
                    </a:cubicBezTo>
                    <a:lnTo>
                      <a:pt x="5505" y="253"/>
                    </a:lnTo>
                    <a:cubicBezTo>
                      <a:pt x="5624" y="164"/>
                      <a:pt x="5544" y="0"/>
                      <a:pt x="54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6" name="Google Shape;2716;p8"/>
              <p:cNvSpPr/>
              <p:nvPr/>
            </p:nvSpPr>
            <p:spPr>
              <a:xfrm>
                <a:off x="-438744" y="2678051"/>
                <a:ext cx="99266" cy="89875"/>
              </a:xfrm>
              <a:custGeom>
                <a:rect b="b" l="l" r="r" t="t"/>
                <a:pathLst>
                  <a:path extrusionOk="0" h="1694" w="1871">
                    <a:moveTo>
                      <a:pt x="267" y="1"/>
                    </a:moveTo>
                    <a:cubicBezTo>
                      <a:pt x="196" y="1"/>
                      <a:pt x="125" y="54"/>
                      <a:pt x="125" y="125"/>
                    </a:cubicBezTo>
                    <a:lnTo>
                      <a:pt x="18" y="1372"/>
                    </a:lnTo>
                    <a:cubicBezTo>
                      <a:pt x="0" y="1444"/>
                      <a:pt x="54" y="1515"/>
                      <a:pt x="125" y="1515"/>
                    </a:cubicBezTo>
                    <a:lnTo>
                      <a:pt x="1692" y="1693"/>
                    </a:lnTo>
                    <a:lnTo>
                      <a:pt x="1710" y="1693"/>
                    </a:lnTo>
                    <a:cubicBezTo>
                      <a:pt x="1871" y="1675"/>
                      <a:pt x="1871" y="1462"/>
                      <a:pt x="1728" y="1444"/>
                    </a:cubicBezTo>
                    <a:lnTo>
                      <a:pt x="267" y="1283"/>
                    </a:lnTo>
                    <a:lnTo>
                      <a:pt x="374" y="143"/>
                    </a:lnTo>
                    <a:cubicBezTo>
                      <a:pt x="392" y="72"/>
                      <a:pt x="339" y="19"/>
                      <a:pt x="2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7" name="Google Shape;2717;p8"/>
              <p:cNvSpPr/>
              <p:nvPr/>
            </p:nvSpPr>
            <p:spPr>
              <a:xfrm>
                <a:off x="-507767" y="2742352"/>
                <a:ext cx="63401" cy="82235"/>
              </a:xfrm>
              <a:custGeom>
                <a:rect b="b" l="l" r="r" t="t"/>
                <a:pathLst>
                  <a:path extrusionOk="0" h="1550" w="1195">
                    <a:moveTo>
                      <a:pt x="214" y="0"/>
                    </a:moveTo>
                    <a:cubicBezTo>
                      <a:pt x="143" y="0"/>
                      <a:pt x="72" y="54"/>
                      <a:pt x="72" y="125"/>
                    </a:cubicBezTo>
                    <a:lnTo>
                      <a:pt x="1" y="1122"/>
                    </a:lnTo>
                    <a:cubicBezTo>
                      <a:pt x="1" y="1176"/>
                      <a:pt x="36" y="1229"/>
                      <a:pt x="90" y="1265"/>
                    </a:cubicBezTo>
                    <a:lnTo>
                      <a:pt x="963" y="1532"/>
                    </a:lnTo>
                    <a:lnTo>
                      <a:pt x="998" y="1532"/>
                    </a:lnTo>
                    <a:lnTo>
                      <a:pt x="998" y="1550"/>
                    </a:lnTo>
                    <a:cubicBezTo>
                      <a:pt x="1159" y="1550"/>
                      <a:pt x="1194" y="1336"/>
                      <a:pt x="1052" y="1301"/>
                    </a:cubicBezTo>
                    <a:lnTo>
                      <a:pt x="268" y="1051"/>
                    </a:lnTo>
                    <a:lnTo>
                      <a:pt x="321" y="143"/>
                    </a:lnTo>
                    <a:cubicBezTo>
                      <a:pt x="339" y="71"/>
                      <a:pt x="286" y="0"/>
                      <a:pt x="2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8" name="Google Shape;2718;p8"/>
              <p:cNvSpPr/>
              <p:nvPr/>
            </p:nvSpPr>
            <p:spPr>
              <a:xfrm>
                <a:off x="-841371" y="2999399"/>
                <a:ext cx="186223" cy="302520"/>
              </a:xfrm>
              <a:custGeom>
                <a:rect b="b" l="l" r="r" t="t"/>
                <a:pathLst>
                  <a:path extrusionOk="0" h="5702" w="3510">
                    <a:moveTo>
                      <a:pt x="141" y="1"/>
                    </a:moveTo>
                    <a:cubicBezTo>
                      <a:pt x="119" y="1"/>
                      <a:pt x="95" y="7"/>
                      <a:pt x="71" y="18"/>
                    </a:cubicBezTo>
                    <a:cubicBezTo>
                      <a:pt x="18" y="54"/>
                      <a:pt x="0" y="143"/>
                      <a:pt x="36" y="197"/>
                    </a:cubicBezTo>
                    <a:lnTo>
                      <a:pt x="3242" y="5630"/>
                    </a:lnTo>
                    <a:cubicBezTo>
                      <a:pt x="3260" y="5666"/>
                      <a:pt x="3314" y="5701"/>
                      <a:pt x="3349" y="5701"/>
                    </a:cubicBezTo>
                    <a:cubicBezTo>
                      <a:pt x="3367" y="5701"/>
                      <a:pt x="3403" y="5683"/>
                      <a:pt x="3421" y="5683"/>
                    </a:cubicBezTo>
                    <a:cubicBezTo>
                      <a:pt x="3474" y="5648"/>
                      <a:pt x="3510" y="5559"/>
                      <a:pt x="3474" y="5505"/>
                    </a:cubicBezTo>
                    <a:lnTo>
                      <a:pt x="250" y="72"/>
                    </a:lnTo>
                    <a:cubicBezTo>
                      <a:pt x="226" y="24"/>
                      <a:pt x="186" y="1"/>
                      <a:pt x="1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19" name="Google Shape;2719;p8"/>
              <p:cNvSpPr/>
              <p:nvPr/>
            </p:nvSpPr>
            <p:spPr>
              <a:xfrm>
                <a:off x="-852725" y="3025873"/>
                <a:ext cx="101706" cy="90777"/>
              </a:xfrm>
              <a:custGeom>
                <a:rect b="b" l="l" r="r" t="t"/>
                <a:pathLst>
                  <a:path extrusionOk="0" h="1711" w="1917">
                    <a:moveTo>
                      <a:pt x="1783" y="0"/>
                    </a:moveTo>
                    <a:cubicBezTo>
                      <a:pt x="1732" y="0"/>
                      <a:pt x="1680" y="29"/>
                      <a:pt x="1657" y="89"/>
                    </a:cubicBezTo>
                    <a:lnTo>
                      <a:pt x="1390" y="1426"/>
                    </a:lnTo>
                    <a:lnTo>
                      <a:pt x="179" y="1158"/>
                    </a:lnTo>
                    <a:cubicBezTo>
                      <a:pt x="169" y="1156"/>
                      <a:pt x="160" y="1155"/>
                      <a:pt x="151" y="1155"/>
                    </a:cubicBezTo>
                    <a:cubicBezTo>
                      <a:pt x="90" y="1155"/>
                      <a:pt x="34" y="1203"/>
                      <a:pt x="18" y="1265"/>
                    </a:cubicBezTo>
                    <a:cubicBezTo>
                      <a:pt x="0" y="1319"/>
                      <a:pt x="54" y="1390"/>
                      <a:pt x="125" y="1408"/>
                    </a:cubicBezTo>
                    <a:lnTo>
                      <a:pt x="1461" y="1711"/>
                    </a:lnTo>
                    <a:lnTo>
                      <a:pt x="1479" y="1711"/>
                    </a:lnTo>
                    <a:cubicBezTo>
                      <a:pt x="1550" y="1711"/>
                      <a:pt x="1604" y="1657"/>
                      <a:pt x="1604" y="1604"/>
                    </a:cubicBezTo>
                    <a:lnTo>
                      <a:pt x="1907" y="143"/>
                    </a:lnTo>
                    <a:cubicBezTo>
                      <a:pt x="1917" y="51"/>
                      <a:pt x="1851" y="0"/>
                      <a:pt x="17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0" name="Google Shape;2720;p8"/>
              <p:cNvSpPr/>
              <p:nvPr/>
            </p:nvSpPr>
            <p:spPr>
              <a:xfrm>
                <a:off x="-782534" y="3140045"/>
                <a:ext cx="92952" cy="90034"/>
              </a:xfrm>
              <a:custGeom>
                <a:rect b="b" l="l" r="r" t="t"/>
                <a:pathLst>
                  <a:path extrusionOk="0" h="1697" w="1752">
                    <a:moveTo>
                      <a:pt x="1605" y="1"/>
                    </a:moveTo>
                    <a:cubicBezTo>
                      <a:pt x="1544" y="1"/>
                      <a:pt x="1483" y="37"/>
                      <a:pt x="1474" y="111"/>
                    </a:cubicBezTo>
                    <a:lnTo>
                      <a:pt x="1314" y="1411"/>
                    </a:lnTo>
                    <a:lnTo>
                      <a:pt x="192" y="1162"/>
                    </a:lnTo>
                    <a:cubicBezTo>
                      <a:pt x="186" y="1161"/>
                      <a:pt x="181" y="1161"/>
                      <a:pt x="176" y="1161"/>
                    </a:cubicBezTo>
                    <a:cubicBezTo>
                      <a:pt x="45" y="1161"/>
                      <a:pt x="1" y="1377"/>
                      <a:pt x="138" y="1411"/>
                    </a:cubicBezTo>
                    <a:lnTo>
                      <a:pt x="1385" y="1696"/>
                    </a:lnTo>
                    <a:lnTo>
                      <a:pt x="1421" y="1696"/>
                    </a:lnTo>
                    <a:cubicBezTo>
                      <a:pt x="1439" y="1696"/>
                      <a:pt x="1474" y="1679"/>
                      <a:pt x="1492" y="1679"/>
                    </a:cubicBezTo>
                    <a:cubicBezTo>
                      <a:pt x="1528" y="1643"/>
                      <a:pt x="1546" y="1625"/>
                      <a:pt x="1546" y="1589"/>
                    </a:cubicBezTo>
                    <a:lnTo>
                      <a:pt x="1742" y="146"/>
                    </a:lnTo>
                    <a:cubicBezTo>
                      <a:pt x="1751" y="50"/>
                      <a:pt x="1678" y="1"/>
                      <a:pt x="160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1" name="Google Shape;2721;p8"/>
              <p:cNvSpPr/>
              <p:nvPr/>
            </p:nvSpPr>
            <p:spPr>
              <a:xfrm>
                <a:off x="-891242" y="3346691"/>
                <a:ext cx="199222" cy="336103"/>
              </a:xfrm>
              <a:custGeom>
                <a:rect b="b" l="l" r="r" t="t"/>
                <a:pathLst>
                  <a:path extrusionOk="0" h="6335" w="3755">
                    <a:moveTo>
                      <a:pt x="174" y="1"/>
                    </a:moveTo>
                    <a:cubicBezTo>
                      <a:pt x="86" y="1"/>
                      <a:pt x="1" y="90"/>
                      <a:pt x="50" y="188"/>
                    </a:cubicBezTo>
                    <a:lnTo>
                      <a:pt x="3488" y="6263"/>
                    </a:lnTo>
                    <a:cubicBezTo>
                      <a:pt x="3523" y="6299"/>
                      <a:pt x="3559" y="6334"/>
                      <a:pt x="3612" y="6334"/>
                    </a:cubicBezTo>
                    <a:cubicBezTo>
                      <a:pt x="3630" y="6334"/>
                      <a:pt x="3648" y="6317"/>
                      <a:pt x="3666" y="6317"/>
                    </a:cubicBezTo>
                    <a:cubicBezTo>
                      <a:pt x="3737" y="6281"/>
                      <a:pt x="3755" y="6192"/>
                      <a:pt x="3719" y="6138"/>
                    </a:cubicBezTo>
                    <a:lnTo>
                      <a:pt x="281" y="64"/>
                    </a:lnTo>
                    <a:cubicBezTo>
                      <a:pt x="253" y="19"/>
                      <a:pt x="213" y="1"/>
                      <a:pt x="17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2" name="Google Shape;2722;p8"/>
              <p:cNvSpPr/>
              <p:nvPr/>
            </p:nvSpPr>
            <p:spPr>
              <a:xfrm>
                <a:off x="-890923" y="3405793"/>
                <a:ext cx="103457" cy="90777"/>
              </a:xfrm>
              <a:custGeom>
                <a:rect b="b" l="l" r="r" t="t"/>
                <a:pathLst>
                  <a:path extrusionOk="0" h="1711" w="1950">
                    <a:moveTo>
                      <a:pt x="1843" y="1"/>
                    </a:moveTo>
                    <a:cubicBezTo>
                      <a:pt x="1772" y="1"/>
                      <a:pt x="1700" y="36"/>
                      <a:pt x="1700" y="108"/>
                    </a:cubicBezTo>
                    <a:lnTo>
                      <a:pt x="1415" y="1444"/>
                    </a:lnTo>
                    <a:lnTo>
                      <a:pt x="204" y="1177"/>
                    </a:lnTo>
                    <a:cubicBezTo>
                      <a:pt x="193" y="1174"/>
                      <a:pt x="183" y="1173"/>
                      <a:pt x="173" y="1173"/>
                    </a:cubicBezTo>
                    <a:cubicBezTo>
                      <a:pt x="37" y="1173"/>
                      <a:pt x="1" y="1393"/>
                      <a:pt x="150" y="1426"/>
                    </a:cubicBezTo>
                    <a:lnTo>
                      <a:pt x="1486" y="1711"/>
                    </a:lnTo>
                    <a:lnTo>
                      <a:pt x="1593" y="1711"/>
                    </a:lnTo>
                    <a:cubicBezTo>
                      <a:pt x="1611" y="1693"/>
                      <a:pt x="1647" y="1658"/>
                      <a:pt x="1647" y="1622"/>
                    </a:cubicBezTo>
                    <a:lnTo>
                      <a:pt x="1950" y="161"/>
                    </a:lnTo>
                    <a:cubicBezTo>
                      <a:pt x="1950" y="90"/>
                      <a:pt x="1914" y="19"/>
                      <a:pt x="1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3" name="Google Shape;2723;p8"/>
              <p:cNvSpPr/>
              <p:nvPr/>
            </p:nvSpPr>
            <p:spPr>
              <a:xfrm>
                <a:off x="-792190" y="2574065"/>
                <a:ext cx="90353" cy="64356"/>
              </a:xfrm>
              <a:custGeom>
                <a:rect b="b" l="l" r="r" t="t"/>
                <a:pathLst>
                  <a:path extrusionOk="0" h="1213" w="1703">
                    <a:moveTo>
                      <a:pt x="1561" y="1"/>
                    </a:moveTo>
                    <a:cubicBezTo>
                      <a:pt x="1509" y="1"/>
                      <a:pt x="1458" y="29"/>
                      <a:pt x="1443" y="90"/>
                    </a:cubicBezTo>
                    <a:lnTo>
                      <a:pt x="1300" y="910"/>
                    </a:lnTo>
                    <a:lnTo>
                      <a:pt x="213" y="553"/>
                    </a:lnTo>
                    <a:cubicBezTo>
                      <a:pt x="199" y="545"/>
                      <a:pt x="184" y="541"/>
                      <a:pt x="171" y="541"/>
                    </a:cubicBezTo>
                    <a:cubicBezTo>
                      <a:pt x="67" y="541"/>
                      <a:pt x="0" y="754"/>
                      <a:pt x="142" y="785"/>
                    </a:cubicBezTo>
                    <a:lnTo>
                      <a:pt x="1371" y="1213"/>
                    </a:lnTo>
                    <a:lnTo>
                      <a:pt x="1407" y="1213"/>
                    </a:lnTo>
                    <a:cubicBezTo>
                      <a:pt x="1425" y="1213"/>
                      <a:pt x="1460" y="1213"/>
                      <a:pt x="1478" y="1195"/>
                    </a:cubicBezTo>
                    <a:cubicBezTo>
                      <a:pt x="1514" y="1177"/>
                      <a:pt x="1532" y="1141"/>
                      <a:pt x="1532" y="1106"/>
                    </a:cubicBezTo>
                    <a:lnTo>
                      <a:pt x="1692" y="144"/>
                    </a:lnTo>
                    <a:cubicBezTo>
                      <a:pt x="1702" y="52"/>
                      <a:pt x="1631" y="1"/>
                      <a:pt x="15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724" name="Google Shape;2724;p8"/>
            <p:cNvGrpSpPr/>
            <p:nvPr/>
          </p:nvGrpSpPr>
          <p:grpSpPr>
            <a:xfrm rot="361962">
              <a:off x="-250029" y="3921566"/>
              <a:ext cx="2086998" cy="1903149"/>
              <a:chOff x="-554083" y="3568828"/>
              <a:chExt cx="2086918" cy="1903076"/>
            </a:xfrm>
          </p:grpSpPr>
          <p:grpSp>
            <p:nvGrpSpPr>
              <p:cNvPr id="2725" name="Google Shape;2725;p8"/>
              <p:cNvGrpSpPr/>
              <p:nvPr/>
            </p:nvGrpSpPr>
            <p:grpSpPr>
              <a:xfrm>
                <a:off x="-554083" y="3568828"/>
                <a:ext cx="2086918" cy="1903076"/>
                <a:chOff x="-554083" y="3568828"/>
                <a:chExt cx="2086918" cy="1903076"/>
              </a:xfrm>
            </p:grpSpPr>
            <p:sp>
              <p:nvSpPr>
                <p:cNvPr id="2726" name="Google Shape;2726;p8"/>
                <p:cNvSpPr/>
                <p:nvPr/>
              </p:nvSpPr>
              <p:spPr>
                <a:xfrm>
                  <a:off x="-554083" y="3568828"/>
                  <a:ext cx="2086918" cy="1902181"/>
                </a:xfrm>
                <a:custGeom>
                  <a:rect b="b" l="l" r="r" t="t"/>
                  <a:pathLst>
                    <a:path extrusionOk="0" h="35853" w="39335">
                      <a:moveTo>
                        <a:pt x="32458" y="1"/>
                      </a:moveTo>
                      <a:cubicBezTo>
                        <a:pt x="27167" y="1"/>
                        <a:pt x="23516" y="6280"/>
                        <a:pt x="23516" y="6280"/>
                      </a:cubicBezTo>
                      <a:cubicBezTo>
                        <a:pt x="22111" y="5382"/>
                        <a:pt x="20767" y="4868"/>
                        <a:pt x="19497" y="4868"/>
                      </a:cubicBezTo>
                      <a:cubicBezTo>
                        <a:pt x="18173" y="4868"/>
                        <a:pt x="16930" y="5426"/>
                        <a:pt x="15784" y="6690"/>
                      </a:cubicBezTo>
                      <a:cubicBezTo>
                        <a:pt x="11883" y="10965"/>
                        <a:pt x="12310" y="14457"/>
                        <a:pt x="12150" y="14778"/>
                      </a:cubicBezTo>
                      <a:cubicBezTo>
                        <a:pt x="11624" y="14713"/>
                        <a:pt x="11133" y="14682"/>
                        <a:pt x="10676" y="14682"/>
                      </a:cubicBezTo>
                      <a:cubicBezTo>
                        <a:pt x="3056" y="14682"/>
                        <a:pt x="4689" y="23270"/>
                        <a:pt x="3849" y="27943"/>
                      </a:cubicBezTo>
                      <a:cubicBezTo>
                        <a:pt x="2958" y="32895"/>
                        <a:pt x="1" y="35211"/>
                        <a:pt x="1" y="35211"/>
                      </a:cubicBezTo>
                      <a:lnTo>
                        <a:pt x="1266" y="35852"/>
                      </a:lnTo>
                      <a:cubicBezTo>
                        <a:pt x="4784" y="31338"/>
                        <a:pt x="10141" y="31184"/>
                        <a:pt x="10858" y="31184"/>
                      </a:cubicBezTo>
                      <a:cubicBezTo>
                        <a:pt x="10911" y="31184"/>
                        <a:pt x="10939" y="31185"/>
                        <a:pt x="10939" y="31185"/>
                      </a:cubicBezTo>
                      <a:cubicBezTo>
                        <a:pt x="12860" y="31423"/>
                        <a:pt x="14546" y="31528"/>
                        <a:pt x="16028" y="31528"/>
                      </a:cubicBezTo>
                      <a:cubicBezTo>
                        <a:pt x="23298" y="31528"/>
                        <a:pt x="25642" y="29012"/>
                        <a:pt x="26633" y="27444"/>
                      </a:cubicBezTo>
                      <a:cubicBezTo>
                        <a:pt x="28379" y="24718"/>
                        <a:pt x="25137" y="22634"/>
                        <a:pt x="25137" y="22634"/>
                      </a:cubicBezTo>
                      <a:cubicBezTo>
                        <a:pt x="32352" y="21031"/>
                        <a:pt x="34685" y="18198"/>
                        <a:pt x="34561" y="16060"/>
                      </a:cubicBezTo>
                      <a:cubicBezTo>
                        <a:pt x="34365" y="13139"/>
                        <a:pt x="32084" y="11429"/>
                        <a:pt x="32084" y="11429"/>
                      </a:cubicBezTo>
                      <a:cubicBezTo>
                        <a:pt x="35469" y="10110"/>
                        <a:pt x="39335" y="989"/>
                        <a:pt x="33492" y="81"/>
                      </a:cubicBezTo>
                      <a:cubicBezTo>
                        <a:pt x="33141" y="26"/>
                        <a:pt x="32796" y="1"/>
                        <a:pt x="3245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7" name="Google Shape;2727;p8"/>
                <p:cNvSpPr/>
                <p:nvPr/>
              </p:nvSpPr>
              <p:spPr>
                <a:xfrm>
                  <a:off x="-107952" y="4758194"/>
                  <a:ext cx="317110" cy="296896"/>
                </a:xfrm>
                <a:custGeom>
                  <a:rect b="b" l="l" r="r" t="t"/>
                  <a:pathLst>
                    <a:path extrusionOk="0" h="5596" w="5977">
                      <a:moveTo>
                        <a:pt x="770" y="0"/>
                      </a:moveTo>
                      <a:cubicBezTo>
                        <a:pt x="639" y="0"/>
                        <a:pt x="515" y="102"/>
                        <a:pt x="499" y="234"/>
                      </a:cubicBezTo>
                      <a:lnTo>
                        <a:pt x="18" y="5293"/>
                      </a:lnTo>
                      <a:cubicBezTo>
                        <a:pt x="0" y="5453"/>
                        <a:pt x="125" y="5596"/>
                        <a:pt x="285" y="5596"/>
                      </a:cubicBezTo>
                      <a:cubicBezTo>
                        <a:pt x="303" y="5596"/>
                        <a:pt x="321" y="5596"/>
                        <a:pt x="356" y="5578"/>
                      </a:cubicBezTo>
                      <a:lnTo>
                        <a:pt x="5665" y="4188"/>
                      </a:lnTo>
                      <a:cubicBezTo>
                        <a:pt x="5977" y="4106"/>
                        <a:pt x="5881" y="3662"/>
                        <a:pt x="5599" y="3662"/>
                      </a:cubicBezTo>
                      <a:cubicBezTo>
                        <a:pt x="5575" y="3662"/>
                        <a:pt x="5549" y="3665"/>
                        <a:pt x="5523" y="3672"/>
                      </a:cubicBezTo>
                      <a:lnTo>
                        <a:pt x="588" y="4972"/>
                      </a:lnTo>
                      <a:lnTo>
                        <a:pt x="588" y="4972"/>
                      </a:lnTo>
                      <a:lnTo>
                        <a:pt x="1033" y="287"/>
                      </a:lnTo>
                      <a:cubicBezTo>
                        <a:pt x="1051" y="145"/>
                        <a:pt x="944" y="20"/>
                        <a:pt x="802" y="2"/>
                      </a:cubicBezTo>
                      <a:cubicBezTo>
                        <a:pt x="791" y="1"/>
                        <a:pt x="781" y="0"/>
                        <a:pt x="7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8" name="Google Shape;2728;p8"/>
                <p:cNvSpPr/>
                <p:nvPr/>
              </p:nvSpPr>
              <p:spPr>
                <a:xfrm>
                  <a:off x="231329" y="4462471"/>
                  <a:ext cx="309841" cy="270368"/>
                </a:xfrm>
                <a:custGeom>
                  <a:rect b="b" l="l" r="r" t="t"/>
                  <a:pathLst>
                    <a:path extrusionOk="0" h="5096" w="5840">
                      <a:moveTo>
                        <a:pt x="863" y="0"/>
                      </a:moveTo>
                      <a:cubicBezTo>
                        <a:pt x="751" y="0"/>
                        <a:pt x="638" y="69"/>
                        <a:pt x="606" y="214"/>
                      </a:cubicBezTo>
                      <a:lnTo>
                        <a:pt x="0" y="4792"/>
                      </a:lnTo>
                      <a:cubicBezTo>
                        <a:pt x="0" y="4881"/>
                        <a:pt x="36" y="4970"/>
                        <a:pt x="90" y="5024"/>
                      </a:cubicBezTo>
                      <a:cubicBezTo>
                        <a:pt x="143" y="5059"/>
                        <a:pt x="214" y="5095"/>
                        <a:pt x="268" y="5095"/>
                      </a:cubicBezTo>
                      <a:lnTo>
                        <a:pt x="339" y="5095"/>
                      </a:lnTo>
                      <a:lnTo>
                        <a:pt x="5523" y="3795"/>
                      </a:lnTo>
                      <a:cubicBezTo>
                        <a:pt x="5840" y="3711"/>
                        <a:pt x="5751" y="3254"/>
                        <a:pt x="5461" y="3254"/>
                      </a:cubicBezTo>
                      <a:cubicBezTo>
                        <a:pt x="5441" y="3254"/>
                        <a:pt x="5420" y="3256"/>
                        <a:pt x="5398" y="3260"/>
                      </a:cubicBezTo>
                      <a:lnTo>
                        <a:pt x="588" y="4472"/>
                      </a:lnTo>
                      <a:lnTo>
                        <a:pt x="1123" y="285"/>
                      </a:lnTo>
                      <a:cubicBezTo>
                        <a:pt x="1133" y="100"/>
                        <a:pt x="998" y="0"/>
                        <a:pt x="8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29" name="Google Shape;2729;p8"/>
                <p:cNvSpPr/>
                <p:nvPr/>
              </p:nvSpPr>
              <p:spPr>
                <a:xfrm>
                  <a:off x="549813" y="4139690"/>
                  <a:ext cx="291325" cy="283155"/>
                </a:xfrm>
                <a:custGeom>
                  <a:rect b="b" l="l" r="r" t="t"/>
                  <a:pathLst>
                    <a:path extrusionOk="0" h="5337" w="5491">
                      <a:moveTo>
                        <a:pt x="521" y="0"/>
                      </a:moveTo>
                      <a:cubicBezTo>
                        <a:pt x="390" y="0"/>
                        <a:pt x="259" y="85"/>
                        <a:pt x="250" y="259"/>
                      </a:cubicBezTo>
                      <a:lnTo>
                        <a:pt x="1" y="5051"/>
                      </a:lnTo>
                      <a:cubicBezTo>
                        <a:pt x="1" y="5193"/>
                        <a:pt x="108" y="5336"/>
                        <a:pt x="268" y="5336"/>
                      </a:cubicBezTo>
                      <a:cubicBezTo>
                        <a:pt x="304" y="5336"/>
                        <a:pt x="322" y="5318"/>
                        <a:pt x="357" y="5318"/>
                      </a:cubicBezTo>
                      <a:lnTo>
                        <a:pt x="5185" y="3733"/>
                      </a:lnTo>
                      <a:cubicBezTo>
                        <a:pt x="5491" y="3636"/>
                        <a:pt x="5389" y="3219"/>
                        <a:pt x="5117" y="3219"/>
                      </a:cubicBezTo>
                      <a:cubicBezTo>
                        <a:pt x="5088" y="3219"/>
                        <a:pt x="5057" y="3224"/>
                        <a:pt x="5025" y="3234"/>
                      </a:cubicBezTo>
                      <a:lnTo>
                        <a:pt x="571" y="4677"/>
                      </a:lnTo>
                      <a:lnTo>
                        <a:pt x="785" y="277"/>
                      </a:lnTo>
                      <a:cubicBezTo>
                        <a:pt x="794" y="94"/>
                        <a:pt x="658" y="0"/>
                        <a:pt x="5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0" name="Google Shape;2730;p8"/>
                <p:cNvSpPr/>
                <p:nvPr/>
              </p:nvSpPr>
              <p:spPr>
                <a:xfrm>
                  <a:off x="445880" y="3943602"/>
                  <a:ext cx="32151" cy="23663"/>
                </a:xfrm>
                <a:custGeom>
                  <a:rect b="b" l="l" r="r" t="t"/>
                  <a:pathLst>
                    <a:path extrusionOk="0" h="446" w="606">
                      <a:moveTo>
                        <a:pt x="321" y="0"/>
                      </a:moveTo>
                      <a:cubicBezTo>
                        <a:pt x="36" y="0"/>
                        <a:pt x="0" y="445"/>
                        <a:pt x="285"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1" name="Google Shape;2731;p8"/>
                <p:cNvSpPr/>
                <p:nvPr/>
              </p:nvSpPr>
              <p:spPr>
                <a:xfrm>
                  <a:off x="445880" y="4151521"/>
                  <a:ext cx="32151" cy="23663"/>
                </a:xfrm>
                <a:custGeom>
                  <a:rect b="b" l="l" r="r" t="t"/>
                  <a:pathLst>
                    <a:path extrusionOk="0" h="446" w="606">
                      <a:moveTo>
                        <a:pt x="321" y="0"/>
                      </a:moveTo>
                      <a:cubicBezTo>
                        <a:pt x="36" y="0"/>
                        <a:pt x="0" y="446"/>
                        <a:pt x="285"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2" name="Google Shape;2732;p8"/>
                <p:cNvSpPr/>
                <p:nvPr/>
              </p:nvSpPr>
              <p:spPr>
                <a:xfrm>
                  <a:off x="260615" y="4212958"/>
                  <a:ext cx="32204" cy="23663"/>
                </a:xfrm>
                <a:custGeom>
                  <a:rect b="b" l="l" r="r" t="t"/>
                  <a:pathLst>
                    <a:path extrusionOk="0" h="446" w="607">
                      <a:moveTo>
                        <a:pt x="321" y="0"/>
                      </a:moveTo>
                      <a:cubicBezTo>
                        <a:pt x="36" y="0"/>
                        <a:pt x="1" y="446"/>
                        <a:pt x="286"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3" name="Google Shape;2733;p8"/>
                <p:cNvSpPr/>
                <p:nvPr/>
              </p:nvSpPr>
              <p:spPr>
                <a:xfrm>
                  <a:off x="360834" y="4387771"/>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4" name="Google Shape;2734;p8"/>
                <p:cNvSpPr/>
                <p:nvPr/>
              </p:nvSpPr>
              <p:spPr>
                <a:xfrm>
                  <a:off x="33809" y="4539028"/>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5" name="Google Shape;2735;p8"/>
                <p:cNvSpPr/>
                <p:nvPr/>
              </p:nvSpPr>
              <p:spPr>
                <a:xfrm>
                  <a:off x="-159945" y="4576802"/>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6" name="Google Shape;2736;p8"/>
                <p:cNvSpPr/>
                <p:nvPr/>
              </p:nvSpPr>
              <p:spPr>
                <a:xfrm>
                  <a:off x="703" y="478095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7" name="Google Shape;2737;p8"/>
                <p:cNvSpPr/>
                <p:nvPr/>
              </p:nvSpPr>
              <p:spPr>
                <a:xfrm>
                  <a:off x="-263931" y="5069250"/>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8" name="Google Shape;2738;p8"/>
                <p:cNvSpPr/>
                <p:nvPr/>
              </p:nvSpPr>
              <p:spPr>
                <a:xfrm>
                  <a:off x="-544640" y="3954743"/>
                  <a:ext cx="1550638" cy="1517161"/>
                </a:xfrm>
                <a:custGeom>
                  <a:rect b="b" l="l" r="r" t="t"/>
                  <a:pathLst>
                    <a:path extrusionOk="0" h="28596" w="29227">
                      <a:moveTo>
                        <a:pt x="28843" y="1"/>
                      </a:moveTo>
                      <a:cubicBezTo>
                        <a:pt x="28776" y="1"/>
                        <a:pt x="28707" y="28"/>
                        <a:pt x="28646" y="93"/>
                      </a:cubicBezTo>
                      <a:cubicBezTo>
                        <a:pt x="15428" y="14131"/>
                        <a:pt x="268" y="27990"/>
                        <a:pt x="126" y="28133"/>
                      </a:cubicBezTo>
                      <a:cubicBezTo>
                        <a:pt x="1" y="28222"/>
                        <a:pt x="1" y="28400"/>
                        <a:pt x="108" y="28507"/>
                      </a:cubicBezTo>
                      <a:cubicBezTo>
                        <a:pt x="143" y="28560"/>
                        <a:pt x="215" y="28596"/>
                        <a:pt x="304" y="28596"/>
                      </a:cubicBezTo>
                      <a:cubicBezTo>
                        <a:pt x="357" y="28596"/>
                        <a:pt x="428" y="28578"/>
                        <a:pt x="482" y="28525"/>
                      </a:cubicBezTo>
                      <a:cubicBezTo>
                        <a:pt x="624" y="28382"/>
                        <a:pt x="15802" y="14523"/>
                        <a:pt x="29038" y="449"/>
                      </a:cubicBezTo>
                      <a:cubicBezTo>
                        <a:pt x="29227" y="261"/>
                        <a:pt x="29049" y="1"/>
                        <a:pt x="28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39" name="Google Shape;2739;p8"/>
                <p:cNvSpPr/>
                <p:nvPr/>
              </p:nvSpPr>
              <p:spPr>
                <a:xfrm>
                  <a:off x="365556" y="4851834"/>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0" name="Google Shape;2740;p8"/>
                <p:cNvSpPr/>
                <p:nvPr/>
              </p:nvSpPr>
              <p:spPr>
                <a:xfrm>
                  <a:off x="554534" y="4866000"/>
                  <a:ext cx="32204" cy="23716"/>
                </a:xfrm>
                <a:custGeom>
                  <a:rect b="b" l="l" r="r" t="t"/>
                  <a:pathLst>
                    <a:path extrusionOk="0" h="447" w="607">
                      <a:moveTo>
                        <a:pt x="322" y="1"/>
                      </a:moveTo>
                      <a:cubicBezTo>
                        <a:pt x="37" y="1"/>
                        <a:pt x="1" y="446"/>
                        <a:pt x="286" y="446"/>
                      </a:cubicBezTo>
                      <a:cubicBezTo>
                        <a:pt x="571" y="446"/>
                        <a:pt x="607" y="1"/>
                        <a:pt x="32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1" name="Google Shape;2741;p8"/>
                <p:cNvSpPr/>
                <p:nvPr/>
              </p:nvSpPr>
              <p:spPr>
                <a:xfrm>
                  <a:off x="398609" y="5083415"/>
                  <a:ext cx="32204" cy="23663"/>
                </a:xfrm>
                <a:custGeom>
                  <a:rect b="b" l="l" r="r" t="t"/>
                  <a:pathLst>
                    <a:path extrusionOk="0" h="446" w="607">
                      <a:moveTo>
                        <a:pt x="321" y="0"/>
                      </a:moveTo>
                      <a:cubicBezTo>
                        <a:pt x="36" y="0"/>
                        <a:pt x="1" y="446"/>
                        <a:pt x="286" y="446"/>
                      </a:cubicBezTo>
                      <a:cubicBezTo>
                        <a:pt x="553"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2" name="Google Shape;2742;p8"/>
                <p:cNvSpPr/>
                <p:nvPr/>
              </p:nvSpPr>
              <p:spPr>
                <a:xfrm>
                  <a:off x="833387" y="4595743"/>
                  <a:ext cx="33106" cy="23663"/>
                </a:xfrm>
                <a:custGeom>
                  <a:rect b="b" l="l" r="r" t="t"/>
                  <a:pathLst>
                    <a:path extrusionOk="0" h="446" w="624">
                      <a:moveTo>
                        <a:pt x="339" y="0"/>
                      </a:moveTo>
                      <a:cubicBezTo>
                        <a:pt x="54" y="0"/>
                        <a:pt x="0" y="445"/>
                        <a:pt x="285" y="445"/>
                      </a:cubicBezTo>
                      <a:cubicBezTo>
                        <a:pt x="570" y="445"/>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3" name="Google Shape;2743;p8"/>
                <p:cNvSpPr/>
                <p:nvPr/>
              </p:nvSpPr>
              <p:spPr>
                <a:xfrm>
                  <a:off x="994989" y="4510644"/>
                  <a:ext cx="32204" cy="23716"/>
                </a:xfrm>
                <a:custGeom>
                  <a:rect b="b" l="l" r="r" t="t"/>
                  <a:pathLst>
                    <a:path extrusionOk="0" h="447" w="607">
                      <a:moveTo>
                        <a:pt x="321" y="1"/>
                      </a:moveTo>
                      <a:cubicBezTo>
                        <a:pt x="36" y="1"/>
                        <a:pt x="0" y="446"/>
                        <a:pt x="285" y="446"/>
                      </a:cubicBezTo>
                      <a:cubicBezTo>
                        <a:pt x="553"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4" name="Google Shape;2744;p8"/>
                <p:cNvSpPr/>
                <p:nvPr/>
              </p:nvSpPr>
              <p:spPr>
                <a:xfrm>
                  <a:off x="951485" y="4222401"/>
                  <a:ext cx="33159" cy="23663"/>
                </a:xfrm>
                <a:custGeom>
                  <a:rect b="b" l="l" r="r" t="t"/>
                  <a:pathLst>
                    <a:path extrusionOk="0" h="446" w="625">
                      <a:moveTo>
                        <a:pt x="339" y="0"/>
                      </a:moveTo>
                      <a:cubicBezTo>
                        <a:pt x="54" y="0"/>
                        <a:pt x="1" y="446"/>
                        <a:pt x="286" y="446"/>
                      </a:cubicBezTo>
                      <a:cubicBezTo>
                        <a:pt x="571" y="446"/>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5" name="Google Shape;2745;p8"/>
                <p:cNvSpPr/>
                <p:nvPr/>
              </p:nvSpPr>
              <p:spPr>
                <a:xfrm>
                  <a:off x="1160359" y="3923760"/>
                  <a:ext cx="32204" cy="23663"/>
                </a:xfrm>
                <a:custGeom>
                  <a:rect b="b" l="l" r="r" t="t"/>
                  <a:pathLst>
                    <a:path extrusionOk="0" h="446" w="607">
                      <a:moveTo>
                        <a:pt x="322" y="0"/>
                      </a:moveTo>
                      <a:cubicBezTo>
                        <a:pt x="37" y="0"/>
                        <a:pt x="1" y="445"/>
                        <a:pt x="286" y="445"/>
                      </a:cubicBezTo>
                      <a:cubicBezTo>
                        <a:pt x="553" y="445"/>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6" name="Google Shape;2746;p8"/>
                <p:cNvSpPr/>
                <p:nvPr/>
              </p:nvSpPr>
              <p:spPr>
                <a:xfrm>
                  <a:off x="975147" y="3707299"/>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7" name="Google Shape;2747;p8"/>
                <p:cNvSpPr/>
                <p:nvPr/>
              </p:nvSpPr>
              <p:spPr>
                <a:xfrm>
                  <a:off x="781394" y="396248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8" name="Google Shape;2748;p8"/>
                <p:cNvSpPr/>
                <p:nvPr/>
              </p:nvSpPr>
              <p:spPr>
                <a:xfrm>
                  <a:off x="29087" y="5140130"/>
                  <a:ext cx="32151" cy="23663"/>
                </a:xfrm>
                <a:custGeom>
                  <a:rect b="b" l="l" r="r" t="t"/>
                  <a:pathLst>
                    <a:path extrusionOk="0" h="446" w="606">
                      <a:moveTo>
                        <a:pt x="321" y="0"/>
                      </a:moveTo>
                      <a:cubicBezTo>
                        <a:pt x="36" y="0"/>
                        <a:pt x="0" y="445"/>
                        <a:pt x="285" y="445"/>
                      </a:cubicBezTo>
                      <a:cubicBezTo>
                        <a:pt x="570"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9" name="Google Shape;2749;p8"/>
                <p:cNvSpPr/>
                <p:nvPr/>
              </p:nvSpPr>
              <p:spPr>
                <a:xfrm>
                  <a:off x="701070" y="5031422"/>
                  <a:ext cx="32151" cy="23663"/>
                </a:xfrm>
                <a:custGeom>
                  <a:rect b="b" l="l" r="r" t="t"/>
                  <a:pathLst>
                    <a:path extrusionOk="0" h="446" w="606">
                      <a:moveTo>
                        <a:pt x="321" y="0"/>
                      </a:moveTo>
                      <a:cubicBezTo>
                        <a:pt x="54" y="0"/>
                        <a:pt x="0" y="446"/>
                        <a:pt x="285" y="446"/>
                      </a:cubicBezTo>
                      <a:cubicBezTo>
                        <a:pt x="570"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0" name="Google Shape;2750;p8"/>
                <p:cNvSpPr/>
                <p:nvPr/>
              </p:nvSpPr>
              <p:spPr>
                <a:xfrm>
                  <a:off x="620693" y="4543750"/>
                  <a:ext cx="32204" cy="23663"/>
                </a:xfrm>
                <a:custGeom>
                  <a:rect b="b" l="l" r="r" t="t"/>
                  <a:pathLst>
                    <a:path extrusionOk="0" h="446" w="607">
                      <a:moveTo>
                        <a:pt x="322" y="0"/>
                      </a:moveTo>
                      <a:cubicBezTo>
                        <a:pt x="37" y="0"/>
                        <a:pt x="1" y="446"/>
                        <a:pt x="286" y="446"/>
                      </a:cubicBezTo>
                      <a:cubicBezTo>
                        <a:pt x="571" y="446"/>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1" name="Google Shape;2751;p8"/>
                <p:cNvSpPr/>
                <p:nvPr/>
              </p:nvSpPr>
              <p:spPr>
                <a:xfrm>
                  <a:off x="1146193" y="4378327"/>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752" name="Google Shape;2752;p8"/>
              <p:cNvSpPr/>
              <p:nvPr/>
            </p:nvSpPr>
            <p:spPr>
              <a:xfrm>
                <a:off x="-525699" y="3597690"/>
                <a:ext cx="2019804" cy="1873319"/>
              </a:xfrm>
              <a:custGeom>
                <a:rect b="b" l="l" r="r" t="t"/>
                <a:pathLst>
                  <a:path extrusionOk="0" h="35309" w="38070">
                    <a:moveTo>
                      <a:pt x="34364" y="0"/>
                    </a:moveTo>
                    <a:lnTo>
                      <a:pt x="34364" y="0"/>
                    </a:lnTo>
                    <a:cubicBezTo>
                      <a:pt x="34364" y="0"/>
                      <a:pt x="22428" y="13325"/>
                      <a:pt x="18242" y="17583"/>
                    </a:cubicBezTo>
                    <a:cubicBezTo>
                      <a:pt x="13842" y="22072"/>
                      <a:pt x="0" y="34934"/>
                      <a:pt x="0" y="34934"/>
                    </a:cubicBezTo>
                    <a:lnTo>
                      <a:pt x="731" y="35308"/>
                    </a:lnTo>
                    <a:cubicBezTo>
                      <a:pt x="4249" y="30794"/>
                      <a:pt x="9606" y="30640"/>
                      <a:pt x="10323" y="30640"/>
                    </a:cubicBezTo>
                    <a:cubicBezTo>
                      <a:pt x="10376" y="30640"/>
                      <a:pt x="10404" y="30641"/>
                      <a:pt x="10404" y="30641"/>
                    </a:cubicBezTo>
                    <a:cubicBezTo>
                      <a:pt x="12325" y="30879"/>
                      <a:pt x="14011" y="30984"/>
                      <a:pt x="15493" y="30984"/>
                    </a:cubicBezTo>
                    <a:cubicBezTo>
                      <a:pt x="22763" y="30984"/>
                      <a:pt x="25107" y="28468"/>
                      <a:pt x="26098" y="26900"/>
                    </a:cubicBezTo>
                    <a:cubicBezTo>
                      <a:pt x="27844" y="24174"/>
                      <a:pt x="24602" y="22090"/>
                      <a:pt x="24602" y="22090"/>
                    </a:cubicBezTo>
                    <a:cubicBezTo>
                      <a:pt x="31817" y="20487"/>
                      <a:pt x="34150" y="17654"/>
                      <a:pt x="34026" y="15516"/>
                    </a:cubicBezTo>
                    <a:cubicBezTo>
                      <a:pt x="33830" y="12595"/>
                      <a:pt x="31549" y="10885"/>
                      <a:pt x="31549" y="10885"/>
                    </a:cubicBezTo>
                    <a:cubicBezTo>
                      <a:pt x="34613" y="9691"/>
                      <a:pt x="38069" y="2102"/>
                      <a:pt x="3436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753" name="Google Shape;2753;p8"/>
            <p:cNvSpPr/>
            <p:nvPr/>
          </p:nvSpPr>
          <p:spPr>
            <a:xfrm>
              <a:off x="-249765" y="4861278"/>
              <a:ext cx="32204" cy="23716"/>
            </a:xfrm>
            <a:custGeom>
              <a:rect b="b" l="l" r="r" t="t"/>
              <a:pathLst>
                <a:path extrusionOk="0" h="447" w="607">
                  <a:moveTo>
                    <a:pt x="322" y="1"/>
                  </a:moveTo>
                  <a:cubicBezTo>
                    <a:pt x="37" y="1"/>
                    <a:pt x="1" y="446"/>
                    <a:pt x="286" y="446"/>
                  </a:cubicBezTo>
                  <a:cubicBezTo>
                    <a:pt x="553" y="446"/>
                    <a:pt x="607" y="1"/>
                    <a:pt x="32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4" name="Google Shape;2754;p8"/>
            <p:cNvSpPr/>
            <p:nvPr/>
          </p:nvSpPr>
          <p:spPr>
            <a:xfrm>
              <a:off x="341841" y="2223271"/>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5" name="Google Shape;2755;p8"/>
            <p:cNvSpPr/>
            <p:nvPr/>
          </p:nvSpPr>
          <p:spPr>
            <a:xfrm>
              <a:off x="-159945" y="2159023"/>
              <a:ext cx="59581" cy="255407"/>
            </a:xfrm>
            <a:custGeom>
              <a:rect b="b" l="l" r="r" t="t"/>
              <a:pathLst>
                <a:path extrusionOk="0" h="4814" w="1123">
                  <a:moveTo>
                    <a:pt x="945" y="0"/>
                  </a:moveTo>
                  <a:cubicBezTo>
                    <a:pt x="869" y="0"/>
                    <a:pt x="800" y="49"/>
                    <a:pt x="784" y="111"/>
                  </a:cubicBezTo>
                  <a:cubicBezTo>
                    <a:pt x="0" y="3353"/>
                    <a:pt x="749" y="4689"/>
                    <a:pt x="784" y="4742"/>
                  </a:cubicBezTo>
                  <a:cubicBezTo>
                    <a:pt x="820" y="4796"/>
                    <a:pt x="873" y="4814"/>
                    <a:pt x="927" y="4814"/>
                  </a:cubicBezTo>
                  <a:lnTo>
                    <a:pt x="998" y="4814"/>
                  </a:lnTo>
                  <a:cubicBezTo>
                    <a:pt x="1087" y="4760"/>
                    <a:pt x="1105" y="4653"/>
                    <a:pt x="1069" y="4582"/>
                  </a:cubicBezTo>
                  <a:cubicBezTo>
                    <a:pt x="1051" y="4564"/>
                    <a:pt x="357" y="3282"/>
                    <a:pt x="1087" y="200"/>
                  </a:cubicBezTo>
                  <a:cubicBezTo>
                    <a:pt x="1123" y="111"/>
                    <a:pt x="1069" y="21"/>
                    <a:pt x="980" y="4"/>
                  </a:cubicBezTo>
                  <a:cubicBezTo>
                    <a:pt x="968" y="1"/>
                    <a:pt x="957" y="0"/>
                    <a:pt x="9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6" name="Google Shape;2756;p8"/>
            <p:cNvSpPr/>
            <p:nvPr/>
          </p:nvSpPr>
          <p:spPr>
            <a:xfrm>
              <a:off x="-20996" y="2278872"/>
              <a:ext cx="124679" cy="231001"/>
            </a:xfrm>
            <a:custGeom>
              <a:rect b="b" l="l" r="r" t="t"/>
              <a:pathLst>
                <a:path extrusionOk="0" h="4354" w="2350">
                  <a:moveTo>
                    <a:pt x="2130" y="1"/>
                  </a:moveTo>
                  <a:cubicBezTo>
                    <a:pt x="2103" y="1"/>
                    <a:pt x="2075" y="8"/>
                    <a:pt x="2049" y="25"/>
                  </a:cubicBezTo>
                  <a:cubicBezTo>
                    <a:pt x="0" y="1984"/>
                    <a:pt x="1087" y="4247"/>
                    <a:pt x="1105" y="4265"/>
                  </a:cubicBezTo>
                  <a:cubicBezTo>
                    <a:pt x="1140" y="4318"/>
                    <a:pt x="1194" y="4354"/>
                    <a:pt x="1247" y="4354"/>
                  </a:cubicBezTo>
                  <a:cubicBezTo>
                    <a:pt x="1283" y="4354"/>
                    <a:pt x="1300" y="4336"/>
                    <a:pt x="1318" y="4318"/>
                  </a:cubicBezTo>
                  <a:cubicBezTo>
                    <a:pt x="1407" y="4283"/>
                    <a:pt x="1443" y="4176"/>
                    <a:pt x="1390" y="4104"/>
                  </a:cubicBezTo>
                  <a:cubicBezTo>
                    <a:pt x="1372" y="4087"/>
                    <a:pt x="374" y="2038"/>
                    <a:pt x="2262" y="256"/>
                  </a:cubicBezTo>
                  <a:cubicBezTo>
                    <a:pt x="2349" y="141"/>
                    <a:pt x="2248" y="1"/>
                    <a:pt x="213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7" name="Google Shape;2757;p8"/>
            <p:cNvSpPr/>
            <p:nvPr/>
          </p:nvSpPr>
          <p:spPr>
            <a:xfrm>
              <a:off x="102302" y="2446735"/>
              <a:ext cx="248191" cy="48015"/>
            </a:xfrm>
            <a:custGeom>
              <a:rect b="b" l="l" r="r" t="t"/>
              <a:pathLst>
                <a:path extrusionOk="0" h="905" w="4678">
                  <a:moveTo>
                    <a:pt x="4481" y="0"/>
                  </a:moveTo>
                  <a:cubicBezTo>
                    <a:pt x="4457" y="0"/>
                    <a:pt x="4433" y="5"/>
                    <a:pt x="4410" y="14"/>
                  </a:cubicBezTo>
                  <a:cubicBezTo>
                    <a:pt x="4397" y="14"/>
                    <a:pt x="3182" y="574"/>
                    <a:pt x="1859" y="574"/>
                  </a:cubicBezTo>
                  <a:cubicBezTo>
                    <a:pt x="1338" y="574"/>
                    <a:pt x="800" y="487"/>
                    <a:pt x="313" y="246"/>
                  </a:cubicBezTo>
                  <a:cubicBezTo>
                    <a:pt x="287" y="234"/>
                    <a:pt x="262" y="229"/>
                    <a:pt x="238" y="229"/>
                  </a:cubicBezTo>
                  <a:cubicBezTo>
                    <a:pt x="85" y="229"/>
                    <a:pt x="0" y="453"/>
                    <a:pt x="170" y="531"/>
                  </a:cubicBezTo>
                  <a:cubicBezTo>
                    <a:pt x="704" y="780"/>
                    <a:pt x="1292" y="905"/>
                    <a:pt x="1898" y="905"/>
                  </a:cubicBezTo>
                  <a:cubicBezTo>
                    <a:pt x="2807" y="887"/>
                    <a:pt x="3715" y="691"/>
                    <a:pt x="4570" y="317"/>
                  </a:cubicBezTo>
                  <a:cubicBezTo>
                    <a:pt x="4641" y="281"/>
                    <a:pt x="4677" y="174"/>
                    <a:pt x="4641" y="103"/>
                  </a:cubicBezTo>
                  <a:cubicBezTo>
                    <a:pt x="4615" y="37"/>
                    <a:pt x="4549" y="0"/>
                    <a:pt x="44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58" name="Google Shape;2758;p8"/>
            <p:cNvSpPr/>
            <p:nvPr/>
          </p:nvSpPr>
          <p:spPr>
            <a:xfrm>
              <a:off x="-222336" y="1953279"/>
              <a:ext cx="98364" cy="101070"/>
            </a:xfrm>
            <a:custGeom>
              <a:rect b="b" l="l" r="r" t="t"/>
              <a:pathLst>
                <a:path extrusionOk="0" h="1905" w="1854">
                  <a:moveTo>
                    <a:pt x="457" y="1"/>
                  </a:moveTo>
                  <a:cubicBezTo>
                    <a:pt x="405" y="1"/>
                    <a:pt x="354" y="32"/>
                    <a:pt x="339" y="105"/>
                  </a:cubicBezTo>
                  <a:lnTo>
                    <a:pt x="18" y="1316"/>
                  </a:lnTo>
                  <a:cubicBezTo>
                    <a:pt x="1" y="1388"/>
                    <a:pt x="36" y="1459"/>
                    <a:pt x="107" y="1477"/>
                  </a:cubicBezTo>
                  <a:lnTo>
                    <a:pt x="1640" y="1886"/>
                  </a:lnTo>
                  <a:lnTo>
                    <a:pt x="1675" y="1886"/>
                  </a:lnTo>
                  <a:lnTo>
                    <a:pt x="1675" y="1904"/>
                  </a:lnTo>
                  <a:cubicBezTo>
                    <a:pt x="1818" y="1904"/>
                    <a:pt x="1853" y="1691"/>
                    <a:pt x="1711" y="1655"/>
                  </a:cubicBezTo>
                  <a:lnTo>
                    <a:pt x="303" y="1263"/>
                  </a:lnTo>
                  <a:lnTo>
                    <a:pt x="588" y="158"/>
                  </a:lnTo>
                  <a:cubicBezTo>
                    <a:pt x="609" y="64"/>
                    <a:pt x="532" y="1"/>
                    <a:pt x="45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759" name="Google Shape;2759;p8"/>
            <p:cNvGrpSpPr/>
            <p:nvPr/>
          </p:nvGrpSpPr>
          <p:grpSpPr>
            <a:xfrm>
              <a:off x="-319690" y="1742230"/>
              <a:ext cx="763715" cy="1449090"/>
              <a:chOff x="-319690" y="1742230"/>
              <a:chExt cx="763715" cy="1449090"/>
            </a:xfrm>
          </p:grpSpPr>
          <p:sp>
            <p:nvSpPr>
              <p:cNvPr id="2760" name="Google Shape;2760;p8"/>
              <p:cNvSpPr/>
              <p:nvPr/>
            </p:nvSpPr>
            <p:spPr>
              <a:xfrm>
                <a:off x="87234" y="2093660"/>
                <a:ext cx="299442" cy="51463"/>
              </a:xfrm>
              <a:custGeom>
                <a:rect b="b" l="l" r="r" t="t"/>
                <a:pathLst>
                  <a:path extrusionOk="0" h="970" w="5644">
                    <a:moveTo>
                      <a:pt x="5415" y="1"/>
                    </a:moveTo>
                    <a:cubicBezTo>
                      <a:pt x="5389" y="1"/>
                      <a:pt x="5363" y="8"/>
                      <a:pt x="5335" y="24"/>
                    </a:cubicBezTo>
                    <a:cubicBezTo>
                      <a:pt x="4488" y="493"/>
                      <a:pt x="3476" y="629"/>
                      <a:pt x="2582" y="629"/>
                    </a:cubicBezTo>
                    <a:cubicBezTo>
                      <a:pt x="1334" y="629"/>
                      <a:pt x="314" y="363"/>
                      <a:pt x="294" y="363"/>
                    </a:cubicBezTo>
                    <a:cubicBezTo>
                      <a:pt x="270" y="353"/>
                      <a:pt x="248" y="349"/>
                      <a:pt x="227" y="349"/>
                    </a:cubicBezTo>
                    <a:cubicBezTo>
                      <a:pt x="61" y="349"/>
                      <a:pt x="1" y="634"/>
                      <a:pt x="222" y="666"/>
                    </a:cubicBezTo>
                    <a:cubicBezTo>
                      <a:pt x="988" y="862"/>
                      <a:pt x="1790" y="968"/>
                      <a:pt x="2574" y="968"/>
                    </a:cubicBezTo>
                    <a:cubicBezTo>
                      <a:pt x="2613" y="969"/>
                      <a:pt x="2652" y="969"/>
                      <a:pt x="2691" y="969"/>
                    </a:cubicBezTo>
                    <a:cubicBezTo>
                      <a:pt x="3666" y="969"/>
                      <a:pt x="4621" y="755"/>
                      <a:pt x="5478" y="309"/>
                    </a:cubicBezTo>
                    <a:cubicBezTo>
                      <a:pt x="5644" y="219"/>
                      <a:pt x="5554" y="1"/>
                      <a:pt x="541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1" name="Google Shape;2761;p8"/>
              <p:cNvSpPr/>
              <p:nvPr/>
            </p:nvSpPr>
            <p:spPr>
              <a:xfrm>
                <a:off x="334254" y="2047450"/>
                <a:ext cx="100327" cy="84623"/>
              </a:xfrm>
              <a:custGeom>
                <a:rect b="b" l="l" r="r" t="t"/>
                <a:pathLst>
                  <a:path extrusionOk="0" h="1595" w="1891">
                    <a:moveTo>
                      <a:pt x="996" y="1"/>
                    </a:moveTo>
                    <a:cubicBezTo>
                      <a:pt x="411" y="1"/>
                      <a:pt x="1" y="683"/>
                      <a:pt x="341" y="1234"/>
                    </a:cubicBezTo>
                    <a:cubicBezTo>
                      <a:pt x="504" y="1479"/>
                      <a:pt x="758" y="1594"/>
                      <a:pt x="1010" y="1594"/>
                    </a:cubicBezTo>
                    <a:cubicBezTo>
                      <a:pt x="1361" y="1594"/>
                      <a:pt x="1708" y="1371"/>
                      <a:pt x="1801" y="967"/>
                    </a:cubicBezTo>
                    <a:cubicBezTo>
                      <a:pt x="1891" y="539"/>
                      <a:pt x="1606" y="111"/>
                      <a:pt x="1178" y="22"/>
                    </a:cubicBezTo>
                    <a:cubicBezTo>
                      <a:pt x="1116" y="8"/>
                      <a:pt x="1055" y="1"/>
                      <a:pt x="9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2" name="Google Shape;2762;p8"/>
              <p:cNvSpPr/>
              <p:nvPr/>
            </p:nvSpPr>
            <p:spPr>
              <a:xfrm>
                <a:off x="343538" y="1769818"/>
                <a:ext cx="100486" cy="84357"/>
              </a:xfrm>
              <a:custGeom>
                <a:rect b="b" l="l" r="r" t="t"/>
                <a:pathLst>
                  <a:path extrusionOk="0" h="1590" w="1894">
                    <a:moveTo>
                      <a:pt x="1017" y="1"/>
                    </a:moveTo>
                    <a:cubicBezTo>
                      <a:pt x="422" y="1"/>
                      <a:pt x="1" y="690"/>
                      <a:pt x="344" y="1229"/>
                    </a:cubicBezTo>
                    <a:cubicBezTo>
                      <a:pt x="508" y="1475"/>
                      <a:pt x="761" y="1590"/>
                      <a:pt x="1013" y="1590"/>
                    </a:cubicBezTo>
                    <a:cubicBezTo>
                      <a:pt x="1364" y="1590"/>
                      <a:pt x="1711" y="1367"/>
                      <a:pt x="1805" y="962"/>
                    </a:cubicBezTo>
                    <a:cubicBezTo>
                      <a:pt x="1894" y="535"/>
                      <a:pt x="1609" y="107"/>
                      <a:pt x="1181" y="18"/>
                    </a:cubicBezTo>
                    <a:cubicBezTo>
                      <a:pt x="1125" y="6"/>
                      <a:pt x="1070" y="1"/>
                      <a:pt x="10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3" name="Google Shape;2763;p8"/>
              <p:cNvSpPr/>
              <p:nvPr/>
            </p:nvSpPr>
            <p:spPr>
              <a:xfrm>
                <a:off x="-167584" y="2132549"/>
                <a:ext cx="100327" cy="84411"/>
              </a:xfrm>
              <a:custGeom>
                <a:rect b="b" l="l" r="r" t="t"/>
                <a:pathLst>
                  <a:path extrusionOk="0" h="1591" w="1891">
                    <a:moveTo>
                      <a:pt x="992" y="0"/>
                    </a:moveTo>
                    <a:cubicBezTo>
                      <a:pt x="396" y="0"/>
                      <a:pt x="0" y="681"/>
                      <a:pt x="340" y="1215"/>
                    </a:cubicBezTo>
                    <a:cubicBezTo>
                      <a:pt x="506" y="1471"/>
                      <a:pt x="763" y="1590"/>
                      <a:pt x="1017" y="1590"/>
                    </a:cubicBezTo>
                    <a:cubicBezTo>
                      <a:pt x="1363" y="1590"/>
                      <a:pt x="1701" y="1367"/>
                      <a:pt x="1783" y="966"/>
                    </a:cubicBezTo>
                    <a:cubicBezTo>
                      <a:pt x="1890" y="538"/>
                      <a:pt x="1605" y="111"/>
                      <a:pt x="1178"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4" name="Google Shape;2764;p8"/>
              <p:cNvSpPr/>
              <p:nvPr/>
            </p:nvSpPr>
            <p:spPr>
              <a:xfrm>
                <a:off x="81982" y="1777405"/>
                <a:ext cx="91732" cy="271960"/>
              </a:xfrm>
              <a:custGeom>
                <a:rect b="b" l="l" r="r" t="t"/>
                <a:pathLst>
                  <a:path extrusionOk="0" h="5126" w="1729">
                    <a:moveTo>
                      <a:pt x="1315" y="0"/>
                    </a:moveTo>
                    <a:cubicBezTo>
                      <a:pt x="1259" y="0"/>
                      <a:pt x="1201" y="28"/>
                      <a:pt x="1177" y="89"/>
                    </a:cubicBezTo>
                    <a:cubicBezTo>
                      <a:pt x="1" y="2422"/>
                      <a:pt x="1337" y="4934"/>
                      <a:pt x="1390" y="5041"/>
                    </a:cubicBezTo>
                    <a:cubicBezTo>
                      <a:pt x="1426" y="5095"/>
                      <a:pt x="1479" y="5112"/>
                      <a:pt x="1533" y="5112"/>
                    </a:cubicBezTo>
                    <a:cubicBezTo>
                      <a:pt x="1551" y="5121"/>
                      <a:pt x="1568" y="5126"/>
                      <a:pt x="1584" y="5126"/>
                    </a:cubicBezTo>
                    <a:cubicBezTo>
                      <a:pt x="1600" y="5126"/>
                      <a:pt x="1613" y="5121"/>
                      <a:pt x="1622" y="5112"/>
                    </a:cubicBezTo>
                    <a:cubicBezTo>
                      <a:pt x="1711" y="5059"/>
                      <a:pt x="1729" y="4970"/>
                      <a:pt x="1693" y="4881"/>
                    </a:cubicBezTo>
                    <a:cubicBezTo>
                      <a:pt x="1693" y="4863"/>
                      <a:pt x="375" y="2422"/>
                      <a:pt x="1462" y="249"/>
                    </a:cubicBezTo>
                    <a:cubicBezTo>
                      <a:pt x="1515" y="160"/>
                      <a:pt x="1479" y="53"/>
                      <a:pt x="1390" y="17"/>
                    </a:cubicBezTo>
                    <a:cubicBezTo>
                      <a:pt x="1368" y="6"/>
                      <a:pt x="1342" y="0"/>
                      <a:pt x="131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5" name="Google Shape;2765;p8"/>
              <p:cNvSpPr/>
              <p:nvPr/>
            </p:nvSpPr>
            <p:spPr>
              <a:xfrm>
                <a:off x="108456" y="1742230"/>
                <a:ext cx="88920" cy="84464"/>
              </a:xfrm>
              <a:custGeom>
                <a:rect b="b" l="l" r="r" t="t"/>
                <a:pathLst>
                  <a:path extrusionOk="0" h="1592" w="1676">
                    <a:moveTo>
                      <a:pt x="842" y="1"/>
                    </a:moveTo>
                    <a:cubicBezTo>
                      <a:pt x="427" y="1"/>
                      <a:pt x="87" y="311"/>
                      <a:pt x="36" y="734"/>
                    </a:cubicBezTo>
                    <a:cubicBezTo>
                      <a:pt x="1" y="1161"/>
                      <a:pt x="321" y="1553"/>
                      <a:pt x="767" y="1589"/>
                    </a:cubicBezTo>
                    <a:cubicBezTo>
                      <a:pt x="788" y="1591"/>
                      <a:pt x="810" y="1592"/>
                      <a:pt x="832" y="1592"/>
                    </a:cubicBezTo>
                    <a:cubicBezTo>
                      <a:pt x="1233" y="1592"/>
                      <a:pt x="1588" y="1282"/>
                      <a:pt x="1622" y="876"/>
                    </a:cubicBezTo>
                    <a:cubicBezTo>
                      <a:pt x="1675" y="431"/>
                      <a:pt x="1337" y="57"/>
                      <a:pt x="909" y="4"/>
                    </a:cubicBezTo>
                    <a:cubicBezTo>
                      <a:pt x="886" y="2"/>
                      <a:pt x="864" y="1"/>
                      <a:pt x="8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6" name="Google Shape;2766;p8"/>
              <p:cNvSpPr/>
              <p:nvPr/>
            </p:nvSpPr>
            <p:spPr>
              <a:xfrm>
                <a:off x="38424" y="2249745"/>
                <a:ext cx="100327" cy="84570"/>
              </a:xfrm>
              <a:custGeom>
                <a:rect b="b" l="l" r="r" t="t"/>
                <a:pathLst>
                  <a:path extrusionOk="0" h="1594" w="1891">
                    <a:moveTo>
                      <a:pt x="993" y="0"/>
                    </a:moveTo>
                    <a:cubicBezTo>
                      <a:pt x="396" y="0"/>
                      <a:pt x="1" y="683"/>
                      <a:pt x="341" y="1233"/>
                    </a:cubicBezTo>
                    <a:cubicBezTo>
                      <a:pt x="505" y="1479"/>
                      <a:pt x="758" y="1594"/>
                      <a:pt x="1009" y="1594"/>
                    </a:cubicBezTo>
                    <a:cubicBezTo>
                      <a:pt x="1358" y="1594"/>
                      <a:pt x="1701" y="1370"/>
                      <a:pt x="1784" y="966"/>
                    </a:cubicBezTo>
                    <a:cubicBezTo>
                      <a:pt x="1891" y="538"/>
                      <a:pt x="1606" y="111"/>
                      <a:pt x="1178" y="22"/>
                    </a:cubicBezTo>
                    <a:cubicBezTo>
                      <a:pt x="1115" y="7"/>
                      <a:pt x="1053" y="0"/>
                      <a:pt x="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7" name="Google Shape;2767;p8"/>
              <p:cNvSpPr/>
              <p:nvPr/>
            </p:nvSpPr>
            <p:spPr>
              <a:xfrm>
                <a:off x="288999" y="2409438"/>
                <a:ext cx="100221" cy="84411"/>
              </a:xfrm>
              <a:custGeom>
                <a:rect b="b" l="l" r="r" t="t"/>
                <a:pathLst>
                  <a:path extrusionOk="0" h="1591" w="1889">
                    <a:moveTo>
                      <a:pt x="1008" y="1"/>
                    </a:moveTo>
                    <a:cubicBezTo>
                      <a:pt x="409" y="1"/>
                      <a:pt x="0" y="682"/>
                      <a:pt x="356" y="1216"/>
                    </a:cubicBezTo>
                    <a:cubicBezTo>
                      <a:pt x="514" y="1472"/>
                      <a:pt x="768" y="1591"/>
                      <a:pt x="1020" y="1591"/>
                    </a:cubicBezTo>
                    <a:cubicBezTo>
                      <a:pt x="1364" y="1591"/>
                      <a:pt x="1707" y="1368"/>
                      <a:pt x="1799" y="966"/>
                    </a:cubicBezTo>
                    <a:cubicBezTo>
                      <a:pt x="1888" y="539"/>
                      <a:pt x="1621" y="111"/>
                      <a:pt x="1194" y="22"/>
                    </a:cubicBezTo>
                    <a:cubicBezTo>
                      <a:pt x="1130" y="8"/>
                      <a:pt x="1068"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8" name="Google Shape;2768;p8"/>
              <p:cNvSpPr/>
              <p:nvPr/>
            </p:nvSpPr>
            <p:spPr>
              <a:xfrm>
                <a:off x="-319690" y="1811837"/>
                <a:ext cx="725952" cy="1379483"/>
              </a:xfrm>
              <a:custGeom>
                <a:rect b="b" l="l" r="r" t="t"/>
                <a:pathLst>
                  <a:path extrusionOk="0" h="26001" w="13683">
                    <a:moveTo>
                      <a:pt x="13453" y="1"/>
                    </a:moveTo>
                    <a:cubicBezTo>
                      <a:pt x="13417" y="1"/>
                      <a:pt x="13379" y="14"/>
                      <a:pt x="13344" y="45"/>
                    </a:cubicBezTo>
                    <a:cubicBezTo>
                      <a:pt x="1" y="11892"/>
                      <a:pt x="108" y="20639"/>
                      <a:pt x="143" y="24362"/>
                    </a:cubicBezTo>
                    <a:cubicBezTo>
                      <a:pt x="179" y="24843"/>
                      <a:pt x="161" y="25324"/>
                      <a:pt x="90" y="25805"/>
                    </a:cubicBezTo>
                    <a:cubicBezTo>
                      <a:pt x="72" y="25894"/>
                      <a:pt x="125" y="25965"/>
                      <a:pt x="215" y="26001"/>
                    </a:cubicBezTo>
                    <a:lnTo>
                      <a:pt x="250" y="26001"/>
                    </a:lnTo>
                    <a:cubicBezTo>
                      <a:pt x="321" y="26001"/>
                      <a:pt x="393" y="25947"/>
                      <a:pt x="410" y="25876"/>
                    </a:cubicBezTo>
                    <a:cubicBezTo>
                      <a:pt x="482" y="25377"/>
                      <a:pt x="500" y="24861"/>
                      <a:pt x="482" y="24362"/>
                    </a:cubicBezTo>
                    <a:cubicBezTo>
                      <a:pt x="428" y="20674"/>
                      <a:pt x="321" y="12034"/>
                      <a:pt x="13557" y="277"/>
                    </a:cubicBezTo>
                    <a:cubicBezTo>
                      <a:pt x="13682" y="166"/>
                      <a:pt x="13580" y="1"/>
                      <a:pt x="134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2769" name="Google Shape;2769;p8"/>
            <p:cNvSpPr/>
            <p:nvPr/>
          </p:nvSpPr>
          <p:spPr>
            <a:xfrm>
              <a:off x="-229552" y="2274787"/>
              <a:ext cx="614695" cy="354248"/>
            </a:xfrm>
            <a:custGeom>
              <a:rect b="b" l="l" r="r" t="t"/>
              <a:pathLst>
                <a:path extrusionOk="0" h="6677" w="11586">
                  <a:moveTo>
                    <a:pt x="11341" y="1"/>
                  </a:moveTo>
                  <a:cubicBezTo>
                    <a:pt x="11305" y="1"/>
                    <a:pt x="11269" y="15"/>
                    <a:pt x="11235" y="48"/>
                  </a:cubicBezTo>
                  <a:cubicBezTo>
                    <a:pt x="11164" y="102"/>
                    <a:pt x="5053" y="4983"/>
                    <a:pt x="190" y="6373"/>
                  </a:cubicBezTo>
                  <a:cubicBezTo>
                    <a:pt x="0" y="6407"/>
                    <a:pt x="28" y="6676"/>
                    <a:pt x="208" y="6676"/>
                  </a:cubicBezTo>
                  <a:cubicBezTo>
                    <a:pt x="214" y="6676"/>
                    <a:pt x="220" y="6676"/>
                    <a:pt x="226" y="6675"/>
                  </a:cubicBezTo>
                  <a:lnTo>
                    <a:pt x="279" y="6675"/>
                  </a:lnTo>
                  <a:cubicBezTo>
                    <a:pt x="5196" y="5286"/>
                    <a:pt x="11377" y="351"/>
                    <a:pt x="11431" y="298"/>
                  </a:cubicBezTo>
                  <a:cubicBezTo>
                    <a:pt x="11586" y="199"/>
                    <a:pt x="11474" y="1"/>
                    <a:pt x="113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0" name="Google Shape;2770;p8"/>
            <p:cNvSpPr/>
            <p:nvPr/>
          </p:nvSpPr>
          <p:spPr>
            <a:xfrm>
              <a:off x="-667460" y="3054734"/>
              <a:ext cx="313820" cy="243363"/>
            </a:xfrm>
            <a:custGeom>
              <a:rect b="b" l="l" r="r" t="t"/>
              <a:pathLst>
                <a:path extrusionOk="0" h="4587" w="5915">
                  <a:moveTo>
                    <a:pt x="4814" y="0"/>
                  </a:moveTo>
                  <a:cubicBezTo>
                    <a:pt x="4033" y="0"/>
                    <a:pt x="2881" y="872"/>
                    <a:pt x="1924" y="1897"/>
                  </a:cubicBezTo>
                  <a:cubicBezTo>
                    <a:pt x="1194" y="2716"/>
                    <a:pt x="552" y="3625"/>
                    <a:pt x="0" y="4587"/>
                  </a:cubicBezTo>
                  <a:cubicBezTo>
                    <a:pt x="1176" y="4480"/>
                    <a:pt x="2316" y="4124"/>
                    <a:pt x="3331" y="3536"/>
                  </a:cubicBezTo>
                  <a:cubicBezTo>
                    <a:pt x="4311" y="2948"/>
                    <a:pt x="5914" y="917"/>
                    <a:pt x="5433" y="294"/>
                  </a:cubicBezTo>
                  <a:cubicBezTo>
                    <a:pt x="5278" y="90"/>
                    <a:pt x="5065" y="0"/>
                    <a:pt x="48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1" name="Google Shape;2771;p8"/>
            <p:cNvSpPr/>
            <p:nvPr/>
          </p:nvSpPr>
          <p:spPr>
            <a:xfrm>
              <a:off x="-701520" y="3425105"/>
              <a:ext cx="310053" cy="253921"/>
            </a:xfrm>
            <a:custGeom>
              <a:rect b="b" l="l" r="r" t="t"/>
              <a:pathLst>
                <a:path extrusionOk="0" h="4786" w="5844">
                  <a:moveTo>
                    <a:pt x="4827" y="1"/>
                  </a:moveTo>
                  <a:cubicBezTo>
                    <a:pt x="4781" y="1"/>
                    <a:pt x="4733" y="4"/>
                    <a:pt x="4686" y="11"/>
                  </a:cubicBezTo>
                  <a:cubicBezTo>
                    <a:pt x="4330" y="64"/>
                    <a:pt x="3991" y="189"/>
                    <a:pt x="3706" y="421"/>
                  </a:cubicBezTo>
                  <a:cubicBezTo>
                    <a:pt x="1283" y="2166"/>
                    <a:pt x="1" y="4785"/>
                    <a:pt x="1" y="4785"/>
                  </a:cubicBezTo>
                  <a:cubicBezTo>
                    <a:pt x="321" y="4714"/>
                    <a:pt x="642" y="4643"/>
                    <a:pt x="963" y="4554"/>
                  </a:cubicBezTo>
                  <a:cubicBezTo>
                    <a:pt x="2602" y="4055"/>
                    <a:pt x="4080" y="3111"/>
                    <a:pt x="5203" y="1810"/>
                  </a:cubicBezTo>
                  <a:cubicBezTo>
                    <a:pt x="5523" y="1418"/>
                    <a:pt x="5844" y="884"/>
                    <a:pt x="5612" y="438"/>
                  </a:cubicBezTo>
                  <a:cubicBezTo>
                    <a:pt x="5441" y="158"/>
                    <a:pt x="5148" y="1"/>
                    <a:pt x="48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2" name="Google Shape;2772;p8"/>
            <p:cNvSpPr/>
            <p:nvPr/>
          </p:nvSpPr>
          <p:spPr>
            <a:xfrm>
              <a:off x="-915116" y="3346850"/>
              <a:ext cx="219329" cy="328357"/>
            </a:xfrm>
            <a:custGeom>
              <a:rect b="b" l="l" r="r" t="t"/>
              <a:pathLst>
                <a:path extrusionOk="0" h="6189" w="4134">
                  <a:moveTo>
                    <a:pt x="931" y="0"/>
                  </a:moveTo>
                  <a:cubicBezTo>
                    <a:pt x="733" y="0"/>
                    <a:pt x="537" y="64"/>
                    <a:pt x="375" y="185"/>
                  </a:cubicBezTo>
                  <a:cubicBezTo>
                    <a:pt x="1" y="542"/>
                    <a:pt x="108" y="1147"/>
                    <a:pt x="286" y="1628"/>
                  </a:cubicBezTo>
                  <a:cubicBezTo>
                    <a:pt x="891" y="3232"/>
                    <a:pt x="1942" y="4621"/>
                    <a:pt x="3314" y="5637"/>
                  </a:cubicBezTo>
                  <a:cubicBezTo>
                    <a:pt x="3581" y="5833"/>
                    <a:pt x="3866" y="6011"/>
                    <a:pt x="4134" y="6189"/>
                  </a:cubicBezTo>
                  <a:cubicBezTo>
                    <a:pt x="4134" y="6189"/>
                    <a:pt x="3849" y="3285"/>
                    <a:pt x="2156" y="827"/>
                  </a:cubicBezTo>
                  <a:cubicBezTo>
                    <a:pt x="1960" y="524"/>
                    <a:pt x="1693" y="275"/>
                    <a:pt x="1372" y="114"/>
                  </a:cubicBezTo>
                  <a:cubicBezTo>
                    <a:pt x="1234" y="37"/>
                    <a:pt x="1082" y="0"/>
                    <a:pt x="9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3" name="Google Shape;2773;p8"/>
            <p:cNvSpPr/>
            <p:nvPr/>
          </p:nvSpPr>
          <p:spPr>
            <a:xfrm>
              <a:off x="-666558" y="3063276"/>
              <a:ext cx="289309" cy="236731"/>
            </a:xfrm>
            <a:custGeom>
              <a:rect b="b" l="l" r="r" t="t"/>
              <a:pathLst>
                <a:path extrusionOk="0" h="4462" w="5453">
                  <a:moveTo>
                    <a:pt x="5300" y="1"/>
                  </a:moveTo>
                  <a:cubicBezTo>
                    <a:pt x="5272" y="1"/>
                    <a:pt x="5244" y="10"/>
                    <a:pt x="5220" y="26"/>
                  </a:cubicBezTo>
                  <a:lnTo>
                    <a:pt x="72" y="4248"/>
                  </a:lnTo>
                  <a:cubicBezTo>
                    <a:pt x="1" y="4283"/>
                    <a:pt x="1" y="4373"/>
                    <a:pt x="54" y="4426"/>
                  </a:cubicBezTo>
                  <a:cubicBezTo>
                    <a:pt x="72" y="4444"/>
                    <a:pt x="108" y="4462"/>
                    <a:pt x="143" y="4462"/>
                  </a:cubicBezTo>
                  <a:cubicBezTo>
                    <a:pt x="179" y="4462"/>
                    <a:pt x="197" y="4462"/>
                    <a:pt x="232" y="4444"/>
                  </a:cubicBezTo>
                  <a:lnTo>
                    <a:pt x="5381" y="222"/>
                  </a:lnTo>
                  <a:cubicBezTo>
                    <a:pt x="5434" y="186"/>
                    <a:pt x="5452" y="97"/>
                    <a:pt x="5399" y="44"/>
                  </a:cubicBezTo>
                  <a:cubicBezTo>
                    <a:pt x="5369" y="14"/>
                    <a:pt x="5334" y="1"/>
                    <a:pt x="53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4" name="Google Shape;2774;p8"/>
            <p:cNvSpPr/>
            <p:nvPr/>
          </p:nvSpPr>
          <p:spPr>
            <a:xfrm>
              <a:off x="-516256" y="3084232"/>
              <a:ext cx="105898" cy="94809"/>
            </a:xfrm>
            <a:custGeom>
              <a:rect b="b" l="l" r="r" t="t"/>
              <a:pathLst>
                <a:path extrusionOk="0" h="1787" w="1996">
                  <a:moveTo>
                    <a:pt x="570" y="0"/>
                  </a:moveTo>
                  <a:cubicBezTo>
                    <a:pt x="512" y="0"/>
                    <a:pt x="460" y="35"/>
                    <a:pt x="446" y="94"/>
                  </a:cubicBezTo>
                  <a:lnTo>
                    <a:pt x="0" y="1608"/>
                  </a:lnTo>
                  <a:cubicBezTo>
                    <a:pt x="0" y="1662"/>
                    <a:pt x="0" y="1697"/>
                    <a:pt x="18" y="1733"/>
                  </a:cubicBezTo>
                  <a:cubicBezTo>
                    <a:pt x="54" y="1769"/>
                    <a:pt x="89" y="1786"/>
                    <a:pt x="125" y="1786"/>
                  </a:cubicBezTo>
                  <a:lnTo>
                    <a:pt x="125" y="1769"/>
                  </a:lnTo>
                  <a:lnTo>
                    <a:pt x="1853" y="1769"/>
                  </a:lnTo>
                  <a:cubicBezTo>
                    <a:pt x="1996" y="1751"/>
                    <a:pt x="1996" y="1537"/>
                    <a:pt x="1853" y="1519"/>
                  </a:cubicBezTo>
                  <a:lnTo>
                    <a:pt x="285" y="1519"/>
                  </a:lnTo>
                  <a:lnTo>
                    <a:pt x="677" y="165"/>
                  </a:lnTo>
                  <a:cubicBezTo>
                    <a:pt x="695" y="94"/>
                    <a:pt x="659" y="23"/>
                    <a:pt x="606" y="5"/>
                  </a:cubicBezTo>
                  <a:cubicBezTo>
                    <a:pt x="594" y="2"/>
                    <a:pt x="582" y="0"/>
                    <a:pt x="5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5" name="Google Shape;2775;p8"/>
            <p:cNvSpPr/>
            <p:nvPr/>
          </p:nvSpPr>
          <p:spPr>
            <a:xfrm>
              <a:off x="-596580" y="3161638"/>
              <a:ext cx="92634" cy="94915"/>
            </a:xfrm>
            <a:custGeom>
              <a:rect b="b" l="l" r="r" t="t"/>
              <a:pathLst>
                <a:path extrusionOk="0" h="1789" w="1746">
                  <a:moveTo>
                    <a:pt x="420" y="0"/>
                  </a:moveTo>
                  <a:cubicBezTo>
                    <a:pt x="368" y="0"/>
                    <a:pt x="318" y="30"/>
                    <a:pt x="303" y="96"/>
                  </a:cubicBezTo>
                  <a:lnTo>
                    <a:pt x="18" y="1432"/>
                  </a:lnTo>
                  <a:cubicBezTo>
                    <a:pt x="0" y="1467"/>
                    <a:pt x="18" y="1503"/>
                    <a:pt x="36" y="1539"/>
                  </a:cubicBezTo>
                  <a:cubicBezTo>
                    <a:pt x="54" y="1574"/>
                    <a:pt x="89" y="1592"/>
                    <a:pt x="125" y="1592"/>
                  </a:cubicBezTo>
                  <a:lnTo>
                    <a:pt x="1603" y="1788"/>
                  </a:lnTo>
                  <a:lnTo>
                    <a:pt x="1621" y="1788"/>
                  </a:lnTo>
                  <a:cubicBezTo>
                    <a:pt x="1675" y="1788"/>
                    <a:pt x="1728" y="1752"/>
                    <a:pt x="1746" y="1699"/>
                  </a:cubicBezTo>
                  <a:cubicBezTo>
                    <a:pt x="1746" y="1628"/>
                    <a:pt x="1692" y="1557"/>
                    <a:pt x="1639" y="1557"/>
                  </a:cubicBezTo>
                  <a:lnTo>
                    <a:pt x="303" y="1361"/>
                  </a:lnTo>
                  <a:lnTo>
                    <a:pt x="552" y="167"/>
                  </a:lnTo>
                  <a:cubicBezTo>
                    <a:pt x="573" y="62"/>
                    <a:pt x="495" y="0"/>
                    <a:pt x="42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6" name="Google Shape;2776;p8"/>
            <p:cNvSpPr/>
            <p:nvPr/>
          </p:nvSpPr>
          <p:spPr>
            <a:xfrm>
              <a:off x="-813995" y="3521292"/>
              <a:ext cx="87541" cy="89663"/>
            </a:xfrm>
            <a:custGeom>
              <a:rect b="b" l="l" r="r" t="t"/>
              <a:pathLst>
                <a:path extrusionOk="0" h="1690" w="1650">
                  <a:moveTo>
                    <a:pt x="1508" y="0"/>
                  </a:moveTo>
                  <a:cubicBezTo>
                    <a:pt x="1452" y="0"/>
                    <a:pt x="1398" y="33"/>
                    <a:pt x="1390" y="104"/>
                  </a:cubicBezTo>
                  <a:lnTo>
                    <a:pt x="1212" y="1404"/>
                  </a:lnTo>
                  <a:lnTo>
                    <a:pt x="179" y="1137"/>
                  </a:lnTo>
                  <a:cubicBezTo>
                    <a:pt x="167" y="1134"/>
                    <a:pt x="155" y="1133"/>
                    <a:pt x="143" y="1133"/>
                  </a:cubicBezTo>
                  <a:cubicBezTo>
                    <a:pt x="85" y="1133"/>
                    <a:pt x="33" y="1167"/>
                    <a:pt x="19" y="1226"/>
                  </a:cubicBezTo>
                  <a:cubicBezTo>
                    <a:pt x="1" y="1298"/>
                    <a:pt x="54" y="1369"/>
                    <a:pt x="126" y="1387"/>
                  </a:cubicBezTo>
                  <a:lnTo>
                    <a:pt x="1301" y="1689"/>
                  </a:lnTo>
                  <a:lnTo>
                    <a:pt x="1319" y="1689"/>
                  </a:lnTo>
                  <a:cubicBezTo>
                    <a:pt x="1355" y="1689"/>
                    <a:pt x="1373" y="1672"/>
                    <a:pt x="1408" y="1672"/>
                  </a:cubicBezTo>
                  <a:cubicBezTo>
                    <a:pt x="1426" y="1654"/>
                    <a:pt x="1444" y="1618"/>
                    <a:pt x="1462" y="1583"/>
                  </a:cubicBezTo>
                  <a:lnTo>
                    <a:pt x="1640" y="140"/>
                  </a:lnTo>
                  <a:cubicBezTo>
                    <a:pt x="1650" y="51"/>
                    <a:pt x="1577" y="0"/>
                    <a:pt x="150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7" name="Google Shape;2777;p8"/>
            <p:cNvSpPr/>
            <p:nvPr/>
          </p:nvSpPr>
          <p:spPr>
            <a:xfrm>
              <a:off x="-704332" y="3435503"/>
              <a:ext cx="301299" cy="246334"/>
            </a:xfrm>
            <a:custGeom>
              <a:rect b="b" l="l" r="r" t="t"/>
              <a:pathLst>
                <a:path extrusionOk="0" h="4643" w="5679">
                  <a:moveTo>
                    <a:pt x="5473" y="1"/>
                  </a:moveTo>
                  <a:cubicBezTo>
                    <a:pt x="5452" y="1"/>
                    <a:pt x="5432" y="9"/>
                    <a:pt x="5416" y="29"/>
                  </a:cubicBezTo>
                  <a:lnTo>
                    <a:pt x="89" y="4411"/>
                  </a:lnTo>
                  <a:cubicBezTo>
                    <a:pt x="0" y="4482"/>
                    <a:pt x="54" y="4625"/>
                    <a:pt x="178" y="4643"/>
                  </a:cubicBezTo>
                  <a:cubicBezTo>
                    <a:pt x="196" y="4643"/>
                    <a:pt x="232" y="4625"/>
                    <a:pt x="250" y="4607"/>
                  </a:cubicBezTo>
                  <a:lnTo>
                    <a:pt x="5576" y="225"/>
                  </a:lnTo>
                  <a:cubicBezTo>
                    <a:pt x="5678" y="166"/>
                    <a:pt x="5566" y="1"/>
                    <a:pt x="54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8" name="Google Shape;2778;p8"/>
            <p:cNvSpPr/>
            <p:nvPr/>
          </p:nvSpPr>
          <p:spPr>
            <a:xfrm>
              <a:off x="-553128" y="3457680"/>
              <a:ext cx="105898" cy="102237"/>
            </a:xfrm>
            <a:custGeom>
              <a:rect b="b" l="l" r="r" t="t"/>
              <a:pathLst>
                <a:path extrusionOk="0" h="1927" w="1996">
                  <a:moveTo>
                    <a:pt x="581" y="0"/>
                  </a:moveTo>
                  <a:cubicBezTo>
                    <a:pt x="533" y="0"/>
                    <a:pt x="485" y="27"/>
                    <a:pt x="464" y="92"/>
                  </a:cubicBezTo>
                  <a:lnTo>
                    <a:pt x="18" y="1766"/>
                  </a:lnTo>
                  <a:cubicBezTo>
                    <a:pt x="1" y="1802"/>
                    <a:pt x="1" y="1837"/>
                    <a:pt x="36" y="1873"/>
                  </a:cubicBezTo>
                  <a:cubicBezTo>
                    <a:pt x="54" y="1909"/>
                    <a:pt x="90" y="1927"/>
                    <a:pt x="143" y="1927"/>
                  </a:cubicBezTo>
                  <a:lnTo>
                    <a:pt x="1871" y="1927"/>
                  </a:lnTo>
                  <a:cubicBezTo>
                    <a:pt x="1942" y="1927"/>
                    <a:pt x="1996" y="1855"/>
                    <a:pt x="1996" y="1784"/>
                  </a:cubicBezTo>
                  <a:cubicBezTo>
                    <a:pt x="1996" y="1713"/>
                    <a:pt x="1942" y="1659"/>
                    <a:pt x="1871" y="1659"/>
                  </a:cubicBezTo>
                  <a:lnTo>
                    <a:pt x="303" y="1659"/>
                  </a:lnTo>
                  <a:lnTo>
                    <a:pt x="713" y="145"/>
                  </a:lnTo>
                  <a:cubicBezTo>
                    <a:pt x="724" y="60"/>
                    <a:pt x="652" y="0"/>
                    <a:pt x="58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9" name="Google Shape;2779;p8"/>
            <p:cNvSpPr/>
            <p:nvPr/>
          </p:nvSpPr>
          <p:spPr>
            <a:xfrm>
              <a:off x="-632497" y="3542832"/>
              <a:ext cx="86055" cy="89875"/>
            </a:xfrm>
            <a:custGeom>
              <a:rect b="b" l="l" r="r" t="t"/>
              <a:pathLst>
                <a:path extrusionOk="0" h="1694" w="1622">
                  <a:moveTo>
                    <a:pt x="429" y="1"/>
                  </a:moveTo>
                  <a:cubicBezTo>
                    <a:pt x="378" y="1"/>
                    <a:pt x="326" y="29"/>
                    <a:pt x="303" y="90"/>
                  </a:cubicBezTo>
                  <a:lnTo>
                    <a:pt x="18" y="1426"/>
                  </a:lnTo>
                  <a:cubicBezTo>
                    <a:pt x="0" y="1462"/>
                    <a:pt x="18" y="1497"/>
                    <a:pt x="36" y="1533"/>
                  </a:cubicBezTo>
                  <a:cubicBezTo>
                    <a:pt x="54" y="1569"/>
                    <a:pt x="89" y="1586"/>
                    <a:pt x="125" y="1586"/>
                  </a:cubicBezTo>
                  <a:lnTo>
                    <a:pt x="1443" y="1693"/>
                  </a:lnTo>
                  <a:lnTo>
                    <a:pt x="1479" y="1693"/>
                  </a:lnTo>
                  <a:cubicBezTo>
                    <a:pt x="1621" y="1675"/>
                    <a:pt x="1621" y="1462"/>
                    <a:pt x="1479" y="1444"/>
                  </a:cubicBezTo>
                  <a:lnTo>
                    <a:pt x="303" y="1355"/>
                  </a:lnTo>
                  <a:lnTo>
                    <a:pt x="552" y="143"/>
                  </a:lnTo>
                  <a:cubicBezTo>
                    <a:pt x="563" y="52"/>
                    <a:pt x="497" y="1"/>
                    <a:pt x="42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0" name="Google Shape;2780;p8"/>
            <p:cNvSpPr/>
            <p:nvPr/>
          </p:nvSpPr>
          <p:spPr>
            <a:xfrm>
              <a:off x="-281863" y="2885969"/>
              <a:ext cx="1200582" cy="2454696"/>
            </a:xfrm>
            <a:custGeom>
              <a:rect b="b" l="l" r="r" t="t"/>
              <a:pathLst>
                <a:path extrusionOk="0" h="46267" w="22629">
                  <a:moveTo>
                    <a:pt x="20480" y="1"/>
                  </a:moveTo>
                  <a:cubicBezTo>
                    <a:pt x="20465" y="1"/>
                    <a:pt x="20449" y="1"/>
                    <a:pt x="20433" y="1"/>
                  </a:cubicBezTo>
                  <a:cubicBezTo>
                    <a:pt x="20077" y="19"/>
                    <a:pt x="19756" y="143"/>
                    <a:pt x="19471" y="322"/>
                  </a:cubicBezTo>
                  <a:cubicBezTo>
                    <a:pt x="17815" y="1212"/>
                    <a:pt x="17209" y="4169"/>
                    <a:pt x="17690" y="5915"/>
                  </a:cubicBezTo>
                  <a:cubicBezTo>
                    <a:pt x="16657" y="7394"/>
                    <a:pt x="15677" y="8926"/>
                    <a:pt x="14768" y="10476"/>
                  </a:cubicBezTo>
                  <a:cubicBezTo>
                    <a:pt x="14857" y="9638"/>
                    <a:pt x="14964" y="7625"/>
                    <a:pt x="14198" y="5862"/>
                  </a:cubicBezTo>
                  <a:cubicBezTo>
                    <a:pt x="13967" y="5345"/>
                    <a:pt x="13379" y="5007"/>
                    <a:pt x="12809" y="4918"/>
                  </a:cubicBezTo>
                  <a:cubicBezTo>
                    <a:pt x="12724" y="4902"/>
                    <a:pt x="12637" y="4894"/>
                    <a:pt x="12550" y="4894"/>
                  </a:cubicBezTo>
                  <a:cubicBezTo>
                    <a:pt x="12143" y="4894"/>
                    <a:pt x="11735" y="5067"/>
                    <a:pt x="11544" y="5434"/>
                  </a:cubicBezTo>
                  <a:cubicBezTo>
                    <a:pt x="11366" y="5826"/>
                    <a:pt x="11491" y="6289"/>
                    <a:pt x="11651" y="6699"/>
                  </a:cubicBezTo>
                  <a:cubicBezTo>
                    <a:pt x="12274" y="8285"/>
                    <a:pt x="13290" y="9692"/>
                    <a:pt x="14608" y="10796"/>
                  </a:cubicBezTo>
                  <a:cubicBezTo>
                    <a:pt x="13397" y="12845"/>
                    <a:pt x="12292" y="14929"/>
                    <a:pt x="11277" y="17031"/>
                  </a:cubicBezTo>
                  <a:cubicBezTo>
                    <a:pt x="11134" y="15731"/>
                    <a:pt x="10831" y="14466"/>
                    <a:pt x="10350" y="13255"/>
                  </a:cubicBezTo>
                  <a:cubicBezTo>
                    <a:pt x="9999" y="12456"/>
                    <a:pt x="9290" y="11858"/>
                    <a:pt x="8749" y="11858"/>
                  </a:cubicBezTo>
                  <a:cubicBezTo>
                    <a:pt x="8687" y="11858"/>
                    <a:pt x="8626" y="11866"/>
                    <a:pt x="8569" y="11883"/>
                  </a:cubicBezTo>
                  <a:cubicBezTo>
                    <a:pt x="7643" y="12168"/>
                    <a:pt x="7892" y="13344"/>
                    <a:pt x="8035" y="13647"/>
                  </a:cubicBezTo>
                  <a:cubicBezTo>
                    <a:pt x="8711" y="15107"/>
                    <a:pt x="9780" y="16354"/>
                    <a:pt x="11134" y="17263"/>
                  </a:cubicBezTo>
                  <a:cubicBezTo>
                    <a:pt x="11099" y="17299"/>
                    <a:pt x="11063" y="17352"/>
                    <a:pt x="11045" y="17406"/>
                  </a:cubicBezTo>
                  <a:lnTo>
                    <a:pt x="11099" y="17406"/>
                  </a:lnTo>
                  <a:cubicBezTo>
                    <a:pt x="9994" y="19704"/>
                    <a:pt x="8997" y="22002"/>
                    <a:pt x="8106" y="24300"/>
                  </a:cubicBezTo>
                  <a:cubicBezTo>
                    <a:pt x="8017" y="23462"/>
                    <a:pt x="7660" y="20095"/>
                    <a:pt x="6841" y="18884"/>
                  </a:cubicBezTo>
                  <a:cubicBezTo>
                    <a:pt x="6627" y="18587"/>
                    <a:pt x="6351" y="18290"/>
                    <a:pt x="5986" y="18290"/>
                  </a:cubicBezTo>
                  <a:cubicBezTo>
                    <a:pt x="5957" y="18290"/>
                    <a:pt x="5927" y="18292"/>
                    <a:pt x="5897" y="18296"/>
                  </a:cubicBezTo>
                  <a:cubicBezTo>
                    <a:pt x="5469" y="18350"/>
                    <a:pt x="5202" y="18777"/>
                    <a:pt x="5131" y="19151"/>
                  </a:cubicBezTo>
                  <a:cubicBezTo>
                    <a:pt x="4988" y="19900"/>
                    <a:pt x="5273" y="20612"/>
                    <a:pt x="5612" y="21253"/>
                  </a:cubicBezTo>
                  <a:cubicBezTo>
                    <a:pt x="6253" y="22429"/>
                    <a:pt x="7073" y="23516"/>
                    <a:pt x="8070" y="24442"/>
                  </a:cubicBezTo>
                  <a:cubicBezTo>
                    <a:pt x="7019" y="27096"/>
                    <a:pt x="6128" y="29715"/>
                    <a:pt x="5327" y="32280"/>
                  </a:cubicBezTo>
                  <a:cubicBezTo>
                    <a:pt x="5291" y="31318"/>
                    <a:pt x="5184" y="30374"/>
                    <a:pt x="4970" y="29448"/>
                  </a:cubicBezTo>
                  <a:cubicBezTo>
                    <a:pt x="4570" y="27749"/>
                    <a:pt x="3808" y="26107"/>
                    <a:pt x="2920" y="26107"/>
                  </a:cubicBezTo>
                  <a:cubicBezTo>
                    <a:pt x="2821" y="26107"/>
                    <a:pt x="2721" y="26127"/>
                    <a:pt x="2619" y="26170"/>
                  </a:cubicBezTo>
                  <a:cubicBezTo>
                    <a:pt x="1853" y="26491"/>
                    <a:pt x="2263" y="29163"/>
                    <a:pt x="2851" y="30214"/>
                  </a:cubicBezTo>
                  <a:cubicBezTo>
                    <a:pt x="3438" y="31212"/>
                    <a:pt x="4222" y="32085"/>
                    <a:pt x="5166" y="32779"/>
                  </a:cubicBezTo>
                  <a:cubicBezTo>
                    <a:pt x="5149" y="32815"/>
                    <a:pt x="5131" y="32868"/>
                    <a:pt x="5131" y="32922"/>
                  </a:cubicBezTo>
                  <a:lnTo>
                    <a:pt x="5095" y="32940"/>
                  </a:lnTo>
                  <a:lnTo>
                    <a:pt x="5113" y="32940"/>
                  </a:lnTo>
                  <a:cubicBezTo>
                    <a:pt x="4418" y="35202"/>
                    <a:pt x="3830" y="37393"/>
                    <a:pt x="3296" y="39495"/>
                  </a:cubicBezTo>
                  <a:cubicBezTo>
                    <a:pt x="3278" y="38426"/>
                    <a:pt x="3118" y="36307"/>
                    <a:pt x="2191" y="34311"/>
                  </a:cubicBezTo>
                  <a:cubicBezTo>
                    <a:pt x="2049" y="33955"/>
                    <a:pt x="1800" y="33652"/>
                    <a:pt x="1515" y="33421"/>
                  </a:cubicBezTo>
                  <a:cubicBezTo>
                    <a:pt x="1340" y="33287"/>
                    <a:pt x="1124" y="33219"/>
                    <a:pt x="908" y="33219"/>
                  </a:cubicBezTo>
                  <a:cubicBezTo>
                    <a:pt x="749" y="33219"/>
                    <a:pt x="589" y="33256"/>
                    <a:pt x="446" y="33332"/>
                  </a:cubicBezTo>
                  <a:cubicBezTo>
                    <a:pt x="0" y="33617"/>
                    <a:pt x="0" y="34276"/>
                    <a:pt x="107" y="34792"/>
                  </a:cubicBezTo>
                  <a:cubicBezTo>
                    <a:pt x="446" y="36556"/>
                    <a:pt x="1301" y="38177"/>
                    <a:pt x="2530" y="39477"/>
                  </a:cubicBezTo>
                  <a:cubicBezTo>
                    <a:pt x="2744" y="39673"/>
                    <a:pt x="2940" y="39869"/>
                    <a:pt x="3153" y="40065"/>
                  </a:cubicBezTo>
                  <a:cubicBezTo>
                    <a:pt x="2637" y="42221"/>
                    <a:pt x="2191" y="44252"/>
                    <a:pt x="1817" y="46158"/>
                  </a:cubicBezTo>
                  <a:cubicBezTo>
                    <a:pt x="1828" y="46231"/>
                    <a:pt x="1887" y="46267"/>
                    <a:pt x="1945" y="46267"/>
                  </a:cubicBezTo>
                  <a:cubicBezTo>
                    <a:pt x="1986" y="46267"/>
                    <a:pt x="2027" y="46248"/>
                    <a:pt x="2049" y="46211"/>
                  </a:cubicBezTo>
                  <a:cubicBezTo>
                    <a:pt x="2423" y="44341"/>
                    <a:pt x="2851" y="42346"/>
                    <a:pt x="3367" y="40243"/>
                  </a:cubicBezTo>
                  <a:cubicBezTo>
                    <a:pt x="3634" y="40226"/>
                    <a:pt x="3919" y="40208"/>
                    <a:pt x="4204" y="40172"/>
                  </a:cubicBezTo>
                  <a:cubicBezTo>
                    <a:pt x="5968" y="39958"/>
                    <a:pt x="7660" y="39228"/>
                    <a:pt x="9032" y="38088"/>
                  </a:cubicBezTo>
                  <a:cubicBezTo>
                    <a:pt x="9442" y="37749"/>
                    <a:pt x="9869" y="37251"/>
                    <a:pt x="9709" y="36752"/>
                  </a:cubicBezTo>
                  <a:cubicBezTo>
                    <a:pt x="9567" y="36396"/>
                    <a:pt x="9210" y="36146"/>
                    <a:pt x="8836" y="36146"/>
                  </a:cubicBezTo>
                  <a:cubicBezTo>
                    <a:pt x="8805" y="36145"/>
                    <a:pt x="8773" y="36144"/>
                    <a:pt x="8742" y="36144"/>
                  </a:cubicBezTo>
                  <a:cubicBezTo>
                    <a:pt x="8400" y="36144"/>
                    <a:pt x="8060" y="36232"/>
                    <a:pt x="7750" y="36396"/>
                  </a:cubicBezTo>
                  <a:cubicBezTo>
                    <a:pt x="5612" y="37429"/>
                    <a:pt x="4080" y="39121"/>
                    <a:pt x="3456" y="39869"/>
                  </a:cubicBezTo>
                  <a:cubicBezTo>
                    <a:pt x="4009" y="37660"/>
                    <a:pt x="4632" y="35345"/>
                    <a:pt x="5362" y="32975"/>
                  </a:cubicBezTo>
                  <a:cubicBezTo>
                    <a:pt x="5495" y="32981"/>
                    <a:pt x="5627" y="32985"/>
                    <a:pt x="5759" y="32985"/>
                  </a:cubicBezTo>
                  <a:cubicBezTo>
                    <a:pt x="6766" y="32985"/>
                    <a:pt x="7767" y="32805"/>
                    <a:pt x="8711" y="32459"/>
                  </a:cubicBezTo>
                  <a:cubicBezTo>
                    <a:pt x="9834" y="32013"/>
                    <a:pt x="11847" y="30214"/>
                    <a:pt x="11455" y="29484"/>
                  </a:cubicBezTo>
                  <a:cubicBezTo>
                    <a:pt x="11300" y="29179"/>
                    <a:pt x="11013" y="29049"/>
                    <a:pt x="10645" y="29049"/>
                  </a:cubicBezTo>
                  <a:cubicBezTo>
                    <a:pt x="9827" y="29049"/>
                    <a:pt x="8610" y="29694"/>
                    <a:pt x="7554" y="30517"/>
                  </a:cubicBezTo>
                  <a:cubicBezTo>
                    <a:pt x="6823" y="31087"/>
                    <a:pt x="6146" y="31746"/>
                    <a:pt x="5523" y="32441"/>
                  </a:cubicBezTo>
                  <a:cubicBezTo>
                    <a:pt x="6307" y="29893"/>
                    <a:pt x="7215" y="27257"/>
                    <a:pt x="8248" y="24602"/>
                  </a:cubicBezTo>
                  <a:cubicBezTo>
                    <a:pt x="9460" y="24602"/>
                    <a:pt x="10707" y="24585"/>
                    <a:pt x="11829" y="24157"/>
                  </a:cubicBezTo>
                  <a:cubicBezTo>
                    <a:pt x="12951" y="23730"/>
                    <a:pt x="14875" y="22661"/>
                    <a:pt x="14287" y="21574"/>
                  </a:cubicBezTo>
                  <a:cubicBezTo>
                    <a:pt x="14172" y="21369"/>
                    <a:pt x="13913" y="21307"/>
                    <a:pt x="13626" y="21307"/>
                  </a:cubicBezTo>
                  <a:cubicBezTo>
                    <a:pt x="13339" y="21307"/>
                    <a:pt x="13023" y="21369"/>
                    <a:pt x="12791" y="21414"/>
                  </a:cubicBezTo>
                  <a:cubicBezTo>
                    <a:pt x="10956" y="21788"/>
                    <a:pt x="8943" y="23765"/>
                    <a:pt x="8337" y="24407"/>
                  </a:cubicBezTo>
                  <a:cubicBezTo>
                    <a:pt x="9246" y="22091"/>
                    <a:pt x="10244" y="19757"/>
                    <a:pt x="11366" y="17441"/>
                  </a:cubicBezTo>
                  <a:cubicBezTo>
                    <a:pt x="11829" y="17495"/>
                    <a:pt x="12310" y="17530"/>
                    <a:pt x="12791" y="17530"/>
                  </a:cubicBezTo>
                  <a:cubicBezTo>
                    <a:pt x="13735" y="17477"/>
                    <a:pt x="14679" y="17388"/>
                    <a:pt x="15606" y="17263"/>
                  </a:cubicBezTo>
                  <a:cubicBezTo>
                    <a:pt x="15891" y="17245"/>
                    <a:pt x="16176" y="17156"/>
                    <a:pt x="16407" y="17014"/>
                  </a:cubicBezTo>
                  <a:cubicBezTo>
                    <a:pt x="16674" y="16800"/>
                    <a:pt x="16817" y="16479"/>
                    <a:pt x="16764" y="16141"/>
                  </a:cubicBezTo>
                  <a:cubicBezTo>
                    <a:pt x="16692" y="15678"/>
                    <a:pt x="16372" y="15286"/>
                    <a:pt x="15926" y="15125"/>
                  </a:cubicBezTo>
                  <a:cubicBezTo>
                    <a:pt x="15763" y="15076"/>
                    <a:pt x="15592" y="15053"/>
                    <a:pt x="15419" y="15053"/>
                  </a:cubicBezTo>
                  <a:cubicBezTo>
                    <a:pt x="15214" y="15053"/>
                    <a:pt x="15007" y="15085"/>
                    <a:pt x="14804" y="15143"/>
                  </a:cubicBezTo>
                  <a:cubicBezTo>
                    <a:pt x="13753" y="15392"/>
                    <a:pt x="12666" y="15731"/>
                    <a:pt x="11829" y="16444"/>
                  </a:cubicBezTo>
                  <a:cubicBezTo>
                    <a:pt x="12773" y="14537"/>
                    <a:pt x="13789" y="12631"/>
                    <a:pt x="14893" y="10761"/>
                  </a:cubicBezTo>
                  <a:cubicBezTo>
                    <a:pt x="15269" y="10860"/>
                    <a:pt x="16118" y="11047"/>
                    <a:pt x="17095" y="11047"/>
                  </a:cubicBezTo>
                  <a:cubicBezTo>
                    <a:pt x="17876" y="11047"/>
                    <a:pt x="18739" y="10927"/>
                    <a:pt x="19507" y="10547"/>
                  </a:cubicBezTo>
                  <a:cubicBezTo>
                    <a:pt x="19935" y="10351"/>
                    <a:pt x="20522" y="9941"/>
                    <a:pt x="20718" y="9229"/>
                  </a:cubicBezTo>
                  <a:cubicBezTo>
                    <a:pt x="20825" y="8837"/>
                    <a:pt x="20505" y="8409"/>
                    <a:pt x="20095" y="8249"/>
                  </a:cubicBezTo>
                  <a:cubicBezTo>
                    <a:pt x="19913" y="8191"/>
                    <a:pt x="19719" y="8164"/>
                    <a:pt x="19525" y="8164"/>
                  </a:cubicBezTo>
                  <a:cubicBezTo>
                    <a:pt x="19301" y="8164"/>
                    <a:pt x="19076" y="8200"/>
                    <a:pt x="18866" y="8267"/>
                  </a:cubicBezTo>
                  <a:cubicBezTo>
                    <a:pt x="17476" y="8623"/>
                    <a:pt x="16265" y="9478"/>
                    <a:pt x="15125" y="10351"/>
                  </a:cubicBezTo>
                  <a:cubicBezTo>
                    <a:pt x="15998" y="8908"/>
                    <a:pt x="16906" y="7483"/>
                    <a:pt x="17868" y="6076"/>
                  </a:cubicBezTo>
                  <a:cubicBezTo>
                    <a:pt x="18385" y="5933"/>
                    <a:pt x="20166" y="4882"/>
                    <a:pt x="21003" y="3493"/>
                  </a:cubicBezTo>
                  <a:cubicBezTo>
                    <a:pt x="21640" y="2449"/>
                    <a:pt x="22628" y="1"/>
                    <a:pt x="2048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1" name="Google Shape;2781;p8"/>
            <p:cNvSpPr/>
            <p:nvPr/>
          </p:nvSpPr>
          <p:spPr>
            <a:xfrm>
              <a:off x="1450883" y="5674331"/>
              <a:ext cx="24564" cy="17190"/>
            </a:xfrm>
            <a:custGeom>
              <a:rect b="b" l="l" r="r" t="t"/>
              <a:pathLst>
                <a:path extrusionOk="0" h="324" w="463">
                  <a:moveTo>
                    <a:pt x="164" y="0"/>
                  </a:moveTo>
                  <a:cubicBezTo>
                    <a:pt x="129" y="0"/>
                    <a:pt x="99" y="19"/>
                    <a:pt x="83" y="67"/>
                  </a:cubicBezTo>
                  <a:lnTo>
                    <a:pt x="65" y="67"/>
                  </a:lnTo>
                  <a:lnTo>
                    <a:pt x="47" y="103"/>
                  </a:lnTo>
                  <a:cubicBezTo>
                    <a:pt x="0" y="213"/>
                    <a:pt x="78" y="323"/>
                    <a:pt x="182" y="323"/>
                  </a:cubicBezTo>
                  <a:cubicBezTo>
                    <a:pt x="196" y="323"/>
                    <a:pt x="211" y="321"/>
                    <a:pt x="226" y="317"/>
                  </a:cubicBezTo>
                  <a:lnTo>
                    <a:pt x="297" y="299"/>
                  </a:lnTo>
                  <a:cubicBezTo>
                    <a:pt x="463" y="230"/>
                    <a:pt x="285" y="0"/>
                    <a:pt x="164"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2" name="Google Shape;2782;p8"/>
            <p:cNvSpPr/>
            <p:nvPr/>
          </p:nvSpPr>
          <p:spPr>
            <a:xfrm>
              <a:off x="364601" y="5435907"/>
              <a:ext cx="40693" cy="30347"/>
            </a:xfrm>
            <a:custGeom>
              <a:rect b="b" l="l" r="r" t="t"/>
              <a:pathLst>
                <a:path extrusionOk="0" h="572" w="767">
                  <a:moveTo>
                    <a:pt x="374" y="1"/>
                  </a:moveTo>
                  <a:cubicBezTo>
                    <a:pt x="0" y="1"/>
                    <a:pt x="36" y="571"/>
                    <a:pt x="410" y="571"/>
                  </a:cubicBezTo>
                  <a:cubicBezTo>
                    <a:pt x="766" y="571"/>
                    <a:pt x="748"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783" name="Google Shape;2783;p8"/>
            <p:cNvGrpSpPr/>
            <p:nvPr/>
          </p:nvGrpSpPr>
          <p:grpSpPr>
            <a:xfrm>
              <a:off x="93335" y="4049396"/>
              <a:ext cx="3762600" cy="2374295"/>
              <a:chOff x="93335" y="4049396"/>
              <a:chExt cx="3762600" cy="2374295"/>
            </a:xfrm>
          </p:grpSpPr>
          <p:sp>
            <p:nvSpPr>
              <p:cNvPr id="2784" name="Google Shape;2784;p8"/>
              <p:cNvSpPr/>
              <p:nvPr/>
            </p:nvSpPr>
            <p:spPr>
              <a:xfrm>
                <a:off x="1532745" y="5048612"/>
                <a:ext cx="2077475" cy="898699"/>
              </a:xfrm>
              <a:custGeom>
                <a:rect b="b" l="l" r="r" t="t"/>
                <a:pathLst>
                  <a:path extrusionOk="0" h="16939" w="39157">
                    <a:moveTo>
                      <a:pt x="39022" y="0"/>
                    </a:moveTo>
                    <a:cubicBezTo>
                      <a:pt x="38994" y="0"/>
                      <a:pt x="38965" y="10"/>
                      <a:pt x="38943" y="33"/>
                    </a:cubicBezTo>
                    <a:cubicBezTo>
                      <a:pt x="26348" y="9474"/>
                      <a:pt x="10885" y="14302"/>
                      <a:pt x="143" y="16689"/>
                    </a:cubicBezTo>
                    <a:cubicBezTo>
                      <a:pt x="1" y="16725"/>
                      <a:pt x="19" y="16939"/>
                      <a:pt x="161" y="16939"/>
                    </a:cubicBezTo>
                    <a:lnTo>
                      <a:pt x="197" y="16939"/>
                    </a:lnTo>
                    <a:cubicBezTo>
                      <a:pt x="10974" y="14534"/>
                      <a:pt x="26473" y="9706"/>
                      <a:pt x="39103" y="229"/>
                    </a:cubicBezTo>
                    <a:cubicBezTo>
                      <a:pt x="39157" y="193"/>
                      <a:pt x="39157" y="104"/>
                      <a:pt x="39121" y="51"/>
                    </a:cubicBezTo>
                    <a:cubicBezTo>
                      <a:pt x="39100" y="19"/>
                      <a:pt x="39062" y="0"/>
                      <a:pt x="390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5" name="Google Shape;2785;p8"/>
              <p:cNvSpPr/>
              <p:nvPr/>
            </p:nvSpPr>
            <p:spPr>
              <a:xfrm>
                <a:off x="3312444" y="5242790"/>
                <a:ext cx="309098" cy="166964"/>
              </a:xfrm>
              <a:custGeom>
                <a:rect b="b" l="l" r="r" t="t"/>
                <a:pathLst>
                  <a:path extrusionOk="0" h="3147" w="5826">
                    <a:moveTo>
                      <a:pt x="1777" y="0"/>
                    </a:moveTo>
                    <a:cubicBezTo>
                      <a:pt x="745" y="0"/>
                      <a:pt x="0" y="149"/>
                      <a:pt x="0" y="149"/>
                    </a:cubicBezTo>
                    <a:cubicBezTo>
                      <a:pt x="1087" y="1432"/>
                      <a:pt x="2476" y="2394"/>
                      <a:pt x="4062" y="2982"/>
                    </a:cubicBezTo>
                    <a:cubicBezTo>
                      <a:pt x="4307" y="3071"/>
                      <a:pt x="4574" y="3146"/>
                      <a:pt x="4826" y="3146"/>
                    </a:cubicBezTo>
                    <a:cubicBezTo>
                      <a:pt x="4977" y="3146"/>
                      <a:pt x="5122" y="3120"/>
                      <a:pt x="5255" y="3053"/>
                    </a:cubicBezTo>
                    <a:cubicBezTo>
                      <a:pt x="5683" y="2822"/>
                      <a:pt x="5825" y="2287"/>
                      <a:pt x="5736" y="1842"/>
                    </a:cubicBezTo>
                    <a:cubicBezTo>
                      <a:pt x="5629" y="1289"/>
                      <a:pt x="5291" y="737"/>
                      <a:pt x="4792" y="523"/>
                    </a:cubicBezTo>
                    <a:cubicBezTo>
                      <a:pt x="3769" y="111"/>
                      <a:pt x="2667" y="0"/>
                      <a:pt x="177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6" name="Google Shape;2786;p8"/>
              <p:cNvSpPr/>
              <p:nvPr/>
            </p:nvSpPr>
            <p:spPr>
              <a:xfrm>
                <a:off x="3542062" y="4881333"/>
                <a:ext cx="313873" cy="219913"/>
              </a:xfrm>
              <a:custGeom>
                <a:rect b="b" l="l" r="r" t="t"/>
                <a:pathLst>
                  <a:path extrusionOk="0" h="4145" w="5916">
                    <a:moveTo>
                      <a:pt x="4796" y="1"/>
                    </a:moveTo>
                    <a:cubicBezTo>
                      <a:pt x="4049" y="1"/>
                      <a:pt x="3109" y="458"/>
                      <a:pt x="2584" y="799"/>
                    </a:cubicBezTo>
                    <a:cubicBezTo>
                      <a:pt x="1070" y="1761"/>
                      <a:pt x="1" y="3916"/>
                      <a:pt x="179" y="3970"/>
                    </a:cubicBezTo>
                    <a:cubicBezTo>
                      <a:pt x="554" y="4086"/>
                      <a:pt x="995" y="4144"/>
                      <a:pt x="1464" y="4144"/>
                    </a:cubicBezTo>
                    <a:cubicBezTo>
                      <a:pt x="3065" y="4144"/>
                      <a:pt x="4982" y="3470"/>
                      <a:pt x="5630" y="2188"/>
                    </a:cubicBezTo>
                    <a:cubicBezTo>
                      <a:pt x="5791" y="1921"/>
                      <a:pt x="5898" y="1600"/>
                      <a:pt x="5915" y="1280"/>
                    </a:cubicBezTo>
                    <a:cubicBezTo>
                      <a:pt x="5907" y="317"/>
                      <a:pt x="5418" y="1"/>
                      <a:pt x="479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7" name="Google Shape;2787;p8"/>
              <p:cNvSpPr/>
              <p:nvPr/>
            </p:nvSpPr>
            <p:spPr>
              <a:xfrm>
                <a:off x="3273661" y="4943936"/>
                <a:ext cx="172057" cy="308674"/>
              </a:xfrm>
              <a:custGeom>
                <a:rect b="b" l="l" r="r" t="t"/>
                <a:pathLst>
                  <a:path extrusionOk="0" h="5818" w="3243">
                    <a:moveTo>
                      <a:pt x="2333" y="1"/>
                    </a:moveTo>
                    <a:cubicBezTo>
                      <a:pt x="2274" y="1"/>
                      <a:pt x="2215" y="10"/>
                      <a:pt x="2156" y="28"/>
                    </a:cubicBezTo>
                    <a:cubicBezTo>
                      <a:pt x="1604" y="224"/>
                      <a:pt x="1159" y="652"/>
                      <a:pt x="945" y="1204"/>
                    </a:cubicBezTo>
                    <a:cubicBezTo>
                      <a:pt x="1" y="3217"/>
                      <a:pt x="891" y="5818"/>
                      <a:pt x="891" y="5818"/>
                    </a:cubicBezTo>
                    <a:cubicBezTo>
                      <a:pt x="1818" y="4571"/>
                      <a:pt x="2780" y="3288"/>
                      <a:pt x="3118" y="1774"/>
                    </a:cubicBezTo>
                    <a:cubicBezTo>
                      <a:pt x="3243" y="1382"/>
                      <a:pt x="3243" y="972"/>
                      <a:pt x="3100" y="598"/>
                    </a:cubicBezTo>
                    <a:cubicBezTo>
                      <a:pt x="2979" y="280"/>
                      <a:pt x="2665" y="1"/>
                      <a:pt x="233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8" name="Google Shape;2788;p8"/>
              <p:cNvSpPr/>
              <p:nvPr/>
            </p:nvSpPr>
            <p:spPr>
              <a:xfrm>
                <a:off x="2977832" y="5153712"/>
                <a:ext cx="123883" cy="291749"/>
              </a:xfrm>
              <a:custGeom>
                <a:rect b="b" l="l" r="r" t="t"/>
                <a:pathLst>
                  <a:path extrusionOk="0" h="5499" w="2335">
                    <a:moveTo>
                      <a:pt x="1113" y="0"/>
                    </a:moveTo>
                    <a:cubicBezTo>
                      <a:pt x="840" y="0"/>
                      <a:pt x="581" y="136"/>
                      <a:pt x="428" y="350"/>
                    </a:cubicBezTo>
                    <a:cubicBezTo>
                      <a:pt x="286" y="599"/>
                      <a:pt x="215" y="866"/>
                      <a:pt x="215" y="1134"/>
                    </a:cubicBezTo>
                    <a:cubicBezTo>
                      <a:pt x="108" y="2024"/>
                      <a:pt x="36" y="2915"/>
                      <a:pt x="1" y="3806"/>
                    </a:cubicBezTo>
                    <a:cubicBezTo>
                      <a:pt x="36" y="4376"/>
                      <a:pt x="90" y="4928"/>
                      <a:pt x="179" y="5498"/>
                    </a:cubicBezTo>
                    <a:cubicBezTo>
                      <a:pt x="1515" y="4679"/>
                      <a:pt x="1943" y="3236"/>
                      <a:pt x="2245" y="1846"/>
                    </a:cubicBezTo>
                    <a:cubicBezTo>
                      <a:pt x="2335" y="1490"/>
                      <a:pt x="2335" y="1134"/>
                      <a:pt x="2245" y="777"/>
                    </a:cubicBezTo>
                    <a:cubicBezTo>
                      <a:pt x="2067" y="368"/>
                      <a:pt x="1693" y="65"/>
                      <a:pt x="1248" y="11"/>
                    </a:cubicBezTo>
                    <a:cubicBezTo>
                      <a:pt x="1203" y="4"/>
                      <a:pt x="1157" y="0"/>
                      <a:pt x="11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9" name="Google Shape;2789;p8"/>
              <p:cNvSpPr/>
              <p:nvPr/>
            </p:nvSpPr>
            <p:spPr>
              <a:xfrm>
                <a:off x="2989185" y="5432140"/>
                <a:ext cx="287399" cy="167282"/>
              </a:xfrm>
              <a:custGeom>
                <a:rect b="b" l="l" r="r" t="t"/>
                <a:pathLst>
                  <a:path extrusionOk="0" h="3153" w="5417">
                    <a:moveTo>
                      <a:pt x="1" y="1"/>
                    </a:moveTo>
                    <a:lnTo>
                      <a:pt x="1" y="1"/>
                    </a:lnTo>
                    <a:cubicBezTo>
                      <a:pt x="1" y="1"/>
                      <a:pt x="1034" y="1836"/>
                      <a:pt x="3617" y="3029"/>
                    </a:cubicBezTo>
                    <a:cubicBezTo>
                      <a:pt x="3732" y="3087"/>
                      <a:pt x="3983" y="3153"/>
                      <a:pt x="4259" y="3153"/>
                    </a:cubicBezTo>
                    <a:cubicBezTo>
                      <a:pt x="4666" y="3153"/>
                      <a:pt x="5125" y="3008"/>
                      <a:pt x="5274" y="2477"/>
                    </a:cubicBezTo>
                    <a:cubicBezTo>
                      <a:pt x="5416" y="1960"/>
                      <a:pt x="4793" y="1159"/>
                      <a:pt x="3938" y="820"/>
                    </a:cubicBezTo>
                    <a:cubicBezTo>
                      <a:pt x="2673" y="357"/>
                      <a:pt x="1337" y="72"/>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0" name="Google Shape;2790;p8"/>
              <p:cNvSpPr/>
              <p:nvPr/>
            </p:nvSpPr>
            <p:spPr>
              <a:xfrm>
                <a:off x="2623431" y="5280511"/>
                <a:ext cx="170200" cy="318967"/>
              </a:xfrm>
              <a:custGeom>
                <a:rect b="b" l="l" r="r" t="t"/>
                <a:pathLst>
                  <a:path extrusionOk="0" h="6012" w="3208">
                    <a:moveTo>
                      <a:pt x="2409" y="1"/>
                    </a:moveTo>
                    <a:cubicBezTo>
                      <a:pt x="1512" y="1"/>
                      <a:pt x="720" y="1504"/>
                      <a:pt x="392" y="2502"/>
                    </a:cubicBezTo>
                    <a:cubicBezTo>
                      <a:pt x="0" y="3625"/>
                      <a:pt x="18" y="4836"/>
                      <a:pt x="54" y="6012"/>
                    </a:cubicBezTo>
                    <a:cubicBezTo>
                      <a:pt x="54" y="6012"/>
                      <a:pt x="54" y="6012"/>
                      <a:pt x="54" y="6012"/>
                    </a:cubicBezTo>
                    <a:cubicBezTo>
                      <a:pt x="90" y="6012"/>
                      <a:pt x="2620" y="3617"/>
                      <a:pt x="2975" y="1523"/>
                    </a:cubicBezTo>
                    <a:cubicBezTo>
                      <a:pt x="3065" y="1077"/>
                      <a:pt x="3207" y="311"/>
                      <a:pt x="2797" y="97"/>
                    </a:cubicBezTo>
                    <a:cubicBezTo>
                      <a:pt x="2667" y="31"/>
                      <a:pt x="2537" y="1"/>
                      <a:pt x="24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1" name="Google Shape;2791;p8"/>
              <p:cNvSpPr/>
              <p:nvPr/>
            </p:nvSpPr>
            <p:spPr>
              <a:xfrm>
                <a:off x="2631919" y="5601329"/>
                <a:ext cx="318595" cy="147334"/>
              </a:xfrm>
              <a:custGeom>
                <a:rect b="b" l="l" r="r" t="t"/>
                <a:pathLst>
                  <a:path extrusionOk="0" h="2777" w="6005">
                    <a:moveTo>
                      <a:pt x="1" y="0"/>
                    </a:moveTo>
                    <a:cubicBezTo>
                      <a:pt x="909" y="945"/>
                      <a:pt x="1978" y="1728"/>
                      <a:pt x="3154" y="2316"/>
                    </a:cubicBezTo>
                    <a:cubicBezTo>
                      <a:pt x="3630" y="2568"/>
                      <a:pt x="4160" y="2776"/>
                      <a:pt x="4703" y="2776"/>
                    </a:cubicBezTo>
                    <a:cubicBezTo>
                      <a:pt x="4851" y="2776"/>
                      <a:pt x="5000" y="2760"/>
                      <a:pt x="5149" y="2726"/>
                    </a:cubicBezTo>
                    <a:cubicBezTo>
                      <a:pt x="5505" y="2655"/>
                      <a:pt x="5915" y="2388"/>
                      <a:pt x="5951" y="1996"/>
                    </a:cubicBezTo>
                    <a:cubicBezTo>
                      <a:pt x="6004" y="1586"/>
                      <a:pt x="5684" y="1301"/>
                      <a:pt x="5381" y="1105"/>
                    </a:cubicBezTo>
                    <a:cubicBezTo>
                      <a:pt x="4045" y="214"/>
                      <a:pt x="1"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2" name="Google Shape;2792;p8"/>
              <p:cNvSpPr/>
              <p:nvPr/>
            </p:nvSpPr>
            <p:spPr>
              <a:xfrm>
                <a:off x="2200961" y="5435747"/>
                <a:ext cx="225006" cy="329153"/>
              </a:xfrm>
              <a:custGeom>
                <a:rect b="b" l="l" r="r" t="t"/>
                <a:pathLst>
                  <a:path extrusionOk="0" h="6204" w="4241">
                    <a:moveTo>
                      <a:pt x="3113" y="1"/>
                    </a:moveTo>
                    <a:cubicBezTo>
                      <a:pt x="2331" y="1"/>
                      <a:pt x="878" y="1744"/>
                      <a:pt x="517" y="2730"/>
                    </a:cubicBezTo>
                    <a:cubicBezTo>
                      <a:pt x="143" y="3852"/>
                      <a:pt x="0" y="5028"/>
                      <a:pt x="125" y="6203"/>
                    </a:cubicBezTo>
                    <a:cubicBezTo>
                      <a:pt x="962" y="5491"/>
                      <a:pt x="1728" y="4671"/>
                      <a:pt x="2388" y="3798"/>
                    </a:cubicBezTo>
                    <a:cubicBezTo>
                      <a:pt x="3492" y="2302"/>
                      <a:pt x="4240" y="503"/>
                      <a:pt x="3296" y="40"/>
                    </a:cubicBezTo>
                    <a:cubicBezTo>
                      <a:pt x="3241" y="13"/>
                      <a:pt x="3179" y="1"/>
                      <a:pt x="31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3" name="Google Shape;2793;p8"/>
              <p:cNvSpPr/>
              <p:nvPr/>
            </p:nvSpPr>
            <p:spPr>
              <a:xfrm>
                <a:off x="1839928" y="5533632"/>
                <a:ext cx="202299" cy="338066"/>
              </a:xfrm>
              <a:custGeom>
                <a:rect b="b" l="l" r="r" t="t"/>
                <a:pathLst>
                  <a:path extrusionOk="0" h="6372" w="3813">
                    <a:moveTo>
                      <a:pt x="3001" y="1"/>
                    </a:moveTo>
                    <a:cubicBezTo>
                      <a:pt x="2582" y="1"/>
                      <a:pt x="2200" y="351"/>
                      <a:pt x="1924" y="689"/>
                    </a:cubicBezTo>
                    <a:cubicBezTo>
                      <a:pt x="873" y="2042"/>
                      <a:pt x="214" y="3664"/>
                      <a:pt x="54" y="5374"/>
                    </a:cubicBezTo>
                    <a:cubicBezTo>
                      <a:pt x="18" y="5694"/>
                      <a:pt x="0" y="6033"/>
                      <a:pt x="0" y="6371"/>
                    </a:cubicBezTo>
                    <a:cubicBezTo>
                      <a:pt x="0" y="6371"/>
                      <a:pt x="2334" y="4608"/>
                      <a:pt x="3581" y="1882"/>
                    </a:cubicBezTo>
                    <a:cubicBezTo>
                      <a:pt x="3741" y="1562"/>
                      <a:pt x="3813" y="1205"/>
                      <a:pt x="3795" y="849"/>
                    </a:cubicBezTo>
                    <a:cubicBezTo>
                      <a:pt x="3777" y="475"/>
                      <a:pt x="3545" y="154"/>
                      <a:pt x="3207" y="29"/>
                    </a:cubicBezTo>
                    <a:cubicBezTo>
                      <a:pt x="3138" y="10"/>
                      <a:pt x="3069" y="1"/>
                      <a:pt x="30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4" name="Google Shape;2794;p8"/>
              <p:cNvSpPr/>
              <p:nvPr/>
            </p:nvSpPr>
            <p:spPr>
              <a:xfrm>
                <a:off x="3543972" y="4903297"/>
                <a:ext cx="305862" cy="196250"/>
              </a:xfrm>
              <a:custGeom>
                <a:rect b="b" l="l" r="r" t="t"/>
                <a:pathLst>
                  <a:path extrusionOk="0" h="3699" w="5765">
                    <a:moveTo>
                      <a:pt x="5588" y="1"/>
                    </a:moveTo>
                    <a:cubicBezTo>
                      <a:pt x="5562" y="1"/>
                      <a:pt x="5534" y="9"/>
                      <a:pt x="5505" y="28"/>
                    </a:cubicBezTo>
                    <a:lnTo>
                      <a:pt x="72" y="3449"/>
                    </a:lnTo>
                    <a:cubicBezTo>
                      <a:pt x="18" y="3484"/>
                      <a:pt x="1" y="3573"/>
                      <a:pt x="36" y="3627"/>
                    </a:cubicBezTo>
                    <a:cubicBezTo>
                      <a:pt x="54" y="3662"/>
                      <a:pt x="107" y="3698"/>
                      <a:pt x="143" y="3698"/>
                    </a:cubicBezTo>
                    <a:cubicBezTo>
                      <a:pt x="161" y="3698"/>
                      <a:pt x="197" y="3680"/>
                      <a:pt x="214" y="3680"/>
                    </a:cubicBezTo>
                    <a:lnTo>
                      <a:pt x="5648" y="242"/>
                    </a:lnTo>
                    <a:cubicBezTo>
                      <a:pt x="5764" y="169"/>
                      <a:pt x="5702" y="1"/>
                      <a:pt x="55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5" name="Google Shape;2795;p8"/>
              <p:cNvSpPr/>
              <p:nvPr/>
            </p:nvSpPr>
            <p:spPr>
              <a:xfrm>
                <a:off x="3713161" y="4897196"/>
                <a:ext cx="119108" cy="123883"/>
              </a:xfrm>
              <a:custGeom>
                <a:rect b="b" l="l" r="r" t="t"/>
                <a:pathLst>
                  <a:path extrusionOk="0" h="2335" w="2245">
                    <a:moveTo>
                      <a:pt x="268" y="1"/>
                    </a:moveTo>
                    <a:cubicBezTo>
                      <a:pt x="196" y="1"/>
                      <a:pt x="125" y="54"/>
                      <a:pt x="125" y="126"/>
                    </a:cubicBezTo>
                    <a:lnTo>
                      <a:pt x="18" y="1658"/>
                    </a:lnTo>
                    <a:cubicBezTo>
                      <a:pt x="0" y="1711"/>
                      <a:pt x="36" y="1764"/>
                      <a:pt x="107" y="1782"/>
                    </a:cubicBezTo>
                    <a:lnTo>
                      <a:pt x="2067" y="2334"/>
                    </a:lnTo>
                    <a:lnTo>
                      <a:pt x="2102" y="2334"/>
                    </a:lnTo>
                    <a:cubicBezTo>
                      <a:pt x="2156" y="2334"/>
                      <a:pt x="2209" y="2281"/>
                      <a:pt x="2227" y="2228"/>
                    </a:cubicBezTo>
                    <a:cubicBezTo>
                      <a:pt x="2245" y="2174"/>
                      <a:pt x="2209" y="2103"/>
                      <a:pt x="2138" y="2085"/>
                    </a:cubicBezTo>
                    <a:lnTo>
                      <a:pt x="268" y="1568"/>
                    </a:lnTo>
                    <a:lnTo>
                      <a:pt x="374" y="143"/>
                    </a:lnTo>
                    <a:cubicBezTo>
                      <a:pt x="374" y="72"/>
                      <a:pt x="321" y="1"/>
                      <a:pt x="26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6" name="Google Shape;2796;p8"/>
              <p:cNvSpPr/>
              <p:nvPr/>
            </p:nvSpPr>
            <p:spPr>
              <a:xfrm>
                <a:off x="3634694" y="4948234"/>
                <a:ext cx="103033" cy="140914"/>
              </a:xfrm>
              <a:custGeom>
                <a:rect b="b" l="l" r="r" t="t"/>
                <a:pathLst>
                  <a:path extrusionOk="0" h="2656" w="1942">
                    <a:moveTo>
                      <a:pt x="161" y="1"/>
                    </a:moveTo>
                    <a:cubicBezTo>
                      <a:pt x="90" y="1"/>
                      <a:pt x="36" y="54"/>
                      <a:pt x="36" y="125"/>
                    </a:cubicBezTo>
                    <a:lnTo>
                      <a:pt x="19" y="1693"/>
                    </a:lnTo>
                    <a:cubicBezTo>
                      <a:pt x="1" y="1729"/>
                      <a:pt x="36" y="1782"/>
                      <a:pt x="90" y="1800"/>
                    </a:cubicBezTo>
                    <a:lnTo>
                      <a:pt x="1711" y="2637"/>
                    </a:lnTo>
                    <a:cubicBezTo>
                      <a:pt x="1726" y="2653"/>
                      <a:pt x="1742" y="2655"/>
                      <a:pt x="1768" y="2655"/>
                    </a:cubicBezTo>
                    <a:lnTo>
                      <a:pt x="1768" y="2655"/>
                    </a:lnTo>
                    <a:cubicBezTo>
                      <a:pt x="1890" y="2652"/>
                      <a:pt x="1941" y="2476"/>
                      <a:pt x="1818" y="2406"/>
                    </a:cubicBezTo>
                    <a:lnTo>
                      <a:pt x="268" y="1604"/>
                    </a:lnTo>
                    <a:lnTo>
                      <a:pt x="304" y="125"/>
                    </a:lnTo>
                    <a:cubicBezTo>
                      <a:pt x="304" y="54"/>
                      <a:pt x="232" y="1"/>
                      <a:pt x="161" y="1"/>
                    </a:cubicBezTo>
                    <a:close/>
                    <a:moveTo>
                      <a:pt x="1768" y="2655"/>
                    </a:moveTo>
                    <a:cubicBezTo>
                      <a:pt x="1767" y="2655"/>
                      <a:pt x="1766" y="2655"/>
                      <a:pt x="1764" y="2655"/>
                    </a:cubicBezTo>
                    <a:lnTo>
                      <a:pt x="1782" y="2655"/>
                    </a:lnTo>
                    <a:cubicBezTo>
                      <a:pt x="1777" y="2655"/>
                      <a:pt x="1772" y="2655"/>
                      <a:pt x="1768" y="2655"/>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7" name="Google Shape;2797;p8"/>
              <p:cNvSpPr/>
              <p:nvPr/>
            </p:nvSpPr>
            <p:spPr>
              <a:xfrm>
                <a:off x="3318014" y="5247193"/>
                <a:ext cx="306340" cy="119798"/>
              </a:xfrm>
              <a:custGeom>
                <a:rect b="b" l="l" r="r" t="t"/>
                <a:pathLst>
                  <a:path extrusionOk="0" h="2258" w="5774">
                    <a:moveTo>
                      <a:pt x="173" y="1"/>
                    </a:moveTo>
                    <a:cubicBezTo>
                      <a:pt x="69" y="1"/>
                      <a:pt x="1" y="213"/>
                      <a:pt x="127" y="245"/>
                    </a:cubicBezTo>
                    <a:lnTo>
                      <a:pt x="5560" y="2258"/>
                    </a:lnTo>
                    <a:lnTo>
                      <a:pt x="5596" y="2258"/>
                    </a:lnTo>
                    <a:cubicBezTo>
                      <a:pt x="5738" y="2258"/>
                      <a:pt x="5774" y="2062"/>
                      <a:pt x="5649" y="2008"/>
                    </a:cubicBezTo>
                    <a:lnTo>
                      <a:pt x="216" y="13"/>
                    </a:lnTo>
                    <a:cubicBezTo>
                      <a:pt x="201" y="5"/>
                      <a:pt x="187" y="1"/>
                      <a:pt x="1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8" name="Google Shape;2798;p8"/>
              <p:cNvSpPr/>
              <p:nvPr/>
            </p:nvSpPr>
            <p:spPr>
              <a:xfrm>
                <a:off x="3486302" y="5263587"/>
                <a:ext cx="76505" cy="141232"/>
              </a:xfrm>
              <a:custGeom>
                <a:rect b="b" l="l" r="r" t="t"/>
                <a:pathLst>
                  <a:path extrusionOk="0" h="2662" w="1442">
                    <a:moveTo>
                      <a:pt x="1265" y="0"/>
                    </a:moveTo>
                    <a:cubicBezTo>
                      <a:pt x="1242" y="0"/>
                      <a:pt x="1218" y="8"/>
                      <a:pt x="1194" y="25"/>
                    </a:cubicBezTo>
                    <a:lnTo>
                      <a:pt x="54" y="933"/>
                    </a:lnTo>
                    <a:cubicBezTo>
                      <a:pt x="19" y="969"/>
                      <a:pt x="1" y="1022"/>
                      <a:pt x="19" y="1076"/>
                    </a:cubicBezTo>
                    <a:lnTo>
                      <a:pt x="714" y="2590"/>
                    </a:lnTo>
                    <a:cubicBezTo>
                      <a:pt x="731" y="2625"/>
                      <a:pt x="767" y="2661"/>
                      <a:pt x="820" y="2661"/>
                    </a:cubicBezTo>
                    <a:cubicBezTo>
                      <a:pt x="838" y="2661"/>
                      <a:pt x="856" y="2661"/>
                      <a:pt x="874" y="2643"/>
                    </a:cubicBezTo>
                    <a:cubicBezTo>
                      <a:pt x="945" y="2625"/>
                      <a:pt x="981" y="2536"/>
                      <a:pt x="945" y="2483"/>
                    </a:cubicBezTo>
                    <a:lnTo>
                      <a:pt x="304" y="1058"/>
                    </a:lnTo>
                    <a:lnTo>
                      <a:pt x="1355" y="221"/>
                    </a:lnTo>
                    <a:cubicBezTo>
                      <a:pt x="1441" y="134"/>
                      <a:pt x="1364" y="0"/>
                      <a:pt x="126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99" name="Google Shape;2799;p8"/>
              <p:cNvSpPr/>
              <p:nvPr/>
            </p:nvSpPr>
            <p:spPr>
              <a:xfrm>
                <a:off x="3407888" y="5241410"/>
                <a:ext cx="61491" cy="114227"/>
              </a:xfrm>
              <a:custGeom>
                <a:rect b="b" l="l" r="r" t="t"/>
                <a:pathLst>
                  <a:path extrusionOk="0" h="2153" w="1159">
                    <a:moveTo>
                      <a:pt x="1024" y="1"/>
                    </a:moveTo>
                    <a:cubicBezTo>
                      <a:pt x="996" y="1"/>
                      <a:pt x="967" y="10"/>
                      <a:pt x="945" y="33"/>
                    </a:cubicBezTo>
                    <a:lnTo>
                      <a:pt x="54" y="710"/>
                    </a:lnTo>
                    <a:cubicBezTo>
                      <a:pt x="18" y="745"/>
                      <a:pt x="0" y="799"/>
                      <a:pt x="0" y="852"/>
                    </a:cubicBezTo>
                    <a:lnTo>
                      <a:pt x="285" y="2046"/>
                    </a:lnTo>
                    <a:cubicBezTo>
                      <a:pt x="285" y="2099"/>
                      <a:pt x="339" y="2135"/>
                      <a:pt x="410" y="2153"/>
                    </a:cubicBezTo>
                    <a:lnTo>
                      <a:pt x="428" y="2135"/>
                    </a:lnTo>
                    <a:cubicBezTo>
                      <a:pt x="499" y="2117"/>
                      <a:pt x="535" y="2046"/>
                      <a:pt x="517" y="1975"/>
                    </a:cubicBezTo>
                    <a:lnTo>
                      <a:pt x="268" y="870"/>
                    </a:lnTo>
                    <a:lnTo>
                      <a:pt x="1105" y="229"/>
                    </a:lnTo>
                    <a:cubicBezTo>
                      <a:pt x="1158" y="193"/>
                      <a:pt x="1158" y="104"/>
                      <a:pt x="1123" y="51"/>
                    </a:cubicBezTo>
                    <a:cubicBezTo>
                      <a:pt x="1102" y="20"/>
                      <a:pt x="1063" y="1"/>
                      <a:pt x="10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0" name="Google Shape;2800;p8"/>
              <p:cNvSpPr/>
              <p:nvPr/>
            </p:nvSpPr>
            <p:spPr>
              <a:xfrm>
                <a:off x="3312444" y="4942345"/>
                <a:ext cx="102131" cy="314086"/>
              </a:xfrm>
              <a:custGeom>
                <a:rect b="b" l="l" r="r" t="t"/>
                <a:pathLst>
                  <a:path extrusionOk="0" h="5920" w="1925">
                    <a:moveTo>
                      <a:pt x="1780" y="0"/>
                    </a:moveTo>
                    <a:cubicBezTo>
                      <a:pt x="1722" y="0"/>
                      <a:pt x="1671" y="32"/>
                      <a:pt x="1657" y="76"/>
                    </a:cubicBezTo>
                    <a:lnTo>
                      <a:pt x="18" y="5759"/>
                    </a:lnTo>
                    <a:cubicBezTo>
                      <a:pt x="0" y="5830"/>
                      <a:pt x="54" y="5901"/>
                      <a:pt x="107" y="5919"/>
                    </a:cubicBezTo>
                    <a:lnTo>
                      <a:pt x="143" y="5919"/>
                    </a:lnTo>
                    <a:cubicBezTo>
                      <a:pt x="196" y="5919"/>
                      <a:pt x="249" y="5884"/>
                      <a:pt x="267" y="5830"/>
                    </a:cubicBezTo>
                    <a:lnTo>
                      <a:pt x="1906" y="147"/>
                    </a:lnTo>
                    <a:cubicBezTo>
                      <a:pt x="1924" y="94"/>
                      <a:pt x="1871" y="23"/>
                      <a:pt x="1817" y="5"/>
                    </a:cubicBezTo>
                    <a:cubicBezTo>
                      <a:pt x="1805" y="2"/>
                      <a:pt x="1792" y="0"/>
                      <a:pt x="178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1" name="Google Shape;2801;p8"/>
              <p:cNvSpPr/>
              <p:nvPr/>
            </p:nvSpPr>
            <p:spPr>
              <a:xfrm>
                <a:off x="3325654" y="4994232"/>
                <a:ext cx="115129" cy="89239"/>
              </a:xfrm>
              <a:custGeom>
                <a:rect b="b" l="l" r="r" t="t"/>
                <a:pathLst>
                  <a:path extrusionOk="0" h="1682" w="2170">
                    <a:moveTo>
                      <a:pt x="140" y="0"/>
                    </a:moveTo>
                    <a:cubicBezTo>
                      <a:pt x="123" y="0"/>
                      <a:pt x="106" y="2"/>
                      <a:pt x="90" y="7"/>
                    </a:cubicBezTo>
                    <a:cubicBezTo>
                      <a:pt x="18" y="42"/>
                      <a:pt x="0" y="114"/>
                      <a:pt x="36" y="185"/>
                    </a:cubicBezTo>
                    <a:lnTo>
                      <a:pt x="749" y="1610"/>
                    </a:lnTo>
                    <a:cubicBezTo>
                      <a:pt x="767" y="1646"/>
                      <a:pt x="802" y="1681"/>
                      <a:pt x="856" y="1681"/>
                    </a:cubicBezTo>
                    <a:cubicBezTo>
                      <a:pt x="873" y="1681"/>
                      <a:pt x="891" y="1663"/>
                      <a:pt x="909" y="1663"/>
                    </a:cubicBezTo>
                    <a:lnTo>
                      <a:pt x="2049" y="1111"/>
                    </a:lnTo>
                    <a:cubicBezTo>
                      <a:pt x="2169" y="1081"/>
                      <a:pt x="2099" y="874"/>
                      <a:pt x="2000" y="874"/>
                    </a:cubicBezTo>
                    <a:cubicBezTo>
                      <a:pt x="1981" y="874"/>
                      <a:pt x="1962" y="881"/>
                      <a:pt x="1942" y="897"/>
                    </a:cubicBezTo>
                    <a:lnTo>
                      <a:pt x="909" y="1378"/>
                    </a:lnTo>
                    <a:lnTo>
                      <a:pt x="268" y="78"/>
                    </a:lnTo>
                    <a:cubicBezTo>
                      <a:pt x="240" y="23"/>
                      <a:pt x="192" y="0"/>
                      <a:pt x="14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2" name="Google Shape;2802;p8"/>
              <p:cNvSpPr/>
              <p:nvPr/>
            </p:nvSpPr>
            <p:spPr>
              <a:xfrm>
                <a:off x="3302045" y="5103841"/>
                <a:ext cx="97409" cy="61862"/>
              </a:xfrm>
              <a:custGeom>
                <a:rect b="b" l="l" r="r" t="t"/>
                <a:pathLst>
                  <a:path extrusionOk="0" h="1166" w="1836">
                    <a:moveTo>
                      <a:pt x="139" y="0"/>
                    </a:moveTo>
                    <a:cubicBezTo>
                      <a:pt x="109" y="0"/>
                      <a:pt x="78" y="9"/>
                      <a:pt x="54" y="25"/>
                    </a:cubicBezTo>
                    <a:cubicBezTo>
                      <a:pt x="0" y="78"/>
                      <a:pt x="0" y="150"/>
                      <a:pt x="36" y="203"/>
                    </a:cubicBezTo>
                    <a:lnTo>
                      <a:pt x="748" y="1112"/>
                    </a:lnTo>
                    <a:cubicBezTo>
                      <a:pt x="784" y="1147"/>
                      <a:pt x="820" y="1165"/>
                      <a:pt x="855" y="1165"/>
                    </a:cubicBezTo>
                    <a:cubicBezTo>
                      <a:pt x="873" y="1165"/>
                      <a:pt x="891" y="1165"/>
                      <a:pt x="909" y="1147"/>
                    </a:cubicBezTo>
                    <a:lnTo>
                      <a:pt x="1728" y="809"/>
                    </a:lnTo>
                    <a:cubicBezTo>
                      <a:pt x="1799" y="791"/>
                      <a:pt x="1835" y="720"/>
                      <a:pt x="1799" y="648"/>
                    </a:cubicBezTo>
                    <a:cubicBezTo>
                      <a:pt x="1786" y="594"/>
                      <a:pt x="1731" y="571"/>
                      <a:pt x="1681" y="571"/>
                    </a:cubicBezTo>
                    <a:cubicBezTo>
                      <a:pt x="1666" y="571"/>
                      <a:pt x="1652" y="573"/>
                      <a:pt x="1639" y="577"/>
                    </a:cubicBezTo>
                    <a:lnTo>
                      <a:pt x="909" y="880"/>
                    </a:lnTo>
                    <a:lnTo>
                      <a:pt x="232" y="43"/>
                    </a:lnTo>
                    <a:cubicBezTo>
                      <a:pt x="212" y="13"/>
                      <a:pt x="176" y="0"/>
                      <a:pt x="1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3" name="Google Shape;2803;p8"/>
              <p:cNvSpPr/>
              <p:nvPr/>
            </p:nvSpPr>
            <p:spPr>
              <a:xfrm>
                <a:off x="2982500" y="5437339"/>
                <a:ext cx="291219" cy="141339"/>
              </a:xfrm>
              <a:custGeom>
                <a:rect b="b" l="l" r="r" t="t"/>
                <a:pathLst>
                  <a:path extrusionOk="0" h="2664" w="5489">
                    <a:moveTo>
                      <a:pt x="180" y="1"/>
                    </a:moveTo>
                    <a:cubicBezTo>
                      <a:pt x="56" y="1"/>
                      <a:pt x="1" y="163"/>
                      <a:pt x="127" y="241"/>
                    </a:cubicBezTo>
                    <a:lnTo>
                      <a:pt x="5275" y="2646"/>
                    </a:lnTo>
                    <a:cubicBezTo>
                      <a:pt x="5275" y="2664"/>
                      <a:pt x="5293" y="2664"/>
                      <a:pt x="5328" y="2664"/>
                    </a:cubicBezTo>
                    <a:cubicBezTo>
                      <a:pt x="5453" y="2664"/>
                      <a:pt x="5489" y="2486"/>
                      <a:pt x="5382" y="2415"/>
                    </a:cubicBezTo>
                    <a:lnTo>
                      <a:pt x="233" y="10"/>
                    </a:lnTo>
                    <a:cubicBezTo>
                      <a:pt x="215" y="3"/>
                      <a:pt x="197"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4" name="Google Shape;2804;p8"/>
              <p:cNvSpPr/>
              <p:nvPr/>
            </p:nvSpPr>
            <p:spPr>
              <a:xfrm>
                <a:off x="3142299" y="5470975"/>
                <a:ext cx="72155" cy="122822"/>
              </a:xfrm>
              <a:custGeom>
                <a:rect b="b" l="l" r="r" t="t"/>
                <a:pathLst>
                  <a:path extrusionOk="0" h="2315" w="1360">
                    <a:moveTo>
                      <a:pt x="1153" y="0"/>
                    </a:moveTo>
                    <a:cubicBezTo>
                      <a:pt x="1126" y="0"/>
                      <a:pt x="1097" y="11"/>
                      <a:pt x="1069" y="35"/>
                    </a:cubicBezTo>
                    <a:lnTo>
                      <a:pt x="54" y="783"/>
                    </a:lnTo>
                    <a:cubicBezTo>
                      <a:pt x="18" y="801"/>
                      <a:pt x="1" y="872"/>
                      <a:pt x="18" y="925"/>
                    </a:cubicBezTo>
                    <a:lnTo>
                      <a:pt x="517" y="2244"/>
                    </a:lnTo>
                    <a:cubicBezTo>
                      <a:pt x="535" y="2279"/>
                      <a:pt x="588" y="2315"/>
                      <a:pt x="642" y="2315"/>
                    </a:cubicBezTo>
                    <a:lnTo>
                      <a:pt x="677" y="2315"/>
                    </a:lnTo>
                    <a:cubicBezTo>
                      <a:pt x="749" y="2297"/>
                      <a:pt x="784" y="2226"/>
                      <a:pt x="749" y="2155"/>
                    </a:cubicBezTo>
                    <a:lnTo>
                      <a:pt x="286" y="925"/>
                    </a:lnTo>
                    <a:lnTo>
                      <a:pt x="1230" y="249"/>
                    </a:lnTo>
                    <a:cubicBezTo>
                      <a:pt x="1359" y="177"/>
                      <a:pt x="1268" y="0"/>
                      <a:pt x="11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5" name="Google Shape;2805;p8"/>
              <p:cNvSpPr/>
              <p:nvPr/>
            </p:nvSpPr>
            <p:spPr>
              <a:xfrm>
                <a:off x="3061975" y="5446146"/>
                <a:ext cx="61172" cy="99478"/>
              </a:xfrm>
              <a:custGeom>
                <a:rect b="b" l="l" r="r" t="t"/>
                <a:pathLst>
                  <a:path extrusionOk="0" h="1875" w="1153">
                    <a:moveTo>
                      <a:pt x="961" y="1"/>
                    </a:moveTo>
                    <a:cubicBezTo>
                      <a:pt x="938" y="1"/>
                      <a:pt x="915" y="7"/>
                      <a:pt x="891" y="22"/>
                    </a:cubicBezTo>
                    <a:lnTo>
                      <a:pt x="72" y="574"/>
                    </a:lnTo>
                    <a:cubicBezTo>
                      <a:pt x="18" y="610"/>
                      <a:pt x="0" y="663"/>
                      <a:pt x="18" y="734"/>
                    </a:cubicBezTo>
                    <a:lnTo>
                      <a:pt x="481" y="1785"/>
                    </a:lnTo>
                    <a:cubicBezTo>
                      <a:pt x="499" y="1839"/>
                      <a:pt x="553" y="1874"/>
                      <a:pt x="606" y="1874"/>
                    </a:cubicBezTo>
                    <a:lnTo>
                      <a:pt x="642" y="1874"/>
                    </a:lnTo>
                    <a:cubicBezTo>
                      <a:pt x="713" y="1839"/>
                      <a:pt x="749" y="1768"/>
                      <a:pt x="713" y="1696"/>
                    </a:cubicBezTo>
                    <a:lnTo>
                      <a:pt x="303" y="734"/>
                    </a:lnTo>
                    <a:lnTo>
                      <a:pt x="1034" y="253"/>
                    </a:lnTo>
                    <a:cubicBezTo>
                      <a:pt x="1152" y="164"/>
                      <a:pt x="1073" y="1"/>
                      <a:pt x="9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6" name="Google Shape;2806;p8"/>
              <p:cNvSpPr/>
              <p:nvPr/>
            </p:nvSpPr>
            <p:spPr>
              <a:xfrm>
                <a:off x="2985418" y="5150476"/>
                <a:ext cx="76187" cy="299708"/>
              </a:xfrm>
              <a:custGeom>
                <a:rect b="b" l="l" r="r" t="t"/>
                <a:pathLst>
                  <a:path extrusionOk="0" h="5649" w="1436">
                    <a:moveTo>
                      <a:pt x="1302" y="1"/>
                    </a:moveTo>
                    <a:cubicBezTo>
                      <a:pt x="1251" y="1"/>
                      <a:pt x="1199" y="29"/>
                      <a:pt x="1176" y="90"/>
                    </a:cubicBezTo>
                    <a:lnTo>
                      <a:pt x="18" y="5506"/>
                    </a:lnTo>
                    <a:cubicBezTo>
                      <a:pt x="0" y="5559"/>
                      <a:pt x="54" y="5630"/>
                      <a:pt x="125" y="5648"/>
                    </a:cubicBezTo>
                    <a:lnTo>
                      <a:pt x="143" y="5648"/>
                    </a:lnTo>
                    <a:cubicBezTo>
                      <a:pt x="196" y="5648"/>
                      <a:pt x="250" y="5613"/>
                      <a:pt x="268" y="5559"/>
                    </a:cubicBezTo>
                    <a:lnTo>
                      <a:pt x="1425" y="144"/>
                    </a:lnTo>
                    <a:cubicBezTo>
                      <a:pt x="1436" y="52"/>
                      <a:pt x="1370" y="1"/>
                      <a:pt x="1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7" name="Google Shape;2807;p8"/>
              <p:cNvSpPr/>
              <p:nvPr/>
            </p:nvSpPr>
            <p:spPr>
              <a:xfrm>
                <a:off x="2990140" y="5184536"/>
                <a:ext cx="113485" cy="88867"/>
              </a:xfrm>
              <a:custGeom>
                <a:rect b="b" l="l" r="r" t="t"/>
                <a:pathLst>
                  <a:path extrusionOk="0" h="1675" w="2139">
                    <a:moveTo>
                      <a:pt x="147" y="0"/>
                    </a:moveTo>
                    <a:cubicBezTo>
                      <a:pt x="127" y="0"/>
                      <a:pt x="107" y="6"/>
                      <a:pt x="89" y="18"/>
                    </a:cubicBezTo>
                    <a:cubicBezTo>
                      <a:pt x="18" y="36"/>
                      <a:pt x="0" y="125"/>
                      <a:pt x="18" y="179"/>
                    </a:cubicBezTo>
                    <a:lnTo>
                      <a:pt x="731" y="1604"/>
                    </a:lnTo>
                    <a:cubicBezTo>
                      <a:pt x="749" y="1639"/>
                      <a:pt x="802" y="1675"/>
                      <a:pt x="856" y="1675"/>
                    </a:cubicBezTo>
                    <a:cubicBezTo>
                      <a:pt x="873" y="1675"/>
                      <a:pt x="891" y="1675"/>
                      <a:pt x="909" y="1657"/>
                    </a:cubicBezTo>
                    <a:lnTo>
                      <a:pt x="2049" y="1123"/>
                    </a:lnTo>
                    <a:cubicBezTo>
                      <a:pt x="2103" y="1087"/>
                      <a:pt x="2138" y="1016"/>
                      <a:pt x="2103" y="945"/>
                    </a:cubicBezTo>
                    <a:cubicBezTo>
                      <a:pt x="2077" y="906"/>
                      <a:pt x="2033" y="877"/>
                      <a:pt x="1990" y="877"/>
                    </a:cubicBezTo>
                    <a:cubicBezTo>
                      <a:pt x="1973" y="877"/>
                      <a:pt x="1957" y="881"/>
                      <a:pt x="1942" y="891"/>
                    </a:cubicBezTo>
                    <a:lnTo>
                      <a:pt x="909" y="1372"/>
                    </a:lnTo>
                    <a:lnTo>
                      <a:pt x="250" y="72"/>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8" name="Google Shape;2808;p8"/>
              <p:cNvSpPr/>
              <p:nvPr/>
            </p:nvSpPr>
            <p:spPr>
              <a:xfrm>
                <a:off x="2974065" y="5303802"/>
                <a:ext cx="107808" cy="51835"/>
              </a:xfrm>
              <a:custGeom>
                <a:rect b="b" l="l" r="r" t="t"/>
                <a:pathLst>
                  <a:path extrusionOk="0" h="977" w="2032">
                    <a:moveTo>
                      <a:pt x="151" y="0"/>
                    </a:moveTo>
                    <a:cubicBezTo>
                      <a:pt x="123" y="0"/>
                      <a:pt x="94" y="10"/>
                      <a:pt x="72" y="33"/>
                    </a:cubicBezTo>
                    <a:cubicBezTo>
                      <a:pt x="18" y="68"/>
                      <a:pt x="1" y="157"/>
                      <a:pt x="54" y="211"/>
                    </a:cubicBezTo>
                    <a:lnTo>
                      <a:pt x="624" y="923"/>
                    </a:lnTo>
                    <a:cubicBezTo>
                      <a:pt x="642" y="959"/>
                      <a:pt x="678" y="977"/>
                      <a:pt x="713" y="977"/>
                    </a:cubicBezTo>
                    <a:lnTo>
                      <a:pt x="767" y="977"/>
                    </a:lnTo>
                    <a:lnTo>
                      <a:pt x="1942" y="478"/>
                    </a:lnTo>
                    <a:cubicBezTo>
                      <a:pt x="2014" y="442"/>
                      <a:pt x="2031" y="371"/>
                      <a:pt x="2014" y="300"/>
                    </a:cubicBezTo>
                    <a:cubicBezTo>
                      <a:pt x="1988" y="261"/>
                      <a:pt x="1944" y="232"/>
                      <a:pt x="1894" y="232"/>
                    </a:cubicBezTo>
                    <a:cubicBezTo>
                      <a:pt x="1875" y="232"/>
                      <a:pt x="1855" y="236"/>
                      <a:pt x="1835" y="246"/>
                    </a:cubicBezTo>
                    <a:lnTo>
                      <a:pt x="767" y="692"/>
                    </a:lnTo>
                    <a:lnTo>
                      <a:pt x="250" y="50"/>
                    </a:lnTo>
                    <a:cubicBezTo>
                      <a:pt x="229" y="19"/>
                      <a:pt x="191"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09" name="Google Shape;2809;p8"/>
              <p:cNvSpPr/>
              <p:nvPr/>
            </p:nvSpPr>
            <p:spPr>
              <a:xfrm>
                <a:off x="2620619" y="5594485"/>
                <a:ext cx="330851" cy="126006"/>
              </a:xfrm>
              <a:custGeom>
                <a:rect b="b" l="l" r="r" t="t"/>
                <a:pathLst>
                  <a:path extrusionOk="0" h="2375" w="6236">
                    <a:moveTo>
                      <a:pt x="148" y="0"/>
                    </a:moveTo>
                    <a:cubicBezTo>
                      <a:pt x="96" y="0"/>
                      <a:pt x="33" y="35"/>
                      <a:pt x="18" y="94"/>
                    </a:cubicBezTo>
                    <a:cubicBezTo>
                      <a:pt x="0" y="165"/>
                      <a:pt x="36" y="236"/>
                      <a:pt x="107" y="254"/>
                    </a:cubicBezTo>
                    <a:lnTo>
                      <a:pt x="6039" y="2374"/>
                    </a:lnTo>
                    <a:lnTo>
                      <a:pt x="6093" y="2374"/>
                    </a:lnTo>
                    <a:cubicBezTo>
                      <a:pt x="6146" y="2374"/>
                      <a:pt x="6182" y="2338"/>
                      <a:pt x="6199" y="2285"/>
                    </a:cubicBezTo>
                    <a:cubicBezTo>
                      <a:pt x="6235" y="2214"/>
                      <a:pt x="6199" y="2142"/>
                      <a:pt x="6128" y="2125"/>
                    </a:cubicBezTo>
                    <a:lnTo>
                      <a:pt x="178" y="5"/>
                    </a:lnTo>
                    <a:cubicBezTo>
                      <a:pt x="169" y="2"/>
                      <a:pt x="159" y="0"/>
                      <a:pt x="14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0" name="Google Shape;2810;p8"/>
              <p:cNvSpPr/>
              <p:nvPr/>
            </p:nvSpPr>
            <p:spPr>
              <a:xfrm>
                <a:off x="2784078" y="5629448"/>
                <a:ext cx="62976" cy="99531"/>
              </a:xfrm>
              <a:custGeom>
                <a:rect b="b" l="l" r="r" t="t"/>
                <a:pathLst>
                  <a:path extrusionOk="0" h="1876" w="1187">
                    <a:moveTo>
                      <a:pt x="1017" y="0"/>
                    </a:moveTo>
                    <a:cubicBezTo>
                      <a:pt x="1005" y="0"/>
                      <a:pt x="993" y="2"/>
                      <a:pt x="981" y="5"/>
                    </a:cubicBezTo>
                    <a:lnTo>
                      <a:pt x="72" y="468"/>
                    </a:lnTo>
                    <a:cubicBezTo>
                      <a:pt x="19" y="504"/>
                      <a:pt x="1" y="557"/>
                      <a:pt x="1" y="611"/>
                    </a:cubicBezTo>
                    <a:lnTo>
                      <a:pt x="250" y="1769"/>
                    </a:lnTo>
                    <a:cubicBezTo>
                      <a:pt x="268" y="1822"/>
                      <a:pt x="322" y="1875"/>
                      <a:pt x="375" y="1875"/>
                    </a:cubicBezTo>
                    <a:lnTo>
                      <a:pt x="411" y="1858"/>
                    </a:lnTo>
                    <a:cubicBezTo>
                      <a:pt x="482" y="1840"/>
                      <a:pt x="518" y="1769"/>
                      <a:pt x="500" y="1715"/>
                    </a:cubicBezTo>
                    <a:lnTo>
                      <a:pt x="286" y="646"/>
                    </a:lnTo>
                    <a:lnTo>
                      <a:pt x="1105" y="236"/>
                    </a:lnTo>
                    <a:cubicBezTo>
                      <a:pt x="1187" y="155"/>
                      <a:pt x="1135" y="0"/>
                      <a:pt x="10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1" name="Google Shape;2811;p8"/>
              <p:cNvSpPr/>
              <p:nvPr/>
            </p:nvSpPr>
            <p:spPr>
              <a:xfrm>
                <a:off x="2699033" y="5609075"/>
                <a:ext cx="53002" cy="76399"/>
              </a:xfrm>
              <a:custGeom>
                <a:rect b="b" l="l" r="r" t="t"/>
                <a:pathLst>
                  <a:path extrusionOk="0" h="1440" w="999">
                    <a:moveTo>
                      <a:pt x="869" y="1"/>
                    </a:moveTo>
                    <a:cubicBezTo>
                      <a:pt x="851" y="1"/>
                      <a:pt x="834" y="5"/>
                      <a:pt x="820" y="15"/>
                    </a:cubicBezTo>
                    <a:lnTo>
                      <a:pt x="108" y="282"/>
                    </a:lnTo>
                    <a:cubicBezTo>
                      <a:pt x="36" y="300"/>
                      <a:pt x="1" y="371"/>
                      <a:pt x="36" y="442"/>
                    </a:cubicBezTo>
                    <a:lnTo>
                      <a:pt x="375" y="1351"/>
                    </a:lnTo>
                    <a:cubicBezTo>
                      <a:pt x="393" y="1404"/>
                      <a:pt x="428" y="1440"/>
                      <a:pt x="482" y="1440"/>
                    </a:cubicBezTo>
                    <a:cubicBezTo>
                      <a:pt x="499" y="1440"/>
                      <a:pt x="517" y="1440"/>
                      <a:pt x="535" y="1422"/>
                    </a:cubicBezTo>
                    <a:cubicBezTo>
                      <a:pt x="606" y="1404"/>
                      <a:pt x="624" y="1333"/>
                      <a:pt x="606" y="1262"/>
                    </a:cubicBezTo>
                    <a:lnTo>
                      <a:pt x="321" y="478"/>
                    </a:lnTo>
                    <a:lnTo>
                      <a:pt x="909" y="246"/>
                    </a:lnTo>
                    <a:cubicBezTo>
                      <a:pt x="980" y="229"/>
                      <a:pt x="998" y="157"/>
                      <a:pt x="980" y="86"/>
                    </a:cubicBezTo>
                    <a:cubicBezTo>
                      <a:pt x="967" y="34"/>
                      <a:pt x="916" y="1"/>
                      <a:pt x="86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2" name="Google Shape;2812;p8"/>
              <p:cNvSpPr/>
              <p:nvPr/>
            </p:nvSpPr>
            <p:spPr>
              <a:xfrm>
                <a:off x="2620619" y="5278283"/>
                <a:ext cx="150305" cy="325015"/>
              </a:xfrm>
              <a:custGeom>
                <a:rect b="b" l="l" r="r" t="t"/>
                <a:pathLst>
                  <a:path extrusionOk="0" h="6126" w="2833">
                    <a:moveTo>
                      <a:pt x="2687" y="1"/>
                    </a:moveTo>
                    <a:cubicBezTo>
                      <a:pt x="2637" y="1"/>
                      <a:pt x="2591" y="34"/>
                      <a:pt x="2565" y="86"/>
                    </a:cubicBezTo>
                    <a:lnTo>
                      <a:pt x="18" y="5965"/>
                    </a:lnTo>
                    <a:cubicBezTo>
                      <a:pt x="0" y="6018"/>
                      <a:pt x="36" y="6089"/>
                      <a:pt x="89" y="6125"/>
                    </a:cubicBezTo>
                    <a:lnTo>
                      <a:pt x="143" y="6125"/>
                    </a:lnTo>
                    <a:cubicBezTo>
                      <a:pt x="196" y="6125"/>
                      <a:pt x="232" y="6089"/>
                      <a:pt x="249" y="6054"/>
                    </a:cubicBezTo>
                    <a:lnTo>
                      <a:pt x="2797" y="175"/>
                    </a:lnTo>
                    <a:cubicBezTo>
                      <a:pt x="2833" y="122"/>
                      <a:pt x="2797" y="33"/>
                      <a:pt x="2743" y="15"/>
                    </a:cubicBezTo>
                    <a:cubicBezTo>
                      <a:pt x="2724" y="5"/>
                      <a:pt x="2705" y="1"/>
                      <a:pt x="26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3" name="Google Shape;2813;p8"/>
              <p:cNvSpPr/>
              <p:nvPr/>
            </p:nvSpPr>
            <p:spPr>
              <a:xfrm>
                <a:off x="2665980" y="5341152"/>
                <a:ext cx="106269" cy="93907"/>
              </a:xfrm>
              <a:custGeom>
                <a:rect b="b" l="l" r="r" t="t"/>
                <a:pathLst>
                  <a:path extrusionOk="0" h="1770" w="2003">
                    <a:moveTo>
                      <a:pt x="136" y="1"/>
                    </a:moveTo>
                    <a:cubicBezTo>
                      <a:pt x="126" y="1"/>
                      <a:pt x="116" y="2"/>
                      <a:pt x="107" y="6"/>
                    </a:cubicBezTo>
                    <a:cubicBezTo>
                      <a:pt x="36" y="41"/>
                      <a:pt x="0" y="95"/>
                      <a:pt x="18" y="166"/>
                    </a:cubicBezTo>
                    <a:lnTo>
                      <a:pt x="481" y="1680"/>
                    </a:lnTo>
                    <a:cubicBezTo>
                      <a:pt x="499" y="1734"/>
                      <a:pt x="552" y="1769"/>
                      <a:pt x="606" y="1769"/>
                    </a:cubicBezTo>
                    <a:lnTo>
                      <a:pt x="641" y="1769"/>
                    </a:lnTo>
                    <a:lnTo>
                      <a:pt x="1853" y="1413"/>
                    </a:lnTo>
                    <a:cubicBezTo>
                      <a:pt x="2002" y="1380"/>
                      <a:pt x="1950" y="1160"/>
                      <a:pt x="1812" y="1160"/>
                    </a:cubicBezTo>
                    <a:cubicBezTo>
                      <a:pt x="1802" y="1160"/>
                      <a:pt x="1792" y="1161"/>
                      <a:pt x="1782" y="1163"/>
                    </a:cubicBezTo>
                    <a:lnTo>
                      <a:pt x="695" y="1484"/>
                    </a:lnTo>
                    <a:lnTo>
                      <a:pt x="267" y="95"/>
                    </a:lnTo>
                    <a:cubicBezTo>
                      <a:pt x="238" y="36"/>
                      <a:pt x="184" y="1"/>
                      <a:pt x="13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4" name="Google Shape;2814;p8"/>
              <p:cNvSpPr/>
              <p:nvPr/>
            </p:nvSpPr>
            <p:spPr>
              <a:xfrm>
                <a:off x="2630964" y="5456704"/>
                <a:ext cx="92846" cy="56769"/>
              </a:xfrm>
              <a:custGeom>
                <a:rect b="b" l="l" r="r" t="t"/>
                <a:pathLst>
                  <a:path extrusionOk="0" h="1070" w="1750">
                    <a:moveTo>
                      <a:pt x="147" y="1"/>
                    </a:moveTo>
                    <a:cubicBezTo>
                      <a:pt x="128" y="1"/>
                      <a:pt x="108" y="7"/>
                      <a:pt x="90" y="19"/>
                    </a:cubicBezTo>
                    <a:cubicBezTo>
                      <a:pt x="19" y="54"/>
                      <a:pt x="1" y="126"/>
                      <a:pt x="37" y="197"/>
                    </a:cubicBezTo>
                    <a:lnTo>
                      <a:pt x="482" y="998"/>
                    </a:lnTo>
                    <a:cubicBezTo>
                      <a:pt x="500" y="1034"/>
                      <a:pt x="535" y="1070"/>
                      <a:pt x="589" y="1070"/>
                    </a:cubicBezTo>
                    <a:lnTo>
                      <a:pt x="624" y="1070"/>
                    </a:lnTo>
                    <a:lnTo>
                      <a:pt x="1604" y="803"/>
                    </a:lnTo>
                    <a:cubicBezTo>
                      <a:pt x="1749" y="754"/>
                      <a:pt x="1705" y="546"/>
                      <a:pt x="1577" y="546"/>
                    </a:cubicBezTo>
                    <a:cubicBezTo>
                      <a:pt x="1563" y="546"/>
                      <a:pt x="1548" y="548"/>
                      <a:pt x="1533" y="553"/>
                    </a:cubicBezTo>
                    <a:lnTo>
                      <a:pt x="660" y="785"/>
                    </a:lnTo>
                    <a:lnTo>
                      <a:pt x="250" y="72"/>
                    </a:lnTo>
                    <a:cubicBezTo>
                      <a:pt x="227" y="25"/>
                      <a:pt x="187" y="1"/>
                      <a:pt x="1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5" name="Google Shape;2815;p8"/>
              <p:cNvSpPr/>
              <p:nvPr/>
            </p:nvSpPr>
            <p:spPr>
              <a:xfrm>
                <a:off x="2202871" y="5437180"/>
                <a:ext cx="183729" cy="325811"/>
              </a:xfrm>
              <a:custGeom>
                <a:rect b="b" l="l" r="r" t="t"/>
                <a:pathLst>
                  <a:path extrusionOk="0" h="6141" w="3463">
                    <a:moveTo>
                      <a:pt x="3283" y="1"/>
                    </a:moveTo>
                    <a:cubicBezTo>
                      <a:pt x="3238" y="1"/>
                      <a:pt x="3195" y="24"/>
                      <a:pt x="3171" y="84"/>
                    </a:cubicBezTo>
                    <a:lnTo>
                      <a:pt x="36" y="5945"/>
                    </a:lnTo>
                    <a:cubicBezTo>
                      <a:pt x="0" y="5998"/>
                      <a:pt x="18" y="6087"/>
                      <a:pt x="89" y="6123"/>
                    </a:cubicBezTo>
                    <a:cubicBezTo>
                      <a:pt x="107" y="6123"/>
                      <a:pt x="125" y="6123"/>
                      <a:pt x="143" y="6141"/>
                    </a:cubicBezTo>
                    <a:cubicBezTo>
                      <a:pt x="196" y="6123"/>
                      <a:pt x="232" y="6105"/>
                      <a:pt x="250" y="6069"/>
                    </a:cubicBezTo>
                    <a:lnTo>
                      <a:pt x="3403" y="191"/>
                    </a:lnTo>
                    <a:cubicBezTo>
                      <a:pt x="3462" y="96"/>
                      <a:pt x="3371" y="1"/>
                      <a:pt x="32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6" name="Google Shape;2816;p8"/>
              <p:cNvSpPr/>
              <p:nvPr/>
            </p:nvSpPr>
            <p:spPr>
              <a:xfrm>
                <a:off x="2276457" y="5489120"/>
                <a:ext cx="108657" cy="103776"/>
              </a:xfrm>
              <a:custGeom>
                <a:rect b="b" l="l" r="r" t="t"/>
                <a:pathLst>
                  <a:path extrusionOk="0" h="1956" w="2048">
                    <a:moveTo>
                      <a:pt x="143" y="0"/>
                    </a:moveTo>
                    <a:cubicBezTo>
                      <a:pt x="71" y="0"/>
                      <a:pt x="0" y="55"/>
                      <a:pt x="20" y="156"/>
                    </a:cubicBezTo>
                    <a:lnTo>
                      <a:pt x="341" y="1848"/>
                    </a:lnTo>
                    <a:cubicBezTo>
                      <a:pt x="341" y="1884"/>
                      <a:pt x="377" y="1920"/>
                      <a:pt x="412" y="1937"/>
                    </a:cubicBezTo>
                    <a:cubicBezTo>
                      <a:pt x="430" y="1937"/>
                      <a:pt x="448" y="1955"/>
                      <a:pt x="466" y="1955"/>
                    </a:cubicBezTo>
                    <a:cubicBezTo>
                      <a:pt x="484" y="1955"/>
                      <a:pt x="501" y="1937"/>
                      <a:pt x="519" y="1937"/>
                    </a:cubicBezTo>
                    <a:lnTo>
                      <a:pt x="1927" y="1207"/>
                    </a:lnTo>
                    <a:cubicBezTo>
                      <a:pt x="2048" y="1161"/>
                      <a:pt x="1963" y="974"/>
                      <a:pt x="1869" y="974"/>
                    </a:cubicBezTo>
                    <a:cubicBezTo>
                      <a:pt x="1852" y="974"/>
                      <a:pt x="1836" y="980"/>
                      <a:pt x="1820" y="993"/>
                    </a:cubicBezTo>
                    <a:lnTo>
                      <a:pt x="555" y="1634"/>
                    </a:lnTo>
                    <a:lnTo>
                      <a:pt x="270" y="102"/>
                    </a:lnTo>
                    <a:cubicBezTo>
                      <a:pt x="254" y="33"/>
                      <a:pt x="198" y="0"/>
                      <a:pt x="1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7" name="Google Shape;2817;p8"/>
              <p:cNvSpPr/>
              <p:nvPr/>
            </p:nvSpPr>
            <p:spPr>
              <a:xfrm>
                <a:off x="2217036" y="5595387"/>
                <a:ext cx="108710" cy="88230"/>
              </a:xfrm>
              <a:custGeom>
                <a:rect b="b" l="l" r="r" t="t"/>
                <a:pathLst>
                  <a:path extrusionOk="0" h="1663" w="2049">
                    <a:moveTo>
                      <a:pt x="145" y="1"/>
                    </a:moveTo>
                    <a:cubicBezTo>
                      <a:pt x="132" y="1"/>
                      <a:pt x="120" y="2"/>
                      <a:pt x="107" y="6"/>
                    </a:cubicBezTo>
                    <a:cubicBezTo>
                      <a:pt x="36" y="23"/>
                      <a:pt x="0" y="95"/>
                      <a:pt x="18" y="166"/>
                    </a:cubicBezTo>
                    <a:lnTo>
                      <a:pt x="499" y="1573"/>
                    </a:lnTo>
                    <a:cubicBezTo>
                      <a:pt x="517" y="1609"/>
                      <a:pt x="553" y="1627"/>
                      <a:pt x="570" y="1645"/>
                    </a:cubicBezTo>
                    <a:cubicBezTo>
                      <a:pt x="588" y="1662"/>
                      <a:pt x="606" y="1662"/>
                      <a:pt x="624" y="1662"/>
                    </a:cubicBezTo>
                    <a:cubicBezTo>
                      <a:pt x="642" y="1662"/>
                      <a:pt x="677" y="1662"/>
                      <a:pt x="677" y="1645"/>
                    </a:cubicBezTo>
                    <a:lnTo>
                      <a:pt x="1942" y="1110"/>
                    </a:lnTo>
                    <a:cubicBezTo>
                      <a:pt x="2013" y="1074"/>
                      <a:pt x="2049" y="1003"/>
                      <a:pt x="2013" y="932"/>
                    </a:cubicBezTo>
                    <a:cubicBezTo>
                      <a:pt x="2000" y="893"/>
                      <a:pt x="1951" y="864"/>
                      <a:pt x="1904" y="864"/>
                    </a:cubicBezTo>
                    <a:cubicBezTo>
                      <a:pt x="1886" y="864"/>
                      <a:pt x="1868" y="869"/>
                      <a:pt x="1853" y="878"/>
                    </a:cubicBezTo>
                    <a:lnTo>
                      <a:pt x="713" y="1359"/>
                    </a:lnTo>
                    <a:lnTo>
                      <a:pt x="268" y="77"/>
                    </a:lnTo>
                    <a:cubicBezTo>
                      <a:pt x="253" y="33"/>
                      <a:pt x="202" y="1"/>
                      <a:pt x="1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8" name="Google Shape;2818;p8"/>
              <p:cNvSpPr/>
              <p:nvPr/>
            </p:nvSpPr>
            <p:spPr>
              <a:xfrm>
                <a:off x="1835206" y="5536126"/>
                <a:ext cx="190043" cy="334618"/>
              </a:xfrm>
              <a:custGeom>
                <a:rect b="b" l="l" r="r" t="t"/>
                <a:pathLst>
                  <a:path extrusionOk="0" h="6307" w="3582">
                    <a:moveTo>
                      <a:pt x="3430" y="0"/>
                    </a:moveTo>
                    <a:cubicBezTo>
                      <a:pt x="3385" y="0"/>
                      <a:pt x="3338" y="24"/>
                      <a:pt x="3314" y="72"/>
                    </a:cubicBezTo>
                    <a:lnTo>
                      <a:pt x="36" y="6128"/>
                    </a:lnTo>
                    <a:cubicBezTo>
                      <a:pt x="0" y="6182"/>
                      <a:pt x="36" y="6271"/>
                      <a:pt x="89" y="6307"/>
                    </a:cubicBezTo>
                    <a:lnTo>
                      <a:pt x="161" y="6307"/>
                    </a:lnTo>
                    <a:cubicBezTo>
                      <a:pt x="196" y="6307"/>
                      <a:pt x="250" y="6289"/>
                      <a:pt x="268" y="6253"/>
                    </a:cubicBezTo>
                    <a:lnTo>
                      <a:pt x="3545" y="196"/>
                    </a:lnTo>
                    <a:cubicBezTo>
                      <a:pt x="3581" y="125"/>
                      <a:pt x="3563" y="54"/>
                      <a:pt x="3492" y="18"/>
                    </a:cubicBezTo>
                    <a:cubicBezTo>
                      <a:pt x="3474" y="6"/>
                      <a:pt x="3452" y="0"/>
                      <a:pt x="343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9" name="Google Shape;2819;p8"/>
              <p:cNvSpPr/>
              <p:nvPr/>
            </p:nvSpPr>
            <p:spPr>
              <a:xfrm>
                <a:off x="1909747" y="5597774"/>
                <a:ext cx="114546" cy="103776"/>
              </a:xfrm>
              <a:custGeom>
                <a:rect b="b" l="l" r="r" t="t"/>
                <a:pathLst>
                  <a:path extrusionOk="0" h="1956" w="2159">
                    <a:moveTo>
                      <a:pt x="143" y="1"/>
                    </a:moveTo>
                    <a:cubicBezTo>
                      <a:pt x="71" y="1"/>
                      <a:pt x="0" y="56"/>
                      <a:pt x="20" y="157"/>
                    </a:cubicBezTo>
                    <a:lnTo>
                      <a:pt x="341" y="1849"/>
                    </a:lnTo>
                    <a:cubicBezTo>
                      <a:pt x="341" y="1885"/>
                      <a:pt x="359" y="1920"/>
                      <a:pt x="395" y="1938"/>
                    </a:cubicBezTo>
                    <a:cubicBezTo>
                      <a:pt x="412" y="1938"/>
                      <a:pt x="430" y="1956"/>
                      <a:pt x="466" y="1956"/>
                    </a:cubicBezTo>
                    <a:cubicBezTo>
                      <a:pt x="484" y="1956"/>
                      <a:pt x="501" y="1956"/>
                      <a:pt x="519" y="1938"/>
                    </a:cubicBezTo>
                    <a:lnTo>
                      <a:pt x="2069" y="1190"/>
                    </a:lnTo>
                    <a:cubicBezTo>
                      <a:pt x="2140" y="1154"/>
                      <a:pt x="2158" y="1083"/>
                      <a:pt x="2140" y="1029"/>
                    </a:cubicBezTo>
                    <a:cubicBezTo>
                      <a:pt x="2113" y="975"/>
                      <a:pt x="2065" y="952"/>
                      <a:pt x="2012" y="952"/>
                    </a:cubicBezTo>
                    <a:cubicBezTo>
                      <a:pt x="1996" y="952"/>
                      <a:pt x="1979" y="954"/>
                      <a:pt x="1962" y="958"/>
                    </a:cubicBezTo>
                    <a:lnTo>
                      <a:pt x="555" y="1635"/>
                    </a:lnTo>
                    <a:lnTo>
                      <a:pt x="270" y="103"/>
                    </a:lnTo>
                    <a:cubicBezTo>
                      <a:pt x="254" y="33"/>
                      <a:pt x="198" y="1"/>
                      <a:pt x="1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0" name="Google Shape;2820;p8"/>
              <p:cNvSpPr/>
              <p:nvPr/>
            </p:nvSpPr>
            <p:spPr>
              <a:xfrm>
                <a:off x="2863500" y="5661068"/>
                <a:ext cx="64303" cy="91520"/>
              </a:xfrm>
              <a:custGeom>
                <a:rect b="b" l="l" r="r" t="t"/>
                <a:pathLst>
                  <a:path extrusionOk="0" h="1725" w="1212">
                    <a:moveTo>
                      <a:pt x="1072" y="1"/>
                    </a:moveTo>
                    <a:cubicBezTo>
                      <a:pt x="1054" y="1"/>
                      <a:pt x="1035" y="5"/>
                      <a:pt x="1016" y="15"/>
                    </a:cubicBezTo>
                    <a:lnTo>
                      <a:pt x="107" y="353"/>
                    </a:lnTo>
                    <a:cubicBezTo>
                      <a:pt x="18" y="389"/>
                      <a:pt x="0" y="478"/>
                      <a:pt x="36" y="531"/>
                    </a:cubicBezTo>
                    <a:lnTo>
                      <a:pt x="677" y="1671"/>
                    </a:lnTo>
                    <a:cubicBezTo>
                      <a:pt x="695" y="1707"/>
                      <a:pt x="749" y="1725"/>
                      <a:pt x="784" y="1725"/>
                    </a:cubicBezTo>
                    <a:cubicBezTo>
                      <a:pt x="820" y="1725"/>
                      <a:pt x="838" y="1725"/>
                      <a:pt x="855" y="1707"/>
                    </a:cubicBezTo>
                    <a:cubicBezTo>
                      <a:pt x="909" y="1671"/>
                      <a:pt x="944" y="1600"/>
                      <a:pt x="909" y="1547"/>
                    </a:cubicBezTo>
                    <a:lnTo>
                      <a:pt x="339" y="549"/>
                    </a:lnTo>
                    <a:lnTo>
                      <a:pt x="1105" y="246"/>
                    </a:lnTo>
                    <a:cubicBezTo>
                      <a:pt x="1176" y="228"/>
                      <a:pt x="1212" y="139"/>
                      <a:pt x="1176" y="86"/>
                    </a:cubicBezTo>
                    <a:cubicBezTo>
                      <a:pt x="1163" y="34"/>
                      <a:pt x="1121"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1" name="Google Shape;2821;p8"/>
              <p:cNvSpPr/>
              <p:nvPr/>
            </p:nvSpPr>
            <p:spPr>
              <a:xfrm rot="973902">
                <a:off x="1185883" y="4272936"/>
                <a:ext cx="1874267" cy="1927216"/>
              </a:xfrm>
              <a:custGeom>
                <a:rect b="b" l="l" r="r" t="t"/>
                <a:pathLst>
                  <a:path extrusionOk="0" h="36325" w="35327">
                    <a:moveTo>
                      <a:pt x="34123" y="1"/>
                    </a:moveTo>
                    <a:cubicBezTo>
                      <a:pt x="33249" y="1"/>
                      <a:pt x="32228" y="1084"/>
                      <a:pt x="31745" y="1759"/>
                    </a:cubicBezTo>
                    <a:cubicBezTo>
                      <a:pt x="30819" y="3095"/>
                      <a:pt x="30552" y="5144"/>
                      <a:pt x="30623" y="5661"/>
                    </a:cubicBezTo>
                    <a:cubicBezTo>
                      <a:pt x="29715" y="7104"/>
                      <a:pt x="28770" y="8511"/>
                      <a:pt x="27791" y="9883"/>
                    </a:cubicBezTo>
                    <a:cubicBezTo>
                      <a:pt x="28147" y="8475"/>
                      <a:pt x="28450" y="7050"/>
                      <a:pt x="28236" y="5625"/>
                    </a:cubicBezTo>
                    <a:cubicBezTo>
                      <a:pt x="28183" y="5215"/>
                      <a:pt x="28022" y="4806"/>
                      <a:pt x="27737" y="4485"/>
                    </a:cubicBezTo>
                    <a:cubicBezTo>
                      <a:pt x="27557" y="4293"/>
                      <a:pt x="27284" y="4166"/>
                      <a:pt x="27022" y="4166"/>
                    </a:cubicBezTo>
                    <a:cubicBezTo>
                      <a:pt x="26870" y="4166"/>
                      <a:pt x="26721" y="4209"/>
                      <a:pt x="26597" y="4307"/>
                    </a:cubicBezTo>
                    <a:cubicBezTo>
                      <a:pt x="26027" y="4770"/>
                      <a:pt x="25902" y="5465"/>
                      <a:pt x="25885" y="5928"/>
                    </a:cubicBezTo>
                    <a:cubicBezTo>
                      <a:pt x="25778" y="7870"/>
                      <a:pt x="27078" y="9705"/>
                      <a:pt x="27506" y="10257"/>
                    </a:cubicBezTo>
                    <a:cubicBezTo>
                      <a:pt x="26241" y="12003"/>
                      <a:pt x="24905" y="13695"/>
                      <a:pt x="23533" y="15316"/>
                    </a:cubicBezTo>
                    <a:cubicBezTo>
                      <a:pt x="23854" y="14265"/>
                      <a:pt x="23711" y="13143"/>
                      <a:pt x="23533" y="12074"/>
                    </a:cubicBezTo>
                    <a:cubicBezTo>
                      <a:pt x="23497" y="11700"/>
                      <a:pt x="23337" y="11344"/>
                      <a:pt x="23105" y="11041"/>
                    </a:cubicBezTo>
                    <a:cubicBezTo>
                      <a:pt x="22859" y="10781"/>
                      <a:pt x="22509" y="10647"/>
                      <a:pt x="22158" y="10647"/>
                    </a:cubicBezTo>
                    <a:cubicBezTo>
                      <a:pt x="22051" y="10647"/>
                      <a:pt x="21944" y="10659"/>
                      <a:pt x="21841" y="10684"/>
                    </a:cubicBezTo>
                    <a:cubicBezTo>
                      <a:pt x="21502" y="10773"/>
                      <a:pt x="21253" y="11023"/>
                      <a:pt x="21182" y="11344"/>
                    </a:cubicBezTo>
                    <a:cubicBezTo>
                      <a:pt x="21146" y="11629"/>
                      <a:pt x="21182" y="11931"/>
                      <a:pt x="21271" y="12199"/>
                    </a:cubicBezTo>
                    <a:cubicBezTo>
                      <a:pt x="21520" y="13089"/>
                      <a:pt x="21805" y="13980"/>
                      <a:pt x="22144" y="14871"/>
                    </a:cubicBezTo>
                    <a:cubicBezTo>
                      <a:pt x="22322" y="15316"/>
                      <a:pt x="22553" y="15744"/>
                      <a:pt x="22803" y="16153"/>
                    </a:cubicBezTo>
                    <a:cubicBezTo>
                      <a:pt x="21110" y="18095"/>
                      <a:pt x="19382" y="19930"/>
                      <a:pt x="17601" y="21694"/>
                    </a:cubicBezTo>
                    <a:cubicBezTo>
                      <a:pt x="17957" y="20856"/>
                      <a:pt x="18973" y="18238"/>
                      <a:pt x="18581" y="16403"/>
                    </a:cubicBezTo>
                    <a:cubicBezTo>
                      <a:pt x="18474" y="15940"/>
                      <a:pt x="18313" y="15138"/>
                      <a:pt x="17850" y="15102"/>
                    </a:cubicBezTo>
                    <a:cubicBezTo>
                      <a:pt x="17820" y="15100"/>
                      <a:pt x="17790" y="15098"/>
                      <a:pt x="17761" y="15098"/>
                    </a:cubicBezTo>
                    <a:cubicBezTo>
                      <a:pt x="16592" y="15098"/>
                      <a:pt x="16373" y="17163"/>
                      <a:pt x="16443" y="18380"/>
                    </a:cubicBezTo>
                    <a:cubicBezTo>
                      <a:pt x="16514" y="19592"/>
                      <a:pt x="16977" y="20732"/>
                      <a:pt x="17458" y="21836"/>
                    </a:cubicBezTo>
                    <a:cubicBezTo>
                      <a:pt x="15428" y="23831"/>
                      <a:pt x="13379" y="25720"/>
                      <a:pt x="11348" y="27448"/>
                    </a:cubicBezTo>
                    <a:cubicBezTo>
                      <a:pt x="11740" y="26610"/>
                      <a:pt x="12061" y="25720"/>
                      <a:pt x="12310" y="24811"/>
                    </a:cubicBezTo>
                    <a:cubicBezTo>
                      <a:pt x="12773" y="22941"/>
                      <a:pt x="12791" y="20910"/>
                      <a:pt x="11704" y="20821"/>
                    </a:cubicBezTo>
                    <a:cubicBezTo>
                      <a:pt x="11696" y="20820"/>
                      <a:pt x="11687" y="20820"/>
                      <a:pt x="11679" y="20820"/>
                    </a:cubicBezTo>
                    <a:cubicBezTo>
                      <a:pt x="10867" y="20820"/>
                      <a:pt x="10030" y="23345"/>
                      <a:pt x="10065" y="24526"/>
                    </a:cubicBezTo>
                    <a:cubicBezTo>
                      <a:pt x="10119" y="25666"/>
                      <a:pt x="10404" y="26789"/>
                      <a:pt x="10920" y="27804"/>
                    </a:cubicBezTo>
                    <a:cubicBezTo>
                      <a:pt x="9014" y="29425"/>
                      <a:pt x="7144" y="30921"/>
                      <a:pt x="5327" y="32293"/>
                    </a:cubicBezTo>
                    <a:cubicBezTo>
                      <a:pt x="5772" y="31438"/>
                      <a:pt x="6716" y="29354"/>
                      <a:pt x="6823" y="26984"/>
                    </a:cubicBezTo>
                    <a:cubicBezTo>
                      <a:pt x="6841" y="26593"/>
                      <a:pt x="6770" y="26218"/>
                      <a:pt x="6609" y="25880"/>
                    </a:cubicBezTo>
                    <a:cubicBezTo>
                      <a:pt x="6455" y="25554"/>
                      <a:pt x="6135" y="25327"/>
                      <a:pt x="5761" y="25327"/>
                    </a:cubicBezTo>
                    <a:cubicBezTo>
                      <a:pt x="5747" y="25327"/>
                      <a:pt x="5733" y="25327"/>
                      <a:pt x="5719" y="25328"/>
                    </a:cubicBezTo>
                    <a:cubicBezTo>
                      <a:pt x="5184" y="25363"/>
                      <a:pt x="4899" y="25951"/>
                      <a:pt x="4739" y="26468"/>
                    </a:cubicBezTo>
                    <a:cubicBezTo>
                      <a:pt x="4240" y="28178"/>
                      <a:pt x="4258" y="30013"/>
                      <a:pt x="4757" y="31741"/>
                    </a:cubicBezTo>
                    <a:cubicBezTo>
                      <a:pt x="4846" y="32008"/>
                      <a:pt x="4935" y="32258"/>
                      <a:pt x="5024" y="32525"/>
                    </a:cubicBezTo>
                    <a:cubicBezTo>
                      <a:pt x="3314" y="33825"/>
                      <a:pt x="1639" y="35019"/>
                      <a:pt x="72" y="36105"/>
                    </a:cubicBezTo>
                    <a:cubicBezTo>
                      <a:pt x="18" y="36141"/>
                      <a:pt x="0" y="36212"/>
                      <a:pt x="36" y="36266"/>
                    </a:cubicBezTo>
                    <a:cubicBezTo>
                      <a:pt x="67" y="36307"/>
                      <a:pt x="105" y="36325"/>
                      <a:pt x="141" y="36325"/>
                    </a:cubicBezTo>
                    <a:cubicBezTo>
                      <a:pt x="167" y="36325"/>
                      <a:pt x="192" y="36316"/>
                      <a:pt x="214" y="36301"/>
                    </a:cubicBezTo>
                    <a:cubicBezTo>
                      <a:pt x="1817" y="35215"/>
                      <a:pt x="3510" y="34003"/>
                      <a:pt x="5256" y="32667"/>
                    </a:cubicBezTo>
                    <a:cubicBezTo>
                      <a:pt x="5523" y="32774"/>
                      <a:pt x="5790" y="32881"/>
                      <a:pt x="6057" y="32988"/>
                    </a:cubicBezTo>
                    <a:cubicBezTo>
                      <a:pt x="7115" y="33378"/>
                      <a:pt x="8221" y="33572"/>
                      <a:pt x="9329" y="33572"/>
                    </a:cubicBezTo>
                    <a:cubicBezTo>
                      <a:pt x="9993" y="33572"/>
                      <a:pt x="10658" y="33502"/>
                      <a:pt x="11312" y="33362"/>
                    </a:cubicBezTo>
                    <a:cubicBezTo>
                      <a:pt x="11847" y="33255"/>
                      <a:pt x="12435" y="32988"/>
                      <a:pt x="12542" y="32453"/>
                    </a:cubicBezTo>
                    <a:cubicBezTo>
                      <a:pt x="12559" y="32079"/>
                      <a:pt x="12363" y="31705"/>
                      <a:pt x="12043" y="31527"/>
                    </a:cubicBezTo>
                    <a:cubicBezTo>
                      <a:pt x="11704" y="31349"/>
                      <a:pt x="11330" y="31242"/>
                      <a:pt x="10956" y="31242"/>
                    </a:cubicBezTo>
                    <a:cubicBezTo>
                      <a:pt x="9175" y="31242"/>
                      <a:pt x="7393" y="31598"/>
                      <a:pt x="5754" y="32293"/>
                    </a:cubicBezTo>
                    <a:cubicBezTo>
                      <a:pt x="7482" y="30975"/>
                      <a:pt x="9246" y="29550"/>
                      <a:pt x="11045" y="28036"/>
                    </a:cubicBezTo>
                    <a:lnTo>
                      <a:pt x="11045" y="28053"/>
                    </a:lnTo>
                    <a:lnTo>
                      <a:pt x="11063" y="28018"/>
                    </a:lnTo>
                    <a:lnTo>
                      <a:pt x="11170" y="27911"/>
                    </a:lnTo>
                    <a:cubicBezTo>
                      <a:pt x="12167" y="28499"/>
                      <a:pt x="13290" y="28891"/>
                      <a:pt x="14448" y="29033"/>
                    </a:cubicBezTo>
                    <a:cubicBezTo>
                      <a:pt x="14531" y="29041"/>
                      <a:pt x="14622" y="29044"/>
                      <a:pt x="14719" y="29044"/>
                    </a:cubicBezTo>
                    <a:cubicBezTo>
                      <a:pt x="15996" y="29044"/>
                      <a:pt x="18260" y="28404"/>
                      <a:pt x="18260" y="27626"/>
                    </a:cubicBezTo>
                    <a:cubicBezTo>
                      <a:pt x="18248" y="26886"/>
                      <a:pt x="17303" y="26592"/>
                      <a:pt x="16100" y="26592"/>
                    </a:cubicBezTo>
                    <a:cubicBezTo>
                      <a:pt x="15535" y="26592"/>
                      <a:pt x="14914" y="26657"/>
                      <a:pt x="14305" y="26771"/>
                    </a:cubicBezTo>
                    <a:cubicBezTo>
                      <a:pt x="13379" y="26949"/>
                      <a:pt x="12453" y="27216"/>
                      <a:pt x="11562" y="27572"/>
                    </a:cubicBezTo>
                    <a:cubicBezTo>
                      <a:pt x="13593" y="25827"/>
                      <a:pt x="15659" y="23956"/>
                      <a:pt x="17672" y="21943"/>
                    </a:cubicBezTo>
                    <a:cubicBezTo>
                      <a:pt x="18919" y="22477"/>
                      <a:pt x="20237" y="22798"/>
                      <a:pt x="21573" y="22923"/>
                    </a:cubicBezTo>
                    <a:cubicBezTo>
                      <a:pt x="21748" y="22936"/>
                      <a:pt x="21925" y="22944"/>
                      <a:pt x="22101" y="22944"/>
                    </a:cubicBezTo>
                    <a:cubicBezTo>
                      <a:pt x="22662" y="22944"/>
                      <a:pt x="23219" y="22856"/>
                      <a:pt x="23693" y="22531"/>
                    </a:cubicBezTo>
                    <a:cubicBezTo>
                      <a:pt x="23996" y="22317"/>
                      <a:pt x="24281" y="21907"/>
                      <a:pt x="24174" y="21498"/>
                    </a:cubicBezTo>
                    <a:cubicBezTo>
                      <a:pt x="24067" y="21088"/>
                      <a:pt x="23622" y="20928"/>
                      <a:pt x="23266" y="20856"/>
                    </a:cubicBezTo>
                    <a:cubicBezTo>
                      <a:pt x="23091" y="20822"/>
                      <a:pt x="22890" y="20806"/>
                      <a:pt x="22670" y="20806"/>
                    </a:cubicBezTo>
                    <a:cubicBezTo>
                      <a:pt x="21073" y="20806"/>
                      <a:pt x="18484" y="21619"/>
                      <a:pt x="17779" y="21854"/>
                    </a:cubicBezTo>
                    <a:cubicBezTo>
                      <a:pt x="19525" y="20108"/>
                      <a:pt x="21253" y="18291"/>
                      <a:pt x="22927" y="16367"/>
                    </a:cubicBezTo>
                    <a:lnTo>
                      <a:pt x="22945" y="16421"/>
                    </a:lnTo>
                    <a:cubicBezTo>
                      <a:pt x="22981" y="16367"/>
                      <a:pt x="23016" y="16314"/>
                      <a:pt x="23052" y="16278"/>
                    </a:cubicBezTo>
                    <a:cubicBezTo>
                      <a:pt x="24406" y="17133"/>
                      <a:pt x="25974" y="17632"/>
                      <a:pt x="27595" y="17685"/>
                    </a:cubicBezTo>
                    <a:cubicBezTo>
                      <a:pt x="27605" y="17686"/>
                      <a:pt x="27616" y="17686"/>
                      <a:pt x="27629" y="17686"/>
                    </a:cubicBezTo>
                    <a:cubicBezTo>
                      <a:pt x="27990" y="17686"/>
                      <a:pt x="29088" y="17423"/>
                      <a:pt x="28984" y="16492"/>
                    </a:cubicBezTo>
                    <a:cubicBezTo>
                      <a:pt x="28913" y="15922"/>
                      <a:pt x="27987" y="15405"/>
                      <a:pt x="27025" y="15405"/>
                    </a:cubicBezTo>
                    <a:cubicBezTo>
                      <a:pt x="25724" y="15441"/>
                      <a:pt x="24442" y="15655"/>
                      <a:pt x="23212" y="16046"/>
                    </a:cubicBezTo>
                    <a:cubicBezTo>
                      <a:pt x="24727" y="14283"/>
                      <a:pt x="26205" y="12448"/>
                      <a:pt x="27612" y="10524"/>
                    </a:cubicBezTo>
                    <a:cubicBezTo>
                      <a:pt x="29032" y="11242"/>
                      <a:pt x="30608" y="11616"/>
                      <a:pt x="32208" y="11616"/>
                    </a:cubicBezTo>
                    <a:cubicBezTo>
                      <a:pt x="32315" y="11616"/>
                      <a:pt x="32422" y="11614"/>
                      <a:pt x="32529" y="11611"/>
                    </a:cubicBezTo>
                    <a:cubicBezTo>
                      <a:pt x="32957" y="11593"/>
                      <a:pt x="33438" y="11539"/>
                      <a:pt x="33723" y="11201"/>
                    </a:cubicBezTo>
                    <a:cubicBezTo>
                      <a:pt x="34043" y="10827"/>
                      <a:pt x="33972" y="10257"/>
                      <a:pt x="33705" y="9847"/>
                    </a:cubicBezTo>
                    <a:cubicBezTo>
                      <a:pt x="33384" y="9366"/>
                      <a:pt x="32850" y="8956"/>
                      <a:pt x="32262" y="8956"/>
                    </a:cubicBezTo>
                    <a:cubicBezTo>
                      <a:pt x="32244" y="8956"/>
                      <a:pt x="32225" y="8956"/>
                      <a:pt x="32207" y="8956"/>
                    </a:cubicBezTo>
                    <a:cubicBezTo>
                      <a:pt x="30321" y="8956"/>
                      <a:pt x="28532" y="9851"/>
                      <a:pt x="27808" y="10257"/>
                    </a:cubicBezTo>
                    <a:cubicBezTo>
                      <a:pt x="28859" y="8796"/>
                      <a:pt x="29875" y="7300"/>
                      <a:pt x="30837" y="5768"/>
                    </a:cubicBezTo>
                    <a:cubicBezTo>
                      <a:pt x="32636" y="5518"/>
                      <a:pt x="35112" y="3772"/>
                      <a:pt x="35273" y="1920"/>
                    </a:cubicBezTo>
                    <a:cubicBezTo>
                      <a:pt x="35326" y="1581"/>
                      <a:pt x="35290" y="1243"/>
                      <a:pt x="35201" y="904"/>
                    </a:cubicBezTo>
                    <a:cubicBezTo>
                      <a:pt x="34925" y="248"/>
                      <a:pt x="34541" y="1"/>
                      <a:pt x="341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22" name="Google Shape;2822;p8"/>
              <p:cNvGrpSpPr/>
              <p:nvPr/>
            </p:nvGrpSpPr>
            <p:grpSpPr>
              <a:xfrm>
                <a:off x="93335" y="4582373"/>
                <a:ext cx="2547224" cy="1454715"/>
                <a:chOff x="93335" y="4582373"/>
                <a:chExt cx="2547224" cy="1454715"/>
              </a:xfrm>
            </p:grpSpPr>
            <p:sp>
              <p:nvSpPr>
                <p:cNvPr id="2823" name="Google Shape;2823;p8"/>
                <p:cNvSpPr/>
                <p:nvPr/>
              </p:nvSpPr>
              <p:spPr>
                <a:xfrm>
                  <a:off x="93335" y="4582373"/>
                  <a:ext cx="2547224" cy="1454715"/>
                </a:xfrm>
                <a:custGeom>
                  <a:rect b="b" l="l" r="r" t="t"/>
                  <a:pathLst>
                    <a:path extrusionOk="0" h="27419" w="48011">
                      <a:moveTo>
                        <a:pt x="42709" y="0"/>
                      </a:moveTo>
                      <a:cubicBezTo>
                        <a:pt x="42609" y="0"/>
                        <a:pt x="42509" y="24"/>
                        <a:pt x="42416" y="74"/>
                      </a:cubicBezTo>
                      <a:cubicBezTo>
                        <a:pt x="39085" y="1606"/>
                        <a:pt x="36502" y="4403"/>
                        <a:pt x="35237" y="7823"/>
                      </a:cubicBezTo>
                      <a:cubicBezTo>
                        <a:pt x="34991" y="8493"/>
                        <a:pt x="34622" y="9302"/>
                        <a:pt x="33941" y="9302"/>
                      </a:cubicBezTo>
                      <a:cubicBezTo>
                        <a:pt x="33934" y="9302"/>
                        <a:pt x="33926" y="9302"/>
                        <a:pt x="33919" y="9302"/>
                      </a:cubicBezTo>
                      <a:cubicBezTo>
                        <a:pt x="34026" y="7681"/>
                        <a:pt x="34596" y="6131"/>
                        <a:pt x="35558" y="4848"/>
                      </a:cubicBezTo>
                      <a:cubicBezTo>
                        <a:pt x="36181" y="4029"/>
                        <a:pt x="36947" y="3316"/>
                        <a:pt x="37304" y="2354"/>
                      </a:cubicBezTo>
                      <a:cubicBezTo>
                        <a:pt x="37393" y="2158"/>
                        <a:pt x="37375" y="1944"/>
                        <a:pt x="37268" y="1784"/>
                      </a:cubicBezTo>
                      <a:cubicBezTo>
                        <a:pt x="37162" y="1602"/>
                        <a:pt x="36998" y="1533"/>
                        <a:pt x="36815" y="1533"/>
                      </a:cubicBezTo>
                      <a:cubicBezTo>
                        <a:pt x="36569" y="1533"/>
                        <a:pt x="36289" y="1659"/>
                        <a:pt x="36075" y="1802"/>
                      </a:cubicBezTo>
                      <a:cubicBezTo>
                        <a:pt x="33438" y="3530"/>
                        <a:pt x="31603" y="6220"/>
                        <a:pt x="30944" y="9302"/>
                      </a:cubicBezTo>
                      <a:cubicBezTo>
                        <a:pt x="30944" y="9302"/>
                        <a:pt x="30000" y="11582"/>
                        <a:pt x="29465" y="12312"/>
                      </a:cubicBezTo>
                      <a:cubicBezTo>
                        <a:pt x="29329" y="12518"/>
                        <a:pt x="29097" y="12734"/>
                        <a:pt x="28868" y="12734"/>
                      </a:cubicBezTo>
                      <a:cubicBezTo>
                        <a:pt x="28799" y="12734"/>
                        <a:pt x="28730" y="12714"/>
                        <a:pt x="28664" y="12669"/>
                      </a:cubicBezTo>
                      <a:cubicBezTo>
                        <a:pt x="28521" y="12544"/>
                        <a:pt x="28450" y="12366"/>
                        <a:pt x="28468" y="12188"/>
                      </a:cubicBezTo>
                      <a:cubicBezTo>
                        <a:pt x="28788" y="9783"/>
                        <a:pt x="30178" y="7698"/>
                        <a:pt x="31176" y="5489"/>
                      </a:cubicBezTo>
                      <a:cubicBezTo>
                        <a:pt x="31282" y="5258"/>
                        <a:pt x="31372" y="4991"/>
                        <a:pt x="31176" y="4741"/>
                      </a:cubicBezTo>
                      <a:cubicBezTo>
                        <a:pt x="31049" y="4602"/>
                        <a:pt x="30867" y="4525"/>
                        <a:pt x="30677" y="4525"/>
                      </a:cubicBezTo>
                      <a:cubicBezTo>
                        <a:pt x="30600" y="4525"/>
                        <a:pt x="30522" y="4538"/>
                        <a:pt x="30445" y="4563"/>
                      </a:cubicBezTo>
                      <a:cubicBezTo>
                        <a:pt x="28646" y="5133"/>
                        <a:pt x="27916" y="7075"/>
                        <a:pt x="27363" y="8821"/>
                      </a:cubicBezTo>
                      <a:cubicBezTo>
                        <a:pt x="26971" y="10032"/>
                        <a:pt x="26580" y="11243"/>
                        <a:pt x="26205" y="12473"/>
                      </a:cubicBezTo>
                      <a:cubicBezTo>
                        <a:pt x="25814" y="13648"/>
                        <a:pt x="25261" y="15020"/>
                        <a:pt x="24050" y="15323"/>
                      </a:cubicBezTo>
                      <a:cubicBezTo>
                        <a:pt x="23965" y="15342"/>
                        <a:pt x="23876" y="15355"/>
                        <a:pt x="23788" y="15355"/>
                      </a:cubicBezTo>
                      <a:cubicBezTo>
                        <a:pt x="23547" y="15355"/>
                        <a:pt x="23317" y="15258"/>
                        <a:pt x="23213" y="14931"/>
                      </a:cubicBezTo>
                      <a:cubicBezTo>
                        <a:pt x="23159" y="14735"/>
                        <a:pt x="23159" y="14557"/>
                        <a:pt x="23213" y="14379"/>
                      </a:cubicBezTo>
                      <a:cubicBezTo>
                        <a:pt x="23694" y="12508"/>
                        <a:pt x="24424" y="10709"/>
                        <a:pt x="25386" y="9052"/>
                      </a:cubicBezTo>
                      <a:cubicBezTo>
                        <a:pt x="25707" y="8518"/>
                        <a:pt x="26045" y="7948"/>
                        <a:pt x="25956" y="7324"/>
                      </a:cubicBezTo>
                      <a:cubicBezTo>
                        <a:pt x="25903" y="7004"/>
                        <a:pt x="25707" y="6719"/>
                        <a:pt x="25404" y="6576"/>
                      </a:cubicBezTo>
                      <a:cubicBezTo>
                        <a:pt x="25286" y="6520"/>
                        <a:pt x="25177" y="6496"/>
                        <a:pt x="25076" y="6496"/>
                      </a:cubicBezTo>
                      <a:cubicBezTo>
                        <a:pt x="24824" y="6496"/>
                        <a:pt x="24619" y="6643"/>
                        <a:pt x="24442" y="6808"/>
                      </a:cubicBezTo>
                      <a:cubicBezTo>
                        <a:pt x="23230" y="7930"/>
                        <a:pt x="22999" y="9711"/>
                        <a:pt x="22625" y="11315"/>
                      </a:cubicBezTo>
                      <a:cubicBezTo>
                        <a:pt x="22286" y="12776"/>
                        <a:pt x="21787" y="14183"/>
                        <a:pt x="21111" y="15501"/>
                      </a:cubicBezTo>
                      <a:cubicBezTo>
                        <a:pt x="20630" y="16445"/>
                        <a:pt x="19917" y="17443"/>
                        <a:pt x="18866" y="17478"/>
                      </a:cubicBezTo>
                      <a:cubicBezTo>
                        <a:pt x="18777" y="17478"/>
                        <a:pt x="18670" y="17461"/>
                        <a:pt x="18599" y="17407"/>
                      </a:cubicBezTo>
                      <a:cubicBezTo>
                        <a:pt x="18510" y="17354"/>
                        <a:pt x="18456" y="17265"/>
                        <a:pt x="18438" y="17176"/>
                      </a:cubicBezTo>
                      <a:cubicBezTo>
                        <a:pt x="18242" y="16552"/>
                        <a:pt x="18599" y="15911"/>
                        <a:pt x="18955" y="15376"/>
                      </a:cubicBezTo>
                      <a:cubicBezTo>
                        <a:pt x="20327" y="13292"/>
                        <a:pt x="21912" y="11226"/>
                        <a:pt x="22358" y="8767"/>
                      </a:cubicBezTo>
                      <a:cubicBezTo>
                        <a:pt x="22411" y="8518"/>
                        <a:pt x="22447" y="8233"/>
                        <a:pt x="22162" y="8055"/>
                      </a:cubicBezTo>
                      <a:cubicBezTo>
                        <a:pt x="22055" y="7983"/>
                        <a:pt x="21930" y="7948"/>
                        <a:pt x="21803" y="7948"/>
                      </a:cubicBezTo>
                      <a:cubicBezTo>
                        <a:pt x="21676" y="7948"/>
                        <a:pt x="21547" y="7983"/>
                        <a:pt x="21431" y="8055"/>
                      </a:cubicBezTo>
                      <a:cubicBezTo>
                        <a:pt x="19810" y="9034"/>
                        <a:pt x="18652" y="10602"/>
                        <a:pt x="17779" y="12277"/>
                      </a:cubicBezTo>
                      <a:cubicBezTo>
                        <a:pt x="16960" y="13844"/>
                        <a:pt x="16390" y="15519"/>
                        <a:pt x="15731" y="17176"/>
                      </a:cubicBezTo>
                      <a:cubicBezTo>
                        <a:pt x="15624" y="17478"/>
                        <a:pt x="15446" y="17817"/>
                        <a:pt x="15107" y="17853"/>
                      </a:cubicBezTo>
                      <a:cubicBezTo>
                        <a:pt x="15091" y="17854"/>
                        <a:pt x="15076" y="17854"/>
                        <a:pt x="15060" y="17854"/>
                      </a:cubicBezTo>
                      <a:cubicBezTo>
                        <a:pt x="14831" y="17854"/>
                        <a:pt x="14636" y="17733"/>
                        <a:pt x="14519" y="17550"/>
                      </a:cubicBezTo>
                      <a:cubicBezTo>
                        <a:pt x="14323" y="17193"/>
                        <a:pt x="14377" y="16802"/>
                        <a:pt x="14484" y="16427"/>
                      </a:cubicBezTo>
                      <a:cubicBezTo>
                        <a:pt x="15000" y="14486"/>
                        <a:pt x="16372" y="12882"/>
                        <a:pt x="17494" y="11226"/>
                      </a:cubicBezTo>
                      <a:cubicBezTo>
                        <a:pt x="17690" y="10976"/>
                        <a:pt x="17726" y="10638"/>
                        <a:pt x="17619" y="10335"/>
                      </a:cubicBezTo>
                      <a:cubicBezTo>
                        <a:pt x="17491" y="10022"/>
                        <a:pt x="17225" y="9901"/>
                        <a:pt x="16923" y="9901"/>
                      </a:cubicBezTo>
                      <a:cubicBezTo>
                        <a:pt x="16555" y="9901"/>
                        <a:pt x="16131" y="10082"/>
                        <a:pt x="15837" y="10317"/>
                      </a:cubicBezTo>
                      <a:cubicBezTo>
                        <a:pt x="14003" y="11778"/>
                        <a:pt x="13361" y="14236"/>
                        <a:pt x="12079" y="16178"/>
                      </a:cubicBezTo>
                      <a:cubicBezTo>
                        <a:pt x="11883" y="16481"/>
                        <a:pt x="11651" y="16802"/>
                        <a:pt x="11277" y="16873"/>
                      </a:cubicBezTo>
                      <a:cubicBezTo>
                        <a:pt x="11233" y="16888"/>
                        <a:pt x="11187" y="16894"/>
                        <a:pt x="11142" y="16894"/>
                      </a:cubicBezTo>
                      <a:cubicBezTo>
                        <a:pt x="11021" y="16894"/>
                        <a:pt x="10899" y="16848"/>
                        <a:pt x="10796" y="16784"/>
                      </a:cubicBezTo>
                      <a:cubicBezTo>
                        <a:pt x="10547" y="16588"/>
                        <a:pt x="10582" y="16321"/>
                        <a:pt x="10654" y="16071"/>
                      </a:cubicBezTo>
                      <a:cubicBezTo>
                        <a:pt x="10849" y="15198"/>
                        <a:pt x="11224" y="14361"/>
                        <a:pt x="11740" y="13631"/>
                      </a:cubicBezTo>
                      <a:cubicBezTo>
                        <a:pt x="12025" y="13292"/>
                        <a:pt x="12275" y="12918"/>
                        <a:pt x="12471" y="12526"/>
                      </a:cubicBezTo>
                      <a:cubicBezTo>
                        <a:pt x="12684" y="11992"/>
                        <a:pt x="12631" y="11279"/>
                        <a:pt x="11990" y="11012"/>
                      </a:cubicBezTo>
                      <a:cubicBezTo>
                        <a:pt x="11864" y="10967"/>
                        <a:pt x="11728" y="10945"/>
                        <a:pt x="11593" y="10945"/>
                      </a:cubicBezTo>
                      <a:cubicBezTo>
                        <a:pt x="11403" y="10945"/>
                        <a:pt x="11212" y="10990"/>
                        <a:pt x="11045" y="11083"/>
                      </a:cubicBezTo>
                      <a:cubicBezTo>
                        <a:pt x="10422" y="11386"/>
                        <a:pt x="10119" y="12009"/>
                        <a:pt x="9852" y="12633"/>
                      </a:cubicBezTo>
                      <a:cubicBezTo>
                        <a:pt x="9264" y="13987"/>
                        <a:pt x="8783" y="15394"/>
                        <a:pt x="8409" y="16819"/>
                      </a:cubicBezTo>
                      <a:cubicBezTo>
                        <a:pt x="8320" y="17158"/>
                        <a:pt x="8124" y="17443"/>
                        <a:pt x="7839" y="17639"/>
                      </a:cubicBezTo>
                      <a:cubicBezTo>
                        <a:pt x="7666" y="17749"/>
                        <a:pt x="7499" y="17797"/>
                        <a:pt x="7343" y="17797"/>
                      </a:cubicBezTo>
                      <a:cubicBezTo>
                        <a:pt x="6742" y="17797"/>
                        <a:pt x="6307" y="17085"/>
                        <a:pt x="6378" y="16463"/>
                      </a:cubicBezTo>
                      <a:cubicBezTo>
                        <a:pt x="6467" y="15697"/>
                        <a:pt x="7055" y="15091"/>
                        <a:pt x="7447" y="14450"/>
                      </a:cubicBezTo>
                      <a:cubicBezTo>
                        <a:pt x="7572" y="14236"/>
                        <a:pt x="7625" y="14005"/>
                        <a:pt x="7589" y="13755"/>
                      </a:cubicBezTo>
                      <a:cubicBezTo>
                        <a:pt x="7519" y="13355"/>
                        <a:pt x="7199" y="13196"/>
                        <a:pt x="6856" y="13196"/>
                      </a:cubicBezTo>
                      <a:cubicBezTo>
                        <a:pt x="6681" y="13196"/>
                        <a:pt x="6499" y="13238"/>
                        <a:pt x="6342" y="13310"/>
                      </a:cubicBezTo>
                      <a:cubicBezTo>
                        <a:pt x="5666" y="13613"/>
                        <a:pt x="5256" y="14272"/>
                        <a:pt x="4935" y="14931"/>
                      </a:cubicBezTo>
                      <a:cubicBezTo>
                        <a:pt x="4614" y="15590"/>
                        <a:pt x="4329" y="16285"/>
                        <a:pt x="3831" y="16802"/>
                      </a:cubicBezTo>
                      <a:cubicBezTo>
                        <a:pt x="3667" y="16959"/>
                        <a:pt x="3339" y="17022"/>
                        <a:pt x="2947" y="17022"/>
                      </a:cubicBezTo>
                      <a:cubicBezTo>
                        <a:pt x="2097" y="17022"/>
                        <a:pt x="949" y="16726"/>
                        <a:pt x="535" y="16445"/>
                      </a:cubicBezTo>
                      <a:lnTo>
                        <a:pt x="1" y="17193"/>
                      </a:lnTo>
                      <a:cubicBezTo>
                        <a:pt x="1052" y="17977"/>
                        <a:pt x="3029" y="19492"/>
                        <a:pt x="3261" y="20792"/>
                      </a:cubicBezTo>
                      <a:cubicBezTo>
                        <a:pt x="3474" y="21950"/>
                        <a:pt x="3385" y="23393"/>
                        <a:pt x="4401" y="24034"/>
                      </a:cubicBezTo>
                      <a:cubicBezTo>
                        <a:pt x="4541" y="24143"/>
                        <a:pt x="4722" y="24198"/>
                        <a:pt x="4909" y="24198"/>
                      </a:cubicBezTo>
                      <a:cubicBezTo>
                        <a:pt x="4935" y="24198"/>
                        <a:pt x="4962" y="24197"/>
                        <a:pt x="4989" y="24194"/>
                      </a:cubicBezTo>
                      <a:cubicBezTo>
                        <a:pt x="5630" y="24123"/>
                        <a:pt x="5772" y="23286"/>
                        <a:pt x="5737" y="22662"/>
                      </a:cubicBezTo>
                      <a:cubicBezTo>
                        <a:pt x="5666" y="21843"/>
                        <a:pt x="5576" y="21041"/>
                        <a:pt x="5416" y="20240"/>
                      </a:cubicBezTo>
                      <a:cubicBezTo>
                        <a:pt x="5363" y="20079"/>
                        <a:pt x="5381" y="19901"/>
                        <a:pt x="5470" y="19741"/>
                      </a:cubicBezTo>
                      <a:cubicBezTo>
                        <a:pt x="5550" y="19661"/>
                        <a:pt x="5657" y="19621"/>
                        <a:pt x="5766" y="19621"/>
                      </a:cubicBezTo>
                      <a:cubicBezTo>
                        <a:pt x="5875" y="19621"/>
                        <a:pt x="5986" y="19661"/>
                        <a:pt x="6075" y="19741"/>
                      </a:cubicBezTo>
                      <a:cubicBezTo>
                        <a:pt x="6218" y="19901"/>
                        <a:pt x="6325" y="20115"/>
                        <a:pt x="6360" y="20329"/>
                      </a:cubicBezTo>
                      <a:cubicBezTo>
                        <a:pt x="6948" y="22431"/>
                        <a:pt x="7215" y="24711"/>
                        <a:pt x="8534" y="26439"/>
                      </a:cubicBezTo>
                      <a:cubicBezTo>
                        <a:pt x="8825" y="26832"/>
                        <a:pt x="9235" y="27213"/>
                        <a:pt x="9715" y="27213"/>
                      </a:cubicBezTo>
                      <a:cubicBezTo>
                        <a:pt x="9823" y="27213"/>
                        <a:pt x="9934" y="27194"/>
                        <a:pt x="10048" y="27152"/>
                      </a:cubicBezTo>
                      <a:cubicBezTo>
                        <a:pt x="10404" y="27009"/>
                        <a:pt x="10671" y="26688"/>
                        <a:pt x="10743" y="26314"/>
                      </a:cubicBezTo>
                      <a:cubicBezTo>
                        <a:pt x="10903" y="25513"/>
                        <a:pt x="10493" y="24800"/>
                        <a:pt x="10155" y="24123"/>
                      </a:cubicBezTo>
                      <a:cubicBezTo>
                        <a:pt x="9727" y="23286"/>
                        <a:pt x="9407" y="22431"/>
                        <a:pt x="9157" y="21540"/>
                      </a:cubicBezTo>
                      <a:cubicBezTo>
                        <a:pt x="9086" y="21255"/>
                        <a:pt x="9104" y="20863"/>
                        <a:pt x="9389" y="20828"/>
                      </a:cubicBezTo>
                      <a:cubicBezTo>
                        <a:pt x="10600" y="23001"/>
                        <a:pt x="11366" y="25531"/>
                        <a:pt x="13343" y="27098"/>
                      </a:cubicBezTo>
                      <a:cubicBezTo>
                        <a:pt x="13593" y="27312"/>
                        <a:pt x="13931" y="27419"/>
                        <a:pt x="14270" y="27419"/>
                      </a:cubicBezTo>
                      <a:cubicBezTo>
                        <a:pt x="15054" y="27383"/>
                        <a:pt x="15250" y="26653"/>
                        <a:pt x="15089" y="26083"/>
                      </a:cubicBezTo>
                      <a:cubicBezTo>
                        <a:pt x="14947" y="25691"/>
                        <a:pt x="14733" y="25352"/>
                        <a:pt x="14466" y="25050"/>
                      </a:cubicBezTo>
                      <a:cubicBezTo>
                        <a:pt x="13504" y="23820"/>
                        <a:pt x="12613" y="22520"/>
                        <a:pt x="12239" y="21024"/>
                      </a:cubicBezTo>
                      <a:lnTo>
                        <a:pt x="12292" y="20917"/>
                      </a:lnTo>
                      <a:cubicBezTo>
                        <a:pt x="13771" y="22467"/>
                        <a:pt x="15535" y="23749"/>
                        <a:pt x="17476" y="24658"/>
                      </a:cubicBezTo>
                      <a:cubicBezTo>
                        <a:pt x="18066" y="24946"/>
                        <a:pt x="18718" y="25200"/>
                        <a:pt x="19363" y="25200"/>
                      </a:cubicBezTo>
                      <a:cubicBezTo>
                        <a:pt x="19634" y="25200"/>
                        <a:pt x="19903" y="25155"/>
                        <a:pt x="20166" y="25050"/>
                      </a:cubicBezTo>
                      <a:cubicBezTo>
                        <a:pt x="20327" y="24996"/>
                        <a:pt x="20434" y="24854"/>
                        <a:pt x="20451" y="24711"/>
                      </a:cubicBezTo>
                      <a:cubicBezTo>
                        <a:pt x="20487" y="24480"/>
                        <a:pt x="20309" y="24373"/>
                        <a:pt x="20149" y="24284"/>
                      </a:cubicBezTo>
                      <a:lnTo>
                        <a:pt x="15499" y="21665"/>
                      </a:lnTo>
                      <a:cubicBezTo>
                        <a:pt x="15544" y="21326"/>
                        <a:pt x="15861" y="21202"/>
                        <a:pt x="16215" y="21202"/>
                      </a:cubicBezTo>
                      <a:cubicBezTo>
                        <a:pt x="16419" y="21202"/>
                        <a:pt x="16635" y="21243"/>
                        <a:pt x="16817" y="21309"/>
                      </a:cubicBezTo>
                      <a:cubicBezTo>
                        <a:pt x="19113" y="22182"/>
                        <a:pt x="21013" y="24258"/>
                        <a:pt x="23515" y="24258"/>
                      </a:cubicBezTo>
                      <a:cubicBezTo>
                        <a:pt x="23615" y="24258"/>
                        <a:pt x="23716" y="24255"/>
                        <a:pt x="23818" y="24248"/>
                      </a:cubicBezTo>
                      <a:cubicBezTo>
                        <a:pt x="24281" y="24230"/>
                        <a:pt x="24691" y="23927"/>
                        <a:pt x="24816" y="23482"/>
                      </a:cubicBezTo>
                      <a:cubicBezTo>
                        <a:pt x="25012" y="22716"/>
                        <a:pt x="24175" y="22217"/>
                        <a:pt x="23462" y="21950"/>
                      </a:cubicBezTo>
                      <a:lnTo>
                        <a:pt x="19899" y="20596"/>
                      </a:lnTo>
                      <a:cubicBezTo>
                        <a:pt x="19668" y="20525"/>
                        <a:pt x="19543" y="20293"/>
                        <a:pt x="19596" y="20062"/>
                      </a:cubicBezTo>
                      <a:cubicBezTo>
                        <a:pt x="19632" y="19901"/>
                        <a:pt x="19774" y="19794"/>
                        <a:pt x="19935" y="19777"/>
                      </a:cubicBezTo>
                      <a:cubicBezTo>
                        <a:pt x="20097" y="19755"/>
                        <a:pt x="20261" y="19744"/>
                        <a:pt x="20424" y="19744"/>
                      </a:cubicBezTo>
                      <a:cubicBezTo>
                        <a:pt x="21064" y="19744"/>
                        <a:pt x="21700" y="19909"/>
                        <a:pt x="22268" y="20222"/>
                      </a:cubicBezTo>
                      <a:cubicBezTo>
                        <a:pt x="24235" y="21305"/>
                        <a:pt x="26468" y="22249"/>
                        <a:pt x="28746" y="22249"/>
                      </a:cubicBezTo>
                      <a:cubicBezTo>
                        <a:pt x="28902" y="22249"/>
                        <a:pt x="29059" y="22244"/>
                        <a:pt x="29216" y="22235"/>
                      </a:cubicBezTo>
                      <a:cubicBezTo>
                        <a:pt x="29661" y="22199"/>
                        <a:pt x="30178" y="22092"/>
                        <a:pt x="30338" y="21629"/>
                      </a:cubicBezTo>
                      <a:cubicBezTo>
                        <a:pt x="30427" y="21344"/>
                        <a:pt x="30356" y="21024"/>
                        <a:pt x="30142" y="20810"/>
                      </a:cubicBezTo>
                      <a:cubicBezTo>
                        <a:pt x="29804" y="20400"/>
                        <a:pt x="29287" y="20293"/>
                        <a:pt x="28788" y="20204"/>
                      </a:cubicBezTo>
                      <a:cubicBezTo>
                        <a:pt x="27648" y="19990"/>
                        <a:pt x="26490" y="19830"/>
                        <a:pt x="25333" y="19723"/>
                      </a:cubicBezTo>
                      <a:cubicBezTo>
                        <a:pt x="24584" y="19652"/>
                        <a:pt x="23622" y="19420"/>
                        <a:pt x="23533" y="18654"/>
                      </a:cubicBezTo>
                      <a:cubicBezTo>
                        <a:pt x="23991" y="18557"/>
                        <a:pt x="24449" y="18515"/>
                        <a:pt x="24906" y="18515"/>
                      </a:cubicBezTo>
                      <a:cubicBezTo>
                        <a:pt x="27659" y="18515"/>
                        <a:pt x="30404" y="20032"/>
                        <a:pt x="33213" y="20032"/>
                      </a:cubicBezTo>
                      <a:cubicBezTo>
                        <a:pt x="33601" y="20032"/>
                        <a:pt x="33991" y="20003"/>
                        <a:pt x="34382" y="19937"/>
                      </a:cubicBezTo>
                      <a:cubicBezTo>
                        <a:pt x="35077" y="19830"/>
                        <a:pt x="35665" y="19438"/>
                        <a:pt x="36039" y="18850"/>
                      </a:cubicBezTo>
                      <a:cubicBezTo>
                        <a:pt x="36199" y="18583"/>
                        <a:pt x="36342" y="18209"/>
                        <a:pt x="35968" y="17924"/>
                      </a:cubicBezTo>
                      <a:cubicBezTo>
                        <a:pt x="35790" y="17781"/>
                        <a:pt x="35576" y="17710"/>
                        <a:pt x="35344" y="17692"/>
                      </a:cubicBezTo>
                      <a:cubicBezTo>
                        <a:pt x="33157" y="17567"/>
                        <a:pt x="30970" y="17511"/>
                        <a:pt x="28771" y="17511"/>
                      </a:cubicBezTo>
                      <a:cubicBezTo>
                        <a:pt x="28463" y="17511"/>
                        <a:pt x="28154" y="17512"/>
                        <a:pt x="27844" y="17514"/>
                      </a:cubicBezTo>
                      <a:cubicBezTo>
                        <a:pt x="27506" y="17514"/>
                        <a:pt x="27132" y="17514"/>
                        <a:pt x="26847" y="17318"/>
                      </a:cubicBezTo>
                      <a:cubicBezTo>
                        <a:pt x="26669" y="17193"/>
                        <a:pt x="26562" y="16962"/>
                        <a:pt x="26597" y="16730"/>
                      </a:cubicBezTo>
                      <a:cubicBezTo>
                        <a:pt x="26633" y="16588"/>
                        <a:pt x="26722" y="16463"/>
                        <a:pt x="26865" y="16410"/>
                      </a:cubicBezTo>
                      <a:cubicBezTo>
                        <a:pt x="27488" y="16112"/>
                        <a:pt x="28169" y="15950"/>
                        <a:pt x="28851" y="15950"/>
                      </a:cubicBezTo>
                      <a:cubicBezTo>
                        <a:pt x="29026" y="15950"/>
                        <a:pt x="29202" y="15960"/>
                        <a:pt x="29376" y="15982"/>
                      </a:cubicBezTo>
                      <a:cubicBezTo>
                        <a:pt x="30840" y="16107"/>
                        <a:pt x="32310" y="16174"/>
                        <a:pt x="33779" y="16174"/>
                      </a:cubicBezTo>
                      <a:cubicBezTo>
                        <a:pt x="34617" y="16174"/>
                        <a:pt x="35454" y="16152"/>
                        <a:pt x="36288" y="16107"/>
                      </a:cubicBezTo>
                      <a:cubicBezTo>
                        <a:pt x="37909" y="16018"/>
                        <a:pt x="39602" y="15822"/>
                        <a:pt x="40973" y="14878"/>
                      </a:cubicBezTo>
                      <a:cubicBezTo>
                        <a:pt x="41294" y="14664"/>
                        <a:pt x="41472" y="14272"/>
                        <a:pt x="41401" y="13880"/>
                      </a:cubicBezTo>
                      <a:cubicBezTo>
                        <a:pt x="41277" y="13274"/>
                        <a:pt x="40650" y="13142"/>
                        <a:pt x="40067" y="13142"/>
                      </a:cubicBezTo>
                      <a:cubicBezTo>
                        <a:pt x="39982" y="13142"/>
                        <a:pt x="39897" y="13145"/>
                        <a:pt x="39816" y="13150"/>
                      </a:cubicBezTo>
                      <a:cubicBezTo>
                        <a:pt x="37197" y="13328"/>
                        <a:pt x="34578" y="13720"/>
                        <a:pt x="32013" y="14308"/>
                      </a:cubicBezTo>
                      <a:cubicBezTo>
                        <a:pt x="31954" y="14323"/>
                        <a:pt x="31895" y="14330"/>
                        <a:pt x="31837" y="14330"/>
                      </a:cubicBezTo>
                      <a:cubicBezTo>
                        <a:pt x="31558" y="14330"/>
                        <a:pt x="31297" y="14160"/>
                        <a:pt x="31193" y="13880"/>
                      </a:cubicBezTo>
                      <a:cubicBezTo>
                        <a:pt x="31087" y="13524"/>
                        <a:pt x="31389" y="13256"/>
                        <a:pt x="31674" y="13096"/>
                      </a:cubicBezTo>
                      <a:cubicBezTo>
                        <a:pt x="32761" y="12508"/>
                        <a:pt x="34062" y="12473"/>
                        <a:pt x="35309" y="12401"/>
                      </a:cubicBezTo>
                      <a:cubicBezTo>
                        <a:pt x="37535" y="12277"/>
                        <a:pt x="39762" y="11992"/>
                        <a:pt x="41953" y="11564"/>
                      </a:cubicBezTo>
                      <a:cubicBezTo>
                        <a:pt x="42612" y="11422"/>
                        <a:pt x="43289" y="11261"/>
                        <a:pt x="43770" y="10745"/>
                      </a:cubicBezTo>
                      <a:cubicBezTo>
                        <a:pt x="43966" y="10549"/>
                        <a:pt x="44055" y="10264"/>
                        <a:pt x="44020" y="9979"/>
                      </a:cubicBezTo>
                      <a:cubicBezTo>
                        <a:pt x="43934" y="9427"/>
                        <a:pt x="43392" y="9238"/>
                        <a:pt x="42812" y="9238"/>
                      </a:cubicBezTo>
                      <a:cubicBezTo>
                        <a:pt x="42550" y="9238"/>
                        <a:pt x="42281" y="9276"/>
                        <a:pt x="42042" y="9337"/>
                      </a:cubicBezTo>
                      <a:cubicBezTo>
                        <a:pt x="39798" y="9907"/>
                        <a:pt x="37607" y="10869"/>
                        <a:pt x="35291" y="10941"/>
                      </a:cubicBezTo>
                      <a:cubicBezTo>
                        <a:pt x="35166" y="10371"/>
                        <a:pt x="35879" y="10014"/>
                        <a:pt x="36449" y="9872"/>
                      </a:cubicBezTo>
                      <a:lnTo>
                        <a:pt x="43913" y="8126"/>
                      </a:lnTo>
                      <a:cubicBezTo>
                        <a:pt x="44412" y="8019"/>
                        <a:pt x="44910" y="7823"/>
                        <a:pt x="45356" y="7574"/>
                      </a:cubicBezTo>
                      <a:cubicBezTo>
                        <a:pt x="45904" y="7266"/>
                        <a:pt x="45662" y="6447"/>
                        <a:pt x="45057" y="6447"/>
                      </a:cubicBezTo>
                      <a:cubicBezTo>
                        <a:pt x="45032" y="6447"/>
                        <a:pt x="45007" y="6449"/>
                        <a:pt x="44982" y="6451"/>
                      </a:cubicBezTo>
                      <a:cubicBezTo>
                        <a:pt x="43325" y="6630"/>
                        <a:pt x="41704" y="7021"/>
                        <a:pt x="40136" y="7592"/>
                      </a:cubicBezTo>
                      <a:cubicBezTo>
                        <a:pt x="40012" y="6897"/>
                        <a:pt x="40849" y="6487"/>
                        <a:pt x="41526" y="6291"/>
                      </a:cubicBezTo>
                      <a:cubicBezTo>
                        <a:pt x="43503" y="5703"/>
                        <a:pt x="45391" y="4902"/>
                        <a:pt x="47173" y="3886"/>
                      </a:cubicBezTo>
                      <a:cubicBezTo>
                        <a:pt x="47565" y="3655"/>
                        <a:pt x="48010" y="3352"/>
                        <a:pt x="47957" y="2853"/>
                      </a:cubicBezTo>
                      <a:cubicBezTo>
                        <a:pt x="47921" y="2568"/>
                        <a:pt x="47743" y="2318"/>
                        <a:pt x="47476" y="2194"/>
                      </a:cubicBezTo>
                      <a:cubicBezTo>
                        <a:pt x="47276" y="2098"/>
                        <a:pt x="47074" y="2060"/>
                        <a:pt x="46872" y="2060"/>
                      </a:cubicBezTo>
                      <a:cubicBezTo>
                        <a:pt x="46549" y="2060"/>
                        <a:pt x="46225" y="2156"/>
                        <a:pt x="45908" y="2265"/>
                      </a:cubicBezTo>
                      <a:cubicBezTo>
                        <a:pt x="43770" y="2942"/>
                        <a:pt x="41757" y="4011"/>
                        <a:pt x="39994" y="5418"/>
                      </a:cubicBezTo>
                      <a:cubicBezTo>
                        <a:pt x="40243" y="3548"/>
                        <a:pt x="42434" y="2568"/>
                        <a:pt x="43200" y="840"/>
                      </a:cubicBezTo>
                      <a:cubicBezTo>
                        <a:pt x="43289" y="626"/>
                        <a:pt x="43361" y="395"/>
                        <a:pt x="43129" y="163"/>
                      </a:cubicBezTo>
                      <a:cubicBezTo>
                        <a:pt x="43011" y="56"/>
                        <a:pt x="42861" y="0"/>
                        <a:pt x="4270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4" name="Google Shape;2824;p8"/>
                <p:cNvSpPr/>
                <p:nvPr/>
              </p:nvSpPr>
              <p:spPr>
                <a:xfrm>
                  <a:off x="2387128" y="4800796"/>
                  <a:ext cx="29392" cy="22761"/>
                </a:xfrm>
                <a:custGeom>
                  <a:rect b="b" l="l" r="r" t="t"/>
                  <a:pathLst>
                    <a:path extrusionOk="0" h="429" w="554">
                      <a:moveTo>
                        <a:pt x="268" y="1"/>
                      </a:moveTo>
                      <a:cubicBezTo>
                        <a:pt x="1" y="1"/>
                        <a:pt x="19" y="428"/>
                        <a:pt x="286" y="428"/>
                      </a:cubicBezTo>
                      <a:cubicBezTo>
                        <a:pt x="553"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5" name="Google Shape;2825;p8"/>
                <p:cNvSpPr/>
                <p:nvPr/>
              </p:nvSpPr>
              <p:spPr>
                <a:xfrm>
                  <a:off x="2259692" y="4692195"/>
                  <a:ext cx="29286" cy="21646"/>
                </a:xfrm>
                <a:custGeom>
                  <a:rect b="b" l="l" r="r" t="t"/>
                  <a:pathLst>
                    <a:path extrusionOk="0" h="408" w="552">
                      <a:moveTo>
                        <a:pt x="225" y="0"/>
                      </a:moveTo>
                      <a:cubicBezTo>
                        <a:pt x="113" y="0"/>
                        <a:pt x="0" y="124"/>
                        <a:pt x="69" y="248"/>
                      </a:cubicBezTo>
                      <a:lnTo>
                        <a:pt x="105" y="302"/>
                      </a:lnTo>
                      <a:cubicBezTo>
                        <a:pt x="145" y="377"/>
                        <a:pt x="203" y="407"/>
                        <a:pt x="261" y="407"/>
                      </a:cubicBezTo>
                      <a:cubicBezTo>
                        <a:pt x="409" y="407"/>
                        <a:pt x="551" y="211"/>
                        <a:pt x="372" y="70"/>
                      </a:cubicBezTo>
                      <a:lnTo>
                        <a:pt x="319" y="35"/>
                      </a:lnTo>
                      <a:cubicBezTo>
                        <a:pt x="291" y="11"/>
                        <a:pt x="258" y="0"/>
                        <a:pt x="22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6" name="Google Shape;2826;p8"/>
                <p:cNvSpPr/>
                <p:nvPr/>
              </p:nvSpPr>
              <p:spPr>
                <a:xfrm>
                  <a:off x="2063922" y="4900061"/>
                  <a:ext cx="16129" cy="12309"/>
                </a:xfrm>
                <a:custGeom>
                  <a:rect b="b" l="l" r="r" t="t"/>
                  <a:pathLst>
                    <a:path extrusionOk="0" h="232" w="304">
                      <a:moveTo>
                        <a:pt x="161" y="0"/>
                      </a:moveTo>
                      <a:cubicBezTo>
                        <a:pt x="0" y="0"/>
                        <a:pt x="0" y="232"/>
                        <a:pt x="143" y="232"/>
                      </a:cubicBezTo>
                      <a:cubicBezTo>
                        <a:pt x="285" y="232"/>
                        <a:pt x="303" y="0"/>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7" name="Google Shape;2827;p8"/>
                <p:cNvSpPr/>
                <p:nvPr/>
              </p:nvSpPr>
              <p:spPr>
                <a:xfrm>
                  <a:off x="2134803" y="4983196"/>
                  <a:ext cx="35971" cy="29392"/>
                </a:xfrm>
                <a:custGeom>
                  <a:rect b="b" l="l" r="r" t="t"/>
                  <a:pathLst>
                    <a:path extrusionOk="0" h="554" w="678">
                      <a:moveTo>
                        <a:pt x="339" y="1"/>
                      </a:moveTo>
                      <a:cubicBezTo>
                        <a:pt x="0" y="37"/>
                        <a:pt x="0" y="518"/>
                        <a:pt x="339" y="553"/>
                      </a:cubicBezTo>
                      <a:cubicBezTo>
                        <a:pt x="677" y="518"/>
                        <a:pt x="677" y="37"/>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8" name="Google Shape;2828;p8"/>
                <p:cNvSpPr/>
                <p:nvPr/>
              </p:nvSpPr>
              <p:spPr>
                <a:xfrm>
                  <a:off x="1875846" y="5135143"/>
                  <a:ext cx="25573" cy="29392"/>
                </a:xfrm>
                <a:custGeom>
                  <a:rect b="b" l="l" r="r" t="t"/>
                  <a:pathLst>
                    <a:path extrusionOk="0" h="554" w="482">
                      <a:moveTo>
                        <a:pt x="248" y="0"/>
                      </a:moveTo>
                      <a:cubicBezTo>
                        <a:pt x="200" y="0"/>
                        <a:pt x="168" y="26"/>
                        <a:pt x="125" y="41"/>
                      </a:cubicBezTo>
                      <a:cubicBezTo>
                        <a:pt x="72" y="112"/>
                        <a:pt x="36" y="183"/>
                        <a:pt x="0" y="254"/>
                      </a:cubicBezTo>
                      <a:cubicBezTo>
                        <a:pt x="0" y="290"/>
                        <a:pt x="0" y="308"/>
                        <a:pt x="0" y="343"/>
                      </a:cubicBezTo>
                      <a:cubicBezTo>
                        <a:pt x="18" y="397"/>
                        <a:pt x="54" y="450"/>
                        <a:pt x="107" y="504"/>
                      </a:cubicBezTo>
                      <a:cubicBezTo>
                        <a:pt x="138" y="535"/>
                        <a:pt x="187" y="554"/>
                        <a:pt x="241" y="554"/>
                      </a:cubicBezTo>
                      <a:cubicBezTo>
                        <a:pt x="279" y="554"/>
                        <a:pt x="319" y="544"/>
                        <a:pt x="357" y="522"/>
                      </a:cubicBezTo>
                      <a:cubicBezTo>
                        <a:pt x="392" y="504"/>
                        <a:pt x="410" y="468"/>
                        <a:pt x="428" y="450"/>
                      </a:cubicBezTo>
                      <a:cubicBezTo>
                        <a:pt x="464" y="379"/>
                        <a:pt x="428" y="343"/>
                        <a:pt x="446" y="290"/>
                      </a:cubicBezTo>
                      <a:lnTo>
                        <a:pt x="446" y="290"/>
                      </a:lnTo>
                      <a:lnTo>
                        <a:pt x="481" y="308"/>
                      </a:lnTo>
                      <a:cubicBezTo>
                        <a:pt x="481" y="290"/>
                        <a:pt x="481" y="272"/>
                        <a:pt x="481" y="254"/>
                      </a:cubicBezTo>
                      <a:cubicBezTo>
                        <a:pt x="481" y="183"/>
                        <a:pt x="464" y="148"/>
                        <a:pt x="428" y="94"/>
                      </a:cubicBezTo>
                      <a:cubicBezTo>
                        <a:pt x="392" y="41"/>
                        <a:pt x="339" y="5"/>
                        <a:pt x="285" y="5"/>
                      </a:cubicBezTo>
                      <a:cubicBezTo>
                        <a:pt x="272" y="2"/>
                        <a:pt x="259" y="0"/>
                        <a:pt x="24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29" name="Google Shape;2829;p8"/>
                <p:cNvSpPr/>
                <p:nvPr/>
              </p:nvSpPr>
              <p:spPr>
                <a:xfrm>
                  <a:off x="1807777" y="5002137"/>
                  <a:ext cx="34114" cy="24618"/>
                </a:xfrm>
                <a:custGeom>
                  <a:rect b="b" l="l" r="r" t="t"/>
                  <a:pathLst>
                    <a:path extrusionOk="0" h="464" w="643">
                      <a:moveTo>
                        <a:pt x="286" y="0"/>
                      </a:moveTo>
                      <a:cubicBezTo>
                        <a:pt x="1" y="0"/>
                        <a:pt x="54" y="463"/>
                        <a:pt x="339" y="463"/>
                      </a:cubicBezTo>
                      <a:cubicBezTo>
                        <a:pt x="642" y="463"/>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0" name="Google Shape;2830;p8"/>
                <p:cNvSpPr/>
                <p:nvPr/>
              </p:nvSpPr>
              <p:spPr>
                <a:xfrm>
                  <a:off x="1701935" y="5224221"/>
                  <a:ext cx="34061" cy="24618"/>
                </a:xfrm>
                <a:custGeom>
                  <a:rect b="b" l="l" r="r" t="t"/>
                  <a:pathLst>
                    <a:path extrusionOk="0" h="464" w="642">
                      <a:moveTo>
                        <a:pt x="286" y="1"/>
                      </a:moveTo>
                      <a:cubicBezTo>
                        <a:pt x="1" y="1"/>
                        <a:pt x="54" y="464"/>
                        <a:pt x="357" y="464"/>
                      </a:cubicBezTo>
                      <a:cubicBezTo>
                        <a:pt x="642" y="464"/>
                        <a:pt x="588"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1" name="Google Shape;2831;p8"/>
                <p:cNvSpPr/>
                <p:nvPr/>
              </p:nvSpPr>
              <p:spPr>
                <a:xfrm>
                  <a:off x="1553330" y="5334839"/>
                  <a:ext cx="35547" cy="26050"/>
                </a:xfrm>
                <a:custGeom>
                  <a:rect b="b" l="l" r="r" t="t"/>
                  <a:pathLst>
                    <a:path extrusionOk="0" h="491" w="670">
                      <a:moveTo>
                        <a:pt x="343" y="1"/>
                      </a:moveTo>
                      <a:cubicBezTo>
                        <a:pt x="162" y="1"/>
                        <a:pt x="1" y="228"/>
                        <a:pt x="165" y="392"/>
                      </a:cubicBezTo>
                      <a:lnTo>
                        <a:pt x="183" y="410"/>
                      </a:lnTo>
                      <a:cubicBezTo>
                        <a:pt x="231" y="466"/>
                        <a:pt x="288" y="490"/>
                        <a:pt x="343" y="490"/>
                      </a:cubicBezTo>
                      <a:cubicBezTo>
                        <a:pt x="513" y="490"/>
                        <a:pt x="669" y="268"/>
                        <a:pt x="521" y="107"/>
                      </a:cubicBezTo>
                      <a:lnTo>
                        <a:pt x="503" y="71"/>
                      </a:lnTo>
                      <a:cubicBezTo>
                        <a:pt x="454" y="21"/>
                        <a:pt x="397" y="1"/>
                        <a:pt x="3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2" name="Google Shape;2832;p8"/>
                <p:cNvSpPr/>
                <p:nvPr/>
              </p:nvSpPr>
              <p:spPr>
                <a:xfrm>
                  <a:off x="2070554" y="5350861"/>
                  <a:ext cx="45415" cy="33159"/>
                </a:xfrm>
                <a:custGeom>
                  <a:rect b="b" l="l" r="r" t="t"/>
                  <a:pathLst>
                    <a:path extrusionOk="0" h="625" w="856">
                      <a:moveTo>
                        <a:pt x="392" y="1"/>
                      </a:moveTo>
                      <a:cubicBezTo>
                        <a:pt x="0" y="1"/>
                        <a:pt x="71" y="624"/>
                        <a:pt x="463" y="624"/>
                      </a:cubicBezTo>
                      <a:cubicBezTo>
                        <a:pt x="855" y="624"/>
                        <a:pt x="766"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3" name="Google Shape;2833;p8"/>
                <p:cNvSpPr/>
                <p:nvPr/>
              </p:nvSpPr>
              <p:spPr>
                <a:xfrm>
                  <a:off x="1911763" y="5383967"/>
                  <a:ext cx="20851" cy="15174"/>
                </a:xfrm>
                <a:custGeom>
                  <a:rect b="b" l="l" r="r" t="t"/>
                  <a:pathLst>
                    <a:path extrusionOk="0" h="286" w="393">
                      <a:moveTo>
                        <a:pt x="178" y="0"/>
                      </a:moveTo>
                      <a:cubicBezTo>
                        <a:pt x="0" y="0"/>
                        <a:pt x="18" y="285"/>
                        <a:pt x="196" y="285"/>
                      </a:cubicBezTo>
                      <a:cubicBezTo>
                        <a:pt x="392" y="285"/>
                        <a:pt x="374" y="0"/>
                        <a:pt x="17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4" name="Google Shape;2834;p8"/>
                <p:cNvSpPr/>
                <p:nvPr/>
              </p:nvSpPr>
              <p:spPr>
                <a:xfrm>
                  <a:off x="1630099" y="4920858"/>
                  <a:ext cx="44460" cy="31249"/>
                </a:xfrm>
                <a:custGeom>
                  <a:rect b="b" l="l" r="r" t="t"/>
                  <a:pathLst>
                    <a:path extrusionOk="0" h="589" w="838">
                      <a:moveTo>
                        <a:pt x="375" y="0"/>
                      </a:moveTo>
                      <a:cubicBezTo>
                        <a:pt x="1" y="0"/>
                        <a:pt x="54" y="588"/>
                        <a:pt x="446" y="588"/>
                      </a:cubicBezTo>
                      <a:cubicBezTo>
                        <a:pt x="838" y="588"/>
                        <a:pt x="767"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5" name="Google Shape;2835;p8"/>
                <p:cNvSpPr/>
                <p:nvPr/>
              </p:nvSpPr>
              <p:spPr>
                <a:xfrm>
                  <a:off x="1548237" y="5150741"/>
                  <a:ext cx="24830" cy="19312"/>
                </a:xfrm>
                <a:custGeom>
                  <a:rect b="b" l="l" r="r" t="t"/>
                  <a:pathLst>
                    <a:path extrusionOk="0" h="364" w="468">
                      <a:moveTo>
                        <a:pt x="223" y="0"/>
                      </a:moveTo>
                      <a:cubicBezTo>
                        <a:pt x="104" y="0"/>
                        <a:pt x="1" y="150"/>
                        <a:pt x="118" y="281"/>
                      </a:cubicBezTo>
                      <a:lnTo>
                        <a:pt x="154" y="317"/>
                      </a:lnTo>
                      <a:cubicBezTo>
                        <a:pt x="183" y="350"/>
                        <a:pt x="217" y="364"/>
                        <a:pt x="250" y="364"/>
                      </a:cubicBezTo>
                      <a:cubicBezTo>
                        <a:pt x="361" y="364"/>
                        <a:pt x="468" y="212"/>
                        <a:pt x="386" y="103"/>
                      </a:cubicBezTo>
                      <a:lnTo>
                        <a:pt x="350" y="67"/>
                      </a:lnTo>
                      <a:cubicBezTo>
                        <a:pt x="312" y="20"/>
                        <a:pt x="267" y="0"/>
                        <a:pt x="22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6" name="Google Shape;2836;p8"/>
                <p:cNvSpPr/>
                <p:nvPr/>
              </p:nvSpPr>
              <p:spPr>
                <a:xfrm>
                  <a:off x="1324826" y="5435005"/>
                  <a:ext cx="31249" cy="23663"/>
                </a:xfrm>
                <a:custGeom>
                  <a:rect b="b" l="l" r="r" t="t"/>
                  <a:pathLst>
                    <a:path extrusionOk="0" h="446" w="589">
                      <a:moveTo>
                        <a:pt x="286" y="0"/>
                      </a:moveTo>
                      <a:cubicBezTo>
                        <a:pt x="1" y="0"/>
                        <a:pt x="36" y="446"/>
                        <a:pt x="321" y="446"/>
                      </a:cubicBezTo>
                      <a:cubicBezTo>
                        <a:pt x="588"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7" name="Google Shape;2837;p8"/>
                <p:cNvSpPr/>
                <p:nvPr/>
              </p:nvSpPr>
              <p:spPr>
                <a:xfrm>
                  <a:off x="1836161" y="5599419"/>
                  <a:ext cx="31249" cy="23716"/>
                </a:xfrm>
                <a:custGeom>
                  <a:rect b="b" l="l" r="r" t="t"/>
                  <a:pathLst>
                    <a:path extrusionOk="0" h="447" w="589">
                      <a:moveTo>
                        <a:pt x="285" y="1"/>
                      </a:moveTo>
                      <a:cubicBezTo>
                        <a:pt x="0" y="1"/>
                        <a:pt x="36" y="446"/>
                        <a:pt x="321" y="446"/>
                      </a:cubicBezTo>
                      <a:cubicBezTo>
                        <a:pt x="588"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8" name="Google Shape;2838;p8"/>
                <p:cNvSpPr/>
                <p:nvPr/>
              </p:nvSpPr>
              <p:spPr>
                <a:xfrm>
                  <a:off x="1666017" y="5549336"/>
                  <a:ext cx="32204" cy="24405"/>
                </a:xfrm>
                <a:custGeom>
                  <a:rect b="b" l="l" r="r" t="t"/>
                  <a:pathLst>
                    <a:path extrusionOk="0" h="460" w="607">
                      <a:moveTo>
                        <a:pt x="323" y="1"/>
                      </a:moveTo>
                      <a:cubicBezTo>
                        <a:pt x="210" y="1"/>
                        <a:pt x="90" y="63"/>
                        <a:pt x="54" y="179"/>
                      </a:cubicBezTo>
                      <a:lnTo>
                        <a:pt x="36" y="232"/>
                      </a:lnTo>
                      <a:cubicBezTo>
                        <a:pt x="1" y="384"/>
                        <a:pt x="152" y="459"/>
                        <a:pt x="303" y="459"/>
                      </a:cubicBezTo>
                      <a:cubicBezTo>
                        <a:pt x="455" y="459"/>
                        <a:pt x="606" y="384"/>
                        <a:pt x="571" y="232"/>
                      </a:cubicBezTo>
                      <a:lnTo>
                        <a:pt x="553" y="232"/>
                      </a:lnTo>
                      <a:lnTo>
                        <a:pt x="553" y="197"/>
                      </a:lnTo>
                      <a:cubicBezTo>
                        <a:pt x="544" y="63"/>
                        <a:pt x="437" y="1"/>
                        <a:pt x="32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39" name="Google Shape;2839;p8"/>
                <p:cNvSpPr/>
                <p:nvPr/>
              </p:nvSpPr>
              <p:spPr>
                <a:xfrm>
                  <a:off x="1196276" y="5523817"/>
                  <a:ext cx="46370" cy="35016"/>
                </a:xfrm>
                <a:custGeom>
                  <a:rect b="b" l="l" r="r" t="t"/>
                  <a:pathLst>
                    <a:path extrusionOk="0" h="660" w="874">
                      <a:moveTo>
                        <a:pt x="446" y="1"/>
                      </a:moveTo>
                      <a:cubicBezTo>
                        <a:pt x="19" y="1"/>
                        <a:pt x="1" y="660"/>
                        <a:pt x="428" y="660"/>
                      </a:cubicBezTo>
                      <a:cubicBezTo>
                        <a:pt x="856" y="660"/>
                        <a:pt x="874"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0" name="Google Shape;2840;p8"/>
                <p:cNvSpPr/>
                <p:nvPr/>
              </p:nvSpPr>
              <p:spPr>
                <a:xfrm>
                  <a:off x="1041518" y="5603239"/>
                  <a:ext cx="30082" cy="27429"/>
                </a:xfrm>
                <a:custGeom>
                  <a:rect b="b" l="l" r="r" t="t"/>
                  <a:pathLst>
                    <a:path extrusionOk="0" h="517" w="567">
                      <a:moveTo>
                        <a:pt x="299" y="0"/>
                      </a:moveTo>
                      <a:cubicBezTo>
                        <a:pt x="284" y="0"/>
                        <a:pt x="269" y="2"/>
                        <a:pt x="254" y="5"/>
                      </a:cubicBezTo>
                      <a:lnTo>
                        <a:pt x="254" y="5"/>
                      </a:lnTo>
                      <a:cubicBezTo>
                        <a:pt x="247" y="5"/>
                        <a:pt x="239" y="7"/>
                        <a:pt x="229" y="11"/>
                      </a:cubicBezTo>
                      <a:lnTo>
                        <a:pt x="229" y="11"/>
                      </a:lnTo>
                      <a:cubicBezTo>
                        <a:pt x="211" y="16"/>
                        <a:pt x="193" y="23"/>
                        <a:pt x="175" y="32"/>
                      </a:cubicBezTo>
                      <a:lnTo>
                        <a:pt x="175" y="32"/>
                      </a:lnTo>
                      <a:cubicBezTo>
                        <a:pt x="156" y="38"/>
                        <a:pt x="139" y="45"/>
                        <a:pt x="127" y="61"/>
                      </a:cubicBezTo>
                      <a:lnTo>
                        <a:pt x="127" y="61"/>
                      </a:lnTo>
                      <a:cubicBezTo>
                        <a:pt x="51" y="117"/>
                        <a:pt x="0" y="206"/>
                        <a:pt x="32" y="302"/>
                      </a:cubicBezTo>
                      <a:lnTo>
                        <a:pt x="32" y="302"/>
                      </a:lnTo>
                      <a:cubicBezTo>
                        <a:pt x="45" y="407"/>
                        <a:pt x="141" y="501"/>
                        <a:pt x="264" y="517"/>
                      </a:cubicBezTo>
                      <a:lnTo>
                        <a:pt x="513" y="339"/>
                      </a:lnTo>
                      <a:cubicBezTo>
                        <a:pt x="566" y="178"/>
                        <a:pt x="459" y="18"/>
                        <a:pt x="29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1" name="Google Shape;2841;p8"/>
                <p:cNvSpPr/>
                <p:nvPr/>
              </p:nvSpPr>
              <p:spPr>
                <a:xfrm>
                  <a:off x="1116907" y="5199604"/>
                  <a:ext cx="37828" cy="28437"/>
                </a:xfrm>
                <a:custGeom>
                  <a:rect b="b" l="l" r="r" t="t"/>
                  <a:pathLst>
                    <a:path extrusionOk="0" h="536" w="713">
                      <a:moveTo>
                        <a:pt x="374" y="1"/>
                      </a:moveTo>
                      <a:cubicBezTo>
                        <a:pt x="368" y="1"/>
                        <a:pt x="363" y="1"/>
                        <a:pt x="357" y="1"/>
                      </a:cubicBezTo>
                      <a:cubicBezTo>
                        <a:pt x="0" y="1"/>
                        <a:pt x="0" y="536"/>
                        <a:pt x="357" y="536"/>
                      </a:cubicBezTo>
                      <a:cubicBezTo>
                        <a:pt x="707" y="518"/>
                        <a:pt x="713" y="1"/>
                        <a:pt x="3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2" name="Google Shape;2842;p8"/>
                <p:cNvSpPr/>
                <p:nvPr/>
              </p:nvSpPr>
              <p:spPr>
                <a:xfrm>
                  <a:off x="995042" y="5435164"/>
                  <a:ext cx="32310" cy="24193"/>
                </a:xfrm>
                <a:custGeom>
                  <a:rect b="b" l="l" r="r" t="t"/>
                  <a:pathLst>
                    <a:path extrusionOk="0" h="456" w="609">
                      <a:moveTo>
                        <a:pt x="327" y="1"/>
                      </a:moveTo>
                      <a:cubicBezTo>
                        <a:pt x="302" y="1"/>
                        <a:pt x="275" y="5"/>
                        <a:pt x="249" y="15"/>
                      </a:cubicBezTo>
                      <a:lnTo>
                        <a:pt x="195" y="51"/>
                      </a:lnTo>
                      <a:cubicBezTo>
                        <a:pt x="0" y="204"/>
                        <a:pt x="154" y="455"/>
                        <a:pt x="341" y="455"/>
                      </a:cubicBezTo>
                      <a:cubicBezTo>
                        <a:pt x="393" y="455"/>
                        <a:pt x="448" y="436"/>
                        <a:pt x="498" y="389"/>
                      </a:cubicBezTo>
                      <a:lnTo>
                        <a:pt x="516" y="336"/>
                      </a:lnTo>
                      <a:cubicBezTo>
                        <a:pt x="608" y="182"/>
                        <a:pt x="488" y="1"/>
                        <a:pt x="3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3" name="Google Shape;2843;p8"/>
                <p:cNvSpPr/>
                <p:nvPr/>
              </p:nvSpPr>
              <p:spPr>
                <a:xfrm>
                  <a:off x="736032" y="5546524"/>
                  <a:ext cx="27429" cy="29339"/>
                </a:xfrm>
                <a:custGeom>
                  <a:rect b="b" l="l" r="r" t="t"/>
                  <a:pathLst>
                    <a:path extrusionOk="0" h="553" w="517">
                      <a:moveTo>
                        <a:pt x="250" y="0"/>
                      </a:moveTo>
                      <a:cubicBezTo>
                        <a:pt x="161" y="143"/>
                        <a:pt x="89" y="285"/>
                        <a:pt x="0" y="410"/>
                      </a:cubicBezTo>
                      <a:cubicBezTo>
                        <a:pt x="40" y="481"/>
                        <a:pt x="102" y="510"/>
                        <a:pt x="168" y="510"/>
                      </a:cubicBezTo>
                      <a:cubicBezTo>
                        <a:pt x="193" y="510"/>
                        <a:pt x="219" y="506"/>
                        <a:pt x="244" y="498"/>
                      </a:cubicBezTo>
                      <a:lnTo>
                        <a:pt x="244" y="498"/>
                      </a:lnTo>
                      <a:cubicBezTo>
                        <a:pt x="241" y="534"/>
                        <a:pt x="255" y="552"/>
                        <a:pt x="286" y="552"/>
                      </a:cubicBezTo>
                      <a:cubicBezTo>
                        <a:pt x="303" y="552"/>
                        <a:pt x="327" y="546"/>
                        <a:pt x="357" y="535"/>
                      </a:cubicBezTo>
                      <a:cubicBezTo>
                        <a:pt x="374" y="517"/>
                        <a:pt x="410" y="499"/>
                        <a:pt x="446" y="481"/>
                      </a:cubicBezTo>
                      <a:cubicBezTo>
                        <a:pt x="481" y="428"/>
                        <a:pt x="517" y="357"/>
                        <a:pt x="517" y="285"/>
                      </a:cubicBezTo>
                      <a:cubicBezTo>
                        <a:pt x="517" y="242"/>
                        <a:pt x="508" y="201"/>
                        <a:pt x="492" y="164"/>
                      </a:cubicBezTo>
                      <a:lnTo>
                        <a:pt x="492" y="164"/>
                      </a:lnTo>
                      <a:cubicBezTo>
                        <a:pt x="484" y="138"/>
                        <a:pt x="469" y="113"/>
                        <a:pt x="446" y="89"/>
                      </a:cubicBezTo>
                      <a:lnTo>
                        <a:pt x="446" y="89"/>
                      </a:lnTo>
                      <a:cubicBezTo>
                        <a:pt x="445" y="90"/>
                        <a:pt x="445" y="91"/>
                        <a:pt x="445" y="91"/>
                      </a:cubicBezTo>
                      <a:lnTo>
                        <a:pt x="445" y="91"/>
                      </a:lnTo>
                      <a:cubicBezTo>
                        <a:pt x="395" y="35"/>
                        <a:pt x="325" y="0"/>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4" name="Google Shape;2844;p8"/>
                <p:cNvSpPr/>
                <p:nvPr/>
              </p:nvSpPr>
              <p:spPr>
                <a:xfrm>
                  <a:off x="822033" y="5650457"/>
                  <a:ext cx="32204" cy="23716"/>
                </a:xfrm>
                <a:custGeom>
                  <a:rect b="b" l="l" r="r" t="t"/>
                  <a:pathLst>
                    <a:path extrusionOk="0" h="447" w="607">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5" name="Google Shape;2845;p8"/>
                <p:cNvSpPr/>
                <p:nvPr/>
              </p:nvSpPr>
              <p:spPr>
                <a:xfrm>
                  <a:off x="898590" y="5218544"/>
                  <a:ext cx="45415" cy="32204"/>
                </a:xfrm>
                <a:custGeom>
                  <a:rect b="b" l="l" r="r" t="t"/>
                  <a:pathLst>
                    <a:path extrusionOk="0" h="607" w="856">
                      <a:moveTo>
                        <a:pt x="392" y="1"/>
                      </a:moveTo>
                      <a:cubicBezTo>
                        <a:pt x="0" y="1"/>
                        <a:pt x="72" y="606"/>
                        <a:pt x="464"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6" name="Google Shape;2846;p8"/>
                <p:cNvSpPr/>
                <p:nvPr/>
              </p:nvSpPr>
              <p:spPr>
                <a:xfrm>
                  <a:off x="524294" y="5558780"/>
                  <a:ext cx="35971" cy="26528"/>
                </a:xfrm>
                <a:custGeom>
                  <a:rect b="b" l="l" r="r" t="t"/>
                  <a:pathLst>
                    <a:path extrusionOk="0" h="500" w="678">
                      <a:moveTo>
                        <a:pt x="339" y="1"/>
                      </a:moveTo>
                      <a:cubicBezTo>
                        <a:pt x="19" y="1"/>
                        <a:pt x="1" y="500"/>
                        <a:pt x="304" y="500"/>
                      </a:cubicBezTo>
                      <a:cubicBezTo>
                        <a:pt x="624" y="500"/>
                        <a:pt x="678"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7" name="Google Shape;2847;p8"/>
                <p:cNvSpPr/>
                <p:nvPr/>
              </p:nvSpPr>
              <p:spPr>
                <a:xfrm>
                  <a:off x="664197" y="5211010"/>
                  <a:ext cx="39738" cy="30294"/>
                </a:xfrm>
                <a:custGeom>
                  <a:rect b="b" l="l" r="r" t="t"/>
                  <a:pathLst>
                    <a:path extrusionOk="0" h="571" w="749">
                      <a:moveTo>
                        <a:pt x="375" y="0"/>
                      </a:moveTo>
                      <a:cubicBezTo>
                        <a:pt x="0" y="0"/>
                        <a:pt x="36" y="570"/>
                        <a:pt x="392" y="570"/>
                      </a:cubicBezTo>
                      <a:cubicBezTo>
                        <a:pt x="749" y="570"/>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8" name="Google Shape;2848;p8"/>
                <p:cNvSpPr/>
                <p:nvPr/>
              </p:nvSpPr>
              <p:spPr>
                <a:xfrm>
                  <a:off x="1372522" y="5023570"/>
                  <a:ext cx="42285" cy="30241"/>
                </a:xfrm>
                <a:custGeom>
                  <a:rect b="b" l="l" r="r" t="t"/>
                  <a:pathLst>
                    <a:path extrusionOk="0" h="570" w="797">
                      <a:moveTo>
                        <a:pt x="391" y="0"/>
                      </a:moveTo>
                      <a:cubicBezTo>
                        <a:pt x="331" y="0"/>
                        <a:pt x="268" y="23"/>
                        <a:pt x="206" y="77"/>
                      </a:cubicBezTo>
                      <a:lnTo>
                        <a:pt x="135" y="166"/>
                      </a:lnTo>
                      <a:cubicBezTo>
                        <a:pt x="1" y="330"/>
                        <a:pt x="166" y="570"/>
                        <a:pt x="360" y="570"/>
                      </a:cubicBezTo>
                      <a:cubicBezTo>
                        <a:pt x="397" y="570"/>
                        <a:pt x="436" y="561"/>
                        <a:pt x="473" y="540"/>
                      </a:cubicBezTo>
                      <a:lnTo>
                        <a:pt x="527" y="505"/>
                      </a:lnTo>
                      <a:cubicBezTo>
                        <a:pt x="796" y="349"/>
                        <a:pt x="625" y="0"/>
                        <a:pt x="3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2849" name="Google Shape;2849;p8"/>
            <p:cNvSpPr/>
            <p:nvPr/>
          </p:nvSpPr>
          <p:spPr>
            <a:xfrm>
              <a:off x="-569204" y="4639194"/>
              <a:ext cx="40693" cy="30294"/>
            </a:xfrm>
            <a:custGeom>
              <a:rect b="b" l="l" r="r" t="t"/>
              <a:pathLst>
                <a:path extrusionOk="0" h="571" w="767">
                  <a:moveTo>
                    <a:pt x="375" y="0"/>
                  </a:moveTo>
                  <a:cubicBezTo>
                    <a:pt x="1" y="0"/>
                    <a:pt x="36" y="571"/>
                    <a:pt x="393" y="571"/>
                  </a:cubicBezTo>
                  <a:cubicBezTo>
                    <a:pt x="767" y="571"/>
                    <a:pt x="731" y="0"/>
                    <a:pt x="37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0" name="Google Shape;2850;p8"/>
            <p:cNvSpPr/>
            <p:nvPr/>
          </p:nvSpPr>
          <p:spPr>
            <a:xfrm>
              <a:off x="-312104" y="4367928"/>
              <a:ext cx="40693" cy="30294"/>
            </a:xfrm>
            <a:custGeom>
              <a:rect b="b" l="l" r="r" t="t"/>
              <a:pathLst>
                <a:path extrusionOk="0" h="571" w="767">
                  <a:moveTo>
                    <a:pt x="374" y="1"/>
                  </a:moveTo>
                  <a:cubicBezTo>
                    <a:pt x="0" y="1"/>
                    <a:pt x="36" y="571"/>
                    <a:pt x="392" y="571"/>
                  </a:cubicBezTo>
                  <a:cubicBezTo>
                    <a:pt x="766" y="571"/>
                    <a:pt x="731"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51" name="Google Shape;2851;p8"/>
            <p:cNvGrpSpPr/>
            <p:nvPr/>
          </p:nvGrpSpPr>
          <p:grpSpPr>
            <a:xfrm>
              <a:off x="-1105050" y="2496606"/>
              <a:ext cx="1645501" cy="2442281"/>
              <a:chOff x="-1105050" y="2496606"/>
              <a:chExt cx="1645501" cy="2442281"/>
            </a:xfrm>
          </p:grpSpPr>
          <p:sp>
            <p:nvSpPr>
              <p:cNvPr id="2852" name="Google Shape;2852;p8"/>
              <p:cNvSpPr/>
              <p:nvPr/>
            </p:nvSpPr>
            <p:spPr>
              <a:xfrm>
                <a:off x="-1105050" y="2496606"/>
                <a:ext cx="1645501" cy="2442281"/>
              </a:xfrm>
              <a:custGeom>
                <a:rect b="b" l="l" r="r" t="t"/>
                <a:pathLst>
                  <a:path extrusionOk="0" h="46033" w="31015">
                    <a:moveTo>
                      <a:pt x="28593" y="1"/>
                    </a:moveTo>
                    <a:cubicBezTo>
                      <a:pt x="28176" y="1"/>
                      <a:pt x="27868" y="362"/>
                      <a:pt x="27630" y="695"/>
                    </a:cubicBezTo>
                    <a:cubicBezTo>
                      <a:pt x="26419" y="2352"/>
                      <a:pt x="25403" y="4133"/>
                      <a:pt x="24602" y="6039"/>
                    </a:cubicBezTo>
                    <a:cubicBezTo>
                      <a:pt x="24363" y="6612"/>
                      <a:pt x="23925" y="7299"/>
                      <a:pt x="23364" y="7299"/>
                    </a:cubicBezTo>
                    <a:cubicBezTo>
                      <a:pt x="23297" y="7299"/>
                      <a:pt x="23229" y="7290"/>
                      <a:pt x="23159" y="7269"/>
                    </a:cubicBezTo>
                    <a:cubicBezTo>
                      <a:pt x="23889" y="5772"/>
                      <a:pt x="24459" y="4205"/>
                      <a:pt x="24833" y="2583"/>
                    </a:cubicBezTo>
                    <a:cubicBezTo>
                      <a:pt x="24928" y="2143"/>
                      <a:pt x="24586" y="1830"/>
                      <a:pt x="24232" y="1830"/>
                    </a:cubicBezTo>
                    <a:cubicBezTo>
                      <a:pt x="24056" y="1830"/>
                      <a:pt x="23877" y="1907"/>
                      <a:pt x="23747" y="2085"/>
                    </a:cubicBezTo>
                    <a:cubicBezTo>
                      <a:pt x="23461" y="2494"/>
                      <a:pt x="23212" y="2958"/>
                      <a:pt x="23052" y="3456"/>
                    </a:cubicBezTo>
                    <a:lnTo>
                      <a:pt x="20451" y="10671"/>
                    </a:lnTo>
                    <a:cubicBezTo>
                      <a:pt x="20277" y="11161"/>
                      <a:pt x="19922" y="11734"/>
                      <a:pt x="19458" y="11734"/>
                    </a:cubicBezTo>
                    <a:cubicBezTo>
                      <a:pt x="19399" y="11734"/>
                      <a:pt x="19338" y="11725"/>
                      <a:pt x="19275" y="11704"/>
                    </a:cubicBezTo>
                    <a:cubicBezTo>
                      <a:pt x="19596" y="9406"/>
                      <a:pt x="20807" y="7340"/>
                      <a:pt x="21627" y="5167"/>
                    </a:cubicBezTo>
                    <a:cubicBezTo>
                      <a:pt x="21912" y="4436"/>
                      <a:pt x="22001" y="3349"/>
                      <a:pt x="21217" y="3136"/>
                    </a:cubicBezTo>
                    <a:cubicBezTo>
                      <a:pt x="21147" y="3117"/>
                      <a:pt x="21074" y="3108"/>
                      <a:pt x="21001" y="3108"/>
                    </a:cubicBezTo>
                    <a:cubicBezTo>
                      <a:pt x="20795" y="3108"/>
                      <a:pt x="20586" y="3178"/>
                      <a:pt x="20415" y="3296"/>
                    </a:cubicBezTo>
                    <a:cubicBezTo>
                      <a:pt x="19863" y="3706"/>
                      <a:pt x="19631" y="4383"/>
                      <a:pt x="19418" y="5006"/>
                    </a:cubicBezTo>
                    <a:cubicBezTo>
                      <a:pt x="18723" y="7144"/>
                      <a:pt x="18188" y="9317"/>
                      <a:pt x="17814" y="11526"/>
                    </a:cubicBezTo>
                    <a:cubicBezTo>
                      <a:pt x="17601" y="12755"/>
                      <a:pt x="17422" y="14038"/>
                      <a:pt x="16710" y="15054"/>
                    </a:cubicBezTo>
                    <a:cubicBezTo>
                      <a:pt x="16553" y="15267"/>
                      <a:pt x="16340" y="15492"/>
                      <a:pt x="16079" y="15492"/>
                    </a:cubicBezTo>
                    <a:cubicBezTo>
                      <a:pt x="16013" y="15492"/>
                      <a:pt x="15944" y="15478"/>
                      <a:pt x="15873" y="15445"/>
                    </a:cubicBezTo>
                    <a:cubicBezTo>
                      <a:pt x="15552" y="15285"/>
                      <a:pt x="15409" y="14911"/>
                      <a:pt x="15534" y="14573"/>
                    </a:cubicBezTo>
                    <a:cubicBezTo>
                      <a:pt x="16425" y="12096"/>
                      <a:pt x="17120" y="9549"/>
                      <a:pt x="17583" y="6966"/>
                    </a:cubicBezTo>
                    <a:cubicBezTo>
                      <a:pt x="17690" y="6342"/>
                      <a:pt x="17707" y="5523"/>
                      <a:pt x="17048" y="5309"/>
                    </a:cubicBezTo>
                    <a:cubicBezTo>
                      <a:pt x="16954" y="5283"/>
                      <a:pt x="16861" y="5271"/>
                      <a:pt x="16768" y="5271"/>
                    </a:cubicBezTo>
                    <a:cubicBezTo>
                      <a:pt x="16476" y="5271"/>
                      <a:pt x="16200" y="5395"/>
                      <a:pt x="15997" y="5612"/>
                    </a:cubicBezTo>
                    <a:cubicBezTo>
                      <a:pt x="14911" y="6877"/>
                      <a:pt x="14537" y="8533"/>
                      <a:pt x="14251" y="10137"/>
                    </a:cubicBezTo>
                    <a:cubicBezTo>
                      <a:pt x="13877" y="12399"/>
                      <a:pt x="13646" y="14697"/>
                      <a:pt x="13592" y="17013"/>
                    </a:cubicBezTo>
                    <a:cubicBezTo>
                      <a:pt x="13592" y="17868"/>
                      <a:pt x="13343" y="18723"/>
                      <a:pt x="12880" y="19454"/>
                    </a:cubicBezTo>
                    <a:cubicBezTo>
                      <a:pt x="12809" y="19578"/>
                      <a:pt x="12666" y="19667"/>
                      <a:pt x="12523" y="19685"/>
                    </a:cubicBezTo>
                    <a:cubicBezTo>
                      <a:pt x="12292" y="19685"/>
                      <a:pt x="12078" y="19561"/>
                      <a:pt x="11971" y="19365"/>
                    </a:cubicBezTo>
                    <a:cubicBezTo>
                      <a:pt x="11793" y="19062"/>
                      <a:pt x="11829" y="18688"/>
                      <a:pt x="11882" y="18349"/>
                    </a:cubicBezTo>
                    <a:cubicBezTo>
                      <a:pt x="12185" y="15873"/>
                      <a:pt x="12417" y="13379"/>
                      <a:pt x="12541" y="10867"/>
                    </a:cubicBezTo>
                    <a:cubicBezTo>
                      <a:pt x="12559" y="10653"/>
                      <a:pt x="12523" y="10440"/>
                      <a:pt x="12399" y="10244"/>
                    </a:cubicBezTo>
                    <a:cubicBezTo>
                      <a:pt x="12264" y="10022"/>
                      <a:pt x="12092" y="9946"/>
                      <a:pt x="11918" y="9946"/>
                    </a:cubicBezTo>
                    <a:cubicBezTo>
                      <a:pt x="11770" y="9946"/>
                      <a:pt x="11621" y="10000"/>
                      <a:pt x="11490" y="10065"/>
                    </a:cubicBezTo>
                    <a:cubicBezTo>
                      <a:pt x="10867" y="10351"/>
                      <a:pt x="10404" y="10903"/>
                      <a:pt x="10225" y="11580"/>
                    </a:cubicBezTo>
                    <a:cubicBezTo>
                      <a:pt x="9174" y="15178"/>
                      <a:pt x="11437" y="19026"/>
                      <a:pt x="10261" y="22500"/>
                    </a:cubicBezTo>
                    <a:cubicBezTo>
                      <a:pt x="9513" y="22340"/>
                      <a:pt x="9388" y="21360"/>
                      <a:pt x="9406" y="20594"/>
                    </a:cubicBezTo>
                    <a:cubicBezTo>
                      <a:pt x="9442" y="19436"/>
                      <a:pt x="9406" y="18278"/>
                      <a:pt x="9335" y="17120"/>
                    </a:cubicBezTo>
                    <a:cubicBezTo>
                      <a:pt x="9299" y="16603"/>
                      <a:pt x="9246" y="16069"/>
                      <a:pt x="8889" y="15695"/>
                    </a:cubicBezTo>
                    <a:cubicBezTo>
                      <a:pt x="8706" y="15496"/>
                      <a:pt x="8470" y="15402"/>
                      <a:pt x="8226" y="15402"/>
                    </a:cubicBezTo>
                    <a:cubicBezTo>
                      <a:pt x="8186" y="15402"/>
                      <a:pt x="8146" y="15405"/>
                      <a:pt x="8106" y="15410"/>
                    </a:cubicBezTo>
                    <a:cubicBezTo>
                      <a:pt x="7607" y="15517"/>
                      <a:pt x="7446" y="16015"/>
                      <a:pt x="7357" y="16461"/>
                    </a:cubicBezTo>
                    <a:cubicBezTo>
                      <a:pt x="6930" y="18866"/>
                      <a:pt x="7660" y="21378"/>
                      <a:pt x="8551" y="23604"/>
                    </a:cubicBezTo>
                    <a:cubicBezTo>
                      <a:pt x="8872" y="24335"/>
                      <a:pt x="8943" y="25172"/>
                      <a:pt x="8729" y="25956"/>
                    </a:cubicBezTo>
                    <a:cubicBezTo>
                      <a:pt x="8693" y="26098"/>
                      <a:pt x="8622" y="26259"/>
                      <a:pt x="8426" y="26277"/>
                    </a:cubicBezTo>
                    <a:cubicBezTo>
                      <a:pt x="8414" y="26277"/>
                      <a:pt x="8401" y="26278"/>
                      <a:pt x="8389" y="26278"/>
                    </a:cubicBezTo>
                    <a:cubicBezTo>
                      <a:pt x="8156" y="26278"/>
                      <a:pt x="7960" y="26122"/>
                      <a:pt x="7910" y="25902"/>
                    </a:cubicBezTo>
                    <a:lnTo>
                      <a:pt x="6983" y="22197"/>
                    </a:lnTo>
                    <a:cubicBezTo>
                      <a:pt x="6815" y="21523"/>
                      <a:pt x="6439" y="20674"/>
                      <a:pt x="5736" y="20674"/>
                    </a:cubicBezTo>
                    <a:cubicBezTo>
                      <a:pt x="5696" y="20674"/>
                      <a:pt x="5654" y="20677"/>
                      <a:pt x="5612" y="20683"/>
                    </a:cubicBezTo>
                    <a:cubicBezTo>
                      <a:pt x="5166" y="20772"/>
                      <a:pt x="4810" y="21128"/>
                      <a:pt x="4739" y="21591"/>
                    </a:cubicBezTo>
                    <a:cubicBezTo>
                      <a:pt x="4275" y="24210"/>
                      <a:pt x="6217" y="26401"/>
                      <a:pt x="6859" y="28895"/>
                    </a:cubicBezTo>
                    <a:cubicBezTo>
                      <a:pt x="6983" y="29394"/>
                      <a:pt x="6894" y="30142"/>
                      <a:pt x="6360" y="30160"/>
                    </a:cubicBezTo>
                    <a:lnTo>
                      <a:pt x="4293" y="25243"/>
                    </a:lnTo>
                    <a:cubicBezTo>
                      <a:pt x="4222" y="25065"/>
                      <a:pt x="4133" y="24869"/>
                      <a:pt x="3919" y="24869"/>
                    </a:cubicBezTo>
                    <a:cubicBezTo>
                      <a:pt x="3759" y="24887"/>
                      <a:pt x="3616" y="24976"/>
                      <a:pt x="3545" y="25119"/>
                    </a:cubicBezTo>
                    <a:cubicBezTo>
                      <a:pt x="3082" y="25956"/>
                      <a:pt x="3314" y="26953"/>
                      <a:pt x="3616" y="27844"/>
                    </a:cubicBezTo>
                    <a:cubicBezTo>
                      <a:pt x="4311" y="29875"/>
                      <a:pt x="5362" y="31763"/>
                      <a:pt x="6734" y="33420"/>
                    </a:cubicBezTo>
                    <a:lnTo>
                      <a:pt x="6627" y="33456"/>
                    </a:lnTo>
                    <a:cubicBezTo>
                      <a:pt x="5184" y="32903"/>
                      <a:pt x="3990" y="31870"/>
                      <a:pt x="2886" y="30784"/>
                    </a:cubicBezTo>
                    <a:cubicBezTo>
                      <a:pt x="2619" y="30481"/>
                      <a:pt x="2280" y="30231"/>
                      <a:pt x="1924" y="30035"/>
                    </a:cubicBezTo>
                    <a:cubicBezTo>
                      <a:pt x="1765" y="29974"/>
                      <a:pt x="1590" y="29939"/>
                      <a:pt x="1419" y="29939"/>
                    </a:cubicBezTo>
                    <a:cubicBezTo>
                      <a:pt x="993" y="29939"/>
                      <a:pt x="588" y="30154"/>
                      <a:pt x="499" y="30712"/>
                    </a:cubicBezTo>
                    <a:cubicBezTo>
                      <a:pt x="463" y="31051"/>
                      <a:pt x="534" y="31389"/>
                      <a:pt x="730" y="31656"/>
                    </a:cubicBezTo>
                    <a:cubicBezTo>
                      <a:pt x="2049" y="33812"/>
                      <a:pt x="4471" y="34845"/>
                      <a:pt x="6502" y="36306"/>
                    </a:cubicBezTo>
                    <a:cubicBezTo>
                      <a:pt x="6472" y="36469"/>
                      <a:pt x="6325" y="36527"/>
                      <a:pt x="6155" y="36527"/>
                    </a:cubicBezTo>
                    <a:cubicBezTo>
                      <a:pt x="6027" y="36527"/>
                      <a:pt x="5886" y="36494"/>
                      <a:pt x="5772" y="36449"/>
                    </a:cubicBezTo>
                    <a:cubicBezTo>
                      <a:pt x="4917" y="36110"/>
                      <a:pt x="4097" y="35683"/>
                      <a:pt x="3331" y="35184"/>
                    </a:cubicBezTo>
                    <a:cubicBezTo>
                      <a:pt x="2733" y="34785"/>
                      <a:pt x="2119" y="34339"/>
                      <a:pt x="1374" y="34339"/>
                    </a:cubicBezTo>
                    <a:cubicBezTo>
                      <a:pt x="1320" y="34339"/>
                      <a:pt x="1266" y="34342"/>
                      <a:pt x="1211" y="34346"/>
                    </a:cubicBezTo>
                    <a:cubicBezTo>
                      <a:pt x="820" y="34382"/>
                      <a:pt x="481" y="34596"/>
                      <a:pt x="303" y="34934"/>
                    </a:cubicBezTo>
                    <a:cubicBezTo>
                      <a:pt x="0" y="35540"/>
                      <a:pt x="392" y="36110"/>
                      <a:pt x="837" y="36520"/>
                    </a:cubicBezTo>
                    <a:cubicBezTo>
                      <a:pt x="2405" y="38034"/>
                      <a:pt x="4632" y="38551"/>
                      <a:pt x="6663" y="39370"/>
                    </a:cubicBezTo>
                    <a:cubicBezTo>
                      <a:pt x="6876" y="39441"/>
                      <a:pt x="7072" y="39566"/>
                      <a:pt x="7215" y="39744"/>
                    </a:cubicBezTo>
                    <a:cubicBezTo>
                      <a:pt x="7340" y="39922"/>
                      <a:pt x="7304" y="40172"/>
                      <a:pt x="7144" y="40314"/>
                    </a:cubicBezTo>
                    <a:cubicBezTo>
                      <a:pt x="7069" y="40339"/>
                      <a:pt x="6991" y="40352"/>
                      <a:pt x="6912" y="40352"/>
                    </a:cubicBezTo>
                    <a:cubicBezTo>
                      <a:pt x="6822" y="40352"/>
                      <a:pt x="6731" y="40335"/>
                      <a:pt x="6645" y="40296"/>
                    </a:cubicBezTo>
                    <a:cubicBezTo>
                      <a:pt x="5861" y="40047"/>
                      <a:pt x="5059" y="39869"/>
                      <a:pt x="4258" y="39726"/>
                    </a:cubicBezTo>
                    <a:cubicBezTo>
                      <a:pt x="4092" y="39698"/>
                      <a:pt x="3912" y="39680"/>
                      <a:pt x="3734" y="39680"/>
                    </a:cubicBezTo>
                    <a:cubicBezTo>
                      <a:pt x="3239" y="39680"/>
                      <a:pt x="2759" y="39820"/>
                      <a:pt x="2654" y="40279"/>
                    </a:cubicBezTo>
                    <a:cubicBezTo>
                      <a:pt x="2619" y="40492"/>
                      <a:pt x="2637" y="40706"/>
                      <a:pt x="2743" y="40884"/>
                    </a:cubicBezTo>
                    <a:cubicBezTo>
                      <a:pt x="3278" y="41953"/>
                      <a:pt x="4703" y="42042"/>
                      <a:pt x="5843" y="42381"/>
                    </a:cubicBezTo>
                    <a:cubicBezTo>
                      <a:pt x="7108" y="42755"/>
                      <a:pt x="8355" y="44893"/>
                      <a:pt x="9032" y="46033"/>
                    </a:cubicBezTo>
                    <a:lnTo>
                      <a:pt x="9834" y="45587"/>
                    </a:lnTo>
                    <a:cubicBezTo>
                      <a:pt x="9513" y="44946"/>
                      <a:pt x="9299" y="42719"/>
                      <a:pt x="9869" y="42274"/>
                    </a:cubicBezTo>
                    <a:cubicBezTo>
                      <a:pt x="10439" y="41828"/>
                      <a:pt x="11152" y="41632"/>
                      <a:pt x="11847" y="41383"/>
                    </a:cubicBezTo>
                    <a:cubicBezTo>
                      <a:pt x="12541" y="41152"/>
                      <a:pt x="13236" y="40795"/>
                      <a:pt x="13610" y="40172"/>
                    </a:cubicBezTo>
                    <a:cubicBezTo>
                      <a:pt x="13877" y="39744"/>
                      <a:pt x="13913" y="39067"/>
                      <a:pt x="13307" y="38889"/>
                    </a:cubicBezTo>
                    <a:cubicBezTo>
                      <a:pt x="13218" y="38862"/>
                      <a:pt x="13126" y="38847"/>
                      <a:pt x="13035" y="38847"/>
                    </a:cubicBezTo>
                    <a:cubicBezTo>
                      <a:pt x="12889" y="38847"/>
                      <a:pt x="12744" y="38884"/>
                      <a:pt x="12613" y="38960"/>
                    </a:cubicBezTo>
                    <a:cubicBezTo>
                      <a:pt x="11936" y="39263"/>
                      <a:pt x="11259" y="39780"/>
                      <a:pt x="10493" y="39780"/>
                    </a:cubicBezTo>
                    <a:cubicBezTo>
                      <a:pt x="9709" y="39780"/>
                      <a:pt x="8854" y="38960"/>
                      <a:pt x="9495" y="38194"/>
                    </a:cubicBezTo>
                    <a:cubicBezTo>
                      <a:pt x="9709" y="37945"/>
                      <a:pt x="10029" y="37767"/>
                      <a:pt x="10368" y="37731"/>
                    </a:cubicBezTo>
                    <a:cubicBezTo>
                      <a:pt x="11829" y="37517"/>
                      <a:pt x="13290" y="37197"/>
                      <a:pt x="14715" y="36769"/>
                    </a:cubicBezTo>
                    <a:cubicBezTo>
                      <a:pt x="15338" y="36591"/>
                      <a:pt x="16015" y="36342"/>
                      <a:pt x="16389" y="35772"/>
                    </a:cubicBezTo>
                    <a:cubicBezTo>
                      <a:pt x="16567" y="35504"/>
                      <a:pt x="16639" y="35148"/>
                      <a:pt x="16550" y="34827"/>
                    </a:cubicBezTo>
                    <a:cubicBezTo>
                      <a:pt x="16415" y="34329"/>
                      <a:pt x="15974" y="34126"/>
                      <a:pt x="15529" y="34126"/>
                    </a:cubicBezTo>
                    <a:cubicBezTo>
                      <a:pt x="15385" y="34126"/>
                      <a:pt x="15241" y="34147"/>
                      <a:pt x="15107" y="34186"/>
                    </a:cubicBezTo>
                    <a:cubicBezTo>
                      <a:pt x="14679" y="34346"/>
                      <a:pt x="14287" y="34542"/>
                      <a:pt x="13931" y="34792"/>
                    </a:cubicBezTo>
                    <a:cubicBezTo>
                      <a:pt x="13147" y="35219"/>
                      <a:pt x="12274" y="35504"/>
                      <a:pt x="11383" y="35593"/>
                    </a:cubicBezTo>
                    <a:cubicBezTo>
                      <a:pt x="11315" y="35603"/>
                      <a:pt x="11244" y="35610"/>
                      <a:pt x="11173" y="35610"/>
                    </a:cubicBezTo>
                    <a:cubicBezTo>
                      <a:pt x="10987" y="35610"/>
                      <a:pt x="10805" y="35561"/>
                      <a:pt x="10689" y="35380"/>
                    </a:cubicBezTo>
                    <a:cubicBezTo>
                      <a:pt x="10600" y="35219"/>
                      <a:pt x="10582" y="35041"/>
                      <a:pt x="10653" y="34881"/>
                    </a:cubicBezTo>
                    <a:cubicBezTo>
                      <a:pt x="10760" y="34507"/>
                      <a:pt x="11098" y="34311"/>
                      <a:pt x="11437" y="34150"/>
                    </a:cubicBezTo>
                    <a:cubicBezTo>
                      <a:pt x="13521" y="33099"/>
                      <a:pt x="16033" y="32761"/>
                      <a:pt x="17672" y="31104"/>
                    </a:cubicBezTo>
                    <a:cubicBezTo>
                      <a:pt x="18171" y="30605"/>
                      <a:pt x="18527" y="29679"/>
                      <a:pt x="17850" y="29323"/>
                    </a:cubicBezTo>
                    <a:cubicBezTo>
                      <a:pt x="17720" y="29254"/>
                      <a:pt x="17574" y="29218"/>
                      <a:pt x="17425" y="29218"/>
                    </a:cubicBezTo>
                    <a:cubicBezTo>
                      <a:pt x="17267" y="29218"/>
                      <a:pt x="17106" y="29258"/>
                      <a:pt x="16959" y="29341"/>
                    </a:cubicBezTo>
                    <a:cubicBezTo>
                      <a:pt x="15196" y="30267"/>
                      <a:pt x="13468" y="31461"/>
                      <a:pt x="11455" y="31746"/>
                    </a:cubicBezTo>
                    <a:cubicBezTo>
                      <a:pt x="11317" y="31764"/>
                      <a:pt x="11178" y="31779"/>
                      <a:pt x="11041" y="31779"/>
                    </a:cubicBezTo>
                    <a:cubicBezTo>
                      <a:pt x="10789" y="31779"/>
                      <a:pt x="10547" y="31729"/>
                      <a:pt x="10350" y="31567"/>
                    </a:cubicBezTo>
                    <a:cubicBezTo>
                      <a:pt x="10154" y="31425"/>
                      <a:pt x="10047" y="31193"/>
                      <a:pt x="10101" y="30962"/>
                    </a:cubicBezTo>
                    <a:cubicBezTo>
                      <a:pt x="10172" y="30623"/>
                      <a:pt x="10528" y="30499"/>
                      <a:pt x="10849" y="30409"/>
                    </a:cubicBezTo>
                    <a:cubicBezTo>
                      <a:pt x="12559" y="29946"/>
                      <a:pt x="14287" y="29572"/>
                      <a:pt x="15944" y="28949"/>
                    </a:cubicBezTo>
                    <a:cubicBezTo>
                      <a:pt x="17690" y="28272"/>
                      <a:pt x="19382" y="27274"/>
                      <a:pt x="20540" y="25778"/>
                    </a:cubicBezTo>
                    <a:cubicBezTo>
                      <a:pt x="20718" y="25582"/>
                      <a:pt x="20754" y="25297"/>
                      <a:pt x="20629" y="25065"/>
                    </a:cubicBezTo>
                    <a:cubicBezTo>
                      <a:pt x="20514" y="24821"/>
                      <a:pt x="20307" y="24774"/>
                      <a:pt x="20101" y="24774"/>
                    </a:cubicBezTo>
                    <a:cubicBezTo>
                      <a:pt x="20051" y="24774"/>
                      <a:pt x="20001" y="24777"/>
                      <a:pt x="19952" y="24780"/>
                    </a:cubicBezTo>
                    <a:cubicBezTo>
                      <a:pt x="17458" y="24958"/>
                      <a:pt x="15231" y="26277"/>
                      <a:pt x="13004" y="27417"/>
                    </a:cubicBezTo>
                    <a:cubicBezTo>
                      <a:pt x="12582" y="27621"/>
                      <a:pt x="12114" y="27826"/>
                      <a:pt x="11666" y="27826"/>
                    </a:cubicBezTo>
                    <a:cubicBezTo>
                      <a:pt x="11490" y="27826"/>
                      <a:pt x="11317" y="27795"/>
                      <a:pt x="11152" y="27719"/>
                    </a:cubicBezTo>
                    <a:cubicBezTo>
                      <a:pt x="10956" y="27666"/>
                      <a:pt x="10849" y="27452"/>
                      <a:pt x="10902" y="27274"/>
                    </a:cubicBezTo>
                    <a:cubicBezTo>
                      <a:pt x="11063" y="26241"/>
                      <a:pt x="12132" y="25617"/>
                      <a:pt x="13111" y="25261"/>
                    </a:cubicBezTo>
                    <a:cubicBezTo>
                      <a:pt x="14519" y="24745"/>
                      <a:pt x="15979" y="24406"/>
                      <a:pt x="17476" y="24246"/>
                    </a:cubicBezTo>
                    <a:cubicBezTo>
                      <a:pt x="19097" y="24068"/>
                      <a:pt x="20896" y="24032"/>
                      <a:pt x="22143" y="22945"/>
                    </a:cubicBezTo>
                    <a:cubicBezTo>
                      <a:pt x="22393" y="22731"/>
                      <a:pt x="22624" y="22446"/>
                      <a:pt x="22500" y="22019"/>
                    </a:cubicBezTo>
                    <a:cubicBezTo>
                      <a:pt x="22375" y="21716"/>
                      <a:pt x="22125" y="21484"/>
                      <a:pt x="21805" y="21395"/>
                    </a:cubicBezTo>
                    <a:cubicBezTo>
                      <a:pt x="21673" y="21357"/>
                      <a:pt x="21541" y="21340"/>
                      <a:pt x="21409" y="21340"/>
                    </a:cubicBezTo>
                    <a:cubicBezTo>
                      <a:pt x="20937" y="21340"/>
                      <a:pt x="20469" y="21557"/>
                      <a:pt x="20023" y="21752"/>
                    </a:cubicBezTo>
                    <a:cubicBezTo>
                      <a:pt x="18260" y="22518"/>
                      <a:pt x="16389" y="23052"/>
                      <a:pt x="14483" y="23319"/>
                    </a:cubicBezTo>
                    <a:cubicBezTo>
                      <a:pt x="14441" y="23324"/>
                      <a:pt x="14398" y="23326"/>
                      <a:pt x="14355" y="23326"/>
                    </a:cubicBezTo>
                    <a:cubicBezTo>
                      <a:pt x="14214" y="23326"/>
                      <a:pt x="14071" y="23303"/>
                      <a:pt x="13949" y="23248"/>
                    </a:cubicBezTo>
                    <a:cubicBezTo>
                      <a:pt x="13503" y="23052"/>
                      <a:pt x="13521" y="22660"/>
                      <a:pt x="13646" y="22357"/>
                    </a:cubicBezTo>
                    <a:cubicBezTo>
                      <a:pt x="14073" y="21182"/>
                      <a:pt x="15498" y="20790"/>
                      <a:pt x="16728" y="20558"/>
                    </a:cubicBezTo>
                    <a:lnTo>
                      <a:pt x="20469" y="19810"/>
                    </a:lnTo>
                    <a:cubicBezTo>
                      <a:pt x="22268" y="19454"/>
                      <a:pt x="24281" y="18955"/>
                      <a:pt x="25047" y="17227"/>
                    </a:cubicBezTo>
                    <a:cubicBezTo>
                      <a:pt x="25172" y="16977"/>
                      <a:pt x="25136" y="16692"/>
                      <a:pt x="24958" y="16496"/>
                    </a:cubicBezTo>
                    <a:cubicBezTo>
                      <a:pt x="24839" y="16368"/>
                      <a:pt x="24711" y="16325"/>
                      <a:pt x="24583" y="16325"/>
                    </a:cubicBezTo>
                    <a:cubicBezTo>
                      <a:pt x="24461" y="16325"/>
                      <a:pt x="24340" y="16364"/>
                      <a:pt x="24227" y="16407"/>
                    </a:cubicBezTo>
                    <a:cubicBezTo>
                      <a:pt x="21912" y="17138"/>
                      <a:pt x="19685" y="18278"/>
                      <a:pt x="17244" y="18314"/>
                    </a:cubicBezTo>
                    <a:cubicBezTo>
                      <a:pt x="17066" y="18314"/>
                      <a:pt x="16906" y="18224"/>
                      <a:pt x="16799" y="18082"/>
                    </a:cubicBezTo>
                    <a:cubicBezTo>
                      <a:pt x="16639" y="17761"/>
                      <a:pt x="16959" y="17476"/>
                      <a:pt x="17244" y="17316"/>
                    </a:cubicBezTo>
                    <a:cubicBezTo>
                      <a:pt x="18046" y="16888"/>
                      <a:pt x="20415" y="16194"/>
                      <a:pt x="20415" y="16194"/>
                    </a:cubicBezTo>
                    <a:cubicBezTo>
                      <a:pt x="23551" y="15909"/>
                      <a:pt x="26436" y="14377"/>
                      <a:pt x="28432" y="11972"/>
                    </a:cubicBezTo>
                    <a:cubicBezTo>
                      <a:pt x="28735" y="11615"/>
                      <a:pt x="29002" y="11081"/>
                      <a:pt x="28610" y="10778"/>
                    </a:cubicBezTo>
                    <a:cubicBezTo>
                      <a:pt x="28485" y="10691"/>
                      <a:pt x="28343" y="10647"/>
                      <a:pt x="28208" y="10647"/>
                    </a:cubicBezTo>
                    <a:cubicBezTo>
                      <a:pt x="28150" y="10647"/>
                      <a:pt x="28093" y="10655"/>
                      <a:pt x="28040" y="10671"/>
                    </a:cubicBezTo>
                    <a:cubicBezTo>
                      <a:pt x="27024" y="10921"/>
                      <a:pt x="26241" y="11615"/>
                      <a:pt x="25368" y="12132"/>
                    </a:cubicBezTo>
                    <a:cubicBezTo>
                      <a:pt x="24096" y="12856"/>
                      <a:pt x="22650" y="13232"/>
                      <a:pt x="21200" y="13232"/>
                    </a:cubicBezTo>
                    <a:cubicBezTo>
                      <a:pt x="21046" y="13232"/>
                      <a:pt x="20891" y="13227"/>
                      <a:pt x="20736" y="13219"/>
                    </a:cubicBezTo>
                    <a:cubicBezTo>
                      <a:pt x="20807" y="12524"/>
                      <a:pt x="21662" y="12239"/>
                      <a:pt x="22339" y="12079"/>
                    </a:cubicBezTo>
                    <a:cubicBezTo>
                      <a:pt x="25902" y="11206"/>
                      <a:pt x="28966" y="8961"/>
                      <a:pt x="30872" y="5843"/>
                    </a:cubicBezTo>
                    <a:cubicBezTo>
                      <a:pt x="31015" y="5612"/>
                      <a:pt x="31015" y="5327"/>
                      <a:pt x="30854" y="5113"/>
                    </a:cubicBezTo>
                    <a:cubicBezTo>
                      <a:pt x="30749" y="4966"/>
                      <a:pt x="30620" y="4918"/>
                      <a:pt x="30487" y="4918"/>
                    </a:cubicBezTo>
                    <a:cubicBezTo>
                      <a:pt x="30395" y="4918"/>
                      <a:pt x="30301" y="4941"/>
                      <a:pt x="30213" y="4971"/>
                    </a:cubicBezTo>
                    <a:cubicBezTo>
                      <a:pt x="28414" y="5541"/>
                      <a:pt x="27185" y="7607"/>
                      <a:pt x="25296" y="7643"/>
                    </a:cubicBezTo>
                    <a:cubicBezTo>
                      <a:pt x="26882" y="6039"/>
                      <a:pt x="28182" y="4169"/>
                      <a:pt x="29109" y="2120"/>
                    </a:cubicBezTo>
                    <a:cubicBezTo>
                      <a:pt x="29322" y="1639"/>
                      <a:pt x="29536" y="1105"/>
                      <a:pt x="29340" y="588"/>
                    </a:cubicBezTo>
                    <a:cubicBezTo>
                      <a:pt x="29251" y="303"/>
                      <a:pt x="29020" y="89"/>
                      <a:pt x="28752" y="18"/>
                    </a:cubicBezTo>
                    <a:cubicBezTo>
                      <a:pt x="28698" y="6"/>
                      <a:pt x="28644" y="1"/>
                      <a:pt x="2859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53" name="Google Shape;2853;p8"/>
              <p:cNvGrpSpPr/>
              <p:nvPr/>
            </p:nvGrpSpPr>
            <p:grpSpPr>
              <a:xfrm>
                <a:off x="-965199" y="2712111"/>
                <a:ext cx="1387364" cy="1986663"/>
                <a:chOff x="-965199" y="2712111"/>
                <a:chExt cx="1387364" cy="1986663"/>
              </a:xfrm>
            </p:grpSpPr>
            <p:sp>
              <p:nvSpPr>
                <p:cNvPr id="2854" name="Google Shape;2854;p8"/>
                <p:cNvSpPr/>
                <p:nvPr/>
              </p:nvSpPr>
              <p:spPr>
                <a:xfrm>
                  <a:off x="300299" y="2712111"/>
                  <a:ext cx="29392" cy="22708"/>
                </a:xfrm>
                <a:custGeom>
                  <a:rect b="b" l="l" r="r" t="t"/>
                  <a:pathLst>
                    <a:path extrusionOk="0" h="428" w="554">
                      <a:moveTo>
                        <a:pt x="268" y="0"/>
                      </a:moveTo>
                      <a:cubicBezTo>
                        <a:pt x="1" y="0"/>
                        <a:pt x="19" y="428"/>
                        <a:pt x="286" y="428"/>
                      </a:cubicBezTo>
                      <a:cubicBezTo>
                        <a:pt x="553" y="428"/>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5" name="Google Shape;2855;p8"/>
                <p:cNvSpPr/>
                <p:nvPr/>
              </p:nvSpPr>
              <p:spPr>
                <a:xfrm>
                  <a:off x="392773" y="2853182"/>
                  <a:ext cx="29392" cy="21487"/>
                </a:xfrm>
                <a:custGeom>
                  <a:rect b="b" l="l" r="r" t="t"/>
                  <a:pathLst>
                    <a:path extrusionOk="0" h="405" w="554">
                      <a:moveTo>
                        <a:pt x="304" y="0"/>
                      </a:moveTo>
                      <a:cubicBezTo>
                        <a:pt x="148" y="0"/>
                        <a:pt x="1" y="205"/>
                        <a:pt x="182" y="334"/>
                      </a:cubicBezTo>
                      <a:lnTo>
                        <a:pt x="182" y="352"/>
                      </a:lnTo>
                      <a:lnTo>
                        <a:pt x="235" y="369"/>
                      </a:lnTo>
                      <a:cubicBezTo>
                        <a:pt x="263" y="394"/>
                        <a:pt x="296" y="404"/>
                        <a:pt x="329" y="404"/>
                      </a:cubicBezTo>
                      <a:cubicBezTo>
                        <a:pt x="441" y="404"/>
                        <a:pt x="554" y="280"/>
                        <a:pt x="485" y="156"/>
                      </a:cubicBezTo>
                      <a:lnTo>
                        <a:pt x="467" y="102"/>
                      </a:lnTo>
                      <a:cubicBezTo>
                        <a:pt x="423" y="29"/>
                        <a:pt x="363" y="0"/>
                        <a:pt x="3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6" name="Google Shape;2856;p8"/>
                <p:cNvSpPr/>
                <p:nvPr/>
              </p:nvSpPr>
              <p:spPr>
                <a:xfrm>
                  <a:off x="176524" y="3035317"/>
                  <a:ext cx="16129" cy="11407"/>
                </a:xfrm>
                <a:custGeom>
                  <a:rect b="b" l="l" r="r" t="t"/>
                  <a:pathLst>
                    <a:path extrusionOk="0" h="215" w="304">
                      <a:moveTo>
                        <a:pt x="161" y="1"/>
                      </a:moveTo>
                      <a:cubicBezTo>
                        <a:pt x="0" y="1"/>
                        <a:pt x="0" y="214"/>
                        <a:pt x="143" y="214"/>
                      </a:cubicBezTo>
                      <a:cubicBezTo>
                        <a:pt x="285" y="214"/>
                        <a:pt x="303" y="1"/>
                        <a:pt x="16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7" name="Google Shape;2857;p8"/>
                <p:cNvSpPr/>
                <p:nvPr/>
              </p:nvSpPr>
              <p:spPr>
                <a:xfrm>
                  <a:off x="82937" y="2936106"/>
                  <a:ext cx="38836" cy="29339"/>
                </a:xfrm>
                <a:custGeom>
                  <a:rect b="b" l="l" r="r" t="t"/>
                  <a:pathLst>
                    <a:path extrusionOk="0" h="553" w="732">
                      <a:moveTo>
                        <a:pt x="375" y="0"/>
                      </a:moveTo>
                      <a:cubicBezTo>
                        <a:pt x="1" y="0"/>
                        <a:pt x="1" y="552"/>
                        <a:pt x="375" y="552"/>
                      </a:cubicBezTo>
                      <a:cubicBezTo>
                        <a:pt x="731" y="552"/>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8" name="Google Shape;2858;p8"/>
                <p:cNvSpPr/>
                <p:nvPr/>
              </p:nvSpPr>
              <p:spPr>
                <a:xfrm>
                  <a:off x="-93786" y="3182170"/>
                  <a:ext cx="31249" cy="25838"/>
                </a:xfrm>
                <a:custGeom>
                  <a:rect b="b" l="l" r="r" t="t"/>
                  <a:pathLst>
                    <a:path extrusionOk="0" h="487" w="589">
                      <a:moveTo>
                        <a:pt x="260" y="0"/>
                      </a:moveTo>
                      <a:cubicBezTo>
                        <a:pt x="210" y="0"/>
                        <a:pt x="158" y="10"/>
                        <a:pt x="107" y="29"/>
                      </a:cubicBezTo>
                      <a:cubicBezTo>
                        <a:pt x="54" y="65"/>
                        <a:pt x="0" y="118"/>
                        <a:pt x="18" y="190"/>
                      </a:cubicBezTo>
                      <a:cubicBezTo>
                        <a:pt x="18" y="358"/>
                        <a:pt x="162" y="486"/>
                        <a:pt x="326" y="486"/>
                      </a:cubicBezTo>
                      <a:cubicBezTo>
                        <a:pt x="354" y="486"/>
                        <a:pt x="382" y="482"/>
                        <a:pt x="410" y="475"/>
                      </a:cubicBezTo>
                      <a:cubicBezTo>
                        <a:pt x="464" y="439"/>
                        <a:pt x="499" y="386"/>
                        <a:pt x="535" y="332"/>
                      </a:cubicBezTo>
                      <a:cubicBezTo>
                        <a:pt x="588" y="261"/>
                        <a:pt x="570" y="154"/>
                        <a:pt x="517" y="101"/>
                      </a:cubicBezTo>
                      <a:cubicBezTo>
                        <a:pt x="437" y="32"/>
                        <a:pt x="350" y="0"/>
                        <a:pt x="26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59" name="Google Shape;2859;p8"/>
                <p:cNvSpPr/>
                <p:nvPr/>
              </p:nvSpPr>
              <p:spPr>
                <a:xfrm>
                  <a:off x="31899" y="3262176"/>
                  <a:ext cx="34061" cy="23663"/>
                </a:xfrm>
                <a:custGeom>
                  <a:rect b="b" l="l" r="r" t="t"/>
                  <a:pathLst>
                    <a:path extrusionOk="0" h="446" w="642">
                      <a:moveTo>
                        <a:pt x="286" y="0"/>
                      </a:moveTo>
                      <a:cubicBezTo>
                        <a:pt x="1" y="0"/>
                        <a:pt x="54" y="445"/>
                        <a:pt x="339" y="445"/>
                      </a:cubicBezTo>
                      <a:cubicBezTo>
                        <a:pt x="642" y="445"/>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0" name="Google Shape;2860;p8"/>
                <p:cNvSpPr/>
                <p:nvPr/>
              </p:nvSpPr>
              <p:spPr>
                <a:xfrm>
                  <a:off x="-201539" y="3341545"/>
                  <a:ext cx="35016" cy="24618"/>
                </a:xfrm>
                <a:custGeom>
                  <a:rect b="b" l="l" r="r" t="t"/>
                  <a:pathLst>
                    <a:path extrusionOk="0" h="464" w="660">
                      <a:moveTo>
                        <a:pt x="303" y="0"/>
                      </a:moveTo>
                      <a:cubicBezTo>
                        <a:pt x="1" y="0"/>
                        <a:pt x="72" y="464"/>
                        <a:pt x="357" y="464"/>
                      </a:cubicBezTo>
                      <a:cubicBezTo>
                        <a:pt x="660" y="464"/>
                        <a:pt x="606" y="0"/>
                        <a:pt x="30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1" name="Google Shape;2861;p8"/>
                <p:cNvSpPr/>
                <p:nvPr/>
              </p:nvSpPr>
              <p:spPr>
                <a:xfrm>
                  <a:off x="-330036" y="3475135"/>
                  <a:ext cx="37987" cy="26899"/>
                </a:xfrm>
                <a:custGeom>
                  <a:rect b="b" l="l" r="r" t="t"/>
                  <a:pathLst>
                    <a:path extrusionOk="0" h="507" w="716">
                      <a:moveTo>
                        <a:pt x="316" y="0"/>
                      </a:moveTo>
                      <a:cubicBezTo>
                        <a:pt x="149" y="0"/>
                        <a:pt x="0" y="213"/>
                        <a:pt x="160" y="386"/>
                      </a:cubicBezTo>
                      <a:lnTo>
                        <a:pt x="178" y="404"/>
                      </a:lnTo>
                      <a:cubicBezTo>
                        <a:pt x="233" y="477"/>
                        <a:pt x="299" y="507"/>
                        <a:pt x="363" y="507"/>
                      </a:cubicBezTo>
                      <a:cubicBezTo>
                        <a:pt x="549" y="507"/>
                        <a:pt x="715" y="256"/>
                        <a:pt x="516" y="83"/>
                      </a:cubicBezTo>
                      <a:lnTo>
                        <a:pt x="481" y="83"/>
                      </a:lnTo>
                      <a:cubicBezTo>
                        <a:pt x="431" y="25"/>
                        <a:pt x="373" y="0"/>
                        <a:pt x="3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2" name="Google Shape;2862;p8"/>
                <p:cNvSpPr/>
                <p:nvPr/>
              </p:nvSpPr>
              <p:spPr>
                <a:xfrm>
                  <a:off x="-294171" y="2951226"/>
                  <a:ext cx="45415" cy="33106"/>
                </a:xfrm>
                <a:custGeom>
                  <a:rect b="b" l="l" r="r" t="t"/>
                  <a:pathLst>
                    <a:path extrusionOk="0" h="624" w="856">
                      <a:moveTo>
                        <a:pt x="393" y="0"/>
                      </a:moveTo>
                      <a:cubicBezTo>
                        <a:pt x="1" y="0"/>
                        <a:pt x="72" y="624"/>
                        <a:pt x="464" y="624"/>
                      </a:cubicBezTo>
                      <a:cubicBezTo>
                        <a:pt x="856" y="624"/>
                        <a:pt x="785" y="0"/>
                        <a:pt x="3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3" name="Google Shape;2863;p8"/>
                <p:cNvSpPr/>
                <p:nvPr/>
              </p:nvSpPr>
              <p:spPr>
                <a:xfrm>
                  <a:off x="-325367" y="3126994"/>
                  <a:ext cx="20851" cy="15174"/>
                </a:xfrm>
                <a:custGeom>
                  <a:rect b="b" l="l" r="r" t="t"/>
                  <a:pathLst>
                    <a:path extrusionOk="0" h="286" w="393">
                      <a:moveTo>
                        <a:pt x="179" y="1"/>
                      </a:moveTo>
                      <a:cubicBezTo>
                        <a:pt x="1" y="1"/>
                        <a:pt x="19" y="286"/>
                        <a:pt x="197" y="286"/>
                      </a:cubicBezTo>
                      <a:cubicBezTo>
                        <a:pt x="393" y="286"/>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4" name="Google Shape;2864;p8"/>
                <p:cNvSpPr/>
                <p:nvPr/>
              </p:nvSpPr>
              <p:spPr>
                <a:xfrm>
                  <a:off x="83892" y="3438899"/>
                  <a:ext cx="44460" cy="32151"/>
                </a:xfrm>
                <a:custGeom>
                  <a:rect b="b" l="l" r="r" t="t"/>
                  <a:pathLst>
                    <a:path extrusionOk="0" h="606" w="838">
                      <a:moveTo>
                        <a:pt x="392" y="0"/>
                      </a:moveTo>
                      <a:cubicBezTo>
                        <a:pt x="0" y="0"/>
                        <a:pt x="72" y="606"/>
                        <a:pt x="464" y="606"/>
                      </a:cubicBezTo>
                      <a:cubicBezTo>
                        <a:pt x="838" y="606"/>
                        <a:pt x="784" y="0"/>
                        <a:pt x="3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5" name="Google Shape;2865;p8"/>
                <p:cNvSpPr/>
                <p:nvPr/>
              </p:nvSpPr>
              <p:spPr>
                <a:xfrm>
                  <a:off x="-138882" y="3509673"/>
                  <a:ext cx="24618" cy="18781"/>
                </a:xfrm>
                <a:custGeom>
                  <a:rect b="b" l="l" r="r" t="t"/>
                  <a:pathLst>
                    <a:path extrusionOk="0" h="354" w="464">
                      <a:moveTo>
                        <a:pt x="229" y="0"/>
                      </a:moveTo>
                      <a:cubicBezTo>
                        <a:pt x="115" y="0"/>
                        <a:pt x="0" y="157"/>
                        <a:pt x="84" y="270"/>
                      </a:cubicBezTo>
                      <a:lnTo>
                        <a:pt x="84" y="252"/>
                      </a:lnTo>
                      <a:lnTo>
                        <a:pt x="120" y="305"/>
                      </a:lnTo>
                      <a:cubicBezTo>
                        <a:pt x="143" y="339"/>
                        <a:pt x="173" y="353"/>
                        <a:pt x="204" y="353"/>
                      </a:cubicBezTo>
                      <a:cubicBezTo>
                        <a:pt x="322" y="353"/>
                        <a:pt x="464" y="162"/>
                        <a:pt x="352" y="91"/>
                      </a:cubicBezTo>
                      <a:lnTo>
                        <a:pt x="316" y="38"/>
                      </a:lnTo>
                      <a:cubicBezTo>
                        <a:pt x="290" y="12"/>
                        <a:pt x="259" y="0"/>
                        <a:pt x="2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6" name="Google Shape;2866;p8"/>
                <p:cNvSpPr/>
                <p:nvPr/>
              </p:nvSpPr>
              <p:spPr>
                <a:xfrm>
                  <a:off x="-452007" y="3693134"/>
                  <a:ext cx="31249" cy="23663"/>
                </a:xfrm>
                <a:custGeom>
                  <a:rect b="b" l="l" r="r" t="t"/>
                  <a:pathLst>
                    <a:path extrusionOk="0" h="446" w="589">
                      <a:moveTo>
                        <a:pt x="286" y="0"/>
                      </a:moveTo>
                      <a:cubicBezTo>
                        <a:pt x="1" y="0"/>
                        <a:pt x="36" y="446"/>
                        <a:pt x="304" y="446"/>
                      </a:cubicBezTo>
                      <a:cubicBezTo>
                        <a:pt x="589"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7" name="Google Shape;2867;p8"/>
                <p:cNvSpPr/>
                <p:nvPr/>
              </p:nvSpPr>
              <p:spPr>
                <a:xfrm>
                  <a:off x="-556895" y="3166678"/>
                  <a:ext cx="31249" cy="23716"/>
                </a:xfrm>
                <a:custGeom>
                  <a:rect b="b" l="l" r="r" t="t"/>
                  <a:pathLst>
                    <a:path extrusionOk="0" h="447" w="589">
                      <a:moveTo>
                        <a:pt x="268" y="1"/>
                      </a:moveTo>
                      <a:cubicBezTo>
                        <a:pt x="0" y="1"/>
                        <a:pt x="18" y="446"/>
                        <a:pt x="303" y="446"/>
                      </a:cubicBezTo>
                      <a:cubicBezTo>
                        <a:pt x="588" y="446"/>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8" name="Google Shape;2868;p8"/>
                <p:cNvSpPr/>
                <p:nvPr/>
              </p:nvSpPr>
              <p:spPr>
                <a:xfrm>
                  <a:off x="-526813" y="3339369"/>
                  <a:ext cx="32364" cy="28172"/>
                </a:xfrm>
                <a:custGeom>
                  <a:rect b="b" l="l" r="r" t="t"/>
                  <a:pathLst>
                    <a:path extrusionOk="0" h="531" w="610">
                      <a:moveTo>
                        <a:pt x="260" y="1"/>
                      </a:moveTo>
                      <a:cubicBezTo>
                        <a:pt x="4" y="1"/>
                        <a:pt x="1" y="530"/>
                        <a:pt x="250" y="530"/>
                      </a:cubicBezTo>
                      <a:cubicBezTo>
                        <a:pt x="268" y="530"/>
                        <a:pt x="286" y="528"/>
                        <a:pt x="306" y="522"/>
                      </a:cubicBezTo>
                      <a:lnTo>
                        <a:pt x="324" y="522"/>
                      </a:lnTo>
                      <a:cubicBezTo>
                        <a:pt x="591" y="469"/>
                        <a:pt x="609" y="95"/>
                        <a:pt x="342" y="24"/>
                      </a:cubicBezTo>
                      <a:lnTo>
                        <a:pt x="306" y="6"/>
                      </a:lnTo>
                      <a:cubicBezTo>
                        <a:pt x="290" y="2"/>
                        <a:pt x="275" y="1"/>
                        <a:pt x="2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69" name="Google Shape;2869;p8"/>
                <p:cNvSpPr/>
                <p:nvPr/>
              </p:nvSpPr>
              <p:spPr>
                <a:xfrm>
                  <a:off x="-666558" y="3550631"/>
                  <a:ext cx="23238" cy="16871"/>
                </a:xfrm>
                <a:custGeom>
                  <a:rect b="b" l="l" r="r" t="t"/>
                  <a:pathLst>
                    <a:path extrusionOk="0" h="318" w="438">
                      <a:moveTo>
                        <a:pt x="144" y="0"/>
                      </a:moveTo>
                      <a:cubicBezTo>
                        <a:pt x="107" y="0"/>
                        <a:pt x="74" y="19"/>
                        <a:pt x="54" y="68"/>
                      </a:cubicBezTo>
                      <a:cubicBezTo>
                        <a:pt x="19" y="139"/>
                        <a:pt x="1" y="210"/>
                        <a:pt x="72" y="281"/>
                      </a:cubicBezTo>
                      <a:cubicBezTo>
                        <a:pt x="108" y="299"/>
                        <a:pt x="143" y="317"/>
                        <a:pt x="179" y="317"/>
                      </a:cubicBezTo>
                      <a:cubicBezTo>
                        <a:pt x="197" y="317"/>
                        <a:pt x="232" y="299"/>
                        <a:pt x="250" y="281"/>
                      </a:cubicBezTo>
                      <a:cubicBezTo>
                        <a:pt x="259" y="264"/>
                        <a:pt x="268" y="255"/>
                        <a:pt x="275" y="255"/>
                      </a:cubicBezTo>
                      <a:cubicBezTo>
                        <a:pt x="281" y="255"/>
                        <a:pt x="286" y="264"/>
                        <a:pt x="286" y="281"/>
                      </a:cubicBezTo>
                      <a:cubicBezTo>
                        <a:pt x="438" y="226"/>
                        <a:pt x="269" y="0"/>
                        <a:pt x="1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0" name="Google Shape;2870;p8"/>
                <p:cNvSpPr/>
                <p:nvPr/>
              </p:nvSpPr>
              <p:spPr>
                <a:xfrm>
                  <a:off x="-566339" y="3798022"/>
                  <a:ext cx="45415" cy="35971"/>
                </a:xfrm>
                <a:custGeom>
                  <a:rect b="b" l="l" r="r" t="t"/>
                  <a:pathLst>
                    <a:path extrusionOk="0" h="678" w="856">
                      <a:moveTo>
                        <a:pt x="446" y="1"/>
                      </a:moveTo>
                      <a:cubicBezTo>
                        <a:pt x="18" y="1"/>
                        <a:pt x="0" y="678"/>
                        <a:pt x="410" y="678"/>
                      </a:cubicBezTo>
                      <a:cubicBezTo>
                        <a:pt x="855" y="678"/>
                        <a:pt x="855"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1" name="Google Shape;2871;p8"/>
                <p:cNvSpPr/>
                <p:nvPr/>
              </p:nvSpPr>
              <p:spPr>
                <a:xfrm>
                  <a:off x="-652339" y="3954425"/>
                  <a:ext cx="28384" cy="27960"/>
                </a:xfrm>
                <a:custGeom>
                  <a:rect b="b" l="l" r="r" t="t"/>
                  <a:pathLst>
                    <a:path extrusionOk="0" h="527" w="535">
                      <a:moveTo>
                        <a:pt x="196" y="509"/>
                      </a:moveTo>
                      <a:lnTo>
                        <a:pt x="196" y="509"/>
                      </a:lnTo>
                      <a:cubicBezTo>
                        <a:pt x="210" y="513"/>
                        <a:pt x="223" y="517"/>
                        <a:pt x="237" y="519"/>
                      </a:cubicBezTo>
                      <a:lnTo>
                        <a:pt x="237" y="519"/>
                      </a:lnTo>
                      <a:lnTo>
                        <a:pt x="196" y="509"/>
                      </a:lnTo>
                      <a:close/>
                      <a:moveTo>
                        <a:pt x="290" y="0"/>
                      </a:moveTo>
                      <a:cubicBezTo>
                        <a:pt x="271" y="0"/>
                        <a:pt x="252" y="3"/>
                        <a:pt x="232" y="10"/>
                      </a:cubicBezTo>
                      <a:cubicBezTo>
                        <a:pt x="107" y="63"/>
                        <a:pt x="0" y="135"/>
                        <a:pt x="36" y="277"/>
                      </a:cubicBezTo>
                      <a:cubicBezTo>
                        <a:pt x="36" y="402"/>
                        <a:pt x="125" y="509"/>
                        <a:pt x="249" y="509"/>
                      </a:cubicBezTo>
                      <a:lnTo>
                        <a:pt x="263" y="522"/>
                      </a:lnTo>
                      <a:lnTo>
                        <a:pt x="263" y="522"/>
                      </a:lnTo>
                      <a:cubicBezTo>
                        <a:pt x="254" y="521"/>
                        <a:pt x="246" y="520"/>
                        <a:pt x="237" y="519"/>
                      </a:cubicBezTo>
                      <a:lnTo>
                        <a:pt x="237" y="519"/>
                      </a:lnTo>
                      <a:lnTo>
                        <a:pt x="267" y="527"/>
                      </a:lnTo>
                      <a:lnTo>
                        <a:pt x="263" y="522"/>
                      </a:lnTo>
                      <a:lnTo>
                        <a:pt x="263" y="522"/>
                      </a:lnTo>
                      <a:cubicBezTo>
                        <a:pt x="268" y="522"/>
                        <a:pt x="274" y="523"/>
                        <a:pt x="280" y="523"/>
                      </a:cubicBezTo>
                      <a:cubicBezTo>
                        <a:pt x="408" y="523"/>
                        <a:pt x="520" y="424"/>
                        <a:pt x="535" y="277"/>
                      </a:cubicBezTo>
                      <a:cubicBezTo>
                        <a:pt x="535" y="152"/>
                        <a:pt x="425" y="0"/>
                        <a:pt x="29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2" name="Google Shape;2872;p8"/>
                <p:cNvSpPr/>
                <p:nvPr/>
              </p:nvSpPr>
              <p:spPr>
                <a:xfrm>
                  <a:off x="-246900" y="3920895"/>
                  <a:ext cx="37828" cy="28437"/>
                </a:xfrm>
                <a:custGeom>
                  <a:rect b="b" l="l" r="r" t="t"/>
                  <a:pathLst>
                    <a:path extrusionOk="0" h="536" w="713">
                      <a:moveTo>
                        <a:pt x="357" y="1"/>
                      </a:moveTo>
                      <a:cubicBezTo>
                        <a:pt x="0" y="1"/>
                        <a:pt x="0" y="535"/>
                        <a:pt x="357" y="535"/>
                      </a:cubicBezTo>
                      <a:cubicBezTo>
                        <a:pt x="713" y="535"/>
                        <a:pt x="713" y="1"/>
                        <a:pt x="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3" name="Google Shape;2873;p8"/>
                <p:cNvSpPr/>
                <p:nvPr/>
              </p:nvSpPr>
              <p:spPr>
                <a:xfrm>
                  <a:off x="-492965" y="4018886"/>
                  <a:ext cx="33478" cy="25679"/>
                </a:xfrm>
                <a:custGeom>
                  <a:rect b="b" l="l" r="r" t="t"/>
                  <a:pathLst>
                    <a:path extrusionOk="0" h="484" w="631">
                      <a:moveTo>
                        <a:pt x="394" y="1"/>
                      </a:moveTo>
                      <a:cubicBezTo>
                        <a:pt x="357" y="1"/>
                        <a:pt x="321" y="9"/>
                        <a:pt x="292" y="24"/>
                      </a:cubicBezTo>
                      <a:cubicBezTo>
                        <a:pt x="256" y="42"/>
                        <a:pt x="238" y="60"/>
                        <a:pt x="220" y="60"/>
                      </a:cubicBezTo>
                      <a:cubicBezTo>
                        <a:pt x="0" y="197"/>
                        <a:pt x="195" y="484"/>
                        <a:pt x="377" y="484"/>
                      </a:cubicBezTo>
                      <a:cubicBezTo>
                        <a:pt x="430" y="484"/>
                        <a:pt x="483" y="459"/>
                        <a:pt x="523" y="398"/>
                      </a:cubicBezTo>
                      <a:lnTo>
                        <a:pt x="577" y="309"/>
                      </a:lnTo>
                      <a:cubicBezTo>
                        <a:pt x="630" y="220"/>
                        <a:pt x="612" y="113"/>
                        <a:pt x="541" y="60"/>
                      </a:cubicBezTo>
                      <a:cubicBezTo>
                        <a:pt x="499" y="18"/>
                        <a:pt x="445" y="1"/>
                        <a:pt x="3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4" name="Google Shape;2874;p8"/>
                <p:cNvSpPr/>
                <p:nvPr/>
              </p:nvSpPr>
              <p:spPr>
                <a:xfrm>
                  <a:off x="-635362" y="4265852"/>
                  <a:ext cx="32841" cy="28278"/>
                </a:xfrm>
                <a:custGeom>
                  <a:rect b="b" l="l" r="r" t="t"/>
                  <a:pathLst>
                    <a:path extrusionOk="0" h="533" w="619">
                      <a:moveTo>
                        <a:pt x="339" y="1"/>
                      </a:moveTo>
                      <a:lnTo>
                        <a:pt x="348" y="6"/>
                      </a:lnTo>
                      <a:lnTo>
                        <a:pt x="348" y="6"/>
                      </a:lnTo>
                      <a:cubicBezTo>
                        <a:pt x="343" y="6"/>
                        <a:pt x="339" y="6"/>
                        <a:pt x="335" y="6"/>
                      </a:cubicBezTo>
                      <a:cubicBezTo>
                        <a:pt x="280" y="6"/>
                        <a:pt x="225" y="22"/>
                        <a:pt x="179" y="54"/>
                      </a:cubicBezTo>
                      <a:cubicBezTo>
                        <a:pt x="72" y="143"/>
                        <a:pt x="1" y="375"/>
                        <a:pt x="143" y="464"/>
                      </a:cubicBezTo>
                      <a:cubicBezTo>
                        <a:pt x="207" y="510"/>
                        <a:pt x="280" y="532"/>
                        <a:pt x="348" y="532"/>
                      </a:cubicBezTo>
                      <a:cubicBezTo>
                        <a:pt x="492" y="532"/>
                        <a:pt x="618" y="437"/>
                        <a:pt x="606" y="268"/>
                      </a:cubicBezTo>
                      <a:cubicBezTo>
                        <a:pt x="606" y="126"/>
                        <a:pt x="482"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5" name="Google Shape;2875;p8"/>
                <p:cNvSpPr/>
                <p:nvPr/>
              </p:nvSpPr>
              <p:spPr>
                <a:xfrm>
                  <a:off x="-724175" y="4168498"/>
                  <a:ext cx="32151" cy="23716"/>
                </a:xfrm>
                <a:custGeom>
                  <a:rect b="b" l="l" r="r" t="t"/>
                  <a:pathLst>
                    <a:path extrusionOk="0" h="447" w="606">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6" name="Google Shape;2876;p8"/>
                <p:cNvSpPr/>
                <p:nvPr/>
              </p:nvSpPr>
              <p:spPr>
                <a:xfrm>
                  <a:off x="-811130" y="3729051"/>
                  <a:ext cx="35971" cy="25573"/>
                </a:xfrm>
                <a:custGeom>
                  <a:rect b="b" l="l" r="r" t="t"/>
                  <a:pathLst>
                    <a:path extrusionOk="0" h="482" w="678">
                      <a:moveTo>
                        <a:pt x="374" y="0"/>
                      </a:moveTo>
                      <a:cubicBezTo>
                        <a:pt x="72" y="0"/>
                        <a:pt x="0" y="481"/>
                        <a:pt x="303" y="481"/>
                      </a:cubicBezTo>
                      <a:cubicBezTo>
                        <a:pt x="606" y="481"/>
                        <a:pt x="677" y="0"/>
                        <a:pt x="37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7" name="Google Shape;2877;p8"/>
                <p:cNvSpPr/>
                <p:nvPr/>
              </p:nvSpPr>
              <p:spPr>
                <a:xfrm>
                  <a:off x="-296028" y="4129769"/>
                  <a:ext cx="45415" cy="32204"/>
                </a:xfrm>
                <a:custGeom>
                  <a:rect b="b" l="l" r="r" t="t"/>
                  <a:pathLst>
                    <a:path extrusionOk="0" h="607" w="856">
                      <a:moveTo>
                        <a:pt x="392" y="1"/>
                      </a:moveTo>
                      <a:cubicBezTo>
                        <a:pt x="0" y="1"/>
                        <a:pt x="71" y="606"/>
                        <a:pt x="463"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8" name="Google Shape;2878;p8"/>
                <p:cNvSpPr/>
                <p:nvPr/>
              </p:nvSpPr>
              <p:spPr>
                <a:xfrm>
                  <a:off x="-669370" y="4471914"/>
                  <a:ext cx="35971" cy="26528"/>
                </a:xfrm>
                <a:custGeom>
                  <a:rect b="b" l="l" r="r" t="t"/>
                  <a:pathLst>
                    <a:path extrusionOk="0" h="500" w="678">
                      <a:moveTo>
                        <a:pt x="357" y="0"/>
                      </a:moveTo>
                      <a:cubicBezTo>
                        <a:pt x="18" y="0"/>
                        <a:pt x="0" y="499"/>
                        <a:pt x="321" y="499"/>
                      </a:cubicBezTo>
                      <a:cubicBezTo>
                        <a:pt x="642" y="499"/>
                        <a:pt x="677"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9" name="Google Shape;2879;p8"/>
                <p:cNvSpPr/>
                <p:nvPr/>
              </p:nvSpPr>
              <p:spPr>
                <a:xfrm>
                  <a:off x="-933844" y="4437323"/>
                  <a:ext cx="26368" cy="25785"/>
                </a:xfrm>
                <a:custGeom>
                  <a:rect b="b" l="l" r="r" t="t"/>
                  <a:pathLst>
                    <a:path extrusionOk="0" h="486" w="497">
                      <a:moveTo>
                        <a:pt x="251" y="0"/>
                      </a:moveTo>
                      <a:cubicBezTo>
                        <a:pt x="137" y="0"/>
                        <a:pt x="28" y="82"/>
                        <a:pt x="15" y="207"/>
                      </a:cubicBezTo>
                      <a:cubicBezTo>
                        <a:pt x="1" y="323"/>
                        <a:pt x="115" y="485"/>
                        <a:pt x="245" y="485"/>
                      </a:cubicBezTo>
                      <a:cubicBezTo>
                        <a:pt x="275" y="485"/>
                        <a:pt x="306" y="477"/>
                        <a:pt x="336" y="456"/>
                      </a:cubicBezTo>
                      <a:lnTo>
                        <a:pt x="478" y="314"/>
                      </a:lnTo>
                      <a:cubicBezTo>
                        <a:pt x="478" y="278"/>
                        <a:pt x="496" y="260"/>
                        <a:pt x="496" y="243"/>
                      </a:cubicBezTo>
                      <a:cubicBezTo>
                        <a:pt x="478" y="171"/>
                        <a:pt x="443" y="100"/>
                        <a:pt x="389" y="47"/>
                      </a:cubicBezTo>
                      <a:cubicBezTo>
                        <a:pt x="347" y="15"/>
                        <a:pt x="298" y="0"/>
                        <a:pt x="2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0" name="Google Shape;2880;p8"/>
                <p:cNvSpPr/>
                <p:nvPr/>
              </p:nvSpPr>
              <p:spPr>
                <a:xfrm>
                  <a:off x="-831927" y="4677021"/>
                  <a:ext cx="25573" cy="21753"/>
                </a:xfrm>
                <a:custGeom>
                  <a:rect b="b" l="l" r="r" t="t"/>
                  <a:pathLst>
                    <a:path extrusionOk="0" h="410" w="482">
                      <a:moveTo>
                        <a:pt x="232" y="0"/>
                      </a:moveTo>
                      <a:cubicBezTo>
                        <a:pt x="0" y="36"/>
                        <a:pt x="0" y="374"/>
                        <a:pt x="232" y="410"/>
                      </a:cubicBezTo>
                      <a:cubicBezTo>
                        <a:pt x="481" y="374"/>
                        <a:pt x="481" y="36"/>
                        <a:pt x="2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1" name="Google Shape;2881;p8"/>
                <p:cNvSpPr/>
                <p:nvPr/>
              </p:nvSpPr>
              <p:spPr>
                <a:xfrm>
                  <a:off x="-965199" y="4202559"/>
                  <a:ext cx="35971" cy="26528"/>
                </a:xfrm>
                <a:custGeom>
                  <a:rect b="b" l="l" r="r" t="t"/>
                  <a:pathLst>
                    <a:path extrusionOk="0" h="500" w="678">
                      <a:moveTo>
                        <a:pt x="357" y="0"/>
                      </a:moveTo>
                      <a:cubicBezTo>
                        <a:pt x="36" y="0"/>
                        <a:pt x="1" y="499"/>
                        <a:pt x="321" y="499"/>
                      </a:cubicBezTo>
                      <a:cubicBezTo>
                        <a:pt x="642" y="499"/>
                        <a:pt x="678"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2" name="Google Shape;2882;p8"/>
                <p:cNvSpPr/>
                <p:nvPr/>
              </p:nvSpPr>
              <p:spPr>
                <a:xfrm>
                  <a:off x="-43597" y="3685706"/>
                  <a:ext cx="35865" cy="29552"/>
                </a:xfrm>
                <a:custGeom>
                  <a:rect b="b" l="l" r="r" t="t"/>
                  <a:pathLst>
                    <a:path extrusionOk="0" h="557" w="676">
                      <a:moveTo>
                        <a:pt x="376" y="0"/>
                      </a:moveTo>
                      <a:cubicBezTo>
                        <a:pt x="284" y="0"/>
                        <a:pt x="192" y="41"/>
                        <a:pt x="141" y="123"/>
                      </a:cubicBezTo>
                      <a:lnTo>
                        <a:pt x="105" y="158"/>
                      </a:lnTo>
                      <a:cubicBezTo>
                        <a:pt x="0" y="338"/>
                        <a:pt x="136" y="557"/>
                        <a:pt x="330" y="557"/>
                      </a:cubicBezTo>
                      <a:cubicBezTo>
                        <a:pt x="366" y="557"/>
                        <a:pt x="405" y="549"/>
                        <a:pt x="444" y="532"/>
                      </a:cubicBezTo>
                      <a:lnTo>
                        <a:pt x="497" y="497"/>
                      </a:lnTo>
                      <a:cubicBezTo>
                        <a:pt x="640" y="408"/>
                        <a:pt x="675" y="212"/>
                        <a:pt x="569" y="69"/>
                      </a:cubicBezTo>
                      <a:cubicBezTo>
                        <a:pt x="515" y="23"/>
                        <a:pt x="445" y="0"/>
                        <a:pt x="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2883" name="Google Shape;2883;p8"/>
            <p:cNvGrpSpPr/>
            <p:nvPr/>
          </p:nvGrpSpPr>
          <p:grpSpPr>
            <a:xfrm>
              <a:off x="-1147599" y="4268346"/>
              <a:ext cx="1738605" cy="1518413"/>
              <a:chOff x="-1147599" y="4268346"/>
              <a:chExt cx="1738605" cy="1518413"/>
            </a:xfrm>
          </p:grpSpPr>
          <p:sp>
            <p:nvSpPr>
              <p:cNvPr id="2884" name="Google Shape;2884;p8"/>
              <p:cNvSpPr/>
              <p:nvPr/>
            </p:nvSpPr>
            <p:spPr>
              <a:xfrm>
                <a:off x="-920793" y="5447260"/>
                <a:ext cx="442373" cy="339499"/>
              </a:xfrm>
              <a:custGeom>
                <a:rect b="b" l="l" r="r" t="t"/>
                <a:pathLst>
                  <a:path extrusionOk="0" h="6399" w="8338">
                    <a:moveTo>
                      <a:pt x="8338" y="1"/>
                    </a:moveTo>
                    <a:lnTo>
                      <a:pt x="54" y="5808"/>
                    </a:lnTo>
                    <a:cubicBezTo>
                      <a:pt x="1" y="6093"/>
                      <a:pt x="179" y="6360"/>
                      <a:pt x="464" y="6396"/>
                    </a:cubicBezTo>
                    <a:cubicBezTo>
                      <a:pt x="470" y="6398"/>
                      <a:pt x="477" y="6399"/>
                      <a:pt x="485" y="6399"/>
                    </a:cubicBezTo>
                    <a:cubicBezTo>
                      <a:pt x="1140" y="6399"/>
                      <a:pt x="8337" y="1"/>
                      <a:pt x="833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2885" name="Google Shape;2885;p8"/>
              <p:cNvGrpSpPr/>
              <p:nvPr/>
            </p:nvGrpSpPr>
            <p:grpSpPr>
              <a:xfrm>
                <a:off x="-1147599" y="4268346"/>
                <a:ext cx="924377" cy="1359534"/>
                <a:chOff x="-1147599" y="4268346"/>
                <a:chExt cx="924377" cy="1359534"/>
              </a:xfrm>
            </p:grpSpPr>
            <p:sp>
              <p:nvSpPr>
                <p:cNvPr id="2886" name="Google Shape;2886;p8"/>
                <p:cNvSpPr/>
                <p:nvPr/>
              </p:nvSpPr>
              <p:spPr>
                <a:xfrm>
                  <a:off x="-1147599" y="4272484"/>
                  <a:ext cx="924377" cy="1355396"/>
                </a:xfrm>
                <a:custGeom>
                  <a:rect b="b" l="l" r="r" t="t"/>
                  <a:pathLst>
                    <a:path extrusionOk="0" h="25547" w="17423">
                      <a:moveTo>
                        <a:pt x="16407" y="1"/>
                      </a:moveTo>
                      <a:cubicBezTo>
                        <a:pt x="16407" y="1"/>
                        <a:pt x="0" y="10832"/>
                        <a:pt x="7643" y="25546"/>
                      </a:cubicBezTo>
                      <a:cubicBezTo>
                        <a:pt x="7643" y="25546"/>
                        <a:pt x="13949" y="23836"/>
                        <a:pt x="15802" y="13967"/>
                      </a:cubicBezTo>
                      <a:cubicBezTo>
                        <a:pt x="17423" y="5345"/>
                        <a:pt x="16407" y="1"/>
                        <a:pt x="1640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7" name="Google Shape;2887;p8"/>
                <p:cNvSpPr/>
                <p:nvPr/>
              </p:nvSpPr>
              <p:spPr>
                <a:xfrm>
                  <a:off x="-714731" y="4268346"/>
                  <a:ext cx="440463" cy="1339692"/>
                </a:xfrm>
                <a:custGeom>
                  <a:rect b="b" l="l" r="r" t="t"/>
                  <a:pathLst>
                    <a:path extrusionOk="0" h="25251" w="8302">
                      <a:moveTo>
                        <a:pt x="8153" y="1"/>
                      </a:moveTo>
                      <a:cubicBezTo>
                        <a:pt x="8103" y="1"/>
                        <a:pt x="8048" y="24"/>
                        <a:pt x="8035" y="79"/>
                      </a:cubicBezTo>
                      <a:cubicBezTo>
                        <a:pt x="7981" y="239"/>
                        <a:pt x="2192" y="15025"/>
                        <a:pt x="18" y="25108"/>
                      </a:cubicBezTo>
                      <a:cubicBezTo>
                        <a:pt x="0" y="25179"/>
                        <a:pt x="54" y="25232"/>
                        <a:pt x="125" y="25250"/>
                      </a:cubicBezTo>
                      <a:lnTo>
                        <a:pt x="143" y="25250"/>
                      </a:lnTo>
                      <a:cubicBezTo>
                        <a:pt x="196" y="25250"/>
                        <a:pt x="250" y="25215"/>
                        <a:pt x="268" y="25161"/>
                      </a:cubicBezTo>
                      <a:cubicBezTo>
                        <a:pt x="2441" y="15096"/>
                        <a:pt x="8213" y="328"/>
                        <a:pt x="8266" y="185"/>
                      </a:cubicBezTo>
                      <a:cubicBezTo>
                        <a:pt x="8302" y="114"/>
                        <a:pt x="8266" y="43"/>
                        <a:pt x="8195" y="7"/>
                      </a:cubicBezTo>
                      <a:cubicBezTo>
                        <a:pt x="8182" y="3"/>
                        <a:pt x="8168" y="1"/>
                        <a:pt x="81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8" name="Google Shape;2888;p8"/>
                <p:cNvSpPr/>
                <p:nvPr/>
              </p:nvSpPr>
              <p:spPr>
                <a:xfrm>
                  <a:off x="-580557" y="4550540"/>
                  <a:ext cx="307242" cy="271111"/>
                </a:xfrm>
                <a:custGeom>
                  <a:rect b="b" l="l" r="r" t="t"/>
                  <a:pathLst>
                    <a:path extrusionOk="0" h="5110" w="5791">
                      <a:moveTo>
                        <a:pt x="164" y="1"/>
                      </a:moveTo>
                      <a:cubicBezTo>
                        <a:pt x="146" y="1"/>
                        <a:pt x="127" y="5"/>
                        <a:pt x="108" y="15"/>
                      </a:cubicBezTo>
                      <a:cubicBezTo>
                        <a:pt x="37" y="33"/>
                        <a:pt x="1" y="104"/>
                        <a:pt x="37" y="175"/>
                      </a:cubicBezTo>
                      <a:lnTo>
                        <a:pt x="1782" y="5021"/>
                      </a:lnTo>
                      <a:cubicBezTo>
                        <a:pt x="1800" y="5056"/>
                        <a:pt x="1818" y="5092"/>
                        <a:pt x="1854" y="5110"/>
                      </a:cubicBezTo>
                      <a:lnTo>
                        <a:pt x="1907" y="5110"/>
                      </a:lnTo>
                      <a:cubicBezTo>
                        <a:pt x="1925" y="5110"/>
                        <a:pt x="1943" y="5092"/>
                        <a:pt x="1978" y="5074"/>
                      </a:cubicBezTo>
                      <a:lnTo>
                        <a:pt x="5702" y="2687"/>
                      </a:lnTo>
                      <a:cubicBezTo>
                        <a:pt x="5773" y="2651"/>
                        <a:pt x="5791" y="2562"/>
                        <a:pt x="5755" y="2509"/>
                      </a:cubicBezTo>
                      <a:cubicBezTo>
                        <a:pt x="5732" y="2474"/>
                        <a:pt x="5687" y="2455"/>
                        <a:pt x="5643" y="2455"/>
                      </a:cubicBezTo>
                      <a:cubicBezTo>
                        <a:pt x="5619" y="2455"/>
                        <a:pt x="5596" y="2461"/>
                        <a:pt x="5577" y="2473"/>
                      </a:cubicBezTo>
                      <a:lnTo>
                        <a:pt x="1978" y="4789"/>
                      </a:lnTo>
                      <a:lnTo>
                        <a:pt x="268" y="86"/>
                      </a:lnTo>
                      <a:cubicBezTo>
                        <a:pt x="255" y="34"/>
                        <a:pt x="213" y="1"/>
                        <a:pt x="1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89" name="Google Shape;2889;p8"/>
                <p:cNvSpPr/>
                <p:nvPr/>
              </p:nvSpPr>
              <p:spPr>
                <a:xfrm>
                  <a:off x="-477526" y="4439551"/>
                  <a:ext cx="220974" cy="189300"/>
                </a:xfrm>
                <a:custGeom>
                  <a:rect b="b" l="l" r="r" t="t"/>
                  <a:pathLst>
                    <a:path extrusionOk="0" h="3568" w="4165">
                      <a:moveTo>
                        <a:pt x="144" y="0"/>
                      </a:moveTo>
                      <a:cubicBezTo>
                        <a:pt x="132" y="0"/>
                        <a:pt x="120" y="2"/>
                        <a:pt x="108" y="5"/>
                      </a:cubicBezTo>
                      <a:cubicBezTo>
                        <a:pt x="36" y="40"/>
                        <a:pt x="1" y="112"/>
                        <a:pt x="36" y="183"/>
                      </a:cubicBezTo>
                      <a:lnTo>
                        <a:pt x="1212" y="3478"/>
                      </a:lnTo>
                      <a:cubicBezTo>
                        <a:pt x="1230" y="3514"/>
                        <a:pt x="1266" y="3550"/>
                        <a:pt x="1301" y="3568"/>
                      </a:cubicBezTo>
                      <a:lnTo>
                        <a:pt x="1337" y="3568"/>
                      </a:lnTo>
                      <a:cubicBezTo>
                        <a:pt x="1355" y="3568"/>
                        <a:pt x="1390" y="3568"/>
                        <a:pt x="1408" y="3550"/>
                      </a:cubicBezTo>
                      <a:lnTo>
                        <a:pt x="4045" y="1875"/>
                      </a:lnTo>
                      <a:cubicBezTo>
                        <a:pt x="4165" y="1800"/>
                        <a:pt x="4095" y="1624"/>
                        <a:pt x="3974" y="1624"/>
                      </a:cubicBezTo>
                      <a:cubicBezTo>
                        <a:pt x="3951" y="1624"/>
                        <a:pt x="3927" y="1630"/>
                        <a:pt x="3902" y="1644"/>
                      </a:cubicBezTo>
                      <a:lnTo>
                        <a:pt x="1408" y="3247"/>
                      </a:lnTo>
                      <a:lnTo>
                        <a:pt x="268" y="94"/>
                      </a:lnTo>
                      <a:cubicBezTo>
                        <a:pt x="253" y="35"/>
                        <a:pt x="202" y="0"/>
                        <a:pt x="14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0" name="Google Shape;2890;p8"/>
                <p:cNvSpPr/>
                <p:nvPr/>
              </p:nvSpPr>
              <p:spPr>
                <a:xfrm>
                  <a:off x="-697276" y="4704663"/>
                  <a:ext cx="410168" cy="332496"/>
                </a:xfrm>
                <a:custGeom>
                  <a:rect b="b" l="l" r="r" t="t"/>
                  <a:pathLst>
                    <a:path extrusionOk="0" h="6267" w="7731">
                      <a:moveTo>
                        <a:pt x="155" y="0"/>
                      </a:moveTo>
                      <a:cubicBezTo>
                        <a:pt x="76" y="0"/>
                        <a:pt x="1" y="73"/>
                        <a:pt x="45" y="174"/>
                      </a:cubicBezTo>
                      <a:lnTo>
                        <a:pt x="2504" y="6195"/>
                      </a:lnTo>
                      <a:cubicBezTo>
                        <a:pt x="2522" y="6231"/>
                        <a:pt x="2557" y="6249"/>
                        <a:pt x="2593" y="6266"/>
                      </a:cubicBezTo>
                      <a:lnTo>
                        <a:pt x="2629" y="6266"/>
                      </a:lnTo>
                      <a:cubicBezTo>
                        <a:pt x="2646" y="6266"/>
                        <a:pt x="2664" y="6249"/>
                        <a:pt x="2682" y="6249"/>
                      </a:cubicBezTo>
                      <a:lnTo>
                        <a:pt x="7617" y="3559"/>
                      </a:lnTo>
                      <a:cubicBezTo>
                        <a:pt x="7730" y="3477"/>
                        <a:pt x="7652" y="3322"/>
                        <a:pt x="7529" y="3322"/>
                      </a:cubicBezTo>
                      <a:cubicBezTo>
                        <a:pt x="7517" y="3322"/>
                        <a:pt x="7505" y="3324"/>
                        <a:pt x="7492" y="3327"/>
                      </a:cubicBezTo>
                      <a:lnTo>
                        <a:pt x="2700" y="5963"/>
                      </a:lnTo>
                      <a:lnTo>
                        <a:pt x="277" y="85"/>
                      </a:lnTo>
                      <a:cubicBezTo>
                        <a:pt x="251" y="25"/>
                        <a:pt x="202" y="0"/>
                        <a:pt x="15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1" name="Google Shape;2891;p8"/>
                <p:cNvSpPr/>
                <p:nvPr/>
              </p:nvSpPr>
              <p:spPr>
                <a:xfrm>
                  <a:off x="-782481" y="4882287"/>
                  <a:ext cx="458130" cy="387355"/>
                </a:xfrm>
                <a:custGeom>
                  <a:rect b="b" l="l" r="r" t="t"/>
                  <a:pathLst>
                    <a:path extrusionOk="0" h="7301" w="8635">
                      <a:moveTo>
                        <a:pt x="188" y="1"/>
                      </a:moveTo>
                      <a:cubicBezTo>
                        <a:pt x="104" y="1"/>
                        <a:pt x="1" y="80"/>
                        <a:pt x="48" y="175"/>
                      </a:cubicBezTo>
                      <a:lnTo>
                        <a:pt x="3023" y="7229"/>
                      </a:lnTo>
                      <a:cubicBezTo>
                        <a:pt x="3023" y="7265"/>
                        <a:pt x="3059" y="7283"/>
                        <a:pt x="3094" y="7301"/>
                      </a:cubicBezTo>
                      <a:lnTo>
                        <a:pt x="3130" y="7301"/>
                      </a:lnTo>
                      <a:cubicBezTo>
                        <a:pt x="3166" y="7301"/>
                        <a:pt x="3183" y="7283"/>
                        <a:pt x="3201" y="7265"/>
                      </a:cubicBezTo>
                      <a:lnTo>
                        <a:pt x="8546" y="3916"/>
                      </a:lnTo>
                      <a:cubicBezTo>
                        <a:pt x="8617" y="3880"/>
                        <a:pt x="8635" y="3791"/>
                        <a:pt x="8599" y="3738"/>
                      </a:cubicBezTo>
                      <a:cubicBezTo>
                        <a:pt x="8576" y="3703"/>
                        <a:pt x="8530" y="3676"/>
                        <a:pt x="8486" y="3676"/>
                      </a:cubicBezTo>
                      <a:cubicBezTo>
                        <a:pt x="8462" y="3676"/>
                        <a:pt x="8440" y="3684"/>
                        <a:pt x="8421" y="3702"/>
                      </a:cubicBezTo>
                      <a:lnTo>
                        <a:pt x="3201" y="6962"/>
                      </a:lnTo>
                      <a:lnTo>
                        <a:pt x="280" y="68"/>
                      </a:lnTo>
                      <a:cubicBezTo>
                        <a:pt x="268" y="21"/>
                        <a:pt x="230" y="1"/>
                        <a:pt x="1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2" name="Google Shape;2892;p8"/>
                <p:cNvSpPr/>
                <p:nvPr/>
              </p:nvSpPr>
              <p:spPr>
                <a:xfrm>
                  <a:off x="-844236" y="5123683"/>
                  <a:ext cx="441471" cy="359554"/>
                </a:xfrm>
                <a:custGeom>
                  <a:rect b="b" l="l" r="r" t="t"/>
                  <a:pathLst>
                    <a:path extrusionOk="0" h="6777" w="8321">
                      <a:moveTo>
                        <a:pt x="140" y="1"/>
                      </a:moveTo>
                      <a:cubicBezTo>
                        <a:pt x="124" y="1"/>
                        <a:pt x="107" y="3"/>
                        <a:pt x="90" y="7"/>
                      </a:cubicBezTo>
                      <a:cubicBezTo>
                        <a:pt x="36" y="43"/>
                        <a:pt x="1" y="114"/>
                        <a:pt x="36" y="185"/>
                      </a:cubicBezTo>
                      <a:lnTo>
                        <a:pt x="2922" y="6705"/>
                      </a:lnTo>
                      <a:cubicBezTo>
                        <a:pt x="2940" y="6741"/>
                        <a:pt x="2958" y="6759"/>
                        <a:pt x="2994" y="6777"/>
                      </a:cubicBezTo>
                      <a:lnTo>
                        <a:pt x="3047" y="6777"/>
                      </a:lnTo>
                      <a:cubicBezTo>
                        <a:pt x="3065" y="6777"/>
                        <a:pt x="3083" y="6777"/>
                        <a:pt x="3100" y="6759"/>
                      </a:cubicBezTo>
                      <a:lnTo>
                        <a:pt x="8249" y="3695"/>
                      </a:lnTo>
                      <a:cubicBezTo>
                        <a:pt x="8302" y="3659"/>
                        <a:pt x="8320" y="3570"/>
                        <a:pt x="8284" y="3517"/>
                      </a:cubicBezTo>
                      <a:cubicBezTo>
                        <a:pt x="8261" y="3482"/>
                        <a:pt x="8224" y="3463"/>
                        <a:pt x="8180" y="3463"/>
                      </a:cubicBezTo>
                      <a:cubicBezTo>
                        <a:pt x="8157" y="3463"/>
                        <a:pt x="8132" y="3468"/>
                        <a:pt x="8106" y="3481"/>
                      </a:cubicBezTo>
                      <a:lnTo>
                        <a:pt x="3100" y="6474"/>
                      </a:lnTo>
                      <a:lnTo>
                        <a:pt x="268" y="78"/>
                      </a:lnTo>
                      <a:cubicBezTo>
                        <a:pt x="241" y="24"/>
                        <a:pt x="193" y="1"/>
                        <a:pt x="1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2893" name="Google Shape;2893;p8"/>
              <p:cNvGrpSpPr/>
              <p:nvPr/>
            </p:nvGrpSpPr>
            <p:grpSpPr>
              <a:xfrm>
                <a:off x="-732716" y="5242578"/>
                <a:ext cx="1323722" cy="506092"/>
                <a:chOff x="-732716" y="5242578"/>
                <a:chExt cx="1323722" cy="506092"/>
              </a:xfrm>
            </p:grpSpPr>
            <p:sp>
              <p:nvSpPr>
                <p:cNvPr id="2894" name="Google Shape;2894;p8"/>
                <p:cNvSpPr/>
                <p:nvPr/>
              </p:nvSpPr>
              <p:spPr>
                <a:xfrm>
                  <a:off x="-732716" y="5242578"/>
                  <a:ext cx="1317621" cy="506092"/>
                </a:xfrm>
                <a:custGeom>
                  <a:rect b="b" l="l" r="r" t="t"/>
                  <a:pathLst>
                    <a:path extrusionOk="0" h="9539" w="24835">
                      <a:moveTo>
                        <a:pt x="16221" y="0"/>
                      </a:moveTo>
                      <a:cubicBezTo>
                        <a:pt x="14837" y="0"/>
                        <a:pt x="13303" y="59"/>
                        <a:pt x="11634" y="207"/>
                      </a:cubicBezTo>
                      <a:cubicBezTo>
                        <a:pt x="2174" y="1062"/>
                        <a:pt x="1" y="6852"/>
                        <a:pt x="1" y="6852"/>
                      </a:cubicBezTo>
                      <a:cubicBezTo>
                        <a:pt x="2997" y="8790"/>
                        <a:pt x="5916" y="9538"/>
                        <a:pt x="8638" y="9538"/>
                      </a:cubicBezTo>
                      <a:cubicBezTo>
                        <a:pt x="17873" y="9538"/>
                        <a:pt x="24834" y="919"/>
                        <a:pt x="24834" y="919"/>
                      </a:cubicBezTo>
                      <a:cubicBezTo>
                        <a:pt x="24834" y="919"/>
                        <a:pt x="21691" y="0"/>
                        <a:pt x="1622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5" name="Google Shape;2895;p8"/>
                <p:cNvSpPr/>
                <p:nvPr/>
              </p:nvSpPr>
              <p:spPr>
                <a:xfrm>
                  <a:off x="-711919" y="5289212"/>
                  <a:ext cx="1302925" cy="292333"/>
                </a:xfrm>
                <a:custGeom>
                  <a:rect b="b" l="l" r="r" t="t"/>
                  <a:pathLst>
                    <a:path extrusionOk="0" h="5510" w="24558">
                      <a:moveTo>
                        <a:pt x="24402" y="1"/>
                      </a:moveTo>
                      <a:cubicBezTo>
                        <a:pt x="24392" y="1"/>
                        <a:pt x="24382" y="2"/>
                        <a:pt x="24371" y="5"/>
                      </a:cubicBezTo>
                      <a:cubicBezTo>
                        <a:pt x="24228" y="40"/>
                        <a:pt x="9799" y="4138"/>
                        <a:pt x="125" y="5278"/>
                      </a:cubicBezTo>
                      <a:cubicBezTo>
                        <a:pt x="54" y="5278"/>
                        <a:pt x="1" y="5349"/>
                        <a:pt x="19" y="5402"/>
                      </a:cubicBezTo>
                      <a:cubicBezTo>
                        <a:pt x="19" y="5474"/>
                        <a:pt x="72" y="5509"/>
                        <a:pt x="143" y="5509"/>
                      </a:cubicBezTo>
                      <a:cubicBezTo>
                        <a:pt x="9834" y="4387"/>
                        <a:pt x="24300" y="272"/>
                        <a:pt x="24442" y="236"/>
                      </a:cubicBezTo>
                      <a:cubicBezTo>
                        <a:pt x="24557" y="187"/>
                        <a:pt x="24520" y="1"/>
                        <a:pt x="244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6" name="Google Shape;2896;p8"/>
                <p:cNvSpPr/>
                <p:nvPr/>
              </p:nvSpPr>
              <p:spPr>
                <a:xfrm>
                  <a:off x="49884" y="5250854"/>
                  <a:ext cx="247661" cy="299495"/>
                </a:xfrm>
                <a:custGeom>
                  <a:rect b="b" l="l" r="r" t="t"/>
                  <a:pathLst>
                    <a:path extrusionOk="0" h="5645" w="4668">
                      <a:moveTo>
                        <a:pt x="2724" y="1"/>
                      </a:moveTo>
                      <a:cubicBezTo>
                        <a:pt x="2690" y="1"/>
                        <a:pt x="2657" y="20"/>
                        <a:pt x="2637" y="51"/>
                      </a:cubicBezTo>
                      <a:lnTo>
                        <a:pt x="36" y="3346"/>
                      </a:lnTo>
                      <a:cubicBezTo>
                        <a:pt x="18" y="3382"/>
                        <a:pt x="0" y="3418"/>
                        <a:pt x="18" y="3453"/>
                      </a:cubicBezTo>
                      <a:cubicBezTo>
                        <a:pt x="18" y="3489"/>
                        <a:pt x="36" y="3525"/>
                        <a:pt x="71" y="3542"/>
                      </a:cubicBezTo>
                      <a:lnTo>
                        <a:pt x="4489" y="5627"/>
                      </a:lnTo>
                      <a:cubicBezTo>
                        <a:pt x="4507" y="5627"/>
                        <a:pt x="4525" y="5645"/>
                        <a:pt x="4543" y="5645"/>
                      </a:cubicBezTo>
                      <a:cubicBezTo>
                        <a:pt x="4578" y="5645"/>
                        <a:pt x="4632" y="5609"/>
                        <a:pt x="4650" y="5573"/>
                      </a:cubicBezTo>
                      <a:cubicBezTo>
                        <a:pt x="4667" y="5502"/>
                        <a:pt x="4650" y="5431"/>
                        <a:pt x="4596" y="5413"/>
                      </a:cubicBezTo>
                      <a:lnTo>
                        <a:pt x="321" y="3382"/>
                      </a:lnTo>
                      <a:lnTo>
                        <a:pt x="2815" y="193"/>
                      </a:lnTo>
                      <a:cubicBezTo>
                        <a:pt x="2868" y="140"/>
                        <a:pt x="2850" y="69"/>
                        <a:pt x="2797" y="33"/>
                      </a:cubicBezTo>
                      <a:cubicBezTo>
                        <a:pt x="2775" y="11"/>
                        <a:pt x="2749" y="1"/>
                        <a:pt x="27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7" name="Google Shape;2897;p8"/>
                <p:cNvSpPr/>
                <p:nvPr/>
              </p:nvSpPr>
              <p:spPr>
                <a:xfrm>
                  <a:off x="237961" y="5251225"/>
                  <a:ext cx="173914" cy="212167"/>
                </a:xfrm>
                <a:custGeom>
                  <a:rect b="b" l="l" r="r" t="t"/>
                  <a:pathLst>
                    <a:path extrusionOk="0" h="3999" w="3278">
                      <a:moveTo>
                        <a:pt x="1934" y="1"/>
                      </a:moveTo>
                      <a:cubicBezTo>
                        <a:pt x="1907" y="1"/>
                        <a:pt x="1884" y="13"/>
                        <a:pt x="1871" y="44"/>
                      </a:cubicBezTo>
                      <a:lnTo>
                        <a:pt x="36" y="2377"/>
                      </a:lnTo>
                      <a:cubicBezTo>
                        <a:pt x="0" y="2431"/>
                        <a:pt x="18" y="2520"/>
                        <a:pt x="89" y="2556"/>
                      </a:cubicBezTo>
                      <a:lnTo>
                        <a:pt x="3082" y="3981"/>
                      </a:lnTo>
                      <a:cubicBezTo>
                        <a:pt x="3100" y="3981"/>
                        <a:pt x="3118" y="3981"/>
                        <a:pt x="3135" y="3999"/>
                      </a:cubicBezTo>
                      <a:lnTo>
                        <a:pt x="3135" y="3981"/>
                      </a:lnTo>
                      <a:cubicBezTo>
                        <a:pt x="3260" y="3963"/>
                        <a:pt x="3278" y="3820"/>
                        <a:pt x="3189" y="3767"/>
                      </a:cubicBezTo>
                      <a:lnTo>
                        <a:pt x="321" y="2395"/>
                      </a:lnTo>
                      <a:lnTo>
                        <a:pt x="2049" y="186"/>
                      </a:lnTo>
                      <a:cubicBezTo>
                        <a:pt x="2130" y="119"/>
                        <a:pt x="2017" y="1"/>
                        <a:pt x="19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8" name="Google Shape;2898;p8"/>
                <p:cNvSpPr/>
                <p:nvPr/>
              </p:nvSpPr>
              <p:spPr>
                <a:xfrm>
                  <a:off x="-159945" y="5246557"/>
                  <a:ext cx="302467" cy="398284"/>
                </a:xfrm>
                <a:custGeom>
                  <a:rect b="b" l="l" r="r" t="t"/>
                  <a:pathLst>
                    <a:path extrusionOk="0" h="7507" w="5701">
                      <a:moveTo>
                        <a:pt x="3093" y="0"/>
                      </a:moveTo>
                      <a:cubicBezTo>
                        <a:pt x="3061" y="0"/>
                        <a:pt x="3031" y="13"/>
                        <a:pt x="3011" y="43"/>
                      </a:cubicBezTo>
                      <a:lnTo>
                        <a:pt x="18" y="4461"/>
                      </a:lnTo>
                      <a:cubicBezTo>
                        <a:pt x="0" y="4479"/>
                        <a:pt x="0" y="4514"/>
                        <a:pt x="0" y="4550"/>
                      </a:cubicBezTo>
                      <a:cubicBezTo>
                        <a:pt x="18" y="4585"/>
                        <a:pt x="36" y="4621"/>
                        <a:pt x="72" y="4639"/>
                      </a:cubicBezTo>
                      <a:lnTo>
                        <a:pt x="5505" y="7507"/>
                      </a:lnTo>
                      <a:lnTo>
                        <a:pt x="5558" y="7507"/>
                      </a:lnTo>
                      <a:cubicBezTo>
                        <a:pt x="5612" y="7507"/>
                        <a:pt x="5647" y="7489"/>
                        <a:pt x="5665" y="7436"/>
                      </a:cubicBezTo>
                      <a:cubicBezTo>
                        <a:pt x="5701" y="7382"/>
                        <a:pt x="5683" y="7311"/>
                        <a:pt x="5612" y="7275"/>
                      </a:cubicBezTo>
                      <a:lnTo>
                        <a:pt x="303" y="4479"/>
                      </a:lnTo>
                      <a:lnTo>
                        <a:pt x="3207" y="185"/>
                      </a:lnTo>
                      <a:cubicBezTo>
                        <a:pt x="3243" y="132"/>
                        <a:pt x="3225" y="61"/>
                        <a:pt x="3171" y="25"/>
                      </a:cubicBezTo>
                      <a:cubicBezTo>
                        <a:pt x="3147" y="9"/>
                        <a:pt x="3120" y="0"/>
                        <a:pt x="309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99" name="Google Shape;2899;p8"/>
                <p:cNvSpPr/>
                <p:nvPr/>
              </p:nvSpPr>
              <p:spPr>
                <a:xfrm>
                  <a:off x="-384894" y="5262738"/>
                  <a:ext cx="353559" cy="446405"/>
                </a:xfrm>
                <a:custGeom>
                  <a:rect b="b" l="l" r="r" t="t"/>
                  <a:pathLst>
                    <a:path extrusionOk="0" h="8414" w="6664">
                      <a:moveTo>
                        <a:pt x="3771" y="0"/>
                      </a:moveTo>
                      <a:cubicBezTo>
                        <a:pt x="3741" y="0"/>
                        <a:pt x="3711" y="13"/>
                        <a:pt x="3688" y="41"/>
                      </a:cubicBezTo>
                      <a:lnTo>
                        <a:pt x="36" y="4779"/>
                      </a:lnTo>
                      <a:cubicBezTo>
                        <a:pt x="18" y="4815"/>
                        <a:pt x="1" y="4850"/>
                        <a:pt x="18" y="4886"/>
                      </a:cubicBezTo>
                      <a:cubicBezTo>
                        <a:pt x="18" y="4922"/>
                        <a:pt x="36" y="4957"/>
                        <a:pt x="72" y="4975"/>
                      </a:cubicBezTo>
                      <a:lnTo>
                        <a:pt x="6449" y="8395"/>
                      </a:lnTo>
                      <a:cubicBezTo>
                        <a:pt x="6467" y="8413"/>
                        <a:pt x="6485" y="8413"/>
                        <a:pt x="6503" y="8413"/>
                      </a:cubicBezTo>
                      <a:cubicBezTo>
                        <a:pt x="6627" y="8395"/>
                        <a:pt x="6663" y="8253"/>
                        <a:pt x="6556" y="8182"/>
                      </a:cubicBezTo>
                      <a:lnTo>
                        <a:pt x="321" y="4815"/>
                      </a:lnTo>
                      <a:lnTo>
                        <a:pt x="3884" y="201"/>
                      </a:lnTo>
                      <a:cubicBezTo>
                        <a:pt x="3937" y="96"/>
                        <a:pt x="3854" y="0"/>
                        <a:pt x="377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0" name="Google Shape;2900;p8"/>
                <p:cNvSpPr/>
                <p:nvPr/>
              </p:nvSpPr>
              <p:spPr>
                <a:xfrm>
                  <a:off x="-591858" y="5315209"/>
                  <a:ext cx="327031" cy="431709"/>
                </a:xfrm>
                <a:custGeom>
                  <a:rect b="b" l="l" r="r" t="t"/>
                  <a:pathLst>
                    <a:path extrusionOk="0" h="8137" w="6164">
                      <a:moveTo>
                        <a:pt x="3484" y="1"/>
                      </a:moveTo>
                      <a:cubicBezTo>
                        <a:pt x="3450" y="1"/>
                        <a:pt x="3414" y="15"/>
                        <a:pt x="3385" y="49"/>
                      </a:cubicBezTo>
                      <a:lnTo>
                        <a:pt x="36" y="4610"/>
                      </a:lnTo>
                      <a:cubicBezTo>
                        <a:pt x="0" y="4645"/>
                        <a:pt x="0" y="4681"/>
                        <a:pt x="0" y="4717"/>
                      </a:cubicBezTo>
                      <a:cubicBezTo>
                        <a:pt x="18" y="4752"/>
                        <a:pt x="36" y="4770"/>
                        <a:pt x="71" y="4788"/>
                      </a:cubicBezTo>
                      <a:lnTo>
                        <a:pt x="5950" y="8119"/>
                      </a:lnTo>
                      <a:cubicBezTo>
                        <a:pt x="5968" y="8119"/>
                        <a:pt x="5986" y="8137"/>
                        <a:pt x="6004" y="8137"/>
                      </a:cubicBezTo>
                      <a:lnTo>
                        <a:pt x="6004" y="8119"/>
                      </a:lnTo>
                      <a:cubicBezTo>
                        <a:pt x="6128" y="8119"/>
                        <a:pt x="6164" y="7959"/>
                        <a:pt x="6075" y="7905"/>
                      </a:cubicBezTo>
                      <a:lnTo>
                        <a:pt x="303" y="4645"/>
                      </a:lnTo>
                      <a:lnTo>
                        <a:pt x="3581" y="192"/>
                      </a:lnTo>
                      <a:cubicBezTo>
                        <a:pt x="3659" y="101"/>
                        <a:pt x="3576" y="1"/>
                        <a:pt x="348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2901" name="Google Shape;2901;p8"/>
          <p:cNvGrpSpPr/>
          <p:nvPr/>
        </p:nvGrpSpPr>
        <p:grpSpPr>
          <a:xfrm rot="7708529">
            <a:off x="5108268" y="2223743"/>
            <a:ext cx="4188988" cy="4157061"/>
            <a:chOff x="5727312" y="-948916"/>
            <a:chExt cx="4188852" cy="4156925"/>
          </a:xfrm>
        </p:grpSpPr>
        <p:sp>
          <p:nvSpPr>
            <p:cNvPr id="2902" name="Google Shape;2902;p8"/>
            <p:cNvSpPr/>
            <p:nvPr/>
          </p:nvSpPr>
          <p:spPr>
            <a:xfrm>
              <a:off x="9162828" y="1303441"/>
              <a:ext cx="638941" cy="1904568"/>
            </a:xfrm>
            <a:custGeom>
              <a:rect b="b" l="l" r="r" t="t"/>
              <a:pathLst>
                <a:path extrusionOk="0" h="35898" w="12043">
                  <a:moveTo>
                    <a:pt x="8712" y="4757"/>
                  </a:moveTo>
                  <a:cubicBezTo>
                    <a:pt x="8712" y="4792"/>
                    <a:pt x="8729" y="4828"/>
                    <a:pt x="8765" y="4846"/>
                  </a:cubicBezTo>
                  <a:cubicBezTo>
                    <a:pt x="8925" y="4970"/>
                    <a:pt x="9103" y="5077"/>
                    <a:pt x="9282" y="5202"/>
                  </a:cubicBezTo>
                  <a:cubicBezTo>
                    <a:pt x="10315" y="5968"/>
                    <a:pt x="11116" y="7001"/>
                    <a:pt x="11580" y="8195"/>
                  </a:cubicBezTo>
                  <a:cubicBezTo>
                    <a:pt x="11687" y="8462"/>
                    <a:pt x="11811" y="8943"/>
                    <a:pt x="11562" y="9175"/>
                  </a:cubicBezTo>
                  <a:cubicBezTo>
                    <a:pt x="11450" y="9256"/>
                    <a:pt x="11320" y="9297"/>
                    <a:pt x="11190" y="9297"/>
                  </a:cubicBezTo>
                  <a:cubicBezTo>
                    <a:pt x="11092" y="9297"/>
                    <a:pt x="10994" y="9274"/>
                    <a:pt x="10903" y="9228"/>
                  </a:cubicBezTo>
                  <a:cubicBezTo>
                    <a:pt x="10671" y="9103"/>
                    <a:pt x="10493" y="8943"/>
                    <a:pt x="10350" y="8729"/>
                  </a:cubicBezTo>
                  <a:cubicBezTo>
                    <a:pt x="9638" y="7643"/>
                    <a:pt x="9139" y="6449"/>
                    <a:pt x="8908" y="5184"/>
                  </a:cubicBezTo>
                  <a:cubicBezTo>
                    <a:pt x="8890" y="5131"/>
                    <a:pt x="8854" y="5077"/>
                    <a:pt x="8801" y="5077"/>
                  </a:cubicBezTo>
                  <a:cubicBezTo>
                    <a:pt x="8783" y="5077"/>
                    <a:pt x="8765" y="5095"/>
                    <a:pt x="8747" y="5095"/>
                  </a:cubicBezTo>
                  <a:lnTo>
                    <a:pt x="8747" y="4953"/>
                  </a:lnTo>
                  <a:cubicBezTo>
                    <a:pt x="8747" y="4899"/>
                    <a:pt x="8712" y="4863"/>
                    <a:pt x="8658" y="4846"/>
                  </a:cubicBezTo>
                  <a:cubicBezTo>
                    <a:pt x="8645" y="4841"/>
                    <a:pt x="8631" y="4839"/>
                    <a:pt x="8619" y="4839"/>
                  </a:cubicBezTo>
                  <a:cubicBezTo>
                    <a:pt x="8580" y="4839"/>
                    <a:pt x="8547" y="4859"/>
                    <a:pt x="8533" y="4899"/>
                  </a:cubicBezTo>
                  <a:cubicBezTo>
                    <a:pt x="7874" y="6057"/>
                    <a:pt x="6984" y="7090"/>
                    <a:pt x="5933" y="7910"/>
                  </a:cubicBezTo>
                  <a:cubicBezTo>
                    <a:pt x="5719" y="8052"/>
                    <a:pt x="5487" y="8159"/>
                    <a:pt x="5238" y="8195"/>
                  </a:cubicBezTo>
                  <a:cubicBezTo>
                    <a:pt x="5208" y="8199"/>
                    <a:pt x="5178" y="8202"/>
                    <a:pt x="5148" y="8202"/>
                  </a:cubicBezTo>
                  <a:cubicBezTo>
                    <a:pt x="4948" y="8202"/>
                    <a:pt x="4756" y="8100"/>
                    <a:pt x="4632" y="7945"/>
                  </a:cubicBezTo>
                  <a:cubicBezTo>
                    <a:pt x="4490" y="7625"/>
                    <a:pt x="4757" y="7233"/>
                    <a:pt x="4935" y="7001"/>
                  </a:cubicBezTo>
                  <a:cubicBezTo>
                    <a:pt x="5772" y="6021"/>
                    <a:pt x="6859" y="5309"/>
                    <a:pt x="8088" y="4935"/>
                  </a:cubicBezTo>
                  <a:cubicBezTo>
                    <a:pt x="8284" y="4863"/>
                    <a:pt x="8480" y="4828"/>
                    <a:pt x="8676" y="4774"/>
                  </a:cubicBezTo>
                  <a:cubicBezTo>
                    <a:pt x="8694" y="4774"/>
                    <a:pt x="8694" y="4774"/>
                    <a:pt x="8712" y="4757"/>
                  </a:cubicBezTo>
                  <a:close/>
                  <a:moveTo>
                    <a:pt x="8213" y="10243"/>
                  </a:moveTo>
                  <a:lnTo>
                    <a:pt x="8213" y="10243"/>
                  </a:lnTo>
                  <a:cubicBezTo>
                    <a:pt x="8195" y="10297"/>
                    <a:pt x="8231" y="10332"/>
                    <a:pt x="8266" y="10368"/>
                  </a:cubicBezTo>
                  <a:cubicBezTo>
                    <a:pt x="9014" y="10724"/>
                    <a:pt x="9691" y="11241"/>
                    <a:pt x="10226" y="11882"/>
                  </a:cubicBezTo>
                  <a:cubicBezTo>
                    <a:pt x="10671" y="12417"/>
                    <a:pt x="11152" y="13735"/>
                    <a:pt x="11063" y="14341"/>
                  </a:cubicBezTo>
                  <a:cubicBezTo>
                    <a:pt x="11063" y="14448"/>
                    <a:pt x="11010" y="14537"/>
                    <a:pt x="10938" y="14590"/>
                  </a:cubicBezTo>
                  <a:cubicBezTo>
                    <a:pt x="10855" y="14638"/>
                    <a:pt x="10764" y="14661"/>
                    <a:pt x="10676" y="14661"/>
                  </a:cubicBezTo>
                  <a:cubicBezTo>
                    <a:pt x="10632" y="14661"/>
                    <a:pt x="10588" y="14655"/>
                    <a:pt x="10546" y="14644"/>
                  </a:cubicBezTo>
                  <a:cubicBezTo>
                    <a:pt x="10065" y="14501"/>
                    <a:pt x="9460" y="13699"/>
                    <a:pt x="8979" y="12595"/>
                  </a:cubicBezTo>
                  <a:cubicBezTo>
                    <a:pt x="8729" y="11954"/>
                    <a:pt x="8516" y="11294"/>
                    <a:pt x="8373" y="10618"/>
                  </a:cubicBezTo>
                  <a:cubicBezTo>
                    <a:pt x="8373" y="10564"/>
                    <a:pt x="8320" y="10528"/>
                    <a:pt x="8266" y="10528"/>
                  </a:cubicBezTo>
                  <a:lnTo>
                    <a:pt x="8266" y="10511"/>
                  </a:lnTo>
                  <a:cubicBezTo>
                    <a:pt x="8248" y="10511"/>
                    <a:pt x="8213" y="10528"/>
                    <a:pt x="8213" y="10528"/>
                  </a:cubicBezTo>
                  <a:cubicBezTo>
                    <a:pt x="8195" y="10493"/>
                    <a:pt x="8177" y="10457"/>
                    <a:pt x="8124" y="10439"/>
                  </a:cubicBezTo>
                  <a:cubicBezTo>
                    <a:pt x="8110" y="10435"/>
                    <a:pt x="8097" y="10433"/>
                    <a:pt x="8084" y="10433"/>
                  </a:cubicBezTo>
                  <a:cubicBezTo>
                    <a:pt x="8046" y="10433"/>
                    <a:pt x="8012" y="10453"/>
                    <a:pt x="7999" y="10493"/>
                  </a:cubicBezTo>
                  <a:cubicBezTo>
                    <a:pt x="7643" y="11063"/>
                    <a:pt x="7251" y="11615"/>
                    <a:pt x="6805" y="12114"/>
                  </a:cubicBezTo>
                  <a:cubicBezTo>
                    <a:pt x="5999" y="12991"/>
                    <a:pt x="5175" y="13539"/>
                    <a:pt x="4674" y="13539"/>
                  </a:cubicBezTo>
                  <a:cubicBezTo>
                    <a:pt x="4666" y="13539"/>
                    <a:pt x="4658" y="13539"/>
                    <a:pt x="4650" y="13539"/>
                  </a:cubicBezTo>
                  <a:cubicBezTo>
                    <a:pt x="4507" y="13539"/>
                    <a:pt x="4383" y="13468"/>
                    <a:pt x="4294" y="13361"/>
                  </a:cubicBezTo>
                  <a:cubicBezTo>
                    <a:pt x="4240" y="13290"/>
                    <a:pt x="4240" y="13183"/>
                    <a:pt x="4258" y="13094"/>
                  </a:cubicBezTo>
                  <a:cubicBezTo>
                    <a:pt x="4365" y="12488"/>
                    <a:pt x="5273" y="11401"/>
                    <a:pt x="5861" y="11045"/>
                  </a:cubicBezTo>
                  <a:cubicBezTo>
                    <a:pt x="6574" y="10618"/>
                    <a:pt x="7358" y="10368"/>
                    <a:pt x="8159" y="10261"/>
                  </a:cubicBezTo>
                  <a:cubicBezTo>
                    <a:pt x="8177" y="10261"/>
                    <a:pt x="8195" y="10261"/>
                    <a:pt x="8213" y="10243"/>
                  </a:cubicBezTo>
                  <a:close/>
                  <a:moveTo>
                    <a:pt x="6984" y="16674"/>
                  </a:moveTo>
                  <a:cubicBezTo>
                    <a:pt x="6609" y="17227"/>
                    <a:pt x="5452" y="18830"/>
                    <a:pt x="4240" y="19275"/>
                  </a:cubicBezTo>
                  <a:lnTo>
                    <a:pt x="4222" y="19293"/>
                  </a:lnTo>
                  <a:cubicBezTo>
                    <a:pt x="4038" y="19367"/>
                    <a:pt x="3733" y="19484"/>
                    <a:pt x="3510" y="19484"/>
                  </a:cubicBezTo>
                  <a:cubicBezTo>
                    <a:pt x="3411" y="19484"/>
                    <a:pt x="3328" y="19460"/>
                    <a:pt x="3278" y="19400"/>
                  </a:cubicBezTo>
                  <a:cubicBezTo>
                    <a:pt x="3189" y="19275"/>
                    <a:pt x="3136" y="19115"/>
                    <a:pt x="3171" y="18955"/>
                  </a:cubicBezTo>
                  <a:cubicBezTo>
                    <a:pt x="3278" y="18420"/>
                    <a:pt x="4009" y="17797"/>
                    <a:pt x="4686" y="17387"/>
                  </a:cubicBezTo>
                  <a:cubicBezTo>
                    <a:pt x="5398" y="16977"/>
                    <a:pt x="6253" y="16799"/>
                    <a:pt x="6984" y="16674"/>
                  </a:cubicBezTo>
                  <a:close/>
                  <a:moveTo>
                    <a:pt x="7429" y="16853"/>
                  </a:moveTo>
                  <a:lnTo>
                    <a:pt x="7429" y="16853"/>
                  </a:lnTo>
                  <a:cubicBezTo>
                    <a:pt x="8159" y="17351"/>
                    <a:pt x="8818" y="17975"/>
                    <a:pt x="9371" y="18670"/>
                  </a:cubicBezTo>
                  <a:cubicBezTo>
                    <a:pt x="9674" y="19044"/>
                    <a:pt x="9976" y="19507"/>
                    <a:pt x="9959" y="20041"/>
                  </a:cubicBezTo>
                  <a:cubicBezTo>
                    <a:pt x="9976" y="20291"/>
                    <a:pt x="9834" y="20540"/>
                    <a:pt x="9602" y="20647"/>
                  </a:cubicBezTo>
                  <a:cubicBezTo>
                    <a:pt x="9559" y="20663"/>
                    <a:pt x="9515" y="20671"/>
                    <a:pt x="9471" y="20671"/>
                  </a:cubicBezTo>
                  <a:cubicBezTo>
                    <a:pt x="9317" y="20671"/>
                    <a:pt x="9155" y="20574"/>
                    <a:pt x="8961" y="20380"/>
                  </a:cubicBezTo>
                  <a:cubicBezTo>
                    <a:pt x="8284" y="19685"/>
                    <a:pt x="7625" y="17565"/>
                    <a:pt x="7429" y="16853"/>
                  </a:cubicBezTo>
                  <a:close/>
                  <a:moveTo>
                    <a:pt x="5897" y="22161"/>
                  </a:moveTo>
                  <a:cubicBezTo>
                    <a:pt x="5897" y="22179"/>
                    <a:pt x="5897" y="22197"/>
                    <a:pt x="5897" y="22215"/>
                  </a:cubicBezTo>
                  <a:cubicBezTo>
                    <a:pt x="5915" y="22232"/>
                    <a:pt x="5915" y="22250"/>
                    <a:pt x="5933" y="22268"/>
                  </a:cubicBezTo>
                  <a:cubicBezTo>
                    <a:pt x="5923" y="22265"/>
                    <a:pt x="5914" y="22263"/>
                    <a:pt x="5906" y="22263"/>
                  </a:cubicBezTo>
                  <a:cubicBezTo>
                    <a:pt x="5867" y="22263"/>
                    <a:pt x="5840" y="22295"/>
                    <a:pt x="5826" y="22339"/>
                  </a:cubicBezTo>
                  <a:cubicBezTo>
                    <a:pt x="5772" y="22482"/>
                    <a:pt x="5737" y="22642"/>
                    <a:pt x="5701" y="22785"/>
                  </a:cubicBezTo>
                  <a:cubicBezTo>
                    <a:pt x="5683" y="22767"/>
                    <a:pt x="5665" y="22767"/>
                    <a:pt x="5647" y="22749"/>
                  </a:cubicBezTo>
                  <a:cubicBezTo>
                    <a:pt x="5634" y="22743"/>
                    <a:pt x="5619" y="22738"/>
                    <a:pt x="5603" y="22738"/>
                  </a:cubicBezTo>
                  <a:cubicBezTo>
                    <a:pt x="5575" y="22738"/>
                    <a:pt x="5545" y="22751"/>
                    <a:pt x="5523" y="22785"/>
                  </a:cubicBezTo>
                  <a:cubicBezTo>
                    <a:pt x="5024" y="23390"/>
                    <a:pt x="4258" y="23764"/>
                    <a:pt x="3581" y="24050"/>
                  </a:cubicBezTo>
                  <a:cubicBezTo>
                    <a:pt x="3394" y="24159"/>
                    <a:pt x="3166" y="24213"/>
                    <a:pt x="2945" y="24213"/>
                  </a:cubicBezTo>
                  <a:cubicBezTo>
                    <a:pt x="2913" y="24213"/>
                    <a:pt x="2882" y="24212"/>
                    <a:pt x="2851" y="24210"/>
                  </a:cubicBezTo>
                  <a:cubicBezTo>
                    <a:pt x="2566" y="24139"/>
                    <a:pt x="2316" y="23943"/>
                    <a:pt x="2209" y="23658"/>
                  </a:cubicBezTo>
                  <a:cubicBezTo>
                    <a:pt x="2138" y="23462"/>
                    <a:pt x="2192" y="23248"/>
                    <a:pt x="2334" y="23105"/>
                  </a:cubicBezTo>
                  <a:cubicBezTo>
                    <a:pt x="2477" y="22981"/>
                    <a:pt x="2637" y="22892"/>
                    <a:pt x="2833" y="22838"/>
                  </a:cubicBezTo>
                  <a:cubicBezTo>
                    <a:pt x="3474" y="22642"/>
                    <a:pt x="4133" y="22446"/>
                    <a:pt x="4810" y="22286"/>
                  </a:cubicBezTo>
                  <a:cubicBezTo>
                    <a:pt x="5149" y="22232"/>
                    <a:pt x="5487" y="22197"/>
                    <a:pt x="5826" y="22179"/>
                  </a:cubicBezTo>
                  <a:cubicBezTo>
                    <a:pt x="5861" y="22179"/>
                    <a:pt x="5879" y="22179"/>
                    <a:pt x="5897" y="22161"/>
                  </a:cubicBezTo>
                  <a:close/>
                  <a:moveTo>
                    <a:pt x="6022" y="22304"/>
                  </a:moveTo>
                  <a:lnTo>
                    <a:pt x="6022" y="22304"/>
                  </a:lnTo>
                  <a:cubicBezTo>
                    <a:pt x="7055" y="22767"/>
                    <a:pt x="7946" y="23515"/>
                    <a:pt x="8605" y="24441"/>
                  </a:cubicBezTo>
                  <a:cubicBezTo>
                    <a:pt x="8747" y="24673"/>
                    <a:pt x="8818" y="24958"/>
                    <a:pt x="8765" y="25243"/>
                  </a:cubicBezTo>
                  <a:cubicBezTo>
                    <a:pt x="8729" y="25403"/>
                    <a:pt x="8622" y="25528"/>
                    <a:pt x="8480" y="25599"/>
                  </a:cubicBezTo>
                  <a:cubicBezTo>
                    <a:pt x="8431" y="25624"/>
                    <a:pt x="8372" y="25636"/>
                    <a:pt x="8305" y="25636"/>
                  </a:cubicBezTo>
                  <a:cubicBezTo>
                    <a:pt x="7983" y="25636"/>
                    <a:pt x="7489" y="25359"/>
                    <a:pt x="7180" y="24887"/>
                  </a:cubicBezTo>
                  <a:cubicBezTo>
                    <a:pt x="6681" y="24085"/>
                    <a:pt x="6289" y="23230"/>
                    <a:pt x="6039" y="22339"/>
                  </a:cubicBezTo>
                  <a:cubicBezTo>
                    <a:pt x="6039" y="22322"/>
                    <a:pt x="6022" y="22304"/>
                    <a:pt x="6022" y="22304"/>
                  </a:cubicBezTo>
                  <a:close/>
                  <a:moveTo>
                    <a:pt x="4194" y="27416"/>
                  </a:moveTo>
                  <a:lnTo>
                    <a:pt x="4194" y="27416"/>
                  </a:lnTo>
                  <a:cubicBezTo>
                    <a:pt x="4175" y="27432"/>
                    <a:pt x="4160" y="27451"/>
                    <a:pt x="4151" y="27470"/>
                  </a:cubicBezTo>
                  <a:lnTo>
                    <a:pt x="4115" y="27577"/>
                  </a:lnTo>
                  <a:cubicBezTo>
                    <a:pt x="4098" y="27577"/>
                    <a:pt x="4098" y="27559"/>
                    <a:pt x="4080" y="27541"/>
                  </a:cubicBezTo>
                  <a:cubicBezTo>
                    <a:pt x="4058" y="27534"/>
                    <a:pt x="4036" y="27529"/>
                    <a:pt x="4015" y="27529"/>
                  </a:cubicBezTo>
                  <a:cubicBezTo>
                    <a:pt x="3985" y="27529"/>
                    <a:pt x="3958" y="27538"/>
                    <a:pt x="3937" y="27559"/>
                  </a:cubicBezTo>
                  <a:cubicBezTo>
                    <a:pt x="3296" y="28272"/>
                    <a:pt x="2530" y="29073"/>
                    <a:pt x="1568" y="29519"/>
                  </a:cubicBezTo>
                  <a:cubicBezTo>
                    <a:pt x="1362" y="29621"/>
                    <a:pt x="1120" y="29688"/>
                    <a:pt x="891" y="29688"/>
                  </a:cubicBezTo>
                  <a:cubicBezTo>
                    <a:pt x="843" y="29688"/>
                    <a:pt x="795" y="29685"/>
                    <a:pt x="749" y="29679"/>
                  </a:cubicBezTo>
                  <a:cubicBezTo>
                    <a:pt x="481" y="29625"/>
                    <a:pt x="232" y="29412"/>
                    <a:pt x="268" y="29162"/>
                  </a:cubicBezTo>
                  <a:cubicBezTo>
                    <a:pt x="321" y="28752"/>
                    <a:pt x="553" y="28378"/>
                    <a:pt x="909" y="28147"/>
                  </a:cubicBezTo>
                  <a:cubicBezTo>
                    <a:pt x="1780" y="27524"/>
                    <a:pt x="2953" y="27417"/>
                    <a:pt x="3658" y="27417"/>
                  </a:cubicBezTo>
                  <a:cubicBezTo>
                    <a:pt x="3861" y="27417"/>
                    <a:pt x="4026" y="27426"/>
                    <a:pt x="4133" y="27434"/>
                  </a:cubicBezTo>
                  <a:cubicBezTo>
                    <a:pt x="4157" y="27434"/>
                    <a:pt x="4177" y="27427"/>
                    <a:pt x="4194" y="27416"/>
                  </a:cubicBezTo>
                  <a:close/>
                  <a:moveTo>
                    <a:pt x="4240" y="27327"/>
                  </a:moveTo>
                  <a:cubicBezTo>
                    <a:pt x="4258" y="27345"/>
                    <a:pt x="4258" y="27363"/>
                    <a:pt x="4276" y="27363"/>
                  </a:cubicBezTo>
                  <a:cubicBezTo>
                    <a:pt x="5345" y="27986"/>
                    <a:pt x="6235" y="28842"/>
                    <a:pt x="6877" y="29893"/>
                  </a:cubicBezTo>
                  <a:cubicBezTo>
                    <a:pt x="7019" y="30124"/>
                    <a:pt x="7180" y="30427"/>
                    <a:pt x="7108" y="30694"/>
                  </a:cubicBezTo>
                  <a:cubicBezTo>
                    <a:pt x="6989" y="30966"/>
                    <a:pt x="6708" y="31141"/>
                    <a:pt x="6420" y="31141"/>
                  </a:cubicBezTo>
                  <a:cubicBezTo>
                    <a:pt x="6406" y="31141"/>
                    <a:pt x="6392" y="31140"/>
                    <a:pt x="6378" y="31140"/>
                  </a:cubicBezTo>
                  <a:cubicBezTo>
                    <a:pt x="6359" y="31140"/>
                    <a:pt x="6340" y="31141"/>
                    <a:pt x="6322" y="31141"/>
                  </a:cubicBezTo>
                  <a:cubicBezTo>
                    <a:pt x="5934" y="31141"/>
                    <a:pt x="5583" y="30965"/>
                    <a:pt x="5345" y="30676"/>
                  </a:cubicBezTo>
                  <a:cubicBezTo>
                    <a:pt x="4579" y="29519"/>
                    <a:pt x="4400" y="28058"/>
                    <a:pt x="4365" y="27488"/>
                  </a:cubicBezTo>
                  <a:cubicBezTo>
                    <a:pt x="4365" y="27434"/>
                    <a:pt x="4329" y="27399"/>
                    <a:pt x="4276" y="27381"/>
                  </a:cubicBezTo>
                  <a:lnTo>
                    <a:pt x="4258" y="27381"/>
                  </a:lnTo>
                  <a:cubicBezTo>
                    <a:pt x="4239" y="27387"/>
                    <a:pt x="4222" y="27396"/>
                    <a:pt x="4208" y="27406"/>
                  </a:cubicBezTo>
                  <a:lnTo>
                    <a:pt x="4208" y="27406"/>
                  </a:lnTo>
                  <a:cubicBezTo>
                    <a:pt x="4222" y="27393"/>
                    <a:pt x="4233" y="27378"/>
                    <a:pt x="4240" y="27363"/>
                  </a:cubicBezTo>
                  <a:cubicBezTo>
                    <a:pt x="4240" y="27345"/>
                    <a:pt x="4240" y="27345"/>
                    <a:pt x="4240" y="27327"/>
                  </a:cubicBezTo>
                  <a:close/>
                  <a:moveTo>
                    <a:pt x="2637" y="31157"/>
                  </a:moveTo>
                  <a:cubicBezTo>
                    <a:pt x="2637" y="31175"/>
                    <a:pt x="2637" y="31193"/>
                    <a:pt x="2637" y="31211"/>
                  </a:cubicBezTo>
                  <a:cubicBezTo>
                    <a:pt x="3225" y="32422"/>
                    <a:pt x="3082" y="34542"/>
                    <a:pt x="2120" y="35308"/>
                  </a:cubicBezTo>
                  <a:cubicBezTo>
                    <a:pt x="1942" y="35468"/>
                    <a:pt x="1728" y="35575"/>
                    <a:pt x="1515" y="35647"/>
                  </a:cubicBezTo>
                  <a:cubicBezTo>
                    <a:pt x="1405" y="35667"/>
                    <a:pt x="1305" y="35677"/>
                    <a:pt x="1214" y="35677"/>
                  </a:cubicBezTo>
                  <a:cubicBezTo>
                    <a:pt x="980" y="35677"/>
                    <a:pt x="806" y="35610"/>
                    <a:pt x="677" y="35468"/>
                  </a:cubicBezTo>
                  <a:cubicBezTo>
                    <a:pt x="285" y="34988"/>
                    <a:pt x="570" y="33883"/>
                    <a:pt x="766" y="33349"/>
                  </a:cubicBezTo>
                  <a:cubicBezTo>
                    <a:pt x="1176" y="32458"/>
                    <a:pt x="1817" y="31710"/>
                    <a:pt x="2637" y="31157"/>
                  </a:cubicBezTo>
                  <a:close/>
                  <a:moveTo>
                    <a:pt x="8925" y="0"/>
                  </a:moveTo>
                  <a:cubicBezTo>
                    <a:pt x="8818" y="0"/>
                    <a:pt x="8712" y="89"/>
                    <a:pt x="8712" y="196"/>
                  </a:cubicBezTo>
                  <a:cubicBezTo>
                    <a:pt x="8694" y="1639"/>
                    <a:pt x="8640" y="3118"/>
                    <a:pt x="8551" y="4561"/>
                  </a:cubicBezTo>
                  <a:cubicBezTo>
                    <a:pt x="8373" y="4614"/>
                    <a:pt x="8195" y="4650"/>
                    <a:pt x="8035" y="4703"/>
                  </a:cubicBezTo>
                  <a:cubicBezTo>
                    <a:pt x="6752" y="5095"/>
                    <a:pt x="5630" y="5843"/>
                    <a:pt x="4757" y="6859"/>
                  </a:cubicBezTo>
                  <a:cubicBezTo>
                    <a:pt x="4490" y="7162"/>
                    <a:pt x="4222" y="7625"/>
                    <a:pt x="4436" y="8034"/>
                  </a:cubicBezTo>
                  <a:cubicBezTo>
                    <a:pt x="4591" y="8267"/>
                    <a:pt x="4854" y="8419"/>
                    <a:pt x="5132" y="8419"/>
                  </a:cubicBezTo>
                  <a:cubicBezTo>
                    <a:pt x="5173" y="8419"/>
                    <a:pt x="5214" y="8415"/>
                    <a:pt x="5256" y="8409"/>
                  </a:cubicBezTo>
                  <a:cubicBezTo>
                    <a:pt x="5558" y="8373"/>
                    <a:pt x="5826" y="8248"/>
                    <a:pt x="6057" y="8070"/>
                  </a:cubicBezTo>
                  <a:cubicBezTo>
                    <a:pt x="7019" y="7340"/>
                    <a:pt x="7856" y="6431"/>
                    <a:pt x="8480" y="5398"/>
                  </a:cubicBezTo>
                  <a:lnTo>
                    <a:pt x="8480" y="5398"/>
                  </a:lnTo>
                  <a:cubicBezTo>
                    <a:pt x="8373" y="6966"/>
                    <a:pt x="8231" y="8533"/>
                    <a:pt x="8035" y="10047"/>
                  </a:cubicBezTo>
                  <a:cubicBezTo>
                    <a:pt x="7233" y="10154"/>
                    <a:pt x="6449" y="10439"/>
                    <a:pt x="5737" y="10849"/>
                  </a:cubicBezTo>
                  <a:cubicBezTo>
                    <a:pt x="5095" y="11241"/>
                    <a:pt x="4169" y="12363"/>
                    <a:pt x="4044" y="13058"/>
                  </a:cubicBezTo>
                  <a:cubicBezTo>
                    <a:pt x="4009" y="13201"/>
                    <a:pt x="4026" y="13379"/>
                    <a:pt x="4115" y="13503"/>
                  </a:cubicBezTo>
                  <a:cubicBezTo>
                    <a:pt x="4240" y="13664"/>
                    <a:pt x="4436" y="13753"/>
                    <a:pt x="4650" y="13771"/>
                  </a:cubicBezTo>
                  <a:cubicBezTo>
                    <a:pt x="4657" y="13771"/>
                    <a:pt x="4665" y="13771"/>
                    <a:pt x="4673" y="13771"/>
                  </a:cubicBezTo>
                  <a:cubicBezTo>
                    <a:pt x="5348" y="13771"/>
                    <a:pt x="6296" y="12996"/>
                    <a:pt x="6966" y="12256"/>
                  </a:cubicBezTo>
                  <a:cubicBezTo>
                    <a:pt x="7304" y="11865"/>
                    <a:pt x="7625" y="11455"/>
                    <a:pt x="7928" y="11027"/>
                  </a:cubicBezTo>
                  <a:lnTo>
                    <a:pt x="7928" y="11027"/>
                  </a:lnTo>
                  <a:cubicBezTo>
                    <a:pt x="7661" y="12862"/>
                    <a:pt x="7375" y="14661"/>
                    <a:pt x="7037" y="16425"/>
                  </a:cubicBezTo>
                  <a:cubicBezTo>
                    <a:pt x="6271" y="16567"/>
                    <a:pt x="5345" y="16746"/>
                    <a:pt x="4561" y="17191"/>
                  </a:cubicBezTo>
                  <a:cubicBezTo>
                    <a:pt x="3884" y="17583"/>
                    <a:pt x="3064" y="18260"/>
                    <a:pt x="2940" y="18901"/>
                  </a:cubicBezTo>
                  <a:cubicBezTo>
                    <a:pt x="2886" y="19133"/>
                    <a:pt x="2940" y="19364"/>
                    <a:pt x="3100" y="19542"/>
                  </a:cubicBezTo>
                  <a:cubicBezTo>
                    <a:pt x="3192" y="19661"/>
                    <a:pt x="3331" y="19704"/>
                    <a:pt x="3486" y="19704"/>
                  </a:cubicBezTo>
                  <a:cubicBezTo>
                    <a:pt x="3750" y="19704"/>
                    <a:pt x="4062" y="19579"/>
                    <a:pt x="4276" y="19489"/>
                  </a:cubicBezTo>
                  <a:lnTo>
                    <a:pt x="4311" y="19489"/>
                  </a:lnTo>
                  <a:cubicBezTo>
                    <a:pt x="5345" y="19097"/>
                    <a:pt x="6342" y="17904"/>
                    <a:pt x="6877" y="17173"/>
                  </a:cubicBezTo>
                  <a:lnTo>
                    <a:pt x="6877" y="17173"/>
                  </a:lnTo>
                  <a:cubicBezTo>
                    <a:pt x="6538" y="18812"/>
                    <a:pt x="6146" y="20415"/>
                    <a:pt x="5719" y="21965"/>
                  </a:cubicBezTo>
                  <a:cubicBezTo>
                    <a:pt x="5398" y="21983"/>
                    <a:pt x="5060" y="22019"/>
                    <a:pt x="4739" y="22072"/>
                  </a:cubicBezTo>
                  <a:cubicBezTo>
                    <a:pt x="4062" y="22232"/>
                    <a:pt x="3403" y="22428"/>
                    <a:pt x="2762" y="22624"/>
                  </a:cubicBezTo>
                  <a:cubicBezTo>
                    <a:pt x="2530" y="22678"/>
                    <a:pt x="2334" y="22785"/>
                    <a:pt x="2156" y="22945"/>
                  </a:cubicBezTo>
                  <a:cubicBezTo>
                    <a:pt x="1960" y="23159"/>
                    <a:pt x="1889" y="23444"/>
                    <a:pt x="1996" y="23729"/>
                  </a:cubicBezTo>
                  <a:cubicBezTo>
                    <a:pt x="2120" y="24085"/>
                    <a:pt x="2423" y="24352"/>
                    <a:pt x="2815" y="24424"/>
                  </a:cubicBezTo>
                  <a:cubicBezTo>
                    <a:pt x="2865" y="24430"/>
                    <a:pt x="2915" y="24433"/>
                    <a:pt x="2965" y="24433"/>
                  </a:cubicBezTo>
                  <a:cubicBezTo>
                    <a:pt x="3205" y="24433"/>
                    <a:pt x="3449" y="24366"/>
                    <a:pt x="3670" y="24263"/>
                  </a:cubicBezTo>
                  <a:cubicBezTo>
                    <a:pt x="4276" y="24014"/>
                    <a:pt x="4846" y="23675"/>
                    <a:pt x="5362" y="23248"/>
                  </a:cubicBezTo>
                  <a:lnTo>
                    <a:pt x="5362" y="23248"/>
                  </a:lnTo>
                  <a:cubicBezTo>
                    <a:pt x="4953" y="24602"/>
                    <a:pt x="4525" y="25920"/>
                    <a:pt x="4044" y="27203"/>
                  </a:cubicBezTo>
                  <a:cubicBezTo>
                    <a:pt x="3937" y="27196"/>
                    <a:pt x="3793" y="27190"/>
                    <a:pt x="3624" y="27190"/>
                  </a:cubicBezTo>
                  <a:cubicBezTo>
                    <a:pt x="2889" y="27190"/>
                    <a:pt x="1663" y="27303"/>
                    <a:pt x="766" y="27969"/>
                  </a:cubicBezTo>
                  <a:cubicBezTo>
                    <a:pt x="357" y="28236"/>
                    <a:pt x="89" y="28663"/>
                    <a:pt x="18" y="29144"/>
                  </a:cubicBezTo>
                  <a:cubicBezTo>
                    <a:pt x="0" y="29519"/>
                    <a:pt x="339" y="29821"/>
                    <a:pt x="695" y="29893"/>
                  </a:cubicBezTo>
                  <a:cubicBezTo>
                    <a:pt x="750" y="29899"/>
                    <a:pt x="806" y="29902"/>
                    <a:pt x="861" y="29902"/>
                  </a:cubicBezTo>
                  <a:cubicBezTo>
                    <a:pt x="1130" y="29902"/>
                    <a:pt x="1403" y="29833"/>
                    <a:pt x="1639" y="29714"/>
                  </a:cubicBezTo>
                  <a:cubicBezTo>
                    <a:pt x="2423" y="29323"/>
                    <a:pt x="3118" y="28788"/>
                    <a:pt x="3706" y="28129"/>
                  </a:cubicBezTo>
                  <a:lnTo>
                    <a:pt x="3706" y="28129"/>
                  </a:lnTo>
                  <a:cubicBezTo>
                    <a:pt x="3332" y="29091"/>
                    <a:pt x="2922" y="30035"/>
                    <a:pt x="2494" y="30979"/>
                  </a:cubicBezTo>
                  <a:cubicBezTo>
                    <a:pt x="1657" y="31549"/>
                    <a:pt x="980" y="32351"/>
                    <a:pt x="570" y="33277"/>
                  </a:cubicBezTo>
                  <a:cubicBezTo>
                    <a:pt x="339" y="33883"/>
                    <a:pt x="54" y="35059"/>
                    <a:pt x="517" y="35611"/>
                  </a:cubicBezTo>
                  <a:cubicBezTo>
                    <a:pt x="682" y="35793"/>
                    <a:pt x="909" y="35898"/>
                    <a:pt x="1154" y="35898"/>
                  </a:cubicBezTo>
                  <a:cubicBezTo>
                    <a:pt x="1173" y="35898"/>
                    <a:pt x="1192" y="35897"/>
                    <a:pt x="1212" y="35896"/>
                  </a:cubicBezTo>
                  <a:cubicBezTo>
                    <a:pt x="1336" y="35896"/>
                    <a:pt x="1443" y="35896"/>
                    <a:pt x="1550" y="35878"/>
                  </a:cubicBezTo>
                  <a:cubicBezTo>
                    <a:pt x="1817" y="35807"/>
                    <a:pt x="2049" y="35664"/>
                    <a:pt x="2245" y="35486"/>
                  </a:cubicBezTo>
                  <a:cubicBezTo>
                    <a:pt x="3314" y="34649"/>
                    <a:pt x="3456" y="32458"/>
                    <a:pt x="2868" y="31157"/>
                  </a:cubicBezTo>
                  <a:cubicBezTo>
                    <a:pt x="3332" y="30142"/>
                    <a:pt x="3777" y="29073"/>
                    <a:pt x="4205" y="27986"/>
                  </a:cubicBezTo>
                  <a:cubicBezTo>
                    <a:pt x="4311" y="28984"/>
                    <a:pt x="4632" y="29946"/>
                    <a:pt x="5166" y="30801"/>
                  </a:cubicBezTo>
                  <a:cubicBezTo>
                    <a:pt x="5440" y="31161"/>
                    <a:pt x="5879" y="31372"/>
                    <a:pt x="6324" y="31372"/>
                  </a:cubicBezTo>
                  <a:cubicBezTo>
                    <a:pt x="6342" y="31372"/>
                    <a:pt x="6360" y="31372"/>
                    <a:pt x="6378" y="31371"/>
                  </a:cubicBezTo>
                  <a:cubicBezTo>
                    <a:pt x="6392" y="31372"/>
                    <a:pt x="6405" y="31372"/>
                    <a:pt x="6419" y="31372"/>
                  </a:cubicBezTo>
                  <a:cubicBezTo>
                    <a:pt x="6814" y="31372"/>
                    <a:pt x="7184" y="31126"/>
                    <a:pt x="7322" y="30748"/>
                  </a:cubicBezTo>
                  <a:cubicBezTo>
                    <a:pt x="7429" y="30391"/>
                    <a:pt x="7251" y="30035"/>
                    <a:pt x="7073" y="29768"/>
                  </a:cubicBezTo>
                  <a:cubicBezTo>
                    <a:pt x="6431" y="28717"/>
                    <a:pt x="5541" y="27844"/>
                    <a:pt x="4490" y="27220"/>
                  </a:cubicBezTo>
                  <a:cubicBezTo>
                    <a:pt x="5024" y="25778"/>
                    <a:pt x="5505" y="24281"/>
                    <a:pt x="5950" y="22767"/>
                  </a:cubicBezTo>
                  <a:cubicBezTo>
                    <a:pt x="6200" y="23551"/>
                    <a:pt x="6556" y="24317"/>
                    <a:pt x="7001" y="25029"/>
                  </a:cubicBezTo>
                  <a:cubicBezTo>
                    <a:pt x="7332" y="25533"/>
                    <a:pt x="7884" y="25874"/>
                    <a:pt x="8309" y="25874"/>
                  </a:cubicBezTo>
                  <a:cubicBezTo>
                    <a:pt x="8410" y="25874"/>
                    <a:pt x="8505" y="25854"/>
                    <a:pt x="8587" y="25813"/>
                  </a:cubicBezTo>
                  <a:cubicBezTo>
                    <a:pt x="8801" y="25706"/>
                    <a:pt x="8943" y="25528"/>
                    <a:pt x="8997" y="25297"/>
                  </a:cubicBezTo>
                  <a:cubicBezTo>
                    <a:pt x="9050" y="24958"/>
                    <a:pt x="8979" y="24602"/>
                    <a:pt x="8783" y="24317"/>
                  </a:cubicBezTo>
                  <a:cubicBezTo>
                    <a:pt x="8124" y="23373"/>
                    <a:pt x="7215" y="22607"/>
                    <a:pt x="6164" y="22126"/>
                  </a:cubicBezTo>
                  <a:lnTo>
                    <a:pt x="6164" y="22108"/>
                  </a:lnTo>
                  <a:cubicBezTo>
                    <a:pt x="6164" y="22072"/>
                    <a:pt x="6164" y="22036"/>
                    <a:pt x="6146" y="22001"/>
                  </a:cubicBezTo>
                  <a:cubicBezTo>
                    <a:pt x="6574" y="20451"/>
                    <a:pt x="6966" y="18848"/>
                    <a:pt x="7304" y="17209"/>
                  </a:cubicBezTo>
                  <a:cubicBezTo>
                    <a:pt x="7589" y="18153"/>
                    <a:pt x="8159" y="19899"/>
                    <a:pt x="8801" y="20540"/>
                  </a:cubicBezTo>
                  <a:cubicBezTo>
                    <a:pt x="9035" y="20774"/>
                    <a:pt x="9258" y="20891"/>
                    <a:pt x="9479" y="20891"/>
                  </a:cubicBezTo>
                  <a:cubicBezTo>
                    <a:pt x="9544" y="20891"/>
                    <a:pt x="9609" y="20881"/>
                    <a:pt x="9674" y="20861"/>
                  </a:cubicBezTo>
                  <a:cubicBezTo>
                    <a:pt x="9994" y="20718"/>
                    <a:pt x="10190" y="20398"/>
                    <a:pt x="10190" y="20059"/>
                  </a:cubicBezTo>
                  <a:cubicBezTo>
                    <a:pt x="10208" y="19453"/>
                    <a:pt x="9869" y="18955"/>
                    <a:pt x="9549" y="18545"/>
                  </a:cubicBezTo>
                  <a:cubicBezTo>
                    <a:pt x="8943" y="17779"/>
                    <a:pt x="8231" y="17120"/>
                    <a:pt x="7429" y="16585"/>
                  </a:cubicBezTo>
                  <a:cubicBezTo>
                    <a:pt x="7767" y="14857"/>
                    <a:pt x="8052" y="13058"/>
                    <a:pt x="8302" y="11259"/>
                  </a:cubicBezTo>
                  <a:cubicBezTo>
                    <a:pt x="8427" y="11740"/>
                    <a:pt x="8605" y="12203"/>
                    <a:pt x="8801" y="12666"/>
                  </a:cubicBezTo>
                  <a:cubicBezTo>
                    <a:pt x="9193" y="13592"/>
                    <a:pt x="9852" y="14644"/>
                    <a:pt x="10511" y="14840"/>
                  </a:cubicBezTo>
                  <a:cubicBezTo>
                    <a:pt x="10580" y="14865"/>
                    <a:pt x="10652" y="14877"/>
                    <a:pt x="10723" y="14877"/>
                  </a:cubicBezTo>
                  <a:cubicBezTo>
                    <a:pt x="10851" y="14877"/>
                    <a:pt x="10977" y="14837"/>
                    <a:pt x="11081" y="14768"/>
                  </a:cubicBezTo>
                  <a:cubicBezTo>
                    <a:pt x="11206" y="14679"/>
                    <a:pt x="11295" y="14519"/>
                    <a:pt x="11312" y="14359"/>
                  </a:cubicBezTo>
                  <a:cubicBezTo>
                    <a:pt x="11402" y="13682"/>
                    <a:pt x="10885" y="12310"/>
                    <a:pt x="10422" y="11722"/>
                  </a:cubicBezTo>
                  <a:cubicBezTo>
                    <a:pt x="9869" y="11081"/>
                    <a:pt x="9210" y="10564"/>
                    <a:pt x="8444" y="10190"/>
                  </a:cubicBezTo>
                  <a:lnTo>
                    <a:pt x="8444" y="10172"/>
                  </a:lnTo>
                  <a:cubicBezTo>
                    <a:pt x="8462" y="10154"/>
                    <a:pt x="8462" y="10119"/>
                    <a:pt x="8444" y="10101"/>
                  </a:cubicBezTo>
                  <a:cubicBezTo>
                    <a:pt x="8622" y="8729"/>
                    <a:pt x="8747" y="7340"/>
                    <a:pt x="8854" y="5932"/>
                  </a:cubicBezTo>
                  <a:cubicBezTo>
                    <a:pt x="9121" y="6966"/>
                    <a:pt x="9567" y="7945"/>
                    <a:pt x="10172" y="8836"/>
                  </a:cubicBezTo>
                  <a:cubicBezTo>
                    <a:pt x="10333" y="9085"/>
                    <a:pt x="10546" y="9281"/>
                    <a:pt x="10814" y="9424"/>
                  </a:cubicBezTo>
                  <a:cubicBezTo>
                    <a:pt x="10930" y="9482"/>
                    <a:pt x="11058" y="9511"/>
                    <a:pt x="11186" y="9511"/>
                  </a:cubicBezTo>
                  <a:cubicBezTo>
                    <a:pt x="11372" y="9511"/>
                    <a:pt x="11557" y="9451"/>
                    <a:pt x="11704" y="9335"/>
                  </a:cubicBezTo>
                  <a:cubicBezTo>
                    <a:pt x="12043" y="9014"/>
                    <a:pt x="11936" y="8498"/>
                    <a:pt x="11793" y="8106"/>
                  </a:cubicBezTo>
                  <a:cubicBezTo>
                    <a:pt x="11312" y="6876"/>
                    <a:pt x="10493" y="5790"/>
                    <a:pt x="9406" y="5006"/>
                  </a:cubicBezTo>
                  <a:cubicBezTo>
                    <a:pt x="9264" y="4899"/>
                    <a:pt x="9103" y="4792"/>
                    <a:pt x="8943" y="4685"/>
                  </a:cubicBezTo>
                  <a:cubicBezTo>
                    <a:pt x="9032" y="3189"/>
                    <a:pt x="9103" y="1693"/>
                    <a:pt x="9121" y="214"/>
                  </a:cubicBezTo>
                  <a:cubicBezTo>
                    <a:pt x="9121" y="89"/>
                    <a:pt x="9032" y="0"/>
                    <a:pt x="89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3" name="Google Shape;2903;p8"/>
            <p:cNvSpPr/>
            <p:nvPr/>
          </p:nvSpPr>
          <p:spPr>
            <a:xfrm>
              <a:off x="8270989" y="69456"/>
              <a:ext cx="875832" cy="1792622"/>
            </a:xfrm>
            <a:custGeom>
              <a:rect b="b" l="l" r="r" t="t"/>
              <a:pathLst>
                <a:path extrusionOk="0" h="33788" w="16508">
                  <a:moveTo>
                    <a:pt x="15094" y="0"/>
                  </a:moveTo>
                  <a:cubicBezTo>
                    <a:pt x="15060" y="0"/>
                    <a:pt x="15026" y="20"/>
                    <a:pt x="15011" y="65"/>
                  </a:cubicBezTo>
                  <a:cubicBezTo>
                    <a:pt x="14744" y="1419"/>
                    <a:pt x="14423" y="2880"/>
                    <a:pt x="14049" y="4412"/>
                  </a:cubicBezTo>
                  <a:cubicBezTo>
                    <a:pt x="13853" y="4429"/>
                    <a:pt x="13639" y="4447"/>
                    <a:pt x="13443" y="4465"/>
                  </a:cubicBezTo>
                  <a:cubicBezTo>
                    <a:pt x="12143" y="4625"/>
                    <a:pt x="10914" y="5142"/>
                    <a:pt x="9916" y="5979"/>
                  </a:cubicBezTo>
                  <a:cubicBezTo>
                    <a:pt x="9613" y="6229"/>
                    <a:pt x="9311" y="6585"/>
                    <a:pt x="9435" y="6959"/>
                  </a:cubicBezTo>
                  <a:cubicBezTo>
                    <a:pt x="9524" y="7226"/>
                    <a:pt x="9774" y="7404"/>
                    <a:pt x="10059" y="7404"/>
                  </a:cubicBezTo>
                  <a:cubicBezTo>
                    <a:pt x="10088" y="7406"/>
                    <a:pt x="10117" y="7407"/>
                    <a:pt x="10145" y="7407"/>
                  </a:cubicBezTo>
                  <a:cubicBezTo>
                    <a:pt x="10398" y="7407"/>
                    <a:pt x="10636" y="7338"/>
                    <a:pt x="10860" y="7226"/>
                  </a:cubicBezTo>
                  <a:cubicBezTo>
                    <a:pt x="12054" y="6603"/>
                    <a:pt x="13123" y="5748"/>
                    <a:pt x="13978" y="4697"/>
                  </a:cubicBezTo>
                  <a:lnTo>
                    <a:pt x="13978" y="4697"/>
                  </a:lnTo>
                  <a:cubicBezTo>
                    <a:pt x="13586" y="6300"/>
                    <a:pt x="13123" y="7992"/>
                    <a:pt x="12606" y="9738"/>
                  </a:cubicBezTo>
                  <a:cubicBezTo>
                    <a:pt x="12481" y="9730"/>
                    <a:pt x="12355" y="9726"/>
                    <a:pt x="12230" y="9726"/>
                  </a:cubicBezTo>
                  <a:cubicBezTo>
                    <a:pt x="11519" y="9726"/>
                    <a:pt x="10814" y="9855"/>
                    <a:pt x="10148" y="10112"/>
                  </a:cubicBezTo>
                  <a:cubicBezTo>
                    <a:pt x="9328" y="10433"/>
                    <a:pt x="7868" y="11751"/>
                    <a:pt x="8153" y="12286"/>
                  </a:cubicBezTo>
                  <a:cubicBezTo>
                    <a:pt x="8268" y="12499"/>
                    <a:pt x="8476" y="12592"/>
                    <a:pt x="8741" y="12592"/>
                  </a:cubicBezTo>
                  <a:cubicBezTo>
                    <a:pt x="9338" y="12592"/>
                    <a:pt x="10226" y="12124"/>
                    <a:pt x="11003" y="11520"/>
                  </a:cubicBezTo>
                  <a:cubicBezTo>
                    <a:pt x="11537" y="11092"/>
                    <a:pt x="12036" y="10629"/>
                    <a:pt x="12481" y="10112"/>
                  </a:cubicBezTo>
                  <a:lnTo>
                    <a:pt x="12481" y="10112"/>
                  </a:lnTo>
                  <a:cubicBezTo>
                    <a:pt x="11911" y="11983"/>
                    <a:pt x="11252" y="13889"/>
                    <a:pt x="10486" y="15831"/>
                  </a:cubicBezTo>
                  <a:cubicBezTo>
                    <a:pt x="9596" y="15831"/>
                    <a:pt x="8705" y="15848"/>
                    <a:pt x="7885" y="16151"/>
                  </a:cubicBezTo>
                  <a:cubicBezTo>
                    <a:pt x="7048" y="16454"/>
                    <a:pt x="5659" y="17238"/>
                    <a:pt x="6104" y="18040"/>
                  </a:cubicBezTo>
                  <a:cubicBezTo>
                    <a:pt x="6182" y="18187"/>
                    <a:pt x="6362" y="18233"/>
                    <a:pt x="6566" y="18233"/>
                  </a:cubicBezTo>
                  <a:cubicBezTo>
                    <a:pt x="6779" y="18233"/>
                    <a:pt x="7017" y="18183"/>
                    <a:pt x="7191" y="18146"/>
                  </a:cubicBezTo>
                  <a:cubicBezTo>
                    <a:pt x="8527" y="17879"/>
                    <a:pt x="9987" y="16436"/>
                    <a:pt x="10451" y="15973"/>
                  </a:cubicBezTo>
                  <a:lnTo>
                    <a:pt x="10451" y="15973"/>
                  </a:lnTo>
                  <a:cubicBezTo>
                    <a:pt x="9774" y="17665"/>
                    <a:pt x="9043" y="19376"/>
                    <a:pt x="8242" y="21050"/>
                  </a:cubicBezTo>
                  <a:cubicBezTo>
                    <a:pt x="7885" y="21015"/>
                    <a:pt x="7547" y="20979"/>
                    <a:pt x="7191" y="20979"/>
                  </a:cubicBezTo>
                  <a:cubicBezTo>
                    <a:pt x="6496" y="21032"/>
                    <a:pt x="5819" y="21086"/>
                    <a:pt x="5142" y="21175"/>
                  </a:cubicBezTo>
                  <a:cubicBezTo>
                    <a:pt x="4928" y="21193"/>
                    <a:pt x="4732" y="21264"/>
                    <a:pt x="4554" y="21371"/>
                  </a:cubicBezTo>
                  <a:cubicBezTo>
                    <a:pt x="4358" y="21513"/>
                    <a:pt x="4251" y="21763"/>
                    <a:pt x="4287" y="21994"/>
                  </a:cubicBezTo>
                  <a:cubicBezTo>
                    <a:pt x="4358" y="22333"/>
                    <a:pt x="4590" y="22618"/>
                    <a:pt x="4910" y="22743"/>
                  </a:cubicBezTo>
                  <a:cubicBezTo>
                    <a:pt x="5037" y="22776"/>
                    <a:pt x="5163" y="22794"/>
                    <a:pt x="5289" y="22794"/>
                  </a:cubicBezTo>
                  <a:cubicBezTo>
                    <a:pt x="5430" y="22794"/>
                    <a:pt x="5571" y="22772"/>
                    <a:pt x="5712" y="22725"/>
                  </a:cubicBezTo>
                  <a:cubicBezTo>
                    <a:pt x="6496" y="22547"/>
                    <a:pt x="7280" y="22297"/>
                    <a:pt x="7885" y="21781"/>
                  </a:cubicBezTo>
                  <a:lnTo>
                    <a:pt x="7885" y="21781"/>
                  </a:lnTo>
                  <a:cubicBezTo>
                    <a:pt x="7191" y="23188"/>
                    <a:pt x="6460" y="24560"/>
                    <a:pt x="5659" y="25913"/>
                  </a:cubicBezTo>
                  <a:cubicBezTo>
                    <a:pt x="5382" y="25844"/>
                    <a:pt x="4765" y="25709"/>
                    <a:pt x="4055" y="25709"/>
                  </a:cubicBezTo>
                  <a:cubicBezTo>
                    <a:pt x="3485" y="25709"/>
                    <a:pt x="2855" y="25796"/>
                    <a:pt x="2292" y="26074"/>
                  </a:cubicBezTo>
                  <a:cubicBezTo>
                    <a:pt x="1882" y="26252"/>
                    <a:pt x="1561" y="26608"/>
                    <a:pt x="1401" y="27036"/>
                  </a:cubicBezTo>
                  <a:cubicBezTo>
                    <a:pt x="1330" y="27321"/>
                    <a:pt x="1579" y="27641"/>
                    <a:pt x="1846" y="27748"/>
                  </a:cubicBezTo>
                  <a:cubicBezTo>
                    <a:pt x="1998" y="27793"/>
                    <a:pt x="2154" y="27815"/>
                    <a:pt x="2307" y="27815"/>
                  </a:cubicBezTo>
                  <a:cubicBezTo>
                    <a:pt x="2461" y="27815"/>
                    <a:pt x="2612" y="27793"/>
                    <a:pt x="2755" y="27748"/>
                  </a:cubicBezTo>
                  <a:cubicBezTo>
                    <a:pt x="3770" y="27481"/>
                    <a:pt x="4643" y="26875"/>
                    <a:pt x="5480" y="26234"/>
                  </a:cubicBezTo>
                  <a:lnTo>
                    <a:pt x="5480" y="26234"/>
                  </a:lnTo>
                  <a:cubicBezTo>
                    <a:pt x="4857" y="27285"/>
                    <a:pt x="4180" y="28318"/>
                    <a:pt x="3485" y="29352"/>
                  </a:cubicBezTo>
                  <a:cubicBezTo>
                    <a:pt x="3111" y="29441"/>
                    <a:pt x="1811" y="30225"/>
                    <a:pt x="1187" y="31240"/>
                  </a:cubicBezTo>
                  <a:cubicBezTo>
                    <a:pt x="726" y="32002"/>
                    <a:pt x="1" y="33788"/>
                    <a:pt x="1591" y="33788"/>
                  </a:cubicBezTo>
                  <a:cubicBezTo>
                    <a:pt x="1599" y="33788"/>
                    <a:pt x="1607" y="33788"/>
                    <a:pt x="1615" y="33787"/>
                  </a:cubicBezTo>
                  <a:cubicBezTo>
                    <a:pt x="1864" y="33770"/>
                    <a:pt x="2114" y="33681"/>
                    <a:pt x="2310" y="33538"/>
                  </a:cubicBezTo>
                  <a:cubicBezTo>
                    <a:pt x="3521" y="32897"/>
                    <a:pt x="3966" y="30741"/>
                    <a:pt x="3610" y="29476"/>
                  </a:cubicBezTo>
                  <a:cubicBezTo>
                    <a:pt x="4358" y="28372"/>
                    <a:pt x="5071" y="27267"/>
                    <a:pt x="5748" y="26127"/>
                  </a:cubicBezTo>
                  <a:lnTo>
                    <a:pt x="5748" y="26127"/>
                  </a:lnTo>
                  <a:cubicBezTo>
                    <a:pt x="5676" y="26733"/>
                    <a:pt x="5587" y="28212"/>
                    <a:pt x="6157" y="29494"/>
                  </a:cubicBezTo>
                  <a:cubicBezTo>
                    <a:pt x="6371" y="29868"/>
                    <a:pt x="6745" y="30135"/>
                    <a:pt x="7173" y="30189"/>
                  </a:cubicBezTo>
                  <a:cubicBezTo>
                    <a:pt x="7239" y="30206"/>
                    <a:pt x="7306" y="30213"/>
                    <a:pt x="7372" y="30213"/>
                  </a:cubicBezTo>
                  <a:cubicBezTo>
                    <a:pt x="7661" y="30213"/>
                    <a:pt x="7936" y="30061"/>
                    <a:pt x="8081" y="29815"/>
                  </a:cubicBezTo>
                  <a:cubicBezTo>
                    <a:pt x="8224" y="29530"/>
                    <a:pt x="8135" y="29191"/>
                    <a:pt x="8010" y="28888"/>
                  </a:cubicBezTo>
                  <a:cubicBezTo>
                    <a:pt x="7547" y="27731"/>
                    <a:pt x="6817" y="26715"/>
                    <a:pt x="5872" y="25913"/>
                  </a:cubicBezTo>
                  <a:cubicBezTo>
                    <a:pt x="6745" y="24417"/>
                    <a:pt x="7547" y="22903"/>
                    <a:pt x="8295" y="21371"/>
                  </a:cubicBezTo>
                  <a:cubicBezTo>
                    <a:pt x="8402" y="22315"/>
                    <a:pt x="8616" y="23224"/>
                    <a:pt x="8972" y="24114"/>
                  </a:cubicBezTo>
                  <a:cubicBezTo>
                    <a:pt x="9226" y="24685"/>
                    <a:pt x="9733" y="25114"/>
                    <a:pt x="10130" y="25114"/>
                  </a:cubicBezTo>
                  <a:cubicBezTo>
                    <a:pt x="10180" y="25114"/>
                    <a:pt x="10227" y="25108"/>
                    <a:pt x="10273" y="25094"/>
                  </a:cubicBezTo>
                  <a:cubicBezTo>
                    <a:pt x="10932" y="24898"/>
                    <a:pt x="10753" y="24043"/>
                    <a:pt x="10664" y="23829"/>
                  </a:cubicBezTo>
                  <a:cubicBezTo>
                    <a:pt x="10166" y="22760"/>
                    <a:pt x="9382" y="21852"/>
                    <a:pt x="8402" y="21193"/>
                  </a:cubicBezTo>
                  <a:cubicBezTo>
                    <a:pt x="8420" y="21157"/>
                    <a:pt x="8455" y="21121"/>
                    <a:pt x="8473" y="21086"/>
                  </a:cubicBezTo>
                  <a:lnTo>
                    <a:pt x="8420" y="21086"/>
                  </a:lnTo>
                  <a:cubicBezTo>
                    <a:pt x="9221" y="19411"/>
                    <a:pt x="9952" y="17737"/>
                    <a:pt x="10611" y="16062"/>
                  </a:cubicBezTo>
                  <a:cubicBezTo>
                    <a:pt x="10664" y="16668"/>
                    <a:pt x="10932" y="19126"/>
                    <a:pt x="11537" y="20017"/>
                  </a:cubicBezTo>
                  <a:cubicBezTo>
                    <a:pt x="11687" y="20217"/>
                    <a:pt x="11884" y="20448"/>
                    <a:pt x="12156" y="20448"/>
                  </a:cubicBezTo>
                  <a:cubicBezTo>
                    <a:pt x="12175" y="20448"/>
                    <a:pt x="12195" y="20447"/>
                    <a:pt x="12214" y="20444"/>
                  </a:cubicBezTo>
                  <a:cubicBezTo>
                    <a:pt x="12517" y="20355"/>
                    <a:pt x="12731" y="20106"/>
                    <a:pt x="12784" y="19821"/>
                  </a:cubicBezTo>
                  <a:cubicBezTo>
                    <a:pt x="12891" y="19269"/>
                    <a:pt x="12677" y="18752"/>
                    <a:pt x="12428" y="18289"/>
                  </a:cubicBezTo>
                  <a:cubicBezTo>
                    <a:pt x="11965" y="17416"/>
                    <a:pt x="11359" y="16632"/>
                    <a:pt x="10647" y="15955"/>
                  </a:cubicBezTo>
                  <a:cubicBezTo>
                    <a:pt x="11395" y="14014"/>
                    <a:pt x="12054" y="12107"/>
                    <a:pt x="12642" y="10237"/>
                  </a:cubicBezTo>
                  <a:cubicBezTo>
                    <a:pt x="12677" y="10932"/>
                    <a:pt x="12749" y="11626"/>
                    <a:pt x="12909" y="12303"/>
                  </a:cubicBezTo>
                  <a:cubicBezTo>
                    <a:pt x="13197" y="13535"/>
                    <a:pt x="13758" y="14739"/>
                    <a:pt x="14399" y="14739"/>
                  </a:cubicBezTo>
                  <a:cubicBezTo>
                    <a:pt x="14471" y="14739"/>
                    <a:pt x="14545" y="14723"/>
                    <a:pt x="14619" y="14690"/>
                  </a:cubicBezTo>
                  <a:cubicBezTo>
                    <a:pt x="15189" y="14459"/>
                    <a:pt x="14886" y="12517"/>
                    <a:pt x="14459" y="11751"/>
                  </a:cubicBezTo>
                  <a:cubicBezTo>
                    <a:pt x="14031" y="11003"/>
                    <a:pt x="13443" y="10379"/>
                    <a:pt x="12767" y="9881"/>
                  </a:cubicBezTo>
                  <a:cubicBezTo>
                    <a:pt x="12767" y="9845"/>
                    <a:pt x="12784" y="9809"/>
                    <a:pt x="12784" y="9774"/>
                  </a:cubicBezTo>
                  <a:lnTo>
                    <a:pt x="12802" y="9756"/>
                  </a:lnTo>
                  <a:cubicBezTo>
                    <a:pt x="13319" y="8099"/>
                    <a:pt x="13746" y="6496"/>
                    <a:pt x="14138" y="4964"/>
                  </a:cubicBezTo>
                  <a:cubicBezTo>
                    <a:pt x="14156" y="6264"/>
                    <a:pt x="14423" y="7565"/>
                    <a:pt x="14940" y="8758"/>
                  </a:cubicBezTo>
                  <a:cubicBezTo>
                    <a:pt x="15047" y="9008"/>
                    <a:pt x="15225" y="9221"/>
                    <a:pt x="15439" y="9400"/>
                  </a:cubicBezTo>
                  <a:cubicBezTo>
                    <a:pt x="15561" y="9491"/>
                    <a:pt x="15713" y="9542"/>
                    <a:pt x="15867" y="9542"/>
                  </a:cubicBezTo>
                  <a:cubicBezTo>
                    <a:pt x="15982" y="9542"/>
                    <a:pt x="16098" y="9514"/>
                    <a:pt x="16205" y="9453"/>
                  </a:cubicBezTo>
                  <a:cubicBezTo>
                    <a:pt x="16508" y="9257"/>
                    <a:pt x="16508" y="8776"/>
                    <a:pt x="16436" y="8384"/>
                  </a:cubicBezTo>
                  <a:cubicBezTo>
                    <a:pt x="16187" y="7102"/>
                    <a:pt x="15563" y="5926"/>
                    <a:pt x="14655" y="4982"/>
                  </a:cubicBezTo>
                  <a:cubicBezTo>
                    <a:pt x="14512" y="4821"/>
                    <a:pt x="14352" y="4679"/>
                    <a:pt x="14209" y="4536"/>
                  </a:cubicBezTo>
                  <a:cubicBezTo>
                    <a:pt x="14584" y="2969"/>
                    <a:pt x="14922" y="1472"/>
                    <a:pt x="15189" y="101"/>
                  </a:cubicBezTo>
                  <a:cubicBezTo>
                    <a:pt x="15189" y="38"/>
                    <a:pt x="15141" y="0"/>
                    <a:pt x="1509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4" name="Google Shape;2904;p8"/>
            <p:cNvSpPr/>
            <p:nvPr/>
          </p:nvSpPr>
          <p:spPr>
            <a:xfrm>
              <a:off x="5727312" y="-912627"/>
              <a:ext cx="1803393" cy="856095"/>
            </a:xfrm>
            <a:custGeom>
              <a:rect b="b" l="l" r="r" t="t"/>
              <a:pathLst>
                <a:path extrusionOk="0" h="16136" w="33991">
                  <a:moveTo>
                    <a:pt x="14359" y="3915"/>
                  </a:moveTo>
                  <a:cubicBezTo>
                    <a:pt x="14768" y="3950"/>
                    <a:pt x="15178" y="4075"/>
                    <a:pt x="15534" y="4289"/>
                  </a:cubicBezTo>
                  <a:cubicBezTo>
                    <a:pt x="16318" y="4716"/>
                    <a:pt x="17049" y="5251"/>
                    <a:pt x="17672" y="5874"/>
                  </a:cubicBezTo>
                  <a:cubicBezTo>
                    <a:pt x="16942" y="5803"/>
                    <a:pt x="14733" y="5536"/>
                    <a:pt x="13931" y="4984"/>
                  </a:cubicBezTo>
                  <a:cubicBezTo>
                    <a:pt x="13646" y="4788"/>
                    <a:pt x="13521" y="4609"/>
                    <a:pt x="13539" y="4414"/>
                  </a:cubicBezTo>
                  <a:cubicBezTo>
                    <a:pt x="13610" y="4164"/>
                    <a:pt x="13824" y="3986"/>
                    <a:pt x="14074" y="3950"/>
                  </a:cubicBezTo>
                  <a:cubicBezTo>
                    <a:pt x="14181" y="3933"/>
                    <a:pt x="14270" y="3915"/>
                    <a:pt x="14359" y="3915"/>
                  </a:cubicBezTo>
                  <a:close/>
                  <a:moveTo>
                    <a:pt x="25063" y="226"/>
                  </a:moveTo>
                  <a:cubicBezTo>
                    <a:pt x="25195" y="226"/>
                    <a:pt x="25324" y="243"/>
                    <a:pt x="25421" y="263"/>
                  </a:cubicBezTo>
                  <a:cubicBezTo>
                    <a:pt x="26686" y="512"/>
                    <a:pt x="27844" y="1118"/>
                    <a:pt x="28788" y="2009"/>
                  </a:cubicBezTo>
                  <a:cubicBezTo>
                    <a:pt x="28949" y="2151"/>
                    <a:pt x="29091" y="2311"/>
                    <a:pt x="29234" y="2454"/>
                  </a:cubicBezTo>
                  <a:cubicBezTo>
                    <a:pt x="29251" y="2472"/>
                    <a:pt x="29287" y="2490"/>
                    <a:pt x="29323" y="2490"/>
                  </a:cubicBezTo>
                  <a:cubicBezTo>
                    <a:pt x="29323" y="2490"/>
                    <a:pt x="29323" y="2507"/>
                    <a:pt x="29323" y="2525"/>
                  </a:cubicBezTo>
                  <a:cubicBezTo>
                    <a:pt x="29323" y="2757"/>
                    <a:pt x="29305" y="2935"/>
                    <a:pt x="29287" y="3131"/>
                  </a:cubicBezTo>
                  <a:cubicBezTo>
                    <a:pt x="29127" y="4396"/>
                    <a:pt x="28610" y="5607"/>
                    <a:pt x="27791" y="6605"/>
                  </a:cubicBezTo>
                  <a:cubicBezTo>
                    <a:pt x="27651" y="6790"/>
                    <a:pt x="27364" y="7070"/>
                    <a:pt x="27069" y="7070"/>
                  </a:cubicBezTo>
                  <a:cubicBezTo>
                    <a:pt x="27025" y="7070"/>
                    <a:pt x="26980" y="7064"/>
                    <a:pt x="26936" y="7050"/>
                  </a:cubicBezTo>
                  <a:cubicBezTo>
                    <a:pt x="26722" y="6961"/>
                    <a:pt x="26579" y="6747"/>
                    <a:pt x="26579" y="6516"/>
                  </a:cubicBezTo>
                  <a:cubicBezTo>
                    <a:pt x="26561" y="6248"/>
                    <a:pt x="26615" y="5999"/>
                    <a:pt x="26740" y="5785"/>
                  </a:cubicBezTo>
                  <a:cubicBezTo>
                    <a:pt x="27363" y="4592"/>
                    <a:pt x="28200" y="3523"/>
                    <a:pt x="29234" y="2686"/>
                  </a:cubicBezTo>
                  <a:cubicBezTo>
                    <a:pt x="29318" y="2618"/>
                    <a:pt x="29275" y="2488"/>
                    <a:pt x="29195" y="2488"/>
                  </a:cubicBezTo>
                  <a:cubicBezTo>
                    <a:pt x="29190" y="2488"/>
                    <a:pt x="29185" y="2489"/>
                    <a:pt x="29180" y="2490"/>
                  </a:cubicBezTo>
                  <a:lnTo>
                    <a:pt x="29127" y="2490"/>
                  </a:lnTo>
                  <a:lnTo>
                    <a:pt x="28984" y="2525"/>
                  </a:lnTo>
                  <a:cubicBezTo>
                    <a:pt x="28984" y="2507"/>
                    <a:pt x="28984" y="2490"/>
                    <a:pt x="28984" y="2472"/>
                  </a:cubicBezTo>
                  <a:cubicBezTo>
                    <a:pt x="28984" y="2400"/>
                    <a:pt x="28931" y="2365"/>
                    <a:pt x="28877" y="2365"/>
                  </a:cubicBezTo>
                  <a:cubicBezTo>
                    <a:pt x="27595" y="2347"/>
                    <a:pt x="26312" y="2080"/>
                    <a:pt x="25136" y="1581"/>
                  </a:cubicBezTo>
                  <a:cubicBezTo>
                    <a:pt x="24887" y="1474"/>
                    <a:pt x="24691" y="1314"/>
                    <a:pt x="24531" y="1118"/>
                  </a:cubicBezTo>
                  <a:cubicBezTo>
                    <a:pt x="24388" y="922"/>
                    <a:pt x="24370" y="672"/>
                    <a:pt x="24477" y="459"/>
                  </a:cubicBezTo>
                  <a:cubicBezTo>
                    <a:pt x="24590" y="278"/>
                    <a:pt x="24832" y="226"/>
                    <a:pt x="25063" y="226"/>
                  </a:cubicBezTo>
                  <a:close/>
                  <a:moveTo>
                    <a:pt x="9531" y="5963"/>
                  </a:moveTo>
                  <a:lnTo>
                    <a:pt x="9513" y="5981"/>
                  </a:lnTo>
                  <a:cubicBezTo>
                    <a:pt x="9691" y="5981"/>
                    <a:pt x="9852" y="5999"/>
                    <a:pt x="9994" y="6070"/>
                  </a:cubicBezTo>
                  <a:cubicBezTo>
                    <a:pt x="11027" y="6551"/>
                    <a:pt x="11918" y="7299"/>
                    <a:pt x="12559" y="8226"/>
                  </a:cubicBezTo>
                  <a:lnTo>
                    <a:pt x="12524" y="8226"/>
                  </a:lnTo>
                  <a:cubicBezTo>
                    <a:pt x="11597" y="8119"/>
                    <a:pt x="10671" y="7887"/>
                    <a:pt x="9816" y="7549"/>
                  </a:cubicBezTo>
                  <a:cubicBezTo>
                    <a:pt x="9175" y="7282"/>
                    <a:pt x="8783" y="6694"/>
                    <a:pt x="8890" y="6391"/>
                  </a:cubicBezTo>
                  <a:cubicBezTo>
                    <a:pt x="8925" y="6231"/>
                    <a:pt x="9032" y="6106"/>
                    <a:pt x="9175" y="6035"/>
                  </a:cubicBezTo>
                  <a:cubicBezTo>
                    <a:pt x="9299" y="5981"/>
                    <a:pt x="9406" y="5963"/>
                    <a:pt x="9531" y="5963"/>
                  </a:cubicBezTo>
                  <a:close/>
                  <a:moveTo>
                    <a:pt x="20076" y="1787"/>
                  </a:moveTo>
                  <a:cubicBezTo>
                    <a:pt x="20741" y="1787"/>
                    <a:pt x="21623" y="1989"/>
                    <a:pt x="22072" y="2240"/>
                  </a:cubicBezTo>
                  <a:cubicBezTo>
                    <a:pt x="22785" y="2668"/>
                    <a:pt x="23408" y="3220"/>
                    <a:pt x="23907" y="3897"/>
                  </a:cubicBezTo>
                  <a:cubicBezTo>
                    <a:pt x="23925" y="3933"/>
                    <a:pt x="23978" y="3950"/>
                    <a:pt x="24032" y="3950"/>
                  </a:cubicBezTo>
                  <a:cubicBezTo>
                    <a:pt x="24032" y="3950"/>
                    <a:pt x="24032" y="3968"/>
                    <a:pt x="24032" y="3986"/>
                  </a:cubicBezTo>
                  <a:cubicBezTo>
                    <a:pt x="24067" y="4805"/>
                    <a:pt x="23943" y="5625"/>
                    <a:pt x="23658" y="6391"/>
                  </a:cubicBezTo>
                  <a:cubicBezTo>
                    <a:pt x="23408" y="7032"/>
                    <a:pt x="22500" y="8101"/>
                    <a:pt x="21930" y="8333"/>
                  </a:cubicBezTo>
                  <a:cubicBezTo>
                    <a:pt x="21885" y="8350"/>
                    <a:pt x="21836" y="8359"/>
                    <a:pt x="21787" y="8359"/>
                  </a:cubicBezTo>
                  <a:cubicBezTo>
                    <a:pt x="21738" y="8359"/>
                    <a:pt x="21689" y="8350"/>
                    <a:pt x="21645" y="8333"/>
                  </a:cubicBezTo>
                  <a:cubicBezTo>
                    <a:pt x="21520" y="8279"/>
                    <a:pt x="21449" y="8155"/>
                    <a:pt x="21413" y="8030"/>
                  </a:cubicBezTo>
                  <a:cubicBezTo>
                    <a:pt x="21306" y="7531"/>
                    <a:pt x="21716" y="6605"/>
                    <a:pt x="22446" y="5661"/>
                  </a:cubicBezTo>
                  <a:cubicBezTo>
                    <a:pt x="22856" y="5126"/>
                    <a:pt x="23319" y="4627"/>
                    <a:pt x="23836" y="4182"/>
                  </a:cubicBezTo>
                  <a:cubicBezTo>
                    <a:pt x="23872" y="4146"/>
                    <a:pt x="23872" y="4093"/>
                    <a:pt x="23854" y="4057"/>
                  </a:cubicBezTo>
                  <a:cubicBezTo>
                    <a:pt x="23836" y="4022"/>
                    <a:pt x="23800" y="3986"/>
                    <a:pt x="23765" y="3986"/>
                  </a:cubicBezTo>
                  <a:lnTo>
                    <a:pt x="23747" y="3986"/>
                  </a:lnTo>
                  <a:cubicBezTo>
                    <a:pt x="23747" y="3968"/>
                    <a:pt x="23747" y="3950"/>
                    <a:pt x="23747" y="3933"/>
                  </a:cubicBezTo>
                  <a:cubicBezTo>
                    <a:pt x="23747" y="3879"/>
                    <a:pt x="23693" y="3843"/>
                    <a:pt x="23640" y="3843"/>
                  </a:cubicBezTo>
                  <a:cubicBezTo>
                    <a:pt x="22945" y="3826"/>
                    <a:pt x="22268" y="3737"/>
                    <a:pt x="21591" y="3594"/>
                  </a:cubicBezTo>
                  <a:cubicBezTo>
                    <a:pt x="20416" y="3309"/>
                    <a:pt x="19525" y="2864"/>
                    <a:pt x="19293" y="2418"/>
                  </a:cubicBezTo>
                  <a:cubicBezTo>
                    <a:pt x="19222" y="2294"/>
                    <a:pt x="19222" y="2151"/>
                    <a:pt x="19275" y="2026"/>
                  </a:cubicBezTo>
                  <a:cubicBezTo>
                    <a:pt x="19311" y="1937"/>
                    <a:pt x="19400" y="1884"/>
                    <a:pt x="19489" y="1866"/>
                  </a:cubicBezTo>
                  <a:cubicBezTo>
                    <a:pt x="19641" y="1811"/>
                    <a:pt x="19845" y="1787"/>
                    <a:pt x="20076" y="1787"/>
                  </a:cubicBezTo>
                  <a:close/>
                  <a:moveTo>
                    <a:pt x="17922" y="6301"/>
                  </a:moveTo>
                  <a:cubicBezTo>
                    <a:pt x="17921" y="7046"/>
                    <a:pt x="17902" y="7911"/>
                    <a:pt x="17637" y="8671"/>
                  </a:cubicBezTo>
                  <a:cubicBezTo>
                    <a:pt x="17369" y="9419"/>
                    <a:pt x="16871" y="10257"/>
                    <a:pt x="16372" y="10435"/>
                  </a:cubicBezTo>
                  <a:cubicBezTo>
                    <a:pt x="16301" y="10466"/>
                    <a:pt x="16231" y="10480"/>
                    <a:pt x="16162" y="10480"/>
                  </a:cubicBezTo>
                  <a:cubicBezTo>
                    <a:pt x="16074" y="10480"/>
                    <a:pt x="15989" y="10457"/>
                    <a:pt x="15909" y="10417"/>
                  </a:cubicBezTo>
                  <a:cubicBezTo>
                    <a:pt x="15677" y="10292"/>
                    <a:pt x="15784" y="9758"/>
                    <a:pt x="15837" y="9473"/>
                  </a:cubicBezTo>
                  <a:lnTo>
                    <a:pt x="15837" y="9437"/>
                  </a:lnTo>
                  <a:cubicBezTo>
                    <a:pt x="16084" y="8188"/>
                    <a:pt x="17425" y="6782"/>
                    <a:pt x="17922" y="6301"/>
                  </a:cubicBezTo>
                  <a:close/>
                  <a:moveTo>
                    <a:pt x="12631" y="8297"/>
                  </a:moveTo>
                  <a:cubicBezTo>
                    <a:pt x="12631" y="8297"/>
                    <a:pt x="12649" y="8315"/>
                    <a:pt x="12666" y="8315"/>
                  </a:cubicBezTo>
                  <a:lnTo>
                    <a:pt x="12738" y="8315"/>
                  </a:lnTo>
                  <a:cubicBezTo>
                    <a:pt x="12720" y="8333"/>
                    <a:pt x="12720" y="8368"/>
                    <a:pt x="12720" y="8386"/>
                  </a:cubicBezTo>
                  <a:cubicBezTo>
                    <a:pt x="12755" y="8725"/>
                    <a:pt x="12791" y="9081"/>
                    <a:pt x="12791" y="9419"/>
                  </a:cubicBezTo>
                  <a:cubicBezTo>
                    <a:pt x="12755" y="10096"/>
                    <a:pt x="12684" y="10791"/>
                    <a:pt x="12595" y="11450"/>
                  </a:cubicBezTo>
                  <a:cubicBezTo>
                    <a:pt x="12595" y="11646"/>
                    <a:pt x="12542" y="11842"/>
                    <a:pt x="12435" y="12002"/>
                  </a:cubicBezTo>
                  <a:cubicBezTo>
                    <a:pt x="12328" y="12139"/>
                    <a:pt x="12170" y="12224"/>
                    <a:pt x="12005" y="12224"/>
                  </a:cubicBezTo>
                  <a:cubicBezTo>
                    <a:pt x="11976" y="12224"/>
                    <a:pt x="11947" y="12221"/>
                    <a:pt x="11918" y="12216"/>
                  </a:cubicBezTo>
                  <a:cubicBezTo>
                    <a:pt x="11615" y="12163"/>
                    <a:pt x="11366" y="11949"/>
                    <a:pt x="11259" y="11682"/>
                  </a:cubicBezTo>
                  <a:cubicBezTo>
                    <a:pt x="11188" y="11432"/>
                    <a:pt x="11188" y="11165"/>
                    <a:pt x="11277" y="10934"/>
                  </a:cubicBezTo>
                  <a:cubicBezTo>
                    <a:pt x="11437" y="10221"/>
                    <a:pt x="11669" y="9402"/>
                    <a:pt x="12185" y="8796"/>
                  </a:cubicBezTo>
                  <a:cubicBezTo>
                    <a:pt x="12221" y="8760"/>
                    <a:pt x="12221" y="8707"/>
                    <a:pt x="12185" y="8671"/>
                  </a:cubicBezTo>
                  <a:cubicBezTo>
                    <a:pt x="12168" y="8653"/>
                    <a:pt x="12168" y="8635"/>
                    <a:pt x="12150" y="8635"/>
                  </a:cubicBezTo>
                  <a:lnTo>
                    <a:pt x="12559" y="8422"/>
                  </a:lnTo>
                  <a:cubicBezTo>
                    <a:pt x="12613" y="8386"/>
                    <a:pt x="12631" y="8350"/>
                    <a:pt x="12631" y="8297"/>
                  </a:cubicBezTo>
                  <a:close/>
                  <a:moveTo>
                    <a:pt x="4413" y="8575"/>
                  </a:moveTo>
                  <a:cubicBezTo>
                    <a:pt x="4597" y="8575"/>
                    <a:pt x="4790" y="8637"/>
                    <a:pt x="4953" y="8707"/>
                  </a:cubicBezTo>
                  <a:cubicBezTo>
                    <a:pt x="6093" y="9152"/>
                    <a:pt x="7108" y="9883"/>
                    <a:pt x="7892" y="10809"/>
                  </a:cubicBezTo>
                  <a:cubicBezTo>
                    <a:pt x="7910" y="10827"/>
                    <a:pt x="7928" y="10844"/>
                    <a:pt x="7946" y="10844"/>
                  </a:cubicBezTo>
                  <a:lnTo>
                    <a:pt x="7910" y="10862"/>
                  </a:lnTo>
                  <a:cubicBezTo>
                    <a:pt x="7874" y="10898"/>
                    <a:pt x="7856" y="10934"/>
                    <a:pt x="7856" y="10987"/>
                  </a:cubicBezTo>
                  <a:cubicBezTo>
                    <a:pt x="7981" y="11450"/>
                    <a:pt x="8320" y="13036"/>
                    <a:pt x="7714" y="14283"/>
                  </a:cubicBezTo>
                  <a:cubicBezTo>
                    <a:pt x="7554" y="14675"/>
                    <a:pt x="7233" y="14977"/>
                    <a:pt x="6823" y="15102"/>
                  </a:cubicBezTo>
                  <a:cubicBezTo>
                    <a:pt x="6800" y="15105"/>
                    <a:pt x="6777" y="15107"/>
                    <a:pt x="6754" y="15107"/>
                  </a:cubicBezTo>
                  <a:cubicBezTo>
                    <a:pt x="6529" y="15107"/>
                    <a:pt x="6318" y="14954"/>
                    <a:pt x="6253" y="14728"/>
                  </a:cubicBezTo>
                  <a:cubicBezTo>
                    <a:pt x="6164" y="14443"/>
                    <a:pt x="6164" y="14158"/>
                    <a:pt x="6253" y="13891"/>
                  </a:cubicBezTo>
                  <a:cubicBezTo>
                    <a:pt x="6520" y="12875"/>
                    <a:pt x="7162" y="11967"/>
                    <a:pt x="7750" y="11219"/>
                  </a:cubicBezTo>
                  <a:cubicBezTo>
                    <a:pt x="7785" y="11165"/>
                    <a:pt x="7785" y="11112"/>
                    <a:pt x="7750" y="11076"/>
                  </a:cubicBezTo>
                  <a:cubicBezTo>
                    <a:pt x="7750" y="11058"/>
                    <a:pt x="7732" y="11040"/>
                    <a:pt x="7714" y="11040"/>
                  </a:cubicBezTo>
                  <a:lnTo>
                    <a:pt x="7821" y="10969"/>
                  </a:lnTo>
                  <a:cubicBezTo>
                    <a:pt x="7874" y="10934"/>
                    <a:pt x="7892" y="10880"/>
                    <a:pt x="7874" y="10844"/>
                  </a:cubicBezTo>
                  <a:cubicBezTo>
                    <a:pt x="7856" y="10791"/>
                    <a:pt x="7803" y="10755"/>
                    <a:pt x="7750" y="10755"/>
                  </a:cubicBezTo>
                  <a:cubicBezTo>
                    <a:pt x="7546" y="10781"/>
                    <a:pt x="7229" y="10809"/>
                    <a:pt x="6848" y="10809"/>
                  </a:cubicBezTo>
                  <a:cubicBezTo>
                    <a:pt x="6162" y="10809"/>
                    <a:pt x="5267" y="10719"/>
                    <a:pt x="4454" y="10363"/>
                  </a:cubicBezTo>
                  <a:cubicBezTo>
                    <a:pt x="4098" y="10168"/>
                    <a:pt x="3866" y="9829"/>
                    <a:pt x="3813" y="9437"/>
                  </a:cubicBezTo>
                  <a:cubicBezTo>
                    <a:pt x="3741" y="9116"/>
                    <a:pt x="3866" y="8796"/>
                    <a:pt x="4133" y="8635"/>
                  </a:cubicBezTo>
                  <a:cubicBezTo>
                    <a:pt x="4220" y="8592"/>
                    <a:pt x="4315" y="8575"/>
                    <a:pt x="4413" y="8575"/>
                  </a:cubicBezTo>
                  <a:close/>
                  <a:moveTo>
                    <a:pt x="3474" y="13018"/>
                  </a:moveTo>
                  <a:cubicBezTo>
                    <a:pt x="3795" y="13018"/>
                    <a:pt x="4098" y="13036"/>
                    <a:pt x="4400" y="13125"/>
                  </a:cubicBezTo>
                  <a:lnTo>
                    <a:pt x="4436" y="13125"/>
                  </a:lnTo>
                  <a:cubicBezTo>
                    <a:pt x="4044" y="14015"/>
                    <a:pt x="3421" y="14781"/>
                    <a:pt x="2601" y="15352"/>
                  </a:cubicBezTo>
                  <a:cubicBezTo>
                    <a:pt x="2228" y="15572"/>
                    <a:pt x="1524" y="15911"/>
                    <a:pt x="977" y="15911"/>
                  </a:cubicBezTo>
                  <a:cubicBezTo>
                    <a:pt x="818" y="15911"/>
                    <a:pt x="673" y="15883"/>
                    <a:pt x="553" y="15815"/>
                  </a:cubicBezTo>
                  <a:cubicBezTo>
                    <a:pt x="321" y="15690"/>
                    <a:pt x="214" y="15423"/>
                    <a:pt x="214" y="15013"/>
                  </a:cubicBezTo>
                  <a:cubicBezTo>
                    <a:pt x="250" y="14781"/>
                    <a:pt x="321" y="14568"/>
                    <a:pt x="446" y="14372"/>
                  </a:cubicBezTo>
                  <a:cubicBezTo>
                    <a:pt x="909" y="13517"/>
                    <a:pt x="2281" y="13018"/>
                    <a:pt x="3474" y="13018"/>
                  </a:cubicBezTo>
                  <a:close/>
                  <a:moveTo>
                    <a:pt x="25058" y="0"/>
                  </a:moveTo>
                  <a:cubicBezTo>
                    <a:pt x="24763" y="0"/>
                    <a:pt x="24467" y="83"/>
                    <a:pt x="24299" y="334"/>
                  </a:cubicBezTo>
                  <a:cubicBezTo>
                    <a:pt x="24139" y="619"/>
                    <a:pt x="24174" y="975"/>
                    <a:pt x="24370" y="1225"/>
                  </a:cubicBezTo>
                  <a:cubicBezTo>
                    <a:pt x="24548" y="1474"/>
                    <a:pt x="24780" y="1652"/>
                    <a:pt x="25065" y="1759"/>
                  </a:cubicBezTo>
                  <a:cubicBezTo>
                    <a:pt x="26045" y="2205"/>
                    <a:pt x="27078" y="2454"/>
                    <a:pt x="28147" y="2543"/>
                  </a:cubicBezTo>
                  <a:cubicBezTo>
                    <a:pt x="26793" y="2899"/>
                    <a:pt x="25439" y="3273"/>
                    <a:pt x="24139" y="3665"/>
                  </a:cubicBezTo>
                  <a:cubicBezTo>
                    <a:pt x="24103" y="3665"/>
                    <a:pt x="24067" y="3683"/>
                    <a:pt x="24050" y="3701"/>
                  </a:cubicBezTo>
                  <a:lnTo>
                    <a:pt x="24032" y="3701"/>
                  </a:lnTo>
                  <a:cubicBezTo>
                    <a:pt x="23533" y="3024"/>
                    <a:pt x="22892" y="2472"/>
                    <a:pt x="22179" y="2044"/>
                  </a:cubicBezTo>
                  <a:cubicBezTo>
                    <a:pt x="21674" y="1765"/>
                    <a:pt x="20754" y="1556"/>
                    <a:pt x="20045" y="1556"/>
                  </a:cubicBezTo>
                  <a:cubicBezTo>
                    <a:pt x="19803" y="1556"/>
                    <a:pt x="19586" y="1580"/>
                    <a:pt x="19418" y="1634"/>
                  </a:cubicBezTo>
                  <a:cubicBezTo>
                    <a:pt x="19258" y="1688"/>
                    <a:pt x="19133" y="1795"/>
                    <a:pt x="19062" y="1937"/>
                  </a:cubicBezTo>
                  <a:cubicBezTo>
                    <a:pt x="18973" y="2115"/>
                    <a:pt x="18990" y="2329"/>
                    <a:pt x="19097" y="2507"/>
                  </a:cubicBezTo>
                  <a:cubicBezTo>
                    <a:pt x="19400" y="3113"/>
                    <a:pt x="20558" y="3576"/>
                    <a:pt x="21538" y="3808"/>
                  </a:cubicBezTo>
                  <a:cubicBezTo>
                    <a:pt x="22037" y="3915"/>
                    <a:pt x="22518" y="3986"/>
                    <a:pt x="23016" y="4022"/>
                  </a:cubicBezTo>
                  <a:cubicBezTo>
                    <a:pt x="21288" y="4574"/>
                    <a:pt x="19578" y="5180"/>
                    <a:pt x="17939" y="5821"/>
                  </a:cubicBezTo>
                  <a:cubicBezTo>
                    <a:pt x="17262" y="5144"/>
                    <a:pt x="16496" y="4556"/>
                    <a:pt x="15641" y="4111"/>
                  </a:cubicBezTo>
                  <a:cubicBezTo>
                    <a:pt x="15264" y="3922"/>
                    <a:pt x="14827" y="3721"/>
                    <a:pt x="14359" y="3721"/>
                  </a:cubicBezTo>
                  <a:cubicBezTo>
                    <a:pt x="14254" y="3721"/>
                    <a:pt x="14146" y="3731"/>
                    <a:pt x="14038" y="3754"/>
                  </a:cubicBezTo>
                  <a:cubicBezTo>
                    <a:pt x="13700" y="3808"/>
                    <a:pt x="13415" y="4057"/>
                    <a:pt x="13325" y="4414"/>
                  </a:cubicBezTo>
                  <a:cubicBezTo>
                    <a:pt x="13290" y="4699"/>
                    <a:pt x="13450" y="4948"/>
                    <a:pt x="13806" y="5197"/>
                  </a:cubicBezTo>
                  <a:cubicBezTo>
                    <a:pt x="14555" y="5714"/>
                    <a:pt x="16390" y="5981"/>
                    <a:pt x="17369" y="6088"/>
                  </a:cubicBezTo>
                  <a:cubicBezTo>
                    <a:pt x="15819" y="6712"/>
                    <a:pt x="14287" y="7371"/>
                    <a:pt x="12844" y="8065"/>
                  </a:cubicBezTo>
                  <a:cubicBezTo>
                    <a:pt x="12827" y="8057"/>
                    <a:pt x="12809" y="8052"/>
                    <a:pt x="12791" y="8052"/>
                  </a:cubicBezTo>
                  <a:cubicBezTo>
                    <a:pt x="12773" y="8052"/>
                    <a:pt x="12755" y="8057"/>
                    <a:pt x="12738" y="8065"/>
                  </a:cubicBezTo>
                  <a:lnTo>
                    <a:pt x="12720" y="8065"/>
                  </a:lnTo>
                  <a:cubicBezTo>
                    <a:pt x="12061" y="7121"/>
                    <a:pt x="11152" y="6373"/>
                    <a:pt x="10101" y="5874"/>
                  </a:cubicBezTo>
                  <a:cubicBezTo>
                    <a:pt x="9929" y="5798"/>
                    <a:pt x="9747" y="5762"/>
                    <a:pt x="9566" y="5762"/>
                  </a:cubicBezTo>
                  <a:cubicBezTo>
                    <a:pt x="9409" y="5762"/>
                    <a:pt x="9252" y="5789"/>
                    <a:pt x="9103" y="5839"/>
                  </a:cubicBezTo>
                  <a:cubicBezTo>
                    <a:pt x="8890" y="5928"/>
                    <a:pt x="8729" y="6106"/>
                    <a:pt x="8676" y="6337"/>
                  </a:cubicBezTo>
                  <a:cubicBezTo>
                    <a:pt x="8533" y="6801"/>
                    <a:pt x="9032" y="7460"/>
                    <a:pt x="9727" y="7763"/>
                  </a:cubicBezTo>
                  <a:cubicBezTo>
                    <a:pt x="10511" y="8065"/>
                    <a:pt x="11312" y="8279"/>
                    <a:pt x="12132" y="8404"/>
                  </a:cubicBezTo>
                  <a:cubicBezTo>
                    <a:pt x="10725" y="9099"/>
                    <a:pt x="9335" y="9847"/>
                    <a:pt x="7999" y="10631"/>
                  </a:cubicBezTo>
                  <a:cubicBezTo>
                    <a:pt x="7197" y="9704"/>
                    <a:pt x="6182" y="8974"/>
                    <a:pt x="5042" y="8529"/>
                  </a:cubicBezTo>
                  <a:cubicBezTo>
                    <a:pt x="4848" y="8449"/>
                    <a:pt x="4625" y="8376"/>
                    <a:pt x="4402" y="8376"/>
                  </a:cubicBezTo>
                  <a:cubicBezTo>
                    <a:pt x="4275" y="8376"/>
                    <a:pt x="4148" y="8400"/>
                    <a:pt x="4026" y="8457"/>
                  </a:cubicBezTo>
                  <a:cubicBezTo>
                    <a:pt x="3670" y="8671"/>
                    <a:pt x="3492" y="9081"/>
                    <a:pt x="3581" y="9491"/>
                  </a:cubicBezTo>
                  <a:cubicBezTo>
                    <a:pt x="3652" y="9954"/>
                    <a:pt x="3937" y="10363"/>
                    <a:pt x="4347" y="10595"/>
                  </a:cubicBezTo>
                  <a:cubicBezTo>
                    <a:pt x="5144" y="10896"/>
                    <a:pt x="5979" y="11057"/>
                    <a:pt x="6821" y="11057"/>
                  </a:cubicBezTo>
                  <a:cubicBezTo>
                    <a:pt x="6976" y="11057"/>
                    <a:pt x="7131" y="11052"/>
                    <a:pt x="7286" y="11040"/>
                  </a:cubicBezTo>
                  <a:lnTo>
                    <a:pt x="7286" y="11040"/>
                  </a:lnTo>
                  <a:cubicBezTo>
                    <a:pt x="6289" y="11628"/>
                    <a:pt x="5327" y="12270"/>
                    <a:pt x="4400" y="12893"/>
                  </a:cubicBezTo>
                  <a:cubicBezTo>
                    <a:pt x="4123" y="12825"/>
                    <a:pt x="3815" y="12791"/>
                    <a:pt x="3493" y="12791"/>
                  </a:cubicBezTo>
                  <a:cubicBezTo>
                    <a:pt x="2226" y="12791"/>
                    <a:pt x="761" y="13313"/>
                    <a:pt x="250" y="14265"/>
                  </a:cubicBezTo>
                  <a:cubicBezTo>
                    <a:pt x="107" y="14496"/>
                    <a:pt x="18" y="14764"/>
                    <a:pt x="0" y="15031"/>
                  </a:cubicBezTo>
                  <a:cubicBezTo>
                    <a:pt x="0" y="15512"/>
                    <a:pt x="143" y="15832"/>
                    <a:pt x="446" y="16011"/>
                  </a:cubicBezTo>
                  <a:cubicBezTo>
                    <a:pt x="606" y="16100"/>
                    <a:pt x="784" y="16135"/>
                    <a:pt x="980" y="16135"/>
                  </a:cubicBezTo>
                  <a:cubicBezTo>
                    <a:pt x="1568" y="16135"/>
                    <a:pt x="2316" y="15797"/>
                    <a:pt x="2690" y="15530"/>
                  </a:cubicBezTo>
                  <a:cubicBezTo>
                    <a:pt x="3545" y="14942"/>
                    <a:pt x="4205" y="14140"/>
                    <a:pt x="4614" y="13214"/>
                  </a:cubicBezTo>
                  <a:cubicBezTo>
                    <a:pt x="5452" y="12644"/>
                    <a:pt x="6324" y="12074"/>
                    <a:pt x="7197" y="11539"/>
                  </a:cubicBezTo>
                  <a:lnTo>
                    <a:pt x="7197" y="11539"/>
                  </a:lnTo>
                  <a:cubicBezTo>
                    <a:pt x="6663" y="12216"/>
                    <a:pt x="6253" y="13000"/>
                    <a:pt x="6004" y="13837"/>
                  </a:cubicBezTo>
                  <a:cubicBezTo>
                    <a:pt x="5915" y="14140"/>
                    <a:pt x="5915" y="14479"/>
                    <a:pt x="6004" y="14799"/>
                  </a:cubicBezTo>
                  <a:cubicBezTo>
                    <a:pt x="6110" y="15088"/>
                    <a:pt x="6399" y="15339"/>
                    <a:pt x="6703" y="15339"/>
                  </a:cubicBezTo>
                  <a:cubicBezTo>
                    <a:pt x="6755" y="15339"/>
                    <a:pt x="6807" y="15331"/>
                    <a:pt x="6859" y="15316"/>
                  </a:cubicBezTo>
                  <a:cubicBezTo>
                    <a:pt x="7322" y="15173"/>
                    <a:pt x="7696" y="14817"/>
                    <a:pt x="7892" y="14390"/>
                  </a:cubicBezTo>
                  <a:cubicBezTo>
                    <a:pt x="8498" y="13143"/>
                    <a:pt x="8195" y="11575"/>
                    <a:pt x="8070" y="11023"/>
                  </a:cubicBezTo>
                  <a:cubicBezTo>
                    <a:pt x="9228" y="10328"/>
                    <a:pt x="10457" y="9651"/>
                    <a:pt x="11704" y="9027"/>
                  </a:cubicBezTo>
                  <a:lnTo>
                    <a:pt x="11704" y="9027"/>
                  </a:lnTo>
                  <a:cubicBezTo>
                    <a:pt x="11384" y="9597"/>
                    <a:pt x="11152" y="10221"/>
                    <a:pt x="11027" y="10862"/>
                  </a:cubicBezTo>
                  <a:cubicBezTo>
                    <a:pt x="10938" y="11147"/>
                    <a:pt x="10921" y="11450"/>
                    <a:pt x="11010" y="11735"/>
                  </a:cubicBezTo>
                  <a:cubicBezTo>
                    <a:pt x="11152" y="12091"/>
                    <a:pt x="11473" y="12359"/>
                    <a:pt x="11847" y="12430"/>
                  </a:cubicBezTo>
                  <a:cubicBezTo>
                    <a:pt x="11879" y="12434"/>
                    <a:pt x="11912" y="12436"/>
                    <a:pt x="11944" y="12436"/>
                  </a:cubicBezTo>
                  <a:cubicBezTo>
                    <a:pt x="12195" y="12436"/>
                    <a:pt x="12435" y="12317"/>
                    <a:pt x="12577" y="12127"/>
                  </a:cubicBezTo>
                  <a:cubicBezTo>
                    <a:pt x="12702" y="11931"/>
                    <a:pt x="12773" y="11700"/>
                    <a:pt x="12791" y="11486"/>
                  </a:cubicBezTo>
                  <a:cubicBezTo>
                    <a:pt x="12880" y="10791"/>
                    <a:pt x="12934" y="10114"/>
                    <a:pt x="12987" y="9419"/>
                  </a:cubicBezTo>
                  <a:cubicBezTo>
                    <a:pt x="12987" y="9099"/>
                    <a:pt x="12951" y="8760"/>
                    <a:pt x="12916" y="8422"/>
                  </a:cubicBezTo>
                  <a:cubicBezTo>
                    <a:pt x="14359" y="7745"/>
                    <a:pt x="15855" y="7068"/>
                    <a:pt x="17423" y="6444"/>
                  </a:cubicBezTo>
                  <a:lnTo>
                    <a:pt x="17423" y="6444"/>
                  </a:lnTo>
                  <a:cubicBezTo>
                    <a:pt x="16799" y="7103"/>
                    <a:pt x="15819" y="8297"/>
                    <a:pt x="15588" y="9384"/>
                  </a:cubicBezTo>
                  <a:lnTo>
                    <a:pt x="15588" y="9419"/>
                  </a:lnTo>
                  <a:cubicBezTo>
                    <a:pt x="15517" y="9776"/>
                    <a:pt x="15392" y="10399"/>
                    <a:pt x="15766" y="10595"/>
                  </a:cubicBezTo>
                  <a:cubicBezTo>
                    <a:pt x="15877" y="10656"/>
                    <a:pt x="16006" y="10688"/>
                    <a:pt x="16135" y="10688"/>
                  </a:cubicBezTo>
                  <a:cubicBezTo>
                    <a:pt x="16234" y="10688"/>
                    <a:pt x="16333" y="10669"/>
                    <a:pt x="16425" y="10631"/>
                  </a:cubicBezTo>
                  <a:cubicBezTo>
                    <a:pt x="17031" y="10399"/>
                    <a:pt x="17547" y="9473"/>
                    <a:pt x="17815" y="8742"/>
                  </a:cubicBezTo>
                  <a:cubicBezTo>
                    <a:pt x="18135" y="7887"/>
                    <a:pt x="18135" y="6943"/>
                    <a:pt x="18135" y="6177"/>
                  </a:cubicBezTo>
                  <a:cubicBezTo>
                    <a:pt x="19792" y="5518"/>
                    <a:pt x="21520" y="4912"/>
                    <a:pt x="23301" y="4342"/>
                  </a:cubicBezTo>
                  <a:lnTo>
                    <a:pt x="23301" y="4342"/>
                  </a:lnTo>
                  <a:cubicBezTo>
                    <a:pt x="22910" y="4716"/>
                    <a:pt x="22571" y="5090"/>
                    <a:pt x="22233" y="5518"/>
                  </a:cubicBezTo>
                  <a:cubicBezTo>
                    <a:pt x="21627" y="6302"/>
                    <a:pt x="21021" y="7388"/>
                    <a:pt x="21182" y="8065"/>
                  </a:cubicBezTo>
                  <a:cubicBezTo>
                    <a:pt x="21217" y="8261"/>
                    <a:pt x="21342" y="8440"/>
                    <a:pt x="21520" y="8529"/>
                  </a:cubicBezTo>
                  <a:cubicBezTo>
                    <a:pt x="21591" y="8564"/>
                    <a:pt x="21671" y="8582"/>
                    <a:pt x="21752" y="8582"/>
                  </a:cubicBezTo>
                  <a:cubicBezTo>
                    <a:pt x="21832" y="8582"/>
                    <a:pt x="21912" y="8564"/>
                    <a:pt x="21983" y="8529"/>
                  </a:cubicBezTo>
                  <a:cubicBezTo>
                    <a:pt x="22642" y="8279"/>
                    <a:pt x="23569" y="7175"/>
                    <a:pt x="23854" y="6462"/>
                  </a:cubicBezTo>
                  <a:cubicBezTo>
                    <a:pt x="24139" y="5696"/>
                    <a:pt x="24263" y="4877"/>
                    <a:pt x="24228" y="4057"/>
                  </a:cubicBezTo>
                  <a:cubicBezTo>
                    <a:pt x="25689" y="3612"/>
                    <a:pt x="27203" y="3184"/>
                    <a:pt x="28735" y="2792"/>
                  </a:cubicBezTo>
                  <a:lnTo>
                    <a:pt x="28735" y="2792"/>
                  </a:lnTo>
                  <a:cubicBezTo>
                    <a:pt x="27826" y="3612"/>
                    <a:pt x="27078" y="4592"/>
                    <a:pt x="26526" y="5661"/>
                  </a:cubicBezTo>
                  <a:cubicBezTo>
                    <a:pt x="26383" y="5928"/>
                    <a:pt x="26330" y="6213"/>
                    <a:pt x="26330" y="6516"/>
                  </a:cubicBezTo>
                  <a:cubicBezTo>
                    <a:pt x="26348" y="6836"/>
                    <a:pt x="26544" y="7121"/>
                    <a:pt x="26847" y="7246"/>
                  </a:cubicBezTo>
                  <a:cubicBezTo>
                    <a:pt x="26919" y="7269"/>
                    <a:pt x="26990" y="7279"/>
                    <a:pt x="27059" y="7279"/>
                  </a:cubicBezTo>
                  <a:cubicBezTo>
                    <a:pt x="27421" y="7279"/>
                    <a:pt x="27745" y="6998"/>
                    <a:pt x="27969" y="6729"/>
                  </a:cubicBezTo>
                  <a:cubicBezTo>
                    <a:pt x="28806" y="5696"/>
                    <a:pt x="29341" y="4449"/>
                    <a:pt x="29501" y="3131"/>
                  </a:cubicBezTo>
                  <a:cubicBezTo>
                    <a:pt x="29519" y="2971"/>
                    <a:pt x="29536" y="2792"/>
                    <a:pt x="29536" y="2596"/>
                  </a:cubicBezTo>
                  <a:cubicBezTo>
                    <a:pt x="30962" y="2258"/>
                    <a:pt x="32387" y="1937"/>
                    <a:pt x="33812" y="1652"/>
                  </a:cubicBezTo>
                  <a:cubicBezTo>
                    <a:pt x="33919" y="1634"/>
                    <a:pt x="33990" y="1528"/>
                    <a:pt x="33972" y="1421"/>
                  </a:cubicBezTo>
                  <a:cubicBezTo>
                    <a:pt x="33956" y="1325"/>
                    <a:pt x="33869" y="1258"/>
                    <a:pt x="33761" y="1258"/>
                  </a:cubicBezTo>
                  <a:cubicBezTo>
                    <a:pt x="33748" y="1258"/>
                    <a:pt x="33736" y="1259"/>
                    <a:pt x="33723" y="1260"/>
                  </a:cubicBezTo>
                  <a:cubicBezTo>
                    <a:pt x="32280" y="1545"/>
                    <a:pt x="30801" y="1866"/>
                    <a:pt x="29358" y="2240"/>
                  </a:cubicBezTo>
                  <a:cubicBezTo>
                    <a:pt x="29234" y="2098"/>
                    <a:pt x="29091" y="1955"/>
                    <a:pt x="28949" y="1830"/>
                  </a:cubicBezTo>
                  <a:cubicBezTo>
                    <a:pt x="27987" y="904"/>
                    <a:pt x="26793" y="298"/>
                    <a:pt x="25475" y="49"/>
                  </a:cubicBezTo>
                  <a:cubicBezTo>
                    <a:pt x="25346" y="20"/>
                    <a:pt x="25202" y="0"/>
                    <a:pt x="250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5" name="Google Shape;2905;p8"/>
            <p:cNvSpPr/>
            <p:nvPr/>
          </p:nvSpPr>
          <p:spPr>
            <a:xfrm>
              <a:off x="7206406" y="-317042"/>
              <a:ext cx="1604171" cy="1125190"/>
            </a:xfrm>
            <a:custGeom>
              <a:rect b="b" l="l" r="r" t="t"/>
              <a:pathLst>
                <a:path extrusionOk="0" h="21208" w="30236">
                  <a:moveTo>
                    <a:pt x="30105" y="0"/>
                  </a:moveTo>
                  <a:cubicBezTo>
                    <a:pt x="30094" y="0"/>
                    <a:pt x="30083" y="4"/>
                    <a:pt x="30071" y="10"/>
                  </a:cubicBezTo>
                  <a:cubicBezTo>
                    <a:pt x="28771" y="563"/>
                    <a:pt x="27399" y="1204"/>
                    <a:pt x="25938" y="1899"/>
                  </a:cubicBezTo>
                  <a:cubicBezTo>
                    <a:pt x="25778" y="1774"/>
                    <a:pt x="25600" y="1667"/>
                    <a:pt x="25422" y="1560"/>
                  </a:cubicBezTo>
                  <a:cubicBezTo>
                    <a:pt x="24351" y="897"/>
                    <a:pt x="23133" y="542"/>
                    <a:pt x="21894" y="542"/>
                  </a:cubicBezTo>
                  <a:cubicBezTo>
                    <a:pt x="21835" y="542"/>
                    <a:pt x="21776" y="543"/>
                    <a:pt x="21716" y="545"/>
                  </a:cubicBezTo>
                  <a:cubicBezTo>
                    <a:pt x="21324" y="545"/>
                    <a:pt x="20861" y="652"/>
                    <a:pt x="20719" y="1008"/>
                  </a:cubicBezTo>
                  <a:cubicBezTo>
                    <a:pt x="20630" y="1275"/>
                    <a:pt x="20719" y="1560"/>
                    <a:pt x="20933" y="1738"/>
                  </a:cubicBezTo>
                  <a:cubicBezTo>
                    <a:pt x="21146" y="1917"/>
                    <a:pt x="21396" y="2041"/>
                    <a:pt x="21681" y="2095"/>
                  </a:cubicBezTo>
                  <a:cubicBezTo>
                    <a:pt x="22313" y="2219"/>
                    <a:pt x="22959" y="2282"/>
                    <a:pt x="23607" y="2282"/>
                  </a:cubicBezTo>
                  <a:cubicBezTo>
                    <a:pt x="24255" y="2282"/>
                    <a:pt x="24905" y="2219"/>
                    <a:pt x="25546" y="2095"/>
                  </a:cubicBezTo>
                  <a:lnTo>
                    <a:pt x="25546" y="2095"/>
                  </a:lnTo>
                  <a:cubicBezTo>
                    <a:pt x="24121" y="2789"/>
                    <a:pt x="22661" y="3555"/>
                    <a:pt x="21146" y="4393"/>
                  </a:cubicBezTo>
                  <a:cubicBezTo>
                    <a:pt x="21146" y="4393"/>
                    <a:pt x="21146" y="4393"/>
                    <a:pt x="21146" y="4375"/>
                  </a:cubicBezTo>
                  <a:lnTo>
                    <a:pt x="21129" y="4411"/>
                  </a:lnTo>
                  <a:lnTo>
                    <a:pt x="21039" y="4464"/>
                  </a:lnTo>
                  <a:cubicBezTo>
                    <a:pt x="20398" y="3894"/>
                    <a:pt x="19668" y="3466"/>
                    <a:pt x="18848" y="3199"/>
                  </a:cubicBezTo>
                  <a:cubicBezTo>
                    <a:pt x="18573" y="3117"/>
                    <a:pt x="18177" y="3074"/>
                    <a:pt x="17765" y="3074"/>
                  </a:cubicBezTo>
                  <a:cubicBezTo>
                    <a:pt x="16922" y="3074"/>
                    <a:pt x="16010" y="3256"/>
                    <a:pt x="15927" y="3662"/>
                  </a:cubicBezTo>
                  <a:cubicBezTo>
                    <a:pt x="15784" y="4446"/>
                    <a:pt x="17227" y="4820"/>
                    <a:pt x="18635" y="4838"/>
                  </a:cubicBezTo>
                  <a:cubicBezTo>
                    <a:pt x="19329" y="4838"/>
                    <a:pt x="20024" y="4767"/>
                    <a:pt x="20719" y="4642"/>
                  </a:cubicBezTo>
                  <a:lnTo>
                    <a:pt x="20719" y="4642"/>
                  </a:lnTo>
                  <a:cubicBezTo>
                    <a:pt x="19009" y="5604"/>
                    <a:pt x="17281" y="6655"/>
                    <a:pt x="15535" y="7813"/>
                  </a:cubicBezTo>
                  <a:cubicBezTo>
                    <a:pt x="14733" y="7243"/>
                    <a:pt x="13825" y="6833"/>
                    <a:pt x="12898" y="6566"/>
                  </a:cubicBezTo>
                  <a:cubicBezTo>
                    <a:pt x="12599" y="6473"/>
                    <a:pt x="12288" y="6404"/>
                    <a:pt x="11982" y="6404"/>
                  </a:cubicBezTo>
                  <a:cubicBezTo>
                    <a:pt x="11760" y="6404"/>
                    <a:pt x="11540" y="6441"/>
                    <a:pt x="11331" y="6530"/>
                  </a:cubicBezTo>
                  <a:cubicBezTo>
                    <a:pt x="11046" y="6637"/>
                    <a:pt x="10850" y="6905"/>
                    <a:pt x="10832" y="7207"/>
                  </a:cubicBezTo>
                  <a:cubicBezTo>
                    <a:pt x="10867" y="7510"/>
                    <a:pt x="11152" y="7688"/>
                    <a:pt x="11402" y="7777"/>
                  </a:cubicBezTo>
                  <a:cubicBezTo>
                    <a:pt x="11814" y="7950"/>
                    <a:pt x="12489" y="8006"/>
                    <a:pt x="13178" y="8006"/>
                  </a:cubicBezTo>
                  <a:cubicBezTo>
                    <a:pt x="14126" y="8006"/>
                    <a:pt x="15103" y="7900"/>
                    <a:pt x="15464" y="7849"/>
                  </a:cubicBezTo>
                  <a:lnTo>
                    <a:pt x="15464" y="7849"/>
                  </a:lnTo>
                  <a:cubicBezTo>
                    <a:pt x="13967" y="8846"/>
                    <a:pt x="12471" y="9915"/>
                    <a:pt x="11010" y="11055"/>
                  </a:cubicBezTo>
                  <a:lnTo>
                    <a:pt x="10992" y="11020"/>
                  </a:lnTo>
                  <a:cubicBezTo>
                    <a:pt x="10957" y="11037"/>
                    <a:pt x="10939" y="11073"/>
                    <a:pt x="10903" y="11091"/>
                  </a:cubicBezTo>
                  <a:cubicBezTo>
                    <a:pt x="10048" y="10289"/>
                    <a:pt x="8997" y="9719"/>
                    <a:pt x="7857" y="9452"/>
                  </a:cubicBezTo>
                  <a:cubicBezTo>
                    <a:pt x="7807" y="9440"/>
                    <a:pt x="7726" y="9431"/>
                    <a:pt x="7630" y="9431"/>
                  </a:cubicBezTo>
                  <a:cubicBezTo>
                    <a:pt x="7285" y="9431"/>
                    <a:pt x="6741" y="9549"/>
                    <a:pt x="6699" y="10093"/>
                  </a:cubicBezTo>
                  <a:cubicBezTo>
                    <a:pt x="6663" y="10521"/>
                    <a:pt x="7233" y="11020"/>
                    <a:pt x="7928" y="11162"/>
                  </a:cubicBezTo>
                  <a:cubicBezTo>
                    <a:pt x="8503" y="11260"/>
                    <a:pt x="9078" y="11305"/>
                    <a:pt x="9653" y="11305"/>
                  </a:cubicBezTo>
                  <a:cubicBezTo>
                    <a:pt x="10022" y="11305"/>
                    <a:pt x="10391" y="11286"/>
                    <a:pt x="10761" y="11251"/>
                  </a:cubicBezTo>
                  <a:lnTo>
                    <a:pt x="10761" y="11251"/>
                  </a:lnTo>
                  <a:cubicBezTo>
                    <a:pt x="9425" y="12284"/>
                    <a:pt x="8106" y="13407"/>
                    <a:pt x="6824" y="14565"/>
                  </a:cubicBezTo>
                  <a:cubicBezTo>
                    <a:pt x="5844" y="13817"/>
                    <a:pt x="4686" y="13300"/>
                    <a:pt x="3457" y="13104"/>
                  </a:cubicBezTo>
                  <a:cubicBezTo>
                    <a:pt x="3341" y="13083"/>
                    <a:pt x="3217" y="13068"/>
                    <a:pt x="3094" y="13068"/>
                  </a:cubicBezTo>
                  <a:cubicBezTo>
                    <a:pt x="2897" y="13068"/>
                    <a:pt x="2702" y="13108"/>
                    <a:pt x="2548" y="13229"/>
                  </a:cubicBezTo>
                  <a:cubicBezTo>
                    <a:pt x="2281" y="13478"/>
                    <a:pt x="2210" y="13870"/>
                    <a:pt x="2370" y="14208"/>
                  </a:cubicBezTo>
                  <a:cubicBezTo>
                    <a:pt x="2513" y="14618"/>
                    <a:pt x="2851" y="14921"/>
                    <a:pt x="3261" y="15046"/>
                  </a:cubicBezTo>
                  <a:cubicBezTo>
                    <a:pt x="3605" y="15117"/>
                    <a:pt x="3952" y="15146"/>
                    <a:pt x="4288" y="15146"/>
                  </a:cubicBezTo>
                  <a:cubicBezTo>
                    <a:pt x="5288" y="15146"/>
                    <a:pt x="6187" y="14890"/>
                    <a:pt x="6628" y="14743"/>
                  </a:cubicBezTo>
                  <a:lnTo>
                    <a:pt x="6628" y="14743"/>
                  </a:lnTo>
                  <a:cubicBezTo>
                    <a:pt x="5666" y="15634"/>
                    <a:pt x="4739" y="16560"/>
                    <a:pt x="3831" y="17522"/>
                  </a:cubicBezTo>
                  <a:cubicBezTo>
                    <a:pt x="3781" y="17519"/>
                    <a:pt x="3731" y="17518"/>
                    <a:pt x="3680" y="17518"/>
                  </a:cubicBezTo>
                  <a:cubicBezTo>
                    <a:pt x="2363" y="17518"/>
                    <a:pt x="468" y="18391"/>
                    <a:pt x="108" y="19660"/>
                  </a:cubicBezTo>
                  <a:cubicBezTo>
                    <a:pt x="19" y="19891"/>
                    <a:pt x="1" y="20141"/>
                    <a:pt x="19" y="20390"/>
                  </a:cubicBezTo>
                  <a:cubicBezTo>
                    <a:pt x="141" y="20993"/>
                    <a:pt x="451" y="21207"/>
                    <a:pt x="824" y="21207"/>
                  </a:cubicBezTo>
                  <a:cubicBezTo>
                    <a:pt x="1431" y="21207"/>
                    <a:pt x="2204" y="20640"/>
                    <a:pt x="2602" y="20265"/>
                  </a:cubicBezTo>
                  <a:cubicBezTo>
                    <a:pt x="3314" y="19535"/>
                    <a:pt x="3777" y="18626"/>
                    <a:pt x="3973" y="17629"/>
                  </a:cubicBezTo>
                  <a:cubicBezTo>
                    <a:pt x="4828" y="16720"/>
                    <a:pt x="5701" y="15847"/>
                    <a:pt x="6610" y="15010"/>
                  </a:cubicBezTo>
                  <a:lnTo>
                    <a:pt x="6610" y="15010"/>
                  </a:lnTo>
                  <a:cubicBezTo>
                    <a:pt x="6147" y="15972"/>
                    <a:pt x="5737" y="16952"/>
                    <a:pt x="5684" y="18003"/>
                  </a:cubicBezTo>
                  <a:cubicBezTo>
                    <a:pt x="5648" y="18306"/>
                    <a:pt x="5719" y="18609"/>
                    <a:pt x="5862" y="18894"/>
                  </a:cubicBezTo>
                  <a:cubicBezTo>
                    <a:pt x="5996" y="19082"/>
                    <a:pt x="6232" y="19229"/>
                    <a:pt x="6454" y="19229"/>
                  </a:cubicBezTo>
                  <a:cubicBezTo>
                    <a:pt x="6527" y="19229"/>
                    <a:pt x="6598" y="19214"/>
                    <a:pt x="6663" y="19179"/>
                  </a:cubicBezTo>
                  <a:cubicBezTo>
                    <a:pt x="7055" y="18947"/>
                    <a:pt x="7322" y="18555"/>
                    <a:pt x="7411" y="18110"/>
                  </a:cubicBezTo>
                  <a:cubicBezTo>
                    <a:pt x="7750" y="16738"/>
                    <a:pt x="7073" y="15224"/>
                    <a:pt x="6859" y="14778"/>
                  </a:cubicBezTo>
                  <a:cubicBezTo>
                    <a:pt x="7999" y="13710"/>
                    <a:pt x="9193" y="12694"/>
                    <a:pt x="10422" y="11732"/>
                  </a:cubicBezTo>
                  <a:lnTo>
                    <a:pt x="10422" y="11732"/>
                  </a:lnTo>
                  <a:cubicBezTo>
                    <a:pt x="10030" y="12427"/>
                    <a:pt x="9977" y="13264"/>
                    <a:pt x="9959" y="14048"/>
                  </a:cubicBezTo>
                  <a:cubicBezTo>
                    <a:pt x="9923" y="14315"/>
                    <a:pt x="9977" y="14600"/>
                    <a:pt x="10101" y="14850"/>
                  </a:cubicBezTo>
                  <a:cubicBezTo>
                    <a:pt x="10297" y="15135"/>
                    <a:pt x="10618" y="15295"/>
                    <a:pt x="10974" y="15295"/>
                  </a:cubicBezTo>
                  <a:cubicBezTo>
                    <a:pt x="11206" y="15277"/>
                    <a:pt x="11420" y="15135"/>
                    <a:pt x="11527" y="14903"/>
                  </a:cubicBezTo>
                  <a:cubicBezTo>
                    <a:pt x="11598" y="14707"/>
                    <a:pt x="11616" y="14493"/>
                    <a:pt x="11580" y="14297"/>
                  </a:cubicBezTo>
                  <a:cubicBezTo>
                    <a:pt x="11527" y="13603"/>
                    <a:pt x="11455" y="12926"/>
                    <a:pt x="11348" y="12249"/>
                  </a:cubicBezTo>
                  <a:cubicBezTo>
                    <a:pt x="11277" y="11910"/>
                    <a:pt x="11170" y="11572"/>
                    <a:pt x="11046" y="11233"/>
                  </a:cubicBezTo>
                  <a:cubicBezTo>
                    <a:pt x="12542" y="10093"/>
                    <a:pt x="14038" y="9007"/>
                    <a:pt x="15553" y="8009"/>
                  </a:cubicBezTo>
                  <a:lnTo>
                    <a:pt x="15553" y="8009"/>
                  </a:lnTo>
                  <a:cubicBezTo>
                    <a:pt x="15196" y="8526"/>
                    <a:pt x="14092" y="10289"/>
                    <a:pt x="14110" y="11643"/>
                  </a:cubicBezTo>
                  <a:cubicBezTo>
                    <a:pt x="14127" y="11999"/>
                    <a:pt x="14127" y="12587"/>
                    <a:pt x="14448" y="12694"/>
                  </a:cubicBezTo>
                  <a:cubicBezTo>
                    <a:pt x="14512" y="12713"/>
                    <a:pt x="14575" y="12721"/>
                    <a:pt x="14635" y="12721"/>
                  </a:cubicBezTo>
                  <a:cubicBezTo>
                    <a:pt x="15390" y="12721"/>
                    <a:pt x="15811" y="11347"/>
                    <a:pt x="15927" y="10539"/>
                  </a:cubicBezTo>
                  <a:cubicBezTo>
                    <a:pt x="16051" y="9666"/>
                    <a:pt x="15873" y="8793"/>
                    <a:pt x="15677" y="7920"/>
                  </a:cubicBezTo>
                  <a:cubicBezTo>
                    <a:pt x="17423" y="6780"/>
                    <a:pt x="19151" y="5729"/>
                    <a:pt x="20861" y="4767"/>
                  </a:cubicBezTo>
                  <a:lnTo>
                    <a:pt x="20861" y="4767"/>
                  </a:lnTo>
                  <a:cubicBezTo>
                    <a:pt x="20452" y="5319"/>
                    <a:pt x="20095" y="5907"/>
                    <a:pt x="19792" y="6513"/>
                  </a:cubicBezTo>
                  <a:cubicBezTo>
                    <a:pt x="19187" y="7795"/>
                    <a:pt x="18884" y="9238"/>
                    <a:pt x="19650" y="9452"/>
                  </a:cubicBezTo>
                  <a:cubicBezTo>
                    <a:pt x="19678" y="9461"/>
                    <a:pt x="19708" y="9465"/>
                    <a:pt x="19738" y="9465"/>
                  </a:cubicBezTo>
                  <a:cubicBezTo>
                    <a:pt x="20331" y="9465"/>
                    <a:pt x="21224" y="7861"/>
                    <a:pt x="21360" y="7047"/>
                  </a:cubicBezTo>
                  <a:cubicBezTo>
                    <a:pt x="21467" y="6210"/>
                    <a:pt x="21414" y="5373"/>
                    <a:pt x="21200" y="4571"/>
                  </a:cubicBezTo>
                  <a:cubicBezTo>
                    <a:pt x="22785" y="3680"/>
                    <a:pt x="24335" y="2878"/>
                    <a:pt x="25831" y="2148"/>
                  </a:cubicBezTo>
                  <a:lnTo>
                    <a:pt x="25831" y="2148"/>
                  </a:lnTo>
                  <a:cubicBezTo>
                    <a:pt x="24994" y="3217"/>
                    <a:pt x="24371" y="4428"/>
                    <a:pt x="24014" y="5747"/>
                  </a:cubicBezTo>
                  <a:cubicBezTo>
                    <a:pt x="23943" y="6014"/>
                    <a:pt x="23943" y="6299"/>
                    <a:pt x="24014" y="6566"/>
                  </a:cubicBezTo>
                  <a:cubicBezTo>
                    <a:pt x="24086" y="6833"/>
                    <a:pt x="24299" y="7029"/>
                    <a:pt x="24584" y="7083"/>
                  </a:cubicBezTo>
                  <a:cubicBezTo>
                    <a:pt x="24608" y="7086"/>
                    <a:pt x="24631" y="7088"/>
                    <a:pt x="24653" y="7088"/>
                  </a:cubicBezTo>
                  <a:cubicBezTo>
                    <a:pt x="24996" y="7088"/>
                    <a:pt x="25273" y="6723"/>
                    <a:pt x="25440" y="6406"/>
                  </a:cubicBezTo>
                  <a:cubicBezTo>
                    <a:pt x="26045" y="5248"/>
                    <a:pt x="26295" y="3930"/>
                    <a:pt x="26170" y="2629"/>
                  </a:cubicBezTo>
                  <a:cubicBezTo>
                    <a:pt x="26152" y="2433"/>
                    <a:pt x="26134" y="2237"/>
                    <a:pt x="26099" y="2023"/>
                  </a:cubicBezTo>
                  <a:cubicBezTo>
                    <a:pt x="27524" y="1346"/>
                    <a:pt x="28878" y="723"/>
                    <a:pt x="30143" y="171"/>
                  </a:cubicBezTo>
                  <a:cubicBezTo>
                    <a:pt x="30236" y="140"/>
                    <a:pt x="30180" y="0"/>
                    <a:pt x="3010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6" name="Google Shape;2906;p8"/>
            <p:cNvSpPr/>
            <p:nvPr/>
          </p:nvSpPr>
          <p:spPr>
            <a:xfrm>
              <a:off x="7182797" y="-948916"/>
              <a:ext cx="1860055" cy="1059031"/>
            </a:xfrm>
            <a:custGeom>
              <a:rect b="b" l="l" r="r" t="t"/>
              <a:pathLst>
                <a:path extrusionOk="0" h="19961" w="35059">
                  <a:moveTo>
                    <a:pt x="24697" y="0"/>
                  </a:moveTo>
                  <a:cubicBezTo>
                    <a:pt x="24677" y="0"/>
                    <a:pt x="24657" y="1"/>
                    <a:pt x="24638" y="3"/>
                  </a:cubicBezTo>
                  <a:cubicBezTo>
                    <a:pt x="24050" y="20"/>
                    <a:pt x="23907" y="555"/>
                    <a:pt x="24032" y="965"/>
                  </a:cubicBezTo>
                  <a:cubicBezTo>
                    <a:pt x="24139" y="1250"/>
                    <a:pt x="24299" y="1499"/>
                    <a:pt x="24495" y="1731"/>
                  </a:cubicBezTo>
                  <a:cubicBezTo>
                    <a:pt x="25190" y="2621"/>
                    <a:pt x="25831" y="3583"/>
                    <a:pt x="26116" y="4670"/>
                  </a:cubicBezTo>
                  <a:lnTo>
                    <a:pt x="26098" y="4723"/>
                  </a:lnTo>
                  <a:cubicBezTo>
                    <a:pt x="25012" y="3583"/>
                    <a:pt x="23729" y="2657"/>
                    <a:pt x="22304" y="1998"/>
                  </a:cubicBezTo>
                  <a:cubicBezTo>
                    <a:pt x="21867" y="1785"/>
                    <a:pt x="21385" y="1599"/>
                    <a:pt x="20916" y="1599"/>
                  </a:cubicBezTo>
                  <a:cubicBezTo>
                    <a:pt x="20716" y="1599"/>
                    <a:pt x="20518" y="1633"/>
                    <a:pt x="20327" y="1713"/>
                  </a:cubicBezTo>
                  <a:cubicBezTo>
                    <a:pt x="20220" y="1748"/>
                    <a:pt x="20148" y="1855"/>
                    <a:pt x="20131" y="1962"/>
                  </a:cubicBezTo>
                  <a:cubicBezTo>
                    <a:pt x="20095" y="2123"/>
                    <a:pt x="20237" y="2212"/>
                    <a:pt x="20344" y="2283"/>
                  </a:cubicBezTo>
                  <a:lnTo>
                    <a:pt x="23747" y="4189"/>
                  </a:lnTo>
                  <a:cubicBezTo>
                    <a:pt x="23713" y="4427"/>
                    <a:pt x="23477" y="4521"/>
                    <a:pt x="23213" y="4521"/>
                  </a:cubicBezTo>
                  <a:cubicBezTo>
                    <a:pt x="23063" y="4521"/>
                    <a:pt x="22903" y="4490"/>
                    <a:pt x="22767" y="4438"/>
                  </a:cubicBezTo>
                  <a:cubicBezTo>
                    <a:pt x="21086" y="3804"/>
                    <a:pt x="19702" y="2294"/>
                    <a:pt x="17869" y="2294"/>
                  </a:cubicBezTo>
                  <a:cubicBezTo>
                    <a:pt x="17798" y="2294"/>
                    <a:pt x="17726" y="2296"/>
                    <a:pt x="17654" y="2301"/>
                  </a:cubicBezTo>
                  <a:cubicBezTo>
                    <a:pt x="17316" y="2301"/>
                    <a:pt x="17031" y="2532"/>
                    <a:pt x="16924" y="2853"/>
                  </a:cubicBezTo>
                  <a:cubicBezTo>
                    <a:pt x="16781" y="3423"/>
                    <a:pt x="17405" y="3779"/>
                    <a:pt x="17922" y="3975"/>
                  </a:cubicBezTo>
                  <a:lnTo>
                    <a:pt x="20522" y="4955"/>
                  </a:lnTo>
                  <a:cubicBezTo>
                    <a:pt x="20683" y="5008"/>
                    <a:pt x="20772" y="5169"/>
                    <a:pt x="20754" y="5347"/>
                  </a:cubicBezTo>
                  <a:cubicBezTo>
                    <a:pt x="20718" y="5454"/>
                    <a:pt x="20612" y="5543"/>
                    <a:pt x="20487" y="5543"/>
                  </a:cubicBezTo>
                  <a:cubicBezTo>
                    <a:pt x="20361" y="5562"/>
                    <a:pt x="20235" y="5571"/>
                    <a:pt x="20110" y="5571"/>
                  </a:cubicBezTo>
                  <a:cubicBezTo>
                    <a:pt x="19651" y="5571"/>
                    <a:pt x="19201" y="5446"/>
                    <a:pt x="18794" y="5222"/>
                  </a:cubicBezTo>
                  <a:cubicBezTo>
                    <a:pt x="17350" y="4433"/>
                    <a:pt x="15699" y="3754"/>
                    <a:pt x="14021" y="3754"/>
                  </a:cubicBezTo>
                  <a:cubicBezTo>
                    <a:pt x="13920" y="3754"/>
                    <a:pt x="13819" y="3756"/>
                    <a:pt x="13717" y="3761"/>
                  </a:cubicBezTo>
                  <a:cubicBezTo>
                    <a:pt x="13397" y="3779"/>
                    <a:pt x="13005" y="3868"/>
                    <a:pt x="12898" y="4207"/>
                  </a:cubicBezTo>
                  <a:cubicBezTo>
                    <a:pt x="12844" y="4421"/>
                    <a:pt x="12898" y="4634"/>
                    <a:pt x="13040" y="4795"/>
                  </a:cubicBezTo>
                  <a:cubicBezTo>
                    <a:pt x="13290" y="5098"/>
                    <a:pt x="13664" y="5187"/>
                    <a:pt x="14038" y="5240"/>
                  </a:cubicBezTo>
                  <a:cubicBezTo>
                    <a:pt x="14875" y="5400"/>
                    <a:pt x="15713" y="5507"/>
                    <a:pt x="16550" y="5596"/>
                  </a:cubicBezTo>
                  <a:cubicBezTo>
                    <a:pt x="17102" y="5650"/>
                    <a:pt x="17797" y="5828"/>
                    <a:pt x="17868" y="6362"/>
                  </a:cubicBezTo>
                  <a:cubicBezTo>
                    <a:pt x="17530" y="6436"/>
                    <a:pt x="17193" y="6467"/>
                    <a:pt x="16856" y="6467"/>
                  </a:cubicBezTo>
                  <a:cubicBezTo>
                    <a:pt x="14858" y="6467"/>
                    <a:pt x="12861" y="5364"/>
                    <a:pt x="10809" y="5364"/>
                  </a:cubicBezTo>
                  <a:cubicBezTo>
                    <a:pt x="10521" y="5364"/>
                    <a:pt x="10232" y="5386"/>
                    <a:pt x="9941" y="5436"/>
                  </a:cubicBezTo>
                  <a:cubicBezTo>
                    <a:pt x="9442" y="5507"/>
                    <a:pt x="9014" y="5810"/>
                    <a:pt x="8747" y="6220"/>
                  </a:cubicBezTo>
                  <a:cubicBezTo>
                    <a:pt x="8623" y="6434"/>
                    <a:pt x="8516" y="6701"/>
                    <a:pt x="8801" y="6915"/>
                  </a:cubicBezTo>
                  <a:cubicBezTo>
                    <a:pt x="8925" y="7004"/>
                    <a:pt x="9086" y="7057"/>
                    <a:pt x="9246" y="7057"/>
                  </a:cubicBezTo>
                  <a:cubicBezTo>
                    <a:pt x="10832" y="7150"/>
                    <a:pt x="12432" y="7203"/>
                    <a:pt x="14022" y="7203"/>
                  </a:cubicBezTo>
                  <a:cubicBezTo>
                    <a:pt x="14253" y="7203"/>
                    <a:pt x="14484" y="7202"/>
                    <a:pt x="14715" y="7200"/>
                  </a:cubicBezTo>
                  <a:cubicBezTo>
                    <a:pt x="14766" y="7192"/>
                    <a:pt x="14818" y="7189"/>
                    <a:pt x="14869" y="7189"/>
                  </a:cubicBezTo>
                  <a:cubicBezTo>
                    <a:pt x="15071" y="7189"/>
                    <a:pt x="15275" y="7243"/>
                    <a:pt x="15445" y="7342"/>
                  </a:cubicBezTo>
                  <a:cubicBezTo>
                    <a:pt x="15588" y="7431"/>
                    <a:pt x="15659" y="7609"/>
                    <a:pt x="15624" y="7770"/>
                  </a:cubicBezTo>
                  <a:cubicBezTo>
                    <a:pt x="15606" y="7877"/>
                    <a:pt x="15534" y="7966"/>
                    <a:pt x="15445" y="8001"/>
                  </a:cubicBezTo>
                  <a:cubicBezTo>
                    <a:pt x="14975" y="8229"/>
                    <a:pt x="14482" y="8343"/>
                    <a:pt x="13975" y="8343"/>
                  </a:cubicBezTo>
                  <a:cubicBezTo>
                    <a:pt x="13849" y="8343"/>
                    <a:pt x="13721" y="8336"/>
                    <a:pt x="13593" y="8322"/>
                  </a:cubicBezTo>
                  <a:cubicBezTo>
                    <a:pt x="12573" y="8224"/>
                    <a:pt x="11554" y="8179"/>
                    <a:pt x="10534" y="8179"/>
                  </a:cubicBezTo>
                  <a:cubicBezTo>
                    <a:pt x="9879" y="8179"/>
                    <a:pt x="9224" y="8198"/>
                    <a:pt x="8569" y="8233"/>
                  </a:cubicBezTo>
                  <a:cubicBezTo>
                    <a:pt x="7376" y="8304"/>
                    <a:pt x="6146" y="8429"/>
                    <a:pt x="5149" y="9124"/>
                  </a:cubicBezTo>
                  <a:cubicBezTo>
                    <a:pt x="4917" y="9284"/>
                    <a:pt x="4792" y="9569"/>
                    <a:pt x="4828" y="9854"/>
                  </a:cubicBezTo>
                  <a:cubicBezTo>
                    <a:pt x="4919" y="10276"/>
                    <a:pt x="5354" y="10379"/>
                    <a:pt x="5767" y="10379"/>
                  </a:cubicBezTo>
                  <a:cubicBezTo>
                    <a:pt x="5841" y="10379"/>
                    <a:pt x="5915" y="10376"/>
                    <a:pt x="5986" y="10371"/>
                  </a:cubicBezTo>
                  <a:cubicBezTo>
                    <a:pt x="7910" y="10246"/>
                    <a:pt x="9816" y="9979"/>
                    <a:pt x="11687" y="9533"/>
                  </a:cubicBezTo>
                  <a:cubicBezTo>
                    <a:pt x="11730" y="9521"/>
                    <a:pt x="11773" y="9515"/>
                    <a:pt x="11816" y="9515"/>
                  </a:cubicBezTo>
                  <a:cubicBezTo>
                    <a:pt x="12019" y="9515"/>
                    <a:pt x="12204" y="9648"/>
                    <a:pt x="12292" y="9854"/>
                  </a:cubicBezTo>
                  <a:cubicBezTo>
                    <a:pt x="12364" y="10103"/>
                    <a:pt x="12150" y="10299"/>
                    <a:pt x="11936" y="10406"/>
                  </a:cubicBezTo>
                  <a:cubicBezTo>
                    <a:pt x="11134" y="10852"/>
                    <a:pt x="10190" y="10869"/>
                    <a:pt x="9282" y="10923"/>
                  </a:cubicBezTo>
                  <a:cubicBezTo>
                    <a:pt x="7643" y="11012"/>
                    <a:pt x="6039" y="11226"/>
                    <a:pt x="4436" y="11546"/>
                  </a:cubicBezTo>
                  <a:cubicBezTo>
                    <a:pt x="3955" y="11635"/>
                    <a:pt x="3456" y="11760"/>
                    <a:pt x="3100" y="12134"/>
                  </a:cubicBezTo>
                  <a:cubicBezTo>
                    <a:pt x="2958" y="12277"/>
                    <a:pt x="2886" y="12490"/>
                    <a:pt x="2922" y="12704"/>
                  </a:cubicBezTo>
                  <a:cubicBezTo>
                    <a:pt x="2984" y="13100"/>
                    <a:pt x="3389" y="13238"/>
                    <a:pt x="3815" y="13238"/>
                  </a:cubicBezTo>
                  <a:cubicBezTo>
                    <a:pt x="4003" y="13238"/>
                    <a:pt x="4196" y="13211"/>
                    <a:pt x="4365" y="13167"/>
                  </a:cubicBezTo>
                  <a:cubicBezTo>
                    <a:pt x="6004" y="12740"/>
                    <a:pt x="7589" y="12045"/>
                    <a:pt x="9299" y="11992"/>
                  </a:cubicBezTo>
                  <a:lnTo>
                    <a:pt x="9299" y="11992"/>
                  </a:lnTo>
                  <a:cubicBezTo>
                    <a:pt x="9389" y="12419"/>
                    <a:pt x="8854" y="12669"/>
                    <a:pt x="8444" y="12758"/>
                  </a:cubicBezTo>
                  <a:lnTo>
                    <a:pt x="2993" y="14040"/>
                  </a:lnTo>
                  <a:cubicBezTo>
                    <a:pt x="2637" y="14129"/>
                    <a:pt x="2281" y="14254"/>
                    <a:pt x="1942" y="14432"/>
                  </a:cubicBezTo>
                  <a:cubicBezTo>
                    <a:pt x="1549" y="14672"/>
                    <a:pt x="1730" y="15273"/>
                    <a:pt x="2155" y="15273"/>
                  </a:cubicBezTo>
                  <a:cubicBezTo>
                    <a:pt x="2173" y="15273"/>
                    <a:pt x="2191" y="15272"/>
                    <a:pt x="2209" y="15269"/>
                  </a:cubicBezTo>
                  <a:cubicBezTo>
                    <a:pt x="3421" y="15127"/>
                    <a:pt x="4614" y="14860"/>
                    <a:pt x="5754" y="14432"/>
                  </a:cubicBezTo>
                  <a:lnTo>
                    <a:pt x="5754" y="14432"/>
                  </a:lnTo>
                  <a:cubicBezTo>
                    <a:pt x="5843" y="14931"/>
                    <a:pt x="5220" y="15234"/>
                    <a:pt x="4739" y="15376"/>
                  </a:cubicBezTo>
                  <a:cubicBezTo>
                    <a:pt x="3296" y="15804"/>
                    <a:pt x="1924" y="16392"/>
                    <a:pt x="624" y="17140"/>
                  </a:cubicBezTo>
                  <a:cubicBezTo>
                    <a:pt x="321" y="17300"/>
                    <a:pt x="0" y="17532"/>
                    <a:pt x="36" y="17888"/>
                  </a:cubicBezTo>
                  <a:cubicBezTo>
                    <a:pt x="72" y="18102"/>
                    <a:pt x="214" y="18280"/>
                    <a:pt x="392" y="18369"/>
                  </a:cubicBezTo>
                  <a:cubicBezTo>
                    <a:pt x="537" y="18438"/>
                    <a:pt x="688" y="18464"/>
                    <a:pt x="838" y="18464"/>
                  </a:cubicBezTo>
                  <a:cubicBezTo>
                    <a:pt x="1076" y="18464"/>
                    <a:pt x="1314" y="18399"/>
                    <a:pt x="1532" y="18334"/>
                  </a:cubicBezTo>
                  <a:cubicBezTo>
                    <a:pt x="3100" y="17817"/>
                    <a:pt x="4561" y="17033"/>
                    <a:pt x="5861" y="16018"/>
                  </a:cubicBezTo>
                  <a:lnTo>
                    <a:pt x="5861" y="16018"/>
                  </a:lnTo>
                  <a:cubicBezTo>
                    <a:pt x="5683" y="17389"/>
                    <a:pt x="4080" y="18102"/>
                    <a:pt x="3528" y="19367"/>
                  </a:cubicBezTo>
                  <a:cubicBezTo>
                    <a:pt x="3421" y="19509"/>
                    <a:pt x="3439" y="19723"/>
                    <a:pt x="3563" y="19848"/>
                  </a:cubicBezTo>
                  <a:cubicBezTo>
                    <a:pt x="3651" y="19924"/>
                    <a:pt x="3765" y="19961"/>
                    <a:pt x="3882" y="19961"/>
                  </a:cubicBezTo>
                  <a:cubicBezTo>
                    <a:pt x="3955" y="19961"/>
                    <a:pt x="4029" y="19946"/>
                    <a:pt x="4098" y="19919"/>
                  </a:cubicBezTo>
                  <a:cubicBezTo>
                    <a:pt x="6520" y="18797"/>
                    <a:pt x="8409" y="16748"/>
                    <a:pt x="9335" y="14254"/>
                  </a:cubicBezTo>
                  <a:cubicBezTo>
                    <a:pt x="9513" y="13773"/>
                    <a:pt x="9780" y="13167"/>
                    <a:pt x="10297" y="13167"/>
                  </a:cubicBezTo>
                  <a:cubicBezTo>
                    <a:pt x="10208" y="14361"/>
                    <a:pt x="9798" y="15483"/>
                    <a:pt x="9086" y="16427"/>
                  </a:cubicBezTo>
                  <a:cubicBezTo>
                    <a:pt x="8640" y="17015"/>
                    <a:pt x="8070" y="17550"/>
                    <a:pt x="7821" y="18244"/>
                  </a:cubicBezTo>
                  <a:cubicBezTo>
                    <a:pt x="7750" y="18387"/>
                    <a:pt x="7767" y="18530"/>
                    <a:pt x="7839" y="18672"/>
                  </a:cubicBezTo>
                  <a:cubicBezTo>
                    <a:pt x="7921" y="18800"/>
                    <a:pt x="8042" y="18848"/>
                    <a:pt x="8174" y="18848"/>
                  </a:cubicBezTo>
                  <a:cubicBezTo>
                    <a:pt x="8355" y="18848"/>
                    <a:pt x="8557" y="18757"/>
                    <a:pt x="8712" y="18654"/>
                  </a:cubicBezTo>
                  <a:cubicBezTo>
                    <a:pt x="10636" y="17389"/>
                    <a:pt x="11989" y="15430"/>
                    <a:pt x="12453" y="13185"/>
                  </a:cubicBezTo>
                  <a:cubicBezTo>
                    <a:pt x="12453" y="13185"/>
                    <a:pt x="13147" y="11528"/>
                    <a:pt x="13539" y="10976"/>
                  </a:cubicBezTo>
                  <a:cubicBezTo>
                    <a:pt x="13647" y="10828"/>
                    <a:pt x="13805" y="10671"/>
                    <a:pt x="13968" y="10671"/>
                  </a:cubicBezTo>
                  <a:cubicBezTo>
                    <a:pt x="14021" y="10671"/>
                    <a:pt x="14075" y="10687"/>
                    <a:pt x="14127" y="10727"/>
                  </a:cubicBezTo>
                  <a:cubicBezTo>
                    <a:pt x="14234" y="10816"/>
                    <a:pt x="14287" y="10941"/>
                    <a:pt x="14270" y="11065"/>
                  </a:cubicBezTo>
                  <a:cubicBezTo>
                    <a:pt x="14038" y="12829"/>
                    <a:pt x="13023" y="14343"/>
                    <a:pt x="12292" y="15964"/>
                  </a:cubicBezTo>
                  <a:cubicBezTo>
                    <a:pt x="12221" y="16142"/>
                    <a:pt x="12150" y="16338"/>
                    <a:pt x="12292" y="16516"/>
                  </a:cubicBezTo>
                  <a:cubicBezTo>
                    <a:pt x="12392" y="16616"/>
                    <a:pt x="12519" y="16673"/>
                    <a:pt x="12653" y="16673"/>
                  </a:cubicBezTo>
                  <a:cubicBezTo>
                    <a:pt x="12710" y="16673"/>
                    <a:pt x="12768" y="16662"/>
                    <a:pt x="12827" y="16641"/>
                  </a:cubicBezTo>
                  <a:cubicBezTo>
                    <a:pt x="14145" y="16231"/>
                    <a:pt x="14679" y="14806"/>
                    <a:pt x="15071" y="13541"/>
                  </a:cubicBezTo>
                  <a:cubicBezTo>
                    <a:pt x="15356" y="12651"/>
                    <a:pt x="15641" y="11760"/>
                    <a:pt x="15926" y="10887"/>
                  </a:cubicBezTo>
                  <a:cubicBezTo>
                    <a:pt x="16194" y="10014"/>
                    <a:pt x="16603" y="9017"/>
                    <a:pt x="17476" y="8803"/>
                  </a:cubicBezTo>
                  <a:cubicBezTo>
                    <a:pt x="17542" y="8788"/>
                    <a:pt x="17612" y="8777"/>
                    <a:pt x="17681" y="8777"/>
                  </a:cubicBezTo>
                  <a:cubicBezTo>
                    <a:pt x="17856" y="8777"/>
                    <a:pt x="18023" y="8846"/>
                    <a:pt x="18100" y="9088"/>
                  </a:cubicBezTo>
                  <a:cubicBezTo>
                    <a:pt x="18135" y="9213"/>
                    <a:pt x="18135" y="9355"/>
                    <a:pt x="18100" y="9480"/>
                  </a:cubicBezTo>
                  <a:cubicBezTo>
                    <a:pt x="17743" y="10852"/>
                    <a:pt x="17209" y="12152"/>
                    <a:pt x="16514" y="13363"/>
                  </a:cubicBezTo>
                  <a:cubicBezTo>
                    <a:pt x="16300" y="13755"/>
                    <a:pt x="16033" y="14165"/>
                    <a:pt x="16105" y="14628"/>
                  </a:cubicBezTo>
                  <a:cubicBezTo>
                    <a:pt x="16140" y="14860"/>
                    <a:pt x="16283" y="15074"/>
                    <a:pt x="16496" y="15180"/>
                  </a:cubicBezTo>
                  <a:cubicBezTo>
                    <a:pt x="16574" y="15214"/>
                    <a:pt x="16654" y="15230"/>
                    <a:pt x="16734" y="15230"/>
                  </a:cubicBezTo>
                  <a:cubicBezTo>
                    <a:pt x="16912" y="15230"/>
                    <a:pt x="17086" y="15150"/>
                    <a:pt x="17209" y="15002"/>
                  </a:cubicBezTo>
                  <a:cubicBezTo>
                    <a:pt x="18100" y="14183"/>
                    <a:pt x="18260" y="12882"/>
                    <a:pt x="18527" y="11707"/>
                  </a:cubicBezTo>
                  <a:cubicBezTo>
                    <a:pt x="18777" y="10656"/>
                    <a:pt x="19151" y="9622"/>
                    <a:pt x="19650" y="8660"/>
                  </a:cubicBezTo>
                  <a:cubicBezTo>
                    <a:pt x="19988" y="7983"/>
                    <a:pt x="20522" y="7253"/>
                    <a:pt x="21288" y="7217"/>
                  </a:cubicBezTo>
                  <a:cubicBezTo>
                    <a:pt x="21342" y="7217"/>
                    <a:pt x="21413" y="7235"/>
                    <a:pt x="21484" y="7271"/>
                  </a:cubicBezTo>
                  <a:cubicBezTo>
                    <a:pt x="21538" y="7306"/>
                    <a:pt x="21574" y="7378"/>
                    <a:pt x="21591" y="7449"/>
                  </a:cubicBezTo>
                  <a:cubicBezTo>
                    <a:pt x="21734" y="7894"/>
                    <a:pt x="21467" y="8358"/>
                    <a:pt x="21217" y="8749"/>
                  </a:cubicBezTo>
                  <a:cubicBezTo>
                    <a:pt x="20202" y="10264"/>
                    <a:pt x="19062" y="11778"/>
                    <a:pt x="18723" y="13577"/>
                  </a:cubicBezTo>
                  <a:cubicBezTo>
                    <a:pt x="18688" y="13755"/>
                    <a:pt x="18670" y="13969"/>
                    <a:pt x="18866" y="14094"/>
                  </a:cubicBezTo>
                  <a:cubicBezTo>
                    <a:pt x="18955" y="14147"/>
                    <a:pt x="19048" y="14174"/>
                    <a:pt x="19140" y="14174"/>
                  </a:cubicBezTo>
                  <a:cubicBezTo>
                    <a:pt x="19231" y="14174"/>
                    <a:pt x="19320" y="14147"/>
                    <a:pt x="19400" y="14094"/>
                  </a:cubicBezTo>
                  <a:cubicBezTo>
                    <a:pt x="20576" y="13381"/>
                    <a:pt x="21431" y="12241"/>
                    <a:pt x="22072" y="11012"/>
                  </a:cubicBezTo>
                  <a:cubicBezTo>
                    <a:pt x="22678" y="9872"/>
                    <a:pt x="23088" y="8643"/>
                    <a:pt x="23569" y="7449"/>
                  </a:cubicBezTo>
                  <a:cubicBezTo>
                    <a:pt x="23658" y="7235"/>
                    <a:pt x="23765" y="6986"/>
                    <a:pt x="24032" y="6950"/>
                  </a:cubicBezTo>
                  <a:cubicBezTo>
                    <a:pt x="24045" y="6949"/>
                    <a:pt x="24059" y="6948"/>
                    <a:pt x="24072" y="6948"/>
                  </a:cubicBezTo>
                  <a:cubicBezTo>
                    <a:pt x="24219" y="6948"/>
                    <a:pt x="24360" y="7035"/>
                    <a:pt x="24442" y="7182"/>
                  </a:cubicBezTo>
                  <a:cubicBezTo>
                    <a:pt x="24566" y="7431"/>
                    <a:pt x="24584" y="7716"/>
                    <a:pt x="24477" y="7983"/>
                  </a:cubicBezTo>
                  <a:cubicBezTo>
                    <a:pt x="24103" y="9409"/>
                    <a:pt x="23088" y="10567"/>
                    <a:pt x="22268" y="11778"/>
                  </a:cubicBezTo>
                  <a:cubicBezTo>
                    <a:pt x="22144" y="11956"/>
                    <a:pt x="22108" y="12205"/>
                    <a:pt x="22197" y="12419"/>
                  </a:cubicBezTo>
                  <a:cubicBezTo>
                    <a:pt x="22294" y="12654"/>
                    <a:pt x="22490" y="12745"/>
                    <a:pt x="22712" y="12745"/>
                  </a:cubicBezTo>
                  <a:cubicBezTo>
                    <a:pt x="22979" y="12745"/>
                    <a:pt x="23283" y="12612"/>
                    <a:pt x="23497" y="12437"/>
                  </a:cubicBezTo>
                  <a:cubicBezTo>
                    <a:pt x="24834" y="11386"/>
                    <a:pt x="25297" y="9587"/>
                    <a:pt x="26223" y="8162"/>
                  </a:cubicBezTo>
                  <a:cubicBezTo>
                    <a:pt x="26348" y="7930"/>
                    <a:pt x="26562" y="7734"/>
                    <a:pt x="26811" y="7663"/>
                  </a:cubicBezTo>
                  <a:cubicBezTo>
                    <a:pt x="26844" y="7653"/>
                    <a:pt x="26879" y="7649"/>
                    <a:pt x="26914" y="7649"/>
                  </a:cubicBezTo>
                  <a:cubicBezTo>
                    <a:pt x="27008" y="7649"/>
                    <a:pt x="27102" y="7682"/>
                    <a:pt x="27167" y="7734"/>
                  </a:cubicBezTo>
                  <a:cubicBezTo>
                    <a:pt x="27310" y="7859"/>
                    <a:pt x="27363" y="8072"/>
                    <a:pt x="27274" y="8251"/>
                  </a:cubicBezTo>
                  <a:cubicBezTo>
                    <a:pt x="27132" y="8892"/>
                    <a:pt x="26864" y="9498"/>
                    <a:pt x="26472" y="10032"/>
                  </a:cubicBezTo>
                  <a:cubicBezTo>
                    <a:pt x="26276" y="10281"/>
                    <a:pt x="26098" y="10549"/>
                    <a:pt x="25956" y="10834"/>
                  </a:cubicBezTo>
                  <a:cubicBezTo>
                    <a:pt x="25795" y="11226"/>
                    <a:pt x="25831" y="11742"/>
                    <a:pt x="26294" y="11938"/>
                  </a:cubicBezTo>
                  <a:cubicBezTo>
                    <a:pt x="26394" y="11977"/>
                    <a:pt x="26498" y="11995"/>
                    <a:pt x="26600" y="11995"/>
                  </a:cubicBezTo>
                  <a:cubicBezTo>
                    <a:pt x="26735" y="11995"/>
                    <a:pt x="26868" y="11963"/>
                    <a:pt x="26989" y="11903"/>
                  </a:cubicBezTo>
                  <a:cubicBezTo>
                    <a:pt x="27434" y="11689"/>
                    <a:pt x="27666" y="11226"/>
                    <a:pt x="27862" y="10780"/>
                  </a:cubicBezTo>
                  <a:cubicBezTo>
                    <a:pt x="28289" y="9783"/>
                    <a:pt x="28646" y="8767"/>
                    <a:pt x="28913" y="7716"/>
                  </a:cubicBezTo>
                  <a:cubicBezTo>
                    <a:pt x="28984" y="7467"/>
                    <a:pt x="29127" y="7253"/>
                    <a:pt x="29323" y="7128"/>
                  </a:cubicBezTo>
                  <a:cubicBezTo>
                    <a:pt x="29448" y="7047"/>
                    <a:pt x="29571" y="7012"/>
                    <a:pt x="29686" y="7012"/>
                  </a:cubicBezTo>
                  <a:cubicBezTo>
                    <a:pt x="30124" y="7012"/>
                    <a:pt x="30448" y="7528"/>
                    <a:pt x="30392" y="7966"/>
                  </a:cubicBezTo>
                  <a:cubicBezTo>
                    <a:pt x="30320" y="8536"/>
                    <a:pt x="29893" y="8981"/>
                    <a:pt x="29608" y="9444"/>
                  </a:cubicBezTo>
                  <a:cubicBezTo>
                    <a:pt x="29519" y="9587"/>
                    <a:pt x="29483" y="9765"/>
                    <a:pt x="29501" y="9943"/>
                  </a:cubicBezTo>
                  <a:cubicBezTo>
                    <a:pt x="29561" y="10242"/>
                    <a:pt x="29805" y="10356"/>
                    <a:pt x="30061" y="10356"/>
                  </a:cubicBezTo>
                  <a:cubicBezTo>
                    <a:pt x="30187" y="10356"/>
                    <a:pt x="30316" y="10328"/>
                    <a:pt x="30427" y="10281"/>
                  </a:cubicBezTo>
                  <a:cubicBezTo>
                    <a:pt x="30908" y="10050"/>
                    <a:pt x="31211" y="9569"/>
                    <a:pt x="31443" y="9088"/>
                  </a:cubicBezTo>
                  <a:cubicBezTo>
                    <a:pt x="31674" y="8625"/>
                    <a:pt x="31888" y="8108"/>
                    <a:pt x="32262" y="7734"/>
                  </a:cubicBezTo>
                  <a:cubicBezTo>
                    <a:pt x="32380" y="7616"/>
                    <a:pt x="32620" y="7569"/>
                    <a:pt x="32906" y="7569"/>
                  </a:cubicBezTo>
                  <a:cubicBezTo>
                    <a:pt x="33525" y="7569"/>
                    <a:pt x="34363" y="7789"/>
                    <a:pt x="34667" y="7983"/>
                  </a:cubicBezTo>
                  <a:lnTo>
                    <a:pt x="35059" y="7449"/>
                  </a:lnTo>
                  <a:cubicBezTo>
                    <a:pt x="34293" y="6879"/>
                    <a:pt x="32832" y="5774"/>
                    <a:pt x="32672" y="4830"/>
                  </a:cubicBezTo>
                  <a:cubicBezTo>
                    <a:pt x="32511" y="3975"/>
                    <a:pt x="32583" y="2924"/>
                    <a:pt x="31835" y="2461"/>
                  </a:cubicBezTo>
                  <a:cubicBezTo>
                    <a:pt x="31726" y="2383"/>
                    <a:pt x="31604" y="2333"/>
                    <a:pt x="31468" y="2333"/>
                  </a:cubicBezTo>
                  <a:cubicBezTo>
                    <a:pt x="31448" y="2333"/>
                    <a:pt x="31428" y="2334"/>
                    <a:pt x="31407" y="2336"/>
                  </a:cubicBezTo>
                  <a:cubicBezTo>
                    <a:pt x="30944" y="2390"/>
                    <a:pt x="30837" y="2995"/>
                    <a:pt x="30873" y="3441"/>
                  </a:cubicBezTo>
                  <a:cubicBezTo>
                    <a:pt x="30908" y="4046"/>
                    <a:pt x="30979" y="4634"/>
                    <a:pt x="31086" y="5222"/>
                  </a:cubicBezTo>
                  <a:cubicBezTo>
                    <a:pt x="31140" y="5347"/>
                    <a:pt x="31122" y="5489"/>
                    <a:pt x="31069" y="5596"/>
                  </a:cubicBezTo>
                  <a:cubicBezTo>
                    <a:pt x="31006" y="5659"/>
                    <a:pt x="30926" y="5690"/>
                    <a:pt x="30846" y="5690"/>
                  </a:cubicBezTo>
                  <a:cubicBezTo>
                    <a:pt x="30766" y="5690"/>
                    <a:pt x="30686" y="5659"/>
                    <a:pt x="30623" y="5596"/>
                  </a:cubicBezTo>
                  <a:cubicBezTo>
                    <a:pt x="30498" y="5472"/>
                    <a:pt x="30427" y="5311"/>
                    <a:pt x="30392" y="5151"/>
                  </a:cubicBezTo>
                  <a:cubicBezTo>
                    <a:pt x="29982" y="3619"/>
                    <a:pt x="29768" y="1962"/>
                    <a:pt x="28806" y="697"/>
                  </a:cubicBezTo>
                  <a:cubicBezTo>
                    <a:pt x="28601" y="419"/>
                    <a:pt x="28299" y="140"/>
                    <a:pt x="27939" y="140"/>
                  </a:cubicBezTo>
                  <a:cubicBezTo>
                    <a:pt x="27863" y="140"/>
                    <a:pt x="27783" y="152"/>
                    <a:pt x="27702" y="181"/>
                  </a:cubicBezTo>
                  <a:cubicBezTo>
                    <a:pt x="27434" y="288"/>
                    <a:pt x="27256" y="519"/>
                    <a:pt x="27203" y="786"/>
                  </a:cubicBezTo>
                  <a:cubicBezTo>
                    <a:pt x="27078" y="1392"/>
                    <a:pt x="27381" y="1891"/>
                    <a:pt x="27630" y="2390"/>
                  </a:cubicBezTo>
                  <a:cubicBezTo>
                    <a:pt x="27933" y="2995"/>
                    <a:pt x="28183" y="3619"/>
                    <a:pt x="28361" y="4278"/>
                  </a:cubicBezTo>
                  <a:cubicBezTo>
                    <a:pt x="28414" y="4474"/>
                    <a:pt x="28396" y="4777"/>
                    <a:pt x="28200" y="4795"/>
                  </a:cubicBezTo>
                  <a:cubicBezTo>
                    <a:pt x="27310" y="3209"/>
                    <a:pt x="26757" y="1356"/>
                    <a:pt x="25297" y="216"/>
                  </a:cubicBezTo>
                  <a:cubicBezTo>
                    <a:pt x="25117" y="86"/>
                    <a:pt x="24908" y="0"/>
                    <a:pt x="2469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7" name="Google Shape;2907;p8"/>
            <p:cNvSpPr/>
            <p:nvPr/>
          </p:nvSpPr>
          <p:spPr>
            <a:xfrm>
              <a:off x="7348167" y="-65089"/>
              <a:ext cx="19896" cy="17031"/>
            </a:xfrm>
            <a:custGeom>
              <a:rect b="b" l="l" r="r" t="t"/>
              <a:pathLst>
                <a:path extrusionOk="0" h="321" w="375">
                  <a:moveTo>
                    <a:pt x="179" y="0"/>
                  </a:moveTo>
                  <a:cubicBezTo>
                    <a:pt x="1" y="0"/>
                    <a:pt x="1" y="321"/>
                    <a:pt x="179" y="321"/>
                  </a:cubicBezTo>
                  <a:cubicBezTo>
                    <a:pt x="375" y="321"/>
                    <a:pt x="375" y="0"/>
                    <a:pt x="17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8" name="Google Shape;2908;p8"/>
            <p:cNvSpPr/>
            <p:nvPr/>
          </p:nvSpPr>
          <p:spPr>
            <a:xfrm>
              <a:off x="7440587" y="15023"/>
              <a:ext cx="21169" cy="15651"/>
            </a:xfrm>
            <a:custGeom>
              <a:rect b="b" l="l" r="r" t="t"/>
              <a:pathLst>
                <a:path extrusionOk="0" h="295" w="399">
                  <a:moveTo>
                    <a:pt x="213" y="0"/>
                  </a:moveTo>
                  <a:cubicBezTo>
                    <a:pt x="105" y="0"/>
                    <a:pt x="0" y="150"/>
                    <a:pt x="129" y="254"/>
                  </a:cubicBezTo>
                  <a:lnTo>
                    <a:pt x="147" y="271"/>
                  </a:lnTo>
                  <a:cubicBezTo>
                    <a:pt x="171" y="287"/>
                    <a:pt x="197" y="294"/>
                    <a:pt x="223" y="294"/>
                  </a:cubicBezTo>
                  <a:cubicBezTo>
                    <a:pt x="314" y="294"/>
                    <a:pt x="399" y="208"/>
                    <a:pt x="343" y="111"/>
                  </a:cubicBezTo>
                  <a:lnTo>
                    <a:pt x="325" y="75"/>
                  </a:lnTo>
                  <a:cubicBezTo>
                    <a:pt x="296" y="22"/>
                    <a:pt x="255" y="0"/>
                    <a:pt x="2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09" name="Google Shape;2909;p8"/>
            <p:cNvSpPr/>
            <p:nvPr/>
          </p:nvSpPr>
          <p:spPr>
            <a:xfrm>
              <a:off x="7592003" y="-129390"/>
              <a:ext cx="12362" cy="8542"/>
            </a:xfrm>
            <a:custGeom>
              <a:rect b="b" l="l" r="r" t="t"/>
              <a:pathLst>
                <a:path extrusionOk="0" h="161" w="233">
                  <a:moveTo>
                    <a:pt x="126" y="1"/>
                  </a:moveTo>
                  <a:cubicBezTo>
                    <a:pt x="1" y="1"/>
                    <a:pt x="1" y="161"/>
                    <a:pt x="126" y="161"/>
                  </a:cubicBezTo>
                  <a:cubicBezTo>
                    <a:pt x="215" y="161"/>
                    <a:pt x="233" y="1"/>
                    <a:pt x="12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0" name="Google Shape;2910;p8"/>
            <p:cNvSpPr/>
            <p:nvPr/>
          </p:nvSpPr>
          <p:spPr>
            <a:xfrm>
              <a:off x="7525845" y="-203082"/>
              <a:ext cx="28437" cy="21753"/>
            </a:xfrm>
            <a:custGeom>
              <a:rect b="b" l="l" r="r" t="t"/>
              <a:pathLst>
                <a:path extrusionOk="0" h="410" w="536">
                  <a:moveTo>
                    <a:pt x="268" y="0"/>
                  </a:moveTo>
                  <a:cubicBezTo>
                    <a:pt x="1" y="0"/>
                    <a:pt x="1" y="410"/>
                    <a:pt x="268" y="410"/>
                  </a:cubicBezTo>
                  <a:cubicBezTo>
                    <a:pt x="535" y="410"/>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1" name="Google Shape;2911;p8"/>
            <p:cNvSpPr/>
            <p:nvPr/>
          </p:nvSpPr>
          <p:spPr>
            <a:xfrm>
              <a:off x="7722463" y="-313488"/>
              <a:ext cx="20851" cy="21381"/>
            </a:xfrm>
            <a:custGeom>
              <a:rect b="b" l="l" r="r" t="t"/>
              <a:pathLst>
                <a:path extrusionOk="0" h="403" w="393">
                  <a:moveTo>
                    <a:pt x="159" y="0"/>
                  </a:moveTo>
                  <a:cubicBezTo>
                    <a:pt x="114" y="0"/>
                    <a:pt x="79" y="30"/>
                    <a:pt x="54" y="68"/>
                  </a:cubicBezTo>
                  <a:cubicBezTo>
                    <a:pt x="0" y="139"/>
                    <a:pt x="0" y="246"/>
                    <a:pt x="54" y="335"/>
                  </a:cubicBezTo>
                  <a:cubicBezTo>
                    <a:pt x="86" y="378"/>
                    <a:pt x="138" y="402"/>
                    <a:pt x="190" y="402"/>
                  </a:cubicBezTo>
                  <a:cubicBezTo>
                    <a:pt x="224" y="402"/>
                    <a:pt x="257" y="392"/>
                    <a:pt x="285" y="371"/>
                  </a:cubicBezTo>
                  <a:lnTo>
                    <a:pt x="357" y="264"/>
                  </a:lnTo>
                  <a:cubicBezTo>
                    <a:pt x="392" y="175"/>
                    <a:pt x="339" y="68"/>
                    <a:pt x="250" y="32"/>
                  </a:cubicBezTo>
                  <a:lnTo>
                    <a:pt x="214" y="15"/>
                  </a:lnTo>
                  <a:cubicBezTo>
                    <a:pt x="194" y="5"/>
                    <a:pt x="176" y="0"/>
                    <a:pt x="1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2" name="Google Shape;2912;p8"/>
            <p:cNvSpPr/>
            <p:nvPr/>
          </p:nvSpPr>
          <p:spPr>
            <a:xfrm>
              <a:off x="7766870" y="-213481"/>
              <a:ext cx="24618" cy="17986"/>
            </a:xfrm>
            <a:custGeom>
              <a:rect b="b" l="l" r="r" t="t"/>
              <a:pathLst>
                <a:path extrusionOk="0" h="339" w="464">
                  <a:moveTo>
                    <a:pt x="214" y="0"/>
                  </a:moveTo>
                  <a:cubicBezTo>
                    <a:pt x="1" y="0"/>
                    <a:pt x="36" y="339"/>
                    <a:pt x="250" y="339"/>
                  </a:cubicBezTo>
                  <a:cubicBezTo>
                    <a:pt x="464" y="339"/>
                    <a:pt x="42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3" name="Google Shape;2913;p8"/>
            <p:cNvSpPr/>
            <p:nvPr/>
          </p:nvSpPr>
          <p:spPr>
            <a:xfrm>
              <a:off x="7843427" y="-375137"/>
              <a:ext cx="25573" cy="18039"/>
            </a:xfrm>
            <a:custGeom>
              <a:rect b="b" l="l" r="r" t="t"/>
              <a:pathLst>
                <a:path extrusionOk="0" h="340" w="482">
                  <a:moveTo>
                    <a:pt x="214" y="1"/>
                  </a:moveTo>
                  <a:cubicBezTo>
                    <a:pt x="1" y="1"/>
                    <a:pt x="36" y="339"/>
                    <a:pt x="250" y="339"/>
                  </a:cubicBezTo>
                  <a:cubicBezTo>
                    <a:pt x="482"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4" name="Google Shape;2914;p8"/>
            <p:cNvSpPr/>
            <p:nvPr/>
          </p:nvSpPr>
          <p:spPr>
            <a:xfrm>
              <a:off x="7955901" y="-455460"/>
              <a:ext cx="18941" cy="18039"/>
            </a:xfrm>
            <a:custGeom>
              <a:rect b="b" l="l" r="r" t="t"/>
              <a:pathLst>
                <a:path extrusionOk="0" h="340" w="357">
                  <a:moveTo>
                    <a:pt x="143" y="1"/>
                  </a:moveTo>
                  <a:cubicBezTo>
                    <a:pt x="54" y="18"/>
                    <a:pt x="0" y="90"/>
                    <a:pt x="0" y="197"/>
                  </a:cubicBezTo>
                  <a:cubicBezTo>
                    <a:pt x="18" y="286"/>
                    <a:pt x="107" y="339"/>
                    <a:pt x="196" y="339"/>
                  </a:cubicBezTo>
                  <a:cubicBezTo>
                    <a:pt x="286" y="321"/>
                    <a:pt x="357" y="250"/>
                    <a:pt x="339" y="143"/>
                  </a:cubicBezTo>
                  <a:cubicBezTo>
                    <a:pt x="321" y="54"/>
                    <a:pt x="250" y="1"/>
                    <a:pt x="1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5" name="Google Shape;2915;p8"/>
            <p:cNvSpPr/>
            <p:nvPr/>
          </p:nvSpPr>
          <p:spPr>
            <a:xfrm>
              <a:off x="7567439" y="-473393"/>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6" name="Google Shape;2916;p8"/>
            <p:cNvSpPr/>
            <p:nvPr/>
          </p:nvSpPr>
          <p:spPr>
            <a:xfrm>
              <a:off x="7701666" y="-485701"/>
              <a:ext cx="13264" cy="12362"/>
            </a:xfrm>
            <a:custGeom>
              <a:rect b="b" l="l" r="r" t="t"/>
              <a:pathLst>
                <a:path extrusionOk="0" h="233" w="250">
                  <a:moveTo>
                    <a:pt x="125" y="1"/>
                  </a:moveTo>
                  <a:cubicBezTo>
                    <a:pt x="0" y="1"/>
                    <a:pt x="0" y="232"/>
                    <a:pt x="125" y="232"/>
                  </a:cubicBezTo>
                  <a:cubicBezTo>
                    <a:pt x="250" y="232"/>
                    <a:pt x="250" y="1"/>
                    <a:pt x="1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7" name="Google Shape;2917;p8"/>
            <p:cNvSpPr/>
            <p:nvPr/>
          </p:nvSpPr>
          <p:spPr>
            <a:xfrm>
              <a:off x="7888788" y="-159631"/>
              <a:ext cx="32204" cy="23663"/>
            </a:xfrm>
            <a:custGeom>
              <a:rect b="b" l="l" r="r" t="t"/>
              <a:pathLst>
                <a:path extrusionOk="0" h="446" w="607">
                  <a:moveTo>
                    <a:pt x="286" y="1"/>
                  </a:moveTo>
                  <a:cubicBezTo>
                    <a:pt x="1" y="1"/>
                    <a:pt x="54" y="446"/>
                    <a:pt x="321" y="446"/>
                  </a:cubicBezTo>
                  <a:cubicBezTo>
                    <a:pt x="606" y="446"/>
                    <a:pt x="553"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8" name="Google Shape;2918;p8"/>
            <p:cNvSpPr/>
            <p:nvPr/>
          </p:nvSpPr>
          <p:spPr>
            <a:xfrm>
              <a:off x="7962586" y="-317997"/>
              <a:ext cx="18092" cy="13794"/>
            </a:xfrm>
            <a:custGeom>
              <a:rect b="b" l="l" r="r" t="t"/>
              <a:pathLst>
                <a:path extrusionOk="0" h="260" w="341">
                  <a:moveTo>
                    <a:pt x="165" y="0"/>
                  </a:moveTo>
                  <a:cubicBezTo>
                    <a:pt x="83" y="0"/>
                    <a:pt x="1" y="105"/>
                    <a:pt x="70" y="189"/>
                  </a:cubicBezTo>
                  <a:lnTo>
                    <a:pt x="88" y="207"/>
                  </a:lnTo>
                  <a:cubicBezTo>
                    <a:pt x="116" y="244"/>
                    <a:pt x="149" y="259"/>
                    <a:pt x="180" y="259"/>
                  </a:cubicBezTo>
                  <a:cubicBezTo>
                    <a:pt x="268" y="259"/>
                    <a:pt x="341" y="138"/>
                    <a:pt x="249" y="46"/>
                  </a:cubicBezTo>
                  <a:lnTo>
                    <a:pt x="231" y="28"/>
                  </a:lnTo>
                  <a:cubicBezTo>
                    <a:pt x="211" y="9"/>
                    <a:pt x="188" y="0"/>
                    <a:pt x="16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19" name="Google Shape;2919;p8"/>
            <p:cNvSpPr/>
            <p:nvPr/>
          </p:nvSpPr>
          <p:spPr>
            <a:xfrm>
              <a:off x="8120369" y="-528251"/>
              <a:ext cx="22708" cy="17084"/>
            </a:xfrm>
            <a:custGeom>
              <a:rect b="b" l="l" r="r" t="t"/>
              <a:pathLst>
                <a:path extrusionOk="0" h="322" w="428">
                  <a:moveTo>
                    <a:pt x="214" y="1"/>
                  </a:moveTo>
                  <a:cubicBezTo>
                    <a:pt x="0" y="1"/>
                    <a:pt x="18" y="322"/>
                    <a:pt x="232" y="322"/>
                  </a:cubicBezTo>
                  <a:cubicBezTo>
                    <a:pt x="428"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0" name="Google Shape;2920;p8"/>
            <p:cNvSpPr/>
            <p:nvPr/>
          </p:nvSpPr>
          <p:spPr>
            <a:xfrm>
              <a:off x="7747027" y="-648259"/>
              <a:ext cx="23663" cy="17084"/>
            </a:xfrm>
            <a:custGeom>
              <a:rect b="b" l="l" r="r" t="t"/>
              <a:pathLst>
                <a:path extrusionOk="0" h="322" w="446">
                  <a:moveTo>
                    <a:pt x="214" y="1"/>
                  </a:moveTo>
                  <a:cubicBezTo>
                    <a:pt x="1" y="1"/>
                    <a:pt x="36" y="321"/>
                    <a:pt x="232" y="321"/>
                  </a:cubicBezTo>
                  <a:cubicBezTo>
                    <a:pt x="446" y="321"/>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1" name="Google Shape;2921;p8"/>
            <p:cNvSpPr/>
            <p:nvPr/>
          </p:nvSpPr>
          <p:spPr>
            <a:xfrm>
              <a:off x="7871811" y="-616108"/>
              <a:ext cx="22708" cy="22124"/>
            </a:xfrm>
            <a:custGeom>
              <a:rect b="b" l="l" r="r" t="t"/>
              <a:pathLst>
                <a:path extrusionOk="0" h="417" w="428">
                  <a:moveTo>
                    <a:pt x="214" y="0"/>
                  </a:moveTo>
                  <a:cubicBezTo>
                    <a:pt x="89" y="0"/>
                    <a:pt x="0" y="125"/>
                    <a:pt x="18" y="250"/>
                  </a:cubicBezTo>
                  <a:lnTo>
                    <a:pt x="18" y="267"/>
                  </a:lnTo>
                  <a:cubicBezTo>
                    <a:pt x="36" y="368"/>
                    <a:pt x="120" y="417"/>
                    <a:pt x="204" y="417"/>
                  </a:cubicBezTo>
                  <a:cubicBezTo>
                    <a:pt x="285" y="417"/>
                    <a:pt x="366" y="372"/>
                    <a:pt x="392" y="285"/>
                  </a:cubicBezTo>
                  <a:lnTo>
                    <a:pt x="392" y="250"/>
                  </a:lnTo>
                  <a:cubicBezTo>
                    <a:pt x="428" y="125"/>
                    <a:pt x="33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2" name="Google Shape;2922;p8"/>
            <p:cNvSpPr/>
            <p:nvPr/>
          </p:nvSpPr>
          <p:spPr>
            <a:xfrm>
              <a:off x="8031662" y="-698448"/>
              <a:ext cx="19577" cy="14378"/>
            </a:xfrm>
            <a:custGeom>
              <a:rect b="b" l="l" r="r" t="t"/>
              <a:pathLst>
                <a:path extrusionOk="0" h="271" w="369">
                  <a:moveTo>
                    <a:pt x="234" y="0"/>
                  </a:moveTo>
                  <a:cubicBezTo>
                    <a:pt x="227" y="0"/>
                    <a:pt x="219" y="1"/>
                    <a:pt x="211" y="2"/>
                  </a:cubicBezTo>
                  <a:lnTo>
                    <a:pt x="158" y="20"/>
                  </a:lnTo>
                  <a:cubicBezTo>
                    <a:pt x="0" y="73"/>
                    <a:pt x="104" y="271"/>
                    <a:pt x="213" y="271"/>
                  </a:cubicBezTo>
                  <a:cubicBezTo>
                    <a:pt x="251" y="271"/>
                    <a:pt x="290" y="246"/>
                    <a:pt x="318" y="181"/>
                  </a:cubicBezTo>
                  <a:lnTo>
                    <a:pt x="336" y="163"/>
                  </a:lnTo>
                  <a:cubicBezTo>
                    <a:pt x="369" y="81"/>
                    <a:pt x="312" y="0"/>
                    <a:pt x="2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3" name="Google Shape;2923;p8"/>
            <p:cNvSpPr/>
            <p:nvPr/>
          </p:nvSpPr>
          <p:spPr>
            <a:xfrm>
              <a:off x="8203505" y="-601943"/>
              <a:ext cx="34114" cy="26527"/>
            </a:xfrm>
            <a:custGeom>
              <a:rect b="b" l="l" r="r" t="t"/>
              <a:pathLst>
                <a:path extrusionOk="0" h="500" w="643">
                  <a:moveTo>
                    <a:pt x="339" y="0"/>
                  </a:moveTo>
                  <a:cubicBezTo>
                    <a:pt x="19" y="0"/>
                    <a:pt x="1" y="499"/>
                    <a:pt x="321" y="499"/>
                  </a:cubicBezTo>
                  <a:cubicBezTo>
                    <a:pt x="624" y="499"/>
                    <a:pt x="642" y="0"/>
                    <a:pt x="33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4" name="Google Shape;2924;p8"/>
            <p:cNvSpPr/>
            <p:nvPr/>
          </p:nvSpPr>
          <p:spPr>
            <a:xfrm>
              <a:off x="8328394" y="-650752"/>
              <a:ext cx="22601" cy="16712"/>
            </a:xfrm>
            <a:custGeom>
              <a:rect b="b" l="l" r="r" t="t"/>
              <a:pathLst>
                <a:path extrusionOk="0" h="315" w="426">
                  <a:moveTo>
                    <a:pt x="313" y="1"/>
                  </a:moveTo>
                  <a:cubicBezTo>
                    <a:pt x="240" y="1"/>
                    <a:pt x="140" y="100"/>
                    <a:pt x="112" y="187"/>
                  </a:cubicBezTo>
                  <a:lnTo>
                    <a:pt x="112" y="187"/>
                  </a:lnTo>
                  <a:lnTo>
                    <a:pt x="34" y="65"/>
                  </a:lnTo>
                  <a:lnTo>
                    <a:pt x="34" y="65"/>
                  </a:lnTo>
                  <a:cubicBezTo>
                    <a:pt x="0" y="184"/>
                    <a:pt x="63" y="287"/>
                    <a:pt x="177" y="312"/>
                  </a:cubicBezTo>
                  <a:lnTo>
                    <a:pt x="177" y="312"/>
                  </a:lnTo>
                  <a:cubicBezTo>
                    <a:pt x="182" y="313"/>
                    <a:pt x="188" y="314"/>
                    <a:pt x="194" y="315"/>
                  </a:cubicBezTo>
                  <a:cubicBezTo>
                    <a:pt x="301" y="315"/>
                    <a:pt x="426" y="208"/>
                    <a:pt x="390" y="83"/>
                  </a:cubicBezTo>
                  <a:cubicBezTo>
                    <a:pt x="378" y="24"/>
                    <a:pt x="349" y="1"/>
                    <a:pt x="3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5" name="Google Shape;2925;p8"/>
            <p:cNvSpPr/>
            <p:nvPr/>
          </p:nvSpPr>
          <p:spPr>
            <a:xfrm>
              <a:off x="8268761" y="-360016"/>
              <a:ext cx="24618" cy="20851"/>
            </a:xfrm>
            <a:custGeom>
              <a:rect b="b" l="l" r="r" t="t"/>
              <a:pathLst>
                <a:path extrusionOk="0" h="393" w="464">
                  <a:moveTo>
                    <a:pt x="232" y="1"/>
                  </a:moveTo>
                  <a:cubicBezTo>
                    <a:pt x="0" y="37"/>
                    <a:pt x="0" y="375"/>
                    <a:pt x="232" y="393"/>
                  </a:cubicBezTo>
                  <a:cubicBezTo>
                    <a:pt x="463" y="375"/>
                    <a:pt x="463"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6" name="Google Shape;2926;p8"/>
            <p:cNvSpPr/>
            <p:nvPr/>
          </p:nvSpPr>
          <p:spPr>
            <a:xfrm>
              <a:off x="8359590" y="-529630"/>
              <a:ext cx="25732" cy="18781"/>
            </a:xfrm>
            <a:custGeom>
              <a:rect b="b" l="l" r="r" t="t"/>
              <a:pathLst>
                <a:path extrusionOk="0" h="354" w="485">
                  <a:moveTo>
                    <a:pt x="215" y="1"/>
                  </a:moveTo>
                  <a:cubicBezTo>
                    <a:pt x="176" y="1"/>
                    <a:pt x="137" y="19"/>
                    <a:pt x="105" y="63"/>
                  </a:cubicBezTo>
                  <a:lnTo>
                    <a:pt x="105" y="80"/>
                  </a:lnTo>
                  <a:lnTo>
                    <a:pt x="87" y="98"/>
                  </a:lnTo>
                  <a:cubicBezTo>
                    <a:pt x="0" y="214"/>
                    <a:pt x="78" y="354"/>
                    <a:pt x="197" y="354"/>
                  </a:cubicBezTo>
                  <a:cubicBezTo>
                    <a:pt x="224" y="354"/>
                    <a:pt x="253" y="346"/>
                    <a:pt x="283" y="330"/>
                  </a:cubicBezTo>
                  <a:lnTo>
                    <a:pt x="319" y="312"/>
                  </a:lnTo>
                  <a:cubicBezTo>
                    <a:pt x="485" y="215"/>
                    <a:pt x="350" y="1"/>
                    <a:pt x="21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7" name="Google Shape;2927;p8"/>
            <p:cNvSpPr/>
            <p:nvPr/>
          </p:nvSpPr>
          <p:spPr>
            <a:xfrm>
              <a:off x="8551327" y="-614251"/>
              <a:ext cx="25573" cy="21806"/>
            </a:xfrm>
            <a:custGeom>
              <a:rect b="b" l="l" r="r" t="t"/>
              <a:pathLst>
                <a:path extrusionOk="0" h="411" w="482">
                  <a:moveTo>
                    <a:pt x="232" y="1"/>
                  </a:moveTo>
                  <a:cubicBezTo>
                    <a:pt x="0" y="37"/>
                    <a:pt x="0" y="375"/>
                    <a:pt x="232" y="411"/>
                  </a:cubicBezTo>
                  <a:cubicBezTo>
                    <a:pt x="481" y="375"/>
                    <a:pt x="481"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8" name="Google Shape;2928;p8"/>
            <p:cNvSpPr/>
            <p:nvPr/>
          </p:nvSpPr>
          <p:spPr>
            <a:xfrm>
              <a:off x="8487078" y="-686086"/>
              <a:ext cx="24618" cy="17084"/>
            </a:xfrm>
            <a:custGeom>
              <a:rect b="b" l="l" r="r" t="t"/>
              <a:pathLst>
                <a:path extrusionOk="0" h="322" w="464">
                  <a:moveTo>
                    <a:pt x="214" y="1"/>
                  </a:moveTo>
                  <a:cubicBezTo>
                    <a:pt x="0" y="1"/>
                    <a:pt x="18" y="322"/>
                    <a:pt x="232" y="322"/>
                  </a:cubicBezTo>
                  <a:cubicBezTo>
                    <a:pt x="463" y="322"/>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29" name="Google Shape;2929;p8"/>
            <p:cNvSpPr/>
            <p:nvPr/>
          </p:nvSpPr>
          <p:spPr>
            <a:xfrm>
              <a:off x="8174219" y="-784343"/>
              <a:ext cx="26527" cy="17986"/>
            </a:xfrm>
            <a:custGeom>
              <a:rect b="b" l="l" r="r" t="t"/>
              <a:pathLst>
                <a:path extrusionOk="0" h="339" w="500">
                  <a:moveTo>
                    <a:pt x="268" y="0"/>
                  </a:moveTo>
                  <a:cubicBezTo>
                    <a:pt x="54" y="0"/>
                    <a:pt x="1" y="339"/>
                    <a:pt x="232" y="339"/>
                  </a:cubicBezTo>
                  <a:cubicBezTo>
                    <a:pt x="446" y="339"/>
                    <a:pt x="499"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0" name="Google Shape;2930;p8"/>
            <p:cNvSpPr/>
            <p:nvPr/>
          </p:nvSpPr>
          <p:spPr>
            <a:xfrm>
              <a:off x="8421822" y="-376993"/>
              <a:ext cx="32204" cy="23663"/>
            </a:xfrm>
            <a:custGeom>
              <a:rect b="b" l="l" r="r" t="t"/>
              <a:pathLst>
                <a:path extrusionOk="0" h="446" w="607">
                  <a:moveTo>
                    <a:pt x="286" y="0"/>
                  </a:moveTo>
                  <a:cubicBezTo>
                    <a:pt x="1" y="0"/>
                    <a:pt x="54" y="446"/>
                    <a:pt x="322" y="446"/>
                  </a:cubicBezTo>
                  <a:cubicBezTo>
                    <a:pt x="607" y="446"/>
                    <a:pt x="553"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1" name="Google Shape;2931;p8"/>
            <p:cNvSpPr/>
            <p:nvPr/>
          </p:nvSpPr>
          <p:spPr>
            <a:xfrm>
              <a:off x="8701576" y="-620830"/>
              <a:ext cx="26527" cy="19896"/>
            </a:xfrm>
            <a:custGeom>
              <a:rect b="b" l="l" r="r" t="t"/>
              <a:pathLst>
                <a:path extrusionOk="0" h="375" w="500">
                  <a:moveTo>
                    <a:pt x="268" y="0"/>
                  </a:moveTo>
                  <a:cubicBezTo>
                    <a:pt x="37" y="0"/>
                    <a:pt x="1" y="374"/>
                    <a:pt x="233" y="374"/>
                  </a:cubicBezTo>
                  <a:cubicBezTo>
                    <a:pt x="482" y="374"/>
                    <a:pt x="500"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2" name="Google Shape;2932;p8"/>
            <p:cNvSpPr/>
            <p:nvPr/>
          </p:nvSpPr>
          <p:spPr>
            <a:xfrm>
              <a:off x="8699931" y="-818456"/>
              <a:ext cx="23450" cy="18781"/>
            </a:xfrm>
            <a:custGeom>
              <a:rect b="b" l="l" r="r" t="t"/>
              <a:pathLst>
                <a:path extrusionOk="0" h="354" w="442">
                  <a:moveTo>
                    <a:pt x="227" y="0"/>
                  </a:moveTo>
                  <a:cubicBezTo>
                    <a:pt x="123" y="0"/>
                    <a:pt x="0" y="133"/>
                    <a:pt x="68" y="234"/>
                  </a:cubicBezTo>
                  <a:cubicBezTo>
                    <a:pt x="101" y="300"/>
                    <a:pt x="169" y="353"/>
                    <a:pt x="237" y="353"/>
                  </a:cubicBezTo>
                  <a:cubicBezTo>
                    <a:pt x="278" y="353"/>
                    <a:pt x="319" y="334"/>
                    <a:pt x="353" y="287"/>
                  </a:cubicBezTo>
                  <a:cubicBezTo>
                    <a:pt x="442" y="180"/>
                    <a:pt x="370" y="20"/>
                    <a:pt x="246" y="2"/>
                  </a:cubicBezTo>
                  <a:cubicBezTo>
                    <a:pt x="240" y="1"/>
                    <a:pt x="233" y="0"/>
                    <a:pt x="22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3" name="Google Shape;2933;p8"/>
            <p:cNvSpPr/>
            <p:nvPr/>
          </p:nvSpPr>
          <p:spPr>
            <a:xfrm>
              <a:off x="8814051" y="-533874"/>
              <a:ext cx="30294" cy="22708"/>
            </a:xfrm>
            <a:custGeom>
              <a:rect b="b" l="l" r="r" t="t"/>
              <a:pathLst>
                <a:path extrusionOk="0" h="428" w="571">
                  <a:moveTo>
                    <a:pt x="268" y="0"/>
                  </a:moveTo>
                  <a:cubicBezTo>
                    <a:pt x="1" y="0"/>
                    <a:pt x="37" y="428"/>
                    <a:pt x="304" y="428"/>
                  </a:cubicBezTo>
                  <a:cubicBezTo>
                    <a:pt x="571" y="428"/>
                    <a:pt x="535"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4" name="Google Shape;2934;p8"/>
            <p:cNvSpPr/>
            <p:nvPr/>
          </p:nvSpPr>
          <p:spPr>
            <a:xfrm>
              <a:off x="8866999" y="-722906"/>
              <a:ext cx="17986" cy="15174"/>
            </a:xfrm>
            <a:custGeom>
              <a:rect b="b" l="l" r="r" t="t"/>
              <a:pathLst>
                <a:path extrusionOk="0" h="286" w="339">
                  <a:moveTo>
                    <a:pt x="161" y="0"/>
                  </a:moveTo>
                  <a:cubicBezTo>
                    <a:pt x="0" y="18"/>
                    <a:pt x="0" y="250"/>
                    <a:pt x="161" y="285"/>
                  </a:cubicBezTo>
                  <a:cubicBezTo>
                    <a:pt x="339" y="250"/>
                    <a:pt x="339" y="18"/>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5" name="Google Shape;2935;p8"/>
            <p:cNvSpPr/>
            <p:nvPr/>
          </p:nvSpPr>
          <p:spPr>
            <a:xfrm>
              <a:off x="8595733" y="-369460"/>
              <a:ext cx="29339" cy="21806"/>
            </a:xfrm>
            <a:custGeom>
              <a:rect b="b" l="l" r="r" t="t"/>
              <a:pathLst>
                <a:path extrusionOk="0" h="411" w="553">
                  <a:moveTo>
                    <a:pt x="286" y="1"/>
                  </a:moveTo>
                  <a:cubicBezTo>
                    <a:pt x="1" y="1"/>
                    <a:pt x="36" y="411"/>
                    <a:pt x="304" y="411"/>
                  </a:cubicBezTo>
                  <a:cubicBezTo>
                    <a:pt x="553" y="411"/>
                    <a:pt x="553" y="1"/>
                    <a:pt x="28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6" name="Google Shape;2936;p8"/>
            <p:cNvSpPr/>
            <p:nvPr/>
          </p:nvSpPr>
          <p:spPr>
            <a:xfrm>
              <a:off x="8530530" y="-857133"/>
              <a:ext cx="26527" cy="18941"/>
            </a:xfrm>
            <a:custGeom>
              <a:rect b="b" l="l" r="r" t="t"/>
              <a:pathLst>
                <a:path extrusionOk="0" h="357" w="500">
                  <a:moveTo>
                    <a:pt x="268" y="1"/>
                  </a:moveTo>
                  <a:cubicBezTo>
                    <a:pt x="36" y="1"/>
                    <a:pt x="1" y="357"/>
                    <a:pt x="250" y="357"/>
                  </a:cubicBezTo>
                  <a:cubicBezTo>
                    <a:pt x="464" y="357"/>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7" name="Google Shape;2937;p8"/>
            <p:cNvSpPr/>
            <p:nvPr/>
          </p:nvSpPr>
          <p:spPr>
            <a:xfrm>
              <a:off x="8076971" y="-232580"/>
              <a:ext cx="31143" cy="22177"/>
            </a:xfrm>
            <a:custGeom>
              <a:rect b="b" l="l" r="r" t="t"/>
              <a:pathLst>
                <a:path extrusionOk="0" h="418" w="587">
                  <a:moveTo>
                    <a:pt x="328" y="1"/>
                  </a:moveTo>
                  <a:cubicBezTo>
                    <a:pt x="302" y="1"/>
                    <a:pt x="274" y="7"/>
                    <a:pt x="248" y="22"/>
                  </a:cubicBezTo>
                  <a:lnTo>
                    <a:pt x="212" y="39"/>
                  </a:lnTo>
                  <a:cubicBezTo>
                    <a:pt x="0" y="167"/>
                    <a:pt x="170" y="417"/>
                    <a:pt x="329" y="417"/>
                  </a:cubicBezTo>
                  <a:cubicBezTo>
                    <a:pt x="370" y="417"/>
                    <a:pt x="411" y="401"/>
                    <a:pt x="444" y="360"/>
                  </a:cubicBezTo>
                  <a:lnTo>
                    <a:pt x="498" y="289"/>
                  </a:lnTo>
                  <a:cubicBezTo>
                    <a:pt x="587" y="170"/>
                    <a:pt x="464" y="1"/>
                    <a:pt x="328"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8" name="Google Shape;2938;p8"/>
            <p:cNvSpPr/>
            <p:nvPr/>
          </p:nvSpPr>
          <p:spPr>
            <a:xfrm>
              <a:off x="8715795" y="-151142"/>
              <a:ext cx="1200369" cy="1783179"/>
            </a:xfrm>
            <a:custGeom>
              <a:rect b="b" l="l" r="r" t="t"/>
              <a:pathLst>
                <a:path extrusionOk="0" h="33610" w="22625">
                  <a:moveTo>
                    <a:pt x="16051" y="1"/>
                  </a:moveTo>
                  <a:lnTo>
                    <a:pt x="15445" y="339"/>
                  </a:lnTo>
                  <a:cubicBezTo>
                    <a:pt x="15695" y="803"/>
                    <a:pt x="15837" y="2424"/>
                    <a:pt x="15427" y="2744"/>
                  </a:cubicBezTo>
                  <a:cubicBezTo>
                    <a:pt x="15018" y="3083"/>
                    <a:pt x="14483" y="3225"/>
                    <a:pt x="13984" y="3403"/>
                  </a:cubicBezTo>
                  <a:cubicBezTo>
                    <a:pt x="13486" y="3599"/>
                    <a:pt x="12969" y="3849"/>
                    <a:pt x="12702" y="4294"/>
                  </a:cubicBezTo>
                  <a:cubicBezTo>
                    <a:pt x="12506" y="4615"/>
                    <a:pt x="12470" y="5114"/>
                    <a:pt x="12916" y="5238"/>
                  </a:cubicBezTo>
                  <a:cubicBezTo>
                    <a:pt x="12982" y="5258"/>
                    <a:pt x="13049" y="5268"/>
                    <a:pt x="13115" y="5268"/>
                  </a:cubicBezTo>
                  <a:cubicBezTo>
                    <a:pt x="13225" y="5268"/>
                    <a:pt x="13332" y="5241"/>
                    <a:pt x="13432" y="5185"/>
                  </a:cubicBezTo>
                  <a:cubicBezTo>
                    <a:pt x="13919" y="4959"/>
                    <a:pt x="14407" y="4596"/>
                    <a:pt x="14944" y="4596"/>
                  </a:cubicBezTo>
                  <a:cubicBezTo>
                    <a:pt x="14957" y="4596"/>
                    <a:pt x="14969" y="4597"/>
                    <a:pt x="14982" y="4597"/>
                  </a:cubicBezTo>
                  <a:cubicBezTo>
                    <a:pt x="15552" y="4597"/>
                    <a:pt x="16176" y="5185"/>
                    <a:pt x="15712" y="5737"/>
                  </a:cubicBezTo>
                  <a:cubicBezTo>
                    <a:pt x="15552" y="5933"/>
                    <a:pt x="15320" y="6058"/>
                    <a:pt x="15071" y="6076"/>
                  </a:cubicBezTo>
                  <a:cubicBezTo>
                    <a:pt x="14002" y="6236"/>
                    <a:pt x="12951" y="6468"/>
                    <a:pt x="11918" y="6788"/>
                  </a:cubicBezTo>
                  <a:cubicBezTo>
                    <a:pt x="11455" y="6931"/>
                    <a:pt x="10974" y="7091"/>
                    <a:pt x="10707" y="7519"/>
                  </a:cubicBezTo>
                  <a:cubicBezTo>
                    <a:pt x="10564" y="7715"/>
                    <a:pt x="10511" y="7964"/>
                    <a:pt x="10582" y="8195"/>
                  </a:cubicBezTo>
                  <a:cubicBezTo>
                    <a:pt x="10677" y="8574"/>
                    <a:pt x="10997" y="8717"/>
                    <a:pt x="11325" y="8717"/>
                  </a:cubicBezTo>
                  <a:cubicBezTo>
                    <a:pt x="11429" y="8717"/>
                    <a:pt x="11534" y="8702"/>
                    <a:pt x="11633" y="8676"/>
                  </a:cubicBezTo>
                  <a:cubicBezTo>
                    <a:pt x="11936" y="8570"/>
                    <a:pt x="12221" y="8427"/>
                    <a:pt x="12488" y="8249"/>
                  </a:cubicBezTo>
                  <a:cubicBezTo>
                    <a:pt x="13058" y="7928"/>
                    <a:pt x="13699" y="7715"/>
                    <a:pt x="14341" y="7643"/>
                  </a:cubicBezTo>
                  <a:cubicBezTo>
                    <a:pt x="14384" y="7631"/>
                    <a:pt x="14427" y="7626"/>
                    <a:pt x="14470" y="7626"/>
                  </a:cubicBezTo>
                  <a:cubicBezTo>
                    <a:pt x="14620" y="7626"/>
                    <a:pt x="14760" y="7697"/>
                    <a:pt x="14857" y="7821"/>
                  </a:cubicBezTo>
                  <a:cubicBezTo>
                    <a:pt x="14911" y="7928"/>
                    <a:pt x="14929" y="8053"/>
                    <a:pt x="14875" y="8178"/>
                  </a:cubicBezTo>
                  <a:cubicBezTo>
                    <a:pt x="14768" y="8427"/>
                    <a:pt x="14554" y="8605"/>
                    <a:pt x="14305" y="8694"/>
                  </a:cubicBezTo>
                  <a:cubicBezTo>
                    <a:pt x="12791" y="9460"/>
                    <a:pt x="10956" y="9710"/>
                    <a:pt x="9745" y="10921"/>
                  </a:cubicBezTo>
                  <a:cubicBezTo>
                    <a:pt x="9406" y="11295"/>
                    <a:pt x="9139" y="11954"/>
                    <a:pt x="9620" y="12222"/>
                  </a:cubicBezTo>
                  <a:cubicBezTo>
                    <a:pt x="9718" y="12275"/>
                    <a:pt x="9829" y="12302"/>
                    <a:pt x="9943" y="12302"/>
                  </a:cubicBezTo>
                  <a:cubicBezTo>
                    <a:pt x="10056" y="12302"/>
                    <a:pt x="10172" y="12275"/>
                    <a:pt x="10279" y="12222"/>
                  </a:cubicBezTo>
                  <a:cubicBezTo>
                    <a:pt x="11562" y="11545"/>
                    <a:pt x="12826" y="10672"/>
                    <a:pt x="14287" y="10458"/>
                  </a:cubicBezTo>
                  <a:cubicBezTo>
                    <a:pt x="14363" y="10443"/>
                    <a:pt x="14440" y="10435"/>
                    <a:pt x="14518" y="10435"/>
                  </a:cubicBezTo>
                  <a:cubicBezTo>
                    <a:pt x="14713" y="10435"/>
                    <a:pt x="14910" y="10486"/>
                    <a:pt x="15089" y="10600"/>
                  </a:cubicBezTo>
                  <a:cubicBezTo>
                    <a:pt x="15231" y="10690"/>
                    <a:pt x="15303" y="10868"/>
                    <a:pt x="15267" y="11046"/>
                  </a:cubicBezTo>
                  <a:cubicBezTo>
                    <a:pt x="15214" y="11295"/>
                    <a:pt x="14929" y="11384"/>
                    <a:pt x="14715" y="11438"/>
                  </a:cubicBezTo>
                  <a:cubicBezTo>
                    <a:pt x="13468" y="11776"/>
                    <a:pt x="12203" y="12043"/>
                    <a:pt x="11009" y="12507"/>
                  </a:cubicBezTo>
                  <a:cubicBezTo>
                    <a:pt x="9727" y="13005"/>
                    <a:pt x="8480" y="13718"/>
                    <a:pt x="7643" y="14822"/>
                  </a:cubicBezTo>
                  <a:cubicBezTo>
                    <a:pt x="7518" y="14965"/>
                    <a:pt x="7500" y="15179"/>
                    <a:pt x="7571" y="15339"/>
                  </a:cubicBezTo>
                  <a:cubicBezTo>
                    <a:pt x="7659" y="15515"/>
                    <a:pt x="7819" y="15558"/>
                    <a:pt x="7982" y="15558"/>
                  </a:cubicBezTo>
                  <a:cubicBezTo>
                    <a:pt x="8017" y="15558"/>
                    <a:pt x="8053" y="15556"/>
                    <a:pt x="8088" y="15553"/>
                  </a:cubicBezTo>
                  <a:cubicBezTo>
                    <a:pt x="9887" y="15410"/>
                    <a:pt x="11526" y="14448"/>
                    <a:pt x="13147" y="13629"/>
                  </a:cubicBezTo>
                  <a:cubicBezTo>
                    <a:pt x="13451" y="13477"/>
                    <a:pt x="13790" y="13334"/>
                    <a:pt x="14114" y="13334"/>
                  </a:cubicBezTo>
                  <a:cubicBezTo>
                    <a:pt x="14247" y="13334"/>
                    <a:pt x="14377" y="13358"/>
                    <a:pt x="14501" y="13415"/>
                  </a:cubicBezTo>
                  <a:cubicBezTo>
                    <a:pt x="14572" y="13433"/>
                    <a:pt x="14626" y="13486"/>
                    <a:pt x="14661" y="13540"/>
                  </a:cubicBezTo>
                  <a:cubicBezTo>
                    <a:pt x="14679" y="13611"/>
                    <a:pt x="14697" y="13682"/>
                    <a:pt x="14679" y="13736"/>
                  </a:cubicBezTo>
                  <a:cubicBezTo>
                    <a:pt x="14572" y="14502"/>
                    <a:pt x="13771" y="14947"/>
                    <a:pt x="13058" y="15214"/>
                  </a:cubicBezTo>
                  <a:cubicBezTo>
                    <a:pt x="12043" y="15588"/>
                    <a:pt x="10974" y="15838"/>
                    <a:pt x="9905" y="15963"/>
                  </a:cubicBezTo>
                  <a:cubicBezTo>
                    <a:pt x="8711" y="16105"/>
                    <a:pt x="7393" y="16105"/>
                    <a:pt x="6485" y="16907"/>
                  </a:cubicBezTo>
                  <a:cubicBezTo>
                    <a:pt x="6253" y="17049"/>
                    <a:pt x="6164" y="17316"/>
                    <a:pt x="6235" y="17566"/>
                  </a:cubicBezTo>
                  <a:cubicBezTo>
                    <a:pt x="6306" y="17797"/>
                    <a:pt x="6502" y="17958"/>
                    <a:pt x="6734" y="18029"/>
                  </a:cubicBezTo>
                  <a:cubicBezTo>
                    <a:pt x="6827" y="18055"/>
                    <a:pt x="6919" y="18066"/>
                    <a:pt x="7010" y="18066"/>
                  </a:cubicBezTo>
                  <a:cubicBezTo>
                    <a:pt x="7357" y="18066"/>
                    <a:pt x="7696" y="17903"/>
                    <a:pt x="8034" y="17762"/>
                  </a:cubicBezTo>
                  <a:cubicBezTo>
                    <a:pt x="9317" y="17210"/>
                    <a:pt x="10671" y="16818"/>
                    <a:pt x="12078" y="16622"/>
                  </a:cubicBezTo>
                  <a:cubicBezTo>
                    <a:pt x="12109" y="16617"/>
                    <a:pt x="12142" y="16615"/>
                    <a:pt x="12175" y="16615"/>
                  </a:cubicBezTo>
                  <a:cubicBezTo>
                    <a:pt x="12273" y="16615"/>
                    <a:pt x="12377" y="16635"/>
                    <a:pt x="12470" y="16675"/>
                  </a:cubicBezTo>
                  <a:cubicBezTo>
                    <a:pt x="12791" y="16818"/>
                    <a:pt x="12773" y="17103"/>
                    <a:pt x="12684" y="17316"/>
                  </a:cubicBezTo>
                  <a:cubicBezTo>
                    <a:pt x="12363" y="18172"/>
                    <a:pt x="11330" y="18457"/>
                    <a:pt x="10439" y="18635"/>
                  </a:cubicBezTo>
                  <a:lnTo>
                    <a:pt x="7696" y="19169"/>
                  </a:lnTo>
                  <a:cubicBezTo>
                    <a:pt x="6396" y="19419"/>
                    <a:pt x="4917" y="19793"/>
                    <a:pt x="4347" y="21057"/>
                  </a:cubicBezTo>
                  <a:cubicBezTo>
                    <a:pt x="4276" y="21236"/>
                    <a:pt x="4293" y="21449"/>
                    <a:pt x="4436" y="21592"/>
                  </a:cubicBezTo>
                  <a:cubicBezTo>
                    <a:pt x="4510" y="21684"/>
                    <a:pt x="4603" y="21714"/>
                    <a:pt x="4701" y="21714"/>
                  </a:cubicBezTo>
                  <a:cubicBezTo>
                    <a:pt x="4791" y="21714"/>
                    <a:pt x="4885" y="21689"/>
                    <a:pt x="4970" y="21663"/>
                  </a:cubicBezTo>
                  <a:cubicBezTo>
                    <a:pt x="6645" y="21129"/>
                    <a:pt x="8266" y="20291"/>
                    <a:pt x="10047" y="20256"/>
                  </a:cubicBezTo>
                  <a:cubicBezTo>
                    <a:pt x="10172" y="20256"/>
                    <a:pt x="10297" y="20327"/>
                    <a:pt x="10368" y="20434"/>
                  </a:cubicBezTo>
                  <a:cubicBezTo>
                    <a:pt x="10493" y="20666"/>
                    <a:pt x="10279" y="20879"/>
                    <a:pt x="10047" y="21004"/>
                  </a:cubicBezTo>
                  <a:cubicBezTo>
                    <a:pt x="9477" y="21307"/>
                    <a:pt x="7749" y="21823"/>
                    <a:pt x="7749" y="21823"/>
                  </a:cubicBezTo>
                  <a:cubicBezTo>
                    <a:pt x="5451" y="22037"/>
                    <a:pt x="3349" y="23142"/>
                    <a:pt x="1889" y="24905"/>
                  </a:cubicBezTo>
                  <a:cubicBezTo>
                    <a:pt x="1675" y="25155"/>
                    <a:pt x="1479" y="25547"/>
                    <a:pt x="1764" y="25778"/>
                  </a:cubicBezTo>
                  <a:cubicBezTo>
                    <a:pt x="1855" y="25830"/>
                    <a:pt x="1956" y="25863"/>
                    <a:pt x="2066" y="25863"/>
                  </a:cubicBezTo>
                  <a:cubicBezTo>
                    <a:pt x="2107" y="25863"/>
                    <a:pt x="2148" y="25859"/>
                    <a:pt x="2191" y="25849"/>
                  </a:cubicBezTo>
                  <a:cubicBezTo>
                    <a:pt x="2904" y="25671"/>
                    <a:pt x="3492" y="25155"/>
                    <a:pt x="4133" y="24781"/>
                  </a:cubicBezTo>
                  <a:cubicBezTo>
                    <a:pt x="5051" y="24249"/>
                    <a:pt x="6099" y="23951"/>
                    <a:pt x="7160" y="23951"/>
                  </a:cubicBezTo>
                  <a:cubicBezTo>
                    <a:pt x="7273" y="23951"/>
                    <a:pt x="7387" y="23954"/>
                    <a:pt x="7500" y="23961"/>
                  </a:cubicBezTo>
                  <a:cubicBezTo>
                    <a:pt x="7447" y="24478"/>
                    <a:pt x="6823" y="24674"/>
                    <a:pt x="6324" y="24798"/>
                  </a:cubicBezTo>
                  <a:cubicBezTo>
                    <a:pt x="3741" y="25422"/>
                    <a:pt x="1497" y="27061"/>
                    <a:pt x="107" y="29341"/>
                  </a:cubicBezTo>
                  <a:cubicBezTo>
                    <a:pt x="0" y="29501"/>
                    <a:pt x="0" y="29715"/>
                    <a:pt x="107" y="29876"/>
                  </a:cubicBezTo>
                  <a:cubicBezTo>
                    <a:pt x="178" y="29971"/>
                    <a:pt x="297" y="30026"/>
                    <a:pt x="416" y="30026"/>
                  </a:cubicBezTo>
                  <a:cubicBezTo>
                    <a:pt x="475" y="30026"/>
                    <a:pt x="535" y="30012"/>
                    <a:pt x="588" y="29982"/>
                  </a:cubicBezTo>
                  <a:cubicBezTo>
                    <a:pt x="1906" y="29573"/>
                    <a:pt x="2797" y="28058"/>
                    <a:pt x="4169" y="28041"/>
                  </a:cubicBezTo>
                  <a:lnTo>
                    <a:pt x="4169" y="28041"/>
                  </a:lnTo>
                  <a:cubicBezTo>
                    <a:pt x="3011" y="29199"/>
                    <a:pt x="2067" y="30570"/>
                    <a:pt x="1390" y="32067"/>
                  </a:cubicBezTo>
                  <a:cubicBezTo>
                    <a:pt x="1229" y="32423"/>
                    <a:pt x="1087" y="32797"/>
                    <a:pt x="1212" y="33189"/>
                  </a:cubicBezTo>
                  <a:cubicBezTo>
                    <a:pt x="1283" y="33403"/>
                    <a:pt x="1443" y="33545"/>
                    <a:pt x="1657" y="33599"/>
                  </a:cubicBezTo>
                  <a:cubicBezTo>
                    <a:pt x="1697" y="33606"/>
                    <a:pt x="1735" y="33610"/>
                    <a:pt x="1772" y="33610"/>
                  </a:cubicBezTo>
                  <a:cubicBezTo>
                    <a:pt x="2083" y="33610"/>
                    <a:pt x="2301" y="33357"/>
                    <a:pt x="2476" y="33118"/>
                  </a:cubicBezTo>
                  <a:cubicBezTo>
                    <a:pt x="3367" y="31906"/>
                    <a:pt x="4097" y="30606"/>
                    <a:pt x="4685" y="29216"/>
                  </a:cubicBezTo>
                  <a:cubicBezTo>
                    <a:pt x="4860" y="28803"/>
                    <a:pt x="5178" y="28303"/>
                    <a:pt x="5586" y="28303"/>
                  </a:cubicBezTo>
                  <a:cubicBezTo>
                    <a:pt x="5635" y="28303"/>
                    <a:pt x="5685" y="28311"/>
                    <a:pt x="5736" y="28326"/>
                  </a:cubicBezTo>
                  <a:cubicBezTo>
                    <a:pt x="5202" y="29412"/>
                    <a:pt x="4792" y="30570"/>
                    <a:pt x="4507" y="31746"/>
                  </a:cubicBezTo>
                  <a:cubicBezTo>
                    <a:pt x="4435" y="32070"/>
                    <a:pt x="4694" y="32296"/>
                    <a:pt x="4958" y="32296"/>
                  </a:cubicBezTo>
                  <a:cubicBezTo>
                    <a:pt x="5086" y="32296"/>
                    <a:pt x="5216" y="32243"/>
                    <a:pt x="5309" y="32120"/>
                  </a:cubicBezTo>
                  <a:cubicBezTo>
                    <a:pt x="5523" y="31799"/>
                    <a:pt x="5701" y="31461"/>
                    <a:pt x="5808" y="31105"/>
                  </a:cubicBezTo>
                  <a:lnTo>
                    <a:pt x="7732" y="25832"/>
                  </a:lnTo>
                  <a:cubicBezTo>
                    <a:pt x="7857" y="25487"/>
                    <a:pt x="8121" y="25059"/>
                    <a:pt x="8449" y="25059"/>
                  </a:cubicBezTo>
                  <a:cubicBezTo>
                    <a:pt x="8494" y="25059"/>
                    <a:pt x="8540" y="25066"/>
                    <a:pt x="8587" y="25083"/>
                  </a:cubicBezTo>
                  <a:cubicBezTo>
                    <a:pt x="8355" y="26758"/>
                    <a:pt x="7482" y="28272"/>
                    <a:pt x="6877" y="29858"/>
                  </a:cubicBezTo>
                  <a:cubicBezTo>
                    <a:pt x="6663" y="30392"/>
                    <a:pt x="6609" y="31176"/>
                    <a:pt x="7162" y="31336"/>
                  </a:cubicBezTo>
                  <a:cubicBezTo>
                    <a:pt x="7217" y="31350"/>
                    <a:pt x="7273" y="31357"/>
                    <a:pt x="7328" y="31357"/>
                  </a:cubicBezTo>
                  <a:cubicBezTo>
                    <a:pt x="7483" y="31357"/>
                    <a:pt x="7631" y="31304"/>
                    <a:pt x="7749" y="31212"/>
                  </a:cubicBezTo>
                  <a:cubicBezTo>
                    <a:pt x="8159" y="30909"/>
                    <a:pt x="8337" y="30428"/>
                    <a:pt x="8480" y="29965"/>
                  </a:cubicBezTo>
                  <a:cubicBezTo>
                    <a:pt x="8979" y="28415"/>
                    <a:pt x="9371" y="26829"/>
                    <a:pt x="9656" y="25208"/>
                  </a:cubicBezTo>
                  <a:cubicBezTo>
                    <a:pt x="9816" y="24317"/>
                    <a:pt x="9941" y="23373"/>
                    <a:pt x="10457" y="22643"/>
                  </a:cubicBezTo>
                  <a:cubicBezTo>
                    <a:pt x="10570" y="22487"/>
                    <a:pt x="10728" y="22321"/>
                    <a:pt x="10913" y="22321"/>
                  </a:cubicBezTo>
                  <a:cubicBezTo>
                    <a:pt x="10961" y="22321"/>
                    <a:pt x="11011" y="22332"/>
                    <a:pt x="11063" y="22358"/>
                  </a:cubicBezTo>
                  <a:cubicBezTo>
                    <a:pt x="11294" y="22465"/>
                    <a:pt x="11401" y="22750"/>
                    <a:pt x="11312" y="22981"/>
                  </a:cubicBezTo>
                  <a:cubicBezTo>
                    <a:pt x="10653" y="24798"/>
                    <a:pt x="10154" y="26651"/>
                    <a:pt x="9834" y="28539"/>
                  </a:cubicBezTo>
                  <a:cubicBezTo>
                    <a:pt x="9745" y="29003"/>
                    <a:pt x="9727" y="29591"/>
                    <a:pt x="10226" y="29751"/>
                  </a:cubicBezTo>
                  <a:cubicBezTo>
                    <a:pt x="10295" y="29774"/>
                    <a:pt x="10367" y="29785"/>
                    <a:pt x="10439" y="29785"/>
                  </a:cubicBezTo>
                  <a:cubicBezTo>
                    <a:pt x="10642" y="29785"/>
                    <a:pt x="10842" y="29695"/>
                    <a:pt x="10974" y="29537"/>
                  </a:cubicBezTo>
                  <a:cubicBezTo>
                    <a:pt x="11775" y="28611"/>
                    <a:pt x="12043" y="27417"/>
                    <a:pt x="12256" y="26241"/>
                  </a:cubicBezTo>
                  <a:cubicBezTo>
                    <a:pt x="12524" y="24585"/>
                    <a:pt x="12684" y="22910"/>
                    <a:pt x="12737" y="21218"/>
                  </a:cubicBezTo>
                  <a:cubicBezTo>
                    <a:pt x="12737" y="20594"/>
                    <a:pt x="12916" y="19971"/>
                    <a:pt x="13254" y="19436"/>
                  </a:cubicBezTo>
                  <a:cubicBezTo>
                    <a:pt x="13307" y="19347"/>
                    <a:pt x="13397" y="19294"/>
                    <a:pt x="13521" y="19276"/>
                  </a:cubicBezTo>
                  <a:cubicBezTo>
                    <a:pt x="13682" y="19276"/>
                    <a:pt x="13842" y="19365"/>
                    <a:pt x="13913" y="19508"/>
                  </a:cubicBezTo>
                  <a:cubicBezTo>
                    <a:pt x="14020" y="19739"/>
                    <a:pt x="14038" y="19989"/>
                    <a:pt x="13984" y="20238"/>
                  </a:cubicBezTo>
                  <a:cubicBezTo>
                    <a:pt x="13753" y="22055"/>
                    <a:pt x="13592" y="23872"/>
                    <a:pt x="13486" y="25689"/>
                  </a:cubicBezTo>
                  <a:cubicBezTo>
                    <a:pt x="13468" y="25849"/>
                    <a:pt x="13503" y="26010"/>
                    <a:pt x="13592" y="26152"/>
                  </a:cubicBezTo>
                  <a:cubicBezTo>
                    <a:pt x="13690" y="26318"/>
                    <a:pt x="13820" y="26372"/>
                    <a:pt x="13949" y="26372"/>
                  </a:cubicBezTo>
                  <a:cubicBezTo>
                    <a:pt x="14056" y="26372"/>
                    <a:pt x="14163" y="26335"/>
                    <a:pt x="14252" y="26295"/>
                  </a:cubicBezTo>
                  <a:cubicBezTo>
                    <a:pt x="14715" y="26063"/>
                    <a:pt x="15053" y="25671"/>
                    <a:pt x="15178" y="25173"/>
                  </a:cubicBezTo>
                  <a:cubicBezTo>
                    <a:pt x="15944" y="22554"/>
                    <a:pt x="14305" y="19739"/>
                    <a:pt x="15160" y="17210"/>
                  </a:cubicBezTo>
                  <a:lnTo>
                    <a:pt x="15160" y="17210"/>
                  </a:lnTo>
                  <a:cubicBezTo>
                    <a:pt x="15695" y="17334"/>
                    <a:pt x="15766" y="18047"/>
                    <a:pt x="15766" y="18599"/>
                  </a:cubicBezTo>
                  <a:cubicBezTo>
                    <a:pt x="15748" y="19436"/>
                    <a:pt x="15784" y="20291"/>
                    <a:pt x="15837" y="21129"/>
                  </a:cubicBezTo>
                  <a:cubicBezTo>
                    <a:pt x="15855" y="21503"/>
                    <a:pt x="15908" y="21895"/>
                    <a:pt x="16176" y="22180"/>
                  </a:cubicBezTo>
                  <a:cubicBezTo>
                    <a:pt x="16294" y="22313"/>
                    <a:pt x="16462" y="22385"/>
                    <a:pt x="16638" y="22385"/>
                  </a:cubicBezTo>
                  <a:cubicBezTo>
                    <a:pt x="16673" y="22385"/>
                    <a:pt x="16709" y="22382"/>
                    <a:pt x="16746" y="22376"/>
                  </a:cubicBezTo>
                  <a:cubicBezTo>
                    <a:pt x="17102" y="22304"/>
                    <a:pt x="17209" y="21948"/>
                    <a:pt x="17280" y="21610"/>
                  </a:cubicBezTo>
                  <a:cubicBezTo>
                    <a:pt x="17583" y="19864"/>
                    <a:pt x="17066" y="18029"/>
                    <a:pt x="16407" y="16408"/>
                  </a:cubicBezTo>
                  <a:cubicBezTo>
                    <a:pt x="16176" y="15873"/>
                    <a:pt x="16122" y="15268"/>
                    <a:pt x="16282" y="14698"/>
                  </a:cubicBezTo>
                  <a:cubicBezTo>
                    <a:pt x="16282" y="14573"/>
                    <a:pt x="16389" y="14484"/>
                    <a:pt x="16496" y="14448"/>
                  </a:cubicBezTo>
                  <a:cubicBezTo>
                    <a:pt x="16674" y="14448"/>
                    <a:pt x="16835" y="14555"/>
                    <a:pt x="16870" y="14733"/>
                  </a:cubicBezTo>
                  <a:lnTo>
                    <a:pt x="17547" y="17423"/>
                  </a:lnTo>
                  <a:cubicBezTo>
                    <a:pt x="17683" y="17931"/>
                    <a:pt x="17947" y="18551"/>
                    <a:pt x="18461" y="18551"/>
                  </a:cubicBezTo>
                  <a:cubicBezTo>
                    <a:pt x="18488" y="18551"/>
                    <a:pt x="18516" y="18549"/>
                    <a:pt x="18545" y="18546"/>
                  </a:cubicBezTo>
                  <a:cubicBezTo>
                    <a:pt x="18883" y="18474"/>
                    <a:pt x="19133" y="18225"/>
                    <a:pt x="19186" y="17886"/>
                  </a:cubicBezTo>
                  <a:cubicBezTo>
                    <a:pt x="19525" y="15963"/>
                    <a:pt x="18100" y="14377"/>
                    <a:pt x="17636" y="12560"/>
                  </a:cubicBezTo>
                  <a:cubicBezTo>
                    <a:pt x="17547" y="12186"/>
                    <a:pt x="17601" y="11634"/>
                    <a:pt x="17993" y="11634"/>
                  </a:cubicBezTo>
                  <a:lnTo>
                    <a:pt x="19507" y="15214"/>
                  </a:lnTo>
                  <a:cubicBezTo>
                    <a:pt x="19560" y="15339"/>
                    <a:pt x="19614" y="15482"/>
                    <a:pt x="19792" y="15482"/>
                  </a:cubicBezTo>
                  <a:cubicBezTo>
                    <a:pt x="19899" y="15482"/>
                    <a:pt x="20006" y="15410"/>
                    <a:pt x="20059" y="15303"/>
                  </a:cubicBezTo>
                  <a:cubicBezTo>
                    <a:pt x="20398" y="14680"/>
                    <a:pt x="20219" y="13967"/>
                    <a:pt x="20006" y="13308"/>
                  </a:cubicBezTo>
                  <a:cubicBezTo>
                    <a:pt x="19489" y="11830"/>
                    <a:pt x="18723" y="10440"/>
                    <a:pt x="17725" y="9247"/>
                  </a:cubicBezTo>
                  <a:lnTo>
                    <a:pt x="17797" y="9229"/>
                  </a:lnTo>
                  <a:cubicBezTo>
                    <a:pt x="18848" y="9621"/>
                    <a:pt x="19721" y="10387"/>
                    <a:pt x="20522" y="11170"/>
                  </a:cubicBezTo>
                  <a:cubicBezTo>
                    <a:pt x="20718" y="11402"/>
                    <a:pt x="20950" y="11580"/>
                    <a:pt x="21217" y="11705"/>
                  </a:cubicBezTo>
                  <a:cubicBezTo>
                    <a:pt x="21338" y="11765"/>
                    <a:pt x="21474" y="11799"/>
                    <a:pt x="21607" y="11799"/>
                  </a:cubicBezTo>
                  <a:cubicBezTo>
                    <a:pt x="21905" y="11799"/>
                    <a:pt x="22189" y="11631"/>
                    <a:pt x="22250" y="11224"/>
                  </a:cubicBezTo>
                  <a:cubicBezTo>
                    <a:pt x="22286" y="10992"/>
                    <a:pt x="22232" y="10743"/>
                    <a:pt x="22108" y="10529"/>
                  </a:cubicBezTo>
                  <a:cubicBezTo>
                    <a:pt x="21128" y="8962"/>
                    <a:pt x="19364" y="8213"/>
                    <a:pt x="17886" y="7144"/>
                  </a:cubicBezTo>
                  <a:cubicBezTo>
                    <a:pt x="17907" y="7029"/>
                    <a:pt x="18020" y="6988"/>
                    <a:pt x="18150" y="6988"/>
                  </a:cubicBezTo>
                  <a:cubicBezTo>
                    <a:pt x="18241" y="6988"/>
                    <a:pt x="18339" y="7008"/>
                    <a:pt x="18420" y="7038"/>
                  </a:cubicBezTo>
                  <a:cubicBezTo>
                    <a:pt x="19044" y="7287"/>
                    <a:pt x="19649" y="7590"/>
                    <a:pt x="20202" y="7964"/>
                  </a:cubicBezTo>
                  <a:cubicBezTo>
                    <a:pt x="20650" y="8246"/>
                    <a:pt x="21083" y="8575"/>
                    <a:pt x="21630" y="8575"/>
                  </a:cubicBezTo>
                  <a:cubicBezTo>
                    <a:pt x="21670" y="8575"/>
                    <a:pt x="21710" y="8573"/>
                    <a:pt x="21751" y="8570"/>
                  </a:cubicBezTo>
                  <a:cubicBezTo>
                    <a:pt x="22036" y="8552"/>
                    <a:pt x="22286" y="8391"/>
                    <a:pt x="22411" y="8142"/>
                  </a:cubicBezTo>
                  <a:cubicBezTo>
                    <a:pt x="22624" y="7715"/>
                    <a:pt x="22339" y="7287"/>
                    <a:pt x="22036" y="6984"/>
                  </a:cubicBezTo>
                  <a:cubicBezTo>
                    <a:pt x="20879" y="5897"/>
                    <a:pt x="19257" y="5506"/>
                    <a:pt x="17779" y="4918"/>
                  </a:cubicBezTo>
                  <a:cubicBezTo>
                    <a:pt x="17619" y="4864"/>
                    <a:pt x="17476" y="4775"/>
                    <a:pt x="17369" y="4650"/>
                  </a:cubicBezTo>
                  <a:cubicBezTo>
                    <a:pt x="17262" y="4508"/>
                    <a:pt x="17280" y="4312"/>
                    <a:pt x="17423" y="4205"/>
                  </a:cubicBezTo>
                  <a:cubicBezTo>
                    <a:pt x="17485" y="4178"/>
                    <a:pt x="17547" y="4165"/>
                    <a:pt x="17610" y="4165"/>
                  </a:cubicBezTo>
                  <a:cubicBezTo>
                    <a:pt x="17672" y="4165"/>
                    <a:pt x="17734" y="4178"/>
                    <a:pt x="17797" y="4205"/>
                  </a:cubicBezTo>
                  <a:cubicBezTo>
                    <a:pt x="18367" y="4383"/>
                    <a:pt x="18937" y="4526"/>
                    <a:pt x="19525" y="4633"/>
                  </a:cubicBezTo>
                  <a:cubicBezTo>
                    <a:pt x="19639" y="4650"/>
                    <a:pt x="19762" y="4661"/>
                    <a:pt x="19884" y="4661"/>
                  </a:cubicBezTo>
                  <a:cubicBezTo>
                    <a:pt x="20257" y="4661"/>
                    <a:pt x="20620" y="4558"/>
                    <a:pt x="20700" y="4223"/>
                  </a:cubicBezTo>
                  <a:cubicBezTo>
                    <a:pt x="20736" y="4063"/>
                    <a:pt x="20700" y="3902"/>
                    <a:pt x="20629" y="3778"/>
                  </a:cubicBezTo>
                  <a:cubicBezTo>
                    <a:pt x="20237" y="2994"/>
                    <a:pt x="19204" y="2922"/>
                    <a:pt x="18367" y="2673"/>
                  </a:cubicBezTo>
                  <a:cubicBezTo>
                    <a:pt x="17440" y="2406"/>
                    <a:pt x="16514" y="838"/>
                    <a:pt x="1605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39" name="Google Shape;2939;p8"/>
            <p:cNvSpPr/>
            <p:nvPr/>
          </p:nvSpPr>
          <p:spPr>
            <a:xfrm>
              <a:off x="8870765" y="1459367"/>
              <a:ext cx="20851" cy="16129"/>
            </a:xfrm>
            <a:custGeom>
              <a:rect b="b" l="l" r="r" t="t"/>
              <a:pathLst>
                <a:path extrusionOk="0" h="304" w="393">
                  <a:moveTo>
                    <a:pt x="179" y="1"/>
                  </a:moveTo>
                  <a:cubicBezTo>
                    <a:pt x="1" y="1"/>
                    <a:pt x="1" y="303"/>
                    <a:pt x="179" y="303"/>
                  </a:cubicBezTo>
                  <a:cubicBezTo>
                    <a:pt x="393" y="303"/>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0" name="Google Shape;2940;p8"/>
            <p:cNvSpPr/>
            <p:nvPr/>
          </p:nvSpPr>
          <p:spPr>
            <a:xfrm>
              <a:off x="8801689" y="1357025"/>
              <a:ext cx="21859" cy="15651"/>
            </a:xfrm>
            <a:custGeom>
              <a:rect b="b" l="l" r="r" t="t"/>
              <a:pathLst>
                <a:path extrusionOk="0" h="295" w="412">
                  <a:moveTo>
                    <a:pt x="176" y="1"/>
                  </a:moveTo>
                  <a:cubicBezTo>
                    <a:pt x="85" y="1"/>
                    <a:pt x="0" y="87"/>
                    <a:pt x="56" y="184"/>
                  </a:cubicBezTo>
                  <a:lnTo>
                    <a:pt x="74" y="219"/>
                  </a:lnTo>
                  <a:cubicBezTo>
                    <a:pt x="108" y="273"/>
                    <a:pt x="153" y="295"/>
                    <a:pt x="196" y="295"/>
                  </a:cubicBezTo>
                  <a:cubicBezTo>
                    <a:pt x="310" y="295"/>
                    <a:pt x="412" y="145"/>
                    <a:pt x="270" y="41"/>
                  </a:cubicBezTo>
                  <a:lnTo>
                    <a:pt x="252" y="23"/>
                  </a:lnTo>
                  <a:cubicBezTo>
                    <a:pt x="228" y="8"/>
                    <a:pt x="202" y="1"/>
                    <a:pt x="17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1" name="Google Shape;2941;p8"/>
            <p:cNvSpPr/>
            <p:nvPr/>
          </p:nvSpPr>
          <p:spPr>
            <a:xfrm>
              <a:off x="8969075" y="1231605"/>
              <a:ext cx="12309" cy="8542"/>
            </a:xfrm>
            <a:custGeom>
              <a:rect b="b" l="l" r="r" t="t"/>
              <a:pathLst>
                <a:path extrusionOk="0" h="161" w="232">
                  <a:moveTo>
                    <a:pt x="125" y="0"/>
                  </a:moveTo>
                  <a:cubicBezTo>
                    <a:pt x="0" y="0"/>
                    <a:pt x="0" y="161"/>
                    <a:pt x="125" y="161"/>
                  </a:cubicBezTo>
                  <a:cubicBezTo>
                    <a:pt x="232" y="161"/>
                    <a:pt x="232" y="0"/>
                    <a:pt x="12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2" name="Google Shape;2942;p8"/>
            <p:cNvSpPr/>
            <p:nvPr/>
          </p:nvSpPr>
          <p:spPr>
            <a:xfrm>
              <a:off x="9022023" y="1291132"/>
              <a:ext cx="28384" cy="21806"/>
            </a:xfrm>
            <a:custGeom>
              <a:rect b="b" l="l" r="r" t="t"/>
              <a:pathLst>
                <a:path extrusionOk="0" h="411" w="535">
                  <a:moveTo>
                    <a:pt x="267" y="1"/>
                  </a:moveTo>
                  <a:cubicBezTo>
                    <a:pt x="0" y="1"/>
                    <a:pt x="0" y="410"/>
                    <a:pt x="267" y="410"/>
                  </a:cubicBezTo>
                  <a:cubicBezTo>
                    <a:pt x="534" y="392"/>
                    <a:pt x="534" y="1"/>
                    <a:pt x="2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3" name="Google Shape;2943;p8"/>
            <p:cNvSpPr/>
            <p:nvPr/>
          </p:nvSpPr>
          <p:spPr>
            <a:xfrm>
              <a:off x="9155241" y="1114409"/>
              <a:ext cx="22761" cy="18463"/>
            </a:xfrm>
            <a:custGeom>
              <a:rect b="b" l="l" r="r" t="t"/>
              <a:pathLst>
                <a:path extrusionOk="0" h="348" w="429">
                  <a:moveTo>
                    <a:pt x="143" y="0"/>
                  </a:moveTo>
                  <a:cubicBezTo>
                    <a:pt x="1" y="54"/>
                    <a:pt x="1" y="250"/>
                    <a:pt x="143" y="321"/>
                  </a:cubicBezTo>
                  <a:cubicBezTo>
                    <a:pt x="170" y="339"/>
                    <a:pt x="206" y="348"/>
                    <a:pt x="244" y="348"/>
                  </a:cubicBezTo>
                  <a:cubicBezTo>
                    <a:pt x="281" y="348"/>
                    <a:pt x="321" y="339"/>
                    <a:pt x="357" y="321"/>
                  </a:cubicBezTo>
                  <a:cubicBezTo>
                    <a:pt x="411" y="303"/>
                    <a:pt x="428" y="250"/>
                    <a:pt x="428" y="196"/>
                  </a:cubicBezTo>
                  <a:lnTo>
                    <a:pt x="14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4" name="Google Shape;2944;p8"/>
            <p:cNvSpPr/>
            <p:nvPr/>
          </p:nvSpPr>
          <p:spPr>
            <a:xfrm>
              <a:off x="9062662" y="1056739"/>
              <a:ext cx="24618" cy="18039"/>
            </a:xfrm>
            <a:custGeom>
              <a:rect b="b" l="l" r="r" t="t"/>
              <a:pathLst>
                <a:path extrusionOk="0" h="340" w="464">
                  <a:moveTo>
                    <a:pt x="214" y="1"/>
                  </a:moveTo>
                  <a:cubicBezTo>
                    <a:pt x="0" y="1"/>
                    <a:pt x="36" y="339"/>
                    <a:pt x="249" y="339"/>
                  </a:cubicBezTo>
                  <a:cubicBezTo>
                    <a:pt x="463"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5" name="Google Shape;2945;p8"/>
            <p:cNvSpPr/>
            <p:nvPr/>
          </p:nvSpPr>
          <p:spPr>
            <a:xfrm>
              <a:off x="9231798" y="998168"/>
              <a:ext cx="25573" cy="17986"/>
            </a:xfrm>
            <a:custGeom>
              <a:rect b="b" l="l" r="r" t="t"/>
              <a:pathLst>
                <a:path extrusionOk="0" h="339" w="482">
                  <a:moveTo>
                    <a:pt x="215" y="0"/>
                  </a:moveTo>
                  <a:cubicBezTo>
                    <a:pt x="1" y="0"/>
                    <a:pt x="36" y="339"/>
                    <a:pt x="250" y="339"/>
                  </a:cubicBezTo>
                  <a:cubicBezTo>
                    <a:pt x="482" y="339"/>
                    <a:pt x="428" y="0"/>
                    <a:pt x="21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6" name="Google Shape;2946;p8"/>
            <p:cNvSpPr/>
            <p:nvPr/>
          </p:nvSpPr>
          <p:spPr>
            <a:xfrm>
              <a:off x="9327296" y="898903"/>
              <a:ext cx="18941" cy="18145"/>
            </a:xfrm>
            <a:custGeom>
              <a:rect b="b" l="l" r="r" t="t"/>
              <a:pathLst>
                <a:path extrusionOk="0" h="342" w="357">
                  <a:moveTo>
                    <a:pt x="160" y="1"/>
                  </a:moveTo>
                  <a:cubicBezTo>
                    <a:pt x="71" y="18"/>
                    <a:pt x="0" y="108"/>
                    <a:pt x="0" y="197"/>
                  </a:cubicBezTo>
                  <a:cubicBezTo>
                    <a:pt x="16" y="276"/>
                    <a:pt x="89" y="342"/>
                    <a:pt x="168" y="342"/>
                  </a:cubicBezTo>
                  <a:cubicBezTo>
                    <a:pt x="177" y="342"/>
                    <a:pt x="187" y="341"/>
                    <a:pt x="196" y="339"/>
                  </a:cubicBezTo>
                  <a:cubicBezTo>
                    <a:pt x="285" y="339"/>
                    <a:pt x="356" y="250"/>
                    <a:pt x="339" y="161"/>
                  </a:cubicBezTo>
                  <a:cubicBezTo>
                    <a:pt x="339" y="72"/>
                    <a:pt x="249" y="1"/>
                    <a:pt x="1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7" name="Google Shape;2947;p8"/>
            <p:cNvSpPr/>
            <p:nvPr/>
          </p:nvSpPr>
          <p:spPr>
            <a:xfrm>
              <a:off x="9292280" y="1276967"/>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8" name="Google Shape;2948;p8"/>
            <p:cNvSpPr/>
            <p:nvPr/>
          </p:nvSpPr>
          <p:spPr>
            <a:xfrm>
              <a:off x="9332919" y="1161680"/>
              <a:ext cx="15174" cy="11354"/>
            </a:xfrm>
            <a:custGeom>
              <a:rect b="b" l="l" r="r" t="t"/>
              <a:pathLst>
                <a:path extrusionOk="0" h="214" w="286">
                  <a:moveTo>
                    <a:pt x="126" y="0"/>
                  </a:moveTo>
                  <a:cubicBezTo>
                    <a:pt x="1" y="0"/>
                    <a:pt x="1" y="214"/>
                    <a:pt x="143" y="214"/>
                  </a:cubicBezTo>
                  <a:cubicBezTo>
                    <a:pt x="286" y="214"/>
                    <a:pt x="268" y="0"/>
                    <a:pt x="12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49" name="Google Shape;2949;p8"/>
            <p:cNvSpPr/>
            <p:nvPr/>
          </p:nvSpPr>
          <p:spPr>
            <a:xfrm>
              <a:off x="9016346" y="921611"/>
              <a:ext cx="32151" cy="23663"/>
            </a:xfrm>
            <a:custGeom>
              <a:rect b="b" l="l" r="r" t="t"/>
              <a:pathLst>
                <a:path extrusionOk="0" h="446" w="606">
                  <a:moveTo>
                    <a:pt x="285" y="0"/>
                  </a:moveTo>
                  <a:cubicBezTo>
                    <a:pt x="0" y="0"/>
                    <a:pt x="54" y="446"/>
                    <a:pt x="339" y="446"/>
                  </a:cubicBezTo>
                  <a:cubicBezTo>
                    <a:pt x="606" y="446"/>
                    <a:pt x="570" y="0"/>
                    <a:pt x="28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0" name="Google Shape;2950;p8"/>
            <p:cNvSpPr/>
            <p:nvPr/>
          </p:nvSpPr>
          <p:spPr>
            <a:xfrm>
              <a:off x="9193334" y="880122"/>
              <a:ext cx="18675" cy="13635"/>
            </a:xfrm>
            <a:custGeom>
              <a:rect b="b" l="l" r="r" t="t"/>
              <a:pathLst>
                <a:path extrusionOk="0" h="257" w="352">
                  <a:moveTo>
                    <a:pt x="185" y="1"/>
                  </a:moveTo>
                  <a:cubicBezTo>
                    <a:pt x="102" y="1"/>
                    <a:pt x="1" y="125"/>
                    <a:pt x="84" y="194"/>
                  </a:cubicBezTo>
                  <a:lnTo>
                    <a:pt x="120" y="230"/>
                  </a:lnTo>
                  <a:cubicBezTo>
                    <a:pt x="138" y="248"/>
                    <a:pt x="160" y="256"/>
                    <a:pt x="181" y="256"/>
                  </a:cubicBezTo>
                  <a:cubicBezTo>
                    <a:pt x="265" y="256"/>
                    <a:pt x="351" y="140"/>
                    <a:pt x="280" y="70"/>
                  </a:cubicBezTo>
                  <a:lnTo>
                    <a:pt x="245" y="34"/>
                  </a:lnTo>
                  <a:cubicBezTo>
                    <a:pt x="229" y="11"/>
                    <a:pt x="208" y="1"/>
                    <a:pt x="1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1" name="Google Shape;2951;p8"/>
            <p:cNvSpPr/>
            <p:nvPr/>
          </p:nvSpPr>
          <p:spPr>
            <a:xfrm>
              <a:off x="9417063" y="742023"/>
              <a:ext cx="23663" cy="17084"/>
            </a:xfrm>
            <a:custGeom>
              <a:rect b="b" l="l" r="r" t="t"/>
              <a:pathLst>
                <a:path extrusionOk="0" h="322" w="446">
                  <a:moveTo>
                    <a:pt x="214" y="0"/>
                  </a:moveTo>
                  <a:cubicBezTo>
                    <a:pt x="0" y="0"/>
                    <a:pt x="36" y="321"/>
                    <a:pt x="232" y="321"/>
                  </a:cubicBezTo>
                  <a:cubicBezTo>
                    <a:pt x="446" y="321"/>
                    <a:pt x="410"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2" name="Google Shape;2952;p8"/>
            <p:cNvSpPr/>
            <p:nvPr/>
          </p:nvSpPr>
          <p:spPr>
            <a:xfrm>
              <a:off x="9493620" y="1126665"/>
              <a:ext cx="23663" cy="17084"/>
            </a:xfrm>
            <a:custGeom>
              <a:rect b="b" l="l" r="r" t="t"/>
              <a:pathLst>
                <a:path extrusionOk="0" h="322" w="446">
                  <a:moveTo>
                    <a:pt x="214" y="1"/>
                  </a:moveTo>
                  <a:cubicBezTo>
                    <a:pt x="0" y="1"/>
                    <a:pt x="36" y="322"/>
                    <a:pt x="232" y="322"/>
                  </a:cubicBezTo>
                  <a:cubicBezTo>
                    <a:pt x="446"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3" name="Google Shape;2953;p8"/>
            <p:cNvSpPr/>
            <p:nvPr/>
          </p:nvSpPr>
          <p:spPr>
            <a:xfrm>
              <a:off x="9470913" y="996152"/>
              <a:ext cx="25573" cy="21381"/>
            </a:xfrm>
            <a:custGeom>
              <a:rect b="b" l="l" r="r" t="t"/>
              <a:pathLst>
                <a:path extrusionOk="0" h="403" w="482">
                  <a:moveTo>
                    <a:pt x="264" y="0"/>
                  </a:moveTo>
                  <a:cubicBezTo>
                    <a:pt x="254" y="0"/>
                    <a:pt x="243" y="1"/>
                    <a:pt x="232" y="3"/>
                  </a:cubicBezTo>
                  <a:lnTo>
                    <a:pt x="232" y="20"/>
                  </a:lnTo>
                  <a:lnTo>
                    <a:pt x="215" y="20"/>
                  </a:lnTo>
                  <a:cubicBezTo>
                    <a:pt x="19" y="74"/>
                    <a:pt x="1" y="341"/>
                    <a:pt x="197" y="394"/>
                  </a:cubicBezTo>
                  <a:lnTo>
                    <a:pt x="232" y="394"/>
                  </a:lnTo>
                  <a:cubicBezTo>
                    <a:pt x="251" y="400"/>
                    <a:pt x="269" y="402"/>
                    <a:pt x="287" y="402"/>
                  </a:cubicBezTo>
                  <a:cubicBezTo>
                    <a:pt x="387" y="402"/>
                    <a:pt x="467" y="320"/>
                    <a:pt x="482" y="198"/>
                  </a:cubicBezTo>
                  <a:cubicBezTo>
                    <a:pt x="466" y="84"/>
                    <a:pt x="375" y="0"/>
                    <a:pt x="26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4" name="Google Shape;2954;p8"/>
            <p:cNvSpPr/>
            <p:nvPr/>
          </p:nvSpPr>
          <p:spPr>
            <a:xfrm>
              <a:off x="9576915" y="851526"/>
              <a:ext cx="19577" cy="14431"/>
            </a:xfrm>
            <a:custGeom>
              <a:rect b="b" l="l" r="r" t="t"/>
              <a:pathLst>
                <a:path extrusionOk="0" h="272" w="369">
                  <a:moveTo>
                    <a:pt x="235" y="1"/>
                  </a:moveTo>
                  <a:cubicBezTo>
                    <a:pt x="227" y="1"/>
                    <a:pt x="220" y="1"/>
                    <a:pt x="212" y="3"/>
                  </a:cubicBezTo>
                  <a:lnTo>
                    <a:pt x="158" y="21"/>
                  </a:lnTo>
                  <a:cubicBezTo>
                    <a:pt x="1" y="73"/>
                    <a:pt x="114" y="271"/>
                    <a:pt x="221" y="271"/>
                  </a:cubicBezTo>
                  <a:cubicBezTo>
                    <a:pt x="259" y="271"/>
                    <a:pt x="295" y="246"/>
                    <a:pt x="319" y="181"/>
                  </a:cubicBezTo>
                  <a:lnTo>
                    <a:pt x="336" y="181"/>
                  </a:lnTo>
                  <a:lnTo>
                    <a:pt x="336" y="163"/>
                  </a:lnTo>
                  <a:cubicBezTo>
                    <a:pt x="369" y="82"/>
                    <a:pt x="312" y="1"/>
                    <a:pt x="2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5" name="Google Shape;2955;p8"/>
            <p:cNvSpPr/>
            <p:nvPr/>
          </p:nvSpPr>
          <p:spPr>
            <a:xfrm>
              <a:off x="9489853" y="657879"/>
              <a:ext cx="34061" cy="26527"/>
            </a:xfrm>
            <a:custGeom>
              <a:rect b="b" l="l" r="r" t="t"/>
              <a:pathLst>
                <a:path extrusionOk="0" h="500" w="642">
                  <a:moveTo>
                    <a:pt x="339" y="1"/>
                  </a:moveTo>
                  <a:cubicBezTo>
                    <a:pt x="18" y="1"/>
                    <a:pt x="0" y="500"/>
                    <a:pt x="321" y="500"/>
                  </a:cubicBezTo>
                  <a:cubicBezTo>
                    <a:pt x="624" y="500"/>
                    <a:pt x="641"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6" name="Google Shape;2956;p8"/>
            <p:cNvSpPr/>
            <p:nvPr/>
          </p:nvSpPr>
          <p:spPr>
            <a:xfrm>
              <a:off x="9565455" y="548588"/>
              <a:ext cx="14855" cy="20214"/>
            </a:xfrm>
            <a:custGeom>
              <a:rect b="b" l="l" r="r" t="t"/>
              <a:pathLst>
                <a:path extrusionOk="0" h="381" w="280">
                  <a:moveTo>
                    <a:pt x="193" y="0"/>
                  </a:moveTo>
                  <a:cubicBezTo>
                    <a:pt x="183" y="0"/>
                    <a:pt x="171" y="2"/>
                    <a:pt x="159" y="6"/>
                  </a:cubicBezTo>
                  <a:lnTo>
                    <a:pt x="159" y="6"/>
                  </a:lnTo>
                  <a:cubicBezTo>
                    <a:pt x="81" y="21"/>
                    <a:pt x="13" y="83"/>
                    <a:pt x="0" y="173"/>
                  </a:cubicBezTo>
                  <a:cubicBezTo>
                    <a:pt x="0" y="213"/>
                    <a:pt x="16" y="259"/>
                    <a:pt x="42" y="297"/>
                  </a:cubicBezTo>
                  <a:lnTo>
                    <a:pt x="42" y="297"/>
                  </a:lnTo>
                  <a:cubicBezTo>
                    <a:pt x="45" y="303"/>
                    <a:pt x="49" y="308"/>
                    <a:pt x="53" y="313"/>
                  </a:cubicBezTo>
                  <a:lnTo>
                    <a:pt x="53" y="313"/>
                  </a:lnTo>
                  <a:cubicBezTo>
                    <a:pt x="85" y="352"/>
                    <a:pt x="128" y="380"/>
                    <a:pt x="177" y="380"/>
                  </a:cubicBezTo>
                  <a:cubicBezTo>
                    <a:pt x="195" y="380"/>
                    <a:pt x="213" y="377"/>
                    <a:pt x="232" y="369"/>
                  </a:cubicBezTo>
                  <a:cubicBezTo>
                    <a:pt x="276" y="194"/>
                    <a:pt x="279" y="79"/>
                    <a:pt x="246" y="29"/>
                  </a:cubicBezTo>
                  <a:lnTo>
                    <a:pt x="246" y="29"/>
                  </a:lnTo>
                  <a:lnTo>
                    <a:pt x="250" y="12"/>
                  </a:lnTo>
                  <a:cubicBezTo>
                    <a:pt x="239" y="9"/>
                    <a:pt x="229" y="6"/>
                    <a:pt x="218" y="5"/>
                  </a:cubicBezTo>
                  <a:lnTo>
                    <a:pt x="218" y="5"/>
                  </a:lnTo>
                  <a:cubicBezTo>
                    <a:pt x="211" y="2"/>
                    <a:pt x="202" y="0"/>
                    <a:pt x="1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7" name="Google Shape;2957;p8"/>
            <p:cNvSpPr/>
            <p:nvPr/>
          </p:nvSpPr>
          <p:spPr>
            <a:xfrm>
              <a:off x="9262994" y="572833"/>
              <a:ext cx="25573" cy="20851"/>
            </a:xfrm>
            <a:custGeom>
              <a:rect b="b" l="l" r="r" t="t"/>
              <a:pathLst>
                <a:path extrusionOk="0" h="393" w="482">
                  <a:moveTo>
                    <a:pt x="250" y="1"/>
                  </a:moveTo>
                  <a:cubicBezTo>
                    <a:pt x="1" y="18"/>
                    <a:pt x="1" y="357"/>
                    <a:pt x="250" y="393"/>
                  </a:cubicBezTo>
                  <a:cubicBezTo>
                    <a:pt x="482" y="357"/>
                    <a:pt x="482" y="18"/>
                    <a:pt x="25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8" name="Google Shape;2958;p8"/>
            <p:cNvSpPr/>
            <p:nvPr/>
          </p:nvSpPr>
          <p:spPr>
            <a:xfrm>
              <a:off x="9443431" y="503386"/>
              <a:ext cx="26899" cy="18516"/>
            </a:xfrm>
            <a:custGeom>
              <a:rect b="b" l="l" r="r" t="t"/>
              <a:pathLst>
                <a:path extrusionOk="0" h="349" w="507">
                  <a:moveTo>
                    <a:pt x="222" y="1"/>
                  </a:moveTo>
                  <a:cubicBezTo>
                    <a:pt x="181" y="1"/>
                    <a:pt x="141" y="19"/>
                    <a:pt x="109" y="63"/>
                  </a:cubicBezTo>
                  <a:lnTo>
                    <a:pt x="127" y="63"/>
                  </a:lnTo>
                  <a:lnTo>
                    <a:pt x="73" y="116"/>
                  </a:lnTo>
                  <a:cubicBezTo>
                    <a:pt x="1" y="232"/>
                    <a:pt x="118" y="349"/>
                    <a:pt x="231" y="349"/>
                  </a:cubicBezTo>
                  <a:cubicBezTo>
                    <a:pt x="257" y="349"/>
                    <a:pt x="282" y="343"/>
                    <a:pt x="305" y="330"/>
                  </a:cubicBezTo>
                  <a:lnTo>
                    <a:pt x="341" y="312"/>
                  </a:lnTo>
                  <a:cubicBezTo>
                    <a:pt x="506" y="215"/>
                    <a:pt x="361" y="1"/>
                    <a:pt x="2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59" name="Google Shape;2959;p8"/>
            <p:cNvSpPr/>
            <p:nvPr/>
          </p:nvSpPr>
          <p:spPr>
            <a:xfrm>
              <a:off x="9547470" y="320508"/>
              <a:ext cx="25573" cy="20851"/>
            </a:xfrm>
            <a:custGeom>
              <a:rect b="b" l="l" r="r" t="t"/>
              <a:pathLst>
                <a:path extrusionOk="0" h="393" w="482">
                  <a:moveTo>
                    <a:pt x="250" y="0"/>
                  </a:moveTo>
                  <a:cubicBezTo>
                    <a:pt x="1" y="18"/>
                    <a:pt x="1" y="374"/>
                    <a:pt x="250" y="392"/>
                  </a:cubicBezTo>
                  <a:cubicBezTo>
                    <a:pt x="482" y="374"/>
                    <a:pt x="482" y="18"/>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0" name="Google Shape;2960;p8"/>
            <p:cNvSpPr/>
            <p:nvPr/>
          </p:nvSpPr>
          <p:spPr>
            <a:xfrm>
              <a:off x="9614583" y="395155"/>
              <a:ext cx="23663" cy="18039"/>
            </a:xfrm>
            <a:custGeom>
              <a:rect b="b" l="l" r="r" t="t"/>
              <a:pathLst>
                <a:path extrusionOk="0" h="340" w="446">
                  <a:moveTo>
                    <a:pt x="214" y="1"/>
                  </a:moveTo>
                  <a:cubicBezTo>
                    <a:pt x="1" y="1"/>
                    <a:pt x="36" y="339"/>
                    <a:pt x="250" y="339"/>
                  </a:cubicBezTo>
                  <a:cubicBezTo>
                    <a:pt x="446"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1" name="Google Shape;2961;p8"/>
            <p:cNvSpPr/>
            <p:nvPr/>
          </p:nvSpPr>
          <p:spPr>
            <a:xfrm>
              <a:off x="9676020" y="715549"/>
              <a:ext cx="25573" cy="18039"/>
            </a:xfrm>
            <a:custGeom>
              <a:rect b="b" l="l" r="r" t="t"/>
              <a:pathLst>
                <a:path extrusionOk="0" h="340" w="482">
                  <a:moveTo>
                    <a:pt x="268" y="1"/>
                  </a:moveTo>
                  <a:cubicBezTo>
                    <a:pt x="54" y="1"/>
                    <a:pt x="1" y="339"/>
                    <a:pt x="214" y="339"/>
                  </a:cubicBezTo>
                  <a:cubicBezTo>
                    <a:pt x="446" y="339"/>
                    <a:pt x="482"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2" name="Google Shape;2962;p8"/>
            <p:cNvSpPr/>
            <p:nvPr/>
          </p:nvSpPr>
          <p:spPr>
            <a:xfrm>
              <a:off x="9294190" y="416907"/>
              <a:ext cx="32204" cy="23663"/>
            </a:xfrm>
            <a:custGeom>
              <a:rect b="b" l="l" r="r" t="t"/>
              <a:pathLst>
                <a:path extrusionOk="0" h="446" w="607">
                  <a:moveTo>
                    <a:pt x="268" y="0"/>
                  </a:moveTo>
                  <a:cubicBezTo>
                    <a:pt x="1" y="0"/>
                    <a:pt x="54" y="446"/>
                    <a:pt x="321" y="446"/>
                  </a:cubicBezTo>
                  <a:cubicBezTo>
                    <a:pt x="606" y="446"/>
                    <a:pt x="553"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3" name="Google Shape;2963;p8"/>
            <p:cNvSpPr/>
            <p:nvPr/>
          </p:nvSpPr>
          <p:spPr>
            <a:xfrm>
              <a:off x="9572034" y="172116"/>
              <a:ext cx="27482" cy="19896"/>
            </a:xfrm>
            <a:custGeom>
              <a:rect b="b" l="l" r="r" t="t"/>
              <a:pathLst>
                <a:path extrusionOk="0" h="375" w="518">
                  <a:moveTo>
                    <a:pt x="268" y="0"/>
                  </a:moveTo>
                  <a:cubicBezTo>
                    <a:pt x="37" y="0"/>
                    <a:pt x="1" y="375"/>
                    <a:pt x="250" y="375"/>
                  </a:cubicBezTo>
                  <a:cubicBezTo>
                    <a:pt x="482" y="375"/>
                    <a:pt x="518"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4" name="Google Shape;2964;p8"/>
            <p:cNvSpPr/>
            <p:nvPr/>
          </p:nvSpPr>
          <p:spPr>
            <a:xfrm>
              <a:off x="9769607" y="198484"/>
              <a:ext cx="22548" cy="18835"/>
            </a:xfrm>
            <a:custGeom>
              <a:rect b="b" l="l" r="r" t="t"/>
              <a:pathLst>
                <a:path extrusionOk="0" h="355" w="425">
                  <a:moveTo>
                    <a:pt x="241" y="1"/>
                  </a:moveTo>
                  <a:cubicBezTo>
                    <a:pt x="220" y="1"/>
                    <a:pt x="198" y="7"/>
                    <a:pt x="178" y="20"/>
                  </a:cubicBezTo>
                  <a:cubicBezTo>
                    <a:pt x="71" y="91"/>
                    <a:pt x="0" y="234"/>
                    <a:pt x="125" y="323"/>
                  </a:cubicBezTo>
                  <a:cubicBezTo>
                    <a:pt x="157" y="344"/>
                    <a:pt x="193" y="354"/>
                    <a:pt x="230" y="354"/>
                  </a:cubicBezTo>
                  <a:cubicBezTo>
                    <a:pt x="315" y="354"/>
                    <a:pt x="397" y="298"/>
                    <a:pt x="410" y="198"/>
                  </a:cubicBezTo>
                  <a:cubicBezTo>
                    <a:pt x="424" y="111"/>
                    <a:pt x="333" y="1"/>
                    <a:pt x="24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5" name="Google Shape;2965;p8"/>
            <p:cNvSpPr/>
            <p:nvPr/>
          </p:nvSpPr>
          <p:spPr>
            <a:xfrm>
              <a:off x="9495477" y="47333"/>
              <a:ext cx="30347" cy="22761"/>
            </a:xfrm>
            <a:custGeom>
              <a:rect b="b" l="l" r="r" t="t"/>
              <a:pathLst>
                <a:path extrusionOk="0" h="429" w="572">
                  <a:moveTo>
                    <a:pt x="268" y="1"/>
                  </a:moveTo>
                  <a:cubicBezTo>
                    <a:pt x="1" y="1"/>
                    <a:pt x="37" y="428"/>
                    <a:pt x="304" y="428"/>
                  </a:cubicBezTo>
                  <a:cubicBezTo>
                    <a:pt x="571"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6" name="Google Shape;2966;p8"/>
            <p:cNvSpPr/>
            <p:nvPr/>
          </p:nvSpPr>
          <p:spPr>
            <a:xfrm>
              <a:off x="9698727" y="26536"/>
              <a:ext cx="17986" cy="15227"/>
            </a:xfrm>
            <a:custGeom>
              <a:rect b="b" l="l" r="r" t="t"/>
              <a:pathLst>
                <a:path extrusionOk="0" h="287" w="339">
                  <a:moveTo>
                    <a:pt x="178" y="1"/>
                  </a:moveTo>
                  <a:cubicBezTo>
                    <a:pt x="0" y="19"/>
                    <a:pt x="0" y="268"/>
                    <a:pt x="178" y="286"/>
                  </a:cubicBezTo>
                  <a:cubicBezTo>
                    <a:pt x="339" y="268"/>
                    <a:pt x="339" y="19"/>
                    <a:pt x="17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7" name="Google Shape;2967;p8"/>
            <p:cNvSpPr/>
            <p:nvPr/>
          </p:nvSpPr>
          <p:spPr>
            <a:xfrm>
              <a:off x="9308355" y="245808"/>
              <a:ext cx="28437" cy="21806"/>
            </a:xfrm>
            <a:custGeom>
              <a:rect b="b" l="l" r="r" t="t"/>
              <a:pathLst>
                <a:path extrusionOk="0" h="411" w="536">
                  <a:moveTo>
                    <a:pt x="268" y="1"/>
                  </a:moveTo>
                  <a:cubicBezTo>
                    <a:pt x="1" y="1"/>
                    <a:pt x="19" y="411"/>
                    <a:pt x="286" y="411"/>
                  </a:cubicBezTo>
                  <a:cubicBezTo>
                    <a:pt x="535" y="411"/>
                    <a:pt x="535"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8" name="Google Shape;2968;p8"/>
            <p:cNvSpPr/>
            <p:nvPr/>
          </p:nvSpPr>
          <p:spPr>
            <a:xfrm>
              <a:off x="9787540" y="368681"/>
              <a:ext cx="26527" cy="19896"/>
            </a:xfrm>
            <a:custGeom>
              <a:rect b="b" l="l" r="r" t="t"/>
              <a:pathLst>
                <a:path extrusionOk="0" h="375" w="500">
                  <a:moveTo>
                    <a:pt x="268" y="1"/>
                  </a:moveTo>
                  <a:cubicBezTo>
                    <a:pt x="36" y="1"/>
                    <a:pt x="1" y="375"/>
                    <a:pt x="250" y="375"/>
                  </a:cubicBezTo>
                  <a:cubicBezTo>
                    <a:pt x="482" y="375"/>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69" name="Google Shape;2969;p8"/>
            <p:cNvSpPr/>
            <p:nvPr/>
          </p:nvSpPr>
          <p:spPr>
            <a:xfrm>
              <a:off x="9112321" y="743720"/>
              <a:ext cx="30560" cy="21699"/>
            </a:xfrm>
            <a:custGeom>
              <a:rect b="b" l="l" r="r" t="t"/>
              <a:pathLst>
                <a:path extrusionOk="0" h="409" w="576">
                  <a:moveTo>
                    <a:pt x="314" y="1"/>
                  </a:moveTo>
                  <a:cubicBezTo>
                    <a:pt x="288" y="1"/>
                    <a:pt x="263" y="7"/>
                    <a:pt x="240" y="22"/>
                  </a:cubicBezTo>
                  <a:lnTo>
                    <a:pt x="204" y="40"/>
                  </a:lnTo>
                  <a:cubicBezTo>
                    <a:pt x="1" y="162"/>
                    <a:pt x="138" y="408"/>
                    <a:pt x="302" y="408"/>
                  </a:cubicBezTo>
                  <a:cubicBezTo>
                    <a:pt x="353" y="408"/>
                    <a:pt x="407" y="384"/>
                    <a:pt x="454" y="325"/>
                  </a:cubicBezTo>
                  <a:lnTo>
                    <a:pt x="471" y="289"/>
                  </a:lnTo>
                  <a:cubicBezTo>
                    <a:pt x="576" y="170"/>
                    <a:pt x="443" y="1"/>
                    <a:pt x="3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0" name="Google Shape;2970;p8"/>
            <p:cNvSpPr/>
            <p:nvPr/>
          </p:nvSpPr>
          <p:spPr>
            <a:xfrm>
              <a:off x="7797110" y="-588732"/>
              <a:ext cx="1758030" cy="1844033"/>
            </a:xfrm>
            <a:custGeom>
              <a:rect b="b" l="l" r="r" t="t"/>
              <a:pathLst>
                <a:path extrusionOk="0" h="34757" w="33136">
                  <a:moveTo>
                    <a:pt x="33135" y="1"/>
                  </a:moveTo>
                  <a:lnTo>
                    <a:pt x="33135" y="1"/>
                  </a:lnTo>
                  <a:cubicBezTo>
                    <a:pt x="28236" y="215"/>
                    <a:pt x="23302" y="446"/>
                    <a:pt x="18207" y="1925"/>
                  </a:cubicBezTo>
                  <a:cubicBezTo>
                    <a:pt x="17209" y="2210"/>
                    <a:pt x="16158" y="2584"/>
                    <a:pt x="15285" y="3332"/>
                  </a:cubicBezTo>
                  <a:cubicBezTo>
                    <a:pt x="14395" y="4098"/>
                    <a:pt x="13789" y="5363"/>
                    <a:pt x="14163" y="6147"/>
                  </a:cubicBezTo>
                  <a:cubicBezTo>
                    <a:pt x="14484" y="6806"/>
                    <a:pt x="15428" y="6948"/>
                    <a:pt x="15677" y="7661"/>
                  </a:cubicBezTo>
                  <a:cubicBezTo>
                    <a:pt x="15980" y="8516"/>
                    <a:pt x="15125" y="9799"/>
                    <a:pt x="14145" y="10422"/>
                  </a:cubicBezTo>
                  <a:cubicBezTo>
                    <a:pt x="13165" y="11028"/>
                    <a:pt x="12114" y="11188"/>
                    <a:pt x="11081" y="11402"/>
                  </a:cubicBezTo>
                  <a:cubicBezTo>
                    <a:pt x="9033" y="11830"/>
                    <a:pt x="6806" y="12649"/>
                    <a:pt x="5113" y="14341"/>
                  </a:cubicBezTo>
                  <a:cubicBezTo>
                    <a:pt x="3403" y="16052"/>
                    <a:pt x="2548" y="18795"/>
                    <a:pt x="3777" y="20024"/>
                  </a:cubicBezTo>
                  <a:cubicBezTo>
                    <a:pt x="4561" y="20826"/>
                    <a:pt x="6164" y="21075"/>
                    <a:pt x="5968" y="22447"/>
                  </a:cubicBezTo>
                  <a:cubicBezTo>
                    <a:pt x="5862" y="22946"/>
                    <a:pt x="5630" y="23427"/>
                    <a:pt x="5327" y="23836"/>
                  </a:cubicBezTo>
                  <a:cubicBezTo>
                    <a:pt x="3973" y="25832"/>
                    <a:pt x="2156" y="27595"/>
                    <a:pt x="1070" y="29697"/>
                  </a:cubicBezTo>
                  <a:cubicBezTo>
                    <a:pt x="1" y="31799"/>
                    <a:pt x="90" y="34489"/>
                    <a:pt x="1978" y="34739"/>
                  </a:cubicBezTo>
                  <a:cubicBezTo>
                    <a:pt x="2070" y="34751"/>
                    <a:pt x="2164" y="34756"/>
                    <a:pt x="2258" y="34756"/>
                  </a:cubicBezTo>
                  <a:cubicBezTo>
                    <a:pt x="3727" y="34756"/>
                    <a:pt x="5405" y="33367"/>
                    <a:pt x="6610" y="31978"/>
                  </a:cubicBezTo>
                  <a:cubicBezTo>
                    <a:pt x="7411" y="31051"/>
                    <a:pt x="8142" y="30071"/>
                    <a:pt x="8783" y="29038"/>
                  </a:cubicBezTo>
                  <a:cubicBezTo>
                    <a:pt x="9104" y="28539"/>
                    <a:pt x="9424" y="28005"/>
                    <a:pt x="9905" y="27667"/>
                  </a:cubicBezTo>
                  <a:cubicBezTo>
                    <a:pt x="10216" y="27450"/>
                    <a:pt x="10528" y="27358"/>
                    <a:pt x="10825" y="27358"/>
                  </a:cubicBezTo>
                  <a:cubicBezTo>
                    <a:pt x="11482" y="27358"/>
                    <a:pt x="12063" y="27809"/>
                    <a:pt x="12382" y="28361"/>
                  </a:cubicBezTo>
                  <a:cubicBezTo>
                    <a:pt x="12845" y="29163"/>
                    <a:pt x="13130" y="30178"/>
                    <a:pt x="14003" y="30481"/>
                  </a:cubicBezTo>
                  <a:cubicBezTo>
                    <a:pt x="14153" y="30529"/>
                    <a:pt x="14316" y="30552"/>
                    <a:pt x="14486" y="30552"/>
                  </a:cubicBezTo>
                  <a:cubicBezTo>
                    <a:pt x="15321" y="30552"/>
                    <a:pt x="16342" y="30004"/>
                    <a:pt x="17067" y="29234"/>
                  </a:cubicBezTo>
                  <a:cubicBezTo>
                    <a:pt x="17940" y="28326"/>
                    <a:pt x="18474" y="27168"/>
                    <a:pt x="18866" y="26045"/>
                  </a:cubicBezTo>
                  <a:cubicBezTo>
                    <a:pt x="19400" y="24513"/>
                    <a:pt x="19703" y="22928"/>
                    <a:pt x="19757" y="21307"/>
                  </a:cubicBezTo>
                  <a:cubicBezTo>
                    <a:pt x="19775" y="20220"/>
                    <a:pt x="19846" y="18813"/>
                    <a:pt x="20897" y="18100"/>
                  </a:cubicBezTo>
                  <a:cubicBezTo>
                    <a:pt x="21250" y="17849"/>
                    <a:pt x="21596" y="17765"/>
                    <a:pt x="21941" y="17765"/>
                  </a:cubicBezTo>
                  <a:cubicBezTo>
                    <a:pt x="22662" y="17765"/>
                    <a:pt x="23377" y="18136"/>
                    <a:pt x="24139" y="18136"/>
                  </a:cubicBezTo>
                  <a:cubicBezTo>
                    <a:pt x="24151" y="18136"/>
                    <a:pt x="24163" y="18136"/>
                    <a:pt x="24175" y="18136"/>
                  </a:cubicBezTo>
                  <a:cubicBezTo>
                    <a:pt x="26010" y="18100"/>
                    <a:pt x="27738" y="15891"/>
                    <a:pt x="28789" y="13985"/>
                  </a:cubicBezTo>
                  <a:cubicBezTo>
                    <a:pt x="31122" y="9656"/>
                    <a:pt x="33135" y="1"/>
                    <a:pt x="33135"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1" name="Google Shape;2971;p8"/>
            <p:cNvSpPr/>
            <p:nvPr/>
          </p:nvSpPr>
          <p:spPr>
            <a:xfrm>
              <a:off x="7827351" y="-591544"/>
              <a:ext cx="1727789" cy="1846845"/>
            </a:xfrm>
            <a:custGeom>
              <a:rect b="b" l="l" r="r" t="t"/>
              <a:pathLst>
                <a:path extrusionOk="0" h="34810" w="32566">
                  <a:moveTo>
                    <a:pt x="30837" y="0"/>
                  </a:moveTo>
                  <a:cubicBezTo>
                    <a:pt x="27203" y="3207"/>
                    <a:pt x="1" y="33634"/>
                    <a:pt x="1" y="33634"/>
                  </a:cubicBezTo>
                  <a:cubicBezTo>
                    <a:pt x="54" y="33812"/>
                    <a:pt x="161" y="33990"/>
                    <a:pt x="268" y="34150"/>
                  </a:cubicBezTo>
                  <a:cubicBezTo>
                    <a:pt x="553" y="34507"/>
                    <a:pt x="945" y="34738"/>
                    <a:pt x="1408" y="34792"/>
                  </a:cubicBezTo>
                  <a:cubicBezTo>
                    <a:pt x="1499" y="34804"/>
                    <a:pt x="1592" y="34809"/>
                    <a:pt x="1685" y="34809"/>
                  </a:cubicBezTo>
                  <a:cubicBezTo>
                    <a:pt x="3140" y="34809"/>
                    <a:pt x="4817" y="33420"/>
                    <a:pt x="6022" y="32031"/>
                  </a:cubicBezTo>
                  <a:cubicBezTo>
                    <a:pt x="6824" y="31104"/>
                    <a:pt x="7554" y="30124"/>
                    <a:pt x="8195" y="29091"/>
                  </a:cubicBezTo>
                  <a:cubicBezTo>
                    <a:pt x="8516" y="28592"/>
                    <a:pt x="8837" y="28058"/>
                    <a:pt x="9318" y="27720"/>
                  </a:cubicBezTo>
                  <a:cubicBezTo>
                    <a:pt x="9628" y="27503"/>
                    <a:pt x="9942" y="27411"/>
                    <a:pt x="10240" y="27411"/>
                  </a:cubicBezTo>
                  <a:cubicBezTo>
                    <a:pt x="10901" y="27411"/>
                    <a:pt x="11487" y="27862"/>
                    <a:pt x="11794" y="28414"/>
                  </a:cubicBezTo>
                  <a:cubicBezTo>
                    <a:pt x="12257" y="29198"/>
                    <a:pt x="12524" y="30231"/>
                    <a:pt x="13433" y="30534"/>
                  </a:cubicBezTo>
                  <a:cubicBezTo>
                    <a:pt x="13583" y="30582"/>
                    <a:pt x="13745" y="30605"/>
                    <a:pt x="13914" y="30605"/>
                  </a:cubicBezTo>
                  <a:cubicBezTo>
                    <a:pt x="14746" y="30605"/>
                    <a:pt x="15754" y="30057"/>
                    <a:pt x="16479" y="29287"/>
                  </a:cubicBezTo>
                  <a:cubicBezTo>
                    <a:pt x="17352" y="28379"/>
                    <a:pt x="17886" y="27221"/>
                    <a:pt x="18278" y="26098"/>
                  </a:cubicBezTo>
                  <a:cubicBezTo>
                    <a:pt x="18813" y="24566"/>
                    <a:pt x="19115" y="22981"/>
                    <a:pt x="19169" y="21360"/>
                  </a:cubicBezTo>
                  <a:cubicBezTo>
                    <a:pt x="19187" y="20273"/>
                    <a:pt x="19258" y="18866"/>
                    <a:pt x="20309" y="18153"/>
                  </a:cubicBezTo>
                  <a:cubicBezTo>
                    <a:pt x="20668" y="17902"/>
                    <a:pt x="21016" y="17818"/>
                    <a:pt x="21361" y="17818"/>
                  </a:cubicBezTo>
                  <a:cubicBezTo>
                    <a:pt x="22082" y="17818"/>
                    <a:pt x="22789" y="18189"/>
                    <a:pt x="23551" y="18189"/>
                  </a:cubicBezTo>
                  <a:cubicBezTo>
                    <a:pt x="23563" y="18189"/>
                    <a:pt x="23575" y="18189"/>
                    <a:pt x="23587" y="18189"/>
                  </a:cubicBezTo>
                  <a:cubicBezTo>
                    <a:pt x="25422" y="18153"/>
                    <a:pt x="27150" y="15944"/>
                    <a:pt x="28201" y="14038"/>
                  </a:cubicBezTo>
                  <a:cubicBezTo>
                    <a:pt x="30552" y="9709"/>
                    <a:pt x="32565" y="54"/>
                    <a:pt x="32565" y="54"/>
                  </a:cubicBezTo>
                  <a:lnTo>
                    <a:pt x="3083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2" name="Google Shape;2972;p8"/>
            <p:cNvSpPr/>
            <p:nvPr/>
          </p:nvSpPr>
          <p:spPr>
            <a:xfrm>
              <a:off x="8950187" y="-532017"/>
              <a:ext cx="499088" cy="30294"/>
            </a:xfrm>
            <a:custGeom>
              <a:rect b="b" l="l" r="r" t="t"/>
              <a:pathLst>
                <a:path extrusionOk="0" h="571" w="9407">
                  <a:moveTo>
                    <a:pt x="107" y="1"/>
                  </a:moveTo>
                  <a:cubicBezTo>
                    <a:pt x="54" y="1"/>
                    <a:pt x="0" y="54"/>
                    <a:pt x="0" y="108"/>
                  </a:cubicBezTo>
                  <a:cubicBezTo>
                    <a:pt x="0" y="179"/>
                    <a:pt x="36" y="214"/>
                    <a:pt x="107" y="232"/>
                  </a:cubicBezTo>
                  <a:cubicBezTo>
                    <a:pt x="1817" y="268"/>
                    <a:pt x="3278" y="339"/>
                    <a:pt x="4685" y="393"/>
                  </a:cubicBezTo>
                  <a:cubicBezTo>
                    <a:pt x="6093" y="464"/>
                    <a:pt x="7536" y="517"/>
                    <a:pt x="9264" y="571"/>
                  </a:cubicBezTo>
                  <a:cubicBezTo>
                    <a:pt x="9406" y="571"/>
                    <a:pt x="9406" y="339"/>
                    <a:pt x="9264" y="339"/>
                  </a:cubicBezTo>
                  <a:cubicBezTo>
                    <a:pt x="7553" y="304"/>
                    <a:pt x="6093" y="232"/>
                    <a:pt x="4685" y="179"/>
                  </a:cubicBezTo>
                  <a:cubicBezTo>
                    <a:pt x="3278" y="108"/>
                    <a:pt x="1817" y="54"/>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3" name="Google Shape;2973;p8"/>
            <p:cNvSpPr/>
            <p:nvPr/>
          </p:nvSpPr>
          <p:spPr>
            <a:xfrm>
              <a:off x="8599553" y="-405377"/>
              <a:ext cx="675815" cy="52047"/>
            </a:xfrm>
            <a:custGeom>
              <a:rect b="b" l="l" r="r" t="t"/>
              <a:pathLst>
                <a:path extrusionOk="0" h="981" w="12738">
                  <a:moveTo>
                    <a:pt x="107" y="1"/>
                  </a:moveTo>
                  <a:cubicBezTo>
                    <a:pt x="53" y="1"/>
                    <a:pt x="0" y="54"/>
                    <a:pt x="0" y="108"/>
                  </a:cubicBezTo>
                  <a:cubicBezTo>
                    <a:pt x="0" y="179"/>
                    <a:pt x="53" y="232"/>
                    <a:pt x="107" y="232"/>
                  </a:cubicBezTo>
                  <a:lnTo>
                    <a:pt x="125" y="232"/>
                  </a:lnTo>
                  <a:cubicBezTo>
                    <a:pt x="1443" y="232"/>
                    <a:pt x="9816" y="749"/>
                    <a:pt x="12613" y="981"/>
                  </a:cubicBezTo>
                  <a:cubicBezTo>
                    <a:pt x="12684" y="981"/>
                    <a:pt x="12737" y="927"/>
                    <a:pt x="12737" y="874"/>
                  </a:cubicBezTo>
                  <a:cubicBezTo>
                    <a:pt x="12737" y="802"/>
                    <a:pt x="12702" y="749"/>
                    <a:pt x="12630" y="749"/>
                  </a:cubicBezTo>
                  <a:cubicBezTo>
                    <a:pt x="9834" y="517"/>
                    <a:pt x="1443" y="1"/>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4" name="Google Shape;2974;p8"/>
            <p:cNvSpPr/>
            <p:nvPr/>
          </p:nvSpPr>
          <p:spPr>
            <a:xfrm>
              <a:off x="8574936" y="-252263"/>
              <a:ext cx="533150" cy="54859"/>
            </a:xfrm>
            <a:custGeom>
              <a:rect b="b" l="l" r="r" t="t"/>
              <a:pathLst>
                <a:path extrusionOk="0" h="1034" w="10049">
                  <a:moveTo>
                    <a:pt x="126" y="1"/>
                  </a:moveTo>
                  <a:cubicBezTo>
                    <a:pt x="72" y="1"/>
                    <a:pt x="19" y="54"/>
                    <a:pt x="1" y="108"/>
                  </a:cubicBezTo>
                  <a:cubicBezTo>
                    <a:pt x="1" y="161"/>
                    <a:pt x="36" y="215"/>
                    <a:pt x="108" y="232"/>
                  </a:cubicBezTo>
                  <a:lnTo>
                    <a:pt x="1105" y="321"/>
                  </a:lnTo>
                  <a:cubicBezTo>
                    <a:pt x="4241" y="624"/>
                    <a:pt x="6717" y="874"/>
                    <a:pt x="9941" y="1034"/>
                  </a:cubicBezTo>
                  <a:cubicBezTo>
                    <a:pt x="9995" y="1034"/>
                    <a:pt x="10048" y="981"/>
                    <a:pt x="10048" y="927"/>
                  </a:cubicBezTo>
                  <a:cubicBezTo>
                    <a:pt x="10048" y="874"/>
                    <a:pt x="10012" y="820"/>
                    <a:pt x="9941" y="820"/>
                  </a:cubicBezTo>
                  <a:cubicBezTo>
                    <a:pt x="6717" y="642"/>
                    <a:pt x="4241" y="410"/>
                    <a:pt x="1123" y="108"/>
                  </a:cubicBezTo>
                  <a:lnTo>
                    <a:pt x="126" y="1"/>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5" name="Google Shape;2975;p8"/>
            <p:cNvSpPr/>
            <p:nvPr/>
          </p:nvSpPr>
          <p:spPr>
            <a:xfrm>
              <a:off x="8535252" y="-32036"/>
              <a:ext cx="382845" cy="26527"/>
            </a:xfrm>
            <a:custGeom>
              <a:rect b="b" l="l" r="r" t="t"/>
              <a:pathLst>
                <a:path extrusionOk="0" h="500" w="7216">
                  <a:moveTo>
                    <a:pt x="161" y="1"/>
                  </a:moveTo>
                  <a:cubicBezTo>
                    <a:pt x="1" y="1"/>
                    <a:pt x="1" y="232"/>
                    <a:pt x="161" y="232"/>
                  </a:cubicBezTo>
                  <a:cubicBezTo>
                    <a:pt x="1550" y="250"/>
                    <a:pt x="2602" y="303"/>
                    <a:pt x="3617" y="357"/>
                  </a:cubicBezTo>
                  <a:cubicBezTo>
                    <a:pt x="4650" y="410"/>
                    <a:pt x="5701" y="464"/>
                    <a:pt x="7109" y="499"/>
                  </a:cubicBezTo>
                  <a:cubicBezTo>
                    <a:pt x="7162" y="481"/>
                    <a:pt x="7215" y="446"/>
                    <a:pt x="7215" y="375"/>
                  </a:cubicBezTo>
                  <a:cubicBezTo>
                    <a:pt x="7215" y="321"/>
                    <a:pt x="7162" y="268"/>
                    <a:pt x="7109" y="268"/>
                  </a:cubicBezTo>
                  <a:cubicBezTo>
                    <a:pt x="5701" y="232"/>
                    <a:pt x="4650" y="179"/>
                    <a:pt x="3635" y="143"/>
                  </a:cubicBezTo>
                  <a:cubicBezTo>
                    <a:pt x="2602" y="90"/>
                    <a:pt x="1550" y="36"/>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6" name="Google Shape;2976;p8"/>
            <p:cNvSpPr/>
            <p:nvPr/>
          </p:nvSpPr>
          <p:spPr>
            <a:xfrm>
              <a:off x="8151565" y="105003"/>
              <a:ext cx="632309" cy="37881"/>
            </a:xfrm>
            <a:custGeom>
              <a:rect b="b" l="l" r="r" t="t"/>
              <a:pathLst>
                <a:path extrusionOk="0" h="714" w="11918">
                  <a:moveTo>
                    <a:pt x="125" y="1"/>
                  </a:moveTo>
                  <a:cubicBezTo>
                    <a:pt x="53" y="1"/>
                    <a:pt x="0" y="54"/>
                    <a:pt x="0" y="107"/>
                  </a:cubicBezTo>
                  <a:cubicBezTo>
                    <a:pt x="0" y="179"/>
                    <a:pt x="53" y="232"/>
                    <a:pt x="107" y="232"/>
                  </a:cubicBezTo>
                  <a:cubicBezTo>
                    <a:pt x="3581" y="428"/>
                    <a:pt x="7963" y="606"/>
                    <a:pt x="11793" y="713"/>
                  </a:cubicBezTo>
                  <a:cubicBezTo>
                    <a:pt x="11847" y="713"/>
                    <a:pt x="11900" y="660"/>
                    <a:pt x="11900" y="606"/>
                  </a:cubicBezTo>
                  <a:cubicBezTo>
                    <a:pt x="11918" y="535"/>
                    <a:pt x="11864" y="482"/>
                    <a:pt x="11793" y="482"/>
                  </a:cubicBezTo>
                  <a:cubicBezTo>
                    <a:pt x="7963" y="393"/>
                    <a:pt x="3599" y="214"/>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7" name="Google Shape;2977;p8"/>
            <p:cNvSpPr/>
            <p:nvPr/>
          </p:nvSpPr>
          <p:spPr>
            <a:xfrm>
              <a:off x="8000307" y="264642"/>
              <a:ext cx="621009" cy="64409"/>
            </a:xfrm>
            <a:custGeom>
              <a:rect b="b" l="l" r="r" t="t"/>
              <a:pathLst>
                <a:path extrusionOk="0" h="1214" w="11705">
                  <a:moveTo>
                    <a:pt x="354" y="1"/>
                  </a:moveTo>
                  <a:cubicBezTo>
                    <a:pt x="279" y="1"/>
                    <a:pt x="209" y="1"/>
                    <a:pt x="143" y="2"/>
                  </a:cubicBezTo>
                  <a:cubicBezTo>
                    <a:pt x="1" y="2"/>
                    <a:pt x="1" y="216"/>
                    <a:pt x="143" y="216"/>
                  </a:cubicBezTo>
                  <a:cubicBezTo>
                    <a:pt x="203" y="215"/>
                    <a:pt x="267" y="215"/>
                    <a:pt x="335" y="215"/>
                  </a:cubicBezTo>
                  <a:cubicBezTo>
                    <a:pt x="1715" y="215"/>
                    <a:pt x="4746" y="398"/>
                    <a:pt x="11384" y="1196"/>
                  </a:cubicBezTo>
                  <a:lnTo>
                    <a:pt x="11527" y="1214"/>
                  </a:lnTo>
                  <a:lnTo>
                    <a:pt x="11544" y="1214"/>
                  </a:lnTo>
                  <a:cubicBezTo>
                    <a:pt x="11687" y="1214"/>
                    <a:pt x="11705" y="1000"/>
                    <a:pt x="11544" y="982"/>
                  </a:cubicBezTo>
                  <a:lnTo>
                    <a:pt x="11402" y="964"/>
                  </a:lnTo>
                  <a:cubicBezTo>
                    <a:pt x="4793" y="170"/>
                    <a:pt x="1744" y="1"/>
                    <a:pt x="354"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8" name="Google Shape;2978;p8"/>
            <p:cNvSpPr/>
            <p:nvPr/>
          </p:nvSpPr>
          <p:spPr>
            <a:xfrm>
              <a:off x="7969112" y="408366"/>
              <a:ext cx="540684" cy="43558"/>
            </a:xfrm>
            <a:custGeom>
              <a:rect b="b" l="l" r="r" t="t"/>
              <a:pathLst>
                <a:path extrusionOk="0" h="821" w="10191">
                  <a:moveTo>
                    <a:pt x="126" y="1"/>
                  </a:moveTo>
                  <a:cubicBezTo>
                    <a:pt x="72" y="1"/>
                    <a:pt x="19" y="54"/>
                    <a:pt x="1" y="108"/>
                  </a:cubicBezTo>
                  <a:cubicBezTo>
                    <a:pt x="1" y="161"/>
                    <a:pt x="54" y="215"/>
                    <a:pt x="108" y="233"/>
                  </a:cubicBezTo>
                  <a:cubicBezTo>
                    <a:pt x="3403" y="482"/>
                    <a:pt x="6735" y="678"/>
                    <a:pt x="10030" y="820"/>
                  </a:cubicBezTo>
                  <a:lnTo>
                    <a:pt x="10048" y="820"/>
                  </a:lnTo>
                  <a:cubicBezTo>
                    <a:pt x="10191" y="820"/>
                    <a:pt x="10191" y="607"/>
                    <a:pt x="10048" y="607"/>
                  </a:cubicBezTo>
                  <a:cubicBezTo>
                    <a:pt x="6753" y="446"/>
                    <a:pt x="3421" y="250"/>
                    <a:pt x="12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79" name="Google Shape;2979;p8"/>
            <p:cNvSpPr/>
            <p:nvPr/>
          </p:nvSpPr>
          <p:spPr>
            <a:xfrm>
              <a:off x="8107105" y="604029"/>
              <a:ext cx="247714" cy="25573"/>
            </a:xfrm>
            <a:custGeom>
              <a:rect b="b" l="l" r="r" t="t"/>
              <a:pathLst>
                <a:path extrusionOk="0" h="482" w="4669">
                  <a:moveTo>
                    <a:pt x="161" y="1"/>
                  </a:moveTo>
                  <a:cubicBezTo>
                    <a:pt x="1" y="1"/>
                    <a:pt x="1" y="214"/>
                    <a:pt x="161" y="214"/>
                  </a:cubicBezTo>
                  <a:cubicBezTo>
                    <a:pt x="1123" y="232"/>
                    <a:pt x="1960" y="303"/>
                    <a:pt x="2762" y="357"/>
                  </a:cubicBezTo>
                  <a:cubicBezTo>
                    <a:pt x="3368" y="410"/>
                    <a:pt x="3938" y="446"/>
                    <a:pt x="4526" y="482"/>
                  </a:cubicBezTo>
                  <a:cubicBezTo>
                    <a:pt x="4668" y="482"/>
                    <a:pt x="4668" y="250"/>
                    <a:pt x="4526" y="250"/>
                  </a:cubicBezTo>
                  <a:cubicBezTo>
                    <a:pt x="3956" y="232"/>
                    <a:pt x="3385" y="179"/>
                    <a:pt x="2780" y="143"/>
                  </a:cubicBezTo>
                  <a:cubicBezTo>
                    <a:pt x="1960" y="72"/>
                    <a:pt x="1123" y="1"/>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0" name="Google Shape;2980;p8"/>
            <p:cNvSpPr/>
            <p:nvPr/>
          </p:nvSpPr>
          <p:spPr>
            <a:xfrm>
              <a:off x="8010706" y="751466"/>
              <a:ext cx="233495" cy="23663"/>
            </a:xfrm>
            <a:custGeom>
              <a:rect b="b" l="l" r="r" t="t"/>
              <a:pathLst>
                <a:path extrusionOk="0" h="446" w="4401">
                  <a:moveTo>
                    <a:pt x="4276" y="1"/>
                  </a:moveTo>
                  <a:cubicBezTo>
                    <a:pt x="3492" y="107"/>
                    <a:pt x="2637" y="125"/>
                    <a:pt x="1818" y="143"/>
                  </a:cubicBezTo>
                  <a:cubicBezTo>
                    <a:pt x="1248" y="161"/>
                    <a:pt x="660" y="179"/>
                    <a:pt x="108" y="214"/>
                  </a:cubicBezTo>
                  <a:cubicBezTo>
                    <a:pt x="54" y="214"/>
                    <a:pt x="1" y="268"/>
                    <a:pt x="1" y="339"/>
                  </a:cubicBezTo>
                  <a:cubicBezTo>
                    <a:pt x="1" y="393"/>
                    <a:pt x="54" y="446"/>
                    <a:pt x="108" y="446"/>
                  </a:cubicBezTo>
                  <a:lnTo>
                    <a:pt x="125" y="446"/>
                  </a:lnTo>
                  <a:cubicBezTo>
                    <a:pt x="678" y="410"/>
                    <a:pt x="1248" y="393"/>
                    <a:pt x="1818" y="375"/>
                  </a:cubicBezTo>
                  <a:cubicBezTo>
                    <a:pt x="2637" y="357"/>
                    <a:pt x="3510" y="321"/>
                    <a:pt x="4294" y="232"/>
                  </a:cubicBezTo>
                  <a:cubicBezTo>
                    <a:pt x="4365" y="214"/>
                    <a:pt x="4401" y="161"/>
                    <a:pt x="4401" y="107"/>
                  </a:cubicBezTo>
                  <a:cubicBezTo>
                    <a:pt x="4383" y="36"/>
                    <a:pt x="4330" y="1"/>
                    <a:pt x="427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1" name="Google Shape;2981;p8"/>
            <p:cNvSpPr/>
            <p:nvPr/>
          </p:nvSpPr>
          <p:spPr>
            <a:xfrm>
              <a:off x="7917172" y="847706"/>
              <a:ext cx="242939" cy="46529"/>
            </a:xfrm>
            <a:custGeom>
              <a:rect b="b" l="l" r="r" t="t"/>
              <a:pathLst>
                <a:path extrusionOk="0" h="877" w="4579">
                  <a:moveTo>
                    <a:pt x="4458" y="0"/>
                  </a:moveTo>
                  <a:cubicBezTo>
                    <a:pt x="4451" y="0"/>
                    <a:pt x="4443" y="1"/>
                    <a:pt x="4436" y="4"/>
                  </a:cubicBezTo>
                  <a:cubicBezTo>
                    <a:pt x="3492" y="200"/>
                    <a:pt x="2548" y="360"/>
                    <a:pt x="1603" y="449"/>
                  </a:cubicBezTo>
                  <a:cubicBezTo>
                    <a:pt x="1069" y="520"/>
                    <a:pt x="588" y="574"/>
                    <a:pt x="143" y="645"/>
                  </a:cubicBezTo>
                  <a:cubicBezTo>
                    <a:pt x="0" y="663"/>
                    <a:pt x="18" y="877"/>
                    <a:pt x="160" y="877"/>
                  </a:cubicBezTo>
                  <a:lnTo>
                    <a:pt x="178" y="859"/>
                  </a:lnTo>
                  <a:cubicBezTo>
                    <a:pt x="624" y="805"/>
                    <a:pt x="1105" y="734"/>
                    <a:pt x="1621" y="681"/>
                  </a:cubicBezTo>
                  <a:cubicBezTo>
                    <a:pt x="2619" y="556"/>
                    <a:pt x="3652" y="413"/>
                    <a:pt x="4489" y="235"/>
                  </a:cubicBezTo>
                  <a:cubicBezTo>
                    <a:pt x="4543" y="217"/>
                    <a:pt x="4578" y="146"/>
                    <a:pt x="4561" y="93"/>
                  </a:cubicBezTo>
                  <a:cubicBezTo>
                    <a:pt x="4561" y="46"/>
                    <a:pt x="4507" y="0"/>
                    <a:pt x="445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2" name="Google Shape;2982;p8"/>
            <p:cNvSpPr/>
            <p:nvPr/>
          </p:nvSpPr>
          <p:spPr>
            <a:xfrm>
              <a:off x="9412766" y="-492810"/>
              <a:ext cx="46901" cy="281245"/>
            </a:xfrm>
            <a:custGeom>
              <a:rect b="b" l="l" r="r" t="t"/>
              <a:pathLst>
                <a:path extrusionOk="0" h="5301" w="884">
                  <a:moveTo>
                    <a:pt x="123" y="1"/>
                  </a:moveTo>
                  <a:cubicBezTo>
                    <a:pt x="62" y="1"/>
                    <a:pt x="1" y="41"/>
                    <a:pt x="10" y="117"/>
                  </a:cubicBezTo>
                  <a:cubicBezTo>
                    <a:pt x="188" y="1827"/>
                    <a:pt x="260" y="2255"/>
                    <a:pt x="331" y="2664"/>
                  </a:cubicBezTo>
                  <a:cubicBezTo>
                    <a:pt x="402" y="3074"/>
                    <a:pt x="473" y="3502"/>
                    <a:pt x="651" y="5194"/>
                  </a:cubicBezTo>
                  <a:cubicBezTo>
                    <a:pt x="651" y="5247"/>
                    <a:pt x="705" y="5301"/>
                    <a:pt x="758" y="5301"/>
                  </a:cubicBezTo>
                  <a:lnTo>
                    <a:pt x="776" y="5301"/>
                  </a:lnTo>
                  <a:cubicBezTo>
                    <a:pt x="830" y="5283"/>
                    <a:pt x="883" y="5230"/>
                    <a:pt x="865" y="5176"/>
                  </a:cubicBezTo>
                  <a:cubicBezTo>
                    <a:pt x="687" y="3466"/>
                    <a:pt x="616" y="3038"/>
                    <a:pt x="545" y="2629"/>
                  </a:cubicBezTo>
                  <a:cubicBezTo>
                    <a:pt x="491" y="2219"/>
                    <a:pt x="420" y="1809"/>
                    <a:pt x="242" y="99"/>
                  </a:cubicBezTo>
                  <a:cubicBezTo>
                    <a:pt x="233" y="32"/>
                    <a:pt x="178" y="1"/>
                    <a:pt x="12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3" name="Google Shape;2983;p8"/>
            <p:cNvSpPr/>
            <p:nvPr/>
          </p:nvSpPr>
          <p:spPr>
            <a:xfrm>
              <a:off x="9276258" y="-381928"/>
              <a:ext cx="78468" cy="476593"/>
            </a:xfrm>
            <a:custGeom>
              <a:rect b="b" l="l" r="r" t="t"/>
              <a:pathLst>
                <a:path extrusionOk="0" h="8983" w="1479">
                  <a:moveTo>
                    <a:pt x="128" y="1"/>
                  </a:moveTo>
                  <a:cubicBezTo>
                    <a:pt x="121" y="1"/>
                    <a:pt x="114" y="2"/>
                    <a:pt x="107" y="4"/>
                  </a:cubicBezTo>
                  <a:cubicBezTo>
                    <a:pt x="36" y="22"/>
                    <a:pt x="0" y="75"/>
                    <a:pt x="18" y="129"/>
                  </a:cubicBezTo>
                  <a:cubicBezTo>
                    <a:pt x="463" y="2926"/>
                    <a:pt x="1158" y="7629"/>
                    <a:pt x="1247" y="8876"/>
                  </a:cubicBezTo>
                  <a:cubicBezTo>
                    <a:pt x="1247" y="8929"/>
                    <a:pt x="1301" y="8983"/>
                    <a:pt x="1354" y="8983"/>
                  </a:cubicBezTo>
                  <a:lnTo>
                    <a:pt x="1372" y="8983"/>
                  </a:lnTo>
                  <a:cubicBezTo>
                    <a:pt x="1425" y="8983"/>
                    <a:pt x="1479" y="8929"/>
                    <a:pt x="1479" y="8858"/>
                  </a:cubicBezTo>
                  <a:cubicBezTo>
                    <a:pt x="1372" y="7611"/>
                    <a:pt x="677" y="2890"/>
                    <a:pt x="232" y="93"/>
                  </a:cubicBezTo>
                  <a:cubicBezTo>
                    <a:pt x="216" y="47"/>
                    <a:pt x="174"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4" name="Google Shape;2984;p8"/>
            <p:cNvSpPr/>
            <p:nvPr/>
          </p:nvSpPr>
          <p:spPr>
            <a:xfrm>
              <a:off x="9123144" y="-242820"/>
              <a:ext cx="95499" cy="541638"/>
            </a:xfrm>
            <a:custGeom>
              <a:rect b="b" l="l" r="r" t="t"/>
              <a:pathLst>
                <a:path extrusionOk="0" h="10209" w="1800">
                  <a:moveTo>
                    <a:pt x="107" y="1"/>
                  </a:moveTo>
                  <a:cubicBezTo>
                    <a:pt x="36" y="1"/>
                    <a:pt x="0" y="72"/>
                    <a:pt x="0" y="126"/>
                  </a:cubicBezTo>
                  <a:cubicBezTo>
                    <a:pt x="446" y="3599"/>
                    <a:pt x="926" y="6468"/>
                    <a:pt x="1568" y="10102"/>
                  </a:cubicBezTo>
                  <a:cubicBezTo>
                    <a:pt x="1568" y="10155"/>
                    <a:pt x="1621" y="10209"/>
                    <a:pt x="1675" y="10209"/>
                  </a:cubicBezTo>
                  <a:lnTo>
                    <a:pt x="1693" y="10209"/>
                  </a:lnTo>
                  <a:cubicBezTo>
                    <a:pt x="1764" y="10191"/>
                    <a:pt x="1799" y="10137"/>
                    <a:pt x="1782" y="10066"/>
                  </a:cubicBezTo>
                  <a:cubicBezTo>
                    <a:pt x="1158" y="6432"/>
                    <a:pt x="677" y="3582"/>
                    <a:pt x="232" y="90"/>
                  </a:cubicBezTo>
                  <a:cubicBezTo>
                    <a:pt x="214" y="37"/>
                    <a:pt x="160" y="1"/>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5" name="Google Shape;2985;p8"/>
            <p:cNvSpPr/>
            <p:nvPr/>
          </p:nvSpPr>
          <p:spPr>
            <a:xfrm>
              <a:off x="8941646" y="-49968"/>
              <a:ext cx="59634" cy="405499"/>
            </a:xfrm>
            <a:custGeom>
              <a:rect b="b" l="l" r="r" t="t"/>
              <a:pathLst>
                <a:path extrusionOk="0" h="7643" w="1124">
                  <a:moveTo>
                    <a:pt x="108" y="0"/>
                  </a:moveTo>
                  <a:cubicBezTo>
                    <a:pt x="36" y="0"/>
                    <a:pt x="1" y="53"/>
                    <a:pt x="1" y="125"/>
                  </a:cubicBezTo>
                  <a:cubicBezTo>
                    <a:pt x="143" y="1514"/>
                    <a:pt x="286" y="2690"/>
                    <a:pt x="446" y="3830"/>
                  </a:cubicBezTo>
                  <a:cubicBezTo>
                    <a:pt x="606" y="4970"/>
                    <a:pt x="767" y="6164"/>
                    <a:pt x="892" y="7553"/>
                  </a:cubicBezTo>
                  <a:cubicBezTo>
                    <a:pt x="892" y="7607"/>
                    <a:pt x="945" y="7642"/>
                    <a:pt x="998" y="7642"/>
                  </a:cubicBezTo>
                  <a:lnTo>
                    <a:pt x="1016" y="7642"/>
                  </a:lnTo>
                  <a:cubicBezTo>
                    <a:pt x="1070" y="7642"/>
                    <a:pt x="1123" y="7589"/>
                    <a:pt x="1123" y="7518"/>
                  </a:cubicBezTo>
                  <a:cubicBezTo>
                    <a:pt x="981" y="6128"/>
                    <a:pt x="838" y="4952"/>
                    <a:pt x="678" y="3812"/>
                  </a:cubicBezTo>
                  <a:cubicBezTo>
                    <a:pt x="517" y="2672"/>
                    <a:pt x="357" y="1479"/>
                    <a:pt x="232" y="107"/>
                  </a:cubicBezTo>
                  <a:cubicBezTo>
                    <a:pt x="215" y="36"/>
                    <a:pt x="161" y="0"/>
                    <a:pt x="10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6" name="Google Shape;2986;p8"/>
            <p:cNvSpPr/>
            <p:nvPr/>
          </p:nvSpPr>
          <p:spPr>
            <a:xfrm>
              <a:off x="8799885" y="99326"/>
              <a:ext cx="55814" cy="363002"/>
            </a:xfrm>
            <a:custGeom>
              <a:rect b="b" l="l" r="r" t="t"/>
              <a:pathLst>
                <a:path extrusionOk="0" h="6842" w="1052">
                  <a:moveTo>
                    <a:pt x="108" y="1"/>
                  </a:moveTo>
                  <a:cubicBezTo>
                    <a:pt x="54" y="1"/>
                    <a:pt x="1" y="54"/>
                    <a:pt x="18" y="125"/>
                  </a:cubicBezTo>
                  <a:cubicBezTo>
                    <a:pt x="143" y="1355"/>
                    <a:pt x="339" y="2904"/>
                    <a:pt x="535" y="4383"/>
                  </a:cubicBezTo>
                  <a:cubicBezTo>
                    <a:pt x="624" y="5202"/>
                    <a:pt x="731" y="6004"/>
                    <a:pt x="820" y="6735"/>
                  </a:cubicBezTo>
                  <a:cubicBezTo>
                    <a:pt x="838" y="6806"/>
                    <a:pt x="874" y="6841"/>
                    <a:pt x="945" y="6841"/>
                  </a:cubicBezTo>
                  <a:cubicBezTo>
                    <a:pt x="1016" y="6824"/>
                    <a:pt x="1052" y="6770"/>
                    <a:pt x="1052" y="6717"/>
                  </a:cubicBezTo>
                  <a:cubicBezTo>
                    <a:pt x="963" y="5969"/>
                    <a:pt x="856" y="5167"/>
                    <a:pt x="749" y="4365"/>
                  </a:cubicBezTo>
                  <a:cubicBezTo>
                    <a:pt x="553" y="2869"/>
                    <a:pt x="357" y="1337"/>
                    <a:pt x="232" y="108"/>
                  </a:cubicBezTo>
                  <a:cubicBezTo>
                    <a:pt x="232" y="36"/>
                    <a:pt x="179" y="1"/>
                    <a:pt x="10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7" name="Google Shape;2987;p8"/>
            <p:cNvSpPr/>
            <p:nvPr/>
          </p:nvSpPr>
          <p:spPr>
            <a:xfrm>
              <a:off x="8636373" y="289047"/>
              <a:ext cx="102131" cy="619364"/>
            </a:xfrm>
            <a:custGeom>
              <a:rect b="b" l="l" r="r" t="t"/>
              <a:pathLst>
                <a:path extrusionOk="0" h="11674" w="1925">
                  <a:moveTo>
                    <a:pt x="135" y="1"/>
                  </a:moveTo>
                  <a:cubicBezTo>
                    <a:pt x="126" y="1"/>
                    <a:pt x="117" y="2"/>
                    <a:pt x="108" y="5"/>
                  </a:cubicBezTo>
                  <a:cubicBezTo>
                    <a:pt x="36" y="5"/>
                    <a:pt x="1" y="77"/>
                    <a:pt x="19" y="130"/>
                  </a:cubicBezTo>
                  <a:cubicBezTo>
                    <a:pt x="304" y="1609"/>
                    <a:pt x="1533" y="8681"/>
                    <a:pt x="1693" y="11567"/>
                  </a:cubicBezTo>
                  <a:cubicBezTo>
                    <a:pt x="1711" y="11620"/>
                    <a:pt x="1747" y="11674"/>
                    <a:pt x="1818" y="11674"/>
                  </a:cubicBezTo>
                  <a:cubicBezTo>
                    <a:pt x="1871" y="11674"/>
                    <a:pt x="1925" y="11620"/>
                    <a:pt x="1925" y="11549"/>
                  </a:cubicBezTo>
                  <a:cubicBezTo>
                    <a:pt x="1747" y="8645"/>
                    <a:pt x="517" y="1573"/>
                    <a:pt x="232" y="94"/>
                  </a:cubicBezTo>
                  <a:cubicBezTo>
                    <a:pt x="218" y="35"/>
                    <a:pt x="178" y="1"/>
                    <a:pt x="13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8" name="Google Shape;2988;p8"/>
            <p:cNvSpPr/>
            <p:nvPr/>
          </p:nvSpPr>
          <p:spPr>
            <a:xfrm>
              <a:off x="8519601" y="422160"/>
              <a:ext cx="92263" cy="599681"/>
            </a:xfrm>
            <a:custGeom>
              <a:rect b="b" l="l" r="r" t="t"/>
              <a:pathLst>
                <a:path extrusionOk="0" h="11303" w="1739">
                  <a:moveTo>
                    <a:pt x="118" y="1"/>
                  </a:moveTo>
                  <a:cubicBezTo>
                    <a:pt x="60" y="1"/>
                    <a:pt x="1" y="46"/>
                    <a:pt x="11" y="133"/>
                  </a:cubicBezTo>
                  <a:cubicBezTo>
                    <a:pt x="403" y="3429"/>
                    <a:pt x="1026" y="7989"/>
                    <a:pt x="1525" y="11213"/>
                  </a:cubicBezTo>
                  <a:cubicBezTo>
                    <a:pt x="1525" y="11267"/>
                    <a:pt x="1578" y="11302"/>
                    <a:pt x="1632" y="11302"/>
                  </a:cubicBezTo>
                  <a:lnTo>
                    <a:pt x="1650" y="11302"/>
                  </a:lnTo>
                  <a:cubicBezTo>
                    <a:pt x="1703" y="11285"/>
                    <a:pt x="1739" y="11231"/>
                    <a:pt x="1739" y="11178"/>
                  </a:cubicBezTo>
                  <a:cubicBezTo>
                    <a:pt x="1240" y="7953"/>
                    <a:pt x="634" y="3411"/>
                    <a:pt x="224" y="97"/>
                  </a:cubicBezTo>
                  <a:cubicBezTo>
                    <a:pt x="216" y="32"/>
                    <a:pt x="167" y="1"/>
                    <a:pt x="11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89" name="Google Shape;2989;p8"/>
            <p:cNvSpPr/>
            <p:nvPr/>
          </p:nvSpPr>
          <p:spPr>
            <a:xfrm>
              <a:off x="8355186" y="605992"/>
              <a:ext cx="50668" cy="263683"/>
            </a:xfrm>
            <a:custGeom>
              <a:rect b="b" l="l" r="r" t="t"/>
              <a:pathLst>
                <a:path extrusionOk="0" h="4970" w="955">
                  <a:moveTo>
                    <a:pt x="128" y="1"/>
                  </a:moveTo>
                  <a:cubicBezTo>
                    <a:pt x="64" y="1"/>
                    <a:pt x="0" y="46"/>
                    <a:pt x="10" y="124"/>
                  </a:cubicBezTo>
                  <a:cubicBezTo>
                    <a:pt x="81" y="730"/>
                    <a:pt x="188" y="1389"/>
                    <a:pt x="313" y="2083"/>
                  </a:cubicBezTo>
                  <a:cubicBezTo>
                    <a:pt x="473" y="2992"/>
                    <a:pt x="651" y="3936"/>
                    <a:pt x="723" y="4880"/>
                  </a:cubicBezTo>
                  <a:cubicBezTo>
                    <a:pt x="723" y="4934"/>
                    <a:pt x="776" y="4969"/>
                    <a:pt x="829" y="4969"/>
                  </a:cubicBezTo>
                  <a:lnTo>
                    <a:pt x="847" y="4969"/>
                  </a:lnTo>
                  <a:cubicBezTo>
                    <a:pt x="901" y="4969"/>
                    <a:pt x="954" y="4916"/>
                    <a:pt x="954" y="4845"/>
                  </a:cubicBezTo>
                  <a:cubicBezTo>
                    <a:pt x="865" y="3901"/>
                    <a:pt x="705" y="2956"/>
                    <a:pt x="544" y="2048"/>
                  </a:cubicBezTo>
                  <a:cubicBezTo>
                    <a:pt x="420" y="1353"/>
                    <a:pt x="295" y="694"/>
                    <a:pt x="242" y="106"/>
                  </a:cubicBezTo>
                  <a:cubicBezTo>
                    <a:pt x="233" y="33"/>
                    <a:pt x="181"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0" name="Google Shape;2990;p8"/>
            <p:cNvSpPr/>
            <p:nvPr/>
          </p:nvSpPr>
          <p:spPr>
            <a:xfrm>
              <a:off x="8230933" y="757143"/>
              <a:ext cx="17986" cy="212697"/>
            </a:xfrm>
            <a:custGeom>
              <a:rect b="b" l="l" r="r" t="t"/>
              <a:pathLst>
                <a:path extrusionOk="0" h="4009" w="339">
                  <a:moveTo>
                    <a:pt x="143" y="0"/>
                  </a:moveTo>
                  <a:cubicBezTo>
                    <a:pt x="72" y="0"/>
                    <a:pt x="18" y="54"/>
                    <a:pt x="18" y="107"/>
                  </a:cubicBezTo>
                  <a:cubicBezTo>
                    <a:pt x="0" y="856"/>
                    <a:pt x="0" y="1604"/>
                    <a:pt x="54" y="2334"/>
                  </a:cubicBezTo>
                  <a:cubicBezTo>
                    <a:pt x="90" y="2833"/>
                    <a:pt x="107" y="3350"/>
                    <a:pt x="107" y="3902"/>
                  </a:cubicBezTo>
                  <a:cubicBezTo>
                    <a:pt x="107" y="3955"/>
                    <a:pt x="161" y="4009"/>
                    <a:pt x="232" y="4009"/>
                  </a:cubicBezTo>
                  <a:cubicBezTo>
                    <a:pt x="285" y="4009"/>
                    <a:pt x="339" y="3955"/>
                    <a:pt x="339" y="3902"/>
                  </a:cubicBezTo>
                  <a:cubicBezTo>
                    <a:pt x="339" y="3332"/>
                    <a:pt x="303" y="2815"/>
                    <a:pt x="285" y="2316"/>
                  </a:cubicBezTo>
                  <a:cubicBezTo>
                    <a:pt x="232" y="1586"/>
                    <a:pt x="214" y="856"/>
                    <a:pt x="250" y="125"/>
                  </a:cubicBezTo>
                  <a:cubicBezTo>
                    <a:pt x="250" y="54"/>
                    <a:pt x="196" y="18"/>
                    <a:pt x="1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1" name="Google Shape;2991;p8"/>
            <p:cNvSpPr/>
            <p:nvPr/>
          </p:nvSpPr>
          <p:spPr>
            <a:xfrm>
              <a:off x="7829261" y="917844"/>
              <a:ext cx="277531" cy="274135"/>
            </a:xfrm>
            <a:custGeom>
              <a:rect b="b" l="l" r="r" t="t"/>
              <a:pathLst>
                <a:path extrusionOk="0" h="5167" w="5231">
                  <a:moveTo>
                    <a:pt x="5068" y="0"/>
                  </a:moveTo>
                  <a:cubicBezTo>
                    <a:pt x="5041" y="0"/>
                    <a:pt x="5013" y="11"/>
                    <a:pt x="4988" y="36"/>
                  </a:cubicBezTo>
                  <a:cubicBezTo>
                    <a:pt x="4258" y="784"/>
                    <a:pt x="3367" y="1657"/>
                    <a:pt x="2530" y="2494"/>
                  </a:cubicBezTo>
                  <a:cubicBezTo>
                    <a:pt x="1675" y="3349"/>
                    <a:pt x="784" y="4222"/>
                    <a:pt x="36" y="4970"/>
                  </a:cubicBezTo>
                  <a:cubicBezTo>
                    <a:pt x="0" y="5024"/>
                    <a:pt x="0" y="5095"/>
                    <a:pt x="36" y="5130"/>
                  </a:cubicBezTo>
                  <a:cubicBezTo>
                    <a:pt x="72" y="5148"/>
                    <a:pt x="89" y="5166"/>
                    <a:pt x="125" y="5166"/>
                  </a:cubicBezTo>
                  <a:cubicBezTo>
                    <a:pt x="143" y="5166"/>
                    <a:pt x="179" y="5148"/>
                    <a:pt x="196" y="5130"/>
                  </a:cubicBezTo>
                  <a:cubicBezTo>
                    <a:pt x="945" y="4382"/>
                    <a:pt x="1835" y="3509"/>
                    <a:pt x="2673" y="2654"/>
                  </a:cubicBezTo>
                  <a:cubicBezTo>
                    <a:pt x="3528" y="1817"/>
                    <a:pt x="4401" y="944"/>
                    <a:pt x="5149" y="196"/>
                  </a:cubicBezTo>
                  <a:cubicBezTo>
                    <a:pt x="5231" y="114"/>
                    <a:pt x="5155" y="0"/>
                    <a:pt x="506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2" name="Google Shape;2992;p8"/>
            <p:cNvSpPr/>
            <p:nvPr/>
          </p:nvSpPr>
          <p:spPr>
            <a:xfrm>
              <a:off x="8012616" y="901821"/>
              <a:ext cx="109877" cy="314722"/>
            </a:xfrm>
            <a:custGeom>
              <a:rect b="b" l="l" r="r" t="t"/>
              <a:pathLst>
                <a:path extrusionOk="0" h="5932" w="2071">
                  <a:moveTo>
                    <a:pt x="1948" y="0"/>
                  </a:moveTo>
                  <a:cubicBezTo>
                    <a:pt x="1907" y="0"/>
                    <a:pt x="1863" y="22"/>
                    <a:pt x="1835" y="70"/>
                  </a:cubicBezTo>
                  <a:cubicBezTo>
                    <a:pt x="1425" y="1264"/>
                    <a:pt x="642" y="3598"/>
                    <a:pt x="18" y="5789"/>
                  </a:cubicBezTo>
                  <a:cubicBezTo>
                    <a:pt x="0" y="5842"/>
                    <a:pt x="18" y="5913"/>
                    <a:pt x="89" y="5931"/>
                  </a:cubicBezTo>
                  <a:lnTo>
                    <a:pt x="125" y="5931"/>
                  </a:lnTo>
                  <a:cubicBezTo>
                    <a:pt x="161" y="5931"/>
                    <a:pt x="214" y="5896"/>
                    <a:pt x="232" y="5860"/>
                  </a:cubicBezTo>
                  <a:cubicBezTo>
                    <a:pt x="855" y="3669"/>
                    <a:pt x="1639" y="1335"/>
                    <a:pt x="2049" y="142"/>
                  </a:cubicBezTo>
                  <a:cubicBezTo>
                    <a:pt x="2071" y="54"/>
                    <a:pt x="2012" y="0"/>
                    <a:pt x="194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3" name="Google Shape;2993;p8"/>
            <p:cNvSpPr/>
            <p:nvPr/>
          </p:nvSpPr>
          <p:spPr>
            <a:xfrm>
              <a:off x="8145888" y="852375"/>
              <a:ext cx="24618" cy="243151"/>
            </a:xfrm>
            <a:custGeom>
              <a:rect b="b" l="l" r="r" t="t"/>
              <a:pathLst>
                <a:path extrusionOk="0" h="4583" w="464">
                  <a:moveTo>
                    <a:pt x="142" y="0"/>
                  </a:moveTo>
                  <a:cubicBezTo>
                    <a:pt x="131" y="0"/>
                    <a:pt x="119" y="2"/>
                    <a:pt x="107" y="5"/>
                  </a:cubicBezTo>
                  <a:cubicBezTo>
                    <a:pt x="54" y="5"/>
                    <a:pt x="0" y="76"/>
                    <a:pt x="18" y="129"/>
                  </a:cubicBezTo>
                  <a:cubicBezTo>
                    <a:pt x="232" y="1109"/>
                    <a:pt x="160" y="2998"/>
                    <a:pt x="0" y="4458"/>
                  </a:cubicBezTo>
                  <a:cubicBezTo>
                    <a:pt x="0" y="4512"/>
                    <a:pt x="36" y="4565"/>
                    <a:pt x="107" y="4583"/>
                  </a:cubicBezTo>
                  <a:cubicBezTo>
                    <a:pt x="178" y="4583"/>
                    <a:pt x="214" y="4530"/>
                    <a:pt x="232" y="4476"/>
                  </a:cubicBezTo>
                  <a:cubicBezTo>
                    <a:pt x="374" y="3122"/>
                    <a:pt x="463" y="1145"/>
                    <a:pt x="250" y="94"/>
                  </a:cubicBezTo>
                  <a:cubicBezTo>
                    <a:pt x="235" y="35"/>
                    <a:pt x="196" y="0"/>
                    <a:pt x="14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4" name="Google Shape;2994;p8"/>
            <p:cNvSpPr/>
            <p:nvPr/>
          </p:nvSpPr>
          <p:spPr>
            <a:xfrm>
              <a:off x="8081586" y="-725506"/>
              <a:ext cx="1644864" cy="1663274"/>
            </a:xfrm>
            <a:custGeom>
              <a:rect b="b" l="l" r="r" t="t"/>
              <a:pathLst>
                <a:path extrusionOk="0" h="31350" w="31003">
                  <a:moveTo>
                    <a:pt x="30730" y="1"/>
                  </a:moveTo>
                  <a:cubicBezTo>
                    <a:pt x="30696" y="1"/>
                    <a:pt x="30660" y="10"/>
                    <a:pt x="30624" y="31"/>
                  </a:cubicBezTo>
                  <a:cubicBezTo>
                    <a:pt x="30570" y="67"/>
                    <a:pt x="23854" y="4770"/>
                    <a:pt x="18243" y="10506"/>
                  </a:cubicBezTo>
                  <a:cubicBezTo>
                    <a:pt x="11242" y="17650"/>
                    <a:pt x="215" y="30904"/>
                    <a:pt x="108" y="31028"/>
                  </a:cubicBezTo>
                  <a:cubicBezTo>
                    <a:pt x="1" y="31153"/>
                    <a:pt x="90" y="31349"/>
                    <a:pt x="268" y="31349"/>
                  </a:cubicBezTo>
                  <a:cubicBezTo>
                    <a:pt x="321" y="31349"/>
                    <a:pt x="375" y="31331"/>
                    <a:pt x="411" y="31278"/>
                  </a:cubicBezTo>
                  <a:cubicBezTo>
                    <a:pt x="517" y="31153"/>
                    <a:pt x="11527" y="17899"/>
                    <a:pt x="18510" y="10773"/>
                  </a:cubicBezTo>
                  <a:cubicBezTo>
                    <a:pt x="24104" y="5073"/>
                    <a:pt x="30784" y="388"/>
                    <a:pt x="30855" y="352"/>
                  </a:cubicBezTo>
                  <a:cubicBezTo>
                    <a:pt x="31003" y="219"/>
                    <a:pt x="30894" y="1"/>
                    <a:pt x="307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5" name="Google Shape;2995;p8"/>
            <p:cNvSpPr/>
            <p:nvPr/>
          </p:nvSpPr>
          <p:spPr>
            <a:xfrm>
              <a:off x="9459612" y="-767471"/>
              <a:ext cx="322309" cy="247820"/>
            </a:xfrm>
            <a:custGeom>
              <a:rect b="b" l="l" r="r" t="t"/>
              <a:pathLst>
                <a:path extrusionOk="0" h="4671" w="6075">
                  <a:moveTo>
                    <a:pt x="5719" y="1"/>
                  </a:moveTo>
                  <a:cubicBezTo>
                    <a:pt x="5225" y="1"/>
                    <a:pt x="0" y="4670"/>
                    <a:pt x="0" y="4670"/>
                  </a:cubicBezTo>
                  <a:lnTo>
                    <a:pt x="6039" y="430"/>
                  </a:lnTo>
                  <a:cubicBezTo>
                    <a:pt x="6075" y="235"/>
                    <a:pt x="5950" y="39"/>
                    <a:pt x="5736" y="3"/>
                  </a:cubicBezTo>
                  <a:cubicBezTo>
                    <a:pt x="5731" y="1"/>
                    <a:pt x="5726" y="1"/>
                    <a:pt x="57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6" name="Google Shape;2996;p8"/>
            <p:cNvSpPr/>
            <p:nvPr/>
          </p:nvSpPr>
          <p:spPr>
            <a:xfrm>
              <a:off x="9171317" y="-743703"/>
              <a:ext cx="633318" cy="994357"/>
            </a:xfrm>
            <a:custGeom>
              <a:rect b="b" l="l" r="r" t="t"/>
              <a:pathLst>
                <a:path extrusionOk="0" h="18742" w="11937">
                  <a:moveTo>
                    <a:pt x="8801" y="0"/>
                  </a:moveTo>
                  <a:lnTo>
                    <a:pt x="8231" y="18"/>
                  </a:lnTo>
                  <a:cubicBezTo>
                    <a:pt x="7839" y="2423"/>
                    <a:pt x="5755" y="3492"/>
                    <a:pt x="5755" y="3492"/>
                  </a:cubicBezTo>
                  <a:cubicBezTo>
                    <a:pt x="1533" y="5184"/>
                    <a:pt x="1070" y="6912"/>
                    <a:pt x="1016" y="7803"/>
                  </a:cubicBezTo>
                  <a:cubicBezTo>
                    <a:pt x="927" y="9086"/>
                    <a:pt x="2459" y="9175"/>
                    <a:pt x="2459" y="9175"/>
                  </a:cubicBezTo>
                  <a:cubicBezTo>
                    <a:pt x="268" y="11134"/>
                    <a:pt x="1" y="12559"/>
                    <a:pt x="464" y="13272"/>
                  </a:cubicBezTo>
                  <a:cubicBezTo>
                    <a:pt x="856" y="13878"/>
                    <a:pt x="1497" y="14287"/>
                    <a:pt x="2210" y="14412"/>
                  </a:cubicBezTo>
                  <a:cubicBezTo>
                    <a:pt x="1368" y="15415"/>
                    <a:pt x="1629" y="18741"/>
                    <a:pt x="3327" y="18741"/>
                  </a:cubicBezTo>
                  <a:cubicBezTo>
                    <a:pt x="3498" y="18741"/>
                    <a:pt x="3683" y="18708"/>
                    <a:pt x="3884" y="18634"/>
                  </a:cubicBezTo>
                  <a:cubicBezTo>
                    <a:pt x="6093" y="17832"/>
                    <a:pt x="6164" y="14572"/>
                    <a:pt x="6164" y="14572"/>
                  </a:cubicBezTo>
                  <a:cubicBezTo>
                    <a:pt x="6262" y="14578"/>
                    <a:pt x="6357" y="14580"/>
                    <a:pt x="6450" y="14580"/>
                  </a:cubicBezTo>
                  <a:cubicBezTo>
                    <a:pt x="7653" y="14580"/>
                    <a:pt x="8502" y="14140"/>
                    <a:pt x="8783" y="12934"/>
                  </a:cubicBezTo>
                  <a:cubicBezTo>
                    <a:pt x="9318" y="10707"/>
                    <a:pt x="8498" y="9567"/>
                    <a:pt x="8498" y="9424"/>
                  </a:cubicBezTo>
                  <a:cubicBezTo>
                    <a:pt x="11936" y="8035"/>
                    <a:pt x="9496" y="5149"/>
                    <a:pt x="8854" y="3260"/>
                  </a:cubicBezTo>
                  <a:cubicBezTo>
                    <a:pt x="8213" y="1354"/>
                    <a:pt x="8801" y="0"/>
                    <a:pt x="880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7" name="Google Shape;2997;p8"/>
            <p:cNvSpPr/>
            <p:nvPr/>
          </p:nvSpPr>
          <p:spPr>
            <a:xfrm>
              <a:off x="9377379" y="-752033"/>
              <a:ext cx="254293" cy="819328"/>
            </a:xfrm>
            <a:custGeom>
              <a:rect b="b" l="l" r="r" t="t"/>
              <a:pathLst>
                <a:path extrusionOk="0" h="15443" w="4793">
                  <a:moveTo>
                    <a:pt x="4659" y="0"/>
                  </a:moveTo>
                  <a:cubicBezTo>
                    <a:pt x="4621" y="0"/>
                    <a:pt x="4586" y="30"/>
                    <a:pt x="4561" y="68"/>
                  </a:cubicBezTo>
                  <a:cubicBezTo>
                    <a:pt x="4543" y="157"/>
                    <a:pt x="1924" y="7889"/>
                    <a:pt x="18" y="15317"/>
                  </a:cubicBezTo>
                  <a:cubicBezTo>
                    <a:pt x="0" y="15371"/>
                    <a:pt x="36" y="15424"/>
                    <a:pt x="107" y="15442"/>
                  </a:cubicBezTo>
                  <a:lnTo>
                    <a:pt x="125" y="15442"/>
                  </a:lnTo>
                  <a:cubicBezTo>
                    <a:pt x="178" y="15442"/>
                    <a:pt x="214" y="15406"/>
                    <a:pt x="232" y="15371"/>
                  </a:cubicBezTo>
                  <a:cubicBezTo>
                    <a:pt x="2138" y="7942"/>
                    <a:pt x="4739" y="211"/>
                    <a:pt x="4774" y="139"/>
                  </a:cubicBezTo>
                  <a:cubicBezTo>
                    <a:pt x="4792" y="86"/>
                    <a:pt x="4757" y="33"/>
                    <a:pt x="4703" y="15"/>
                  </a:cubicBezTo>
                  <a:cubicBezTo>
                    <a:pt x="4688" y="5"/>
                    <a:pt x="4673" y="0"/>
                    <a:pt x="465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8" name="Google Shape;2998;p8"/>
            <p:cNvSpPr/>
            <p:nvPr/>
          </p:nvSpPr>
          <p:spPr>
            <a:xfrm>
              <a:off x="9462371" y="-523476"/>
              <a:ext cx="140914" cy="109665"/>
            </a:xfrm>
            <a:custGeom>
              <a:rect b="b" l="l" r="r" t="t"/>
              <a:pathLst>
                <a:path extrusionOk="0" h="2067" w="2656">
                  <a:moveTo>
                    <a:pt x="1747" y="0"/>
                  </a:moveTo>
                  <a:cubicBezTo>
                    <a:pt x="1712" y="0"/>
                    <a:pt x="1676" y="0"/>
                    <a:pt x="1640" y="36"/>
                  </a:cubicBezTo>
                  <a:lnTo>
                    <a:pt x="73" y="1532"/>
                  </a:lnTo>
                  <a:cubicBezTo>
                    <a:pt x="1" y="1604"/>
                    <a:pt x="69" y="1712"/>
                    <a:pt x="154" y="1712"/>
                  </a:cubicBezTo>
                  <a:cubicBezTo>
                    <a:pt x="174" y="1712"/>
                    <a:pt x="195" y="1706"/>
                    <a:pt x="215" y="1692"/>
                  </a:cubicBezTo>
                  <a:lnTo>
                    <a:pt x="1676" y="285"/>
                  </a:lnTo>
                  <a:lnTo>
                    <a:pt x="2424" y="1995"/>
                  </a:lnTo>
                  <a:cubicBezTo>
                    <a:pt x="2442" y="2049"/>
                    <a:pt x="2478" y="2067"/>
                    <a:pt x="2531" y="2067"/>
                  </a:cubicBezTo>
                  <a:cubicBezTo>
                    <a:pt x="2602" y="2067"/>
                    <a:pt x="2656" y="1995"/>
                    <a:pt x="2620" y="1924"/>
                  </a:cubicBezTo>
                  <a:lnTo>
                    <a:pt x="1819" y="71"/>
                  </a:lnTo>
                  <a:cubicBezTo>
                    <a:pt x="1801" y="36"/>
                    <a:pt x="1783" y="0"/>
                    <a:pt x="17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999" name="Google Shape;2999;p8"/>
            <p:cNvSpPr/>
            <p:nvPr/>
          </p:nvSpPr>
          <p:spPr>
            <a:xfrm>
              <a:off x="9408574" y="-346222"/>
              <a:ext cx="131417" cy="101600"/>
            </a:xfrm>
            <a:custGeom>
              <a:rect b="b" l="l" r="r" t="t"/>
              <a:pathLst>
                <a:path extrusionOk="0" h="1915" w="2477">
                  <a:moveTo>
                    <a:pt x="1665" y="0"/>
                  </a:moveTo>
                  <a:cubicBezTo>
                    <a:pt x="1643" y="0"/>
                    <a:pt x="1621" y="8"/>
                    <a:pt x="1603" y="26"/>
                  </a:cubicBezTo>
                  <a:lnTo>
                    <a:pt x="54" y="1469"/>
                  </a:lnTo>
                  <a:cubicBezTo>
                    <a:pt x="0" y="1522"/>
                    <a:pt x="0" y="1576"/>
                    <a:pt x="54" y="1629"/>
                  </a:cubicBezTo>
                  <a:cubicBezTo>
                    <a:pt x="71" y="1647"/>
                    <a:pt x="98" y="1656"/>
                    <a:pt x="125" y="1656"/>
                  </a:cubicBezTo>
                  <a:cubicBezTo>
                    <a:pt x="151" y="1656"/>
                    <a:pt x="178" y="1647"/>
                    <a:pt x="196" y="1629"/>
                  </a:cubicBezTo>
                  <a:lnTo>
                    <a:pt x="1639" y="293"/>
                  </a:lnTo>
                  <a:lnTo>
                    <a:pt x="2245" y="1843"/>
                  </a:lnTo>
                  <a:cubicBezTo>
                    <a:pt x="2262" y="1896"/>
                    <a:pt x="2316" y="1914"/>
                    <a:pt x="2352" y="1914"/>
                  </a:cubicBezTo>
                  <a:lnTo>
                    <a:pt x="2387" y="1914"/>
                  </a:lnTo>
                  <a:cubicBezTo>
                    <a:pt x="2441" y="1896"/>
                    <a:pt x="2476" y="1825"/>
                    <a:pt x="2441" y="1772"/>
                  </a:cubicBezTo>
                  <a:lnTo>
                    <a:pt x="1782" y="79"/>
                  </a:lnTo>
                  <a:cubicBezTo>
                    <a:pt x="1758" y="32"/>
                    <a:pt x="1710" y="0"/>
                    <a:pt x="1665"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0" name="Google Shape;3000;p8"/>
            <p:cNvSpPr/>
            <p:nvPr/>
          </p:nvSpPr>
          <p:spPr>
            <a:xfrm>
              <a:off x="9365442" y="-177563"/>
              <a:ext cx="132001" cy="102131"/>
            </a:xfrm>
            <a:custGeom>
              <a:rect b="b" l="l" r="r" t="t"/>
              <a:pathLst>
                <a:path extrusionOk="0" h="1925" w="2488">
                  <a:moveTo>
                    <a:pt x="1543" y="0"/>
                  </a:moveTo>
                  <a:cubicBezTo>
                    <a:pt x="1508" y="0"/>
                    <a:pt x="1472" y="0"/>
                    <a:pt x="1454" y="36"/>
                  </a:cubicBezTo>
                  <a:lnTo>
                    <a:pt x="83" y="1514"/>
                  </a:lnTo>
                  <a:cubicBezTo>
                    <a:pt x="1" y="1582"/>
                    <a:pt x="76" y="1692"/>
                    <a:pt x="155" y="1692"/>
                  </a:cubicBezTo>
                  <a:cubicBezTo>
                    <a:pt x="179" y="1692"/>
                    <a:pt x="204" y="1682"/>
                    <a:pt x="225" y="1657"/>
                  </a:cubicBezTo>
                  <a:lnTo>
                    <a:pt x="1508" y="285"/>
                  </a:lnTo>
                  <a:lnTo>
                    <a:pt x="2274" y="1871"/>
                  </a:lnTo>
                  <a:cubicBezTo>
                    <a:pt x="2292" y="1906"/>
                    <a:pt x="2327" y="1924"/>
                    <a:pt x="2363" y="1924"/>
                  </a:cubicBezTo>
                  <a:lnTo>
                    <a:pt x="2416" y="1924"/>
                  </a:lnTo>
                  <a:cubicBezTo>
                    <a:pt x="2470" y="1888"/>
                    <a:pt x="2488" y="1835"/>
                    <a:pt x="2452" y="1782"/>
                  </a:cubicBezTo>
                  <a:lnTo>
                    <a:pt x="1633" y="54"/>
                  </a:lnTo>
                  <a:cubicBezTo>
                    <a:pt x="1615" y="36"/>
                    <a:pt x="1579" y="0"/>
                    <a:pt x="15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1" name="Google Shape;3001;p8"/>
            <p:cNvSpPr/>
            <p:nvPr/>
          </p:nvSpPr>
          <p:spPr>
            <a:xfrm>
              <a:off x="9304588" y="-356196"/>
              <a:ext cx="32204" cy="23663"/>
            </a:xfrm>
            <a:custGeom>
              <a:rect b="b" l="l" r="r" t="t"/>
              <a:pathLst>
                <a:path extrusionOk="0" h="446" w="607">
                  <a:moveTo>
                    <a:pt x="321" y="0"/>
                  </a:moveTo>
                  <a:cubicBezTo>
                    <a:pt x="36" y="0"/>
                    <a:pt x="0" y="446"/>
                    <a:pt x="286"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2" name="Google Shape;3002;p8"/>
            <p:cNvSpPr/>
            <p:nvPr/>
          </p:nvSpPr>
          <p:spPr>
            <a:xfrm>
              <a:off x="9372657" y="-411054"/>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3" name="Google Shape;3003;p8"/>
            <p:cNvSpPr/>
            <p:nvPr/>
          </p:nvSpPr>
          <p:spPr>
            <a:xfrm>
              <a:off x="9328198" y="-209714"/>
              <a:ext cx="32204" cy="23663"/>
            </a:xfrm>
            <a:custGeom>
              <a:rect b="b" l="l" r="r" t="t"/>
              <a:pathLst>
                <a:path extrusionOk="0" h="446" w="607">
                  <a:moveTo>
                    <a:pt x="322" y="0"/>
                  </a:moveTo>
                  <a:cubicBezTo>
                    <a:pt x="36" y="0"/>
                    <a:pt x="1" y="446"/>
                    <a:pt x="286" y="446"/>
                  </a:cubicBezTo>
                  <a:cubicBezTo>
                    <a:pt x="571" y="446"/>
                    <a:pt x="607" y="0"/>
                    <a:pt x="3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4" name="Google Shape;3004;p8"/>
            <p:cNvSpPr/>
            <p:nvPr/>
          </p:nvSpPr>
          <p:spPr>
            <a:xfrm>
              <a:off x="9239385" y="-100104"/>
              <a:ext cx="32151" cy="23716"/>
            </a:xfrm>
            <a:custGeom>
              <a:rect b="b" l="l" r="r" t="t"/>
              <a:pathLst>
                <a:path extrusionOk="0" h="447" w="606">
                  <a:moveTo>
                    <a:pt x="321" y="1"/>
                  </a:moveTo>
                  <a:cubicBezTo>
                    <a:pt x="54"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5" name="Google Shape;3005;p8"/>
            <p:cNvSpPr/>
            <p:nvPr/>
          </p:nvSpPr>
          <p:spPr>
            <a:xfrm>
              <a:off x="9311220" y="-15006"/>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6" name="Google Shape;3006;p8"/>
            <p:cNvSpPr/>
            <p:nvPr/>
          </p:nvSpPr>
          <p:spPr>
            <a:xfrm>
              <a:off x="9311220" y="145642"/>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7" name="Google Shape;3007;p8"/>
            <p:cNvSpPr/>
            <p:nvPr/>
          </p:nvSpPr>
          <p:spPr>
            <a:xfrm>
              <a:off x="9406665" y="114446"/>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8" name="Google Shape;3008;p8"/>
            <p:cNvSpPr/>
            <p:nvPr/>
          </p:nvSpPr>
          <p:spPr>
            <a:xfrm>
              <a:off x="9437860" y="-32036"/>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09" name="Google Shape;3009;p8"/>
            <p:cNvSpPr/>
            <p:nvPr/>
          </p:nvSpPr>
          <p:spPr>
            <a:xfrm>
              <a:off x="9577711" y="-42435"/>
              <a:ext cx="32204" cy="23663"/>
            </a:xfrm>
            <a:custGeom>
              <a:rect b="b" l="l" r="r" t="t"/>
              <a:pathLst>
                <a:path extrusionOk="0" h="446" w="607">
                  <a:moveTo>
                    <a:pt x="321" y="1"/>
                  </a:moveTo>
                  <a:cubicBezTo>
                    <a:pt x="36" y="1"/>
                    <a:pt x="1" y="446"/>
                    <a:pt x="286" y="446"/>
                  </a:cubicBezTo>
                  <a:cubicBezTo>
                    <a:pt x="553" y="446"/>
                    <a:pt x="607"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0" name="Google Shape;3010;p8"/>
            <p:cNvSpPr/>
            <p:nvPr/>
          </p:nvSpPr>
          <p:spPr>
            <a:xfrm>
              <a:off x="9522906" y="-195549"/>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1" name="Google Shape;3011;p8"/>
            <p:cNvSpPr/>
            <p:nvPr/>
          </p:nvSpPr>
          <p:spPr>
            <a:xfrm>
              <a:off x="9601373" y="-322189"/>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2" name="Google Shape;3012;p8"/>
            <p:cNvSpPr/>
            <p:nvPr/>
          </p:nvSpPr>
          <p:spPr>
            <a:xfrm>
              <a:off x="9635381" y="-411054"/>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3" name="Google Shape;3013;p8"/>
            <p:cNvSpPr/>
            <p:nvPr/>
          </p:nvSpPr>
          <p:spPr>
            <a:xfrm>
              <a:off x="9580576" y="-537694"/>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4" name="Google Shape;3014;p8"/>
            <p:cNvSpPr/>
            <p:nvPr/>
          </p:nvSpPr>
          <p:spPr>
            <a:xfrm>
              <a:off x="9444492" y="-523476"/>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5" name="Google Shape;3015;p8"/>
            <p:cNvSpPr/>
            <p:nvPr/>
          </p:nvSpPr>
          <p:spPr>
            <a:xfrm>
              <a:off x="9280024" y="-434663"/>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6" name="Google Shape;3016;p8"/>
            <p:cNvSpPr/>
            <p:nvPr/>
          </p:nvSpPr>
          <p:spPr>
            <a:xfrm>
              <a:off x="8594407" y="-787154"/>
              <a:ext cx="1058076" cy="525987"/>
            </a:xfrm>
            <a:custGeom>
              <a:rect b="b" l="l" r="r" t="t"/>
              <a:pathLst>
                <a:path extrusionOk="0" h="9914" w="19943">
                  <a:moveTo>
                    <a:pt x="10667" y="0"/>
                  </a:moveTo>
                  <a:cubicBezTo>
                    <a:pt x="9904" y="0"/>
                    <a:pt x="9404" y="229"/>
                    <a:pt x="9075" y="427"/>
                  </a:cubicBezTo>
                  <a:cubicBezTo>
                    <a:pt x="7989" y="1104"/>
                    <a:pt x="8790" y="2405"/>
                    <a:pt x="8790" y="2405"/>
                  </a:cubicBezTo>
                  <a:cubicBezTo>
                    <a:pt x="7922" y="2200"/>
                    <a:pt x="7196" y="2112"/>
                    <a:pt x="6597" y="2112"/>
                  </a:cubicBezTo>
                  <a:cubicBezTo>
                    <a:pt x="5216" y="2112"/>
                    <a:pt x="4507" y="2576"/>
                    <a:pt x="4283" y="3135"/>
                  </a:cubicBezTo>
                  <a:cubicBezTo>
                    <a:pt x="4016" y="3812"/>
                    <a:pt x="4052" y="4560"/>
                    <a:pt x="4355" y="5219"/>
                  </a:cubicBezTo>
                  <a:cubicBezTo>
                    <a:pt x="4321" y="5217"/>
                    <a:pt x="4287" y="5215"/>
                    <a:pt x="4252" y="5215"/>
                  </a:cubicBezTo>
                  <a:cubicBezTo>
                    <a:pt x="2793" y="5215"/>
                    <a:pt x="0" y="7709"/>
                    <a:pt x="1896" y="9014"/>
                  </a:cubicBezTo>
                  <a:cubicBezTo>
                    <a:pt x="2413" y="9373"/>
                    <a:pt x="2987" y="9504"/>
                    <a:pt x="3550" y="9504"/>
                  </a:cubicBezTo>
                  <a:cubicBezTo>
                    <a:pt x="5080" y="9504"/>
                    <a:pt x="6528" y="8533"/>
                    <a:pt x="6528" y="8533"/>
                  </a:cubicBezTo>
                  <a:cubicBezTo>
                    <a:pt x="7059" y="9397"/>
                    <a:pt x="7690" y="9913"/>
                    <a:pt x="8486" y="9913"/>
                  </a:cubicBezTo>
                  <a:cubicBezTo>
                    <a:pt x="8757" y="9913"/>
                    <a:pt x="9048" y="9853"/>
                    <a:pt x="9360" y="9726"/>
                  </a:cubicBezTo>
                  <a:cubicBezTo>
                    <a:pt x="11498" y="8871"/>
                    <a:pt x="11961" y="7553"/>
                    <a:pt x="12068" y="7464"/>
                  </a:cubicBezTo>
                  <a:cubicBezTo>
                    <a:pt x="12711" y="7879"/>
                    <a:pt x="13261" y="8052"/>
                    <a:pt x="13740" y="8052"/>
                  </a:cubicBezTo>
                  <a:cubicBezTo>
                    <a:pt x="15585" y="8052"/>
                    <a:pt x="16372" y="5477"/>
                    <a:pt x="17306" y="4204"/>
                  </a:cubicBezTo>
                  <a:cubicBezTo>
                    <a:pt x="18499" y="2583"/>
                    <a:pt x="19942" y="2262"/>
                    <a:pt x="19942" y="2262"/>
                  </a:cubicBezTo>
                  <a:lnTo>
                    <a:pt x="19604" y="1817"/>
                  </a:lnTo>
                  <a:cubicBezTo>
                    <a:pt x="18873" y="2179"/>
                    <a:pt x="18155" y="2300"/>
                    <a:pt x="17521" y="2300"/>
                  </a:cubicBezTo>
                  <a:cubicBezTo>
                    <a:pt x="16255" y="2300"/>
                    <a:pt x="15328" y="1817"/>
                    <a:pt x="15328" y="1817"/>
                  </a:cubicBezTo>
                  <a:cubicBezTo>
                    <a:pt x="13163" y="404"/>
                    <a:pt x="11682" y="0"/>
                    <a:pt x="106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7" name="Google Shape;3017;p8"/>
            <p:cNvSpPr/>
            <p:nvPr/>
          </p:nvSpPr>
          <p:spPr>
            <a:xfrm>
              <a:off x="8841480" y="-684389"/>
              <a:ext cx="813280" cy="280979"/>
            </a:xfrm>
            <a:custGeom>
              <a:rect b="b" l="l" r="r" t="t"/>
              <a:pathLst>
                <a:path extrusionOk="0" h="5296" w="15329">
                  <a:moveTo>
                    <a:pt x="15190" y="0"/>
                  </a:moveTo>
                  <a:cubicBezTo>
                    <a:pt x="15181" y="0"/>
                    <a:pt x="15171" y="2"/>
                    <a:pt x="15160" y="5"/>
                  </a:cubicBezTo>
                  <a:cubicBezTo>
                    <a:pt x="15071" y="22"/>
                    <a:pt x="7251" y="2356"/>
                    <a:pt x="90" y="5082"/>
                  </a:cubicBezTo>
                  <a:cubicBezTo>
                    <a:pt x="36" y="5100"/>
                    <a:pt x="0" y="5171"/>
                    <a:pt x="18" y="5224"/>
                  </a:cubicBezTo>
                  <a:cubicBezTo>
                    <a:pt x="36" y="5260"/>
                    <a:pt x="72" y="5295"/>
                    <a:pt x="125" y="5295"/>
                  </a:cubicBezTo>
                  <a:cubicBezTo>
                    <a:pt x="143" y="5295"/>
                    <a:pt x="143" y="5278"/>
                    <a:pt x="161" y="5278"/>
                  </a:cubicBezTo>
                  <a:cubicBezTo>
                    <a:pt x="7322" y="2552"/>
                    <a:pt x="15143" y="236"/>
                    <a:pt x="15214" y="201"/>
                  </a:cubicBezTo>
                  <a:cubicBezTo>
                    <a:pt x="15328" y="168"/>
                    <a:pt x="15293" y="0"/>
                    <a:pt x="151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8" name="Google Shape;3018;p8"/>
            <p:cNvSpPr/>
            <p:nvPr/>
          </p:nvSpPr>
          <p:spPr>
            <a:xfrm>
              <a:off x="9299867" y="-633351"/>
              <a:ext cx="124785" cy="125051"/>
            </a:xfrm>
            <a:custGeom>
              <a:rect b="b" l="l" r="r" t="t"/>
              <a:pathLst>
                <a:path extrusionOk="0" h="2357" w="2352">
                  <a:moveTo>
                    <a:pt x="98" y="0"/>
                  </a:moveTo>
                  <a:cubicBezTo>
                    <a:pt x="54" y="0"/>
                    <a:pt x="15" y="35"/>
                    <a:pt x="0" y="94"/>
                  </a:cubicBezTo>
                  <a:cubicBezTo>
                    <a:pt x="0" y="147"/>
                    <a:pt x="36" y="201"/>
                    <a:pt x="89" y="218"/>
                  </a:cubicBezTo>
                  <a:lnTo>
                    <a:pt x="2085" y="610"/>
                  </a:lnTo>
                  <a:lnTo>
                    <a:pt x="1105" y="2196"/>
                  </a:lnTo>
                  <a:cubicBezTo>
                    <a:pt x="1069" y="2249"/>
                    <a:pt x="1087" y="2320"/>
                    <a:pt x="1141" y="2338"/>
                  </a:cubicBezTo>
                  <a:cubicBezTo>
                    <a:pt x="1158" y="2356"/>
                    <a:pt x="1176" y="2356"/>
                    <a:pt x="1194" y="2356"/>
                  </a:cubicBezTo>
                  <a:cubicBezTo>
                    <a:pt x="1230" y="2356"/>
                    <a:pt x="1265" y="2338"/>
                    <a:pt x="1301" y="2303"/>
                  </a:cubicBezTo>
                  <a:lnTo>
                    <a:pt x="2352" y="575"/>
                  </a:lnTo>
                  <a:cubicBezTo>
                    <a:pt x="2352" y="557"/>
                    <a:pt x="2352" y="521"/>
                    <a:pt x="2352" y="486"/>
                  </a:cubicBezTo>
                  <a:cubicBezTo>
                    <a:pt x="2334" y="450"/>
                    <a:pt x="2298" y="432"/>
                    <a:pt x="2263" y="432"/>
                  </a:cubicBezTo>
                  <a:lnTo>
                    <a:pt x="125" y="5"/>
                  </a:lnTo>
                  <a:cubicBezTo>
                    <a:pt x="116" y="2"/>
                    <a:pt x="107" y="0"/>
                    <a:pt x="9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19" name="Google Shape;3019;p8"/>
            <p:cNvSpPr/>
            <p:nvPr/>
          </p:nvSpPr>
          <p:spPr>
            <a:xfrm>
              <a:off x="9123727" y="-577591"/>
              <a:ext cx="124202" cy="115554"/>
            </a:xfrm>
            <a:custGeom>
              <a:rect b="b" l="l" r="r" t="t"/>
              <a:pathLst>
                <a:path extrusionOk="0" h="2178" w="2341">
                  <a:moveTo>
                    <a:pt x="154" y="1"/>
                  </a:moveTo>
                  <a:cubicBezTo>
                    <a:pt x="36" y="1"/>
                    <a:pt x="0" y="184"/>
                    <a:pt x="132" y="201"/>
                  </a:cubicBezTo>
                  <a:lnTo>
                    <a:pt x="2056" y="610"/>
                  </a:lnTo>
                  <a:lnTo>
                    <a:pt x="1147" y="2018"/>
                  </a:lnTo>
                  <a:cubicBezTo>
                    <a:pt x="1094" y="2089"/>
                    <a:pt x="1147" y="2178"/>
                    <a:pt x="1236" y="2178"/>
                  </a:cubicBezTo>
                  <a:cubicBezTo>
                    <a:pt x="1254" y="2178"/>
                    <a:pt x="1290" y="2160"/>
                    <a:pt x="1307" y="2142"/>
                  </a:cubicBezTo>
                  <a:lnTo>
                    <a:pt x="2323" y="610"/>
                  </a:lnTo>
                  <a:cubicBezTo>
                    <a:pt x="2341" y="575"/>
                    <a:pt x="2341" y="539"/>
                    <a:pt x="2341" y="503"/>
                  </a:cubicBezTo>
                  <a:cubicBezTo>
                    <a:pt x="2323" y="468"/>
                    <a:pt x="2287" y="450"/>
                    <a:pt x="2252" y="450"/>
                  </a:cubicBezTo>
                  <a:lnTo>
                    <a:pt x="185" y="5"/>
                  </a:lnTo>
                  <a:cubicBezTo>
                    <a:pt x="174" y="2"/>
                    <a:pt x="164" y="1"/>
                    <a:pt x="15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0" name="Google Shape;3020;p8"/>
            <p:cNvSpPr/>
            <p:nvPr/>
          </p:nvSpPr>
          <p:spPr>
            <a:xfrm>
              <a:off x="8962443" y="-513289"/>
              <a:ext cx="118207" cy="114599"/>
            </a:xfrm>
            <a:custGeom>
              <a:rect b="b" l="l" r="r" t="t"/>
              <a:pathLst>
                <a:path extrusionOk="0" h="2160" w="2228">
                  <a:moveTo>
                    <a:pt x="104" y="1"/>
                  </a:moveTo>
                  <a:cubicBezTo>
                    <a:pt x="59" y="1"/>
                    <a:pt x="19" y="47"/>
                    <a:pt x="19" y="93"/>
                  </a:cubicBezTo>
                  <a:cubicBezTo>
                    <a:pt x="1" y="147"/>
                    <a:pt x="36" y="200"/>
                    <a:pt x="108" y="218"/>
                  </a:cubicBezTo>
                  <a:lnTo>
                    <a:pt x="1942" y="467"/>
                  </a:lnTo>
                  <a:lnTo>
                    <a:pt x="1105" y="1999"/>
                  </a:lnTo>
                  <a:cubicBezTo>
                    <a:pt x="1070" y="2053"/>
                    <a:pt x="1087" y="2106"/>
                    <a:pt x="1141" y="2142"/>
                  </a:cubicBezTo>
                  <a:cubicBezTo>
                    <a:pt x="1159" y="2142"/>
                    <a:pt x="1176" y="2160"/>
                    <a:pt x="1194" y="2160"/>
                  </a:cubicBezTo>
                  <a:cubicBezTo>
                    <a:pt x="1230" y="2160"/>
                    <a:pt x="1283" y="2142"/>
                    <a:pt x="1301" y="2106"/>
                  </a:cubicBezTo>
                  <a:lnTo>
                    <a:pt x="2228" y="432"/>
                  </a:lnTo>
                  <a:cubicBezTo>
                    <a:pt x="2228" y="396"/>
                    <a:pt x="2228" y="360"/>
                    <a:pt x="2228" y="325"/>
                  </a:cubicBezTo>
                  <a:cubicBezTo>
                    <a:pt x="2210" y="307"/>
                    <a:pt x="2174" y="271"/>
                    <a:pt x="2138" y="271"/>
                  </a:cubicBezTo>
                  <a:lnTo>
                    <a:pt x="125" y="4"/>
                  </a:lnTo>
                  <a:cubicBezTo>
                    <a:pt x="118" y="2"/>
                    <a:pt x="111" y="1"/>
                    <a:pt x="1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1" name="Google Shape;3021;p8"/>
            <p:cNvSpPr/>
            <p:nvPr/>
          </p:nvSpPr>
          <p:spPr>
            <a:xfrm>
              <a:off x="9116512" y="-417633"/>
              <a:ext cx="32204" cy="23663"/>
            </a:xfrm>
            <a:custGeom>
              <a:rect b="b" l="l" r="r" t="t"/>
              <a:pathLst>
                <a:path extrusionOk="0" h="446" w="607">
                  <a:moveTo>
                    <a:pt x="321" y="0"/>
                  </a:moveTo>
                  <a:cubicBezTo>
                    <a:pt x="36" y="0"/>
                    <a:pt x="0" y="446"/>
                    <a:pt x="285"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2" name="Google Shape;3022;p8"/>
            <p:cNvSpPr/>
            <p:nvPr/>
          </p:nvSpPr>
          <p:spPr>
            <a:xfrm>
              <a:off x="9040910" y="-328820"/>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3" name="Google Shape;3023;p8"/>
            <p:cNvSpPr/>
            <p:nvPr/>
          </p:nvSpPr>
          <p:spPr>
            <a:xfrm>
              <a:off x="8955864" y="-387392"/>
              <a:ext cx="33106" cy="23663"/>
            </a:xfrm>
            <a:custGeom>
              <a:rect b="b" l="l" r="r" t="t"/>
              <a:pathLst>
                <a:path extrusionOk="0" h="446" w="624">
                  <a:moveTo>
                    <a:pt x="338" y="0"/>
                  </a:moveTo>
                  <a:cubicBezTo>
                    <a:pt x="53" y="0"/>
                    <a:pt x="0" y="446"/>
                    <a:pt x="285" y="446"/>
                  </a:cubicBezTo>
                  <a:cubicBezTo>
                    <a:pt x="570" y="446"/>
                    <a:pt x="624" y="0"/>
                    <a:pt x="33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4" name="Google Shape;3024;p8"/>
            <p:cNvSpPr/>
            <p:nvPr/>
          </p:nvSpPr>
          <p:spPr>
            <a:xfrm>
              <a:off x="8809329" y="-35338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5" name="Google Shape;3025;p8"/>
            <p:cNvSpPr/>
            <p:nvPr/>
          </p:nvSpPr>
          <p:spPr>
            <a:xfrm>
              <a:off x="8710118" y="-366595"/>
              <a:ext cx="32151" cy="23663"/>
            </a:xfrm>
            <a:custGeom>
              <a:rect b="b" l="l" r="r" t="t"/>
              <a:pathLst>
                <a:path extrusionOk="0" h="446" w="606">
                  <a:moveTo>
                    <a:pt x="339" y="0"/>
                  </a:moveTo>
                  <a:cubicBezTo>
                    <a:pt x="54" y="0"/>
                    <a:pt x="0" y="446"/>
                    <a:pt x="285" y="446"/>
                  </a:cubicBezTo>
                  <a:cubicBezTo>
                    <a:pt x="570" y="446"/>
                    <a:pt x="606"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6" name="Google Shape;3026;p8"/>
            <p:cNvSpPr/>
            <p:nvPr/>
          </p:nvSpPr>
          <p:spPr>
            <a:xfrm>
              <a:off x="8802750" y="-472438"/>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7" name="Google Shape;3027;p8"/>
            <p:cNvSpPr/>
            <p:nvPr/>
          </p:nvSpPr>
          <p:spPr>
            <a:xfrm>
              <a:off x="8935067" y="-626507"/>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8" name="Google Shape;3028;p8"/>
            <p:cNvSpPr/>
            <p:nvPr/>
          </p:nvSpPr>
          <p:spPr>
            <a:xfrm>
              <a:off x="8870765" y="-547138"/>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29" name="Google Shape;3029;p8"/>
            <p:cNvSpPr/>
            <p:nvPr/>
          </p:nvSpPr>
          <p:spPr>
            <a:xfrm>
              <a:off x="9048443" y="-601943"/>
              <a:ext cx="32204" cy="23663"/>
            </a:xfrm>
            <a:custGeom>
              <a:rect b="b" l="l" r="r" t="t"/>
              <a:pathLst>
                <a:path extrusionOk="0" h="446" w="607">
                  <a:moveTo>
                    <a:pt x="321" y="0"/>
                  </a:moveTo>
                  <a:cubicBezTo>
                    <a:pt x="36" y="0"/>
                    <a:pt x="1" y="446"/>
                    <a:pt x="286" y="446"/>
                  </a:cubicBezTo>
                  <a:cubicBezTo>
                    <a:pt x="553" y="446"/>
                    <a:pt x="607"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0" name="Google Shape;3030;p8"/>
            <p:cNvSpPr/>
            <p:nvPr/>
          </p:nvSpPr>
          <p:spPr>
            <a:xfrm>
              <a:off x="9109880" y="-721951"/>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1" name="Google Shape;3031;p8"/>
            <p:cNvSpPr/>
            <p:nvPr/>
          </p:nvSpPr>
          <p:spPr>
            <a:xfrm>
              <a:off x="9235618" y="-721951"/>
              <a:ext cx="33106" cy="23663"/>
            </a:xfrm>
            <a:custGeom>
              <a:rect b="b" l="l" r="r" t="t"/>
              <a:pathLst>
                <a:path extrusionOk="0" h="446" w="624">
                  <a:moveTo>
                    <a:pt x="339" y="0"/>
                  </a:moveTo>
                  <a:cubicBezTo>
                    <a:pt x="53" y="0"/>
                    <a:pt x="0" y="445"/>
                    <a:pt x="285" y="445"/>
                  </a:cubicBezTo>
                  <a:cubicBezTo>
                    <a:pt x="570" y="445"/>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2" name="Google Shape;3032;p8"/>
            <p:cNvSpPr/>
            <p:nvPr/>
          </p:nvSpPr>
          <p:spPr>
            <a:xfrm>
              <a:off x="9208189" y="-635950"/>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3" name="Google Shape;3033;p8"/>
            <p:cNvSpPr/>
            <p:nvPr/>
          </p:nvSpPr>
          <p:spPr>
            <a:xfrm>
              <a:off x="9280024" y="-47906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4" name="Google Shape;3034;p8"/>
            <p:cNvSpPr/>
            <p:nvPr/>
          </p:nvSpPr>
          <p:spPr>
            <a:xfrm>
              <a:off x="9368837" y="-411054"/>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5" name="Google Shape;3035;p8"/>
            <p:cNvSpPr/>
            <p:nvPr/>
          </p:nvSpPr>
          <p:spPr>
            <a:xfrm>
              <a:off x="9423695" y="-527296"/>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6" name="Google Shape;3036;p8"/>
            <p:cNvSpPr/>
            <p:nvPr/>
          </p:nvSpPr>
          <p:spPr>
            <a:xfrm>
              <a:off x="6529702" y="-760362"/>
              <a:ext cx="1282605" cy="881509"/>
            </a:xfrm>
            <a:custGeom>
              <a:rect b="b" l="l" r="r" t="t"/>
              <a:pathLst>
                <a:path extrusionOk="0" h="16615" w="24175">
                  <a:moveTo>
                    <a:pt x="24000" y="0"/>
                  </a:moveTo>
                  <a:cubicBezTo>
                    <a:pt x="23981" y="0"/>
                    <a:pt x="23962" y="4"/>
                    <a:pt x="23943" y="11"/>
                  </a:cubicBezTo>
                  <a:cubicBezTo>
                    <a:pt x="23480" y="136"/>
                    <a:pt x="22999" y="207"/>
                    <a:pt x="22518" y="243"/>
                  </a:cubicBezTo>
                  <a:cubicBezTo>
                    <a:pt x="18813" y="653"/>
                    <a:pt x="10119" y="1650"/>
                    <a:pt x="54" y="16365"/>
                  </a:cubicBezTo>
                  <a:cubicBezTo>
                    <a:pt x="1" y="16436"/>
                    <a:pt x="19" y="16543"/>
                    <a:pt x="90" y="16597"/>
                  </a:cubicBezTo>
                  <a:cubicBezTo>
                    <a:pt x="125" y="16597"/>
                    <a:pt x="143" y="16614"/>
                    <a:pt x="179" y="16614"/>
                  </a:cubicBezTo>
                  <a:cubicBezTo>
                    <a:pt x="232" y="16614"/>
                    <a:pt x="286" y="16597"/>
                    <a:pt x="321" y="16561"/>
                  </a:cubicBezTo>
                  <a:cubicBezTo>
                    <a:pt x="10315" y="1971"/>
                    <a:pt x="18902" y="991"/>
                    <a:pt x="22554" y="564"/>
                  </a:cubicBezTo>
                  <a:cubicBezTo>
                    <a:pt x="23070" y="528"/>
                    <a:pt x="23569" y="439"/>
                    <a:pt x="24050" y="314"/>
                  </a:cubicBezTo>
                  <a:cubicBezTo>
                    <a:pt x="24139" y="279"/>
                    <a:pt x="24175" y="190"/>
                    <a:pt x="24157" y="118"/>
                  </a:cubicBezTo>
                  <a:cubicBezTo>
                    <a:pt x="24129" y="48"/>
                    <a:pt x="24068" y="0"/>
                    <a:pt x="2400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7" name="Google Shape;3037;p8"/>
            <p:cNvSpPr/>
            <p:nvPr/>
          </p:nvSpPr>
          <p:spPr>
            <a:xfrm>
              <a:off x="6987134" y="-602102"/>
              <a:ext cx="278910" cy="643875"/>
            </a:xfrm>
            <a:custGeom>
              <a:rect b="b" l="l" r="r" t="t"/>
              <a:pathLst>
                <a:path extrusionOk="0" h="12136" w="5257">
                  <a:moveTo>
                    <a:pt x="5079" y="0"/>
                  </a:moveTo>
                  <a:cubicBezTo>
                    <a:pt x="5003" y="0"/>
                    <a:pt x="4933" y="51"/>
                    <a:pt x="4918" y="128"/>
                  </a:cubicBezTo>
                  <a:cubicBezTo>
                    <a:pt x="4169" y="5134"/>
                    <a:pt x="90" y="11814"/>
                    <a:pt x="36" y="11886"/>
                  </a:cubicBezTo>
                  <a:cubicBezTo>
                    <a:pt x="1" y="11957"/>
                    <a:pt x="19" y="12046"/>
                    <a:pt x="90" y="12099"/>
                  </a:cubicBezTo>
                  <a:cubicBezTo>
                    <a:pt x="126" y="12117"/>
                    <a:pt x="143" y="12117"/>
                    <a:pt x="179" y="12135"/>
                  </a:cubicBezTo>
                  <a:cubicBezTo>
                    <a:pt x="232" y="12135"/>
                    <a:pt x="286" y="12099"/>
                    <a:pt x="321" y="12046"/>
                  </a:cubicBezTo>
                  <a:cubicBezTo>
                    <a:pt x="357" y="11993"/>
                    <a:pt x="4472" y="5241"/>
                    <a:pt x="5238" y="182"/>
                  </a:cubicBezTo>
                  <a:cubicBezTo>
                    <a:pt x="5256" y="93"/>
                    <a:pt x="5203" y="21"/>
                    <a:pt x="5114" y="3"/>
                  </a:cubicBezTo>
                  <a:cubicBezTo>
                    <a:pt x="5102" y="1"/>
                    <a:pt x="5091" y="0"/>
                    <a:pt x="507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8" name="Google Shape;3038;p8"/>
            <p:cNvSpPr/>
            <p:nvPr/>
          </p:nvSpPr>
          <p:spPr>
            <a:xfrm>
              <a:off x="6790038" y="-224410"/>
              <a:ext cx="82819" cy="290741"/>
            </a:xfrm>
            <a:custGeom>
              <a:rect b="b" l="l" r="r" t="t"/>
              <a:pathLst>
                <a:path extrusionOk="0" h="5480" w="1561">
                  <a:moveTo>
                    <a:pt x="213" y="1"/>
                  </a:moveTo>
                  <a:cubicBezTo>
                    <a:pt x="110" y="1"/>
                    <a:pt x="0" y="97"/>
                    <a:pt x="46" y="224"/>
                  </a:cubicBezTo>
                  <a:cubicBezTo>
                    <a:pt x="64" y="260"/>
                    <a:pt x="1222" y="3110"/>
                    <a:pt x="349" y="5265"/>
                  </a:cubicBezTo>
                  <a:cubicBezTo>
                    <a:pt x="331" y="5337"/>
                    <a:pt x="367" y="5444"/>
                    <a:pt x="456" y="5461"/>
                  </a:cubicBezTo>
                  <a:cubicBezTo>
                    <a:pt x="474" y="5479"/>
                    <a:pt x="491" y="5479"/>
                    <a:pt x="509" y="5479"/>
                  </a:cubicBezTo>
                  <a:cubicBezTo>
                    <a:pt x="563" y="5479"/>
                    <a:pt x="634" y="5444"/>
                    <a:pt x="652" y="5372"/>
                  </a:cubicBezTo>
                  <a:cubicBezTo>
                    <a:pt x="1560" y="3110"/>
                    <a:pt x="402" y="224"/>
                    <a:pt x="349" y="99"/>
                  </a:cubicBezTo>
                  <a:cubicBezTo>
                    <a:pt x="324" y="30"/>
                    <a:pt x="269" y="1"/>
                    <a:pt x="21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39" name="Google Shape;3039;p8"/>
            <p:cNvSpPr/>
            <p:nvPr/>
          </p:nvSpPr>
          <p:spPr>
            <a:xfrm>
              <a:off x="6931746" y="16615"/>
              <a:ext cx="101759" cy="84198"/>
            </a:xfrm>
            <a:custGeom>
              <a:rect b="b" l="l" r="r" t="t"/>
              <a:pathLst>
                <a:path extrusionOk="0" h="1587" w="1918">
                  <a:moveTo>
                    <a:pt x="935" y="1"/>
                  </a:moveTo>
                  <a:cubicBezTo>
                    <a:pt x="431" y="1"/>
                    <a:pt x="0" y="507"/>
                    <a:pt x="190" y="1061"/>
                  </a:cubicBezTo>
                  <a:cubicBezTo>
                    <a:pt x="302" y="1385"/>
                    <a:pt x="615" y="1586"/>
                    <a:pt x="944" y="1586"/>
                  </a:cubicBezTo>
                  <a:cubicBezTo>
                    <a:pt x="1031" y="1586"/>
                    <a:pt x="1119" y="1572"/>
                    <a:pt x="1205" y="1542"/>
                  </a:cubicBezTo>
                  <a:cubicBezTo>
                    <a:pt x="1882" y="1310"/>
                    <a:pt x="1918" y="384"/>
                    <a:pt x="1276" y="81"/>
                  </a:cubicBezTo>
                  <a:cubicBezTo>
                    <a:pt x="1163" y="26"/>
                    <a:pt x="1047" y="1"/>
                    <a:pt x="9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0" name="Google Shape;3040;p8"/>
            <p:cNvSpPr/>
            <p:nvPr/>
          </p:nvSpPr>
          <p:spPr>
            <a:xfrm>
              <a:off x="6755977" y="31417"/>
              <a:ext cx="101759" cy="84517"/>
            </a:xfrm>
            <a:custGeom>
              <a:rect b="b" l="l" r="r" t="t"/>
              <a:pathLst>
                <a:path extrusionOk="0" h="1593" w="1918">
                  <a:moveTo>
                    <a:pt x="920" y="0"/>
                  </a:moveTo>
                  <a:cubicBezTo>
                    <a:pt x="414" y="0"/>
                    <a:pt x="1" y="516"/>
                    <a:pt x="189" y="1067"/>
                  </a:cubicBezTo>
                  <a:cubicBezTo>
                    <a:pt x="302" y="1391"/>
                    <a:pt x="615" y="1592"/>
                    <a:pt x="943" y="1592"/>
                  </a:cubicBezTo>
                  <a:cubicBezTo>
                    <a:pt x="1030" y="1592"/>
                    <a:pt x="1119" y="1578"/>
                    <a:pt x="1205" y="1548"/>
                  </a:cubicBezTo>
                  <a:cubicBezTo>
                    <a:pt x="1864" y="1316"/>
                    <a:pt x="1917" y="390"/>
                    <a:pt x="1276" y="87"/>
                  </a:cubicBezTo>
                  <a:cubicBezTo>
                    <a:pt x="1157" y="27"/>
                    <a:pt x="1036" y="0"/>
                    <a:pt x="9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1" name="Google Shape;3041;p8"/>
            <p:cNvSpPr/>
            <p:nvPr/>
          </p:nvSpPr>
          <p:spPr>
            <a:xfrm>
              <a:off x="6810411" y="-477796"/>
              <a:ext cx="258855" cy="55496"/>
            </a:xfrm>
            <a:custGeom>
              <a:rect b="b" l="l" r="r" t="t"/>
              <a:pathLst>
                <a:path extrusionOk="0" h="1046" w="4879">
                  <a:moveTo>
                    <a:pt x="3582" y="1"/>
                  </a:moveTo>
                  <a:cubicBezTo>
                    <a:pt x="2832" y="1"/>
                    <a:pt x="1696" y="150"/>
                    <a:pt x="125" y="742"/>
                  </a:cubicBezTo>
                  <a:cubicBezTo>
                    <a:pt x="54" y="760"/>
                    <a:pt x="1" y="867"/>
                    <a:pt x="36" y="938"/>
                  </a:cubicBezTo>
                  <a:cubicBezTo>
                    <a:pt x="54" y="1010"/>
                    <a:pt x="125" y="1045"/>
                    <a:pt x="179" y="1045"/>
                  </a:cubicBezTo>
                  <a:lnTo>
                    <a:pt x="250" y="1045"/>
                  </a:lnTo>
                  <a:cubicBezTo>
                    <a:pt x="1765" y="470"/>
                    <a:pt x="2859" y="330"/>
                    <a:pt x="3570" y="330"/>
                  </a:cubicBezTo>
                  <a:cubicBezTo>
                    <a:pt x="4248" y="330"/>
                    <a:pt x="4579" y="457"/>
                    <a:pt x="4597" y="457"/>
                  </a:cubicBezTo>
                  <a:cubicBezTo>
                    <a:pt x="4617" y="466"/>
                    <a:pt x="4637" y="469"/>
                    <a:pt x="4656" y="469"/>
                  </a:cubicBezTo>
                  <a:cubicBezTo>
                    <a:pt x="4799" y="469"/>
                    <a:pt x="4879" y="249"/>
                    <a:pt x="4721" y="154"/>
                  </a:cubicBezTo>
                  <a:cubicBezTo>
                    <a:pt x="4686" y="146"/>
                    <a:pt x="4322" y="1"/>
                    <a:pt x="35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2" name="Google Shape;3042;p8"/>
            <p:cNvSpPr/>
            <p:nvPr/>
          </p:nvSpPr>
          <p:spPr>
            <a:xfrm>
              <a:off x="6776881" y="-477584"/>
              <a:ext cx="102555" cy="84464"/>
            </a:xfrm>
            <a:custGeom>
              <a:rect b="b" l="l" r="r" t="t"/>
              <a:pathLst>
                <a:path extrusionOk="0" h="1592" w="1933">
                  <a:moveTo>
                    <a:pt x="948" y="1"/>
                  </a:moveTo>
                  <a:cubicBezTo>
                    <a:pt x="432" y="1"/>
                    <a:pt x="0" y="518"/>
                    <a:pt x="205" y="1059"/>
                  </a:cubicBezTo>
                  <a:cubicBezTo>
                    <a:pt x="317" y="1380"/>
                    <a:pt x="614" y="1591"/>
                    <a:pt x="942" y="1591"/>
                  </a:cubicBezTo>
                  <a:cubicBezTo>
                    <a:pt x="1034" y="1591"/>
                    <a:pt x="1127" y="1575"/>
                    <a:pt x="1220" y="1540"/>
                  </a:cubicBezTo>
                  <a:cubicBezTo>
                    <a:pt x="1880" y="1308"/>
                    <a:pt x="1933" y="382"/>
                    <a:pt x="1292" y="79"/>
                  </a:cubicBezTo>
                  <a:cubicBezTo>
                    <a:pt x="1177" y="25"/>
                    <a:pt x="1061" y="1"/>
                    <a:pt x="9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3" name="Google Shape;3043;p8"/>
            <p:cNvSpPr/>
            <p:nvPr/>
          </p:nvSpPr>
          <p:spPr>
            <a:xfrm>
              <a:off x="6465453" y="-171993"/>
              <a:ext cx="277265" cy="57777"/>
            </a:xfrm>
            <a:custGeom>
              <a:rect b="b" l="l" r="r" t="t"/>
              <a:pathLst>
                <a:path extrusionOk="0" h="1089" w="5226">
                  <a:moveTo>
                    <a:pt x="2820" y="1"/>
                  </a:moveTo>
                  <a:cubicBezTo>
                    <a:pt x="1971" y="1"/>
                    <a:pt x="989" y="181"/>
                    <a:pt x="89" y="786"/>
                  </a:cubicBezTo>
                  <a:cubicBezTo>
                    <a:pt x="18" y="839"/>
                    <a:pt x="0" y="928"/>
                    <a:pt x="36" y="1017"/>
                  </a:cubicBezTo>
                  <a:cubicBezTo>
                    <a:pt x="72" y="1053"/>
                    <a:pt x="125" y="1089"/>
                    <a:pt x="178" y="1089"/>
                  </a:cubicBezTo>
                  <a:cubicBezTo>
                    <a:pt x="214" y="1089"/>
                    <a:pt x="232" y="1071"/>
                    <a:pt x="268" y="1053"/>
                  </a:cubicBezTo>
                  <a:cubicBezTo>
                    <a:pt x="1089" y="506"/>
                    <a:pt x="2000" y="343"/>
                    <a:pt x="2795" y="343"/>
                  </a:cubicBezTo>
                  <a:cubicBezTo>
                    <a:pt x="3968" y="343"/>
                    <a:pt x="4889" y="697"/>
                    <a:pt x="4899" y="697"/>
                  </a:cubicBezTo>
                  <a:cubicBezTo>
                    <a:pt x="4927" y="711"/>
                    <a:pt x="4953" y="717"/>
                    <a:pt x="4978" y="717"/>
                  </a:cubicBezTo>
                  <a:cubicBezTo>
                    <a:pt x="5144" y="717"/>
                    <a:pt x="5226" y="440"/>
                    <a:pt x="5024" y="394"/>
                  </a:cubicBezTo>
                  <a:cubicBezTo>
                    <a:pt x="4961" y="363"/>
                    <a:pt x="4024" y="1"/>
                    <a:pt x="282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4" name="Google Shape;3044;p8"/>
            <p:cNvSpPr/>
            <p:nvPr/>
          </p:nvSpPr>
          <p:spPr>
            <a:xfrm>
              <a:off x="6955036" y="-334285"/>
              <a:ext cx="228614" cy="99107"/>
            </a:xfrm>
            <a:custGeom>
              <a:rect b="b" l="l" r="r" t="t"/>
              <a:pathLst>
                <a:path extrusionOk="0" h="1868" w="4309">
                  <a:moveTo>
                    <a:pt x="3077" y="1"/>
                  </a:moveTo>
                  <a:cubicBezTo>
                    <a:pt x="1886" y="1"/>
                    <a:pt x="741" y="586"/>
                    <a:pt x="54" y="1618"/>
                  </a:cubicBezTo>
                  <a:cubicBezTo>
                    <a:pt x="0" y="1689"/>
                    <a:pt x="18" y="1778"/>
                    <a:pt x="89" y="1832"/>
                  </a:cubicBezTo>
                  <a:cubicBezTo>
                    <a:pt x="107" y="1850"/>
                    <a:pt x="143" y="1867"/>
                    <a:pt x="178" y="1867"/>
                  </a:cubicBezTo>
                  <a:cubicBezTo>
                    <a:pt x="232" y="1867"/>
                    <a:pt x="285" y="1850"/>
                    <a:pt x="321" y="1796"/>
                  </a:cubicBezTo>
                  <a:cubicBezTo>
                    <a:pt x="1207" y="576"/>
                    <a:pt x="2296" y="314"/>
                    <a:pt x="3060" y="314"/>
                  </a:cubicBezTo>
                  <a:cubicBezTo>
                    <a:pt x="3600" y="314"/>
                    <a:pt x="3979" y="445"/>
                    <a:pt x="4008" y="460"/>
                  </a:cubicBezTo>
                  <a:cubicBezTo>
                    <a:pt x="4031" y="468"/>
                    <a:pt x="4052" y="471"/>
                    <a:pt x="4071" y="471"/>
                  </a:cubicBezTo>
                  <a:cubicBezTo>
                    <a:pt x="4241" y="471"/>
                    <a:pt x="4309" y="221"/>
                    <a:pt x="4133" y="157"/>
                  </a:cubicBezTo>
                  <a:cubicBezTo>
                    <a:pt x="3784" y="52"/>
                    <a:pt x="3429" y="1"/>
                    <a:pt x="307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5" name="Google Shape;3045;p8"/>
            <p:cNvSpPr/>
            <p:nvPr/>
          </p:nvSpPr>
          <p:spPr>
            <a:xfrm>
              <a:off x="6919437" y="-287704"/>
              <a:ext cx="101813" cy="84145"/>
            </a:xfrm>
            <a:custGeom>
              <a:rect b="b" l="l" r="r" t="t"/>
              <a:pathLst>
                <a:path extrusionOk="0" h="1586" w="1919">
                  <a:moveTo>
                    <a:pt x="929" y="1"/>
                  </a:moveTo>
                  <a:cubicBezTo>
                    <a:pt x="419" y="1"/>
                    <a:pt x="1" y="507"/>
                    <a:pt x="190" y="1061"/>
                  </a:cubicBezTo>
                  <a:cubicBezTo>
                    <a:pt x="303" y="1384"/>
                    <a:pt x="604" y="1586"/>
                    <a:pt x="937" y="1586"/>
                  </a:cubicBezTo>
                  <a:cubicBezTo>
                    <a:pt x="1025" y="1586"/>
                    <a:pt x="1116" y="1572"/>
                    <a:pt x="1206" y="1542"/>
                  </a:cubicBezTo>
                  <a:cubicBezTo>
                    <a:pt x="1865" y="1310"/>
                    <a:pt x="1918" y="384"/>
                    <a:pt x="1277" y="81"/>
                  </a:cubicBezTo>
                  <a:cubicBezTo>
                    <a:pt x="1160" y="26"/>
                    <a:pt x="1042" y="1"/>
                    <a:pt x="9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6" name="Google Shape;3046;p8"/>
            <p:cNvSpPr/>
            <p:nvPr/>
          </p:nvSpPr>
          <p:spPr>
            <a:xfrm>
              <a:off x="7136481" y="-252900"/>
              <a:ext cx="78521" cy="241719"/>
            </a:xfrm>
            <a:custGeom>
              <a:rect b="b" l="l" r="r" t="t"/>
              <a:pathLst>
                <a:path extrusionOk="0" h="4556" w="1480">
                  <a:moveTo>
                    <a:pt x="180" y="1"/>
                  </a:moveTo>
                  <a:cubicBezTo>
                    <a:pt x="148" y="1"/>
                    <a:pt x="116" y="11"/>
                    <a:pt x="90" y="31"/>
                  </a:cubicBezTo>
                  <a:cubicBezTo>
                    <a:pt x="18" y="84"/>
                    <a:pt x="0" y="173"/>
                    <a:pt x="54" y="262"/>
                  </a:cubicBezTo>
                  <a:cubicBezTo>
                    <a:pt x="1123" y="1865"/>
                    <a:pt x="339" y="4324"/>
                    <a:pt x="339" y="4359"/>
                  </a:cubicBezTo>
                  <a:cubicBezTo>
                    <a:pt x="303" y="4431"/>
                    <a:pt x="357" y="4520"/>
                    <a:pt x="446" y="4555"/>
                  </a:cubicBezTo>
                  <a:lnTo>
                    <a:pt x="481" y="4555"/>
                  </a:lnTo>
                  <a:cubicBezTo>
                    <a:pt x="553" y="4555"/>
                    <a:pt x="606" y="4520"/>
                    <a:pt x="642" y="4449"/>
                  </a:cubicBezTo>
                  <a:cubicBezTo>
                    <a:pt x="677" y="4342"/>
                    <a:pt x="1479" y="1812"/>
                    <a:pt x="321" y="84"/>
                  </a:cubicBezTo>
                  <a:cubicBezTo>
                    <a:pt x="288" y="28"/>
                    <a:pt x="233"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7" name="Google Shape;3047;p8"/>
            <p:cNvSpPr/>
            <p:nvPr/>
          </p:nvSpPr>
          <p:spPr>
            <a:xfrm>
              <a:off x="7108628" y="-58881"/>
              <a:ext cx="102555" cy="84994"/>
            </a:xfrm>
            <a:custGeom>
              <a:rect b="b" l="l" r="r" t="t"/>
              <a:pathLst>
                <a:path extrusionOk="0" h="1602" w="1933">
                  <a:moveTo>
                    <a:pt x="948" y="0"/>
                  </a:moveTo>
                  <a:cubicBezTo>
                    <a:pt x="432" y="0"/>
                    <a:pt x="0" y="517"/>
                    <a:pt x="205" y="1059"/>
                  </a:cubicBezTo>
                  <a:cubicBezTo>
                    <a:pt x="318" y="1397"/>
                    <a:pt x="620" y="1602"/>
                    <a:pt x="953" y="1602"/>
                  </a:cubicBezTo>
                  <a:cubicBezTo>
                    <a:pt x="1041" y="1602"/>
                    <a:pt x="1131" y="1587"/>
                    <a:pt x="1220" y="1558"/>
                  </a:cubicBezTo>
                  <a:cubicBezTo>
                    <a:pt x="1879" y="1308"/>
                    <a:pt x="1933" y="382"/>
                    <a:pt x="1292" y="79"/>
                  </a:cubicBezTo>
                  <a:cubicBezTo>
                    <a:pt x="1177" y="25"/>
                    <a:pt x="1060" y="0"/>
                    <a:pt x="9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8" name="Google Shape;3048;p8"/>
            <p:cNvSpPr/>
            <p:nvPr/>
          </p:nvSpPr>
          <p:spPr>
            <a:xfrm>
              <a:off x="8988917" y="880865"/>
              <a:ext cx="723087" cy="1378157"/>
            </a:xfrm>
            <a:custGeom>
              <a:rect b="b" l="l" r="r" t="t"/>
              <a:pathLst>
                <a:path extrusionOk="0" h="25976" w="13629">
                  <a:moveTo>
                    <a:pt x="13367" y="1"/>
                  </a:moveTo>
                  <a:cubicBezTo>
                    <a:pt x="13304" y="1"/>
                    <a:pt x="13241" y="35"/>
                    <a:pt x="13219" y="109"/>
                  </a:cubicBezTo>
                  <a:cubicBezTo>
                    <a:pt x="13147" y="608"/>
                    <a:pt x="13130" y="1107"/>
                    <a:pt x="13147" y="1623"/>
                  </a:cubicBezTo>
                  <a:cubicBezTo>
                    <a:pt x="13201" y="5311"/>
                    <a:pt x="13308" y="13951"/>
                    <a:pt x="72" y="25690"/>
                  </a:cubicBezTo>
                  <a:cubicBezTo>
                    <a:pt x="18" y="25744"/>
                    <a:pt x="1" y="25851"/>
                    <a:pt x="54" y="25922"/>
                  </a:cubicBezTo>
                  <a:cubicBezTo>
                    <a:pt x="90" y="25958"/>
                    <a:pt x="143" y="25975"/>
                    <a:pt x="179" y="25975"/>
                  </a:cubicBezTo>
                  <a:cubicBezTo>
                    <a:pt x="214" y="25975"/>
                    <a:pt x="250" y="25958"/>
                    <a:pt x="286" y="25940"/>
                  </a:cubicBezTo>
                  <a:cubicBezTo>
                    <a:pt x="13628" y="14093"/>
                    <a:pt x="13522" y="5346"/>
                    <a:pt x="13468" y="1623"/>
                  </a:cubicBezTo>
                  <a:cubicBezTo>
                    <a:pt x="13450" y="1142"/>
                    <a:pt x="13468" y="661"/>
                    <a:pt x="13522" y="180"/>
                  </a:cubicBezTo>
                  <a:cubicBezTo>
                    <a:pt x="13542" y="66"/>
                    <a:pt x="13455" y="1"/>
                    <a:pt x="133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49" name="Google Shape;3049;p8"/>
            <p:cNvSpPr/>
            <p:nvPr/>
          </p:nvSpPr>
          <p:spPr>
            <a:xfrm>
              <a:off x="9010669" y="1441169"/>
              <a:ext cx="608700" cy="353771"/>
            </a:xfrm>
            <a:custGeom>
              <a:rect b="b" l="l" r="r" t="t"/>
              <a:pathLst>
                <a:path extrusionOk="0" h="6668" w="11473">
                  <a:moveTo>
                    <a:pt x="11285" y="1"/>
                  </a:moveTo>
                  <a:cubicBezTo>
                    <a:pt x="11271" y="1"/>
                    <a:pt x="11256" y="2"/>
                    <a:pt x="11241" y="5"/>
                  </a:cubicBezTo>
                  <a:cubicBezTo>
                    <a:pt x="6324" y="1395"/>
                    <a:pt x="143" y="6329"/>
                    <a:pt x="89" y="6383"/>
                  </a:cubicBezTo>
                  <a:cubicBezTo>
                    <a:pt x="18" y="6436"/>
                    <a:pt x="0" y="6525"/>
                    <a:pt x="54" y="6596"/>
                  </a:cubicBezTo>
                  <a:cubicBezTo>
                    <a:pt x="89" y="6632"/>
                    <a:pt x="143" y="6650"/>
                    <a:pt x="196" y="6668"/>
                  </a:cubicBezTo>
                  <a:cubicBezTo>
                    <a:pt x="232" y="6668"/>
                    <a:pt x="267" y="6650"/>
                    <a:pt x="285" y="6632"/>
                  </a:cubicBezTo>
                  <a:cubicBezTo>
                    <a:pt x="357" y="6579"/>
                    <a:pt x="6467" y="1697"/>
                    <a:pt x="11330" y="308"/>
                  </a:cubicBezTo>
                  <a:cubicBezTo>
                    <a:pt x="11419" y="290"/>
                    <a:pt x="11473" y="201"/>
                    <a:pt x="11437" y="112"/>
                  </a:cubicBezTo>
                  <a:cubicBezTo>
                    <a:pt x="11422" y="38"/>
                    <a:pt x="11358" y="1"/>
                    <a:pt x="1128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0" name="Google Shape;3050;p8"/>
            <p:cNvSpPr/>
            <p:nvPr/>
          </p:nvSpPr>
          <p:spPr>
            <a:xfrm>
              <a:off x="9005947" y="1926083"/>
              <a:ext cx="294933" cy="50296"/>
            </a:xfrm>
            <a:custGeom>
              <a:rect b="b" l="l" r="r" t="t"/>
              <a:pathLst>
                <a:path extrusionOk="0" h="948" w="5559">
                  <a:moveTo>
                    <a:pt x="3060" y="0"/>
                  </a:moveTo>
                  <a:cubicBezTo>
                    <a:pt x="2130" y="0"/>
                    <a:pt x="1068" y="146"/>
                    <a:pt x="161" y="645"/>
                  </a:cubicBezTo>
                  <a:cubicBezTo>
                    <a:pt x="0" y="734"/>
                    <a:pt x="54" y="948"/>
                    <a:pt x="232" y="948"/>
                  </a:cubicBezTo>
                  <a:cubicBezTo>
                    <a:pt x="267" y="948"/>
                    <a:pt x="285" y="948"/>
                    <a:pt x="303" y="930"/>
                  </a:cubicBezTo>
                  <a:cubicBezTo>
                    <a:pt x="1139" y="468"/>
                    <a:pt x="2136" y="332"/>
                    <a:pt x="3021" y="332"/>
                  </a:cubicBezTo>
                  <a:cubicBezTo>
                    <a:pt x="4285" y="332"/>
                    <a:pt x="5324" y="609"/>
                    <a:pt x="5344" y="609"/>
                  </a:cubicBezTo>
                  <a:cubicBezTo>
                    <a:pt x="5354" y="612"/>
                    <a:pt x="5363" y="613"/>
                    <a:pt x="5373" y="613"/>
                  </a:cubicBezTo>
                  <a:cubicBezTo>
                    <a:pt x="5438" y="613"/>
                    <a:pt x="5509" y="562"/>
                    <a:pt x="5540" y="485"/>
                  </a:cubicBezTo>
                  <a:cubicBezTo>
                    <a:pt x="5558" y="396"/>
                    <a:pt x="5505" y="307"/>
                    <a:pt x="5416" y="289"/>
                  </a:cubicBezTo>
                  <a:cubicBezTo>
                    <a:pt x="5344" y="268"/>
                    <a:pt x="4322" y="0"/>
                    <a:pt x="306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1" name="Google Shape;3051;p8"/>
            <p:cNvSpPr/>
            <p:nvPr/>
          </p:nvSpPr>
          <p:spPr>
            <a:xfrm>
              <a:off x="8950187" y="1762995"/>
              <a:ext cx="100486" cy="84835"/>
            </a:xfrm>
            <a:custGeom>
              <a:rect b="b" l="l" r="r" t="t"/>
              <a:pathLst>
                <a:path extrusionOk="0" h="1599" w="1894">
                  <a:moveTo>
                    <a:pt x="881" y="1"/>
                  </a:moveTo>
                  <a:cubicBezTo>
                    <a:pt x="532" y="1"/>
                    <a:pt x="190" y="226"/>
                    <a:pt x="107" y="619"/>
                  </a:cubicBezTo>
                  <a:cubicBezTo>
                    <a:pt x="0" y="1047"/>
                    <a:pt x="285" y="1475"/>
                    <a:pt x="713" y="1581"/>
                  </a:cubicBezTo>
                  <a:cubicBezTo>
                    <a:pt x="770" y="1593"/>
                    <a:pt x="826" y="1599"/>
                    <a:pt x="881" y="1599"/>
                  </a:cubicBezTo>
                  <a:cubicBezTo>
                    <a:pt x="1487" y="1599"/>
                    <a:pt x="1893" y="909"/>
                    <a:pt x="1550" y="370"/>
                  </a:cubicBezTo>
                  <a:cubicBezTo>
                    <a:pt x="1386" y="117"/>
                    <a:pt x="1132" y="1"/>
                    <a:pt x="8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2" name="Google Shape;3052;p8"/>
            <p:cNvSpPr/>
            <p:nvPr/>
          </p:nvSpPr>
          <p:spPr>
            <a:xfrm>
              <a:off x="8957721" y="1938339"/>
              <a:ext cx="100380" cy="84357"/>
            </a:xfrm>
            <a:custGeom>
              <a:rect b="b" l="l" r="r" t="t"/>
              <a:pathLst>
                <a:path extrusionOk="0" h="1590" w="1892">
                  <a:moveTo>
                    <a:pt x="872" y="0"/>
                  </a:moveTo>
                  <a:cubicBezTo>
                    <a:pt x="521" y="0"/>
                    <a:pt x="173" y="223"/>
                    <a:pt x="90" y="628"/>
                  </a:cubicBezTo>
                  <a:cubicBezTo>
                    <a:pt x="1" y="1055"/>
                    <a:pt x="268" y="1483"/>
                    <a:pt x="695" y="1572"/>
                  </a:cubicBezTo>
                  <a:cubicBezTo>
                    <a:pt x="754" y="1584"/>
                    <a:pt x="811" y="1590"/>
                    <a:pt x="867" y="1590"/>
                  </a:cubicBezTo>
                  <a:cubicBezTo>
                    <a:pt x="1474" y="1590"/>
                    <a:pt x="1892" y="915"/>
                    <a:pt x="1533" y="361"/>
                  </a:cubicBezTo>
                  <a:cubicBezTo>
                    <a:pt x="1376" y="115"/>
                    <a:pt x="1124"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3" name="Google Shape;3053;p8"/>
            <p:cNvSpPr/>
            <p:nvPr/>
          </p:nvSpPr>
          <p:spPr>
            <a:xfrm>
              <a:off x="8948277" y="2216183"/>
              <a:ext cx="100433" cy="84411"/>
            </a:xfrm>
            <a:custGeom>
              <a:rect b="b" l="l" r="r" t="t"/>
              <a:pathLst>
                <a:path extrusionOk="0" h="1591" w="1893">
                  <a:moveTo>
                    <a:pt x="881" y="0"/>
                  </a:moveTo>
                  <a:cubicBezTo>
                    <a:pt x="530" y="0"/>
                    <a:pt x="183" y="224"/>
                    <a:pt x="90" y="628"/>
                  </a:cubicBezTo>
                  <a:cubicBezTo>
                    <a:pt x="1" y="1056"/>
                    <a:pt x="268" y="1483"/>
                    <a:pt x="713" y="1572"/>
                  </a:cubicBezTo>
                  <a:cubicBezTo>
                    <a:pt x="770" y="1584"/>
                    <a:pt x="826" y="1590"/>
                    <a:pt x="880" y="1590"/>
                  </a:cubicBezTo>
                  <a:cubicBezTo>
                    <a:pt x="1473" y="1590"/>
                    <a:pt x="1893" y="916"/>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4" name="Google Shape;3054;p8"/>
            <p:cNvSpPr/>
            <p:nvPr/>
          </p:nvSpPr>
          <p:spPr>
            <a:xfrm>
              <a:off x="9492188" y="1656993"/>
              <a:ext cx="60058" cy="256096"/>
            </a:xfrm>
            <a:custGeom>
              <a:rect b="b" l="l" r="r" t="t"/>
              <a:pathLst>
                <a:path extrusionOk="0" h="4827" w="1132">
                  <a:moveTo>
                    <a:pt x="221" y="1"/>
                  </a:moveTo>
                  <a:cubicBezTo>
                    <a:pt x="112" y="1"/>
                    <a:pt x="1" y="111"/>
                    <a:pt x="63" y="248"/>
                  </a:cubicBezTo>
                  <a:cubicBezTo>
                    <a:pt x="81" y="248"/>
                    <a:pt x="776" y="1513"/>
                    <a:pt x="27" y="4630"/>
                  </a:cubicBezTo>
                  <a:cubicBezTo>
                    <a:pt x="10" y="4702"/>
                    <a:pt x="63" y="4791"/>
                    <a:pt x="152" y="4826"/>
                  </a:cubicBezTo>
                  <a:lnTo>
                    <a:pt x="188" y="4826"/>
                  </a:lnTo>
                  <a:cubicBezTo>
                    <a:pt x="259" y="4809"/>
                    <a:pt x="330" y="4773"/>
                    <a:pt x="348" y="4702"/>
                  </a:cubicBezTo>
                  <a:cubicBezTo>
                    <a:pt x="1132" y="1459"/>
                    <a:pt x="384" y="141"/>
                    <a:pt x="348" y="70"/>
                  </a:cubicBezTo>
                  <a:cubicBezTo>
                    <a:pt x="316" y="22"/>
                    <a:pt x="269" y="1"/>
                    <a:pt x="2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5" name="Google Shape;3055;p8"/>
            <p:cNvSpPr/>
            <p:nvPr/>
          </p:nvSpPr>
          <p:spPr>
            <a:xfrm>
              <a:off x="9459612" y="1853823"/>
              <a:ext cx="100486" cy="84729"/>
            </a:xfrm>
            <a:custGeom>
              <a:rect b="b" l="l" r="r" t="t"/>
              <a:pathLst>
                <a:path extrusionOk="0" h="1597" w="1894">
                  <a:moveTo>
                    <a:pt x="885" y="0"/>
                  </a:moveTo>
                  <a:cubicBezTo>
                    <a:pt x="535" y="0"/>
                    <a:pt x="190" y="230"/>
                    <a:pt x="107" y="635"/>
                  </a:cubicBezTo>
                  <a:cubicBezTo>
                    <a:pt x="0" y="1063"/>
                    <a:pt x="285" y="1473"/>
                    <a:pt x="713" y="1580"/>
                  </a:cubicBezTo>
                  <a:cubicBezTo>
                    <a:pt x="768" y="1591"/>
                    <a:pt x="823" y="1597"/>
                    <a:pt x="877" y="1597"/>
                  </a:cubicBezTo>
                  <a:cubicBezTo>
                    <a:pt x="1472" y="1597"/>
                    <a:pt x="1893" y="908"/>
                    <a:pt x="1550" y="368"/>
                  </a:cubicBezTo>
                  <a:cubicBezTo>
                    <a:pt x="1387" y="116"/>
                    <a:pt x="1135" y="0"/>
                    <a:pt x="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6" name="Google Shape;3056;p8"/>
            <p:cNvSpPr/>
            <p:nvPr/>
          </p:nvSpPr>
          <p:spPr>
            <a:xfrm>
              <a:off x="9218588" y="2020997"/>
              <a:ext cx="91732" cy="272013"/>
            </a:xfrm>
            <a:custGeom>
              <a:rect b="b" l="l" r="r" t="t"/>
              <a:pathLst>
                <a:path extrusionOk="0" h="5127" w="1729">
                  <a:moveTo>
                    <a:pt x="170" y="0"/>
                  </a:moveTo>
                  <a:cubicBezTo>
                    <a:pt x="148" y="0"/>
                    <a:pt x="126" y="5"/>
                    <a:pt x="107" y="14"/>
                  </a:cubicBezTo>
                  <a:cubicBezTo>
                    <a:pt x="18" y="67"/>
                    <a:pt x="0" y="157"/>
                    <a:pt x="36" y="246"/>
                  </a:cubicBezTo>
                  <a:cubicBezTo>
                    <a:pt x="54" y="263"/>
                    <a:pt x="1354" y="2704"/>
                    <a:pt x="268" y="4895"/>
                  </a:cubicBezTo>
                  <a:cubicBezTo>
                    <a:pt x="214" y="4966"/>
                    <a:pt x="250" y="5073"/>
                    <a:pt x="339" y="5109"/>
                  </a:cubicBezTo>
                  <a:cubicBezTo>
                    <a:pt x="357" y="5127"/>
                    <a:pt x="392" y="5127"/>
                    <a:pt x="410" y="5127"/>
                  </a:cubicBezTo>
                  <a:cubicBezTo>
                    <a:pt x="464" y="5127"/>
                    <a:pt x="535" y="5091"/>
                    <a:pt x="553" y="5038"/>
                  </a:cubicBezTo>
                  <a:cubicBezTo>
                    <a:pt x="1728" y="2704"/>
                    <a:pt x="392" y="192"/>
                    <a:pt x="321" y="85"/>
                  </a:cubicBezTo>
                  <a:cubicBezTo>
                    <a:pt x="295" y="33"/>
                    <a:pt x="231" y="0"/>
                    <a:pt x="1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7" name="Google Shape;3057;p8"/>
            <p:cNvSpPr/>
            <p:nvPr/>
          </p:nvSpPr>
          <p:spPr>
            <a:xfrm>
              <a:off x="9193069" y="2243612"/>
              <a:ext cx="100327" cy="84570"/>
            </a:xfrm>
            <a:custGeom>
              <a:rect b="b" l="l" r="r" t="t"/>
              <a:pathLst>
                <a:path extrusionOk="0" h="1594" w="1891">
                  <a:moveTo>
                    <a:pt x="881" y="0"/>
                  </a:moveTo>
                  <a:cubicBezTo>
                    <a:pt x="530" y="0"/>
                    <a:pt x="183" y="223"/>
                    <a:pt x="89" y="628"/>
                  </a:cubicBezTo>
                  <a:cubicBezTo>
                    <a:pt x="0" y="1055"/>
                    <a:pt x="268" y="1483"/>
                    <a:pt x="713" y="1572"/>
                  </a:cubicBezTo>
                  <a:cubicBezTo>
                    <a:pt x="775" y="1587"/>
                    <a:pt x="836" y="1594"/>
                    <a:pt x="895" y="1594"/>
                  </a:cubicBezTo>
                  <a:cubicBezTo>
                    <a:pt x="1480" y="1594"/>
                    <a:pt x="1890" y="911"/>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8" name="Google Shape;3058;p8"/>
            <p:cNvSpPr/>
            <p:nvPr/>
          </p:nvSpPr>
          <p:spPr>
            <a:xfrm>
              <a:off x="9287558" y="1560541"/>
              <a:ext cx="105951" cy="231585"/>
            </a:xfrm>
            <a:custGeom>
              <a:rect b="b" l="l" r="r" t="t"/>
              <a:pathLst>
                <a:path extrusionOk="0" h="4365" w="1997">
                  <a:moveTo>
                    <a:pt x="1135" y="0"/>
                  </a:moveTo>
                  <a:cubicBezTo>
                    <a:pt x="1108" y="0"/>
                    <a:pt x="1080" y="6"/>
                    <a:pt x="1052" y="17"/>
                  </a:cubicBezTo>
                  <a:cubicBezTo>
                    <a:pt x="981" y="53"/>
                    <a:pt x="945" y="160"/>
                    <a:pt x="981" y="249"/>
                  </a:cubicBezTo>
                  <a:cubicBezTo>
                    <a:pt x="998" y="267"/>
                    <a:pt x="1996" y="2298"/>
                    <a:pt x="108" y="4079"/>
                  </a:cubicBezTo>
                  <a:cubicBezTo>
                    <a:pt x="1" y="4186"/>
                    <a:pt x="72" y="4364"/>
                    <a:pt x="232" y="4364"/>
                  </a:cubicBezTo>
                  <a:cubicBezTo>
                    <a:pt x="268" y="4364"/>
                    <a:pt x="304" y="4346"/>
                    <a:pt x="339" y="4329"/>
                  </a:cubicBezTo>
                  <a:cubicBezTo>
                    <a:pt x="1551" y="3260"/>
                    <a:pt x="1925" y="1550"/>
                    <a:pt x="1283" y="89"/>
                  </a:cubicBezTo>
                  <a:cubicBezTo>
                    <a:pt x="1247" y="28"/>
                    <a:pt x="1194" y="0"/>
                    <a:pt x="11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59" name="Google Shape;3059;p8"/>
            <p:cNvSpPr/>
            <p:nvPr/>
          </p:nvSpPr>
          <p:spPr>
            <a:xfrm>
              <a:off x="9253550" y="1736998"/>
              <a:ext cx="100486" cy="84357"/>
            </a:xfrm>
            <a:custGeom>
              <a:rect b="b" l="l" r="r" t="t"/>
              <a:pathLst>
                <a:path extrusionOk="0" h="1590" w="1894">
                  <a:moveTo>
                    <a:pt x="882" y="1"/>
                  </a:moveTo>
                  <a:cubicBezTo>
                    <a:pt x="533" y="1"/>
                    <a:pt x="190" y="224"/>
                    <a:pt x="107" y="628"/>
                  </a:cubicBezTo>
                  <a:cubicBezTo>
                    <a:pt x="1" y="1056"/>
                    <a:pt x="286" y="1484"/>
                    <a:pt x="713" y="1573"/>
                  </a:cubicBezTo>
                  <a:cubicBezTo>
                    <a:pt x="769" y="1584"/>
                    <a:pt x="824" y="1590"/>
                    <a:pt x="877" y="1590"/>
                  </a:cubicBezTo>
                  <a:cubicBezTo>
                    <a:pt x="1472" y="1590"/>
                    <a:pt x="1894" y="901"/>
                    <a:pt x="1550" y="361"/>
                  </a:cubicBezTo>
                  <a:cubicBezTo>
                    <a:pt x="1387" y="116"/>
                    <a:pt x="1133" y="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0" name="Google Shape;3060;p8"/>
            <p:cNvSpPr/>
            <p:nvPr/>
          </p:nvSpPr>
          <p:spPr>
            <a:xfrm>
              <a:off x="9040910" y="1575926"/>
              <a:ext cx="247449" cy="47962"/>
            </a:xfrm>
            <a:custGeom>
              <a:rect b="b" l="l" r="r" t="t"/>
              <a:pathLst>
                <a:path extrusionOk="0" h="904" w="4664">
                  <a:moveTo>
                    <a:pt x="2795" y="0"/>
                  </a:moveTo>
                  <a:cubicBezTo>
                    <a:pt x="1424" y="0"/>
                    <a:pt x="201" y="563"/>
                    <a:pt x="125" y="600"/>
                  </a:cubicBezTo>
                  <a:cubicBezTo>
                    <a:pt x="36" y="636"/>
                    <a:pt x="0" y="725"/>
                    <a:pt x="54" y="814"/>
                  </a:cubicBezTo>
                  <a:cubicBezTo>
                    <a:pt x="72" y="868"/>
                    <a:pt x="143" y="903"/>
                    <a:pt x="196" y="903"/>
                  </a:cubicBezTo>
                  <a:cubicBezTo>
                    <a:pt x="214" y="903"/>
                    <a:pt x="250" y="903"/>
                    <a:pt x="268" y="885"/>
                  </a:cubicBezTo>
                  <a:cubicBezTo>
                    <a:pt x="280" y="885"/>
                    <a:pt x="1495" y="326"/>
                    <a:pt x="2819" y="326"/>
                  </a:cubicBezTo>
                  <a:cubicBezTo>
                    <a:pt x="3339" y="326"/>
                    <a:pt x="3877" y="412"/>
                    <a:pt x="4365" y="654"/>
                  </a:cubicBezTo>
                  <a:cubicBezTo>
                    <a:pt x="4387" y="663"/>
                    <a:pt x="4408" y="666"/>
                    <a:pt x="4428" y="666"/>
                  </a:cubicBezTo>
                  <a:cubicBezTo>
                    <a:pt x="4573" y="666"/>
                    <a:pt x="4664" y="463"/>
                    <a:pt x="4507" y="369"/>
                  </a:cubicBezTo>
                  <a:cubicBezTo>
                    <a:pt x="3959" y="97"/>
                    <a:pt x="3364" y="0"/>
                    <a:pt x="279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1" name="Google Shape;3061;p8"/>
            <p:cNvSpPr/>
            <p:nvPr/>
          </p:nvSpPr>
          <p:spPr>
            <a:xfrm>
              <a:off x="9003082" y="1577253"/>
              <a:ext cx="100433" cy="84411"/>
            </a:xfrm>
            <a:custGeom>
              <a:rect b="b" l="l" r="r" t="t"/>
              <a:pathLst>
                <a:path extrusionOk="0" h="1591" w="1893">
                  <a:moveTo>
                    <a:pt x="865" y="1"/>
                  </a:moveTo>
                  <a:cubicBezTo>
                    <a:pt x="515" y="1"/>
                    <a:pt x="173" y="224"/>
                    <a:pt x="90" y="629"/>
                  </a:cubicBezTo>
                  <a:cubicBezTo>
                    <a:pt x="1" y="1056"/>
                    <a:pt x="268" y="1484"/>
                    <a:pt x="695" y="1573"/>
                  </a:cubicBezTo>
                  <a:cubicBezTo>
                    <a:pt x="753" y="1585"/>
                    <a:pt x="809" y="1590"/>
                    <a:pt x="864" y="1590"/>
                  </a:cubicBezTo>
                  <a:cubicBezTo>
                    <a:pt x="1472" y="1590"/>
                    <a:pt x="1892" y="901"/>
                    <a:pt x="1533" y="362"/>
                  </a:cubicBezTo>
                  <a:cubicBezTo>
                    <a:pt x="1369" y="116"/>
                    <a:pt x="1115" y="1"/>
                    <a:pt x="8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title and description">
  <p:cSld name="SECTION_TITLE_AND_DESCRIPTION">
    <p:spTree>
      <p:nvGrpSpPr>
        <p:cNvPr id="3062" name="Shape 3062"/>
        <p:cNvGrpSpPr/>
        <p:nvPr/>
      </p:nvGrpSpPr>
      <p:grpSpPr>
        <a:xfrm>
          <a:off x="0" y="0"/>
          <a:ext cx="0" cy="0"/>
          <a:chOff x="0" y="0"/>
          <a:chExt cx="0" cy="0"/>
        </a:xfrm>
      </p:grpSpPr>
      <p:sp>
        <p:nvSpPr>
          <p:cNvPr id="3063" name="Google Shape;3063;p9"/>
          <p:cNvSpPr/>
          <p:nvPr/>
        </p:nvSpPr>
        <p:spPr>
          <a:xfrm>
            <a:off x="87" y="3303751"/>
            <a:ext cx="9143783" cy="1845475"/>
          </a:xfrm>
          <a:custGeom>
            <a:rect b="b" l="l" r="r" t="t"/>
            <a:pathLst>
              <a:path extrusionOk="0" h="54195" w="216114">
                <a:moveTo>
                  <a:pt x="216113" y="0"/>
                </a:moveTo>
                <a:cubicBezTo>
                  <a:pt x="179533" y="1108"/>
                  <a:pt x="148536" y="15509"/>
                  <a:pt x="112156" y="17836"/>
                </a:cubicBezTo>
                <a:cubicBezTo>
                  <a:pt x="98818" y="18700"/>
                  <a:pt x="85103" y="17880"/>
                  <a:pt x="72008" y="19475"/>
                </a:cubicBezTo>
                <a:cubicBezTo>
                  <a:pt x="60975" y="20827"/>
                  <a:pt x="50960" y="23796"/>
                  <a:pt x="41100" y="26743"/>
                </a:cubicBezTo>
                <a:cubicBezTo>
                  <a:pt x="26765" y="31019"/>
                  <a:pt x="12231" y="35361"/>
                  <a:pt x="665" y="41565"/>
                </a:cubicBezTo>
                <a:lnTo>
                  <a:pt x="0" y="54194"/>
                </a:lnTo>
                <a:lnTo>
                  <a:pt x="216113" y="54194"/>
                </a:lnTo>
                <a:lnTo>
                  <a:pt x="216113"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4" name="Google Shape;3064;p9"/>
          <p:cNvSpPr/>
          <p:nvPr/>
        </p:nvSpPr>
        <p:spPr>
          <a:xfrm>
            <a:off x="108" y="3829951"/>
            <a:ext cx="9143741" cy="1319214"/>
          </a:xfrm>
          <a:custGeom>
            <a:rect b="b" l="l" r="r" t="t"/>
            <a:pathLst>
              <a:path extrusionOk="0" h="40414" w="216113">
                <a:moveTo>
                  <a:pt x="0" y="1"/>
                </a:moveTo>
                <a:lnTo>
                  <a:pt x="0" y="40414"/>
                </a:lnTo>
                <a:lnTo>
                  <a:pt x="216113" y="40414"/>
                </a:lnTo>
                <a:lnTo>
                  <a:pt x="215448" y="30997"/>
                </a:lnTo>
                <a:cubicBezTo>
                  <a:pt x="203882" y="26389"/>
                  <a:pt x="189348" y="23132"/>
                  <a:pt x="175013" y="19941"/>
                </a:cubicBezTo>
                <a:cubicBezTo>
                  <a:pt x="165175" y="17748"/>
                  <a:pt x="155139" y="15532"/>
                  <a:pt x="144105" y="14535"/>
                </a:cubicBezTo>
                <a:cubicBezTo>
                  <a:pt x="131010" y="13339"/>
                  <a:pt x="117296" y="13959"/>
                  <a:pt x="103957" y="13317"/>
                </a:cubicBezTo>
                <a:cubicBezTo>
                  <a:pt x="67577" y="11588"/>
                  <a:pt x="36558" y="843"/>
                  <a:pt x="0" y="1"/>
                </a:cubicBez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5" name="Google Shape;3065;p9"/>
          <p:cNvSpPr/>
          <p:nvPr/>
        </p:nvSpPr>
        <p:spPr>
          <a:xfrm>
            <a:off x="13" y="1804"/>
            <a:ext cx="9143933" cy="1171125"/>
          </a:xfrm>
          <a:custGeom>
            <a:rect b="b" l="l" r="r" t="t"/>
            <a:pathLst>
              <a:path extrusionOk="0" h="35806" w="216092">
                <a:moveTo>
                  <a:pt x="1" y="0"/>
                </a:moveTo>
                <a:lnTo>
                  <a:pt x="1" y="35805"/>
                </a:lnTo>
                <a:cubicBezTo>
                  <a:pt x="36559" y="35074"/>
                  <a:pt x="67578" y="25547"/>
                  <a:pt x="103936" y="24018"/>
                </a:cubicBezTo>
                <a:cubicBezTo>
                  <a:pt x="117274" y="23464"/>
                  <a:pt x="130989" y="23996"/>
                  <a:pt x="144083" y="22932"/>
                </a:cubicBezTo>
                <a:cubicBezTo>
                  <a:pt x="155117" y="22046"/>
                  <a:pt x="165132" y="20074"/>
                  <a:pt x="174991" y="18146"/>
                </a:cubicBezTo>
                <a:cubicBezTo>
                  <a:pt x="189327" y="15310"/>
                  <a:pt x="203861" y="12430"/>
                  <a:pt x="215427" y="8353"/>
                </a:cubicBezTo>
                <a:lnTo>
                  <a:pt x="216091"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6" name="Google Shape;3066;p9"/>
          <p:cNvSpPr/>
          <p:nvPr/>
        </p:nvSpPr>
        <p:spPr>
          <a:xfrm>
            <a:off x="108" y="0"/>
            <a:ext cx="9143741" cy="829816"/>
          </a:xfrm>
          <a:custGeom>
            <a:rect b="b" l="l" r="r" t="t"/>
            <a:pathLst>
              <a:path extrusionOk="0" h="26499" w="216113">
                <a:moveTo>
                  <a:pt x="0" y="0"/>
                </a:moveTo>
                <a:lnTo>
                  <a:pt x="665" y="6182"/>
                </a:lnTo>
                <a:cubicBezTo>
                  <a:pt x="12230" y="9195"/>
                  <a:pt x="26765" y="11344"/>
                  <a:pt x="41100" y="13427"/>
                </a:cubicBezTo>
                <a:cubicBezTo>
                  <a:pt x="50960" y="14867"/>
                  <a:pt x="60974" y="16329"/>
                  <a:pt x="72008" y="16972"/>
                </a:cubicBezTo>
                <a:cubicBezTo>
                  <a:pt x="85102" y="17747"/>
                  <a:pt x="98817" y="17348"/>
                  <a:pt x="112177" y="17769"/>
                </a:cubicBezTo>
                <a:cubicBezTo>
                  <a:pt x="148536" y="18921"/>
                  <a:pt x="179555" y="25945"/>
                  <a:pt x="216113" y="26499"/>
                </a:cubicBezTo>
                <a:lnTo>
                  <a:pt x="216113" y="0"/>
                </a:ln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67" name="Google Shape;3067;p9"/>
          <p:cNvSpPr txBox="1"/>
          <p:nvPr>
            <p:ph idx="1" type="subTitle"/>
          </p:nvPr>
        </p:nvSpPr>
        <p:spPr>
          <a:xfrm>
            <a:off x="2966056" y="2362683"/>
            <a:ext cx="5052000" cy="11181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Clr>
                <a:srgbClr val="595959"/>
              </a:buClr>
              <a:buSzPts val="1000"/>
              <a:buFont typeface="Anaheim"/>
              <a:buChar char="●"/>
              <a:defRPr sz="1600"/>
            </a:lvl1pPr>
            <a:lvl2pPr lvl="1" rtl="0" algn="ctr">
              <a:lnSpc>
                <a:spcPct val="100000"/>
              </a:lnSpc>
              <a:spcBef>
                <a:spcPts val="0"/>
              </a:spcBef>
              <a:spcAft>
                <a:spcPts val="0"/>
              </a:spcAft>
              <a:buClr>
                <a:srgbClr val="595959"/>
              </a:buClr>
              <a:buSzPts val="1400"/>
              <a:buFont typeface="Anaheim"/>
              <a:buChar char="○"/>
              <a:defRPr/>
            </a:lvl2pPr>
            <a:lvl3pPr lvl="2" rtl="0" algn="ctr">
              <a:lnSpc>
                <a:spcPct val="100000"/>
              </a:lnSpc>
              <a:spcBef>
                <a:spcPts val="0"/>
              </a:spcBef>
              <a:spcAft>
                <a:spcPts val="0"/>
              </a:spcAft>
              <a:buClr>
                <a:srgbClr val="595959"/>
              </a:buClr>
              <a:buSzPts val="1400"/>
              <a:buFont typeface="Anaheim"/>
              <a:buChar char="■"/>
              <a:defRPr/>
            </a:lvl3pPr>
            <a:lvl4pPr lvl="3" rtl="0" algn="ctr">
              <a:lnSpc>
                <a:spcPct val="100000"/>
              </a:lnSpc>
              <a:spcBef>
                <a:spcPts val="0"/>
              </a:spcBef>
              <a:spcAft>
                <a:spcPts val="0"/>
              </a:spcAft>
              <a:buClr>
                <a:srgbClr val="595959"/>
              </a:buClr>
              <a:buSzPts val="1400"/>
              <a:buFont typeface="Anaheim"/>
              <a:buChar char="●"/>
              <a:defRPr/>
            </a:lvl4pPr>
            <a:lvl5pPr lvl="4" rtl="0" algn="ctr">
              <a:lnSpc>
                <a:spcPct val="100000"/>
              </a:lnSpc>
              <a:spcBef>
                <a:spcPts val="0"/>
              </a:spcBef>
              <a:spcAft>
                <a:spcPts val="0"/>
              </a:spcAft>
              <a:buClr>
                <a:srgbClr val="595959"/>
              </a:buClr>
              <a:buSzPts val="1400"/>
              <a:buFont typeface="Anaheim"/>
              <a:buChar char="○"/>
              <a:defRPr/>
            </a:lvl5pPr>
            <a:lvl6pPr lvl="5" rtl="0" algn="ctr">
              <a:lnSpc>
                <a:spcPct val="100000"/>
              </a:lnSpc>
              <a:spcBef>
                <a:spcPts val="0"/>
              </a:spcBef>
              <a:spcAft>
                <a:spcPts val="0"/>
              </a:spcAft>
              <a:buClr>
                <a:srgbClr val="595959"/>
              </a:buClr>
              <a:buSzPts val="1400"/>
              <a:buFont typeface="Anaheim"/>
              <a:buChar char="■"/>
              <a:defRPr/>
            </a:lvl6pPr>
            <a:lvl7pPr lvl="6" rtl="0" algn="ctr">
              <a:lnSpc>
                <a:spcPct val="100000"/>
              </a:lnSpc>
              <a:spcBef>
                <a:spcPts val="0"/>
              </a:spcBef>
              <a:spcAft>
                <a:spcPts val="0"/>
              </a:spcAft>
              <a:buClr>
                <a:srgbClr val="595959"/>
              </a:buClr>
              <a:buSzPts val="1400"/>
              <a:buFont typeface="Anaheim"/>
              <a:buChar char="●"/>
              <a:defRPr/>
            </a:lvl7pPr>
            <a:lvl8pPr lvl="7" rtl="0" algn="ctr">
              <a:lnSpc>
                <a:spcPct val="100000"/>
              </a:lnSpc>
              <a:spcBef>
                <a:spcPts val="0"/>
              </a:spcBef>
              <a:spcAft>
                <a:spcPts val="0"/>
              </a:spcAft>
              <a:buClr>
                <a:srgbClr val="595959"/>
              </a:buClr>
              <a:buSzPts val="1400"/>
              <a:buFont typeface="Anaheim"/>
              <a:buChar char="○"/>
              <a:defRPr/>
            </a:lvl8pPr>
            <a:lvl9pPr lvl="8" rtl="0" algn="ctr">
              <a:lnSpc>
                <a:spcPct val="100000"/>
              </a:lnSpc>
              <a:spcBef>
                <a:spcPts val="0"/>
              </a:spcBef>
              <a:spcAft>
                <a:spcPts val="0"/>
              </a:spcAft>
              <a:buClr>
                <a:srgbClr val="595959"/>
              </a:buClr>
              <a:buSzPts val="1400"/>
              <a:buFont typeface="Anaheim"/>
              <a:buChar char="■"/>
              <a:defRPr/>
            </a:lvl9pPr>
          </a:lstStyle>
          <a:p/>
        </p:txBody>
      </p:sp>
      <p:sp>
        <p:nvSpPr>
          <p:cNvPr id="3068" name="Google Shape;3068;p9"/>
          <p:cNvSpPr txBox="1"/>
          <p:nvPr>
            <p:ph type="title"/>
          </p:nvPr>
        </p:nvSpPr>
        <p:spPr>
          <a:xfrm>
            <a:off x="2966056" y="1883270"/>
            <a:ext cx="5052000" cy="4335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500"/>
              <a:buNone/>
              <a:defRPr>
                <a:solidFill>
                  <a:schemeClr val="dk2"/>
                </a:solidFill>
              </a:defRPr>
            </a:lvl1pPr>
            <a:lvl2pPr lvl="1" rtl="0">
              <a:spcBef>
                <a:spcPts val="0"/>
              </a:spcBef>
              <a:spcAft>
                <a:spcPts val="0"/>
              </a:spcAft>
              <a:buSzPts val="3500"/>
              <a:buNone/>
              <a:defRPr/>
            </a:lvl2pPr>
            <a:lvl3pPr lvl="2" rtl="0">
              <a:spcBef>
                <a:spcPts val="0"/>
              </a:spcBef>
              <a:spcAft>
                <a:spcPts val="0"/>
              </a:spcAft>
              <a:buSzPts val="3500"/>
              <a:buNone/>
              <a:defRPr/>
            </a:lvl3pPr>
            <a:lvl4pPr lvl="3" rtl="0">
              <a:spcBef>
                <a:spcPts val="0"/>
              </a:spcBef>
              <a:spcAft>
                <a:spcPts val="0"/>
              </a:spcAft>
              <a:buSzPts val="3500"/>
              <a:buNone/>
              <a:defRPr/>
            </a:lvl4pPr>
            <a:lvl5pPr lvl="4" rtl="0">
              <a:spcBef>
                <a:spcPts val="0"/>
              </a:spcBef>
              <a:spcAft>
                <a:spcPts val="0"/>
              </a:spcAft>
              <a:buSzPts val="3500"/>
              <a:buNone/>
              <a:defRPr/>
            </a:lvl5pPr>
            <a:lvl6pPr lvl="5" rtl="0">
              <a:spcBef>
                <a:spcPts val="0"/>
              </a:spcBef>
              <a:spcAft>
                <a:spcPts val="0"/>
              </a:spcAft>
              <a:buSzPts val="3500"/>
              <a:buNone/>
              <a:defRPr/>
            </a:lvl6pPr>
            <a:lvl7pPr lvl="6" rtl="0">
              <a:spcBef>
                <a:spcPts val="0"/>
              </a:spcBef>
              <a:spcAft>
                <a:spcPts val="0"/>
              </a:spcAft>
              <a:buSzPts val="3500"/>
              <a:buNone/>
              <a:defRPr/>
            </a:lvl7pPr>
            <a:lvl8pPr lvl="7" rtl="0">
              <a:spcBef>
                <a:spcPts val="0"/>
              </a:spcBef>
              <a:spcAft>
                <a:spcPts val="0"/>
              </a:spcAft>
              <a:buSzPts val="3500"/>
              <a:buNone/>
              <a:defRPr/>
            </a:lvl8pPr>
            <a:lvl9pPr lvl="8" rtl="0">
              <a:spcBef>
                <a:spcPts val="0"/>
              </a:spcBef>
              <a:spcAft>
                <a:spcPts val="0"/>
              </a:spcAft>
              <a:buSzPts val="3500"/>
              <a:buNone/>
              <a:defRPr/>
            </a:lvl9pPr>
          </a:lstStyle>
          <a:p/>
        </p:txBody>
      </p:sp>
      <p:grpSp>
        <p:nvGrpSpPr>
          <p:cNvPr id="3069" name="Google Shape;3069;p9"/>
          <p:cNvGrpSpPr/>
          <p:nvPr/>
        </p:nvGrpSpPr>
        <p:grpSpPr>
          <a:xfrm flipH="1" rot="-5400000">
            <a:off x="-648024" y="2321909"/>
            <a:ext cx="4188852" cy="4156925"/>
            <a:chOff x="5727312" y="-948916"/>
            <a:chExt cx="4188852" cy="4156925"/>
          </a:xfrm>
        </p:grpSpPr>
        <p:sp>
          <p:nvSpPr>
            <p:cNvPr id="3070" name="Google Shape;3070;p9"/>
            <p:cNvSpPr/>
            <p:nvPr/>
          </p:nvSpPr>
          <p:spPr>
            <a:xfrm>
              <a:off x="9162828" y="1303441"/>
              <a:ext cx="638941" cy="1904568"/>
            </a:xfrm>
            <a:custGeom>
              <a:rect b="b" l="l" r="r" t="t"/>
              <a:pathLst>
                <a:path extrusionOk="0" h="35898" w="12043">
                  <a:moveTo>
                    <a:pt x="8712" y="4757"/>
                  </a:moveTo>
                  <a:cubicBezTo>
                    <a:pt x="8712" y="4792"/>
                    <a:pt x="8729" y="4828"/>
                    <a:pt x="8765" y="4846"/>
                  </a:cubicBezTo>
                  <a:cubicBezTo>
                    <a:pt x="8925" y="4970"/>
                    <a:pt x="9103" y="5077"/>
                    <a:pt x="9282" y="5202"/>
                  </a:cubicBezTo>
                  <a:cubicBezTo>
                    <a:pt x="10315" y="5968"/>
                    <a:pt x="11116" y="7001"/>
                    <a:pt x="11580" y="8195"/>
                  </a:cubicBezTo>
                  <a:cubicBezTo>
                    <a:pt x="11687" y="8462"/>
                    <a:pt x="11811" y="8943"/>
                    <a:pt x="11562" y="9175"/>
                  </a:cubicBezTo>
                  <a:cubicBezTo>
                    <a:pt x="11450" y="9256"/>
                    <a:pt x="11320" y="9297"/>
                    <a:pt x="11190" y="9297"/>
                  </a:cubicBezTo>
                  <a:cubicBezTo>
                    <a:pt x="11092" y="9297"/>
                    <a:pt x="10994" y="9274"/>
                    <a:pt x="10903" y="9228"/>
                  </a:cubicBezTo>
                  <a:cubicBezTo>
                    <a:pt x="10671" y="9103"/>
                    <a:pt x="10493" y="8943"/>
                    <a:pt x="10350" y="8729"/>
                  </a:cubicBezTo>
                  <a:cubicBezTo>
                    <a:pt x="9638" y="7643"/>
                    <a:pt x="9139" y="6449"/>
                    <a:pt x="8908" y="5184"/>
                  </a:cubicBezTo>
                  <a:cubicBezTo>
                    <a:pt x="8890" y="5131"/>
                    <a:pt x="8854" y="5077"/>
                    <a:pt x="8801" y="5077"/>
                  </a:cubicBezTo>
                  <a:cubicBezTo>
                    <a:pt x="8783" y="5077"/>
                    <a:pt x="8765" y="5095"/>
                    <a:pt x="8747" y="5095"/>
                  </a:cubicBezTo>
                  <a:lnTo>
                    <a:pt x="8747" y="4953"/>
                  </a:lnTo>
                  <a:cubicBezTo>
                    <a:pt x="8747" y="4899"/>
                    <a:pt x="8712" y="4863"/>
                    <a:pt x="8658" y="4846"/>
                  </a:cubicBezTo>
                  <a:cubicBezTo>
                    <a:pt x="8645" y="4841"/>
                    <a:pt x="8631" y="4839"/>
                    <a:pt x="8619" y="4839"/>
                  </a:cubicBezTo>
                  <a:cubicBezTo>
                    <a:pt x="8580" y="4839"/>
                    <a:pt x="8547" y="4859"/>
                    <a:pt x="8533" y="4899"/>
                  </a:cubicBezTo>
                  <a:cubicBezTo>
                    <a:pt x="7874" y="6057"/>
                    <a:pt x="6984" y="7090"/>
                    <a:pt x="5933" y="7910"/>
                  </a:cubicBezTo>
                  <a:cubicBezTo>
                    <a:pt x="5719" y="8052"/>
                    <a:pt x="5487" y="8159"/>
                    <a:pt x="5238" y="8195"/>
                  </a:cubicBezTo>
                  <a:cubicBezTo>
                    <a:pt x="5208" y="8199"/>
                    <a:pt x="5178" y="8202"/>
                    <a:pt x="5148" y="8202"/>
                  </a:cubicBezTo>
                  <a:cubicBezTo>
                    <a:pt x="4948" y="8202"/>
                    <a:pt x="4756" y="8100"/>
                    <a:pt x="4632" y="7945"/>
                  </a:cubicBezTo>
                  <a:cubicBezTo>
                    <a:pt x="4490" y="7625"/>
                    <a:pt x="4757" y="7233"/>
                    <a:pt x="4935" y="7001"/>
                  </a:cubicBezTo>
                  <a:cubicBezTo>
                    <a:pt x="5772" y="6021"/>
                    <a:pt x="6859" y="5309"/>
                    <a:pt x="8088" y="4935"/>
                  </a:cubicBezTo>
                  <a:cubicBezTo>
                    <a:pt x="8284" y="4863"/>
                    <a:pt x="8480" y="4828"/>
                    <a:pt x="8676" y="4774"/>
                  </a:cubicBezTo>
                  <a:cubicBezTo>
                    <a:pt x="8694" y="4774"/>
                    <a:pt x="8694" y="4774"/>
                    <a:pt x="8712" y="4757"/>
                  </a:cubicBezTo>
                  <a:close/>
                  <a:moveTo>
                    <a:pt x="8213" y="10243"/>
                  </a:moveTo>
                  <a:lnTo>
                    <a:pt x="8213" y="10243"/>
                  </a:lnTo>
                  <a:cubicBezTo>
                    <a:pt x="8195" y="10297"/>
                    <a:pt x="8231" y="10332"/>
                    <a:pt x="8266" y="10368"/>
                  </a:cubicBezTo>
                  <a:cubicBezTo>
                    <a:pt x="9014" y="10724"/>
                    <a:pt x="9691" y="11241"/>
                    <a:pt x="10226" y="11882"/>
                  </a:cubicBezTo>
                  <a:cubicBezTo>
                    <a:pt x="10671" y="12417"/>
                    <a:pt x="11152" y="13735"/>
                    <a:pt x="11063" y="14341"/>
                  </a:cubicBezTo>
                  <a:cubicBezTo>
                    <a:pt x="11063" y="14448"/>
                    <a:pt x="11010" y="14537"/>
                    <a:pt x="10938" y="14590"/>
                  </a:cubicBezTo>
                  <a:cubicBezTo>
                    <a:pt x="10855" y="14638"/>
                    <a:pt x="10764" y="14661"/>
                    <a:pt x="10676" y="14661"/>
                  </a:cubicBezTo>
                  <a:cubicBezTo>
                    <a:pt x="10632" y="14661"/>
                    <a:pt x="10588" y="14655"/>
                    <a:pt x="10546" y="14644"/>
                  </a:cubicBezTo>
                  <a:cubicBezTo>
                    <a:pt x="10065" y="14501"/>
                    <a:pt x="9460" y="13699"/>
                    <a:pt x="8979" y="12595"/>
                  </a:cubicBezTo>
                  <a:cubicBezTo>
                    <a:pt x="8729" y="11954"/>
                    <a:pt x="8516" y="11294"/>
                    <a:pt x="8373" y="10618"/>
                  </a:cubicBezTo>
                  <a:cubicBezTo>
                    <a:pt x="8373" y="10564"/>
                    <a:pt x="8320" y="10528"/>
                    <a:pt x="8266" y="10528"/>
                  </a:cubicBezTo>
                  <a:lnTo>
                    <a:pt x="8266" y="10511"/>
                  </a:lnTo>
                  <a:cubicBezTo>
                    <a:pt x="8248" y="10511"/>
                    <a:pt x="8213" y="10528"/>
                    <a:pt x="8213" y="10528"/>
                  </a:cubicBezTo>
                  <a:cubicBezTo>
                    <a:pt x="8195" y="10493"/>
                    <a:pt x="8177" y="10457"/>
                    <a:pt x="8124" y="10439"/>
                  </a:cubicBezTo>
                  <a:cubicBezTo>
                    <a:pt x="8110" y="10435"/>
                    <a:pt x="8097" y="10433"/>
                    <a:pt x="8084" y="10433"/>
                  </a:cubicBezTo>
                  <a:cubicBezTo>
                    <a:pt x="8046" y="10433"/>
                    <a:pt x="8012" y="10453"/>
                    <a:pt x="7999" y="10493"/>
                  </a:cubicBezTo>
                  <a:cubicBezTo>
                    <a:pt x="7643" y="11063"/>
                    <a:pt x="7251" y="11615"/>
                    <a:pt x="6805" y="12114"/>
                  </a:cubicBezTo>
                  <a:cubicBezTo>
                    <a:pt x="5999" y="12991"/>
                    <a:pt x="5175" y="13539"/>
                    <a:pt x="4674" y="13539"/>
                  </a:cubicBezTo>
                  <a:cubicBezTo>
                    <a:pt x="4666" y="13539"/>
                    <a:pt x="4658" y="13539"/>
                    <a:pt x="4650" y="13539"/>
                  </a:cubicBezTo>
                  <a:cubicBezTo>
                    <a:pt x="4507" y="13539"/>
                    <a:pt x="4383" y="13468"/>
                    <a:pt x="4294" y="13361"/>
                  </a:cubicBezTo>
                  <a:cubicBezTo>
                    <a:pt x="4240" y="13290"/>
                    <a:pt x="4240" y="13183"/>
                    <a:pt x="4258" y="13094"/>
                  </a:cubicBezTo>
                  <a:cubicBezTo>
                    <a:pt x="4365" y="12488"/>
                    <a:pt x="5273" y="11401"/>
                    <a:pt x="5861" y="11045"/>
                  </a:cubicBezTo>
                  <a:cubicBezTo>
                    <a:pt x="6574" y="10618"/>
                    <a:pt x="7358" y="10368"/>
                    <a:pt x="8159" y="10261"/>
                  </a:cubicBezTo>
                  <a:cubicBezTo>
                    <a:pt x="8177" y="10261"/>
                    <a:pt x="8195" y="10261"/>
                    <a:pt x="8213" y="10243"/>
                  </a:cubicBezTo>
                  <a:close/>
                  <a:moveTo>
                    <a:pt x="6984" y="16674"/>
                  </a:moveTo>
                  <a:cubicBezTo>
                    <a:pt x="6609" y="17227"/>
                    <a:pt x="5452" y="18830"/>
                    <a:pt x="4240" y="19275"/>
                  </a:cubicBezTo>
                  <a:lnTo>
                    <a:pt x="4222" y="19293"/>
                  </a:lnTo>
                  <a:cubicBezTo>
                    <a:pt x="4038" y="19367"/>
                    <a:pt x="3733" y="19484"/>
                    <a:pt x="3510" y="19484"/>
                  </a:cubicBezTo>
                  <a:cubicBezTo>
                    <a:pt x="3411" y="19484"/>
                    <a:pt x="3328" y="19460"/>
                    <a:pt x="3278" y="19400"/>
                  </a:cubicBezTo>
                  <a:cubicBezTo>
                    <a:pt x="3189" y="19275"/>
                    <a:pt x="3136" y="19115"/>
                    <a:pt x="3171" y="18955"/>
                  </a:cubicBezTo>
                  <a:cubicBezTo>
                    <a:pt x="3278" y="18420"/>
                    <a:pt x="4009" y="17797"/>
                    <a:pt x="4686" y="17387"/>
                  </a:cubicBezTo>
                  <a:cubicBezTo>
                    <a:pt x="5398" y="16977"/>
                    <a:pt x="6253" y="16799"/>
                    <a:pt x="6984" y="16674"/>
                  </a:cubicBezTo>
                  <a:close/>
                  <a:moveTo>
                    <a:pt x="7429" y="16853"/>
                  </a:moveTo>
                  <a:lnTo>
                    <a:pt x="7429" y="16853"/>
                  </a:lnTo>
                  <a:cubicBezTo>
                    <a:pt x="8159" y="17351"/>
                    <a:pt x="8818" y="17975"/>
                    <a:pt x="9371" y="18670"/>
                  </a:cubicBezTo>
                  <a:cubicBezTo>
                    <a:pt x="9674" y="19044"/>
                    <a:pt x="9976" y="19507"/>
                    <a:pt x="9959" y="20041"/>
                  </a:cubicBezTo>
                  <a:cubicBezTo>
                    <a:pt x="9976" y="20291"/>
                    <a:pt x="9834" y="20540"/>
                    <a:pt x="9602" y="20647"/>
                  </a:cubicBezTo>
                  <a:cubicBezTo>
                    <a:pt x="9559" y="20663"/>
                    <a:pt x="9515" y="20671"/>
                    <a:pt x="9471" y="20671"/>
                  </a:cubicBezTo>
                  <a:cubicBezTo>
                    <a:pt x="9317" y="20671"/>
                    <a:pt x="9155" y="20574"/>
                    <a:pt x="8961" y="20380"/>
                  </a:cubicBezTo>
                  <a:cubicBezTo>
                    <a:pt x="8284" y="19685"/>
                    <a:pt x="7625" y="17565"/>
                    <a:pt x="7429" y="16853"/>
                  </a:cubicBezTo>
                  <a:close/>
                  <a:moveTo>
                    <a:pt x="5897" y="22161"/>
                  </a:moveTo>
                  <a:cubicBezTo>
                    <a:pt x="5897" y="22179"/>
                    <a:pt x="5897" y="22197"/>
                    <a:pt x="5897" y="22215"/>
                  </a:cubicBezTo>
                  <a:cubicBezTo>
                    <a:pt x="5915" y="22232"/>
                    <a:pt x="5915" y="22250"/>
                    <a:pt x="5933" y="22268"/>
                  </a:cubicBezTo>
                  <a:cubicBezTo>
                    <a:pt x="5923" y="22265"/>
                    <a:pt x="5914" y="22263"/>
                    <a:pt x="5906" y="22263"/>
                  </a:cubicBezTo>
                  <a:cubicBezTo>
                    <a:pt x="5867" y="22263"/>
                    <a:pt x="5840" y="22295"/>
                    <a:pt x="5826" y="22339"/>
                  </a:cubicBezTo>
                  <a:cubicBezTo>
                    <a:pt x="5772" y="22482"/>
                    <a:pt x="5737" y="22642"/>
                    <a:pt x="5701" y="22785"/>
                  </a:cubicBezTo>
                  <a:cubicBezTo>
                    <a:pt x="5683" y="22767"/>
                    <a:pt x="5665" y="22767"/>
                    <a:pt x="5647" y="22749"/>
                  </a:cubicBezTo>
                  <a:cubicBezTo>
                    <a:pt x="5634" y="22743"/>
                    <a:pt x="5619" y="22738"/>
                    <a:pt x="5603" y="22738"/>
                  </a:cubicBezTo>
                  <a:cubicBezTo>
                    <a:pt x="5575" y="22738"/>
                    <a:pt x="5545" y="22751"/>
                    <a:pt x="5523" y="22785"/>
                  </a:cubicBezTo>
                  <a:cubicBezTo>
                    <a:pt x="5024" y="23390"/>
                    <a:pt x="4258" y="23764"/>
                    <a:pt x="3581" y="24050"/>
                  </a:cubicBezTo>
                  <a:cubicBezTo>
                    <a:pt x="3394" y="24159"/>
                    <a:pt x="3166" y="24213"/>
                    <a:pt x="2945" y="24213"/>
                  </a:cubicBezTo>
                  <a:cubicBezTo>
                    <a:pt x="2913" y="24213"/>
                    <a:pt x="2882" y="24212"/>
                    <a:pt x="2851" y="24210"/>
                  </a:cubicBezTo>
                  <a:cubicBezTo>
                    <a:pt x="2566" y="24139"/>
                    <a:pt x="2316" y="23943"/>
                    <a:pt x="2209" y="23658"/>
                  </a:cubicBezTo>
                  <a:cubicBezTo>
                    <a:pt x="2138" y="23462"/>
                    <a:pt x="2192" y="23248"/>
                    <a:pt x="2334" y="23105"/>
                  </a:cubicBezTo>
                  <a:cubicBezTo>
                    <a:pt x="2477" y="22981"/>
                    <a:pt x="2637" y="22892"/>
                    <a:pt x="2833" y="22838"/>
                  </a:cubicBezTo>
                  <a:cubicBezTo>
                    <a:pt x="3474" y="22642"/>
                    <a:pt x="4133" y="22446"/>
                    <a:pt x="4810" y="22286"/>
                  </a:cubicBezTo>
                  <a:cubicBezTo>
                    <a:pt x="5149" y="22232"/>
                    <a:pt x="5487" y="22197"/>
                    <a:pt x="5826" y="22179"/>
                  </a:cubicBezTo>
                  <a:cubicBezTo>
                    <a:pt x="5861" y="22179"/>
                    <a:pt x="5879" y="22179"/>
                    <a:pt x="5897" y="22161"/>
                  </a:cubicBezTo>
                  <a:close/>
                  <a:moveTo>
                    <a:pt x="6022" y="22304"/>
                  </a:moveTo>
                  <a:lnTo>
                    <a:pt x="6022" y="22304"/>
                  </a:lnTo>
                  <a:cubicBezTo>
                    <a:pt x="7055" y="22767"/>
                    <a:pt x="7946" y="23515"/>
                    <a:pt x="8605" y="24441"/>
                  </a:cubicBezTo>
                  <a:cubicBezTo>
                    <a:pt x="8747" y="24673"/>
                    <a:pt x="8818" y="24958"/>
                    <a:pt x="8765" y="25243"/>
                  </a:cubicBezTo>
                  <a:cubicBezTo>
                    <a:pt x="8729" y="25403"/>
                    <a:pt x="8622" y="25528"/>
                    <a:pt x="8480" y="25599"/>
                  </a:cubicBezTo>
                  <a:cubicBezTo>
                    <a:pt x="8431" y="25624"/>
                    <a:pt x="8372" y="25636"/>
                    <a:pt x="8305" y="25636"/>
                  </a:cubicBezTo>
                  <a:cubicBezTo>
                    <a:pt x="7983" y="25636"/>
                    <a:pt x="7489" y="25359"/>
                    <a:pt x="7180" y="24887"/>
                  </a:cubicBezTo>
                  <a:cubicBezTo>
                    <a:pt x="6681" y="24085"/>
                    <a:pt x="6289" y="23230"/>
                    <a:pt x="6039" y="22339"/>
                  </a:cubicBezTo>
                  <a:cubicBezTo>
                    <a:pt x="6039" y="22322"/>
                    <a:pt x="6022" y="22304"/>
                    <a:pt x="6022" y="22304"/>
                  </a:cubicBezTo>
                  <a:close/>
                  <a:moveTo>
                    <a:pt x="4194" y="27416"/>
                  </a:moveTo>
                  <a:lnTo>
                    <a:pt x="4194" y="27416"/>
                  </a:lnTo>
                  <a:cubicBezTo>
                    <a:pt x="4175" y="27432"/>
                    <a:pt x="4160" y="27451"/>
                    <a:pt x="4151" y="27470"/>
                  </a:cubicBezTo>
                  <a:lnTo>
                    <a:pt x="4115" y="27577"/>
                  </a:lnTo>
                  <a:cubicBezTo>
                    <a:pt x="4098" y="27577"/>
                    <a:pt x="4098" y="27559"/>
                    <a:pt x="4080" y="27541"/>
                  </a:cubicBezTo>
                  <a:cubicBezTo>
                    <a:pt x="4058" y="27534"/>
                    <a:pt x="4036" y="27529"/>
                    <a:pt x="4015" y="27529"/>
                  </a:cubicBezTo>
                  <a:cubicBezTo>
                    <a:pt x="3985" y="27529"/>
                    <a:pt x="3958" y="27538"/>
                    <a:pt x="3937" y="27559"/>
                  </a:cubicBezTo>
                  <a:cubicBezTo>
                    <a:pt x="3296" y="28272"/>
                    <a:pt x="2530" y="29073"/>
                    <a:pt x="1568" y="29519"/>
                  </a:cubicBezTo>
                  <a:cubicBezTo>
                    <a:pt x="1362" y="29621"/>
                    <a:pt x="1120" y="29688"/>
                    <a:pt x="891" y="29688"/>
                  </a:cubicBezTo>
                  <a:cubicBezTo>
                    <a:pt x="843" y="29688"/>
                    <a:pt x="795" y="29685"/>
                    <a:pt x="749" y="29679"/>
                  </a:cubicBezTo>
                  <a:cubicBezTo>
                    <a:pt x="481" y="29625"/>
                    <a:pt x="232" y="29412"/>
                    <a:pt x="268" y="29162"/>
                  </a:cubicBezTo>
                  <a:cubicBezTo>
                    <a:pt x="321" y="28752"/>
                    <a:pt x="553" y="28378"/>
                    <a:pt x="909" y="28147"/>
                  </a:cubicBezTo>
                  <a:cubicBezTo>
                    <a:pt x="1780" y="27524"/>
                    <a:pt x="2953" y="27417"/>
                    <a:pt x="3658" y="27417"/>
                  </a:cubicBezTo>
                  <a:cubicBezTo>
                    <a:pt x="3861" y="27417"/>
                    <a:pt x="4026" y="27426"/>
                    <a:pt x="4133" y="27434"/>
                  </a:cubicBezTo>
                  <a:cubicBezTo>
                    <a:pt x="4157" y="27434"/>
                    <a:pt x="4177" y="27427"/>
                    <a:pt x="4194" y="27416"/>
                  </a:cubicBezTo>
                  <a:close/>
                  <a:moveTo>
                    <a:pt x="4240" y="27327"/>
                  </a:moveTo>
                  <a:cubicBezTo>
                    <a:pt x="4258" y="27345"/>
                    <a:pt x="4258" y="27363"/>
                    <a:pt x="4276" y="27363"/>
                  </a:cubicBezTo>
                  <a:cubicBezTo>
                    <a:pt x="5345" y="27986"/>
                    <a:pt x="6235" y="28842"/>
                    <a:pt x="6877" y="29893"/>
                  </a:cubicBezTo>
                  <a:cubicBezTo>
                    <a:pt x="7019" y="30124"/>
                    <a:pt x="7180" y="30427"/>
                    <a:pt x="7108" y="30694"/>
                  </a:cubicBezTo>
                  <a:cubicBezTo>
                    <a:pt x="6989" y="30966"/>
                    <a:pt x="6708" y="31141"/>
                    <a:pt x="6420" y="31141"/>
                  </a:cubicBezTo>
                  <a:cubicBezTo>
                    <a:pt x="6406" y="31141"/>
                    <a:pt x="6392" y="31140"/>
                    <a:pt x="6378" y="31140"/>
                  </a:cubicBezTo>
                  <a:cubicBezTo>
                    <a:pt x="6359" y="31140"/>
                    <a:pt x="6340" y="31141"/>
                    <a:pt x="6322" y="31141"/>
                  </a:cubicBezTo>
                  <a:cubicBezTo>
                    <a:pt x="5934" y="31141"/>
                    <a:pt x="5583" y="30965"/>
                    <a:pt x="5345" y="30676"/>
                  </a:cubicBezTo>
                  <a:cubicBezTo>
                    <a:pt x="4579" y="29519"/>
                    <a:pt x="4400" y="28058"/>
                    <a:pt x="4365" y="27488"/>
                  </a:cubicBezTo>
                  <a:cubicBezTo>
                    <a:pt x="4365" y="27434"/>
                    <a:pt x="4329" y="27399"/>
                    <a:pt x="4276" y="27381"/>
                  </a:cubicBezTo>
                  <a:lnTo>
                    <a:pt x="4258" y="27381"/>
                  </a:lnTo>
                  <a:cubicBezTo>
                    <a:pt x="4239" y="27387"/>
                    <a:pt x="4222" y="27396"/>
                    <a:pt x="4208" y="27406"/>
                  </a:cubicBezTo>
                  <a:lnTo>
                    <a:pt x="4208" y="27406"/>
                  </a:lnTo>
                  <a:cubicBezTo>
                    <a:pt x="4222" y="27393"/>
                    <a:pt x="4233" y="27378"/>
                    <a:pt x="4240" y="27363"/>
                  </a:cubicBezTo>
                  <a:cubicBezTo>
                    <a:pt x="4240" y="27345"/>
                    <a:pt x="4240" y="27345"/>
                    <a:pt x="4240" y="27327"/>
                  </a:cubicBezTo>
                  <a:close/>
                  <a:moveTo>
                    <a:pt x="2637" y="31157"/>
                  </a:moveTo>
                  <a:cubicBezTo>
                    <a:pt x="2637" y="31175"/>
                    <a:pt x="2637" y="31193"/>
                    <a:pt x="2637" y="31211"/>
                  </a:cubicBezTo>
                  <a:cubicBezTo>
                    <a:pt x="3225" y="32422"/>
                    <a:pt x="3082" y="34542"/>
                    <a:pt x="2120" y="35308"/>
                  </a:cubicBezTo>
                  <a:cubicBezTo>
                    <a:pt x="1942" y="35468"/>
                    <a:pt x="1728" y="35575"/>
                    <a:pt x="1515" y="35647"/>
                  </a:cubicBezTo>
                  <a:cubicBezTo>
                    <a:pt x="1405" y="35667"/>
                    <a:pt x="1305" y="35677"/>
                    <a:pt x="1214" y="35677"/>
                  </a:cubicBezTo>
                  <a:cubicBezTo>
                    <a:pt x="980" y="35677"/>
                    <a:pt x="806" y="35610"/>
                    <a:pt x="677" y="35468"/>
                  </a:cubicBezTo>
                  <a:cubicBezTo>
                    <a:pt x="285" y="34988"/>
                    <a:pt x="570" y="33883"/>
                    <a:pt x="766" y="33349"/>
                  </a:cubicBezTo>
                  <a:cubicBezTo>
                    <a:pt x="1176" y="32458"/>
                    <a:pt x="1817" y="31710"/>
                    <a:pt x="2637" y="31157"/>
                  </a:cubicBezTo>
                  <a:close/>
                  <a:moveTo>
                    <a:pt x="8925" y="0"/>
                  </a:moveTo>
                  <a:cubicBezTo>
                    <a:pt x="8818" y="0"/>
                    <a:pt x="8712" y="89"/>
                    <a:pt x="8712" y="196"/>
                  </a:cubicBezTo>
                  <a:cubicBezTo>
                    <a:pt x="8694" y="1639"/>
                    <a:pt x="8640" y="3118"/>
                    <a:pt x="8551" y="4561"/>
                  </a:cubicBezTo>
                  <a:cubicBezTo>
                    <a:pt x="8373" y="4614"/>
                    <a:pt x="8195" y="4650"/>
                    <a:pt x="8035" y="4703"/>
                  </a:cubicBezTo>
                  <a:cubicBezTo>
                    <a:pt x="6752" y="5095"/>
                    <a:pt x="5630" y="5843"/>
                    <a:pt x="4757" y="6859"/>
                  </a:cubicBezTo>
                  <a:cubicBezTo>
                    <a:pt x="4490" y="7162"/>
                    <a:pt x="4222" y="7625"/>
                    <a:pt x="4436" y="8034"/>
                  </a:cubicBezTo>
                  <a:cubicBezTo>
                    <a:pt x="4591" y="8267"/>
                    <a:pt x="4854" y="8419"/>
                    <a:pt x="5132" y="8419"/>
                  </a:cubicBezTo>
                  <a:cubicBezTo>
                    <a:pt x="5173" y="8419"/>
                    <a:pt x="5214" y="8415"/>
                    <a:pt x="5256" y="8409"/>
                  </a:cubicBezTo>
                  <a:cubicBezTo>
                    <a:pt x="5558" y="8373"/>
                    <a:pt x="5826" y="8248"/>
                    <a:pt x="6057" y="8070"/>
                  </a:cubicBezTo>
                  <a:cubicBezTo>
                    <a:pt x="7019" y="7340"/>
                    <a:pt x="7856" y="6431"/>
                    <a:pt x="8480" y="5398"/>
                  </a:cubicBezTo>
                  <a:lnTo>
                    <a:pt x="8480" y="5398"/>
                  </a:lnTo>
                  <a:cubicBezTo>
                    <a:pt x="8373" y="6966"/>
                    <a:pt x="8231" y="8533"/>
                    <a:pt x="8035" y="10047"/>
                  </a:cubicBezTo>
                  <a:cubicBezTo>
                    <a:pt x="7233" y="10154"/>
                    <a:pt x="6449" y="10439"/>
                    <a:pt x="5737" y="10849"/>
                  </a:cubicBezTo>
                  <a:cubicBezTo>
                    <a:pt x="5095" y="11241"/>
                    <a:pt x="4169" y="12363"/>
                    <a:pt x="4044" y="13058"/>
                  </a:cubicBezTo>
                  <a:cubicBezTo>
                    <a:pt x="4009" y="13201"/>
                    <a:pt x="4026" y="13379"/>
                    <a:pt x="4115" y="13503"/>
                  </a:cubicBezTo>
                  <a:cubicBezTo>
                    <a:pt x="4240" y="13664"/>
                    <a:pt x="4436" y="13753"/>
                    <a:pt x="4650" y="13771"/>
                  </a:cubicBezTo>
                  <a:cubicBezTo>
                    <a:pt x="4657" y="13771"/>
                    <a:pt x="4665" y="13771"/>
                    <a:pt x="4673" y="13771"/>
                  </a:cubicBezTo>
                  <a:cubicBezTo>
                    <a:pt x="5348" y="13771"/>
                    <a:pt x="6296" y="12996"/>
                    <a:pt x="6966" y="12256"/>
                  </a:cubicBezTo>
                  <a:cubicBezTo>
                    <a:pt x="7304" y="11865"/>
                    <a:pt x="7625" y="11455"/>
                    <a:pt x="7928" y="11027"/>
                  </a:cubicBezTo>
                  <a:lnTo>
                    <a:pt x="7928" y="11027"/>
                  </a:lnTo>
                  <a:cubicBezTo>
                    <a:pt x="7661" y="12862"/>
                    <a:pt x="7375" y="14661"/>
                    <a:pt x="7037" y="16425"/>
                  </a:cubicBezTo>
                  <a:cubicBezTo>
                    <a:pt x="6271" y="16567"/>
                    <a:pt x="5345" y="16746"/>
                    <a:pt x="4561" y="17191"/>
                  </a:cubicBezTo>
                  <a:cubicBezTo>
                    <a:pt x="3884" y="17583"/>
                    <a:pt x="3064" y="18260"/>
                    <a:pt x="2940" y="18901"/>
                  </a:cubicBezTo>
                  <a:cubicBezTo>
                    <a:pt x="2886" y="19133"/>
                    <a:pt x="2940" y="19364"/>
                    <a:pt x="3100" y="19542"/>
                  </a:cubicBezTo>
                  <a:cubicBezTo>
                    <a:pt x="3192" y="19661"/>
                    <a:pt x="3331" y="19704"/>
                    <a:pt x="3486" y="19704"/>
                  </a:cubicBezTo>
                  <a:cubicBezTo>
                    <a:pt x="3750" y="19704"/>
                    <a:pt x="4062" y="19579"/>
                    <a:pt x="4276" y="19489"/>
                  </a:cubicBezTo>
                  <a:lnTo>
                    <a:pt x="4311" y="19489"/>
                  </a:lnTo>
                  <a:cubicBezTo>
                    <a:pt x="5345" y="19097"/>
                    <a:pt x="6342" y="17904"/>
                    <a:pt x="6877" y="17173"/>
                  </a:cubicBezTo>
                  <a:lnTo>
                    <a:pt x="6877" y="17173"/>
                  </a:lnTo>
                  <a:cubicBezTo>
                    <a:pt x="6538" y="18812"/>
                    <a:pt x="6146" y="20415"/>
                    <a:pt x="5719" y="21965"/>
                  </a:cubicBezTo>
                  <a:cubicBezTo>
                    <a:pt x="5398" y="21983"/>
                    <a:pt x="5060" y="22019"/>
                    <a:pt x="4739" y="22072"/>
                  </a:cubicBezTo>
                  <a:cubicBezTo>
                    <a:pt x="4062" y="22232"/>
                    <a:pt x="3403" y="22428"/>
                    <a:pt x="2762" y="22624"/>
                  </a:cubicBezTo>
                  <a:cubicBezTo>
                    <a:pt x="2530" y="22678"/>
                    <a:pt x="2334" y="22785"/>
                    <a:pt x="2156" y="22945"/>
                  </a:cubicBezTo>
                  <a:cubicBezTo>
                    <a:pt x="1960" y="23159"/>
                    <a:pt x="1889" y="23444"/>
                    <a:pt x="1996" y="23729"/>
                  </a:cubicBezTo>
                  <a:cubicBezTo>
                    <a:pt x="2120" y="24085"/>
                    <a:pt x="2423" y="24352"/>
                    <a:pt x="2815" y="24424"/>
                  </a:cubicBezTo>
                  <a:cubicBezTo>
                    <a:pt x="2865" y="24430"/>
                    <a:pt x="2915" y="24433"/>
                    <a:pt x="2965" y="24433"/>
                  </a:cubicBezTo>
                  <a:cubicBezTo>
                    <a:pt x="3205" y="24433"/>
                    <a:pt x="3449" y="24366"/>
                    <a:pt x="3670" y="24263"/>
                  </a:cubicBezTo>
                  <a:cubicBezTo>
                    <a:pt x="4276" y="24014"/>
                    <a:pt x="4846" y="23675"/>
                    <a:pt x="5362" y="23248"/>
                  </a:cubicBezTo>
                  <a:lnTo>
                    <a:pt x="5362" y="23248"/>
                  </a:lnTo>
                  <a:cubicBezTo>
                    <a:pt x="4953" y="24602"/>
                    <a:pt x="4525" y="25920"/>
                    <a:pt x="4044" y="27203"/>
                  </a:cubicBezTo>
                  <a:cubicBezTo>
                    <a:pt x="3937" y="27196"/>
                    <a:pt x="3793" y="27190"/>
                    <a:pt x="3624" y="27190"/>
                  </a:cubicBezTo>
                  <a:cubicBezTo>
                    <a:pt x="2889" y="27190"/>
                    <a:pt x="1663" y="27303"/>
                    <a:pt x="766" y="27969"/>
                  </a:cubicBezTo>
                  <a:cubicBezTo>
                    <a:pt x="357" y="28236"/>
                    <a:pt x="89" y="28663"/>
                    <a:pt x="18" y="29144"/>
                  </a:cubicBezTo>
                  <a:cubicBezTo>
                    <a:pt x="0" y="29519"/>
                    <a:pt x="339" y="29821"/>
                    <a:pt x="695" y="29893"/>
                  </a:cubicBezTo>
                  <a:cubicBezTo>
                    <a:pt x="750" y="29899"/>
                    <a:pt x="806" y="29902"/>
                    <a:pt x="861" y="29902"/>
                  </a:cubicBezTo>
                  <a:cubicBezTo>
                    <a:pt x="1130" y="29902"/>
                    <a:pt x="1403" y="29833"/>
                    <a:pt x="1639" y="29714"/>
                  </a:cubicBezTo>
                  <a:cubicBezTo>
                    <a:pt x="2423" y="29323"/>
                    <a:pt x="3118" y="28788"/>
                    <a:pt x="3706" y="28129"/>
                  </a:cubicBezTo>
                  <a:lnTo>
                    <a:pt x="3706" y="28129"/>
                  </a:lnTo>
                  <a:cubicBezTo>
                    <a:pt x="3332" y="29091"/>
                    <a:pt x="2922" y="30035"/>
                    <a:pt x="2494" y="30979"/>
                  </a:cubicBezTo>
                  <a:cubicBezTo>
                    <a:pt x="1657" y="31549"/>
                    <a:pt x="980" y="32351"/>
                    <a:pt x="570" y="33277"/>
                  </a:cubicBezTo>
                  <a:cubicBezTo>
                    <a:pt x="339" y="33883"/>
                    <a:pt x="54" y="35059"/>
                    <a:pt x="517" y="35611"/>
                  </a:cubicBezTo>
                  <a:cubicBezTo>
                    <a:pt x="682" y="35793"/>
                    <a:pt x="909" y="35898"/>
                    <a:pt x="1154" y="35898"/>
                  </a:cubicBezTo>
                  <a:cubicBezTo>
                    <a:pt x="1173" y="35898"/>
                    <a:pt x="1192" y="35897"/>
                    <a:pt x="1212" y="35896"/>
                  </a:cubicBezTo>
                  <a:cubicBezTo>
                    <a:pt x="1336" y="35896"/>
                    <a:pt x="1443" y="35896"/>
                    <a:pt x="1550" y="35878"/>
                  </a:cubicBezTo>
                  <a:cubicBezTo>
                    <a:pt x="1817" y="35807"/>
                    <a:pt x="2049" y="35664"/>
                    <a:pt x="2245" y="35486"/>
                  </a:cubicBezTo>
                  <a:cubicBezTo>
                    <a:pt x="3314" y="34649"/>
                    <a:pt x="3456" y="32458"/>
                    <a:pt x="2868" y="31157"/>
                  </a:cubicBezTo>
                  <a:cubicBezTo>
                    <a:pt x="3332" y="30142"/>
                    <a:pt x="3777" y="29073"/>
                    <a:pt x="4205" y="27986"/>
                  </a:cubicBezTo>
                  <a:cubicBezTo>
                    <a:pt x="4311" y="28984"/>
                    <a:pt x="4632" y="29946"/>
                    <a:pt x="5166" y="30801"/>
                  </a:cubicBezTo>
                  <a:cubicBezTo>
                    <a:pt x="5440" y="31161"/>
                    <a:pt x="5879" y="31372"/>
                    <a:pt x="6324" y="31372"/>
                  </a:cubicBezTo>
                  <a:cubicBezTo>
                    <a:pt x="6342" y="31372"/>
                    <a:pt x="6360" y="31372"/>
                    <a:pt x="6378" y="31371"/>
                  </a:cubicBezTo>
                  <a:cubicBezTo>
                    <a:pt x="6392" y="31372"/>
                    <a:pt x="6405" y="31372"/>
                    <a:pt x="6419" y="31372"/>
                  </a:cubicBezTo>
                  <a:cubicBezTo>
                    <a:pt x="6814" y="31372"/>
                    <a:pt x="7184" y="31126"/>
                    <a:pt x="7322" y="30748"/>
                  </a:cubicBezTo>
                  <a:cubicBezTo>
                    <a:pt x="7429" y="30391"/>
                    <a:pt x="7251" y="30035"/>
                    <a:pt x="7073" y="29768"/>
                  </a:cubicBezTo>
                  <a:cubicBezTo>
                    <a:pt x="6431" y="28717"/>
                    <a:pt x="5541" y="27844"/>
                    <a:pt x="4490" y="27220"/>
                  </a:cubicBezTo>
                  <a:cubicBezTo>
                    <a:pt x="5024" y="25778"/>
                    <a:pt x="5505" y="24281"/>
                    <a:pt x="5950" y="22767"/>
                  </a:cubicBezTo>
                  <a:cubicBezTo>
                    <a:pt x="6200" y="23551"/>
                    <a:pt x="6556" y="24317"/>
                    <a:pt x="7001" y="25029"/>
                  </a:cubicBezTo>
                  <a:cubicBezTo>
                    <a:pt x="7332" y="25533"/>
                    <a:pt x="7884" y="25874"/>
                    <a:pt x="8309" y="25874"/>
                  </a:cubicBezTo>
                  <a:cubicBezTo>
                    <a:pt x="8410" y="25874"/>
                    <a:pt x="8505" y="25854"/>
                    <a:pt x="8587" y="25813"/>
                  </a:cubicBezTo>
                  <a:cubicBezTo>
                    <a:pt x="8801" y="25706"/>
                    <a:pt x="8943" y="25528"/>
                    <a:pt x="8997" y="25297"/>
                  </a:cubicBezTo>
                  <a:cubicBezTo>
                    <a:pt x="9050" y="24958"/>
                    <a:pt x="8979" y="24602"/>
                    <a:pt x="8783" y="24317"/>
                  </a:cubicBezTo>
                  <a:cubicBezTo>
                    <a:pt x="8124" y="23373"/>
                    <a:pt x="7215" y="22607"/>
                    <a:pt x="6164" y="22126"/>
                  </a:cubicBezTo>
                  <a:lnTo>
                    <a:pt x="6164" y="22108"/>
                  </a:lnTo>
                  <a:cubicBezTo>
                    <a:pt x="6164" y="22072"/>
                    <a:pt x="6164" y="22036"/>
                    <a:pt x="6146" y="22001"/>
                  </a:cubicBezTo>
                  <a:cubicBezTo>
                    <a:pt x="6574" y="20451"/>
                    <a:pt x="6966" y="18848"/>
                    <a:pt x="7304" y="17209"/>
                  </a:cubicBezTo>
                  <a:cubicBezTo>
                    <a:pt x="7589" y="18153"/>
                    <a:pt x="8159" y="19899"/>
                    <a:pt x="8801" y="20540"/>
                  </a:cubicBezTo>
                  <a:cubicBezTo>
                    <a:pt x="9035" y="20774"/>
                    <a:pt x="9258" y="20891"/>
                    <a:pt x="9479" y="20891"/>
                  </a:cubicBezTo>
                  <a:cubicBezTo>
                    <a:pt x="9544" y="20891"/>
                    <a:pt x="9609" y="20881"/>
                    <a:pt x="9674" y="20861"/>
                  </a:cubicBezTo>
                  <a:cubicBezTo>
                    <a:pt x="9994" y="20718"/>
                    <a:pt x="10190" y="20398"/>
                    <a:pt x="10190" y="20059"/>
                  </a:cubicBezTo>
                  <a:cubicBezTo>
                    <a:pt x="10208" y="19453"/>
                    <a:pt x="9869" y="18955"/>
                    <a:pt x="9549" y="18545"/>
                  </a:cubicBezTo>
                  <a:cubicBezTo>
                    <a:pt x="8943" y="17779"/>
                    <a:pt x="8231" y="17120"/>
                    <a:pt x="7429" y="16585"/>
                  </a:cubicBezTo>
                  <a:cubicBezTo>
                    <a:pt x="7767" y="14857"/>
                    <a:pt x="8052" y="13058"/>
                    <a:pt x="8302" y="11259"/>
                  </a:cubicBezTo>
                  <a:cubicBezTo>
                    <a:pt x="8427" y="11740"/>
                    <a:pt x="8605" y="12203"/>
                    <a:pt x="8801" y="12666"/>
                  </a:cubicBezTo>
                  <a:cubicBezTo>
                    <a:pt x="9193" y="13592"/>
                    <a:pt x="9852" y="14644"/>
                    <a:pt x="10511" y="14840"/>
                  </a:cubicBezTo>
                  <a:cubicBezTo>
                    <a:pt x="10580" y="14865"/>
                    <a:pt x="10652" y="14877"/>
                    <a:pt x="10723" y="14877"/>
                  </a:cubicBezTo>
                  <a:cubicBezTo>
                    <a:pt x="10851" y="14877"/>
                    <a:pt x="10977" y="14837"/>
                    <a:pt x="11081" y="14768"/>
                  </a:cubicBezTo>
                  <a:cubicBezTo>
                    <a:pt x="11206" y="14679"/>
                    <a:pt x="11295" y="14519"/>
                    <a:pt x="11312" y="14359"/>
                  </a:cubicBezTo>
                  <a:cubicBezTo>
                    <a:pt x="11402" y="13682"/>
                    <a:pt x="10885" y="12310"/>
                    <a:pt x="10422" y="11722"/>
                  </a:cubicBezTo>
                  <a:cubicBezTo>
                    <a:pt x="9869" y="11081"/>
                    <a:pt x="9210" y="10564"/>
                    <a:pt x="8444" y="10190"/>
                  </a:cubicBezTo>
                  <a:lnTo>
                    <a:pt x="8444" y="10172"/>
                  </a:lnTo>
                  <a:cubicBezTo>
                    <a:pt x="8462" y="10154"/>
                    <a:pt x="8462" y="10119"/>
                    <a:pt x="8444" y="10101"/>
                  </a:cubicBezTo>
                  <a:cubicBezTo>
                    <a:pt x="8622" y="8729"/>
                    <a:pt x="8747" y="7340"/>
                    <a:pt x="8854" y="5932"/>
                  </a:cubicBezTo>
                  <a:cubicBezTo>
                    <a:pt x="9121" y="6966"/>
                    <a:pt x="9567" y="7945"/>
                    <a:pt x="10172" y="8836"/>
                  </a:cubicBezTo>
                  <a:cubicBezTo>
                    <a:pt x="10333" y="9085"/>
                    <a:pt x="10546" y="9281"/>
                    <a:pt x="10814" y="9424"/>
                  </a:cubicBezTo>
                  <a:cubicBezTo>
                    <a:pt x="10930" y="9482"/>
                    <a:pt x="11058" y="9511"/>
                    <a:pt x="11186" y="9511"/>
                  </a:cubicBezTo>
                  <a:cubicBezTo>
                    <a:pt x="11372" y="9511"/>
                    <a:pt x="11557" y="9451"/>
                    <a:pt x="11704" y="9335"/>
                  </a:cubicBezTo>
                  <a:cubicBezTo>
                    <a:pt x="12043" y="9014"/>
                    <a:pt x="11936" y="8498"/>
                    <a:pt x="11793" y="8106"/>
                  </a:cubicBezTo>
                  <a:cubicBezTo>
                    <a:pt x="11312" y="6876"/>
                    <a:pt x="10493" y="5790"/>
                    <a:pt x="9406" y="5006"/>
                  </a:cubicBezTo>
                  <a:cubicBezTo>
                    <a:pt x="9264" y="4899"/>
                    <a:pt x="9103" y="4792"/>
                    <a:pt x="8943" y="4685"/>
                  </a:cubicBezTo>
                  <a:cubicBezTo>
                    <a:pt x="9032" y="3189"/>
                    <a:pt x="9103" y="1693"/>
                    <a:pt x="9121" y="214"/>
                  </a:cubicBezTo>
                  <a:cubicBezTo>
                    <a:pt x="9121" y="89"/>
                    <a:pt x="9032" y="0"/>
                    <a:pt x="89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1" name="Google Shape;3071;p9"/>
            <p:cNvSpPr/>
            <p:nvPr/>
          </p:nvSpPr>
          <p:spPr>
            <a:xfrm>
              <a:off x="8270989" y="69456"/>
              <a:ext cx="875832" cy="1792622"/>
            </a:xfrm>
            <a:custGeom>
              <a:rect b="b" l="l" r="r" t="t"/>
              <a:pathLst>
                <a:path extrusionOk="0" h="33788" w="16508">
                  <a:moveTo>
                    <a:pt x="15094" y="0"/>
                  </a:moveTo>
                  <a:cubicBezTo>
                    <a:pt x="15060" y="0"/>
                    <a:pt x="15026" y="20"/>
                    <a:pt x="15011" y="65"/>
                  </a:cubicBezTo>
                  <a:cubicBezTo>
                    <a:pt x="14744" y="1419"/>
                    <a:pt x="14423" y="2880"/>
                    <a:pt x="14049" y="4412"/>
                  </a:cubicBezTo>
                  <a:cubicBezTo>
                    <a:pt x="13853" y="4429"/>
                    <a:pt x="13639" y="4447"/>
                    <a:pt x="13443" y="4465"/>
                  </a:cubicBezTo>
                  <a:cubicBezTo>
                    <a:pt x="12143" y="4625"/>
                    <a:pt x="10914" y="5142"/>
                    <a:pt x="9916" y="5979"/>
                  </a:cubicBezTo>
                  <a:cubicBezTo>
                    <a:pt x="9613" y="6229"/>
                    <a:pt x="9311" y="6585"/>
                    <a:pt x="9435" y="6959"/>
                  </a:cubicBezTo>
                  <a:cubicBezTo>
                    <a:pt x="9524" y="7226"/>
                    <a:pt x="9774" y="7404"/>
                    <a:pt x="10059" y="7404"/>
                  </a:cubicBezTo>
                  <a:cubicBezTo>
                    <a:pt x="10088" y="7406"/>
                    <a:pt x="10117" y="7407"/>
                    <a:pt x="10145" y="7407"/>
                  </a:cubicBezTo>
                  <a:cubicBezTo>
                    <a:pt x="10398" y="7407"/>
                    <a:pt x="10636" y="7338"/>
                    <a:pt x="10860" y="7226"/>
                  </a:cubicBezTo>
                  <a:cubicBezTo>
                    <a:pt x="12054" y="6603"/>
                    <a:pt x="13123" y="5748"/>
                    <a:pt x="13978" y="4697"/>
                  </a:cubicBezTo>
                  <a:lnTo>
                    <a:pt x="13978" y="4697"/>
                  </a:lnTo>
                  <a:cubicBezTo>
                    <a:pt x="13586" y="6300"/>
                    <a:pt x="13123" y="7992"/>
                    <a:pt x="12606" y="9738"/>
                  </a:cubicBezTo>
                  <a:cubicBezTo>
                    <a:pt x="12481" y="9730"/>
                    <a:pt x="12355" y="9726"/>
                    <a:pt x="12230" y="9726"/>
                  </a:cubicBezTo>
                  <a:cubicBezTo>
                    <a:pt x="11519" y="9726"/>
                    <a:pt x="10814" y="9855"/>
                    <a:pt x="10148" y="10112"/>
                  </a:cubicBezTo>
                  <a:cubicBezTo>
                    <a:pt x="9328" y="10433"/>
                    <a:pt x="7868" y="11751"/>
                    <a:pt x="8153" y="12286"/>
                  </a:cubicBezTo>
                  <a:cubicBezTo>
                    <a:pt x="8268" y="12499"/>
                    <a:pt x="8476" y="12592"/>
                    <a:pt x="8741" y="12592"/>
                  </a:cubicBezTo>
                  <a:cubicBezTo>
                    <a:pt x="9338" y="12592"/>
                    <a:pt x="10226" y="12124"/>
                    <a:pt x="11003" y="11520"/>
                  </a:cubicBezTo>
                  <a:cubicBezTo>
                    <a:pt x="11537" y="11092"/>
                    <a:pt x="12036" y="10629"/>
                    <a:pt x="12481" y="10112"/>
                  </a:cubicBezTo>
                  <a:lnTo>
                    <a:pt x="12481" y="10112"/>
                  </a:lnTo>
                  <a:cubicBezTo>
                    <a:pt x="11911" y="11983"/>
                    <a:pt x="11252" y="13889"/>
                    <a:pt x="10486" y="15831"/>
                  </a:cubicBezTo>
                  <a:cubicBezTo>
                    <a:pt x="9596" y="15831"/>
                    <a:pt x="8705" y="15848"/>
                    <a:pt x="7885" y="16151"/>
                  </a:cubicBezTo>
                  <a:cubicBezTo>
                    <a:pt x="7048" y="16454"/>
                    <a:pt x="5659" y="17238"/>
                    <a:pt x="6104" y="18040"/>
                  </a:cubicBezTo>
                  <a:cubicBezTo>
                    <a:pt x="6182" y="18187"/>
                    <a:pt x="6362" y="18233"/>
                    <a:pt x="6566" y="18233"/>
                  </a:cubicBezTo>
                  <a:cubicBezTo>
                    <a:pt x="6779" y="18233"/>
                    <a:pt x="7017" y="18183"/>
                    <a:pt x="7191" y="18146"/>
                  </a:cubicBezTo>
                  <a:cubicBezTo>
                    <a:pt x="8527" y="17879"/>
                    <a:pt x="9987" y="16436"/>
                    <a:pt x="10451" y="15973"/>
                  </a:cubicBezTo>
                  <a:lnTo>
                    <a:pt x="10451" y="15973"/>
                  </a:lnTo>
                  <a:cubicBezTo>
                    <a:pt x="9774" y="17665"/>
                    <a:pt x="9043" y="19376"/>
                    <a:pt x="8242" y="21050"/>
                  </a:cubicBezTo>
                  <a:cubicBezTo>
                    <a:pt x="7885" y="21015"/>
                    <a:pt x="7547" y="20979"/>
                    <a:pt x="7191" y="20979"/>
                  </a:cubicBezTo>
                  <a:cubicBezTo>
                    <a:pt x="6496" y="21032"/>
                    <a:pt x="5819" y="21086"/>
                    <a:pt x="5142" y="21175"/>
                  </a:cubicBezTo>
                  <a:cubicBezTo>
                    <a:pt x="4928" y="21193"/>
                    <a:pt x="4732" y="21264"/>
                    <a:pt x="4554" y="21371"/>
                  </a:cubicBezTo>
                  <a:cubicBezTo>
                    <a:pt x="4358" y="21513"/>
                    <a:pt x="4251" y="21763"/>
                    <a:pt x="4287" y="21994"/>
                  </a:cubicBezTo>
                  <a:cubicBezTo>
                    <a:pt x="4358" y="22333"/>
                    <a:pt x="4590" y="22618"/>
                    <a:pt x="4910" y="22743"/>
                  </a:cubicBezTo>
                  <a:cubicBezTo>
                    <a:pt x="5037" y="22776"/>
                    <a:pt x="5163" y="22794"/>
                    <a:pt x="5289" y="22794"/>
                  </a:cubicBezTo>
                  <a:cubicBezTo>
                    <a:pt x="5430" y="22794"/>
                    <a:pt x="5571" y="22772"/>
                    <a:pt x="5712" y="22725"/>
                  </a:cubicBezTo>
                  <a:cubicBezTo>
                    <a:pt x="6496" y="22547"/>
                    <a:pt x="7280" y="22297"/>
                    <a:pt x="7885" y="21781"/>
                  </a:cubicBezTo>
                  <a:lnTo>
                    <a:pt x="7885" y="21781"/>
                  </a:lnTo>
                  <a:cubicBezTo>
                    <a:pt x="7191" y="23188"/>
                    <a:pt x="6460" y="24560"/>
                    <a:pt x="5659" y="25913"/>
                  </a:cubicBezTo>
                  <a:cubicBezTo>
                    <a:pt x="5382" y="25844"/>
                    <a:pt x="4765" y="25709"/>
                    <a:pt x="4055" y="25709"/>
                  </a:cubicBezTo>
                  <a:cubicBezTo>
                    <a:pt x="3485" y="25709"/>
                    <a:pt x="2855" y="25796"/>
                    <a:pt x="2292" y="26074"/>
                  </a:cubicBezTo>
                  <a:cubicBezTo>
                    <a:pt x="1882" y="26252"/>
                    <a:pt x="1561" y="26608"/>
                    <a:pt x="1401" y="27036"/>
                  </a:cubicBezTo>
                  <a:cubicBezTo>
                    <a:pt x="1330" y="27321"/>
                    <a:pt x="1579" y="27641"/>
                    <a:pt x="1846" y="27748"/>
                  </a:cubicBezTo>
                  <a:cubicBezTo>
                    <a:pt x="1998" y="27793"/>
                    <a:pt x="2154" y="27815"/>
                    <a:pt x="2307" y="27815"/>
                  </a:cubicBezTo>
                  <a:cubicBezTo>
                    <a:pt x="2461" y="27815"/>
                    <a:pt x="2612" y="27793"/>
                    <a:pt x="2755" y="27748"/>
                  </a:cubicBezTo>
                  <a:cubicBezTo>
                    <a:pt x="3770" y="27481"/>
                    <a:pt x="4643" y="26875"/>
                    <a:pt x="5480" y="26234"/>
                  </a:cubicBezTo>
                  <a:lnTo>
                    <a:pt x="5480" y="26234"/>
                  </a:lnTo>
                  <a:cubicBezTo>
                    <a:pt x="4857" y="27285"/>
                    <a:pt x="4180" y="28318"/>
                    <a:pt x="3485" y="29352"/>
                  </a:cubicBezTo>
                  <a:cubicBezTo>
                    <a:pt x="3111" y="29441"/>
                    <a:pt x="1811" y="30225"/>
                    <a:pt x="1187" y="31240"/>
                  </a:cubicBezTo>
                  <a:cubicBezTo>
                    <a:pt x="726" y="32002"/>
                    <a:pt x="1" y="33788"/>
                    <a:pt x="1591" y="33788"/>
                  </a:cubicBezTo>
                  <a:cubicBezTo>
                    <a:pt x="1599" y="33788"/>
                    <a:pt x="1607" y="33788"/>
                    <a:pt x="1615" y="33787"/>
                  </a:cubicBezTo>
                  <a:cubicBezTo>
                    <a:pt x="1864" y="33770"/>
                    <a:pt x="2114" y="33681"/>
                    <a:pt x="2310" y="33538"/>
                  </a:cubicBezTo>
                  <a:cubicBezTo>
                    <a:pt x="3521" y="32897"/>
                    <a:pt x="3966" y="30741"/>
                    <a:pt x="3610" y="29476"/>
                  </a:cubicBezTo>
                  <a:cubicBezTo>
                    <a:pt x="4358" y="28372"/>
                    <a:pt x="5071" y="27267"/>
                    <a:pt x="5748" y="26127"/>
                  </a:cubicBezTo>
                  <a:lnTo>
                    <a:pt x="5748" y="26127"/>
                  </a:lnTo>
                  <a:cubicBezTo>
                    <a:pt x="5676" y="26733"/>
                    <a:pt x="5587" y="28212"/>
                    <a:pt x="6157" y="29494"/>
                  </a:cubicBezTo>
                  <a:cubicBezTo>
                    <a:pt x="6371" y="29868"/>
                    <a:pt x="6745" y="30135"/>
                    <a:pt x="7173" y="30189"/>
                  </a:cubicBezTo>
                  <a:cubicBezTo>
                    <a:pt x="7239" y="30206"/>
                    <a:pt x="7306" y="30213"/>
                    <a:pt x="7372" y="30213"/>
                  </a:cubicBezTo>
                  <a:cubicBezTo>
                    <a:pt x="7661" y="30213"/>
                    <a:pt x="7936" y="30061"/>
                    <a:pt x="8081" y="29815"/>
                  </a:cubicBezTo>
                  <a:cubicBezTo>
                    <a:pt x="8224" y="29530"/>
                    <a:pt x="8135" y="29191"/>
                    <a:pt x="8010" y="28888"/>
                  </a:cubicBezTo>
                  <a:cubicBezTo>
                    <a:pt x="7547" y="27731"/>
                    <a:pt x="6817" y="26715"/>
                    <a:pt x="5872" y="25913"/>
                  </a:cubicBezTo>
                  <a:cubicBezTo>
                    <a:pt x="6745" y="24417"/>
                    <a:pt x="7547" y="22903"/>
                    <a:pt x="8295" y="21371"/>
                  </a:cubicBezTo>
                  <a:cubicBezTo>
                    <a:pt x="8402" y="22315"/>
                    <a:pt x="8616" y="23224"/>
                    <a:pt x="8972" y="24114"/>
                  </a:cubicBezTo>
                  <a:cubicBezTo>
                    <a:pt x="9226" y="24685"/>
                    <a:pt x="9733" y="25114"/>
                    <a:pt x="10130" y="25114"/>
                  </a:cubicBezTo>
                  <a:cubicBezTo>
                    <a:pt x="10180" y="25114"/>
                    <a:pt x="10227" y="25108"/>
                    <a:pt x="10273" y="25094"/>
                  </a:cubicBezTo>
                  <a:cubicBezTo>
                    <a:pt x="10932" y="24898"/>
                    <a:pt x="10753" y="24043"/>
                    <a:pt x="10664" y="23829"/>
                  </a:cubicBezTo>
                  <a:cubicBezTo>
                    <a:pt x="10166" y="22760"/>
                    <a:pt x="9382" y="21852"/>
                    <a:pt x="8402" y="21193"/>
                  </a:cubicBezTo>
                  <a:cubicBezTo>
                    <a:pt x="8420" y="21157"/>
                    <a:pt x="8455" y="21121"/>
                    <a:pt x="8473" y="21086"/>
                  </a:cubicBezTo>
                  <a:lnTo>
                    <a:pt x="8420" y="21086"/>
                  </a:lnTo>
                  <a:cubicBezTo>
                    <a:pt x="9221" y="19411"/>
                    <a:pt x="9952" y="17737"/>
                    <a:pt x="10611" y="16062"/>
                  </a:cubicBezTo>
                  <a:cubicBezTo>
                    <a:pt x="10664" y="16668"/>
                    <a:pt x="10932" y="19126"/>
                    <a:pt x="11537" y="20017"/>
                  </a:cubicBezTo>
                  <a:cubicBezTo>
                    <a:pt x="11687" y="20217"/>
                    <a:pt x="11884" y="20448"/>
                    <a:pt x="12156" y="20448"/>
                  </a:cubicBezTo>
                  <a:cubicBezTo>
                    <a:pt x="12175" y="20448"/>
                    <a:pt x="12195" y="20447"/>
                    <a:pt x="12214" y="20444"/>
                  </a:cubicBezTo>
                  <a:cubicBezTo>
                    <a:pt x="12517" y="20355"/>
                    <a:pt x="12731" y="20106"/>
                    <a:pt x="12784" y="19821"/>
                  </a:cubicBezTo>
                  <a:cubicBezTo>
                    <a:pt x="12891" y="19269"/>
                    <a:pt x="12677" y="18752"/>
                    <a:pt x="12428" y="18289"/>
                  </a:cubicBezTo>
                  <a:cubicBezTo>
                    <a:pt x="11965" y="17416"/>
                    <a:pt x="11359" y="16632"/>
                    <a:pt x="10647" y="15955"/>
                  </a:cubicBezTo>
                  <a:cubicBezTo>
                    <a:pt x="11395" y="14014"/>
                    <a:pt x="12054" y="12107"/>
                    <a:pt x="12642" y="10237"/>
                  </a:cubicBezTo>
                  <a:cubicBezTo>
                    <a:pt x="12677" y="10932"/>
                    <a:pt x="12749" y="11626"/>
                    <a:pt x="12909" y="12303"/>
                  </a:cubicBezTo>
                  <a:cubicBezTo>
                    <a:pt x="13197" y="13535"/>
                    <a:pt x="13758" y="14739"/>
                    <a:pt x="14399" y="14739"/>
                  </a:cubicBezTo>
                  <a:cubicBezTo>
                    <a:pt x="14471" y="14739"/>
                    <a:pt x="14545" y="14723"/>
                    <a:pt x="14619" y="14690"/>
                  </a:cubicBezTo>
                  <a:cubicBezTo>
                    <a:pt x="15189" y="14459"/>
                    <a:pt x="14886" y="12517"/>
                    <a:pt x="14459" y="11751"/>
                  </a:cubicBezTo>
                  <a:cubicBezTo>
                    <a:pt x="14031" y="11003"/>
                    <a:pt x="13443" y="10379"/>
                    <a:pt x="12767" y="9881"/>
                  </a:cubicBezTo>
                  <a:cubicBezTo>
                    <a:pt x="12767" y="9845"/>
                    <a:pt x="12784" y="9809"/>
                    <a:pt x="12784" y="9774"/>
                  </a:cubicBezTo>
                  <a:lnTo>
                    <a:pt x="12802" y="9756"/>
                  </a:lnTo>
                  <a:cubicBezTo>
                    <a:pt x="13319" y="8099"/>
                    <a:pt x="13746" y="6496"/>
                    <a:pt x="14138" y="4964"/>
                  </a:cubicBezTo>
                  <a:cubicBezTo>
                    <a:pt x="14156" y="6264"/>
                    <a:pt x="14423" y="7565"/>
                    <a:pt x="14940" y="8758"/>
                  </a:cubicBezTo>
                  <a:cubicBezTo>
                    <a:pt x="15047" y="9008"/>
                    <a:pt x="15225" y="9221"/>
                    <a:pt x="15439" y="9400"/>
                  </a:cubicBezTo>
                  <a:cubicBezTo>
                    <a:pt x="15561" y="9491"/>
                    <a:pt x="15713" y="9542"/>
                    <a:pt x="15867" y="9542"/>
                  </a:cubicBezTo>
                  <a:cubicBezTo>
                    <a:pt x="15982" y="9542"/>
                    <a:pt x="16098" y="9514"/>
                    <a:pt x="16205" y="9453"/>
                  </a:cubicBezTo>
                  <a:cubicBezTo>
                    <a:pt x="16508" y="9257"/>
                    <a:pt x="16508" y="8776"/>
                    <a:pt x="16436" y="8384"/>
                  </a:cubicBezTo>
                  <a:cubicBezTo>
                    <a:pt x="16187" y="7102"/>
                    <a:pt x="15563" y="5926"/>
                    <a:pt x="14655" y="4982"/>
                  </a:cubicBezTo>
                  <a:cubicBezTo>
                    <a:pt x="14512" y="4821"/>
                    <a:pt x="14352" y="4679"/>
                    <a:pt x="14209" y="4536"/>
                  </a:cubicBezTo>
                  <a:cubicBezTo>
                    <a:pt x="14584" y="2969"/>
                    <a:pt x="14922" y="1472"/>
                    <a:pt x="15189" y="101"/>
                  </a:cubicBezTo>
                  <a:cubicBezTo>
                    <a:pt x="15189" y="38"/>
                    <a:pt x="15141" y="0"/>
                    <a:pt x="1509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2" name="Google Shape;3072;p9"/>
            <p:cNvSpPr/>
            <p:nvPr/>
          </p:nvSpPr>
          <p:spPr>
            <a:xfrm>
              <a:off x="5727312" y="-912627"/>
              <a:ext cx="1803393" cy="856095"/>
            </a:xfrm>
            <a:custGeom>
              <a:rect b="b" l="l" r="r" t="t"/>
              <a:pathLst>
                <a:path extrusionOk="0" h="16136" w="33991">
                  <a:moveTo>
                    <a:pt x="14359" y="3915"/>
                  </a:moveTo>
                  <a:cubicBezTo>
                    <a:pt x="14768" y="3950"/>
                    <a:pt x="15178" y="4075"/>
                    <a:pt x="15534" y="4289"/>
                  </a:cubicBezTo>
                  <a:cubicBezTo>
                    <a:pt x="16318" y="4716"/>
                    <a:pt x="17049" y="5251"/>
                    <a:pt x="17672" y="5874"/>
                  </a:cubicBezTo>
                  <a:cubicBezTo>
                    <a:pt x="16942" y="5803"/>
                    <a:pt x="14733" y="5536"/>
                    <a:pt x="13931" y="4984"/>
                  </a:cubicBezTo>
                  <a:cubicBezTo>
                    <a:pt x="13646" y="4788"/>
                    <a:pt x="13521" y="4609"/>
                    <a:pt x="13539" y="4414"/>
                  </a:cubicBezTo>
                  <a:cubicBezTo>
                    <a:pt x="13610" y="4164"/>
                    <a:pt x="13824" y="3986"/>
                    <a:pt x="14074" y="3950"/>
                  </a:cubicBezTo>
                  <a:cubicBezTo>
                    <a:pt x="14181" y="3933"/>
                    <a:pt x="14270" y="3915"/>
                    <a:pt x="14359" y="3915"/>
                  </a:cubicBezTo>
                  <a:close/>
                  <a:moveTo>
                    <a:pt x="25063" y="226"/>
                  </a:moveTo>
                  <a:cubicBezTo>
                    <a:pt x="25195" y="226"/>
                    <a:pt x="25324" y="243"/>
                    <a:pt x="25421" y="263"/>
                  </a:cubicBezTo>
                  <a:cubicBezTo>
                    <a:pt x="26686" y="512"/>
                    <a:pt x="27844" y="1118"/>
                    <a:pt x="28788" y="2009"/>
                  </a:cubicBezTo>
                  <a:cubicBezTo>
                    <a:pt x="28949" y="2151"/>
                    <a:pt x="29091" y="2311"/>
                    <a:pt x="29234" y="2454"/>
                  </a:cubicBezTo>
                  <a:cubicBezTo>
                    <a:pt x="29251" y="2472"/>
                    <a:pt x="29287" y="2490"/>
                    <a:pt x="29323" y="2490"/>
                  </a:cubicBezTo>
                  <a:cubicBezTo>
                    <a:pt x="29323" y="2490"/>
                    <a:pt x="29323" y="2507"/>
                    <a:pt x="29323" y="2525"/>
                  </a:cubicBezTo>
                  <a:cubicBezTo>
                    <a:pt x="29323" y="2757"/>
                    <a:pt x="29305" y="2935"/>
                    <a:pt x="29287" y="3131"/>
                  </a:cubicBezTo>
                  <a:cubicBezTo>
                    <a:pt x="29127" y="4396"/>
                    <a:pt x="28610" y="5607"/>
                    <a:pt x="27791" y="6605"/>
                  </a:cubicBezTo>
                  <a:cubicBezTo>
                    <a:pt x="27651" y="6790"/>
                    <a:pt x="27364" y="7070"/>
                    <a:pt x="27069" y="7070"/>
                  </a:cubicBezTo>
                  <a:cubicBezTo>
                    <a:pt x="27025" y="7070"/>
                    <a:pt x="26980" y="7064"/>
                    <a:pt x="26936" y="7050"/>
                  </a:cubicBezTo>
                  <a:cubicBezTo>
                    <a:pt x="26722" y="6961"/>
                    <a:pt x="26579" y="6747"/>
                    <a:pt x="26579" y="6516"/>
                  </a:cubicBezTo>
                  <a:cubicBezTo>
                    <a:pt x="26561" y="6248"/>
                    <a:pt x="26615" y="5999"/>
                    <a:pt x="26740" y="5785"/>
                  </a:cubicBezTo>
                  <a:cubicBezTo>
                    <a:pt x="27363" y="4592"/>
                    <a:pt x="28200" y="3523"/>
                    <a:pt x="29234" y="2686"/>
                  </a:cubicBezTo>
                  <a:cubicBezTo>
                    <a:pt x="29318" y="2618"/>
                    <a:pt x="29275" y="2488"/>
                    <a:pt x="29195" y="2488"/>
                  </a:cubicBezTo>
                  <a:cubicBezTo>
                    <a:pt x="29190" y="2488"/>
                    <a:pt x="29185" y="2489"/>
                    <a:pt x="29180" y="2490"/>
                  </a:cubicBezTo>
                  <a:lnTo>
                    <a:pt x="29127" y="2490"/>
                  </a:lnTo>
                  <a:lnTo>
                    <a:pt x="28984" y="2525"/>
                  </a:lnTo>
                  <a:cubicBezTo>
                    <a:pt x="28984" y="2507"/>
                    <a:pt x="28984" y="2490"/>
                    <a:pt x="28984" y="2472"/>
                  </a:cubicBezTo>
                  <a:cubicBezTo>
                    <a:pt x="28984" y="2400"/>
                    <a:pt x="28931" y="2365"/>
                    <a:pt x="28877" y="2365"/>
                  </a:cubicBezTo>
                  <a:cubicBezTo>
                    <a:pt x="27595" y="2347"/>
                    <a:pt x="26312" y="2080"/>
                    <a:pt x="25136" y="1581"/>
                  </a:cubicBezTo>
                  <a:cubicBezTo>
                    <a:pt x="24887" y="1474"/>
                    <a:pt x="24691" y="1314"/>
                    <a:pt x="24531" y="1118"/>
                  </a:cubicBezTo>
                  <a:cubicBezTo>
                    <a:pt x="24388" y="922"/>
                    <a:pt x="24370" y="672"/>
                    <a:pt x="24477" y="459"/>
                  </a:cubicBezTo>
                  <a:cubicBezTo>
                    <a:pt x="24590" y="278"/>
                    <a:pt x="24832" y="226"/>
                    <a:pt x="25063" y="226"/>
                  </a:cubicBezTo>
                  <a:close/>
                  <a:moveTo>
                    <a:pt x="9531" y="5963"/>
                  </a:moveTo>
                  <a:lnTo>
                    <a:pt x="9513" y="5981"/>
                  </a:lnTo>
                  <a:cubicBezTo>
                    <a:pt x="9691" y="5981"/>
                    <a:pt x="9852" y="5999"/>
                    <a:pt x="9994" y="6070"/>
                  </a:cubicBezTo>
                  <a:cubicBezTo>
                    <a:pt x="11027" y="6551"/>
                    <a:pt x="11918" y="7299"/>
                    <a:pt x="12559" y="8226"/>
                  </a:cubicBezTo>
                  <a:lnTo>
                    <a:pt x="12524" y="8226"/>
                  </a:lnTo>
                  <a:cubicBezTo>
                    <a:pt x="11597" y="8119"/>
                    <a:pt x="10671" y="7887"/>
                    <a:pt x="9816" y="7549"/>
                  </a:cubicBezTo>
                  <a:cubicBezTo>
                    <a:pt x="9175" y="7282"/>
                    <a:pt x="8783" y="6694"/>
                    <a:pt x="8890" y="6391"/>
                  </a:cubicBezTo>
                  <a:cubicBezTo>
                    <a:pt x="8925" y="6231"/>
                    <a:pt x="9032" y="6106"/>
                    <a:pt x="9175" y="6035"/>
                  </a:cubicBezTo>
                  <a:cubicBezTo>
                    <a:pt x="9299" y="5981"/>
                    <a:pt x="9406" y="5963"/>
                    <a:pt x="9531" y="5963"/>
                  </a:cubicBezTo>
                  <a:close/>
                  <a:moveTo>
                    <a:pt x="20076" y="1787"/>
                  </a:moveTo>
                  <a:cubicBezTo>
                    <a:pt x="20741" y="1787"/>
                    <a:pt x="21623" y="1989"/>
                    <a:pt x="22072" y="2240"/>
                  </a:cubicBezTo>
                  <a:cubicBezTo>
                    <a:pt x="22785" y="2668"/>
                    <a:pt x="23408" y="3220"/>
                    <a:pt x="23907" y="3897"/>
                  </a:cubicBezTo>
                  <a:cubicBezTo>
                    <a:pt x="23925" y="3933"/>
                    <a:pt x="23978" y="3950"/>
                    <a:pt x="24032" y="3950"/>
                  </a:cubicBezTo>
                  <a:cubicBezTo>
                    <a:pt x="24032" y="3950"/>
                    <a:pt x="24032" y="3968"/>
                    <a:pt x="24032" y="3986"/>
                  </a:cubicBezTo>
                  <a:cubicBezTo>
                    <a:pt x="24067" y="4805"/>
                    <a:pt x="23943" y="5625"/>
                    <a:pt x="23658" y="6391"/>
                  </a:cubicBezTo>
                  <a:cubicBezTo>
                    <a:pt x="23408" y="7032"/>
                    <a:pt x="22500" y="8101"/>
                    <a:pt x="21930" y="8333"/>
                  </a:cubicBezTo>
                  <a:cubicBezTo>
                    <a:pt x="21885" y="8350"/>
                    <a:pt x="21836" y="8359"/>
                    <a:pt x="21787" y="8359"/>
                  </a:cubicBezTo>
                  <a:cubicBezTo>
                    <a:pt x="21738" y="8359"/>
                    <a:pt x="21689" y="8350"/>
                    <a:pt x="21645" y="8333"/>
                  </a:cubicBezTo>
                  <a:cubicBezTo>
                    <a:pt x="21520" y="8279"/>
                    <a:pt x="21449" y="8155"/>
                    <a:pt x="21413" y="8030"/>
                  </a:cubicBezTo>
                  <a:cubicBezTo>
                    <a:pt x="21306" y="7531"/>
                    <a:pt x="21716" y="6605"/>
                    <a:pt x="22446" y="5661"/>
                  </a:cubicBezTo>
                  <a:cubicBezTo>
                    <a:pt x="22856" y="5126"/>
                    <a:pt x="23319" y="4627"/>
                    <a:pt x="23836" y="4182"/>
                  </a:cubicBezTo>
                  <a:cubicBezTo>
                    <a:pt x="23872" y="4146"/>
                    <a:pt x="23872" y="4093"/>
                    <a:pt x="23854" y="4057"/>
                  </a:cubicBezTo>
                  <a:cubicBezTo>
                    <a:pt x="23836" y="4022"/>
                    <a:pt x="23800" y="3986"/>
                    <a:pt x="23765" y="3986"/>
                  </a:cubicBezTo>
                  <a:lnTo>
                    <a:pt x="23747" y="3986"/>
                  </a:lnTo>
                  <a:cubicBezTo>
                    <a:pt x="23747" y="3968"/>
                    <a:pt x="23747" y="3950"/>
                    <a:pt x="23747" y="3933"/>
                  </a:cubicBezTo>
                  <a:cubicBezTo>
                    <a:pt x="23747" y="3879"/>
                    <a:pt x="23693" y="3843"/>
                    <a:pt x="23640" y="3843"/>
                  </a:cubicBezTo>
                  <a:cubicBezTo>
                    <a:pt x="22945" y="3826"/>
                    <a:pt x="22268" y="3737"/>
                    <a:pt x="21591" y="3594"/>
                  </a:cubicBezTo>
                  <a:cubicBezTo>
                    <a:pt x="20416" y="3309"/>
                    <a:pt x="19525" y="2864"/>
                    <a:pt x="19293" y="2418"/>
                  </a:cubicBezTo>
                  <a:cubicBezTo>
                    <a:pt x="19222" y="2294"/>
                    <a:pt x="19222" y="2151"/>
                    <a:pt x="19275" y="2026"/>
                  </a:cubicBezTo>
                  <a:cubicBezTo>
                    <a:pt x="19311" y="1937"/>
                    <a:pt x="19400" y="1884"/>
                    <a:pt x="19489" y="1866"/>
                  </a:cubicBezTo>
                  <a:cubicBezTo>
                    <a:pt x="19641" y="1811"/>
                    <a:pt x="19845" y="1787"/>
                    <a:pt x="20076" y="1787"/>
                  </a:cubicBezTo>
                  <a:close/>
                  <a:moveTo>
                    <a:pt x="17922" y="6301"/>
                  </a:moveTo>
                  <a:cubicBezTo>
                    <a:pt x="17921" y="7046"/>
                    <a:pt x="17902" y="7911"/>
                    <a:pt x="17637" y="8671"/>
                  </a:cubicBezTo>
                  <a:cubicBezTo>
                    <a:pt x="17369" y="9419"/>
                    <a:pt x="16871" y="10257"/>
                    <a:pt x="16372" y="10435"/>
                  </a:cubicBezTo>
                  <a:cubicBezTo>
                    <a:pt x="16301" y="10466"/>
                    <a:pt x="16231" y="10480"/>
                    <a:pt x="16162" y="10480"/>
                  </a:cubicBezTo>
                  <a:cubicBezTo>
                    <a:pt x="16074" y="10480"/>
                    <a:pt x="15989" y="10457"/>
                    <a:pt x="15909" y="10417"/>
                  </a:cubicBezTo>
                  <a:cubicBezTo>
                    <a:pt x="15677" y="10292"/>
                    <a:pt x="15784" y="9758"/>
                    <a:pt x="15837" y="9473"/>
                  </a:cubicBezTo>
                  <a:lnTo>
                    <a:pt x="15837" y="9437"/>
                  </a:lnTo>
                  <a:cubicBezTo>
                    <a:pt x="16084" y="8188"/>
                    <a:pt x="17425" y="6782"/>
                    <a:pt x="17922" y="6301"/>
                  </a:cubicBezTo>
                  <a:close/>
                  <a:moveTo>
                    <a:pt x="12631" y="8297"/>
                  </a:moveTo>
                  <a:cubicBezTo>
                    <a:pt x="12631" y="8297"/>
                    <a:pt x="12649" y="8315"/>
                    <a:pt x="12666" y="8315"/>
                  </a:cubicBezTo>
                  <a:lnTo>
                    <a:pt x="12738" y="8315"/>
                  </a:lnTo>
                  <a:cubicBezTo>
                    <a:pt x="12720" y="8333"/>
                    <a:pt x="12720" y="8368"/>
                    <a:pt x="12720" y="8386"/>
                  </a:cubicBezTo>
                  <a:cubicBezTo>
                    <a:pt x="12755" y="8725"/>
                    <a:pt x="12791" y="9081"/>
                    <a:pt x="12791" y="9419"/>
                  </a:cubicBezTo>
                  <a:cubicBezTo>
                    <a:pt x="12755" y="10096"/>
                    <a:pt x="12684" y="10791"/>
                    <a:pt x="12595" y="11450"/>
                  </a:cubicBezTo>
                  <a:cubicBezTo>
                    <a:pt x="12595" y="11646"/>
                    <a:pt x="12542" y="11842"/>
                    <a:pt x="12435" y="12002"/>
                  </a:cubicBezTo>
                  <a:cubicBezTo>
                    <a:pt x="12328" y="12139"/>
                    <a:pt x="12170" y="12224"/>
                    <a:pt x="12005" y="12224"/>
                  </a:cubicBezTo>
                  <a:cubicBezTo>
                    <a:pt x="11976" y="12224"/>
                    <a:pt x="11947" y="12221"/>
                    <a:pt x="11918" y="12216"/>
                  </a:cubicBezTo>
                  <a:cubicBezTo>
                    <a:pt x="11615" y="12163"/>
                    <a:pt x="11366" y="11949"/>
                    <a:pt x="11259" y="11682"/>
                  </a:cubicBezTo>
                  <a:cubicBezTo>
                    <a:pt x="11188" y="11432"/>
                    <a:pt x="11188" y="11165"/>
                    <a:pt x="11277" y="10934"/>
                  </a:cubicBezTo>
                  <a:cubicBezTo>
                    <a:pt x="11437" y="10221"/>
                    <a:pt x="11669" y="9402"/>
                    <a:pt x="12185" y="8796"/>
                  </a:cubicBezTo>
                  <a:cubicBezTo>
                    <a:pt x="12221" y="8760"/>
                    <a:pt x="12221" y="8707"/>
                    <a:pt x="12185" y="8671"/>
                  </a:cubicBezTo>
                  <a:cubicBezTo>
                    <a:pt x="12168" y="8653"/>
                    <a:pt x="12168" y="8635"/>
                    <a:pt x="12150" y="8635"/>
                  </a:cubicBezTo>
                  <a:lnTo>
                    <a:pt x="12559" y="8422"/>
                  </a:lnTo>
                  <a:cubicBezTo>
                    <a:pt x="12613" y="8386"/>
                    <a:pt x="12631" y="8350"/>
                    <a:pt x="12631" y="8297"/>
                  </a:cubicBezTo>
                  <a:close/>
                  <a:moveTo>
                    <a:pt x="4413" y="8575"/>
                  </a:moveTo>
                  <a:cubicBezTo>
                    <a:pt x="4597" y="8575"/>
                    <a:pt x="4790" y="8637"/>
                    <a:pt x="4953" y="8707"/>
                  </a:cubicBezTo>
                  <a:cubicBezTo>
                    <a:pt x="6093" y="9152"/>
                    <a:pt x="7108" y="9883"/>
                    <a:pt x="7892" y="10809"/>
                  </a:cubicBezTo>
                  <a:cubicBezTo>
                    <a:pt x="7910" y="10827"/>
                    <a:pt x="7928" y="10844"/>
                    <a:pt x="7946" y="10844"/>
                  </a:cubicBezTo>
                  <a:lnTo>
                    <a:pt x="7910" y="10862"/>
                  </a:lnTo>
                  <a:cubicBezTo>
                    <a:pt x="7874" y="10898"/>
                    <a:pt x="7856" y="10934"/>
                    <a:pt x="7856" y="10987"/>
                  </a:cubicBezTo>
                  <a:cubicBezTo>
                    <a:pt x="7981" y="11450"/>
                    <a:pt x="8320" y="13036"/>
                    <a:pt x="7714" y="14283"/>
                  </a:cubicBezTo>
                  <a:cubicBezTo>
                    <a:pt x="7554" y="14675"/>
                    <a:pt x="7233" y="14977"/>
                    <a:pt x="6823" y="15102"/>
                  </a:cubicBezTo>
                  <a:cubicBezTo>
                    <a:pt x="6800" y="15105"/>
                    <a:pt x="6777" y="15107"/>
                    <a:pt x="6754" y="15107"/>
                  </a:cubicBezTo>
                  <a:cubicBezTo>
                    <a:pt x="6529" y="15107"/>
                    <a:pt x="6318" y="14954"/>
                    <a:pt x="6253" y="14728"/>
                  </a:cubicBezTo>
                  <a:cubicBezTo>
                    <a:pt x="6164" y="14443"/>
                    <a:pt x="6164" y="14158"/>
                    <a:pt x="6253" y="13891"/>
                  </a:cubicBezTo>
                  <a:cubicBezTo>
                    <a:pt x="6520" y="12875"/>
                    <a:pt x="7162" y="11967"/>
                    <a:pt x="7750" y="11219"/>
                  </a:cubicBezTo>
                  <a:cubicBezTo>
                    <a:pt x="7785" y="11165"/>
                    <a:pt x="7785" y="11112"/>
                    <a:pt x="7750" y="11076"/>
                  </a:cubicBezTo>
                  <a:cubicBezTo>
                    <a:pt x="7750" y="11058"/>
                    <a:pt x="7732" y="11040"/>
                    <a:pt x="7714" y="11040"/>
                  </a:cubicBezTo>
                  <a:lnTo>
                    <a:pt x="7821" y="10969"/>
                  </a:lnTo>
                  <a:cubicBezTo>
                    <a:pt x="7874" y="10934"/>
                    <a:pt x="7892" y="10880"/>
                    <a:pt x="7874" y="10844"/>
                  </a:cubicBezTo>
                  <a:cubicBezTo>
                    <a:pt x="7856" y="10791"/>
                    <a:pt x="7803" y="10755"/>
                    <a:pt x="7750" y="10755"/>
                  </a:cubicBezTo>
                  <a:cubicBezTo>
                    <a:pt x="7546" y="10781"/>
                    <a:pt x="7229" y="10809"/>
                    <a:pt x="6848" y="10809"/>
                  </a:cubicBezTo>
                  <a:cubicBezTo>
                    <a:pt x="6162" y="10809"/>
                    <a:pt x="5267" y="10719"/>
                    <a:pt x="4454" y="10363"/>
                  </a:cubicBezTo>
                  <a:cubicBezTo>
                    <a:pt x="4098" y="10168"/>
                    <a:pt x="3866" y="9829"/>
                    <a:pt x="3813" y="9437"/>
                  </a:cubicBezTo>
                  <a:cubicBezTo>
                    <a:pt x="3741" y="9116"/>
                    <a:pt x="3866" y="8796"/>
                    <a:pt x="4133" y="8635"/>
                  </a:cubicBezTo>
                  <a:cubicBezTo>
                    <a:pt x="4220" y="8592"/>
                    <a:pt x="4315" y="8575"/>
                    <a:pt x="4413" y="8575"/>
                  </a:cubicBezTo>
                  <a:close/>
                  <a:moveTo>
                    <a:pt x="3474" y="13018"/>
                  </a:moveTo>
                  <a:cubicBezTo>
                    <a:pt x="3795" y="13018"/>
                    <a:pt x="4098" y="13036"/>
                    <a:pt x="4400" y="13125"/>
                  </a:cubicBezTo>
                  <a:lnTo>
                    <a:pt x="4436" y="13125"/>
                  </a:lnTo>
                  <a:cubicBezTo>
                    <a:pt x="4044" y="14015"/>
                    <a:pt x="3421" y="14781"/>
                    <a:pt x="2601" y="15352"/>
                  </a:cubicBezTo>
                  <a:cubicBezTo>
                    <a:pt x="2228" y="15572"/>
                    <a:pt x="1524" y="15911"/>
                    <a:pt x="977" y="15911"/>
                  </a:cubicBezTo>
                  <a:cubicBezTo>
                    <a:pt x="818" y="15911"/>
                    <a:pt x="673" y="15883"/>
                    <a:pt x="553" y="15815"/>
                  </a:cubicBezTo>
                  <a:cubicBezTo>
                    <a:pt x="321" y="15690"/>
                    <a:pt x="214" y="15423"/>
                    <a:pt x="214" y="15013"/>
                  </a:cubicBezTo>
                  <a:cubicBezTo>
                    <a:pt x="250" y="14781"/>
                    <a:pt x="321" y="14568"/>
                    <a:pt x="446" y="14372"/>
                  </a:cubicBezTo>
                  <a:cubicBezTo>
                    <a:pt x="909" y="13517"/>
                    <a:pt x="2281" y="13018"/>
                    <a:pt x="3474" y="13018"/>
                  </a:cubicBezTo>
                  <a:close/>
                  <a:moveTo>
                    <a:pt x="25058" y="0"/>
                  </a:moveTo>
                  <a:cubicBezTo>
                    <a:pt x="24763" y="0"/>
                    <a:pt x="24467" y="83"/>
                    <a:pt x="24299" y="334"/>
                  </a:cubicBezTo>
                  <a:cubicBezTo>
                    <a:pt x="24139" y="619"/>
                    <a:pt x="24174" y="975"/>
                    <a:pt x="24370" y="1225"/>
                  </a:cubicBezTo>
                  <a:cubicBezTo>
                    <a:pt x="24548" y="1474"/>
                    <a:pt x="24780" y="1652"/>
                    <a:pt x="25065" y="1759"/>
                  </a:cubicBezTo>
                  <a:cubicBezTo>
                    <a:pt x="26045" y="2205"/>
                    <a:pt x="27078" y="2454"/>
                    <a:pt x="28147" y="2543"/>
                  </a:cubicBezTo>
                  <a:cubicBezTo>
                    <a:pt x="26793" y="2899"/>
                    <a:pt x="25439" y="3273"/>
                    <a:pt x="24139" y="3665"/>
                  </a:cubicBezTo>
                  <a:cubicBezTo>
                    <a:pt x="24103" y="3665"/>
                    <a:pt x="24067" y="3683"/>
                    <a:pt x="24050" y="3701"/>
                  </a:cubicBezTo>
                  <a:lnTo>
                    <a:pt x="24032" y="3701"/>
                  </a:lnTo>
                  <a:cubicBezTo>
                    <a:pt x="23533" y="3024"/>
                    <a:pt x="22892" y="2472"/>
                    <a:pt x="22179" y="2044"/>
                  </a:cubicBezTo>
                  <a:cubicBezTo>
                    <a:pt x="21674" y="1765"/>
                    <a:pt x="20754" y="1556"/>
                    <a:pt x="20045" y="1556"/>
                  </a:cubicBezTo>
                  <a:cubicBezTo>
                    <a:pt x="19803" y="1556"/>
                    <a:pt x="19586" y="1580"/>
                    <a:pt x="19418" y="1634"/>
                  </a:cubicBezTo>
                  <a:cubicBezTo>
                    <a:pt x="19258" y="1688"/>
                    <a:pt x="19133" y="1795"/>
                    <a:pt x="19062" y="1937"/>
                  </a:cubicBezTo>
                  <a:cubicBezTo>
                    <a:pt x="18973" y="2115"/>
                    <a:pt x="18990" y="2329"/>
                    <a:pt x="19097" y="2507"/>
                  </a:cubicBezTo>
                  <a:cubicBezTo>
                    <a:pt x="19400" y="3113"/>
                    <a:pt x="20558" y="3576"/>
                    <a:pt x="21538" y="3808"/>
                  </a:cubicBezTo>
                  <a:cubicBezTo>
                    <a:pt x="22037" y="3915"/>
                    <a:pt x="22518" y="3986"/>
                    <a:pt x="23016" y="4022"/>
                  </a:cubicBezTo>
                  <a:cubicBezTo>
                    <a:pt x="21288" y="4574"/>
                    <a:pt x="19578" y="5180"/>
                    <a:pt x="17939" y="5821"/>
                  </a:cubicBezTo>
                  <a:cubicBezTo>
                    <a:pt x="17262" y="5144"/>
                    <a:pt x="16496" y="4556"/>
                    <a:pt x="15641" y="4111"/>
                  </a:cubicBezTo>
                  <a:cubicBezTo>
                    <a:pt x="15264" y="3922"/>
                    <a:pt x="14827" y="3721"/>
                    <a:pt x="14359" y="3721"/>
                  </a:cubicBezTo>
                  <a:cubicBezTo>
                    <a:pt x="14254" y="3721"/>
                    <a:pt x="14146" y="3731"/>
                    <a:pt x="14038" y="3754"/>
                  </a:cubicBezTo>
                  <a:cubicBezTo>
                    <a:pt x="13700" y="3808"/>
                    <a:pt x="13415" y="4057"/>
                    <a:pt x="13325" y="4414"/>
                  </a:cubicBezTo>
                  <a:cubicBezTo>
                    <a:pt x="13290" y="4699"/>
                    <a:pt x="13450" y="4948"/>
                    <a:pt x="13806" y="5197"/>
                  </a:cubicBezTo>
                  <a:cubicBezTo>
                    <a:pt x="14555" y="5714"/>
                    <a:pt x="16390" y="5981"/>
                    <a:pt x="17369" y="6088"/>
                  </a:cubicBezTo>
                  <a:cubicBezTo>
                    <a:pt x="15819" y="6712"/>
                    <a:pt x="14287" y="7371"/>
                    <a:pt x="12844" y="8065"/>
                  </a:cubicBezTo>
                  <a:cubicBezTo>
                    <a:pt x="12827" y="8057"/>
                    <a:pt x="12809" y="8052"/>
                    <a:pt x="12791" y="8052"/>
                  </a:cubicBezTo>
                  <a:cubicBezTo>
                    <a:pt x="12773" y="8052"/>
                    <a:pt x="12755" y="8057"/>
                    <a:pt x="12738" y="8065"/>
                  </a:cubicBezTo>
                  <a:lnTo>
                    <a:pt x="12720" y="8065"/>
                  </a:lnTo>
                  <a:cubicBezTo>
                    <a:pt x="12061" y="7121"/>
                    <a:pt x="11152" y="6373"/>
                    <a:pt x="10101" y="5874"/>
                  </a:cubicBezTo>
                  <a:cubicBezTo>
                    <a:pt x="9929" y="5798"/>
                    <a:pt x="9747" y="5762"/>
                    <a:pt x="9566" y="5762"/>
                  </a:cubicBezTo>
                  <a:cubicBezTo>
                    <a:pt x="9409" y="5762"/>
                    <a:pt x="9252" y="5789"/>
                    <a:pt x="9103" y="5839"/>
                  </a:cubicBezTo>
                  <a:cubicBezTo>
                    <a:pt x="8890" y="5928"/>
                    <a:pt x="8729" y="6106"/>
                    <a:pt x="8676" y="6337"/>
                  </a:cubicBezTo>
                  <a:cubicBezTo>
                    <a:pt x="8533" y="6801"/>
                    <a:pt x="9032" y="7460"/>
                    <a:pt x="9727" y="7763"/>
                  </a:cubicBezTo>
                  <a:cubicBezTo>
                    <a:pt x="10511" y="8065"/>
                    <a:pt x="11312" y="8279"/>
                    <a:pt x="12132" y="8404"/>
                  </a:cubicBezTo>
                  <a:cubicBezTo>
                    <a:pt x="10725" y="9099"/>
                    <a:pt x="9335" y="9847"/>
                    <a:pt x="7999" y="10631"/>
                  </a:cubicBezTo>
                  <a:cubicBezTo>
                    <a:pt x="7197" y="9704"/>
                    <a:pt x="6182" y="8974"/>
                    <a:pt x="5042" y="8529"/>
                  </a:cubicBezTo>
                  <a:cubicBezTo>
                    <a:pt x="4848" y="8449"/>
                    <a:pt x="4625" y="8376"/>
                    <a:pt x="4402" y="8376"/>
                  </a:cubicBezTo>
                  <a:cubicBezTo>
                    <a:pt x="4275" y="8376"/>
                    <a:pt x="4148" y="8400"/>
                    <a:pt x="4026" y="8457"/>
                  </a:cubicBezTo>
                  <a:cubicBezTo>
                    <a:pt x="3670" y="8671"/>
                    <a:pt x="3492" y="9081"/>
                    <a:pt x="3581" y="9491"/>
                  </a:cubicBezTo>
                  <a:cubicBezTo>
                    <a:pt x="3652" y="9954"/>
                    <a:pt x="3937" y="10363"/>
                    <a:pt x="4347" y="10595"/>
                  </a:cubicBezTo>
                  <a:cubicBezTo>
                    <a:pt x="5144" y="10896"/>
                    <a:pt x="5979" y="11057"/>
                    <a:pt x="6821" y="11057"/>
                  </a:cubicBezTo>
                  <a:cubicBezTo>
                    <a:pt x="6976" y="11057"/>
                    <a:pt x="7131" y="11052"/>
                    <a:pt x="7286" y="11040"/>
                  </a:cubicBezTo>
                  <a:lnTo>
                    <a:pt x="7286" y="11040"/>
                  </a:lnTo>
                  <a:cubicBezTo>
                    <a:pt x="6289" y="11628"/>
                    <a:pt x="5327" y="12270"/>
                    <a:pt x="4400" y="12893"/>
                  </a:cubicBezTo>
                  <a:cubicBezTo>
                    <a:pt x="4123" y="12825"/>
                    <a:pt x="3815" y="12791"/>
                    <a:pt x="3493" y="12791"/>
                  </a:cubicBezTo>
                  <a:cubicBezTo>
                    <a:pt x="2226" y="12791"/>
                    <a:pt x="761" y="13313"/>
                    <a:pt x="250" y="14265"/>
                  </a:cubicBezTo>
                  <a:cubicBezTo>
                    <a:pt x="107" y="14496"/>
                    <a:pt x="18" y="14764"/>
                    <a:pt x="0" y="15031"/>
                  </a:cubicBezTo>
                  <a:cubicBezTo>
                    <a:pt x="0" y="15512"/>
                    <a:pt x="143" y="15832"/>
                    <a:pt x="446" y="16011"/>
                  </a:cubicBezTo>
                  <a:cubicBezTo>
                    <a:pt x="606" y="16100"/>
                    <a:pt x="784" y="16135"/>
                    <a:pt x="980" y="16135"/>
                  </a:cubicBezTo>
                  <a:cubicBezTo>
                    <a:pt x="1568" y="16135"/>
                    <a:pt x="2316" y="15797"/>
                    <a:pt x="2690" y="15530"/>
                  </a:cubicBezTo>
                  <a:cubicBezTo>
                    <a:pt x="3545" y="14942"/>
                    <a:pt x="4205" y="14140"/>
                    <a:pt x="4614" y="13214"/>
                  </a:cubicBezTo>
                  <a:cubicBezTo>
                    <a:pt x="5452" y="12644"/>
                    <a:pt x="6324" y="12074"/>
                    <a:pt x="7197" y="11539"/>
                  </a:cubicBezTo>
                  <a:lnTo>
                    <a:pt x="7197" y="11539"/>
                  </a:lnTo>
                  <a:cubicBezTo>
                    <a:pt x="6663" y="12216"/>
                    <a:pt x="6253" y="13000"/>
                    <a:pt x="6004" y="13837"/>
                  </a:cubicBezTo>
                  <a:cubicBezTo>
                    <a:pt x="5915" y="14140"/>
                    <a:pt x="5915" y="14479"/>
                    <a:pt x="6004" y="14799"/>
                  </a:cubicBezTo>
                  <a:cubicBezTo>
                    <a:pt x="6110" y="15088"/>
                    <a:pt x="6399" y="15339"/>
                    <a:pt x="6703" y="15339"/>
                  </a:cubicBezTo>
                  <a:cubicBezTo>
                    <a:pt x="6755" y="15339"/>
                    <a:pt x="6807" y="15331"/>
                    <a:pt x="6859" y="15316"/>
                  </a:cubicBezTo>
                  <a:cubicBezTo>
                    <a:pt x="7322" y="15173"/>
                    <a:pt x="7696" y="14817"/>
                    <a:pt x="7892" y="14390"/>
                  </a:cubicBezTo>
                  <a:cubicBezTo>
                    <a:pt x="8498" y="13143"/>
                    <a:pt x="8195" y="11575"/>
                    <a:pt x="8070" y="11023"/>
                  </a:cubicBezTo>
                  <a:cubicBezTo>
                    <a:pt x="9228" y="10328"/>
                    <a:pt x="10457" y="9651"/>
                    <a:pt x="11704" y="9027"/>
                  </a:cubicBezTo>
                  <a:lnTo>
                    <a:pt x="11704" y="9027"/>
                  </a:lnTo>
                  <a:cubicBezTo>
                    <a:pt x="11384" y="9597"/>
                    <a:pt x="11152" y="10221"/>
                    <a:pt x="11027" y="10862"/>
                  </a:cubicBezTo>
                  <a:cubicBezTo>
                    <a:pt x="10938" y="11147"/>
                    <a:pt x="10921" y="11450"/>
                    <a:pt x="11010" y="11735"/>
                  </a:cubicBezTo>
                  <a:cubicBezTo>
                    <a:pt x="11152" y="12091"/>
                    <a:pt x="11473" y="12359"/>
                    <a:pt x="11847" y="12430"/>
                  </a:cubicBezTo>
                  <a:cubicBezTo>
                    <a:pt x="11879" y="12434"/>
                    <a:pt x="11912" y="12436"/>
                    <a:pt x="11944" y="12436"/>
                  </a:cubicBezTo>
                  <a:cubicBezTo>
                    <a:pt x="12195" y="12436"/>
                    <a:pt x="12435" y="12317"/>
                    <a:pt x="12577" y="12127"/>
                  </a:cubicBezTo>
                  <a:cubicBezTo>
                    <a:pt x="12702" y="11931"/>
                    <a:pt x="12773" y="11700"/>
                    <a:pt x="12791" y="11486"/>
                  </a:cubicBezTo>
                  <a:cubicBezTo>
                    <a:pt x="12880" y="10791"/>
                    <a:pt x="12934" y="10114"/>
                    <a:pt x="12987" y="9419"/>
                  </a:cubicBezTo>
                  <a:cubicBezTo>
                    <a:pt x="12987" y="9099"/>
                    <a:pt x="12951" y="8760"/>
                    <a:pt x="12916" y="8422"/>
                  </a:cubicBezTo>
                  <a:cubicBezTo>
                    <a:pt x="14359" y="7745"/>
                    <a:pt x="15855" y="7068"/>
                    <a:pt x="17423" y="6444"/>
                  </a:cubicBezTo>
                  <a:lnTo>
                    <a:pt x="17423" y="6444"/>
                  </a:lnTo>
                  <a:cubicBezTo>
                    <a:pt x="16799" y="7103"/>
                    <a:pt x="15819" y="8297"/>
                    <a:pt x="15588" y="9384"/>
                  </a:cubicBezTo>
                  <a:lnTo>
                    <a:pt x="15588" y="9419"/>
                  </a:lnTo>
                  <a:cubicBezTo>
                    <a:pt x="15517" y="9776"/>
                    <a:pt x="15392" y="10399"/>
                    <a:pt x="15766" y="10595"/>
                  </a:cubicBezTo>
                  <a:cubicBezTo>
                    <a:pt x="15877" y="10656"/>
                    <a:pt x="16006" y="10688"/>
                    <a:pt x="16135" y="10688"/>
                  </a:cubicBezTo>
                  <a:cubicBezTo>
                    <a:pt x="16234" y="10688"/>
                    <a:pt x="16333" y="10669"/>
                    <a:pt x="16425" y="10631"/>
                  </a:cubicBezTo>
                  <a:cubicBezTo>
                    <a:pt x="17031" y="10399"/>
                    <a:pt x="17547" y="9473"/>
                    <a:pt x="17815" y="8742"/>
                  </a:cubicBezTo>
                  <a:cubicBezTo>
                    <a:pt x="18135" y="7887"/>
                    <a:pt x="18135" y="6943"/>
                    <a:pt x="18135" y="6177"/>
                  </a:cubicBezTo>
                  <a:cubicBezTo>
                    <a:pt x="19792" y="5518"/>
                    <a:pt x="21520" y="4912"/>
                    <a:pt x="23301" y="4342"/>
                  </a:cubicBezTo>
                  <a:lnTo>
                    <a:pt x="23301" y="4342"/>
                  </a:lnTo>
                  <a:cubicBezTo>
                    <a:pt x="22910" y="4716"/>
                    <a:pt x="22571" y="5090"/>
                    <a:pt x="22233" y="5518"/>
                  </a:cubicBezTo>
                  <a:cubicBezTo>
                    <a:pt x="21627" y="6302"/>
                    <a:pt x="21021" y="7388"/>
                    <a:pt x="21182" y="8065"/>
                  </a:cubicBezTo>
                  <a:cubicBezTo>
                    <a:pt x="21217" y="8261"/>
                    <a:pt x="21342" y="8440"/>
                    <a:pt x="21520" y="8529"/>
                  </a:cubicBezTo>
                  <a:cubicBezTo>
                    <a:pt x="21591" y="8564"/>
                    <a:pt x="21671" y="8582"/>
                    <a:pt x="21752" y="8582"/>
                  </a:cubicBezTo>
                  <a:cubicBezTo>
                    <a:pt x="21832" y="8582"/>
                    <a:pt x="21912" y="8564"/>
                    <a:pt x="21983" y="8529"/>
                  </a:cubicBezTo>
                  <a:cubicBezTo>
                    <a:pt x="22642" y="8279"/>
                    <a:pt x="23569" y="7175"/>
                    <a:pt x="23854" y="6462"/>
                  </a:cubicBezTo>
                  <a:cubicBezTo>
                    <a:pt x="24139" y="5696"/>
                    <a:pt x="24263" y="4877"/>
                    <a:pt x="24228" y="4057"/>
                  </a:cubicBezTo>
                  <a:cubicBezTo>
                    <a:pt x="25689" y="3612"/>
                    <a:pt x="27203" y="3184"/>
                    <a:pt x="28735" y="2792"/>
                  </a:cubicBezTo>
                  <a:lnTo>
                    <a:pt x="28735" y="2792"/>
                  </a:lnTo>
                  <a:cubicBezTo>
                    <a:pt x="27826" y="3612"/>
                    <a:pt x="27078" y="4592"/>
                    <a:pt x="26526" y="5661"/>
                  </a:cubicBezTo>
                  <a:cubicBezTo>
                    <a:pt x="26383" y="5928"/>
                    <a:pt x="26330" y="6213"/>
                    <a:pt x="26330" y="6516"/>
                  </a:cubicBezTo>
                  <a:cubicBezTo>
                    <a:pt x="26348" y="6836"/>
                    <a:pt x="26544" y="7121"/>
                    <a:pt x="26847" y="7246"/>
                  </a:cubicBezTo>
                  <a:cubicBezTo>
                    <a:pt x="26919" y="7269"/>
                    <a:pt x="26990" y="7279"/>
                    <a:pt x="27059" y="7279"/>
                  </a:cubicBezTo>
                  <a:cubicBezTo>
                    <a:pt x="27421" y="7279"/>
                    <a:pt x="27745" y="6998"/>
                    <a:pt x="27969" y="6729"/>
                  </a:cubicBezTo>
                  <a:cubicBezTo>
                    <a:pt x="28806" y="5696"/>
                    <a:pt x="29341" y="4449"/>
                    <a:pt x="29501" y="3131"/>
                  </a:cubicBezTo>
                  <a:cubicBezTo>
                    <a:pt x="29519" y="2971"/>
                    <a:pt x="29536" y="2792"/>
                    <a:pt x="29536" y="2596"/>
                  </a:cubicBezTo>
                  <a:cubicBezTo>
                    <a:pt x="30962" y="2258"/>
                    <a:pt x="32387" y="1937"/>
                    <a:pt x="33812" y="1652"/>
                  </a:cubicBezTo>
                  <a:cubicBezTo>
                    <a:pt x="33919" y="1634"/>
                    <a:pt x="33990" y="1528"/>
                    <a:pt x="33972" y="1421"/>
                  </a:cubicBezTo>
                  <a:cubicBezTo>
                    <a:pt x="33956" y="1325"/>
                    <a:pt x="33869" y="1258"/>
                    <a:pt x="33761" y="1258"/>
                  </a:cubicBezTo>
                  <a:cubicBezTo>
                    <a:pt x="33748" y="1258"/>
                    <a:pt x="33736" y="1259"/>
                    <a:pt x="33723" y="1260"/>
                  </a:cubicBezTo>
                  <a:cubicBezTo>
                    <a:pt x="32280" y="1545"/>
                    <a:pt x="30801" y="1866"/>
                    <a:pt x="29358" y="2240"/>
                  </a:cubicBezTo>
                  <a:cubicBezTo>
                    <a:pt x="29234" y="2098"/>
                    <a:pt x="29091" y="1955"/>
                    <a:pt x="28949" y="1830"/>
                  </a:cubicBezTo>
                  <a:cubicBezTo>
                    <a:pt x="27987" y="904"/>
                    <a:pt x="26793" y="298"/>
                    <a:pt x="25475" y="49"/>
                  </a:cubicBezTo>
                  <a:cubicBezTo>
                    <a:pt x="25346" y="20"/>
                    <a:pt x="25202" y="0"/>
                    <a:pt x="250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3" name="Google Shape;3073;p9"/>
            <p:cNvSpPr/>
            <p:nvPr/>
          </p:nvSpPr>
          <p:spPr>
            <a:xfrm>
              <a:off x="7206406" y="-317042"/>
              <a:ext cx="1604171" cy="1125190"/>
            </a:xfrm>
            <a:custGeom>
              <a:rect b="b" l="l" r="r" t="t"/>
              <a:pathLst>
                <a:path extrusionOk="0" h="21208" w="30236">
                  <a:moveTo>
                    <a:pt x="30105" y="0"/>
                  </a:moveTo>
                  <a:cubicBezTo>
                    <a:pt x="30094" y="0"/>
                    <a:pt x="30083" y="4"/>
                    <a:pt x="30071" y="10"/>
                  </a:cubicBezTo>
                  <a:cubicBezTo>
                    <a:pt x="28771" y="563"/>
                    <a:pt x="27399" y="1204"/>
                    <a:pt x="25938" y="1899"/>
                  </a:cubicBezTo>
                  <a:cubicBezTo>
                    <a:pt x="25778" y="1774"/>
                    <a:pt x="25600" y="1667"/>
                    <a:pt x="25422" y="1560"/>
                  </a:cubicBezTo>
                  <a:cubicBezTo>
                    <a:pt x="24351" y="897"/>
                    <a:pt x="23133" y="542"/>
                    <a:pt x="21894" y="542"/>
                  </a:cubicBezTo>
                  <a:cubicBezTo>
                    <a:pt x="21835" y="542"/>
                    <a:pt x="21776" y="543"/>
                    <a:pt x="21716" y="545"/>
                  </a:cubicBezTo>
                  <a:cubicBezTo>
                    <a:pt x="21324" y="545"/>
                    <a:pt x="20861" y="652"/>
                    <a:pt x="20719" y="1008"/>
                  </a:cubicBezTo>
                  <a:cubicBezTo>
                    <a:pt x="20630" y="1275"/>
                    <a:pt x="20719" y="1560"/>
                    <a:pt x="20933" y="1738"/>
                  </a:cubicBezTo>
                  <a:cubicBezTo>
                    <a:pt x="21146" y="1917"/>
                    <a:pt x="21396" y="2041"/>
                    <a:pt x="21681" y="2095"/>
                  </a:cubicBezTo>
                  <a:cubicBezTo>
                    <a:pt x="22313" y="2219"/>
                    <a:pt x="22959" y="2282"/>
                    <a:pt x="23607" y="2282"/>
                  </a:cubicBezTo>
                  <a:cubicBezTo>
                    <a:pt x="24255" y="2282"/>
                    <a:pt x="24905" y="2219"/>
                    <a:pt x="25546" y="2095"/>
                  </a:cubicBezTo>
                  <a:lnTo>
                    <a:pt x="25546" y="2095"/>
                  </a:lnTo>
                  <a:cubicBezTo>
                    <a:pt x="24121" y="2789"/>
                    <a:pt x="22661" y="3555"/>
                    <a:pt x="21146" y="4393"/>
                  </a:cubicBezTo>
                  <a:cubicBezTo>
                    <a:pt x="21146" y="4393"/>
                    <a:pt x="21146" y="4393"/>
                    <a:pt x="21146" y="4375"/>
                  </a:cubicBezTo>
                  <a:lnTo>
                    <a:pt x="21129" y="4411"/>
                  </a:lnTo>
                  <a:lnTo>
                    <a:pt x="21039" y="4464"/>
                  </a:lnTo>
                  <a:cubicBezTo>
                    <a:pt x="20398" y="3894"/>
                    <a:pt x="19668" y="3466"/>
                    <a:pt x="18848" y="3199"/>
                  </a:cubicBezTo>
                  <a:cubicBezTo>
                    <a:pt x="18573" y="3117"/>
                    <a:pt x="18177" y="3074"/>
                    <a:pt x="17765" y="3074"/>
                  </a:cubicBezTo>
                  <a:cubicBezTo>
                    <a:pt x="16922" y="3074"/>
                    <a:pt x="16010" y="3256"/>
                    <a:pt x="15927" y="3662"/>
                  </a:cubicBezTo>
                  <a:cubicBezTo>
                    <a:pt x="15784" y="4446"/>
                    <a:pt x="17227" y="4820"/>
                    <a:pt x="18635" y="4838"/>
                  </a:cubicBezTo>
                  <a:cubicBezTo>
                    <a:pt x="19329" y="4838"/>
                    <a:pt x="20024" y="4767"/>
                    <a:pt x="20719" y="4642"/>
                  </a:cubicBezTo>
                  <a:lnTo>
                    <a:pt x="20719" y="4642"/>
                  </a:lnTo>
                  <a:cubicBezTo>
                    <a:pt x="19009" y="5604"/>
                    <a:pt x="17281" y="6655"/>
                    <a:pt x="15535" y="7813"/>
                  </a:cubicBezTo>
                  <a:cubicBezTo>
                    <a:pt x="14733" y="7243"/>
                    <a:pt x="13825" y="6833"/>
                    <a:pt x="12898" y="6566"/>
                  </a:cubicBezTo>
                  <a:cubicBezTo>
                    <a:pt x="12599" y="6473"/>
                    <a:pt x="12288" y="6404"/>
                    <a:pt x="11982" y="6404"/>
                  </a:cubicBezTo>
                  <a:cubicBezTo>
                    <a:pt x="11760" y="6404"/>
                    <a:pt x="11540" y="6441"/>
                    <a:pt x="11331" y="6530"/>
                  </a:cubicBezTo>
                  <a:cubicBezTo>
                    <a:pt x="11046" y="6637"/>
                    <a:pt x="10850" y="6905"/>
                    <a:pt x="10832" y="7207"/>
                  </a:cubicBezTo>
                  <a:cubicBezTo>
                    <a:pt x="10867" y="7510"/>
                    <a:pt x="11152" y="7688"/>
                    <a:pt x="11402" y="7777"/>
                  </a:cubicBezTo>
                  <a:cubicBezTo>
                    <a:pt x="11814" y="7950"/>
                    <a:pt x="12489" y="8006"/>
                    <a:pt x="13178" y="8006"/>
                  </a:cubicBezTo>
                  <a:cubicBezTo>
                    <a:pt x="14126" y="8006"/>
                    <a:pt x="15103" y="7900"/>
                    <a:pt x="15464" y="7849"/>
                  </a:cubicBezTo>
                  <a:lnTo>
                    <a:pt x="15464" y="7849"/>
                  </a:lnTo>
                  <a:cubicBezTo>
                    <a:pt x="13967" y="8846"/>
                    <a:pt x="12471" y="9915"/>
                    <a:pt x="11010" y="11055"/>
                  </a:cubicBezTo>
                  <a:lnTo>
                    <a:pt x="10992" y="11020"/>
                  </a:lnTo>
                  <a:cubicBezTo>
                    <a:pt x="10957" y="11037"/>
                    <a:pt x="10939" y="11073"/>
                    <a:pt x="10903" y="11091"/>
                  </a:cubicBezTo>
                  <a:cubicBezTo>
                    <a:pt x="10048" y="10289"/>
                    <a:pt x="8997" y="9719"/>
                    <a:pt x="7857" y="9452"/>
                  </a:cubicBezTo>
                  <a:cubicBezTo>
                    <a:pt x="7807" y="9440"/>
                    <a:pt x="7726" y="9431"/>
                    <a:pt x="7630" y="9431"/>
                  </a:cubicBezTo>
                  <a:cubicBezTo>
                    <a:pt x="7285" y="9431"/>
                    <a:pt x="6741" y="9549"/>
                    <a:pt x="6699" y="10093"/>
                  </a:cubicBezTo>
                  <a:cubicBezTo>
                    <a:pt x="6663" y="10521"/>
                    <a:pt x="7233" y="11020"/>
                    <a:pt x="7928" y="11162"/>
                  </a:cubicBezTo>
                  <a:cubicBezTo>
                    <a:pt x="8503" y="11260"/>
                    <a:pt x="9078" y="11305"/>
                    <a:pt x="9653" y="11305"/>
                  </a:cubicBezTo>
                  <a:cubicBezTo>
                    <a:pt x="10022" y="11305"/>
                    <a:pt x="10391" y="11286"/>
                    <a:pt x="10761" y="11251"/>
                  </a:cubicBezTo>
                  <a:lnTo>
                    <a:pt x="10761" y="11251"/>
                  </a:lnTo>
                  <a:cubicBezTo>
                    <a:pt x="9425" y="12284"/>
                    <a:pt x="8106" y="13407"/>
                    <a:pt x="6824" y="14565"/>
                  </a:cubicBezTo>
                  <a:cubicBezTo>
                    <a:pt x="5844" y="13817"/>
                    <a:pt x="4686" y="13300"/>
                    <a:pt x="3457" y="13104"/>
                  </a:cubicBezTo>
                  <a:cubicBezTo>
                    <a:pt x="3341" y="13083"/>
                    <a:pt x="3217" y="13068"/>
                    <a:pt x="3094" y="13068"/>
                  </a:cubicBezTo>
                  <a:cubicBezTo>
                    <a:pt x="2897" y="13068"/>
                    <a:pt x="2702" y="13108"/>
                    <a:pt x="2548" y="13229"/>
                  </a:cubicBezTo>
                  <a:cubicBezTo>
                    <a:pt x="2281" y="13478"/>
                    <a:pt x="2210" y="13870"/>
                    <a:pt x="2370" y="14208"/>
                  </a:cubicBezTo>
                  <a:cubicBezTo>
                    <a:pt x="2513" y="14618"/>
                    <a:pt x="2851" y="14921"/>
                    <a:pt x="3261" y="15046"/>
                  </a:cubicBezTo>
                  <a:cubicBezTo>
                    <a:pt x="3605" y="15117"/>
                    <a:pt x="3952" y="15146"/>
                    <a:pt x="4288" y="15146"/>
                  </a:cubicBezTo>
                  <a:cubicBezTo>
                    <a:pt x="5288" y="15146"/>
                    <a:pt x="6187" y="14890"/>
                    <a:pt x="6628" y="14743"/>
                  </a:cubicBezTo>
                  <a:lnTo>
                    <a:pt x="6628" y="14743"/>
                  </a:lnTo>
                  <a:cubicBezTo>
                    <a:pt x="5666" y="15634"/>
                    <a:pt x="4739" y="16560"/>
                    <a:pt x="3831" y="17522"/>
                  </a:cubicBezTo>
                  <a:cubicBezTo>
                    <a:pt x="3781" y="17519"/>
                    <a:pt x="3731" y="17518"/>
                    <a:pt x="3680" y="17518"/>
                  </a:cubicBezTo>
                  <a:cubicBezTo>
                    <a:pt x="2363" y="17518"/>
                    <a:pt x="468" y="18391"/>
                    <a:pt x="108" y="19660"/>
                  </a:cubicBezTo>
                  <a:cubicBezTo>
                    <a:pt x="19" y="19891"/>
                    <a:pt x="1" y="20141"/>
                    <a:pt x="19" y="20390"/>
                  </a:cubicBezTo>
                  <a:cubicBezTo>
                    <a:pt x="141" y="20993"/>
                    <a:pt x="451" y="21207"/>
                    <a:pt x="824" y="21207"/>
                  </a:cubicBezTo>
                  <a:cubicBezTo>
                    <a:pt x="1431" y="21207"/>
                    <a:pt x="2204" y="20640"/>
                    <a:pt x="2602" y="20265"/>
                  </a:cubicBezTo>
                  <a:cubicBezTo>
                    <a:pt x="3314" y="19535"/>
                    <a:pt x="3777" y="18626"/>
                    <a:pt x="3973" y="17629"/>
                  </a:cubicBezTo>
                  <a:cubicBezTo>
                    <a:pt x="4828" y="16720"/>
                    <a:pt x="5701" y="15847"/>
                    <a:pt x="6610" y="15010"/>
                  </a:cubicBezTo>
                  <a:lnTo>
                    <a:pt x="6610" y="15010"/>
                  </a:lnTo>
                  <a:cubicBezTo>
                    <a:pt x="6147" y="15972"/>
                    <a:pt x="5737" y="16952"/>
                    <a:pt x="5684" y="18003"/>
                  </a:cubicBezTo>
                  <a:cubicBezTo>
                    <a:pt x="5648" y="18306"/>
                    <a:pt x="5719" y="18609"/>
                    <a:pt x="5862" y="18894"/>
                  </a:cubicBezTo>
                  <a:cubicBezTo>
                    <a:pt x="5996" y="19082"/>
                    <a:pt x="6232" y="19229"/>
                    <a:pt x="6454" y="19229"/>
                  </a:cubicBezTo>
                  <a:cubicBezTo>
                    <a:pt x="6527" y="19229"/>
                    <a:pt x="6598" y="19214"/>
                    <a:pt x="6663" y="19179"/>
                  </a:cubicBezTo>
                  <a:cubicBezTo>
                    <a:pt x="7055" y="18947"/>
                    <a:pt x="7322" y="18555"/>
                    <a:pt x="7411" y="18110"/>
                  </a:cubicBezTo>
                  <a:cubicBezTo>
                    <a:pt x="7750" y="16738"/>
                    <a:pt x="7073" y="15224"/>
                    <a:pt x="6859" y="14778"/>
                  </a:cubicBezTo>
                  <a:cubicBezTo>
                    <a:pt x="7999" y="13710"/>
                    <a:pt x="9193" y="12694"/>
                    <a:pt x="10422" y="11732"/>
                  </a:cubicBezTo>
                  <a:lnTo>
                    <a:pt x="10422" y="11732"/>
                  </a:lnTo>
                  <a:cubicBezTo>
                    <a:pt x="10030" y="12427"/>
                    <a:pt x="9977" y="13264"/>
                    <a:pt x="9959" y="14048"/>
                  </a:cubicBezTo>
                  <a:cubicBezTo>
                    <a:pt x="9923" y="14315"/>
                    <a:pt x="9977" y="14600"/>
                    <a:pt x="10101" y="14850"/>
                  </a:cubicBezTo>
                  <a:cubicBezTo>
                    <a:pt x="10297" y="15135"/>
                    <a:pt x="10618" y="15295"/>
                    <a:pt x="10974" y="15295"/>
                  </a:cubicBezTo>
                  <a:cubicBezTo>
                    <a:pt x="11206" y="15277"/>
                    <a:pt x="11420" y="15135"/>
                    <a:pt x="11527" y="14903"/>
                  </a:cubicBezTo>
                  <a:cubicBezTo>
                    <a:pt x="11598" y="14707"/>
                    <a:pt x="11616" y="14493"/>
                    <a:pt x="11580" y="14297"/>
                  </a:cubicBezTo>
                  <a:cubicBezTo>
                    <a:pt x="11527" y="13603"/>
                    <a:pt x="11455" y="12926"/>
                    <a:pt x="11348" y="12249"/>
                  </a:cubicBezTo>
                  <a:cubicBezTo>
                    <a:pt x="11277" y="11910"/>
                    <a:pt x="11170" y="11572"/>
                    <a:pt x="11046" y="11233"/>
                  </a:cubicBezTo>
                  <a:cubicBezTo>
                    <a:pt x="12542" y="10093"/>
                    <a:pt x="14038" y="9007"/>
                    <a:pt x="15553" y="8009"/>
                  </a:cubicBezTo>
                  <a:lnTo>
                    <a:pt x="15553" y="8009"/>
                  </a:lnTo>
                  <a:cubicBezTo>
                    <a:pt x="15196" y="8526"/>
                    <a:pt x="14092" y="10289"/>
                    <a:pt x="14110" y="11643"/>
                  </a:cubicBezTo>
                  <a:cubicBezTo>
                    <a:pt x="14127" y="11999"/>
                    <a:pt x="14127" y="12587"/>
                    <a:pt x="14448" y="12694"/>
                  </a:cubicBezTo>
                  <a:cubicBezTo>
                    <a:pt x="14512" y="12713"/>
                    <a:pt x="14575" y="12721"/>
                    <a:pt x="14635" y="12721"/>
                  </a:cubicBezTo>
                  <a:cubicBezTo>
                    <a:pt x="15390" y="12721"/>
                    <a:pt x="15811" y="11347"/>
                    <a:pt x="15927" y="10539"/>
                  </a:cubicBezTo>
                  <a:cubicBezTo>
                    <a:pt x="16051" y="9666"/>
                    <a:pt x="15873" y="8793"/>
                    <a:pt x="15677" y="7920"/>
                  </a:cubicBezTo>
                  <a:cubicBezTo>
                    <a:pt x="17423" y="6780"/>
                    <a:pt x="19151" y="5729"/>
                    <a:pt x="20861" y="4767"/>
                  </a:cubicBezTo>
                  <a:lnTo>
                    <a:pt x="20861" y="4767"/>
                  </a:lnTo>
                  <a:cubicBezTo>
                    <a:pt x="20452" y="5319"/>
                    <a:pt x="20095" y="5907"/>
                    <a:pt x="19792" y="6513"/>
                  </a:cubicBezTo>
                  <a:cubicBezTo>
                    <a:pt x="19187" y="7795"/>
                    <a:pt x="18884" y="9238"/>
                    <a:pt x="19650" y="9452"/>
                  </a:cubicBezTo>
                  <a:cubicBezTo>
                    <a:pt x="19678" y="9461"/>
                    <a:pt x="19708" y="9465"/>
                    <a:pt x="19738" y="9465"/>
                  </a:cubicBezTo>
                  <a:cubicBezTo>
                    <a:pt x="20331" y="9465"/>
                    <a:pt x="21224" y="7861"/>
                    <a:pt x="21360" y="7047"/>
                  </a:cubicBezTo>
                  <a:cubicBezTo>
                    <a:pt x="21467" y="6210"/>
                    <a:pt x="21414" y="5373"/>
                    <a:pt x="21200" y="4571"/>
                  </a:cubicBezTo>
                  <a:cubicBezTo>
                    <a:pt x="22785" y="3680"/>
                    <a:pt x="24335" y="2878"/>
                    <a:pt x="25831" y="2148"/>
                  </a:cubicBezTo>
                  <a:lnTo>
                    <a:pt x="25831" y="2148"/>
                  </a:lnTo>
                  <a:cubicBezTo>
                    <a:pt x="24994" y="3217"/>
                    <a:pt x="24371" y="4428"/>
                    <a:pt x="24014" y="5747"/>
                  </a:cubicBezTo>
                  <a:cubicBezTo>
                    <a:pt x="23943" y="6014"/>
                    <a:pt x="23943" y="6299"/>
                    <a:pt x="24014" y="6566"/>
                  </a:cubicBezTo>
                  <a:cubicBezTo>
                    <a:pt x="24086" y="6833"/>
                    <a:pt x="24299" y="7029"/>
                    <a:pt x="24584" y="7083"/>
                  </a:cubicBezTo>
                  <a:cubicBezTo>
                    <a:pt x="24608" y="7086"/>
                    <a:pt x="24631" y="7088"/>
                    <a:pt x="24653" y="7088"/>
                  </a:cubicBezTo>
                  <a:cubicBezTo>
                    <a:pt x="24996" y="7088"/>
                    <a:pt x="25273" y="6723"/>
                    <a:pt x="25440" y="6406"/>
                  </a:cubicBezTo>
                  <a:cubicBezTo>
                    <a:pt x="26045" y="5248"/>
                    <a:pt x="26295" y="3930"/>
                    <a:pt x="26170" y="2629"/>
                  </a:cubicBezTo>
                  <a:cubicBezTo>
                    <a:pt x="26152" y="2433"/>
                    <a:pt x="26134" y="2237"/>
                    <a:pt x="26099" y="2023"/>
                  </a:cubicBezTo>
                  <a:cubicBezTo>
                    <a:pt x="27524" y="1346"/>
                    <a:pt x="28878" y="723"/>
                    <a:pt x="30143" y="171"/>
                  </a:cubicBezTo>
                  <a:cubicBezTo>
                    <a:pt x="30236" y="140"/>
                    <a:pt x="30180" y="0"/>
                    <a:pt x="3010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4" name="Google Shape;3074;p9"/>
            <p:cNvSpPr/>
            <p:nvPr/>
          </p:nvSpPr>
          <p:spPr>
            <a:xfrm>
              <a:off x="7182797" y="-948916"/>
              <a:ext cx="1860055" cy="1059031"/>
            </a:xfrm>
            <a:custGeom>
              <a:rect b="b" l="l" r="r" t="t"/>
              <a:pathLst>
                <a:path extrusionOk="0" h="19961" w="35059">
                  <a:moveTo>
                    <a:pt x="24697" y="0"/>
                  </a:moveTo>
                  <a:cubicBezTo>
                    <a:pt x="24677" y="0"/>
                    <a:pt x="24657" y="1"/>
                    <a:pt x="24638" y="3"/>
                  </a:cubicBezTo>
                  <a:cubicBezTo>
                    <a:pt x="24050" y="20"/>
                    <a:pt x="23907" y="555"/>
                    <a:pt x="24032" y="965"/>
                  </a:cubicBezTo>
                  <a:cubicBezTo>
                    <a:pt x="24139" y="1250"/>
                    <a:pt x="24299" y="1499"/>
                    <a:pt x="24495" y="1731"/>
                  </a:cubicBezTo>
                  <a:cubicBezTo>
                    <a:pt x="25190" y="2621"/>
                    <a:pt x="25831" y="3583"/>
                    <a:pt x="26116" y="4670"/>
                  </a:cubicBezTo>
                  <a:lnTo>
                    <a:pt x="26098" y="4723"/>
                  </a:lnTo>
                  <a:cubicBezTo>
                    <a:pt x="25012" y="3583"/>
                    <a:pt x="23729" y="2657"/>
                    <a:pt x="22304" y="1998"/>
                  </a:cubicBezTo>
                  <a:cubicBezTo>
                    <a:pt x="21867" y="1785"/>
                    <a:pt x="21385" y="1599"/>
                    <a:pt x="20916" y="1599"/>
                  </a:cubicBezTo>
                  <a:cubicBezTo>
                    <a:pt x="20716" y="1599"/>
                    <a:pt x="20518" y="1633"/>
                    <a:pt x="20327" y="1713"/>
                  </a:cubicBezTo>
                  <a:cubicBezTo>
                    <a:pt x="20220" y="1748"/>
                    <a:pt x="20148" y="1855"/>
                    <a:pt x="20131" y="1962"/>
                  </a:cubicBezTo>
                  <a:cubicBezTo>
                    <a:pt x="20095" y="2123"/>
                    <a:pt x="20237" y="2212"/>
                    <a:pt x="20344" y="2283"/>
                  </a:cubicBezTo>
                  <a:lnTo>
                    <a:pt x="23747" y="4189"/>
                  </a:lnTo>
                  <a:cubicBezTo>
                    <a:pt x="23713" y="4427"/>
                    <a:pt x="23477" y="4521"/>
                    <a:pt x="23213" y="4521"/>
                  </a:cubicBezTo>
                  <a:cubicBezTo>
                    <a:pt x="23063" y="4521"/>
                    <a:pt x="22903" y="4490"/>
                    <a:pt x="22767" y="4438"/>
                  </a:cubicBezTo>
                  <a:cubicBezTo>
                    <a:pt x="21086" y="3804"/>
                    <a:pt x="19702" y="2294"/>
                    <a:pt x="17869" y="2294"/>
                  </a:cubicBezTo>
                  <a:cubicBezTo>
                    <a:pt x="17798" y="2294"/>
                    <a:pt x="17726" y="2296"/>
                    <a:pt x="17654" y="2301"/>
                  </a:cubicBezTo>
                  <a:cubicBezTo>
                    <a:pt x="17316" y="2301"/>
                    <a:pt x="17031" y="2532"/>
                    <a:pt x="16924" y="2853"/>
                  </a:cubicBezTo>
                  <a:cubicBezTo>
                    <a:pt x="16781" y="3423"/>
                    <a:pt x="17405" y="3779"/>
                    <a:pt x="17922" y="3975"/>
                  </a:cubicBezTo>
                  <a:lnTo>
                    <a:pt x="20522" y="4955"/>
                  </a:lnTo>
                  <a:cubicBezTo>
                    <a:pt x="20683" y="5008"/>
                    <a:pt x="20772" y="5169"/>
                    <a:pt x="20754" y="5347"/>
                  </a:cubicBezTo>
                  <a:cubicBezTo>
                    <a:pt x="20718" y="5454"/>
                    <a:pt x="20612" y="5543"/>
                    <a:pt x="20487" y="5543"/>
                  </a:cubicBezTo>
                  <a:cubicBezTo>
                    <a:pt x="20361" y="5562"/>
                    <a:pt x="20235" y="5571"/>
                    <a:pt x="20110" y="5571"/>
                  </a:cubicBezTo>
                  <a:cubicBezTo>
                    <a:pt x="19651" y="5571"/>
                    <a:pt x="19201" y="5446"/>
                    <a:pt x="18794" y="5222"/>
                  </a:cubicBezTo>
                  <a:cubicBezTo>
                    <a:pt x="17350" y="4433"/>
                    <a:pt x="15699" y="3754"/>
                    <a:pt x="14021" y="3754"/>
                  </a:cubicBezTo>
                  <a:cubicBezTo>
                    <a:pt x="13920" y="3754"/>
                    <a:pt x="13819" y="3756"/>
                    <a:pt x="13717" y="3761"/>
                  </a:cubicBezTo>
                  <a:cubicBezTo>
                    <a:pt x="13397" y="3779"/>
                    <a:pt x="13005" y="3868"/>
                    <a:pt x="12898" y="4207"/>
                  </a:cubicBezTo>
                  <a:cubicBezTo>
                    <a:pt x="12844" y="4421"/>
                    <a:pt x="12898" y="4634"/>
                    <a:pt x="13040" y="4795"/>
                  </a:cubicBezTo>
                  <a:cubicBezTo>
                    <a:pt x="13290" y="5098"/>
                    <a:pt x="13664" y="5187"/>
                    <a:pt x="14038" y="5240"/>
                  </a:cubicBezTo>
                  <a:cubicBezTo>
                    <a:pt x="14875" y="5400"/>
                    <a:pt x="15713" y="5507"/>
                    <a:pt x="16550" y="5596"/>
                  </a:cubicBezTo>
                  <a:cubicBezTo>
                    <a:pt x="17102" y="5650"/>
                    <a:pt x="17797" y="5828"/>
                    <a:pt x="17868" y="6362"/>
                  </a:cubicBezTo>
                  <a:cubicBezTo>
                    <a:pt x="17530" y="6436"/>
                    <a:pt x="17193" y="6467"/>
                    <a:pt x="16856" y="6467"/>
                  </a:cubicBezTo>
                  <a:cubicBezTo>
                    <a:pt x="14858" y="6467"/>
                    <a:pt x="12861" y="5364"/>
                    <a:pt x="10809" y="5364"/>
                  </a:cubicBezTo>
                  <a:cubicBezTo>
                    <a:pt x="10521" y="5364"/>
                    <a:pt x="10232" y="5386"/>
                    <a:pt x="9941" y="5436"/>
                  </a:cubicBezTo>
                  <a:cubicBezTo>
                    <a:pt x="9442" y="5507"/>
                    <a:pt x="9014" y="5810"/>
                    <a:pt x="8747" y="6220"/>
                  </a:cubicBezTo>
                  <a:cubicBezTo>
                    <a:pt x="8623" y="6434"/>
                    <a:pt x="8516" y="6701"/>
                    <a:pt x="8801" y="6915"/>
                  </a:cubicBezTo>
                  <a:cubicBezTo>
                    <a:pt x="8925" y="7004"/>
                    <a:pt x="9086" y="7057"/>
                    <a:pt x="9246" y="7057"/>
                  </a:cubicBezTo>
                  <a:cubicBezTo>
                    <a:pt x="10832" y="7150"/>
                    <a:pt x="12432" y="7203"/>
                    <a:pt x="14022" y="7203"/>
                  </a:cubicBezTo>
                  <a:cubicBezTo>
                    <a:pt x="14253" y="7203"/>
                    <a:pt x="14484" y="7202"/>
                    <a:pt x="14715" y="7200"/>
                  </a:cubicBezTo>
                  <a:cubicBezTo>
                    <a:pt x="14766" y="7192"/>
                    <a:pt x="14818" y="7189"/>
                    <a:pt x="14869" y="7189"/>
                  </a:cubicBezTo>
                  <a:cubicBezTo>
                    <a:pt x="15071" y="7189"/>
                    <a:pt x="15275" y="7243"/>
                    <a:pt x="15445" y="7342"/>
                  </a:cubicBezTo>
                  <a:cubicBezTo>
                    <a:pt x="15588" y="7431"/>
                    <a:pt x="15659" y="7609"/>
                    <a:pt x="15624" y="7770"/>
                  </a:cubicBezTo>
                  <a:cubicBezTo>
                    <a:pt x="15606" y="7877"/>
                    <a:pt x="15534" y="7966"/>
                    <a:pt x="15445" y="8001"/>
                  </a:cubicBezTo>
                  <a:cubicBezTo>
                    <a:pt x="14975" y="8229"/>
                    <a:pt x="14482" y="8343"/>
                    <a:pt x="13975" y="8343"/>
                  </a:cubicBezTo>
                  <a:cubicBezTo>
                    <a:pt x="13849" y="8343"/>
                    <a:pt x="13721" y="8336"/>
                    <a:pt x="13593" y="8322"/>
                  </a:cubicBezTo>
                  <a:cubicBezTo>
                    <a:pt x="12573" y="8224"/>
                    <a:pt x="11554" y="8179"/>
                    <a:pt x="10534" y="8179"/>
                  </a:cubicBezTo>
                  <a:cubicBezTo>
                    <a:pt x="9879" y="8179"/>
                    <a:pt x="9224" y="8198"/>
                    <a:pt x="8569" y="8233"/>
                  </a:cubicBezTo>
                  <a:cubicBezTo>
                    <a:pt x="7376" y="8304"/>
                    <a:pt x="6146" y="8429"/>
                    <a:pt x="5149" y="9124"/>
                  </a:cubicBezTo>
                  <a:cubicBezTo>
                    <a:pt x="4917" y="9284"/>
                    <a:pt x="4792" y="9569"/>
                    <a:pt x="4828" y="9854"/>
                  </a:cubicBezTo>
                  <a:cubicBezTo>
                    <a:pt x="4919" y="10276"/>
                    <a:pt x="5354" y="10379"/>
                    <a:pt x="5767" y="10379"/>
                  </a:cubicBezTo>
                  <a:cubicBezTo>
                    <a:pt x="5841" y="10379"/>
                    <a:pt x="5915" y="10376"/>
                    <a:pt x="5986" y="10371"/>
                  </a:cubicBezTo>
                  <a:cubicBezTo>
                    <a:pt x="7910" y="10246"/>
                    <a:pt x="9816" y="9979"/>
                    <a:pt x="11687" y="9533"/>
                  </a:cubicBezTo>
                  <a:cubicBezTo>
                    <a:pt x="11730" y="9521"/>
                    <a:pt x="11773" y="9515"/>
                    <a:pt x="11816" y="9515"/>
                  </a:cubicBezTo>
                  <a:cubicBezTo>
                    <a:pt x="12019" y="9515"/>
                    <a:pt x="12204" y="9648"/>
                    <a:pt x="12292" y="9854"/>
                  </a:cubicBezTo>
                  <a:cubicBezTo>
                    <a:pt x="12364" y="10103"/>
                    <a:pt x="12150" y="10299"/>
                    <a:pt x="11936" y="10406"/>
                  </a:cubicBezTo>
                  <a:cubicBezTo>
                    <a:pt x="11134" y="10852"/>
                    <a:pt x="10190" y="10869"/>
                    <a:pt x="9282" y="10923"/>
                  </a:cubicBezTo>
                  <a:cubicBezTo>
                    <a:pt x="7643" y="11012"/>
                    <a:pt x="6039" y="11226"/>
                    <a:pt x="4436" y="11546"/>
                  </a:cubicBezTo>
                  <a:cubicBezTo>
                    <a:pt x="3955" y="11635"/>
                    <a:pt x="3456" y="11760"/>
                    <a:pt x="3100" y="12134"/>
                  </a:cubicBezTo>
                  <a:cubicBezTo>
                    <a:pt x="2958" y="12277"/>
                    <a:pt x="2886" y="12490"/>
                    <a:pt x="2922" y="12704"/>
                  </a:cubicBezTo>
                  <a:cubicBezTo>
                    <a:pt x="2984" y="13100"/>
                    <a:pt x="3389" y="13238"/>
                    <a:pt x="3815" y="13238"/>
                  </a:cubicBezTo>
                  <a:cubicBezTo>
                    <a:pt x="4003" y="13238"/>
                    <a:pt x="4196" y="13211"/>
                    <a:pt x="4365" y="13167"/>
                  </a:cubicBezTo>
                  <a:cubicBezTo>
                    <a:pt x="6004" y="12740"/>
                    <a:pt x="7589" y="12045"/>
                    <a:pt x="9299" y="11992"/>
                  </a:cubicBezTo>
                  <a:lnTo>
                    <a:pt x="9299" y="11992"/>
                  </a:lnTo>
                  <a:cubicBezTo>
                    <a:pt x="9389" y="12419"/>
                    <a:pt x="8854" y="12669"/>
                    <a:pt x="8444" y="12758"/>
                  </a:cubicBezTo>
                  <a:lnTo>
                    <a:pt x="2993" y="14040"/>
                  </a:lnTo>
                  <a:cubicBezTo>
                    <a:pt x="2637" y="14129"/>
                    <a:pt x="2281" y="14254"/>
                    <a:pt x="1942" y="14432"/>
                  </a:cubicBezTo>
                  <a:cubicBezTo>
                    <a:pt x="1549" y="14672"/>
                    <a:pt x="1730" y="15273"/>
                    <a:pt x="2155" y="15273"/>
                  </a:cubicBezTo>
                  <a:cubicBezTo>
                    <a:pt x="2173" y="15273"/>
                    <a:pt x="2191" y="15272"/>
                    <a:pt x="2209" y="15269"/>
                  </a:cubicBezTo>
                  <a:cubicBezTo>
                    <a:pt x="3421" y="15127"/>
                    <a:pt x="4614" y="14860"/>
                    <a:pt x="5754" y="14432"/>
                  </a:cubicBezTo>
                  <a:lnTo>
                    <a:pt x="5754" y="14432"/>
                  </a:lnTo>
                  <a:cubicBezTo>
                    <a:pt x="5843" y="14931"/>
                    <a:pt x="5220" y="15234"/>
                    <a:pt x="4739" y="15376"/>
                  </a:cubicBezTo>
                  <a:cubicBezTo>
                    <a:pt x="3296" y="15804"/>
                    <a:pt x="1924" y="16392"/>
                    <a:pt x="624" y="17140"/>
                  </a:cubicBezTo>
                  <a:cubicBezTo>
                    <a:pt x="321" y="17300"/>
                    <a:pt x="0" y="17532"/>
                    <a:pt x="36" y="17888"/>
                  </a:cubicBezTo>
                  <a:cubicBezTo>
                    <a:pt x="72" y="18102"/>
                    <a:pt x="214" y="18280"/>
                    <a:pt x="392" y="18369"/>
                  </a:cubicBezTo>
                  <a:cubicBezTo>
                    <a:pt x="537" y="18438"/>
                    <a:pt x="688" y="18464"/>
                    <a:pt x="838" y="18464"/>
                  </a:cubicBezTo>
                  <a:cubicBezTo>
                    <a:pt x="1076" y="18464"/>
                    <a:pt x="1314" y="18399"/>
                    <a:pt x="1532" y="18334"/>
                  </a:cubicBezTo>
                  <a:cubicBezTo>
                    <a:pt x="3100" y="17817"/>
                    <a:pt x="4561" y="17033"/>
                    <a:pt x="5861" y="16018"/>
                  </a:cubicBezTo>
                  <a:lnTo>
                    <a:pt x="5861" y="16018"/>
                  </a:lnTo>
                  <a:cubicBezTo>
                    <a:pt x="5683" y="17389"/>
                    <a:pt x="4080" y="18102"/>
                    <a:pt x="3528" y="19367"/>
                  </a:cubicBezTo>
                  <a:cubicBezTo>
                    <a:pt x="3421" y="19509"/>
                    <a:pt x="3439" y="19723"/>
                    <a:pt x="3563" y="19848"/>
                  </a:cubicBezTo>
                  <a:cubicBezTo>
                    <a:pt x="3651" y="19924"/>
                    <a:pt x="3765" y="19961"/>
                    <a:pt x="3882" y="19961"/>
                  </a:cubicBezTo>
                  <a:cubicBezTo>
                    <a:pt x="3955" y="19961"/>
                    <a:pt x="4029" y="19946"/>
                    <a:pt x="4098" y="19919"/>
                  </a:cubicBezTo>
                  <a:cubicBezTo>
                    <a:pt x="6520" y="18797"/>
                    <a:pt x="8409" y="16748"/>
                    <a:pt x="9335" y="14254"/>
                  </a:cubicBezTo>
                  <a:cubicBezTo>
                    <a:pt x="9513" y="13773"/>
                    <a:pt x="9780" y="13167"/>
                    <a:pt x="10297" y="13167"/>
                  </a:cubicBezTo>
                  <a:cubicBezTo>
                    <a:pt x="10208" y="14361"/>
                    <a:pt x="9798" y="15483"/>
                    <a:pt x="9086" y="16427"/>
                  </a:cubicBezTo>
                  <a:cubicBezTo>
                    <a:pt x="8640" y="17015"/>
                    <a:pt x="8070" y="17550"/>
                    <a:pt x="7821" y="18244"/>
                  </a:cubicBezTo>
                  <a:cubicBezTo>
                    <a:pt x="7750" y="18387"/>
                    <a:pt x="7767" y="18530"/>
                    <a:pt x="7839" y="18672"/>
                  </a:cubicBezTo>
                  <a:cubicBezTo>
                    <a:pt x="7921" y="18800"/>
                    <a:pt x="8042" y="18848"/>
                    <a:pt x="8174" y="18848"/>
                  </a:cubicBezTo>
                  <a:cubicBezTo>
                    <a:pt x="8355" y="18848"/>
                    <a:pt x="8557" y="18757"/>
                    <a:pt x="8712" y="18654"/>
                  </a:cubicBezTo>
                  <a:cubicBezTo>
                    <a:pt x="10636" y="17389"/>
                    <a:pt x="11989" y="15430"/>
                    <a:pt x="12453" y="13185"/>
                  </a:cubicBezTo>
                  <a:cubicBezTo>
                    <a:pt x="12453" y="13185"/>
                    <a:pt x="13147" y="11528"/>
                    <a:pt x="13539" y="10976"/>
                  </a:cubicBezTo>
                  <a:cubicBezTo>
                    <a:pt x="13647" y="10828"/>
                    <a:pt x="13805" y="10671"/>
                    <a:pt x="13968" y="10671"/>
                  </a:cubicBezTo>
                  <a:cubicBezTo>
                    <a:pt x="14021" y="10671"/>
                    <a:pt x="14075" y="10687"/>
                    <a:pt x="14127" y="10727"/>
                  </a:cubicBezTo>
                  <a:cubicBezTo>
                    <a:pt x="14234" y="10816"/>
                    <a:pt x="14287" y="10941"/>
                    <a:pt x="14270" y="11065"/>
                  </a:cubicBezTo>
                  <a:cubicBezTo>
                    <a:pt x="14038" y="12829"/>
                    <a:pt x="13023" y="14343"/>
                    <a:pt x="12292" y="15964"/>
                  </a:cubicBezTo>
                  <a:cubicBezTo>
                    <a:pt x="12221" y="16142"/>
                    <a:pt x="12150" y="16338"/>
                    <a:pt x="12292" y="16516"/>
                  </a:cubicBezTo>
                  <a:cubicBezTo>
                    <a:pt x="12392" y="16616"/>
                    <a:pt x="12519" y="16673"/>
                    <a:pt x="12653" y="16673"/>
                  </a:cubicBezTo>
                  <a:cubicBezTo>
                    <a:pt x="12710" y="16673"/>
                    <a:pt x="12768" y="16662"/>
                    <a:pt x="12827" y="16641"/>
                  </a:cubicBezTo>
                  <a:cubicBezTo>
                    <a:pt x="14145" y="16231"/>
                    <a:pt x="14679" y="14806"/>
                    <a:pt x="15071" y="13541"/>
                  </a:cubicBezTo>
                  <a:cubicBezTo>
                    <a:pt x="15356" y="12651"/>
                    <a:pt x="15641" y="11760"/>
                    <a:pt x="15926" y="10887"/>
                  </a:cubicBezTo>
                  <a:cubicBezTo>
                    <a:pt x="16194" y="10014"/>
                    <a:pt x="16603" y="9017"/>
                    <a:pt x="17476" y="8803"/>
                  </a:cubicBezTo>
                  <a:cubicBezTo>
                    <a:pt x="17542" y="8788"/>
                    <a:pt x="17612" y="8777"/>
                    <a:pt x="17681" y="8777"/>
                  </a:cubicBezTo>
                  <a:cubicBezTo>
                    <a:pt x="17856" y="8777"/>
                    <a:pt x="18023" y="8846"/>
                    <a:pt x="18100" y="9088"/>
                  </a:cubicBezTo>
                  <a:cubicBezTo>
                    <a:pt x="18135" y="9213"/>
                    <a:pt x="18135" y="9355"/>
                    <a:pt x="18100" y="9480"/>
                  </a:cubicBezTo>
                  <a:cubicBezTo>
                    <a:pt x="17743" y="10852"/>
                    <a:pt x="17209" y="12152"/>
                    <a:pt x="16514" y="13363"/>
                  </a:cubicBezTo>
                  <a:cubicBezTo>
                    <a:pt x="16300" y="13755"/>
                    <a:pt x="16033" y="14165"/>
                    <a:pt x="16105" y="14628"/>
                  </a:cubicBezTo>
                  <a:cubicBezTo>
                    <a:pt x="16140" y="14860"/>
                    <a:pt x="16283" y="15074"/>
                    <a:pt x="16496" y="15180"/>
                  </a:cubicBezTo>
                  <a:cubicBezTo>
                    <a:pt x="16574" y="15214"/>
                    <a:pt x="16654" y="15230"/>
                    <a:pt x="16734" y="15230"/>
                  </a:cubicBezTo>
                  <a:cubicBezTo>
                    <a:pt x="16912" y="15230"/>
                    <a:pt x="17086" y="15150"/>
                    <a:pt x="17209" y="15002"/>
                  </a:cubicBezTo>
                  <a:cubicBezTo>
                    <a:pt x="18100" y="14183"/>
                    <a:pt x="18260" y="12882"/>
                    <a:pt x="18527" y="11707"/>
                  </a:cubicBezTo>
                  <a:cubicBezTo>
                    <a:pt x="18777" y="10656"/>
                    <a:pt x="19151" y="9622"/>
                    <a:pt x="19650" y="8660"/>
                  </a:cubicBezTo>
                  <a:cubicBezTo>
                    <a:pt x="19988" y="7983"/>
                    <a:pt x="20522" y="7253"/>
                    <a:pt x="21288" y="7217"/>
                  </a:cubicBezTo>
                  <a:cubicBezTo>
                    <a:pt x="21342" y="7217"/>
                    <a:pt x="21413" y="7235"/>
                    <a:pt x="21484" y="7271"/>
                  </a:cubicBezTo>
                  <a:cubicBezTo>
                    <a:pt x="21538" y="7306"/>
                    <a:pt x="21574" y="7378"/>
                    <a:pt x="21591" y="7449"/>
                  </a:cubicBezTo>
                  <a:cubicBezTo>
                    <a:pt x="21734" y="7894"/>
                    <a:pt x="21467" y="8358"/>
                    <a:pt x="21217" y="8749"/>
                  </a:cubicBezTo>
                  <a:cubicBezTo>
                    <a:pt x="20202" y="10264"/>
                    <a:pt x="19062" y="11778"/>
                    <a:pt x="18723" y="13577"/>
                  </a:cubicBezTo>
                  <a:cubicBezTo>
                    <a:pt x="18688" y="13755"/>
                    <a:pt x="18670" y="13969"/>
                    <a:pt x="18866" y="14094"/>
                  </a:cubicBezTo>
                  <a:cubicBezTo>
                    <a:pt x="18955" y="14147"/>
                    <a:pt x="19048" y="14174"/>
                    <a:pt x="19140" y="14174"/>
                  </a:cubicBezTo>
                  <a:cubicBezTo>
                    <a:pt x="19231" y="14174"/>
                    <a:pt x="19320" y="14147"/>
                    <a:pt x="19400" y="14094"/>
                  </a:cubicBezTo>
                  <a:cubicBezTo>
                    <a:pt x="20576" y="13381"/>
                    <a:pt x="21431" y="12241"/>
                    <a:pt x="22072" y="11012"/>
                  </a:cubicBezTo>
                  <a:cubicBezTo>
                    <a:pt x="22678" y="9872"/>
                    <a:pt x="23088" y="8643"/>
                    <a:pt x="23569" y="7449"/>
                  </a:cubicBezTo>
                  <a:cubicBezTo>
                    <a:pt x="23658" y="7235"/>
                    <a:pt x="23765" y="6986"/>
                    <a:pt x="24032" y="6950"/>
                  </a:cubicBezTo>
                  <a:cubicBezTo>
                    <a:pt x="24045" y="6949"/>
                    <a:pt x="24059" y="6948"/>
                    <a:pt x="24072" y="6948"/>
                  </a:cubicBezTo>
                  <a:cubicBezTo>
                    <a:pt x="24219" y="6948"/>
                    <a:pt x="24360" y="7035"/>
                    <a:pt x="24442" y="7182"/>
                  </a:cubicBezTo>
                  <a:cubicBezTo>
                    <a:pt x="24566" y="7431"/>
                    <a:pt x="24584" y="7716"/>
                    <a:pt x="24477" y="7983"/>
                  </a:cubicBezTo>
                  <a:cubicBezTo>
                    <a:pt x="24103" y="9409"/>
                    <a:pt x="23088" y="10567"/>
                    <a:pt x="22268" y="11778"/>
                  </a:cubicBezTo>
                  <a:cubicBezTo>
                    <a:pt x="22144" y="11956"/>
                    <a:pt x="22108" y="12205"/>
                    <a:pt x="22197" y="12419"/>
                  </a:cubicBezTo>
                  <a:cubicBezTo>
                    <a:pt x="22294" y="12654"/>
                    <a:pt x="22490" y="12745"/>
                    <a:pt x="22712" y="12745"/>
                  </a:cubicBezTo>
                  <a:cubicBezTo>
                    <a:pt x="22979" y="12745"/>
                    <a:pt x="23283" y="12612"/>
                    <a:pt x="23497" y="12437"/>
                  </a:cubicBezTo>
                  <a:cubicBezTo>
                    <a:pt x="24834" y="11386"/>
                    <a:pt x="25297" y="9587"/>
                    <a:pt x="26223" y="8162"/>
                  </a:cubicBezTo>
                  <a:cubicBezTo>
                    <a:pt x="26348" y="7930"/>
                    <a:pt x="26562" y="7734"/>
                    <a:pt x="26811" y="7663"/>
                  </a:cubicBezTo>
                  <a:cubicBezTo>
                    <a:pt x="26844" y="7653"/>
                    <a:pt x="26879" y="7649"/>
                    <a:pt x="26914" y="7649"/>
                  </a:cubicBezTo>
                  <a:cubicBezTo>
                    <a:pt x="27008" y="7649"/>
                    <a:pt x="27102" y="7682"/>
                    <a:pt x="27167" y="7734"/>
                  </a:cubicBezTo>
                  <a:cubicBezTo>
                    <a:pt x="27310" y="7859"/>
                    <a:pt x="27363" y="8072"/>
                    <a:pt x="27274" y="8251"/>
                  </a:cubicBezTo>
                  <a:cubicBezTo>
                    <a:pt x="27132" y="8892"/>
                    <a:pt x="26864" y="9498"/>
                    <a:pt x="26472" y="10032"/>
                  </a:cubicBezTo>
                  <a:cubicBezTo>
                    <a:pt x="26276" y="10281"/>
                    <a:pt x="26098" y="10549"/>
                    <a:pt x="25956" y="10834"/>
                  </a:cubicBezTo>
                  <a:cubicBezTo>
                    <a:pt x="25795" y="11226"/>
                    <a:pt x="25831" y="11742"/>
                    <a:pt x="26294" y="11938"/>
                  </a:cubicBezTo>
                  <a:cubicBezTo>
                    <a:pt x="26394" y="11977"/>
                    <a:pt x="26498" y="11995"/>
                    <a:pt x="26600" y="11995"/>
                  </a:cubicBezTo>
                  <a:cubicBezTo>
                    <a:pt x="26735" y="11995"/>
                    <a:pt x="26868" y="11963"/>
                    <a:pt x="26989" y="11903"/>
                  </a:cubicBezTo>
                  <a:cubicBezTo>
                    <a:pt x="27434" y="11689"/>
                    <a:pt x="27666" y="11226"/>
                    <a:pt x="27862" y="10780"/>
                  </a:cubicBezTo>
                  <a:cubicBezTo>
                    <a:pt x="28289" y="9783"/>
                    <a:pt x="28646" y="8767"/>
                    <a:pt x="28913" y="7716"/>
                  </a:cubicBezTo>
                  <a:cubicBezTo>
                    <a:pt x="28984" y="7467"/>
                    <a:pt x="29127" y="7253"/>
                    <a:pt x="29323" y="7128"/>
                  </a:cubicBezTo>
                  <a:cubicBezTo>
                    <a:pt x="29448" y="7047"/>
                    <a:pt x="29571" y="7012"/>
                    <a:pt x="29686" y="7012"/>
                  </a:cubicBezTo>
                  <a:cubicBezTo>
                    <a:pt x="30124" y="7012"/>
                    <a:pt x="30448" y="7528"/>
                    <a:pt x="30392" y="7966"/>
                  </a:cubicBezTo>
                  <a:cubicBezTo>
                    <a:pt x="30320" y="8536"/>
                    <a:pt x="29893" y="8981"/>
                    <a:pt x="29608" y="9444"/>
                  </a:cubicBezTo>
                  <a:cubicBezTo>
                    <a:pt x="29519" y="9587"/>
                    <a:pt x="29483" y="9765"/>
                    <a:pt x="29501" y="9943"/>
                  </a:cubicBezTo>
                  <a:cubicBezTo>
                    <a:pt x="29561" y="10242"/>
                    <a:pt x="29805" y="10356"/>
                    <a:pt x="30061" y="10356"/>
                  </a:cubicBezTo>
                  <a:cubicBezTo>
                    <a:pt x="30187" y="10356"/>
                    <a:pt x="30316" y="10328"/>
                    <a:pt x="30427" y="10281"/>
                  </a:cubicBezTo>
                  <a:cubicBezTo>
                    <a:pt x="30908" y="10050"/>
                    <a:pt x="31211" y="9569"/>
                    <a:pt x="31443" y="9088"/>
                  </a:cubicBezTo>
                  <a:cubicBezTo>
                    <a:pt x="31674" y="8625"/>
                    <a:pt x="31888" y="8108"/>
                    <a:pt x="32262" y="7734"/>
                  </a:cubicBezTo>
                  <a:cubicBezTo>
                    <a:pt x="32380" y="7616"/>
                    <a:pt x="32620" y="7569"/>
                    <a:pt x="32906" y="7569"/>
                  </a:cubicBezTo>
                  <a:cubicBezTo>
                    <a:pt x="33525" y="7569"/>
                    <a:pt x="34363" y="7789"/>
                    <a:pt x="34667" y="7983"/>
                  </a:cubicBezTo>
                  <a:lnTo>
                    <a:pt x="35059" y="7449"/>
                  </a:lnTo>
                  <a:cubicBezTo>
                    <a:pt x="34293" y="6879"/>
                    <a:pt x="32832" y="5774"/>
                    <a:pt x="32672" y="4830"/>
                  </a:cubicBezTo>
                  <a:cubicBezTo>
                    <a:pt x="32511" y="3975"/>
                    <a:pt x="32583" y="2924"/>
                    <a:pt x="31835" y="2461"/>
                  </a:cubicBezTo>
                  <a:cubicBezTo>
                    <a:pt x="31726" y="2383"/>
                    <a:pt x="31604" y="2333"/>
                    <a:pt x="31468" y="2333"/>
                  </a:cubicBezTo>
                  <a:cubicBezTo>
                    <a:pt x="31448" y="2333"/>
                    <a:pt x="31428" y="2334"/>
                    <a:pt x="31407" y="2336"/>
                  </a:cubicBezTo>
                  <a:cubicBezTo>
                    <a:pt x="30944" y="2390"/>
                    <a:pt x="30837" y="2995"/>
                    <a:pt x="30873" y="3441"/>
                  </a:cubicBezTo>
                  <a:cubicBezTo>
                    <a:pt x="30908" y="4046"/>
                    <a:pt x="30979" y="4634"/>
                    <a:pt x="31086" y="5222"/>
                  </a:cubicBezTo>
                  <a:cubicBezTo>
                    <a:pt x="31140" y="5347"/>
                    <a:pt x="31122" y="5489"/>
                    <a:pt x="31069" y="5596"/>
                  </a:cubicBezTo>
                  <a:cubicBezTo>
                    <a:pt x="31006" y="5659"/>
                    <a:pt x="30926" y="5690"/>
                    <a:pt x="30846" y="5690"/>
                  </a:cubicBezTo>
                  <a:cubicBezTo>
                    <a:pt x="30766" y="5690"/>
                    <a:pt x="30686" y="5659"/>
                    <a:pt x="30623" y="5596"/>
                  </a:cubicBezTo>
                  <a:cubicBezTo>
                    <a:pt x="30498" y="5472"/>
                    <a:pt x="30427" y="5311"/>
                    <a:pt x="30392" y="5151"/>
                  </a:cubicBezTo>
                  <a:cubicBezTo>
                    <a:pt x="29982" y="3619"/>
                    <a:pt x="29768" y="1962"/>
                    <a:pt x="28806" y="697"/>
                  </a:cubicBezTo>
                  <a:cubicBezTo>
                    <a:pt x="28601" y="419"/>
                    <a:pt x="28299" y="140"/>
                    <a:pt x="27939" y="140"/>
                  </a:cubicBezTo>
                  <a:cubicBezTo>
                    <a:pt x="27863" y="140"/>
                    <a:pt x="27783" y="152"/>
                    <a:pt x="27702" y="181"/>
                  </a:cubicBezTo>
                  <a:cubicBezTo>
                    <a:pt x="27434" y="288"/>
                    <a:pt x="27256" y="519"/>
                    <a:pt x="27203" y="786"/>
                  </a:cubicBezTo>
                  <a:cubicBezTo>
                    <a:pt x="27078" y="1392"/>
                    <a:pt x="27381" y="1891"/>
                    <a:pt x="27630" y="2390"/>
                  </a:cubicBezTo>
                  <a:cubicBezTo>
                    <a:pt x="27933" y="2995"/>
                    <a:pt x="28183" y="3619"/>
                    <a:pt x="28361" y="4278"/>
                  </a:cubicBezTo>
                  <a:cubicBezTo>
                    <a:pt x="28414" y="4474"/>
                    <a:pt x="28396" y="4777"/>
                    <a:pt x="28200" y="4795"/>
                  </a:cubicBezTo>
                  <a:cubicBezTo>
                    <a:pt x="27310" y="3209"/>
                    <a:pt x="26757" y="1356"/>
                    <a:pt x="25297" y="216"/>
                  </a:cubicBezTo>
                  <a:cubicBezTo>
                    <a:pt x="25117" y="86"/>
                    <a:pt x="24908" y="0"/>
                    <a:pt x="2469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5" name="Google Shape;3075;p9"/>
            <p:cNvSpPr/>
            <p:nvPr/>
          </p:nvSpPr>
          <p:spPr>
            <a:xfrm>
              <a:off x="7348167" y="-65089"/>
              <a:ext cx="19896" cy="17031"/>
            </a:xfrm>
            <a:custGeom>
              <a:rect b="b" l="l" r="r" t="t"/>
              <a:pathLst>
                <a:path extrusionOk="0" h="321" w="375">
                  <a:moveTo>
                    <a:pt x="179" y="0"/>
                  </a:moveTo>
                  <a:cubicBezTo>
                    <a:pt x="1" y="0"/>
                    <a:pt x="1" y="321"/>
                    <a:pt x="179" y="321"/>
                  </a:cubicBezTo>
                  <a:cubicBezTo>
                    <a:pt x="375" y="321"/>
                    <a:pt x="375" y="0"/>
                    <a:pt x="17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6" name="Google Shape;3076;p9"/>
            <p:cNvSpPr/>
            <p:nvPr/>
          </p:nvSpPr>
          <p:spPr>
            <a:xfrm>
              <a:off x="7440587" y="15023"/>
              <a:ext cx="21169" cy="15651"/>
            </a:xfrm>
            <a:custGeom>
              <a:rect b="b" l="l" r="r" t="t"/>
              <a:pathLst>
                <a:path extrusionOk="0" h="295" w="399">
                  <a:moveTo>
                    <a:pt x="213" y="0"/>
                  </a:moveTo>
                  <a:cubicBezTo>
                    <a:pt x="105" y="0"/>
                    <a:pt x="0" y="150"/>
                    <a:pt x="129" y="254"/>
                  </a:cubicBezTo>
                  <a:lnTo>
                    <a:pt x="147" y="271"/>
                  </a:lnTo>
                  <a:cubicBezTo>
                    <a:pt x="171" y="287"/>
                    <a:pt x="197" y="294"/>
                    <a:pt x="223" y="294"/>
                  </a:cubicBezTo>
                  <a:cubicBezTo>
                    <a:pt x="314" y="294"/>
                    <a:pt x="399" y="208"/>
                    <a:pt x="343" y="111"/>
                  </a:cubicBezTo>
                  <a:lnTo>
                    <a:pt x="325" y="75"/>
                  </a:lnTo>
                  <a:cubicBezTo>
                    <a:pt x="296" y="22"/>
                    <a:pt x="255" y="0"/>
                    <a:pt x="2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7" name="Google Shape;3077;p9"/>
            <p:cNvSpPr/>
            <p:nvPr/>
          </p:nvSpPr>
          <p:spPr>
            <a:xfrm>
              <a:off x="7592003" y="-129390"/>
              <a:ext cx="12362" cy="8542"/>
            </a:xfrm>
            <a:custGeom>
              <a:rect b="b" l="l" r="r" t="t"/>
              <a:pathLst>
                <a:path extrusionOk="0" h="161" w="233">
                  <a:moveTo>
                    <a:pt x="126" y="1"/>
                  </a:moveTo>
                  <a:cubicBezTo>
                    <a:pt x="1" y="1"/>
                    <a:pt x="1" y="161"/>
                    <a:pt x="126" y="161"/>
                  </a:cubicBezTo>
                  <a:cubicBezTo>
                    <a:pt x="215" y="161"/>
                    <a:pt x="233" y="1"/>
                    <a:pt x="12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8" name="Google Shape;3078;p9"/>
            <p:cNvSpPr/>
            <p:nvPr/>
          </p:nvSpPr>
          <p:spPr>
            <a:xfrm>
              <a:off x="7525845" y="-203082"/>
              <a:ext cx="28437" cy="21753"/>
            </a:xfrm>
            <a:custGeom>
              <a:rect b="b" l="l" r="r" t="t"/>
              <a:pathLst>
                <a:path extrusionOk="0" h="410" w="536">
                  <a:moveTo>
                    <a:pt x="268" y="0"/>
                  </a:moveTo>
                  <a:cubicBezTo>
                    <a:pt x="1" y="0"/>
                    <a:pt x="1" y="410"/>
                    <a:pt x="268" y="410"/>
                  </a:cubicBezTo>
                  <a:cubicBezTo>
                    <a:pt x="535" y="410"/>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79" name="Google Shape;3079;p9"/>
            <p:cNvSpPr/>
            <p:nvPr/>
          </p:nvSpPr>
          <p:spPr>
            <a:xfrm>
              <a:off x="7722463" y="-313488"/>
              <a:ext cx="20851" cy="21381"/>
            </a:xfrm>
            <a:custGeom>
              <a:rect b="b" l="l" r="r" t="t"/>
              <a:pathLst>
                <a:path extrusionOk="0" h="403" w="393">
                  <a:moveTo>
                    <a:pt x="159" y="0"/>
                  </a:moveTo>
                  <a:cubicBezTo>
                    <a:pt x="114" y="0"/>
                    <a:pt x="79" y="30"/>
                    <a:pt x="54" y="68"/>
                  </a:cubicBezTo>
                  <a:cubicBezTo>
                    <a:pt x="0" y="139"/>
                    <a:pt x="0" y="246"/>
                    <a:pt x="54" y="335"/>
                  </a:cubicBezTo>
                  <a:cubicBezTo>
                    <a:pt x="86" y="378"/>
                    <a:pt x="138" y="402"/>
                    <a:pt x="190" y="402"/>
                  </a:cubicBezTo>
                  <a:cubicBezTo>
                    <a:pt x="224" y="402"/>
                    <a:pt x="257" y="392"/>
                    <a:pt x="285" y="371"/>
                  </a:cubicBezTo>
                  <a:lnTo>
                    <a:pt x="357" y="264"/>
                  </a:lnTo>
                  <a:cubicBezTo>
                    <a:pt x="392" y="175"/>
                    <a:pt x="339" y="68"/>
                    <a:pt x="250" y="32"/>
                  </a:cubicBezTo>
                  <a:lnTo>
                    <a:pt x="214" y="15"/>
                  </a:lnTo>
                  <a:cubicBezTo>
                    <a:pt x="194" y="5"/>
                    <a:pt x="176" y="0"/>
                    <a:pt x="1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0" name="Google Shape;3080;p9"/>
            <p:cNvSpPr/>
            <p:nvPr/>
          </p:nvSpPr>
          <p:spPr>
            <a:xfrm>
              <a:off x="7766870" y="-213481"/>
              <a:ext cx="24618" cy="17986"/>
            </a:xfrm>
            <a:custGeom>
              <a:rect b="b" l="l" r="r" t="t"/>
              <a:pathLst>
                <a:path extrusionOk="0" h="339" w="464">
                  <a:moveTo>
                    <a:pt x="214" y="0"/>
                  </a:moveTo>
                  <a:cubicBezTo>
                    <a:pt x="1" y="0"/>
                    <a:pt x="36" y="339"/>
                    <a:pt x="250" y="339"/>
                  </a:cubicBezTo>
                  <a:cubicBezTo>
                    <a:pt x="464" y="339"/>
                    <a:pt x="42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1" name="Google Shape;3081;p9"/>
            <p:cNvSpPr/>
            <p:nvPr/>
          </p:nvSpPr>
          <p:spPr>
            <a:xfrm>
              <a:off x="7843427" y="-375137"/>
              <a:ext cx="25573" cy="18039"/>
            </a:xfrm>
            <a:custGeom>
              <a:rect b="b" l="l" r="r" t="t"/>
              <a:pathLst>
                <a:path extrusionOk="0" h="340" w="482">
                  <a:moveTo>
                    <a:pt x="214" y="1"/>
                  </a:moveTo>
                  <a:cubicBezTo>
                    <a:pt x="1" y="1"/>
                    <a:pt x="36" y="339"/>
                    <a:pt x="250" y="339"/>
                  </a:cubicBezTo>
                  <a:cubicBezTo>
                    <a:pt x="482"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2" name="Google Shape;3082;p9"/>
            <p:cNvSpPr/>
            <p:nvPr/>
          </p:nvSpPr>
          <p:spPr>
            <a:xfrm>
              <a:off x="7955901" y="-455460"/>
              <a:ext cx="18941" cy="18039"/>
            </a:xfrm>
            <a:custGeom>
              <a:rect b="b" l="l" r="r" t="t"/>
              <a:pathLst>
                <a:path extrusionOk="0" h="340" w="357">
                  <a:moveTo>
                    <a:pt x="143" y="1"/>
                  </a:moveTo>
                  <a:cubicBezTo>
                    <a:pt x="54" y="18"/>
                    <a:pt x="0" y="90"/>
                    <a:pt x="0" y="197"/>
                  </a:cubicBezTo>
                  <a:cubicBezTo>
                    <a:pt x="18" y="286"/>
                    <a:pt x="107" y="339"/>
                    <a:pt x="196" y="339"/>
                  </a:cubicBezTo>
                  <a:cubicBezTo>
                    <a:pt x="286" y="321"/>
                    <a:pt x="357" y="250"/>
                    <a:pt x="339" y="143"/>
                  </a:cubicBezTo>
                  <a:cubicBezTo>
                    <a:pt x="321" y="54"/>
                    <a:pt x="250" y="1"/>
                    <a:pt x="1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3" name="Google Shape;3083;p9"/>
            <p:cNvSpPr/>
            <p:nvPr/>
          </p:nvSpPr>
          <p:spPr>
            <a:xfrm>
              <a:off x="7567439" y="-473393"/>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4" name="Google Shape;3084;p9"/>
            <p:cNvSpPr/>
            <p:nvPr/>
          </p:nvSpPr>
          <p:spPr>
            <a:xfrm>
              <a:off x="7701666" y="-485701"/>
              <a:ext cx="13264" cy="12362"/>
            </a:xfrm>
            <a:custGeom>
              <a:rect b="b" l="l" r="r" t="t"/>
              <a:pathLst>
                <a:path extrusionOk="0" h="233" w="250">
                  <a:moveTo>
                    <a:pt x="125" y="1"/>
                  </a:moveTo>
                  <a:cubicBezTo>
                    <a:pt x="0" y="1"/>
                    <a:pt x="0" y="232"/>
                    <a:pt x="125" y="232"/>
                  </a:cubicBezTo>
                  <a:cubicBezTo>
                    <a:pt x="250" y="232"/>
                    <a:pt x="250" y="1"/>
                    <a:pt x="1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5" name="Google Shape;3085;p9"/>
            <p:cNvSpPr/>
            <p:nvPr/>
          </p:nvSpPr>
          <p:spPr>
            <a:xfrm>
              <a:off x="7888788" y="-159631"/>
              <a:ext cx="32204" cy="23663"/>
            </a:xfrm>
            <a:custGeom>
              <a:rect b="b" l="l" r="r" t="t"/>
              <a:pathLst>
                <a:path extrusionOk="0" h="446" w="607">
                  <a:moveTo>
                    <a:pt x="286" y="1"/>
                  </a:moveTo>
                  <a:cubicBezTo>
                    <a:pt x="1" y="1"/>
                    <a:pt x="54" y="446"/>
                    <a:pt x="321" y="446"/>
                  </a:cubicBezTo>
                  <a:cubicBezTo>
                    <a:pt x="606" y="446"/>
                    <a:pt x="553"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6" name="Google Shape;3086;p9"/>
            <p:cNvSpPr/>
            <p:nvPr/>
          </p:nvSpPr>
          <p:spPr>
            <a:xfrm>
              <a:off x="7962586" y="-317997"/>
              <a:ext cx="18092" cy="13794"/>
            </a:xfrm>
            <a:custGeom>
              <a:rect b="b" l="l" r="r" t="t"/>
              <a:pathLst>
                <a:path extrusionOk="0" h="260" w="341">
                  <a:moveTo>
                    <a:pt x="165" y="0"/>
                  </a:moveTo>
                  <a:cubicBezTo>
                    <a:pt x="83" y="0"/>
                    <a:pt x="1" y="105"/>
                    <a:pt x="70" y="189"/>
                  </a:cubicBezTo>
                  <a:lnTo>
                    <a:pt x="88" y="207"/>
                  </a:lnTo>
                  <a:cubicBezTo>
                    <a:pt x="116" y="244"/>
                    <a:pt x="149" y="259"/>
                    <a:pt x="180" y="259"/>
                  </a:cubicBezTo>
                  <a:cubicBezTo>
                    <a:pt x="268" y="259"/>
                    <a:pt x="341" y="138"/>
                    <a:pt x="249" y="46"/>
                  </a:cubicBezTo>
                  <a:lnTo>
                    <a:pt x="231" y="28"/>
                  </a:lnTo>
                  <a:cubicBezTo>
                    <a:pt x="211" y="9"/>
                    <a:pt x="188" y="0"/>
                    <a:pt x="16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7" name="Google Shape;3087;p9"/>
            <p:cNvSpPr/>
            <p:nvPr/>
          </p:nvSpPr>
          <p:spPr>
            <a:xfrm>
              <a:off x="8120369" y="-528251"/>
              <a:ext cx="22708" cy="17084"/>
            </a:xfrm>
            <a:custGeom>
              <a:rect b="b" l="l" r="r" t="t"/>
              <a:pathLst>
                <a:path extrusionOk="0" h="322" w="428">
                  <a:moveTo>
                    <a:pt x="214" y="1"/>
                  </a:moveTo>
                  <a:cubicBezTo>
                    <a:pt x="0" y="1"/>
                    <a:pt x="18" y="322"/>
                    <a:pt x="232" y="322"/>
                  </a:cubicBezTo>
                  <a:cubicBezTo>
                    <a:pt x="428"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8" name="Google Shape;3088;p9"/>
            <p:cNvSpPr/>
            <p:nvPr/>
          </p:nvSpPr>
          <p:spPr>
            <a:xfrm>
              <a:off x="7747027" y="-648259"/>
              <a:ext cx="23663" cy="17084"/>
            </a:xfrm>
            <a:custGeom>
              <a:rect b="b" l="l" r="r" t="t"/>
              <a:pathLst>
                <a:path extrusionOk="0" h="322" w="446">
                  <a:moveTo>
                    <a:pt x="214" y="1"/>
                  </a:moveTo>
                  <a:cubicBezTo>
                    <a:pt x="1" y="1"/>
                    <a:pt x="36" y="321"/>
                    <a:pt x="232" y="321"/>
                  </a:cubicBezTo>
                  <a:cubicBezTo>
                    <a:pt x="446" y="321"/>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89" name="Google Shape;3089;p9"/>
            <p:cNvSpPr/>
            <p:nvPr/>
          </p:nvSpPr>
          <p:spPr>
            <a:xfrm>
              <a:off x="7871811" y="-616108"/>
              <a:ext cx="22708" cy="22124"/>
            </a:xfrm>
            <a:custGeom>
              <a:rect b="b" l="l" r="r" t="t"/>
              <a:pathLst>
                <a:path extrusionOk="0" h="417" w="428">
                  <a:moveTo>
                    <a:pt x="214" y="0"/>
                  </a:moveTo>
                  <a:cubicBezTo>
                    <a:pt x="89" y="0"/>
                    <a:pt x="0" y="125"/>
                    <a:pt x="18" y="250"/>
                  </a:cubicBezTo>
                  <a:lnTo>
                    <a:pt x="18" y="267"/>
                  </a:lnTo>
                  <a:cubicBezTo>
                    <a:pt x="36" y="368"/>
                    <a:pt x="120" y="417"/>
                    <a:pt x="204" y="417"/>
                  </a:cubicBezTo>
                  <a:cubicBezTo>
                    <a:pt x="285" y="417"/>
                    <a:pt x="366" y="372"/>
                    <a:pt x="392" y="285"/>
                  </a:cubicBezTo>
                  <a:lnTo>
                    <a:pt x="392" y="250"/>
                  </a:lnTo>
                  <a:cubicBezTo>
                    <a:pt x="428" y="125"/>
                    <a:pt x="33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0" name="Google Shape;3090;p9"/>
            <p:cNvSpPr/>
            <p:nvPr/>
          </p:nvSpPr>
          <p:spPr>
            <a:xfrm>
              <a:off x="8031662" y="-698448"/>
              <a:ext cx="19577" cy="14378"/>
            </a:xfrm>
            <a:custGeom>
              <a:rect b="b" l="l" r="r" t="t"/>
              <a:pathLst>
                <a:path extrusionOk="0" h="271" w="369">
                  <a:moveTo>
                    <a:pt x="234" y="0"/>
                  </a:moveTo>
                  <a:cubicBezTo>
                    <a:pt x="227" y="0"/>
                    <a:pt x="219" y="1"/>
                    <a:pt x="211" y="2"/>
                  </a:cubicBezTo>
                  <a:lnTo>
                    <a:pt x="158" y="20"/>
                  </a:lnTo>
                  <a:cubicBezTo>
                    <a:pt x="0" y="73"/>
                    <a:pt x="104" y="271"/>
                    <a:pt x="213" y="271"/>
                  </a:cubicBezTo>
                  <a:cubicBezTo>
                    <a:pt x="251" y="271"/>
                    <a:pt x="290" y="246"/>
                    <a:pt x="318" y="181"/>
                  </a:cubicBezTo>
                  <a:lnTo>
                    <a:pt x="336" y="163"/>
                  </a:lnTo>
                  <a:cubicBezTo>
                    <a:pt x="369" y="81"/>
                    <a:pt x="312" y="0"/>
                    <a:pt x="2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1" name="Google Shape;3091;p9"/>
            <p:cNvSpPr/>
            <p:nvPr/>
          </p:nvSpPr>
          <p:spPr>
            <a:xfrm>
              <a:off x="8203505" y="-601943"/>
              <a:ext cx="34114" cy="26527"/>
            </a:xfrm>
            <a:custGeom>
              <a:rect b="b" l="l" r="r" t="t"/>
              <a:pathLst>
                <a:path extrusionOk="0" h="500" w="643">
                  <a:moveTo>
                    <a:pt x="339" y="0"/>
                  </a:moveTo>
                  <a:cubicBezTo>
                    <a:pt x="19" y="0"/>
                    <a:pt x="1" y="499"/>
                    <a:pt x="321" y="499"/>
                  </a:cubicBezTo>
                  <a:cubicBezTo>
                    <a:pt x="624" y="499"/>
                    <a:pt x="642" y="0"/>
                    <a:pt x="33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2" name="Google Shape;3092;p9"/>
            <p:cNvSpPr/>
            <p:nvPr/>
          </p:nvSpPr>
          <p:spPr>
            <a:xfrm>
              <a:off x="8328394" y="-650752"/>
              <a:ext cx="22601" cy="16712"/>
            </a:xfrm>
            <a:custGeom>
              <a:rect b="b" l="l" r="r" t="t"/>
              <a:pathLst>
                <a:path extrusionOk="0" h="315" w="426">
                  <a:moveTo>
                    <a:pt x="313" y="1"/>
                  </a:moveTo>
                  <a:cubicBezTo>
                    <a:pt x="240" y="1"/>
                    <a:pt x="140" y="100"/>
                    <a:pt x="112" y="187"/>
                  </a:cubicBezTo>
                  <a:lnTo>
                    <a:pt x="112" y="187"/>
                  </a:lnTo>
                  <a:lnTo>
                    <a:pt x="34" y="65"/>
                  </a:lnTo>
                  <a:lnTo>
                    <a:pt x="34" y="65"/>
                  </a:lnTo>
                  <a:cubicBezTo>
                    <a:pt x="0" y="184"/>
                    <a:pt x="63" y="287"/>
                    <a:pt x="177" y="312"/>
                  </a:cubicBezTo>
                  <a:lnTo>
                    <a:pt x="177" y="312"/>
                  </a:lnTo>
                  <a:cubicBezTo>
                    <a:pt x="182" y="313"/>
                    <a:pt x="188" y="314"/>
                    <a:pt x="194" y="315"/>
                  </a:cubicBezTo>
                  <a:cubicBezTo>
                    <a:pt x="301" y="315"/>
                    <a:pt x="426" y="208"/>
                    <a:pt x="390" y="83"/>
                  </a:cubicBezTo>
                  <a:cubicBezTo>
                    <a:pt x="378" y="24"/>
                    <a:pt x="349" y="1"/>
                    <a:pt x="3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3" name="Google Shape;3093;p9"/>
            <p:cNvSpPr/>
            <p:nvPr/>
          </p:nvSpPr>
          <p:spPr>
            <a:xfrm>
              <a:off x="8268761" y="-360016"/>
              <a:ext cx="24618" cy="20851"/>
            </a:xfrm>
            <a:custGeom>
              <a:rect b="b" l="l" r="r" t="t"/>
              <a:pathLst>
                <a:path extrusionOk="0" h="393" w="464">
                  <a:moveTo>
                    <a:pt x="232" y="1"/>
                  </a:moveTo>
                  <a:cubicBezTo>
                    <a:pt x="0" y="37"/>
                    <a:pt x="0" y="375"/>
                    <a:pt x="232" y="393"/>
                  </a:cubicBezTo>
                  <a:cubicBezTo>
                    <a:pt x="463" y="375"/>
                    <a:pt x="463"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4" name="Google Shape;3094;p9"/>
            <p:cNvSpPr/>
            <p:nvPr/>
          </p:nvSpPr>
          <p:spPr>
            <a:xfrm>
              <a:off x="8359590" y="-529630"/>
              <a:ext cx="25732" cy="18781"/>
            </a:xfrm>
            <a:custGeom>
              <a:rect b="b" l="l" r="r" t="t"/>
              <a:pathLst>
                <a:path extrusionOk="0" h="354" w="485">
                  <a:moveTo>
                    <a:pt x="215" y="1"/>
                  </a:moveTo>
                  <a:cubicBezTo>
                    <a:pt x="176" y="1"/>
                    <a:pt x="137" y="19"/>
                    <a:pt x="105" y="63"/>
                  </a:cubicBezTo>
                  <a:lnTo>
                    <a:pt x="105" y="80"/>
                  </a:lnTo>
                  <a:lnTo>
                    <a:pt x="87" y="98"/>
                  </a:lnTo>
                  <a:cubicBezTo>
                    <a:pt x="0" y="214"/>
                    <a:pt x="78" y="354"/>
                    <a:pt x="197" y="354"/>
                  </a:cubicBezTo>
                  <a:cubicBezTo>
                    <a:pt x="224" y="354"/>
                    <a:pt x="253" y="346"/>
                    <a:pt x="283" y="330"/>
                  </a:cubicBezTo>
                  <a:lnTo>
                    <a:pt x="319" y="312"/>
                  </a:lnTo>
                  <a:cubicBezTo>
                    <a:pt x="485" y="215"/>
                    <a:pt x="350" y="1"/>
                    <a:pt x="21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5" name="Google Shape;3095;p9"/>
            <p:cNvSpPr/>
            <p:nvPr/>
          </p:nvSpPr>
          <p:spPr>
            <a:xfrm>
              <a:off x="8551327" y="-614251"/>
              <a:ext cx="25573" cy="21806"/>
            </a:xfrm>
            <a:custGeom>
              <a:rect b="b" l="l" r="r" t="t"/>
              <a:pathLst>
                <a:path extrusionOk="0" h="411" w="482">
                  <a:moveTo>
                    <a:pt x="232" y="1"/>
                  </a:moveTo>
                  <a:cubicBezTo>
                    <a:pt x="0" y="37"/>
                    <a:pt x="0" y="375"/>
                    <a:pt x="232" y="411"/>
                  </a:cubicBezTo>
                  <a:cubicBezTo>
                    <a:pt x="481" y="375"/>
                    <a:pt x="481"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6" name="Google Shape;3096;p9"/>
            <p:cNvSpPr/>
            <p:nvPr/>
          </p:nvSpPr>
          <p:spPr>
            <a:xfrm>
              <a:off x="8487078" y="-686086"/>
              <a:ext cx="24618" cy="17084"/>
            </a:xfrm>
            <a:custGeom>
              <a:rect b="b" l="l" r="r" t="t"/>
              <a:pathLst>
                <a:path extrusionOk="0" h="322" w="464">
                  <a:moveTo>
                    <a:pt x="214" y="1"/>
                  </a:moveTo>
                  <a:cubicBezTo>
                    <a:pt x="0" y="1"/>
                    <a:pt x="18" y="322"/>
                    <a:pt x="232" y="322"/>
                  </a:cubicBezTo>
                  <a:cubicBezTo>
                    <a:pt x="463" y="322"/>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7" name="Google Shape;3097;p9"/>
            <p:cNvSpPr/>
            <p:nvPr/>
          </p:nvSpPr>
          <p:spPr>
            <a:xfrm>
              <a:off x="8174219" y="-784343"/>
              <a:ext cx="26527" cy="17986"/>
            </a:xfrm>
            <a:custGeom>
              <a:rect b="b" l="l" r="r" t="t"/>
              <a:pathLst>
                <a:path extrusionOk="0" h="339" w="500">
                  <a:moveTo>
                    <a:pt x="268" y="0"/>
                  </a:moveTo>
                  <a:cubicBezTo>
                    <a:pt x="54" y="0"/>
                    <a:pt x="1" y="339"/>
                    <a:pt x="232" y="339"/>
                  </a:cubicBezTo>
                  <a:cubicBezTo>
                    <a:pt x="446" y="339"/>
                    <a:pt x="499"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8" name="Google Shape;3098;p9"/>
            <p:cNvSpPr/>
            <p:nvPr/>
          </p:nvSpPr>
          <p:spPr>
            <a:xfrm>
              <a:off x="8421822" y="-376993"/>
              <a:ext cx="32204" cy="23663"/>
            </a:xfrm>
            <a:custGeom>
              <a:rect b="b" l="l" r="r" t="t"/>
              <a:pathLst>
                <a:path extrusionOk="0" h="446" w="607">
                  <a:moveTo>
                    <a:pt x="286" y="0"/>
                  </a:moveTo>
                  <a:cubicBezTo>
                    <a:pt x="1" y="0"/>
                    <a:pt x="54" y="446"/>
                    <a:pt x="322" y="446"/>
                  </a:cubicBezTo>
                  <a:cubicBezTo>
                    <a:pt x="607" y="446"/>
                    <a:pt x="553"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099" name="Google Shape;3099;p9"/>
            <p:cNvSpPr/>
            <p:nvPr/>
          </p:nvSpPr>
          <p:spPr>
            <a:xfrm>
              <a:off x="8701576" y="-620830"/>
              <a:ext cx="26527" cy="19896"/>
            </a:xfrm>
            <a:custGeom>
              <a:rect b="b" l="l" r="r" t="t"/>
              <a:pathLst>
                <a:path extrusionOk="0" h="375" w="500">
                  <a:moveTo>
                    <a:pt x="268" y="0"/>
                  </a:moveTo>
                  <a:cubicBezTo>
                    <a:pt x="37" y="0"/>
                    <a:pt x="1" y="374"/>
                    <a:pt x="233" y="374"/>
                  </a:cubicBezTo>
                  <a:cubicBezTo>
                    <a:pt x="482" y="374"/>
                    <a:pt x="500"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0" name="Google Shape;3100;p9"/>
            <p:cNvSpPr/>
            <p:nvPr/>
          </p:nvSpPr>
          <p:spPr>
            <a:xfrm>
              <a:off x="8699931" y="-818456"/>
              <a:ext cx="23450" cy="18781"/>
            </a:xfrm>
            <a:custGeom>
              <a:rect b="b" l="l" r="r" t="t"/>
              <a:pathLst>
                <a:path extrusionOk="0" h="354" w="442">
                  <a:moveTo>
                    <a:pt x="227" y="0"/>
                  </a:moveTo>
                  <a:cubicBezTo>
                    <a:pt x="123" y="0"/>
                    <a:pt x="0" y="133"/>
                    <a:pt x="68" y="234"/>
                  </a:cubicBezTo>
                  <a:cubicBezTo>
                    <a:pt x="101" y="300"/>
                    <a:pt x="169" y="353"/>
                    <a:pt x="237" y="353"/>
                  </a:cubicBezTo>
                  <a:cubicBezTo>
                    <a:pt x="278" y="353"/>
                    <a:pt x="319" y="334"/>
                    <a:pt x="353" y="287"/>
                  </a:cubicBezTo>
                  <a:cubicBezTo>
                    <a:pt x="442" y="180"/>
                    <a:pt x="370" y="20"/>
                    <a:pt x="246" y="2"/>
                  </a:cubicBezTo>
                  <a:cubicBezTo>
                    <a:pt x="240" y="1"/>
                    <a:pt x="233" y="0"/>
                    <a:pt x="22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1" name="Google Shape;3101;p9"/>
            <p:cNvSpPr/>
            <p:nvPr/>
          </p:nvSpPr>
          <p:spPr>
            <a:xfrm>
              <a:off x="8814051" y="-533874"/>
              <a:ext cx="30294" cy="22708"/>
            </a:xfrm>
            <a:custGeom>
              <a:rect b="b" l="l" r="r" t="t"/>
              <a:pathLst>
                <a:path extrusionOk="0" h="428" w="571">
                  <a:moveTo>
                    <a:pt x="268" y="0"/>
                  </a:moveTo>
                  <a:cubicBezTo>
                    <a:pt x="1" y="0"/>
                    <a:pt x="37" y="428"/>
                    <a:pt x="304" y="428"/>
                  </a:cubicBezTo>
                  <a:cubicBezTo>
                    <a:pt x="571" y="428"/>
                    <a:pt x="535"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2" name="Google Shape;3102;p9"/>
            <p:cNvSpPr/>
            <p:nvPr/>
          </p:nvSpPr>
          <p:spPr>
            <a:xfrm>
              <a:off x="8866999" y="-722906"/>
              <a:ext cx="17986" cy="15174"/>
            </a:xfrm>
            <a:custGeom>
              <a:rect b="b" l="l" r="r" t="t"/>
              <a:pathLst>
                <a:path extrusionOk="0" h="286" w="339">
                  <a:moveTo>
                    <a:pt x="161" y="0"/>
                  </a:moveTo>
                  <a:cubicBezTo>
                    <a:pt x="0" y="18"/>
                    <a:pt x="0" y="250"/>
                    <a:pt x="161" y="285"/>
                  </a:cubicBezTo>
                  <a:cubicBezTo>
                    <a:pt x="339" y="250"/>
                    <a:pt x="339" y="18"/>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3" name="Google Shape;3103;p9"/>
            <p:cNvSpPr/>
            <p:nvPr/>
          </p:nvSpPr>
          <p:spPr>
            <a:xfrm>
              <a:off x="8595733" y="-369460"/>
              <a:ext cx="29339" cy="21806"/>
            </a:xfrm>
            <a:custGeom>
              <a:rect b="b" l="l" r="r" t="t"/>
              <a:pathLst>
                <a:path extrusionOk="0" h="411" w="553">
                  <a:moveTo>
                    <a:pt x="286" y="1"/>
                  </a:moveTo>
                  <a:cubicBezTo>
                    <a:pt x="1" y="1"/>
                    <a:pt x="36" y="411"/>
                    <a:pt x="304" y="411"/>
                  </a:cubicBezTo>
                  <a:cubicBezTo>
                    <a:pt x="553" y="411"/>
                    <a:pt x="553" y="1"/>
                    <a:pt x="28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4" name="Google Shape;3104;p9"/>
            <p:cNvSpPr/>
            <p:nvPr/>
          </p:nvSpPr>
          <p:spPr>
            <a:xfrm>
              <a:off x="8530530" y="-857133"/>
              <a:ext cx="26527" cy="18941"/>
            </a:xfrm>
            <a:custGeom>
              <a:rect b="b" l="l" r="r" t="t"/>
              <a:pathLst>
                <a:path extrusionOk="0" h="357" w="500">
                  <a:moveTo>
                    <a:pt x="268" y="1"/>
                  </a:moveTo>
                  <a:cubicBezTo>
                    <a:pt x="36" y="1"/>
                    <a:pt x="1" y="357"/>
                    <a:pt x="250" y="357"/>
                  </a:cubicBezTo>
                  <a:cubicBezTo>
                    <a:pt x="464" y="357"/>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5" name="Google Shape;3105;p9"/>
            <p:cNvSpPr/>
            <p:nvPr/>
          </p:nvSpPr>
          <p:spPr>
            <a:xfrm>
              <a:off x="8076971" y="-232580"/>
              <a:ext cx="31143" cy="22177"/>
            </a:xfrm>
            <a:custGeom>
              <a:rect b="b" l="l" r="r" t="t"/>
              <a:pathLst>
                <a:path extrusionOk="0" h="418" w="587">
                  <a:moveTo>
                    <a:pt x="328" y="1"/>
                  </a:moveTo>
                  <a:cubicBezTo>
                    <a:pt x="302" y="1"/>
                    <a:pt x="274" y="7"/>
                    <a:pt x="248" y="22"/>
                  </a:cubicBezTo>
                  <a:lnTo>
                    <a:pt x="212" y="39"/>
                  </a:lnTo>
                  <a:cubicBezTo>
                    <a:pt x="0" y="167"/>
                    <a:pt x="170" y="417"/>
                    <a:pt x="329" y="417"/>
                  </a:cubicBezTo>
                  <a:cubicBezTo>
                    <a:pt x="370" y="417"/>
                    <a:pt x="411" y="401"/>
                    <a:pt x="444" y="360"/>
                  </a:cubicBezTo>
                  <a:lnTo>
                    <a:pt x="498" y="289"/>
                  </a:lnTo>
                  <a:cubicBezTo>
                    <a:pt x="587" y="170"/>
                    <a:pt x="464" y="1"/>
                    <a:pt x="328"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6" name="Google Shape;3106;p9"/>
            <p:cNvSpPr/>
            <p:nvPr/>
          </p:nvSpPr>
          <p:spPr>
            <a:xfrm>
              <a:off x="8715795" y="-151142"/>
              <a:ext cx="1200369" cy="1783179"/>
            </a:xfrm>
            <a:custGeom>
              <a:rect b="b" l="l" r="r" t="t"/>
              <a:pathLst>
                <a:path extrusionOk="0" h="33610" w="22625">
                  <a:moveTo>
                    <a:pt x="16051" y="1"/>
                  </a:moveTo>
                  <a:lnTo>
                    <a:pt x="15445" y="339"/>
                  </a:lnTo>
                  <a:cubicBezTo>
                    <a:pt x="15695" y="803"/>
                    <a:pt x="15837" y="2424"/>
                    <a:pt x="15427" y="2744"/>
                  </a:cubicBezTo>
                  <a:cubicBezTo>
                    <a:pt x="15018" y="3083"/>
                    <a:pt x="14483" y="3225"/>
                    <a:pt x="13984" y="3403"/>
                  </a:cubicBezTo>
                  <a:cubicBezTo>
                    <a:pt x="13486" y="3599"/>
                    <a:pt x="12969" y="3849"/>
                    <a:pt x="12702" y="4294"/>
                  </a:cubicBezTo>
                  <a:cubicBezTo>
                    <a:pt x="12506" y="4615"/>
                    <a:pt x="12470" y="5114"/>
                    <a:pt x="12916" y="5238"/>
                  </a:cubicBezTo>
                  <a:cubicBezTo>
                    <a:pt x="12982" y="5258"/>
                    <a:pt x="13049" y="5268"/>
                    <a:pt x="13115" y="5268"/>
                  </a:cubicBezTo>
                  <a:cubicBezTo>
                    <a:pt x="13225" y="5268"/>
                    <a:pt x="13332" y="5241"/>
                    <a:pt x="13432" y="5185"/>
                  </a:cubicBezTo>
                  <a:cubicBezTo>
                    <a:pt x="13919" y="4959"/>
                    <a:pt x="14407" y="4596"/>
                    <a:pt x="14944" y="4596"/>
                  </a:cubicBezTo>
                  <a:cubicBezTo>
                    <a:pt x="14957" y="4596"/>
                    <a:pt x="14969" y="4597"/>
                    <a:pt x="14982" y="4597"/>
                  </a:cubicBezTo>
                  <a:cubicBezTo>
                    <a:pt x="15552" y="4597"/>
                    <a:pt x="16176" y="5185"/>
                    <a:pt x="15712" y="5737"/>
                  </a:cubicBezTo>
                  <a:cubicBezTo>
                    <a:pt x="15552" y="5933"/>
                    <a:pt x="15320" y="6058"/>
                    <a:pt x="15071" y="6076"/>
                  </a:cubicBezTo>
                  <a:cubicBezTo>
                    <a:pt x="14002" y="6236"/>
                    <a:pt x="12951" y="6468"/>
                    <a:pt x="11918" y="6788"/>
                  </a:cubicBezTo>
                  <a:cubicBezTo>
                    <a:pt x="11455" y="6931"/>
                    <a:pt x="10974" y="7091"/>
                    <a:pt x="10707" y="7519"/>
                  </a:cubicBezTo>
                  <a:cubicBezTo>
                    <a:pt x="10564" y="7715"/>
                    <a:pt x="10511" y="7964"/>
                    <a:pt x="10582" y="8195"/>
                  </a:cubicBezTo>
                  <a:cubicBezTo>
                    <a:pt x="10677" y="8574"/>
                    <a:pt x="10997" y="8717"/>
                    <a:pt x="11325" y="8717"/>
                  </a:cubicBezTo>
                  <a:cubicBezTo>
                    <a:pt x="11429" y="8717"/>
                    <a:pt x="11534" y="8702"/>
                    <a:pt x="11633" y="8676"/>
                  </a:cubicBezTo>
                  <a:cubicBezTo>
                    <a:pt x="11936" y="8570"/>
                    <a:pt x="12221" y="8427"/>
                    <a:pt x="12488" y="8249"/>
                  </a:cubicBezTo>
                  <a:cubicBezTo>
                    <a:pt x="13058" y="7928"/>
                    <a:pt x="13699" y="7715"/>
                    <a:pt x="14341" y="7643"/>
                  </a:cubicBezTo>
                  <a:cubicBezTo>
                    <a:pt x="14384" y="7631"/>
                    <a:pt x="14427" y="7626"/>
                    <a:pt x="14470" y="7626"/>
                  </a:cubicBezTo>
                  <a:cubicBezTo>
                    <a:pt x="14620" y="7626"/>
                    <a:pt x="14760" y="7697"/>
                    <a:pt x="14857" y="7821"/>
                  </a:cubicBezTo>
                  <a:cubicBezTo>
                    <a:pt x="14911" y="7928"/>
                    <a:pt x="14929" y="8053"/>
                    <a:pt x="14875" y="8178"/>
                  </a:cubicBezTo>
                  <a:cubicBezTo>
                    <a:pt x="14768" y="8427"/>
                    <a:pt x="14554" y="8605"/>
                    <a:pt x="14305" y="8694"/>
                  </a:cubicBezTo>
                  <a:cubicBezTo>
                    <a:pt x="12791" y="9460"/>
                    <a:pt x="10956" y="9710"/>
                    <a:pt x="9745" y="10921"/>
                  </a:cubicBezTo>
                  <a:cubicBezTo>
                    <a:pt x="9406" y="11295"/>
                    <a:pt x="9139" y="11954"/>
                    <a:pt x="9620" y="12222"/>
                  </a:cubicBezTo>
                  <a:cubicBezTo>
                    <a:pt x="9718" y="12275"/>
                    <a:pt x="9829" y="12302"/>
                    <a:pt x="9943" y="12302"/>
                  </a:cubicBezTo>
                  <a:cubicBezTo>
                    <a:pt x="10056" y="12302"/>
                    <a:pt x="10172" y="12275"/>
                    <a:pt x="10279" y="12222"/>
                  </a:cubicBezTo>
                  <a:cubicBezTo>
                    <a:pt x="11562" y="11545"/>
                    <a:pt x="12826" y="10672"/>
                    <a:pt x="14287" y="10458"/>
                  </a:cubicBezTo>
                  <a:cubicBezTo>
                    <a:pt x="14363" y="10443"/>
                    <a:pt x="14440" y="10435"/>
                    <a:pt x="14518" y="10435"/>
                  </a:cubicBezTo>
                  <a:cubicBezTo>
                    <a:pt x="14713" y="10435"/>
                    <a:pt x="14910" y="10486"/>
                    <a:pt x="15089" y="10600"/>
                  </a:cubicBezTo>
                  <a:cubicBezTo>
                    <a:pt x="15231" y="10690"/>
                    <a:pt x="15303" y="10868"/>
                    <a:pt x="15267" y="11046"/>
                  </a:cubicBezTo>
                  <a:cubicBezTo>
                    <a:pt x="15214" y="11295"/>
                    <a:pt x="14929" y="11384"/>
                    <a:pt x="14715" y="11438"/>
                  </a:cubicBezTo>
                  <a:cubicBezTo>
                    <a:pt x="13468" y="11776"/>
                    <a:pt x="12203" y="12043"/>
                    <a:pt x="11009" y="12507"/>
                  </a:cubicBezTo>
                  <a:cubicBezTo>
                    <a:pt x="9727" y="13005"/>
                    <a:pt x="8480" y="13718"/>
                    <a:pt x="7643" y="14822"/>
                  </a:cubicBezTo>
                  <a:cubicBezTo>
                    <a:pt x="7518" y="14965"/>
                    <a:pt x="7500" y="15179"/>
                    <a:pt x="7571" y="15339"/>
                  </a:cubicBezTo>
                  <a:cubicBezTo>
                    <a:pt x="7659" y="15515"/>
                    <a:pt x="7819" y="15558"/>
                    <a:pt x="7982" y="15558"/>
                  </a:cubicBezTo>
                  <a:cubicBezTo>
                    <a:pt x="8017" y="15558"/>
                    <a:pt x="8053" y="15556"/>
                    <a:pt x="8088" y="15553"/>
                  </a:cubicBezTo>
                  <a:cubicBezTo>
                    <a:pt x="9887" y="15410"/>
                    <a:pt x="11526" y="14448"/>
                    <a:pt x="13147" y="13629"/>
                  </a:cubicBezTo>
                  <a:cubicBezTo>
                    <a:pt x="13451" y="13477"/>
                    <a:pt x="13790" y="13334"/>
                    <a:pt x="14114" y="13334"/>
                  </a:cubicBezTo>
                  <a:cubicBezTo>
                    <a:pt x="14247" y="13334"/>
                    <a:pt x="14377" y="13358"/>
                    <a:pt x="14501" y="13415"/>
                  </a:cubicBezTo>
                  <a:cubicBezTo>
                    <a:pt x="14572" y="13433"/>
                    <a:pt x="14626" y="13486"/>
                    <a:pt x="14661" y="13540"/>
                  </a:cubicBezTo>
                  <a:cubicBezTo>
                    <a:pt x="14679" y="13611"/>
                    <a:pt x="14697" y="13682"/>
                    <a:pt x="14679" y="13736"/>
                  </a:cubicBezTo>
                  <a:cubicBezTo>
                    <a:pt x="14572" y="14502"/>
                    <a:pt x="13771" y="14947"/>
                    <a:pt x="13058" y="15214"/>
                  </a:cubicBezTo>
                  <a:cubicBezTo>
                    <a:pt x="12043" y="15588"/>
                    <a:pt x="10974" y="15838"/>
                    <a:pt x="9905" y="15963"/>
                  </a:cubicBezTo>
                  <a:cubicBezTo>
                    <a:pt x="8711" y="16105"/>
                    <a:pt x="7393" y="16105"/>
                    <a:pt x="6485" y="16907"/>
                  </a:cubicBezTo>
                  <a:cubicBezTo>
                    <a:pt x="6253" y="17049"/>
                    <a:pt x="6164" y="17316"/>
                    <a:pt x="6235" y="17566"/>
                  </a:cubicBezTo>
                  <a:cubicBezTo>
                    <a:pt x="6306" y="17797"/>
                    <a:pt x="6502" y="17958"/>
                    <a:pt x="6734" y="18029"/>
                  </a:cubicBezTo>
                  <a:cubicBezTo>
                    <a:pt x="6827" y="18055"/>
                    <a:pt x="6919" y="18066"/>
                    <a:pt x="7010" y="18066"/>
                  </a:cubicBezTo>
                  <a:cubicBezTo>
                    <a:pt x="7357" y="18066"/>
                    <a:pt x="7696" y="17903"/>
                    <a:pt x="8034" y="17762"/>
                  </a:cubicBezTo>
                  <a:cubicBezTo>
                    <a:pt x="9317" y="17210"/>
                    <a:pt x="10671" y="16818"/>
                    <a:pt x="12078" y="16622"/>
                  </a:cubicBezTo>
                  <a:cubicBezTo>
                    <a:pt x="12109" y="16617"/>
                    <a:pt x="12142" y="16615"/>
                    <a:pt x="12175" y="16615"/>
                  </a:cubicBezTo>
                  <a:cubicBezTo>
                    <a:pt x="12273" y="16615"/>
                    <a:pt x="12377" y="16635"/>
                    <a:pt x="12470" y="16675"/>
                  </a:cubicBezTo>
                  <a:cubicBezTo>
                    <a:pt x="12791" y="16818"/>
                    <a:pt x="12773" y="17103"/>
                    <a:pt x="12684" y="17316"/>
                  </a:cubicBezTo>
                  <a:cubicBezTo>
                    <a:pt x="12363" y="18172"/>
                    <a:pt x="11330" y="18457"/>
                    <a:pt x="10439" y="18635"/>
                  </a:cubicBezTo>
                  <a:lnTo>
                    <a:pt x="7696" y="19169"/>
                  </a:lnTo>
                  <a:cubicBezTo>
                    <a:pt x="6396" y="19419"/>
                    <a:pt x="4917" y="19793"/>
                    <a:pt x="4347" y="21057"/>
                  </a:cubicBezTo>
                  <a:cubicBezTo>
                    <a:pt x="4276" y="21236"/>
                    <a:pt x="4293" y="21449"/>
                    <a:pt x="4436" y="21592"/>
                  </a:cubicBezTo>
                  <a:cubicBezTo>
                    <a:pt x="4510" y="21684"/>
                    <a:pt x="4603" y="21714"/>
                    <a:pt x="4701" y="21714"/>
                  </a:cubicBezTo>
                  <a:cubicBezTo>
                    <a:pt x="4791" y="21714"/>
                    <a:pt x="4885" y="21689"/>
                    <a:pt x="4970" y="21663"/>
                  </a:cubicBezTo>
                  <a:cubicBezTo>
                    <a:pt x="6645" y="21129"/>
                    <a:pt x="8266" y="20291"/>
                    <a:pt x="10047" y="20256"/>
                  </a:cubicBezTo>
                  <a:cubicBezTo>
                    <a:pt x="10172" y="20256"/>
                    <a:pt x="10297" y="20327"/>
                    <a:pt x="10368" y="20434"/>
                  </a:cubicBezTo>
                  <a:cubicBezTo>
                    <a:pt x="10493" y="20666"/>
                    <a:pt x="10279" y="20879"/>
                    <a:pt x="10047" y="21004"/>
                  </a:cubicBezTo>
                  <a:cubicBezTo>
                    <a:pt x="9477" y="21307"/>
                    <a:pt x="7749" y="21823"/>
                    <a:pt x="7749" y="21823"/>
                  </a:cubicBezTo>
                  <a:cubicBezTo>
                    <a:pt x="5451" y="22037"/>
                    <a:pt x="3349" y="23142"/>
                    <a:pt x="1889" y="24905"/>
                  </a:cubicBezTo>
                  <a:cubicBezTo>
                    <a:pt x="1675" y="25155"/>
                    <a:pt x="1479" y="25547"/>
                    <a:pt x="1764" y="25778"/>
                  </a:cubicBezTo>
                  <a:cubicBezTo>
                    <a:pt x="1855" y="25830"/>
                    <a:pt x="1956" y="25863"/>
                    <a:pt x="2066" y="25863"/>
                  </a:cubicBezTo>
                  <a:cubicBezTo>
                    <a:pt x="2107" y="25863"/>
                    <a:pt x="2148" y="25859"/>
                    <a:pt x="2191" y="25849"/>
                  </a:cubicBezTo>
                  <a:cubicBezTo>
                    <a:pt x="2904" y="25671"/>
                    <a:pt x="3492" y="25155"/>
                    <a:pt x="4133" y="24781"/>
                  </a:cubicBezTo>
                  <a:cubicBezTo>
                    <a:pt x="5051" y="24249"/>
                    <a:pt x="6099" y="23951"/>
                    <a:pt x="7160" y="23951"/>
                  </a:cubicBezTo>
                  <a:cubicBezTo>
                    <a:pt x="7273" y="23951"/>
                    <a:pt x="7387" y="23954"/>
                    <a:pt x="7500" y="23961"/>
                  </a:cubicBezTo>
                  <a:cubicBezTo>
                    <a:pt x="7447" y="24478"/>
                    <a:pt x="6823" y="24674"/>
                    <a:pt x="6324" y="24798"/>
                  </a:cubicBezTo>
                  <a:cubicBezTo>
                    <a:pt x="3741" y="25422"/>
                    <a:pt x="1497" y="27061"/>
                    <a:pt x="107" y="29341"/>
                  </a:cubicBezTo>
                  <a:cubicBezTo>
                    <a:pt x="0" y="29501"/>
                    <a:pt x="0" y="29715"/>
                    <a:pt x="107" y="29876"/>
                  </a:cubicBezTo>
                  <a:cubicBezTo>
                    <a:pt x="178" y="29971"/>
                    <a:pt x="297" y="30026"/>
                    <a:pt x="416" y="30026"/>
                  </a:cubicBezTo>
                  <a:cubicBezTo>
                    <a:pt x="475" y="30026"/>
                    <a:pt x="535" y="30012"/>
                    <a:pt x="588" y="29982"/>
                  </a:cubicBezTo>
                  <a:cubicBezTo>
                    <a:pt x="1906" y="29573"/>
                    <a:pt x="2797" y="28058"/>
                    <a:pt x="4169" y="28041"/>
                  </a:cubicBezTo>
                  <a:lnTo>
                    <a:pt x="4169" y="28041"/>
                  </a:lnTo>
                  <a:cubicBezTo>
                    <a:pt x="3011" y="29199"/>
                    <a:pt x="2067" y="30570"/>
                    <a:pt x="1390" y="32067"/>
                  </a:cubicBezTo>
                  <a:cubicBezTo>
                    <a:pt x="1229" y="32423"/>
                    <a:pt x="1087" y="32797"/>
                    <a:pt x="1212" y="33189"/>
                  </a:cubicBezTo>
                  <a:cubicBezTo>
                    <a:pt x="1283" y="33403"/>
                    <a:pt x="1443" y="33545"/>
                    <a:pt x="1657" y="33599"/>
                  </a:cubicBezTo>
                  <a:cubicBezTo>
                    <a:pt x="1697" y="33606"/>
                    <a:pt x="1735" y="33610"/>
                    <a:pt x="1772" y="33610"/>
                  </a:cubicBezTo>
                  <a:cubicBezTo>
                    <a:pt x="2083" y="33610"/>
                    <a:pt x="2301" y="33357"/>
                    <a:pt x="2476" y="33118"/>
                  </a:cubicBezTo>
                  <a:cubicBezTo>
                    <a:pt x="3367" y="31906"/>
                    <a:pt x="4097" y="30606"/>
                    <a:pt x="4685" y="29216"/>
                  </a:cubicBezTo>
                  <a:cubicBezTo>
                    <a:pt x="4860" y="28803"/>
                    <a:pt x="5178" y="28303"/>
                    <a:pt x="5586" y="28303"/>
                  </a:cubicBezTo>
                  <a:cubicBezTo>
                    <a:pt x="5635" y="28303"/>
                    <a:pt x="5685" y="28311"/>
                    <a:pt x="5736" y="28326"/>
                  </a:cubicBezTo>
                  <a:cubicBezTo>
                    <a:pt x="5202" y="29412"/>
                    <a:pt x="4792" y="30570"/>
                    <a:pt x="4507" y="31746"/>
                  </a:cubicBezTo>
                  <a:cubicBezTo>
                    <a:pt x="4435" y="32070"/>
                    <a:pt x="4694" y="32296"/>
                    <a:pt x="4958" y="32296"/>
                  </a:cubicBezTo>
                  <a:cubicBezTo>
                    <a:pt x="5086" y="32296"/>
                    <a:pt x="5216" y="32243"/>
                    <a:pt x="5309" y="32120"/>
                  </a:cubicBezTo>
                  <a:cubicBezTo>
                    <a:pt x="5523" y="31799"/>
                    <a:pt x="5701" y="31461"/>
                    <a:pt x="5808" y="31105"/>
                  </a:cubicBezTo>
                  <a:lnTo>
                    <a:pt x="7732" y="25832"/>
                  </a:lnTo>
                  <a:cubicBezTo>
                    <a:pt x="7857" y="25487"/>
                    <a:pt x="8121" y="25059"/>
                    <a:pt x="8449" y="25059"/>
                  </a:cubicBezTo>
                  <a:cubicBezTo>
                    <a:pt x="8494" y="25059"/>
                    <a:pt x="8540" y="25066"/>
                    <a:pt x="8587" y="25083"/>
                  </a:cubicBezTo>
                  <a:cubicBezTo>
                    <a:pt x="8355" y="26758"/>
                    <a:pt x="7482" y="28272"/>
                    <a:pt x="6877" y="29858"/>
                  </a:cubicBezTo>
                  <a:cubicBezTo>
                    <a:pt x="6663" y="30392"/>
                    <a:pt x="6609" y="31176"/>
                    <a:pt x="7162" y="31336"/>
                  </a:cubicBezTo>
                  <a:cubicBezTo>
                    <a:pt x="7217" y="31350"/>
                    <a:pt x="7273" y="31357"/>
                    <a:pt x="7328" y="31357"/>
                  </a:cubicBezTo>
                  <a:cubicBezTo>
                    <a:pt x="7483" y="31357"/>
                    <a:pt x="7631" y="31304"/>
                    <a:pt x="7749" y="31212"/>
                  </a:cubicBezTo>
                  <a:cubicBezTo>
                    <a:pt x="8159" y="30909"/>
                    <a:pt x="8337" y="30428"/>
                    <a:pt x="8480" y="29965"/>
                  </a:cubicBezTo>
                  <a:cubicBezTo>
                    <a:pt x="8979" y="28415"/>
                    <a:pt x="9371" y="26829"/>
                    <a:pt x="9656" y="25208"/>
                  </a:cubicBezTo>
                  <a:cubicBezTo>
                    <a:pt x="9816" y="24317"/>
                    <a:pt x="9941" y="23373"/>
                    <a:pt x="10457" y="22643"/>
                  </a:cubicBezTo>
                  <a:cubicBezTo>
                    <a:pt x="10570" y="22487"/>
                    <a:pt x="10728" y="22321"/>
                    <a:pt x="10913" y="22321"/>
                  </a:cubicBezTo>
                  <a:cubicBezTo>
                    <a:pt x="10961" y="22321"/>
                    <a:pt x="11011" y="22332"/>
                    <a:pt x="11063" y="22358"/>
                  </a:cubicBezTo>
                  <a:cubicBezTo>
                    <a:pt x="11294" y="22465"/>
                    <a:pt x="11401" y="22750"/>
                    <a:pt x="11312" y="22981"/>
                  </a:cubicBezTo>
                  <a:cubicBezTo>
                    <a:pt x="10653" y="24798"/>
                    <a:pt x="10154" y="26651"/>
                    <a:pt x="9834" y="28539"/>
                  </a:cubicBezTo>
                  <a:cubicBezTo>
                    <a:pt x="9745" y="29003"/>
                    <a:pt x="9727" y="29591"/>
                    <a:pt x="10226" y="29751"/>
                  </a:cubicBezTo>
                  <a:cubicBezTo>
                    <a:pt x="10295" y="29774"/>
                    <a:pt x="10367" y="29785"/>
                    <a:pt x="10439" y="29785"/>
                  </a:cubicBezTo>
                  <a:cubicBezTo>
                    <a:pt x="10642" y="29785"/>
                    <a:pt x="10842" y="29695"/>
                    <a:pt x="10974" y="29537"/>
                  </a:cubicBezTo>
                  <a:cubicBezTo>
                    <a:pt x="11775" y="28611"/>
                    <a:pt x="12043" y="27417"/>
                    <a:pt x="12256" y="26241"/>
                  </a:cubicBezTo>
                  <a:cubicBezTo>
                    <a:pt x="12524" y="24585"/>
                    <a:pt x="12684" y="22910"/>
                    <a:pt x="12737" y="21218"/>
                  </a:cubicBezTo>
                  <a:cubicBezTo>
                    <a:pt x="12737" y="20594"/>
                    <a:pt x="12916" y="19971"/>
                    <a:pt x="13254" y="19436"/>
                  </a:cubicBezTo>
                  <a:cubicBezTo>
                    <a:pt x="13307" y="19347"/>
                    <a:pt x="13397" y="19294"/>
                    <a:pt x="13521" y="19276"/>
                  </a:cubicBezTo>
                  <a:cubicBezTo>
                    <a:pt x="13682" y="19276"/>
                    <a:pt x="13842" y="19365"/>
                    <a:pt x="13913" y="19508"/>
                  </a:cubicBezTo>
                  <a:cubicBezTo>
                    <a:pt x="14020" y="19739"/>
                    <a:pt x="14038" y="19989"/>
                    <a:pt x="13984" y="20238"/>
                  </a:cubicBezTo>
                  <a:cubicBezTo>
                    <a:pt x="13753" y="22055"/>
                    <a:pt x="13592" y="23872"/>
                    <a:pt x="13486" y="25689"/>
                  </a:cubicBezTo>
                  <a:cubicBezTo>
                    <a:pt x="13468" y="25849"/>
                    <a:pt x="13503" y="26010"/>
                    <a:pt x="13592" y="26152"/>
                  </a:cubicBezTo>
                  <a:cubicBezTo>
                    <a:pt x="13690" y="26318"/>
                    <a:pt x="13820" y="26372"/>
                    <a:pt x="13949" y="26372"/>
                  </a:cubicBezTo>
                  <a:cubicBezTo>
                    <a:pt x="14056" y="26372"/>
                    <a:pt x="14163" y="26335"/>
                    <a:pt x="14252" y="26295"/>
                  </a:cubicBezTo>
                  <a:cubicBezTo>
                    <a:pt x="14715" y="26063"/>
                    <a:pt x="15053" y="25671"/>
                    <a:pt x="15178" y="25173"/>
                  </a:cubicBezTo>
                  <a:cubicBezTo>
                    <a:pt x="15944" y="22554"/>
                    <a:pt x="14305" y="19739"/>
                    <a:pt x="15160" y="17210"/>
                  </a:cubicBezTo>
                  <a:lnTo>
                    <a:pt x="15160" y="17210"/>
                  </a:lnTo>
                  <a:cubicBezTo>
                    <a:pt x="15695" y="17334"/>
                    <a:pt x="15766" y="18047"/>
                    <a:pt x="15766" y="18599"/>
                  </a:cubicBezTo>
                  <a:cubicBezTo>
                    <a:pt x="15748" y="19436"/>
                    <a:pt x="15784" y="20291"/>
                    <a:pt x="15837" y="21129"/>
                  </a:cubicBezTo>
                  <a:cubicBezTo>
                    <a:pt x="15855" y="21503"/>
                    <a:pt x="15908" y="21895"/>
                    <a:pt x="16176" y="22180"/>
                  </a:cubicBezTo>
                  <a:cubicBezTo>
                    <a:pt x="16294" y="22313"/>
                    <a:pt x="16462" y="22385"/>
                    <a:pt x="16638" y="22385"/>
                  </a:cubicBezTo>
                  <a:cubicBezTo>
                    <a:pt x="16673" y="22385"/>
                    <a:pt x="16709" y="22382"/>
                    <a:pt x="16746" y="22376"/>
                  </a:cubicBezTo>
                  <a:cubicBezTo>
                    <a:pt x="17102" y="22304"/>
                    <a:pt x="17209" y="21948"/>
                    <a:pt x="17280" y="21610"/>
                  </a:cubicBezTo>
                  <a:cubicBezTo>
                    <a:pt x="17583" y="19864"/>
                    <a:pt x="17066" y="18029"/>
                    <a:pt x="16407" y="16408"/>
                  </a:cubicBezTo>
                  <a:cubicBezTo>
                    <a:pt x="16176" y="15873"/>
                    <a:pt x="16122" y="15268"/>
                    <a:pt x="16282" y="14698"/>
                  </a:cubicBezTo>
                  <a:cubicBezTo>
                    <a:pt x="16282" y="14573"/>
                    <a:pt x="16389" y="14484"/>
                    <a:pt x="16496" y="14448"/>
                  </a:cubicBezTo>
                  <a:cubicBezTo>
                    <a:pt x="16674" y="14448"/>
                    <a:pt x="16835" y="14555"/>
                    <a:pt x="16870" y="14733"/>
                  </a:cubicBezTo>
                  <a:lnTo>
                    <a:pt x="17547" y="17423"/>
                  </a:lnTo>
                  <a:cubicBezTo>
                    <a:pt x="17683" y="17931"/>
                    <a:pt x="17947" y="18551"/>
                    <a:pt x="18461" y="18551"/>
                  </a:cubicBezTo>
                  <a:cubicBezTo>
                    <a:pt x="18488" y="18551"/>
                    <a:pt x="18516" y="18549"/>
                    <a:pt x="18545" y="18546"/>
                  </a:cubicBezTo>
                  <a:cubicBezTo>
                    <a:pt x="18883" y="18474"/>
                    <a:pt x="19133" y="18225"/>
                    <a:pt x="19186" y="17886"/>
                  </a:cubicBezTo>
                  <a:cubicBezTo>
                    <a:pt x="19525" y="15963"/>
                    <a:pt x="18100" y="14377"/>
                    <a:pt x="17636" y="12560"/>
                  </a:cubicBezTo>
                  <a:cubicBezTo>
                    <a:pt x="17547" y="12186"/>
                    <a:pt x="17601" y="11634"/>
                    <a:pt x="17993" y="11634"/>
                  </a:cubicBezTo>
                  <a:lnTo>
                    <a:pt x="19507" y="15214"/>
                  </a:lnTo>
                  <a:cubicBezTo>
                    <a:pt x="19560" y="15339"/>
                    <a:pt x="19614" y="15482"/>
                    <a:pt x="19792" y="15482"/>
                  </a:cubicBezTo>
                  <a:cubicBezTo>
                    <a:pt x="19899" y="15482"/>
                    <a:pt x="20006" y="15410"/>
                    <a:pt x="20059" y="15303"/>
                  </a:cubicBezTo>
                  <a:cubicBezTo>
                    <a:pt x="20398" y="14680"/>
                    <a:pt x="20219" y="13967"/>
                    <a:pt x="20006" y="13308"/>
                  </a:cubicBezTo>
                  <a:cubicBezTo>
                    <a:pt x="19489" y="11830"/>
                    <a:pt x="18723" y="10440"/>
                    <a:pt x="17725" y="9247"/>
                  </a:cubicBezTo>
                  <a:lnTo>
                    <a:pt x="17797" y="9229"/>
                  </a:lnTo>
                  <a:cubicBezTo>
                    <a:pt x="18848" y="9621"/>
                    <a:pt x="19721" y="10387"/>
                    <a:pt x="20522" y="11170"/>
                  </a:cubicBezTo>
                  <a:cubicBezTo>
                    <a:pt x="20718" y="11402"/>
                    <a:pt x="20950" y="11580"/>
                    <a:pt x="21217" y="11705"/>
                  </a:cubicBezTo>
                  <a:cubicBezTo>
                    <a:pt x="21338" y="11765"/>
                    <a:pt x="21474" y="11799"/>
                    <a:pt x="21607" y="11799"/>
                  </a:cubicBezTo>
                  <a:cubicBezTo>
                    <a:pt x="21905" y="11799"/>
                    <a:pt x="22189" y="11631"/>
                    <a:pt x="22250" y="11224"/>
                  </a:cubicBezTo>
                  <a:cubicBezTo>
                    <a:pt x="22286" y="10992"/>
                    <a:pt x="22232" y="10743"/>
                    <a:pt x="22108" y="10529"/>
                  </a:cubicBezTo>
                  <a:cubicBezTo>
                    <a:pt x="21128" y="8962"/>
                    <a:pt x="19364" y="8213"/>
                    <a:pt x="17886" y="7144"/>
                  </a:cubicBezTo>
                  <a:cubicBezTo>
                    <a:pt x="17907" y="7029"/>
                    <a:pt x="18020" y="6988"/>
                    <a:pt x="18150" y="6988"/>
                  </a:cubicBezTo>
                  <a:cubicBezTo>
                    <a:pt x="18241" y="6988"/>
                    <a:pt x="18339" y="7008"/>
                    <a:pt x="18420" y="7038"/>
                  </a:cubicBezTo>
                  <a:cubicBezTo>
                    <a:pt x="19044" y="7287"/>
                    <a:pt x="19649" y="7590"/>
                    <a:pt x="20202" y="7964"/>
                  </a:cubicBezTo>
                  <a:cubicBezTo>
                    <a:pt x="20650" y="8246"/>
                    <a:pt x="21083" y="8575"/>
                    <a:pt x="21630" y="8575"/>
                  </a:cubicBezTo>
                  <a:cubicBezTo>
                    <a:pt x="21670" y="8575"/>
                    <a:pt x="21710" y="8573"/>
                    <a:pt x="21751" y="8570"/>
                  </a:cubicBezTo>
                  <a:cubicBezTo>
                    <a:pt x="22036" y="8552"/>
                    <a:pt x="22286" y="8391"/>
                    <a:pt x="22411" y="8142"/>
                  </a:cubicBezTo>
                  <a:cubicBezTo>
                    <a:pt x="22624" y="7715"/>
                    <a:pt x="22339" y="7287"/>
                    <a:pt x="22036" y="6984"/>
                  </a:cubicBezTo>
                  <a:cubicBezTo>
                    <a:pt x="20879" y="5897"/>
                    <a:pt x="19257" y="5506"/>
                    <a:pt x="17779" y="4918"/>
                  </a:cubicBezTo>
                  <a:cubicBezTo>
                    <a:pt x="17619" y="4864"/>
                    <a:pt x="17476" y="4775"/>
                    <a:pt x="17369" y="4650"/>
                  </a:cubicBezTo>
                  <a:cubicBezTo>
                    <a:pt x="17262" y="4508"/>
                    <a:pt x="17280" y="4312"/>
                    <a:pt x="17423" y="4205"/>
                  </a:cubicBezTo>
                  <a:cubicBezTo>
                    <a:pt x="17485" y="4178"/>
                    <a:pt x="17547" y="4165"/>
                    <a:pt x="17610" y="4165"/>
                  </a:cubicBezTo>
                  <a:cubicBezTo>
                    <a:pt x="17672" y="4165"/>
                    <a:pt x="17734" y="4178"/>
                    <a:pt x="17797" y="4205"/>
                  </a:cubicBezTo>
                  <a:cubicBezTo>
                    <a:pt x="18367" y="4383"/>
                    <a:pt x="18937" y="4526"/>
                    <a:pt x="19525" y="4633"/>
                  </a:cubicBezTo>
                  <a:cubicBezTo>
                    <a:pt x="19639" y="4650"/>
                    <a:pt x="19762" y="4661"/>
                    <a:pt x="19884" y="4661"/>
                  </a:cubicBezTo>
                  <a:cubicBezTo>
                    <a:pt x="20257" y="4661"/>
                    <a:pt x="20620" y="4558"/>
                    <a:pt x="20700" y="4223"/>
                  </a:cubicBezTo>
                  <a:cubicBezTo>
                    <a:pt x="20736" y="4063"/>
                    <a:pt x="20700" y="3902"/>
                    <a:pt x="20629" y="3778"/>
                  </a:cubicBezTo>
                  <a:cubicBezTo>
                    <a:pt x="20237" y="2994"/>
                    <a:pt x="19204" y="2922"/>
                    <a:pt x="18367" y="2673"/>
                  </a:cubicBezTo>
                  <a:cubicBezTo>
                    <a:pt x="17440" y="2406"/>
                    <a:pt x="16514" y="838"/>
                    <a:pt x="1605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7" name="Google Shape;3107;p9"/>
            <p:cNvSpPr/>
            <p:nvPr/>
          </p:nvSpPr>
          <p:spPr>
            <a:xfrm>
              <a:off x="8870765" y="1459367"/>
              <a:ext cx="20851" cy="16129"/>
            </a:xfrm>
            <a:custGeom>
              <a:rect b="b" l="l" r="r" t="t"/>
              <a:pathLst>
                <a:path extrusionOk="0" h="304" w="393">
                  <a:moveTo>
                    <a:pt x="179" y="1"/>
                  </a:moveTo>
                  <a:cubicBezTo>
                    <a:pt x="1" y="1"/>
                    <a:pt x="1" y="303"/>
                    <a:pt x="179" y="303"/>
                  </a:cubicBezTo>
                  <a:cubicBezTo>
                    <a:pt x="393" y="303"/>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8" name="Google Shape;3108;p9"/>
            <p:cNvSpPr/>
            <p:nvPr/>
          </p:nvSpPr>
          <p:spPr>
            <a:xfrm>
              <a:off x="8801689" y="1357025"/>
              <a:ext cx="21859" cy="15651"/>
            </a:xfrm>
            <a:custGeom>
              <a:rect b="b" l="l" r="r" t="t"/>
              <a:pathLst>
                <a:path extrusionOk="0" h="295" w="412">
                  <a:moveTo>
                    <a:pt x="176" y="1"/>
                  </a:moveTo>
                  <a:cubicBezTo>
                    <a:pt x="85" y="1"/>
                    <a:pt x="0" y="87"/>
                    <a:pt x="56" y="184"/>
                  </a:cubicBezTo>
                  <a:lnTo>
                    <a:pt x="74" y="219"/>
                  </a:lnTo>
                  <a:cubicBezTo>
                    <a:pt x="108" y="273"/>
                    <a:pt x="153" y="295"/>
                    <a:pt x="196" y="295"/>
                  </a:cubicBezTo>
                  <a:cubicBezTo>
                    <a:pt x="310" y="295"/>
                    <a:pt x="412" y="145"/>
                    <a:pt x="270" y="41"/>
                  </a:cubicBezTo>
                  <a:lnTo>
                    <a:pt x="252" y="23"/>
                  </a:lnTo>
                  <a:cubicBezTo>
                    <a:pt x="228" y="8"/>
                    <a:pt x="202" y="1"/>
                    <a:pt x="17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09" name="Google Shape;3109;p9"/>
            <p:cNvSpPr/>
            <p:nvPr/>
          </p:nvSpPr>
          <p:spPr>
            <a:xfrm>
              <a:off x="8969075" y="1231605"/>
              <a:ext cx="12309" cy="8542"/>
            </a:xfrm>
            <a:custGeom>
              <a:rect b="b" l="l" r="r" t="t"/>
              <a:pathLst>
                <a:path extrusionOk="0" h="161" w="232">
                  <a:moveTo>
                    <a:pt x="125" y="0"/>
                  </a:moveTo>
                  <a:cubicBezTo>
                    <a:pt x="0" y="0"/>
                    <a:pt x="0" y="161"/>
                    <a:pt x="125" y="161"/>
                  </a:cubicBezTo>
                  <a:cubicBezTo>
                    <a:pt x="232" y="161"/>
                    <a:pt x="232" y="0"/>
                    <a:pt x="12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0" name="Google Shape;3110;p9"/>
            <p:cNvSpPr/>
            <p:nvPr/>
          </p:nvSpPr>
          <p:spPr>
            <a:xfrm>
              <a:off x="9022023" y="1291132"/>
              <a:ext cx="28384" cy="21806"/>
            </a:xfrm>
            <a:custGeom>
              <a:rect b="b" l="l" r="r" t="t"/>
              <a:pathLst>
                <a:path extrusionOk="0" h="411" w="535">
                  <a:moveTo>
                    <a:pt x="267" y="1"/>
                  </a:moveTo>
                  <a:cubicBezTo>
                    <a:pt x="0" y="1"/>
                    <a:pt x="0" y="410"/>
                    <a:pt x="267" y="410"/>
                  </a:cubicBezTo>
                  <a:cubicBezTo>
                    <a:pt x="534" y="392"/>
                    <a:pt x="534" y="1"/>
                    <a:pt x="2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1" name="Google Shape;3111;p9"/>
            <p:cNvSpPr/>
            <p:nvPr/>
          </p:nvSpPr>
          <p:spPr>
            <a:xfrm>
              <a:off x="9155241" y="1114409"/>
              <a:ext cx="22761" cy="18463"/>
            </a:xfrm>
            <a:custGeom>
              <a:rect b="b" l="l" r="r" t="t"/>
              <a:pathLst>
                <a:path extrusionOk="0" h="348" w="429">
                  <a:moveTo>
                    <a:pt x="143" y="0"/>
                  </a:moveTo>
                  <a:cubicBezTo>
                    <a:pt x="1" y="54"/>
                    <a:pt x="1" y="250"/>
                    <a:pt x="143" y="321"/>
                  </a:cubicBezTo>
                  <a:cubicBezTo>
                    <a:pt x="170" y="339"/>
                    <a:pt x="206" y="348"/>
                    <a:pt x="244" y="348"/>
                  </a:cubicBezTo>
                  <a:cubicBezTo>
                    <a:pt x="281" y="348"/>
                    <a:pt x="321" y="339"/>
                    <a:pt x="357" y="321"/>
                  </a:cubicBezTo>
                  <a:cubicBezTo>
                    <a:pt x="411" y="303"/>
                    <a:pt x="428" y="250"/>
                    <a:pt x="428" y="196"/>
                  </a:cubicBezTo>
                  <a:lnTo>
                    <a:pt x="14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2" name="Google Shape;3112;p9"/>
            <p:cNvSpPr/>
            <p:nvPr/>
          </p:nvSpPr>
          <p:spPr>
            <a:xfrm>
              <a:off x="9062662" y="1056739"/>
              <a:ext cx="24618" cy="18039"/>
            </a:xfrm>
            <a:custGeom>
              <a:rect b="b" l="l" r="r" t="t"/>
              <a:pathLst>
                <a:path extrusionOk="0" h="340" w="464">
                  <a:moveTo>
                    <a:pt x="214" y="1"/>
                  </a:moveTo>
                  <a:cubicBezTo>
                    <a:pt x="0" y="1"/>
                    <a:pt x="36" y="339"/>
                    <a:pt x="249" y="339"/>
                  </a:cubicBezTo>
                  <a:cubicBezTo>
                    <a:pt x="463"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3" name="Google Shape;3113;p9"/>
            <p:cNvSpPr/>
            <p:nvPr/>
          </p:nvSpPr>
          <p:spPr>
            <a:xfrm>
              <a:off x="9231798" y="998168"/>
              <a:ext cx="25573" cy="17986"/>
            </a:xfrm>
            <a:custGeom>
              <a:rect b="b" l="l" r="r" t="t"/>
              <a:pathLst>
                <a:path extrusionOk="0" h="339" w="482">
                  <a:moveTo>
                    <a:pt x="215" y="0"/>
                  </a:moveTo>
                  <a:cubicBezTo>
                    <a:pt x="1" y="0"/>
                    <a:pt x="36" y="339"/>
                    <a:pt x="250" y="339"/>
                  </a:cubicBezTo>
                  <a:cubicBezTo>
                    <a:pt x="482" y="339"/>
                    <a:pt x="428" y="0"/>
                    <a:pt x="21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4" name="Google Shape;3114;p9"/>
            <p:cNvSpPr/>
            <p:nvPr/>
          </p:nvSpPr>
          <p:spPr>
            <a:xfrm>
              <a:off x="9327296" y="898903"/>
              <a:ext cx="18941" cy="18145"/>
            </a:xfrm>
            <a:custGeom>
              <a:rect b="b" l="l" r="r" t="t"/>
              <a:pathLst>
                <a:path extrusionOk="0" h="342" w="357">
                  <a:moveTo>
                    <a:pt x="160" y="1"/>
                  </a:moveTo>
                  <a:cubicBezTo>
                    <a:pt x="71" y="18"/>
                    <a:pt x="0" y="108"/>
                    <a:pt x="0" y="197"/>
                  </a:cubicBezTo>
                  <a:cubicBezTo>
                    <a:pt x="16" y="276"/>
                    <a:pt x="89" y="342"/>
                    <a:pt x="168" y="342"/>
                  </a:cubicBezTo>
                  <a:cubicBezTo>
                    <a:pt x="177" y="342"/>
                    <a:pt x="187" y="341"/>
                    <a:pt x="196" y="339"/>
                  </a:cubicBezTo>
                  <a:cubicBezTo>
                    <a:pt x="285" y="339"/>
                    <a:pt x="356" y="250"/>
                    <a:pt x="339" y="161"/>
                  </a:cubicBezTo>
                  <a:cubicBezTo>
                    <a:pt x="339" y="72"/>
                    <a:pt x="249" y="1"/>
                    <a:pt x="1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5" name="Google Shape;3115;p9"/>
            <p:cNvSpPr/>
            <p:nvPr/>
          </p:nvSpPr>
          <p:spPr>
            <a:xfrm>
              <a:off x="9292280" y="1276967"/>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6" name="Google Shape;3116;p9"/>
            <p:cNvSpPr/>
            <p:nvPr/>
          </p:nvSpPr>
          <p:spPr>
            <a:xfrm>
              <a:off x="9332919" y="1161680"/>
              <a:ext cx="15174" cy="11354"/>
            </a:xfrm>
            <a:custGeom>
              <a:rect b="b" l="l" r="r" t="t"/>
              <a:pathLst>
                <a:path extrusionOk="0" h="214" w="286">
                  <a:moveTo>
                    <a:pt x="126" y="0"/>
                  </a:moveTo>
                  <a:cubicBezTo>
                    <a:pt x="1" y="0"/>
                    <a:pt x="1" y="214"/>
                    <a:pt x="143" y="214"/>
                  </a:cubicBezTo>
                  <a:cubicBezTo>
                    <a:pt x="286" y="214"/>
                    <a:pt x="268" y="0"/>
                    <a:pt x="12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7" name="Google Shape;3117;p9"/>
            <p:cNvSpPr/>
            <p:nvPr/>
          </p:nvSpPr>
          <p:spPr>
            <a:xfrm>
              <a:off x="9016346" y="921611"/>
              <a:ext cx="32151" cy="23663"/>
            </a:xfrm>
            <a:custGeom>
              <a:rect b="b" l="l" r="r" t="t"/>
              <a:pathLst>
                <a:path extrusionOk="0" h="446" w="606">
                  <a:moveTo>
                    <a:pt x="285" y="0"/>
                  </a:moveTo>
                  <a:cubicBezTo>
                    <a:pt x="0" y="0"/>
                    <a:pt x="54" y="446"/>
                    <a:pt x="339" y="446"/>
                  </a:cubicBezTo>
                  <a:cubicBezTo>
                    <a:pt x="606" y="446"/>
                    <a:pt x="570" y="0"/>
                    <a:pt x="28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8" name="Google Shape;3118;p9"/>
            <p:cNvSpPr/>
            <p:nvPr/>
          </p:nvSpPr>
          <p:spPr>
            <a:xfrm>
              <a:off x="9193334" y="880122"/>
              <a:ext cx="18675" cy="13635"/>
            </a:xfrm>
            <a:custGeom>
              <a:rect b="b" l="l" r="r" t="t"/>
              <a:pathLst>
                <a:path extrusionOk="0" h="257" w="352">
                  <a:moveTo>
                    <a:pt x="185" y="1"/>
                  </a:moveTo>
                  <a:cubicBezTo>
                    <a:pt x="102" y="1"/>
                    <a:pt x="1" y="125"/>
                    <a:pt x="84" y="194"/>
                  </a:cubicBezTo>
                  <a:lnTo>
                    <a:pt x="120" y="230"/>
                  </a:lnTo>
                  <a:cubicBezTo>
                    <a:pt x="138" y="248"/>
                    <a:pt x="160" y="256"/>
                    <a:pt x="181" y="256"/>
                  </a:cubicBezTo>
                  <a:cubicBezTo>
                    <a:pt x="265" y="256"/>
                    <a:pt x="351" y="140"/>
                    <a:pt x="280" y="70"/>
                  </a:cubicBezTo>
                  <a:lnTo>
                    <a:pt x="245" y="34"/>
                  </a:lnTo>
                  <a:cubicBezTo>
                    <a:pt x="229" y="11"/>
                    <a:pt x="208" y="1"/>
                    <a:pt x="1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19" name="Google Shape;3119;p9"/>
            <p:cNvSpPr/>
            <p:nvPr/>
          </p:nvSpPr>
          <p:spPr>
            <a:xfrm>
              <a:off x="9417063" y="742023"/>
              <a:ext cx="23663" cy="17084"/>
            </a:xfrm>
            <a:custGeom>
              <a:rect b="b" l="l" r="r" t="t"/>
              <a:pathLst>
                <a:path extrusionOk="0" h="322" w="446">
                  <a:moveTo>
                    <a:pt x="214" y="0"/>
                  </a:moveTo>
                  <a:cubicBezTo>
                    <a:pt x="0" y="0"/>
                    <a:pt x="36" y="321"/>
                    <a:pt x="232" y="321"/>
                  </a:cubicBezTo>
                  <a:cubicBezTo>
                    <a:pt x="446" y="321"/>
                    <a:pt x="410"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0" name="Google Shape;3120;p9"/>
            <p:cNvSpPr/>
            <p:nvPr/>
          </p:nvSpPr>
          <p:spPr>
            <a:xfrm>
              <a:off x="9493620" y="1126665"/>
              <a:ext cx="23663" cy="17084"/>
            </a:xfrm>
            <a:custGeom>
              <a:rect b="b" l="l" r="r" t="t"/>
              <a:pathLst>
                <a:path extrusionOk="0" h="322" w="446">
                  <a:moveTo>
                    <a:pt x="214" y="1"/>
                  </a:moveTo>
                  <a:cubicBezTo>
                    <a:pt x="0" y="1"/>
                    <a:pt x="36" y="322"/>
                    <a:pt x="232" y="322"/>
                  </a:cubicBezTo>
                  <a:cubicBezTo>
                    <a:pt x="446"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1" name="Google Shape;3121;p9"/>
            <p:cNvSpPr/>
            <p:nvPr/>
          </p:nvSpPr>
          <p:spPr>
            <a:xfrm>
              <a:off x="9470913" y="996152"/>
              <a:ext cx="25573" cy="21381"/>
            </a:xfrm>
            <a:custGeom>
              <a:rect b="b" l="l" r="r" t="t"/>
              <a:pathLst>
                <a:path extrusionOk="0" h="403" w="482">
                  <a:moveTo>
                    <a:pt x="264" y="0"/>
                  </a:moveTo>
                  <a:cubicBezTo>
                    <a:pt x="254" y="0"/>
                    <a:pt x="243" y="1"/>
                    <a:pt x="232" y="3"/>
                  </a:cubicBezTo>
                  <a:lnTo>
                    <a:pt x="232" y="20"/>
                  </a:lnTo>
                  <a:lnTo>
                    <a:pt x="215" y="20"/>
                  </a:lnTo>
                  <a:cubicBezTo>
                    <a:pt x="19" y="74"/>
                    <a:pt x="1" y="341"/>
                    <a:pt x="197" y="394"/>
                  </a:cubicBezTo>
                  <a:lnTo>
                    <a:pt x="232" y="394"/>
                  </a:lnTo>
                  <a:cubicBezTo>
                    <a:pt x="251" y="400"/>
                    <a:pt x="269" y="402"/>
                    <a:pt x="287" y="402"/>
                  </a:cubicBezTo>
                  <a:cubicBezTo>
                    <a:pt x="387" y="402"/>
                    <a:pt x="467" y="320"/>
                    <a:pt x="482" y="198"/>
                  </a:cubicBezTo>
                  <a:cubicBezTo>
                    <a:pt x="466" y="84"/>
                    <a:pt x="375" y="0"/>
                    <a:pt x="26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2" name="Google Shape;3122;p9"/>
            <p:cNvSpPr/>
            <p:nvPr/>
          </p:nvSpPr>
          <p:spPr>
            <a:xfrm>
              <a:off x="9576915" y="851526"/>
              <a:ext cx="19577" cy="14431"/>
            </a:xfrm>
            <a:custGeom>
              <a:rect b="b" l="l" r="r" t="t"/>
              <a:pathLst>
                <a:path extrusionOk="0" h="272" w="369">
                  <a:moveTo>
                    <a:pt x="235" y="1"/>
                  </a:moveTo>
                  <a:cubicBezTo>
                    <a:pt x="227" y="1"/>
                    <a:pt x="220" y="1"/>
                    <a:pt x="212" y="3"/>
                  </a:cubicBezTo>
                  <a:lnTo>
                    <a:pt x="158" y="21"/>
                  </a:lnTo>
                  <a:cubicBezTo>
                    <a:pt x="1" y="73"/>
                    <a:pt x="114" y="271"/>
                    <a:pt x="221" y="271"/>
                  </a:cubicBezTo>
                  <a:cubicBezTo>
                    <a:pt x="259" y="271"/>
                    <a:pt x="295" y="246"/>
                    <a:pt x="319" y="181"/>
                  </a:cubicBezTo>
                  <a:lnTo>
                    <a:pt x="336" y="181"/>
                  </a:lnTo>
                  <a:lnTo>
                    <a:pt x="336" y="163"/>
                  </a:lnTo>
                  <a:cubicBezTo>
                    <a:pt x="369" y="82"/>
                    <a:pt x="312" y="1"/>
                    <a:pt x="2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3" name="Google Shape;3123;p9"/>
            <p:cNvSpPr/>
            <p:nvPr/>
          </p:nvSpPr>
          <p:spPr>
            <a:xfrm>
              <a:off x="9489853" y="657879"/>
              <a:ext cx="34061" cy="26527"/>
            </a:xfrm>
            <a:custGeom>
              <a:rect b="b" l="l" r="r" t="t"/>
              <a:pathLst>
                <a:path extrusionOk="0" h="500" w="642">
                  <a:moveTo>
                    <a:pt x="339" y="1"/>
                  </a:moveTo>
                  <a:cubicBezTo>
                    <a:pt x="18" y="1"/>
                    <a:pt x="0" y="500"/>
                    <a:pt x="321" y="500"/>
                  </a:cubicBezTo>
                  <a:cubicBezTo>
                    <a:pt x="624" y="500"/>
                    <a:pt x="641"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4" name="Google Shape;3124;p9"/>
            <p:cNvSpPr/>
            <p:nvPr/>
          </p:nvSpPr>
          <p:spPr>
            <a:xfrm>
              <a:off x="9565455" y="548588"/>
              <a:ext cx="14855" cy="20214"/>
            </a:xfrm>
            <a:custGeom>
              <a:rect b="b" l="l" r="r" t="t"/>
              <a:pathLst>
                <a:path extrusionOk="0" h="381" w="280">
                  <a:moveTo>
                    <a:pt x="193" y="0"/>
                  </a:moveTo>
                  <a:cubicBezTo>
                    <a:pt x="183" y="0"/>
                    <a:pt x="171" y="2"/>
                    <a:pt x="159" y="6"/>
                  </a:cubicBezTo>
                  <a:lnTo>
                    <a:pt x="159" y="6"/>
                  </a:lnTo>
                  <a:cubicBezTo>
                    <a:pt x="81" y="21"/>
                    <a:pt x="13" y="83"/>
                    <a:pt x="0" y="173"/>
                  </a:cubicBezTo>
                  <a:cubicBezTo>
                    <a:pt x="0" y="213"/>
                    <a:pt x="16" y="259"/>
                    <a:pt x="42" y="297"/>
                  </a:cubicBezTo>
                  <a:lnTo>
                    <a:pt x="42" y="297"/>
                  </a:lnTo>
                  <a:cubicBezTo>
                    <a:pt x="45" y="303"/>
                    <a:pt x="49" y="308"/>
                    <a:pt x="53" y="313"/>
                  </a:cubicBezTo>
                  <a:lnTo>
                    <a:pt x="53" y="313"/>
                  </a:lnTo>
                  <a:cubicBezTo>
                    <a:pt x="85" y="352"/>
                    <a:pt x="128" y="380"/>
                    <a:pt x="177" y="380"/>
                  </a:cubicBezTo>
                  <a:cubicBezTo>
                    <a:pt x="195" y="380"/>
                    <a:pt x="213" y="377"/>
                    <a:pt x="232" y="369"/>
                  </a:cubicBezTo>
                  <a:cubicBezTo>
                    <a:pt x="276" y="194"/>
                    <a:pt x="279" y="79"/>
                    <a:pt x="246" y="29"/>
                  </a:cubicBezTo>
                  <a:lnTo>
                    <a:pt x="246" y="29"/>
                  </a:lnTo>
                  <a:lnTo>
                    <a:pt x="250" y="12"/>
                  </a:lnTo>
                  <a:cubicBezTo>
                    <a:pt x="239" y="9"/>
                    <a:pt x="229" y="6"/>
                    <a:pt x="218" y="5"/>
                  </a:cubicBezTo>
                  <a:lnTo>
                    <a:pt x="218" y="5"/>
                  </a:lnTo>
                  <a:cubicBezTo>
                    <a:pt x="211" y="2"/>
                    <a:pt x="202" y="0"/>
                    <a:pt x="1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5" name="Google Shape;3125;p9"/>
            <p:cNvSpPr/>
            <p:nvPr/>
          </p:nvSpPr>
          <p:spPr>
            <a:xfrm>
              <a:off x="9262994" y="572833"/>
              <a:ext cx="25573" cy="20851"/>
            </a:xfrm>
            <a:custGeom>
              <a:rect b="b" l="l" r="r" t="t"/>
              <a:pathLst>
                <a:path extrusionOk="0" h="393" w="482">
                  <a:moveTo>
                    <a:pt x="250" y="1"/>
                  </a:moveTo>
                  <a:cubicBezTo>
                    <a:pt x="1" y="18"/>
                    <a:pt x="1" y="357"/>
                    <a:pt x="250" y="393"/>
                  </a:cubicBezTo>
                  <a:cubicBezTo>
                    <a:pt x="482" y="357"/>
                    <a:pt x="482" y="18"/>
                    <a:pt x="25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6" name="Google Shape;3126;p9"/>
            <p:cNvSpPr/>
            <p:nvPr/>
          </p:nvSpPr>
          <p:spPr>
            <a:xfrm>
              <a:off x="9443431" y="503386"/>
              <a:ext cx="26899" cy="18516"/>
            </a:xfrm>
            <a:custGeom>
              <a:rect b="b" l="l" r="r" t="t"/>
              <a:pathLst>
                <a:path extrusionOk="0" h="349" w="507">
                  <a:moveTo>
                    <a:pt x="222" y="1"/>
                  </a:moveTo>
                  <a:cubicBezTo>
                    <a:pt x="181" y="1"/>
                    <a:pt x="141" y="19"/>
                    <a:pt x="109" y="63"/>
                  </a:cubicBezTo>
                  <a:lnTo>
                    <a:pt x="127" y="63"/>
                  </a:lnTo>
                  <a:lnTo>
                    <a:pt x="73" y="116"/>
                  </a:lnTo>
                  <a:cubicBezTo>
                    <a:pt x="1" y="232"/>
                    <a:pt x="118" y="349"/>
                    <a:pt x="231" y="349"/>
                  </a:cubicBezTo>
                  <a:cubicBezTo>
                    <a:pt x="257" y="349"/>
                    <a:pt x="282" y="343"/>
                    <a:pt x="305" y="330"/>
                  </a:cubicBezTo>
                  <a:lnTo>
                    <a:pt x="341" y="312"/>
                  </a:lnTo>
                  <a:cubicBezTo>
                    <a:pt x="506" y="215"/>
                    <a:pt x="361" y="1"/>
                    <a:pt x="2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7" name="Google Shape;3127;p9"/>
            <p:cNvSpPr/>
            <p:nvPr/>
          </p:nvSpPr>
          <p:spPr>
            <a:xfrm>
              <a:off x="9547470" y="320508"/>
              <a:ext cx="25573" cy="20851"/>
            </a:xfrm>
            <a:custGeom>
              <a:rect b="b" l="l" r="r" t="t"/>
              <a:pathLst>
                <a:path extrusionOk="0" h="393" w="482">
                  <a:moveTo>
                    <a:pt x="250" y="0"/>
                  </a:moveTo>
                  <a:cubicBezTo>
                    <a:pt x="1" y="18"/>
                    <a:pt x="1" y="374"/>
                    <a:pt x="250" y="392"/>
                  </a:cubicBezTo>
                  <a:cubicBezTo>
                    <a:pt x="482" y="374"/>
                    <a:pt x="482" y="18"/>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8" name="Google Shape;3128;p9"/>
            <p:cNvSpPr/>
            <p:nvPr/>
          </p:nvSpPr>
          <p:spPr>
            <a:xfrm>
              <a:off x="9614583" y="395155"/>
              <a:ext cx="23663" cy="18039"/>
            </a:xfrm>
            <a:custGeom>
              <a:rect b="b" l="l" r="r" t="t"/>
              <a:pathLst>
                <a:path extrusionOk="0" h="340" w="446">
                  <a:moveTo>
                    <a:pt x="214" y="1"/>
                  </a:moveTo>
                  <a:cubicBezTo>
                    <a:pt x="1" y="1"/>
                    <a:pt x="36" y="339"/>
                    <a:pt x="250" y="339"/>
                  </a:cubicBezTo>
                  <a:cubicBezTo>
                    <a:pt x="446"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29" name="Google Shape;3129;p9"/>
            <p:cNvSpPr/>
            <p:nvPr/>
          </p:nvSpPr>
          <p:spPr>
            <a:xfrm>
              <a:off x="9676020" y="715549"/>
              <a:ext cx="25573" cy="18039"/>
            </a:xfrm>
            <a:custGeom>
              <a:rect b="b" l="l" r="r" t="t"/>
              <a:pathLst>
                <a:path extrusionOk="0" h="340" w="482">
                  <a:moveTo>
                    <a:pt x="268" y="1"/>
                  </a:moveTo>
                  <a:cubicBezTo>
                    <a:pt x="54" y="1"/>
                    <a:pt x="1" y="339"/>
                    <a:pt x="214" y="339"/>
                  </a:cubicBezTo>
                  <a:cubicBezTo>
                    <a:pt x="446" y="339"/>
                    <a:pt x="482"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0" name="Google Shape;3130;p9"/>
            <p:cNvSpPr/>
            <p:nvPr/>
          </p:nvSpPr>
          <p:spPr>
            <a:xfrm>
              <a:off x="9294190" y="416907"/>
              <a:ext cx="32204" cy="23663"/>
            </a:xfrm>
            <a:custGeom>
              <a:rect b="b" l="l" r="r" t="t"/>
              <a:pathLst>
                <a:path extrusionOk="0" h="446" w="607">
                  <a:moveTo>
                    <a:pt x="268" y="0"/>
                  </a:moveTo>
                  <a:cubicBezTo>
                    <a:pt x="1" y="0"/>
                    <a:pt x="54" y="446"/>
                    <a:pt x="321" y="446"/>
                  </a:cubicBezTo>
                  <a:cubicBezTo>
                    <a:pt x="606" y="446"/>
                    <a:pt x="553"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1" name="Google Shape;3131;p9"/>
            <p:cNvSpPr/>
            <p:nvPr/>
          </p:nvSpPr>
          <p:spPr>
            <a:xfrm>
              <a:off x="9572034" y="172116"/>
              <a:ext cx="27482" cy="19896"/>
            </a:xfrm>
            <a:custGeom>
              <a:rect b="b" l="l" r="r" t="t"/>
              <a:pathLst>
                <a:path extrusionOk="0" h="375" w="518">
                  <a:moveTo>
                    <a:pt x="268" y="0"/>
                  </a:moveTo>
                  <a:cubicBezTo>
                    <a:pt x="37" y="0"/>
                    <a:pt x="1" y="375"/>
                    <a:pt x="250" y="375"/>
                  </a:cubicBezTo>
                  <a:cubicBezTo>
                    <a:pt x="482" y="375"/>
                    <a:pt x="518"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2" name="Google Shape;3132;p9"/>
            <p:cNvSpPr/>
            <p:nvPr/>
          </p:nvSpPr>
          <p:spPr>
            <a:xfrm>
              <a:off x="9769607" y="198484"/>
              <a:ext cx="22548" cy="18835"/>
            </a:xfrm>
            <a:custGeom>
              <a:rect b="b" l="l" r="r" t="t"/>
              <a:pathLst>
                <a:path extrusionOk="0" h="355" w="425">
                  <a:moveTo>
                    <a:pt x="241" y="1"/>
                  </a:moveTo>
                  <a:cubicBezTo>
                    <a:pt x="220" y="1"/>
                    <a:pt x="198" y="7"/>
                    <a:pt x="178" y="20"/>
                  </a:cubicBezTo>
                  <a:cubicBezTo>
                    <a:pt x="71" y="91"/>
                    <a:pt x="0" y="234"/>
                    <a:pt x="125" y="323"/>
                  </a:cubicBezTo>
                  <a:cubicBezTo>
                    <a:pt x="157" y="344"/>
                    <a:pt x="193" y="354"/>
                    <a:pt x="230" y="354"/>
                  </a:cubicBezTo>
                  <a:cubicBezTo>
                    <a:pt x="315" y="354"/>
                    <a:pt x="397" y="298"/>
                    <a:pt x="410" y="198"/>
                  </a:cubicBezTo>
                  <a:cubicBezTo>
                    <a:pt x="424" y="111"/>
                    <a:pt x="333" y="1"/>
                    <a:pt x="24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3" name="Google Shape;3133;p9"/>
            <p:cNvSpPr/>
            <p:nvPr/>
          </p:nvSpPr>
          <p:spPr>
            <a:xfrm>
              <a:off x="9495477" y="47333"/>
              <a:ext cx="30347" cy="22761"/>
            </a:xfrm>
            <a:custGeom>
              <a:rect b="b" l="l" r="r" t="t"/>
              <a:pathLst>
                <a:path extrusionOk="0" h="429" w="572">
                  <a:moveTo>
                    <a:pt x="268" y="1"/>
                  </a:moveTo>
                  <a:cubicBezTo>
                    <a:pt x="1" y="1"/>
                    <a:pt x="37" y="428"/>
                    <a:pt x="304" y="428"/>
                  </a:cubicBezTo>
                  <a:cubicBezTo>
                    <a:pt x="571"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4" name="Google Shape;3134;p9"/>
            <p:cNvSpPr/>
            <p:nvPr/>
          </p:nvSpPr>
          <p:spPr>
            <a:xfrm>
              <a:off x="9698727" y="26536"/>
              <a:ext cx="17986" cy="15227"/>
            </a:xfrm>
            <a:custGeom>
              <a:rect b="b" l="l" r="r" t="t"/>
              <a:pathLst>
                <a:path extrusionOk="0" h="287" w="339">
                  <a:moveTo>
                    <a:pt x="178" y="1"/>
                  </a:moveTo>
                  <a:cubicBezTo>
                    <a:pt x="0" y="19"/>
                    <a:pt x="0" y="268"/>
                    <a:pt x="178" y="286"/>
                  </a:cubicBezTo>
                  <a:cubicBezTo>
                    <a:pt x="339" y="268"/>
                    <a:pt x="339" y="19"/>
                    <a:pt x="17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5" name="Google Shape;3135;p9"/>
            <p:cNvSpPr/>
            <p:nvPr/>
          </p:nvSpPr>
          <p:spPr>
            <a:xfrm>
              <a:off x="9308355" y="245808"/>
              <a:ext cx="28437" cy="21806"/>
            </a:xfrm>
            <a:custGeom>
              <a:rect b="b" l="l" r="r" t="t"/>
              <a:pathLst>
                <a:path extrusionOk="0" h="411" w="536">
                  <a:moveTo>
                    <a:pt x="268" y="1"/>
                  </a:moveTo>
                  <a:cubicBezTo>
                    <a:pt x="1" y="1"/>
                    <a:pt x="19" y="411"/>
                    <a:pt x="286" y="411"/>
                  </a:cubicBezTo>
                  <a:cubicBezTo>
                    <a:pt x="535" y="411"/>
                    <a:pt x="535"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6" name="Google Shape;3136;p9"/>
            <p:cNvSpPr/>
            <p:nvPr/>
          </p:nvSpPr>
          <p:spPr>
            <a:xfrm>
              <a:off x="9787540" y="368681"/>
              <a:ext cx="26527" cy="19896"/>
            </a:xfrm>
            <a:custGeom>
              <a:rect b="b" l="l" r="r" t="t"/>
              <a:pathLst>
                <a:path extrusionOk="0" h="375" w="500">
                  <a:moveTo>
                    <a:pt x="268" y="1"/>
                  </a:moveTo>
                  <a:cubicBezTo>
                    <a:pt x="36" y="1"/>
                    <a:pt x="1" y="375"/>
                    <a:pt x="250" y="375"/>
                  </a:cubicBezTo>
                  <a:cubicBezTo>
                    <a:pt x="482" y="375"/>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7" name="Google Shape;3137;p9"/>
            <p:cNvSpPr/>
            <p:nvPr/>
          </p:nvSpPr>
          <p:spPr>
            <a:xfrm>
              <a:off x="9112321" y="743720"/>
              <a:ext cx="30560" cy="21699"/>
            </a:xfrm>
            <a:custGeom>
              <a:rect b="b" l="l" r="r" t="t"/>
              <a:pathLst>
                <a:path extrusionOk="0" h="409" w="576">
                  <a:moveTo>
                    <a:pt x="314" y="1"/>
                  </a:moveTo>
                  <a:cubicBezTo>
                    <a:pt x="288" y="1"/>
                    <a:pt x="263" y="7"/>
                    <a:pt x="240" y="22"/>
                  </a:cubicBezTo>
                  <a:lnTo>
                    <a:pt x="204" y="40"/>
                  </a:lnTo>
                  <a:cubicBezTo>
                    <a:pt x="1" y="162"/>
                    <a:pt x="138" y="408"/>
                    <a:pt x="302" y="408"/>
                  </a:cubicBezTo>
                  <a:cubicBezTo>
                    <a:pt x="353" y="408"/>
                    <a:pt x="407" y="384"/>
                    <a:pt x="454" y="325"/>
                  </a:cubicBezTo>
                  <a:lnTo>
                    <a:pt x="471" y="289"/>
                  </a:lnTo>
                  <a:cubicBezTo>
                    <a:pt x="576" y="170"/>
                    <a:pt x="443" y="1"/>
                    <a:pt x="3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8" name="Google Shape;3138;p9"/>
            <p:cNvSpPr/>
            <p:nvPr/>
          </p:nvSpPr>
          <p:spPr>
            <a:xfrm>
              <a:off x="7797110" y="-588732"/>
              <a:ext cx="1758030" cy="1844033"/>
            </a:xfrm>
            <a:custGeom>
              <a:rect b="b" l="l" r="r" t="t"/>
              <a:pathLst>
                <a:path extrusionOk="0" h="34757" w="33136">
                  <a:moveTo>
                    <a:pt x="33135" y="1"/>
                  </a:moveTo>
                  <a:lnTo>
                    <a:pt x="33135" y="1"/>
                  </a:lnTo>
                  <a:cubicBezTo>
                    <a:pt x="28236" y="215"/>
                    <a:pt x="23302" y="446"/>
                    <a:pt x="18207" y="1925"/>
                  </a:cubicBezTo>
                  <a:cubicBezTo>
                    <a:pt x="17209" y="2210"/>
                    <a:pt x="16158" y="2584"/>
                    <a:pt x="15285" y="3332"/>
                  </a:cubicBezTo>
                  <a:cubicBezTo>
                    <a:pt x="14395" y="4098"/>
                    <a:pt x="13789" y="5363"/>
                    <a:pt x="14163" y="6147"/>
                  </a:cubicBezTo>
                  <a:cubicBezTo>
                    <a:pt x="14484" y="6806"/>
                    <a:pt x="15428" y="6948"/>
                    <a:pt x="15677" y="7661"/>
                  </a:cubicBezTo>
                  <a:cubicBezTo>
                    <a:pt x="15980" y="8516"/>
                    <a:pt x="15125" y="9799"/>
                    <a:pt x="14145" y="10422"/>
                  </a:cubicBezTo>
                  <a:cubicBezTo>
                    <a:pt x="13165" y="11028"/>
                    <a:pt x="12114" y="11188"/>
                    <a:pt x="11081" y="11402"/>
                  </a:cubicBezTo>
                  <a:cubicBezTo>
                    <a:pt x="9033" y="11830"/>
                    <a:pt x="6806" y="12649"/>
                    <a:pt x="5113" y="14341"/>
                  </a:cubicBezTo>
                  <a:cubicBezTo>
                    <a:pt x="3403" y="16052"/>
                    <a:pt x="2548" y="18795"/>
                    <a:pt x="3777" y="20024"/>
                  </a:cubicBezTo>
                  <a:cubicBezTo>
                    <a:pt x="4561" y="20826"/>
                    <a:pt x="6164" y="21075"/>
                    <a:pt x="5968" y="22447"/>
                  </a:cubicBezTo>
                  <a:cubicBezTo>
                    <a:pt x="5862" y="22946"/>
                    <a:pt x="5630" y="23427"/>
                    <a:pt x="5327" y="23836"/>
                  </a:cubicBezTo>
                  <a:cubicBezTo>
                    <a:pt x="3973" y="25832"/>
                    <a:pt x="2156" y="27595"/>
                    <a:pt x="1070" y="29697"/>
                  </a:cubicBezTo>
                  <a:cubicBezTo>
                    <a:pt x="1" y="31799"/>
                    <a:pt x="90" y="34489"/>
                    <a:pt x="1978" y="34739"/>
                  </a:cubicBezTo>
                  <a:cubicBezTo>
                    <a:pt x="2070" y="34751"/>
                    <a:pt x="2164" y="34756"/>
                    <a:pt x="2258" y="34756"/>
                  </a:cubicBezTo>
                  <a:cubicBezTo>
                    <a:pt x="3727" y="34756"/>
                    <a:pt x="5405" y="33367"/>
                    <a:pt x="6610" y="31978"/>
                  </a:cubicBezTo>
                  <a:cubicBezTo>
                    <a:pt x="7411" y="31051"/>
                    <a:pt x="8142" y="30071"/>
                    <a:pt x="8783" y="29038"/>
                  </a:cubicBezTo>
                  <a:cubicBezTo>
                    <a:pt x="9104" y="28539"/>
                    <a:pt x="9424" y="28005"/>
                    <a:pt x="9905" y="27667"/>
                  </a:cubicBezTo>
                  <a:cubicBezTo>
                    <a:pt x="10216" y="27450"/>
                    <a:pt x="10528" y="27358"/>
                    <a:pt x="10825" y="27358"/>
                  </a:cubicBezTo>
                  <a:cubicBezTo>
                    <a:pt x="11482" y="27358"/>
                    <a:pt x="12063" y="27809"/>
                    <a:pt x="12382" y="28361"/>
                  </a:cubicBezTo>
                  <a:cubicBezTo>
                    <a:pt x="12845" y="29163"/>
                    <a:pt x="13130" y="30178"/>
                    <a:pt x="14003" y="30481"/>
                  </a:cubicBezTo>
                  <a:cubicBezTo>
                    <a:pt x="14153" y="30529"/>
                    <a:pt x="14316" y="30552"/>
                    <a:pt x="14486" y="30552"/>
                  </a:cubicBezTo>
                  <a:cubicBezTo>
                    <a:pt x="15321" y="30552"/>
                    <a:pt x="16342" y="30004"/>
                    <a:pt x="17067" y="29234"/>
                  </a:cubicBezTo>
                  <a:cubicBezTo>
                    <a:pt x="17940" y="28326"/>
                    <a:pt x="18474" y="27168"/>
                    <a:pt x="18866" y="26045"/>
                  </a:cubicBezTo>
                  <a:cubicBezTo>
                    <a:pt x="19400" y="24513"/>
                    <a:pt x="19703" y="22928"/>
                    <a:pt x="19757" y="21307"/>
                  </a:cubicBezTo>
                  <a:cubicBezTo>
                    <a:pt x="19775" y="20220"/>
                    <a:pt x="19846" y="18813"/>
                    <a:pt x="20897" y="18100"/>
                  </a:cubicBezTo>
                  <a:cubicBezTo>
                    <a:pt x="21250" y="17849"/>
                    <a:pt x="21596" y="17765"/>
                    <a:pt x="21941" y="17765"/>
                  </a:cubicBezTo>
                  <a:cubicBezTo>
                    <a:pt x="22662" y="17765"/>
                    <a:pt x="23377" y="18136"/>
                    <a:pt x="24139" y="18136"/>
                  </a:cubicBezTo>
                  <a:cubicBezTo>
                    <a:pt x="24151" y="18136"/>
                    <a:pt x="24163" y="18136"/>
                    <a:pt x="24175" y="18136"/>
                  </a:cubicBezTo>
                  <a:cubicBezTo>
                    <a:pt x="26010" y="18100"/>
                    <a:pt x="27738" y="15891"/>
                    <a:pt x="28789" y="13985"/>
                  </a:cubicBezTo>
                  <a:cubicBezTo>
                    <a:pt x="31122" y="9656"/>
                    <a:pt x="33135" y="1"/>
                    <a:pt x="33135"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39" name="Google Shape;3139;p9"/>
            <p:cNvSpPr/>
            <p:nvPr/>
          </p:nvSpPr>
          <p:spPr>
            <a:xfrm>
              <a:off x="7827351" y="-591544"/>
              <a:ext cx="1727789" cy="1846845"/>
            </a:xfrm>
            <a:custGeom>
              <a:rect b="b" l="l" r="r" t="t"/>
              <a:pathLst>
                <a:path extrusionOk="0" h="34810" w="32566">
                  <a:moveTo>
                    <a:pt x="30837" y="0"/>
                  </a:moveTo>
                  <a:cubicBezTo>
                    <a:pt x="27203" y="3207"/>
                    <a:pt x="1" y="33634"/>
                    <a:pt x="1" y="33634"/>
                  </a:cubicBezTo>
                  <a:cubicBezTo>
                    <a:pt x="54" y="33812"/>
                    <a:pt x="161" y="33990"/>
                    <a:pt x="268" y="34150"/>
                  </a:cubicBezTo>
                  <a:cubicBezTo>
                    <a:pt x="553" y="34507"/>
                    <a:pt x="945" y="34738"/>
                    <a:pt x="1408" y="34792"/>
                  </a:cubicBezTo>
                  <a:cubicBezTo>
                    <a:pt x="1499" y="34804"/>
                    <a:pt x="1592" y="34809"/>
                    <a:pt x="1685" y="34809"/>
                  </a:cubicBezTo>
                  <a:cubicBezTo>
                    <a:pt x="3140" y="34809"/>
                    <a:pt x="4817" y="33420"/>
                    <a:pt x="6022" y="32031"/>
                  </a:cubicBezTo>
                  <a:cubicBezTo>
                    <a:pt x="6824" y="31104"/>
                    <a:pt x="7554" y="30124"/>
                    <a:pt x="8195" y="29091"/>
                  </a:cubicBezTo>
                  <a:cubicBezTo>
                    <a:pt x="8516" y="28592"/>
                    <a:pt x="8837" y="28058"/>
                    <a:pt x="9318" y="27720"/>
                  </a:cubicBezTo>
                  <a:cubicBezTo>
                    <a:pt x="9628" y="27503"/>
                    <a:pt x="9942" y="27411"/>
                    <a:pt x="10240" y="27411"/>
                  </a:cubicBezTo>
                  <a:cubicBezTo>
                    <a:pt x="10901" y="27411"/>
                    <a:pt x="11487" y="27862"/>
                    <a:pt x="11794" y="28414"/>
                  </a:cubicBezTo>
                  <a:cubicBezTo>
                    <a:pt x="12257" y="29198"/>
                    <a:pt x="12524" y="30231"/>
                    <a:pt x="13433" y="30534"/>
                  </a:cubicBezTo>
                  <a:cubicBezTo>
                    <a:pt x="13583" y="30582"/>
                    <a:pt x="13745" y="30605"/>
                    <a:pt x="13914" y="30605"/>
                  </a:cubicBezTo>
                  <a:cubicBezTo>
                    <a:pt x="14746" y="30605"/>
                    <a:pt x="15754" y="30057"/>
                    <a:pt x="16479" y="29287"/>
                  </a:cubicBezTo>
                  <a:cubicBezTo>
                    <a:pt x="17352" y="28379"/>
                    <a:pt x="17886" y="27221"/>
                    <a:pt x="18278" y="26098"/>
                  </a:cubicBezTo>
                  <a:cubicBezTo>
                    <a:pt x="18813" y="24566"/>
                    <a:pt x="19115" y="22981"/>
                    <a:pt x="19169" y="21360"/>
                  </a:cubicBezTo>
                  <a:cubicBezTo>
                    <a:pt x="19187" y="20273"/>
                    <a:pt x="19258" y="18866"/>
                    <a:pt x="20309" y="18153"/>
                  </a:cubicBezTo>
                  <a:cubicBezTo>
                    <a:pt x="20668" y="17902"/>
                    <a:pt x="21016" y="17818"/>
                    <a:pt x="21361" y="17818"/>
                  </a:cubicBezTo>
                  <a:cubicBezTo>
                    <a:pt x="22082" y="17818"/>
                    <a:pt x="22789" y="18189"/>
                    <a:pt x="23551" y="18189"/>
                  </a:cubicBezTo>
                  <a:cubicBezTo>
                    <a:pt x="23563" y="18189"/>
                    <a:pt x="23575" y="18189"/>
                    <a:pt x="23587" y="18189"/>
                  </a:cubicBezTo>
                  <a:cubicBezTo>
                    <a:pt x="25422" y="18153"/>
                    <a:pt x="27150" y="15944"/>
                    <a:pt x="28201" y="14038"/>
                  </a:cubicBezTo>
                  <a:cubicBezTo>
                    <a:pt x="30552" y="9709"/>
                    <a:pt x="32565" y="54"/>
                    <a:pt x="32565" y="54"/>
                  </a:cubicBezTo>
                  <a:lnTo>
                    <a:pt x="3083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0" name="Google Shape;3140;p9"/>
            <p:cNvSpPr/>
            <p:nvPr/>
          </p:nvSpPr>
          <p:spPr>
            <a:xfrm>
              <a:off x="8950187" y="-532017"/>
              <a:ext cx="499088" cy="30294"/>
            </a:xfrm>
            <a:custGeom>
              <a:rect b="b" l="l" r="r" t="t"/>
              <a:pathLst>
                <a:path extrusionOk="0" h="571" w="9407">
                  <a:moveTo>
                    <a:pt x="107" y="1"/>
                  </a:moveTo>
                  <a:cubicBezTo>
                    <a:pt x="54" y="1"/>
                    <a:pt x="0" y="54"/>
                    <a:pt x="0" y="108"/>
                  </a:cubicBezTo>
                  <a:cubicBezTo>
                    <a:pt x="0" y="179"/>
                    <a:pt x="36" y="214"/>
                    <a:pt x="107" y="232"/>
                  </a:cubicBezTo>
                  <a:cubicBezTo>
                    <a:pt x="1817" y="268"/>
                    <a:pt x="3278" y="339"/>
                    <a:pt x="4685" y="393"/>
                  </a:cubicBezTo>
                  <a:cubicBezTo>
                    <a:pt x="6093" y="464"/>
                    <a:pt x="7536" y="517"/>
                    <a:pt x="9264" y="571"/>
                  </a:cubicBezTo>
                  <a:cubicBezTo>
                    <a:pt x="9406" y="571"/>
                    <a:pt x="9406" y="339"/>
                    <a:pt x="9264" y="339"/>
                  </a:cubicBezTo>
                  <a:cubicBezTo>
                    <a:pt x="7553" y="304"/>
                    <a:pt x="6093" y="232"/>
                    <a:pt x="4685" y="179"/>
                  </a:cubicBezTo>
                  <a:cubicBezTo>
                    <a:pt x="3278" y="108"/>
                    <a:pt x="1817" y="54"/>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1" name="Google Shape;3141;p9"/>
            <p:cNvSpPr/>
            <p:nvPr/>
          </p:nvSpPr>
          <p:spPr>
            <a:xfrm>
              <a:off x="8599553" y="-405377"/>
              <a:ext cx="675815" cy="52047"/>
            </a:xfrm>
            <a:custGeom>
              <a:rect b="b" l="l" r="r" t="t"/>
              <a:pathLst>
                <a:path extrusionOk="0" h="981" w="12738">
                  <a:moveTo>
                    <a:pt x="107" y="1"/>
                  </a:moveTo>
                  <a:cubicBezTo>
                    <a:pt x="53" y="1"/>
                    <a:pt x="0" y="54"/>
                    <a:pt x="0" y="108"/>
                  </a:cubicBezTo>
                  <a:cubicBezTo>
                    <a:pt x="0" y="179"/>
                    <a:pt x="53" y="232"/>
                    <a:pt x="107" y="232"/>
                  </a:cubicBezTo>
                  <a:lnTo>
                    <a:pt x="125" y="232"/>
                  </a:lnTo>
                  <a:cubicBezTo>
                    <a:pt x="1443" y="232"/>
                    <a:pt x="9816" y="749"/>
                    <a:pt x="12613" y="981"/>
                  </a:cubicBezTo>
                  <a:cubicBezTo>
                    <a:pt x="12684" y="981"/>
                    <a:pt x="12737" y="927"/>
                    <a:pt x="12737" y="874"/>
                  </a:cubicBezTo>
                  <a:cubicBezTo>
                    <a:pt x="12737" y="802"/>
                    <a:pt x="12702" y="749"/>
                    <a:pt x="12630" y="749"/>
                  </a:cubicBezTo>
                  <a:cubicBezTo>
                    <a:pt x="9834" y="517"/>
                    <a:pt x="1443" y="1"/>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2" name="Google Shape;3142;p9"/>
            <p:cNvSpPr/>
            <p:nvPr/>
          </p:nvSpPr>
          <p:spPr>
            <a:xfrm>
              <a:off x="8574936" y="-252263"/>
              <a:ext cx="533150" cy="54859"/>
            </a:xfrm>
            <a:custGeom>
              <a:rect b="b" l="l" r="r" t="t"/>
              <a:pathLst>
                <a:path extrusionOk="0" h="1034" w="10049">
                  <a:moveTo>
                    <a:pt x="126" y="1"/>
                  </a:moveTo>
                  <a:cubicBezTo>
                    <a:pt x="72" y="1"/>
                    <a:pt x="19" y="54"/>
                    <a:pt x="1" y="108"/>
                  </a:cubicBezTo>
                  <a:cubicBezTo>
                    <a:pt x="1" y="161"/>
                    <a:pt x="36" y="215"/>
                    <a:pt x="108" y="232"/>
                  </a:cubicBezTo>
                  <a:lnTo>
                    <a:pt x="1105" y="321"/>
                  </a:lnTo>
                  <a:cubicBezTo>
                    <a:pt x="4241" y="624"/>
                    <a:pt x="6717" y="874"/>
                    <a:pt x="9941" y="1034"/>
                  </a:cubicBezTo>
                  <a:cubicBezTo>
                    <a:pt x="9995" y="1034"/>
                    <a:pt x="10048" y="981"/>
                    <a:pt x="10048" y="927"/>
                  </a:cubicBezTo>
                  <a:cubicBezTo>
                    <a:pt x="10048" y="874"/>
                    <a:pt x="10012" y="820"/>
                    <a:pt x="9941" y="820"/>
                  </a:cubicBezTo>
                  <a:cubicBezTo>
                    <a:pt x="6717" y="642"/>
                    <a:pt x="4241" y="410"/>
                    <a:pt x="1123" y="108"/>
                  </a:cubicBezTo>
                  <a:lnTo>
                    <a:pt x="126" y="1"/>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3" name="Google Shape;3143;p9"/>
            <p:cNvSpPr/>
            <p:nvPr/>
          </p:nvSpPr>
          <p:spPr>
            <a:xfrm>
              <a:off x="8535252" y="-32036"/>
              <a:ext cx="382845" cy="26527"/>
            </a:xfrm>
            <a:custGeom>
              <a:rect b="b" l="l" r="r" t="t"/>
              <a:pathLst>
                <a:path extrusionOk="0" h="500" w="7216">
                  <a:moveTo>
                    <a:pt x="161" y="1"/>
                  </a:moveTo>
                  <a:cubicBezTo>
                    <a:pt x="1" y="1"/>
                    <a:pt x="1" y="232"/>
                    <a:pt x="161" y="232"/>
                  </a:cubicBezTo>
                  <a:cubicBezTo>
                    <a:pt x="1550" y="250"/>
                    <a:pt x="2602" y="303"/>
                    <a:pt x="3617" y="357"/>
                  </a:cubicBezTo>
                  <a:cubicBezTo>
                    <a:pt x="4650" y="410"/>
                    <a:pt x="5701" y="464"/>
                    <a:pt x="7109" y="499"/>
                  </a:cubicBezTo>
                  <a:cubicBezTo>
                    <a:pt x="7162" y="481"/>
                    <a:pt x="7215" y="446"/>
                    <a:pt x="7215" y="375"/>
                  </a:cubicBezTo>
                  <a:cubicBezTo>
                    <a:pt x="7215" y="321"/>
                    <a:pt x="7162" y="268"/>
                    <a:pt x="7109" y="268"/>
                  </a:cubicBezTo>
                  <a:cubicBezTo>
                    <a:pt x="5701" y="232"/>
                    <a:pt x="4650" y="179"/>
                    <a:pt x="3635" y="143"/>
                  </a:cubicBezTo>
                  <a:cubicBezTo>
                    <a:pt x="2602" y="90"/>
                    <a:pt x="1550" y="36"/>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4" name="Google Shape;3144;p9"/>
            <p:cNvSpPr/>
            <p:nvPr/>
          </p:nvSpPr>
          <p:spPr>
            <a:xfrm>
              <a:off x="8151565" y="105003"/>
              <a:ext cx="632309" cy="37881"/>
            </a:xfrm>
            <a:custGeom>
              <a:rect b="b" l="l" r="r" t="t"/>
              <a:pathLst>
                <a:path extrusionOk="0" h="714" w="11918">
                  <a:moveTo>
                    <a:pt x="125" y="1"/>
                  </a:moveTo>
                  <a:cubicBezTo>
                    <a:pt x="53" y="1"/>
                    <a:pt x="0" y="54"/>
                    <a:pt x="0" y="107"/>
                  </a:cubicBezTo>
                  <a:cubicBezTo>
                    <a:pt x="0" y="179"/>
                    <a:pt x="53" y="232"/>
                    <a:pt x="107" y="232"/>
                  </a:cubicBezTo>
                  <a:cubicBezTo>
                    <a:pt x="3581" y="428"/>
                    <a:pt x="7963" y="606"/>
                    <a:pt x="11793" y="713"/>
                  </a:cubicBezTo>
                  <a:cubicBezTo>
                    <a:pt x="11847" y="713"/>
                    <a:pt x="11900" y="660"/>
                    <a:pt x="11900" y="606"/>
                  </a:cubicBezTo>
                  <a:cubicBezTo>
                    <a:pt x="11918" y="535"/>
                    <a:pt x="11864" y="482"/>
                    <a:pt x="11793" y="482"/>
                  </a:cubicBezTo>
                  <a:cubicBezTo>
                    <a:pt x="7963" y="393"/>
                    <a:pt x="3599" y="214"/>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5" name="Google Shape;3145;p9"/>
            <p:cNvSpPr/>
            <p:nvPr/>
          </p:nvSpPr>
          <p:spPr>
            <a:xfrm>
              <a:off x="8000307" y="264642"/>
              <a:ext cx="621009" cy="64409"/>
            </a:xfrm>
            <a:custGeom>
              <a:rect b="b" l="l" r="r" t="t"/>
              <a:pathLst>
                <a:path extrusionOk="0" h="1214" w="11705">
                  <a:moveTo>
                    <a:pt x="354" y="1"/>
                  </a:moveTo>
                  <a:cubicBezTo>
                    <a:pt x="279" y="1"/>
                    <a:pt x="209" y="1"/>
                    <a:pt x="143" y="2"/>
                  </a:cubicBezTo>
                  <a:cubicBezTo>
                    <a:pt x="1" y="2"/>
                    <a:pt x="1" y="216"/>
                    <a:pt x="143" y="216"/>
                  </a:cubicBezTo>
                  <a:cubicBezTo>
                    <a:pt x="203" y="215"/>
                    <a:pt x="267" y="215"/>
                    <a:pt x="335" y="215"/>
                  </a:cubicBezTo>
                  <a:cubicBezTo>
                    <a:pt x="1715" y="215"/>
                    <a:pt x="4746" y="398"/>
                    <a:pt x="11384" y="1196"/>
                  </a:cubicBezTo>
                  <a:lnTo>
                    <a:pt x="11527" y="1214"/>
                  </a:lnTo>
                  <a:lnTo>
                    <a:pt x="11544" y="1214"/>
                  </a:lnTo>
                  <a:cubicBezTo>
                    <a:pt x="11687" y="1214"/>
                    <a:pt x="11705" y="1000"/>
                    <a:pt x="11544" y="982"/>
                  </a:cubicBezTo>
                  <a:lnTo>
                    <a:pt x="11402" y="964"/>
                  </a:lnTo>
                  <a:cubicBezTo>
                    <a:pt x="4793" y="170"/>
                    <a:pt x="1744" y="1"/>
                    <a:pt x="354"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6" name="Google Shape;3146;p9"/>
            <p:cNvSpPr/>
            <p:nvPr/>
          </p:nvSpPr>
          <p:spPr>
            <a:xfrm>
              <a:off x="7969112" y="408366"/>
              <a:ext cx="540684" cy="43558"/>
            </a:xfrm>
            <a:custGeom>
              <a:rect b="b" l="l" r="r" t="t"/>
              <a:pathLst>
                <a:path extrusionOk="0" h="821" w="10191">
                  <a:moveTo>
                    <a:pt x="126" y="1"/>
                  </a:moveTo>
                  <a:cubicBezTo>
                    <a:pt x="72" y="1"/>
                    <a:pt x="19" y="54"/>
                    <a:pt x="1" y="108"/>
                  </a:cubicBezTo>
                  <a:cubicBezTo>
                    <a:pt x="1" y="161"/>
                    <a:pt x="54" y="215"/>
                    <a:pt x="108" y="233"/>
                  </a:cubicBezTo>
                  <a:cubicBezTo>
                    <a:pt x="3403" y="482"/>
                    <a:pt x="6735" y="678"/>
                    <a:pt x="10030" y="820"/>
                  </a:cubicBezTo>
                  <a:lnTo>
                    <a:pt x="10048" y="820"/>
                  </a:lnTo>
                  <a:cubicBezTo>
                    <a:pt x="10191" y="820"/>
                    <a:pt x="10191" y="607"/>
                    <a:pt x="10048" y="607"/>
                  </a:cubicBezTo>
                  <a:cubicBezTo>
                    <a:pt x="6753" y="446"/>
                    <a:pt x="3421" y="250"/>
                    <a:pt x="12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7" name="Google Shape;3147;p9"/>
            <p:cNvSpPr/>
            <p:nvPr/>
          </p:nvSpPr>
          <p:spPr>
            <a:xfrm>
              <a:off x="8107105" y="604029"/>
              <a:ext cx="247714" cy="25573"/>
            </a:xfrm>
            <a:custGeom>
              <a:rect b="b" l="l" r="r" t="t"/>
              <a:pathLst>
                <a:path extrusionOk="0" h="482" w="4669">
                  <a:moveTo>
                    <a:pt x="161" y="1"/>
                  </a:moveTo>
                  <a:cubicBezTo>
                    <a:pt x="1" y="1"/>
                    <a:pt x="1" y="214"/>
                    <a:pt x="161" y="214"/>
                  </a:cubicBezTo>
                  <a:cubicBezTo>
                    <a:pt x="1123" y="232"/>
                    <a:pt x="1960" y="303"/>
                    <a:pt x="2762" y="357"/>
                  </a:cubicBezTo>
                  <a:cubicBezTo>
                    <a:pt x="3368" y="410"/>
                    <a:pt x="3938" y="446"/>
                    <a:pt x="4526" y="482"/>
                  </a:cubicBezTo>
                  <a:cubicBezTo>
                    <a:pt x="4668" y="482"/>
                    <a:pt x="4668" y="250"/>
                    <a:pt x="4526" y="250"/>
                  </a:cubicBezTo>
                  <a:cubicBezTo>
                    <a:pt x="3956" y="232"/>
                    <a:pt x="3385" y="179"/>
                    <a:pt x="2780" y="143"/>
                  </a:cubicBezTo>
                  <a:cubicBezTo>
                    <a:pt x="1960" y="72"/>
                    <a:pt x="1123" y="1"/>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8" name="Google Shape;3148;p9"/>
            <p:cNvSpPr/>
            <p:nvPr/>
          </p:nvSpPr>
          <p:spPr>
            <a:xfrm>
              <a:off x="8010706" y="751466"/>
              <a:ext cx="233495" cy="23663"/>
            </a:xfrm>
            <a:custGeom>
              <a:rect b="b" l="l" r="r" t="t"/>
              <a:pathLst>
                <a:path extrusionOk="0" h="446" w="4401">
                  <a:moveTo>
                    <a:pt x="4276" y="1"/>
                  </a:moveTo>
                  <a:cubicBezTo>
                    <a:pt x="3492" y="107"/>
                    <a:pt x="2637" y="125"/>
                    <a:pt x="1818" y="143"/>
                  </a:cubicBezTo>
                  <a:cubicBezTo>
                    <a:pt x="1248" y="161"/>
                    <a:pt x="660" y="179"/>
                    <a:pt x="108" y="214"/>
                  </a:cubicBezTo>
                  <a:cubicBezTo>
                    <a:pt x="54" y="214"/>
                    <a:pt x="1" y="268"/>
                    <a:pt x="1" y="339"/>
                  </a:cubicBezTo>
                  <a:cubicBezTo>
                    <a:pt x="1" y="393"/>
                    <a:pt x="54" y="446"/>
                    <a:pt x="108" y="446"/>
                  </a:cubicBezTo>
                  <a:lnTo>
                    <a:pt x="125" y="446"/>
                  </a:lnTo>
                  <a:cubicBezTo>
                    <a:pt x="678" y="410"/>
                    <a:pt x="1248" y="393"/>
                    <a:pt x="1818" y="375"/>
                  </a:cubicBezTo>
                  <a:cubicBezTo>
                    <a:pt x="2637" y="357"/>
                    <a:pt x="3510" y="321"/>
                    <a:pt x="4294" y="232"/>
                  </a:cubicBezTo>
                  <a:cubicBezTo>
                    <a:pt x="4365" y="214"/>
                    <a:pt x="4401" y="161"/>
                    <a:pt x="4401" y="107"/>
                  </a:cubicBezTo>
                  <a:cubicBezTo>
                    <a:pt x="4383" y="36"/>
                    <a:pt x="4330" y="1"/>
                    <a:pt x="427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49" name="Google Shape;3149;p9"/>
            <p:cNvSpPr/>
            <p:nvPr/>
          </p:nvSpPr>
          <p:spPr>
            <a:xfrm>
              <a:off x="7917172" y="847706"/>
              <a:ext cx="242939" cy="46529"/>
            </a:xfrm>
            <a:custGeom>
              <a:rect b="b" l="l" r="r" t="t"/>
              <a:pathLst>
                <a:path extrusionOk="0" h="877" w="4579">
                  <a:moveTo>
                    <a:pt x="4458" y="0"/>
                  </a:moveTo>
                  <a:cubicBezTo>
                    <a:pt x="4451" y="0"/>
                    <a:pt x="4443" y="1"/>
                    <a:pt x="4436" y="4"/>
                  </a:cubicBezTo>
                  <a:cubicBezTo>
                    <a:pt x="3492" y="200"/>
                    <a:pt x="2548" y="360"/>
                    <a:pt x="1603" y="449"/>
                  </a:cubicBezTo>
                  <a:cubicBezTo>
                    <a:pt x="1069" y="520"/>
                    <a:pt x="588" y="574"/>
                    <a:pt x="143" y="645"/>
                  </a:cubicBezTo>
                  <a:cubicBezTo>
                    <a:pt x="0" y="663"/>
                    <a:pt x="18" y="877"/>
                    <a:pt x="160" y="877"/>
                  </a:cubicBezTo>
                  <a:lnTo>
                    <a:pt x="178" y="859"/>
                  </a:lnTo>
                  <a:cubicBezTo>
                    <a:pt x="624" y="805"/>
                    <a:pt x="1105" y="734"/>
                    <a:pt x="1621" y="681"/>
                  </a:cubicBezTo>
                  <a:cubicBezTo>
                    <a:pt x="2619" y="556"/>
                    <a:pt x="3652" y="413"/>
                    <a:pt x="4489" y="235"/>
                  </a:cubicBezTo>
                  <a:cubicBezTo>
                    <a:pt x="4543" y="217"/>
                    <a:pt x="4578" y="146"/>
                    <a:pt x="4561" y="93"/>
                  </a:cubicBezTo>
                  <a:cubicBezTo>
                    <a:pt x="4561" y="46"/>
                    <a:pt x="4507" y="0"/>
                    <a:pt x="445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0" name="Google Shape;3150;p9"/>
            <p:cNvSpPr/>
            <p:nvPr/>
          </p:nvSpPr>
          <p:spPr>
            <a:xfrm>
              <a:off x="9412766" y="-492810"/>
              <a:ext cx="46901" cy="281245"/>
            </a:xfrm>
            <a:custGeom>
              <a:rect b="b" l="l" r="r" t="t"/>
              <a:pathLst>
                <a:path extrusionOk="0" h="5301" w="884">
                  <a:moveTo>
                    <a:pt x="123" y="1"/>
                  </a:moveTo>
                  <a:cubicBezTo>
                    <a:pt x="62" y="1"/>
                    <a:pt x="1" y="41"/>
                    <a:pt x="10" y="117"/>
                  </a:cubicBezTo>
                  <a:cubicBezTo>
                    <a:pt x="188" y="1827"/>
                    <a:pt x="260" y="2255"/>
                    <a:pt x="331" y="2664"/>
                  </a:cubicBezTo>
                  <a:cubicBezTo>
                    <a:pt x="402" y="3074"/>
                    <a:pt x="473" y="3502"/>
                    <a:pt x="651" y="5194"/>
                  </a:cubicBezTo>
                  <a:cubicBezTo>
                    <a:pt x="651" y="5247"/>
                    <a:pt x="705" y="5301"/>
                    <a:pt x="758" y="5301"/>
                  </a:cubicBezTo>
                  <a:lnTo>
                    <a:pt x="776" y="5301"/>
                  </a:lnTo>
                  <a:cubicBezTo>
                    <a:pt x="830" y="5283"/>
                    <a:pt x="883" y="5230"/>
                    <a:pt x="865" y="5176"/>
                  </a:cubicBezTo>
                  <a:cubicBezTo>
                    <a:pt x="687" y="3466"/>
                    <a:pt x="616" y="3038"/>
                    <a:pt x="545" y="2629"/>
                  </a:cubicBezTo>
                  <a:cubicBezTo>
                    <a:pt x="491" y="2219"/>
                    <a:pt x="420" y="1809"/>
                    <a:pt x="242" y="99"/>
                  </a:cubicBezTo>
                  <a:cubicBezTo>
                    <a:pt x="233" y="32"/>
                    <a:pt x="178" y="1"/>
                    <a:pt x="12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1" name="Google Shape;3151;p9"/>
            <p:cNvSpPr/>
            <p:nvPr/>
          </p:nvSpPr>
          <p:spPr>
            <a:xfrm>
              <a:off x="9276258" y="-381928"/>
              <a:ext cx="78468" cy="476593"/>
            </a:xfrm>
            <a:custGeom>
              <a:rect b="b" l="l" r="r" t="t"/>
              <a:pathLst>
                <a:path extrusionOk="0" h="8983" w="1479">
                  <a:moveTo>
                    <a:pt x="128" y="1"/>
                  </a:moveTo>
                  <a:cubicBezTo>
                    <a:pt x="121" y="1"/>
                    <a:pt x="114" y="2"/>
                    <a:pt x="107" y="4"/>
                  </a:cubicBezTo>
                  <a:cubicBezTo>
                    <a:pt x="36" y="22"/>
                    <a:pt x="0" y="75"/>
                    <a:pt x="18" y="129"/>
                  </a:cubicBezTo>
                  <a:cubicBezTo>
                    <a:pt x="463" y="2926"/>
                    <a:pt x="1158" y="7629"/>
                    <a:pt x="1247" y="8876"/>
                  </a:cubicBezTo>
                  <a:cubicBezTo>
                    <a:pt x="1247" y="8929"/>
                    <a:pt x="1301" y="8983"/>
                    <a:pt x="1354" y="8983"/>
                  </a:cubicBezTo>
                  <a:lnTo>
                    <a:pt x="1372" y="8983"/>
                  </a:lnTo>
                  <a:cubicBezTo>
                    <a:pt x="1425" y="8983"/>
                    <a:pt x="1479" y="8929"/>
                    <a:pt x="1479" y="8858"/>
                  </a:cubicBezTo>
                  <a:cubicBezTo>
                    <a:pt x="1372" y="7611"/>
                    <a:pt x="677" y="2890"/>
                    <a:pt x="232" y="93"/>
                  </a:cubicBezTo>
                  <a:cubicBezTo>
                    <a:pt x="216" y="47"/>
                    <a:pt x="174"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2" name="Google Shape;3152;p9"/>
            <p:cNvSpPr/>
            <p:nvPr/>
          </p:nvSpPr>
          <p:spPr>
            <a:xfrm>
              <a:off x="9123144" y="-242820"/>
              <a:ext cx="95499" cy="541638"/>
            </a:xfrm>
            <a:custGeom>
              <a:rect b="b" l="l" r="r" t="t"/>
              <a:pathLst>
                <a:path extrusionOk="0" h="10209" w="1800">
                  <a:moveTo>
                    <a:pt x="107" y="1"/>
                  </a:moveTo>
                  <a:cubicBezTo>
                    <a:pt x="36" y="1"/>
                    <a:pt x="0" y="72"/>
                    <a:pt x="0" y="126"/>
                  </a:cubicBezTo>
                  <a:cubicBezTo>
                    <a:pt x="446" y="3599"/>
                    <a:pt x="926" y="6468"/>
                    <a:pt x="1568" y="10102"/>
                  </a:cubicBezTo>
                  <a:cubicBezTo>
                    <a:pt x="1568" y="10155"/>
                    <a:pt x="1621" y="10209"/>
                    <a:pt x="1675" y="10209"/>
                  </a:cubicBezTo>
                  <a:lnTo>
                    <a:pt x="1693" y="10209"/>
                  </a:lnTo>
                  <a:cubicBezTo>
                    <a:pt x="1764" y="10191"/>
                    <a:pt x="1799" y="10137"/>
                    <a:pt x="1782" y="10066"/>
                  </a:cubicBezTo>
                  <a:cubicBezTo>
                    <a:pt x="1158" y="6432"/>
                    <a:pt x="677" y="3582"/>
                    <a:pt x="232" y="90"/>
                  </a:cubicBezTo>
                  <a:cubicBezTo>
                    <a:pt x="214" y="37"/>
                    <a:pt x="160" y="1"/>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3" name="Google Shape;3153;p9"/>
            <p:cNvSpPr/>
            <p:nvPr/>
          </p:nvSpPr>
          <p:spPr>
            <a:xfrm>
              <a:off x="8941646" y="-49968"/>
              <a:ext cx="59634" cy="405499"/>
            </a:xfrm>
            <a:custGeom>
              <a:rect b="b" l="l" r="r" t="t"/>
              <a:pathLst>
                <a:path extrusionOk="0" h="7643" w="1124">
                  <a:moveTo>
                    <a:pt x="108" y="0"/>
                  </a:moveTo>
                  <a:cubicBezTo>
                    <a:pt x="36" y="0"/>
                    <a:pt x="1" y="53"/>
                    <a:pt x="1" y="125"/>
                  </a:cubicBezTo>
                  <a:cubicBezTo>
                    <a:pt x="143" y="1514"/>
                    <a:pt x="286" y="2690"/>
                    <a:pt x="446" y="3830"/>
                  </a:cubicBezTo>
                  <a:cubicBezTo>
                    <a:pt x="606" y="4970"/>
                    <a:pt x="767" y="6164"/>
                    <a:pt x="892" y="7553"/>
                  </a:cubicBezTo>
                  <a:cubicBezTo>
                    <a:pt x="892" y="7607"/>
                    <a:pt x="945" y="7642"/>
                    <a:pt x="998" y="7642"/>
                  </a:cubicBezTo>
                  <a:lnTo>
                    <a:pt x="1016" y="7642"/>
                  </a:lnTo>
                  <a:cubicBezTo>
                    <a:pt x="1070" y="7642"/>
                    <a:pt x="1123" y="7589"/>
                    <a:pt x="1123" y="7518"/>
                  </a:cubicBezTo>
                  <a:cubicBezTo>
                    <a:pt x="981" y="6128"/>
                    <a:pt x="838" y="4952"/>
                    <a:pt x="678" y="3812"/>
                  </a:cubicBezTo>
                  <a:cubicBezTo>
                    <a:pt x="517" y="2672"/>
                    <a:pt x="357" y="1479"/>
                    <a:pt x="232" y="107"/>
                  </a:cubicBezTo>
                  <a:cubicBezTo>
                    <a:pt x="215" y="36"/>
                    <a:pt x="161" y="0"/>
                    <a:pt x="10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4" name="Google Shape;3154;p9"/>
            <p:cNvSpPr/>
            <p:nvPr/>
          </p:nvSpPr>
          <p:spPr>
            <a:xfrm>
              <a:off x="8799885" y="99326"/>
              <a:ext cx="55814" cy="363002"/>
            </a:xfrm>
            <a:custGeom>
              <a:rect b="b" l="l" r="r" t="t"/>
              <a:pathLst>
                <a:path extrusionOk="0" h="6842" w="1052">
                  <a:moveTo>
                    <a:pt x="108" y="1"/>
                  </a:moveTo>
                  <a:cubicBezTo>
                    <a:pt x="54" y="1"/>
                    <a:pt x="1" y="54"/>
                    <a:pt x="18" y="125"/>
                  </a:cubicBezTo>
                  <a:cubicBezTo>
                    <a:pt x="143" y="1355"/>
                    <a:pt x="339" y="2904"/>
                    <a:pt x="535" y="4383"/>
                  </a:cubicBezTo>
                  <a:cubicBezTo>
                    <a:pt x="624" y="5202"/>
                    <a:pt x="731" y="6004"/>
                    <a:pt x="820" y="6735"/>
                  </a:cubicBezTo>
                  <a:cubicBezTo>
                    <a:pt x="838" y="6806"/>
                    <a:pt x="874" y="6841"/>
                    <a:pt x="945" y="6841"/>
                  </a:cubicBezTo>
                  <a:cubicBezTo>
                    <a:pt x="1016" y="6824"/>
                    <a:pt x="1052" y="6770"/>
                    <a:pt x="1052" y="6717"/>
                  </a:cubicBezTo>
                  <a:cubicBezTo>
                    <a:pt x="963" y="5969"/>
                    <a:pt x="856" y="5167"/>
                    <a:pt x="749" y="4365"/>
                  </a:cubicBezTo>
                  <a:cubicBezTo>
                    <a:pt x="553" y="2869"/>
                    <a:pt x="357" y="1337"/>
                    <a:pt x="232" y="108"/>
                  </a:cubicBezTo>
                  <a:cubicBezTo>
                    <a:pt x="232" y="36"/>
                    <a:pt x="179" y="1"/>
                    <a:pt x="10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5" name="Google Shape;3155;p9"/>
            <p:cNvSpPr/>
            <p:nvPr/>
          </p:nvSpPr>
          <p:spPr>
            <a:xfrm>
              <a:off x="8636373" y="289047"/>
              <a:ext cx="102131" cy="619364"/>
            </a:xfrm>
            <a:custGeom>
              <a:rect b="b" l="l" r="r" t="t"/>
              <a:pathLst>
                <a:path extrusionOk="0" h="11674" w="1925">
                  <a:moveTo>
                    <a:pt x="135" y="1"/>
                  </a:moveTo>
                  <a:cubicBezTo>
                    <a:pt x="126" y="1"/>
                    <a:pt x="117" y="2"/>
                    <a:pt x="108" y="5"/>
                  </a:cubicBezTo>
                  <a:cubicBezTo>
                    <a:pt x="36" y="5"/>
                    <a:pt x="1" y="77"/>
                    <a:pt x="19" y="130"/>
                  </a:cubicBezTo>
                  <a:cubicBezTo>
                    <a:pt x="304" y="1609"/>
                    <a:pt x="1533" y="8681"/>
                    <a:pt x="1693" y="11567"/>
                  </a:cubicBezTo>
                  <a:cubicBezTo>
                    <a:pt x="1711" y="11620"/>
                    <a:pt x="1747" y="11674"/>
                    <a:pt x="1818" y="11674"/>
                  </a:cubicBezTo>
                  <a:cubicBezTo>
                    <a:pt x="1871" y="11674"/>
                    <a:pt x="1925" y="11620"/>
                    <a:pt x="1925" y="11549"/>
                  </a:cubicBezTo>
                  <a:cubicBezTo>
                    <a:pt x="1747" y="8645"/>
                    <a:pt x="517" y="1573"/>
                    <a:pt x="232" y="94"/>
                  </a:cubicBezTo>
                  <a:cubicBezTo>
                    <a:pt x="218" y="35"/>
                    <a:pt x="178" y="1"/>
                    <a:pt x="13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6" name="Google Shape;3156;p9"/>
            <p:cNvSpPr/>
            <p:nvPr/>
          </p:nvSpPr>
          <p:spPr>
            <a:xfrm>
              <a:off x="8519601" y="422160"/>
              <a:ext cx="92263" cy="599681"/>
            </a:xfrm>
            <a:custGeom>
              <a:rect b="b" l="l" r="r" t="t"/>
              <a:pathLst>
                <a:path extrusionOk="0" h="11303" w="1739">
                  <a:moveTo>
                    <a:pt x="118" y="1"/>
                  </a:moveTo>
                  <a:cubicBezTo>
                    <a:pt x="60" y="1"/>
                    <a:pt x="1" y="46"/>
                    <a:pt x="11" y="133"/>
                  </a:cubicBezTo>
                  <a:cubicBezTo>
                    <a:pt x="403" y="3429"/>
                    <a:pt x="1026" y="7989"/>
                    <a:pt x="1525" y="11213"/>
                  </a:cubicBezTo>
                  <a:cubicBezTo>
                    <a:pt x="1525" y="11267"/>
                    <a:pt x="1578" y="11302"/>
                    <a:pt x="1632" y="11302"/>
                  </a:cubicBezTo>
                  <a:lnTo>
                    <a:pt x="1650" y="11302"/>
                  </a:lnTo>
                  <a:cubicBezTo>
                    <a:pt x="1703" y="11285"/>
                    <a:pt x="1739" y="11231"/>
                    <a:pt x="1739" y="11178"/>
                  </a:cubicBezTo>
                  <a:cubicBezTo>
                    <a:pt x="1240" y="7953"/>
                    <a:pt x="634" y="3411"/>
                    <a:pt x="224" y="97"/>
                  </a:cubicBezTo>
                  <a:cubicBezTo>
                    <a:pt x="216" y="32"/>
                    <a:pt x="167" y="1"/>
                    <a:pt x="11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7" name="Google Shape;3157;p9"/>
            <p:cNvSpPr/>
            <p:nvPr/>
          </p:nvSpPr>
          <p:spPr>
            <a:xfrm>
              <a:off x="8355186" y="605992"/>
              <a:ext cx="50668" cy="263683"/>
            </a:xfrm>
            <a:custGeom>
              <a:rect b="b" l="l" r="r" t="t"/>
              <a:pathLst>
                <a:path extrusionOk="0" h="4970" w="955">
                  <a:moveTo>
                    <a:pt x="128" y="1"/>
                  </a:moveTo>
                  <a:cubicBezTo>
                    <a:pt x="64" y="1"/>
                    <a:pt x="0" y="46"/>
                    <a:pt x="10" y="124"/>
                  </a:cubicBezTo>
                  <a:cubicBezTo>
                    <a:pt x="81" y="730"/>
                    <a:pt x="188" y="1389"/>
                    <a:pt x="313" y="2083"/>
                  </a:cubicBezTo>
                  <a:cubicBezTo>
                    <a:pt x="473" y="2992"/>
                    <a:pt x="651" y="3936"/>
                    <a:pt x="723" y="4880"/>
                  </a:cubicBezTo>
                  <a:cubicBezTo>
                    <a:pt x="723" y="4934"/>
                    <a:pt x="776" y="4969"/>
                    <a:pt x="829" y="4969"/>
                  </a:cubicBezTo>
                  <a:lnTo>
                    <a:pt x="847" y="4969"/>
                  </a:lnTo>
                  <a:cubicBezTo>
                    <a:pt x="901" y="4969"/>
                    <a:pt x="954" y="4916"/>
                    <a:pt x="954" y="4845"/>
                  </a:cubicBezTo>
                  <a:cubicBezTo>
                    <a:pt x="865" y="3901"/>
                    <a:pt x="705" y="2956"/>
                    <a:pt x="544" y="2048"/>
                  </a:cubicBezTo>
                  <a:cubicBezTo>
                    <a:pt x="420" y="1353"/>
                    <a:pt x="295" y="694"/>
                    <a:pt x="242" y="106"/>
                  </a:cubicBezTo>
                  <a:cubicBezTo>
                    <a:pt x="233" y="33"/>
                    <a:pt x="181"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8" name="Google Shape;3158;p9"/>
            <p:cNvSpPr/>
            <p:nvPr/>
          </p:nvSpPr>
          <p:spPr>
            <a:xfrm>
              <a:off x="8230933" y="757143"/>
              <a:ext cx="17986" cy="212697"/>
            </a:xfrm>
            <a:custGeom>
              <a:rect b="b" l="l" r="r" t="t"/>
              <a:pathLst>
                <a:path extrusionOk="0" h="4009" w="339">
                  <a:moveTo>
                    <a:pt x="143" y="0"/>
                  </a:moveTo>
                  <a:cubicBezTo>
                    <a:pt x="72" y="0"/>
                    <a:pt x="18" y="54"/>
                    <a:pt x="18" y="107"/>
                  </a:cubicBezTo>
                  <a:cubicBezTo>
                    <a:pt x="0" y="856"/>
                    <a:pt x="0" y="1604"/>
                    <a:pt x="54" y="2334"/>
                  </a:cubicBezTo>
                  <a:cubicBezTo>
                    <a:pt x="90" y="2833"/>
                    <a:pt x="107" y="3350"/>
                    <a:pt x="107" y="3902"/>
                  </a:cubicBezTo>
                  <a:cubicBezTo>
                    <a:pt x="107" y="3955"/>
                    <a:pt x="161" y="4009"/>
                    <a:pt x="232" y="4009"/>
                  </a:cubicBezTo>
                  <a:cubicBezTo>
                    <a:pt x="285" y="4009"/>
                    <a:pt x="339" y="3955"/>
                    <a:pt x="339" y="3902"/>
                  </a:cubicBezTo>
                  <a:cubicBezTo>
                    <a:pt x="339" y="3332"/>
                    <a:pt x="303" y="2815"/>
                    <a:pt x="285" y="2316"/>
                  </a:cubicBezTo>
                  <a:cubicBezTo>
                    <a:pt x="232" y="1586"/>
                    <a:pt x="214" y="856"/>
                    <a:pt x="250" y="125"/>
                  </a:cubicBezTo>
                  <a:cubicBezTo>
                    <a:pt x="250" y="54"/>
                    <a:pt x="196" y="18"/>
                    <a:pt x="1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59" name="Google Shape;3159;p9"/>
            <p:cNvSpPr/>
            <p:nvPr/>
          </p:nvSpPr>
          <p:spPr>
            <a:xfrm>
              <a:off x="7829261" y="917844"/>
              <a:ext cx="277531" cy="274135"/>
            </a:xfrm>
            <a:custGeom>
              <a:rect b="b" l="l" r="r" t="t"/>
              <a:pathLst>
                <a:path extrusionOk="0" h="5167" w="5231">
                  <a:moveTo>
                    <a:pt x="5068" y="0"/>
                  </a:moveTo>
                  <a:cubicBezTo>
                    <a:pt x="5041" y="0"/>
                    <a:pt x="5013" y="11"/>
                    <a:pt x="4988" y="36"/>
                  </a:cubicBezTo>
                  <a:cubicBezTo>
                    <a:pt x="4258" y="784"/>
                    <a:pt x="3367" y="1657"/>
                    <a:pt x="2530" y="2494"/>
                  </a:cubicBezTo>
                  <a:cubicBezTo>
                    <a:pt x="1675" y="3349"/>
                    <a:pt x="784" y="4222"/>
                    <a:pt x="36" y="4970"/>
                  </a:cubicBezTo>
                  <a:cubicBezTo>
                    <a:pt x="0" y="5024"/>
                    <a:pt x="0" y="5095"/>
                    <a:pt x="36" y="5130"/>
                  </a:cubicBezTo>
                  <a:cubicBezTo>
                    <a:pt x="72" y="5148"/>
                    <a:pt x="89" y="5166"/>
                    <a:pt x="125" y="5166"/>
                  </a:cubicBezTo>
                  <a:cubicBezTo>
                    <a:pt x="143" y="5166"/>
                    <a:pt x="179" y="5148"/>
                    <a:pt x="196" y="5130"/>
                  </a:cubicBezTo>
                  <a:cubicBezTo>
                    <a:pt x="945" y="4382"/>
                    <a:pt x="1835" y="3509"/>
                    <a:pt x="2673" y="2654"/>
                  </a:cubicBezTo>
                  <a:cubicBezTo>
                    <a:pt x="3528" y="1817"/>
                    <a:pt x="4401" y="944"/>
                    <a:pt x="5149" y="196"/>
                  </a:cubicBezTo>
                  <a:cubicBezTo>
                    <a:pt x="5231" y="114"/>
                    <a:pt x="5155" y="0"/>
                    <a:pt x="506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0" name="Google Shape;3160;p9"/>
            <p:cNvSpPr/>
            <p:nvPr/>
          </p:nvSpPr>
          <p:spPr>
            <a:xfrm>
              <a:off x="8012616" y="901821"/>
              <a:ext cx="109877" cy="314722"/>
            </a:xfrm>
            <a:custGeom>
              <a:rect b="b" l="l" r="r" t="t"/>
              <a:pathLst>
                <a:path extrusionOk="0" h="5932" w="2071">
                  <a:moveTo>
                    <a:pt x="1948" y="0"/>
                  </a:moveTo>
                  <a:cubicBezTo>
                    <a:pt x="1907" y="0"/>
                    <a:pt x="1863" y="22"/>
                    <a:pt x="1835" y="70"/>
                  </a:cubicBezTo>
                  <a:cubicBezTo>
                    <a:pt x="1425" y="1264"/>
                    <a:pt x="642" y="3598"/>
                    <a:pt x="18" y="5789"/>
                  </a:cubicBezTo>
                  <a:cubicBezTo>
                    <a:pt x="0" y="5842"/>
                    <a:pt x="18" y="5913"/>
                    <a:pt x="89" y="5931"/>
                  </a:cubicBezTo>
                  <a:lnTo>
                    <a:pt x="125" y="5931"/>
                  </a:lnTo>
                  <a:cubicBezTo>
                    <a:pt x="161" y="5931"/>
                    <a:pt x="214" y="5896"/>
                    <a:pt x="232" y="5860"/>
                  </a:cubicBezTo>
                  <a:cubicBezTo>
                    <a:pt x="855" y="3669"/>
                    <a:pt x="1639" y="1335"/>
                    <a:pt x="2049" y="142"/>
                  </a:cubicBezTo>
                  <a:cubicBezTo>
                    <a:pt x="2071" y="54"/>
                    <a:pt x="2012" y="0"/>
                    <a:pt x="194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1" name="Google Shape;3161;p9"/>
            <p:cNvSpPr/>
            <p:nvPr/>
          </p:nvSpPr>
          <p:spPr>
            <a:xfrm>
              <a:off x="8145888" y="852375"/>
              <a:ext cx="24618" cy="243151"/>
            </a:xfrm>
            <a:custGeom>
              <a:rect b="b" l="l" r="r" t="t"/>
              <a:pathLst>
                <a:path extrusionOk="0" h="4583" w="464">
                  <a:moveTo>
                    <a:pt x="142" y="0"/>
                  </a:moveTo>
                  <a:cubicBezTo>
                    <a:pt x="131" y="0"/>
                    <a:pt x="119" y="2"/>
                    <a:pt x="107" y="5"/>
                  </a:cubicBezTo>
                  <a:cubicBezTo>
                    <a:pt x="54" y="5"/>
                    <a:pt x="0" y="76"/>
                    <a:pt x="18" y="129"/>
                  </a:cubicBezTo>
                  <a:cubicBezTo>
                    <a:pt x="232" y="1109"/>
                    <a:pt x="160" y="2998"/>
                    <a:pt x="0" y="4458"/>
                  </a:cubicBezTo>
                  <a:cubicBezTo>
                    <a:pt x="0" y="4512"/>
                    <a:pt x="36" y="4565"/>
                    <a:pt x="107" y="4583"/>
                  </a:cubicBezTo>
                  <a:cubicBezTo>
                    <a:pt x="178" y="4583"/>
                    <a:pt x="214" y="4530"/>
                    <a:pt x="232" y="4476"/>
                  </a:cubicBezTo>
                  <a:cubicBezTo>
                    <a:pt x="374" y="3122"/>
                    <a:pt x="463" y="1145"/>
                    <a:pt x="250" y="94"/>
                  </a:cubicBezTo>
                  <a:cubicBezTo>
                    <a:pt x="235" y="35"/>
                    <a:pt x="196" y="0"/>
                    <a:pt x="14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2" name="Google Shape;3162;p9"/>
            <p:cNvSpPr/>
            <p:nvPr/>
          </p:nvSpPr>
          <p:spPr>
            <a:xfrm>
              <a:off x="8081586" y="-725506"/>
              <a:ext cx="1644864" cy="1663274"/>
            </a:xfrm>
            <a:custGeom>
              <a:rect b="b" l="l" r="r" t="t"/>
              <a:pathLst>
                <a:path extrusionOk="0" h="31350" w="31003">
                  <a:moveTo>
                    <a:pt x="30730" y="1"/>
                  </a:moveTo>
                  <a:cubicBezTo>
                    <a:pt x="30696" y="1"/>
                    <a:pt x="30660" y="10"/>
                    <a:pt x="30624" y="31"/>
                  </a:cubicBezTo>
                  <a:cubicBezTo>
                    <a:pt x="30570" y="67"/>
                    <a:pt x="23854" y="4770"/>
                    <a:pt x="18243" y="10506"/>
                  </a:cubicBezTo>
                  <a:cubicBezTo>
                    <a:pt x="11242" y="17650"/>
                    <a:pt x="215" y="30904"/>
                    <a:pt x="108" y="31028"/>
                  </a:cubicBezTo>
                  <a:cubicBezTo>
                    <a:pt x="1" y="31153"/>
                    <a:pt x="90" y="31349"/>
                    <a:pt x="268" y="31349"/>
                  </a:cubicBezTo>
                  <a:cubicBezTo>
                    <a:pt x="321" y="31349"/>
                    <a:pt x="375" y="31331"/>
                    <a:pt x="411" y="31278"/>
                  </a:cubicBezTo>
                  <a:cubicBezTo>
                    <a:pt x="517" y="31153"/>
                    <a:pt x="11527" y="17899"/>
                    <a:pt x="18510" y="10773"/>
                  </a:cubicBezTo>
                  <a:cubicBezTo>
                    <a:pt x="24104" y="5073"/>
                    <a:pt x="30784" y="388"/>
                    <a:pt x="30855" y="352"/>
                  </a:cubicBezTo>
                  <a:cubicBezTo>
                    <a:pt x="31003" y="219"/>
                    <a:pt x="30894" y="1"/>
                    <a:pt x="307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3" name="Google Shape;3163;p9"/>
            <p:cNvSpPr/>
            <p:nvPr/>
          </p:nvSpPr>
          <p:spPr>
            <a:xfrm>
              <a:off x="9459612" y="-767471"/>
              <a:ext cx="322309" cy="247820"/>
            </a:xfrm>
            <a:custGeom>
              <a:rect b="b" l="l" r="r" t="t"/>
              <a:pathLst>
                <a:path extrusionOk="0" h="4671" w="6075">
                  <a:moveTo>
                    <a:pt x="5719" y="1"/>
                  </a:moveTo>
                  <a:cubicBezTo>
                    <a:pt x="5225" y="1"/>
                    <a:pt x="0" y="4670"/>
                    <a:pt x="0" y="4670"/>
                  </a:cubicBezTo>
                  <a:lnTo>
                    <a:pt x="6039" y="430"/>
                  </a:lnTo>
                  <a:cubicBezTo>
                    <a:pt x="6075" y="235"/>
                    <a:pt x="5950" y="39"/>
                    <a:pt x="5736" y="3"/>
                  </a:cubicBezTo>
                  <a:cubicBezTo>
                    <a:pt x="5731" y="1"/>
                    <a:pt x="5726" y="1"/>
                    <a:pt x="57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4" name="Google Shape;3164;p9"/>
            <p:cNvSpPr/>
            <p:nvPr/>
          </p:nvSpPr>
          <p:spPr>
            <a:xfrm>
              <a:off x="9171317" y="-743703"/>
              <a:ext cx="633318" cy="994357"/>
            </a:xfrm>
            <a:custGeom>
              <a:rect b="b" l="l" r="r" t="t"/>
              <a:pathLst>
                <a:path extrusionOk="0" h="18742" w="11937">
                  <a:moveTo>
                    <a:pt x="8801" y="0"/>
                  </a:moveTo>
                  <a:lnTo>
                    <a:pt x="8231" y="18"/>
                  </a:lnTo>
                  <a:cubicBezTo>
                    <a:pt x="7839" y="2423"/>
                    <a:pt x="5755" y="3492"/>
                    <a:pt x="5755" y="3492"/>
                  </a:cubicBezTo>
                  <a:cubicBezTo>
                    <a:pt x="1533" y="5184"/>
                    <a:pt x="1070" y="6912"/>
                    <a:pt x="1016" y="7803"/>
                  </a:cubicBezTo>
                  <a:cubicBezTo>
                    <a:pt x="927" y="9086"/>
                    <a:pt x="2459" y="9175"/>
                    <a:pt x="2459" y="9175"/>
                  </a:cubicBezTo>
                  <a:cubicBezTo>
                    <a:pt x="268" y="11134"/>
                    <a:pt x="1" y="12559"/>
                    <a:pt x="464" y="13272"/>
                  </a:cubicBezTo>
                  <a:cubicBezTo>
                    <a:pt x="856" y="13878"/>
                    <a:pt x="1497" y="14287"/>
                    <a:pt x="2210" y="14412"/>
                  </a:cubicBezTo>
                  <a:cubicBezTo>
                    <a:pt x="1368" y="15415"/>
                    <a:pt x="1629" y="18741"/>
                    <a:pt x="3327" y="18741"/>
                  </a:cubicBezTo>
                  <a:cubicBezTo>
                    <a:pt x="3498" y="18741"/>
                    <a:pt x="3683" y="18708"/>
                    <a:pt x="3884" y="18634"/>
                  </a:cubicBezTo>
                  <a:cubicBezTo>
                    <a:pt x="6093" y="17832"/>
                    <a:pt x="6164" y="14572"/>
                    <a:pt x="6164" y="14572"/>
                  </a:cubicBezTo>
                  <a:cubicBezTo>
                    <a:pt x="6262" y="14578"/>
                    <a:pt x="6357" y="14580"/>
                    <a:pt x="6450" y="14580"/>
                  </a:cubicBezTo>
                  <a:cubicBezTo>
                    <a:pt x="7653" y="14580"/>
                    <a:pt x="8502" y="14140"/>
                    <a:pt x="8783" y="12934"/>
                  </a:cubicBezTo>
                  <a:cubicBezTo>
                    <a:pt x="9318" y="10707"/>
                    <a:pt x="8498" y="9567"/>
                    <a:pt x="8498" y="9424"/>
                  </a:cubicBezTo>
                  <a:cubicBezTo>
                    <a:pt x="11936" y="8035"/>
                    <a:pt x="9496" y="5149"/>
                    <a:pt x="8854" y="3260"/>
                  </a:cubicBezTo>
                  <a:cubicBezTo>
                    <a:pt x="8213" y="1354"/>
                    <a:pt x="8801" y="0"/>
                    <a:pt x="880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5" name="Google Shape;3165;p9"/>
            <p:cNvSpPr/>
            <p:nvPr/>
          </p:nvSpPr>
          <p:spPr>
            <a:xfrm>
              <a:off x="9377379" y="-752033"/>
              <a:ext cx="254293" cy="819328"/>
            </a:xfrm>
            <a:custGeom>
              <a:rect b="b" l="l" r="r" t="t"/>
              <a:pathLst>
                <a:path extrusionOk="0" h="15443" w="4793">
                  <a:moveTo>
                    <a:pt x="4659" y="0"/>
                  </a:moveTo>
                  <a:cubicBezTo>
                    <a:pt x="4621" y="0"/>
                    <a:pt x="4586" y="30"/>
                    <a:pt x="4561" y="68"/>
                  </a:cubicBezTo>
                  <a:cubicBezTo>
                    <a:pt x="4543" y="157"/>
                    <a:pt x="1924" y="7889"/>
                    <a:pt x="18" y="15317"/>
                  </a:cubicBezTo>
                  <a:cubicBezTo>
                    <a:pt x="0" y="15371"/>
                    <a:pt x="36" y="15424"/>
                    <a:pt x="107" y="15442"/>
                  </a:cubicBezTo>
                  <a:lnTo>
                    <a:pt x="125" y="15442"/>
                  </a:lnTo>
                  <a:cubicBezTo>
                    <a:pt x="178" y="15442"/>
                    <a:pt x="214" y="15406"/>
                    <a:pt x="232" y="15371"/>
                  </a:cubicBezTo>
                  <a:cubicBezTo>
                    <a:pt x="2138" y="7942"/>
                    <a:pt x="4739" y="211"/>
                    <a:pt x="4774" y="139"/>
                  </a:cubicBezTo>
                  <a:cubicBezTo>
                    <a:pt x="4792" y="86"/>
                    <a:pt x="4757" y="33"/>
                    <a:pt x="4703" y="15"/>
                  </a:cubicBezTo>
                  <a:cubicBezTo>
                    <a:pt x="4688" y="5"/>
                    <a:pt x="4673" y="0"/>
                    <a:pt x="465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6" name="Google Shape;3166;p9"/>
            <p:cNvSpPr/>
            <p:nvPr/>
          </p:nvSpPr>
          <p:spPr>
            <a:xfrm>
              <a:off x="9462371" y="-523476"/>
              <a:ext cx="140914" cy="109665"/>
            </a:xfrm>
            <a:custGeom>
              <a:rect b="b" l="l" r="r" t="t"/>
              <a:pathLst>
                <a:path extrusionOk="0" h="2067" w="2656">
                  <a:moveTo>
                    <a:pt x="1747" y="0"/>
                  </a:moveTo>
                  <a:cubicBezTo>
                    <a:pt x="1712" y="0"/>
                    <a:pt x="1676" y="0"/>
                    <a:pt x="1640" y="36"/>
                  </a:cubicBezTo>
                  <a:lnTo>
                    <a:pt x="73" y="1532"/>
                  </a:lnTo>
                  <a:cubicBezTo>
                    <a:pt x="1" y="1604"/>
                    <a:pt x="69" y="1712"/>
                    <a:pt x="154" y="1712"/>
                  </a:cubicBezTo>
                  <a:cubicBezTo>
                    <a:pt x="174" y="1712"/>
                    <a:pt x="195" y="1706"/>
                    <a:pt x="215" y="1692"/>
                  </a:cubicBezTo>
                  <a:lnTo>
                    <a:pt x="1676" y="285"/>
                  </a:lnTo>
                  <a:lnTo>
                    <a:pt x="2424" y="1995"/>
                  </a:lnTo>
                  <a:cubicBezTo>
                    <a:pt x="2442" y="2049"/>
                    <a:pt x="2478" y="2067"/>
                    <a:pt x="2531" y="2067"/>
                  </a:cubicBezTo>
                  <a:cubicBezTo>
                    <a:pt x="2602" y="2067"/>
                    <a:pt x="2656" y="1995"/>
                    <a:pt x="2620" y="1924"/>
                  </a:cubicBezTo>
                  <a:lnTo>
                    <a:pt x="1819" y="71"/>
                  </a:lnTo>
                  <a:cubicBezTo>
                    <a:pt x="1801" y="36"/>
                    <a:pt x="1783" y="0"/>
                    <a:pt x="17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7" name="Google Shape;3167;p9"/>
            <p:cNvSpPr/>
            <p:nvPr/>
          </p:nvSpPr>
          <p:spPr>
            <a:xfrm>
              <a:off x="9408574" y="-346222"/>
              <a:ext cx="131417" cy="101600"/>
            </a:xfrm>
            <a:custGeom>
              <a:rect b="b" l="l" r="r" t="t"/>
              <a:pathLst>
                <a:path extrusionOk="0" h="1915" w="2477">
                  <a:moveTo>
                    <a:pt x="1665" y="0"/>
                  </a:moveTo>
                  <a:cubicBezTo>
                    <a:pt x="1643" y="0"/>
                    <a:pt x="1621" y="8"/>
                    <a:pt x="1603" y="26"/>
                  </a:cubicBezTo>
                  <a:lnTo>
                    <a:pt x="54" y="1469"/>
                  </a:lnTo>
                  <a:cubicBezTo>
                    <a:pt x="0" y="1522"/>
                    <a:pt x="0" y="1576"/>
                    <a:pt x="54" y="1629"/>
                  </a:cubicBezTo>
                  <a:cubicBezTo>
                    <a:pt x="71" y="1647"/>
                    <a:pt x="98" y="1656"/>
                    <a:pt x="125" y="1656"/>
                  </a:cubicBezTo>
                  <a:cubicBezTo>
                    <a:pt x="151" y="1656"/>
                    <a:pt x="178" y="1647"/>
                    <a:pt x="196" y="1629"/>
                  </a:cubicBezTo>
                  <a:lnTo>
                    <a:pt x="1639" y="293"/>
                  </a:lnTo>
                  <a:lnTo>
                    <a:pt x="2245" y="1843"/>
                  </a:lnTo>
                  <a:cubicBezTo>
                    <a:pt x="2262" y="1896"/>
                    <a:pt x="2316" y="1914"/>
                    <a:pt x="2352" y="1914"/>
                  </a:cubicBezTo>
                  <a:lnTo>
                    <a:pt x="2387" y="1914"/>
                  </a:lnTo>
                  <a:cubicBezTo>
                    <a:pt x="2441" y="1896"/>
                    <a:pt x="2476" y="1825"/>
                    <a:pt x="2441" y="1772"/>
                  </a:cubicBezTo>
                  <a:lnTo>
                    <a:pt x="1782" y="79"/>
                  </a:lnTo>
                  <a:cubicBezTo>
                    <a:pt x="1758" y="32"/>
                    <a:pt x="1710" y="0"/>
                    <a:pt x="1665"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8" name="Google Shape;3168;p9"/>
            <p:cNvSpPr/>
            <p:nvPr/>
          </p:nvSpPr>
          <p:spPr>
            <a:xfrm>
              <a:off x="9365442" y="-177563"/>
              <a:ext cx="132001" cy="102131"/>
            </a:xfrm>
            <a:custGeom>
              <a:rect b="b" l="l" r="r" t="t"/>
              <a:pathLst>
                <a:path extrusionOk="0" h="1925" w="2488">
                  <a:moveTo>
                    <a:pt x="1543" y="0"/>
                  </a:moveTo>
                  <a:cubicBezTo>
                    <a:pt x="1508" y="0"/>
                    <a:pt x="1472" y="0"/>
                    <a:pt x="1454" y="36"/>
                  </a:cubicBezTo>
                  <a:lnTo>
                    <a:pt x="83" y="1514"/>
                  </a:lnTo>
                  <a:cubicBezTo>
                    <a:pt x="1" y="1582"/>
                    <a:pt x="76" y="1692"/>
                    <a:pt x="155" y="1692"/>
                  </a:cubicBezTo>
                  <a:cubicBezTo>
                    <a:pt x="179" y="1692"/>
                    <a:pt x="204" y="1682"/>
                    <a:pt x="225" y="1657"/>
                  </a:cubicBezTo>
                  <a:lnTo>
                    <a:pt x="1508" y="285"/>
                  </a:lnTo>
                  <a:lnTo>
                    <a:pt x="2274" y="1871"/>
                  </a:lnTo>
                  <a:cubicBezTo>
                    <a:pt x="2292" y="1906"/>
                    <a:pt x="2327" y="1924"/>
                    <a:pt x="2363" y="1924"/>
                  </a:cubicBezTo>
                  <a:lnTo>
                    <a:pt x="2416" y="1924"/>
                  </a:lnTo>
                  <a:cubicBezTo>
                    <a:pt x="2470" y="1888"/>
                    <a:pt x="2488" y="1835"/>
                    <a:pt x="2452" y="1782"/>
                  </a:cubicBezTo>
                  <a:lnTo>
                    <a:pt x="1633" y="54"/>
                  </a:lnTo>
                  <a:cubicBezTo>
                    <a:pt x="1615" y="36"/>
                    <a:pt x="1579" y="0"/>
                    <a:pt x="15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69" name="Google Shape;3169;p9"/>
            <p:cNvSpPr/>
            <p:nvPr/>
          </p:nvSpPr>
          <p:spPr>
            <a:xfrm>
              <a:off x="9304588" y="-356196"/>
              <a:ext cx="32204" cy="23663"/>
            </a:xfrm>
            <a:custGeom>
              <a:rect b="b" l="l" r="r" t="t"/>
              <a:pathLst>
                <a:path extrusionOk="0" h="446" w="607">
                  <a:moveTo>
                    <a:pt x="321" y="0"/>
                  </a:moveTo>
                  <a:cubicBezTo>
                    <a:pt x="36" y="0"/>
                    <a:pt x="0" y="446"/>
                    <a:pt x="286"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0" name="Google Shape;3170;p9"/>
            <p:cNvSpPr/>
            <p:nvPr/>
          </p:nvSpPr>
          <p:spPr>
            <a:xfrm>
              <a:off x="9372657" y="-411054"/>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1" name="Google Shape;3171;p9"/>
            <p:cNvSpPr/>
            <p:nvPr/>
          </p:nvSpPr>
          <p:spPr>
            <a:xfrm>
              <a:off x="9328198" y="-209714"/>
              <a:ext cx="32204" cy="23663"/>
            </a:xfrm>
            <a:custGeom>
              <a:rect b="b" l="l" r="r" t="t"/>
              <a:pathLst>
                <a:path extrusionOk="0" h="446" w="607">
                  <a:moveTo>
                    <a:pt x="322" y="0"/>
                  </a:moveTo>
                  <a:cubicBezTo>
                    <a:pt x="36" y="0"/>
                    <a:pt x="1" y="446"/>
                    <a:pt x="286" y="446"/>
                  </a:cubicBezTo>
                  <a:cubicBezTo>
                    <a:pt x="571" y="446"/>
                    <a:pt x="607" y="0"/>
                    <a:pt x="3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2" name="Google Shape;3172;p9"/>
            <p:cNvSpPr/>
            <p:nvPr/>
          </p:nvSpPr>
          <p:spPr>
            <a:xfrm>
              <a:off x="9239385" y="-100104"/>
              <a:ext cx="32151" cy="23716"/>
            </a:xfrm>
            <a:custGeom>
              <a:rect b="b" l="l" r="r" t="t"/>
              <a:pathLst>
                <a:path extrusionOk="0" h="447" w="606">
                  <a:moveTo>
                    <a:pt x="321" y="1"/>
                  </a:moveTo>
                  <a:cubicBezTo>
                    <a:pt x="54"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3" name="Google Shape;3173;p9"/>
            <p:cNvSpPr/>
            <p:nvPr/>
          </p:nvSpPr>
          <p:spPr>
            <a:xfrm>
              <a:off x="9311220" y="-15006"/>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4" name="Google Shape;3174;p9"/>
            <p:cNvSpPr/>
            <p:nvPr/>
          </p:nvSpPr>
          <p:spPr>
            <a:xfrm>
              <a:off x="9311220" y="145642"/>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5" name="Google Shape;3175;p9"/>
            <p:cNvSpPr/>
            <p:nvPr/>
          </p:nvSpPr>
          <p:spPr>
            <a:xfrm>
              <a:off x="9406665" y="114446"/>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6" name="Google Shape;3176;p9"/>
            <p:cNvSpPr/>
            <p:nvPr/>
          </p:nvSpPr>
          <p:spPr>
            <a:xfrm>
              <a:off x="9437860" y="-32036"/>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7" name="Google Shape;3177;p9"/>
            <p:cNvSpPr/>
            <p:nvPr/>
          </p:nvSpPr>
          <p:spPr>
            <a:xfrm>
              <a:off x="9577711" y="-42435"/>
              <a:ext cx="32204" cy="23663"/>
            </a:xfrm>
            <a:custGeom>
              <a:rect b="b" l="l" r="r" t="t"/>
              <a:pathLst>
                <a:path extrusionOk="0" h="446" w="607">
                  <a:moveTo>
                    <a:pt x="321" y="1"/>
                  </a:moveTo>
                  <a:cubicBezTo>
                    <a:pt x="36" y="1"/>
                    <a:pt x="1" y="446"/>
                    <a:pt x="286" y="446"/>
                  </a:cubicBezTo>
                  <a:cubicBezTo>
                    <a:pt x="553" y="446"/>
                    <a:pt x="607"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8" name="Google Shape;3178;p9"/>
            <p:cNvSpPr/>
            <p:nvPr/>
          </p:nvSpPr>
          <p:spPr>
            <a:xfrm>
              <a:off x="9522906" y="-195549"/>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79" name="Google Shape;3179;p9"/>
            <p:cNvSpPr/>
            <p:nvPr/>
          </p:nvSpPr>
          <p:spPr>
            <a:xfrm>
              <a:off x="9601373" y="-322189"/>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0" name="Google Shape;3180;p9"/>
            <p:cNvSpPr/>
            <p:nvPr/>
          </p:nvSpPr>
          <p:spPr>
            <a:xfrm>
              <a:off x="9635381" y="-411054"/>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1" name="Google Shape;3181;p9"/>
            <p:cNvSpPr/>
            <p:nvPr/>
          </p:nvSpPr>
          <p:spPr>
            <a:xfrm>
              <a:off x="9580576" y="-537694"/>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2" name="Google Shape;3182;p9"/>
            <p:cNvSpPr/>
            <p:nvPr/>
          </p:nvSpPr>
          <p:spPr>
            <a:xfrm>
              <a:off x="9444492" y="-523476"/>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3" name="Google Shape;3183;p9"/>
            <p:cNvSpPr/>
            <p:nvPr/>
          </p:nvSpPr>
          <p:spPr>
            <a:xfrm>
              <a:off x="9280024" y="-434663"/>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4" name="Google Shape;3184;p9"/>
            <p:cNvSpPr/>
            <p:nvPr/>
          </p:nvSpPr>
          <p:spPr>
            <a:xfrm>
              <a:off x="8594407" y="-787154"/>
              <a:ext cx="1058076" cy="525987"/>
            </a:xfrm>
            <a:custGeom>
              <a:rect b="b" l="l" r="r" t="t"/>
              <a:pathLst>
                <a:path extrusionOk="0" h="9914" w="19943">
                  <a:moveTo>
                    <a:pt x="10667" y="0"/>
                  </a:moveTo>
                  <a:cubicBezTo>
                    <a:pt x="9904" y="0"/>
                    <a:pt x="9404" y="229"/>
                    <a:pt x="9075" y="427"/>
                  </a:cubicBezTo>
                  <a:cubicBezTo>
                    <a:pt x="7989" y="1104"/>
                    <a:pt x="8790" y="2405"/>
                    <a:pt x="8790" y="2405"/>
                  </a:cubicBezTo>
                  <a:cubicBezTo>
                    <a:pt x="7922" y="2200"/>
                    <a:pt x="7196" y="2112"/>
                    <a:pt x="6597" y="2112"/>
                  </a:cubicBezTo>
                  <a:cubicBezTo>
                    <a:pt x="5216" y="2112"/>
                    <a:pt x="4507" y="2576"/>
                    <a:pt x="4283" y="3135"/>
                  </a:cubicBezTo>
                  <a:cubicBezTo>
                    <a:pt x="4016" y="3812"/>
                    <a:pt x="4052" y="4560"/>
                    <a:pt x="4355" y="5219"/>
                  </a:cubicBezTo>
                  <a:cubicBezTo>
                    <a:pt x="4321" y="5217"/>
                    <a:pt x="4287" y="5215"/>
                    <a:pt x="4252" y="5215"/>
                  </a:cubicBezTo>
                  <a:cubicBezTo>
                    <a:pt x="2793" y="5215"/>
                    <a:pt x="0" y="7709"/>
                    <a:pt x="1896" y="9014"/>
                  </a:cubicBezTo>
                  <a:cubicBezTo>
                    <a:pt x="2413" y="9373"/>
                    <a:pt x="2987" y="9504"/>
                    <a:pt x="3550" y="9504"/>
                  </a:cubicBezTo>
                  <a:cubicBezTo>
                    <a:pt x="5080" y="9504"/>
                    <a:pt x="6528" y="8533"/>
                    <a:pt x="6528" y="8533"/>
                  </a:cubicBezTo>
                  <a:cubicBezTo>
                    <a:pt x="7059" y="9397"/>
                    <a:pt x="7690" y="9913"/>
                    <a:pt x="8486" y="9913"/>
                  </a:cubicBezTo>
                  <a:cubicBezTo>
                    <a:pt x="8757" y="9913"/>
                    <a:pt x="9048" y="9853"/>
                    <a:pt x="9360" y="9726"/>
                  </a:cubicBezTo>
                  <a:cubicBezTo>
                    <a:pt x="11498" y="8871"/>
                    <a:pt x="11961" y="7553"/>
                    <a:pt x="12068" y="7464"/>
                  </a:cubicBezTo>
                  <a:cubicBezTo>
                    <a:pt x="12711" y="7879"/>
                    <a:pt x="13261" y="8052"/>
                    <a:pt x="13740" y="8052"/>
                  </a:cubicBezTo>
                  <a:cubicBezTo>
                    <a:pt x="15585" y="8052"/>
                    <a:pt x="16372" y="5477"/>
                    <a:pt x="17306" y="4204"/>
                  </a:cubicBezTo>
                  <a:cubicBezTo>
                    <a:pt x="18499" y="2583"/>
                    <a:pt x="19942" y="2262"/>
                    <a:pt x="19942" y="2262"/>
                  </a:cubicBezTo>
                  <a:lnTo>
                    <a:pt x="19604" y="1817"/>
                  </a:lnTo>
                  <a:cubicBezTo>
                    <a:pt x="18873" y="2179"/>
                    <a:pt x="18155" y="2300"/>
                    <a:pt x="17521" y="2300"/>
                  </a:cubicBezTo>
                  <a:cubicBezTo>
                    <a:pt x="16255" y="2300"/>
                    <a:pt x="15328" y="1817"/>
                    <a:pt x="15328" y="1817"/>
                  </a:cubicBezTo>
                  <a:cubicBezTo>
                    <a:pt x="13163" y="404"/>
                    <a:pt x="11682" y="0"/>
                    <a:pt x="106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5" name="Google Shape;3185;p9"/>
            <p:cNvSpPr/>
            <p:nvPr/>
          </p:nvSpPr>
          <p:spPr>
            <a:xfrm>
              <a:off x="8841480" y="-684389"/>
              <a:ext cx="813280" cy="280979"/>
            </a:xfrm>
            <a:custGeom>
              <a:rect b="b" l="l" r="r" t="t"/>
              <a:pathLst>
                <a:path extrusionOk="0" h="5296" w="15329">
                  <a:moveTo>
                    <a:pt x="15190" y="0"/>
                  </a:moveTo>
                  <a:cubicBezTo>
                    <a:pt x="15181" y="0"/>
                    <a:pt x="15171" y="2"/>
                    <a:pt x="15160" y="5"/>
                  </a:cubicBezTo>
                  <a:cubicBezTo>
                    <a:pt x="15071" y="22"/>
                    <a:pt x="7251" y="2356"/>
                    <a:pt x="90" y="5082"/>
                  </a:cubicBezTo>
                  <a:cubicBezTo>
                    <a:pt x="36" y="5100"/>
                    <a:pt x="0" y="5171"/>
                    <a:pt x="18" y="5224"/>
                  </a:cubicBezTo>
                  <a:cubicBezTo>
                    <a:pt x="36" y="5260"/>
                    <a:pt x="72" y="5295"/>
                    <a:pt x="125" y="5295"/>
                  </a:cubicBezTo>
                  <a:cubicBezTo>
                    <a:pt x="143" y="5295"/>
                    <a:pt x="143" y="5278"/>
                    <a:pt x="161" y="5278"/>
                  </a:cubicBezTo>
                  <a:cubicBezTo>
                    <a:pt x="7322" y="2552"/>
                    <a:pt x="15143" y="236"/>
                    <a:pt x="15214" y="201"/>
                  </a:cubicBezTo>
                  <a:cubicBezTo>
                    <a:pt x="15328" y="168"/>
                    <a:pt x="15293" y="0"/>
                    <a:pt x="151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6" name="Google Shape;3186;p9"/>
            <p:cNvSpPr/>
            <p:nvPr/>
          </p:nvSpPr>
          <p:spPr>
            <a:xfrm>
              <a:off x="9299867" y="-633351"/>
              <a:ext cx="124785" cy="125051"/>
            </a:xfrm>
            <a:custGeom>
              <a:rect b="b" l="l" r="r" t="t"/>
              <a:pathLst>
                <a:path extrusionOk="0" h="2357" w="2352">
                  <a:moveTo>
                    <a:pt x="98" y="0"/>
                  </a:moveTo>
                  <a:cubicBezTo>
                    <a:pt x="54" y="0"/>
                    <a:pt x="15" y="35"/>
                    <a:pt x="0" y="94"/>
                  </a:cubicBezTo>
                  <a:cubicBezTo>
                    <a:pt x="0" y="147"/>
                    <a:pt x="36" y="201"/>
                    <a:pt x="89" y="218"/>
                  </a:cubicBezTo>
                  <a:lnTo>
                    <a:pt x="2085" y="610"/>
                  </a:lnTo>
                  <a:lnTo>
                    <a:pt x="1105" y="2196"/>
                  </a:lnTo>
                  <a:cubicBezTo>
                    <a:pt x="1069" y="2249"/>
                    <a:pt x="1087" y="2320"/>
                    <a:pt x="1141" y="2338"/>
                  </a:cubicBezTo>
                  <a:cubicBezTo>
                    <a:pt x="1158" y="2356"/>
                    <a:pt x="1176" y="2356"/>
                    <a:pt x="1194" y="2356"/>
                  </a:cubicBezTo>
                  <a:cubicBezTo>
                    <a:pt x="1230" y="2356"/>
                    <a:pt x="1265" y="2338"/>
                    <a:pt x="1301" y="2303"/>
                  </a:cubicBezTo>
                  <a:lnTo>
                    <a:pt x="2352" y="575"/>
                  </a:lnTo>
                  <a:cubicBezTo>
                    <a:pt x="2352" y="557"/>
                    <a:pt x="2352" y="521"/>
                    <a:pt x="2352" y="486"/>
                  </a:cubicBezTo>
                  <a:cubicBezTo>
                    <a:pt x="2334" y="450"/>
                    <a:pt x="2298" y="432"/>
                    <a:pt x="2263" y="432"/>
                  </a:cubicBezTo>
                  <a:lnTo>
                    <a:pt x="125" y="5"/>
                  </a:lnTo>
                  <a:cubicBezTo>
                    <a:pt x="116" y="2"/>
                    <a:pt x="107" y="0"/>
                    <a:pt x="9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7" name="Google Shape;3187;p9"/>
            <p:cNvSpPr/>
            <p:nvPr/>
          </p:nvSpPr>
          <p:spPr>
            <a:xfrm>
              <a:off x="9123727" y="-577591"/>
              <a:ext cx="124202" cy="115554"/>
            </a:xfrm>
            <a:custGeom>
              <a:rect b="b" l="l" r="r" t="t"/>
              <a:pathLst>
                <a:path extrusionOk="0" h="2178" w="2341">
                  <a:moveTo>
                    <a:pt x="154" y="1"/>
                  </a:moveTo>
                  <a:cubicBezTo>
                    <a:pt x="36" y="1"/>
                    <a:pt x="0" y="184"/>
                    <a:pt x="132" y="201"/>
                  </a:cubicBezTo>
                  <a:lnTo>
                    <a:pt x="2056" y="610"/>
                  </a:lnTo>
                  <a:lnTo>
                    <a:pt x="1147" y="2018"/>
                  </a:lnTo>
                  <a:cubicBezTo>
                    <a:pt x="1094" y="2089"/>
                    <a:pt x="1147" y="2178"/>
                    <a:pt x="1236" y="2178"/>
                  </a:cubicBezTo>
                  <a:cubicBezTo>
                    <a:pt x="1254" y="2178"/>
                    <a:pt x="1290" y="2160"/>
                    <a:pt x="1307" y="2142"/>
                  </a:cubicBezTo>
                  <a:lnTo>
                    <a:pt x="2323" y="610"/>
                  </a:lnTo>
                  <a:cubicBezTo>
                    <a:pt x="2341" y="575"/>
                    <a:pt x="2341" y="539"/>
                    <a:pt x="2341" y="503"/>
                  </a:cubicBezTo>
                  <a:cubicBezTo>
                    <a:pt x="2323" y="468"/>
                    <a:pt x="2287" y="450"/>
                    <a:pt x="2252" y="450"/>
                  </a:cubicBezTo>
                  <a:lnTo>
                    <a:pt x="185" y="5"/>
                  </a:lnTo>
                  <a:cubicBezTo>
                    <a:pt x="174" y="2"/>
                    <a:pt x="164" y="1"/>
                    <a:pt x="15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8" name="Google Shape;3188;p9"/>
            <p:cNvSpPr/>
            <p:nvPr/>
          </p:nvSpPr>
          <p:spPr>
            <a:xfrm>
              <a:off x="8962443" y="-513289"/>
              <a:ext cx="118207" cy="114599"/>
            </a:xfrm>
            <a:custGeom>
              <a:rect b="b" l="l" r="r" t="t"/>
              <a:pathLst>
                <a:path extrusionOk="0" h="2160" w="2228">
                  <a:moveTo>
                    <a:pt x="104" y="1"/>
                  </a:moveTo>
                  <a:cubicBezTo>
                    <a:pt x="59" y="1"/>
                    <a:pt x="19" y="47"/>
                    <a:pt x="19" y="93"/>
                  </a:cubicBezTo>
                  <a:cubicBezTo>
                    <a:pt x="1" y="147"/>
                    <a:pt x="36" y="200"/>
                    <a:pt x="108" y="218"/>
                  </a:cubicBezTo>
                  <a:lnTo>
                    <a:pt x="1942" y="467"/>
                  </a:lnTo>
                  <a:lnTo>
                    <a:pt x="1105" y="1999"/>
                  </a:lnTo>
                  <a:cubicBezTo>
                    <a:pt x="1070" y="2053"/>
                    <a:pt x="1087" y="2106"/>
                    <a:pt x="1141" y="2142"/>
                  </a:cubicBezTo>
                  <a:cubicBezTo>
                    <a:pt x="1159" y="2142"/>
                    <a:pt x="1176" y="2160"/>
                    <a:pt x="1194" y="2160"/>
                  </a:cubicBezTo>
                  <a:cubicBezTo>
                    <a:pt x="1230" y="2160"/>
                    <a:pt x="1283" y="2142"/>
                    <a:pt x="1301" y="2106"/>
                  </a:cubicBezTo>
                  <a:lnTo>
                    <a:pt x="2228" y="432"/>
                  </a:lnTo>
                  <a:cubicBezTo>
                    <a:pt x="2228" y="396"/>
                    <a:pt x="2228" y="360"/>
                    <a:pt x="2228" y="325"/>
                  </a:cubicBezTo>
                  <a:cubicBezTo>
                    <a:pt x="2210" y="307"/>
                    <a:pt x="2174" y="271"/>
                    <a:pt x="2138" y="271"/>
                  </a:cubicBezTo>
                  <a:lnTo>
                    <a:pt x="125" y="4"/>
                  </a:lnTo>
                  <a:cubicBezTo>
                    <a:pt x="118" y="2"/>
                    <a:pt x="111" y="1"/>
                    <a:pt x="1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89" name="Google Shape;3189;p9"/>
            <p:cNvSpPr/>
            <p:nvPr/>
          </p:nvSpPr>
          <p:spPr>
            <a:xfrm>
              <a:off x="9116512" y="-417633"/>
              <a:ext cx="32204" cy="23663"/>
            </a:xfrm>
            <a:custGeom>
              <a:rect b="b" l="l" r="r" t="t"/>
              <a:pathLst>
                <a:path extrusionOk="0" h="446" w="607">
                  <a:moveTo>
                    <a:pt x="321" y="0"/>
                  </a:moveTo>
                  <a:cubicBezTo>
                    <a:pt x="36" y="0"/>
                    <a:pt x="0" y="446"/>
                    <a:pt x="285"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0" name="Google Shape;3190;p9"/>
            <p:cNvSpPr/>
            <p:nvPr/>
          </p:nvSpPr>
          <p:spPr>
            <a:xfrm>
              <a:off x="9040910" y="-328820"/>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1" name="Google Shape;3191;p9"/>
            <p:cNvSpPr/>
            <p:nvPr/>
          </p:nvSpPr>
          <p:spPr>
            <a:xfrm>
              <a:off x="8955864" y="-387392"/>
              <a:ext cx="33106" cy="23663"/>
            </a:xfrm>
            <a:custGeom>
              <a:rect b="b" l="l" r="r" t="t"/>
              <a:pathLst>
                <a:path extrusionOk="0" h="446" w="624">
                  <a:moveTo>
                    <a:pt x="338" y="0"/>
                  </a:moveTo>
                  <a:cubicBezTo>
                    <a:pt x="53" y="0"/>
                    <a:pt x="0" y="446"/>
                    <a:pt x="285" y="446"/>
                  </a:cubicBezTo>
                  <a:cubicBezTo>
                    <a:pt x="570" y="446"/>
                    <a:pt x="624" y="0"/>
                    <a:pt x="33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2" name="Google Shape;3192;p9"/>
            <p:cNvSpPr/>
            <p:nvPr/>
          </p:nvSpPr>
          <p:spPr>
            <a:xfrm>
              <a:off x="8809329" y="-35338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3" name="Google Shape;3193;p9"/>
            <p:cNvSpPr/>
            <p:nvPr/>
          </p:nvSpPr>
          <p:spPr>
            <a:xfrm>
              <a:off x="8710118" y="-366595"/>
              <a:ext cx="32151" cy="23663"/>
            </a:xfrm>
            <a:custGeom>
              <a:rect b="b" l="l" r="r" t="t"/>
              <a:pathLst>
                <a:path extrusionOk="0" h="446" w="606">
                  <a:moveTo>
                    <a:pt x="339" y="0"/>
                  </a:moveTo>
                  <a:cubicBezTo>
                    <a:pt x="54" y="0"/>
                    <a:pt x="0" y="446"/>
                    <a:pt x="285" y="446"/>
                  </a:cubicBezTo>
                  <a:cubicBezTo>
                    <a:pt x="570" y="446"/>
                    <a:pt x="606"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4" name="Google Shape;3194;p9"/>
            <p:cNvSpPr/>
            <p:nvPr/>
          </p:nvSpPr>
          <p:spPr>
            <a:xfrm>
              <a:off x="8802750" y="-472438"/>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5" name="Google Shape;3195;p9"/>
            <p:cNvSpPr/>
            <p:nvPr/>
          </p:nvSpPr>
          <p:spPr>
            <a:xfrm>
              <a:off x="8935067" y="-626507"/>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6" name="Google Shape;3196;p9"/>
            <p:cNvSpPr/>
            <p:nvPr/>
          </p:nvSpPr>
          <p:spPr>
            <a:xfrm>
              <a:off x="8870765" y="-547138"/>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7" name="Google Shape;3197;p9"/>
            <p:cNvSpPr/>
            <p:nvPr/>
          </p:nvSpPr>
          <p:spPr>
            <a:xfrm>
              <a:off x="9048443" y="-601943"/>
              <a:ext cx="32204" cy="23663"/>
            </a:xfrm>
            <a:custGeom>
              <a:rect b="b" l="l" r="r" t="t"/>
              <a:pathLst>
                <a:path extrusionOk="0" h="446" w="607">
                  <a:moveTo>
                    <a:pt x="321" y="0"/>
                  </a:moveTo>
                  <a:cubicBezTo>
                    <a:pt x="36" y="0"/>
                    <a:pt x="1" y="446"/>
                    <a:pt x="286" y="446"/>
                  </a:cubicBezTo>
                  <a:cubicBezTo>
                    <a:pt x="553" y="446"/>
                    <a:pt x="607"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8" name="Google Shape;3198;p9"/>
            <p:cNvSpPr/>
            <p:nvPr/>
          </p:nvSpPr>
          <p:spPr>
            <a:xfrm>
              <a:off x="9109880" y="-721951"/>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199" name="Google Shape;3199;p9"/>
            <p:cNvSpPr/>
            <p:nvPr/>
          </p:nvSpPr>
          <p:spPr>
            <a:xfrm>
              <a:off x="9235618" y="-721951"/>
              <a:ext cx="33106" cy="23663"/>
            </a:xfrm>
            <a:custGeom>
              <a:rect b="b" l="l" r="r" t="t"/>
              <a:pathLst>
                <a:path extrusionOk="0" h="446" w="624">
                  <a:moveTo>
                    <a:pt x="339" y="0"/>
                  </a:moveTo>
                  <a:cubicBezTo>
                    <a:pt x="53" y="0"/>
                    <a:pt x="0" y="445"/>
                    <a:pt x="285" y="445"/>
                  </a:cubicBezTo>
                  <a:cubicBezTo>
                    <a:pt x="570" y="445"/>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0" name="Google Shape;3200;p9"/>
            <p:cNvSpPr/>
            <p:nvPr/>
          </p:nvSpPr>
          <p:spPr>
            <a:xfrm>
              <a:off x="9208189" y="-635950"/>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1" name="Google Shape;3201;p9"/>
            <p:cNvSpPr/>
            <p:nvPr/>
          </p:nvSpPr>
          <p:spPr>
            <a:xfrm>
              <a:off x="9280024" y="-47906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2" name="Google Shape;3202;p9"/>
            <p:cNvSpPr/>
            <p:nvPr/>
          </p:nvSpPr>
          <p:spPr>
            <a:xfrm>
              <a:off x="9368837" y="-411054"/>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3" name="Google Shape;3203;p9"/>
            <p:cNvSpPr/>
            <p:nvPr/>
          </p:nvSpPr>
          <p:spPr>
            <a:xfrm>
              <a:off x="9423695" y="-527296"/>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4" name="Google Shape;3204;p9"/>
            <p:cNvSpPr/>
            <p:nvPr/>
          </p:nvSpPr>
          <p:spPr>
            <a:xfrm>
              <a:off x="6529702" y="-760362"/>
              <a:ext cx="1282605" cy="881509"/>
            </a:xfrm>
            <a:custGeom>
              <a:rect b="b" l="l" r="r" t="t"/>
              <a:pathLst>
                <a:path extrusionOk="0" h="16615" w="24175">
                  <a:moveTo>
                    <a:pt x="24000" y="0"/>
                  </a:moveTo>
                  <a:cubicBezTo>
                    <a:pt x="23981" y="0"/>
                    <a:pt x="23962" y="4"/>
                    <a:pt x="23943" y="11"/>
                  </a:cubicBezTo>
                  <a:cubicBezTo>
                    <a:pt x="23480" y="136"/>
                    <a:pt x="22999" y="207"/>
                    <a:pt x="22518" y="243"/>
                  </a:cubicBezTo>
                  <a:cubicBezTo>
                    <a:pt x="18813" y="653"/>
                    <a:pt x="10119" y="1650"/>
                    <a:pt x="54" y="16365"/>
                  </a:cubicBezTo>
                  <a:cubicBezTo>
                    <a:pt x="1" y="16436"/>
                    <a:pt x="19" y="16543"/>
                    <a:pt x="90" y="16597"/>
                  </a:cubicBezTo>
                  <a:cubicBezTo>
                    <a:pt x="125" y="16597"/>
                    <a:pt x="143" y="16614"/>
                    <a:pt x="179" y="16614"/>
                  </a:cubicBezTo>
                  <a:cubicBezTo>
                    <a:pt x="232" y="16614"/>
                    <a:pt x="286" y="16597"/>
                    <a:pt x="321" y="16561"/>
                  </a:cubicBezTo>
                  <a:cubicBezTo>
                    <a:pt x="10315" y="1971"/>
                    <a:pt x="18902" y="991"/>
                    <a:pt x="22554" y="564"/>
                  </a:cubicBezTo>
                  <a:cubicBezTo>
                    <a:pt x="23070" y="528"/>
                    <a:pt x="23569" y="439"/>
                    <a:pt x="24050" y="314"/>
                  </a:cubicBezTo>
                  <a:cubicBezTo>
                    <a:pt x="24139" y="279"/>
                    <a:pt x="24175" y="190"/>
                    <a:pt x="24157" y="118"/>
                  </a:cubicBezTo>
                  <a:cubicBezTo>
                    <a:pt x="24129" y="48"/>
                    <a:pt x="24068" y="0"/>
                    <a:pt x="2400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5" name="Google Shape;3205;p9"/>
            <p:cNvSpPr/>
            <p:nvPr/>
          </p:nvSpPr>
          <p:spPr>
            <a:xfrm>
              <a:off x="6987134" y="-602102"/>
              <a:ext cx="278910" cy="643875"/>
            </a:xfrm>
            <a:custGeom>
              <a:rect b="b" l="l" r="r" t="t"/>
              <a:pathLst>
                <a:path extrusionOk="0" h="12136" w="5257">
                  <a:moveTo>
                    <a:pt x="5079" y="0"/>
                  </a:moveTo>
                  <a:cubicBezTo>
                    <a:pt x="5003" y="0"/>
                    <a:pt x="4933" y="51"/>
                    <a:pt x="4918" y="128"/>
                  </a:cubicBezTo>
                  <a:cubicBezTo>
                    <a:pt x="4169" y="5134"/>
                    <a:pt x="90" y="11814"/>
                    <a:pt x="36" y="11886"/>
                  </a:cubicBezTo>
                  <a:cubicBezTo>
                    <a:pt x="1" y="11957"/>
                    <a:pt x="19" y="12046"/>
                    <a:pt x="90" y="12099"/>
                  </a:cubicBezTo>
                  <a:cubicBezTo>
                    <a:pt x="126" y="12117"/>
                    <a:pt x="143" y="12117"/>
                    <a:pt x="179" y="12135"/>
                  </a:cubicBezTo>
                  <a:cubicBezTo>
                    <a:pt x="232" y="12135"/>
                    <a:pt x="286" y="12099"/>
                    <a:pt x="321" y="12046"/>
                  </a:cubicBezTo>
                  <a:cubicBezTo>
                    <a:pt x="357" y="11993"/>
                    <a:pt x="4472" y="5241"/>
                    <a:pt x="5238" y="182"/>
                  </a:cubicBezTo>
                  <a:cubicBezTo>
                    <a:pt x="5256" y="93"/>
                    <a:pt x="5203" y="21"/>
                    <a:pt x="5114" y="3"/>
                  </a:cubicBezTo>
                  <a:cubicBezTo>
                    <a:pt x="5102" y="1"/>
                    <a:pt x="5091" y="0"/>
                    <a:pt x="507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6" name="Google Shape;3206;p9"/>
            <p:cNvSpPr/>
            <p:nvPr/>
          </p:nvSpPr>
          <p:spPr>
            <a:xfrm>
              <a:off x="6790038" y="-224410"/>
              <a:ext cx="82819" cy="290741"/>
            </a:xfrm>
            <a:custGeom>
              <a:rect b="b" l="l" r="r" t="t"/>
              <a:pathLst>
                <a:path extrusionOk="0" h="5480" w="1561">
                  <a:moveTo>
                    <a:pt x="213" y="1"/>
                  </a:moveTo>
                  <a:cubicBezTo>
                    <a:pt x="110" y="1"/>
                    <a:pt x="0" y="97"/>
                    <a:pt x="46" y="224"/>
                  </a:cubicBezTo>
                  <a:cubicBezTo>
                    <a:pt x="64" y="260"/>
                    <a:pt x="1222" y="3110"/>
                    <a:pt x="349" y="5265"/>
                  </a:cubicBezTo>
                  <a:cubicBezTo>
                    <a:pt x="331" y="5337"/>
                    <a:pt x="367" y="5444"/>
                    <a:pt x="456" y="5461"/>
                  </a:cubicBezTo>
                  <a:cubicBezTo>
                    <a:pt x="474" y="5479"/>
                    <a:pt x="491" y="5479"/>
                    <a:pt x="509" y="5479"/>
                  </a:cubicBezTo>
                  <a:cubicBezTo>
                    <a:pt x="563" y="5479"/>
                    <a:pt x="634" y="5444"/>
                    <a:pt x="652" y="5372"/>
                  </a:cubicBezTo>
                  <a:cubicBezTo>
                    <a:pt x="1560" y="3110"/>
                    <a:pt x="402" y="224"/>
                    <a:pt x="349" y="99"/>
                  </a:cubicBezTo>
                  <a:cubicBezTo>
                    <a:pt x="324" y="30"/>
                    <a:pt x="269" y="1"/>
                    <a:pt x="21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7" name="Google Shape;3207;p9"/>
            <p:cNvSpPr/>
            <p:nvPr/>
          </p:nvSpPr>
          <p:spPr>
            <a:xfrm>
              <a:off x="6931746" y="16615"/>
              <a:ext cx="101759" cy="84198"/>
            </a:xfrm>
            <a:custGeom>
              <a:rect b="b" l="l" r="r" t="t"/>
              <a:pathLst>
                <a:path extrusionOk="0" h="1587" w="1918">
                  <a:moveTo>
                    <a:pt x="935" y="1"/>
                  </a:moveTo>
                  <a:cubicBezTo>
                    <a:pt x="431" y="1"/>
                    <a:pt x="0" y="507"/>
                    <a:pt x="190" y="1061"/>
                  </a:cubicBezTo>
                  <a:cubicBezTo>
                    <a:pt x="302" y="1385"/>
                    <a:pt x="615" y="1586"/>
                    <a:pt x="944" y="1586"/>
                  </a:cubicBezTo>
                  <a:cubicBezTo>
                    <a:pt x="1031" y="1586"/>
                    <a:pt x="1119" y="1572"/>
                    <a:pt x="1205" y="1542"/>
                  </a:cubicBezTo>
                  <a:cubicBezTo>
                    <a:pt x="1882" y="1310"/>
                    <a:pt x="1918" y="384"/>
                    <a:pt x="1276" y="81"/>
                  </a:cubicBezTo>
                  <a:cubicBezTo>
                    <a:pt x="1163" y="26"/>
                    <a:pt x="1047" y="1"/>
                    <a:pt x="9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8" name="Google Shape;3208;p9"/>
            <p:cNvSpPr/>
            <p:nvPr/>
          </p:nvSpPr>
          <p:spPr>
            <a:xfrm>
              <a:off x="6755977" y="31417"/>
              <a:ext cx="101759" cy="84517"/>
            </a:xfrm>
            <a:custGeom>
              <a:rect b="b" l="l" r="r" t="t"/>
              <a:pathLst>
                <a:path extrusionOk="0" h="1593" w="1918">
                  <a:moveTo>
                    <a:pt x="920" y="0"/>
                  </a:moveTo>
                  <a:cubicBezTo>
                    <a:pt x="414" y="0"/>
                    <a:pt x="1" y="516"/>
                    <a:pt x="189" y="1067"/>
                  </a:cubicBezTo>
                  <a:cubicBezTo>
                    <a:pt x="302" y="1391"/>
                    <a:pt x="615" y="1592"/>
                    <a:pt x="943" y="1592"/>
                  </a:cubicBezTo>
                  <a:cubicBezTo>
                    <a:pt x="1030" y="1592"/>
                    <a:pt x="1119" y="1578"/>
                    <a:pt x="1205" y="1548"/>
                  </a:cubicBezTo>
                  <a:cubicBezTo>
                    <a:pt x="1864" y="1316"/>
                    <a:pt x="1917" y="390"/>
                    <a:pt x="1276" y="87"/>
                  </a:cubicBezTo>
                  <a:cubicBezTo>
                    <a:pt x="1157" y="27"/>
                    <a:pt x="1036" y="0"/>
                    <a:pt x="9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09" name="Google Shape;3209;p9"/>
            <p:cNvSpPr/>
            <p:nvPr/>
          </p:nvSpPr>
          <p:spPr>
            <a:xfrm>
              <a:off x="6810411" y="-477796"/>
              <a:ext cx="258855" cy="55496"/>
            </a:xfrm>
            <a:custGeom>
              <a:rect b="b" l="l" r="r" t="t"/>
              <a:pathLst>
                <a:path extrusionOk="0" h="1046" w="4879">
                  <a:moveTo>
                    <a:pt x="3582" y="1"/>
                  </a:moveTo>
                  <a:cubicBezTo>
                    <a:pt x="2832" y="1"/>
                    <a:pt x="1696" y="150"/>
                    <a:pt x="125" y="742"/>
                  </a:cubicBezTo>
                  <a:cubicBezTo>
                    <a:pt x="54" y="760"/>
                    <a:pt x="1" y="867"/>
                    <a:pt x="36" y="938"/>
                  </a:cubicBezTo>
                  <a:cubicBezTo>
                    <a:pt x="54" y="1010"/>
                    <a:pt x="125" y="1045"/>
                    <a:pt x="179" y="1045"/>
                  </a:cubicBezTo>
                  <a:lnTo>
                    <a:pt x="250" y="1045"/>
                  </a:lnTo>
                  <a:cubicBezTo>
                    <a:pt x="1765" y="470"/>
                    <a:pt x="2859" y="330"/>
                    <a:pt x="3570" y="330"/>
                  </a:cubicBezTo>
                  <a:cubicBezTo>
                    <a:pt x="4248" y="330"/>
                    <a:pt x="4579" y="457"/>
                    <a:pt x="4597" y="457"/>
                  </a:cubicBezTo>
                  <a:cubicBezTo>
                    <a:pt x="4617" y="466"/>
                    <a:pt x="4637" y="469"/>
                    <a:pt x="4656" y="469"/>
                  </a:cubicBezTo>
                  <a:cubicBezTo>
                    <a:pt x="4799" y="469"/>
                    <a:pt x="4879" y="249"/>
                    <a:pt x="4721" y="154"/>
                  </a:cubicBezTo>
                  <a:cubicBezTo>
                    <a:pt x="4686" y="146"/>
                    <a:pt x="4322" y="1"/>
                    <a:pt x="35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0" name="Google Shape;3210;p9"/>
            <p:cNvSpPr/>
            <p:nvPr/>
          </p:nvSpPr>
          <p:spPr>
            <a:xfrm>
              <a:off x="6776881" y="-477584"/>
              <a:ext cx="102555" cy="84464"/>
            </a:xfrm>
            <a:custGeom>
              <a:rect b="b" l="l" r="r" t="t"/>
              <a:pathLst>
                <a:path extrusionOk="0" h="1592" w="1933">
                  <a:moveTo>
                    <a:pt x="948" y="1"/>
                  </a:moveTo>
                  <a:cubicBezTo>
                    <a:pt x="432" y="1"/>
                    <a:pt x="0" y="518"/>
                    <a:pt x="205" y="1059"/>
                  </a:cubicBezTo>
                  <a:cubicBezTo>
                    <a:pt x="317" y="1380"/>
                    <a:pt x="614" y="1591"/>
                    <a:pt x="942" y="1591"/>
                  </a:cubicBezTo>
                  <a:cubicBezTo>
                    <a:pt x="1034" y="1591"/>
                    <a:pt x="1127" y="1575"/>
                    <a:pt x="1220" y="1540"/>
                  </a:cubicBezTo>
                  <a:cubicBezTo>
                    <a:pt x="1880" y="1308"/>
                    <a:pt x="1933" y="382"/>
                    <a:pt x="1292" y="79"/>
                  </a:cubicBezTo>
                  <a:cubicBezTo>
                    <a:pt x="1177" y="25"/>
                    <a:pt x="1061" y="1"/>
                    <a:pt x="9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1" name="Google Shape;3211;p9"/>
            <p:cNvSpPr/>
            <p:nvPr/>
          </p:nvSpPr>
          <p:spPr>
            <a:xfrm>
              <a:off x="6465453" y="-171993"/>
              <a:ext cx="277265" cy="57777"/>
            </a:xfrm>
            <a:custGeom>
              <a:rect b="b" l="l" r="r" t="t"/>
              <a:pathLst>
                <a:path extrusionOk="0" h="1089" w="5226">
                  <a:moveTo>
                    <a:pt x="2820" y="1"/>
                  </a:moveTo>
                  <a:cubicBezTo>
                    <a:pt x="1971" y="1"/>
                    <a:pt x="989" y="181"/>
                    <a:pt x="89" y="786"/>
                  </a:cubicBezTo>
                  <a:cubicBezTo>
                    <a:pt x="18" y="839"/>
                    <a:pt x="0" y="928"/>
                    <a:pt x="36" y="1017"/>
                  </a:cubicBezTo>
                  <a:cubicBezTo>
                    <a:pt x="72" y="1053"/>
                    <a:pt x="125" y="1089"/>
                    <a:pt x="178" y="1089"/>
                  </a:cubicBezTo>
                  <a:cubicBezTo>
                    <a:pt x="214" y="1089"/>
                    <a:pt x="232" y="1071"/>
                    <a:pt x="268" y="1053"/>
                  </a:cubicBezTo>
                  <a:cubicBezTo>
                    <a:pt x="1089" y="506"/>
                    <a:pt x="2000" y="343"/>
                    <a:pt x="2795" y="343"/>
                  </a:cubicBezTo>
                  <a:cubicBezTo>
                    <a:pt x="3968" y="343"/>
                    <a:pt x="4889" y="697"/>
                    <a:pt x="4899" y="697"/>
                  </a:cubicBezTo>
                  <a:cubicBezTo>
                    <a:pt x="4927" y="711"/>
                    <a:pt x="4953" y="717"/>
                    <a:pt x="4978" y="717"/>
                  </a:cubicBezTo>
                  <a:cubicBezTo>
                    <a:pt x="5144" y="717"/>
                    <a:pt x="5226" y="440"/>
                    <a:pt x="5024" y="394"/>
                  </a:cubicBezTo>
                  <a:cubicBezTo>
                    <a:pt x="4961" y="363"/>
                    <a:pt x="4024" y="1"/>
                    <a:pt x="282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2" name="Google Shape;3212;p9"/>
            <p:cNvSpPr/>
            <p:nvPr/>
          </p:nvSpPr>
          <p:spPr>
            <a:xfrm>
              <a:off x="6955036" y="-334285"/>
              <a:ext cx="228614" cy="99107"/>
            </a:xfrm>
            <a:custGeom>
              <a:rect b="b" l="l" r="r" t="t"/>
              <a:pathLst>
                <a:path extrusionOk="0" h="1868" w="4309">
                  <a:moveTo>
                    <a:pt x="3077" y="1"/>
                  </a:moveTo>
                  <a:cubicBezTo>
                    <a:pt x="1886" y="1"/>
                    <a:pt x="741" y="586"/>
                    <a:pt x="54" y="1618"/>
                  </a:cubicBezTo>
                  <a:cubicBezTo>
                    <a:pt x="0" y="1689"/>
                    <a:pt x="18" y="1778"/>
                    <a:pt x="89" y="1832"/>
                  </a:cubicBezTo>
                  <a:cubicBezTo>
                    <a:pt x="107" y="1850"/>
                    <a:pt x="143" y="1867"/>
                    <a:pt x="178" y="1867"/>
                  </a:cubicBezTo>
                  <a:cubicBezTo>
                    <a:pt x="232" y="1867"/>
                    <a:pt x="285" y="1850"/>
                    <a:pt x="321" y="1796"/>
                  </a:cubicBezTo>
                  <a:cubicBezTo>
                    <a:pt x="1207" y="576"/>
                    <a:pt x="2296" y="314"/>
                    <a:pt x="3060" y="314"/>
                  </a:cubicBezTo>
                  <a:cubicBezTo>
                    <a:pt x="3600" y="314"/>
                    <a:pt x="3979" y="445"/>
                    <a:pt x="4008" y="460"/>
                  </a:cubicBezTo>
                  <a:cubicBezTo>
                    <a:pt x="4031" y="468"/>
                    <a:pt x="4052" y="471"/>
                    <a:pt x="4071" y="471"/>
                  </a:cubicBezTo>
                  <a:cubicBezTo>
                    <a:pt x="4241" y="471"/>
                    <a:pt x="4309" y="221"/>
                    <a:pt x="4133" y="157"/>
                  </a:cubicBezTo>
                  <a:cubicBezTo>
                    <a:pt x="3784" y="52"/>
                    <a:pt x="3429" y="1"/>
                    <a:pt x="307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3" name="Google Shape;3213;p9"/>
            <p:cNvSpPr/>
            <p:nvPr/>
          </p:nvSpPr>
          <p:spPr>
            <a:xfrm>
              <a:off x="6919437" y="-287704"/>
              <a:ext cx="101813" cy="84145"/>
            </a:xfrm>
            <a:custGeom>
              <a:rect b="b" l="l" r="r" t="t"/>
              <a:pathLst>
                <a:path extrusionOk="0" h="1586" w="1919">
                  <a:moveTo>
                    <a:pt x="929" y="1"/>
                  </a:moveTo>
                  <a:cubicBezTo>
                    <a:pt x="419" y="1"/>
                    <a:pt x="1" y="507"/>
                    <a:pt x="190" y="1061"/>
                  </a:cubicBezTo>
                  <a:cubicBezTo>
                    <a:pt x="303" y="1384"/>
                    <a:pt x="604" y="1586"/>
                    <a:pt x="937" y="1586"/>
                  </a:cubicBezTo>
                  <a:cubicBezTo>
                    <a:pt x="1025" y="1586"/>
                    <a:pt x="1116" y="1572"/>
                    <a:pt x="1206" y="1542"/>
                  </a:cubicBezTo>
                  <a:cubicBezTo>
                    <a:pt x="1865" y="1310"/>
                    <a:pt x="1918" y="384"/>
                    <a:pt x="1277" y="81"/>
                  </a:cubicBezTo>
                  <a:cubicBezTo>
                    <a:pt x="1160" y="26"/>
                    <a:pt x="1042" y="1"/>
                    <a:pt x="9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4" name="Google Shape;3214;p9"/>
            <p:cNvSpPr/>
            <p:nvPr/>
          </p:nvSpPr>
          <p:spPr>
            <a:xfrm>
              <a:off x="7136481" y="-252900"/>
              <a:ext cx="78521" cy="241719"/>
            </a:xfrm>
            <a:custGeom>
              <a:rect b="b" l="l" r="r" t="t"/>
              <a:pathLst>
                <a:path extrusionOk="0" h="4556" w="1480">
                  <a:moveTo>
                    <a:pt x="180" y="1"/>
                  </a:moveTo>
                  <a:cubicBezTo>
                    <a:pt x="148" y="1"/>
                    <a:pt x="116" y="11"/>
                    <a:pt x="90" y="31"/>
                  </a:cubicBezTo>
                  <a:cubicBezTo>
                    <a:pt x="18" y="84"/>
                    <a:pt x="0" y="173"/>
                    <a:pt x="54" y="262"/>
                  </a:cubicBezTo>
                  <a:cubicBezTo>
                    <a:pt x="1123" y="1865"/>
                    <a:pt x="339" y="4324"/>
                    <a:pt x="339" y="4359"/>
                  </a:cubicBezTo>
                  <a:cubicBezTo>
                    <a:pt x="303" y="4431"/>
                    <a:pt x="357" y="4520"/>
                    <a:pt x="446" y="4555"/>
                  </a:cubicBezTo>
                  <a:lnTo>
                    <a:pt x="481" y="4555"/>
                  </a:lnTo>
                  <a:cubicBezTo>
                    <a:pt x="553" y="4555"/>
                    <a:pt x="606" y="4520"/>
                    <a:pt x="642" y="4449"/>
                  </a:cubicBezTo>
                  <a:cubicBezTo>
                    <a:pt x="677" y="4342"/>
                    <a:pt x="1479" y="1812"/>
                    <a:pt x="321" y="84"/>
                  </a:cubicBezTo>
                  <a:cubicBezTo>
                    <a:pt x="288" y="28"/>
                    <a:pt x="233"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5" name="Google Shape;3215;p9"/>
            <p:cNvSpPr/>
            <p:nvPr/>
          </p:nvSpPr>
          <p:spPr>
            <a:xfrm>
              <a:off x="7108628" y="-58881"/>
              <a:ext cx="102555" cy="84994"/>
            </a:xfrm>
            <a:custGeom>
              <a:rect b="b" l="l" r="r" t="t"/>
              <a:pathLst>
                <a:path extrusionOk="0" h="1602" w="1933">
                  <a:moveTo>
                    <a:pt x="948" y="0"/>
                  </a:moveTo>
                  <a:cubicBezTo>
                    <a:pt x="432" y="0"/>
                    <a:pt x="0" y="517"/>
                    <a:pt x="205" y="1059"/>
                  </a:cubicBezTo>
                  <a:cubicBezTo>
                    <a:pt x="318" y="1397"/>
                    <a:pt x="620" y="1602"/>
                    <a:pt x="953" y="1602"/>
                  </a:cubicBezTo>
                  <a:cubicBezTo>
                    <a:pt x="1041" y="1602"/>
                    <a:pt x="1131" y="1587"/>
                    <a:pt x="1220" y="1558"/>
                  </a:cubicBezTo>
                  <a:cubicBezTo>
                    <a:pt x="1879" y="1308"/>
                    <a:pt x="1933" y="382"/>
                    <a:pt x="1292" y="79"/>
                  </a:cubicBezTo>
                  <a:cubicBezTo>
                    <a:pt x="1177" y="25"/>
                    <a:pt x="1060" y="0"/>
                    <a:pt x="9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6" name="Google Shape;3216;p9"/>
            <p:cNvSpPr/>
            <p:nvPr/>
          </p:nvSpPr>
          <p:spPr>
            <a:xfrm>
              <a:off x="8988917" y="880865"/>
              <a:ext cx="723087" cy="1378157"/>
            </a:xfrm>
            <a:custGeom>
              <a:rect b="b" l="l" r="r" t="t"/>
              <a:pathLst>
                <a:path extrusionOk="0" h="25976" w="13629">
                  <a:moveTo>
                    <a:pt x="13367" y="1"/>
                  </a:moveTo>
                  <a:cubicBezTo>
                    <a:pt x="13304" y="1"/>
                    <a:pt x="13241" y="35"/>
                    <a:pt x="13219" y="109"/>
                  </a:cubicBezTo>
                  <a:cubicBezTo>
                    <a:pt x="13147" y="608"/>
                    <a:pt x="13130" y="1107"/>
                    <a:pt x="13147" y="1623"/>
                  </a:cubicBezTo>
                  <a:cubicBezTo>
                    <a:pt x="13201" y="5311"/>
                    <a:pt x="13308" y="13951"/>
                    <a:pt x="72" y="25690"/>
                  </a:cubicBezTo>
                  <a:cubicBezTo>
                    <a:pt x="18" y="25744"/>
                    <a:pt x="1" y="25851"/>
                    <a:pt x="54" y="25922"/>
                  </a:cubicBezTo>
                  <a:cubicBezTo>
                    <a:pt x="90" y="25958"/>
                    <a:pt x="143" y="25975"/>
                    <a:pt x="179" y="25975"/>
                  </a:cubicBezTo>
                  <a:cubicBezTo>
                    <a:pt x="214" y="25975"/>
                    <a:pt x="250" y="25958"/>
                    <a:pt x="286" y="25940"/>
                  </a:cubicBezTo>
                  <a:cubicBezTo>
                    <a:pt x="13628" y="14093"/>
                    <a:pt x="13522" y="5346"/>
                    <a:pt x="13468" y="1623"/>
                  </a:cubicBezTo>
                  <a:cubicBezTo>
                    <a:pt x="13450" y="1142"/>
                    <a:pt x="13468" y="661"/>
                    <a:pt x="13522" y="180"/>
                  </a:cubicBezTo>
                  <a:cubicBezTo>
                    <a:pt x="13542" y="66"/>
                    <a:pt x="13455" y="1"/>
                    <a:pt x="133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7" name="Google Shape;3217;p9"/>
            <p:cNvSpPr/>
            <p:nvPr/>
          </p:nvSpPr>
          <p:spPr>
            <a:xfrm>
              <a:off x="9010669" y="1441169"/>
              <a:ext cx="608700" cy="353771"/>
            </a:xfrm>
            <a:custGeom>
              <a:rect b="b" l="l" r="r" t="t"/>
              <a:pathLst>
                <a:path extrusionOk="0" h="6668" w="11473">
                  <a:moveTo>
                    <a:pt x="11285" y="1"/>
                  </a:moveTo>
                  <a:cubicBezTo>
                    <a:pt x="11271" y="1"/>
                    <a:pt x="11256" y="2"/>
                    <a:pt x="11241" y="5"/>
                  </a:cubicBezTo>
                  <a:cubicBezTo>
                    <a:pt x="6324" y="1395"/>
                    <a:pt x="143" y="6329"/>
                    <a:pt x="89" y="6383"/>
                  </a:cubicBezTo>
                  <a:cubicBezTo>
                    <a:pt x="18" y="6436"/>
                    <a:pt x="0" y="6525"/>
                    <a:pt x="54" y="6596"/>
                  </a:cubicBezTo>
                  <a:cubicBezTo>
                    <a:pt x="89" y="6632"/>
                    <a:pt x="143" y="6650"/>
                    <a:pt x="196" y="6668"/>
                  </a:cubicBezTo>
                  <a:cubicBezTo>
                    <a:pt x="232" y="6668"/>
                    <a:pt x="267" y="6650"/>
                    <a:pt x="285" y="6632"/>
                  </a:cubicBezTo>
                  <a:cubicBezTo>
                    <a:pt x="357" y="6579"/>
                    <a:pt x="6467" y="1697"/>
                    <a:pt x="11330" y="308"/>
                  </a:cubicBezTo>
                  <a:cubicBezTo>
                    <a:pt x="11419" y="290"/>
                    <a:pt x="11473" y="201"/>
                    <a:pt x="11437" y="112"/>
                  </a:cubicBezTo>
                  <a:cubicBezTo>
                    <a:pt x="11422" y="38"/>
                    <a:pt x="11358" y="1"/>
                    <a:pt x="1128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8" name="Google Shape;3218;p9"/>
            <p:cNvSpPr/>
            <p:nvPr/>
          </p:nvSpPr>
          <p:spPr>
            <a:xfrm>
              <a:off x="9005947" y="1926083"/>
              <a:ext cx="294933" cy="50296"/>
            </a:xfrm>
            <a:custGeom>
              <a:rect b="b" l="l" r="r" t="t"/>
              <a:pathLst>
                <a:path extrusionOk="0" h="948" w="5559">
                  <a:moveTo>
                    <a:pt x="3060" y="0"/>
                  </a:moveTo>
                  <a:cubicBezTo>
                    <a:pt x="2130" y="0"/>
                    <a:pt x="1068" y="146"/>
                    <a:pt x="161" y="645"/>
                  </a:cubicBezTo>
                  <a:cubicBezTo>
                    <a:pt x="0" y="734"/>
                    <a:pt x="54" y="948"/>
                    <a:pt x="232" y="948"/>
                  </a:cubicBezTo>
                  <a:cubicBezTo>
                    <a:pt x="267" y="948"/>
                    <a:pt x="285" y="948"/>
                    <a:pt x="303" y="930"/>
                  </a:cubicBezTo>
                  <a:cubicBezTo>
                    <a:pt x="1139" y="468"/>
                    <a:pt x="2136" y="332"/>
                    <a:pt x="3021" y="332"/>
                  </a:cubicBezTo>
                  <a:cubicBezTo>
                    <a:pt x="4285" y="332"/>
                    <a:pt x="5324" y="609"/>
                    <a:pt x="5344" y="609"/>
                  </a:cubicBezTo>
                  <a:cubicBezTo>
                    <a:pt x="5354" y="612"/>
                    <a:pt x="5363" y="613"/>
                    <a:pt x="5373" y="613"/>
                  </a:cubicBezTo>
                  <a:cubicBezTo>
                    <a:pt x="5438" y="613"/>
                    <a:pt x="5509" y="562"/>
                    <a:pt x="5540" y="485"/>
                  </a:cubicBezTo>
                  <a:cubicBezTo>
                    <a:pt x="5558" y="396"/>
                    <a:pt x="5505" y="307"/>
                    <a:pt x="5416" y="289"/>
                  </a:cubicBezTo>
                  <a:cubicBezTo>
                    <a:pt x="5344" y="268"/>
                    <a:pt x="4322" y="0"/>
                    <a:pt x="306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19" name="Google Shape;3219;p9"/>
            <p:cNvSpPr/>
            <p:nvPr/>
          </p:nvSpPr>
          <p:spPr>
            <a:xfrm>
              <a:off x="8950187" y="1762995"/>
              <a:ext cx="100486" cy="84835"/>
            </a:xfrm>
            <a:custGeom>
              <a:rect b="b" l="l" r="r" t="t"/>
              <a:pathLst>
                <a:path extrusionOk="0" h="1599" w="1894">
                  <a:moveTo>
                    <a:pt x="881" y="1"/>
                  </a:moveTo>
                  <a:cubicBezTo>
                    <a:pt x="532" y="1"/>
                    <a:pt x="190" y="226"/>
                    <a:pt x="107" y="619"/>
                  </a:cubicBezTo>
                  <a:cubicBezTo>
                    <a:pt x="0" y="1047"/>
                    <a:pt x="285" y="1475"/>
                    <a:pt x="713" y="1581"/>
                  </a:cubicBezTo>
                  <a:cubicBezTo>
                    <a:pt x="770" y="1593"/>
                    <a:pt x="826" y="1599"/>
                    <a:pt x="881" y="1599"/>
                  </a:cubicBezTo>
                  <a:cubicBezTo>
                    <a:pt x="1487" y="1599"/>
                    <a:pt x="1893" y="909"/>
                    <a:pt x="1550" y="370"/>
                  </a:cubicBezTo>
                  <a:cubicBezTo>
                    <a:pt x="1386" y="117"/>
                    <a:pt x="1132" y="1"/>
                    <a:pt x="8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0" name="Google Shape;3220;p9"/>
            <p:cNvSpPr/>
            <p:nvPr/>
          </p:nvSpPr>
          <p:spPr>
            <a:xfrm>
              <a:off x="8957721" y="1938339"/>
              <a:ext cx="100380" cy="84357"/>
            </a:xfrm>
            <a:custGeom>
              <a:rect b="b" l="l" r="r" t="t"/>
              <a:pathLst>
                <a:path extrusionOk="0" h="1590" w="1892">
                  <a:moveTo>
                    <a:pt x="872" y="0"/>
                  </a:moveTo>
                  <a:cubicBezTo>
                    <a:pt x="521" y="0"/>
                    <a:pt x="173" y="223"/>
                    <a:pt x="90" y="628"/>
                  </a:cubicBezTo>
                  <a:cubicBezTo>
                    <a:pt x="1" y="1055"/>
                    <a:pt x="268" y="1483"/>
                    <a:pt x="695" y="1572"/>
                  </a:cubicBezTo>
                  <a:cubicBezTo>
                    <a:pt x="754" y="1584"/>
                    <a:pt x="811" y="1590"/>
                    <a:pt x="867" y="1590"/>
                  </a:cubicBezTo>
                  <a:cubicBezTo>
                    <a:pt x="1474" y="1590"/>
                    <a:pt x="1892" y="915"/>
                    <a:pt x="1533" y="361"/>
                  </a:cubicBezTo>
                  <a:cubicBezTo>
                    <a:pt x="1376" y="115"/>
                    <a:pt x="1124"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1" name="Google Shape;3221;p9"/>
            <p:cNvSpPr/>
            <p:nvPr/>
          </p:nvSpPr>
          <p:spPr>
            <a:xfrm>
              <a:off x="8948277" y="2216183"/>
              <a:ext cx="100433" cy="84411"/>
            </a:xfrm>
            <a:custGeom>
              <a:rect b="b" l="l" r="r" t="t"/>
              <a:pathLst>
                <a:path extrusionOk="0" h="1591" w="1893">
                  <a:moveTo>
                    <a:pt x="881" y="0"/>
                  </a:moveTo>
                  <a:cubicBezTo>
                    <a:pt x="530" y="0"/>
                    <a:pt x="183" y="224"/>
                    <a:pt x="90" y="628"/>
                  </a:cubicBezTo>
                  <a:cubicBezTo>
                    <a:pt x="1" y="1056"/>
                    <a:pt x="268" y="1483"/>
                    <a:pt x="713" y="1572"/>
                  </a:cubicBezTo>
                  <a:cubicBezTo>
                    <a:pt x="770" y="1584"/>
                    <a:pt x="826" y="1590"/>
                    <a:pt x="880" y="1590"/>
                  </a:cubicBezTo>
                  <a:cubicBezTo>
                    <a:pt x="1473" y="1590"/>
                    <a:pt x="1893" y="916"/>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2" name="Google Shape;3222;p9"/>
            <p:cNvSpPr/>
            <p:nvPr/>
          </p:nvSpPr>
          <p:spPr>
            <a:xfrm>
              <a:off x="9492188" y="1656993"/>
              <a:ext cx="60058" cy="256096"/>
            </a:xfrm>
            <a:custGeom>
              <a:rect b="b" l="l" r="r" t="t"/>
              <a:pathLst>
                <a:path extrusionOk="0" h="4827" w="1132">
                  <a:moveTo>
                    <a:pt x="221" y="1"/>
                  </a:moveTo>
                  <a:cubicBezTo>
                    <a:pt x="112" y="1"/>
                    <a:pt x="1" y="111"/>
                    <a:pt x="63" y="248"/>
                  </a:cubicBezTo>
                  <a:cubicBezTo>
                    <a:pt x="81" y="248"/>
                    <a:pt x="776" y="1513"/>
                    <a:pt x="27" y="4630"/>
                  </a:cubicBezTo>
                  <a:cubicBezTo>
                    <a:pt x="10" y="4702"/>
                    <a:pt x="63" y="4791"/>
                    <a:pt x="152" y="4826"/>
                  </a:cubicBezTo>
                  <a:lnTo>
                    <a:pt x="188" y="4826"/>
                  </a:lnTo>
                  <a:cubicBezTo>
                    <a:pt x="259" y="4809"/>
                    <a:pt x="330" y="4773"/>
                    <a:pt x="348" y="4702"/>
                  </a:cubicBezTo>
                  <a:cubicBezTo>
                    <a:pt x="1132" y="1459"/>
                    <a:pt x="384" y="141"/>
                    <a:pt x="348" y="70"/>
                  </a:cubicBezTo>
                  <a:cubicBezTo>
                    <a:pt x="316" y="22"/>
                    <a:pt x="269" y="1"/>
                    <a:pt x="2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3" name="Google Shape;3223;p9"/>
            <p:cNvSpPr/>
            <p:nvPr/>
          </p:nvSpPr>
          <p:spPr>
            <a:xfrm>
              <a:off x="9459612" y="1853823"/>
              <a:ext cx="100486" cy="84729"/>
            </a:xfrm>
            <a:custGeom>
              <a:rect b="b" l="l" r="r" t="t"/>
              <a:pathLst>
                <a:path extrusionOk="0" h="1597" w="1894">
                  <a:moveTo>
                    <a:pt x="885" y="0"/>
                  </a:moveTo>
                  <a:cubicBezTo>
                    <a:pt x="535" y="0"/>
                    <a:pt x="190" y="230"/>
                    <a:pt x="107" y="635"/>
                  </a:cubicBezTo>
                  <a:cubicBezTo>
                    <a:pt x="0" y="1063"/>
                    <a:pt x="285" y="1473"/>
                    <a:pt x="713" y="1580"/>
                  </a:cubicBezTo>
                  <a:cubicBezTo>
                    <a:pt x="768" y="1591"/>
                    <a:pt x="823" y="1597"/>
                    <a:pt x="877" y="1597"/>
                  </a:cubicBezTo>
                  <a:cubicBezTo>
                    <a:pt x="1472" y="1597"/>
                    <a:pt x="1893" y="908"/>
                    <a:pt x="1550" y="368"/>
                  </a:cubicBezTo>
                  <a:cubicBezTo>
                    <a:pt x="1387" y="116"/>
                    <a:pt x="1135" y="0"/>
                    <a:pt x="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4" name="Google Shape;3224;p9"/>
            <p:cNvSpPr/>
            <p:nvPr/>
          </p:nvSpPr>
          <p:spPr>
            <a:xfrm>
              <a:off x="9218588" y="2020997"/>
              <a:ext cx="91732" cy="272013"/>
            </a:xfrm>
            <a:custGeom>
              <a:rect b="b" l="l" r="r" t="t"/>
              <a:pathLst>
                <a:path extrusionOk="0" h="5127" w="1729">
                  <a:moveTo>
                    <a:pt x="170" y="0"/>
                  </a:moveTo>
                  <a:cubicBezTo>
                    <a:pt x="148" y="0"/>
                    <a:pt x="126" y="5"/>
                    <a:pt x="107" y="14"/>
                  </a:cubicBezTo>
                  <a:cubicBezTo>
                    <a:pt x="18" y="67"/>
                    <a:pt x="0" y="157"/>
                    <a:pt x="36" y="246"/>
                  </a:cubicBezTo>
                  <a:cubicBezTo>
                    <a:pt x="54" y="263"/>
                    <a:pt x="1354" y="2704"/>
                    <a:pt x="268" y="4895"/>
                  </a:cubicBezTo>
                  <a:cubicBezTo>
                    <a:pt x="214" y="4966"/>
                    <a:pt x="250" y="5073"/>
                    <a:pt x="339" y="5109"/>
                  </a:cubicBezTo>
                  <a:cubicBezTo>
                    <a:pt x="357" y="5127"/>
                    <a:pt x="392" y="5127"/>
                    <a:pt x="410" y="5127"/>
                  </a:cubicBezTo>
                  <a:cubicBezTo>
                    <a:pt x="464" y="5127"/>
                    <a:pt x="535" y="5091"/>
                    <a:pt x="553" y="5038"/>
                  </a:cubicBezTo>
                  <a:cubicBezTo>
                    <a:pt x="1728" y="2704"/>
                    <a:pt x="392" y="192"/>
                    <a:pt x="321" y="85"/>
                  </a:cubicBezTo>
                  <a:cubicBezTo>
                    <a:pt x="295" y="33"/>
                    <a:pt x="231" y="0"/>
                    <a:pt x="1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5" name="Google Shape;3225;p9"/>
            <p:cNvSpPr/>
            <p:nvPr/>
          </p:nvSpPr>
          <p:spPr>
            <a:xfrm>
              <a:off x="9193069" y="2243612"/>
              <a:ext cx="100327" cy="84570"/>
            </a:xfrm>
            <a:custGeom>
              <a:rect b="b" l="l" r="r" t="t"/>
              <a:pathLst>
                <a:path extrusionOk="0" h="1594" w="1891">
                  <a:moveTo>
                    <a:pt x="881" y="0"/>
                  </a:moveTo>
                  <a:cubicBezTo>
                    <a:pt x="530" y="0"/>
                    <a:pt x="183" y="223"/>
                    <a:pt x="89" y="628"/>
                  </a:cubicBezTo>
                  <a:cubicBezTo>
                    <a:pt x="0" y="1055"/>
                    <a:pt x="268" y="1483"/>
                    <a:pt x="713" y="1572"/>
                  </a:cubicBezTo>
                  <a:cubicBezTo>
                    <a:pt x="775" y="1587"/>
                    <a:pt x="836" y="1594"/>
                    <a:pt x="895" y="1594"/>
                  </a:cubicBezTo>
                  <a:cubicBezTo>
                    <a:pt x="1480" y="1594"/>
                    <a:pt x="1890" y="911"/>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6" name="Google Shape;3226;p9"/>
            <p:cNvSpPr/>
            <p:nvPr/>
          </p:nvSpPr>
          <p:spPr>
            <a:xfrm>
              <a:off x="9287558" y="1560541"/>
              <a:ext cx="105951" cy="231585"/>
            </a:xfrm>
            <a:custGeom>
              <a:rect b="b" l="l" r="r" t="t"/>
              <a:pathLst>
                <a:path extrusionOk="0" h="4365" w="1997">
                  <a:moveTo>
                    <a:pt x="1135" y="0"/>
                  </a:moveTo>
                  <a:cubicBezTo>
                    <a:pt x="1108" y="0"/>
                    <a:pt x="1080" y="6"/>
                    <a:pt x="1052" y="17"/>
                  </a:cubicBezTo>
                  <a:cubicBezTo>
                    <a:pt x="981" y="53"/>
                    <a:pt x="945" y="160"/>
                    <a:pt x="981" y="249"/>
                  </a:cubicBezTo>
                  <a:cubicBezTo>
                    <a:pt x="998" y="267"/>
                    <a:pt x="1996" y="2298"/>
                    <a:pt x="108" y="4079"/>
                  </a:cubicBezTo>
                  <a:cubicBezTo>
                    <a:pt x="1" y="4186"/>
                    <a:pt x="72" y="4364"/>
                    <a:pt x="232" y="4364"/>
                  </a:cubicBezTo>
                  <a:cubicBezTo>
                    <a:pt x="268" y="4364"/>
                    <a:pt x="304" y="4346"/>
                    <a:pt x="339" y="4329"/>
                  </a:cubicBezTo>
                  <a:cubicBezTo>
                    <a:pt x="1551" y="3260"/>
                    <a:pt x="1925" y="1550"/>
                    <a:pt x="1283" y="89"/>
                  </a:cubicBezTo>
                  <a:cubicBezTo>
                    <a:pt x="1247" y="28"/>
                    <a:pt x="1194" y="0"/>
                    <a:pt x="11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7" name="Google Shape;3227;p9"/>
            <p:cNvSpPr/>
            <p:nvPr/>
          </p:nvSpPr>
          <p:spPr>
            <a:xfrm>
              <a:off x="9253550" y="1736998"/>
              <a:ext cx="100486" cy="84357"/>
            </a:xfrm>
            <a:custGeom>
              <a:rect b="b" l="l" r="r" t="t"/>
              <a:pathLst>
                <a:path extrusionOk="0" h="1590" w="1894">
                  <a:moveTo>
                    <a:pt x="882" y="1"/>
                  </a:moveTo>
                  <a:cubicBezTo>
                    <a:pt x="533" y="1"/>
                    <a:pt x="190" y="224"/>
                    <a:pt x="107" y="628"/>
                  </a:cubicBezTo>
                  <a:cubicBezTo>
                    <a:pt x="1" y="1056"/>
                    <a:pt x="286" y="1484"/>
                    <a:pt x="713" y="1573"/>
                  </a:cubicBezTo>
                  <a:cubicBezTo>
                    <a:pt x="769" y="1584"/>
                    <a:pt x="824" y="1590"/>
                    <a:pt x="877" y="1590"/>
                  </a:cubicBezTo>
                  <a:cubicBezTo>
                    <a:pt x="1472" y="1590"/>
                    <a:pt x="1894" y="901"/>
                    <a:pt x="1550" y="361"/>
                  </a:cubicBezTo>
                  <a:cubicBezTo>
                    <a:pt x="1387" y="116"/>
                    <a:pt x="1133" y="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8" name="Google Shape;3228;p9"/>
            <p:cNvSpPr/>
            <p:nvPr/>
          </p:nvSpPr>
          <p:spPr>
            <a:xfrm>
              <a:off x="9040910" y="1575926"/>
              <a:ext cx="247449" cy="47962"/>
            </a:xfrm>
            <a:custGeom>
              <a:rect b="b" l="l" r="r" t="t"/>
              <a:pathLst>
                <a:path extrusionOk="0" h="904" w="4664">
                  <a:moveTo>
                    <a:pt x="2795" y="0"/>
                  </a:moveTo>
                  <a:cubicBezTo>
                    <a:pt x="1424" y="0"/>
                    <a:pt x="201" y="563"/>
                    <a:pt x="125" y="600"/>
                  </a:cubicBezTo>
                  <a:cubicBezTo>
                    <a:pt x="36" y="636"/>
                    <a:pt x="0" y="725"/>
                    <a:pt x="54" y="814"/>
                  </a:cubicBezTo>
                  <a:cubicBezTo>
                    <a:pt x="72" y="868"/>
                    <a:pt x="143" y="903"/>
                    <a:pt x="196" y="903"/>
                  </a:cubicBezTo>
                  <a:cubicBezTo>
                    <a:pt x="214" y="903"/>
                    <a:pt x="250" y="903"/>
                    <a:pt x="268" y="885"/>
                  </a:cubicBezTo>
                  <a:cubicBezTo>
                    <a:pt x="280" y="885"/>
                    <a:pt x="1495" y="326"/>
                    <a:pt x="2819" y="326"/>
                  </a:cubicBezTo>
                  <a:cubicBezTo>
                    <a:pt x="3339" y="326"/>
                    <a:pt x="3877" y="412"/>
                    <a:pt x="4365" y="654"/>
                  </a:cubicBezTo>
                  <a:cubicBezTo>
                    <a:pt x="4387" y="663"/>
                    <a:pt x="4408" y="666"/>
                    <a:pt x="4428" y="666"/>
                  </a:cubicBezTo>
                  <a:cubicBezTo>
                    <a:pt x="4573" y="666"/>
                    <a:pt x="4664" y="463"/>
                    <a:pt x="4507" y="369"/>
                  </a:cubicBezTo>
                  <a:cubicBezTo>
                    <a:pt x="3959" y="97"/>
                    <a:pt x="3364" y="0"/>
                    <a:pt x="279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29" name="Google Shape;3229;p9"/>
            <p:cNvSpPr/>
            <p:nvPr/>
          </p:nvSpPr>
          <p:spPr>
            <a:xfrm>
              <a:off x="9003082" y="1577253"/>
              <a:ext cx="100433" cy="84411"/>
            </a:xfrm>
            <a:custGeom>
              <a:rect b="b" l="l" r="r" t="t"/>
              <a:pathLst>
                <a:path extrusionOk="0" h="1591" w="1893">
                  <a:moveTo>
                    <a:pt x="865" y="1"/>
                  </a:moveTo>
                  <a:cubicBezTo>
                    <a:pt x="515" y="1"/>
                    <a:pt x="173" y="224"/>
                    <a:pt x="90" y="629"/>
                  </a:cubicBezTo>
                  <a:cubicBezTo>
                    <a:pt x="1" y="1056"/>
                    <a:pt x="268" y="1484"/>
                    <a:pt x="695" y="1573"/>
                  </a:cubicBezTo>
                  <a:cubicBezTo>
                    <a:pt x="753" y="1585"/>
                    <a:pt x="809" y="1590"/>
                    <a:pt x="864" y="1590"/>
                  </a:cubicBezTo>
                  <a:cubicBezTo>
                    <a:pt x="1472" y="1590"/>
                    <a:pt x="1892" y="901"/>
                    <a:pt x="1533" y="362"/>
                  </a:cubicBezTo>
                  <a:cubicBezTo>
                    <a:pt x="1369" y="116"/>
                    <a:pt x="1115" y="1"/>
                    <a:pt x="8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30" name="Google Shape;3230;p9"/>
          <p:cNvGrpSpPr/>
          <p:nvPr/>
        </p:nvGrpSpPr>
        <p:grpSpPr>
          <a:xfrm flipH="1">
            <a:off x="5541176" y="1928951"/>
            <a:ext cx="5003534" cy="4902590"/>
            <a:chOff x="-1147599" y="1521101"/>
            <a:chExt cx="5003534" cy="4902590"/>
          </a:xfrm>
        </p:grpSpPr>
        <p:grpSp>
          <p:nvGrpSpPr>
            <p:cNvPr id="3231" name="Google Shape;3231;p9"/>
            <p:cNvGrpSpPr/>
            <p:nvPr/>
          </p:nvGrpSpPr>
          <p:grpSpPr>
            <a:xfrm>
              <a:off x="-891242" y="1521101"/>
              <a:ext cx="815392" cy="2470979"/>
              <a:chOff x="-891242" y="1521101"/>
              <a:chExt cx="815392" cy="2470979"/>
            </a:xfrm>
          </p:grpSpPr>
          <p:sp>
            <p:nvSpPr>
              <p:cNvPr id="3232" name="Google Shape;3232;p9"/>
              <p:cNvSpPr/>
              <p:nvPr/>
            </p:nvSpPr>
            <p:spPr>
              <a:xfrm>
                <a:off x="-247855" y="1559989"/>
                <a:ext cx="144044" cy="110620"/>
              </a:xfrm>
              <a:custGeom>
                <a:rect b="b" l="l" r="r" t="t"/>
                <a:pathLst>
                  <a:path extrusionOk="0" h="2085" w="2715">
                    <a:moveTo>
                      <a:pt x="151" y="0"/>
                    </a:moveTo>
                    <a:cubicBezTo>
                      <a:pt x="129" y="0"/>
                      <a:pt x="108" y="6"/>
                      <a:pt x="90" y="18"/>
                    </a:cubicBezTo>
                    <a:cubicBezTo>
                      <a:pt x="18" y="54"/>
                      <a:pt x="1" y="125"/>
                      <a:pt x="18" y="179"/>
                    </a:cubicBezTo>
                    <a:lnTo>
                      <a:pt x="927" y="2013"/>
                    </a:lnTo>
                    <a:cubicBezTo>
                      <a:pt x="945" y="2049"/>
                      <a:pt x="998" y="2085"/>
                      <a:pt x="1052" y="2085"/>
                    </a:cubicBezTo>
                    <a:lnTo>
                      <a:pt x="1087" y="2085"/>
                    </a:lnTo>
                    <a:lnTo>
                      <a:pt x="2566" y="1675"/>
                    </a:lnTo>
                    <a:cubicBezTo>
                      <a:pt x="2715" y="1625"/>
                      <a:pt x="2664" y="1422"/>
                      <a:pt x="2527" y="1422"/>
                    </a:cubicBezTo>
                    <a:cubicBezTo>
                      <a:pt x="2517" y="1422"/>
                      <a:pt x="2506" y="1423"/>
                      <a:pt x="2495" y="1426"/>
                    </a:cubicBezTo>
                    <a:lnTo>
                      <a:pt x="1105" y="1800"/>
                    </a:lnTo>
                    <a:lnTo>
                      <a:pt x="250" y="72"/>
                    </a:lnTo>
                    <a:cubicBezTo>
                      <a:pt x="238" y="24"/>
                      <a:pt x="195"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3" name="Google Shape;3233;p9"/>
              <p:cNvSpPr/>
              <p:nvPr/>
            </p:nvSpPr>
            <p:spPr>
              <a:xfrm>
                <a:off x="-585279" y="1834014"/>
                <a:ext cx="211796" cy="281775"/>
              </a:xfrm>
              <a:custGeom>
                <a:rect b="b" l="l" r="r" t="t"/>
                <a:pathLst>
                  <a:path extrusionOk="0" h="5311" w="3992">
                    <a:moveTo>
                      <a:pt x="1183" y="1"/>
                    </a:moveTo>
                    <a:cubicBezTo>
                      <a:pt x="733" y="1"/>
                      <a:pt x="246" y="248"/>
                      <a:pt x="126" y="678"/>
                    </a:cubicBezTo>
                    <a:cubicBezTo>
                      <a:pt x="1" y="1088"/>
                      <a:pt x="197" y="1498"/>
                      <a:pt x="428" y="1854"/>
                    </a:cubicBezTo>
                    <a:cubicBezTo>
                      <a:pt x="1301" y="3279"/>
                      <a:pt x="2513" y="4473"/>
                      <a:pt x="3974" y="5310"/>
                    </a:cubicBezTo>
                    <a:cubicBezTo>
                      <a:pt x="3974" y="5310"/>
                      <a:pt x="3991" y="2656"/>
                      <a:pt x="2691" y="661"/>
                    </a:cubicBezTo>
                    <a:cubicBezTo>
                      <a:pt x="2388" y="215"/>
                      <a:pt x="1782" y="2"/>
                      <a:pt x="1230" y="2"/>
                    </a:cubicBezTo>
                    <a:cubicBezTo>
                      <a:pt x="1215" y="1"/>
                      <a:pt x="1199" y="1"/>
                      <a:pt x="11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4" name="Google Shape;3234;p9"/>
              <p:cNvSpPr/>
              <p:nvPr/>
            </p:nvSpPr>
            <p:spPr>
              <a:xfrm>
                <a:off x="-308337" y="1521101"/>
                <a:ext cx="232487" cy="329737"/>
              </a:xfrm>
              <a:custGeom>
                <a:rect b="b" l="l" r="r" t="t"/>
                <a:pathLst>
                  <a:path extrusionOk="0" h="6215" w="4382">
                    <a:moveTo>
                      <a:pt x="2763" y="1"/>
                    </a:moveTo>
                    <a:cubicBezTo>
                      <a:pt x="2644" y="1"/>
                      <a:pt x="2513" y="13"/>
                      <a:pt x="2370" y="39"/>
                    </a:cubicBezTo>
                    <a:cubicBezTo>
                      <a:pt x="2049" y="128"/>
                      <a:pt x="1764" y="288"/>
                      <a:pt x="1533" y="502"/>
                    </a:cubicBezTo>
                    <a:cubicBezTo>
                      <a:pt x="72" y="1642"/>
                      <a:pt x="1" y="4688"/>
                      <a:pt x="820" y="6202"/>
                    </a:cubicBezTo>
                    <a:cubicBezTo>
                      <a:pt x="824" y="6210"/>
                      <a:pt x="834" y="6214"/>
                      <a:pt x="847" y="6214"/>
                    </a:cubicBezTo>
                    <a:cubicBezTo>
                      <a:pt x="1099" y="6214"/>
                      <a:pt x="2849" y="4818"/>
                      <a:pt x="3492" y="3245"/>
                    </a:cubicBezTo>
                    <a:cubicBezTo>
                      <a:pt x="3890" y="2233"/>
                      <a:pt x="4381" y="1"/>
                      <a:pt x="276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5" name="Google Shape;3235;p9"/>
              <p:cNvSpPr/>
              <p:nvPr/>
            </p:nvSpPr>
            <p:spPr>
              <a:xfrm>
                <a:off x="-378262" y="1937204"/>
                <a:ext cx="291166" cy="172482"/>
              </a:xfrm>
              <a:custGeom>
                <a:rect b="b" l="l" r="r" t="t"/>
                <a:pathLst>
                  <a:path extrusionOk="0" h="3251" w="5488">
                    <a:moveTo>
                      <a:pt x="4473" y="1"/>
                    </a:moveTo>
                    <a:cubicBezTo>
                      <a:pt x="4154" y="1"/>
                      <a:pt x="3832" y="86"/>
                      <a:pt x="3545" y="230"/>
                    </a:cubicBezTo>
                    <a:cubicBezTo>
                      <a:pt x="2120" y="871"/>
                      <a:pt x="1051" y="2047"/>
                      <a:pt x="0" y="3205"/>
                    </a:cubicBezTo>
                    <a:cubicBezTo>
                      <a:pt x="0" y="3205"/>
                      <a:pt x="348" y="3250"/>
                      <a:pt x="878" y="3250"/>
                    </a:cubicBezTo>
                    <a:cubicBezTo>
                      <a:pt x="1831" y="3250"/>
                      <a:pt x="3375" y="3103"/>
                      <a:pt x="4543" y="2279"/>
                    </a:cubicBezTo>
                    <a:cubicBezTo>
                      <a:pt x="5024" y="1940"/>
                      <a:pt x="5362" y="1423"/>
                      <a:pt x="5451" y="836"/>
                    </a:cubicBezTo>
                    <a:cubicBezTo>
                      <a:pt x="5487" y="444"/>
                      <a:pt x="5095" y="87"/>
                      <a:pt x="4703" y="16"/>
                    </a:cubicBezTo>
                    <a:cubicBezTo>
                      <a:pt x="4627" y="6"/>
                      <a:pt x="4550" y="1"/>
                      <a:pt x="44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6" name="Google Shape;3236;p9"/>
              <p:cNvSpPr/>
              <p:nvPr/>
            </p:nvSpPr>
            <p:spPr>
              <a:xfrm>
                <a:off x="-503045" y="2316116"/>
                <a:ext cx="279812" cy="155027"/>
              </a:xfrm>
              <a:custGeom>
                <a:rect b="b" l="l" r="r" t="t"/>
                <a:pathLst>
                  <a:path extrusionOk="0" h="2922" w="5274">
                    <a:moveTo>
                      <a:pt x="3990" y="0"/>
                    </a:moveTo>
                    <a:cubicBezTo>
                      <a:pt x="3713" y="0"/>
                      <a:pt x="3440" y="74"/>
                      <a:pt x="3190" y="214"/>
                    </a:cubicBezTo>
                    <a:cubicBezTo>
                      <a:pt x="1871" y="766"/>
                      <a:pt x="535" y="1478"/>
                      <a:pt x="1" y="2921"/>
                    </a:cubicBezTo>
                    <a:cubicBezTo>
                      <a:pt x="553" y="2904"/>
                      <a:pt x="1123" y="2850"/>
                      <a:pt x="1675" y="2779"/>
                    </a:cubicBezTo>
                    <a:cubicBezTo>
                      <a:pt x="2548" y="2565"/>
                      <a:pt x="3421" y="2334"/>
                      <a:pt x="4258" y="2066"/>
                    </a:cubicBezTo>
                    <a:cubicBezTo>
                      <a:pt x="4526" y="2013"/>
                      <a:pt x="4775" y="1870"/>
                      <a:pt x="4989" y="1692"/>
                    </a:cubicBezTo>
                    <a:cubicBezTo>
                      <a:pt x="5203" y="1461"/>
                      <a:pt x="5274" y="1140"/>
                      <a:pt x="5185" y="837"/>
                    </a:cubicBezTo>
                    <a:cubicBezTo>
                      <a:pt x="5024" y="410"/>
                      <a:pt x="4668" y="89"/>
                      <a:pt x="4223" y="18"/>
                    </a:cubicBezTo>
                    <a:cubicBezTo>
                      <a:pt x="4145" y="6"/>
                      <a:pt x="4068" y="0"/>
                      <a:pt x="3990"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7" name="Google Shape;3237;p9"/>
              <p:cNvSpPr/>
              <p:nvPr/>
            </p:nvSpPr>
            <p:spPr>
              <a:xfrm>
                <a:off x="-716641" y="2214783"/>
                <a:ext cx="226916" cy="252595"/>
              </a:xfrm>
              <a:custGeom>
                <a:rect b="b" l="l" r="r" t="t"/>
                <a:pathLst>
                  <a:path extrusionOk="0" h="4761" w="4277">
                    <a:moveTo>
                      <a:pt x="1134" y="1"/>
                    </a:moveTo>
                    <a:cubicBezTo>
                      <a:pt x="1018" y="1"/>
                      <a:pt x="911" y="24"/>
                      <a:pt x="820" y="75"/>
                    </a:cubicBezTo>
                    <a:cubicBezTo>
                      <a:pt x="1" y="485"/>
                      <a:pt x="410" y="1554"/>
                      <a:pt x="606" y="1803"/>
                    </a:cubicBezTo>
                    <a:cubicBezTo>
                      <a:pt x="2245" y="4083"/>
                      <a:pt x="4276" y="4760"/>
                      <a:pt x="4276" y="4760"/>
                    </a:cubicBezTo>
                    <a:cubicBezTo>
                      <a:pt x="3938" y="3460"/>
                      <a:pt x="3421" y="2195"/>
                      <a:pt x="2726" y="1055"/>
                    </a:cubicBezTo>
                    <a:cubicBezTo>
                      <a:pt x="2308" y="434"/>
                      <a:pt x="1632" y="1"/>
                      <a:pt x="11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8" name="Google Shape;3238;p9"/>
              <p:cNvSpPr/>
              <p:nvPr/>
            </p:nvSpPr>
            <p:spPr>
              <a:xfrm>
                <a:off x="-273374" y="1525239"/>
                <a:ext cx="139004" cy="331594"/>
              </a:xfrm>
              <a:custGeom>
                <a:rect b="b" l="l" r="r" t="t"/>
                <a:pathLst>
                  <a:path extrusionOk="0" h="6250" w="2620">
                    <a:moveTo>
                      <a:pt x="2474" y="0"/>
                    </a:moveTo>
                    <a:cubicBezTo>
                      <a:pt x="2425" y="0"/>
                      <a:pt x="2383" y="33"/>
                      <a:pt x="2370" y="85"/>
                    </a:cubicBezTo>
                    <a:lnTo>
                      <a:pt x="36" y="6089"/>
                    </a:lnTo>
                    <a:cubicBezTo>
                      <a:pt x="1" y="6142"/>
                      <a:pt x="36" y="6231"/>
                      <a:pt x="108" y="6249"/>
                    </a:cubicBezTo>
                    <a:lnTo>
                      <a:pt x="161" y="6249"/>
                    </a:lnTo>
                    <a:cubicBezTo>
                      <a:pt x="214" y="6249"/>
                      <a:pt x="250" y="6213"/>
                      <a:pt x="268" y="6160"/>
                    </a:cubicBezTo>
                    <a:lnTo>
                      <a:pt x="2602" y="174"/>
                    </a:lnTo>
                    <a:cubicBezTo>
                      <a:pt x="2619" y="103"/>
                      <a:pt x="2602" y="32"/>
                      <a:pt x="2530" y="14"/>
                    </a:cubicBezTo>
                    <a:cubicBezTo>
                      <a:pt x="2511" y="5"/>
                      <a:pt x="2492" y="0"/>
                      <a:pt x="247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39" name="Google Shape;3239;p9"/>
              <p:cNvSpPr/>
              <p:nvPr/>
            </p:nvSpPr>
            <p:spPr>
              <a:xfrm>
                <a:off x="-298363" y="1667212"/>
                <a:ext cx="157361" cy="90353"/>
              </a:xfrm>
              <a:custGeom>
                <a:rect b="b" l="l" r="r" t="t"/>
                <a:pathLst>
                  <a:path extrusionOk="0" h="1703" w="2966">
                    <a:moveTo>
                      <a:pt x="183" y="1"/>
                    </a:moveTo>
                    <a:cubicBezTo>
                      <a:pt x="88" y="1"/>
                      <a:pt x="0" y="113"/>
                      <a:pt x="80" y="206"/>
                    </a:cubicBezTo>
                    <a:lnTo>
                      <a:pt x="1220" y="1649"/>
                    </a:lnTo>
                    <a:cubicBezTo>
                      <a:pt x="1238" y="1685"/>
                      <a:pt x="1273" y="1703"/>
                      <a:pt x="1309" y="1703"/>
                    </a:cubicBezTo>
                    <a:lnTo>
                      <a:pt x="1345" y="1703"/>
                    </a:lnTo>
                    <a:lnTo>
                      <a:pt x="2859" y="1364"/>
                    </a:lnTo>
                    <a:cubicBezTo>
                      <a:pt x="2930" y="1364"/>
                      <a:pt x="2966" y="1293"/>
                      <a:pt x="2966" y="1222"/>
                    </a:cubicBezTo>
                    <a:cubicBezTo>
                      <a:pt x="2950" y="1160"/>
                      <a:pt x="2894" y="1111"/>
                      <a:pt x="2833" y="1111"/>
                    </a:cubicBezTo>
                    <a:cubicBezTo>
                      <a:pt x="2824" y="1111"/>
                      <a:pt x="2815" y="1112"/>
                      <a:pt x="2805" y="1115"/>
                    </a:cubicBezTo>
                    <a:lnTo>
                      <a:pt x="1362" y="1435"/>
                    </a:lnTo>
                    <a:lnTo>
                      <a:pt x="276" y="46"/>
                    </a:lnTo>
                    <a:cubicBezTo>
                      <a:pt x="248" y="14"/>
                      <a:pt x="215" y="1"/>
                      <a:pt x="1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0" name="Google Shape;3240;p9"/>
              <p:cNvSpPr/>
              <p:nvPr/>
            </p:nvSpPr>
            <p:spPr>
              <a:xfrm>
                <a:off x="-548831" y="1831679"/>
                <a:ext cx="177204" cy="276523"/>
              </a:xfrm>
              <a:custGeom>
                <a:rect b="b" l="l" r="r" t="t"/>
                <a:pathLst>
                  <a:path extrusionOk="0" h="5212" w="3340">
                    <a:moveTo>
                      <a:pt x="171" y="1"/>
                    </a:moveTo>
                    <a:cubicBezTo>
                      <a:pt x="84" y="1"/>
                      <a:pt x="0" y="95"/>
                      <a:pt x="62" y="206"/>
                    </a:cubicBezTo>
                    <a:lnTo>
                      <a:pt x="3073" y="5140"/>
                    </a:lnTo>
                    <a:cubicBezTo>
                      <a:pt x="3091" y="5176"/>
                      <a:pt x="3126" y="5212"/>
                      <a:pt x="3180" y="5212"/>
                    </a:cubicBezTo>
                    <a:cubicBezTo>
                      <a:pt x="3197" y="5212"/>
                      <a:pt x="3233" y="5194"/>
                      <a:pt x="3251" y="5194"/>
                    </a:cubicBezTo>
                    <a:cubicBezTo>
                      <a:pt x="3304" y="5158"/>
                      <a:pt x="3340" y="5069"/>
                      <a:pt x="3304" y="5016"/>
                    </a:cubicBezTo>
                    <a:lnTo>
                      <a:pt x="276" y="63"/>
                    </a:lnTo>
                    <a:cubicBezTo>
                      <a:pt x="248" y="20"/>
                      <a:pt x="209" y="1"/>
                      <a:pt x="17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1" name="Google Shape;3241;p9"/>
              <p:cNvSpPr/>
              <p:nvPr/>
            </p:nvSpPr>
            <p:spPr>
              <a:xfrm>
                <a:off x="-568249" y="1874918"/>
                <a:ext cx="136139" cy="82076"/>
              </a:xfrm>
              <a:custGeom>
                <a:rect b="b" l="l" r="r" t="t"/>
                <a:pathLst>
                  <a:path extrusionOk="0" h="1547" w="2566">
                    <a:moveTo>
                      <a:pt x="2426" y="0"/>
                    </a:moveTo>
                    <a:cubicBezTo>
                      <a:pt x="2379" y="0"/>
                      <a:pt x="2329" y="29"/>
                      <a:pt x="2316" y="68"/>
                    </a:cubicBezTo>
                    <a:lnTo>
                      <a:pt x="1675" y="1279"/>
                    </a:lnTo>
                    <a:lnTo>
                      <a:pt x="161" y="923"/>
                    </a:lnTo>
                    <a:cubicBezTo>
                      <a:pt x="152" y="920"/>
                      <a:pt x="142" y="918"/>
                      <a:pt x="132" y="918"/>
                    </a:cubicBezTo>
                    <a:cubicBezTo>
                      <a:pt x="85" y="918"/>
                      <a:pt x="33" y="953"/>
                      <a:pt x="18" y="1012"/>
                    </a:cubicBezTo>
                    <a:cubicBezTo>
                      <a:pt x="1" y="1083"/>
                      <a:pt x="36" y="1154"/>
                      <a:pt x="107" y="1172"/>
                    </a:cubicBezTo>
                    <a:lnTo>
                      <a:pt x="1711" y="1546"/>
                    </a:lnTo>
                    <a:lnTo>
                      <a:pt x="1746" y="1546"/>
                    </a:lnTo>
                    <a:cubicBezTo>
                      <a:pt x="1800" y="1546"/>
                      <a:pt x="1853" y="1511"/>
                      <a:pt x="1871" y="1475"/>
                    </a:cubicBezTo>
                    <a:lnTo>
                      <a:pt x="2530" y="193"/>
                    </a:lnTo>
                    <a:cubicBezTo>
                      <a:pt x="2566" y="121"/>
                      <a:pt x="2548" y="50"/>
                      <a:pt x="2477" y="14"/>
                    </a:cubicBezTo>
                    <a:cubicBezTo>
                      <a:pt x="2462" y="4"/>
                      <a:pt x="2444" y="0"/>
                      <a:pt x="24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2" name="Google Shape;3242;p9"/>
              <p:cNvSpPr/>
              <p:nvPr/>
            </p:nvSpPr>
            <p:spPr>
              <a:xfrm>
                <a:off x="-499225" y="1961131"/>
                <a:ext cx="107224" cy="66743"/>
              </a:xfrm>
              <a:custGeom>
                <a:rect b="b" l="l" r="r" t="t"/>
                <a:pathLst>
                  <a:path extrusionOk="0" h="1258" w="2021">
                    <a:moveTo>
                      <a:pt x="1831" y="0"/>
                    </a:moveTo>
                    <a:cubicBezTo>
                      <a:pt x="1792" y="0"/>
                      <a:pt x="1757" y="19"/>
                      <a:pt x="1746" y="64"/>
                    </a:cubicBezTo>
                    <a:lnTo>
                      <a:pt x="1283" y="990"/>
                    </a:lnTo>
                    <a:lnTo>
                      <a:pt x="125" y="955"/>
                    </a:lnTo>
                    <a:cubicBezTo>
                      <a:pt x="53" y="955"/>
                      <a:pt x="0" y="1026"/>
                      <a:pt x="0" y="1097"/>
                    </a:cubicBezTo>
                    <a:cubicBezTo>
                      <a:pt x="0" y="1151"/>
                      <a:pt x="53" y="1222"/>
                      <a:pt x="125" y="1222"/>
                    </a:cubicBezTo>
                    <a:lnTo>
                      <a:pt x="1354" y="1257"/>
                    </a:lnTo>
                    <a:cubicBezTo>
                      <a:pt x="1407" y="1257"/>
                      <a:pt x="1443" y="1240"/>
                      <a:pt x="1479" y="1186"/>
                    </a:cubicBezTo>
                    <a:lnTo>
                      <a:pt x="1960" y="171"/>
                    </a:lnTo>
                    <a:cubicBezTo>
                      <a:pt x="2020" y="86"/>
                      <a:pt x="1915" y="0"/>
                      <a:pt x="18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3" name="Google Shape;3243;p9"/>
              <p:cNvSpPr/>
              <p:nvPr/>
            </p:nvSpPr>
            <p:spPr>
              <a:xfrm>
                <a:off x="-384894" y="1958478"/>
                <a:ext cx="296843" cy="155398"/>
              </a:xfrm>
              <a:custGeom>
                <a:rect b="b" l="l" r="r" t="t"/>
                <a:pathLst>
                  <a:path extrusionOk="0" h="2929" w="5595">
                    <a:moveTo>
                      <a:pt x="5430" y="1"/>
                    </a:moveTo>
                    <a:cubicBezTo>
                      <a:pt x="5414" y="1"/>
                      <a:pt x="5397" y="3"/>
                      <a:pt x="5380" y="7"/>
                    </a:cubicBezTo>
                    <a:lnTo>
                      <a:pt x="125" y="2679"/>
                    </a:lnTo>
                    <a:cubicBezTo>
                      <a:pt x="1" y="2750"/>
                      <a:pt x="54" y="2929"/>
                      <a:pt x="197" y="2929"/>
                    </a:cubicBezTo>
                    <a:cubicBezTo>
                      <a:pt x="214" y="2929"/>
                      <a:pt x="232" y="2929"/>
                      <a:pt x="250" y="2911"/>
                    </a:cubicBezTo>
                    <a:lnTo>
                      <a:pt x="5505" y="239"/>
                    </a:lnTo>
                    <a:cubicBezTo>
                      <a:pt x="5559" y="221"/>
                      <a:pt x="5594" y="132"/>
                      <a:pt x="5559" y="78"/>
                    </a:cubicBezTo>
                    <a:cubicBezTo>
                      <a:pt x="5531" y="24"/>
                      <a:pt x="5483" y="1"/>
                      <a:pt x="54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4" name="Google Shape;3244;p9"/>
              <p:cNvSpPr/>
              <p:nvPr/>
            </p:nvSpPr>
            <p:spPr>
              <a:xfrm>
                <a:off x="-298893" y="2009676"/>
                <a:ext cx="69980" cy="88124"/>
              </a:xfrm>
              <a:custGeom>
                <a:rect b="b" l="l" r="r" t="t"/>
                <a:pathLst>
                  <a:path extrusionOk="0" h="1661" w="1319">
                    <a:moveTo>
                      <a:pt x="311" y="1"/>
                    </a:moveTo>
                    <a:cubicBezTo>
                      <a:pt x="250" y="1"/>
                      <a:pt x="197" y="49"/>
                      <a:pt x="197" y="111"/>
                    </a:cubicBezTo>
                    <a:lnTo>
                      <a:pt x="18" y="984"/>
                    </a:lnTo>
                    <a:cubicBezTo>
                      <a:pt x="1" y="1037"/>
                      <a:pt x="36" y="1091"/>
                      <a:pt x="90" y="1108"/>
                    </a:cubicBezTo>
                    <a:lnTo>
                      <a:pt x="1123" y="1643"/>
                    </a:lnTo>
                    <a:cubicBezTo>
                      <a:pt x="1141" y="1661"/>
                      <a:pt x="1159" y="1661"/>
                      <a:pt x="1176" y="1661"/>
                    </a:cubicBezTo>
                    <a:cubicBezTo>
                      <a:pt x="1212" y="1661"/>
                      <a:pt x="1265" y="1643"/>
                      <a:pt x="1283" y="1589"/>
                    </a:cubicBezTo>
                    <a:cubicBezTo>
                      <a:pt x="1319" y="1536"/>
                      <a:pt x="1301" y="1447"/>
                      <a:pt x="1230" y="1429"/>
                    </a:cubicBezTo>
                    <a:lnTo>
                      <a:pt x="286" y="930"/>
                    </a:lnTo>
                    <a:lnTo>
                      <a:pt x="446" y="164"/>
                    </a:lnTo>
                    <a:cubicBezTo>
                      <a:pt x="464" y="93"/>
                      <a:pt x="410" y="22"/>
                      <a:pt x="339" y="4"/>
                    </a:cubicBezTo>
                    <a:cubicBezTo>
                      <a:pt x="330" y="2"/>
                      <a:pt x="320" y="1"/>
                      <a:pt x="31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5" name="Google Shape;3245;p9"/>
              <p:cNvSpPr/>
              <p:nvPr/>
            </p:nvSpPr>
            <p:spPr>
              <a:xfrm>
                <a:off x="-691016" y="2215738"/>
                <a:ext cx="195614" cy="258219"/>
              </a:xfrm>
              <a:custGeom>
                <a:rect b="b" l="l" r="r" t="t"/>
                <a:pathLst>
                  <a:path extrusionOk="0" h="4867" w="3687">
                    <a:moveTo>
                      <a:pt x="185" y="0"/>
                    </a:moveTo>
                    <a:cubicBezTo>
                      <a:pt x="88" y="0"/>
                      <a:pt x="0" y="117"/>
                      <a:pt x="88" y="217"/>
                    </a:cubicBezTo>
                    <a:lnTo>
                      <a:pt x="3437" y="4813"/>
                    </a:lnTo>
                    <a:cubicBezTo>
                      <a:pt x="3472" y="4849"/>
                      <a:pt x="3508" y="4867"/>
                      <a:pt x="3544" y="4867"/>
                    </a:cubicBezTo>
                    <a:cubicBezTo>
                      <a:pt x="3579" y="4867"/>
                      <a:pt x="3597" y="4849"/>
                      <a:pt x="3633" y="4831"/>
                    </a:cubicBezTo>
                    <a:cubicBezTo>
                      <a:pt x="3686" y="4796"/>
                      <a:pt x="3686" y="4707"/>
                      <a:pt x="3651" y="4653"/>
                    </a:cubicBezTo>
                    <a:lnTo>
                      <a:pt x="302" y="75"/>
                    </a:lnTo>
                    <a:cubicBezTo>
                      <a:pt x="270" y="21"/>
                      <a:pt x="226" y="0"/>
                      <a:pt x="18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6" name="Google Shape;3246;p9"/>
              <p:cNvSpPr/>
              <p:nvPr/>
            </p:nvSpPr>
            <p:spPr>
              <a:xfrm>
                <a:off x="-687939" y="2260621"/>
                <a:ext cx="117252" cy="72526"/>
              </a:xfrm>
              <a:custGeom>
                <a:rect b="b" l="l" r="r" t="t"/>
                <a:pathLst>
                  <a:path extrusionOk="0" h="1367" w="2210">
                    <a:moveTo>
                      <a:pt x="2060" y="1"/>
                    </a:moveTo>
                    <a:cubicBezTo>
                      <a:pt x="2027" y="1"/>
                      <a:pt x="1994" y="15"/>
                      <a:pt x="1972" y="48"/>
                    </a:cubicBezTo>
                    <a:lnTo>
                      <a:pt x="1491" y="1099"/>
                    </a:lnTo>
                    <a:lnTo>
                      <a:pt x="190" y="868"/>
                    </a:lnTo>
                    <a:cubicBezTo>
                      <a:pt x="184" y="867"/>
                      <a:pt x="178" y="867"/>
                      <a:pt x="173" y="867"/>
                    </a:cubicBezTo>
                    <a:cubicBezTo>
                      <a:pt x="27" y="867"/>
                      <a:pt x="0" y="1083"/>
                      <a:pt x="154" y="1117"/>
                    </a:cubicBezTo>
                    <a:lnTo>
                      <a:pt x="1526" y="1367"/>
                    </a:lnTo>
                    <a:lnTo>
                      <a:pt x="1562" y="1367"/>
                    </a:lnTo>
                    <a:cubicBezTo>
                      <a:pt x="1597" y="1349"/>
                      <a:pt x="1651" y="1331"/>
                      <a:pt x="1669" y="1295"/>
                    </a:cubicBezTo>
                    <a:lnTo>
                      <a:pt x="2185" y="155"/>
                    </a:lnTo>
                    <a:cubicBezTo>
                      <a:pt x="2210" y="69"/>
                      <a:pt x="2133" y="1"/>
                      <a:pt x="20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7" name="Google Shape;3247;p9"/>
              <p:cNvSpPr/>
              <p:nvPr/>
            </p:nvSpPr>
            <p:spPr>
              <a:xfrm>
                <a:off x="-624327" y="2342802"/>
                <a:ext cx="98205" cy="62180"/>
              </a:xfrm>
              <a:custGeom>
                <a:rect b="b" l="l" r="r" t="t"/>
                <a:pathLst>
                  <a:path extrusionOk="0" h="1172" w="1851">
                    <a:moveTo>
                      <a:pt x="1688" y="0"/>
                    </a:moveTo>
                    <a:cubicBezTo>
                      <a:pt x="1641" y="0"/>
                      <a:pt x="1594" y="25"/>
                      <a:pt x="1574" y="85"/>
                    </a:cubicBezTo>
                    <a:lnTo>
                      <a:pt x="1236" y="886"/>
                    </a:lnTo>
                    <a:lnTo>
                      <a:pt x="202" y="673"/>
                    </a:lnTo>
                    <a:cubicBezTo>
                      <a:pt x="191" y="670"/>
                      <a:pt x="180" y="669"/>
                      <a:pt x="170" y="669"/>
                    </a:cubicBezTo>
                    <a:cubicBezTo>
                      <a:pt x="36" y="669"/>
                      <a:pt x="0" y="872"/>
                      <a:pt x="149" y="922"/>
                    </a:cubicBezTo>
                    <a:lnTo>
                      <a:pt x="1271" y="1171"/>
                    </a:lnTo>
                    <a:lnTo>
                      <a:pt x="1307" y="1171"/>
                    </a:lnTo>
                    <a:cubicBezTo>
                      <a:pt x="1360" y="1171"/>
                      <a:pt x="1396" y="1136"/>
                      <a:pt x="1432" y="1082"/>
                    </a:cubicBezTo>
                    <a:lnTo>
                      <a:pt x="1806" y="174"/>
                    </a:lnTo>
                    <a:cubicBezTo>
                      <a:pt x="1851" y="73"/>
                      <a:pt x="1768" y="0"/>
                      <a:pt x="168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8" name="Google Shape;3248;p9"/>
              <p:cNvSpPr/>
              <p:nvPr/>
            </p:nvSpPr>
            <p:spPr>
              <a:xfrm>
                <a:off x="-512489" y="2343173"/>
                <a:ext cx="287399" cy="128924"/>
              </a:xfrm>
              <a:custGeom>
                <a:rect b="b" l="l" r="r" t="t"/>
                <a:pathLst>
                  <a:path extrusionOk="0" h="2430" w="5417">
                    <a:moveTo>
                      <a:pt x="5263" y="0"/>
                    </a:moveTo>
                    <a:cubicBezTo>
                      <a:pt x="5247" y="0"/>
                      <a:pt x="5233" y="2"/>
                      <a:pt x="5220" y="6"/>
                    </a:cubicBezTo>
                    <a:lnTo>
                      <a:pt x="143" y="2180"/>
                    </a:lnTo>
                    <a:cubicBezTo>
                      <a:pt x="1" y="2233"/>
                      <a:pt x="54" y="2429"/>
                      <a:pt x="179" y="2429"/>
                    </a:cubicBezTo>
                    <a:lnTo>
                      <a:pt x="232" y="2429"/>
                    </a:lnTo>
                    <a:lnTo>
                      <a:pt x="5309" y="238"/>
                    </a:lnTo>
                    <a:cubicBezTo>
                      <a:pt x="5381" y="220"/>
                      <a:pt x="5416" y="149"/>
                      <a:pt x="5381" y="78"/>
                    </a:cubicBezTo>
                    <a:cubicBezTo>
                      <a:pt x="5367" y="23"/>
                      <a:pt x="5312" y="0"/>
                      <a:pt x="52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49" name="Google Shape;3249;p9"/>
              <p:cNvSpPr/>
              <p:nvPr/>
            </p:nvSpPr>
            <p:spPr>
              <a:xfrm>
                <a:off x="-344254" y="2318662"/>
                <a:ext cx="96454" cy="100486"/>
              </a:xfrm>
              <a:custGeom>
                <a:rect b="b" l="l" r="r" t="t"/>
                <a:pathLst>
                  <a:path extrusionOk="0" h="1894" w="1818">
                    <a:moveTo>
                      <a:pt x="445" y="1"/>
                    </a:moveTo>
                    <a:cubicBezTo>
                      <a:pt x="388" y="1"/>
                      <a:pt x="339" y="35"/>
                      <a:pt x="339" y="94"/>
                    </a:cubicBezTo>
                    <a:lnTo>
                      <a:pt x="18" y="1306"/>
                    </a:lnTo>
                    <a:cubicBezTo>
                      <a:pt x="1" y="1377"/>
                      <a:pt x="36" y="1448"/>
                      <a:pt x="107" y="1466"/>
                    </a:cubicBezTo>
                    <a:lnTo>
                      <a:pt x="1639" y="1894"/>
                    </a:lnTo>
                    <a:lnTo>
                      <a:pt x="1675" y="1894"/>
                    </a:lnTo>
                    <a:cubicBezTo>
                      <a:pt x="1729" y="1894"/>
                      <a:pt x="1782" y="1858"/>
                      <a:pt x="1800" y="1805"/>
                    </a:cubicBezTo>
                    <a:cubicBezTo>
                      <a:pt x="1818" y="1733"/>
                      <a:pt x="1764" y="1662"/>
                      <a:pt x="1711" y="1644"/>
                    </a:cubicBezTo>
                    <a:lnTo>
                      <a:pt x="303" y="1252"/>
                    </a:lnTo>
                    <a:lnTo>
                      <a:pt x="588" y="166"/>
                    </a:lnTo>
                    <a:cubicBezTo>
                      <a:pt x="588" y="94"/>
                      <a:pt x="553" y="23"/>
                      <a:pt x="482" y="5"/>
                    </a:cubicBezTo>
                    <a:cubicBezTo>
                      <a:pt x="469" y="2"/>
                      <a:pt x="457" y="1"/>
                      <a:pt x="4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0" name="Google Shape;3250;p9"/>
              <p:cNvSpPr/>
              <p:nvPr/>
            </p:nvSpPr>
            <p:spPr>
              <a:xfrm>
                <a:off x="-420811" y="2355588"/>
                <a:ext cx="58679" cy="102343"/>
              </a:xfrm>
              <a:custGeom>
                <a:rect b="b" l="l" r="r" t="t"/>
                <a:pathLst>
                  <a:path extrusionOk="0" h="1929" w="1106">
                    <a:moveTo>
                      <a:pt x="400" y="1"/>
                    </a:moveTo>
                    <a:cubicBezTo>
                      <a:pt x="339" y="1"/>
                      <a:pt x="283" y="49"/>
                      <a:pt x="268" y="111"/>
                    </a:cubicBezTo>
                    <a:lnTo>
                      <a:pt x="1" y="1358"/>
                    </a:lnTo>
                    <a:cubicBezTo>
                      <a:pt x="1" y="1411"/>
                      <a:pt x="18" y="1465"/>
                      <a:pt x="72" y="1483"/>
                    </a:cubicBezTo>
                    <a:lnTo>
                      <a:pt x="891" y="1910"/>
                    </a:lnTo>
                    <a:cubicBezTo>
                      <a:pt x="909" y="1910"/>
                      <a:pt x="927" y="1928"/>
                      <a:pt x="963" y="1928"/>
                    </a:cubicBezTo>
                    <a:cubicBezTo>
                      <a:pt x="998" y="1928"/>
                      <a:pt x="1052" y="1892"/>
                      <a:pt x="1069" y="1857"/>
                    </a:cubicBezTo>
                    <a:cubicBezTo>
                      <a:pt x="1105" y="1785"/>
                      <a:pt x="1069" y="1714"/>
                      <a:pt x="1016" y="1679"/>
                    </a:cubicBezTo>
                    <a:lnTo>
                      <a:pt x="286" y="1305"/>
                    </a:lnTo>
                    <a:lnTo>
                      <a:pt x="517" y="164"/>
                    </a:lnTo>
                    <a:cubicBezTo>
                      <a:pt x="535" y="93"/>
                      <a:pt x="499" y="22"/>
                      <a:pt x="428" y="4"/>
                    </a:cubicBezTo>
                    <a:cubicBezTo>
                      <a:pt x="419" y="2"/>
                      <a:pt x="409" y="1"/>
                      <a:pt x="4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1" name="Google Shape;3251;p9"/>
              <p:cNvSpPr/>
              <p:nvPr/>
            </p:nvSpPr>
            <p:spPr>
              <a:xfrm>
                <a:off x="-718498" y="1785894"/>
                <a:ext cx="487735" cy="2206186"/>
              </a:xfrm>
              <a:custGeom>
                <a:rect b="b" l="l" r="r" t="t"/>
                <a:pathLst>
                  <a:path extrusionOk="0" h="41583" w="9193">
                    <a:moveTo>
                      <a:pt x="9042" y="0"/>
                    </a:moveTo>
                    <a:cubicBezTo>
                      <a:pt x="8998" y="0"/>
                      <a:pt x="8955" y="24"/>
                      <a:pt x="8943" y="71"/>
                    </a:cubicBezTo>
                    <a:cubicBezTo>
                      <a:pt x="2067" y="14287"/>
                      <a:pt x="285" y="30427"/>
                      <a:pt x="0" y="41454"/>
                    </a:cubicBezTo>
                    <a:cubicBezTo>
                      <a:pt x="0" y="41525"/>
                      <a:pt x="54" y="41579"/>
                      <a:pt x="125" y="41579"/>
                    </a:cubicBezTo>
                    <a:cubicBezTo>
                      <a:pt x="134" y="41581"/>
                      <a:pt x="143" y="41582"/>
                      <a:pt x="151" y="41582"/>
                    </a:cubicBezTo>
                    <a:cubicBezTo>
                      <a:pt x="209" y="41582"/>
                      <a:pt x="252" y="41532"/>
                      <a:pt x="267" y="41454"/>
                    </a:cubicBezTo>
                    <a:cubicBezTo>
                      <a:pt x="535" y="30445"/>
                      <a:pt x="2316" y="14358"/>
                      <a:pt x="9157" y="178"/>
                    </a:cubicBezTo>
                    <a:cubicBezTo>
                      <a:pt x="9192" y="125"/>
                      <a:pt x="9174" y="36"/>
                      <a:pt x="9103" y="18"/>
                    </a:cubicBezTo>
                    <a:cubicBezTo>
                      <a:pt x="9085" y="6"/>
                      <a:pt x="9064" y="0"/>
                      <a:pt x="904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2" name="Google Shape;3252;p9"/>
              <p:cNvSpPr/>
              <p:nvPr/>
            </p:nvSpPr>
            <p:spPr>
              <a:xfrm>
                <a:off x="-586181" y="2643459"/>
                <a:ext cx="319497" cy="212326"/>
              </a:xfrm>
              <a:custGeom>
                <a:rect b="b" l="l" r="r" t="t"/>
                <a:pathLst>
                  <a:path extrusionOk="0" h="4002" w="6022">
                    <a:moveTo>
                      <a:pt x="4863" y="0"/>
                    </a:moveTo>
                    <a:cubicBezTo>
                      <a:pt x="4540" y="0"/>
                      <a:pt x="4143" y="157"/>
                      <a:pt x="3866" y="261"/>
                    </a:cubicBezTo>
                    <a:cubicBezTo>
                      <a:pt x="1871" y="1027"/>
                      <a:pt x="0" y="4002"/>
                      <a:pt x="0" y="4002"/>
                    </a:cubicBezTo>
                    <a:cubicBezTo>
                      <a:pt x="1176" y="3806"/>
                      <a:pt x="2369" y="3592"/>
                      <a:pt x="3403" y="3004"/>
                    </a:cubicBezTo>
                    <a:cubicBezTo>
                      <a:pt x="4436" y="2399"/>
                      <a:pt x="6021" y="1098"/>
                      <a:pt x="5291" y="172"/>
                    </a:cubicBezTo>
                    <a:cubicBezTo>
                      <a:pt x="5191" y="46"/>
                      <a:pt x="5038" y="0"/>
                      <a:pt x="48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3" name="Google Shape;3253;p9"/>
              <p:cNvSpPr/>
              <p:nvPr/>
            </p:nvSpPr>
            <p:spPr>
              <a:xfrm>
                <a:off x="-783754" y="2558255"/>
                <a:ext cx="195720" cy="292811"/>
              </a:xfrm>
              <a:custGeom>
                <a:rect b="b" l="l" r="r" t="t"/>
                <a:pathLst>
                  <a:path extrusionOk="0" h="5519" w="3689">
                    <a:moveTo>
                      <a:pt x="789" y="0"/>
                    </a:moveTo>
                    <a:cubicBezTo>
                      <a:pt x="724" y="0"/>
                      <a:pt x="657" y="10"/>
                      <a:pt x="589" y="32"/>
                    </a:cubicBezTo>
                    <a:cubicBezTo>
                      <a:pt x="215" y="157"/>
                      <a:pt x="37" y="602"/>
                      <a:pt x="19" y="958"/>
                    </a:cubicBezTo>
                    <a:cubicBezTo>
                      <a:pt x="1" y="1689"/>
                      <a:pt x="375" y="2294"/>
                      <a:pt x="803" y="2847"/>
                    </a:cubicBezTo>
                    <a:cubicBezTo>
                      <a:pt x="1622" y="3898"/>
                      <a:pt x="2584" y="4788"/>
                      <a:pt x="3688" y="5519"/>
                    </a:cubicBezTo>
                    <a:cubicBezTo>
                      <a:pt x="3688" y="5519"/>
                      <a:pt x="2691" y="1582"/>
                      <a:pt x="1569" y="442"/>
                    </a:cubicBezTo>
                    <a:cubicBezTo>
                      <a:pt x="1363" y="221"/>
                      <a:pt x="1096" y="0"/>
                      <a:pt x="78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4" name="Google Shape;3254;p9"/>
              <p:cNvSpPr/>
              <p:nvPr/>
            </p:nvSpPr>
            <p:spPr>
              <a:xfrm>
                <a:off x="-884875" y="2974464"/>
                <a:ext cx="228773" cy="318914"/>
              </a:xfrm>
              <a:custGeom>
                <a:rect b="b" l="l" r="r" t="t"/>
                <a:pathLst>
                  <a:path extrusionOk="0" h="6011" w="4312">
                    <a:moveTo>
                      <a:pt x="1066" y="1"/>
                    </a:moveTo>
                    <a:cubicBezTo>
                      <a:pt x="933" y="1"/>
                      <a:pt x="803" y="37"/>
                      <a:pt x="678" y="114"/>
                    </a:cubicBezTo>
                    <a:cubicBezTo>
                      <a:pt x="1" y="542"/>
                      <a:pt x="820" y="3000"/>
                      <a:pt x="1533" y="3891"/>
                    </a:cubicBezTo>
                    <a:cubicBezTo>
                      <a:pt x="2299" y="4782"/>
                      <a:pt x="3243" y="5512"/>
                      <a:pt x="4312" y="6011"/>
                    </a:cubicBezTo>
                    <a:cubicBezTo>
                      <a:pt x="4134" y="4924"/>
                      <a:pt x="3831" y="3855"/>
                      <a:pt x="3421" y="2822"/>
                    </a:cubicBezTo>
                    <a:cubicBezTo>
                      <a:pt x="2809" y="1352"/>
                      <a:pt x="1880" y="1"/>
                      <a:pt x="10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5" name="Google Shape;3255;p9"/>
              <p:cNvSpPr/>
              <p:nvPr/>
            </p:nvSpPr>
            <p:spPr>
              <a:xfrm>
                <a:off x="-765769" y="2558997"/>
                <a:ext cx="186223" cy="301512"/>
              </a:xfrm>
              <a:custGeom>
                <a:rect b="b" l="l" r="r" t="t"/>
                <a:pathLst>
                  <a:path extrusionOk="0" h="5683" w="3510">
                    <a:moveTo>
                      <a:pt x="147" y="0"/>
                    </a:moveTo>
                    <a:cubicBezTo>
                      <a:pt x="127" y="0"/>
                      <a:pt x="107" y="6"/>
                      <a:pt x="89" y="18"/>
                    </a:cubicBezTo>
                    <a:cubicBezTo>
                      <a:pt x="18" y="54"/>
                      <a:pt x="0" y="143"/>
                      <a:pt x="36" y="196"/>
                    </a:cubicBezTo>
                    <a:lnTo>
                      <a:pt x="3243" y="5629"/>
                    </a:lnTo>
                    <a:cubicBezTo>
                      <a:pt x="3278" y="5665"/>
                      <a:pt x="3314" y="5683"/>
                      <a:pt x="3367" y="5683"/>
                    </a:cubicBezTo>
                    <a:cubicBezTo>
                      <a:pt x="3385" y="5683"/>
                      <a:pt x="3403" y="5683"/>
                      <a:pt x="3421" y="5665"/>
                    </a:cubicBezTo>
                    <a:cubicBezTo>
                      <a:pt x="3492" y="5629"/>
                      <a:pt x="3510" y="5558"/>
                      <a:pt x="3474" y="5487"/>
                    </a:cubicBezTo>
                    <a:lnTo>
                      <a:pt x="250" y="71"/>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6" name="Google Shape;3256;p9"/>
              <p:cNvSpPr/>
              <p:nvPr/>
            </p:nvSpPr>
            <p:spPr>
              <a:xfrm>
                <a:off x="-746882" y="2645847"/>
                <a:ext cx="92528" cy="66319"/>
              </a:xfrm>
              <a:custGeom>
                <a:rect b="b" l="l" r="r" t="t"/>
                <a:pathLst>
                  <a:path extrusionOk="0" h="1250" w="1744">
                    <a:moveTo>
                      <a:pt x="1589" y="1"/>
                    </a:moveTo>
                    <a:cubicBezTo>
                      <a:pt x="1540" y="1"/>
                      <a:pt x="1493" y="28"/>
                      <a:pt x="1479" y="91"/>
                    </a:cubicBezTo>
                    <a:lnTo>
                      <a:pt x="1212" y="982"/>
                    </a:lnTo>
                    <a:lnTo>
                      <a:pt x="143" y="982"/>
                    </a:lnTo>
                    <a:cubicBezTo>
                      <a:pt x="72" y="982"/>
                      <a:pt x="18" y="1035"/>
                      <a:pt x="18" y="1107"/>
                    </a:cubicBezTo>
                    <a:cubicBezTo>
                      <a:pt x="1" y="1178"/>
                      <a:pt x="72" y="1231"/>
                      <a:pt x="143" y="1231"/>
                    </a:cubicBezTo>
                    <a:lnTo>
                      <a:pt x="1319" y="1249"/>
                    </a:lnTo>
                    <a:cubicBezTo>
                      <a:pt x="1372" y="1249"/>
                      <a:pt x="1426" y="1196"/>
                      <a:pt x="1444" y="1142"/>
                    </a:cubicBezTo>
                    <a:lnTo>
                      <a:pt x="1711" y="162"/>
                    </a:lnTo>
                    <a:cubicBezTo>
                      <a:pt x="1743" y="65"/>
                      <a:pt x="1664" y="1"/>
                      <a:pt x="158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7" name="Google Shape;3257;p9"/>
              <p:cNvSpPr/>
              <p:nvPr/>
            </p:nvSpPr>
            <p:spPr>
              <a:xfrm>
                <a:off x="-692448" y="2736198"/>
                <a:ext cx="74701" cy="52524"/>
              </a:xfrm>
              <a:custGeom>
                <a:rect b="b" l="l" r="r" t="t"/>
                <a:pathLst>
                  <a:path extrusionOk="0" h="990" w="1408">
                    <a:moveTo>
                      <a:pt x="1267" y="0"/>
                    </a:moveTo>
                    <a:cubicBezTo>
                      <a:pt x="1215" y="0"/>
                      <a:pt x="1163" y="30"/>
                      <a:pt x="1148" y="98"/>
                    </a:cubicBezTo>
                    <a:lnTo>
                      <a:pt x="1041" y="722"/>
                    </a:lnTo>
                    <a:lnTo>
                      <a:pt x="222" y="579"/>
                    </a:lnTo>
                    <a:cubicBezTo>
                      <a:pt x="211" y="577"/>
                      <a:pt x="201" y="576"/>
                      <a:pt x="192" y="576"/>
                    </a:cubicBezTo>
                    <a:cubicBezTo>
                      <a:pt x="38" y="576"/>
                      <a:pt x="1" y="830"/>
                      <a:pt x="168" y="847"/>
                    </a:cubicBezTo>
                    <a:lnTo>
                      <a:pt x="1130" y="989"/>
                    </a:lnTo>
                    <a:lnTo>
                      <a:pt x="1148" y="989"/>
                    </a:lnTo>
                    <a:cubicBezTo>
                      <a:pt x="1219" y="989"/>
                      <a:pt x="1273" y="953"/>
                      <a:pt x="1273" y="900"/>
                    </a:cubicBezTo>
                    <a:lnTo>
                      <a:pt x="1397" y="134"/>
                    </a:lnTo>
                    <a:cubicBezTo>
                      <a:pt x="1408" y="52"/>
                      <a:pt x="1336" y="0"/>
                      <a:pt x="12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8" name="Google Shape;3258;p9"/>
              <p:cNvSpPr/>
              <p:nvPr/>
            </p:nvSpPr>
            <p:spPr>
              <a:xfrm>
                <a:off x="-590903" y="2654282"/>
                <a:ext cx="298381" cy="205323"/>
              </a:xfrm>
              <a:custGeom>
                <a:rect b="b" l="l" r="r" t="t"/>
                <a:pathLst>
                  <a:path extrusionOk="0" h="3870" w="5624">
                    <a:moveTo>
                      <a:pt x="5421" y="0"/>
                    </a:moveTo>
                    <a:cubicBezTo>
                      <a:pt x="5397" y="0"/>
                      <a:pt x="5371" y="6"/>
                      <a:pt x="5344" y="21"/>
                    </a:cubicBezTo>
                    <a:lnTo>
                      <a:pt x="89" y="3638"/>
                    </a:lnTo>
                    <a:cubicBezTo>
                      <a:pt x="18" y="3673"/>
                      <a:pt x="0" y="3762"/>
                      <a:pt x="53" y="3816"/>
                    </a:cubicBezTo>
                    <a:cubicBezTo>
                      <a:pt x="71" y="3851"/>
                      <a:pt x="107" y="3869"/>
                      <a:pt x="160" y="3869"/>
                    </a:cubicBezTo>
                    <a:cubicBezTo>
                      <a:pt x="178" y="3869"/>
                      <a:pt x="196" y="3869"/>
                      <a:pt x="232" y="3851"/>
                    </a:cubicBezTo>
                    <a:lnTo>
                      <a:pt x="5505" y="253"/>
                    </a:lnTo>
                    <a:cubicBezTo>
                      <a:pt x="5624" y="164"/>
                      <a:pt x="5544" y="0"/>
                      <a:pt x="54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59" name="Google Shape;3259;p9"/>
              <p:cNvSpPr/>
              <p:nvPr/>
            </p:nvSpPr>
            <p:spPr>
              <a:xfrm>
                <a:off x="-438744" y="2678051"/>
                <a:ext cx="99266" cy="89875"/>
              </a:xfrm>
              <a:custGeom>
                <a:rect b="b" l="l" r="r" t="t"/>
                <a:pathLst>
                  <a:path extrusionOk="0" h="1694" w="1871">
                    <a:moveTo>
                      <a:pt x="267" y="1"/>
                    </a:moveTo>
                    <a:cubicBezTo>
                      <a:pt x="196" y="1"/>
                      <a:pt x="125" y="54"/>
                      <a:pt x="125" y="125"/>
                    </a:cubicBezTo>
                    <a:lnTo>
                      <a:pt x="18" y="1372"/>
                    </a:lnTo>
                    <a:cubicBezTo>
                      <a:pt x="0" y="1444"/>
                      <a:pt x="54" y="1515"/>
                      <a:pt x="125" y="1515"/>
                    </a:cubicBezTo>
                    <a:lnTo>
                      <a:pt x="1692" y="1693"/>
                    </a:lnTo>
                    <a:lnTo>
                      <a:pt x="1710" y="1693"/>
                    </a:lnTo>
                    <a:cubicBezTo>
                      <a:pt x="1871" y="1675"/>
                      <a:pt x="1871" y="1462"/>
                      <a:pt x="1728" y="1444"/>
                    </a:cubicBezTo>
                    <a:lnTo>
                      <a:pt x="267" y="1283"/>
                    </a:lnTo>
                    <a:lnTo>
                      <a:pt x="374" y="143"/>
                    </a:lnTo>
                    <a:cubicBezTo>
                      <a:pt x="392" y="72"/>
                      <a:pt x="339" y="19"/>
                      <a:pt x="2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0" name="Google Shape;3260;p9"/>
              <p:cNvSpPr/>
              <p:nvPr/>
            </p:nvSpPr>
            <p:spPr>
              <a:xfrm>
                <a:off x="-507767" y="2742352"/>
                <a:ext cx="63401" cy="82235"/>
              </a:xfrm>
              <a:custGeom>
                <a:rect b="b" l="l" r="r" t="t"/>
                <a:pathLst>
                  <a:path extrusionOk="0" h="1550" w="1195">
                    <a:moveTo>
                      <a:pt x="214" y="0"/>
                    </a:moveTo>
                    <a:cubicBezTo>
                      <a:pt x="143" y="0"/>
                      <a:pt x="72" y="54"/>
                      <a:pt x="72" y="125"/>
                    </a:cubicBezTo>
                    <a:lnTo>
                      <a:pt x="1" y="1122"/>
                    </a:lnTo>
                    <a:cubicBezTo>
                      <a:pt x="1" y="1176"/>
                      <a:pt x="36" y="1229"/>
                      <a:pt x="90" y="1265"/>
                    </a:cubicBezTo>
                    <a:lnTo>
                      <a:pt x="963" y="1532"/>
                    </a:lnTo>
                    <a:lnTo>
                      <a:pt x="998" y="1532"/>
                    </a:lnTo>
                    <a:lnTo>
                      <a:pt x="998" y="1550"/>
                    </a:lnTo>
                    <a:cubicBezTo>
                      <a:pt x="1159" y="1550"/>
                      <a:pt x="1194" y="1336"/>
                      <a:pt x="1052" y="1301"/>
                    </a:cubicBezTo>
                    <a:lnTo>
                      <a:pt x="268" y="1051"/>
                    </a:lnTo>
                    <a:lnTo>
                      <a:pt x="321" y="143"/>
                    </a:lnTo>
                    <a:cubicBezTo>
                      <a:pt x="339" y="71"/>
                      <a:pt x="286" y="0"/>
                      <a:pt x="2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1" name="Google Shape;3261;p9"/>
              <p:cNvSpPr/>
              <p:nvPr/>
            </p:nvSpPr>
            <p:spPr>
              <a:xfrm>
                <a:off x="-841371" y="2999399"/>
                <a:ext cx="186223" cy="302520"/>
              </a:xfrm>
              <a:custGeom>
                <a:rect b="b" l="l" r="r" t="t"/>
                <a:pathLst>
                  <a:path extrusionOk="0" h="5702" w="3510">
                    <a:moveTo>
                      <a:pt x="141" y="1"/>
                    </a:moveTo>
                    <a:cubicBezTo>
                      <a:pt x="119" y="1"/>
                      <a:pt x="95" y="7"/>
                      <a:pt x="71" y="18"/>
                    </a:cubicBezTo>
                    <a:cubicBezTo>
                      <a:pt x="18" y="54"/>
                      <a:pt x="0" y="143"/>
                      <a:pt x="36" y="197"/>
                    </a:cubicBezTo>
                    <a:lnTo>
                      <a:pt x="3242" y="5630"/>
                    </a:lnTo>
                    <a:cubicBezTo>
                      <a:pt x="3260" y="5666"/>
                      <a:pt x="3314" y="5701"/>
                      <a:pt x="3349" y="5701"/>
                    </a:cubicBezTo>
                    <a:cubicBezTo>
                      <a:pt x="3367" y="5701"/>
                      <a:pt x="3403" y="5683"/>
                      <a:pt x="3421" y="5683"/>
                    </a:cubicBezTo>
                    <a:cubicBezTo>
                      <a:pt x="3474" y="5648"/>
                      <a:pt x="3510" y="5559"/>
                      <a:pt x="3474" y="5505"/>
                    </a:cubicBezTo>
                    <a:lnTo>
                      <a:pt x="250" y="72"/>
                    </a:lnTo>
                    <a:cubicBezTo>
                      <a:pt x="226" y="24"/>
                      <a:pt x="186" y="1"/>
                      <a:pt x="1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2" name="Google Shape;3262;p9"/>
              <p:cNvSpPr/>
              <p:nvPr/>
            </p:nvSpPr>
            <p:spPr>
              <a:xfrm>
                <a:off x="-852725" y="3025873"/>
                <a:ext cx="101706" cy="90777"/>
              </a:xfrm>
              <a:custGeom>
                <a:rect b="b" l="l" r="r" t="t"/>
                <a:pathLst>
                  <a:path extrusionOk="0" h="1711" w="1917">
                    <a:moveTo>
                      <a:pt x="1783" y="0"/>
                    </a:moveTo>
                    <a:cubicBezTo>
                      <a:pt x="1732" y="0"/>
                      <a:pt x="1680" y="29"/>
                      <a:pt x="1657" y="89"/>
                    </a:cubicBezTo>
                    <a:lnTo>
                      <a:pt x="1390" y="1426"/>
                    </a:lnTo>
                    <a:lnTo>
                      <a:pt x="179" y="1158"/>
                    </a:lnTo>
                    <a:cubicBezTo>
                      <a:pt x="169" y="1156"/>
                      <a:pt x="160" y="1155"/>
                      <a:pt x="151" y="1155"/>
                    </a:cubicBezTo>
                    <a:cubicBezTo>
                      <a:pt x="90" y="1155"/>
                      <a:pt x="34" y="1203"/>
                      <a:pt x="18" y="1265"/>
                    </a:cubicBezTo>
                    <a:cubicBezTo>
                      <a:pt x="0" y="1319"/>
                      <a:pt x="54" y="1390"/>
                      <a:pt x="125" y="1408"/>
                    </a:cubicBezTo>
                    <a:lnTo>
                      <a:pt x="1461" y="1711"/>
                    </a:lnTo>
                    <a:lnTo>
                      <a:pt x="1479" y="1711"/>
                    </a:lnTo>
                    <a:cubicBezTo>
                      <a:pt x="1550" y="1711"/>
                      <a:pt x="1604" y="1657"/>
                      <a:pt x="1604" y="1604"/>
                    </a:cubicBezTo>
                    <a:lnTo>
                      <a:pt x="1907" y="143"/>
                    </a:lnTo>
                    <a:cubicBezTo>
                      <a:pt x="1917" y="51"/>
                      <a:pt x="1851" y="0"/>
                      <a:pt x="17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3" name="Google Shape;3263;p9"/>
              <p:cNvSpPr/>
              <p:nvPr/>
            </p:nvSpPr>
            <p:spPr>
              <a:xfrm>
                <a:off x="-782534" y="3140045"/>
                <a:ext cx="92952" cy="90034"/>
              </a:xfrm>
              <a:custGeom>
                <a:rect b="b" l="l" r="r" t="t"/>
                <a:pathLst>
                  <a:path extrusionOk="0" h="1697" w="1752">
                    <a:moveTo>
                      <a:pt x="1605" y="1"/>
                    </a:moveTo>
                    <a:cubicBezTo>
                      <a:pt x="1544" y="1"/>
                      <a:pt x="1483" y="37"/>
                      <a:pt x="1474" y="111"/>
                    </a:cubicBezTo>
                    <a:lnTo>
                      <a:pt x="1314" y="1411"/>
                    </a:lnTo>
                    <a:lnTo>
                      <a:pt x="192" y="1162"/>
                    </a:lnTo>
                    <a:cubicBezTo>
                      <a:pt x="186" y="1161"/>
                      <a:pt x="181" y="1161"/>
                      <a:pt x="176" y="1161"/>
                    </a:cubicBezTo>
                    <a:cubicBezTo>
                      <a:pt x="45" y="1161"/>
                      <a:pt x="1" y="1377"/>
                      <a:pt x="138" y="1411"/>
                    </a:cubicBezTo>
                    <a:lnTo>
                      <a:pt x="1385" y="1696"/>
                    </a:lnTo>
                    <a:lnTo>
                      <a:pt x="1421" y="1696"/>
                    </a:lnTo>
                    <a:cubicBezTo>
                      <a:pt x="1439" y="1696"/>
                      <a:pt x="1474" y="1679"/>
                      <a:pt x="1492" y="1679"/>
                    </a:cubicBezTo>
                    <a:cubicBezTo>
                      <a:pt x="1528" y="1643"/>
                      <a:pt x="1546" y="1625"/>
                      <a:pt x="1546" y="1589"/>
                    </a:cubicBezTo>
                    <a:lnTo>
                      <a:pt x="1742" y="146"/>
                    </a:lnTo>
                    <a:cubicBezTo>
                      <a:pt x="1751" y="50"/>
                      <a:pt x="1678" y="1"/>
                      <a:pt x="160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4" name="Google Shape;3264;p9"/>
              <p:cNvSpPr/>
              <p:nvPr/>
            </p:nvSpPr>
            <p:spPr>
              <a:xfrm>
                <a:off x="-891242" y="3346691"/>
                <a:ext cx="199222" cy="336103"/>
              </a:xfrm>
              <a:custGeom>
                <a:rect b="b" l="l" r="r" t="t"/>
                <a:pathLst>
                  <a:path extrusionOk="0" h="6335" w="3755">
                    <a:moveTo>
                      <a:pt x="174" y="1"/>
                    </a:moveTo>
                    <a:cubicBezTo>
                      <a:pt x="86" y="1"/>
                      <a:pt x="1" y="90"/>
                      <a:pt x="50" y="188"/>
                    </a:cubicBezTo>
                    <a:lnTo>
                      <a:pt x="3488" y="6263"/>
                    </a:lnTo>
                    <a:cubicBezTo>
                      <a:pt x="3523" y="6299"/>
                      <a:pt x="3559" y="6334"/>
                      <a:pt x="3612" y="6334"/>
                    </a:cubicBezTo>
                    <a:cubicBezTo>
                      <a:pt x="3630" y="6334"/>
                      <a:pt x="3648" y="6317"/>
                      <a:pt x="3666" y="6317"/>
                    </a:cubicBezTo>
                    <a:cubicBezTo>
                      <a:pt x="3737" y="6281"/>
                      <a:pt x="3755" y="6192"/>
                      <a:pt x="3719" y="6138"/>
                    </a:cubicBezTo>
                    <a:lnTo>
                      <a:pt x="281" y="64"/>
                    </a:lnTo>
                    <a:cubicBezTo>
                      <a:pt x="253" y="19"/>
                      <a:pt x="213" y="1"/>
                      <a:pt x="17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5" name="Google Shape;3265;p9"/>
              <p:cNvSpPr/>
              <p:nvPr/>
            </p:nvSpPr>
            <p:spPr>
              <a:xfrm>
                <a:off x="-890923" y="3405793"/>
                <a:ext cx="103457" cy="90777"/>
              </a:xfrm>
              <a:custGeom>
                <a:rect b="b" l="l" r="r" t="t"/>
                <a:pathLst>
                  <a:path extrusionOk="0" h="1711" w="1950">
                    <a:moveTo>
                      <a:pt x="1843" y="1"/>
                    </a:moveTo>
                    <a:cubicBezTo>
                      <a:pt x="1772" y="1"/>
                      <a:pt x="1700" y="36"/>
                      <a:pt x="1700" y="108"/>
                    </a:cubicBezTo>
                    <a:lnTo>
                      <a:pt x="1415" y="1444"/>
                    </a:lnTo>
                    <a:lnTo>
                      <a:pt x="204" y="1177"/>
                    </a:lnTo>
                    <a:cubicBezTo>
                      <a:pt x="193" y="1174"/>
                      <a:pt x="183" y="1173"/>
                      <a:pt x="173" y="1173"/>
                    </a:cubicBezTo>
                    <a:cubicBezTo>
                      <a:pt x="37" y="1173"/>
                      <a:pt x="1" y="1393"/>
                      <a:pt x="150" y="1426"/>
                    </a:cubicBezTo>
                    <a:lnTo>
                      <a:pt x="1486" y="1711"/>
                    </a:lnTo>
                    <a:lnTo>
                      <a:pt x="1593" y="1711"/>
                    </a:lnTo>
                    <a:cubicBezTo>
                      <a:pt x="1611" y="1693"/>
                      <a:pt x="1647" y="1658"/>
                      <a:pt x="1647" y="1622"/>
                    </a:cubicBezTo>
                    <a:lnTo>
                      <a:pt x="1950" y="161"/>
                    </a:lnTo>
                    <a:cubicBezTo>
                      <a:pt x="1950" y="90"/>
                      <a:pt x="1914" y="19"/>
                      <a:pt x="1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66" name="Google Shape;3266;p9"/>
              <p:cNvSpPr/>
              <p:nvPr/>
            </p:nvSpPr>
            <p:spPr>
              <a:xfrm>
                <a:off x="-792190" y="2574065"/>
                <a:ext cx="90353" cy="64356"/>
              </a:xfrm>
              <a:custGeom>
                <a:rect b="b" l="l" r="r" t="t"/>
                <a:pathLst>
                  <a:path extrusionOk="0" h="1213" w="1703">
                    <a:moveTo>
                      <a:pt x="1561" y="1"/>
                    </a:moveTo>
                    <a:cubicBezTo>
                      <a:pt x="1509" y="1"/>
                      <a:pt x="1458" y="29"/>
                      <a:pt x="1443" y="90"/>
                    </a:cubicBezTo>
                    <a:lnTo>
                      <a:pt x="1300" y="910"/>
                    </a:lnTo>
                    <a:lnTo>
                      <a:pt x="213" y="553"/>
                    </a:lnTo>
                    <a:cubicBezTo>
                      <a:pt x="199" y="545"/>
                      <a:pt x="184" y="541"/>
                      <a:pt x="171" y="541"/>
                    </a:cubicBezTo>
                    <a:cubicBezTo>
                      <a:pt x="67" y="541"/>
                      <a:pt x="0" y="754"/>
                      <a:pt x="142" y="785"/>
                    </a:cubicBezTo>
                    <a:lnTo>
                      <a:pt x="1371" y="1213"/>
                    </a:lnTo>
                    <a:lnTo>
                      <a:pt x="1407" y="1213"/>
                    </a:lnTo>
                    <a:cubicBezTo>
                      <a:pt x="1425" y="1213"/>
                      <a:pt x="1460" y="1213"/>
                      <a:pt x="1478" y="1195"/>
                    </a:cubicBezTo>
                    <a:cubicBezTo>
                      <a:pt x="1514" y="1177"/>
                      <a:pt x="1532" y="1141"/>
                      <a:pt x="1532" y="1106"/>
                    </a:cubicBezTo>
                    <a:lnTo>
                      <a:pt x="1692" y="144"/>
                    </a:lnTo>
                    <a:cubicBezTo>
                      <a:pt x="1702" y="52"/>
                      <a:pt x="1631" y="1"/>
                      <a:pt x="15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267" name="Google Shape;3267;p9"/>
            <p:cNvGrpSpPr/>
            <p:nvPr/>
          </p:nvGrpSpPr>
          <p:grpSpPr>
            <a:xfrm rot="361962">
              <a:off x="-250029" y="3921566"/>
              <a:ext cx="2086998" cy="1903149"/>
              <a:chOff x="-554083" y="3568828"/>
              <a:chExt cx="2086918" cy="1903076"/>
            </a:xfrm>
          </p:grpSpPr>
          <p:grpSp>
            <p:nvGrpSpPr>
              <p:cNvPr id="3268" name="Google Shape;3268;p9"/>
              <p:cNvGrpSpPr/>
              <p:nvPr/>
            </p:nvGrpSpPr>
            <p:grpSpPr>
              <a:xfrm>
                <a:off x="-554083" y="3568828"/>
                <a:ext cx="2086918" cy="1903076"/>
                <a:chOff x="-554083" y="3568828"/>
                <a:chExt cx="2086918" cy="1903076"/>
              </a:xfrm>
            </p:grpSpPr>
            <p:sp>
              <p:nvSpPr>
                <p:cNvPr id="3269" name="Google Shape;3269;p9"/>
                <p:cNvSpPr/>
                <p:nvPr/>
              </p:nvSpPr>
              <p:spPr>
                <a:xfrm>
                  <a:off x="-554083" y="3568828"/>
                  <a:ext cx="2086918" cy="1902181"/>
                </a:xfrm>
                <a:custGeom>
                  <a:rect b="b" l="l" r="r" t="t"/>
                  <a:pathLst>
                    <a:path extrusionOk="0" h="35853" w="39335">
                      <a:moveTo>
                        <a:pt x="32458" y="1"/>
                      </a:moveTo>
                      <a:cubicBezTo>
                        <a:pt x="27167" y="1"/>
                        <a:pt x="23516" y="6280"/>
                        <a:pt x="23516" y="6280"/>
                      </a:cubicBezTo>
                      <a:cubicBezTo>
                        <a:pt x="22111" y="5382"/>
                        <a:pt x="20767" y="4868"/>
                        <a:pt x="19497" y="4868"/>
                      </a:cubicBezTo>
                      <a:cubicBezTo>
                        <a:pt x="18173" y="4868"/>
                        <a:pt x="16930" y="5426"/>
                        <a:pt x="15784" y="6690"/>
                      </a:cubicBezTo>
                      <a:cubicBezTo>
                        <a:pt x="11883" y="10965"/>
                        <a:pt x="12310" y="14457"/>
                        <a:pt x="12150" y="14778"/>
                      </a:cubicBezTo>
                      <a:cubicBezTo>
                        <a:pt x="11624" y="14713"/>
                        <a:pt x="11133" y="14682"/>
                        <a:pt x="10676" y="14682"/>
                      </a:cubicBezTo>
                      <a:cubicBezTo>
                        <a:pt x="3056" y="14682"/>
                        <a:pt x="4689" y="23270"/>
                        <a:pt x="3849" y="27943"/>
                      </a:cubicBezTo>
                      <a:cubicBezTo>
                        <a:pt x="2958" y="32895"/>
                        <a:pt x="1" y="35211"/>
                        <a:pt x="1" y="35211"/>
                      </a:cubicBezTo>
                      <a:lnTo>
                        <a:pt x="1266" y="35852"/>
                      </a:lnTo>
                      <a:cubicBezTo>
                        <a:pt x="4784" y="31338"/>
                        <a:pt x="10141" y="31184"/>
                        <a:pt x="10858" y="31184"/>
                      </a:cubicBezTo>
                      <a:cubicBezTo>
                        <a:pt x="10911" y="31184"/>
                        <a:pt x="10939" y="31185"/>
                        <a:pt x="10939" y="31185"/>
                      </a:cubicBezTo>
                      <a:cubicBezTo>
                        <a:pt x="12860" y="31423"/>
                        <a:pt x="14546" y="31528"/>
                        <a:pt x="16028" y="31528"/>
                      </a:cubicBezTo>
                      <a:cubicBezTo>
                        <a:pt x="23298" y="31528"/>
                        <a:pt x="25642" y="29012"/>
                        <a:pt x="26633" y="27444"/>
                      </a:cubicBezTo>
                      <a:cubicBezTo>
                        <a:pt x="28379" y="24718"/>
                        <a:pt x="25137" y="22634"/>
                        <a:pt x="25137" y="22634"/>
                      </a:cubicBezTo>
                      <a:cubicBezTo>
                        <a:pt x="32352" y="21031"/>
                        <a:pt x="34685" y="18198"/>
                        <a:pt x="34561" y="16060"/>
                      </a:cubicBezTo>
                      <a:cubicBezTo>
                        <a:pt x="34365" y="13139"/>
                        <a:pt x="32084" y="11429"/>
                        <a:pt x="32084" y="11429"/>
                      </a:cubicBezTo>
                      <a:cubicBezTo>
                        <a:pt x="35469" y="10110"/>
                        <a:pt x="39335" y="989"/>
                        <a:pt x="33492" y="81"/>
                      </a:cubicBezTo>
                      <a:cubicBezTo>
                        <a:pt x="33141" y="26"/>
                        <a:pt x="32796" y="1"/>
                        <a:pt x="3245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0" name="Google Shape;3270;p9"/>
                <p:cNvSpPr/>
                <p:nvPr/>
              </p:nvSpPr>
              <p:spPr>
                <a:xfrm>
                  <a:off x="-107952" y="4758194"/>
                  <a:ext cx="317110" cy="296896"/>
                </a:xfrm>
                <a:custGeom>
                  <a:rect b="b" l="l" r="r" t="t"/>
                  <a:pathLst>
                    <a:path extrusionOk="0" h="5596" w="5977">
                      <a:moveTo>
                        <a:pt x="770" y="0"/>
                      </a:moveTo>
                      <a:cubicBezTo>
                        <a:pt x="639" y="0"/>
                        <a:pt x="515" y="102"/>
                        <a:pt x="499" y="234"/>
                      </a:cubicBezTo>
                      <a:lnTo>
                        <a:pt x="18" y="5293"/>
                      </a:lnTo>
                      <a:cubicBezTo>
                        <a:pt x="0" y="5453"/>
                        <a:pt x="125" y="5596"/>
                        <a:pt x="285" y="5596"/>
                      </a:cubicBezTo>
                      <a:cubicBezTo>
                        <a:pt x="303" y="5596"/>
                        <a:pt x="321" y="5596"/>
                        <a:pt x="356" y="5578"/>
                      </a:cubicBezTo>
                      <a:lnTo>
                        <a:pt x="5665" y="4188"/>
                      </a:lnTo>
                      <a:cubicBezTo>
                        <a:pt x="5977" y="4106"/>
                        <a:pt x="5881" y="3662"/>
                        <a:pt x="5599" y="3662"/>
                      </a:cubicBezTo>
                      <a:cubicBezTo>
                        <a:pt x="5575" y="3662"/>
                        <a:pt x="5549" y="3665"/>
                        <a:pt x="5523" y="3672"/>
                      </a:cubicBezTo>
                      <a:lnTo>
                        <a:pt x="588" y="4972"/>
                      </a:lnTo>
                      <a:lnTo>
                        <a:pt x="588" y="4972"/>
                      </a:lnTo>
                      <a:lnTo>
                        <a:pt x="1033" y="287"/>
                      </a:lnTo>
                      <a:cubicBezTo>
                        <a:pt x="1051" y="145"/>
                        <a:pt x="944" y="20"/>
                        <a:pt x="802" y="2"/>
                      </a:cubicBezTo>
                      <a:cubicBezTo>
                        <a:pt x="791" y="1"/>
                        <a:pt x="781" y="0"/>
                        <a:pt x="7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1" name="Google Shape;3271;p9"/>
                <p:cNvSpPr/>
                <p:nvPr/>
              </p:nvSpPr>
              <p:spPr>
                <a:xfrm>
                  <a:off x="231329" y="4462471"/>
                  <a:ext cx="309841" cy="270368"/>
                </a:xfrm>
                <a:custGeom>
                  <a:rect b="b" l="l" r="r" t="t"/>
                  <a:pathLst>
                    <a:path extrusionOk="0" h="5096" w="5840">
                      <a:moveTo>
                        <a:pt x="863" y="0"/>
                      </a:moveTo>
                      <a:cubicBezTo>
                        <a:pt x="751" y="0"/>
                        <a:pt x="638" y="69"/>
                        <a:pt x="606" y="214"/>
                      </a:cubicBezTo>
                      <a:lnTo>
                        <a:pt x="0" y="4792"/>
                      </a:lnTo>
                      <a:cubicBezTo>
                        <a:pt x="0" y="4881"/>
                        <a:pt x="36" y="4970"/>
                        <a:pt x="90" y="5024"/>
                      </a:cubicBezTo>
                      <a:cubicBezTo>
                        <a:pt x="143" y="5059"/>
                        <a:pt x="214" y="5095"/>
                        <a:pt x="268" y="5095"/>
                      </a:cubicBezTo>
                      <a:lnTo>
                        <a:pt x="339" y="5095"/>
                      </a:lnTo>
                      <a:lnTo>
                        <a:pt x="5523" y="3795"/>
                      </a:lnTo>
                      <a:cubicBezTo>
                        <a:pt x="5840" y="3711"/>
                        <a:pt x="5751" y="3254"/>
                        <a:pt x="5461" y="3254"/>
                      </a:cubicBezTo>
                      <a:cubicBezTo>
                        <a:pt x="5441" y="3254"/>
                        <a:pt x="5420" y="3256"/>
                        <a:pt x="5398" y="3260"/>
                      </a:cubicBezTo>
                      <a:lnTo>
                        <a:pt x="588" y="4472"/>
                      </a:lnTo>
                      <a:lnTo>
                        <a:pt x="1123" y="285"/>
                      </a:lnTo>
                      <a:cubicBezTo>
                        <a:pt x="1133" y="100"/>
                        <a:pt x="998" y="0"/>
                        <a:pt x="8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2" name="Google Shape;3272;p9"/>
                <p:cNvSpPr/>
                <p:nvPr/>
              </p:nvSpPr>
              <p:spPr>
                <a:xfrm>
                  <a:off x="549813" y="4139690"/>
                  <a:ext cx="291325" cy="283155"/>
                </a:xfrm>
                <a:custGeom>
                  <a:rect b="b" l="l" r="r" t="t"/>
                  <a:pathLst>
                    <a:path extrusionOk="0" h="5337" w="5491">
                      <a:moveTo>
                        <a:pt x="521" y="0"/>
                      </a:moveTo>
                      <a:cubicBezTo>
                        <a:pt x="390" y="0"/>
                        <a:pt x="259" y="85"/>
                        <a:pt x="250" y="259"/>
                      </a:cubicBezTo>
                      <a:lnTo>
                        <a:pt x="1" y="5051"/>
                      </a:lnTo>
                      <a:cubicBezTo>
                        <a:pt x="1" y="5193"/>
                        <a:pt x="108" y="5336"/>
                        <a:pt x="268" y="5336"/>
                      </a:cubicBezTo>
                      <a:cubicBezTo>
                        <a:pt x="304" y="5336"/>
                        <a:pt x="322" y="5318"/>
                        <a:pt x="357" y="5318"/>
                      </a:cubicBezTo>
                      <a:lnTo>
                        <a:pt x="5185" y="3733"/>
                      </a:lnTo>
                      <a:cubicBezTo>
                        <a:pt x="5491" y="3636"/>
                        <a:pt x="5389" y="3219"/>
                        <a:pt x="5117" y="3219"/>
                      </a:cubicBezTo>
                      <a:cubicBezTo>
                        <a:pt x="5088" y="3219"/>
                        <a:pt x="5057" y="3224"/>
                        <a:pt x="5025" y="3234"/>
                      </a:cubicBezTo>
                      <a:lnTo>
                        <a:pt x="571" y="4677"/>
                      </a:lnTo>
                      <a:lnTo>
                        <a:pt x="785" y="277"/>
                      </a:lnTo>
                      <a:cubicBezTo>
                        <a:pt x="794" y="94"/>
                        <a:pt x="658" y="0"/>
                        <a:pt x="5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3" name="Google Shape;3273;p9"/>
                <p:cNvSpPr/>
                <p:nvPr/>
              </p:nvSpPr>
              <p:spPr>
                <a:xfrm>
                  <a:off x="445880" y="3943602"/>
                  <a:ext cx="32151" cy="23663"/>
                </a:xfrm>
                <a:custGeom>
                  <a:rect b="b" l="l" r="r" t="t"/>
                  <a:pathLst>
                    <a:path extrusionOk="0" h="446" w="606">
                      <a:moveTo>
                        <a:pt x="321" y="0"/>
                      </a:moveTo>
                      <a:cubicBezTo>
                        <a:pt x="36" y="0"/>
                        <a:pt x="0" y="445"/>
                        <a:pt x="285"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4" name="Google Shape;3274;p9"/>
                <p:cNvSpPr/>
                <p:nvPr/>
              </p:nvSpPr>
              <p:spPr>
                <a:xfrm>
                  <a:off x="445880" y="4151521"/>
                  <a:ext cx="32151" cy="23663"/>
                </a:xfrm>
                <a:custGeom>
                  <a:rect b="b" l="l" r="r" t="t"/>
                  <a:pathLst>
                    <a:path extrusionOk="0" h="446" w="606">
                      <a:moveTo>
                        <a:pt x="321" y="0"/>
                      </a:moveTo>
                      <a:cubicBezTo>
                        <a:pt x="36" y="0"/>
                        <a:pt x="0" y="446"/>
                        <a:pt x="285"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5" name="Google Shape;3275;p9"/>
                <p:cNvSpPr/>
                <p:nvPr/>
              </p:nvSpPr>
              <p:spPr>
                <a:xfrm>
                  <a:off x="260615" y="4212958"/>
                  <a:ext cx="32204" cy="23663"/>
                </a:xfrm>
                <a:custGeom>
                  <a:rect b="b" l="l" r="r" t="t"/>
                  <a:pathLst>
                    <a:path extrusionOk="0" h="446" w="607">
                      <a:moveTo>
                        <a:pt x="321" y="0"/>
                      </a:moveTo>
                      <a:cubicBezTo>
                        <a:pt x="36" y="0"/>
                        <a:pt x="1" y="446"/>
                        <a:pt x="286"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6" name="Google Shape;3276;p9"/>
                <p:cNvSpPr/>
                <p:nvPr/>
              </p:nvSpPr>
              <p:spPr>
                <a:xfrm>
                  <a:off x="360834" y="4387771"/>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7" name="Google Shape;3277;p9"/>
                <p:cNvSpPr/>
                <p:nvPr/>
              </p:nvSpPr>
              <p:spPr>
                <a:xfrm>
                  <a:off x="33809" y="4539028"/>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8" name="Google Shape;3278;p9"/>
                <p:cNvSpPr/>
                <p:nvPr/>
              </p:nvSpPr>
              <p:spPr>
                <a:xfrm>
                  <a:off x="-159945" y="4576802"/>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79" name="Google Shape;3279;p9"/>
                <p:cNvSpPr/>
                <p:nvPr/>
              </p:nvSpPr>
              <p:spPr>
                <a:xfrm>
                  <a:off x="703" y="478095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0" name="Google Shape;3280;p9"/>
                <p:cNvSpPr/>
                <p:nvPr/>
              </p:nvSpPr>
              <p:spPr>
                <a:xfrm>
                  <a:off x="-263931" y="5069250"/>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1" name="Google Shape;3281;p9"/>
                <p:cNvSpPr/>
                <p:nvPr/>
              </p:nvSpPr>
              <p:spPr>
                <a:xfrm>
                  <a:off x="-544640" y="3954743"/>
                  <a:ext cx="1550638" cy="1517161"/>
                </a:xfrm>
                <a:custGeom>
                  <a:rect b="b" l="l" r="r" t="t"/>
                  <a:pathLst>
                    <a:path extrusionOk="0" h="28596" w="29227">
                      <a:moveTo>
                        <a:pt x="28843" y="1"/>
                      </a:moveTo>
                      <a:cubicBezTo>
                        <a:pt x="28776" y="1"/>
                        <a:pt x="28707" y="28"/>
                        <a:pt x="28646" y="93"/>
                      </a:cubicBezTo>
                      <a:cubicBezTo>
                        <a:pt x="15428" y="14131"/>
                        <a:pt x="268" y="27990"/>
                        <a:pt x="126" y="28133"/>
                      </a:cubicBezTo>
                      <a:cubicBezTo>
                        <a:pt x="1" y="28222"/>
                        <a:pt x="1" y="28400"/>
                        <a:pt x="108" y="28507"/>
                      </a:cubicBezTo>
                      <a:cubicBezTo>
                        <a:pt x="143" y="28560"/>
                        <a:pt x="215" y="28596"/>
                        <a:pt x="304" y="28596"/>
                      </a:cubicBezTo>
                      <a:cubicBezTo>
                        <a:pt x="357" y="28596"/>
                        <a:pt x="428" y="28578"/>
                        <a:pt x="482" y="28525"/>
                      </a:cubicBezTo>
                      <a:cubicBezTo>
                        <a:pt x="624" y="28382"/>
                        <a:pt x="15802" y="14523"/>
                        <a:pt x="29038" y="449"/>
                      </a:cubicBezTo>
                      <a:cubicBezTo>
                        <a:pt x="29227" y="261"/>
                        <a:pt x="29049" y="1"/>
                        <a:pt x="28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2" name="Google Shape;3282;p9"/>
                <p:cNvSpPr/>
                <p:nvPr/>
              </p:nvSpPr>
              <p:spPr>
                <a:xfrm>
                  <a:off x="365556" y="4851834"/>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3" name="Google Shape;3283;p9"/>
                <p:cNvSpPr/>
                <p:nvPr/>
              </p:nvSpPr>
              <p:spPr>
                <a:xfrm>
                  <a:off x="554534" y="4866000"/>
                  <a:ext cx="32204" cy="23716"/>
                </a:xfrm>
                <a:custGeom>
                  <a:rect b="b" l="l" r="r" t="t"/>
                  <a:pathLst>
                    <a:path extrusionOk="0" h="447" w="607">
                      <a:moveTo>
                        <a:pt x="322" y="1"/>
                      </a:moveTo>
                      <a:cubicBezTo>
                        <a:pt x="37" y="1"/>
                        <a:pt x="1" y="446"/>
                        <a:pt x="286" y="446"/>
                      </a:cubicBezTo>
                      <a:cubicBezTo>
                        <a:pt x="571" y="446"/>
                        <a:pt x="607" y="1"/>
                        <a:pt x="32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4" name="Google Shape;3284;p9"/>
                <p:cNvSpPr/>
                <p:nvPr/>
              </p:nvSpPr>
              <p:spPr>
                <a:xfrm>
                  <a:off x="398609" y="5083415"/>
                  <a:ext cx="32204" cy="23663"/>
                </a:xfrm>
                <a:custGeom>
                  <a:rect b="b" l="l" r="r" t="t"/>
                  <a:pathLst>
                    <a:path extrusionOk="0" h="446" w="607">
                      <a:moveTo>
                        <a:pt x="321" y="0"/>
                      </a:moveTo>
                      <a:cubicBezTo>
                        <a:pt x="36" y="0"/>
                        <a:pt x="1" y="446"/>
                        <a:pt x="286" y="446"/>
                      </a:cubicBezTo>
                      <a:cubicBezTo>
                        <a:pt x="553"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5" name="Google Shape;3285;p9"/>
                <p:cNvSpPr/>
                <p:nvPr/>
              </p:nvSpPr>
              <p:spPr>
                <a:xfrm>
                  <a:off x="833387" y="4595743"/>
                  <a:ext cx="33106" cy="23663"/>
                </a:xfrm>
                <a:custGeom>
                  <a:rect b="b" l="l" r="r" t="t"/>
                  <a:pathLst>
                    <a:path extrusionOk="0" h="446" w="624">
                      <a:moveTo>
                        <a:pt x="339" y="0"/>
                      </a:moveTo>
                      <a:cubicBezTo>
                        <a:pt x="54" y="0"/>
                        <a:pt x="0" y="445"/>
                        <a:pt x="285" y="445"/>
                      </a:cubicBezTo>
                      <a:cubicBezTo>
                        <a:pt x="570" y="445"/>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6" name="Google Shape;3286;p9"/>
                <p:cNvSpPr/>
                <p:nvPr/>
              </p:nvSpPr>
              <p:spPr>
                <a:xfrm>
                  <a:off x="994989" y="4510644"/>
                  <a:ext cx="32204" cy="23716"/>
                </a:xfrm>
                <a:custGeom>
                  <a:rect b="b" l="l" r="r" t="t"/>
                  <a:pathLst>
                    <a:path extrusionOk="0" h="447" w="607">
                      <a:moveTo>
                        <a:pt x="321" y="1"/>
                      </a:moveTo>
                      <a:cubicBezTo>
                        <a:pt x="36" y="1"/>
                        <a:pt x="0" y="446"/>
                        <a:pt x="285" y="446"/>
                      </a:cubicBezTo>
                      <a:cubicBezTo>
                        <a:pt x="553"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7" name="Google Shape;3287;p9"/>
                <p:cNvSpPr/>
                <p:nvPr/>
              </p:nvSpPr>
              <p:spPr>
                <a:xfrm>
                  <a:off x="951485" y="4222401"/>
                  <a:ext cx="33159" cy="23663"/>
                </a:xfrm>
                <a:custGeom>
                  <a:rect b="b" l="l" r="r" t="t"/>
                  <a:pathLst>
                    <a:path extrusionOk="0" h="446" w="625">
                      <a:moveTo>
                        <a:pt x="339" y="0"/>
                      </a:moveTo>
                      <a:cubicBezTo>
                        <a:pt x="54" y="0"/>
                        <a:pt x="1" y="446"/>
                        <a:pt x="286" y="446"/>
                      </a:cubicBezTo>
                      <a:cubicBezTo>
                        <a:pt x="571" y="446"/>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8" name="Google Shape;3288;p9"/>
                <p:cNvSpPr/>
                <p:nvPr/>
              </p:nvSpPr>
              <p:spPr>
                <a:xfrm>
                  <a:off x="1160359" y="3923760"/>
                  <a:ext cx="32204" cy="23663"/>
                </a:xfrm>
                <a:custGeom>
                  <a:rect b="b" l="l" r="r" t="t"/>
                  <a:pathLst>
                    <a:path extrusionOk="0" h="446" w="607">
                      <a:moveTo>
                        <a:pt x="322" y="0"/>
                      </a:moveTo>
                      <a:cubicBezTo>
                        <a:pt x="37" y="0"/>
                        <a:pt x="1" y="445"/>
                        <a:pt x="286" y="445"/>
                      </a:cubicBezTo>
                      <a:cubicBezTo>
                        <a:pt x="553" y="445"/>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89" name="Google Shape;3289;p9"/>
                <p:cNvSpPr/>
                <p:nvPr/>
              </p:nvSpPr>
              <p:spPr>
                <a:xfrm>
                  <a:off x="975147" y="3707299"/>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0" name="Google Shape;3290;p9"/>
                <p:cNvSpPr/>
                <p:nvPr/>
              </p:nvSpPr>
              <p:spPr>
                <a:xfrm>
                  <a:off x="781394" y="396248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1" name="Google Shape;3291;p9"/>
                <p:cNvSpPr/>
                <p:nvPr/>
              </p:nvSpPr>
              <p:spPr>
                <a:xfrm>
                  <a:off x="29087" y="5140130"/>
                  <a:ext cx="32151" cy="23663"/>
                </a:xfrm>
                <a:custGeom>
                  <a:rect b="b" l="l" r="r" t="t"/>
                  <a:pathLst>
                    <a:path extrusionOk="0" h="446" w="606">
                      <a:moveTo>
                        <a:pt x="321" y="0"/>
                      </a:moveTo>
                      <a:cubicBezTo>
                        <a:pt x="36" y="0"/>
                        <a:pt x="0" y="445"/>
                        <a:pt x="285" y="445"/>
                      </a:cubicBezTo>
                      <a:cubicBezTo>
                        <a:pt x="570"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2" name="Google Shape;3292;p9"/>
                <p:cNvSpPr/>
                <p:nvPr/>
              </p:nvSpPr>
              <p:spPr>
                <a:xfrm>
                  <a:off x="701070" y="5031422"/>
                  <a:ext cx="32151" cy="23663"/>
                </a:xfrm>
                <a:custGeom>
                  <a:rect b="b" l="l" r="r" t="t"/>
                  <a:pathLst>
                    <a:path extrusionOk="0" h="446" w="606">
                      <a:moveTo>
                        <a:pt x="321" y="0"/>
                      </a:moveTo>
                      <a:cubicBezTo>
                        <a:pt x="54" y="0"/>
                        <a:pt x="0" y="446"/>
                        <a:pt x="285" y="446"/>
                      </a:cubicBezTo>
                      <a:cubicBezTo>
                        <a:pt x="570"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3" name="Google Shape;3293;p9"/>
                <p:cNvSpPr/>
                <p:nvPr/>
              </p:nvSpPr>
              <p:spPr>
                <a:xfrm>
                  <a:off x="620693" y="4543750"/>
                  <a:ext cx="32204" cy="23663"/>
                </a:xfrm>
                <a:custGeom>
                  <a:rect b="b" l="l" r="r" t="t"/>
                  <a:pathLst>
                    <a:path extrusionOk="0" h="446" w="607">
                      <a:moveTo>
                        <a:pt x="322" y="0"/>
                      </a:moveTo>
                      <a:cubicBezTo>
                        <a:pt x="37" y="0"/>
                        <a:pt x="1" y="446"/>
                        <a:pt x="286" y="446"/>
                      </a:cubicBezTo>
                      <a:cubicBezTo>
                        <a:pt x="571" y="446"/>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4" name="Google Shape;3294;p9"/>
                <p:cNvSpPr/>
                <p:nvPr/>
              </p:nvSpPr>
              <p:spPr>
                <a:xfrm>
                  <a:off x="1146193" y="4378327"/>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95" name="Google Shape;3295;p9"/>
              <p:cNvSpPr/>
              <p:nvPr/>
            </p:nvSpPr>
            <p:spPr>
              <a:xfrm>
                <a:off x="-525699" y="3597690"/>
                <a:ext cx="2019804" cy="1873319"/>
              </a:xfrm>
              <a:custGeom>
                <a:rect b="b" l="l" r="r" t="t"/>
                <a:pathLst>
                  <a:path extrusionOk="0" h="35309" w="38070">
                    <a:moveTo>
                      <a:pt x="34364" y="0"/>
                    </a:moveTo>
                    <a:lnTo>
                      <a:pt x="34364" y="0"/>
                    </a:lnTo>
                    <a:cubicBezTo>
                      <a:pt x="34364" y="0"/>
                      <a:pt x="22428" y="13325"/>
                      <a:pt x="18242" y="17583"/>
                    </a:cubicBezTo>
                    <a:cubicBezTo>
                      <a:pt x="13842" y="22072"/>
                      <a:pt x="0" y="34934"/>
                      <a:pt x="0" y="34934"/>
                    </a:cubicBezTo>
                    <a:lnTo>
                      <a:pt x="731" y="35308"/>
                    </a:lnTo>
                    <a:cubicBezTo>
                      <a:pt x="4249" y="30794"/>
                      <a:pt x="9606" y="30640"/>
                      <a:pt x="10323" y="30640"/>
                    </a:cubicBezTo>
                    <a:cubicBezTo>
                      <a:pt x="10376" y="30640"/>
                      <a:pt x="10404" y="30641"/>
                      <a:pt x="10404" y="30641"/>
                    </a:cubicBezTo>
                    <a:cubicBezTo>
                      <a:pt x="12325" y="30879"/>
                      <a:pt x="14011" y="30984"/>
                      <a:pt x="15493" y="30984"/>
                    </a:cubicBezTo>
                    <a:cubicBezTo>
                      <a:pt x="22763" y="30984"/>
                      <a:pt x="25107" y="28468"/>
                      <a:pt x="26098" y="26900"/>
                    </a:cubicBezTo>
                    <a:cubicBezTo>
                      <a:pt x="27844" y="24174"/>
                      <a:pt x="24602" y="22090"/>
                      <a:pt x="24602" y="22090"/>
                    </a:cubicBezTo>
                    <a:cubicBezTo>
                      <a:pt x="31817" y="20487"/>
                      <a:pt x="34150" y="17654"/>
                      <a:pt x="34026" y="15516"/>
                    </a:cubicBezTo>
                    <a:cubicBezTo>
                      <a:pt x="33830" y="12595"/>
                      <a:pt x="31549" y="10885"/>
                      <a:pt x="31549" y="10885"/>
                    </a:cubicBezTo>
                    <a:cubicBezTo>
                      <a:pt x="34613" y="9691"/>
                      <a:pt x="38069" y="2102"/>
                      <a:pt x="3436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296" name="Google Shape;3296;p9"/>
            <p:cNvSpPr/>
            <p:nvPr/>
          </p:nvSpPr>
          <p:spPr>
            <a:xfrm>
              <a:off x="-249765" y="4861278"/>
              <a:ext cx="32204" cy="23716"/>
            </a:xfrm>
            <a:custGeom>
              <a:rect b="b" l="l" r="r" t="t"/>
              <a:pathLst>
                <a:path extrusionOk="0" h="447" w="607">
                  <a:moveTo>
                    <a:pt x="322" y="1"/>
                  </a:moveTo>
                  <a:cubicBezTo>
                    <a:pt x="37" y="1"/>
                    <a:pt x="1" y="446"/>
                    <a:pt x="286" y="446"/>
                  </a:cubicBezTo>
                  <a:cubicBezTo>
                    <a:pt x="553" y="446"/>
                    <a:pt x="607" y="1"/>
                    <a:pt x="32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7" name="Google Shape;3297;p9"/>
            <p:cNvSpPr/>
            <p:nvPr/>
          </p:nvSpPr>
          <p:spPr>
            <a:xfrm>
              <a:off x="341841" y="2223271"/>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8" name="Google Shape;3298;p9"/>
            <p:cNvSpPr/>
            <p:nvPr/>
          </p:nvSpPr>
          <p:spPr>
            <a:xfrm>
              <a:off x="-159945" y="2159023"/>
              <a:ext cx="59581" cy="255407"/>
            </a:xfrm>
            <a:custGeom>
              <a:rect b="b" l="l" r="r" t="t"/>
              <a:pathLst>
                <a:path extrusionOk="0" h="4814" w="1123">
                  <a:moveTo>
                    <a:pt x="945" y="0"/>
                  </a:moveTo>
                  <a:cubicBezTo>
                    <a:pt x="869" y="0"/>
                    <a:pt x="800" y="49"/>
                    <a:pt x="784" y="111"/>
                  </a:cubicBezTo>
                  <a:cubicBezTo>
                    <a:pt x="0" y="3353"/>
                    <a:pt x="749" y="4689"/>
                    <a:pt x="784" y="4742"/>
                  </a:cubicBezTo>
                  <a:cubicBezTo>
                    <a:pt x="820" y="4796"/>
                    <a:pt x="873" y="4814"/>
                    <a:pt x="927" y="4814"/>
                  </a:cubicBezTo>
                  <a:lnTo>
                    <a:pt x="998" y="4814"/>
                  </a:lnTo>
                  <a:cubicBezTo>
                    <a:pt x="1087" y="4760"/>
                    <a:pt x="1105" y="4653"/>
                    <a:pt x="1069" y="4582"/>
                  </a:cubicBezTo>
                  <a:cubicBezTo>
                    <a:pt x="1051" y="4564"/>
                    <a:pt x="357" y="3282"/>
                    <a:pt x="1087" y="200"/>
                  </a:cubicBezTo>
                  <a:cubicBezTo>
                    <a:pt x="1123" y="111"/>
                    <a:pt x="1069" y="21"/>
                    <a:pt x="980" y="4"/>
                  </a:cubicBezTo>
                  <a:cubicBezTo>
                    <a:pt x="968" y="1"/>
                    <a:pt x="957" y="0"/>
                    <a:pt x="9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299" name="Google Shape;3299;p9"/>
            <p:cNvSpPr/>
            <p:nvPr/>
          </p:nvSpPr>
          <p:spPr>
            <a:xfrm>
              <a:off x="-20996" y="2278872"/>
              <a:ext cx="124679" cy="231001"/>
            </a:xfrm>
            <a:custGeom>
              <a:rect b="b" l="l" r="r" t="t"/>
              <a:pathLst>
                <a:path extrusionOk="0" h="4354" w="2350">
                  <a:moveTo>
                    <a:pt x="2130" y="1"/>
                  </a:moveTo>
                  <a:cubicBezTo>
                    <a:pt x="2103" y="1"/>
                    <a:pt x="2075" y="8"/>
                    <a:pt x="2049" y="25"/>
                  </a:cubicBezTo>
                  <a:cubicBezTo>
                    <a:pt x="0" y="1984"/>
                    <a:pt x="1087" y="4247"/>
                    <a:pt x="1105" y="4265"/>
                  </a:cubicBezTo>
                  <a:cubicBezTo>
                    <a:pt x="1140" y="4318"/>
                    <a:pt x="1194" y="4354"/>
                    <a:pt x="1247" y="4354"/>
                  </a:cubicBezTo>
                  <a:cubicBezTo>
                    <a:pt x="1283" y="4354"/>
                    <a:pt x="1300" y="4336"/>
                    <a:pt x="1318" y="4318"/>
                  </a:cubicBezTo>
                  <a:cubicBezTo>
                    <a:pt x="1407" y="4283"/>
                    <a:pt x="1443" y="4176"/>
                    <a:pt x="1390" y="4104"/>
                  </a:cubicBezTo>
                  <a:cubicBezTo>
                    <a:pt x="1372" y="4087"/>
                    <a:pt x="374" y="2038"/>
                    <a:pt x="2262" y="256"/>
                  </a:cubicBezTo>
                  <a:cubicBezTo>
                    <a:pt x="2349" y="141"/>
                    <a:pt x="2248" y="1"/>
                    <a:pt x="213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0" name="Google Shape;3300;p9"/>
            <p:cNvSpPr/>
            <p:nvPr/>
          </p:nvSpPr>
          <p:spPr>
            <a:xfrm>
              <a:off x="102302" y="2446735"/>
              <a:ext cx="248191" cy="48015"/>
            </a:xfrm>
            <a:custGeom>
              <a:rect b="b" l="l" r="r" t="t"/>
              <a:pathLst>
                <a:path extrusionOk="0" h="905" w="4678">
                  <a:moveTo>
                    <a:pt x="4481" y="0"/>
                  </a:moveTo>
                  <a:cubicBezTo>
                    <a:pt x="4457" y="0"/>
                    <a:pt x="4433" y="5"/>
                    <a:pt x="4410" y="14"/>
                  </a:cubicBezTo>
                  <a:cubicBezTo>
                    <a:pt x="4397" y="14"/>
                    <a:pt x="3182" y="574"/>
                    <a:pt x="1859" y="574"/>
                  </a:cubicBezTo>
                  <a:cubicBezTo>
                    <a:pt x="1338" y="574"/>
                    <a:pt x="800" y="487"/>
                    <a:pt x="313" y="246"/>
                  </a:cubicBezTo>
                  <a:cubicBezTo>
                    <a:pt x="287" y="234"/>
                    <a:pt x="262" y="229"/>
                    <a:pt x="238" y="229"/>
                  </a:cubicBezTo>
                  <a:cubicBezTo>
                    <a:pt x="85" y="229"/>
                    <a:pt x="0" y="453"/>
                    <a:pt x="170" y="531"/>
                  </a:cubicBezTo>
                  <a:cubicBezTo>
                    <a:pt x="704" y="780"/>
                    <a:pt x="1292" y="905"/>
                    <a:pt x="1898" y="905"/>
                  </a:cubicBezTo>
                  <a:cubicBezTo>
                    <a:pt x="2807" y="887"/>
                    <a:pt x="3715" y="691"/>
                    <a:pt x="4570" y="317"/>
                  </a:cubicBezTo>
                  <a:cubicBezTo>
                    <a:pt x="4641" y="281"/>
                    <a:pt x="4677" y="174"/>
                    <a:pt x="4641" y="103"/>
                  </a:cubicBezTo>
                  <a:cubicBezTo>
                    <a:pt x="4615" y="37"/>
                    <a:pt x="4549" y="0"/>
                    <a:pt x="44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1" name="Google Shape;3301;p9"/>
            <p:cNvSpPr/>
            <p:nvPr/>
          </p:nvSpPr>
          <p:spPr>
            <a:xfrm>
              <a:off x="-222336" y="1953279"/>
              <a:ext cx="98364" cy="101070"/>
            </a:xfrm>
            <a:custGeom>
              <a:rect b="b" l="l" r="r" t="t"/>
              <a:pathLst>
                <a:path extrusionOk="0" h="1905" w="1854">
                  <a:moveTo>
                    <a:pt x="457" y="1"/>
                  </a:moveTo>
                  <a:cubicBezTo>
                    <a:pt x="405" y="1"/>
                    <a:pt x="354" y="32"/>
                    <a:pt x="339" y="105"/>
                  </a:cubicBezTo>
                  <a:lnTo>
                    <a:pt x="18" y="1316"/>
                  </a:lnTo>
                  <a:cubicBezTo>
                    <a:pt x="1" y="1388"/>
                    <a:pt x="36" y="1459"/>
                    <a:pt x="107" y="1477"/>
                  </a:cubicBezTo>
                  <a:lnTo>
                    <a:pt x="1640" y="1886"/>
                  </a:lnTo>
                  <a:lnTo>
                    <a:pt x="1675" y="1886"/>
                  </a:lnTo>
                  <a:lnTo>
                    <a:pt x="1675" y="1904"/>
                  </a:lnTo>
                  <a:cubicBezTo>
                    <a:pt x="1818" y="1904"/>
                    <a:pt x="1853" y="1691"/>
                    <a:pt x="1711" y="1655"/>
                  </a:cubicBezTo>
                  <a:lnTo>
                    <a:pt x="303" y="1263"/>
                  </a:lnTo>
                  <a:lnTo>
                    <a:pt x="588" y="158"/>
                  </a:lnTo>
                  <a:cubicBezTo>
                    <a:pt x="609" y="64"/>
                    <a:pt x="532" y="1"/>
                    <a:pt x="45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02" name="Google Shape;3302;p9"/>
            <p:cNvGrpSpPr/>
            <p:nvPr/>
          </p:nvGrpSpPr>
          <p:grpSpPr>
            <a:xfrm>
              <a:off x="-319690" y="1742230"/>
              <a:ext cx="763715" cy="1449090"/>
              <a:chOff x="-319690" y="1742230"/>
              <a:chExt cx="763715" cy="1449090"/>
            </a:xfrm>
          </p:grpSpPr>
          <p:sp>
            <p:nvSpPr>
              <p:cNvPr id="3303" name="Google Shape;3303;p9"/>
              <p:cNvSpPr/>
              <p:nvPr/>
            </p:nvSpPr>
            <p:spPr>
              <a:xfrm>
                <a:off x="87234" y="2093660"/>
                <a:ext cx="299442" cy="51463"/>
              </a:xfrm>
              <a:custGeom>
                <a:rect b="b" l="l" r="r" t="t"/>
                <a:pathLst>
                  <a:path extrusionOk="0" h="970" w="5644">
                    <a:moveTo>
                      <a:pt x="5415" y="1"/>
                    </a:moveTo>
                    <a:cubicBezTo>
                      <a:pt x="5389" y="1"/>
                      <a:pt x="5363" y="8"/>
                      <a:pt x="5335" y="24"/>
                    </a:cubicBezTo>
                    <a:cubicBezTo>
                      <a:pt x="4488" y="493"/>
                      <a:pt x="3476" y="629"/>
                      <a:pt x="2582" y="629"/>
                    </a:cubicBezTo>
                    <a:cubicBezTo>
                      <a:pt x="1334" y="629"/>
                      <a:pt x="314" y="363"/>
                      <a:pt x="294" y="363"/>
                    </a:cubicBezTo>
                    <a:cubicBezTo>
                      <a:pt x="270" y="353"/>
                      <a:pt x="248" y="349"/>
                      <a:pt x="227" y="349"/>
                    </a:cubicBezTo>
                    <a:cubicBezTo>
                      <a:pt x="61" y="349"/>
                      <a:pt x="1" y="634"/>
                      <a:pt x="222" y="666"/>
                    </a:cubicBezTo>
                    <a:cubicBezTo>
                      <a:pt x="988" y="862"/>
                      <a:pt x="1790" y="968"/>
                      <a:pt x="2574" y="968"/>
                    </a:cubicBezTo>
                    <a:cubicBezTo>
                      <a:pt x="2613" y="969"/>
                      <a:pt x="2652" y="969"/>
                      <a:pt x="2691" y="969"/>
                    </a:cubicBezTo>
                    <a:cubicBezTo>
                      <a:pt x="3666" y="969"/>
                      <a:pt x="4621" y="755"/>
                      <a:pt x="5478" y="309"/>
                    </a:cubicBezTo>
                    <a:cubicBezTo>
                      <a:pt x="5644" y="219"/>
                      <a:pt x="5554" y="1"/>
                      <a:pt x="541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4" name="Google Shape;3304;p9"/>
              <p:cNvSpPr/>
              <p:nvPr/>
            </p:nvSpPr>
            <p:spPr>
              <a:xfrm>
                <a:off x="334254" y="2047450"/>
                <a:ext cx="100327" cy="84623"/>
              </a:xfrm>
              <a:custGeom>
                <a:rect b="b" l="l" r="r" t="t"/>
                <a:pathLst>
                  <a:path extrusionOk="0" h="1595" w="1891">
                    <a:moveTo>
                      <a:pt x="996" y="1"/>
                    </a:moveTo>
                    <a:cubicBezTo>
                      <a:pt x="411" y="1"/>
                      <a:pt x="1" y="683"/>
                      <a:pt x="341" y="1234"/>
                    </a:cubicBezTo>
                    <a:cubicBezTo>
                      <a:pt x="504" y="1479"/>
                      <a:pt x="758" y="1594"/>
                      <a:pt x="1010" y="1594"/>
                    </a:cubicBezTo>
                    <a:cubicBezTo>
                      <a:pt x="1361" y="1594"/>
                      <a:pt x="1708" y="1371"/>
                      <a:pt x="1801" y="967"/>
                    </a:cubicBezTo>
                    <a:cubicBezTo>
                      <a:pt x="1891" y="539"/>
                      <a:pt x="1606" y="111"/>
                      <a:pt x="1178" y="22"/>
                    </a:cubicBezTo>
                    <a:cubicBezTo>
                      <a:pt x="1116" y="8"/>
                      <a:pt x="1055" y="1"/>
                      <a:pt x="9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5" name="Google Shape;3305;p9"/>
              <p:cNvSpPr/>
              <p:nvPr/>
            </p:nvSpPr>
            <p:spPr>
              <a:xfrm>
                <a:off x="343538" y="1769818"/>
                <a:ext cx="100486" cy="84357"/>
              </a:xfrm>
              <a:custGeom>
                <a:rect b="b" l="l" r="r" t="t"/>
                <a:pathLst>
                  <a:path extrusionOk="0" h="1590" w="1894">
                    <a:moveTo>
                      <a:pt x="1017" y="1"/>
                    </a:moveTo>
                    <a:cubicBezTo>
                      <a:pt x="422" y="1"/>
                      <a:pt x="1" y="690"/>
                      <a:pt x="344" y="1229"/>
                    </a:cubicBezTo>
                    <a:cubicBezTo>
                      <a:pt x="508" y="1475"/>
                      <a:pt x="761" y="1590"/>
                      <a:pt x="1013" y="1590"/>
                    </a:cubicBezTo>
                    <a:cubicBezTo>
                      <a:pt x="1364" y="1590"/>
                      <a:pt x="1711" y="1367"/>
                      <a:pt x="1805" y="962"/>
                    </a:cubicBezTo>
                    <a:cubicBezTo>
                      <a:pt x="1894" y="535"/>
                      <a:pt x="1609" y="107"/>
                      <a:pt x="1181" y="18"/>
                    </a:cubicBezTo>
                    <a:cubicBezTo>
                      <a:pt x="1125" y="6"/>
                      <a:pt x="1070" y="1"/>
                      <a:pt x="10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6" name="Google Shape;3306;p9"/>
              <p:cNvSpPr/>
              <p:nvPr/>
            </p:nvSpPr>
            <p:spPr>
              <a:xfrm>
                <a:off x="-167584" y="2132549"/>
                <a:ext cx="100327" cy="84411"/>
              </a:xfrm>
              <a:custGeom>
                <a:rect b="b" l="l" r="r" t="t"/>
                <a:pathLst>
                  <a:path extrusionOk="0" h="1591" w="1891">
                    <a:moveTo>
                      <a:pt x="992" y="0"/>
                    </a:moveTo>
                    <a:cubicBezTo>
                      <a:pt x="396" y="0"/>
                      <a:pt x="0" y="681"/>
                      <a:pt x="340" y="1215"/>
                    </a:cubicBezTo>
                    <a:cubicBezTo>
                      <a:pt x="506" y="1471"/>
                      <a:pt x="763" y="1590"/>
                      <a:pt x="1017" y="1590"/>
                    </a:cubicBezTo>
                    <a:cubicBezTo>
                      <a:pt x="1363" y="1590"/>
                      <a:pt x="1701" y="1367"/>
                      <a:pt x="1783" y="966"/>
                    </a:cubicBezTo>
                    <a:cubicBezTo>
                      <a:pt x="1890" y="538"/>
                      <a:pt x="1605" y="111"/>
                      <a:pt x="1178"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7" name="Google Shape;3307;p9"/>
              <p:cNvSpPr/>
              <p:nvPr/>
            </p:nvSpPr>
            <p:spPr>
              <a:xfrm>
                <a:off x="81982" y="1777405"/>
                <a:ext cx="91732" cy="271960"/>
              </a:xfrm>
              <a:custGeom>
                <a:rect b="b" l="l" r="r" t="t"/>
                <a:pathLst>
                  <a:path extrusionOk="0" h="5126" w="1729">
                    <a:moveTo>
                      <a:pt x="1315" y="0"/>
                    </a:moveTo>
                    <a:cubicBezTo>
                      <a:pt x="1259" y="0"/>
                      <a:pt x="1201" y="28"/>
                      <a:pt x="1177" y="89"/>
                    </a:cubicBezTo>
                    <a:cubicBezTo>
                      <a:pt x="1" y="2422"/>
                      <a:pt x="1337" y="4934"/>
                      <a:pt x="1390" y="5041"/>
                    </a:cubicBezTo>
                    <a:cubicBezTo>
                      <a:pt x="1426" y="5095"/>
                      <a:pt x="1479" y="5112"/>
                      <a:pt x="1533" y="5112"/>
                    </a:cubicBezTo>
                    <a:cubicBezTo>
                      <a:pt x="1551" y="5121"/>
                      <a:pt x="1568" y="5126"/>
                      <a:pt x="1584" y="5126"/>
                    </a:cubicBezTo>
                    <a:cubicBezTo>
                      <a:pt x="1600" y="5126"/>
                      <a:pt x="1613" y="5121"/>
                      <a:pt x="1622" y="5112"/>
                    </a:cubicBezTo>
                    <a:cubicBezTo>
                      <a:pt x="1711" y="5059"/>
                      <a:pt x="1729" y="4970"/>
                      <a:pt x="1693" y="4881"/>
                    </a:cubicBezTo>
                    <a:cubicBezTo>
                      <a:pt x="1693" y="4863"/>
                      <a:pt x="375" y="2422"/>
                      <a:pt x="1462" y="249"/>
                    </a:cubicBezTo>
                    <a:cubicBezTo>
                      <a:pt x="1515" y="160"/>
                      <a:pt x="1479" y="53"/>
                      <a:pt x="1390" y="17"/>
                    </a:cubicBezTo>
                    <a:cubicBezTo>
                      <a:pt x="1368" y="6"/>
                      <a:pt x="1342" y="0"/>
                      <a:pt x="131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8" name="Google Shape;3308;p9"/>
              <p:cNvSpPr/>
              <p:nvPr/>
            </p:nvSpPr>
            <p:spPr>
              <a:xfrm>
                <a:off x="108456" y="1742230"/>
                <a:ext cx="88920" cy="84464"/>
              </a:xfrm>
              <a:custGeom>
                <a:rect b="b" l="l" r="r" t="t"/>
                <a:pathLst>
                  <a:path extrusionOk="0" h="1592" w="1676">
                    <a:moveTo>
                      <a:pt x="842" y="1"/>
                    </a:moveTo>
                    <a:cubicBezTo>
                      <a:pt x="427" y="1"/>
                      <a:pt x="87" y="311"/>
                      <a:pt x="36" y="734"/>
                    </a:cubicBezTo>
                    <a:cubicBezTo>
                      <a:pt x="1" y="1161"/>
                      <a:pt x="321" y="1553"/>
                      <a:pt x="767" y="1589"/>
                    </a:cubicBezTo>
                    <a:cubicBezTo>
                      <a:pt x="788" y="1591"/>
                      <a:pt x="810" y="1592"/>
                      <a:pt x="832" y="1592"/>
                    </a:cubicBezTo>
                    <a:cubicBezTo>
                      <a:pt x="1233" y="1592"/>
                      <a:pt x="1588" y="1282"/>
                      <a:pt x="1622" y="876"/>
                    </a:cubicBezTo>
                    <a:cubicBezTo>
                      <a:pt x="1675" y="431"/>
                      <a:pt x="1337" y="57"/>
                      <a:pt x="909" y="4"/>
                    </a:cubicBezTo>
                    <a:cubicBezTo>
                      <a:pt x="886" y="2"/>
                      <a:pt x="864" y="1"/>
                      <a:pt x="8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09" name="Google Shape;3309;p9"/>
              <p:cNvSpPr/>
              <p:nvPr/>
            </p:nvSpPr>
            <p:spPr>
              <a:xfrm>
                <a:off x="38424" y="2249745"/>
                <a:ext cx="100327" cy="84570"/>
              </a:xfrm>
              <a:custGeom>
                <a:rect b="b" l="l" r="r" t="t"/>
                <a:pathLst>
                  <a:path extrusionOk="0" h="1594" w="1891">
                    <a:moveTo>
                      <a:pt x="993" y="0"/>
                    </a:moveTo>
                    <a:cubicBezTo>
                      <a:pt x="396" y="0"/>
                      <a:pt x="1" y="683"/>
                      <a:pt x="341" y="1233"/>
                    </a:cubicBezTo>
                    <a:cubicBezTo>
                      <a:pt x="505" y="1479"/>
                      <a:pt x="758" y="1594"/>
                      <a:pt x="1009" y="1594"/>
                    </a:cubicBezTo>
                    <a:cubicBezTo>
                      <a:pt x="1358" y="1594"/>
                      <a:pt x="1701" y="1370"/>
                      <a:pt x="1784" y="966"/>
                    </a:cubicBezTo>
                    <a:cubicBezTo>
                      <a:pt x="1891" y="538"/>
                      <a:pt x="1606" y="111"/>
                      <a:pt x="1178" y="22"/>
                    </a:cubicBezTo>
                    <a:cubicBezTo>
                      <a:pt x="1115" y="7"/>
                      <a:pt x="1053" y="0"/>
                      <a:pt x="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0" name="Google Shape;3310;p9"/>
              <p:cNvSpPr/>
              <p:nvPr/>
            </p:nvSpPr>
            <p:spPr>
              <a:xfrm>
                <a:off x="288999" y="2409438"/>
                <a:ext cx="100221" cy="84411"/>
              </a:xfrm>
              <a:custGeom>
                <a:rect b="b" l="l" r="r" t="t"/>
                <a:pathLst>
                  <a:path extrusionOk="0" h="1591" w="1889">
                    <a:moveTo>
                      <a:pt x="1008" y="1"/>
                    </a:moveTo>
                    <a:cubicBezTo>
                      <a:pt x="409" y="1"/>
                      <a:pt x="0" y="682"/>
                      <a:pt x="356" y="1216"/>
                    </a:cubicBezTo>
                    <a:cubicBezTo>
                      <a:pt x="514" y="1472"/>
                      <a:pt x="768" y="1591"/>
                      <a:pt x="1020" y="1591"/>
                    </a:cubicBezTo>
                    <a:cubicBezTo>
                      <a:pt x="1364" y="1591"/>
                      <a:pt x="1707" y="1368"/>
                      <a:pt x="1799" y="966"/>
                    </a:cubicBezTo>
                    <a:cubicBezTo>
                      <a:pt x="1888" y="539"/>
                      <a:pt x="1621" y="111"/>
                      <a:pt x="1194" y="22"/>
                    </a:cubicBezTo>
                    <a:cubicBezTo>
                      <a:pt x="1130" y="8"/>
                      <a:pt x="1068"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1" name="Google Shape;3311;p9"/>
              <p:cNvSpPr/>
              <p:nvPr/>
            </p:nvSpPr>
            <p:spPr>
              <a:xfrm>
                <a:off x="-319690" y="1811837"/>
                <a:ext cx="725952" cy="1379483"/>
              </a:xfrm>
              <a:custGeom>
                <a:rect b="b" l="l" r="r" t="t"/>
                <a:pathLst>
                  <a:path extrusionOk="0" h="26001" w="13683">
                    <a:moveTo>
                      <a:pt x="13453" y="1"/>
                    </a:moveTo>
                    <a:cubicBezTo>
                      <a:pt x="13417" y="1"/>
                      <a:pt x="13379" y="14"/>
                      <a:pt x="13344" y="45"/>
                    </a:cubicBezTo>
                    <a:cubicBezTo>
                      <a:pt x="1" y="11892"/>
                      <a:pt x="108" y="20639"/>
                      <a:pt x="143" y="24362"/>
                    </a:cubicBezTo>
                    <a:cubicBezTo>
                      <a:pt x="179" y="24843"/>
                      <a:pt x="161" y="25324"/>
                      <a:pt x="90" y="25805"/>
                    </a:cubicBezTo>
                    <a:cubicBezTo>
                      <a:pt x="72" y="25894"/>
                      <a:pt x="125" y="25965"/>
                      <a:pt x="215" y="26001"/>
                    </a:cubicBezTo>
                    <a:lnTo>
                      <a:pt x="250" y="26001"/>
                    </a:lnTo>
                    <a:cubicBezTo>
                      <a:pt x="321" y="26001"/>
                      <a:pt x="393" y="25947"/>
                      <a:pt x="410" y="25876"/>
                    </a:cubicBezTo>
                    <a:cubicBezTo>
                      <a:pt x="482" y="25377"/>
                      <a:pt x="500" y="24861"/>
                      <a:pt x="482" y="24362"/>
                    </a:cubicBezTo>
                    <a:cubicBezTo>
                      <a:pt x="428" y="20674"/>
                      <a:pt x="321" y="12034"/>
                      <a:pt x="13557" y="277"/>
                    </a:cubicBezTo>
                    <a:cubicBezTo>
                      <a:pt x="13682" y="166"/>
                      <a:pt x="13580" y="1"/>
                      <a:pt x="134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312" name="Google Shape;3312;p9"/>
            <p:cNvSpPr/>
            <p:nvPr/>
          </p:nvSpPr>
          <p:spPr>
            <a:xfrm>
              <a:off x="-229552" y="2274787"/>
              <a:ext cx="614695" cy="354248"/>
            </a:xfrm>
            <a:custGeom>
              <a:rect b="b" l="l" r="r" t="t"/>
              <a:pathLst>
                <a:path extrusionOk="0" h="6677" w="11586">
                  <a:moveTo>
                    <a:pt x="11341" y="1"/>
                  </a:moveTo>
                  <a:cubicBezTo>
                    <a:pt x="11305" y="1"/>
                    <a:pt x="11269" y="15"/>
                    <a:pt x="11235" y="48"/>
                  </a:cubicBezTo>
                  <a:cubicBezTo>
                    <a:pt x="11164" y="102"/>
                    <a:pt x="5053" y="4983"/>
                    <a:pt x="190" y="6373"/>
                  </a:cubicBezTo>
                  <a:cubicBezTo>
                    <a:pt x="0" y="6407"/>
                    <a:pt x="28" y="6676"/>
                    <a:pt x="208" y="6676"/>
                  </a:cubicBezTo>
                  <a:cubicBezTo>
                    <a:pt x="214" y="6676"/>
                    <a:pt x="220" y="6676"/>
                    <a:pt x="226" y="6675"/>
                  </a:cubicBezTo>
                  <a:lnTo>
                    <a:pt x="279" y="6675"/>
                  </a:lnTo>
                  <a:cubicBezTo>
                    <a:pt x="5196" y="5286"/>
                    <a:pt x="11377" y="351"/>
                    <a:pt x="11431" y="298"/>
                  </a:cubicBezTo>
                  <a:cubicBezTo>
                    <a:pt x="11586" y="199"/>
                    <a:pt x="11474" y="1"/>
                    <a:pt x="113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3" name="Google Shape;3313;p9"/>
            <p:cNvSpPr/>
            <p:nvPr/>
          </p:nvSpPr>
          <p:spPr>
            <a:xfrm>
              <a:off x="-667460" y="3054734"/>
              <a:ext cx="313820" cy="243363"/>
            </a:xfrm>
            <a:custGeom>
              <a:rect b="b" l="l" r="r" t="t"/>
              <a:pathLst>
                <a:path extrusionOk="0" h="4587" w="5915">
                  <a:moveTo>
                    <a:pt x="4814" y="0"/>
                  </a:moveTo>
                  <a:cubicBezTo>
                    <a:pt x="4033" y="0"/>
                    <a:pt x="2881" y="872"/>
                    <a:pt x="1924" y="1897"/>
                  </a:cubicBezTo>
                  <a:cubicBezTo>
                    <a:pt x="1194" y="2716"/>
                    <a:pt x="552" y="3625"/>
                    <a:pt x="0" y="4587"/>
                  </a:cubicBezTo>
                  <a:cubicBezTo>
                    <a:pt x="1176" y="4480"/>
                    <a:pt x="2316" y="4124"/>
                    <a:pt x="3331" y="3536"/>
                  </a:cubicBezTo>
                  <a:cubicBezTo>
                    <a:pt x="4311" y="2948"/>
                    <a:pt x="5914" y="917"/>
                    <a:pt x="5433" y="294"/>
                  </a:cubicBezTo>
                  <a:cubicBezTo>
                    <a:pt x="5278" y="90"/>
                    <a:pt x="5065" y="0"/>
                    <a:pt x="48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4" name="Google Shape;3314;p9"/>
            <p:cNvSpPr/>
            <p:nvPr/>
          </p:nvSpPr>
          <p:spPr>
            <a:xfrm>
              <a:off x="-701520" y="3425105"/>
              <a:ext cx="310053" cy="253921"/>
            </a:xfrm>
            <a:custGeom>
              <a:rect b="b" l="l" r="r" t="t"/>
              <a:pathLst>
                <a:path extrusionOk="0" h="4786" w="5844">
                  <a:moveTo>
                    <a:pt x="4827" y="1"/>
                  </a:moveTo>
                  <a:cubicBezTo>
                    <a:pt x="4781" y="1"/>
                    <a:pt x="4733" y="4"/>
                    <a:pt x="4686" y="11"/>
                  </a:cubicBezTo>
                  <a:cubicBezTo>
                    <a:pt x="4330" y="64"/>
                    <a:pt x="3991" y="189"/>
                    <a:pt x="3706" y="421"/>
                  </a:cubicBezTo>
                  <a:cubicBezTo>
                    <a:pt x="1283" y="2166"/>
                    <a:pt x="1" y="4785"/>
                    <a:pt x="1" y="4785"/>
                  </a:cubicBezTo>
                  <a:cubicBezTo>
                    <a:pt x="321" y="4714"/>
                    <a:pt x="642" y="4643"/>
                    <a:pt x="963" y="4554"/>
                  </a:cubicBezTo>
                  <a:cubicBezTo>
                    <a:pt x="2602" y="4055"/>
                    <a:pt x="4080" y="3111"/>
                    <a:pt x="5203" y="1810"/>
                  </a:cubicBezTo>
                  <a:cubicBezTo>
                    <a:pt x="5523" y="1418"/>
                    <a:pt x="5844" y="884"/>
                    <a:pt x="5612" y="438"/>
                  </a:cubicBezTo>
                  <a:cubicBezTo>
                    <a:pt x="5441" y="158"/>
                    <a:pt x="5148" y="1"/>
                    <a:pt x="48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5" name="Google Shape;3315;p9"/>
            <p:cNvSpPr/>
            <p:nvPr/>
          </p:nvSpPr>
          <p:spPr>
            <a:xfrm>
              <a:off x="-915116" y="3346850"/>
              <a:ext cx="219329" cy="328357"/>
            </a:xfrm>
            <a:custGeom>
              <a:rect b="b" l="l" r="r" t="t"/>
              <a:pathLst>
                <a:path extrusionOk="0" h="6189" w="4134">
                  <a:moveTo>
                    <a:pt x="931" y="0"/>
                  </a:moveTo>
                  <a:cubicBezTo>
                    <a:pt x="733" y="0"/>
                    <a:pt x="537" y="64"/>
                    <a:pt x="375" y="185"/>
                  </a:cubicBezTo>
                  <a:cubicBezTo>
                    <a:pt x="1" y="542"/>
                    <a:pt x="108" y="1147"/>
                    <a:pt x="286" y="1628"/>
                  </a:cubicBezTo>
                  <a:cubicBezTo>
                    <a:pt x="891" y="3232"/>
                    <a:pt x="1942" y="4621"/>
                    <a:pt x="3314" y="5637"/>
                  </a:cubicBezTo>
                  <a:cubicBezTo>
                    <a:pt x="3581" y="5833"/>
                    <a:pt x="3866" y="6011"/>
                    <a:pt x="4134" y="6189"/>
                  </a:cubicBezTo>
                  <a:cubicBezTo>
                    <a:pt x="4134" y="6189"/>
                    <a:pt x="3849" y="3285"/>
                    <a:pt x="2156" y="827"/>
                  </a:cubicBezTo>
                  <a:cubicBezTo>
                    <a:pt x="1960" y="524"/>
                    <a:pt x="1693" y="275"/>
                    <a:pt x="1372" y="114"/>
                  </a:cubicBezTo>
                  <a:cubicBezTo>
                    <a:pt x="1234" y="37"/>
                    <a:pt x="1082" y="0"/>
                    <a:pt x="9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6" name="Google Shape;3316;p9"/>
            <p:cNvSpPr/>
            <p:nvPr/>
          </p:nvSpPr>
          <p:spPr>
            <a:xfrm>
              <a:off x="-666558" y="3063276"/>
              <a:ext cx="289309" cy="236731"/>
            </a:xfrm>
            <a:custGeom>
              <a:rect b="b" l="l" r="r" t="t"/>
              <a:pathLst>
                <a:path extrusionOk="0" h="4462" w="5453">
                  <a:moveTo>
                    <a:pt x="5300" y="1"/>
                  </a:moveTo>
                  <a:cubicBezTo>
                    <a:pt x="5272" y="1"/>
                    <a:pt x="5244" y="10"/>
                    <a:pt x="5220" y="26"/>
                  </a:cubicBezTo>
                  <a:lnTo>
                    <a:pt x="72" y="4248"/>
                  </a:lnTo>
                  <a:cubicBezTo>
                    <a:pt x="1" y="4283"/>
                    <a:pt x="1" y="4373"/>
                    <a:pt x="54" y="4426"/>
                  </a:cubicBezTo>
                  <a:cubicBezTo>
                    <a:pt x="72" y="4444"/>
                    <a:pt x="108" y="4462"/>
                    <a:pt x="143" y="4462"/>
                  </a:cubicBezTo>
                  <a:cubicBezTo>
                    <a:pt x="179" y="4462"/>
                    <a:pt x="197" y="4462"/>
                    <a:pt x="232" y="4444"/>
                  </a:cubicBezTo>
                  <a:lnTo>
                    <a:pt x="5381" y="222"/>
                  </a:lnTo>
                  <a:cubicBezTo>
                    <a:pt x="5434" y="186"/>
                    <a:pt x="5452" y="97"/>
                    <a:pt x="5399" y="44"/>
                  </a:cubicBezTo>
                  <a:cubicBezTo>
                    <a:pt x="5369" y="14"/>
                    <a:pt x="5334" y="1"/>
                    <a:pt x="53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7" name="Google Shape;3317;p9"/>
            <p:cNvSpPr/>
            <p:nvPr/>
          </p:nvSpPr>
          <p:spPr>
            <a:xfrm>
              <a:off x="-516256" y="3084232"/>
              <a:ext cx="105898" cy="94809"/>
            </a:xfrm>
            <a:custGeom>
              <a:rect b="b" l="l" r="r" t="t"/>
              <a:pathLst>
                <a:path extrusionOk="0" h="1787" w="1996">
                  <a:moveTo>
                    <a:pt x="570" y="0"/>
                  </a:moveTo>
                  <a:cubicBezTo>
                    <a:pt x="512" y="0"/>
                    <a:pt x="460" y="35"/>
                    <a:pt x="446" y="94"/>
                  </a:cubicBezTo>
                  <a:lnTo>
                    <a:pt x="0" y="1608"/>
                  </a:lnTo>
                  <a:cubicBezTo>
                    <a:pt x="0" y="1662"/>
                    <a:pt x="0" y="1697"/>
                    <a:pt x="18" y="1733"/>
                  </a:cubicBezTo>
                  <a:cubicBezTo>
                    <a:pt x="54" y="1769"/>
                    <a:pt x="89" y="1786"/>
                    <a:pt x="125" y="1786"/>
                  </a:cubicBezTo>
                  <a:lnTo>
                    <a:pt x="125" y="1769"/>
                  </a:lnTo>
                  <a:lnTo>
                    <a:pt x="1853" y="1769"/>
                  </a:lnTo>
                  <a:cubicBezTo>
                    <a:pt x="1996" y="1751"/>
                    <a:pt x="1996" y="1537"/>
                    <a:pt x="1853" y="1519"/>
                  </a:cubicBezTo>
                  <a:lnTo>
                    <a:pt x="285" y="1519"/>
                  </a:lnTo>
                  <a:lnTo>
                    <a:pt x="677" y="165"/>
                  </a:lnTo>
                  <a:cubicBezTo>
                    <a:pt x="695" y="94"/>
                    <a:pt x="659" y="23"/>
                    <a:pt x="606" y="5"/>
                  </a:cubicBezTo>
                  <a:cubicBezTo>
                    <a:pt x="594" y="2"/>
                    <a:pt x="582" y="0"/>
                    <a:pt x="5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8" name="Google Shape;3318;p9"/>
            <p:cNvSpPr/>
            <p:nvPr/>
          </p:nvSpPr>
          <p:spPr>
            <a:xfrm>
              <a:off x="-596580" y="3161638"/>
              <a:ext cx="92634" cy="94915"/>
            </a:xfrm>
            <a:custGeom>
              <a:rect b="b" l="l" r="r" t="t"/>
              <a:pathLst>
                <a:path extrusionOk="0" h="1789" w="1746">
                  <a:moveTo>
                    <a:pt x="420" y="0"/>
                  </a:moveTo>
                  <a:cubicBezTo>
                    <a:pt x="368" y="0"/>
                    <a:pt x="318" y="30"/>
                    <a:pt x="303" y="96"/>
                  </a:cubicBezTo>
                  <a:lnTo>
                    <a:pt x="18" y="1432"/>
                  </a:lnTo>
                  <a:cubicBezTo>
                    <a:pt x="0" y="1467"/>
                    <a:pt x="18" y="1503"/>
                    <a:pt x="36" y="1539"/>
                  </a:cubicBezTo>
                  <a:cubicBezTo>
                    <a:pt x="54" y="1574"/>
                    <a:pt x="89" y="1592"/>
                    <a:pt x="125" y="1592"/>
                  </a:cubicBezTo>
                  <a:lnTo>
                    <a:pt x="1603" y="1788"/>
                  </a:lnTo>
                  <a:lnTo>
                    <a:pt x="1621" y="1788"/>
                  </a:lnTo>
                  <a:cubicBezTo>
                    <a:pt x="1675" y="1788"/>
                    <a:pt x="1728" y="1752"/>
                    <a:pt x="1746" y="1699"/>
                  </a:cubicBezTo>
                  <a:cubicBezTo>
                    <a:pt x="1746" y="1628"/>
                    <a:pt x="1692" y="1557"/>
                    <a:pt x="1639" y="1557"/>
                  </a:cubicBezTo>
                  <a:lnTo>
                    <a:pt x="303" y="1361"/>
                  </a:lnTo>
                  <a:lnTo>
                    <a:pt x="552" y="167"/>
                  </a:lnTo>
                  <a:cubicBezTo>
                    <a:pt x="573" y="62"/>
                    <a:pt x="495" y="0"/>
                    <a:pt x="42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9" name="Google Shape;3319;p9"/>
            <p:cNvSpPr/>
            <p:nvPr/>
          </p:nvSpPr>
          <p:spPr>
            <a:xfrm>
              <a:off x="-813995" y="3521292"/>
              <a:ext cx="87541" cy="89663"/>
            </a:xfrm>
            <a:custGeom>
              <a:rect b="b" l="l" r="r" t="t"/>
              <a:pathLst>
                <a:path extrusionOk="0" h="1690" w="1650">
                  <a:moveTo>
                    <a:pt x="1508" y="0"/>
                  </a:moveTo>
                  <a:cubicBezTo>
                    <a:pt x="1452" y="0"/>
                    <a:pt x="1398" y="33"/>
                    <a:pt x="1390" y="104"/>
                  </a:cubicBezTo>
                  <a:lnTo>
                    <a:pt x="1212" y="1404"/>
                  </a:lnTo>
                  <a:lnTo>
                    <a:pt x="179" y="1137"/>
                  </a:lnTo>
                  <a:cubicBezTo>
                    <a:pt x="167" y="1134"/>
                    <a:pt x="155" y="1133"/>
                    <a:pt x="143" y="1133"/>
                  </a:cubicBezTo>
                  <a:cubicBezTo>
                    <a:pt x="85" y="1133"/>
                    <a:pt x="33" y="1167"/>
                    <a:pt x="19" y="1226"/>
                  </a:cubicBezTo>
                  <a:cubicBezTo>
                    <a:pt x="1" y="1298"/>
                    <a:pt x="54" y="1369"/>
                    <a:pt x="126" y="1387"/>
                  </a:cubicBezTo>
                  <a:lnTo>
                    <a:pt x="1301" y="1689"/>
                  </a:lnTo>
                  <a:lnTo>
                    <a:pt x="1319" y="1689"/>
                  </a:lnTo>
                  <a:cubicBezTo>
                    <a:pt x="1355" y="1689"/>
                    <a:pt x="1373" y="1672"/>
                    <a:pt x="1408" y="1672"/>
                  </a:cubicBezTo>
                  <a:cubicBezTo>
                    <a:pt x="1426" y="1654"/>
                    <a:pt x="1444" y="1618"/>
                    <a:pt x="1462" y="1583"/>
                  </a:cubicBezTo>
                  <a:lnTo>
                    <a:pt x="1640" y="140"/>
                  </a:lnTo>
                  <a:cubicBezTo>
                    <a:pt x="1650" y="51"/>
                    <a:pt x="1577" y="0"/>
                    <a:pt x="150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0" name="Google Shape;3320;p9"/>
            <p:cNvSpPr/>
            <p:nvPr/>
          </p:nvSpPr>
          <p:spPr>
            <a:xfrm>
              <a:off x="-704332" y="3435503"/>
              <a:ext cx="301299" cy="246334"/>
            </a:xfrm>
            <a:custGeom>
              <a:rect b="b" l="l" r="r" t="t"/>
              <a:pathLst>
                <a:path extrusionOk="0" h="4643" w="5679">
                  <a:moveTo>
                    <a:pt x="5473" y="1"/>
                  </a:moveTo>
                  <a:cubicBezTo>
                    <a:pt x="5452" y="1"/>
                    <a:pt x="5432" y="9"/>
                    <a:pt x="5416" y="29"/>
                  </a:cubicBezTo>
                  <a:lnTo>
                    <a:pt x="89" y="4411"/>
                  </a:lnTo>
                  <a:cubicBezTo>
                    <a:pt x="0" y="4482"/>
                    <a:pt x="54" y="4625"/>
                    <a:pt x="178" y="4643"/>
                  </a:cubicBezTo>
                  <a:cubicBezTo>
                    <a:pt x="196" y="4643"/>
                    <a:pt x="232" y="4625"/>
                    <a:pt x="250" y="4607"/>
                  </a:cubicBezTo>
                  <a:lnTo>
                    <a:pt x="5576" y="225"/>
                  </a:lnTo>
                  <a:cubicBezTo>
                    <a:pt x="5678" y="166"/>
                    <a:pt x="5566" y="1"/>
                    <a:pt x="54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1" name="Google Shape;3321;p9"/>
            <p:cNvSpPr/>
            <p:nvPr/>
          </p:nvSpPr>
          <p:spPr>
            <a:xfrm>
              <a:off x="-553128" y="3457680"/>
              <a:ext cx="105898" cy="102237"/>
            </a:xfrm>
            <a:custGeom>
              <a:rect b="b" l="l" r="r" t="t"/>
              <a:pathLst>
                <a:path extrusionOk="0" h="1927" w="1996">
                  <a:moveTo>
                    <a:pt x="581" y="0"/>
                  </a:moveTo>
                  <a:cubicBezTo>
                    <a:pt x="533" y="0"/>
                    <a:pt x="485" y="27"/>
                    <a:pt x="464" y="92"/>
                  </a:cubicBezTo>
                  <a:lnTo>
                    <a:pt x="18" y="1766"/>
                  </a:lnTo>
                  <a:cubicBezTo>
                    <a:pt x="1" y="1802"/>
                    <a:pt x="1" y="1837"/>
                    <a:pt x="36" y="1873"/>
                  </a:cubicBezTo>
                  <a:cubicBezTo>
                    <a:pt x="54" y="1909"/>
                    <a:pt x="90" y="1927"/>
                    <a:pt x="143" y="1927"/>
                  </a:cubicBezTo>
                  <a:lnTo>
                    <a:pt x="1871" y="1927"/>
                  </a:lnTo>
                  <a:cubicBezTo>
                    <a:pt x="1942" y="1927"/>
                    <a:pt x="1996" y="1855"/>
                    <a:pt x="1996" y="1784"/>
                  </a:cubicBezTo>
                  <a:cubicBezTo>
                    <a:pt x="1996" y="1713"/>
                    <a:pt x="1942" y="1659"/>
                    <a:pt x="1871" y="1659"/>
                  </a:cubicBezTo>
                  <a:lnTo>
                    <a:pt x="303" y="1659"/>
                  </a:lnTo>
                  <a:lnTo>
                    <a:pt x="713" y="145"/>
                  </a:lnTo>
                  <a:cubicBezTo>
                    <a:pt x="724" y="60"/>
                    <a:pt x="652" y="0"/>
                    <a:pt x="58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2" name="Google Shape;3322;p9"/>
            <p:cNvSpPr/>
            <p:nvPr/>
          </p:nvSpPr>
          <p:spPr>
            <a:xfrm>
              <a:off x="-632497" y="3542832"/>
              <a:ext cx="86055" cy="89875"/>
            </a:xfrm>
            <a:custGeom>
              <a:rect b="b" l="l" r="r" t="t"/>
              <a:pathLst>
                <a:path extrusionOk="0" h="1694" w="1622">
                  <a:moveTo>
                    <a:pt x="429" y="1"/>
                  </a:moveTo>
                  <a:cubicBezTo>
                    <a:pt x="378" y="1"/>
                    <a:pt x="326" y="29"/>
                    <a:pt x="303" y="90"/>
                  </a:cubicBezTo>
                  <a:lnTo>
                    <a:pt x="18" y="1426"/>
                  </a:lnTo>
                  <a:cubicBezTo>
                    <a:pt x="0" y="1462"/>
                    <a:pt x="18" y="1497"/>
                    <a:pt x="36" y="1533"/>
                  </a:cubicBezTo>
                  <a:cubicBezTo>
                    <a:pt x="54" y="1569"/>
                    <a:pt x="89" y="1586"/>
                    <a:pt x="125" y="1586"/>
                  </a:cubicBezTo>
                  <a:lnTo>
                    <a:pt x="1443" y="1693"/>
                  </a:lnTo>
                  <a:lnTo>
                    <a:pt x="1479" y="1693"/>
                  </a:lnTo>
                  <a:cubicBezTo>
                    <a:pt x="1621" y="1675"/>
                    <a:pt x="1621" y="1462"/>
                    <a:pt x="1479" y="1444"/>
                  </a:cubicBezTo>
                  <a:lnTo>
                    <a:pt x="303" y="1355"/>
                  </a:lnTo>
                  <a:lnTo>
                    <a:pt x="552" y="143"/>
                  </a:lnTo>
                  <a:cubicBezTo>
                    <a:pt x="563" y="52"/>
                    <a:pt x="497" y="1"/>
                    <a:pt x="42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3" name="Google Shape;3323;p9"/>
            <p:cNvSpPr/>
            <p:nvPr/>
          </p:nvSpPr>
          <p:spPr>
            <a:xfrm>
              <a:off x="-281863" y="2885969"/>
              <a:ext cx="1200582" cy="2454696"/>
            </a:xfrm>
            <a:custGeom>
              <a:rect b="b" l="l" r="r" t="t"/>
              <a:pathLst>
                <a:path extrusionOk="0" h="46267" w="22629">
                  <a:moveTo>
                    <a:pt x="20480" y="1"/>
                  </a:moveTo>
                  <a:cubicBezTo>
                    <a:pt x="20465" y="1"/>
                    <a:pt x="20449" y="1"/>
                    <a:pt x="20433" y="1"/>
                  </a:cubicBezTo>
                  <a:cubicBezTo>
                    <a:pt x="20077" y="19"/>
                    <a:pt x="19756" y="143"/>
                    <a:pt x="19471" y="322"/>
                  </a:cubicBezTo>
                  <a:cubicBezTo>
                    <a:pt x="17815" y="1212"/>
                    <a:pt x="17209" y="4169"/>
                    <a:pt x="17690" y="5915"/>
                  </a:cubicBezTo>
                  <a:cubicBezTo>
                    <a:pt x="16657" y="7394"/>
                    <a:pt x="15677" y="8926"/>
                    <a:pt x="14768" y="10476"/>
                  </a:cubicBezTo>
                  <a:cubicBezTo>
                    <a:pt x="14857" y="9638"/>
                    <a:pt x="14964" y="7625"/>
                    <a:pt x="14198" y="5862"/>
                  </a:cubicBezTo>
                  <a:cubicBezTo>
                    <a:pt x="13967" y="5345"/>
                    <a:pt x="13379" y="5007"/>
                    <a:pt x="12809" y="4918"/>
                  </a:cubicBezTo>
                  <a:cubicBezTo>
                    <a:pt x="12724" y="4902"/>
                    <a:pt x="12637" y="4894"/>
                    <a:pt x="12550" y="4894"/>
                  </a:cubicBezTo>
                  <a:cubicBezTo>
                    <a:pt x="12143" y="4894"/>
                    <a:pt x="11735" y="5067"/>
                    <a:pt x="11544" y="5434"/>
                  </a:cubicBezTo>
                  <a:cubicBezTo>
                    <a:pt x="11366" y="5826"/>
                    <a:pt x="11491" y="6289"/>
                    <a:pt x="11651" y="6699"/>
                  </a:cubicBezTo>
                  <a:cubicBezTo>
                    <a:pt x="12274" y="8285"/>
                    <a:pt x="13290" y="9692"/>
                    <a:pt x="14608" y="10796"/>
                  </a:cubicBezTo>
                  <a:cubicBezTo>
                    <a:pt x="13397" y="12845"/>
                    <a:pt x="12292" y="14929"/>
                    <a:pt x="11277" y="17031"/>
                  </a:cubicBezTo>
                  <a:cubicBezTo>
                    <a:pt x="11134" y="15731"/>
                    <a:pt x="10831" y="14466"/>
                    <a:pt x="10350" y="13255"/>
                  </a:cubicBezTo>
                  <a:cubicBezTo>
                    <a:pt x="9999" y="12456"/>
                    <a:pt x="9290" y="11858"/>
                    <a:pt x="8749" y="11858"/>
                  </a:cubicBezTo>
                  <a:cubicBezTo>
                    <a:pt x="8687" y="11858"/>
                    <a:pt x="8626" y="11866"/>
                    <a:pt x="8569" y="11883"/>
                  </a:cubicBezTo>
                  <a:cubicBezTo>
                    <a:pt x="7643" y="12168"/>
                    <a:pt x="7892" y="13344"/>
                    <a:pt x="8035" y="13647"/>
                  </a:cubicBezTo>
                  <a:cubicBezTo>
                    <a:pt x="8711" y="15107"/>
                    <a:pt x="9780" y="16354"/>
                    <a:pt x="11134" y="17263"/>
                  </a:cubicBezTo>
                  <a:cubicBezTo>
                    <a:pt x="11099" y="17299"/>
                    <a:pt x="11063" y="17352"/>
                    <a:pt x="11045" y="17406"/>
                  </a:cubicBezTo>
                  <a:lnTo>
                    <a:pt x="11099" y="17406"/>
                  </a:lnTo>
                  <a:cubicBezTo>
                    <a:pt x="9994" y="19704"/>
                    <a:pt x="8997" y="22002"/>
                    <a:pt x="8106" y="24300"/>
                  </a:cubicBezTo>
                  <a:cubicBezTo>
                    <a:pt x="8017" y="23462"/>
                    <a:pt x="7660" y="20095"/>
                    <a:pt x="6841" y="18884"/>
                  </a:cubicBezTo>
                  <a:cubicBezTo>
                    <a:pt x="6627" y="18587"/>
                    <a:pt x="6351" y="18290"/>
                    <a:pt x="5986" y="18290"/>
                  </a:cubicBezTo>
                  <a:cubicBezTo>
                    <a:pt x="5957" y="18290"/>
                    <a:pt x="5927" y="18292"/>
                    <a:pt x="5897" y="18296"/>
                  </a:cubicBezTo>
                  <a:cubicBezTo>
                    <a:pt x="5469" y="18350"/>
                    <a:pt x="5202" y="18777"/>
                    <a:pt x="5131" y="19151"/>
                  </a:cubicBezTo>
                  <a:cubicBezTo>
                    <a:pt x="4988" y="19900"/>
                    <a:pt x="5273" y="20612"/>
                    <a:pt x="5612" y="21253"/>
                  </a:cubicBezTo>
                  <a:cubicBezTo>
                    <a:pt x="6253" y="22429"/>
                    <a:pt x="7073" y="23516"/>
                    <a:pt x="8070" y="24442"/>
                  </a:cubicBezTo>
                  <a:cubicBezTo>
                    <a:pt x="7019" y="27096"/>
                    <a:pt x="6128" y="29715"/>
                    <a:pt x="5327" y="32280"/>
                  </a:cubicBezTo>
                  <a:cubicBezTo>
                    <a:pt x="5291" y="31318"/>
                    <a:pt x="5184" y="30374"/>
                    <a:pt x="4970" y="29448"/>
                  </a:cubicBezTo>
                  <a:cubicBezTo>
                    <a:pt x="4570" y="27749"/>
                    <a:pt x="3808" y="26107"/>
                    <a:pt x="2920" y="26107"/>
                  </a:cubicBezTo>
                  <a:cubicBezTo>
                    <a:pt x="2821" y="26107"/>
                    <a:pt x="2721" y="26127"/>
                    <a:pt x="2619" y="26170"/>
                  </a:cubicBezTo>
                  <a:cubicBezTo>
                    <a:pt x="1853" y="26491"/>
                    <a:pt x="2263" y="29163"/>
                    <a:pt x="2851" y="30214"/>
                  </a:cubicBezTo>
                  <a:cubicBezTo>
                    <a:pt x="3438" y="31212"/>
                    <a:pt x="4222" y="32085"/>
                    <a:pt x="5166" y="32779"/>
                  </a:cubicBezTo>
                  <a:cubicBezTo>
                    <a:pt x="5149" y="32815"/>
                    <a:pt x="5131" y="32868"/>
                    <a:pt x="5131" y="32922"/>
                  </a:cubicBezTo>
                  <a:lnTo>
                    <a:pt x="5095" y="32940"/>
                  </a:lnTo>
                  <a:lnTo>
                    <a:pt x="5113" y="32940"/>
                  </a:lnTo>
                  <a:cubicBezTo>
                    <a:pt x="4418" y="35202"/>
                    <a:pt x="3830" y="37393"/>
                    <a:pt x="3296" y="39495"/>
                  </a:cubicBezTo>
                  <a:cubicBezTo>
                    <a:pt x="3278" y="38426"/>
                    <a:pt x="3118" y="36307"/>
                    <a:pt x="2191" y="34311"/>
                  </a:cubicBezTo>
                  <a:cubicBezTo>
                    <a:pt x="2049" y="33955"/>
                    <a:pt x="1800" y="33652"/>
                    <a:pt x="1515" y="33421"/>
                  </a:cubicBezTo>
                  <a:cubicBezTo>
                    <a:pt x="1340" y="33287"/>
                    <a:pt x="1124" y="33219"/>
                    <a:pt x="908" y="33219"/>
                  </a:cubicBezTo>
                  <a:cubicBezTo>
                    <a:pt x="749" y="33219"/>
                    <a:pt x="589" y="33256"/>
                    <a:pt x="446" y="33332"/>
                  </a:cubicBezTo>
                  <a:cubicBezTo>
                    <a:pt x="0" y="33617"/>
                    <a:pt x="0" y="34276"/>
                    <a:pt x="107" y="34792"/>
                  </a:cubicBezTo>
                  <a:cubicBezTo>
                    <a:pt x="446" y="36556"/>
                    <a:pt x="1301" y="38177"/>
                    <a:pt x="2530" y="39477"/>
                  </a:cubicBezTo>
                  <a:cubicBezTo>
                    <a:pt x="2744" y="39673"/>
                    <a:pt x="2940" y="39869"/>
                    <a:pt x="3153" y="40065"/>
                  </a:cubicBezTo>
                  <a:cubicBezTo>
                    <a:pt x="2637" y="42221"/>
                    <a:pt x="2191" y="44252"/>
                    <a:pt x="1817" y="46158"/>
                  </a:cubicBezTo>
                  <a:cubicBezTo>
                    <a:pt x="1828" y="46231"/>
                    <a:pt x="1887" y="46267"/>
                    <a:pt x="1945" y="46267"/>
                  </a:cubicBezTo>
                  <a:cubicBezTo>
                    <a:pt x="1986" y="46267"/>
                    <a:pt x="2027" y="46248"/>
                    <a:pt x="2049" y="46211"/>
                  </a:cubicBezTo>
                  <a:cubicBezTo>
                    <a:pt x="2423" y="44341"/>
                    <a:pt x="2851" y="42346"/>
                    <a:pt x="3367" y="40243"/>
                  </a:cubicBezTo>
                  <a:cubicBezTo>
                    <a:pt x="3634" y="40226"/>
                    <a:pt x="3919" y="40208"/>
                    <a:pt x="4204" y="40172"/>
                  </a:cubicBezTo>
                  <a:cubicBezTo>
                    <a:pt x="5968" y="39958"/>
                    <a:pt x="7660" y="39228"/>
                    <a:pt x="9032" y="38088"/>
                  </a:cubicBezTo>
                  <a:cubicBezTo>
                    <a:pt x="9442" y="37749"/>
                    <a:pt x="9869" y="37251"/>
                    <a:pt x="9709" y="36752"/>
                  </a:cubicBezTo>
                  <a:cubicBezTo>
                    <a:pt x="9567" y="36396"/>
                    <a:pt x="9210" y="36146"/>
                    <a:pt x="8836" y="36146"/>
                  </a:cubicBezTo>
                  <a:cubicBezTo>
                    <a:pt x="8805" y="36145"/>
                    <a:pt x="8773" y="36144"/>
                    <a:pt x="8742" y="36144"/>
                  </a:cubicBezTo>
                  <a:cubicBezTo>
                    <a:pt x="8400" y="36144"/>
                    <a:pt x="8060" y="36232"/>
                    <a:pt x="7750" y="36396"/>
                  </a:cubicBezTo>
                  <a:cubicBezTo>
                    <a:pt x="5612" y="37429"/>
                    <a:pt x="4080" y="39121"/>
                    <a:pt x="3456" y="39869"/>
                  </a:cubicBezTo>
                  <a:cubicBezTo>
                    <a:pt x="4009" y="37660"/>
                    <a:pt x="4632" y="35345"/>
                    <a:pt x="5362" y="32975"/>
                  </a:cubicBezTo>
                  <a:cubicBezTo>
                    <a:pt x="5495" y="32981"/>
                    <a:pt x="5627" y="32985"/>
                    <a:pt x="5759" y="32985"/>
                  </a:cubicBezTo>
                  <a:cubicBezTo>
                    <a:pt x="6766" y="32985"/>
                    <a:pt x="7767" y="32805"/>
                    <a:pt x="8711" y="32459"/>
                  </a:cubicBezTo>
                  <a:cubicBezTo>
                    <a:pt x="9834" y="32013"/>
                    <a:pt x="11847" y="30214"/>
                    <a:pt x="11455" y="29484"/>
                  </a:cubicBezTo>
                  <a:cubicBezTo>
                    <a:pt x="11300" y="29179"/>
                    <a:pt x="11013" y="29049"/>
                    <a:pt x="10645" y="29049"/>
                  </a:cubicBezTo>
                  <a:cubicBezTo>
                    <a:pt x="9827" y="29049"/>
                    <a:pt x="8610" y="29694"/>
                    <a:pt x="7554" y="30517"/>
                  </a:cubicBezTo>
                  <a:cubicBezTo>
                    <a:pt x="6823" y="31087"/>
                    <a:pt x="6146" y="31746"/>
                    <a:pt x="5523" y="32441"/>
                  </a:cubicBezTo>
                  <a:cubicBezTo>
                    <a:pt x="6307" y="29893"/>
                    <a:pt x="7215" y="27257"/>
                    <a:pt x="8248" y="24602"/>
                  </a:cubicBezTo>
                  <a:cubicBezTo>
                    <a:pt x="9460" y="24602"/>
                    <a:pt x="10707" y="24585"/>
                    <a:pt x="11829" y="24157"/>
                  </a:cubicBezTo>
                  <a:cubicBezTo>
                    <a:pt x="12951" y="23730"/>
                    <a:pt x="14875" y="22661"/>
                    <a:pt x="14287" y="21574"/>
                  </a:cubicBezTo>
                  <a:cubicBezTo>
                    <a:pt x="14172" y="21369"/>
                    <a:pt x="13913" y="21307"/>
                    <a:pt x="13626" y="21307"/>
                  </a:cubicBezTo>
                  <a:cubicBezTo>
                    <a:pt x="13339" y="21307"/>
                    <a:pt x="13023" y="21369"/>
                    <a:pt x="12791" y="21414"/>
                  </a:cubicBezTo>
                  <a:cubicBezTo>
                    <a:pt x="10956" y="21788"/>
                    <a:pt x="8943" y="23765"/>
                    <a:pt x="8337" y="24407"/>
                  </a:cubicBezTo>
                  <a:cubicBezTo>
                    <a:pt x="9246" y="22091"/>
                    <a:pt x="10244" y="19757"/>
                    <a:pt x="11366" y="17441"/>
                  </a:cubicBezTo>
                  <a:cubicBezTo>
                    <a:pt x="11829" y="17495"/>
                    <a:pt x="12310" y="17530"/>
                    <a:pt x="12791" y="17530"/>
                  </a:cubicBezTo>
                  <a:cubicBezTo>
                    <a:pt x="13735" y="17477"/>
                    <a:pt x="14679" y="17388"/>
                    <a:pt x="15606" y="17263"/>
                  </a:cubicBezTo>
                  <a:cubicBezTo>
                    <a:pt x="15891" y="17245"/>
                    <a:pt x="16176" y="17156"/>
                    <a:pt x="16407" y="17014"/>
                  </a:cubicBezTo>
                  <a:cubicBezTo>
                    <a:pt x="16674" y="16800"/>
                    <a:pt x="16817" y="16479"/>
                    <a:pt x="16764" y="16141"/>
                  </a:cubicBezTo>
                  <a:cubicBezTo>
                    <a:pt x="16692" y="15678"/>
                    <a:pt x="16372" y="15286"/>
                    <a:pt x="15926" y="15125"/>
                  </a:cubicBezTo>
                  <a:cubicBezTo>
                    <a:pt x="15763" y="15076"/>
                    <a:pt x="15592" y="15053"/>
                    <a:pt x="15419" y="15053"/>
                  </a:cubicBezTo>
                  <a:cubicBezTo>
                    <a:pt x="15214" y="15053"/>
                    <a:pt x="15007" y="15085"/>
                    <a:pt x="14804" y="15143"/>
                  </a:cubicBezTo>
                  <a:cubicBezTo>
                    <a:pt x="13753" y="15392"/>
                    <a:pt x="12666" y="15731"/>
                    <a:pt x="11829" y="16444"/>
                  </a:cubicBezTo>
                  <a:cubicBezTo>
                    <a:pt x="12773" y="14537"/>
                    <a:pt x="13789" y="12631"/>
                    <a:pt x="14893" y="10761"/>
                  </a:cubicBezTo>
                  <a:cubicBezTo>
                    <a:pt x="15269" y="10860"/>
                    <a:pt x="16118" y="11047"/>
                    <a:pt x="17095" y="11047"/>
                  </a:cubicBezTo>
                  <a:cubicBezTo>
                    <a:pt x="17876" y="11047"/>
                    <a:pt x="18739" y="10927"/>
                    <a:pt x="19507" y="10547"/>
                  </a:cubicBezTo>
                  <a:cubicBezTo>
                    <a:pt x="19935" y="10351"/>
                    <a:pt x="20522" y="9941"/>
                    <a:pt x="20718" y="9229"/>
                  </a:cubicBezTo>
                  <a:cubicBezTo>
                    <a:pt x="20825" y="8837"/>
                    <a:pt x="20505" y="8409"/>
                    <a:pt x="20095" y="8249"/>
                  </a:cubicBezTo>
                  <a:cubicBezTo>
                    <a:pt x="19913" y="8191"/>
                    <a:pt x="19719" y="8164"/>
                    <a:pt x="19525" y="8164"/>
                  </a:cubicBezTo>
                  <a:cubicBezTo>
                    <a:pt x="19301" y="8164"/>
                    <a:pt x="19076" y="8200"/>
                    <a:pt x="18866" y="8267"/>
                  </a:cubicBezTo>
                  <a:cubicBezTo>
                    <a:pt x="17476" y="8623"/>
                    <a:pt x="16265" y="9478"/>
                    <a:pt x="15125" y="10351"/>
                  </a:cubicBezTo>
                  <a:cubicBezTo>
                    <a:pt x="15998" y="8908"/>
                    <a:pt x="16906" y="7483"/>
                    <a:pt x="17868" y="6076"/>
                  </a:cubicBezTo>
                  <a:cubicBezTo>
                    <a:pt x="18385" y="5933"/>
                    <a:pt x="20166" y="4882"/>
                    <a:pt x="21003" y="3493"/>
                  </a:cubicBezTo>
                  <a:cubicBezTo>
                    <a:pt x="21640" y="2449"/>
                    <a:pt x="22628" y="1"/>
                    <a:pt x="2048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4" name="Google Shape;3324;p9"/>
            <p:cNvSpPr/>
            <p:nvPr/>
          </p:nvSpPr>
          <p:spPr>
            <a:xfrm>
              <a:off x="1450883" y="5674331"/>
              <a:ext cx="24564" cy="17190"/>
            </a:xfrm>
            <a:custGeom>
              <a:rect b="b" l="l" r="r" t="t"/>
              <a:pathLst>
                <a:path extrusionOk="0" h="324" w="463">
                  <a:moveTo>
                    <a:pt x="164" y="0"/>
                  </a:moveTo>
                  <a:cubicBezTo>
                    <a:pt x="129" y="0"/>
                    <a:pt x="99" y="19"/>
                    <a:pt x="83" y="67"/>
                  </a:cubicBezTo>
                  <a:lnTo>
                    <a:pt x="65" y="67"/>
                  </a:lnTo>
                  <a:lnTo>
                    <a:pt x="47" y="103"/>
                  </a:lnTo>
                  <a:cubicBezTo>
                    <a:pt x="0" y="213"/>
                    <a:pt x="78" y="323"/>
                    <a:pt x="182" y="323"/>
                  </a:cubicBezTo>
                  <a:cubicBezTo>
                    <a:pt x="196" y="323"/>
                    <a:pt x="211" y="321"/>
                    <a:pt x="226" y="317"/>
                  </a:cubicBezTo>
                  <a:lnTo>
                    <a:pt x="297" y="299"/>
                  </a:lnTo>
                  <a:cubicBezTo>
                    <a:pt x="463" y="230"/>
                    <a:pt x="285" y="0"/>
                    <a:pt x="164"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5" name="Google Shape;3325;p9"/>
            <p:cNvSpPr/>
            <p:nvPr/>
          </p:nvSpPr>
          <p:spPr>
            <a:xfrm>
              <a:off x="364601" y="5435907"/>
              <a:ext cx="40693" cy="30347"/>
            </a:xfrm>
            <a:custGeom>
              <a:rect b="b" l="l" r="r" t="t"/>
              <a:pathLst>
                <a:path extrusionOk="0" h="572" w="767">
                  <a:moveTo>
                    <a:pt x="374" y="1"/>
                  </a:moveTo>
                  <a:cubicBezTo>
                    <a:pt x="0" y="1"/>
                    <a:pt x="36" y="571"/>
                    <a:pt x="410" y="571"/>
                  </a:cubicBezTo>
                  <a:cubicBezTo>
                    <a:pt x="766" y="571"/>
                    <a:pt x="748"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26" name="Google Shape;3326;p9"/>
            <p:cNvGrpSpPr/>
            <p:nvPr/>
          </p:nvGrpSpPr>
          <p:grpSpPr>
            <a:xfrm>
              <a:off x="93335" y="4049396"/>
              <a:ext cx="3762600" cy="2374295"/>
              <a:chOff x="93335" y="4049396"/>
              <a:chExt cx="3762600" cy="2374295"/>
            </a:xfrm>
          </p:grpSpPr>
          <p:sp>
            <p:nvSpPr>
              <p:cNvPr id="3327" name="Google Shape;3327;p9"/>
              <p:cNvSpPr/>
              <p:nvPr/>
            </p:nvSpPr>
            <p:spPr>
              <a:xfrm>
                <a:off x="1532745" y="5048612"/>
                <a:ext cx="2077475" cy="898699"/>
              </a:xfrm>
              <a:custGeom>
                <a:rect b="b" l="l" r="r" t="t"/>
                <a:pathLst>
                  <a:path extrusionOk="0" h="16939" w="39157">
                    <a:moveTo>
                      <a:pt x="39022" y="0"/>
                    </a:moveTo>
                    <a:cubicBezTo>
                      <a:pt x="38994" y="0"/>
                      <a:pt x="38965" y="10"/>
                      <a:pt x="38943" y="33"/>
                    </a:cubicBezTo>
                    <a:cubicBezTo>
                      <a:pt x="26348" y="9474"/>
                      <a:pt x="10885" y="14302"/>
                      <a:pt x="143" y="16689"/>
                    </a:cubicBezTo>
                    <a:cubicBezTo>
                      <a:pt x="1" y="16725"/>
                      <a:pt x="19" y="16939"/>
                      <a:pt x="161" y="16939"/>
                    </a:cubicBezTo>
                    <a:lnTo>
                      <a:pt x="197" y="16939"/>
                    </a:lnTo>
                    <a:cubicBezTo>
                      <a:pt x="10974" y="14534"/>
                      <a:pt x="26473" y="9706"/>
                      <a:pt x="39103" y="229"/>
                    </a:cubicBezTo>
                    <a:cubicBezTo>
                      <a:pt x="39157" y="193"/>
                      <a:pt x="39157" y="104"/>
                      <a:pt x="39121" y="51"/>
                    </a:cubicBezTo>
                    <a:cubicBezTo>
                      <a:pt x="39100" y="19"/>
                      <a:pt x="39062" y="0"/>
                      <a:pt x="390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8" name="Google Shape;3328;p9"/>
              <p:cNvSpPr/>
              <p:nvPr/>
            </p:nvSpPr>
            <p:spPr>
              <a:xfrm>
                <a:off x="3312444" y="5242790"/>
                <a:ext cx="309098" cy="166964"/>
              </a:xfrm>
              <a:custGeom>
                <a:rect b="b" l="l" r="r" t="t"/>
                <a:pathLst>
                  <a:path extrusionOk="0" h="3147" w="5826">
                    <a:moveTo>
                      <a:pt x="1777" y="0"/>
                    </a:moveTo>
                    <a:cubicBezTo>
                      <a:pt x="745" y="0"/>
                      <a:pt x="0" y="149"/>
                      <a:pt x="0" y="149"/>
                    </a:cubicBezTo>
                    <a:cubicBezTo>
                      <a:pt x="1087" y="1432"/>
                      <a:pt x="2476" y="2394"/>
                      <a:pt x="4062" y="2982"/>
                    </a:cubicBezTo>
                    <a:cubicBezTo>
                      <a:pt x="4307" y="3071"/>
                      <a:pt x="4574" y="3146"/>
                      <a:pt x="4826" y="3146"/>
                    </a:cubicBezTo>
                    <a:cubicBezTo>
                      <a:pt x="4977" y="3146"/>
                      <a:pt x="5122" y="3120"/>
                      <a:pt x="5255" y="3053"/>
                    </a:cubicBezTo>
                    <a:cubicBezTo>
                      <a:pt x="5683" y="2822"/>
                      <a:pt x="5825" y="2287"/>
                      <a:pt x="5736" y="1842"/>
                    </a:cubicBezTo>
                    <a:cubicBezTo>
                      <a:pt x="5629" y="1289"/>
                      <a:pt x="5291" y="737"/>
                      <a:pt x="4792" y="523"/>
                    </a:cubicBezTo>
                    <a:cubicBezTo>
                      <a:pt x="3769" y="111"/>
                      <a:pt x="2667" y="0"/>
                      <a:pt x="177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29" name="Google Shape;3329;p9"/>
              <p:cNvSpPr/>
              <p:nvPr/>
            </p:nvSpPr>
            <p:spPr>
              <a:xfrm>
                <a:off x="3542062" y="4881333"/>
                <a:ext cx="313873" cy="219913"/>
              </a:xfrm>
              <a:custGeom>
                <a:rect b="b" l="l" r="r" t="t"/>
                <a:pathLst>
                  <a:path extrusionOk="0" h="4145" w="5916">
                    <a:moveTo>
                      <a:pt x="4796" y="1"/>
                    </a:moveTo>
                    <a:cubicBezTo>
                      <a:pt x="4049" y="1"/>
                      <a:pt x="3109" y="458"/>
                      <a:pt x="2584" y="799"/>
                    </a:cubicBezTo>
                    <a:cubicBezTo>
                      <a:pt x="1070" y="1761"/>
                      <a:pt x="1" y="3916"/>
                      <a:pt x="179" y="3970"/>
                    </a:cubicBezTo>
                    <a:cubicBezTo>
                      <a:pt x="554" y="4086"/>
                      <a:pt x="995" y="4144"/>
                      <a:pt x="1464" y="4144"/>
                    </a:cubicBezTo>
                    <a:cubicBezTo>
                      <a:pt x="3065" y="4144"/>
                      <a:pt x="4982" y="3470"/>
                      <a:pt x="5630" y="2188"/>
                    </a:cubicBezTo>
                    <a:cubicBezTo>
                      <a:pt x="5791" y="1921"/>
                      <a:pt x="5898" y="1600"/>
                      <a:pt x="5915" y="1280"/>
                    </a:cubicBezTo>
                    <a:cubicBezTo>
                      <a:pt x="5907" y="317"/>
                      <a:pt x="5418" y="1"/>
                      <a:pt x="479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0" name="Google Shape;3330;p9"/>
              <p:cNvSpPr/>
              <p:nvPr/>
            </p:nvSpPr>
            <p:spPr>
              <a:xfrm>
                <a:off x="3273661" y="4943936"/>
                <a:ext cx="172057" cy="308674"/>
              </a:xfrm>
              <a:custGeom>
                <a:rect b="b" l="l" r="r" t="t"/>
                <a:pathLst>
                  <a:path extrusionOk="0" h="5818" w="3243">
                    <a:moveTo>
                      <a:pt x="2333" y="1"/>
                    </a:moveTo>
                    <a:cubicBezTo>
                      <a:pt x="2274" y="1"/>
                      <a:pt x="2215" y="10"/>
                      <a:pt x="2156" y="28"/>
                    </a:cubicBezTo>
                    <a:cubicBezTo>
                      <a:pt x="1604" y="224"/>
                      <a:pt x="1159" y="652"/>
                      <a:pt x="945" y="1204"/>
                    </a:cubicBezTo>
                    <a:cubicBezTo>
                      <a:pt x="1" y="3217"/>
                      <a:pt x="891" y="5818"/>
                      <a:pt x="891" y="5818"/>
                    </a:cubicBezTo>
                    <a:cubicBezTo>
                      <a:pt x="1818" y="4571"/>
                      <a:pt x="2780" y="3288"/>
                      <a:pt x="3118" y="1774"/>
                    </a:cubicBezTo>
                    <a:cubicBezTo>
                      <a:pt x="3243" y="1382"/>
                      <a:pt x="3243" y="972"/>
                      <a:pt x="3100" y="598"/>
                    </a:cubicBezTo>
                    <a:cubicBezTo>
                      <a:pt x="2979" y="280"/>
                      <a:pt x="2665" y="1"/>
                      <a:pt x="233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1" name="Google Shape;3331;p9"/>
              <p:cNvSpPr/>
              <p:nvPr/>
            </p:nvSpPr>
            <p:spPr>
              <a:xfrm>
                <a:off x="2977832" y="5153712"/>
                <a:ext cx="123883" cy="291749"/>
              </a:xfrm>
              <a:custGeom>
                <a:rect b="b" l="l" r="r" t="t"/>
                <a:pathLst>
                  <a:path extrusionOk="0" h="5499" w="2335">
                    <a:moveTo>
                      <a:pt x="1113" y="0"/>
                    </a:moveTo>
                    <a:cubicBezTo>
                      <a:pt x="840" y="0"/>
                      <a:pt x="581" y="136"/>
                      <a:pt x="428" y="350"/>
                    </a:cubicBezTo>
                    <a:cubicBezTo>
                      <a:pt x="286" y="599"/>
                      <a:pt x="215" y="866"/>
                      <a:pt x="215" y="1134"/>
                    </a:cubicBezTo>
                    <a:cubicBezTo>
                      <a:pt x="108" y="2024"/>
                      <a:pt x="36" y="2915"/>
                      <a:pt x="1" y="3806"/>
                    </a:cubicBezTo>
                    <a:cubicBezTo>
                      <a:pt x="36" y="4376"/>
                      <a:pt x="90" y="4928"/>
                      <a:pt x="179" y="5498"/>
                    </a:cubicBezTo>
                    <a:cubicBezTo>
                      <a:pt x="1515" y="4679"/>
                      <a:pt x="1943" y="3236"/>
                      <a:pt x="2245" y="1846"/>
                    </a:cubicBezTo>
                    <a:cubicBezTo>
                      <a:pt x="2335" y="1490"/>
                      <a:pt x="2335" y="1134"/>
                      <a:pt x="2245" y="777"/>
                    </a:cubicBezTo>
                    <a:cubicBezTo>
                      <a:pt x="2067" y="368"/>
                      <a:pt x="1693" y="65"/>
                      <a:pt x="1248" y="11"/>
                    </a:cubicBezTo>
                    <a:cubicBezTo>
                      <a:pt x="1203" y="4"/>
                      <a:pt x="1157" y="0"/>
                      <a:pt x="11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2" name="Google Shape;3332;p9"/>
              <p:cNvSpPr/>
              <p:nvPr/>
            </p:nvSpPr>
            <p:spPr>
              <a:xfrm>
                <a:off x="2989185" y="5432140"/>
                <a:ext cx="287399" cy="167282"/>
              </a:xfrm>
              <a:custGeom>
                <a:rect b="b" l="l" r="r" t="t"/>
                <a:pathLst>
                  <a:path extrusionOk="0" h="3153" w="5417">
                    <a:moveTo>
                      <a:pt x="1" y="1"/>
                    </a:moveTo>
                    <a:lnTo>
                      <a:pt x="1" y="1"/>
                    </a:lnTo>
                    <a:cubicBezTo>
                      <a:pt x="1" y="1"/>
                      <a:pt x="1034" y="1836"/>
                      <a:pt x="3617" y="3029"/>
                    </a:cubicBezTo>
                    <a:cubicBezTo>
                      <a:pt x="3732" y="3087"/>
                      <a:pt x="3983" y="3153"/>
                      <a:pt x="4259" y="3153"/>
                    </a:cubicBezTo>
                    <a:cubicBezTo>
                      <a:pt x="4666" y="3153"/>
                      <a:pt x="5125" y="3008"/>
                      <a:pt x="5274" y="2477"/>
                    </a:cubicBezTo>
                    <a:cubicBezTo>
                      <a:pt x="5416" y="1960"/>
                      <a:pt x="4793" y="1159"/>
                      <a:pt x="3938" y="820"/>
                    </a:cubicBezTo>
                    <a:cubicBezTo>
                      <a:pt x="2673" y="357"/>
                      <a:pt x="1337" y="72"/>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3" name="Google Shape;3333;p9"/>
              <p:cNvSpPr/>
              <p:nvPr/>
            </p:nvSpPr>
            <p:spPr>
              <a:xfrm>
                <a:off x="2623431" y="5280511"/>
                <a:ext cx="170200" cy="318967"/>
              </a:xfrm>
              <a:custGeom>
                <a:rect b="b" l="l" r="r" t="t"/>
                <a:pathLst>
                  <a:path extrusionOk="0" h="6012" w="3208">
                    <a:moveTo>
                      <a:pt x="2409" y="1"/>
                    </a:moveTo>
                    <a:cubicBezTo>
                      <a:pt x="1512" y="1"/>
                      <a:pt x="720" y="1504"/>
                      <a:pt x="392" y="2502"/>
                    </a:cubicBezTo>
                    <a:cubicBezTo>
                      <a:pt x="0" y="3625"/>
                      <a:pt x="18" y="4836"/>
                      <a:pt x="54" y="6012"/>
                    </a:cubicBezTo>
                    <a:cubicBezTo>
                      <a:pt x="54" y="6012"/>
                      <a:pt x="54" y="6012"/>
                      <a:pt x="54" y="6012"/>
                    </a:cubicBezTo>
                    <a:cubicBezTo>
                      <a:pt x="90" y="6012"/>
                      <a:pt x="2620" y="3617"/>
                      <a:pt x="2975" y="1523"/>
                    </a:cubicBezTo>
                    <a:cubicBezTo>
                      <a:pt x="3065" y="1077"/>
                      <a:pt x="3207" y="311"/>
                      <a:pt x="2797" y="97"/>
                    </a:cubicBezTo>
                    <a:cubicBezTo>
                      <a:pt x="2667" y="31"/>
                      <a:pt x="2537" y="1"/>
                      <a:pt x="24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4" name="Google Shape;3334;p9"/>
              <p:cNvSpPr/>
              <p:nvPr/>
            </p:nvSpPr>
            <p:spPr>
              <a:xfrm>
                <a:off x="2631919" y="5601329"/>
                <a:ext cx="318595" cy="147334"/>
              </a:xfrm>
              <a:custGeom>
                <a:rect b="b" l="l" r="r" t="t"/>
                <a:pathLst>
                  <a:path extrusionOk="0" h="2777" w="6005">
                    <a:moveTo>
                      <a:pt x="1" y="0"/>
                    </a:moveTo>
                    <a:cubicBezTo>
                      <a:pt x="909" y="945"/>
                      <a:pt x="1978" y="1728"/>
                      <a:pt x="3154" y="2316"/>
                    </a:cubicBezTo>
                    <a:cubicBezTo>
                      <a:pt x="3630" y="2568"/>
                      <a:pt x="4160" y="2776"/>
                      <a:pt x="4703" y="2776"/>
                    </a:cubicBezTo>
                    <a:cubicBezTo>
                      <a:pt x="4851" y="2776"/>
                      <a:pt x="5000" y="2760"/>
                      <a:pt x="5149" y="2726"/>
                    </a:cubicBezTo>
                    <a:cubicBezTo>
                      <a:pt x="5505" y="2655"/>
                      <a:pt x="5915" y="2388"/>
                      <a:pt x="5951" y="1996"/>
                    </a:cubicBezTo>
                    <a:cubicBezTo>
                      <a:pt x="6004" y="1586"/>
                      <a:pt x="5684" y="1301"/>
                      <a:pt x="5381" y="1105"/>
                    </a:cubicBezTo>
                    <a:cubicBezTo>
                      <a:pt x="4045" y="214"/>
                      <a:pt x="1"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5" name="Google Shape;3335;p9"/>
              <p:cNvSpPr/>
              <p:nvPr/>
            </p:nvSpPr>
            <p:spPr>
              <a:xfrm>
                <a:off x="2200961" y="5435747"/>
                <a:ext cx="225006" cy="329153"/>
              </a:xfrm>
              <a:custGeom>
                <a:rect b="b" l="l" r="r" t="t"/>
                <a:pathLst>
                  <a:path extrusionOk="0" h="6204" w="4241">
                    <a:moveTo>
                      <a:pt x="3113" y="1"/>
                    </a:moveTo>
                    <a:cubicBezTo>
                      <a:pt x="2331" y="1"/>
                      <a:pt x="878" y="1744"/>
                      <a:pt x="517" y="2730"/>
                    </a:cubicBezTo>
                    <a:cubicBezTo>
                      <a:pt x="143" y="3852"/>
                      <a:pt x="0" y="5028"/>
                      <a:pt x="125" y="6203"/>
                    </a:cubicBezTo>
                    <a:cubicBezTo>
                      <a:pt x="962" y="5491"/>
                      <a:pt x="1728" y="4671"/>
                      <a:pt x="2388" y="3798"/>
                    </a:cubicBezTo>
                    <a:cubicBezTo>
                      <a:pt x="3492" y="2302"/>
                      <a:pt x="4240" y="503"/>
                      <a:pt x="3296" y="40"/>
                    </a:cubicBezTo>
                    <a:cubicBezTo>
                      <a:pt x="3241" y="13"/>
                      <a:pt x="3179" y="1"/>
                      <a:pt x="31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6" name="Google Shape;3336;p9"/>
              <p:cNvSpPr/>
              <p:nvPr/>
            </p:nvSpPr>
            <p:spPr>
              <a:xfrm>
                <a:off x="1839928" y="5533632"/>
                <a:ext cx="202299" cy="338066"/>
              </a:xfrm>
              <a:custGeom>
                <a:rect b="b" l="l" r="r" t="t"/>
                <a:pathLst>
                  <a:path extrusionOk="0" h="6372" w="3813">
                    <a:moveTo>
                      <a:pt x="3001" y="1"/>
                    </a:moveTo>
                    <a:cubicBezTo>
                      <a:pt x="2582" y="1"/>
                      <a:pt x="2200" y="351"/>
                      <a:pt x="1924" y="689"/>
                    </a:cubicBezTo>
                    <a:cubicBezTo>
                      <a:pt x="873" y="2042"/>
                      <a:pt x="214" y="3664"/>
                      <a:pt x="54" y="5374"/>
                    </a:cubicBezTo>
                    <a:cubicBezTo>
                      <a:pt x="18" y="5694"/>
                      <a:pt x="0" y="6033"/>
                      <a:pt x="0" y="6371"/>
                    </a:cubicBezTo>
                    <a:cubicBezTo>
                      <a:pt x="0" y="6371"/>
                      <a:pt x="2334" y="4608"/>
                      <a:pt x="3581" y="1882"/>
                    </a:cubicBezTo>
                    <a:cubicBezTo>
                      <a:pt x="3741" y="1562"/>
                      <a:pt x="3813" y="1205"/>
                      <a:pt x="3795" y="849"/>
                    </a:cubicBezTo>
                    <a:cubicBezTo>
                      <a:pt x="3777" y="475"/>
                      <a:pt x="3545" y="154"/>
                      <a:pt x="3207" y="29"/>
                    </a:cubicBezTo>
                    <a:cubicBezTo>
                      <a:pt x="3138" y="10"/>
                      <a:pt x="3069" y="1"/>
                      <a:pt x="30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7" name="Google Shape;3337;p9"/>
              <p:cNvSpPr/>
              <p:nvPr/>
            </p:nvSpPr>
            <p:spPr>
              <a:xfrm>
                <a:off x="3543972" y="4903297"/>
                <a:ext cx="305862" cy="196250"/>
              </a:xfrm>
              <a:custGeom>
                <a:rect b="b" l="l" r="r" t="t"/>
                <a:pathLst>
                  <a:path extrusionOk="0" h="3699" w="5765">
                    <a:moveTo>
                      <a:pt x="5588" y="1"/>
                    </a:moveTo>
                    <a:cubicBezTo>
                      <a:pt x="5562" y="1"/>
                      <a:pt x="5534" y="9"/>
                      <a:pt x="5505" y="28"/>
                    </a:cubicBezTo>
                    <a:lnTo>
                      <a:pt x="72" y="3449"/>
                    </a:lnTo>
                    <a:cubicBezTo>
                      <a:pt x="18" y="3484"/>
                      <a:pt x="1" y="3573"/>
                      <a:pt x="36" y="3627"/>
                    </a:cubicBezTo>
                    <a:cubicBezTo>
                      <a:pt x="54" y="3662"/>
                      <a:pt x="107" y="3698"/>
                      <a:pt x="143" y="3698"/>
                    </a:cubicBezTo>
                    <a:cubicBezTo>
                      <a:pt x="161" y="3698"/>
                      <a:pt x="197" y="3680"/>
                      <a:pt x="214" y="3680"/>
                    </a:cubicBezTo>
                    <a:lnTo>
                      <a:pt x="5648" y="242"/>
                    </a:lnTo>
                    <a:cubicBezTo>
                      <a:pt x="5764" y="169"/>
                      <a:pt x="5702" y="1"/>
                      <a:pt x="55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8" name="Google Shape;3338;p9"/>
              <p:cNvSpPr/>
              <p:nvPr/>
            </p:nvSpPr>
            <p:spPr>
              <a:xfrm>
                <a:off x="3713161" y="4897196"/>
                <a:ext cx="119108" cy="123883"/>
              </a:xfrm>
              <a:custGeom>
                <a:rect b="b" l="l" r="r" t="t"/>
                <a:pathLst>
                  <a:path extrusionOk="0" h="2335" w="2245">
                    <a:moveTo>
                      <a:pt x="268" y="1"/>
                    </a:moveTo>
                    <a:cubicBezTo>
                      <a:pt x="196" y="1"/>
                      <a:pt x="125" y="54"/>
                      <a:pt x="125" y="126"/>
                    </a:cubicBezTo>
                    <a:lnTo>
                      <a:pt x="18" y="1658"/>
                    </a:lnTo>
                    <a:cubicBezTo>
                      <a:pt x="0" y="1711"/>
                      <a:pt x="36" y="1764"/>
                      <a:pt x="107" y="1782"/>
                    </a:cubicBezTo>
                    <a:lnTo>
                      <a:pt x="2067" y="2334"/>
                    </a:lnTo>
                    <a:lnTo>
                      <a:pt x="2102" y="2334"/>
                    </a:lnTo>
                    <a:cubicBezTo>
                      <a:pt x="2156" y="2334"/>
                      <a:pt x="2209" y="2281"/>
                      <a:pt x="2227" y="2228"/>
                    </a:cubicBezTo>
                    <a:cubicBezTo>
                      <a:pt x="2245" y="2174"/>
                      <a:pt x="2209" y="2103"/>
                      <a:pt x="2138" y="2085"/>
                    </a:cubicBezTo>
                    <a:lnTo>
                      <a:pt x="268" y="1568"/>
                    </a:lnTo>
                    <a:lnTo>
                      <a:pt x="374" y="143"/>
                    </a:lnTo>
                    <a:cubicBezTo>
                      <a:pt x="374" y="72"/>
                      <a:pt x="321" y="1"/>
                      <a:pt x="26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39" name="Google Shape;3339;p9"/>
              <p:cNvSpPr/>
              <p:nvPr/>
            </p:nvSpPr>
            <p:spPr>
              <a:xfrm>
                <a:off x="3634694" y="4948234"/>
                <a:ext cx="103033" cy="140914"/>
              </a:xfrm>
              <a:custGeom>
                <a:rect b="b" l="l" r="r" t="t"/>
                <a:pathLst>
                  <a:path extrusionOk="0" h="2656" w="1942">
                    <a:moveTo>
                      <a:pt x="161" y="1"/>
                    </a:moveTo>
                    <a:cubicBezTo>
                      <a:pt x="90" y="1"/>
                      <a:pt x="36" y="54"/>
                      <a:pt x="36" y="125"/>
                    </a:cubicBezTo>
                    <a:lnTo>
                      <a:pt x="19" y="1693"/>
                    </a:lnTo>
                    <a:cubicBezTo>
                      <a:pt x="1" y="1729"/>
                      <a:pt x="36" y="1782"/>
                      <a:pt x="90" y="1800"/>
                    </a:cubicBezTo>
                    <a:lnTo>
                      <a:pt x="1711" y="2637"/>
                    </a:lnTo>
                    <a:cubicBezTo>
                      <a:pt x="1726" y="2653"/>
                      <a:pt x="1742" y="2655"/>
                      <a:pt x="1768" y="2655"/>
                    </a:cubicBezTo>
                    <a:lnTo>
                      <a:pt x="1768" y="2655"/>
                    </a:lnTo>
                    <a:cubicBezTo>
                      <a:pt x="1890" y="2652"/>
                      <a:pt x="1941" y="2476"/>
                      <a:pt x="1818" y="2406"/>
                    </a:cubicBezTo>
                    <a:lnTo>
                      <a:pt x="268" y="1604"/>
                    </a:lnTo>
                    <a:lnTo>
                      <a:pt x="304" y="125"/>
                    </a:lnTo>
                    <a:cubicBezTo>
                      <a:pt x="304" y="54"/>
                      <a:pt x="232" y="1"/>
                      <a:pt x="161" y="1"/>
                    </a:cubicBezTo>
                    <a:close/>
                    <a:moveTo>
                      <a:pt x="1768" y="2655"/>
                    </a:moveTo>
                    <a:cubicBezTo>
                      <a:pt x="1767" y="2655"/>
                      <a:pt x="1766" y="2655"/>
                      <a:pt x="1764" y="2655"/>
                    </a:cubicBezTo>
                    <a:lnTo>
                      <a:pt x="1782" y="2655"/>
                    </a:lnTo>
                    <a:cubicBezTo>
                      <a:pt x="1777" y="2655"/>
                      <a:pt x="1772" y="2655"/>
                      <a:pt x="1768" y="2655"/>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0" name="Google Shape;3340;p9"/>
              <p:cNvSpPr/>
              <p:nvPr/>
            </p:nvSpPr>
            <p:spPr>
              <a:xfrm>
                <a:off x="3318014" y="5247193"/>
                <a:ext cx="306340" cy="119798"/>
              </a:xfrm>
              <a:custGeom>
                <a:rect b="b" l="l" r="r" t="t"/>
                <a:pathLst>
                  <a:path extrusionOk="0" h="2258" w="5774">
                    <a:moveTo>
                      <a:pt x="173" y="1"/>
                    </a:moveTo>
                    <a:cubicBezTo>
                      <a:pt x="69" y="1"/>
                      <a:pt x="1" y="213"/>
                      <a:pt x="127" y="245"/>
                    </a:cubicBezTo>
                    <a:lnTo>
                      <a:pt x="5560" y="2258"/>
                    </a:lnTo>
                    <a:lnTo>
                      <a:pt x="5596" y="2258"/>
                    </a:lnTo>
                    <a:cubicBezTo>
                      <a:pt x="5738" y="2258"/>
                      <a:pt x="5774" y="2062"/>
                      <a:pt x="5649" y="2008"/>
                    </a:cubicBezTo>
                    <a:lnTo>
                      <a:pt x="216" y="13"/>
                    </a:lnTo>
                    <a:cubicBezTo>
                      <a:pt x="201" y="5"/>
                      <a:pt x="187" y="1"/>
                      <a:pt x="1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1" name="Google Shape;3341;p9"/>
              <p:cNvSpPr/>
              <p:nvPr/>
            </p:nvSpPr>
            <p:spPr>
              <a:xfrm>
                <a:off x="3486302" y="5263587"/>
                <a:ext cx="76505" cy="141232"/>
              </a:xfrm>
              <a:custGeom>
                <a:rect b="b" l="l" r="r" t="t"/>
                <a:pathLst>
                  <a:path extrusionOk="0" h="2662" w="1442">
                    <a:moveTo>
                      <a:pt x="1265" y="0"/>
                    </a:moveTo>
                    <a:cubicBezTo>
                      <a:pt x="1242" y="0"/>
                      <a:pt x="1218" y="8"/>
                      <a:pt x="1194" y="25"/>
                    </a:cubicBezTo>
                    <a:lnTo>
                      <a:pt x="54" y="933"/>
                    </a:lnTo>
                    <a:cubicBezTo>
                      <a:pt x="19" y="969"/>
                      <a:pt x="1" y="1022"/>
                      <a:pt x="19" y="1076"/>
                    </a:cubicBezTo>
                    <a:lnTo>
                      <a:pt x="714" y="2590"/>
                    </a:lnTo>
                    <a:cubicBezTo>
                      <a:pt x="731" y="2625"/>
                      <a:pt x="767" y="2661"/>
                      <a:pt x="820" y="2661"/>
                    </a:cubicBezTo>
                    <a:cubicBezTo>
                      <a:pt x="838" y="2661"/>
                      <a:pt x="856" y="2661"/>
                      <a:pt x="874" y="2643"/>
                    </a:cubicBezTo>
                    <a:cubicBezTo>
                      <a:pt x="945" y="2625"/>
                      <a:pt x="981" y="2536"/>
                      <a:pt x="945" y="2483"/>
                    </a:cubicBezTo>
                    <a:lnTo>
                      <a:pt x="304" y="1058"/>
                    </a:lnTo>
                    <a:lnTo>
                      <a:pt x="1355" y="221"/>
                    </a:lnTo>
                    <a:cubicBezTo>
                      <a:pt x="1441" y="134"/>
                      <a:pt x="1364" y="0"/>
                      <a:pt x="126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2" name="Google Shape;3342;p9"/>
              <p:cNvSpPr/>
              <p:nvPr/>
            </p:nvSpPr>
            <p:spPr>
              <a:xfrm>
                <a:off x="3407888" y="5241410"/>
                <a:ext cx="61491" cy="114227"/>
              </a:xfrm>
              <a:custGeom>
                <a:rect b="b" l="l" r="r" t="t"/>
                <a:pathLst>
                  <a:path extrusionOk="0" h="2153" w="1159">
                    <a:moveTo>
                      <a:pt x="1024" y="1"/>
                    </a:moveTo>
                    <a:cubicBezTo>
                      <a:pt x="996" y="1"/>
                      <a:pt x="967" y="10"/>
                      <a:pt x="945" y="33"/>
                    </a:cubicBezTo>
                    <a:lnTo>
                      <a:pt x="54" y="710"/>
                    </a:lnTo>
                    <a:cubicBezTo>
                      <a:pt x="18" y="745"/>
                      <a:pt x="0" y="799"/>
                      <a:pt x="0" y="852"/>
                    </a:cubicBezTo>
                    <a:lnTo>
                      <a:pt x="285" y="2046"/>
                    </a:lnTo>
                    <a:cubicBezTo>
                      <a:pt x="285" y="2099"/>
                      <a:pt x="339" y="2135"/>
                      <a:pt x="410" y="2153"/>
                    </a:cubicBezTo>
                    <a:lnTo>
                      <a:pt x="428" y="2135"/>
                    </a:lnTo>
                    <a:cubicBezTo>
                      <a:pt x="499" y="2117"/>
                      <a:pt x="535" y="2046"/>
                      <a:pt x="517" y="1975"/>
                    </a:cubicBezTo>
                    <a:lnTo>
                      <a:pt x="268" y="870"/>
                    </a:lnTo>
                    <a:lnTo>
                      <a:pt x="1105" y="229"/>
                    </a:lnTo>
                    <a:cubicBezTo>
                      <a:pt x="1158" y="193"/>
                      <a:pt x="1158" y="104"/>
                      <a:pt x="1123" y="51"/>
                    </a:cubicBezTo>
                    <a:cubicBezTo>
                      <a:pt x="1102" y="20"/>
                      <a:pt x="1063" y="1"/>
                      <a:pt x="10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3" name="Google Shape;3343;p9"/>
              <p:cNvSpPr/>
              <p:nvPr/>
            </p:nvSpPr>
            <p:spPr>
              <a:xfrm>
                <a:off x="3312444" y="4942345"/>
                <a:ext cx="102131" cy="314086"/>
              </a:xfrm>
              <a:custGeom>
                <a:rect b="b" l="l" r="r" t="t"/>
                <a:pathLst>
                  <a:path extrusionOk="0" h="5920" w="1925">
                    <a:moveTo>
                      <a:pt x="1780" y="0"/>
                    </a:moveTo>
                    <a:cubicBezTo>
                      <a:pt x="1722" y="0"/>
                      <a:pt x="1671" y="32"/>
                      <a:pt x="1657" y="76"/>
                    </a:cubicBezTo>
                    <a:lnTo>
                      <a:pt x="18" y="5759"/>
                    </a:lnTo>
                    <a:cubicBezTo>
                      <a:pt x="0" y="5830"/>
                      <a:pt x="54" y="5901"/>
                      <a:pt x="107" y="5919"/>
                    </a:cubicBezTo>
                    <a:lnTo>
                      <a:pt x="143" y="5919"/>
                    </a:lnTo>
                    <a:cubicBezTo>
                      <a:pt x="196" y="5919"/>
                      <a:pt x="249" y="5884"/>
                      <a:pt x="267" y="5830"/>
                    </a:cubicBezTo>
                    <a:lnTo>
                      <a:pt x="1906" y="147"/>
                    </a:lnTo>
                    <a:cubicBezTo>
                      <a:pt x="1924" y="94"/>
                      <a:pt x="1871" y="23"/>
                      <a:pt x="1817" y="5"/>
                    </a:cubicBezTo>
                    <a:cubicBezTo>
                      <a:pt x="1805" y="2"/>
                      <a:pt x="1792" y="0"/>
                      <a:pt x="178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4" name="Google Shape;3344;p9"/>
              <p:cNvSpPr/>
              <p:nvPr/>
            </p:nvSpPr>
            <p:spPr>
              <a:xfrm>
                <a:off x="3325654" y="4994232"/>
                <a:ext cx="115129" cy="89239"/>
              </a:xfrm>
              <a:custGeom>
                <a:rect b="b" l="l" r="r" t="t"/>
                <a:pathLst>
                  <a:path extrusionOk="0" h="1682" w="2170">
                    <a:moveTo>
                      <a:pt x="140" y="0"/>
                    </a:moveTo>
                    <a:cubicBezTo>
                      <a:pt x="123" y="0"/>
                      <a:pt x="106" y="2"/>
                      <a:pt x="90" y="7"/>
                    </a:cubicBezTo>
                    <a:cubicBezTo>
                      <a:pt x="18" y="42"/>
                      <a:pt x="0" y="114"/>
                      <a:pt x="36" y="185"/>
                    </a:cubicBezTo>
                    <a:lnTo>
                      <a:pt x="749" y="1610"/>
                    </a:lnTo>
                    <a:cubicBezTo>
                      <a:pt x="767" y="1646"/>
                      <a:pt x="802" y="1681"/>
                      <a:pt x="856" y="1681"/>
                    </a:cubicBezTo>
                    <a:cubicBezTo>
                      <a:pt x="873" y="1681"/>
                      <a:pt x="891" y="1663"/>
                      <a:pt x="909" y="1663"/>
                    </a:cubicBezTo>
                    <a:lnTo>
                      <a:pt x="2049" y="1111"/>
                    </a:lnTo>
                    <a:cubicBezTo>
                      <a:pt x="2169" y="1081"/>
                      <a:pt x="2099" y="874"/>
                      <a:pt x="2000" y="874"/>
                    </a:cubicBezTo>
                    <a:cubicBezTo>
                      <a:pt x="1981" y="874"/>
                      <a:pt x="1962" y="881"/>
                      <a:pt x="1942" y="897"/>
                    </a:cubicBezTo>
                    <a:lnTo>
                      <a:pt x="909" y="1378"/>
                    </a:lnTo>
                    <a:lnTo>
                      <a:pt x="268" y="78"/>
                    </a:lnTo>
                    <a:cubicBezTo>
                      <a:pt x="240" y="23"/>
                      <a:pt x="192" y="0"/>
                      <a:pt x="14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5" name="Google Shape;3345;p9"/>
              <p:cNvSpPr/>
              <p:nvPr/>
            </p:nvSpPr>
            <p:spPr>
              <a:xfrm>
                <a:off x="3302045" y="5103841"/>
                <a:ext cx="97409" cy="61862"/>
              </a:xfrm>
              <a:custGeom>
                <a:rect b="b" l="l" r="r" t="t"/>
                <a:pathLst>
                  <a:path extrusionOk="0" h="1166" w="1836">
                    <a:moveTo>
                      <a:pt x="139" y="0"/>
                    </a:moveTo>
                    <a:cubicBezTo>
                      <a:pt x="109" y="0"/>
                      <a:pt x="78" y="9"/>
                      <a:pt x="54" y="25"/>
                    </a:cubicBezTo>
                    <a:cubicBezTo>
                      <a:pt x="0" y="78"/>
                      <a:pt x="0" y="150"/>
                      <a:pt x="36" y="203"/>
                    </a:cubicBezTo>
                    <a:lnTo>
                      <a:pt x="748" y="1112"/>
                    </a:lnTo>
                    <a:cubicBezTo>
                      <a:pt x="784" y="1147"/>
                      <a:pt x="820" y="1165"/>
                      <a:pt x="855" y="1165"/>
                    </a:cubicBezTo>
                    <a:cubicBezTo>
                      <a:pt x="873" y="1165"/>
                      <a:pt x="891" y="1165"/>
                      <a:pt x="909" y="1147"/>
                    </a:cubicBezTo>
                    <a:lnTo>
                      <a:pt x="1728" y="809"/>
                    </a:lnTo>
                    <a:cubicBezTo>
                      <a:pt x="1799" y="791"/>
                      <a:pt x="1835" y="720"/>
                      <a:pt x="1799" y="648"/>
                    </a:cubicBezTo>
                    <a:cubicBezTo>
                      <a:pt x="1786" y="594"/>
                      <a:pt x="1731" y="571"/>
                      <a:pt x="1681" y="571"/>
                    </a:cubicBezTo>
                    <a:cubicBezTo>
                      <a:pt x="1666" y="571"/>
                      <a:pt x="1652" y="573"/>
                      <a:pt x="1639" y="577"/>
                    </a:cubicBezTo>
                    <a:lnTo>
                      <a:pt x="909" y="880"/>
                    </a:lnTo>
                    <a:lnTo>
                      <a:pt x="232" y="43"/>
                    </a:lnTo>
                    <a:cubicBezTo>
                      <a:pt x="212" y="13"/>
                      <a:pt x="176" y="0"/>
                      <a:pt x="1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6" name="Google Shape;3346;p9"/>
              <p:cNvSpPr/>
              <p:nvPr/>
            </p:nvSpPr>
            <p:spPr>
              <a:xfrm>
                <a:off x="2982500" y="5437339"/>
                <a:ext cx="291219" cy="141339"/>
              </a:xfrm>
              <a:custGeom>
                <a:rect b="b" l="l" r="r" t="t"/>
                <a:pathLst>
                  <a:path extrusionOk="0" h="2664" w="5489">
                    <a:moveTo>
                      <a:pt x="180" y="1"/>
                    </a:moveTo>
                    <a:cubicBezTo>
                      <a:pt x="56" y="1"/>
                      <a:pt x="1" y="163"/>
                      <a:pt x="127" y="241"/>
                    </a:cubicBezTo>
                    <a:lnTo>
                      <a:pt x="5275" y="2646"/>
                    </a:lnTo>
                    <a:cubicBezTo>
                      <a:pt x="5275" y="2664"/>
                      <a:pt x="5293" y="2664"/>
                      <a:pt x="5328" y="2664"/>
                    </a:cubicBezTo>
                    <a:cubicBezTo>
                      <a:pt x="5453" y="2664"/>
                      <a:pt x="5489" y="2486"/>
                      <a:pt x="5382" y="2415"/>
                    </a:cubicBezTo>
                    <a:lnTo>
                      <a:pt x="233" y="10"/>
                    </a:lnTo>
                    <a:cubicBezTo>
                      <a:pt x="215" y="3"/>
                      <a:pt x="197"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7" name="Google Shape;3347;p9"/>
              <p:cNvSpPr/>
              <p:nvPr/>
            </p:nvSpPr>
            <p:spPr>
              <a:xfrm>
                <a:off x="3142299" y="5470975"/>
                <a:ext cx="72155" cy="122822"/>
              </a:xfrm>
              <a:custGeom>
                <a:rect b="b" l="l" r="r" t="t"/>
                <a:pathLst>
                  <a:path extrusionOk="0" h="2315" w="1360">
                    <a:moveTo>
                      <a:pt x="1153" y="0"/>
                    </a:moveTo>
                    <a:cubicBezTo>
                      <a:pt x="1126" y="0"/>
                      <a:pt x="1097" y="11"/>
                      <a:pt x="1069" y="35"/>
                    </a:cubicBezTo>
                    <a:lnTo>
                      <a:pt x="54" y="783"/>
                    </a:lnTo>
                    <a:cubicBezTo>
                      <a:pt x="18" y="801"/>
                      <a:pt x="1" y="872"/>
                      <a:pt x="18" y="925"/>
                    </a:cubicBezTo>
                    <a:lnTo>
                      <a:pt x="517" y="2244"/>
                    </a:lnTo>
                    <a:cubicBezTo>
                      <a:pt x="535" y="2279"/>
                      <a:pt x="588" y="2315"/>
                      <a:pt x="642" y="2315"/>
                    </a:cubicBezTo>
                    <a:lnTo>
                      <a:pt x="677" y="2315"/>
                    </a:lnTo>
                    <a:cubicBezTo>
                      <a:pt x="749" y="2297"/>
                      <a:pt x="784" y="2226"/>
                      <a:pt x="749" y="2155"/>
                    </a:cubicBezTo>
                    <a:lnTo>
                      <a:pt x="286" y="925"/>
                    </a:lnTo>
                    <a:lnTo>
                      <a:pt x="1230" y="249"/>
                    </a:lnTo>
                    <a:cubicBezTo>
                      <a:pt x="1359" y="177"/>
                      <a:pt x="1268" y="0"/>
                      <a:pt x="11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8" name="Google Shape;3348;p9"/>
              <p:cNvSpPr/>
              <p:nvPr/>
            </p:nvSpPr>
            <p:spPr>
              <a:xfrm>
                <a:off x="3061975" y="5446146"/>
                <a:ext cx="61172" cy="99478"/>
              </a:xfrm>
              <a:custGeom>
                <a:rect b="b" l="l" r="r" t="t"/>
                <a:pathLst>
                  <a:path extrusionOk="0" h="1875" w="1153">
                    <a:moveTo>
                      <a:pt x="961" y="1"/>
                    </a:moveTo>
                    <a:cubicBezTo>
                      <a:pt x="938" y="1"/>
                      <a:pt x="915" y="7"/>
                      <a:pt x="891" y="22"/>
                    </a:cubicBezTo>
                    <a:lnTo>
                      <a:pt x="72" y="574"/>
                    </a:lnTo>
                    <a:cubicBezTo>
                      <a:pt x="18" y="610"/>
                      <a:pt x="0" y="663"/>
                      <a:pt x="18" y="734"/>
                    </a:cubicBezTo>
                    <a:lnTo>
                      <a:pt x="481" y="1785"/>
                    </a:lnTo>
                    <a:cubicBezTo>
                      <a:pt x="499" y="1839"/>
                      <a:pt x="553" y="1874"/>
                      <a:pt x="606" y="1874"/>
                    </a:cubicBezTo>
                    <a:lnTo>
                      <a:pt x="642" y="1874"/>
                    </a:lnTo>
                    <a:cubicBezTo>
                      <a:pt x="713" y="1839"/>
                      <a:pt x="749" y="1768"/>
                      <a:pt x="713" y="1696"/>
                    </a:cubicBezTo>
                    <a:lnTo>
                      <a:pt x="303" y="734"/>
                    </a:lnTo>
                    <a:lnTo>
                      <a:pt x="1034" y="253"/>
                    </a:lnTo>
                    <a:cubicBezTo>
                      <a:pt x="1152" y="164"/>
                      <a:pt x="1073" y="1"/>
                      <a:pt x="9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49" name="Google Shape;3349;p9"/>
              <p:cNvSpPr/>
              <p:nvPr/>
            </p:nvSpPr>
            <p:spPr>
              <a:xfrm>
                <a:off x="2985418" y="5150476"/>
                <a:ext cx="76187" cy="299708"/>
              </a:xfrm>
              <a:custGeom>
                <a:rect b="b" l="l" r="r" t="t"/>
                <a:pathLst>
                  <a:path extrusionOk="0" h="5649" w="1436">
                    <a:moveTo>
                      <a:pt x="1302" y="1"/>
                    </a:moveTo>
                    <a:cubicBezTo>
                      <a:pt x="1251" y="1"/>
                      <a:pt x="1199" y="29"/>
                      <a:pt x="1176" y="90"/>
                    </a:cubicBezTo>
                    <a:lnTo>
                      <a:pt x="18" y="5506"/>
                    </a:lnTo>
                    <a:cubicBezTo>
                      <a:pt x="0" y="5559"/>
                      <a:pt x="54" y="5630"/>
                      <a:pt x="125" y="5648"/>
                    </a:cubicBezTo>
                    <a:lnTo>
                      <a:pt x="143" y="5648"/>
                    </a:lnTo>
                    <a:cubicBezTo>
                      <a:pt x="196" y="5648"/>
                      <a:pt x="250" y="5613"/>
                      <a:pt x="268" y="5559"/>
                    </a:cubicBezTo>
                    <a:lnTo>
                      <a:pt x="1425" y="144"/>
                    </a:lnTo>
                    <a:cubicBezTo>
                      <a:pt x="1436" y="52"/>
                      <a:pt x="1370" y="1"/>
                      <a:pt x="1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0" name="Google Shape;3350;p9"/>
              <p:cNvSpPr/>
              <p:nvPr/>
            </p:nvSpPr>
            <p:spPr>
              <a:xfrm>
                <a:off x="2990140" y="5184536"/>
                <a:ext cx="113485" cy="88867"/>
              </a:xfrm>
              <a:custGeom>
                <a:rect b="b" l="l" r="r" t="t"/>
                <a:pathLst>
                  <a:path extrusionOk="0" h="1675" w="2139">
                    <a:moveTo>
                      <a:pt x="147" y="0"/>
                    </a:moveTo>
                    <a:cubicBezTo>
                      <a:pt x="127" y="0"/>
                      <a:pt x="107" y="6"/>
                      <a:pt x="89" y="18"/>
                    </a:cubicBezTo>
                    <a:cubicBezTo>
                      <a:pt x="18" y="36"/>
                      <a:pt x="0" y="125"/>
                      <a:pt x="18" y="179"/>
                    </a:cubicBezTo>
                    <a:lnTo>
                      <a:pt x="731" y="1604"/>
                    </a:lnTo>
                    <a:cubicBezTo>
                      <a:pt x="749" y="1639"/>
                      <a:pt x="802" y="1675"/>
                      <a:pt x="856" y="1675"/>
                    </a:cubicBezTo>
                    <a:cubicBezTo>
                      <a:pt x="873" y="1675"/>
                      <a:pt x="891" y="1675"/>
                      <a:pt x="909" y="1657"/>
                    </a:cubicBezTo>
                    <a:lnTo>
                      <a:pt x="2049" y="1123"/>
                    </a:lnTo>
                    <a:cubicBezTo>
                      <a:pt x="2103" y="1087"/>
                      <a:pt x="2138" y="1016"/>
                      <a:pt x="2103" y="945"/>
                    </a:cubicBezTo>
                    <a:cubicBezTo>
                      <a:pt x="2077" y="906"/>
                      <a:pt x="2033" y="877"/>
                      <a:pt x="1990" y="877"/>
                    </a:cubicBezTo>
                    <a:cubicBezTo>
                      <a:pt x="1973" y="877"/>
                      <a:pt x="1957" y="881"/>
                      <a:pt x="1942" y="891"/>
                    </a:cubicBezTo>
                    <a:lnTo>
                      <a:pt x="909" y="1372"/>
                    </a:lnTo>
                    <a:lnTo>
                      <a:pt x="250" y="72"/>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1" name="Google Shape;3351;p9"/>
              <p:cNvSpPr/>
              <p:nvPr/>
            </p:nvSpPr>
            <p:spPr>
              <a:xfrm>
                <a:off x="2974065" y="5303802"/>
                <a:ext cx="107808" cy="51835"/>
              </a:xfrm>
              <a:custGeom>
                <a:rect b="b" l="l" r="r" t="t"/>
                <a:pathLst>
                  <a:path extrusionOk="0" h="977" w="2032">
                    <a:moveTo>
                      <a:pt x="151" y="0"/>
                    </a:moveTo>
                    <a:cubicBezTo>
                      <a:pt x="123" y="0"/>
                      <a:pt x="94" y="10"/>
                      <a:pt x="72" y="33"/>
                    </a:cubicBezTo>
                    <a:cubicBezTo>
                      <a:pt x="18" y="68"/>
                      <a:pt x="1" y="157"/>
                      <a:pt x="54" y="211"/>
                    </a:cubicBezTo>
                    <a:lnTo>
                      <a:pt x="624" y="923"/>
                    </a:lnTo>
                    <a:cubicBezTo>
                      <a:pt x="642" y="959"/>
                      <a:pt x="678" y="977"/>
                      <a:pt x="713" y="977"/>
                    </a:cubicBezTo>
                    <a:lnTo>
                      <a:pt x="767" y="977"/>
                    </a:lnTo>
                    <a:lnTo>
                      <a:pt x="1942" y="478"/>
                    </a:lnTo>
                    <a:cubicBezTo>
                      <a:pt x="2014" y="442"/>
                      <a:pt x="2031" y="371"/>
                      <a:pt x="2014" y="300"/>
                    </a:cubicBezTo>
                    <a:cubicBezTo>
                      <a:pt x="1988" y="261"/>
                      <a:pt x="1944" y="232"/>
                      <a:pt x="1894" y="232"/>
                    </a:cubicBezTo>
                    <a:cubicBezTo>
                      <a:pt x="1875" y="232"/>
                      <a:pt x="1855" y="236"/>
                      <a:pt x="1835" y="246"/>
                    </a:cubicBezTo>
                    <a:lnTo>
                      <a:pt x="767" y="692"/>
                    </a:lnTo>
                    <a:lnTo>
                      <a:pt x="250" y="50"/>
                    </a:lnTo>
                    <a:cubicBezTo>
                      <a:pt x="229" y="19"/>
                      <a:pt x="191"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2" name="Google Shape;3352;p9"/>
              <p:cNvSpPr/>
              <p:nvPr/>
            </p:nvSpPr>
            <p:spPr>
              <a:xfrm>
                <a:off x="2620619" y="5594485"/>
                <a:ext cx="330851" cy="126006"/>
              </a:xfrm>
              <a:custGeom>
                <a:rect b="b" l="l" r="r" t="t"/>
                <a:pathLst>
                  <a:path extrusionOk="0" h="2375" w="6236">
                    <a:moveTo>
                      <a:pt x="148" y="0"/>
                    </a:moveTo>
                    <a:cubicBezTo>
                      <a:pt x="96" y="0"/>
                      <a:pt x="33" y="35"/>
                      <a:pt x="18" y="94"/>
                    </a:cubicBezTo>
                    <a:cubicBezTo>
                      <a:pt x="0" y="165"/>
                      <a:pt x="36" y="236"/>
                      <a:pt x="107" y="254"/>
                    </a:cubicBezTo>
                    <a:lnTo>
                      <a:pt x="6039" y="2374"/>
                    </a:lnTo>
                    <a:lnTo>
                      <a:pt x="6093" y="2374"/>
                    </a:lnTo>
                    <a:cubicBezTo>
                      <a:pt x="6146" y="2374"/>
                      <a:pt x="6182" y="2338"/>
                      <a:pt x="6199" y="2285"/>
                    </a:cubicBezTo>
                    <a:cubicBezTo>
                      <a:pt x="6235" y="2214"/>
                      <a:pt x="6199" y="2142"/>
                      <a:pt x="6128" y="2125"/>
                    </a:cubicBezTo>
                    <a:lnTo>
                      <a:pt x="178" y="5"/>
                    </a:lnTo>
                    <a:cubicBezTo>
                      <a:pt x="169" y="2"/>
                      <a:pt x="159" y="0"/>
                      <a:pt x="14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3" name="Google Shape;3353;p9"/>
              <p:cNvSpPr/>
              <p:nvPr/>
            </p:nvSpPr>
            <p:spPr>
              <a:xfrm>
                <a:off x="2784078" y="5629448"/>
                <a:ext cx="62976" cy="99531"/>
              </a:xfrm>
              <a:custGeom>
                <a:rect b="b" l="l" r="r" t="t"/>
                <a:pathLst>
                  <a:path extrusionOk="0" h="1876" w="1187">
                    <a:moveTo>
                      <a:pt x="1017" y="0"/>
                    </a:moveTo>
                    <a:cubicBezTo>
                      <a:pt x="1005" y="0"/>
                      <a:pt x="993" y="2"/>
                      <a:pt x="981" y="5"/>
                    </a:cubicBezTo>
                    <a:lnTo>
                      <a:pt x="72" y="468"/>
                    </a:lnTo>
                    <a:cubicBezTo>
                      <a:pt x="19" y="504"/>
                      <a:pt x="1" y="557"/>
                      <a:pt x="1" y="611"/>
                    </a:cubicBezTo>
                    <a:lnTo>
                      <a:pt x="250" y="1769"/>
                    </a:lnTo>
                    <a:cubicBezTo>
                      <a:pt x="268" y="1822"/>
                      <a:pt x="322" y="1875"/>
                      <a:pt x="375" y="1875"/>
                    </a:cubicBezTo>
                    <a:lnTo>
                      <a:pt x="411" y="1858"/>
                    </a:lnTo>
                    <a:cubicBezTo>
                      <a:pt x="482" y="1840"/>
                      <a:pt x="518" y="1769"/>
                      <a:pt x="500" y="1715"/>
                    </a:cubicBezTo>
                    <a:lnTo>
                      <a:pt x="286" y="646"/>
                    </a:lnTo>
                    <a:lnTo>
                      <a:pt x="1105" y="236"/>
                    </a:lnTo>
                    <a:cubicBezTo>
                      <a:pt x="1187" y="155"/>
                      <a:pt x="1135" y="0"/>
                      <a:pt x="10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4" name="Google Shape;3354;p9"/>
              <p:cNvSpPr/>
              <p:nvPr/>
            </p:nvSpPr>
            <p:spPr>
              <a:xfrm>
                <a:off x="2699033" y="5609075"/>
                <a:ext cx="53002" cy="76399"/>
              </a:xfrm>
              <a:custGeom>
                <a:rect b="b" l="l" r="r" t="t"/>
                <a:pathLst>
                  <a:path extrusionOk="0" h="1440" w="999">
                    <a:moveTo>
                      <a:pt x="869" y="1"/>
                    </a:moveTo>
                    <a:cubicBezTo>
                      <a:pt x="851" y="1"/>
                      <a:pt x="834" y="5"/>
                      <a:pt x="820" y="15"/>
                    </a:cubicBezTo>
                    <a:lnTo>
                      <a:pt x="108" y="282"/>
                    </a:lnTo>
                    <a:cubicBezTo>
                      <a:pt x="36" y="300"/>
                      <a:pt x="1" y="371"/>
                      <a:pt x="36" y="442"/>
                    </a:cubicBezTo>
                    <a:lnTo>
                      <a:pt x="375" y="1351"/>
                    </a:lnTo>
                    <a:cubicBezTo>
                      <a:pt x="393" y="1404"/>
                      <a:pt x="428" y="1440"/>
                      <a:pt x="482" y="1440"/>
                    </a:cubicBezTo>
                    <a:cubicBezTo>
                      <a:pt x="499" y="1440"/>
                      <a:pt x="517" y="1440"/>
                      <a:pt x="535" y="1422"/>
                    </a:cubicBezTo>
                    <a:cubicBezTo>
                      <a:pt x="606" y="1404"/>
                      <a:pt x="624" y="1333"/>
                      <a:pt x="606" y="1262"/>
                    </a:cubicBezTo>
                    <a:lnTo>
                      <a:pt x="321" y="478"/>
                    </a:lnTo>
                    <a:lnTo>
                      <a:pt x="909" y="246"/>
                    </a:lnTo>
                    <a:cubicBezTo>
                      <a:pt x="980" y="229"/>
                      <a:pt x="998" y="157"/>
                      <a:pt x="980" y="86"/>
                    </a:cubicBezTo>
                    <a:cubicBezTo>
                      <a:pt x="967" y="34"/>
                      <a:pt x="916" y="1"/>
                      <a:pt x="86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5" name="Google Shape;3355;p9"/>
              <p:cNvSpPr/>
              <p:nvPr/>
            </p:nvSpPr>
            <p:spPr>
              <a:xfrm>
                <a:off x="2620619" y="5278283"/>
                <a:ext cx="150305" cy="325015"/>
              </a:xfrm>
              <a:custGeom>
                <a:rect b="b" l="l" r="r" t="t"/>
                <a:pathLst>
                  <a:path extrusionOk="0" h="6126" w="2833">
                    <a:moveTo>
                      <a:pt x="2687" y="1"/>
                    </a:moveTo>
                    <a:cubicBezTo>
                      <a:pt x="2637" y="1"/>
                      <a:pt x="2591" y="34"/>
                      <a:pt x="2565" y="86"/>
                    </a:cubicBezTo>
                    <a:lnTo>
                      <a:pt x="18" y="5965"/>
                    </a:lnTo>
                    <a:cubicBezTo>
                      <a:pt x="0" y="6018"/>
                      <a:pt x="36" y="6089"/>
                      <a:pt x="89" y="6125"/>
                    </a:cubicBezTo>
                    <a:lnTo>
                      <a:pt x="143" y="6125"/>
                    </a:lnTo>
                    <a:cubicBezTo>
                      <a:pt x="196" y="6125"/>
                      <a:pt x="232" y="6089"/>
                      <a:pt x="249" y="6054"/>
                    </a:cubicBezTo>
                    <a:lnTo>
                      <a:pt x="2797" y="175"/>
                    </a:lnTo>
                    <a:cubicBezTo>
                      <a:pt x="2833" y="122"/>
                      <a:pt x="2797" y="33"/>
                      <a:pt x="2743" y="15"/>
                    </a:cubicBezTo>
                    <a:cubicBezTo>
                      <a:pt x="2724" y="5"/>
                      <a:pt x="2705" y="1"/>
                      <a:pt x="26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6" name="Google Shape;3356;p9"/>
              <p:cNvSpPr/>
              <p:nvPr/>
            </p:nvSpPr>
            <p:spPr>
              <a:xfrm>
                <a:off x="2665980" y="5341152"/>
                <a:ext cx="106269" cy="93907"/>
              </a:xfrm>
              <a:custGeom>
                <a:rect b="b" l="l" r="r" t="t"/>
                <a:pathLst>
                  <a:path extrusionOk="0" h="1770" w="2003">
                    <a:moveTo>
                      <a:pt x="136" y="1"/>
                    </a:moveTo>
                    <a:cubicBezTo>
                      <a:pt x="126" y="1"/>
                      <a:pt x="116" y="2"/>
                      <a:pt x="107" y="6"/>
                    </a:cubicBezTo>
                    <a:cubicBezTo>
                      <a:pt x="36" y="41"/>
                      <a:pt x="0" y="95"/>
                      <a:pt x="18" y="166"/>
                    </a:cubicBezTo>
                    <a:lnTo>
                      <a:pt x="481" y="1680"/>
                    </a:lnTo>
                    <a:cubicBezTo>
                      <a:pt x="499" y="1734"/>
                      <a:pt x="552" y="1769"/>
                      <a:pt x="606" y="1769"/>
                    </a:cubicBezTo>
                    <a:lnTo>
                      <a:pt x="641" y="1769"/>
                    </a:lnTo>
                    <a:lnTo>
                      <a:pt x="1853" y="1413"/>
                    </a:lnTo>
                    <a:cubicBezTo>
                      <a:pt x="2002" y="1380"/>
                      <a:pt x="1950" y="1160"/>
                      <a:pt x="1812" y="1160"/>
                    </a:cubicBezTo>
                    <a:cubicBezTo>
                      <a:pt x="1802" y="1160"/>
                      <a:pt x="1792" y="1161"/>
                      <a:pt x="1782" y="1163"/>
                    </a:cubicBezTo>
                    <a:lnTo>
                      <a:pt x="695" y="1484"/>
                    </a:lnTo>
                    <a:lnTo>
                      <a:pt x="267" y="95"/>
                    </a:lnTo>
                    <a:cubicBezTo>
                      <a:pt x="238" y="36"/>
                      <a:pt x="184" y="1"/>
                      <a:pt x="13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7" name="Google Shape;3357;p9"/>
              <p:cNvSpPr/>
              <p:nvPr/>
            </p:nvSpPr>
            <p:spPr>
              <a:xfrm>
                <a:off x="2630964" y="5456704"/>
                <a:ext cx="92846" cy="56769"/>
              </a:xfrm>
              <a:custGeom>
                <a:rect b="b" l="l" r="r" t="t"/>
                <a:pathLst>
                  <a:path extrusionOk="0" h="1070" w="1750">
                    <a:moveTo>
                      <a:pt x="147" y="1"/>
                    </a:moveTo>
                    <a:cubicBezTo>
                      <a:pt x="128" y="1"/>
                      <a:pt x="108" y="7"/>
                      <a:pt x="90" y="19"/>
                    </a:cubicBezTo>
                    <a:cubicBezTo>
                      <a:pt x="19" y="54"/>
                      <a:pt x="1" y="126"/>
                      <a:pt x="37" y="197"/>
                    </a:cubicBezTo>
                    <a:lnTo>
                      <a:pt x="482" y="998"/>
                    </a:lnTo>
                    <a:cubicBezTo>
                      <a:pt x="500" y="1034"/>
                      <a:pt x="535" y="1070"/>
                      <a:pt x="589" y="1070"/>
                    </a:cubicBezTo>
                    <a:lnTo>
                      <a:pt x="624" y="1070"/>
                    </a:lnTo>
                    <a:lnTo>
                      <a:pt x="1604" y="803"/>
                    </a:lnTo>
                    <a:cubicBezTo>
                      <a:pt x="1749" y="754"/>
                      <a:pt x="1705" y="546"/>
                      <a:pt x="1577" y="546"/>
                    </a:cubicBezTo>
                    <a:cubicBezTo>
                      <a:pt x="1563" y="546"/>
                      <a:pt x="1548" y="548"/>
                      <a:pt x="1533" y="553"/>
                    </a:cubicBezTo>
                    <a:lnTo>
                      <a:pt x="660" y="785"/>
                    </a:lnTo>
                    <a:lnTo>
                      <a:pt x="250" y="72"/>
                    </a:lnTo>
                    <a:cubicBezTo>
                      <a:pt x="227" y="25"/>
                      <a:pt x="187" y="1"/>
                      <a:pt x="1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8" name="Google Shape;3358;p9"/>
              <p:cNvSpPr/>
              <p:nvPr/>
            </p:nvSpPr>
            <p:spPr>
              <a:xfrm>
                <a:off x="2202871" y="5437180"/>
                <a:ext cx="183729" cy="325811"/>
              </a:xfrm>
              <a:custGeom>
                <a:rect b="b" l="l" r="r" t="t"/>
                <a:pathLst>
                  <a:path extrusionOk="0" h="6141" w="3463">
                    <a:moveTo>
                      <a:pt x="3283" y="1"/>
                    </a:moveTo>
                    <a:cubicBezTo>
                      <a:pt x="3238" y="1"/>
                      <a:pt x="3195" y="24"/>
                      <a:pt x="3171" y="84"/>
                    </a:cubicBezTo>
                    <a:lnTo>
                      <a:pt x="36" y="5945"/>
                    </a:lnTo>
                    <a:cubicBezTo>
                      <a:pt x="0" y="5998"/>
                      <a:pt x="18" y="6087"/>
                      <a:pt x="89" y="6123"/>
                    </a:cubicBezTo>
                    <a:cubicBezTo>
                      <a:pt x="107" y="6123"/>
                      <a:pt x="125" y="6123"/>
                      <a:pt x="143" y="6141"/>
                    </a:cubicBezTo>
                    <a:cubicBezTo>
                      <a:pt x="196" y="6123"/>
                      <a:pt x="232" y="6105"/>
                      <a:pt x="250" y="6069"/>
                    </a:cubicBezTo>
                    <a:lnTo>
                      <a:pt x="3403" y="191"/>
                    </a:lnTo>
                    <a:cubicBezTo>
                      <a:pt x="3462" y="96"/>
                      <a:pt x="3371" y="1"/>
                      <a:pt x="32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59" name="Google Shape;3359;p9"/>
              <p:cNvSpPr/>
              <p:nvPr/>
            </p:nvSpPr>
            <p:spPr>
              <a:xfrm>
                <a:off x="2276457" y="5489120"/>
                <a:ext cx="108657" cy="103776"/>
              </a:xfrm>
              <a:custGeom>
                <a:rect b="b" l="l" r="r" t="t"/>
                <a:pathLst>
                  <a:path extrusionOk="0" h="1956" w="2048">
                    <a:moveTo>
                      <a:pt x="143" y="0"/>
                    </a:moveTo>
                    <a:cubicBezTo>
                      <a:pt x="71" y="0"/>
                      <a:pt x="0" y="55"/>
                      <a:pt x="20" y="156"/>
                    </a:cubicBezTo>
                    <a:lnTo>
                      <a:pt x="341" y="1848"/>
                    </a:lnTo>
                    <a:cubicBezTo>
                      <a:pt x="341" y="1884"/>
                      <a:pt x="377" y="1920"/>
                      <a:pt x="412" y="1937"/>
                    </a:cubicBezTo>
                    <a:cubicBezTo>
                      <a:pt x="430" y="1937"/>
                      <a:pt x="448" y="1955"/>
                      <a:pt x="466" y="1955"/>
                    </a:cubicBezTo>
                    <a:cubicBezTo>
                      <a:pt x="484" y="1955"/>
                      <a:pt x="501" y="1937"/>
                      <a:pt x="519" y="1937"/>
                    </a:cubicBezTo>
                    <a:lnTo>
                      <a:pt x="1927" y="1207"/>
                    </a:lnTo>
                    <a:cubicBezTo>
                      <a:pt x="2048" y="1161"/>
                      <a:pt x="1963" y="974"/>
                      <a:pt x="1869" y="974"/>
                    </a:cubicBezTo>
                    <a:cubicBezTo>
                      <a:pt x="1852" y="974"/>
                      <a:pt x="1836" y="980"/>
                      <a:pt x="1820" y="993"/>
                    </a:cubicBezTo>
                    <a:lnTo>
                      <a:pt x="555" y="1634"/>
                    </a:lnTo>
                    <a:lnTo>
                      <a:pt x="270" y="102"/>
                    </a:lnTo>
                    <a:cubicBezTo>
                      <a:pt x="254" y="33"/>
                      <a:pt x="198" y="0"/>
                      <a:pt x="1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0" name="Google Shape;3360;p9"/>
              <p:cNvSpPr/>
              <p:nvPr/>
            </p:nvSpPr>
            <p:spPr>
              <a:xfrm>
                <a:off x="2217036" y="5595387"/>
                <a:ext cx="108710" cy="88230"/>
              </a:xfrm>
              <a:custGeom>
                <a:rect b="b" l="l" r="r" t="t"/>
                <a:pathLst>
                  <a:path extrusionOk="0" h="1663" w="2049">
                    <a:moveTo>
                      <a:pt x="145" y="1"/>
                    </a:moveTo>
                    <a:cubicBezTo>
                      <a:pt x="132" y="1"/>
                      <a:pt x="120" y="2"/>
                      <a:pt x="107" y="6"/>
                    </a:cubicBezTo>
                    <a:cubicBezTo>
                      <a:pt x="36" y="23"/>
                      <a:pt x="0" y="95"/>
                      <a:pt x="18" y="166"/>
                    </a:cubicBezTo>
                    <a:lnTo>
                      <a:pt x="499" y="1573"/>
                    </a:lnTo>
                    <a:cubicBezTo>
                      <a:pt x="517" y="1609"/>
                      <a:pt x="553" y="1627"/>
                      <a:pt x="570" y="1645"/>
                    </a:cubicBezTo>
                    <a:cubicBezTo>
                      <a:pt x="588" y="1662"/>
                      <a:pt x="606" y="1662"/>
                      <a:pt x="624" y="1662"/>
                    </a:cubicBezTo>
                    <a:cubicBezTo>
                      <a:pt x="642" y="1662"/>
                      <a:pt x="677" y="1662"/>
                      <a:pt x="677" y="1645"/>
                    </a:cubicBezTo>
                    <a:lnTo>
                      <a:pt x="1942" y="1110"/>
                    </a:lnTo>
                    <a:cubicBezTo>
                      <a:pt x="2013" y="1074"/>
                      <a:pt x="2049" y="1003"/>
                      <a:pt x="2013" y="932"/>
                    </a:cubicBezTo>
                    <a:cubicBezTo>
                      <a:pt x="2000" y="893"/>
                      <a:pt x="1951" y="864"/>
                      <a:pt x="1904" y="864"/>
                    </a:cubicBezTo>
                    <a:cubicBezTo>
                      <a:pt x="1886" y="864"/>
                      <a:pt x="1868" y="869"/>
                      <a:pt x="1853" y="878"/>
                    </a:cubicBezTo>
                    <a:lnTo>
                      <a:pt x="713" y="1359"/>
                    </a:lnTo>
                    <a:lnTo>
                      <a:pt x="268" y="77"/>
                    </a:lnTo>
                    <a:cubicBezTo>
                      <a:pt x="253" y="33"/>
                      <a:pt x="202" y="1"/>
                      <a:pt x="1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1" name="Google Shape;3361;p9"/>
              <p:cNvSpPr/>
              <p:nvPr/>
            </p:nvSpPr>
            <p:spPr>
              <a:xfrm>
                <a:off x="1835206" y="5536126"/>
                <a:ext cx="190043" cy="334618"/>
              </a:xfrm>
              <a:custGeom>
                <a:rect b="b" l="l" r="r" t="t"/>
                <a:pathLst>
                  <a:path extrusionOk="0" h="6307" w="3582">
                    <a:moveTo>
                      <a:pt x="3430" y="0"/>
                    </a:moveTo>
                    <a:cubicBezTo>
                      <a:pt x="3385" y="0"/>
                      <a:pt x="3338" y="24"/>
                      <a:pt x="3314" y="72"/>
                    </a:cubicBezTo>
                    <a:lnTo>
                      <a:pt x="36" y="6128"/>
                    </a:lnTo>
                    <a:cubicBezTo>
                      <a:pt x="0" y="6182"/>
                      <a:pt x="36" y="6271"/>
                      <a:pt x="89" y="6307"/>
                    </a:cubicBezTo>
                    <a:lnTo>
                      <a:pt x="161" y="6307"/>
                    </a:lnTo>
                    <a:cubicBezTo>
                      <a:pt x="196" y="6307"/>
                      <a:pt x="250" y="6289"/>
                      <a:pt x="268" y="6253"/>
                    </a:cubicBezTo>
                    <a:lnTo>
                      <a:pt x="3545" y="196"/>
                    </a:lnTo>
                    <a:cubicBezTo>
                      <a:pt x="3581" y="125"/>
                      <a:pt x="3563" y="54"/>
                      <a:pt x="3492" y="18"/>
                    </a:cubicBezTo>
                    <a:cubicBezTo>
                      <a:pt x="3474" y="6"/>
                      <a:pt x="3452" y="0"/>
                      <a:pt x="343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2" name="Google Shape;3362;p9"/>
              <p:cNvSpPr/>
              <p:nvPr/>
            </p:nvSpPr>
            <p:spPr>
              <a:xfrm>
                <a:off x="1909747" y="5597774"/>
                <a:ext cx="114546" cy="103776"/>
              </a:xfrm>
              <a:custGeom>
                <a:rect b="b" l="l" r="r" t="t"/>
                <a:pathLst>
                  <a:path extrusionOk="0" h="1956" w="2159">
                    <a:moveTo>
                      <a:pt x="143" y="1"/>
                    </a:moveTo>
                    <a:cubicBezTo>
                      <a:pt x="71" y="1"/>
                      <a:pt x="0" y="56"/>
                      <a:pt x="20" y="157"/>
                    </a:cubicBezTo>
                    <a:lnTo>
                      <a:pt x="341" y="1849"/>
                    </a:lnTo>
                    <a:cubicBezTo>
                      <a:pt x="341" y="1885"/>
                      <a:pt x="359" y="1920"/>
                      <a:pt x="395" y="1938"/>
                    </a:cubicBezTo>
                    <a:cubicBezTo>
                      <a:pt x="412" y="1938"/>
                      <a:pt x="430" y="1956"/>
                      <a:pt x="466" y="1956"/>
                    </a:cubicBezTo>
                    <a:cubicBezTo>
                      <a:pt x="484" y="1956"/>
                      <a:pt x="501" y="1956"/>
                      <a:pt x="519" y="1938"/>
                    </a:cubicBezTo>
                    <a:lnTo>
                      <a:pt x="2069" y="1190"/>
                    </a:lnTo>
                    <a:cubicBezTo>
                      <a:pt x="2140" y="1154"/>
                      <a:pt x="2158" y="1083"/>
                      <a:pt x="2140" y="1029"/>
                    </a:cubicBezTo>
                    <a:cubicBezTo>
                      <a:pt x="2113" y="975"/>
                      <a:pt x="2065" y="952"/>
                      <a:pt x="2012" y="952"/>
                    </a:cubicBezTo>
                    <a:cubicBezTo>
                      <a:pt x="1996" y="952"/>
                      <a:pt x="1979" y="954"/>
                      <a:pt x="1962" y="958"/>
                    </a:cubicBezTo>
                    <a:lnTo>
                      <a:pt x="555" y="1635"/>
                    </a:lnTo>
                    <a:lnTo>
                      <a:pt x="270" y="103"/>
                    </a:lnTo>
                    <a:cubicBezTo>
                      <a:pt x="254" y="33"/>
                      <a:pt x="198" y="1"/>
                      <a:pt x="1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3" name="Google Shape;3363;p9"/>
              <p:cNvSpPr/>
              <p:nvPr/>
            </p:nvSpPr>
            <p:spPr>
              <a:xfrm>
                <a:off x="2863500" y="5661068"/>
                <a:ext cx="64303" cy="91520"/>
              </a:xfrm>
              <a:custGeom>
                <a:rect b="b" l="l" r="r" t="t"/>
                <a:pathLst>
                  <a:path extrusionOk="0" h="1725" w="1212">
                    <a:moveTo>
                      <a:pt x="1072" y="1"/>
                    </a:moveTo>
                    <a:cubicBezTo>
                      <a:pt x="1054" y="1"/>
                      <a:pt x="1035" y="5"/>
                      <a:pt x="1016" y="15"/>
                    </a:cubicBezTo>
                    <a:lnTo>
                      <a:pt x="107" y="353"/>
                    </a:lnTo>
                    <a:cubicBezTo>
                      <a:pt x="18" y="389"/>
                      <a:pt x="0" y="478"/>
                      <a:pt x="36" y="531"/>
                    </a:cubicBezTo>
                    <a:lnTo>
                      <a:pt x="677" y="1671"/>
                    </a:lnTo>
                    <a:cubicBezTo>
                      <a:pt x="695" y="1707"/>
                      <a:pt x="749" y="1725"/>
                      <a:pt x="784" y="1725"/>
                    </a:cubicBezTo>
                    <a:cubicBezTo>
                      <a:pt x="820" y="1725"/>
                      <a:pt x="838" y="1725"/>
                      <a:pt x="855" y="1707"/>
                    </a:cubicBezTo>
                    <a:cubicBezTo>
                      <a:pt x="909" y="1671"/>
                      <a:pt x="944" y="1600"/>
                      <a:pt x="909" y="1547"/>
                    </a:cubicBezTo>
                    <a:lnTo>
                      <a:pt x="339" y="549"/>
                    </a:lnTo>
                    <a:lnTo>
                      <a:pt x="1105" y="246"/>
                    </a:lnTo>
                    <a:cubicBezTo>
                      <a:pt x="1176" y="228"/>
                      <a:pt x="1212" y="139"/>
                      <a:pt x="1176" y="86"/>
                    </a:cubicBezTo>
                    <a:cubicBezTo>
                      <a:pt x="1163" y="34"/>
                      <a:pt x="1121"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4" name="Google Shape;3364;p9"/>
              <p:cNvSpPr/>
              <p:nvPr/>
            </p:nvSpPr>
            <p:spPr>
              <a:xfrm rot="973902">
                <a:off x="1185883" y="4272936"/>
                <a:ext cx="1874267" cy="1927216"/>
              </a:xfrm>
              <a:custGeom>
                <a:rect b="b" l="l" r="r" t="t"/>
                <a:pathLst>
                  <a:path extrusionOk="0" h="36325" w="35327">
                    <a:moveTo>
                      <a:pt x="34123" y="1"/>
                    </a:moveTo>
                    <a:cubicBezTo>
                      <a:pt x="33249" y="1"/>
                      <a:pt x="32228" y="1084"/>
                      <a:pt x="31745" y="1759"/>
                    </a:cubicBezTo>
                    <a:cubicBezTo>
                      <a:pt x="30819" y="3095"/>
                      <a:pt x="30552" y="5144"/>
                      <a:pt x="30623" y="5661"/>
                    </a:cubicBezTo>
                    <a:cubicBezTo>
                      <a:pt x="29715" y="7104"/>
                      <a:pt x="28770" y="8511"/>
                      <a:pt x="27791" y="9883"/>
                    </a:cubicBezTo>
                    <a:cubicBezTo>
                      <a:pt x="28147" y="8475"/>
                      <a:pt x="28450" y="7050"/>
                      <a:pt x="28236" y="5625"/>
                    </a:cubicBezTo>
                    <a:cubicBezTo>
                      <a:pt x="28183" y="5215"/>
                      <a:pt x="28022" y="4806"/>
                      <a:pt x="27737" y="4485"/>
                    </a:cubicBezTo>
                    <a:cubicBezTo>
                      <a:pt x="27557" y="4293"/>
                      <a:pt x="27284" y="4166"/>
                      <a:pt x="27022" y="4166"/>
                    </a:cubicBezTo>
                    <a:cubicBezTo>
                      <a:pt x="26870" y="4166"/>
                      <a:pt x="26721" y="4209"/>
                      <a:pt x="26597" y="4307"/>
                    </a:cubicBezTo>
                    <a:cubicBezTo>
                      <a:pt x="26027" y="4770"/>
                      <a:pt x="25902" y="5465"/>
                      <a:pt x="25885" y="5928"/>
                    </a:cubicBezTo>
                    <a:cubicBezTo>
                      <a:pt x="25778" y="7870"/>
                      <a:pt x="27078" y="9705"/>
                      <a:pt x="27506" y="10257"/>
                    </a:cubicBezTo>
                    <a:cubicBezTo>
                      <a:pt x="26241" y="12003"/>
                      <a:pt x="24905" y="13695"/>
                      <a:pt x="23533" y="15316"/>
                    </a:cubicBezTo>
                    <a:cubicBezTo>
                      <a:pt x="23854" y="14265"/>
                      <a:pt x="23711" y="13143"/>
                      <a:pt x="23533" y="12074"/>
                    </a:cubicBezTo>
                    <a:cubicBezTo>
                      <a:pt x="23497" y="11700"/>
                      <a:pt x="23337" y="11344"/>
                      <a:pt x="23105" y="11041"/>
                    </a:cubicBezTo>
                    <a:cubicBezTo>
                      <a:pt x="22859" y="10781"/>
                      <a:pt x="22509" y="10647"/>
                      <a:pt x="22158" y="10647"/>
                    </a:cubicBezTo>
                    <a:cubicBezTo>
                      <a:pt x="22051" y="10647"/>
                      <a:pt x="21944" y="10659"/>
                      <a:pt x="21841" y="10684"/>
                    </a:cubicBezTo>
                    <a:cubicBezTo>
                      <a:pt x="21502" y="10773"/>
                      <a:pt x="21253" y="11023"/>
                      <a:pt x="21182" y="11344"/>
                    </a:cubicBezTo>
                    <a:cubicBezTo>
                      <a:pt x="21146" y="11629"/>
                      <a:pt x="21182" y="11931"/>
                      <a:pt x="21271" y="12199"/>
                    </a:cubicBezTo>
                    <a:cubicBezTo>
                      <a:pt x="21520" y="13089"/>
                      <a:pt x="21805" y="13980"/>
                      <a:pt x="22144" y="14871"/>
                    </a:cubicBezTo>
                    <a:cubicBezTo>
                      <a:pt x="22322" y="15316"/>
                      <a:pt x="22553" y="15744"/>
                      <a:pt x="22803" y="16153"/>
                    </a:cubicBezTo>
                    <a:cubicBezTo>
                      <a:pt x="21110" y="18095"/>
                      <a:pt x="19382" y="19930"/>
                      <a:pt x="17601" y="21694"/>
                    </a:cubicBezTo>
                    <a:cubicBezTo>
                      <a:pt x="17957" y="20856"/>
                      <a:pt x="18973" y="18238"/>
                      <a:pt x="18581" y="16403"/>
                    </a:cubicBezTo>
                    <a:cubicBezTo>
                      <a:pt x="18474" y="15940"/>
                      <a:pt x="18313" y="15138"/>
                      <a:pt x="17850" y="15102"/>
                    </a:cubicBezTo>
                    <a:cubicBezTo>
                      <a:pt x="17820" y="15100"/>
                      <a:pt x="17790" y="15098"/>
                      <a:pt x="17761" y="15098"/>
                    </a:cubicBezTo>
                    <a:cubicBezTo>
                      <a:pt x="16592" y="15098"/>
                      <a:pt x="16373" y="17163"/>
                      <a:pt x="16443" y="18380"/>
                    </a:cubicBezTo>
                    <a:cubicBezTo>
                      <a:pt x="16514" y="19592"/>
                      <a:pt x="16977" y="20732"/>
                      <a:pt x="17458" y="21836"/>
                    </a:cubicBezTo>
                    <a:cubicBezTo>
                      <a:pt x="15428" y="23831"/>
                      <a:pt x="13379" y="25720"/>
                      <a:pt x="11348" y="27448"/>
                    </a:cubicBezTo>
                    <a:cubicBezTo>
                      <a:pt x="11740" y="26610"/>
                      <a:pt x="12061" y="25720"/>
                      <a:pt x="12310" y="24811"/>
                    </a:cubicBezTo>
                    <a:cubicBezTo>
                      <a:pt x="12773" y="22941"/>
                      <a:pt x="12791" y="20910"/>
                      <a:pt x="11704" y="20821"/>
                    </a:cubicBezTo>
                    <a:cubicBezTo>
                      <a:pt x="11696" y="20820"/>
                      <a:pt x="11687" y="20820"/>
                      <a:pt x="11679" y="20820"/>
                    </a:cubicBezTo>
                    <a:cubicBezTo>
                      <a:pt x="10867" y="20820"/>
                      <a:pt x="10030" y="23345"/>
                      <a:pt x="10065" y="24526"/>
                    </a:cubicBezTo>
                    <a:cubicBezTo>
                      <a:pt x="10119" y="25666"/>
                      <a:pt x="10404" y="26789"/>
                      <a:pt x="10920" y="27804"/>
                    </a:cubicBezTo>
                    <a:cubicBezTo>
                      <a:pt x="9014" y="29425"/>
                      <a:pt x="7144" y="30921"/>
                      <a:pt x="5327" y="32293"/>
                    </a:cubicBezTo>
                    <a:cubicBezTo>
                      <a:pt x="5772" y="31438"/>
                      <a:pt x="6716" y="29354"/>
                      <a:pt x="6823" y="26984"/>
                    </a:cubicBezTo>
                    <a:cubicBezTo>
                      <a:pt x="6841" y="26593"/>
                      <a:pt x="6770" y="26218"/>
                      <a:pt x="6609" y="25880"/>
                    </a:cubicBezTo>
                    <a:cubicBezTo>
                      <a:pt x="6455" y="25554"/>
                      <a:pt x="6135" y="25327"/>
                      <a:pt x="5761" y="25327"/>
                    </a:cubicBezTo>
                    <a:cubicBezTo>
                      <a:pt x="5747" y="25327"/>
                      <a:pt x="5733" y="25327"/>
                      <a:pt x="5719" y="25328"/>
                    </a:cubicBezTo>
                    <a:cubicBezTo>
                      <a:pt x="5184" y="25363"/>
                      <a:pt x="4899" y="25951"/>
                      <a:pt x="4739" y="26468"/>
                    </a:cubicBezTo>
                    <a:cubicBezTo>
                      <a:pt x="4240" y="28178"/>
                      <a:pt x="4258" y="30013"/>
                      <a:pt x="4757" y="31741"/>
                    </a:cubicBezTo>
                    <a:cubicBezTo>
                      <a:pt x="4846" y="32008"/>
                      <a:pt x="4935" y="32258"/>
                      <a:pt x="5024" y="32525"/>
                    </a:cubicBezTo>
                    <a:cubicBezTo>
                      <a:pt x="3314" y="33825"/>
                      <a:pt x="1639" y="35019"/>
                      <a:pt x="72" y="36105"/>
                    </a:cubicBezTo>
                    <a:cubicBezTo>
                      <a:pt x="18" y="36141"/>
                      <a:pt x="0" y="36212"/>
                      <a:pt x="36" y="36266"/>
                    </a:cubicBezTo>
                    <a:cubicBezTo>
                      <a:pt x="67" y="36307"/>
                      <a:pt x="105" y="36325"/>
                      <a:pt x="141" y="36325"/>
                    </a:cubicBezTo>
                    <a:cubicBezTo>
                      <a:pt x="167" y="36325"/>
                      <a:pt x="192" y="36316"/>
                      <a:pt x="214" y="36301"/>
                    </a:cubicBezTo>
                    <a:cubicBezTo>
                      <a:pt x="1817" y="35215"/>
                      <a:pt x="3510" y="34003"/>
                      <a:pt x="5256" y="32667"/>
                    </a:cubicBezTo>
                    <a:cubicBezTo>
                      <a:pt x="5523" y="32774"/>
                      <a:pt x="5790" y="32881"/>
                      <a:pt x="6057" y="32988"/>
                    </a:cubicBezTo>
                    <a:cubicBezTo>
                      <a:pt x="7115" y="33378"/>
                      <a:pt x="8221" y="33572"/>
                      <a:pt x="9329" y="33572"/>
                    </a:cubicBezTo>
                    <a:cubicBezTo>
                      <a:pt x="9993" y="33572"/>
                      <a:pt x="10658" y="33502"/>
                      <a:pt x="11312" y="33362"/>
                    </a:cubicBezTo>
                    <a:cubicBezTo>
                      <a:pt x="11847" y="33255"/>
                      <a:pt x="12435" y="32988"/>
                      <a:pt x="12542" y="32453"/>
                    </a:cubicBezTo>
                    <a:cubicBezTo>
                      <a:pt x="12559" y="32079"/>
                      <a:pt x="12363" y="31705"/>
                      <a:pt x="12043" y="31527"/>
                    </a:cubicBezTo>
                    <a:cubicBezTo>
                      <a:pt x="11704" y="31349"/>
                      <a:pt x="11330" y="31242"/>
                      <a:pt x="10956" y="31242"/>
                    </a:cubicBezTo>
                    <a:cubicBezTo>
                      <a:pt x="9175" y="31242"/>
                      <a:pt x="7393" y="31598"/>
                      <a:pt x="5754" y="32293"/>
                    </a:cubicBezTo>
                    <a:cubicBezTo>
                      <a:pt x="7482" y="30975"/>
                      <a:pt x="9246" y="29550"/>
                      <a:pt x="11045" y="28036"/>
                    </a:cubicBezTo>
                    <a:lnTo>
                      <a:pt x="11045" y="28053"/>
                    </a:lnTo>
                    <a:lnTo>
                      <a:pt x="11063" y="28018"/>
                    </a:lnTo>
                    <a:lnTo>
                      <a:pt x="11170" y="27911"/>
                    </a:lnTo>
                    <a:cubicBezTo>
                      <a:pt x="12167" y="28499"/>
                      <a:pt x="13290" y="28891"/>
                      <a:pt x="14448" y="29033"/>
                    </a:cubicBezTo>
                    <a:cubicBezTo>
                      <a:pt x="14531" y="29041"/>
                      <a:pt x="14622" y="29044"/>
                      <a:pt x="14719" y="29044"/>
                    </a:cubicBezTo>
                    <a:cubicBezTo>
                      <a:pt x="15996" y="29044"/>
                      <a:pt x="18260" y="28404"/>
                      <a:pt x="18260" y="27626"/>
                    </a:cubicBezTo>
                    <a:cubicBezTo>
                      <a:pt x="18248" y="26886"/>
                      <a:pt x="17303" y="26592"/>
                      <a:pt x="16100" y="26592"/>
                    </a:cubicBezTo>
                    <a:cubicBezTo>
                      <a:pt x="15535" y="26592"/>
                      <a:pt x="14914" y="26657"/>
                      <a:pt x="14305" y="26771"/>
                    </a:cubicBezTo>
                    <a:cubicBezTo>
                      <a:pt x="13379" y="26949"/>
                      <a:pt x="12453" y="27216"/>
                      <a:pt x="11562" y="27572"/>
                    </a:cubicBezTo>
                    <a:cubicBezTo>
                      <a:pt x="13593" y="25827"/>
                      <a:pt x="15659" y="23956"/>
                      <a:pt x="17672" y="21943"/>
                    </a:cubicBezTo>
                    <a:cubicBezTo>
                      <a:pt x="18919" y="22477"/>
                      <a:pt x="20237" y="22798"/>
                      <a:pt x="21573" y="22923"/>
                    </a:cubicBezTo>
                    <a:cubicBezTo>
                      <a:pt x="21748" y="22936"/>
                      <a:pt x="21925" y="22944"/>
                      <a:pt x="22101" y="22944"/>
                    </a:cubicBezTo>
                    <a:cubicBezTo>
                      <a:pt x="22662" y="22944"/>
                      <a:pt x="23219" y="22856"/>
                      <a:pt x="23693" y="22531"/>
                    </a:cubicBezTo>
                    <a:cubicBezTo>
                      <a:pt x="23996" y="22317"/>
                      <a:pt x="24281" y="21907"/>
                      <a:pt x="24174" y="21498"/>
                    </a:cubicBezTo>
                    <a:cubicBezTo>
                      <a:pt x="24067" y="21088"/>
                      <a:pt x="23622" y="20928"/>
                      <a:pt x="23266" y="20856"/>
                    </a:cubicBezTo>
                    <a:cubicBezTo>
                      <a:pt x="23091" y="20822"/>
                      <a:pt x="22890" y="20806"/>
                      <a:pt x="22670" y="20806"/>
                    </a:cubicBezTo>
                    <a:cubicBezTo>
                      <a:pt x="21073" y="20806"/>
                      <a:pt x="18484" y="21619"/>
                      <a:pt x="17779" y="21854"/>
                    </a:cubicBezTo>
                    <a:cubicBezTo>
                      <a:pt x="19525" y="20108"/>
                      <a:pt x="21253" y="18291"/>
                      <a:pt x="22927" y="16367"/>
                    </a:cubicBezTo>
                    <a:lnTo>
                      <a:pt x="22945" y="16421"/>
                    </a:lnTo>
                    <a:cubicBezTo>
                      <a:pt x="22981" y="16367"/>
                      <a:pt x="23016" y="16314"/>
                      <a:pt x="23052" y="16278"/>
                    </a:cubicBezTo>
                    <a:cubicBezTo>
                      <a:pt x="24406" y="17133"/>
                      <a:pt x="25974" y="17632"/>
                      <a:pt x="27595" y="17685"/>
                    </a:cubicBezTo>
                    <a:cubicBezTo>
                      <a:pt x="27605" y="17686"/>
                      <a:pt x="27616" y="17686"/>
                      <a:pt x="27629" y="17686"/>
                    </a:cubicBezTo>
                    <a:cubicBezTo>
                      <a:pt x="27990" y="17686"/>
                      <a:pt x="29088" y="17423"/>
                      <a:pt x="28984" y="16492"/>
                    </a:cubicBezTo>
                    <a:cubicBezTo>
                      <a:pt x="28913" y="15922"/>
                      <a:pt x="27987" y="15405"/>
                      <a:pt x="27025" y="15405"/>
                    </a:cubicBezTo>
                    <a:cubicBezTo>
                      <a:pt x="25724" y="15441"/>
                      <a:pt x="24442" y="15655"/>
                      <a:pt x="23212" y="16046"/>
                    </a:cubicBezTo>
                    <a:cubicBezTo>
                      <a:pt x="24727" y="14283"/>
                      <a:pt x="26205" y="12448"/>
                      <a:pt x="27612" y="10524"/>
                    </a:cubicBezTo>
                    <a:cubicBezTo>
                      <a:pt x="29032" y="11242"/>
                      <a:pt x="30608" y="11616"/>
                      <a:pt x="32208" y="11616"/>
                    </a:cubicBezTo>
                    <a:cubicBezTo>
                      <a:pt x="32315" y="11616"/>
                      <a:pt x="32422" y="11614"/>
                      <a:pt x="32529" y="11611"/>
                    </a:cubicBezTo>
                    <a:cubicBezTo>
                      <a:pt x="32957" y="11593"/>
                      <a:pt x="33438" y="11539"/>
                      <a:pt x="33723" y="11201"/>
                    </a:cubicBezTo>
                    <a:cubicBezTo>
                      <a:pt x="34043" y="10827"/>
                      <a:pt x="33972" y="10257"/>
                      <a:pt x="33705" y="9847"/>
                    </a:cubicBezTo>
                    <a:cubicBezTo>
                      <a:pt x="33384" y="9366"/>
                      <a:pt x="32850" y="8956"/>
                      <a:pt x="32262" y="8956"/>
                    </a:cubicBezTo>
                    <a:cubicBezTo>
                      <a:pt x="32244" y="8956"/>
                      <a:pt x="32225" y="8956"/>
                      <a:pt x="32207" y="8956"/>
                    </a:cubicBezTo>
                    <a:cubicBezTo>
                      <a:pt x="30321" y="8956"/>
                      <a:pt x="28532" y="9851"/>
                      <a:pt x="27808" y="10257"/>
                    </a:cubicBezTo>
                    <a:cubicBezTo>
                      <a:pt x="28859" y="8796"/>
                      <a:pt x="29875" y="7300"/>
                      <a:pt x="30837" y="5768"/>
                    </a:cubicBezTo>
                    <a:cubicBezTo>
                      <a:pt x="32636" y="5518"/>
                      <a:pt x="35112" y="3772"/>
                      <a:pt x="35273" y="1920"/>
                    </a:cubicBezTo>
                    <a:cubicBezTo>
                      <a:pt x="35326" y="1581"/>
                      <a:pt x="35290" y="1243"/>
                      <a:pt x="35201" y="904"/>
                    </a:cubicBezTo>
                    <a:cubicBezTo>
                      <a:pt x="34925" y="248"/>
                      <a:pt x="34541" y="1"/>
                      <a:pt x="341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65" name="Google Shape;3365;p9"/>
              <p:cNvGrpSpPr/>
              <p:nvPr/>
            </p:nvGrpSpPr>
            <p:grpSpPr>
              <a:xfrm>
                <a:off x="93335" y="4582373"/>
                <a:ext cx="2547224" cy="1454715"/>
                <a:chOff x="93335" y="4582373"/>
                <a:chExt cx="2547224" cy="1454715"/>
              </a:xfrm>
            </p:grpSpPr>
            <p:sp>
              <p:nvSpPr>
                <p:cNvPr id="3366" name="Google Shape;3366;p9"/>
                <p:cNvSpPr/>
                <p:nvPr/>
              </p:nvSpPr>
              <p:spPr>
                <a:xfrm>
                  <a:off x="93335" y="4582373"/>
                  <a:ext cx="2547224" cy="1454715"/>
                </a:xfrm>
                <a:custGeom>
                  <a:rect b="b" l="l" r="r" t="t"/>
                  <a:pathLst>
                    <a:path extrusionOk="0" h="27419" w="48011">
                      <a:moveTo>
                        <a:pt x="42709" y="0"/>
                      </a:moveTo>
                      <a:cubicBezTo>
                        <a:pt x="42609" y="0"/>
                        <a:pt x="42509" y="24"/>
                        <a:pt x="42416" y="74"/>
                      </a:cubicBezTo>
                      <a:cubicBezTo>
                        <a:pt x="39085" y="1606"/>
                        <a:pt x="36502" y="4403"/>
                        <a:pt x="35237" y="7823"/>
                      </a:cubicBezTo>
                      <a:cubicBezTo>
                        <a:pt x="34991" y="8493"/>
                        <a:pt x="34622" y="9302"/>
                        <a:pt x="33941" y="9302"/>
                      </a:cubicBezTo>
                      <a:cubicBezTo>
                        <a:pt x="33934" y="9302"/>
                        <a:pt x="33926" y="9302"/>
                        <a:pt x="33919" y="9302"/>
                      </a:cubicBezTo>
                      <a:cubicBezTo>
                        <a:pt x="34026" y="7681"/>
                        <a:pt x="34596" y="6131"/>
                        <a:pt x="35558" y="4848"/>
                      </a:cubicBezTo>
                      <a:cubicBezTo>
                        <a:pt x="36181" y="4029"/>
                        <a:pt x="36947" y="3316"/>
                        <a:pt x="37304" y="2354"/>
                      </a:cubicBezTo>
                      <a:cubicBezTo>
                        <a:pt x="37393" y="2158"/>
                        <a:pt x="37375" y="1944"/>
                        <a:pt x="37268" y="1784"/>
                      </a:cubicBezTo>
                      <a:cubicBezTo>
                        <a:pt x="37162" y="1602"/>
                        <a:pt x="36998" y="1533"/>
                        <a:pt x="36815" y="1533"/>
                      </a:cubicBezTo>
                      <a:cubicBezTo>
                        <a:pt x="36569" y="1533"/>
                        <a:pt x="36289" y="1659"/>
                        <a:pt x="36075" y="1802"/>
                      </a:cubicBezTo>
                      <a:cubicBezTo>
                        <a:pt x="33438" y="3530"/>
                        <a:pt x="31603" y="6220"/>
                        <a:pt x="30944" y="9302"/>
                      </a:cubicBezTo>
                      <a:cubicBezTo>
                        <a:pt x="30944" y="9302"/>
                        <a:pt x="30000" y="11582"/>
                        <a:pt x="29465" y="12312"/>
                      </a:cubicBezTo>
                      <a:cubicBezTo>
                        <a:pt x="29329" y="12518"/>
                        <a:pt x="29097" y="12734"/>
                        <a:pt x="28868" y="12734"/>
                      </a:cubicBezTo>
                      <a:cubicBezTo>
                        <a:pt x="28799" y="12734"/>
                        <a:pt x="28730" y="12714"/>
                        <a:pt x="28664" y="12669"/>
                      </a:cubicBezTo>
                      <a:cubicBezTo>
                        <a:pt x="28521" y="12544"/>
                        <a:pt x="28450" y="12366"/>
                        <a:pt x="28468" y="12188"/>
                      </a:cubicBezTo>
                      <a:cubicBezTo>
                        <a:pt x="28788" y="9783"/>
                        <a:pt x="30178" y="7698"/>
                        <a:pt x="31176" y="5489"/>
                      </a:cubicBezTo>
                      <a:cubicBezTo>
                        <a:pt x="31282" y="5258"/>
                        <a:pt x="31372" y="4991"/>
                        <a:pt x="31176" y="4741"/>
                      </a:cubicBezTo>
                      <a:cubicBezTo>
                        <a:pt x="31049" y="4602"/>
                        <a:pt x="30867" y="4525"/>
                        <a:pt x="30677" y="4525"/>
                      </a:cubicBezTo>
                      <a:cubicBezTo>
                        <a:pt x="30600" y="4525"/>
                        <a:pt x="30522" y="4538"/>
                        <a:pt x="30445" y="4563"/>
                      </a:cubicBezTo>
                      <a:cubicBezTo>
                        <a:pt x="28646" y="5133"/>
                        <a:pt x="27916" y="7075"/>
                        <a:pt x="27363" y="8821"/>
                      </a:cubicBezTo>
                      <a:cubicBezTo>
                        <a:pt x="26971" y="10032"/>
                        <a:pt x="26580" y="11243"/>
                        <a:pt x="26205" y="12473"/>
                      </a:cubicBezTo>
                      <a:cubicBezTo>
                        <a:pt x="25814" y="13648"/>
                        <a:pt x="25261" y="15020"/>
                        <a:pt x="24050" y="15323"/>
                      </a:cubicBezTo>
                      <a:cubicBezTo>
                        <a:pt x="23965" y="15342"/>
                        <a:pt x="23876" y="15355"/>
                        <a:pt x="23788" y="15355"/>
                      </a:cubicBezTo>
                      <a:cubicBezTo>
                        <a:pt x="23547" y="15355"/>
                        <a:pt x="23317" y="15258"/>
                        <a:pt x="23213" y="14931"/>
                      </a:cubicBezTo>
                      <a:cubicBezTo>
                        <a:pt x="23159" y="14735"/>
                        <a:pt x="23159" y="14557"/>
                        <a:pt x="23213" y="14379"/>
                      </a:cubicBezTo>
                      <a:cubicBezTo>
                        <a:pt x="23694" y="12508"/>
                        <a:pt x="24424" y="10709"/>
                        <a:pt x="25386" y="9052"/>
                      </a:cubicBezTo>
                      <a:cubicBezTo>
                        <a:pt x="25707" y="8518"/>
                        <a:pt x="26045" y="7948"/>
                        <a:pt x="25956" y="7324"/>
                      </a:cubicBezTo>
                      <a:cubicBezTo>
                        <a:pt x="25903" y="7004"/>
                        <a:pt x="25707" y="6719"/>
                        <a:pt x="25404" y="6576"/>
                      </a:cubicBezTo>
                      <a:cubicBezTo>
                        <a:pt x="25286" y="6520"/>
                        <a:pt x="25177" y="6496"/>
                        <a:pt x="25076" y="6496"/>
                      </a:cubicBezTo>
                      <a:cubicBezTo>
                        <a:pt x="24824" y="6496"/>
                        <a:pt x="24619" y="6643"/>
                        <a:pt x="24442" y="6808"/>
                      </a:cubicBezTo>
                      <a:cubicBezTo>
                        <a:pt x="23230" y="7930"/>
                        <a:pt x="22999" y="9711"/>
                        <a:pt x="22625" y="11315"/>
                      </a:cubicBezTo>
                      <a:cubicBezTo>
                        <a:pt x="22286" y="12776"/>
                        <a:pt x="21787" y="14183"/>
                        <a:pt x="21111" y="15501"/>
                      </a:cubicBezTo>
                      <a:cubicBezTo>
                        <a:pt x="20630" y="16445"/>
                        <a:pt x="19917" y="17443"/>
                        <a:pt x="18866" y="17478"/>
                      </a:cubicBezTo>
                      <a:cubicBezTo>
                        <a:pt x="18777" y="17478"/>
                        <a:pt x="18670" y="17461"/>
                        <a:pt x="18599" y="17407"/>
                      </a:cubicBezTo>
                      <a:cubicBezTo>
                        <a:pt x="18510" y="17354"/>
                        <a:pt x="18456" y="17265"/>
                        <a:pt x="18438" y="17176"/>
                      </a:cubicBezTo>
                      <a:cubicBezTo>
                        <a:pt x="18242" y="16552"/>
                        <a:pt x="18599" y="15911"/>
                        <a:pt x="18955" y="15376"/>
                      </a:cubicBezTo>
                      <a:cubicBezTo>
                        <a:pt x="20327" y="13292"/>
                        <a:pt x="21912" y="11226"/>
                        <a:pt x="22358" y="8767"/>
                      </a:cubicBezTo>
                      <a:cubicBezTo>
                        <a:pt x="22411" y="8518"/>
                        <a:pt x="22447" y="8233"/>
                        <a:pt x="22162" y="8055"/>
                      </a:cubicBezTo>
                      <a:cubicBezTo>
                        <a:pt x="22055" y="7983"/>
                        <a:pt x="21930" y="7948"/>
                        <a:pt x="21803" y="7948"/>
                      </a:cubicBezTo>
                      <a:cubicBezTo>
                        <a:pt x="21676" y="7948"/>
                        <a:pt x="21547" y="7983"/>
                        <a:pt x="21431" y="8055"/>
                      </a:cubicBezTo>
                      <a:cubicBezTo>
                        <a:pt x="19810" y="9034"/>
                        <a:pt x="18652" y="10602"/>
                        <a:pt x="17779" y="12277"/>
                      </a:cubicBezTo>
                      <a:cubicBezTo>
                        <a:pt x="16960" y="13844"/>
                        <a:pt x="16390" y="15519"/>
                        <a:pt x="15731" y="17176"/>
                      </a:cubicBezTo>
                      <a:cubicBezTo>
                        <a:pt x="15624" y="17478"/>
                        <a:pt x="15446" y="17817"/>
                        <a:pt x="15107" y="17853"/>
                      </a:cubicBezTo>
                      <a:cubicBezTo>
                        <a:pt x="15091" y="17854"/>
                        <a:pt x="15076" y="17854"/>
                        <a:pt x="15060" y="17854"/>
                      </a:cubicBezTo>
                      <a:cubicBezTo>
                        <a:pt x="14831" y="17854"/>
                        <a:pt x="14636" y="17733"/>
                        <a:pt x="14519" y="17550"/>
                      </a:cubicBezTo>
                      <a:cubicBezTo>
                        <a:pt x="14323" y="17193"/>
                        <a:pt x="14377" y="16802"/>
                        <a:pt x="14484" y="16427"/>
                      </a:cubicBezTo>
                      <a:cubicBezTo>
                        <a:pt x="15000" y="14486"/>
                        <a:pt x="16372" y="12882"/>
                        <a:pt x="17494" y="11226"/>
                      </a:cubicBezTo>
                      <a:cubicBezTo>
                        <a:pt x="17690" y="10976"/>
                        <a:pt x="17726" y="10638"/>
                        <a:pt x="17619" y="10335"/>
                      </a:cubicBezTo>
                      <a:cubicBezTo>
                        <a:pt x="17491" y="10022"/>
                        <a:pt x="17225" y="9901"/>
                        <a:pt x="16923" y="9901"/>
                      </a:cubicBezTo>
                      <a:cubicBezTo>
                        <a:pt x="16555" y="9901"/>
                        <a:pt x="16131" y="10082"/>
                        <a:pt x="15837" y="10317"/>
                      </a:cubicBezTo>
                      <a:cubicBezTo>
                        <a:pt x="14003" y="11778"/>
                        <a:pt x="13361" y="14236"/>
                        <a:pt x="12079" y="16178"/>
                      </a:cubicBezTo>
                      <a:cubicBezTo>
                        <a:pt x="11883" y="16481"/>
                        <a:pt x="11651" y="16802"/>
                        <a:pt x="11277" y="16873"/>
                      </a:cubicBezTo>
                      <a:cubicBezTo>
                        <a:pt x="11233" y="16888"/>
                        <a:pt x="11187" y="16894"/>
                        <a:pt x="11142" y="16894"/>
                      </a:cubicBezTo>
                      <a:cubicBezTo>
                        <a:pt x="11021" y="16894"/>
                        <a:pt x="10899" y="16848"/>
                        <a:pt x="10796" y="16784"/>
                      </a:cubicBezTo>
                      <a:cubicBezTo>
                        <a:pt x="10547" y="16588"/>
                        <a:pt x="10582" y="16321"/>
                        <a:pt x="10654" y="16071"/>
                      </a:cubicBezTo>
                      <a:cubicBezTo>
                        <a:pt x="10849" y="15198"/>
                        <a:pt x="11224" y="14361"/>
                        <a:pt x="11740" y="13631"/>
                      </a:cubicBezTo>
                      <a:cubicBezTo>
                        <a:pt x="12025" y="13292"/>
                        <a:pt x="12275" y="12918"/>
                        <a:pt x="12471" y="12526"/>
                      </a:cubicBezTo>
                      <a:cubicBezTo>
                        <a:pt x="12684" y="11992"/>
                        <a:pt x="12631" y="11279"/>
                        <a:pt x="11990" y="11012"/>
                      </a:cubicBezTo>
                      <a:cubicBezTo>
                        <a:pt x="11864" y="10967"/>
                        <a:pt x="11728" y="10945"/>
                        <a:pt x="11593" y="10945"/>
                      </a:cubicBezTo>
                      <a:cubicBezTo>
                        <a:pt x="11403" y="10945"/>
                        <a:pt x="11212" y="10990"/>
                        <a:pt x="11045" y="11083"/>
                      </a:cubicBezTo>
                      <a:cubicBezTo>
                        <a:pt x="10422" y="11386"/>
                        <a:pt x="10119" y="12009"/>
                        <a:pt x="9852" y="12633"/>
                      </a:cubicBezTo>
                      <a:cubicBezTo>
                        <a:pt x="9264" y="13987"/>
                        <a:pt x="8783" y="15394"/>
                        <a:pt x="8409" y="16819"/>
                      </a:cubicBezTo>
                      <a:cubicBezTo>
                        <a:pt x="8320" y="17158"/>
                        <a:pt x="8124" y="17443"/>
                        <a:pt x="7839" y="17639"/>
                      </a:cubicBezTo>
                      <a:cubicBezTo>
                        <a:pt x="7666" y="17749"/>
                        <a:pt x="7499" y="17797"/>
                        <a:pt x="7343" y="17797"/>
                      </a:cubicBezTo>
                      <a:cubicBezTo>
                        <a:pt x="6742" y="17797"/>
                        <a:pt x="6307" y="17085"/>
                        <a:pt x="6378" y="16463"/>
                      </a:cubicBezTo>
                      <a:cubicBezTo>
                        <a:pt x="6467" y="15697"/>
                        <a:pt x="7055" y="15091"/>
                        <a:pt x="7447" y="14450"/>
                      </a:cubicBezTo>
                      <a:cubicBezTo>
                        <a:pt x="7572" y="14236"/>
                        <a:pt x="7625" y="14005"/>
                        <a:pt x="7589" y="13755"/>
                      </a:cubicBezTo>
                      <a:cubicBezTo>
                        <a:pt x="7519" y="13355"/>
                        <a:pt x="7199" y="13196"/>
                        <a:pt x="6856" y="13196"/>
                      </a:cubicBezTo>
                      <a:cubicBezTo>
                        <a:pt x="6681" y="13196"/>
                        <a:pt x="6499" y="13238"/>
                        <a:pt x="6342" y="13310"/>
                      </a:cubicBezTo>
                      <a:cubicBezTo>
                        <a:pt x="5666" y="13613"/>
                        <a:pt x="5256" y="14272"/>
                        <a:pt x="4935" y="14931"/>
                      </a:cubicBezTo>
                      <a:cubicBezTo>
                        <a:pt x="4614" y="15590"/>
                        <a:pt x="4329" y="16285"/>
                        <a:pt x="3831" y="16802"/>
                      </a:cubicBezTo>
                      <a:cubicBezTo>
                        <a:pt x="3667" y="16959"/>
                        <a:pt x="3339" y="17022"/>
                        <a:pt x="2947" y="17022"/>
                      </a:cubicBezTo>
                      <a:cubicBezTo>
                        <a:pt x="2097" y="17022"/>
                        <a:pt x="949" y="16726"/>
                        <a:pt x="535" y="16445"/>
                      </a:cubicBezTo>
                      <a:lnTo>
                        <a:pt x="1" y="17193"/>
                      </a:lnTo>
                      <a:cubicBezTo>
                        <a:pt x="1052" y="17977"/>
                        <a:pt x="3029" y="19492"/>
                        <a:pt x="3261" y="20792"/>
                      </a:cubicBezTo>
                      <a:cubicBezTo>
                        <a:pt x="3474" y="21950"/>
                        <a:pt x="3385" y="23393"/>
                        <a:pt x="4401" y="24034"/>
                      </a:cubicBezTo>
                      <a:cubicBezTo>
                        <a:pt x="4541" y="24143"/>
                        <a:pt x="4722" y="24198"/>
                        <a:pt x="4909" y="24198"/>
                      </a:cubicBezTo>
                      <a:cubicBezTo>
                        <a:pt x="4935" y="24198"/>
                        <a:pt x="4962" y="24197"/>
                        <a:pt x="4989" y="24194"/>
                      </a:cubicBezTo>
                      <a:cubicBezTo>
                        <a:pt x="5630" y="24123"/>
                        <a:pt x="5772" y="23286"/>
                        <a:pt x="5737" y="22662"/>
                      </a:cubicBezTo>
                      <a:cubicBezTo>
                        <a:pt x="5666" y="21843"/>
                        <a:pt x="5576" y="21041"/>
                        <a:pt x="5416" y="20240"/>
                      </a:cubicBezTo>
                      <a:cubicBezTo>
                        <a:pt x="5363" y="20079"/>
                        <a:pt x="5381" y="19901"/>
                        <a:pt x="5470" y="19741"/>
                      </a:cubicBezTo>
                      <a:cubicBezTo>
                        <a:pt x="5550" y="19661"/>
                        <a:pt x="5657" y="19621"/>
                        <a:pt x="5766" y="19621"/>
                      </a:cubicBezTo>
                      <a:cubicBezTo>
                        <a:pt x="5875" y="19621"/>
                        <a:pt x="5986" y="19661"/>
                        <a:pt x="6075" y="19741"/>
                      </a:cubicBezTo>
                      <a:cubicBezTo>
                        <a:pt x="6218" y="19901"/>
                        <a:pt x="6325" y="20115"/>
                        <a:pt x="6360" y="20329"/>
                      </a:cubicBezTo>
                      <a:cubicBezTo>
                        <a:pt x="6948" y="22431"/>
                        <a:pt x="7215" y="24711"/>
                        <a:pt x="8534" y="26439"/>
                      </a:cubicBezTo>
                      <a:cubicBezTo>
                        <a:pt x="8825" y="26832"/>
                        <a:pt x="9235" y="27213"/>
                        <a:pt x="9715" y="27213"/>
                      </a:cubicBezTo>
                      <a:cubicBezTo>
                        <a:pt x="9823" y="27213"/>
                        <a:pt x="9934" y="27194"/>
                        <a:pt x="10048" y="27152"/>
                      </a:cubicBezTo>
                      <a:cubicBezTo>
                        <a:pt x="10404" y="27009"/>
                        <a:pt x="10671" y="26688"/>
                        <a:pt x="10743" y="26314"/>
                      </a:cubicBezTo>
                      <a:cubicBezTo>
                        <a:pt x="10903" y="25513"/>
                        <a:pt x="10493" y="24800"/>
                        <a:pt x="10155" y="24123"/>
                      </a:cubicBezTo>
                      <a:cubicBezTo>
                        <a:pt x="9727" y="23286"/>
                        <a:pt x="9407" y="22431"/>
                        <a:pt x="9157" y="21540"/>
                      </a:cubicBezTo>
                      <a:cubicBezTo>
                        <a:pt x="9086" y="21255"/>
                        <a:pt x="9104" y="20863"/>
                        <a:pt x="9389" y="20828"/>
                      </a:cubicBezTo>
                      <a:cubicBezTo>
                        <a:pt x="10600" y="23001"/>
                        <a:pt x="11366" y="25531"/>
                        <a:pt x="13343" y="27098"/>
                      </a:cubicBezTo>
                      <a:cubicBezTo>
                        <a:pt x="13593" y="27312"/>
                        <a:pt x="13931" y="27419"/>
                        <a:pt x="14270" y="27419"/>
                      </a:cubicBezTo>
                      <a:cubicBezTo>
                        <a:pt x="15054" y="27383"/>
                        <a:pt x="15250" y="26653"/>
                        <a:pt x="15089" y="26083"/>
                      </a:cubicBezTo>
                      <a:cubicBezTo>
                        <a:pt x="14947" y="25691"/>
                        <a:pt x="14733" y="25352"/>
                        <a:pt x="14466" y="25050"/>
                      </a:cubicBezTo>
                      <a:cubicBezTo>
                        <a:pt x="13504" y="23820"/>
                        <a:pt x="12613" y="22520"/>
                        <a:pt x="12239" y="21024"/>
                      </a:cubicBezTo>
                      <a:lnTo>
                        <a:pt x="12292" y="20917"/>
                      </a:lnTo>
                      <a:cubicBezTo>
                        <a:pt x="13771" y="22467"/>
                        <a:pt x="15535" y="23749"/>
                        <a:pt x="17476" y="24658"/>
                      </a:cubicBezTo>
                      <a:cubicBezTo>
                        <a:pt x="18066" y="24946"/>
                        <a:pt x="18718" y="25200"/>
                        <a:pt x="19363" y="25200"/>
                      </a:cubicBezTo>
                      <a:cubicBezTo>
                        <a:pt x="19634" y="25200"/>
                        <a:pt x="19903" y="25155"/>
                        <a:pt x="20166" y="25050"/>
                      </a:cubicBezTo>
                      <a:cubicBezTo>
                        <a:pt x="20327" y="24996"/>
                        <a:pt x="20434" y="24854"/>
                        <a:pt x="20451" y="24711"/>
                      </a:cubicBezTo>
                      <a:cubicBezTo>
                        <a:pt x="20487" y="24480"/>
                        <a:pt x="20309" y="24373"/>
                        <a:pt x="20149" y="24284"/>
                      </a:cubicBezTo>
                      <a:lnTo>
                        <a:pt x="15499" y="21665"/>
                      </a:lnTo>
                      <a:cubicBezTo>
                        <a:pt x="15544" y="21326"/>
                        <a:pt x="15861" y="21202"/>
                        <a:pt x="16215" y="21202"/>
                      </a:cubicBezTo>
                      <a:cubicBezTo>
                        <a:pt x="16419" y="21202"/>
                        <a:pt x="16635" y="21243"/>
                        <a:pt x="16817" y="21309"/>
                      </a:cubicBezTo>
                      <a:cubicBezTo>
                        <a:pt x="19113" y="22182"/>
                        <a:pt x="21013" y="24258"/>
                        <a:pt x="23515" y="24258"/>
                      </a:cubicBezTo>
                      <a:cubicBezTo>
                        <a:pt x="23615" y="24258"/>
                        <a:pt x="23716" y="24255"/>
                        <a:pt x="23818" y="24248"/>
                      </a:cubicBezTo>
                      <a:cubicBezTo>
                        <a:pt x="24281" y="24230"/>
                        <a:pt x="24691" y="23927"/>
                        <a:pt x="24816" y="23482"/>
                      </a:cubicBezTo>
                      <a:cubicBezTo>
                        <a:pt x="25012" y="22716"/>
                        <a:pt x="24175" y="22217"/>
                        <a:pt x="23462" y="21950"/>
                      </a:cubicBezTo>
                      <a:lnTo>
                        <a:pt x="19899" y="20596"/>
                      </a:lnTo>
                      <a:cubicBezTo>
                        <a:pt x="19668" y="20525"/>
                        <a:pt x="19543" y="20293"/>
                        <a:pt x="19596" y="20062"/>
                      </a:cubicBezTo>
                      <a:cubicBezTo>
                        <a:pt x="19632" y="19901"/>
                        <a:pt x="19774" y="19794"/>
                        <a:pt x="19935" y="19777"/>
                      </a:cubicBezTo>
                      <a:cubicBezTo>
                        <a:pt x="20097" y="19755"/>
                        <a:pt x="20261" y="19744"/>
                        <a:pt x="20424" y="19744"/>
                      </a:cubicBezTo>
                      <a:cubicBezTo>
                        <a:pt x="21064" y="19744"/>
                        <a:pt x="21700" y="19909"/>
                        <a:pt x="22268" y="20222"/>
                      </a:cubicBezTo>
                      <a:cubicBezTo>
                        <a:pt x="24235" y="21305"/>
                        <a:pt x="26468" y="22249"/>
                        <a:pt x="28746" y="22249"/>
                      </a:cubicBezTo>
                      <a:cubicBezTo>
                        <a:pt x="28902" y="22249"/>
                        <a:pt x="29059" y="22244"/>
                        <a:pt x="29216" y="22235"/>
                      </a:cubicBezTo>
                      <a:cubicBezTo>
                        <a:pt x="29661" y="22199"/>
                        <a:pt x="30178" y="22092"/>
                        <a:pt x="30338" y="21629"/>
                      </a:cubicBezTo>
                      <a:cubicBezTo>
                        <a:pt x="30427" y="21344"/>
                        <a:pt x="30356" y="21024"/>
                        <a:pt x="30142" y="20810"/>
                      </a:cubicBezTo>
                      <a:cubicBezTo>
                        <a:pt x="29804" y="20400"/>
                        <a:pt x="29287" y="20293"/>
                        <a:pt x="28788" y="20204"/>
                      </a:cubicBezTo>
                      <a:cubicBezTo>
                        <a:pt x="27648" y="19990"/>
                        <a:pt x="26490" y="19830"/>
                        <a:pt x="25333" y="19723"/>
                      </a:cubicBezTo>
                      <a:cubicBezTo>
                        <a:pt x="24584" y="19652"/>
                        <a:pt x="23622" y="19420"/>
                        <a:pt x="23533" y="18654"/>
                      </a:cubicBezTo>
                      <a:cubicBezTo>
                        <a:pt x="23991" y="18557"/>
                        <a:pt x="24449" y="18515"/>
                        <a:pt x="24906" y="18515"/>
                      </a:cubicBezTo>
                      <a:cubicBezTo>
                        <a:pt x="27659" y="18515"/>
                        <a:pt x="30404" y="20032"/>
                        <a:pt x="33213" y="20032"/>
                      </a:cubicBezTo>
                      <a:cubicBezTo>
                        <a:pt x="33601" y="20032"/>
                        <a:pt x="33991" y="20003"/>
                        <a:pt x="34382" y="19937"/>
                      </a:cubicBezTo>
                      <a:cubicBezTo>
                        <a:pt x="35077" y="19830"/>
                        <a:pt x="35665" y="19438"/>
                        <a:pt x="36039" y="18850"/>
                      </a:cubicBezTo>
                      <a:cubicBezTo>
                        <a:pt x="36199" y="18583"/>
                        <a:pt x="36342" y="18209"/>
                        <a:pt x="35968" y="17924"/>
                      </a:cubicBezTo>
                      <a:cubicBezTo>
                        <a:pt x="35790" y="17781"/>
                        <a:pt x="35576" y="17710"/>
                        <a:pt x="35344" y="17692"/>
                      </a:cubicBezTo>
                      <a:cubicBezTo>
                        <a:pt x="33157" y="17567"/>
                        <a:pt x="30970" y="17511"/>
                        <a:pt x="28771" y="17511"/>
                      </a:cubicBezTo>
                      <a:cubicBezTo>
                        <a:pt x="28463" y="17511"/>
                        <a:pt x="28154" y="17512"/>
                        <a:pt x="27844" y="17514"/>
                      </a:cubicBezTo>
                      <a:cubicBezTo>
                        <a:pt x="27506" y="17514"/>
                        <a:pt x="27132" y="17514"/>
                        <a:pt x="26847" y="17318"/>
                      </a:cubicBezTo>
                      <a:cubicBezTo>
                        <a:pt x="26669" y="17193"/>
                        <a:pt x="26562" y="16962"/>
                        <a:pt x="26597" y="16730"/>
                      </a:cubicBezTo>
                      <a:cubicBezTo>
                        <a:pt x="26633" y="16588"/>
                        <a:pt x="26722" y="16463"/>
                        <a:pt x="26865" y="16410"/>
                      </a:cubicBezTo>
                      <a:cubicBezTo>
                        <a:pt x="27488" y="16112"/>
                        <a:pt x="28169" y="15950"/>
                        <a:pt x="28851" y="15950"/>
                      </a:cubicBezTo>
                      <a:cubicBezTo>
                        <a:pt x="29026" y="15950"/>
                        <a:pt x="29202" y="15960"/>
                        <a:pt x="29376" y="15982"/>
                      </a:cubicBezTo>
                      <a:cubicBezTo>
                        <a:pt x="30840" y="16107"/>
                        <a:pt x="32310" y="16174"/>
                        <a:pt x="33779" y="16174"/>
                      </a:cubicBezTo>
                      <a:cubicBezTo>
                        <a:pt x="34617" y="16174"/>
                        <a:pt x="35454" y="16152"/>
                        <a:pt x="36288" y="16107"/>
                      </a:cubicBezTo>
                      <a:cubicBezTo>
                        <a:pt x="37909" y="16018"/>
                        <a:pt x="39602" y="15822"/>
                        <a:pt x="40973" y="14878"/>
                      </a:cubicBezTo>
                      <a:cubicBezTo>
                        <a:pt x="41294" y="14664"/>
                        <a:pt x="41472" y="14272"/>
                        <a:pt x="41401" y="13880"/>
                      </a:cubicBezTo>
                      <a:cubicBezTo>
                        <a:pt x="41277" y="13274"/>
                        <a:pt x="40650" y="13142"/>
                        <a:pt x="40067" y="13142"/>
                      </a:cubicBezTo>
                      <a:cubicBezTo>
                        <a:pt x="39982" y="13142"/>
                        <a:pt x="39897" y="13145"/>
                        <a:pt x="39816" y="13150"/>
                      </a:cubicBezTo>
                      <a:cubicBezTo>
                        <a:pt x="37197" y="13328"/>
                        <a:pt x="34578" y="13720"/>
                        <a:pt x="32013" y="14308"/>
                      </a:cubicBezTo>
                      <a:cubicBezTo>
                        <a:pt x="31954" y="14323"/>
                        <a:pt x="31895" y="14330"/>
                        <a:pt x="31837" y="14330"/>
                      </a:cubicBezTo>
                      <a:cubicBezTo>
                        <a:pt x="31558" y="14330"/>
                        <a:pt x="31297" y="14160"/>
                        <a:pt x="31193" y="13880"/>
                      </a:cubicBezTo>
                      <a:cubicBezTo>
                        <a:pt x="31087" y="13524"/>
                        <a:pt x="31389" y="13256"/>
                        <a:pt x="31674" y="13096"/>
                      </a:cubicBezTo>
                      <a:cubicBezTo>
                        <a:pt x="32761" y="12508"/>
                        <a:pt x="34062" y="12473"/>
                        <a:pt x="35309" y="12401"/>
                      </a:cubicBezTo>
                      <a:cubicBezTo>
                        <a:pt x="37535" y="12277"/>
                        <a:pt x="39762" y="11992"/>
                        <a:pt x="41953" y="11564"/>
                      </a:cubicBezTo>
                      <a:cubicBezTo>
                        <a:pt x="42612" y="11422"/>
                        <a:pt x="43289" y="11261"/>
                        <a:pt x="43770" y="10745"/>
                      </a:cubicBezTo>
                      <a:cubicBezTo>
                        <a:pt x="43966" y="10549"/>
                        <a:pt x="44055" y="10264"/>
                        <a:pt x="44020" y="9979"/>
                      </a:cubicBezTo>
                      <a:cubicBezTo>
                        <a:pt x="43934" y="9427"/>
                        <a:pt x="43392" y="9238"/>
                        <a:pt x="42812" y="9238"/>
                      </a:cubicBezTo>
                      <a:cubicBezTo>
                        <a:pt x="42550" y="9238"/>
                        <a:pt x="42281" y="9276"/>
                        <a:pt x="42042" y="9337"/>
                      </a:cubicBezTo>
                      <a:cubicBezTo>
                        <a:pt x="39798" y="9907"/>
                        <a:pt x="37607" y="10869"/>
                        <a:pt x="35291" y="10941"/>
                      </a:cubicBezTo>
                      <a:cubicBezTo>
                        <a:pt x="35166" y="10371"/>
                        <a:pt x="35879" y="10014"/>
                        <a:pt x="36449" y="9872"/>
                      </a:cubicBezTo>
                      <a:lnTo>
                        <a:pt x="43913" y="8126"/>
                      </a:lnTo>
                      <a:cubicBezTo>
                        <a:pt x="44412" y="8019"/>
                        <a:pt x="44910" y="7823"/>
                        <a:pt x="45356" y="7574"/>
                      </a:cubicBezTo>
                      <a:cubicBezTo>
                        <a:pt x="45904" y="7266"/>
                        <a:pt x="45662" y="6447"/>
                        <a:pt x="45057" y="6447"/>
                      </a:cubicBezTo>
                      <a:cubicBezTo>
                        <a:pt x="45032" y="6447"/>
                        <a:pt x="45007" y="6449"/>
                        <a:pt x="44982" y="6451"/>
                      </a:cubicBezTo>
                      <a:cubicBezTo>
                        <a:pt x="43325" y="6630"/>
                        <a:pt x="41704" y="7021"/>
                        <a:pt x="40136" y="7592"/>
                      </a:cubicBezTo>
                      <a:cubicBezTo>
                        <a:pt x="40012" y="6897"/>
                        <a:pt x="40849" y="6487"/>
                        <a:pt x="41526" y="6291"/>
                      </a:cubicBezTo>
                      <a:cubicBezTo>
                        <a:pt x="43503" y="5703"/>
                        <a:pt x="45391" y="4902"/>
                        <a:pt x="47173" y="3886"/>
                      </a:cubicBezTo>
                      <a:cubicBezTo>
                        <a:pt x="47565" y="3655"/>
                        <a:pt x="48010" y="3352"/>
                        <a:pt x="47957" y="2853"/>
                      </a:cubicBezTo>
                      <a:cubicBezTo>
                        <a:pt x="47921" y="2568"/>
                        <a:pt x="47743" y="2318"/>
                        <a:pt x="47476" y="2194"/>
                      </a:cubicBezTo>
                      <a:cubicBezTo>
                        <a:pt x="47276" y="2098"/>
                        <a:pt x="47074" y="2060"/>
                        <a:pt x="46872" y="2060"/>
                      </a:cubicBezTo>
                      <a:cubicBezTo>
                        <a:pt x="46549" y="2060"/>
                        <a:pt x="46225" y="2156"/>
                        <a:pt x="45908" y="2265"/>
                      </a:cubicBezTo>
                      <a:cubicBezTo>
                        <a:pt x="43770" y="2942"/>
                        <a:pt x="41757" y="4011"/>
                        <a:pt x="39994" y="5418"/>
                      </a:cubicBezTo>
                      <a:cubicBezTo>
                        <a:pt x="40243" y="3548"/>
                        <a:pt x="42434" y="2568"/>
                        <a:pt x="43200" y="840"/>
                      </a:cubicBezTo>
                      <a:cubicBezTo>
                        <a:pt x="43289" y="626"/>
                        <a:pt x="43361" y="395"/>
                        <a:pt x="43129" y="163"/>
                      </a:cubicBezTo>
                      <a:cubicBezTo>
                        <a:pt x="43011" y="56"/>
                        <a:pt x="42861" y="0"/>
                        <a:pt x="4270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7" name="Google Shape;3367;p9"/>
                <p:cNvSpPr/>
                <p:nvPr/>
              </p:nvSpPr>
              <p:spPr>
                <a:xfrm>
                  <a:off x="2387128" y="4800796"/>
                  <a:ext cx="29392" cy="22761"/>
                </a:xfrm>
                <a:custGeom>
                  <a:rect b="b" l="l" r="r" t="t"/>
                  <a:pathLst>
                    <a:path extrusionOk="0" h="429" w="554">
                      <a:moveTo>
                        <a:pt x="268" y="1"/>
                      </a:moveTo>
                      <a:cubicBezTo>
                        <a:pt x="1" y="1"/>
                        <a:pt x="19" y="428"/>
                        <a:pt x="286" y="428"/>
                      </a:cubicBezTo>
                      <a:cubicBezTo>
                        <a:pt x="553"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8" name="Google Shape;3368;p9"/>
                <p:cNvSpPr/>
                <p:nvPr/>
              </p:nvSpPr>
              <p:spPr>
                <a:xfrm>
                  <a:off x="2259692" y="4692195"/>
                  <a:ext cx="29286" cy="21646"/>
                </a:xfrm>
                <a:custGeom>
                  <a:rect b="b" l="l" r="r" t="t"/>
                  <a:pathLst>
                    <a:path extrusionOk="0" h="408" w="552">
                      <a:moveTo>
                        <a:pt x="225" y="0"/>
                      </a:moveTo>
                      <a:cubicBezTo>
                        <a:pt x="113" y="0"/>
                        <a:pt x="0" y="124"/>
                        <a:pt x="69" y="248"/>
                      </a:cubicBezTo>
                      <a:lnTo>
                        <a:pt x="105" y="302"/>
                      </a:lnTo>
                      <a:cubicBezTo>
                        <a:pt x="145" y="377"/>
                        <a:pt x="203" y="407"/>
                        <a:pt x="261" y="407"/>
                      </a:cubicBezTo>
                      <a:cubicBezTo>
                        <a:pt x="409" y="407"/>
                        <a:pt x="551" y="211"/>
                        <a:pt x="372" y="70"/>
                      </a:cubicBezTo>
                      <a:lnTo>
                        <a:pt x="319" y="35"/>
                      </a:lnTo>
                      <a:cubicBezTo>
                        <a:pt x="291" y="11"/>
                        <a:pt x="258" y="0"/>
                        <a:pt x="22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69" name="Google Shape;3369;p9"/>
                <p:cNvSpPr/>
                <p:nvPr/>
              </p:nvSpPr>
              <p:spPr>
                <a:xfrm>
                  <a:off x="2063922" y="4900061"/>
                  <a:ext cx="16129" cy="12309"/>
                </a:xfrm>
                <a:custGeom>
                  <a:rect b="b" l="l" r="r" t="t"/>
                  <a:pathLst>
                    <a:path extrusionOk="0" h="232" w="304">
                      <a:moveTo>
                        <a:pt x="161" y="0"/>
                      </a:moveTo>
                      <a:cubicBezTo>
                        <a:pt x="0" y="0"/>
                        <a:pt x="0" y="232"/>
                        <a:pt x="143" y="232"/>
                      </a:cubicBezTo>
                      <a:cubicBezTo>
                        <a:pt x="285" y="232"/>
                        <a:pt x="303" y="0"/>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0" name="Google Shape;3370;p9"/>
                <p:cNvSpPr/>
                <p:nvPr/>
              </p:nvSpPr>
              <p:spPr>
                <a:xfrm>
                  <a:off x="2134803" y="4983196"/>
                  <a:ext cx="35971" cy="29392"/>
                </a:xfrm>
                <a:custGeom>
                  <a:rect b="b" l="l" r="r" t="t"/>
                  <a:pathLst>
                    <a:path extrusionOk="0" h="554" w="678">
                      <a:moveTo>
                        <a:pt x="339" y="1"/>
                      </a:moveTo>
                      <a:cubicBezTo>
                        <a:pt x="0" y="37"/>
                        <a:pt x="0" y="518"/>
                        <a:pt x="339" y="553"/>
                      </a:cubicBezTo>
                      <a:cubicBezTo>
                        <a:pt x="677" y="518"/>
                        <a:pt x="677" y="37"/>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1" name="Google Shape;3371;p9"/>
                <p:cNvSpPr/>
                <p:nvPr/>
              </p:nvSpPr>
              <p:spPr>
                <a:xfrm>
                  <a:off x="1875846" y="5135143"/>
                  <a:ext cx="25573" cy="29392"/>
                </a:xfrm>
                <a:custGeom>
                  <a:rect b="b" l="l" r="r" t="t"/>
                  <a:pathLst>
                    <a:path extrusionOk="0" h="554" w="482">
                      <a:moveTo>
                        <a:pt x="248" y="0"/>
                      </a:moveTo>
                      <a:cubicBezTo>
                        <a:pt x="200" y="0"/>
                        <a:pt x="168" y="26"/>
                        <a:pt x="125" y="41"/>
                      </a:cubicBezTo>
                      <a:cubicBezTo>
                        <a:pt x="72" y="112"/>
                        <a:pt x="36" y="183"/>
                        <a:pt x="0" y="254"/>
                      </a:cubicBezTo>
                      <a:cubicBezTo>
                        <a:pt x="0" y="290"/>
                        <a:pt x="0" y="308"/>
                        <a:pt x="0" y="343"/>
                      </a:cubicBezTo>
                      <a:cubicBezTo>
                        <a:pt x="18" y="397"/>
                        <a:pt x="54" y="450"/>
                        <a:pt x="107" y="504"/>
                      </a:cubicBezTo>
                      <a:cubicBezTo>
                        <a:pt x="138" y="535"/>
                        <a:pt x="187" y="554"/>
                        <a:pt x="241" y="554"/>
                      </a:cubicBezTo>
                      <a:cubicBezTo>
                        <a:pt x="279" y="554"/>
                        <a:pt x="319" y="544"/>
                        <a:pt x="357" y="522"/>
                      </a:cubicBezTo>
                      <a:cubicBezTo>
                        <a:pt x="392" y="504"/>
                        <a:pt x="410" y="468"/>
                        <a:pt x="428" y="450"/>
                      </a:cubicBezTo>
                      <a:cubicBezTo>
                        <a:pt x="464" y="379"/>
                        <a:pt x="428" y="343"/>
                        <a:pt x="446" y="290"/>
                      </a:cubicBezTo>
                      <a:lnTo>
                        <a:pt x="446" y="290"/>
                      </a:lnTo>
                      <a:lnTo>
                        <a:pt x="481" y="308"/>
                      </a:lnTo>
                      <a:cubicBezTo>
                        <a:pt x="481" y="290"/>
                        <a:pt x="481" y="272"/>
                        <a:pt x="481" y="254"/>
                      </a:cubicBezTo>
                      <a:cubicBezTo>
                        <a:pt x="481" y="183"/>
                        <a:pt x="464" y="148"/>
                        <a:pt x="428" y="94"/>
                      </a:cubicBezTo>
                      <a:cubicBezTo>
                        <a:pt x="392" y="41"/>
                        <a:pt x="339" y="5"/>
                        <a:pt x="285" y="5"/>
                      </a:cubicBezTo>
                      <a:cubicBezTo>
                        <a:pt x="272" y="2"/>
                        <a:pt x="259" y="0"/>
                        <a:pt x="24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2" name="Google Shape;3372;p9"/>
                <p:cNvSpPr/>
                <p:nvPr/>
              </p:nvSpPr>
              <p:spPr>
                <a:xfrm>
                  <a:off x="1807777" y="5002137"/>
                  <a:ext cx="34114" cy="24618"/>
                </a:xfrm>
                <a:custGeom>
                  <a:rect b="b" l="l" r="r" t="t"/>
                  <a:pathLst>
                    <a:path extrusionOk="0" h="464" w="643">
                      <a:moveTo>
                        <a:pt x="286" y="0"/>
                      </a:moveTo>
                      <a:cubicBezTo>
                        <a:pt x="1" y="0"/>
                        <a:pt x="54" y="463"/>
                        <a:pt x="339" y="463"/>
                      </a:cubicBezTo>
                      <a:cubicBezTo>
                        <a:pt x="642" y="463"/>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3" name="Google Shape;3373;p9"/>
                <p:cNvSpPr/>
                <p:nvPr/>
              </p:nvSpPr>
              <p:spPr>
                <a:xfrm>
                  <a:off x="1701935" y="5224221"/>
                  <a:ext cx="34061" cy="24618"/>
                </a:xfrm>
                <a:custGeom>
                  <a:rect b="b" l="l" r="r" t="t"/>
                  <a:pathLst>
                    <a:path extrusionOk="0" h="464" w="642">
                      <a:moveTo>
                        <a:pt x="286" y="1"/>
                      </a:moveTo>
                      <a:cubicBezTo>
                        <a:pt x="1" y="1"/>
                        <a:pt x="54" y="464"/>
                        <a:pt x="357" y="464"/>
                      </a:cubicBezTo>
                      <a:cubicBezTo>
                        <a:pt x="642" y="464"/>
                        <a:pt x="588"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4" name="Google Shape;3374;p9"/>
                <p:cNvSpPr/>
                <p:nvPr/>
              </p:nvSpPr>
              <p:spPr>
                <a:xfrm>
                  <a:off x="1553330" y="5334839"/>
                  <a:ext cx="35547" cy="26050"/>
                </a:xfrm>
                <a:custGeom>
                  <a:rect b="b" l="l" r="r" t="t"/>
                  <a:pathLst>
                    <a:path extrusionOk="0" h="491" w="670">
                      <a:moveTo>
                        <a:pt x="343" y="1"/>
                      </a:moveTo>
                      <a:cubicBezTo>
                        <a:pt x="162" y="1"/>
                        <a:pt x="1" y="228"/>
                        <a:pt x="165" y="392"/>
                      </a:cubicBezTo>
                      <a:lnTo>
                        <a:pt x="183" y="410"/>
                      </a:lnTo>
                      <a:cubicBezTo>
                        <a:pt x="231" y="466"/>
                        <a:pt x="288" y="490"/>
                        <a:pt x="343" y="490"/>
                      </a:cubicBezTo>
                      <a:cubicBezTo>
                        <a:pt x="513" y="490"/>
                        <a:pt x="669" y="268"/>
                        <a:pt x="521" y="107"/>
                      </a:cubicBezTo>
                      <a:lnTo>
                        <a:pt x="503" y="71"/>
                      </a:lnTo>
                      <a:cubicBezTo>
                        <a:pt x="454" y="21"/>
                        <a:pt x="397" y="1"/>
                        <a:pt x="3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5" name="Google Shape;3375;p9"/>
                <p:cNvSpPr/>
                <p:nvPr/>
              </p:nvSpPr>
              <p:spPr>
                <a:xfrm>
                  <a:off x="2070554" y="5350861"/>
                  <a:ext cx="45415" cy="33159"/>
                </a:xfrm>
                <a:custGeom>
                  <a:rect b="b" l="l" r="r" t="t"/>
                  <a:pathLst>
                    <a:path extrusionOk="0" h="625" w="856">
                      <a:moveTo>
                        <a:pt x="392" y="1"/>
                      </a:moveTo>
                      <a:cubicBezTo>
                        <a:pt x="0" y="1"/>
                        <a:pt x="71" y="624"/>
                        <a:pt x="463" y="624"/>
                      </a:cubicBezTo>
                      <a:cubicBezTo>
                        <a:pt x="855" y="624"/>
                        <a:pt x="766"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6" name="Google Shape;3376;p9"/>
                <p:cNvSpPr/>
                <p:nvPr/>
              </p:nvSpPr>
              <p:spPr>
                <a:xfrm>
                  <a:off x="1911763" y="5383967"/>
                  <a:ext cx="20851" cy="15174"/>
                </a:xfrm>
                <a:custGeom>
                  <a:rect b="b" l="l" r="r" t="t"/>
                  <a:pathLst>
                    <a:path extrusionOk="0" h="286" w="393">
                      <a:moveTo>
                        <a:pt x="178" y="0"/>
                      </a:moveTo>
                      <a:cubicBezTo>
                        <a:pt x="0" y="0"/>
                        <a:pt x="18" y="285"/>
                        <a:pt x="196" y="285"/>
                      </a:cubicBezTo>
                      <a:cubicBezTo>
                        <a:pt x="392" y="285"/>
                        <a:pt x="374" y="0"/>
                        <a:pt x="17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7" name="Google Shape;3377;p9"/>
                <p:cNvSpPr/>
                <p:nvPr/>
              </p:nvSpPr>
              <p:spPr>
                <a:xfrm>
                  <a:off x="1630099" y="4920858"/>
                  <a:ext cx="44460" cy="31249"/>
                </a:xfrm>
                <a:custGeom>
                  <a:rect b="b" l="l" r="r" t="t"/>
                  <a:pathLst>
                    <a:path extrusionOk="0" h="589" w="838">
                      <a:moveTo>
                        <a:pt x="375" y="0"/>
                      </a:moveTo>
                      <a:cubicBezTo>
                        <a:pt x="1" y="0"/>
                        <a:pt x="54" y="588"/>
                        <a:pt x="446" y="588"/>
                      </a:cubicBezTo>
                      <a:cubicBezTo>
                        <a:pt x="838" y="588"/>
                        <a:pt x="767"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8" name="Google Shape;3378;p9"/>
                <p:cNvSpPr/>
                <p:nvPr/>
              </p:nvSpPr>
              <p:spPr>
                <a:xfrm>
                  <a:off x="1548237" y="5150741"/>
                  <a:ext cx="24830" cy="19312"/>
                </a:xfrm>
                <a:custGeom>
                  <a:rect b="b" l="l" r="r" t="t"/>
                  <a:pathLst>
                    <a:path extrusionOk="0" h="364" w="468">
                      <a:moveTo>
                        <a:pt x="223" y="0"/>
                      </a:moveTo>
                      <a:cubicBezTo>
                        <a:pt x="104" y="0"/>
                        <a:pt x="1" y="150"/>
                        <a:pt x="118" y="281"/>
                      </a:cubicBezTo>
                      <a:lnTo>
                        <a:pt x="154" y="317"/>
                      </a:lnTo>
                      <a:cubicBezTo>
                        <a:pt x="183" y="350"/>
                        <a:pt x="217" y="364"/>
                        <a:pt x="250" y="364"/>
                      </a:cubicBezTo>
                      <a:cubicBezTo>
                        <a:pt x="361" y="364"/>
                        <a:pt x="468" y="212"/>
                        <a:pt x="386" y="103"/>
                      </a:cubicBezTo>
                      <a:lnTo>
                        <a:pt x="350" y="67"/>
                      </a:lnTo>
                      <a:cubicBezTo>
                        <a:pt x="312" y="20"/>
                        <a:pt x="267" y="0"/>
                        <a:pt x="22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9" name="Google Shape;3379;p9"/>
                <p:cNvSpPr/>
                <p:nvPr/>
              </p:nvSpPr>
              <p:spPr>
                <a:xfrm>
                  <a:off x="1324826" y="5435005"/>
                  <a:ext cx="31249" cy="23663"/>
                </a:xfrm>
                <a:custGeom>
                  <a:rect b="b" l="l" r="r" t="t"/>
                  <a:pathLst>
                    <a:path extrusionOk="0" h="446" w="589">
                      <a:moveTo>
                        <a:pt x="286" y="0"/>
                      </a:moveTo>
                      <a:cubicBezTo>
                        <a:pt x="1" y="0"/>
                        <a:pt x="36" y="446"/>
                        <a:pt x="321" y="446"/>
                      </a:cubicBezTo>
                      <a:cubicBezTo>
                        <a:pt x="588"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0" name="Google Shape;3380;p9"/>
                <p:cNvSpPr/>
                <p:nvPr/>
              </p:nvSpPr>
              <p:spPr>
                <a:xfrm>
                  <a:off x="1836161" y="5599419"/>
                  <a:ext cx="31249" cy="23716"/>
                </a:xfrm>
                <a:custGeom>
                  <a:rect b="b" l="l" r="r" t="t"/>
                  <a:pathLst>
                    <a:path extrusionOk="0" h="447" w="589">
                      <a:moveTo>
                        <a:pt x="285" y="1"/>
                      </a:moveTo>
                      <a:cubicBezTo>
                        <a:pt x="0" y="1"/>
                        <a:pt x="36" y="446"/>
                        <a:pt x="321" y="446"/>
                      </a:cubicBezTo>
                      <a:cubicBezTo>
                        <a:pt x="588"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1" name="Google Shape;3381;p9"/>
                <p:cNvSpPr/>
                <p:nvPr/>
              </p:nvSpPr>
              <p:spPr>
                <a:xfrm>
                  <a:off x="1666017" y="5549336"/>
                  <a:ext cx="32204" cy="24405"/>
                </a:xfrm>
                <a:custGeom>
                  <a:rect b="b" l="l" r="r" t="t"/>
                  <a:pathLst>
                    <a:path extrusionOk="0" h="460" w="607">
                      <a:moveTo>
                        <a:pt x="323" y="1"/>
                      </a:moveTo>
                      <a:cubicBezTo>
                        <a:pt x="210" y="1"/>
                        <a:pt x="90" y="63"/>
                        <a:pt x="54" y="179"/>
                      </a:cubicBezTo>
                      <a:lnTo>
                        <a:pt x="36" y="232"/>
                      </a:lnTo>
                      <a:cubicBezTo>
                        <a:pt x="1" y="384"/>
                        <a:pt x="152" y="459"/>
                        <a:pt x="303" y="459"/>
                      </a:cubicBezTo>
                      <a:cubicBezTo>
                        <a:pt x="455" y="459"/>
                        <a:pt x="606" y="384"/>
                        <a:pt x="571" y="232"/>
                      </a:cubicBezTo>
                      <a:lnTo>
                        <a:pt x="553" y="232"/>
                      </a:lnTo>
                      <a:lnTo>
                        <a:pt x="553" y="197"/>
                      </a:lnTo>
                      <a:cubicBezTo>
                        <a:pt x="544" y="63"/>
                        <a:pt x="437" y="1"/>
                        <a:pt x="32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2" name="Google Shape;3382;p9"/>
                <p:cNvSpPr/>
                <p:nvPr/>
              </p:nvSpPr>
              <p:spPr>
                <a:xfrm>
                  <a:off x="1196276" y="5523817"/>
                  <a:ext cx="46370" cy="35016"/>
                </a:xfrm>
                <a:custGeom>
                  <a:rect b="b" l="l" r="r" t="t"/>
                  <a:pathLst>
                    <a:path extrusionOk="0" h="660" w="874">
                      <a:moveTo>
                        <a:pt x="446" y="1"/>
                      </a:moveTo>
                      <a:cubicBezTo>
                        <a:pt x="19" y="1"/>
                        <a:pt x="1" y="660"/>
                        <a:pt x="428" y="660"/>
                      </a:cubicBezTo>
                      <a:cubicBezTo>
                        <a:pt x="856" y="660"/>
                        <a:pt x="874"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3" name="Google Shape;3383;p9"/>
                <p:cNvSpPr/>
                <p:nvPr/>
              </p:nvSpPr>
              <p:spPr>
                <a:xfrm>
                  <a:off x="1041518" y="5603239"/>
                  <a:ext cx="30082" cy="27429"/>
                </a:xfrm>
                <a:custGeom>
                  <a:rect b="b" l="l" r="r" t="t"/>
                  <a:pathLst>
                    <a:path extrusionOk="0" h="517" w="567">
                      <a:moveTo>
                        <a:pt x="299" y="0"/>
                      </a:moveTo>
                      <a:cubicBezTo>
                        <a:pt x="284" y="0"/>
                        <a:pt x="269" y="2"/>
                        <a:pt x="254" y="5"/>
                      </a:cubicBezTo>
                      <a:lnTo>
                        <a:pt x="254" y="5"/>
                      </a:lnTo>
                      <a:cubicBezTo>
                        <a:pt x="247" y="5"/>
                        <a:pt x="239" y="7"/>
                        <a:pt x="229" y="11"/>
                      </a:cubicBezTo>
                      <a:lnTo>
                        <a:pt x="229" y="11"/>
                      </a:lnTo>
                      <a:cubicBezTo>
                        <a:pt x="211" y="16"/>
                        <a:pt x="193" y="23"/>
                        <a:pt x="175" y="32"/>
                      </a:cubicBezTo>
                      <a:lnTo>
                        <a:pt x="175" y="32"/>
                      </a:lnTo>
                      <a:cubicBezTo>
                        <a:pt x="156" y="38"/>
                        <a:pt x="139" y="45"/>
                        <a:pt x="127" y="61"/>
                      </a:cubicBezTo>
                      <a:lnTo>
                        <a:pt x="127" y="61"/>
                      </a:lnTo>
                      <a:cubicBezTo>
                        <a:pt x="51" y="117"/>
                        <a:pt x="0" y="206"/>
                        <a:pt x="32" y="302"/>
                      </a:cubicBezTo>
                      <a:lnTo>
                        <a:pt x="32" y="302"/>
                      </a:lnTo>
                      <a:cubicBezTo>
                        <a:pt x="45" y="407"/>
                        <a:pt x="141" y="501"/>
                        <a:pt x="264" y="517"/>
                      </a:cubicBezTo>
                      <a:lnTo>
                        <a:pt x="513" y="339"/>
                      </a:lnTo>
                      <a:cubicBezTo>
                        <a:pt x="566" y="178"/>
                        <a:pt x="459" y="18"/>
                        <a:pt x="29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4" name="Google Shape;3384;p9"/>
                <p:cNvSpPr/>
                <p:nvPr/>
              </p:nvSpPr>
              <p:spPr>
                <a:xfrm>
                  <a:off x="1116907" y="5199604"/>
                  <a:ext cx="37828" cy="28437"/>
                </a:xfrm>
                <a:custGeom>
                  <a:rect b="b" l="l" r="r" t="t"/>
                  <a:pathLst>
                    <a:path extrusionOk="0" h="536" w="713">
                      <a:moveTo>
                        <a:pt x="374" y="1"/>
                      </a:moveTo>
                      <a:cubicBezTo>
                        <a:pt x="368" y="1"/>
                        <a:pt x="363" y="1"/>
                        <a:pt x="357" y="1"/>
                      </a:cubicBezTo>
                      <a:cubicBezTo>
                        <a:pt x="0" y="1"/>
                        <a:pt x="0" y="536"/>
                        <a:pt x="357" y="536"/>
                      </a:cubicBezTo>
                      <a:cubicBezTo>
                        <a:pt x="707" y="518"/>
                        <a:pt x="713" y="1"/>
                        <a:pt x="3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5" name="Google Shape;3385;p9"/>
                <p:cNvSpPr/>
                <p:nvPr/>
              </p:nvSpPr>
              <p:spPr>
                <a:xfrm>
                  <a:off x="995042" y="5435164"/>
                  <a:ext cx="32310" cy="24193"/>
                </a:xfrm>
                <a:custGeom>
                  <a:rect b="b" l="l" r="r" t="t"/>
                  <a:pathLst>
                    <a:path extrusionOk="0" h="456" w="609">
                      <a:moveTo>
                        <a:pt x="327" y="1"/>
                      </a:moveTo>
                      <a:cubicBezTo>
                        <a:pt x="302" y="1"/>
                        <a:pt x="275" y="5"/>
                        <a:pt x="249" y="15"/>
                      </a:cubicBezTo>
                      <a:lnTo>
                        <a:pt x="195" y="51"/>
                      </a:lnTo>
                      <a:cubicBezTo>
                        <a:pt x="0" y="204"/>
                        <a:pt x="154" y="455"/>
                        <a:pt x="341" y="455"/>
                      </a:cubicBezTo>
                      <a:cubicBezTo>
                        <a:pt x="393" y="455"/>
                        <a:pt x="448" y="436"/>
                        <a:pt x="498" y="389"/>
                      </a:cubicBezTo>
                      <a:lnTo>
                        <a:pt x="516" y="336"/>
                      </a:lnTo>
                      <a:cubicBezTo>
                        <a:pt x="608" y="182"/>
                        <a:pt x="488" y="1"/>
                        <a:pt x="3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6" name="Google Shape;3386;p9"/>
                <p:cNvSpPr/>
                <p:nvPr/>
              </p:nvSpPr>
              <p:spPr>
                <a:xfrm>
                  <a:off x="736032" y="5546524"/>
                  <a:ext cx="27429" cy="29339"/>
                </a:xfrm>
                <a:custGeom>
                  <a:rect b="b" l="l" r="r" t="t"/>
                  <a:pathLst>
                    <a:path extrusionOk="0" h="553" w="517">
                      <a:moveTo>
                        <a:pt x="250" y="0"/>
                      </a:moveTo>
                      <a:cubicBezTo>
                        <a:pt x="161" y="143"/>
                        <a:pt x="89" y="285"/>
                        <a:pt x="0" y="410"/>
                      </a:cubicBezTo>
                      <a:cubicBezTo>
                        <a:pt x="40" y="481"/>
                        <a:pt x="102" y="510"/>
                        <a:pt x="168" y="510"/>
                      </a:cubicBezTo>
                      <a:cubicBezTo>
                        <a:pt x="193" y="510"/>
                        <a:pt x="219" y="506"/>
                        <a:pt x="244" y="498"/>
                      </a:cubicBezTo>
                      <a:lnTo>
                        <a:pt x="244" y="498"/>
                      </a:lnTo>
                      <a:cubicBezTo>
                        <a:pt x="241" y="534"/>
                        <a:pt x="255" y="552"/>
                        <a:pt x="286" y="552"/>
                      </a:cubicBezTo>
                      <a:cubicBezTo>
                        <a:pt x="303" y="552"/>
                        <a:pt x="327" y="546"/>
                        <a:pt x="357" y="535"/>
                      </a:cubicBezTo>
                      <a:cubicBezTo>
                        <a:pt x="374" y="517"/>
                        <a:pt x="410" y="499"/>
                        <a:pt x="446" y="481"/>
                      </a:cubicBezTo>
                      <a:cubicBezTo>
                        <a:pt x="481" y="428"/>
                        <a:pt x="517" y="357"/>
                        <a:pt x="517" y="285"/>
                      </a:cubicBezTo>
                      <a:cubicBezTo>
                        <a:pt x="517" y="242"/>
                        <a:pt x="508" y="201"/>
                        <a:pt x="492" y="164"/>
                      </a:cubicBezTo>
                      <a:lnTo>
                        <a:pt x="492" y="164"/>
                      </a:lnTo>
                      <a:cubicBezTo>
                        <a:pt x="484" y="138"/>
                        <a:pt x="469" y="113"/>
                        <a:pt x="446" y="89"/>
                      </a:cubicBezTo>
                      <a:lnTo>
                        <a:pt x="446" y="89"/>
                      </a:lnTo>
                      <a:cubicBezTo>
                        <a:pt x="445" y="90"/>
                        <a:pt x="445" y="91"/>
                        <a:pt x="445" y="91"/>
                      </a:cubicBezTo>
                      <a:lnTo>
                        <a:pt x="445" y="91"/>
                      </a:lnTo>
                      <a:cubicBezTo>
                        <a:pt x="395" y="35"/>
                        <a:pt x="325" y="0"/>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7" name="Google Shape;3387;p9"/>
                <p:cNvSpPr/>
                <p:nvPr/>
              </p:nvSpPr>
              <p:spPr>
                <a:xfrm>
                  <a:off x="822033" y="5650457"/>
                  <a:ext cx="32204" cy="23716"/>
                </a:xfrm>
                <a:custGeom>
                  <a:rect b="b" l="l" r="r" t="t"/>
                  <a:pathLst>
                    <a:path extrusionOk="0" h="447" w="607">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8" name="Google Shape;3388;p9"/>
                <p:cNvSpPr/>
                <p:nvPr/>
              </p:nvSpPr>
              <p:spPr>
                <a:xfrm>
                  <a:off x="898590" y="5218544"/>
                  <a:ext cx="45415" cy="32204"/>
                </a:xfrm>
                <a:custGeom>
                  <a:rect b="b" l="l" r="r" t="t"/>
                  <a:pathLst>
                    <a:path extrusionOk="0" h="607" w="856">
                      <a:moveTo>
                        <a:pt x="392" y="1"/>
                      </a:moveTo>
                      <a:cubicBezTo>
                        <a:pt x="0" y="1"/>
                        <a:pt x="72" y="606"/>
                        <a:pt x="464"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9" name="Google Shape;3389;p9"/>
                <p:cNvSpPr/>
                <p:nvPr/>
              </p:nvSpPr>
              <p:spPr>
                <a:xfrm>
                  <a:off x="524294" y="5558780"/>
                  <a:ext cx="35971" cy="26528"/>
                </a:xfrm>
                <a:custGeom>
                  <a:rect b="b" l="l" r="r" t="t"/>
                  <a:pathLst>
                    <a:path extrusionOk="0" h="500" w="678">
                      <a:moveTo>
                        <a:pt x="339" y="1"/>
                      </a:moveTo>
                      <a:cubicBezTo>
                        <a:pt x="19" y="1"/>
                        <a:pt x="1" y="500"/>
                        <a:pt x="304" y="500"/>
                      </a:cubicBezTo>
                      <a:cubicBezTo>
                        <a:pt x="624" y="500"/>
                        <a:pt x="678"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0" name="Google Shape;3390;p9"/>
                <p:cNvSpPr/>
                <p:nvPr/>
              </p:nvSpPr>
              <p:spPr>
                <a:xfrm>
                  <a:off x="664197" y="5211010"/>
                  <a:ext cx="39738" cy="30294"/>
                </a:xfrm>
                <a:custGeom>
                  <a:rect b="b" l="l" r="r" t="t"/>
                  <a:pathLst>
                    <a:path extrusionOk="0" h="571" w="749">
                      <a:moveTo>
                        <a:pt x="375" y="0"/>
                      </a:moveTo>
                      <a:cubicBezTo>
                        <a:pt x="0" y="0"/>
                        <a:pt x="36" y="570"/>
                        <a:pt x="392" y="570"/>
                      </a:cubicBezTo>
                      <a:cubicBezTo>
                        <a:pt x="749" y="570"/>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1" name="Google Shape;3391;p9"/>
                <p:cNvSpPr/>
                <p:nvPr/>
              </p:nvSpPr>
              <p:spPr>
                <a:xfrm>
                  <a:off x="1372522" y="5023570"/>
                  <a:ext cx="42285" cy="30241"/>
                </a:xfrm>
                <a:custGeom>
                  <a:rect b="b" l="l" r="r" t="t"/>
                  <a:pathLst>
                    <a:path extrusionOk="0" h="570" w="797">
                      <a:moveTo>
                        <a:pt x="391" y="0"/>
                      </a:moveTo>
                      <a:cubicBezTo>
                        <a:pt x="331" y="0"/>
                        <a:pt x="268" y="23"/>
                        <a:pt x="206" y="77"/>
                      </a:cubicBezTo>
                      <a:lnTo>
                        <a:pt x="135" y="166"/>
                      </a:lnTo>
                      <a:cubicBezTo>
                        <a:pt x="1" y="330"/>
                        <a:pt x="166" y="570"/>
                        <a:pt x="360" y="570"/>
                      </a:cubicBezTo>
                      <a:cubicBezTo>
                        <a:pt x="397" y="570"/>
                        <a:pt x="436" y="561"/>
                        <a:pt x="473" y="540"/>
                      </a:cubicBezTo>
                      <a:lnTo>
                        <a:pt x="527" y="505"/>
                      </a:lnTo>
                      <a:cubicBezTo>
                        <a:pt x="796" y="349"/>
                        <a:pt x="625" y="0"/>
                        <a:pt x="3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3392" name="Google Shape;3392;p9"/>
            <p:cNvSpPr/>
            <p:nvPr/>
          </p:nvSpPr>
          <p:spPr>
            <a:xfrm>
              <a:off x="-569204" y="4639194"/>
              <a:ext cx="40693" cy="30294"/>
            </a:xfrm>
            <a:custGeom>
              <a:rect b="b" l="l" r="r" t="t"/>
              <a:pathLst>
                <a:path extrusionOk="0" h="571" w="767">
                  <a:moveTo>
                    <a:pt x="375" y="0"/>
                  </a:moveTo>
                  <a:cubicBezTo>
                    <a:pt x="1" y="0"/>
                    <a:pt x="36" y="571"/>
                    <a:pt x="393" y="571"/>
                  </a:cubicBezTo>
                  <a:cubicBezTo>
                    <a:pt x="767" y="571"/>
                    <a:pt x="731" y="0"/>
                    <a:pt x="37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3" name="Google Shape;3393;p9"/>
            <p:cNvSpPr/>
            <p:nvPr/>
          </p:nvSpPr>
          <p:spPr>
            <a:xfrm>
              <a:off x="-312104" y="4367928"/>
              <a:ext cx="40693" cy="30294"/>
            </a:xfrm>
            <a:custGeom>
              <a:rect b="b" l="l" r="r" t="t"/>
              <a:pathLst>
                <a:path extrusionOk="0" h="571" w="767">
                  <a:moveTo>
                    <a:pt x="374" y="1"/>
                  </a:moveTo>
                  <a:cubicBezTo>
                    <a:pt x="0" y="1"/>
                    <a:pt x="36" y="571"/>
                    <a:pt x="392" y="571"/>
                  </a:cubicBezTo>
                  <a:cubicBezTo>
                    <a:pt x="766" y="571"/>
                    <a:pt x="731"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94" name="Google Shape;3394;p9"/>
            <p:cNvGrpSpPr/>
            <p:nvPr/>
          </p:nvGrpSpPr>
          <p:grpSpPr>
            <a:xfrm>
              <a:off x="-1105050" y="2496606"/>
              <a:ext cx="1645501" cy="2442281"/>
              <a:chOff x="-1105050" y="2496606"/>
              <a:chExt cx="1645501" cy="2442281"/>
            </a:xfrm>
          </p:grpSpPr>
          <p:sp>
            <p:nvSpPr>
              <p:cNvPr id="3395" name="Google Shape;3395;p9"/>
              <p:cNvSpPr/>
              <p:nvPr/>
            </p:nvSpPr>
            <p:spPr>
              <a:xfrm>
                <a:off x="-1105050" y="2496606"/>
                <a:ext cx="1645501" cy="2442281"/>
              </a:xfrm>
              <a:custGeom>
                <a:rect b="b" l="l" r="r" t="t"/>
                <a:pathLst>
                  <a:path extrusionOk="0" h="46033" w="31015">
                    <a:moveTo>
                      <a:pt x="28593" y="1"/>
                    </a:moveTo>
                    <a:cubicBezTo>
                      <a:pt x="28176" y="1"/>
                      <a:pt x="27868" y="362"/>
                      <a:pt x="27630" y="695"/>
                    </a:cubicBezTo>
                    <a:cubicBezTo>
                      <a:pt x="26419" y="2352"/>
                      <a:pt x="25403" y="4133"/>
                      <a:pt x="24602" y="6039"/>
                    </a:cubicBezTo>
                    <a:cubicBezTo>
                      <a:pt x="24363" y="6612"/>
                      <a:pt x="23925" y="7299"/>
                      <a:pt x="23364" y="7299"/>
                    </a:cubicBezTo>
                    <a:cubicBezTo>
                      <a:pt x="23297" y="7299"/>
                      <a:pt x="23229" y="7290"/>
                      <a:pt x="23159" y="7269"/>
                    </a:cubicBezTo>
                    <a:cubicBezTo>
                      <a:pt x="23889" y="5772"/>
                      <a:pt x="24459" y="4205"/>
                      <a:pt x="24833" y="2583"/>
                    </a:cubicBezTo>
                    <a:cubicBezTo>
                      <a:pt x="24928" y="2143"/>
                      <a:pt x="24586" y="1830"/>
                      <a:pt x="24232" y="1830"/>
                    </a:cubicBezTo>
                    <a:cubicBezTo>
                      <a:pt x="24056" y="1830"/>
                      <a:pt x="23877" y="1907"/>
                      <a:pt x="23747" y="2085"/>
                    </a:cubicBezTo>
                    <a:cubicBezTo>
                      <a:pt x="23461" y="2494"/>
                      <a:pt x="23212" y="2958"/>
                      <a:pt x="23052" y="3456"/>
                    </a:cubicBezTo>
                    <a:lnTo>
                      <a:pt x="20451" y="10671"/>
                    </a:lnTo>
                    <a:cubicBezTo>
                      <a:pt x="20277" y="11161"/>
                      <a:pt x="19922" y="11734"/>
                      <a:pt x="19458" y="11734"/>
                    </a:cubicBezTo>
                    <a:cubicBezTo>
                      <a:pt x="19399" y="11734"/>
                      <a:pt x="19338" y="11725"/>
                      <a:pt x="19275" y="11704"/>
                    </a:cubicBezTo>
                    <a:cubicBezTo>
                      <a:pt x="19596" y="9406"/>
                      <a:pt x="20807" y="7340"/>
                      <a:pt x="21627" y="5167"/>
                    </a:cubicBezTo>
                    <a:cubicBezTo>
                      <a:pt x="21912" y="4436"/>
                      <a:pt x="22001" y="3349"/>
                      <a:pt x="21217" y="3136"/>
                    </a:cubicBezTo>
                    <a:cubicBezTo>
                      <a:pt x="21147" y="3117"/>
                      <a:pt x="21074" y="3108"/>
                      <a:pt x="21001" y="3108"/>
                    </a:cubicBezTo>
                    <a:cubicBezTo>
                      <a:pt x="20795" y="3108"/>
                      <a:pt x="20586" y="3178"/>
                      <a:pt x="20415" y="3296"/>
                    </a:cubicBezTo>
                    <a:cubicBezTo>
                      <a:pt x="19863" y="3706"/>
                      <a:pt x="19631" y="4383"/>
                      <a:pt x="19418" y="5006"/>
                    </a:cubicBezTo>
                    <a:cubicBezTo>
                      <a:pt x="18723" y="7144"/>
                      <a:pt x="18188" y="9317"/>
                      <a:pt x="17814" y="11526"/>
                    </a:cubicBezTo>
                    <a:cubicBezTo>
                      <a:pt x="17601" y="12755"/>
                      <a:pt x="17422" y="14038"/>
                      <a:pt x="16710" y="15054"/>
                    </a:cubicBezTo>
                    <a:cubicBezTo>
                      <a:pt x="16553" y="15267"/>
                      <a:pt x="16340" y="15492"/>
                      <a:pt x="16079" y="15492"/>
                    </a:cubicBezTo>
                    <a:cubicBezTo>
                      <a:pt x="16013" y="15492"/>
                      <a:pt x="15944" y="15478"/>
                      <a:pt x="15873" y="15445"/>
                    </a:cubicBezTo>
                    <a:cubicBezTo>
                      <a:pt x="15552" y="15285"/>
                      <a:pt x="15409" y="14911"/>
                      <a:pt x="15534" y="14573"/>
                    </a:cubicBezTo>
                    <a:cubicBezTo>
                      <a:pt x="16425" y="12096"/>
                      <a:pt x="17120" y="9549"/>
                      <a:pt x="17583" y="6966"/>
                    </a:cubicBezTo>
                    <a:cubicBezTo>
                      <a:pt x="17690" y="6342"/>
                      <a:pt x="17707" y="5523"/>
                      <a:pt x="17048" y="5309"/>
                    </a:cubicBezTo>
                    <a:cubicBezTo>
                      <a:pt x="16954" y="5283"/>
                      <a:pt x="16861" y="5271"/>
                      <a:pt x="16768" y="5271"/>
                    </a:cubicBezTo>
                    <a:cubicBezTo>
                      <a:pt x="16476" y="5271"/>
                      <a:pt x="16200" y="5395"/>
                      <a:pt x="15997" y="5612"/>
                    </a:cubicBezTo>
                    <a:cubicBezTo>
                      <a:pt x="14911" y="6877"/>
                      <a:pt x="14537" y="8533"/>
                      <a:pt x="14251" y="10137"/>
                    </a:cubicBezTo>
                    <a:cubicBezTo>
                      <a:pt x="13877" y="12399"/>
                      <a:pt x="13646" y="14697"/>
                      <a:pt x="13592" y="17013"/>
                    </a:cubicBezTo>
                    <a:cubicBezTo>
                      <a:pt x="13592" y="17868"/>
                      <a:pt x="13343" y="18723"/>
                      <a:pt x="12880" y="19454"/>
                    </a:cubicBezTo>
                    <a:cubicBezTo>
                      <a:pt x="12809" y="19578"/>
                      <a:pt x="12666" y="19667"/>
                      <a:pt x="12523" y="19685"/>
                    </a:cubicBezTo>
                    <a:cubicBezTo>
                      <a:pt x="12292" y="19685"/>
                      <a:pt x="12078" y="19561"/>
                      <a:pt x="11971" y="19365"/>
                    </a:cubicBezTo>
                    <a:cubicBezTo>
                      <a:pt x="11793" y="19062"/>
                      <a:pt x="11829" y="18688"/>
                      <a:pt x="11882" y="18349"/>
                    </a:cubicBezTo>
                    <a:cubicBezTo>
                      <a:pt x="12185" y="15873"/>
                      <a:pt x="12417" y="13379"/>
                      <a:pt x="12541" y="10867"/>
                    </a:cubicBezTo>
                    <a:cubicBezTo>
                      <a:pt x="12559" y="10653"/>
                      <a:pt x="12523" y="10440"/>
                      <a:pt x="12399" y="10244"/>
                    </a:cubicBezTo>
                    <a:cubicBezTo>
                      <a:pt x="12264" y="10022"/>
                      <a:pt x="12092" y="9946"/>
                      <a:pt x="11918" y="9946"/>
                    </a:cubicBezTo>
                    <a:cubicBezTo>
                      <a:pt x="11770" y="9946"/>
                      <a:pt x="11621" y="10000"/>
                      <a:pt x="11490" y="10065"/>
                    </a:cubicBezTo>
                    <a:cubicBezTo>
                      <a:pt x="10867" y="10351"/>
                      <a:pt x="10404" y="10903"/>
                      <a:pt x="10225" y="11580"/>
                    </a:cubicBezTo>
                    <a:cubicBezTo>
                      <a:pt x="9174" y="15178"/>
                      <a:pt x="11437" y="19026"/>
                      <a:pt x="10261" y="22500"/>
                    </a:cubicBezTo>
                    <a:cubicBezTo>
                      <a:pt x="9513" y="22340"/>
                      <a:pt x="9388" y="21360"/>
                      <a:pt x="9406" y="20594"/>
                    </a:cubicBezTo>
                    <a:cubicBezTo>
                      <a:pt x="9442" y="19436"/>
                      <a:pt x="9406" y="18278"/>
                      <a:pt x="9335" y="17120"/>
                    </a:cubicBezTo>
                    <a:cubicBezTo>
                      <a:pt x="9299" y="16603"/>
                      <a:pt x="9246" y="16069"/>
                      <a:pt x="8889" y="15695"/>
                    </a:cubicBezTo>
                    <a:cubicBezTo>
                      <a:pt x="8706" y="15496"/>
                      <a:pt x="8470" y="15402"/>
                      <a:pt x="8226" y="15402"/>
                    </a:cubicBezTo>
                    <a:cubicBezTo>
                      <a:pt x="8186" y="15402"/>
                      <a:pt x="8146" y="15405"/>
                      <a:pt x="8106" y="15410"/>
                    </a:cubicBezTo>
                    <a:cubicBezTo>
                      <a:pt x="7607" y="15517"/>
                      <a:pt x="7446" y="16015"/>
                      <a:pt x="7357" y="16461"/>
                    </a:cubicBezTo>
                    <a:cubicBezTo>
                      <a:pt x="6930" y="18866"/>
                      <a:pt x="7660" y="21378"/>
                      <a:pt x="8551" y="23604"/>
                    </a:cubicBezTo>
                    <a:cubicBezTo>
                      <a:pt x="8872" y="24335"/>
                      <a:pt x="8943" y="25172"/>
                      <a:pt x="8729" y="25956"/>
                    </a:cubicBezTo>
                    <a:cubicBezTo>
                      <a:pt x="8693" y="26098"/>
                      <a:pt x="8622" y="26259"/>
                      <a:pt x="8426" y="26277"/>
                    </a:cubicBezTo>
                    <a:cubicBezTo>
                      <a:pt x="8414" y="26277"/>
                      <a:pt x="8401" y="26278"/>
                      <a:pt x="8389" y="26278"/>
                    </a:cubicBezTo>
                    <a:cubicBezTo>
                      <a:pt x="8156" y="26278"/>
                      <a:pt x="7960" y="26122"/>
                      <a:pt x="7910" y="25902"/>
                    </a:cubicBezTo>
                    <a:lnTo>
                      <a:pt x="6983" y="22197"/>
                    </a:lnTo>
                    <a:cubicBezTo>
                      <a:pt x="6815" y="21523"/>
                      <a:pt x="6439" y="20674"/>
                      <a:pt x="5736" y="20674"/>
                    </a:cubicBezTo>
                    <a:cubicBezTo>
                      <a:pt x="5696" y="20674"/>
                      <a:pt x="5654" y="20677"/>
                      <a:pt x="5612" y="20683"/>
                    </a:cubicBezTo>
                    <a:cubicBezTo>
                      <a:pt x="5166" y="20772"/>
                      <a:pt x="4810" y="21128"/>
                      <a:pt x="4739" y="21591"/>
                    </a:cubicBezTo>
                    <a:cubicBezTo>
                      <a:pt x="4275" y="24210"/>
                      <a:pt x="6217" y="26401"/>
                      <a:pt x="6859" y="28895"/>
                    </a:cubicBezTo>
                    <a:cubicBezTo>
                      <a:pt x="6983" y="29394"/>
                      <a:pt x="6894" y="30142"/>
                      <a:pt x="6360" y="30160"/>
                    </a:cubicBezTo>
                    <a:lnTo>
                      <a:pt x="4293" y="25243"/>
                    </a:lnTo>
                    <a:cubicBezTo>
                      <a:pt x="4222" y="25065"/>
                      <a:pt x="4133" y="24869"/>
                      <a:pt x="3919" y="24869"/>
                    </a:cubicBezTo>
                    <a:cubicBezTo>
                      <a:pt x="3759" y="24887"/>
                      <a:pt x="3616" y="24976"/>
                      <a:pt x="3545" y="25119"/>
                    </a:cubicBezTo>
                    <a:cubicBezTo>
                      <a:pt x="3082" y="25956"/>
                      <a:pt x="3314" y="26953"/>
                      <a:pt x="3616" y="27844"/>
                    </a:cubicBezTo>
                    <a:cubicBezTo>
                      <a:pt x="4311" y="29875"/>
                      <a:pt x="5362" y="31763"/>
                      <a:pt x="6734" y="33420"/>
                    </a:cubicBezTo>
                    <a:lnTo>
                      <a:pt x="6627" y="33456"/>
                    </a:lnTo>
                    <a:cubicBezTo>
                      <a:pt x="5184" y="32903"/>
                      <a:pt x="3990" y="31870"/>
                      <a:pt x="2886" y="30784"/>
                    </a:cubicBezTo>
                    <a:cubicBezTo>
                      <a:pt x="2619" y="30481"/>
                      <a:pt x="2280" y="30231"/>
                      <a:pt x="1924" y="30035"/>
                    </a:cubicBezTo>
                    <a:cubicBezTo>
                      <a:pt x="1765" y="29974"/>
                      <a:pt x="1590" y="29939"/>
                      <a:pt x="1419" y="29939"/>
                    </a:cubicBezTo>
                    <a:cubicBezTo>
                      <a:pt x="993" y="29939"/>
                      <a:pt x="588" y="30154"/>
                      <a:pt x="499" y="30712"/>
                    </a:cubicBezTo>
                    <a:cubicBezTo>
                      <a:pt x="463" y="31051"/>
                      <a:pt x="534" y="31389"/>
                      <a:pt x="730" y="31656"/>
                    </a:cubicBezTo>
                    <a:cubicBezTo>
                      <a:pt x="2049" y="33812"/>
                      <a:pt x="4471" y="34845"/>
                      <a:pt x="6502" y="36306"/>
                    </a:cubicBezTo>
                    <a:cubicBezTo>
                      <a:pt x="6472" y="36469"/>
                      <a:pt x="6325" y="36527"/>
                      <a:pt x="6155" y="36527"/>
                    </a:cubicBezTo>
                    <a:cubicBezTo>
                      <a:pt x="6027" y="36527"/>
                      <a:pt x="5886" y="36494"/>
                      <a:pt x="5772" y="36449"/>
                    </a:cubicBezTo>
                    <a:cubicBezTo>
                      <a:pt x="4917" y="36110"/>
                      <a:pt x="4097" y="35683"/>
                      <a:pt x="3331" y="35184"/>
                    </a:cubicBezTo>
                    <a:cubicBezTo>
                      <a:pt x="2733" y="34785"/>
                      <a:pt x="2119" y="34339"/>
                      <a:pt x="1374" y="34339"/>
                    </a:cubicBezTo>
                    <a:cubicBezTo>
                      <a:pt x="1320" y="34339"/>
                      <a:pt x="1266" y="34342"/>
                      <a:pt x="1211" y="34346"/>
                    </a:cubicBezTo>
                    <a:cubicBezTo>
                      <a:pt x="820" y="34382"/>
                      <a:pt x="481" y="34596"/>
                      <a:pt x="303" y="34934"/>
                    </a:cubicBezTo>
                    <a:cubicBezTo>
                      <a:pt x="0" y="35540"/>
                      <a:pt x="392" y="36110"/>
                      <a:pt x="837" y="36520"/>
                    </a:cubicBezTo>
                    <a:cubicBezTo>
                      <a:pt x="2405" y="38034"/>
                      <a:pt x="4632" y="38551"/>
                      <a:pt x="6663" y="39370"/>
                    </a:cubicBezTo>
                    <a:cubicBezTo>
                      <a:pt x="6876" y="39441"/>
                      <a:pt x="7072" y="39566"/>
                      <a:pt x="7215" y="39744"/>
                    </a:cubicBezTo>
                    <a:cubicBezTo>
                      <a:pt x="7340" y="39922"/>
                      <a:pt x="7304" y="40172"/>
                      <a:pt x="7144" y="40314"/>
                    </a:cubicBezTo>
                    <a:cubicBezTo>
                      <a:pt x="7069" y="40339"/>
                      <a:pt x="6991" y="40352"/>
                      <a:pt x="6912" y="40352"/>
                    </a:cubicBezTo>
                    <a:cubicBezTo>
                      <a:pt x="6822" y="40352"/>
                      <a:pt x="6731" y="40335"/>
                      <a:pt x="6645" y="40296"/>
                    </a:cubicBezTo>
                    <a:cubicBezTo>
                      <a:pt x="5861" y="40047"/>
                      <a:pt x="5059" y="39869"/>
                      <a:pt x="4258" y="39726"/>
                    </a:cubicBezTo>
                    <a:cubicBezTo>
                      <a:pt x="4092" y="39698"/>
                      <a:pt x="3912" y="39680"/>
                      <a:pt x="3734" y="39680"/>
                    </a:cubicBezTo>
                    <a:cubicBezTo>
                      <a:pt x="3239" y="39680"/>
                      <a:pt x="2759" y="39820"/>
                      <a:pt x="2654" y="40279"/>
                    </a:cubicBezTo>
                    <a:cubicBezTo>
                      <a:pt x="2619" y="40492"/>
                      <a:pt x="2637" y="40706"/>
                      <a:pt x="2743" y="40884"/>
                    </a:cubicBezTo>
                    <a:cubicBezTo>
                      <a:pt x="3278" y="41953"/>
                      <a:pt x="4703" y="42042"/>
                      <a:pt x="5843" y="42381"/>
                    </a:cubicBezTo>
                    <a:cubicBezTo>
                      <a:pt x="7108" y="42755"/>
                      <a:pt x="8355" y="44893"/>
                      <a:pt x="9032" y="46033"/>
                    </a:cubicBezTo>
                    <a:lnTo>
                      <a:pt x="9834" y="45587"/>
                    </a:lnTo>
                    <a:cubicBezTo>
                      <a:pt x="9513" y="44946"/>
                      <a:pt x="9299" y="42719"/>
                      <a:pt x="9869" y="42274"/>
                    </a:cubicBezTo>
                    <a:cubicBezTo>
                      <a:pt x="10439" y="41828"/>
                      <a:pt x="11152" y="41632"/>
                      <a:pt x="11847" y="41383"/>
                    </a:cubicBezTo>
                    <a:cubicBezTo>
                      <a:pt x="12541" y="41152"/>
                      <a:pt x="13236" y="40795"/>
                      <a:pt x="13610" y="40172"/>
                    </a:cubicBezTo>
                    <a:cubicBezTo>
                      <a:pt x="13877" y="39744"/>
                      <a:pt x="13913" y="39067"/>
                      <a:pt x="13307" y="38889"/>
                    </a:cubicBezTo>
                    <a:cubicBezTo>
                      <a:pt x="13218" y="38862"/>
                      <a:pt x="13126" y="38847"/>
                      <a:pt x="13035" y="38847"/>
                    </a:cubicBezTo>
                    <a:cubicBezTo>
                      <a:pt x="12889" y="38847"/>
                      <a:pt x="12744" y="38884"/>
                      <a:pt x="12613" y="38960"/>
                    </a:cubicBezTo>
                    <a:cubicBezTo>
                      <a:pt x="11936" y="39263"/>
                      <a:pt x="11259" y="39780"/>
                      <a:pt x="10493" y="39780"/>
                    </a:cubicBezTo>
                    <a:cubicBezTo>
                      <a:pt x="9709" y="39780"/>
                      <a:pt x="8854" y="38960"/>
                      <a:pt x="9495" y="38194"/>
                    </a:cubicBezTo>
                    <a:cubicBezTo>
                      <a:pt x="9709" y="37945"/>
                      <a:pt x="10029" y="37767"/>
                      <a:pt x="10368" y="37731"/>
                    </a:cubicBezTo>
                    <a:cubicBezTo>
                      <a:pt x="11829" y="37517"/>
                      <a:pt x="13290" y="37197"/>
                      <a:pt x="14715" y="36769"/>
                    </a:cubicBezTo>
                    <a:cubicBezTo>
                      <a:pt x="15338" y="36591"/>
                      <a:pt x="16015" y="36342"/>
                      <a:pt x="16389" y="35772"/>
                    </a:cubicBezTo>
                    <a:cubicBezTo>
                      <a:pt x="16567" y="35504"/>
                      <a:pt x="16639" y="35148"/>
                      <a:pt x="16550" y="34827"/>
                    </a:cubicBezTo>
                    <a:cubicBezTo>
                      <a:pt x="16415" y="34329"/>
                      <a:pt x="15974" y="34126"/>
                      <a:pt x="15529" y="34126"/>
                    </a:cubicBezTo>
                    <a:cubicBezTo>
                      <a:pt x="15385" y="34126"/>
                      <a:pt x="15241" y="34147"/>
                      <a:pt x="15107" y="34186"/>
                    </a:cubicBezTo>
                    <a:cubicBezTo>
                      <a:pt x="14679" y="34346"/>
                      <a:pt x="14287" y="34542"/>
                      <a:pt x="13931" y="34792"/>
                    </a:cubicBezTo>
                    <a:cubicBezTo>
                      <a:pt x="13147" y="35219"/>
                      <a:pt x="12274" y="35504"/>
                      <a:pt x="11383" y="35593"/>
                    </a:cubicBezTo>
                    <a:cubicBezTo>
                      <a:pt x="11315" y="35603"/>
                      <a:pt x="11244" y="35610"/>
                      <a:pt x="11173" y="35610"/>
                    </a:cubicBezTo>
                    <a:cubicBezTo>
                      <a:pt x="10987" y="35610"/>
                      <a:pt x="10805" y="35561"/>
                      <a:pt x="10689" y="35380"/>
                    </a:cubicBezTo>
                    <a:cubicBezTo>
                      <a:pt x="10600" y="35219"/>
                      <a:pt x="10582" y="35041"/>
                      <a:pt x="10653" y="34881"/>
                    </a:cubicBezTo>
                    <a:cubicBezTo>
                      <a:pt x="10760" y="34507"/>
                      <a:pt x="11098" y="34311"/>
                      <a:pt x="11437" y="34150"/>
                    </a:cubicBezTo>
                    <a:cubicBezTo>
                      <a:pt x="13521" y="33099"/>
                      <a:pt x="16033" y="32761"/>
                      <a:pt x="17672" y="31104"/>
                    </a:cubicBezTo>
                    <a:cubicBezTo>
                      <a:pt x="18171" y="30605"/>
                      <a:pt x="18527" y="29679"/>
                      <a:pt x="17850" y="29323"/>
                    </a:cubicBezTo>
                    <a:cubicBezTo>
                      <a:pt x="17720" y="29254"/>
                      <a:pt x="17574" y="29218"/>
                      <a:pt x="17425" y="29218"/>
                    </a:cubicBezTo>
                    <a:cubicBezTo>
                      <a:pt x="17267" y="29218"/>
                      <a:pt x="17106" y="29258"/>
                      <a:pt x="16959" y="29341"/>
                    </a:cubicBezTo>
                    <a:cubicBezTo>
                      <a:pt x="15196" y="30267"/>
                      <a:pt x="13468" y="31461"/>
                      <a:pt x="11455" y="31746"/>
                    </a:cubicBezTo>
                    <a:cubicBezTo>
                      <a:pt x="11317" y="31764"/>
                      <a:pt x="11178" y="31779"/>
                      <a:pt x="11041" y="31779"/>
                    </a:cubicBezTo>
                    <a:cubicBezTo>
                      <a:pt x="10789" y="31779"/>
                      <a:pt x="10547" y="31729"/>
                      <a:pt x="10350" y="31567"/>
                    </a:cubicBezTo>
                    <a:cubicBezTo>
                      <a:pt x="10154" y="31425"/>
                      <a:pt x="10047" y="31193"/>
                      <a:pt x="10101" y="30962"/>
                    </a:cubicBezTo>
                    <a:cubicBezTo>
                      <a:pt x="10172" y="30623"/>
                      <a:pt x="10528" y="30499"/>
                      <a:pt x="10849" y="30409"/>
                    </a:cubicBezTo>
                    <a:cubicBezTo>
                      <a:pt x="12559" y="29946"/>
                      <a:pt x="14287" y="29572"/>
                      <a:pt x="15944" y="28949"/>
                    </a:cubicBezTo>
                    <a:cubicBezTo>
                      <a:pt x="17690" y="28272"/>
                      <a:pt x="19382" y="27274"/>
                      <a:pt x="20540" y="25778"/>
                    </a:cubicBezTo>
                    <a:cubicBezTo>
                      <a:pt x="20718" y="25582"/>
                      <a:pt x="20754" y="25297"/>
                      <a:pt x="20629" y="25065"/>
                    </a:cubicBezTo>
                    <a:cubicBezTo>
                      <a:pt x="20514" y="24821"/>
                      <a:pt x="20307" y="24774"/>
                      <a:pt x="20101" y="24774"/>
                    </a:cubicBezTo>
                    <a:cubicBezTo>
                      <a:pt x="20051" y="24774"/>
                      <a:pt x="20001" y="24777"/>
                      <a:pt x="19952" y="24780"/>
                    </a:cubicBezTo>
                    <a:cubicBezTo>
                      <a:pt x="17458" y="24958"/>
                      <a:pt x="15231" y="26277"/>
                      <a:pt x="13004" y="27417"/>
                    </a:cubicBezTo>
                    <a:cubicBezTo>
                      <a:pt x="12582" y="27621"/>
                      <a:pt x="12114" y="27826"/>
                      <a:pt x="11666" y="27826"/>
                    </a:cubicBezTo>
                    <a:cubicBezTo>
                      <a:pt x="11490" y="27826"/>
                      <a:pt x="11317" y="27795"/>
                      <a:pt x="11152" y="27719"/>
                    </a:cubicBezTo>
                    <a:cubicBezTo>
                      <a:pt x="10956" y="27666"/>
                      <a:pt x="10849" y="27452"/>
                      <a:pt x="10902" y="27274"/>
                    </a:cubicBezTo>
                    <a:cubicBezTo>
                      <a:pt x="11063" y="26241"/>
                      <a:pt x="12132" y="25617"/>
                      <a:pt x="13111" y="25261"/>
                    </a:cubicBezTo>
                    <a:cubicBezTo>
                      <a:pt x="14519" y="24745"/>
                      <a:pt x="15979" y="24406"/>
                      <a:pt x="17476" y="24246"/>
                    </a:cubicBezTo>
                    <a:cubicBezTo>
                      <a:pt x="19097" y="24068"/>
                      <a:pt x="20896" y="24032"/>
                      <a:pt x="22143" y="22945"/>
                    </a:cubicBezTo>
                    <a:cubicBezTo>
                      <a:pt x="22393" y="22731"/>
                      <a:pt x="22624" y="22446"/>
                      <a:pt x="22500" y="22019"/>
                    </a:cubicBezTo>
                    <a:cubicBezTo>
                      <a:pt x="22375" y="21716"/>
                      <a:pt x="22125" y="21484"/>
                      <a:pt x="21805" y="21395"/>
                    </a:cubicBezTo>
                    <a:cubicBezTo>
                      <a:pt x="21673" y="21357"/>
                      <a:pt x="21541" y="21340"/>
                      <a:pt x="21409" y="21340"/>
                    </a:cubicBezTo>
                    <a:cubicBezTo>
                      <a:pt x="20937" y="21340"/>
                      <a:pt x="20469" y="21557"/>
                      <a:pt x="20023" y="21752"/>
                    </a:cubicBezTo>
                    <a:cubicBezTo>
                      <a:pt x="18260" y="22518"/>
                      <a:pt x="16389" y="23052"/>
                      <a:pt x="14483" y="23319"/>
                    </a:cubicBezTo>
                    <a:cubicBezTo>
                      <a:pt x="14441" y="23324"/>
                      <a:pt x="14398" y="23326"/>
                      <a:pt x="14355" y="23326"/>
                    </a:cubicBezTo>
                    <a:cubicBezTo>
                      <a:pt x="14214" y="23326"/>
                      <a:pt x="14071" y="23303"/>
                      <a:pt x="13949" y="23248"/>
                    </a:cubicBezTo>
                    <a:cubicBezTo>
                      <a:pt x="13503" y="23052"/>
                      <a:pt x="13521" y="22660"/>
                      <a:pt x="13646" y="22357"/>
                    </a:cubicBezTo>
                    <a:cubicBezTo>
                      <a:pt x="14073" y="21182"/>
                      <a:pt x="15498" y="20790"/>
                      <a:pt x="16728" y="20558"/>
                    </a:cubicBezTo>
                    <a:lnTo>
                      <a:pt x="20469" y="19810"/>
                    </a:lnTo>
                    <a:cubicBezTo>
                      <a:pt x="22268" y="19454"/>
                      <a:pt x="24281" y="18955"/>
                      <a:pt x="25047" y="17227"/>
                    </a:cubicBezTo>
                    <a:cubicBezTo>
                      <a:pt x="25172" y="16977"/>
                      <a:pt x="25136" y="16692"/>
                      <a:pt x="24958" y="16496"/>
                    </a:cubicBezTo>
                    <a:cubicBezTo>
                      <a:pt x="24839" y="16368"/>
                      <a:pt x="24711" y="16325"/>
                      <a:pt x="24583" y="16325"/>
                    </a:cubicBezTo>
                    <a:cubicBezTo>
                      <a:pt x="24461" y="16325"/>
                      <a:pt x="24340" y="16364"/>
                      <a:pt x="24227" y="16407"/>
                    </a:cubicBezTo>
                    <a:cubicBezTo>
                      <a:pt x="21912" y="17138"/>
                      <a:pt x="19685" y="18278"/>
                      <a:pt x="17244" y="18314"/>
                    </a:cubicBezTo>
                    <a:cubicBezTo>
                      <a:pt x="17066" y="18314"/>
                      <a:pt x="16906" y="18224"/>
                      <a:pt x="16799" y="18082"/>
                    </a:cubicBezTo>
                    <a:cubicBezTo>
                      <a:pt x="16639" y="17761"/>
                      <a:pt x="16959" y="17476"/>
                      <a:pt x="17244" y="17316"/>
                    </a:cubicBezTo>
                    <a:cubicBezTo>
                      <a:pt x="18046" y="16888"/>
                      <a:pt x="20415" y="16194"/>
                      <a:pt x="20415" y="16194"/>
                    </a:cubicBezTo>
                    <a:cubicBezTo>
                      <a:pt x="23551" y="15909"/>
                      <a:pt x="26436" y="14377"/>
                      <a:pt x="28432" y="11972"/>
                    </a:cubicBezTo>
                    <a:cubicBezTo>
                      <a:pt x="28735" y="11615"/>
                      <a:pt x="29002" y="11081"/>
                      <a:pt x="28610" y="10778"/>
                    </a:cubicBezTo>
                    <a:cubicBezTo>
                      <a:pt x="28485" y="10691"/>
                      <a:pt x="28343" y="10647"/>
                      <a:pt x="28208" y="10647"/>
                    </a:cubicBezTo>
                    <a:cubicBezTo>
                      <a:pt x="28150" y="10647"/>
                      <a:pt x="28093" y="10655"/>
                      <a:pt x="28040" y="10671"/>
                    </a:cubicBezTo>
                    <a:cubicBezTo>
                      <a:pt x="27024" y="10921"/>
                      <a:pt x="26241" y="11615"/>
                      <a:pt x="25368" y="12132"/>
                    </a:cubicBezTo>
                    <a:cubicBezTo>
                      <a:pt x="24096" y="12856"/>
                      <a:pt x="22650" y="13232"/>
                      <a:pt x="21200" y="13232"/>
                    </a:cubicBezTo>
                    <a:cubicBezTo>
                      <a:pt x="21046" y="13232"/>
                      <a:pt x="20891" y="13227"/>
                      <a:pt x="20736" y="13219"/>
                    </a:cubicBezTo>
                    <a:cubicBezTo>
                      <a:pt x="20807" y="12524"/>
                      <a:pt x="21662" y="12239"/>
                      <a:pt x="22339" y="12079"/>
                    </a:cubicBezTo>
                    <a:cubicBezTo>
                      <a:pt x="25902" y="11206"/>
                      <a:pt x="28966" y="8961"/>
                      <a:pt x="30872" y="5843"/>
                    </a:cubicBezTo>
                    <a:cubicBezTo>
                      <a:pt x="31015" y="5612"/>
                      <a:pt x="31015" y="5327"/>
                      <a:pt x="30854" y="5113"/>
                    </a:cubicBezTo>
                    <a:cubicBezTo>
                      <a:pt x="30749" y="4966"/>
                      <a:pt x="30620" y="4918"/>
                      <a:pt x="30487" y="4918"/>
                    </a:cubicBezTo>
                    <a:cubicBezTo>
                      <a:pt x="30395" y="4918"/>
                      <a:pt x="30301" y="4941"/>
                      <a:pt x="30213" y="4971"/>
                    </a:cubicBezTo>
                    <a:cubicBezTo>
                      <a:pt x="28414" y="5541"/>
                      <a:pt x="27185" y="7607"/>
                      <a:pt x="25296" y="7643"/>
                    </a:cubicBezTo>
                    <a:cubicBezTo>
                      <a:pt x="26882" y="6039"/>
                      <a:pt x="28182" y="4169"/>
                      <a:pt x="29109" y="2120"/>
                    </a:cubicBezTo>
                    <a:cubicBezTo>
                      <a:pt x="29322" y="1639"/>
                      <a:pt x="29536" y="1105"/>
                      <a:pt x="29340" y="588"/>
                    </a:cubicBezTo>
                    <a:cubicBezTo>
                      <a:pt x="29251" y="303"/>
                      <a:pt x="29020" y="89"/>
                      <a:pt x="28752" y="18"/>
                    </a:cubicBezTo>
                    <a:cubicBezTo>
                      <a:pt x="28698" y="6"/>
                      <a:pt x="28644" y="1"/>
                      <a:pt x="2859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396" name="Google Shape;3396;p9"/>
              <p:cNvGrpSpPr/>
              <p:nvPr/>
            </p:nvGrpSpPr>
            <p:grpSpPr>
              <a:xfrm>
                <a:off x="-965199" y="2712111"/>
                <a:ext cx="1387364" cy="1986663"/>
                <a:chOff x="-965199" y="2712111"/>
                <a:chExt cx="1387364" cy="1986663"/>
              </a:xfrm>
            </p:grpSpPr>
            <p:sp>
              <p:nvSpPr>
                <p:cNvPr id="3397" name="Google Shape;3397;p9"/>
                <p:cNvSpPr/>
                <p:nvPr/>
              </p:nvSpPr>
              <p:spPr>
                <a:xfrm>
                  <a:off x="300299" y="2712111"/>
                  <a:ext cx="29392" cy="22708"/>
                </a:xfrm>
                <a:custGeom>
                  <a:rect b="b" l="l" r="r" t="t"/>
                  <a:pathLst>
                    <a:path extrusionOk="0" h="428" w="554">
                      <a:moveTo>
                        <a:pt x="268" y="0"/>
                      </a:moveTo>
                      <a:cubicBezTo>
                        <a:pt x="1" y="0"/>
                        <a:pt x="19" y="428"/>
                        <a:pt x="286" y="428"/>
                      </a:cubicBezTo>
                      <a:cubicBezTo>
                        <a:pt x="553" y="428"/>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8" name="Google Shape;3398;p9"/>
                <p:cNvSpPr/>
                <p:nvPr/>
              </p:nvSpPr>
              <p:spPr>
                <a:xfrm>
                  <a:off x="392773" y="2853182"/>
                  <a:ext cx="29392" cy="21487"/>
                </a:xfrm>
                <a:custGeom>
                  <a:rect b="b" l="l" r="r" t="t"/>
                  <a:pathLst>
                    <a:path extrusionOk="0" h="405" w="554">
                      <a:moveTo>
                        <a:pt x="304" y="0"/>
                      </a:moveTo>
                      <a:cubicBezTo>
                        <a:pt x="148" y="0"/>
                        <a:pt x="1" y="205"/>
                        <a:pt x="182" y="334"/>
                      </a:cubicBezTo>
                      <a:lnTo>
                        <a:pt x="182" y="352"/>
                      </a:lnTo>
                      <a:lnTo>
                        <a:pt x="235" y="369"/>
                      </a:lnTo>
                      <a:cubicBezTo>
                        <a:pt x="263" y="394"/>
                        <a:pt x="296" y="404"/>
                        <a:pt x="329" y="404"/>
                      </a:cubicBezTo>
                      <a:cubicBezTo>
                        <a:pt x="441" y="404"/>
                        <a:pt x="554" y="280"/>
                        <a:pt x="485" y="156"/>
                      </a:cubicBezTo>
                      <a:lnTo>
                        <a:pt x="467" y="102"/>
                      </a:lnTo>
                      <a:cubicBezTo>
                        <a:pt x="423" y="29"/>
                        <a:pt x="363" y="0"/>
                        <a:pt x="3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9" name="Google Shape;3399;p9"/>
                <p:cNvSpPr/>
                <p:nvPr/>
              </p:nvSpPr>
              <p:spPr>
                <a:xfrm>
                  <a:off x="176524" y="3035317"/>
                  <a:ext cx="16129" cy="11407"/>
                </a:xfrm>
                <a:custGeom>
                  <a:rect b="b" l="l" r="r" t="t"/>
                  <a:pathLst>
                    <a:path extrusionOk="0" h="215" w="304">
                      <a:moveTo>
                        <a:pt x="161" y="1"/>
                      </a:moveTo>
                      <a:cubicBezTo>
                        <a:pt x="0" y="1"/>
                        <a:pt x="0" y="214"/>
                        <a:pt x="143" y="214"/>
                      </a:cubicBezTo>
                      <a:cubicBezTo>
                        <a:pt x="285" y="214"/>
                        <a:pt x="303" y="1"/>
                        <a:pt x="16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0" name="Google Shape;3400;p9"/>
                <p:cNvSpPr/>
                <p:nvPr/>
              </p:nvSpPr>
              <p:spPr>
                <a:xfrm>
                  <a:off x="82937" y="2936106"/>
                  <a:ext cx="38836" cy="29339"/>
                </a:xfrm>
                <a:custGeom>
                  <a:rect b="b" l="l" r="r" t="t"/>
                  <a:pathLst>
                    <a:path extrusionOk="0" h="553" w="732">
                      <a:moveTo>
                        <a:pt x="375" y="0"/>
                      </a:moveTo>
                      <a:cubicBezTo>
                        <a:pt x="1" y="0"/>
                        <a:pt x="1" y="552"/>
                        <a:pt x="375" y="552"/>
                      </a:cubicBezTo>
                      <a:cubicBezTo>
                        <a:pt x="731" y="552"/>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1" name="Google Shape;3401;p9"/>
                <p:cNvSpPr/>
                <p:nvPr/>
              </p:nvSpPr>
              <p:spPr>
                <a:xfrm>
                  <a:off x="-93786" y="3182170"/>
                  <a:ext cx="31249" cy="25838"/>
                </a:xfrm>
                <a:custGeom>
                  <a:rect b="b" l="l" r="r" t="t"/>
                  <a:pathLst>
                    <a:path extrusionOk="0" h="487" w="589">
                      <a:moveTo>
                        <a:pt x="260" y="0"/>
                      </a:moveTo>
                      <a:cubicBezTo>
                        <a:pt x="210" y="0"/>
                        <a:pt x="158" y="10"/>
                        <a:pt x="107" y="29"/>
                      </a:cubicBezTo>
                      <a:cubicBezTo>
                        <a:pt x="54" y="65"/>
                        <a:pt x="0" y="118"/>
                        <a:pt x="18" y="190"/>
                      </a:cubicBezTo>
                      <a:cubicBezTo>
                        <a:pt x="18" y="358"/>
                        <a:pt x="162" y="486"/>
                        <a:pt x="326" y="486"/>
                      </a:cubicBezTo>
                      <a:cubicBezTo>
                        <a:pt x="354" y="486"/>
                        <a:pt x="382" y="482"/>
                        <a:pt x="410" y="475"/>
                      </a:cubicBezTo>
                      <a:cubicBezTo>
                        <a:pt x="464" y="439"/>
                        <a:pt x="499" y="386"/>
                        <a:pt x="535" y="332"/>
                      </a:cubicBezTo>
                      <a:cubicBezTo>
                        <a:pt x="588" y="261"/>
                        <a:pt x="570" y="154"/>
                        <a:pt x="517" y="101"/>
                      </a:cubicBezTo>
                      <a:cubicBezTo>
                        <a:pt x="437" y="32"/>
                        <a:pt x="350" y="0"/>
                        <a:pt x="26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2" name="Google Shape;3402;p9"/>
                <p:cNvSpPr/>
                <p:nvPr/>
              </p:nvSpPr>
              <p:spPr>
                <a:xfrm>
                  <a:off x="31899" y="3262176"/>
                  <a:ext cx="34061" cy="23663"/>
                </a:xfrm>
                <a:custGeom>
                  <a:rect b="b" l="l" r="r" t="t"/>
                  <a:pathLst>
                    <a:path extrusionOk="0" h="446" w="642">
                      <a:moveTo>
                        <a:pt x="286" y="0"/>
                      </a:moveTo>
                      <a:cubicBezTo>
                        <a:pt x="1" y="0"/>
                        <a:pt x="54" y="445"/>
                        <a:pt x="339" y="445"/>
                      </a:cubicBezTo>
                      <a:cubicBezTo>
                        <a:pt x="642" y="445"/>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3" name="Google Shape;3403;p9"/>
                <p:cNvSpPr/>
                <p:nvPr/>
              </p:nvSpPr>
              <p:spPr>
                <a:xfrm>
                  <a:off x="-201539" y="3341545"/>
                  <a:ext cx="35016" cy="24618"/>
                </a:xfrm>
                <a:custGeom>
                  <a:rect b="b" l="l" r="r" t="t"/>
                  <a:pathLst>
                    <a:path extrusionOk="0" h="464" w="660">
                      <a:moveTo>
                        <a:pt x="303" y="0"/>
                      </a:moveTo>
                      <a:cubicBezTo>
                        <a:pt x="1" y="0"/>
                        <a:pt x="72" y="464"/>
                        <a:pt x="357" y="464"/>
                      </a:cubicBezTo>
                      <a:cubicBezTo>
                        <a:pt x="660" y="464"/>
                        <a:pt x="606" y="0"/>
                        <a:pt x="30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4" name="Google Shape;3404;p9"/>
                <p:cNvSpPr/>
                <p:nvPr/>
              </p:nvSpPr>
              <p:spPr>
                <a:xfrm>
                  <a:off x="-330036" y="3475135"/>
                  <a:ext cx="37987" cy="26899"/>
                </a:xfrm>
                <a:custGeom>
                  <a:rect b="b" l="l" r="r" t="t"/>
                  <a:pathLst>
                    <a:path extrusionOk="0" h="507" w="716">
                      <a:moveTo>
                        <a:pt x="316" y="0"/>
                      </a:moveTo>
                      <a:cubicBezTo>
                        <a:pt x="149" y="0"/>
                        <a:pt x="0" y="213"/>
                        <a:pt x="160" y="386"/>
                      </a:cubicBezTo>
                      <a:lnTo>
                        <a:pt x="178" y="404"/>
                      </a:lnTo>
                      <a:cubicBezTo>
                        <a:pt x="233" y="477"/>
                        <a:pt x="299" y="507"/>
                        <a:pt x="363" y="507"/>
                      </a:cubicBezTo>
                      <a:cubicBezTo>
                        <a:pt x="549" y="507"/>
                        <a:pt x="715" y="256"/>
                        <a:pt x="516" y="83"/>
                      </a:cubicBezTo>
                      <a:lnTo>
                        <a:pt x="481" y="83"/>
                      </a:lnTo>
                      <a:cubicBezTo>
                        <a:pt x="431" y="25"/>
                        <a:pt x="373" y="0"/>
                        <a:pt x="3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5" name="Google Shape;3405;p9"/>
                <p:cNvSpPr/>
                <p:nvPr/>
              </p:nvSpPr>
              <p:spPr>
                <a:xfrm>
                  <a:off x="-294171" y="2951226"/>
                  <a:ext cx="45415" cy="33106"/>
                </a:xfrm>
                <a:custGeom>
                  <a:rect b="b" l="l" r="r" t="t"/>
                  <a:pathLst>
                    <a:path extrusionOk="0" h="624" w="856">
                      <a:moveTo>
                        <a:pt x="393" y="0"/>
                      </a:moveTo>
                      <a:cubicBezTo>
                        <a:pt x="1" y="0"/>
                        <a:pt x="72" y="624"/>
                        <a:pt x="464" y="624"/>
                      </a:cubicBezTo>
                      <a:cubicBezTo>
                        <a:pt x="856" y="624"/>
                        <a:pt x="785" y="0"/>
                        <a:pt x="3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6" name="Google Shape;3406;p9"/>
                <p:cNvSpPr/>
                <p:nvPr/>
              </p:nvSpPr>
              <p:spPr>
                <a:xfrm>
                  <a:off x="-325367" y="3126994"/>
                  <a:ext cx="20851" cy="15174"/>
                </a:xfrm>
                <a:custGeom>
                  <a:rect b="b" l="l" r="r" t="t"/>
                  <a:pathLst>
                    <a:path extrusionOk="0" h="286" w="393">
                      <a:moveTo>
                        <a:pt x="179" y="1"/>
                      </a:moveTo>
                      <a:cubicBezTo>
                        <a:pt x="1" y="1"/>
                        <a:pt x="19" y="286"/>
                        <a:pt x="197" y="286"/>
                      </a:cubicBezTo>
                      <a:cubicBezTo>
                        <a:pt x="393" y="286"/>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7" name="Google Shape;3407;p9"/>
                <p:cNvSpPr/>
                <p:nvPr/>
              </p:nvSpPr>
              <p:spPr>
                <a:xfrm>
                  <a:off x="83892" y="3438899"/>
                  <a:ext cx="44460" cy="32151"/>
                </a:xfrm>
                <a:custGeom>
                  <a:rect b="b" l="l" r="r" t="t"/>
                  <a:pathLst>
                    <a:path extrusionOk="0" h="606" w="838">
                      <a:moveTo>
                        <a:pt x="392" y="0"/>
                      </a:moveTo>
                      <a:cubicBezTo>
                        <a:pt x="0" y="0"/>
                        <a:pt x="72" y="606"/>
                        <a:pt x="464" y="606"/>
                      </a:cubicBezTo>
                      <a:cubicBezTo>
                        <a:pt x="838" y="606"/>
                        <a:pt x="784" y="0"/>
                        <a:pt x="3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8" name="Google Shape;3408;p9"/>
                <p:cNvSpPr/>
                <p:nvPr/>
              </p:nvSpPr>
              <p:spPr>
                <a:xfrm>
                  <a:off x="-138882" y="3509673"/>
                  <a:ext cx="24618" cy="18781"/>
                </a:xfrm>
                <a:custGeom>
                  <a:rect b="b" l="l" r="r" t="t"/>
                  <a:pathLst>
                    <a:path extrusionOk="0" h="354" w="464">
                      <a:moveTo>
                        <a:pt x="229" y="0"/>
                      </a:moveTo>
                      <a:cubicBezTo>
                        <a:pt x="115" y="0"/>
                        <a:pt x="0" y="157"/>
                        <a:pt x="84" y="270"/>
                      </a:cubicBezTo>
                      <a:lnTo>
                        <a:pt x="84" y="252"/>
                      </a:lnTo>
                      <a:lnTo>
                        <a:pt x="120" y="305"/>
                      </a:lnTo>
                      <a:cubicBezTo>
                        <a:pt x="143" y="339"/>
                        <a:pt x="173" y="353"/>
                        <a:pt x="204" y="353"/>
                      </a:cubicBezTo>
                      <a:cubicBezTo>
                        <a:pt x="322" y="353"/>
                        <a:pt x="464" y="162"/>
                        <a:pt x="352" y="91"/>
                      </a:cubicBezTo>
                      <a:lnTo>
                        <a:pt x="316" y="38"/>
                      </a:lnTo>
                      <a:cubicBezTo>
                        <a:pt x="290" y="12"/>
                        <a:pt x="259" y="0"/>
                        <a:pt x="2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09" name="Google Shape;3409;p9"/>
                <p:cNvSpPr/>
                <p:nvPr/>
              </p:nvSpPr>
              <p:spPr>
                <a:xfrm>
                  <a:off x="-452007" y="3693134"/>
                  <a:ext cx="31249" cy="23663"/>
                </a:xfrm>
                <a:custGeom>
                  <a:rect b="b" l="l" r="r" t="t"/>
                  <a:pathLst>
                    <a:path extrusionOk="0" h="446" w="589">
                      <a:moveTo>
                        <a:pt x="286" y="0"/>
                      </a:moveTo>
                      <a:cubicBezTo>
                        <a:pt x="1" y="0"/>
                        <a:pt x="36" y="446"/>
                        <a:pt x="304" y="446"/>
                      </a:cubicBezTo>
                      <a:cubicBezTo>
                        <a:pt x="589"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0" name="Google Shape;3410;p9"/>
                <p:cNvSpPr/>
                <p:nvPr/>
              </p:nvSpPr>
              <p:spPr>
                <a:xfrm>
                  <a:off x="-556895" y="3166678"/>
                  <a:ext cx="31249" cy="23716"/>
                </a:xfrm>
                <a:custGeom>
                  <a:rect b="b" l="l" r="r" t="t"/>
                  <a:pathLst>
                    <a:path extrusionOk="0" h="447" w="589">
                      <a:moveTo>
                        <a:pt x="268" y="1"/>
                      </a:moveTo>
                      <a:cubicBezTo>
                        <a:pt x="0" y="1"/>
                        <a:pt x="18" y="446"/>
                        <a:pt x="303" y="446"/>
                      </a:cubicBezTo>
                      <a:cubicBezTo>
                        <a:pt x="588" y="446"/>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1" name="Google Shape;3411;p9"/>
                <p:cNvSpPr/>
                <p:nvPr/>
              </p:nvSpPr>
              <p:spPr>
                <a:xfrm>
                  <a:off x="-526813" y="3339369"/>
                  <a:ext cx="32364" cy="28172"/>
                </a:xfrm>
                <a:custGeom>
                  <a:rect b="b" l="l" r="r" t="t"/>
                  <a:pathLst>
                    <a:path extrusionOk="0" h="531" w="610">
                      <a:moveTo>
                        <a:pt x="260" y="1"/>
                      </a:moveTo>
                      <a:cubicBezTo>
                        <a:pt x="4" y="1"/>
                        <a:pt x="1" y="530"/>
                        <a:pt x="250" y="530"/>
                      </a:cubicBezTo>
                      <a:cubicBezTo>
                        <a:pt x="268" y="530"/>
                        <a:pt x="286" y="528"/>
                        <a:pt x="306" y="522"/>
                      </a:cubicBezTo>
                      <a:lnTo>
                        <a:pt x="324" y="522"/>
                      </a:lnTo>
                      <a:cubicBezTo>
                        <a:pt x="591" y="469"/>
                        <a:pt x="609" y="95"/>
                        <a:pt x="342" y="24"/>
                      </a:cubicBezTo>
                      <a:lnTo>
                        <a:pt x="306" y="6"/>
                      </a:lnTo>
                      <a:cubicBezTo>
                        <a:pt x="290" y="2"/>
                        <a:pt x="275" y="1"/>
                        <a:pt x="2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2" name="Google Shape;3412;p9"/>
                <p:cNvSpPr/>
                <p:nvPr/>
              </p:nvSpPr>
              <p:spPr>
                <a:xfrm>
                  <a:off x="-666558" y="3550631"/>
                  <a:ext cx="23238" cy="16871"/>
                </a:xfrm>
                <a:custGeom>
                  <a:rect b="b" l="l" r="r" t="t"/>
                  <a:pathLst>
                    <a:path extrusionOk="0" h="318" w="438">
                      <a:moveTo>
                        <a:pt x="144" y="0"/>
                      </a:moveTo>
                      <a:cubicBezTo>
                        <a:pt x="107" y="0"/>
                        <a:pt x="74" y="19"/>
                        <a:pt x="54" y="68"/>
                      </a:cubicBezTo>
                      <a:cubicBezTo>
                        <a:pt x="19" y="139"/>
                        <a:pt x="1" y="210"/>
                        <a:pt x="72" y="281"/>
                      </a:cubicBezTo>
                      <a:cubicBezTo>
                        <a:pt x="108" y="299"/>
                        <a:pt x="143" y="317"/>
                        <a:pt x="179" y="317"/>
                      </a:cubicBezTo>
                      <a:cubicBezTo>
                        <a:pt x="197" y="317"/>
                        <a:pt x="232" y="299"/>
                        <a:pt x="250" y="281"/>
                      </a:cubicBezTo>
                      <a:cubicBezTo>
                        <a:pt x="259" y="264"/>
                        <a:pt x="268" y="255"/>
                        <a:pt x="275" y="255"/>
                      </a:cubicBezTo>
                      <a:cubicBezTo>
                        <a:pt x="281" y="255"/>
                        <a:pt x="286" y="264"/>
                        <a:pt x="286" y="281"/>
                      </a:cubicBezTo>
                      <a:cubicBezTo>
                        <a:pt x="438" y="226"/>
                        <a:pt x="269" y="0"/>
                        <a:pt x="1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3" name="Google Shape;3413;p9"/>
                <p:cNvSpPr/>
                <p:nvPr/>
              </p:nvSpPr>
              <p:spPr>
                <a:xfrm>
                  <a:off x="-566339" y="3798022"/>
                  <a:ext cx="45415" cy="35971"/>
                </a:xfrm>
                <a:custGeom>
                  <a:rect b="b" l="l" r="r" t="t"/>
                  <a:pathLst>
                    <a:path extrusionOk="0" h="678" w="856">
                      <a:moveTo>
                        <a:pt x="446" y="1"/>
                      </a:moveTo>
                      <a:cubicBezTo>
                        <a:pt x="18" y="1"/>
                        <a:pt x="0" y="678"/>
                        <a:pt x="410" y="678"/>
                      </a:cubicBezTo>
                      <a:cubicBezTo>
                        <a:pt x="855" y="678"/>
                        <a:pt x="855"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4" name="Google Shape;3414;p9"/>
                <p:cNvSpPr/>
                <p:nvPr/>
              </p:nvSpPr>
              <p:spPr>
                <a:xfrm>
                  <a:off x="-652339" y="3954425"/>
                  <a:ext cx="28384" cy="27960"/>
                </a:xfrm>
                <a:custGeom>
                  <a:rect b="b" l="l" r="r" t="t"/>
                  <a:pathLst>
                    <a:path extrusionOk="0" h="527" w="535">
                      <a:moveTo>
                        <a:pt x="196" y="509"/>
                      </a:moveTo>
                      <a:lnTo>
                        <a:pt x="196" y="509"/>
                      </a:lnTo>
                      <a:cubicBezTo>
                        <a:pt x="210" y="513"/>
                        <a:pt x="223" y="517"/>
                        <a:pt x="237" y="519"/>
                      </a:cubicBezTo>
                      <a:lnTo>
                        <a:pt x="237" y="519"/>
                      </a:lnTo>
                      <a:lnTo>
                        <a:pt x="196" y="509"/>
                      </a:lnTo>
                      <a:close/>
                      <a:moveTo>
                        <a:pt x="290" y="0"/>
                      </a:moveTo>
                      <a:cubicBezTo>
                        <a:pt x="271" y="0"/>
                        <a:pt x="252" y="3"/>
                        <a:pt x="232" y="10"/>
                      </a:cubicBezTo>
                      <a:cubicBezTo>
                        <a:pt x="107" y="63"/>
                        <a:pt x="0" y="135"/>
                        <a:pt x="36" y="277"/>
                      </a:cubicBezTo>
                      <a:cubicBezTo>
                        <a:pt x="36" y="402"/>
                        <a:pt x="125" y="509"/>
                        <a:pt x="249" y="509"/>
                      </a:cubicBezTo>
                      <a:lnTo>
                        <a:pt x="263" y="522"/>
                      </a:lnTo>
                      <a:lnTo>
                        <a:pt x="263" y="522"/>
                      </a:lnTo>
                      <a:cubicBezTo>
                        <a:pt x="254" y="521"/>
                        <a:pt x="246" y="520"/>
                        <a:pt x="237" y="519"/>
                      </a:cubicBezTo>
                      <a:lnTo>
                        <a:pt x="237" y="519"/>
                      </a:lnTo>
                      <a:lnTo>
                        <a:pt x="267" y="527"/>
                      </a:lnTo>
                      <a:lnTo>
                        <a:pt x="263" y="522"/>
                      </a:lnTo>
                      <a:lnTo>
                        <a:pt x="263" y="522"/>
                      </a:lnTo>
                      <a:cubicBezTo>
                        <a:pt x="268" y="522"/>
                        <a:pt x="274" y="523"/>
                        <a:pt x="280" y="523"/>
                      </a:cubicBezTo>
                      <a:cubicBezTo>
                        <a:pt x="408" y="523"/>
                        <a:pt x="520" y="424"/>
                        <a:pt x="535" y="277"/>
                      </a:cubicBezTo>
                      <a:cubicBezTo>
                        <a:pt x="535" y="152"/>
                        <a:pt x="425" y="0"/>
                        <a:pt x="29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5" name="Google Shape;3415;p9"/>
                <p:cNvSpPr/>
                <p:nvPr/>
              </p:nvSpPr>
              <p:spPr>
                <a:xfrm>
                  <a:off x="-246900" y="3920895"/>
                  <a:ext cx="37828" cy="28437"/>
                </a:xfrm>
                <a:custGeom>
                  <a:rect b="b" l="l" r="r" t="t"/>
                  <a:pathLst>
                    <a:path extrusionOk="0" h="536" w="713">
                      <a:moveTo>
                        <a:pt x="357" y="1"/>
                      </a:moveTo>
                      <a:cubicBezTo>
                        <a:pt x="0" y="1"/>
                        <a:pt x="0" y="535"/>
                        <a:pt x="357" y="535"/>
                      </a:cubicBezTo>
                      <a:cubicBezTo>
                        <a:pt x="713" y="535"/>
                        <a:pt x="713" y="1"/>
                        <a:pt x="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6" name="Google Shape;3416;p9"/>
                <p:cNvSpPr/>
                <p:nvPr/>
              </p:nvSpPr>
              <p:spPr>
                <a:xfrm>
                  <a:off x="-492965" y="4018886"/>
                  <a:ext cx="33478" cy="25679"/>
                </a:xfrm>
                <a:custGeom>
                  <a:rect b="b" l="l" r="r" t="t"/>
                  <a:pathLst>
                    <a:path extrusionOk="0" h="484" w="631">
                      <a:moveTo>
                        <a:pt x="394" y="1"/>
                      </a:moveTo>
                      <a:cubicBezTo>
                        <a:pt x="357" y="1"/>
                        <a:pt x="321" y="9"/>
                        <a:pt x="292" y="24"/>
                      </a:cubicBezTo>
                      <a:cubicBezTo>
                        <a:pt x="256" y="42"/>
                        <a:pt x="238" y="60"/>
                        <a:pt x="220" y="60"/>
                      </a:cubicBezTo>
                      <a:cubicBezTo>
                        <a:pt x="0" y="197"/>
                        <a:pt x="195" y="484"/>
                        <a:pt x="377" y="484"/>
                      </a:cubicBezTo>
                      <a:cubicBezTo>
                        <a:pt x="430" y="484"/>
                        <a:pt x="483" y="459"/>
                        <a:pt x="523" y="398"/>
                      </a:cubicBezTo>
                      <a:lnTo>
                        <a:pt x="577" y="309"/>
                      </a:lnTo>
                      <a:cubicBezTo>
                        <a:pt x="630" y="220"/>
                        <a:pt x="612" y="113"/>
                        <a:pt x="541" y="60"/>
                      </a:cubicBezTo>
                      <a:cubicBezTo>
                        <a:pt x="499" y="18"/>
                        <a:pt x="445" y="1"/>
                        <a:pt x="3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7" name="Google Shape;3417;p9"/>
                <p:cNvSpPr/>
                <p:nvPr/>
              </p:nvSpPr>
              <p:spPr>
                <a:xfrm>
                  <a:off x="-635362" y="4265852"/>
                  <a:ext cx="32841" cy="28278"/>
                </a:xfrm>
                <a:custGeom>
                  <a:rect b="b" l="l" r="r" t="t"/>
                  <a:pathLst>
                    <a:path extrusionOk="0" h="533" w="619">
                      <a:moveTo>
                        <a:pt x="339" y="1"/>
                      </a:moveTo>
                      <a:lnTo>
                        <a:pt x="348" y="6"/>
                      </a:lnTo>
                      <a:lnTo>
                        <a:pt x="348" y="6"/>
                      </a:lnTo>
                      <a:cubicBezTo>
                        <a:pt x="343" y="6"/>
                        <a:pt x="339" y="6"/>
                        <a:pt x="335" y="6"/>
                      </a:cubicBezTo>
                      <a:cubicBezTo>
                        <a:pt x="280" y="6"/>
                        <a:pt x="225" y="22"/>
                        <a:pt x="179" y="54"/>
                      </a:cubicBezTo>
                      <a:cubicBezTo>
                        <a:pt x="72" y="143"/>
                        <a:pt x="1" y="375"/>
                        <a:pt x="143" y="464"/>
                      </a:cubicBezTo>
                      <a:cubicBezTo>
                        <a:pt x="207" y="510"/>
                        <a:pt x="280" y="532"/>
                        <a:pt x="348" y="532"/>
                      </a:cubicBezTo>
                      <a:cubicBezTo>
                        <a:pt x="492" y="532"/>
                        <a:pt x="618" y="437"/>
                        <a:pt x="606" y="268"/>
                      </a:cubicBezTo>
                      <a:cubicBezTo>
                        <a:pt x="606" y="126"/>
                        <a:pt x="482"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8" name="Google Shape;3418;p9"/>
                <p:cNvSpPr/>
                <p:nvPr/>
              </p:nvSpPr>
              <p:spPr>
                <a:xfrm>
                  <a:off x="-724175" y="4168498"/>
                  <a:ext cx="32151" cy="23716"/>
                </a:xfrm>
                <a:custGeom>
                  <a:rect b="b" l="l" r="r" t="t"/>
                  <a:pathLst>
                    <a:path extrusionOk="0" h="447" w="606">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19" name="Google Shape;3419;p9"/>
                <p:cNvSpPr/>
                <p:nvPr/>
              </p:nvSpPr>
              <p:spPr>
                <a:xfrm>
                  <a:off x="-811130" y="3729051"/>
                  <a:ext cx="35971" cy="25573"/>
                </a:xfrm>
                <a:custGeom>
                  <a:rect b="b" l="l" r="r" t="t"/>
                  <a:pathLst>
                    <a:path extrusionOk="0" h="482" w="678">
                      <a:moveTo>
                        <a:pt x="374" y="0"/>
                      </a:moveTo>
                      <a:cubicBezTo>
                        <a:pt x="72" y="0"/>
                        <a:pt x="0" y="481"/>
                        <a:pt x="303" y="481"/>
                      </a:cubicBezTo>
                      <a:cubicBezTo>
                        <a:pt x="606" y="481"/>
                        <a:pt x="677" y="0"/>
                        <a:pt x="37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0" name="Google Shape;3420;p9"/>
                <p:cNvSpPr/>
                <p:nvPr/>
              </p:nvSpPr>
              <p:spPr>
                <a:xfrm>
                  <a:off x="-296028" y="4129769"/>
                  <a:ext cx="45415" cy="32204"/>
                </a:xfrm>
                <a:custGeom>
                  <a:rect b="b" l="l" r="r" t="t"/>
                  <a:pathLst>
                    <a:path extrusionOk="0" h="607" w="856">
                      <a:moveTo>
                        <a:pt x="392" y="1"/>
                      </a:moveTo>
                      <a:cubicBezTo>
                        <a:pt x="0" y="1"/>
                        <a:pt x="71" y="606"/>
                        <a:pt x="463"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1" name="Google Shape;3421;p9"/>
                <p:cNvSpPr/>
                <p:nvPr/>
              </p:nvSpPr>
              <p:spPr>
                <a:xfrm>
                  <a:off x="-669370" y="4471914"/>
                  <a:ext cx="35971" cy="26528"/>
                </a:xfrm>
                <a:custGeom>
                  <a:rect b="b" l="l" r="r" t="t"/>
                  <a:pathLst>
                    <a:path extrusionOk="0" h="500" w="678">
                      <a:moveTo>
                        <a:pt x="357" y="0"/>
                      </a:moveTo>
                      <a:cubicBezTo>
                        <a:pt x="18" y="0"/>
                        <a:pt x="0" y="499"/>
                        <a:pt x="321" y="499"/>
                      </a:cubicBezTo>
                      <a:cubicBezTo>
                        <a:pt x="642" y="499"/>
                        <a:pt x="677"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2" name="Google Shape;3422;p9"/>
                <p:cNvSpPr/>
                <p:nvPr/>
              </p:nvSpPr>
              <p:spPr>
                <a:xfrm>
                  <a:off x="-933844" y="4437323"/>
                  <a:ext cx="26368" cy="25785"/>
                </a:xfrm>
                <a:custGeom>
                  <a:rect b="b" l="l" r="r" t="t"/>
                  <a:pathLst>
                    <a:path extrusionOk="0" h="486" w="497">
                      <a:moveTo>
                        <a:pt x="251" y="0"/>
                      </a:moveTo>
                      <a:cubicBezTo>
                        <a:pt x="137" y="0"/>
                        <a:pt x="28" y="82"/>
                        <a:pt x="15" y="207"/>
                      </a:cubicBezTo>
                      <a:cubicBezTo>
                        <a:pt x="1" y="323"/>
                        <a:pt x="115" y="485"/>
                        <a:pt x="245" y="485"/>
                      </a:cubicBezTo>
                      <a:cubicBezTo>
                        <a:pt x="275" y="485"/>
                        <a:pt x="306" y="477"/>
                        <a:pt x="336" y="456"/>
                      </a:cubicBezTo>
                      <a:lnTo>
                        <a:pt x="478" y="314"/>
                      </a:lnTo>
                      <a:cubicBezTo>
                        <a:pt x="478" y="278"/>
                        <a:pt x="496" y="260"/>
                        <a:pt x="496" y="243"/>
                      </a:cubicBezTo>
                      <a:cubicBezTo>
                        <a:pt x="478" y="171"/>
                        <a:pt x="443" y="100"/>
                        <a:pt x="389" y="47"/>
                      </a:cubicBezTo>
                      <a:cubicBezTo>
                        <a:pt x="347" y="15"/>
                        <a:pt x="298" y="0"/>
                        <a:pt x="2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3" name="Google Shape;3423;p9"/>
                <p:cNvSpPr/>
                <p:nvPr/>
              </p:nvSpPr>
              <p:spPr>
                <a:xfrm>
                  <a:off x="-831927" y="4677021"/>
                  <a:ext cx="25573" cy="21753"/>
                </a:xfrm>
                <a:custGeom>
                  <a:rect b="b" l="l" r="r" t="t"/>
                  <a:pathLst>
                    <a:path extrusionOk="0" h="410" w="482">
                      <a:moveTo>
                        <a:pt x="232" y="0"/>
                      </a:moveTo>
                      <a:cubicBezTo>
                        <a:pt x="0" y="36"/>
                        <a:pt x="0" y="374"/>
                        <a:pt x="232" y="410"/>
                      </a:cubicBezTo>
                      <a:cubicBezTo>
                        <a:pt x="481" y="374"/>
                        <a:pt x="481" y="36"/>
                        <a:pt x="2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4" name="Google Shape;3424;p9"/>
                <p:cNvSpPr/>
                <p:nvPr/>
              </p:nvSpPr>
              <p:spPr>
                <a:xfrm>
                  <a:off x="-965199" y="4202559"/>
                  <a:ext cx="35971" cy="26528"/>
                </a:xfrm>
                <a:custGeom>
                  <a:rect b="b" l="l" r="r" t="t"/>
                  <a:pathLst>
                    <a:path extrusionOk="0" h="500" w="678">
                      <a:moveTo>
                        <a:pt x="357" y="0"/>
                      </a:moveTo>
                      <a:cubicBezTo>
                        <a:pt x="36" y="0"/>
                        <a:pt x="1" y="499"/>
                        <a:pt x="321" y="499"/>
                      </a:cubicBezTo>
                      <a:cubicBezTo>
                        <a:pt x="642" y="499"/>
                        <a:pt x="678"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25" name="Google Shape;3425;p9"/>
                <p:cNvSpPr/>
                <p:nvPr/>
              </p:nvSpPr>
              <p:spPr>
                <a:xfrm>
                  <a:off x="-43597" y="3685706"/>
                  <a:ext cx="35865" cy="29552"/>
                </a:xfrm>
                <a:custGeom>
                  <a:rect b="b" l="l" r="r" t="t"/>
                  <a:pathLst>
                    <a:path extrusionOk="0" h="557" w="676">
                      <a:moveTo>
                        <a:pt x="376" y="0"/>
                      </a:moveTo>
                      <a:cubicBezTo>
                        <a:pt x="284" y="0"/>
                        <a:pt x="192" y="41"/>
                        <a:pt x="141" y="123"/>
                      </a:cubicBezTo>
                      <a:lnTo>
                        <a:pt x="105" y="158"/>
                      </a:lnTo>
                      <a:cubicBezTo>
                        <a:pt x="0" y="338"/>
                        <a:pt x="136" y="557"/>
                        <a:pt x="330" y="557"/>
                      </a:cubicBezTo>
                      <a:cubicBezTo>
                        <a:pt x="366" y="557"/>
                        <a:pt x="405" y="549"/>
                        <a:pt x="444" y="532"/>
                      </a:cubicBezTo>
                      <a:lnTo>
                        <a:pt x="497" y="497"/>
                      </a:lnTo>
                      <a:cubicBezTo>
                        <a:pt x="640" y="408"/>
                        <a:pt x="675" y="212"/>
                        <a:pt x="569" y="69"/>
                      </a:cubicBezTo>
                      <a:cubicBezTo>
                        <a:pt x="515" y="23"/>
                        <a:pt x="445" y="0"/>
                        <a:pt x="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426" name="Google Shape;3426;p9"/>
            <p:cNvGrpSpPr/>
            <p:nvPr/>
          </p:nvGrpSpPr>
          <p:grpSpPr>
            <a:xfrm>
              <a:off x="-1147599" y="4268346"/>
              <a:ext cx="1738605" cy="1518413"/>
              <a:chOff x="-1147599" y="4268346"/>
              <a:chExt cx="1738605" cy="1518413"/>
            </a:xfrm>
          </p:grpSpPr>
          <p:sp>
            <p:nvSpPr>
              <p:cNvPr id="3427" name="Google Shape;3427;p9"/>
              <p:cNvSpPr/>
              <p:nvPr/>
            </p:nvSpPr>
            <p:spPr>
              <a:xfrm>
                <a:off x="-920793" y="5447260"/>
                <a:ext cx="442373" cy="339499"/>
              </a:xfrm>
              <a:custGeom>
                <a:rect b="b" l="l" r="r" t="t"/>
                <a:pathLst>
                  <a:path extrusionOk="0" h="6399" w="8338">
                    <a:moveTo>
                      <a:pt x="8338" y="1"/>
                    </a:moveTo>
                    <a:lnTo>
                      <a:pt x="54" y="5808"/>
                    </a:lnTo>
                    <a:cubicBezTo>
                      <a:pt x="1" y="6093"/>
                      <a:pt x="179" y="6360"/>
                      <a:pt x="464" y="6396"/>
                    </a:cubicBezTo>
                    <a:cubicBezTo>
                      <a:pt x="470" y="6398"/>
                      <a:pt x="477" y="6399"/>
                      <a:pt x="485" y="6399"/>
                    </a:cubicBezTo>
                    <a:cubicBezTo>
                      <a:pt x="1140" y="6399"/>
                      <a:pt x="8337" y="1"/>
                      <a:pt x="833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428" name="Google Shape;3428;p9"/>
              <p:cNvGrpSpPr/>
              <p:nvPr/>
            </p:nvGrpSpPr>
            <p:grpSpPr>
              <a:xfrm>
                <a:off x="-1147599" y="4268346"/>
                <a:ext cx="924377" cy="1359534"/>
                <a:chOff x="-1147599" y="4268346"/>
                <a:chExt cx="924377" cy="1359534"/>
              </a:xfrm>
            </p:grpSpPr>
            <p:sp>
              <p:nvSpPr>
                <p:cNvPr id="3429" name="Google Shape;3429;p9"/>
                <p:cNvSpPr/>
                <p:nvPr/>
              </p:nvSpPr>
              <p:spPr>
                <a:xfrm>
                  <a:off x="-1147599" y="4272484"/>
                  <a:ext cx="924377" cy="1355396"/>
                </a:xfrm>
                <a:custGeom>
                  <a:rect b="b" l="l" r="r" t="t"/>
                  <a:pathLst>
                    <a:path extrusionOk="0" h="25547" w="17423">
                      <a:moveTo>
                        <a:pt x="16407" y="1"/>
                      </a:moveTo>
                      <a:cubicBezTo>
                        <a:pt x="16407" y="1"/>
                        <a:pt x="0" y="10832"/>
                        <a:pt x="7643" y="25546"/>
                      </a:cubicBezTo>
                      <a:cubicBezTo>
                        <a:pt x="7643" y="25546"/>
                        <a:pt x="13949" y="23836"/>
                        <a:pt x="15802" y="13967"/>
                      </a:cubicBezTo>
                      <a:cubicBezTo>
                        <a:pt x="17423" y="5345"/>
                        <a:pt x="16407" y="1"/>
                        <a:pt x="1640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0" name="Google Shape;3430;p9"/>
                <p:cNvSpPr/>
                <p:nvPr/>
              </p:nvSpPr>
              <p:spPr>
                <a:xfrm>
                  <a:off x="-714731" y="4268346"/>
                  <a:ext cx="440463" cy="1339692"/>
                </a:xfrm>
                <a:custGeom>
                  <a:rect b="b" l="l" r="r" t="t"/>
                  <a:pathLst>
                    <a:path extrusionOk="0" h="25251" w="8302">
                      <a:moveTo>
                        <a:pt x="8153" y="1"/>
                      </a:moveTo>
                      <a:cubicBezTo>
                        <a:pt x="8103" y="1"/>
                        <a:pt x="8048" y="24"/>
                        <a:pt x="8035" y="79"/>
                      </a:cubicBezTo>
                      <a:cubicBezTo>
                        <a:pt x="7981" y="239"/>
                        <a:pt x="2192" y="15025"/>
                        <a:pt x="18" y="25108"/>
                      </a:cubicBezTo>
                      <a:cubicBezTo>
                        <a:pt x="0" y="25179"/>
                        <a:pt x="54" y="25232"/>
                        <a:pt x="125" y="25250"/>
                      </a:cubicBezTo>
                      <a:lnTo>
                        <a:pt x="143" y="25250"/>
                      </a:lnTo>
                      <a:cubicBezTo>
                        <a:pt x="196" y="25250"/>
                        <a:pt x="250" y="25215"/>
                        <a:pt x="268" y="25161"/>
                      </a:cubicBezTo>
                      <a:cubicBezTo>
                        <a:pt x="2441" y="15096"/>
                        <a:pt x="8213" y="328"/>
                        <a:pt x="8266" y="185"/>
                      </a:cubicBezTo>
                      <a:cubicBezTo>
                        <a:pt x="8302" y="114"/>
                        <a:pt x="8266" y="43"/>
                        <a:pt x="8195" y="7"/>
                      </a:cubicBezTo>
                      <a:cubicBezTo>
                        <a:pt x="8182" y="3"/>
                        <a:pt x="8168" y="1"/>
                        <a:pt x="81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1" name="Google Shape;3431;p9"/>
                <p:cNvSpPr/>
                <p:nvPr/>
              </p:nvSpPr>
              <p:spPr>
                <a:xfrm>
                  <a:off x="-580557" y="4550540"/>
                  <a:ext cx="307242" cy="271111"/>
                </a:xfrm>
                <a:custGeom>
                  <a:rect b="b" l="l" r="r" t="t"/>
                  <a:pathLst>
                    <a:path extrusionOk="0" h="5110" w="5791">
                      <a:moveTo>
                        <a:pt x="164" y="1"/>
                      </a:moveTo>
                      <a:cubicBezTo>
                        <a:pt x="146" y="1"/>
                        <a:pt x="127" y="5"/>
                        <a:pt x="108" y="15"/>
                      </a:cubicBezTo>
                      <a:cubicBezTo>
                        <a:pt x="37" y="33"/>
                        <a:pt x="1" y="104"/>
                        <a:pt x="37" y="175"/>
                      </a:cubicBezTo>
                      <a:lnTo>
                        <a:pt x="1782" y="5021"/>
                      </a:lnTo>
                      <a:cubicBezTo>
                        <a:pt x="1800" y="5056"/>
                        <a:pt x="1818" y="5092"/>
                        <a:pt x="1854" y="5110"/>
                      </a:cubicBezTo>
                      <a:lnTo>
                        <a:pt x="1907" y="5110"/>
                      </a:lnTo>
                      <a:cubicBezTo>
                        <a:pt x="1925" y="5110"/>
                        <a:pt x="1943" y="5092"/>
                        <a:pt x="1978" y="5074"/>
                      </a:cubicBezTo>
                      <a:lnTo>
                        <a:pt x="5702" y="2687"/>
                      </a:lnTo>
                      <a:cubicBezTo>
                        <a:pt x="5773" y="2651"/>
                        <a:pt x="5791" y="2562"/>
                        <a:pt x="5755" y="2509"/>
                      </a:cubicBezTo>
                      <a:cubicBezTo>
                        <a:pt x="5732" y="2474"/>
                        <a:pt x="5687" y="2455"/>
                        <a:pt x="5643" y="2455"/>
                      </a:cubicBezTo>
                      <a:cubicBezTo>
                        <a:pt x="5619" y="2455"/>
                        <a:pt x="5596" y="2461"/>
                        <a:pt x="5577" y="2473"/>
                      </a:cubicBezTo>
                      <a:lnTo>
                        <a:pt x="1978" y="4789"/>
                      </a:lnTo>
                      <a:lnTo>
                        <a:pt x="268" y="86"/>
                      </a:lnTo>
                      <a:cubicBezTo>
                        <a:pt x="255" y="34"/>
                        <a:pt x="213" y="1"/>
                        <a:pt x="1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2" name="Google Shape;3432;p9"/>
                <p:cNvSpPr/>
                <p:nvPr/>
              </p:nvSpPr>
              <p:spPr>
                <a:xfrm>
                  <a:off x="-477526" y="4439551"/>
                  <a:ext cx="220974" cy="189300"/>
                </a:xfrm>
                <a:custGeom>
                  <a:rect b="b" l="l" r="r" t="t"/>
                  <a:pathLst>
                    <a:path extrusionOk="0" h="3568" w="4165">
                      <a:moveTo>
                        <a:pt x="144" y="0"/>
                      </a:moveTo>
                      <a:cubicBezTo>
                        <a:pt x="132" y="0"/>
                        <a:pt x="120" y="2"/>
                        <a:pt x="108" y="5"/>
                      </a:cubicBezTo>
                      <a:cubicBezTo>
                        <a:pt x="36" y="40"/>
                        <a:pt x="1" y="112"/>
                        <a:pt x="36" y="183"/>
                      </a:cubicBezTo>
                      <a:lnTo>
                        <a:pt x="1212" y="3478"/>
                      </a:lnTo>
                      <a:cubicBezTo>
                        <a:pt x="1230" y="3514"/>
                        <a:pt x="1266" y="3550"/>
                        <a:pt x="1301" y="3568"/>
                      </a:cubicBezTo>
                      <a:lnTo>
                        <a:pt x="1337" y="3568"/>
                      </a:lnTo>
                      <a:cubicBezTo>
                        <a:pt x="1355" y="3568"/>
                        <a:pt x="1390" y="3568"/>
                        <a:pt x="1408" y="3550"/>
                      </a:cubicBezTo>
                      <a:lnTo>
                        <a:pt x="4045" y="1875"/>
                      </a:lnTo>
                      <a:cubicBezTo>
                        <a:pt x="4165" y="1800"/>
                        <a:pt x="4095" y="1624"/>
                        <a:pt x="3974" y="1624"/>
                      </a:cubicBezTo>
                      <a:cubicBezTo>
                        <a:pt x="3951" y="1624"/>
                        <a:pt x="3927" y="1630"/>
                        <a:pt x="3902" y="1644"/>
                      </a:cubicBezTo>
                      <a:lnTo>
                        <a:pt x="1408" y="3247"/>
                      </a:lnTo>
                      <a:lnTo>
                        <a:pt x="268" y="94"/>
                      </a:lnTo>
                      <a:cubicBezTo>
                        <a:pt x="253" y="35"/>
                        <a:pt x="202" y="0"/>
                        <a:pt x="14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3" name="Google Shape;3433;p9"/>
                <p:cNvSpPr/>
                <p:nvPr/>
              </p:nvSpPr>
              <p:spPr>
                <a:xfrm>
                  <a:off x="-697276" y="4704663"/>
                  <a:ext cx="410168" cy="332496"/>
                </a:xfrm>
                <a:custGeom>
                  <a:rect b="b" l="l" r="r" t="t"/>
                  <a:pathLst>
                    <a:path extrusionOk="0" h="6267" w="7731">
                      <a:moveTo>
                        <a:pt x="155" y="0"/>
                      </a:moveTo>
                      <a:cubicBezTo>
                        <a:pt x="76" y="0"/>
                        <a:pt x="1" y="73"/>
                        <a:pt x="45" y="174"/>
                      </a:cubicBezTo>
                      <a:lnTo>
                        <a:pt x="2504" y="6195"/>
                      </a:lnTo>
                      <a:cubicBezTo>
                        <a:pt x="2522" y="6231"/>
                        <a:pt x="2557" y="6249"/>
                        <a:pt x="2593" y="6266"/>
                      </a:cubicBezTo>
                      <a:lnTo>
                        <a:pt x="2629" y="6266"/>
                      </a:lnTo>
                      <a:cubicBezTo>
                        <a:pt x="2646" y="6266"/>
                        <a:pt x="2664" y="6249"/>
                        <a:pt x="2682" y="6249"/>
                      </a:cubicBezTo>
                      <a:lnTo>
                        <a:pt x="7617" y="3559"/>
                      </a:lnTo>
                      <a:cubicBezTo>
                        <a:pt x="7730" y="3477"/>
                        <a:pt x="7652" y="3322"/>
                        <a:pt x="7529" y="3322"/>
                      </a:cubicBezTo>
                      <a:cubicBezTo>
                        <a:pt x="7517" y="3322"/>
                        <a:pt x="7505" y="3324"/>
                        <a:pt x="7492" y="3327"/>
                      </a:cubicBezTo>
                      <a:lnTo>
                        <a:pt x="2700" y="5963"/>
                      </a:lnTo>
                      <a:lnTo>
                        <a:pt x="277" y="85"/>
                      </a:lnTo>
                      <a:cubicBezTo>
                        <a:pt x="251" y="25"/>
                        <a:pt x="202" y="0"/>
                        <a:pt x="15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4" name="Google Shape;3434;p9"/>
                <p:cNvSpPr/>
                <p:nvPr/>
              </p:nvSpPr>
              <p:spPr>
                <a:xfrm>
                  <a:off x="-782481" y="4882287"/>
                  <a:ext cx="458130" cy="387355"/>
                </a:xfrm>
                <a:custGeom>
                  <a:rect b="b" l="l" r="r" t="t"/>
                  <a:pathLst>
                    <a:path extrusionOk="0" h="7301" w="8635">
                      <a:moveTo>
                        <a:pt x="188" y="1"/>
                      </a:moveTo>
                      <a:cubicBezTo>
                        <a:pt x="104" y="1"/>
                        <a:pt x="1" y="80"/>
                        <a:pt x="48" y="175"/>
                      </a:cubicBezTo>
                      <a:lnTo>
                        <a:pt x="3023" y="7229"/>
                      </a:lnTo>
                      <a:cubicBezTo>
                        <a:pt x="3023" y="7265"/>
                        <a:pt x="3059" y="7283"/>
                        <a:pt x="3094" y="7301"/>
                      </a:cubicBezTo>
                      <a:lnTo>
                        <a:pt x="3130" y="7301"/>
                      </a:lnTo>
                      <a:cubicBezTo>
                        <a:pt x="3166" y="7301"/>
                        <a:pt x="3183" y="7283"/>
                        <a:pt x="3201" y="7265"/>
                      </a:cubicBezTo>
                      <a:lnTo>
                        <a:pt x="8546" y="3916"/>
                      </a:lnTo>
                      <a:cubicBezTo>
                        <a:pt x="8617" y="3880"/>
                        <a:pt x="8635" y="3791"/>
                        <a:pt x="8599" y="3738"/>
                      </a:cubicBezTo>
                      <a:cubicBezTo>
                        <a:pt x="8576" y="3703"/>
                        <a:pt x="8530" y="3676"/>
                        <a:pt x="8486" y="3676"/>
                      </a:cubicBezTo>
                      <a:cubicBezTo>
                        <a:pt x="8462" y="3676"/>
                        <a:pt x="8440" y="3684"/>
                        <a:pt x="8421" y="3702"/>
                      </a:cubicBezTo>
                      <a:lnTo>
                        <a:pt x="3201" y="6962"/>
                      </a:lnTo>
                      <a:lnTo>
                        <a:pt x="280" y="68"/>
                      </a:lnTo>
                      <a:cubicBezTo>
                        <a:pt x="268" y="21"/>
                        <a:pt x="230" y="1"/>
                        <a:pt x="1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5" name="Google Shape;3435;p9"/>
                <p:cNvSpPr/>
                <p:nvPr/>
              </p:nvSpPr>
              <p:spPr>
                <a:xfrm>
                  <a:off x="-844236" y="5123683"/>
                  <a:ext cx="441471" cy="359554"/>
                </a:xfrm>
                <a:custGeom>
                  <a:rect b="b" l="l" r="r" t="t"/>
                  <a:pathLst>
                    <a:path extrusionOk="0" h="6777" w="8321">
                      <a:moveTo>
                        <a:pt x="140" y="1"/>
                      </a:moveTo>
                      <a:cubicBezTo>
                        <a:pt x="124" y="1"/>
                        <a:pt x="107" y="3"/>
                        <a:pt x="90" y="7"/>
                      </a:cubicBezTo>
                      <a:cubicBezTo>
                        <a:pt x="36" y="43"/>
                        <a:pt x="1" y="114"/>
                        <a:pt x="36" y="185"/>
                      </a:cubicBezTo>
                      <a:lnTo>
                        <a:pt x="2922" y="6705"/>
                      </a:lnTo>
                      <a:cubicBezTo>
                        <a:pt x="2940" y="6741"/>
                        <a:pt x="2958" y="6759"/>
                        <a:pt x="2994" y="6777"/>
                      </a:cubicBezTo>
                      <a:lnTo>
                        <a:pt x="3047" y="6777"/>
                      </a:lnTo>
                      <a:cubicBezTo>
                        <a:pt x="3065" y="6777"/>
                        <a:pt x="3083" y="6777"/>
                        <a:pt x="3100" y="6759"/>
                      </a:cubicBezTo>
                      <a:lnTo>
                        <a:pt x="8249" y="3695"/>
                      </a:lnTo>
                      <a:cubicBezTo>
                        <a:pt x="8302" y="3659"/>
                        <a:pt x="8320" y="3570"/>
                        <a:pt x="8284" y="3517"/>
                      </a:cubicBezTo>
                      <a:cubicBezTo>
                        <a:pt x="8261" y="3482"/>
                        <a:pt x="8224" y="3463"/>
                        <a:pt x="8180" y="3463"/>
                      </a:cubicBezTo>
                      <a:cubicBezTo>
                        <a:pt x="8157" y="3463"/>
                        <a:pt x="8132" y="3468"/>
                        <a:pt x="8106" y="3481"/>
                      </a:cubicBezTo>
                      <a:lnTo>
                        <a:pt x="3100" y="6474"/>
                      </a:lnTo>
                      <a:lnTo>
                        <a:pt x="268" y="78"/>
                      </a:lnTo>
                      <a:cubicBezTo>
                        <a:pt x="241" y="24"/>
                        <a:pt x="193" y="1"/>
                        <a:pt x="1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436" name="Google Shape;3436;p9"/>
              <p:cNvGrpSpPr/>
              <p:nvPr/>
            </p:nvGrpSpPr>
            <p:grpSpPr>
              <a:xfrm>
                <a:off x="-732716" y="5242578"/>
                <a:ext cx="1323722" cy="506092"/>
                <a:chOff x="-732716" y="5242578"/>
                <a:chExt cx="1323722" cy="506092"/>
              </a:xfrm>
            </p:grpSpPr>
            <p:sp>
              <p:nvSpPr>
                <p:cNvPr id="3437" name="Google Shape;3437;p9"/>
                <p:cNvSpPr/>
                <p:nvPr/>
              </p:nvSpPr>
              <p:spPr>
                <a:xfrm>
                  <a:off x="-732716" y="5242578"/>
                  <a:ext cx="1317621" cy="506092"/>
                </a:xfrm>
                <a:custGeom>
                  <a:rect b="b" l="l" r="r" t="t"/>
                  <a:pathLst>
                    <a:path extrusionOk="0" h="9539" w="24835">
                      <a:moveTo>
                        <a:pt x="16221" y="0"/>
                      </a:moveTo>
                      <a:cubicBezTo>
                        <a:pt x="14837" y="0"/>
                        <a:pt x="13303" y="59"/>
                        <a:pt x="11634" y="207"/>
                      </a:cubicBezTo>
                      <a:cubicBezTo>
                        <a:pt x="2174" y="1062"/>
                        <a:pt x="1" y="6852"/>
                        <a:pt x="1" y="6852"/>
                      </a:cubicBezTo>
                      <a:cubicBezTo>
                        <a:pt x="2997" y="8790"/>
                        <a:pt x="5916" y="9538"/>
                        <a:pt x="8638" y="9538"/>
                      </a:cubicBezTo>
                      <a:cubicBezTo>
                        <a:pt x="17873" y="9538"/>
                        <a:pt x="24834" y="919"/>
                        <a:pt x="24834" y="919"/>
                      </a:cubicBezTo>
                      <a:cubicBezTo>
                        <a:pt x="24834" y="919"/>
                        <a:pt x="21691" y="0"/>
                        <a:pt x="1622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8" name="Google Shape;3438;p9"/>
                <p:cNvSpPr/>
                <p:nvPr/>
              </p:nvSpPr>
              <p:spPr>
                <a:xfrm>
                  <a:off x="-711919" y="5289212"/>
                  <a:ext cx="1302925" cy="292333"/>
                </a:xfrm>
                <a:custGeom>
                  <a:rect b="b" l="l" r="r" t="t"/>
                  <a:pathLst>
                    <a:path extrusionOk="0" h="5510" w="24558">
                      <a:moveTo>
                        <a:pt x="24402" y="1"/>
                      </a:moveTo>
                      <a:cubicBezTo>
                        <a:pt x="24392" y="1"/>
                        <a:pt x="24382" y="2"/>
                        <a:pt x="24371" y="5"/>
                      </a:cubicBezTo>
                      <a:cubicBezTo>
                        <a:pt x="24228" y="40"/>
                        <a:pt x="9799" y="4138"/>
                        <a:pt x="125" y="5278"/>
                      </a:cubicBezTo>
                      <a:cubicBezTo>
                        <a:pt x="54" y="5278"/>
                        <a:pt x="1" y="5349"/>
                        <a:pt x="19" y="5402"/>
                      </a:cubicBezTo>
                      <a:cubicBezTo>
                        <a:pt x="19" y="5474"/>
                        <a:pt x="72" y="5509"/>
                        <a:pt x="143" y="5509"/>
                      </a:cubicBezTo>
                      <a:cubicBezTo>
                        <a:pt x="9834" y="4387"/>
                        <a:pt x="24300" y="272"/>
                        <a:pt x="24442" y="236"/>
                      </a:cubicBezTo>
                      <a:cubicBezTo>
                        <a:pt x="24557" y="187"/>
                        <a:pt x="24520" y="1"/>
                        <a:pt x="244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39" name="Google Shape;3439;p9"/>
                <p:cNvSpPr/>
                <p:nvPr/>
              </p:nvSpPr>
              <p:spPr>
                <a:xfrm>
                  <a:off x="49884" y="5250854"/>
                  <a:ext cx="247661" cy="299495"/>
                </a:xfrm>
                <a:custGeom>
                  <a:rect b="b" l="l" r="r" t="t"/>
                  <a:pathLst>
                    <a:path extrusionOk="0" h="5645" w="4668">
                      <a:moveTo>
                        <a:pt x="2724" y="1"/>
                      </a:moveTo>
                      <a:cubicBezTo>
                        <a:pt x="2690" y="1"/>
                        <a:pt x="2657" y="20"/>
                        <a:pt x="2637" y="51"/>
                      </a:cubicBezTo>
                      <a:lnTo>
                        <a:pt x="36" y="3346"/>
                      </a:lnTo>
                      <a:cubicBezTo>
                        <a:pt x="18" y="3382"/>
                        <a:pt x="0" y="3418"/>
                        <a:pt x="18" y="3453"/>
                      </a:cubicBezTo>
                      <a:cubicBezTo>
                        <a:pt x="18" y="3489"/>
                        <a:pt x="36" y="3525"/>
                        <a:pt x="71" y="3542"/>
                      </a:cubicBezTo>
                      <a:lnTo>
                        <a:pt x="4489" y="5627"/>
                      </a:lnTo>
                      <a:cubicBezTo>
                        <a:pt x="4507" y="5627"/>
                        <a:pt x="4525" y="5645"/>
                        <a:pt x="4543" y="5645"/>
                      </a:cubicBezTo>
                      <a:cubicBezTo>
                        <a:pt x="4578" y="5645"/>
                        <a:pt x="4632" y="5609"/>
                        <a:pt x="4650" y="5573"/>
                      </a:cubicBezTo>
                      <a:cubicBezTo>
                        <a:pt x="4667" y="5502"/>
                        <a:pt x="4650" y="5431"/>
                        <a:pt x="4596" y="5413"/>
                      </a:cubicBezTo>
                      <a:lnTo>
                        <a:pt x="321" y="3382"/>
                      </a:lnTo>
                      <a:lnTo>
                        <a:pt x="2815" y="193"/>
                      </a:lnTo>
                      <a:cubicBezTo>
                        <a:pt x="2868" y="140"/>
                        <a:pt x="2850" y="69"/>
                        <a:pt x="2797" y="33"/>
                      </a:cubicBezTo>
                      <a:cubicBezTo>
                        <a:pt x="2775" y="11"/>
                        <a:pt x="2749" y="1"/>
                        <a:pt x="27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0" name="Google Shape;3440;p9"/>
                <p:cNvSpPr/>
                <p:nvPr/>
              </p:nvSpPr>
              <p:spPr>
                <a:xfrm>
                  <a:off x="237961" y="5251225"/>
                  <a:ext cx="173914" cy="212167"/>
                </a:xfrm>
                <a:custGeom>
                  <a:rect b="b" l="l" r="r" t="t"/>
                  <a:pathLst>
                    <a:path extrusionOk="0" h="3999" w="3278">
                      <a:moveTo>
                        <a:pt x="1934" y="1"/>
                      </a:moveTo>
                      <a:cubicBezTo>
                        <a:pt x="1907" y="1"/>
                        <a:pt x="1884" y="13"/>
                        <a:pt x="1871" y="44"/>
                      </a:cubicBezTo>
                      <a:lnTo>
                        <a:pt x="36" y="2377"/>
                      </a:lnTo>
                      <a:cubicBezTo>
                        <a:pt x="0" y="2431"/>
                        <a:pt x="18" y="2520"/>
                        <a:pt x="89" y="2556"/>
                      </a:cubicBezTo>
                      <a:lnTo>
                        <a:pt x="3082" y="3981"/>
                      </a:lnTo>
                      <a:cubicBezTo>
                        <a:pt x="3100" y="3981"/>
                        <a:pt x="3118" y="3981"/>
                        <a:pt x="3135" y="3999"/>
                      </a:cubicBezTo>
                      <a:lnTo>
                        <a:pt x="3135" y="3981"/>
                      </a:lnTo>
                      <a:cubicBezTo>
                        <a:pt x="3260" y="3963"/>
                        <a:pt x="3278" y="3820"/>
                        <a:pt x="3189" y="3767"/>
                      </a:cubicBezTo>
                      <a:lnTo>
                        <a:pt x="321" y="2395"/>
                      </a:lnTo>
                      <a:lnTo>
                        <a:pt x="2049" y="186"/>
                      </a:lnTo>
                      <a:cubicBezTo>
                        <a:pt x="2130" y="119"/>
                        <a:pt x="2017" y="1"/>
                        <a:pt x="19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1" name="Google Shape;3441;p9"/>
                <p:cNvSpPr/>
                <p:nvPr/>
              </p:nvSpPr>
              <p:spPr>
                <a:xfrm>
                  <a:off x="-159945" y="5246557"/>
                  <a:ext cx="302467" cy="398284"/>
                </a:xfrm>
                <a:custGeom>
                  <a:rect b="b" l="l" r="r" t="t"/>
                  <a:pathLst>
                    <a:path extrusionOk="0" h="7507" w="5701">
                      <a:moveTo>
                        <a:pt x="3093" y="0"/>
                      </a:moveTo>
                      <a:cubicBezTo>
                        <a:pt x="3061" y="0"/>
                        <a:pt x="3031" y="13"/>
                        <a:pt x="3011" y="43"/>
                      </a:cubicBezTo>
                      <a:lnTo>
                        <a:pt x="18" y="4461"/>
                      </a:lnTo>
                      <a:cubicBezTo>
                        <a:pt x="0" y="4479"/>
                        <a:pt x="0" y="4514"/>
                        <a:pt x="0" y="4550"/>
                      </a:cubicBezTo>
                      <a:cubicBezTo>
                        <a:pt x="18" y="4585"/>
                        <a:pt x="36" y="4621"/>
                        <a:pt x="72" y="4639"/>
                      </a:cubicBezTo>
                      <a:lnTo>
                        <a:pt x="5505" y="7507"/>
                      </a:lnTo>
                      <a:lnTo>
                        <a:pt x="5558" y="7507"/>
                      </a:lnTo>
                      <a:cubicBezTo>
                        <a:pt x="5612" y="7507"/>
                        <a:pt x="5647" y="7489"/>
                        <a:pt x="5665" y="7436"/>
                      </a:cubicBezTo>
                      <a:cubicBezTo>
                        <a:pt x="5701" y="7382"/>
                        <a:pt x="5683" y="7311"/>
                        <a:pt x="5612" y="7275"/>
                      </a:cubicBezTo>
                      <a:lnTo>
                        <a:pt x="303" y="4479"/>
                      </a:lnTo>
                      <a:lnTo>
                        <a:pt x="3207" y="185"/>
                      </a:lnTo>
                      <a:cubicBezTo>
                        <a:pt x="3243" y="132"/>
                        <a:pt x="3225" y="61"/>
                        <a:pt x="3171" y="25"/>
                      </a:cubicBezTo>
                      <a:cubicBezTo>
                        <a:pt x="3147" y="9"/>
                        <a:pt x="3120" y="0"/>
                        <a:pt x="309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2" name="Google Shape;3442;p9"/>
                <p:cNvSpPr/>
                <p:nvPr/>
              </p:nvSpPr>
              <p:spPr>
                <a:xfrm>
                  <a:off x="-384894" y="5262738"/>
                  <a:ext cx="353559" cy="446405"/>
                </a:xfrm>
                <a:custGeom>
                  <a:rect b="b" l="l" r="r" t="t"/>
                  <a:pathLst>
                    <a:path extrusionOk="0" h="8414" w="6664">
                      <a:moveTo>
                        <a:pt x="3771" y="0"/>
                      </a:moveTo>
                      <a:cubicBezTo>
                        <a:pt x="3741" y="0"/>
                        <a:pt x="3711" y="13"/>
                        <a:pt x="3688" y="41"/>
                      </a:cubicBezTo>
                      <a:lnTo>
                        <a:pt x="36" y="4779"/>
                      </a:lnTo>
                      <a:cubicBezTo>
                        <a:pt x="18" y="4815"/>
                        <a:pt x="1" y="4850"/>
                        <a:pt x="18" y="4886"/>
                      </a:cubicBezTo>
                      <a:cubicBezTo>
                        <a:pt x="18" y="4922"/>
                        <a:pt x="36" y="4957"/>
                        <a:pt x="72" y="4975"/>
                      </a:cubicBezTo>
                      <a:lnTo>
                        <a:pt x="6449" y="8395"/>
                      </a:lnTo>
                      <a:cubicBezTo>
                        <a:pt x="6467" y="8413"/>
                        <a:pt x="6485" y="8413"/>
                        <a:pt x="6503" y="8413"/>
                      </a:cubicBezTo>
                      <a:cubicBezTo>
                        <a:pt x="6627" y="8395"/>
                        <a:pt x="6663" y="8253"/>
                        <a:pt x="6556" y="8182"/>
                      </a:cubicBezTo>
                      <a:lnTo>
                        <a:pt x="321" y="4815"/>
                      </a:lnTo>
                      <a:lnTo>
                        <a:pt x="3884" y="201"/>
                      </a:lnTo>
                      <a:cubicBezTo>
                        <a:pt x="3937" y="96"/>
                        <a:pt x="3854" y="0"/>
                        <a:pt x="377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3" name="Google Shape;3443;p9"/>
                <p:cNvSpPr/>
                <p:nvPr/>
              </p:nvSpPr>
              <p:spPr>
                <a:xfrm>
                  <a:off x="-591858" y="5315209"/>
                  <a:ext cx="327031" cy="431709"/>
                </a:xfrm>
                <a:custGeom>
                  <a:rect b="b" l="l" r="r" t="t"/>
                  <a:pathLst>
                    <a:path extrusionOk="0" h="8137" w="6164">
                      <a:moveTo>
                        <a:pt x="3484" y="1"/>
                      </a:moveTo>
                      <a:cubicBezTo>
                        <a:pt x="3450" y="1"/>
                        <a:pt x="3414" y="15"/>
                        <a:pt x="3385" y="49"/>
                      </a:cubicBezTo>
                      <a:lnTo>
                        <a:pt x="36" y="4610"/>
                      </a:lnTo>
                      <a:cubicBezTo>
                        <a:pt x="0" y="4645"/>
                        <a:pt x="0" y="4681"/>
                        <a:pt x="0" y="4717"/>
                      </a:cubicBezTo>
                      <a:cubicBezTo>
                        <a:pt x="18" y="4752"/>
                        <a:pt x="36" y="4770"/>
                        <a:pt x="71" y="4788"/>
                      </a:cubicBezTo>
                      <a:lnTo>
                        <a:pt x="5950" y="8119"/>
                      </a:lnTo>
                      <a:cubicBezTo>
                        <a:pt x="5968" y="8119"/>
                        <a:pt x="5986" y="8137"/>
                        <a:pt x="6004" y="8137"/>
                      </a:cubicBezTo>
                      <a:lnTo>
                        <a:pt x="6004" y="8119"/>
                      </a:lnTo>
                      <a:cubicBezTo>
                        <a:pt x="6128" y="8119"/>
                        <a:pt x="6164" y="7959"/>
                        <a:pt x="6075" y="7905"/>
                      </a:cubicBezTo>
                      <a:lnTo>
                        <a:pt x="303" y="4645"/>
                      </a:lnTo>
                      <a:lnTo>
                        <a:pt x="3581" y="192"/>
                      </a:lnTo>
                      <a:cubicBezTo>
                        <a:pt x="3659" y="101"/>
                        <a:pt x="3576" y="1"/>
                        <a:pt x="348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aption">
  <p:cSld name="CAPTION_ONLY">
    <p:spTree>
      <p:nvGrpSpPr>
        <p:cNvPr id="3444" name="Shape 3444"/>
        <p:cNvGrpSpPr/>
        <p:nvPr/>
      </p:nvGrpSpPr>
      <p:grpSpPr>
        <a:xfrm>
          <a:off x="0" y="0"/>
          <a:ext cx="0" cy="0"/>
          <a:chOff x="0" y="0"/>
          <a:chExt cx="0" cy="0"/>
        </a:xfrm>
      </p:grpSpPr>
      <p:sp>
        <p:nvSpPr>
          <p:cNvPr id="3445" name="Google Shape;3445;p10"/>
          <p:cNvSpPr/>
          <p:nvPr/>
        </p:nvSpPr>
        <p:spPr>
          <a:xfrm>
            <a:off x="75" y="3794321"/>
            <a:ext cx="9143783" cy="1354875"/>
          </a:xfrm>
          <a:custGeom>
            <a:rect b="b" l="l" r="r" t="t"/>
            <a:pathLst>
              <a:path extrusionOk="0" h="54195" w="216114">
                <a:moveTo>
                  <a:pt x="216113" y="0"/>
                </a:moveTo>
                <a:cubicBezTo>
                  <a:pt x="179533" y="1108"/>
                  <a:pt x="148536" y="15509"/>
                  <a:pt x="112156" y="17836"/>
                </a:cubicBezTo>
                <a:cubicBezTo>
                  <a:pt x="98818" y="18700"/>
                  <a:pt x="85103" y="17880"/>
                  <a:pt x="72008" y="19475"/>
                </a:cubicBezTo>
                <a:cubicBezTo>
                  <a:pt x="60975" y="20827"/>
                  <a:pt x="50960" y="23796"/>
                  <a:pt x="41100" y="26743"/>
                </a:cubicBezTo>
                <a:cubicBezTo>
                  <a:pt x="26765" y="31019"/>
                  <a:pt x="12231" y="35361"/>
                  <a:pt x="665" y="41565"/>
                </a:cubicBezTo>
                <a:lnTo>
                  <a:pt x="0" y="54194"/>
                </a:lnTo>
                <a:lnTo>
                  <a:pt x="216113" y="54194"/>
                </a:lnTo>
                <a:lnTo>
                  <a:pt x="216113"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6" name="Google Shape;3446;p10"/>
          <p:cNvSpPr/>
          <p:nvPr/>
        </p:nvSpPr>
        <p:spPr>
          <a:xfrm>
            <a:off x="96" y="4138846"/>
            <a:ext cx="9143741" cy="1010350"/>
          </a:xfrm>
          <a:custGeom>
            <a:rect b="b" l="l" r="r" t="t"/>
            <a:pathLst>
              <a:path extrusionOk="0" h="40414" w="216113">
                <a:moveTo>
                  <a:pt x="0" y="1"/>
                </a:moveTo>
                <a:lnTo>
                  <a:pt x="0" y="40414"/>
                </a:lnTo>
                <a:lnTo>
                  <a:pt x="216113" y="40414"/>
                </a:lnTo>
                <a:lnTo>
                  <a:pt x="215448" y="30997"/>
                </a:lnTo>
                <a:cubicBezTo>
                  <a:pt x="203882" y="26389"/>
                  <a:pt x="189348" y="23132"/>
                  <a:pt x="175013" y="19941"/>
                </a:cubicBezTo>
                <a:cubicBezTo>
                  <a:pt x="165175" y="17748"/>
                  <a:pt x="155139" y="15532"/>
                  <a:pt x="144105" y="14535"/>
                </a:cubicBezTo>
                <a:cubicBezTo>
                  <a:pt x="131010" y="13339"/>
                  <a:pt x="117296" y="13959"/>
                  <a:pt x="103957" y="13317"/>
                </a:cubicBezTo>
                <a:cubicBezTo>
                  <a:pt x="67577" y="11588"/>
                  <a:pt x="36558" y="843"/>
                  <a:pt x="0" y="1"/>
                </a:cubicBezTo>
                <a:close/>
              </a:path>
            </a:pathLst>
          </a:custGeom>
          <a:solidFill>
            <a:srgbClr val="FFFFFF">
              <a:alpha val="382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7" name="Google Shape;3447;p10"/>
          <p:cNvSpPr/>
          <p:nvPr/>
        </p:nvSpPr>
        <p:spPr>
          <a:xfrm>
            <a:off x="0" y="0"/>
            <a:ext cx="9143933" cy="895150"/>
          </a:xfrm>
          <a:custGeom>
            <a:rect b="b" l="l" r="r" t="t"/>
            <a:pathLst>
              <a:path extrusionOk="0" h="35806" w="216092">
                <a:moveTo>
                  <a:pt x="1" y="0"/>
                </a:moveTo>
                <a:lnTo>
                  <a:pt x="1" y="35805"/>
                </a:lnTo>
                <a:cubicBezTo>
                  <a:pt x="36559" y="35074"/>
                  <a:pt x="67578" y="25547"/>
                  <a:pt x="103936" y="24018"/>
                </a:cubicBezTo>
                <a:cubicBezTo>
                  <a:pt x="117274" y="23464"/>
                  <a:pt x="130989" y="23996"/>
                  <a:pt x="144083" y="22932"/>
                </a:cubicBezTo>
                <a:cubicBezTo>
                  <a:pt x="155117" y="22046"/>
                  <a:pt x="165132" y="20074"/>
                  <a:pt x="174991" y="18146"/>
                </a:cubicBezTo>
                <a:cubicBezTo>
                  <a:pt x="189327" y="15310"/>
                  <a:pt x="203861" y="12430"/>
                  <a:pt x="215427" y="8353"/>
                </a:cubicBezTo>
                <a:lnTo>
                  <a:pt x="216091"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8" name="Google Shape;3448;p10"/>
          <p:cNvSpPr/>
          <p:nvPr/>
        </p:nvSpPr>
        <p:spPr>
          <a:xfrm>
            <a:off x="96" y="0"/>
            <a:ext cx="9143741" cy="662475"/>
          </a:xfrm>
          <a:custGeom>
            <a:rect b="b" l="l" r="r" t="t"/>
            <a:pathLst>
              <a:path extrusionOk="0" h="26499" w="216113">
                <a:moveTo>
                  <a:pt x="0" y="0"/>
                </a:moveTo>
                <a:lnTo>
                  <a:pt x="665" y="6182"/>
                </a:lnTo>
                <a:cubicBezTo>
                  <a:pt x="12230" y="9195"/>
                  <a:pt x="26765" y="11344"/>
                  <a:pt x="41100" y="13427"/>
                </a:cubicBezTo>
                <a:cubicBezTo>
                  <a:pt x="50960" y="14867"/>
                  <a:pt x="60974" y="16329"/>
                  <a:pt x="72008" y="16972"/>
                </a:cubicBezTo>
                <a:cubicBezTo>
                  <a:pt x="85102" y="17747"/>
                  <a:pt x="98817" y="17348"/>
                  <a:pt x="112177" y="17769"/>
                </a:cubicBezTo>
                <a:cubicBezTo>
                  <a:pt x="148536" y="18921"/>
                  <a:pt x="179555" y="25945"/>
                  <a:pt x="216113" y="26499"/>
                </a:cubicBezTo>
                <a:lnTo>
                  <a:pt x="216113" y="0"/>
                </a:lnTo>
                <a:close/>
              </a:path>
            </a:pathLst>
          </a:custGeom>
          <a:solidFill>
            <a:srgbClr val="FFFFFF">
              <a:alpha val="382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49" name="Google Shape;3449;p10"/>
          <p:cNvSpPr txBox="1"/>
          <p:nvPr>
            <p:ph type="title"/>
          </p:nvPr>
        </p:nvSpPr>
        <p:spPr>
          <a:xfrm>
            <a:off x="715200" y="722452"/>
            <a:ext cx="7713600" cy="500400"/>
          </a:xfrm>
          <a:prstGeom prst="rect">
            <a:avLst/>
          </a:prstGeom>
        </p:spPr>
        <p:txBody>
          <a:bodyPr anchorCtr="0" anchor="ctr" bIns="91425" lIns="91425" spcFirstLastPara="1" rIns="91425" wrap="square" tIns="91425">
            <a:noAutofit/>
          </a:bodyPr>
          <a:lstStyle>
            <a:lvl1pPr lvl="0" rtl="0" algn="ctr">
              <a:spcBef>
                <a:spcPts val="0"/>
              </a:spcBef>
              <a:spcAft>
                <a:spcPts val="0"/>
              </a:spcAft>
              <a:buSzPts val="3500"/>
              <a:buNone/>
              <a:defRPr sz="3200"/>
            </a:lvl1pPr>
            <a:lvl2pPr lvl="1" rtl="0" algn="ctr">
              <a:spcBef>
                <a:spcPts val="0"/>
              </a:spcBef>
              <a:spcAft>
                <a:spcPts val="0"/>
              </a:spcAft>
              <a:buSzPts val="3500"/>
              <a:buNone/>
              <a:defRPr/>
            </a:lvl2pPr>
            <a:lvl3pPr lvl="2" rtl="0" algn="ctr">
              <a:spcBef>
                <a:spcPts val="0"/>
              </a:spcBef>
              <a:spcAft>
                <a:spcPts val="0"/>
              </a:spcAft>
              <a:buSzPts val="3500"/>
              <a:buNone/>
              <a:defRPr/>
            </a:lvl3pPr>
            <a:lvl4pPr lvl="3" rtl="0" algn="ctr">
              <a:spcBef>
                <a:spcPts val="0"/>
              </a:spcBef>
              <a:spcAft>
                <a:spcPts val="0"/>
              </a:spcAft>
              <a:buSzPts val="3500"/>
              <a:buNone/>
              <a:defRPr/>
            </a:lvl4pPr>
            <a:lvl5pPr lvl="4" rtl="0" algn="ctr">
              <a:spcBef>
                <a:spcPts val="0"/>
              </a:spcBef>
              <a:spcAft>
                <a:spcPts val="0"/>
              </a:spcAft>
              <a:buSzPts val="3500"/>
              <a:buNone/>
              <a:defRPr/>
            </a:lvl5pPr>
            <a:lvl6pPr lvl="5" rtl="0" algn="ctr">
              <a:spcBef>
                <a:spcPts val="0"/>
              </a:spcBef>
              <a:spcAft>
                <a:spcPts val="0"/>
              </a:spcAft>
              <a:buSzPts val="3500"/>
              <a:buNone/>
              <a:defRPr/>
            </a:lvl6pPr>
            <a:lvl7pPr lvl="6" rtl="0" algn="ctr">
              <a:spcBef>
                <a:spcPts val="0"/>
              </a:spcBef>
              <a:spcAft>
                <a:spcPts val="0"/>
              </a:spcAft>
              <a:buSzPts val="3500"/>
              <a:buNone/>
              <a:defRPr/>
            </a:lvl7pPr>
            <a:lvl8pPr lvl="7" rtl="0" algn="ctr">
              <a:spcBef>
                <a:spcPts val="0"/>
              </a:spcBef>
              <a:spcAft>
                <a:spcPts val="0"/>
              </a:spcAft>
              <a:buSzPts val="3500"/>
              <a:buNone/>
              <a:defRPr/>
            </a:lvl8pPr>
            <a:lvl9pPr lvl="8" rtl="0" algn="ctr">
              <a:spcBef>
                <a:spcPts val="0"/>
              </a:spcBef>
              <a:spcAft>
                <a:spcPts val="0"/>
              </a:spcAft>
              <a:buSzPts val="3500"/>
              <a:buNone/>
              <a:defRPr/>
            </a:lvl9pPr>
          </a:lstStyle>
          <a:p/>
        </p:txBody>
      </p:sp>
      <p:grpSp>
        <p:nvGrpSpPr>
          <p:cNvPr id="3450" name="Google Shape;3450;p10"/>
          <p:cNvGrpSpPr/>
          <p:nvPr/>
        </p:nvGrpSpPr>
        <p:grpSpPr>
          <a:xfrm flipH="1" rot="-6869653">
            <a:off x="-1311361" y="2443793"/>
            <a:ext cx="4188837" cy="4156911"/>
            <a:chOff x="5727312" y="-948916"/>
            <a:chExt cx="4188852" cy="4156925"/>
          </a:xfrm>
        </p:grpSpPr>
        <p:sp>
          <p:nvSpPr>
            <p:cNvPr id="3451" name="Google Shape;3451;p10"/>
            <p:cNvSpPr/>
            <p:nvPr/>
          </p:nvSpPr>
          <p:spPr>
            <a:xfrm>
              <a:off x="9162828" y="1303441"/>
              <a:ext cx="638941" cy="1904568"/>
            </a:xfrm>
            <a:custGeom>
              <a:rect b="b" l="l" r="r" t="t"/>
              <a:pathLst>
                <a:path extrusionOk="0" h="35898" w="12043">
                  <a:moveTo>
                    <a:pt x="8712" y="4757"/>
                  </a:moveTo>
                  <a:cubicBezTo>
                    <a:pt x="8712" y="4792"/>
                    <a:pt x="8729" y="4828"/>
                    <a:pt x="8765" y="4846"/>
                  </a:cubicBezTo>
                  <a:cubicBezTo>
                    <a:pt x="8925" y="4970"/>
                    <a:pt x="9103" y="5077"/>
                    <a:pt x="9282" y="5202"/>
                  </a:cubicBezTo>
                  <a:cubicBezTo>
                    <a:pt x="10315" y="5968"/>
                    <a:pt x="11116" y="7001"/>
                    <a:pt x="11580" y="8195"/>
                  </a:cubicBezTo>
                  <a:cubicBezTo>
                    <a:pt x="11687" y="8462"/>
                    <a:pt x="11811" y="8943"/>
                    <a:pt x="11562" y="9175"/>
                  </a:cubicBezTo>
                  <a:cubicBezTo>
                    <a:pt x="11450" y="9256"/>
                    <a:pt x="11320" y="9297"/>
                    <a:pt x="11190" y="9297"/>
                  </a:cubicBezTo>
                  <a:cubicBezTo>
                    <a:pt x="11092" y="9297"/>
                    <a:pt x="10994" y="9274"/>
                    <a:pt x="10903" y="9228"/>
                  </a:cubicBezTo>
                  <a:cubicBezTo>
                    <a:pt x="10671" y="9103"/>
                    <a:pt x="10493" y="8943"/>
                    <a:pt x="10350" y="8729"/>
                  </a:cubicBezTo>
                  <a:cubicBezTo>
                    <a:pt x="9638" y="7643"/>
                    <a:pt x="9139" y="6449"/>
                    <a:pt x="8908" y="5184"/>
                  </a:cubicBezTo>
                  <a:cubicBezTo>
                    <a:pt x="8890" y="5131"/>
                    <a:pt x="8854" y="5077"/>
                    <a:pt x="8801" y="5077"/>
                  </a:cubicBezTo>
                  <a:cubicBezTo>
                    <a:pt x="8783" y="5077"/>
                    <a:pt x="8765" y="5095"/>
                    <a:pt x="8747" y="5095"/>
                  </a:cubicBezTo>
                  <a:lnTo>
                    <a:pt x="8747" y="4953"/>
                  </a:lnTo>
                  <a:cubicBezTo>
                    <a:pt x="8747" y="4899"/>
                    <a:pt x="8712" y="4863"/>
                    <a:pt x="8658" y="4846"/>
                  </a:cubicBezTo>
                  <a:cubicBezTo>
                    <a:pt x="8645" y="4841"/>
                    <a:pt x="8631" y="4839"/>
                    <a:pt x="8619" y="4839"/>
                  </a:cubicBezTo>
                  <a:cubicBezTo>
                    <a:pt x="8580" y="4839"/>
                    <a:pt x="8547" y="4859"/>
                    <a:pt x="8533" y="4899"/>
                  </a:cubicBezTo>
                  <a:cubicBezTo>
                    <a:pt x="7874" y="6057"/>
                    <a:pt x="6984" y="7090"/>
                    <a:pt x="5933" y="7910"/>
                  </a:cubicBezTo>
                  <a:cubicBezTo>
                    <a:pt x="5719" y="8052"/>
                    <a:pt x="5487" y="8159"/>
                    <a:pt x="5238" y="8195"/>
                  </a:cubicBezTo>
                  <a:cubicBezTo>
                    <a:pt x="5208" y="8199"/>
                    <a:pt x="5178" y="8202"/>
                    <a:pt x="5148" y="8202"/>
                  </a:cubicBezTo>
                  <a:cubicBezTo>
                    <a:pt x="4948" y="8202"/>
                    <a:pt x="4756" y="8100"/>
                    <a:pt x="4632" y="7945"/>
                  </a:cubicBezTo>
                  <a:cubicBezTo>
                    <a:pt x="4490" y="7625"/>
                    <a:pt x="4757" y="7233"/>
                    <a:pt x="4935" y="7001"/>
                  </a:cubicBezTo>
                  <a:cubicBezTo>
                    <a:pt x="5772" y="6021"/>
                    <a:pt x="6859" y="5309"/>
                    <a:pt x="8088" y="4935"/>
                  </a:cubicBezTo>
                  <a:cubicBezTo>
                    <a:pt x="8284" y="4863"/>
                    <a:pt x="8480" y="4828"/>
                    <a:pt x="8676" y="4774"/>
                  </a:cubicBezTo>
                  <a:cubicBezTo>
                    <a:pt x="8694" y="4774"/>
                    <a:pt x="8694" y="4774"/>
                    <a:pt x="8712" y="4757"/>
                  </a:cubicBezTo>
                  <a:close/>
                  <a:moveTo>
                    <a:pt x="8213" y="10243"/>
                  </a:moveTo>
                  <a:lnTo>
                    <a:pt x="8213" y="10243"/>
                  </a:lnTo>
                  <a:cubicBezTo>
                    <a:pt x="8195" y="10297"/>
                    <a:pt x="8231" y="10332"/>
                    <a:pt x="8266" y="10368"/>
                  </a:cubicBezTo>
                  <a:cubicBezTo>
                    <a:pt x="9014" y="10724"/>
                    <a:pt x="9691" y="11241"/>
                    <a:pt x="10226" y="11882"/>
                  </a:cubicBezTo>
                  <a:cubicBezTo>
                    <a:pt x="10671" y="12417"/>
                    <a:pt x="11152" y="13735"/>
                    <a:pt x="11063" y="14341"/>
                  </a:cubicBezTo>
                  <a:cubicBezTo>
                    <a:pt x="11063" y="14448"/>
                    <a:pt x="11010" y="14537"/>
                    <a:pt x="10938" y="14590"/>
                  </a:cubicBezTo>
                  <a:cubicBezTo>
                    <a:pt x="10855" y="14638"/>
                    <a:pt x="10764" y="14661"/>
                    <a:pt x="10676" y="14661"/>
                  </a:cubicBezTo>
                  <a:cubicBezTo>
                    <a:pt x="10632" y="14661"/>
                    <a:pt x="10588" y="14655"/>
                    <a:pt x="10546" y="14644"/>
                  </a:cubicBezTo>
                  <a:cubicBezTo>
                    <a:pt x="10065" y="14501"/>
                    <a:pt x="9460" y="13699"/>
                    <a:pt x="8979" y="12595"/>
                  </a:cubicBezTo>
                  <a:cubicBezTo>
                    <a:pt x="8729" y="11954"/>
                    <a:pt x="8516" y="11294"/>
                    <a:pt x="8373" y="10618"/>
                  </a:cubicBezTo>
                  <a:cubicBezTo>
                    <a:pt x="8373" y="10564"/>
                    <a:pt x="8320" y="10528"/>
                    <a:pt x="8266" y="10528"/>
                  </a:cubicBezTo>
                  <a:lnTo>
                    <a:pt x="8266" y="10511"/>
                  </a:lnTo>
                  <a:cubicBezTo>
                    <a:pt x="8248" y="10511"/>
                    <a:pt x="8213" y="10528"/>
                    <a:pt x="8213" y="10528"/>
                  </a:cubicBezTo>
                  <a:cubicBezTo>
                    <a:pt x="8195" y="10493"/>
                    <a:pt x="8177" y="10457"/>
                    <a:pt x="8124" y="10439"/>
                  </a:cubicBezTo>
                  <a:cubicBezTo>
                    <a:pt x="8110" y="10435"/>
                    <a:pt x="8097" y="10433"/>
                    <a:pt x="8084" y="10433"/>
                  </a:cubicBezTo>
                  <a:cubicBezTo>
                    <a:pt x="8046" y="10433"/>
                    <a:pt x="8012" y="10453"/>
                    <a:pt x="7999" y="10493"/>
                  </a:cubicBezTo>
                  <a:cubicBezTo>
                    <a:pt x="7643" y="11063"/>
                    <a:pt x="7251" y="11615"/>
                    <a:pt x="6805" y="12114"/>
                  </a:cubicBezTo>
                  <a:cubicBezTo>
                    <a:pt x="5999" y="12991"/>
                    <a:pt x="5175" y="13539"/>
                    <a:pt x="4674" y="13539"/>
                  </a:cubicBezTo>
                  <a:cubicBezTo>
                    <a:pt x="4666" y="13539"/>
                    <a:pt x="4658" y="13539"/>
                    <a:pt x="4650" y="13539"/>
                  </a:cubicBezTo>
                  <a:cubicBezTo>
                    <a:pt x="4507" y="13539"/>
                    <a:pt x="4383" y="13468"/>
                    <a:pt x="4294" y="13361"/>
                  </a:cubicBezTo>
                  <a:cubicBezTo>
                    <a:pt x="4240" y="13290"/>
                    <a:pt x="4240" y="13183"/>
                    <a:pt x="4258" y="13094"/>
                  </a:cubicBezTo>
                  <a:cubicBezTo>
                    <a:pt x="4365" y="12488"/>
                    <a:pt x="5273" y="11401"/>
                    <a:pt x="5861" y="11045"/>
                  </a:cubicBezTo>
                  <a:cubicBezTo>
                    <a:pt x="6574" y="10618"/>
                    <a:pt x="7358" y="10368"/>
                    <a:pt x="8159" y="10261"/>
                  </a:cubicBezTo>
                  <a:cubicBezTo>
                    <a:pt x="8177" y="10261"/>
                    <a:pt x="8195" y="10261"/>
                    <a:pt x="8213" y="10243"/>
                  </a:cubicBezTo>
                  <a:close/>
                  <a:moveTo>
                    <a:pt x="6984" y="16674"/>
                  </a:moveTo>
                  <a:cubicBezTo>
                    <a:pt x="6609" y="17227"/>
                    <a:pt x="5452" y="18830"/>
                    <a:pt x="4240" y="19275"/>
                  </a:cubicBezTo>
                  <a:lnTo>
                    <a:pt x="4222" y="19293"/>
                  </a:lnTo>
                  <a:cubicBezTo>
                    <a:pt x="4038" y="19367"/>
                    <a:pt x="3733" y="19484"/>
                    <a:pt x="3510" y="19484"/>
                  </a:cubicBezTo>
                  <a:cubicBezTo>
                    <a:pt x="3411" y="19484"/>
                    <a:pt x="3328" y="19460"/>
                    <a:pt x="3278" y="19400"/>
                  </a:cubicBezTo>
                  <a:cubicBezTo>
                    <a:pt x="3189" y="19275"/>
                    <a:pt x="3136" y="19115"/>
                    <a:pt x="3171" y="18955"/>
                  </a:cubicBezTo>
                  <a:cubicBezTo>
                    <a:pt x="3278" y="18420"/>
                    <a:pt x="4009" y="17797"/>
                    <a:pt x="4686" y="17387"/>
                  </a:cubicBezTo>
                  <a:cubicBezTo>
                    <a:pt x="5398" y="16977"/>
                    <a:pt x="6253" y="16799"/>
                    <a:pt x="6984" y="16674"/>
                  </a:cubicBezTo>
                  <a:close/>
                  <a:moveTo>
                    <a:pt x="7429" y="16853"/>
                  </a:moveTo>
                  <a:lnTo>
                    <a:pt x="7429" y="16853"/>
                  </a:lnTo>
                  <a:cubicBezTo>
                    <a:pt x="8159" y="17351"/>
                    <a:pt x="8818" y="17975"/>
                    <a:pt x="9371" y="18670"/>
                  </a:cubicBezTo>
                  <a:cubicBezTo>
                    <a:pt x="9674" y="19044"/>
                    <a:pt x="9976" y="19507"/>
                    <a:pt x="9959" y="20041"/>
                  </a:cubicBezTo>
                  <a:cubicBezTo>
                    <a:pt x="9976" y="20291"/>
                    <a:pt x="9834" y="20540"/>
                    <a:pt x="9602" y="20647"/>
                  </a:cubicBezTo>
                  <a:cubicBezTo>
                    <a:pt x="9559" y="20663"/>
                    <a:pt x="9515" y="20671"/>
                    <a:pt x="9471" y="20671"/>
                  </a:cubicBezTo>
                  <a:cubicBezTo>
                    <a:pt x="9317" y="20671"/>
                    <a:pt x="9155" y="20574"/>
                    <a:pt x="8961" y="20380"/>
                  </a:cubicBezTo>
                  <a:cubicBezTo>
                    <a:pt x="8284" y="19685"/>
                    <a:pt x="7625" y="17565"/>
                    <a:pt x="7429" y="16853"/>
                  </a:cubicBezTo>
                  <a:close/>
                  <a:moveTo>
                    <a:pt x="5897" y="22161"/>
                  </a:moveTo>
                  <a:cubicBezTo>
                    <a:pt x="5897" y="22179"/>
                    <a:pt x="5897" y="22197"/>
                    <a:pt x="5897" y="22215"/>
                  </a:cubicBezTo>
                  <a:cubicBezTo>
                    <a:pt x="5915" y="22232"/>
                    <a:pt x="5915" y="22250"/>
                    <a:pt x="5933" y="22268"/>
                  </a:cubicBezTo>
                  <a:cubicBezTo>
                    <a:pt x="5923" y="22265"/>
                    <a:pt x="5914" y="22263"/>
                    <a:pt x="5906" y="22263"/>
                  </a:cubicBezTo>
                  <a:cubicBezTo>
                    <a:pt x="5867" y="22263"/>
                    <a:pt x="5840" y="22295"/>
                    <a:pt x="5826" y="22339"/>
                  </a:cubicBezTo>
                  <a:cubicBezTo>
                    <a:pt x="5772" y="22482"/>
                    <a:pt x="5737" y="22642"/>
                    <a:pt x="5701" y="22785"/>
                  </a:cubicBezTo>
                  <a:cubicBezTo>
                    <a:pt x="5683" y="22767"/>
                    <a:pt x="5665" y="22767"/>
                    <a:pt x="5647" y="22749"/>
                  </a:cubicBezTo>
                  <a:cubicBezTo>
                    <a:pt x="5634" y="22743"/>
                    <a:pt x="5619" y="22738"/>
                    <a:pt x="5603" y="22738"/>
                  </a:cubicBezTo>
                  <a:cubicBezTo>
                    <a:pt x="5575" y="22738"/>
                    <a:pt x="5545" y="22751"/>
                    <a:pt x="5523" y="22785"/>
                  </a:cubicBezTo>
                  <a:cubicBezTo>
                    <a:pt x="5024" y="23390"/>
                    <a:pt x="4258" y="23764"/>
                    <a:pt x="3581" y="24050"/>
                  </a:cubicBezTo>
                  <a:cubicBezTo>
                    <a:pt x="3394" y="24159"/>
                    <a:pt x="3166" y="24213"/>
                    <a:pt x="2945" y="24213"/>
                  </a:cubicBezTo>
                  <a:cubicBezTo>
                    <a:pt x="2913" y="24213"/>
                    <a:pt x="2882" y="24212"/>
                    <a:pt x="2851" y="24210"/>
                  </a:cubicBezTo>
                  <a:cubicBezTo>
                    <a:pt x="2566" y="24139"/>
                    <a:pt x="2316" y="23943"/>
                    <a:pt x="2209" y="23658"/>
                  </a:cubicBezTo>
                  <a:cubicBezTo>
                    <a:pt x="2138" y="23462"/>
                    <a:pt x="2192" y="23248"/>
                    <a:pt x="2334" y="23105"/>
                  </a:cubicBezTo>
                  <a:cubicBezTo>
                    <a:pt x="2477" y="22981"/>
                    <a:pt x="2637" y="22892"/>
                    <a:pt x="2833" y="22838"/>
                  </a:cubicBezTo>
                  <a:cubicBezTo>
                    <a:pt x="3474" y="22642"/>
                    <a:pt x="4133" y="22446"/>
                    <a:pt x="4810" y="22286"/>
                  </a:cubicBezTo>
                  <a:cubicBezTo>
                    <a:pt x="5149" y="22232"/>
                    <a:pt x="5487" y="22197"/>
                    <a:pt x="5826" y="22179"/>
                  </a:cubicBezTo>
                  <a:cubicBezTo>
                    <a:pt x="5861" y="22179"/>
                    <a:pt x="5879" y="22179"/>
                    <a:pt x="5897" y="22161"/>
                  </a:cubicBezTo>
                  <a:close/>
                  <a:moveTo>
                    <a:pt x="6022" y="22304"/>
                  </a:moveTo>
                  <a:lnTo>
                    <a:pt x="6022" y="22304"/>
                  </a:lnTo>
                  <a:cubicBezTo>
                    <a:pt x="7055" y="22767"/>
                    <a:pt x="7946" y="23515"/>
                    <a:pt x="8605" y="24441"/>
                  </a:cubicBezTo>
                  <a:cubicBezTo>
                    <a:pt x="8747" y="24673"/>
                    <a:pt x="8818" y="24958"/>
                    <a:pt x="8765" y="25243"/>
                  </a:cubicBezTo>
                  <a:cubicBezTo>
                    <a:pt x="8729" y="25403"/>
                    <a:pt x="8622" y="25528"/>
                    <a:pt x="8480" y="25599"/>
                  </a:cubicBezTo>
                  <a:cubicBezTo>
                    <a:pt x="8431" y="25624"/>
                    <a:pt x="8372" y="25636"/>
                    <a:pt x="8305" y="25636"/>
                  </a:cubicBezTo>
                  <a:cubicBezTo>
                    <a:pt x="7983" y="25636"/>
                    <a:pt x="7489" y="25359"/>
                    <a:pt x="7180" y="24887"/>
                  </a:cubicBezTo>
                  <a:cubicBezTo>
                    <a:pt x="6681" y="24085"/>
                    <a:pt x="6289" y="23230"/>
                    <a:pt x="6039" y="22339"/>
                  </a:cubicBezTo>
                  <a:cubicBezTo>
                    <a:pt x="6039" y="22322"/>
                    <a:pt x="6022" y="22304"/>
                    <a:pt x="6022" y="22304"/>
                  </a:cubicBezTo>
                  <a:close/>
                  <a:moveTo>
                    <a:pt x="4194" y="27416"/>
                  </a:moveTo>
                  <a:lnTo>
                    <a:pt x="4194" y="27416"/>
                  </a:lnTo>
                  <a:cubicBezTo>
                    <a:pt x="4175" y="27432"/>
                    <a:pt x="4160" y="27451"/>
                    <a:pt x="4151" y="27470"/>
                  </a:cubicBezTo>
                  <a:lnTo>
                    <a:pt x="4115" y="27577"/>
                  </a:lnTo>
                  <a:cubicBezTo>
                    <a:pt x="4098" y="27577"/>
                    <a:pt x="4098" y="27559"/>
                    <a:pt x="4080" y="27541"/>
                  </a:cubicBezTo>
                  <a:cubicBezTo>
                    <a:pt x="4058" y="27534"/>
                    <a:pt x="4036" y="27529"/>
                    <a:pt x="4015" y="27529"/>
                  </a:cubicBezTo>
                  <a:cubicBezTo>
                    <a:pt x="3985" y="27529"/>
                    <a:pt x="3958" y="27538"/>
                    <a:pt x="3937" y="27559"/>
                  </a:cubicBezTo>
                  <a:cubicBezTo>
                    <a:pt x="3296" y="28272"/>
                    <a:pt x="2530" y="29073"/>
                    <a:pt x="1568" y="29519"/>
                  </a:cubicBezTo>
                  <a:cubicBezTo>
                    <a:pt x="1362" y="29621"/>
                    <a:pt x="1120" y="29688"/>
                    <a:pt x="891" y="29688"/>
                  </a:cubicBezTo>
                  <a:cubicBezTo>
                    <a:pt x="843" y="29688"/>
                    <a:pt x="795" y="29685"/>
                    <a:pt x="749" y="29679"/>
                  </a:cubicBezTo>
                  <a:cubicBezTo>
                    <a:pt x="481" y="29625"/>
                    <a:pt x="232" y="29412"/>
                    <a:pt x="268" y="29162"/>
                  </a:cubicBezTo>
                  <a:cubicBezTo>
                    <a:pt x="321" y="28752"/>
                    <a:pt x="553" y="28378"/>
                    <a:pt x="909" y="28147"/>
                  </a:cubicBezTo>
                  <a:cubicBezTo>
                    <a:pt x="1780" y="27524"/>
                    <a:pt x="2953" y="27417"/>
                    <a:pt x="3658" y="27417"/>
                  </a:cubicBezTo>
                  <a:cubicBezTo>
                    <a:pt x="3861" y="27417"/>
                    <a:pt x="4026" y="27426"/>
                    <a:pt x="4133" y="27434"/>
                  </a:cubicBezTo>
                  <a:cubicBezTo>
                    <a:pt x="4157" y="27434"/>
                    <a:pt x="4177" y="27427"/>
                    <a:pt x="4194" y="27416"/>
                  </a:cubicBezTo>
                  <a:close/>
                  <a:moveTo>
                    <a:pt x="4240" y="27327"/>
                  </a:moveTo>
                  <a:cubicBezTo>
                    <a:pt x="4258" y="27345"/>
                    <a:pt x="4258" y="27363"/>
                    <a:pt x="4276" y="27363"/>
                  </a:cubicBezTo>
                  <a:cubicBezTo>
                    <a:pt x="5345" y="27986"/>
                    <a:pt x="6235" y="28842"/>
                    <a:pt x="6877" y="29893"/>
                  </a:cubicBezTo>
                  <a:cubicBezTo>
                    <a:pt x="7019" y="30124"/>
                    <a:pt x="7180" y="30427"/>
                    <a:pt x="7108" y="30694"/>
                  </a:cubicBezTo>
                  <a:cubicBezTo>
                    <a:pt x="6989" y="30966"/>
                    <a:pt x="6708" y="31141"/>
                    <a:pt x="6420" y="31141"/>
                  </a:cubicBezTo>
                  <a:cubicBezTo>
                    <a:pt x="6406" y="31141"/>
                    <a:pt x="6392" y="31140"/>
                    <a:pt x="6378" y="31140"/>
                  </a:cubicBezTo>
                  <a:cubicBezTo>
                    <a:pt x="6359" y="31140"/>
                    <a:pt x="6340" y="31141"/>
                    <a:pt x="6322" y="31141"/>
                  </a:cubicBezTo>
                  <a:cubicBezTo>
                    <a:pt x="5934" y="31141"/>
                    <a:pt x="5583" y="30965"/>
                    <a:pt x="5345" y="30676"/>
                  </a:cubicBezTo>
                  <a:cubicBezTo>
                    <a:pt x="4579" y="29519"/>
                    <a:pt x="4400" y="28058"/>
                    <a:pt x="4365" y="27488"/>
                  </a:cubicBezTo>
                  <a:cubicBezTo>
                    <a:pt x="4365" y="27434"/>
                    <a:pt x="4329" y="27399"/>
                    <a:pt x="4276" y="27381"/>
                  </a:cubicBezTo>
                  <a:lnTo>
                    <a:pt x="4258" y="27381"/>
                  </a:lnTo>
                  <a:cubicBezTo>
                    <a:pt x="4239" y="27387"/>
                    <a:pt x="4222" y="27396"/>
                    <a:pt x="4208" y="27406"/>
                  </a:cubicBezTo>
                  <a:lnTo>
                    <a:pt x="4208" y="27406"/>
                  </a:lnTo>
                  <a:cubicBezTo>
                    <a:pt x="4222" y="27393"/>
                    <a:pt x="4233" y="27378"/>
                    <a:pt x="4240" y="27363"/>
                  </a:cubicBezTo>
                  <a:cubicBezTo>
                    <a:pt x="4240" y="27345"/>
                    <a:pt x="4240" y="27345"/>
                    <a:pt x="4240" y="27327"/>
                  </a:cubicBezTo>
                  <a:close/>
                  <a:moveTo>
                    <a:pt x="2637" y="31157"/>
                  </a:moveTo>
                  <a:cubicBezTo>
                    <a:pt x="2637" y="31175"/>
                    <a:pt x="2637" y="31193"/>
                    <a:pt x="2637" y="31211"/>
                  </a:cubicBezTo>
                  <a:cubicBezTo>
                    <a:pt x="3225" y="32422"/>
                    <a:pt x="3082" y="34542"/>
                    <a:pt x="2120" y="35308"/>
                  </a:cubicBezTo>
                  <a:cubicBezTo>
                    <a:pt x="1942" y="35468"/>
                    <a:pt x="1728" y="35575"/>
                    <a:pt x="1515" y="35647"/>
                  </a:cubicBezTo>
                  <a:cubicBezTo>
                    <a:pt x="1405" y="35667"/>
                    <a:pt x="1305" y="35677"/>
                    <a:pt x="1214" y="35677"/>
                  </a:cubicBezTo>
                  <a:cubicBezTo>
                    <a:pt x="980" y="35677"/>
                    <a:pt x="806" y="35610"/>
                    <a:pt x="677" y="35468"/>
                  </a:cubicBezTo>
                  <a:cubicBezTo>
                    <a:pt x="285" y="34988"/>
                    <a:pt x="570" y="33883"/>
                    <a:pt x="766" y="33349"/>
                  </a:cubicBezTo>
                  <a:cubicBezTo>
                    <a:pt x="1176" y="32458"/>
                    <a:pt x="1817" y="31710"/>
                    <a:pt x="2637" y="31157"/>
                  </a:cubicBezTo>
                  <a:close/>
                  <a:moveTo>
                    <a:pt x="8925" y="0"/>
                  </a:moveTo>
                  <a:cubicBezTo>
                    <a:pt x="8818" y="0"/>
                    <a:pt x="8712" y="89"/>
                    <a:pt x="8712" y="196"/>
                  </a:cubicBezTo>
                  <a:cubicBezTo>
                    <a:pt x="8694" y="1639"/>
                    <a:pt x="8640" y="3118"/>
                    <a:pt x="8551" y="4561"/>
                  </a:cubicBezTo>
                  <a:cubicBezTo>
                    <a:pt x="8373" y="4614"/>
                    <a:pt x="8195" y="4650"/>
                    <a:pt x="8035" y="4703"/>
                  </a:cubicBezTo>
                  <a:cubicBezTo>
                    <a:pt x="6752" y="5095"/>
                    <a:pt x="5630" y="5843"/>
                    <a:pt x="4757" y="6859"/>
                  </a:cubicBezTo>
                  <a:cubicBezTo>
                    <a:pt x="4490" y="7162"/>
                    <a:pt x="4222" y="7625"/>
                    <a:pt x="4436" y="8034"/>
                  </a:cubicBezTo>
                  <a:cubicBezTo>
                    <a:pt x="4591" y="8267"/>
                    <a:pt x="4854" y="8419"/>
                    <a:pt x="5132" y="8419"/>
                  </a:cubicBezTo>
                  <a:cubicBezTo>
                    <a:pt x="5173" y="8419"/>
                    <a:pt x="5214" y="8415"/>
                    <a:pt x="5256" y="8409"/>
                  </a:cubicBezTo>
                  <a:cubicBezTo>
                    <a:pt x="5558" y="8373"/>
                    <a:pt x="5826" y="8248"/>
                    <a:pt x="6057" y="8070"/>
                  </a:cubicBezTo>
                  <a:cubicBezTo>
                    <a:pt x="7019" y="7340"/>
                    <a:pt x="7856" y="6431"/>
                    <a:pt x="8480" y="5398"/>
                  </a:cubicBezTo>
                  <a:lnTo>
                    <a:pt x="8480" y="5398"/>
                  </a:lnTo>
                  <a:cubicBezTo>
                    <a:pt x="8373" y="6966"/>
                    <a:pt x="8231" y="8533"/>
                    <a:pt x="8035" y="10047"/>
                  </a:cubicBezTo>
                  <a:cubicBezTo>
                    <a:pt x="7233" y="10154"/>
                    <a:pt x="6449" y="10439"/>
                    <a:pt x="5737" y="10849"/>
                  </a:cubicBezTo>
                  <a:cubicBezTo>
                    <a:pt x="5095" y="11241"/>
                    <a:pt x="4169" y="12363"/>
                    <a:pt x="4044" y="13058"/>
                  </a:cubicBezTo>
                  <a:cubicBezTo>
                    <a:pt x="4009" y="13201"/>
                    <a:pt x="4026" y="13379"/>
                    <a:pt x="4115" y="13503"/>
                  </a:cubicBezTo>
                  <a:cubicBezTo>
                    <a:pt x="4240" y="13664"/>
                    <a:pt x="4436" y="13753"/>
                    <a:pt x="4650" y="13771"/>
                  </a:cubicBezTo>
                  <a:cubicBezTo>
                    <a:pt x="4657" y="13771"/>
                    <a:pt x="4665" y="13771"/>
                    <a:pt x="4673" y="13771"/>
                  </a:cubicBezTo>
                  <a:cubicBezTo>
                    <a:pt x="5348" y="13771"/>
                    <a:pt x="6296" y="12996"/>
                    <a:pt x="6966" y="12256"/>
                  </a:cubicBezTo>
                  <a:cubicBezTo>
                    <a:pt x="7304" y="11865"/>
                    <a:pt x="7625" y="11455"/>
                    <a:pt x="7928" y="11027"/>
                  </a:cubicBezTo>
                  <a:lnTo>
                    <a:pt x="7928" y="11027"/>
                  </a:lnTo>
                  <a:cubicBezTo>
                    <a:pt x="7661" y="12862"/>
                    <a:pt x="7375" y="14661"/>
                    <a:pt x="7037" y="16425"/>
                  </a:cubicBezTo>
                  <a:cubicBezTo>
                    <a:pt x="6271" y="16567"/>
                    <a:pt x="5345" y="16746"/>
                    <a:pt x="4561" y="17191"/>
                  </a:cubicBezTo>
                  <a:cubicBezTo>
                    <a:pt x="3884" y="17583"/>
                    <a:pt x="3064" y="18260"/>
                    <a:pt x="2940" y="18901"/>
                  </a:cubicBezTo>
                  <a:cubicBezTo>
                    <a:pt x="2886" y="19133"/>
                    <a:pt x="2940" y="19364"/>
                    <a:pt x="3100" y="19542"/>
                  </a:cubicBezTo>
                  <a:cubicBezTo>
                    <a:pt x="3192" y="19661"/>
                    <a:pt x="3331" y="19704"/>
                    <a:pt x="3486" y="19704"/>
                  </a:cubicBezTo>
                  <a:cubicBezTo>
                    <a:pt x="3750" y="19704"/>
                    <a:pt x="4062" y="19579"/>
                    <a:pt x="4276" y="19489"/>
                  </a:cubicBezTo>
                  <a:lnTo>
                    <a:pt x="4311" y="19489"/>
                  </a:lnTo>
                  <a:cubicBezTo>
                    <a:pt x="5345" y="19097"/>
                    <a:pt x="6342" y="17904"/>
                    <a:pt x="6877" y="17173"/>
                  </a:cubicBezTo>
                  <a:lnTo>
                    <a:pt x="6877" y="17173"/>
                  </a:lnTo>
                  <a:cubicBezTo>
                    <a:pt x="6538" y="18812"/>
                    <a:pt x="6146" y="20415"/>
                    <a:pt x="5719" y="21965"/>
                  </a:cubicBezTo>
                  <a:cubicBezTo>
                    <a:pt x="5398" y="21983"/>
                    <a:pt x="5060" y="22019"/>
                    <a:pt x="4739" y="22072"/>
                  </a:cubicBezTo>
                  <a:cubicBezTo>
                    <a:pt x="4062" y="22232"/>
                    <a:pt x="3403" y="22428"/>
                    <a:pt x="2762" y="22624"/>
                  </a:cubicBezTo>
                  <a:cubicBezTo>
                    <a:pt x="2530" y="22678"/>
                    <a:pt x="2334" y="22785"/>
                    <a:pt x="2156" y="22945"/>
                  </a:cubicBezTo>
                  <a:cubicBezTo>
                    <a:pt x="1960" y="23159"/>
                    <a:pt x="1889" y="23444"/>
                    <a:pt x="1996" y="23729"/>
                  </a:cubicBezTo>
                  <a:cubicBezTo>
                    <a:pt x="2120" y="24085"/>
                    <a:pt x="2423" y="24352"/>
                    <a:pt x="2815" y="24424"/>
                  </a:cubicBezTo>
                  <a:cubicBezTo>
                    <a:pt x="2865" y="24430"/>
                    <a:pt x="2915" y="24433"/>
                    <a:pt x="2965" y="24433"/>
                  </a:cubicBezTo>
                  <a:cubicBezTo>
                    <a:pt x="3205" y="24433"/>
                    <a:pt x="3449" y="24366"/>
                    <a:pt x="3670" y="24263"/>
                  </a:cubicBezTo>
                  <a:cubicBezTo>
                    <a:pt x="4276" y="24014"/>
                    <a:pt x="4846" y="23675"/>
                    <a:pt x="5362" y="23248"/>
                  </a:cubicBezTo>
                  <a:lnTo>
                    <a:pt x="5362" y="23248"/>
                  </a:lnTo>
                  <a:cubicBezTo>
                    <a:pt x="4953" y="24602"/>
                    <a:pt x="4525" y="25920"/>
                    <a:pt x="4044" y="27203"/>
                  </a:cubicBezTo>
                  <a:cubicBezTo>
                    <a:pt x="3937" y="27196"/>
                    <a:pt x="3793" y="27190"/>
                    <a:pt x="3624" y="27190"/>
                  </a:cubicBezTo>
                  <a:cubicBezTo>
                    <a:pt x="2889" y="27190"/>
                    <a:pt x="1663" y="27303"/>
                    <a:pt x="766" y="27969"/>
                  </a:cubicBezTo>
                  <a:cubicBezTo>
                    <a:pt x="357" y="28236"/>
                    <a:pt x="89" y="28663"/>
                    <a:pt x="18" y="29144"/>
                  </a:cubicBezTo>
                  <a:cubicBezTo>
                    <a:pt x="0" y="29519"/>
                    <a:pt x="339" y="29821"/>
                    <a:pt x="695" y="29893"/>
                  </a:cubicBezTo>
                  <a:cubicBezTo>
                    <a:pt x="750" y="29899"/>
                    <a:pt x="806" y="29902"/>
                    <a:pt x="861" y="29902"/>
                  </a:cubicBezTo>
                  <a:cubicBezTo>
                    <a:pt x="1130" y="29902"/>
                    <a:pt x="1403" y="29833"/>
                    <a:pt x="1639" y="29714"/>
                  </a:cubicBezTo>
                  <a:cubicBezTo>
                    <a:pt x="2423" y="29323"/>
                    <a:pt x="3118" y="28788"/>
                    <a:pt x="3706" y="28129"/>
                  </a:cubicBezTo>
                  <a:lnTo>
                    <a:pt x="3706" y="28129"/>
                  </a:lnTo>
                  <a:cubicBezTo>
                    <a:pt x="3332" y="29091"/>
                    <a:pt x="2922" y="30035"/>
                    <a:pt x="2494" y="30979"/>
                  </a:cubicBezTo>
                  <a:cubicBezTo>
                    <a:pt x="1657" y="31549"/>
                    <a:pt x="980" y="32351"/>
                    <a:pt x="570" y="33277"/>
                  </a:cubicBezTo>
                  <a:cubicBezTo>
                    <a:pt x="339" y="33883"/>
                    <a:pt x="54" y="35059"/>
                    <a:pt x="517" y="35611"/>
                  </a:cubicBezTo>
                  <a:cubicBezTo>
                    <a:pt x="682" y="35793"/>
                    <a:pt x="909" y="35898"/>
                    <a:pt x="1154" y="35898"/>
                  </a:cubicBezTo>
                  <a:cubicBezTo>
                    <a:pt x="1173" y="35898"/>
                    <a:pt x="1192" y="35897"/>
                    <a:pt x="1212" y="35896"/>
                  </a:cubicBezTo>
                  <a:cubicBezTo>
                    <a:pt x="1336" y="35896"/>
                    <a:pt x="1443" y="35896"/>
                    <a:pt x="1550" y="35878"/>
                  </a:cubicBezTo>
                  <a:cubicBezTo>
                    <a:pt x="1817" y="35807"/>
                    <a:pt x="2049" y="35664"/>
                    <a:pt x="2245" y="35486"/>
                  </a:cubicBezTo>
                  <a:cubicBezTo>
                    <a:pt x="3314" y="34649"/>
                    <a:pt x="3456" y="32458"/>
                    <a:pt x="2868" y="31157"/>
                  </a:cubicBezTo>
                  <a:cubicBezTo>
                    <a:pt x="3332" y="30142"/>
                    <a:pt x="3777" y="29073"/>
                    <a:pt x="4205" y="27986"/>
                  </a:cubicBezTo>
                  <a:cubicBezTo>
                    <a:pt x="4311" y="28984"/>
                    <a:pt x="4632" y="29946"/>
                    <a:pt x="5166" y="30801"/>
                  </a:cubicBezTo>
                  <a:cubicBezTo>
                    <a:pt x="5440" y="31161"/>
                    <a:pt x="5879" y="31372"/>
                    <a:pt x="6324" y="31372"/>
                  </a:cubicBezTo>
                  <a:cubicBezTo>
                    <a:pt x="6342" y="31372"/>
                    <a:pt x="6360" y="31372"/>
                    <a:pt x="6378" y="31371"/>
                  </a:cubicBezTo>
                  <a:cubicBezTo>
                    <a:pt x="6392" y="31372"/>
                    <a:pt x="6405" y="31372"/>
                    <a:pt x="6419" y="31372"/>
                  </a:cubicBezTo>
                  <a:cubicBezTo>
                    <a:pt x="6814" y="31372"/>
                    <a:pt x="7184" y="31126"/>
                    <a:pt x="7322" y="30748"/>
                  </a:cubicBezTo>
                  <a:cubicBezTo>
                    <a:pt x="7429" y="30391"/>
                    <a:pt x="7251" y="30035"/>
                    <a:pt x="7073" y="29768"/>
                  </a:cubicBezTo>
                  <a:cubicBezTo>
                    <a:pt x="6431" y="28717"/>
                    <a:pt x="5541" y="27844"/>
                    <a:pt x="4490" y="27220"/>
                  </a:cubicBezTo>
                  <a:cubicBezTo>
                    <a:pt x="5024" y="25778"/>
                    <a:pt x="5505" y="24281"/>
                    <a:pt x="5950" y="22767"/>
                  </a:cubicBezTo>
                  <a:cubicBezTo>
                    <a:pt x="6200" y="23551"/>
                    <a:pt x="6556" y="24317"/>
                    <a:pt x="7001" y="25029"/>
                  </a:cubicBezTo>
                  <a:cubicBezTo>
                    <a:pt x="7332" y="25533"/>
                    <a:pt x="7884" y="25874"/>
                    <a:pt x="8309" y="25874"/>
                  </a:cubicBezTo>
                  <a:cubicBezTo>
                    <a:pt x="8410" y="25874"/>
                    <a:pt x="8505" y="25854"/>
                    <a:pt x="8587" y="25813"/>
                  </a:cubicBezTo>
                  <a:cubicBezTo>
                    <a:pt x="8801" y="25706"/>
                    <a:pt x="8943" y="25528"/>
                    <a:pt x="8997" y="25297"/>
                  </a:cubicBezTo>
                  <a:cubicBezTo>
                    <a:pt x="9050" y="24958"/>
                    <a:pt x="8979" y="24602"/>
                    <a:pt x="8783" y="24317"/>
                  </a:cubicBezTo>
                  <a:cubicBezTo>
                    <a:pt x="8124" y="23373"/>
                    <a:pt x="7215" y="22607"/>
                    <a:pt x="6164" y="22126"/>
                  </a:cubicBezTo>
                  <a:lnTo>
                    <a:pt x="6164" y="22108"/>
                  </a:lnTo>
                  <a:cubicBezTo>
                    <a:pt x="6164" y="22072"/>
                    <a:pt x="6164" y="22036"/>
                    <a:pt x="6146" y="22001"/>
                  </a:cubicBezTo>
                  <a:cubicBezTo>
                    <a:pt x="6574" y="20451"/>
                    <a:pt x="6966" y="18848"/>
                    <a:pt x="7304" y="17209"/>
                  </a:cubicBezTo>
                  <a:cubicBezTo>
                    <a:pt x="7589" y="18153"/>
                    <a:pt x="8159" y="19899"/>
                    <a:pt x="8801" y="20540"/>
                  </a:cubicBezTo>
                  <a:cubicBezTo>
                    <a:pt x="9035" y="20774"/>
                    <a:pt x="9258" y="20891"/>
                    <a:pt x="9479" y="20891"/>
                  </a:cubicBezTo>
                  <a:cubicBezTo>
                    <a:pt x="9544" y="20891"/>
                    <a:pt x="9609" y="20881"/>
                    <a:pt x="9674" y="20861"/>
                  </a:cubicBezTo>
                  <a:cubicBezTo>
                    <a:pt x="9994" y="20718"/>
                    <a:pt x="10190" y="20398"/>
                    <a:pt x="10190" y="20059"/>
                  </a:cubicBezTo>
                  <a:cubicBezTo>
                    <a:pt x="10208" y="19453"/>
                    <a:pt x="9869" y="18955"/>
                    <a:pt x="9549" y="18545"/>
                  </a:cubicBezTo>
                  <a:cubicBezTo>
                    <a:pt x="8943" y="17779"/>
                    <a:pt x="8231" y="17120"/>
                    <a:pt x="7429" y="16585"/>
                  </a:cubicBezTo>
                  <a:cubicBezTo>
                    <a:pt x="7767" y="14857"/>
                    <a:pt x="8052" y="13058"/>
                    <a:pt x="8302" y="11259"/>
                  </a:cubicBezTo>
                  <a:cubicBezTo>
                    <a:pt x="8427" y="11740"/>
                    <a:pt x="8605" y="12203"/>
                    <a:pt x="8801" y="12666"/>
                  </a:cubicBezTo>
                  <a:cubicBezTo>
                    <a:pt x="9193" y="13592"/>
                    <a:pt x="9852" y="14644"/>
                    <a:pt x="10511" y="14840"/>
                  </a:cubicBezTo>
                  <a:cubicBezTo>
                    <a:pt x="10580" y="14865"/>
                    <a:pt x="10652" y="14877"/>
                    <a:pt x="10723" y="14877"/>
                  </a:cubicBezTo>
                  <a:cubicBezTo>
                    <a:pt x="10851" y="14877"/>
                    <a:pt x="10977" y="14837"/>
                    <a:pt x="11081" y="14768"/>
                  </a:cubicBezTo>
                  <a:cubicBezTo>
                    <a:pt x="11206" y="14679"/>
                    <a:pt x="11295" y="14519"/>
                    <a:pt x="11312" y="14359"/>
                  </a:cubicBezTo>
                  <a:cubicBezTo>
                    <a:pt x="11402" y="13682"/>
                    <a:pt x="10885" y="12310"/>
                    <a:pt x="10422" y="11722"/>
                  </a:cubicBezTo>
                  <a:cubicBezTo>
                    <a:pt x="9869" y="11081"/>
                    <a:pt x="9210" y="10564"/>
                    <a:pt x="8444" y="10190"/>
                  </a:cubicBezTo>
                  <a:lnTo>
                    <a:pt x="8444" y="10172"/>
                  </a:lnTo>
                  <a:cubicBezTo>
                    <a:pt x="8462" y="10154"/>
                    <a:pt x="8462" y="10119"/>
                    <a:pt x="8444" y="10101"/>
                  </a:cubicBezTo>
                  <a:cubicBezTo>
                    <a:pt x="8622" y="8729"/>
                    <a:pt x="8747" y="7340"/>
                    <a:pt x="8854" y="5932"/>
                  </a:cubicBezTo>
                  <a:cubicBezTo>
                    <a:pt x="9121" y="6966"/>
                    <a:pt x="9567" y="7945"/>
                    <a:pt x="10172" y="8836"/>
                  </a:cubicBezTo>
                  <a:cubicBezTo>
                    <a:pt x="10333" y="9085"/>
                    <a:pt x="10546" y="9281"/>
                    <a:pt x="10814" y="9424"/>
                  </a:cubicBezTo>
                  <a:cubicBezTo>
                    <a:pt x="10930" y="9482"/>
                    <a:pt x="11058" y="9511"/>
                    <a:pt x="11186" y="9511"/>
                  </a:cubicBezTo>
                  <a:cubicBezTo>
                    <a:pt x="11372" y="9511"/>
                    <a:pt x="11557" y="9451"/>
                    <a:pt x="11704" y="9335"/>
                  </a:cubicBezTo>
                  <a:cubicBezTo>
                    <a:pt x="12043" y="9014"/>
                    <a:pt x="11936" y="8498"/>
                    <a:pt x="11793" y="8106"/>
                  </a:cubicBezTo>
                  <a:cubicBezTo>
                    <a:pt x="11312" y="6876"/>
                    <a:pt x="10493" y="5790"/>
                    <a:pt x="9406" y="5006"/>
                  </a:cubicBezTo>
                  <a:cubicBezTo>
                    <a:pt x="9264" y="4899"/>
                    <a:pt x="9103" y="4792"/>
                    <a:pt x="8943" y="4685"/>
                  </a:cubicBezTo>
                  <a:cubicBezTo>
                    <a:pt x="9032" y="3189"/>
                    <a:pt x="9103" y="1693"/>
                    <a:pt x="9121" y="214"/>
                  </a:cubicBezTo>
                  <a:cubicBezTo>
                    <a:pt x="9121" y="89"/>
                    <a:pt x="9032" y="0"/>
                    <a:pt x="89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2" name="Google Shape;3452;p10"/>
            <p:cNvSpPr/>
            <p:nvPr/>
          </p:nvSpPr>
          <p:spPr>
            <a:xfrm>
              <a:off x="8270989" y="69456"/>
              <a:ext cx="875832" cy="1792622"/>
            </a:xfrm>
            <a:custGeom>
              <a:rect b="b" l="l" r="r" t="t"/>
              <a:pathLst>
                <a:path extrusionOk="0" h="33788" w="16508">
                  <a:moveTo>
                    <a:pt x="15094" y="0"/>
                  </a:moveTo>
                  <a:cubicBezTo>
                    <a:pt x="15060" y="0"/>
                    <a:pt x="15026" y="20"/>
                    <a:pt x="15011" y="65"/>
                  </a:cubicBezTo>
                  <a:cubicBezTo>
                    <a:pt x="14744" y="1419"/>
                    <a:pt x="14423" y="2880"/>
                    <a:pt x="14049" y="4412"/>
                  </a:cubicBezTo>
                  <a:cubicBezTo>
                    <a:pt x="13853" y="4429"/>
                    <a:pt x="13639" y="4447"/>
                    <a:pt x="13443" y="4465"/>
                  </a:cubicBezTo>
                  <a:cubicBezTo>
                    <a:pt x="12143" y="4625"/>
                    <a:pt x="10914" y="5142"/>
                    <a:pt x="9916" y="5979"/>
                  </a:cubicBezTo>
                  <a:cubicBezTo>
                    <a:pt x="9613" y="6229"/>
                    <a:pt x="9311" y="6585"/>
                    <a:pt x="9435" y="6959"/>
                  </a:cubicBezTo>
                  <a:cubicBezTo>
                    <a:pt x="9524" y="7226"/>
                    <a:pt x="9774" y="7404"/>
                    <a:pt x="10059" y="7404"/>
                  </a:cubicBezTo>
                  <a:cubicBezTo>
                    <a:pt x="10088" y="7406"/>
                    <a:pt x="10117" y="7407"/>
                    <a:pt x="10145" y="7407"/>
                  </a:cubicBezTo>
                  <a:cubicBezTo>
                    <a:pt x="10398" y="7407"/>
                    <a:pt x="10636" y="7338"/>
                    <a:pt x="10860" y="7226"/>
                  </a:cubicBezTo>
                  <a:cubicBezTo>
                    <a:pt x="12054" y="6603"/>
                    <a:pt x="13123" y="5748"/>
                    <a:pt x="13978" y="4697"/>
                  </a:cubicBezTo>
                  <a:lnTo>
                    <a:pt x="13978" y="4697"/>
                  </a:lnTo>
                  <a:cubicBezTo>
                    <a:pt x="13586" y="6300"/>
                    <a:pt x="13123" y="7992"/>
                    <a:pt x="12606" y="9738"/>
                  </a:cubicBezTo>
                  <a:cubicBezTo>
                    <a:pt x="12481" y="9730"/>
                    <a:pt x="12355" y="9726"/>
                    <a:pt x="12230" y="9726"/>
                  </a:cubicBezTo>
                  <a:cubicBezTo>
                    <a:pt x="11519" y="9726"/>
                    <a:pt x="10814" y="9855"/>
                    <a:pt x="10148" y="10112"/>
                  </a:cubicBezTo>
                  <a:cubicBezTo>
                    <a:pt x="9328" y="10433"/>
                    <a:pt x="7868" y="11751"/>
                    <a:pt x="8153" y="12286"/>
                  </a:cubicBezTo>
                  <a:cubicBezTo>
                    <a:pt x="8268" y="12499"/>
                    <a:pt x="8476" y="12592"/>
                    <a:pt x="8741" y="12592"/>
                  </a:cubicBezTo>
                  <a:cubicBezTo>
                    <a:pt x="9338" y="12592"/>
                    <a:pt x="10226" y="12124"/>
                    <a:pt x="11003" y="11520"/>
                  </a:cubicBezTo>
                  <a:cubicBezTo>
                    <a:pt x="11537" y="11092"/>
                    <a:pt x="12036" y="10629"/>
                    <a:pt x="12481" y="10112"/>
                  </a:cubicBezTo>
                  <a:lnTo>
                    <a:pt x="12481" y="10112"/>
                  </a:lnTo>
                  <a:cubicBezTo>
                    <a:pt x="11911" y="11983"/>
                    <a:pt x="11252" y="13889"/>
                    <a:pt x="10486" y="15831"/>
                  </a:cubicBezTo>
                  <a:cubicBezTo>
                    <a:pt x="9596" y="15831"/>
                    <a:pt x="8705" y="15848"/>
                    <a:pt x="7885" y="16151"/>
                  </a:cubicBezTo>
                  <a:cubicBezTo>
                    <a:pt x="7048" y="16454"/>
                    <a:pt x="5659" y="17238"/>
                    <a:pt x="6104" y="18040"/>
                  </a:cubicBezTo>
                  <a:cubicBezTo>
                    <a:pt x="6182" y="18187"/>
                    <a:pt x="6362" y="18233"/>
                    <a:pt x="6566" y="18233"/>
                  </a:cubicBezTo>
                  <a:cubicBezTo>
                    <a:pt x="6779" y="18233"/>
                    <a:pt x="7017" y="18183"/>
                    <a:pt x="7191" y="18146"/>
                  </a:cubicBezTo>
                  <a:cubicBezTo>
                    <a:pt x="8527" y="17879"/>
                    <a:pt x="9987" y="16436"/>
                    <a:pt x="10451" y="15973"/>
                  </a:cubicBezTo>
                  <a:lnTo>
                    <a:pt x="10451" y="15973"/>
                  </a:lnTo>
                  <a:cubicBezTo>
                    <a:pt x="9774" y="17665"/>
                    <a:pt x="9043" y="19376"/>
                    <a:pt x="8242" y="21050"/>
                  </a:cubicBezTo>
                  <a:cubicBezTo>
                    <a:pt x="7885" y="21015"/>
                    <a:pt x="7547" y="20979"/>
                    <a:pt x="7191" y="20979"/>
                  </a:cubicBezTo>
                  <a:cubicBezTo>
                    <a:pt x="6496" y="21032"/>
                    <a:pt x="5819" y="21086"/>
                    <a:pt x="5142" y="21175"/>
                  </a:cubicBezTo>
                  <a:cubicBezTo>
                    <a:pt x="4928" y="21193"/>
                    <a:pt x="4732" y="21264"/>
                    <a:pt x="4554" y="21371"/>
                  </a:cubicBezTo>
                  <a:cubicBezTo>
                    <a:pt x="4358" y="21513"/>
                    <a:pt x="4251" y="21763"/>
                    <a:pt x="4287" y="21994"/>
                  </a:cubicBezTo>
                  <a:cubicBezTo>
                    <a:pt x="4358" y="22333"/>
                    <a:pt x="4590" y="22618"/>
                    <a:pt x="4910" y="22743"/>
                  </a:cubicBezTo>
                  <a:cubicBezTo>
                    <a:pt x="5037" y="22776"/>
                    <a:pt x="5163" y="22794"/>
                    <a:pt x="5289" y="22794"/>
                  </a:cubicBezTo>
                  <a:cubicBezTo>
                    <a:pt x="5430" y="22794"/>
                    <a:pt x="5571" y="22772"/>
                    <a:pt x="5712" y="22725"/>
                  </a:cubicBezTo>
                  <a:cubicBezTo>
                    <a:pt x="6496" y="22547"/>
                    <a:pt x="7280" y="22297"/>
                    <a:pt x="7885" y="21781"/>
                  </a:cubicBezTo>
                  <a:lnTo>
                    <a:pt x="7885" y="21781"/>
                  </a:lnTo>
                  <a:cubicBezTo>
                    <a:pt x="7191" y="23188"/>
                    <a:pt x="6460" y="24560"/>
                    <a:pt x="5659" y="25913"/>
                  </a:cubicBezTo>
                  <a:cubicBezTo>
                    <a:pt x="5382" y="25844"/>
                    <a:pt x="4765" y="25709"/>
                    <a:pt x="4055" y="25709"/>
                  </a:cubicBezTo>
                  <a:cubicBezTo>
                    <a:pt x="3485" y="25709"/>
                    <a:pt x="2855" y="25796"/>
                    <a:pt x="2292" y="26074"/>
                  </a:cubicBezTo>
                  <a:cubicBezTo>
                    <a:pt x="1882" y="26252"/>
                    <a:pt x="1561" y="26608"/>
                    <a:pt x="1401" y="27036"/>
                  </a:cubicBezTo>
                  <a:cubicBezTo>
                    <a:pt x="1330" y="27321"/>
                    <a:pt x="1579" y="27641"/>
                    <a:pt x="1846" y="27748"/>
                  </a:cubicBezTo>
                  <a:cubicBezTo>
                    <a:pt x="1998" y="27793"/>
                    <a:pt x="2154" y="27815"/>
                    <a:pt x="2307" y="27815"/>
                  </a:cubicBezTo>
                  <a:cubicBezTo>
                    <a:pt x="2461" y="27815"/>
                    <a:pt x="2612" y="27793"/>
                    <a:pt x="2755" y="27748"/>
                  </a:cubicBezTo>
                  <a:cubicBezTo>
                    <a:pt x="3770" y="27481"/>
                    <a:pt x="4643" y="26875"/>
                    <a:pt x="5480" y="26234"/>
                  </a:cubicBezTo>
                  <a:lnTo>
                    <a:pt x="5480" y="26234"/>
                  </a:lnTo>
                  <a:cubicBezTo>
                    <a:pt x="4857" y="27285"/>
                    <a:pt x="4180" y="28318"/>
                    <a:pt x="3485" y="29352"/>
                  </a:cubicBezTo>
                  <a:cubicBezTo>
                    <a:pt x="3111" y="29441"/>
                    <a:pt x="1811" y="30225"/>
                    <a:pt x="1187" y="31240"/>
                  </a:cubicBezTo>
                  <a:cubicBezTo>
                    <a:pt x="726" y="32002"/>
                    <a:pt x="1" y="33788"/>
                    <a:pt x="1591" y="33788"/>
                  </a:cubicBezTo>
                  <a:cubicBezTo>
                    <a:pt x="1599" y="33788"/>
                    <a:pt x="1607" y="33788"/>
                    <a:pt x="1615" y="33787"/>
                  </a:cubicBezTo>
                  <a:cubicBezTo>
                    <a:pt x="1864" y="33770"/>
                    <a:pt x="2114" y="33681"/>
                    <a:pt x="2310" y="33538"/>
                  </a:cubicBezTo>
                  <a:cubicBezTo>
                    <a:pt x="3521" y="32897"/>
                    <a:pt x="3966" y="30741"/>
                    <a:pt x="3610" y="29476"/>
                  </a:cubicBezTo>
                  <a:cubicBezTo>
                    <a:pt x="4358" y="28372"/>
                    <a:pt x="5071" y="27267"/>
                    <a:pt x="5748" y="26127"/>
                  </a:cubicBezTo>
                  <a:lnTo>
                    <a:pt x="5748" y="26127"/>
                  </a:lnTo>
                  <a:cubicBezTo>
                    <a:pt x="5676" y="26733"/>
                    <a:pt x="5587" y="28212"/>
                    <a:pt x="6157" y="29494"/>
                  </a:cubicBezTo>
                  <a:cubicBezTo>
                    <a:pt x="6371" y="29868"/>
                    <a:pt x="6745" y="30135"/>
                    <a:pt x="7173" y="30189"/>
                  </a:cubicBezTo>
                  <a:cubicBezTo>
                    <a:pt x="7239" y="30206"/>
                    <a:pt x="7306" y="30213"/>
                    <a:pt x="7372" y="30213"/>
                  </a:cubicBezTo>
                  <a:cubicBezTo>
                    <a:pt x="7661" y="30213"/>
                    <a:pt x="7936" y="30061"/>
                    <a:pt x="8081" y="29815"/>
                  </a:cubicBezTo>
                  <a:cubicBezTo>
                    <a:pt x="8224" y="29530"/>
                    <a:pt x="8135" y="29191"/>
                    <a:pt x="8010" y="28888"/>
                  </a:cubicBezTo>
                  <a:cubicBezTo>
                    <a:pt x="7547" y="27731"/>
                    <a:pt x="6817" y="26715"/>
                    <a:pt x="5872" y="25913"/>
                  </a:cubicBezTo>
                  <a:cubicBezTo>
                    <a:pt x="6745" y="24417"/>
                    <a:pt x="7547" y="22903"/>
                    <a:pt x="8295" y="21371"/>
                  </a:cubicBezTo>
                  <a:cubicBezTo>
                    <a:pt x="8402" y="22315"/>
                    <a:pt x="8616" y="23224"/>
                    <a:pt x="8972" y="24114"/>
                  </a:cubicBezTo>
                  <a:cubicBezTo>
                    <a:pt x="9226" y="24685"/>
                    <a:pt x="9733" y="25114"/>
                    <a:pt x="10130" y="25114"/>
                  </a:cubicBezTo>
                  <a:cubicBezTo>
                    <a:pt x="10180" y="25114"/>
                    <a:pt x="10227" y="25108"/>
                    <a:pt x="10273" y="25094"/>
                  </a:cubicBezTo>
                  <a:cubicBezTo>
                    <a:pt x="10932" y="24898"/>
                    <a:pt x="10753" y="24043"/>
                    <a:pt x="10664" y="23829"/>
                  </a:cubicBezTo>
                  <a:cubicBezTo>
                    <a:pt x="10166" y="22760"/>
                    <a:pt x="9382" y="21852"/>
                    <a:pt x="8402" y="21193"/>
                  </a:cubicBezTo>
                  <a:cubicBezTo>
                    <a:pt x="8420" y="21157"/>
                    <a:pt x="8455" y="21121"/>
                    <a:pt x="8473" y="21086"/>
                  </a:cubicBezTo>
                  <a:lnTo>
                    <a:pt x="8420" y="21086"/>
                  </a:lnTo>
                  <a:cubicBezTo>
                    <a:pt x="9221" y="19411"/>
                    <a:pt x="9952" y="17737"/>
                    <a:pt x="10611" y="16062"/>
                  </a:cubicBezTo>
                  <a:cubicBezTo>
                    <a:pt x="10664" y="16668"/>
                    <a:pt x="10932" y="19126"/>
                    <a:pt x="11537" y="20017"/>
                  </a:cubicBezTo>
                  <a:cubicBezTo>
                    <a:pt x="11687" y="20217"/>
                    <a:pt x="11884" y="20448"/>
                    <a:pt x="12156" y="20448"/>
                  </a:cubicBezTo>
                  <a:cubicBezTo>
                    <a:pt x="12175" y="20448"/>
                    <a:pt x="12195" y="20447"/>
                    <a:pt x="12214" y="20444"/>
                  </a:cubicBezTo>
                  <a:cubicBezTo>
                    <a:pt x="12517" y="20355"/>
                    <a:pt x="12731" y="20106"/>
                    <a:pt x="12784" y="19821"/>
                  </a:cubicBezTo>
                  <a:cubicBezTo>
                    <a:pt x="12891" y="19269"/>
                    <a:pt x="12677" y="18752"/>
                    <a:pt x="12428" y="18289"/>
                  </a:cubicBezTo>
                  <a:cubicBezTo>
                    <a:pt x="11965" y="17416"/>
                    <a:pt x="11359" y="16632"/>
                    <a:pt x="10647" y="15955"/>
                  </a:cubicBezTo>
                  <a:cubicBezTo>
                    <a:pt x="11395" y="14014"/>
                    <a:pt x="12054" y="12107"/>
                    <a:pt x="12642" y="10237"/>
                  </a:cubicBezTo>
                  <a:cubicBezTo>
                    <a:pt x="12677" y="10932"/>
                    <a:pt x="12749" y="11626"/>
                    <a:pt x="12909" y="12303"/>
                  </a:cubicBezTo>
                  <a:cubicBezTo>
                    <a:pt x="13197" y="13535"/>
                    <a:pt x="13758" y="14739"/>
                    <a:pt x="14399" y="14739"/>
                  </a:cubicBezTo>
                  <a:cubicBezTo>
                    <a:pt x="14471" y="14739"/>
                    <a:pt x="14545" y="14723"/>
                    <a:pt x="14619" y="14690"/>
                  </a:cubicBezTo>
                  <a:cubicBezTo>
                    <a:pt x="15189" y="14459"/>
                    <a:pt x="14886" y="12517"/>
                    <a:pt x="14459" y="11751"/>
                  </a:cubicBezTo>
                  <a:cubicBezTo>
                    <a:pt x="14031" y="11003"/>
                    <a:pt x="13443" y="10379"/>
                    <a:pt x="12767" y="9881"/>
                  </a:cubicBezTo>
                  <a:cubicBezTo>
                    <a:pt x="12767" y="9845"/>
                    <a:pt x="12784" y="9809"/>
                    <a:pt x="12784" y="9774"/>
                  </a:cubicBezTo>
                  <a:lnTo>
                    <a:pt x="12802" y="9756"/>
                  </a:lnTo>
                  <a:cubicBezTo>
                    <a:pt x="13319" y="8099"/>
                    <a:pt x="13746" y="6496"/>
                    <a:pt x="14138" y="4964"/>
                  </a:cubicBezTo>
                  <a:cubicBezTo>
                    <a:pt x="14156" y="6264"/>
                    <a:pt x="14423" y="7565"/>
                    <a:pt x="14940" y="8758"/>
                  </a:cubicBezTo>
                  <a:cubicBezTo>
                    <a:pt x="15047" y="9008"/>
                    <a:pt x="15225" y="9221"/>
                    <a:pt x="15439" y="9400"/>
                  </a:cubicBezTo>
                  <a:cubicBezTo>
                    <a:pt x="15561" y="9491"/>
                    <a:pt x="15713" y="9542"/>
                    <a:pt x="15867" y="9542"/>
                  </a:cubicBezTo>
                  <a:cubicBezTo>
                    <a:pt x="15982" y="9542"/>
                    <a:pt x="16098" y="9514"/>
                    <a:pt x="16205" y="9453"/>
                  </a:cubicBezTo>
                  <a:cubicBezTo>
                    <a:pt x="16508" y="9257"/>
                    <a:pt x="16508" y="8776"/>
                    <a:pt x="16436" y="8384"/>
                  </a:cubicBezTo>
                  <a:cubicBezTo>
                    <a:pt x="16187" y="7102"/>
                    <a:pt x="15563" y="5926"/>
                    <a:pt x="14655" y="4982"/>
                  </a:cubicBezTo>
                  <a:cubicBezTo>
                    <a:pt x="14512" y="4821"/>
                    <a:pt x="14352" y="4679"/>
                    <a:pt x="14209" y="4536"/>
                  </a:cubicBezTo>
                  <a:cubicBezTo>
                    <a:pt x="14584" y="2969"/>
                    <a:pt x="14922" y="1472"/>
                    <a:pt x="15189" y="101"/>
                  </a:cubicBezTo>
                  <a:cubicBezTo>
                    <a:pt x="15189" y="38"/>
                    <a:pt x="15141" y="0"/>
                    <a:pt x="1509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3" name="Google Shape;3453;p10"/>
            <p:cNvSpPr/>
            <p:nvPr/>
          </p:nvSpPr>
          <p:spPr>
            <a:xfrm>
              <a:off x="5727312" y="-912627"/>
              <a:ext cx="1803393" cy="856095"/>
            </a:xfrm>
            <a:custGeom>
              <a:rect b="b" l="l" r="r" t="t"/>
              <a:pathLst>
                <a:path extrusionOk="0" h="16136" w="33991">
                  <a:moveTo>
                    <a:pt x="14359" y="3915"/>
                  </a:moveTo>
                  <a:cubicBezTo>
                    <a:pt x="14768" y="3950"/>
                    <a:pt x="15178" y="4075"/>
                    <a:pt x="15534" y="4289"/>
                  </a:cubicBezTo>
                  <a:cubicBezTo>
                    <a:pt x="16318" y="4716"/>
                    <a:pt x="17049" y="5251"/>
                    <a:pt x="17672" y="5874"/>
                  </a:cubicBezTo>
                  <a:cubicBezTo>
                    <a:pt x="16942" y="5803"/>
                    <a:pt x="14733" y="5536"/>
                    <a:pt x="13931" y="4984"/>
                  </a:cubicBezTo>
                  <a:cubicBezTo>
                    <a:pt x="13646" y="4788"/>
                    <a:pt x="13521" y="4609"/>
                    <a:pt x="13539" y="4414"/>
                  </a:cubicBezTo>
                  <a:cubicBezTo>
                    <a:pt x="13610" y="4164"/>
                    <a:pt x="13824" y="3986"/>
                    <a:pt x="14074" y="3950"/>
                  </a:cubicBezTo>
                  <a:cubicBezTo>
                    <a:pt x="14181" y="3933"/>
                    <a:pt x="14270" y="3915"/>
                    <a:pt x="14359" y="3915"/>
                  </a:cubicBezTo>
                  <a:close/>
                  <a:moveTo>
                    <a:pt x="25063" y="226"/>
                  </a:moveTo>
                  <a:cubicBezTo>
                    <a:pt x="25195" y="226"/>
                    <a:pt x="25324" y="243"/>
                    <a:pt x="25421" y="263"/>
                  </a:cubicBezTo>
                  <a:cubicBezTo>
                    <a:pt x="26686" y="512"/>
                    <a:pt x="27844" y="1118"/>
                    <a:pt x="28788" y="2009"/>
                  </a:cubicBezTo>
                  <a:cubicBezTo>
                    <a:pt x="28949" y="2151"/>
                    <a:pt x="29091" y="2311"/>
                    <a:pt x="29234" y="2454"/>
                  </a:cubicBezTo>
                  <a:cubicBezTo>
                    <a:pt x="29251" y="2472"/>
                    <a:pt x="29287" y="2490"/>
                    <a:pt x="29323" y="2490"/>
                  </a:cubicBezTo>
                  <a:cubicBezTo>
                    <a:pt x="29323" y="2490"/>
                    <a:pt x="29323" y="2507"/>
                    <a:pt x="29323" y="2525"/>
                  </a:cubicBezTo>
                  <a:cubicBezTo>
                    <a:pt x="29323" y="2757"/>
                    <a:pt x="29305" y="2935"/>
                    <a:pt x="29287" y="3131"/>
                  </a:cubicBezTo>
                  <a:cubicBezTo>
                    <a:pt x="29127" y="4396"/>
                    <a:pt x="28610" y="5607"/>
                    <a:pt x="27791" y="6605"/>
                  </a:cubicBezTo>
                  <a:cubicBezTo>
                    <a:pt x="27651" y="6790"/>
                    <a:pt x="27364" y="7070"/>
                    <a:pt x="27069" y="7070"/>
                  </a:cubicBezTo>
                  <a:cubicBezTo>
                    <a:pt x="27025" y="7070"/>
                    <a:pt x="26980" y="7064"/>
                    <a:pt x="26936" y="7050"/>
                  </a:cubicBezTo>
                  <a:cubicBezTo>
                    <a:pt x="26722" y="6961"/>
                    <a:pt x="26579" y="6747"/>
                    <a:pt x="26579" y="6516"/>
                  </a:cubicBezTo>
                  <a:cubicBezTo>
                    <a:pt x="26561" y="6248"/>
                    <a:pt x="26615" y="5999"/>
                    <a:pt x="26740" y="5785"/>
                  </a:cubicBezTo>
                  <a:cubicBezTo>
                    <a:pt x="27363" y="4592"/>
                    <a:pt x="28200" y="3523"/>
                    <a:pt x="29234" y="2686"/>
                  </a:cubicBezTo>
                  <a:cubicBezTo>
                    <a:pt x="29318" y="2618"/>
                    <a:pt x="29275" y="2488"/>
                    <a:pt x="29195" y="2488"/>
                  </a:cubicBezTo>
                  <a:cubicBezTo>
                    <a:pt x="29190" y="2488"/>
                    <a:pt x="29185" y="2489"/>
                    <a:pt x="29180" y="2490"/>
                  </a:cubicBezTo>
                  <a:lnTo>
                    <a:pt x="29127" y="2490"/>
                  </a:lnTo>
                  <a:lnTo>
                    <a:pt x="28984" y="2525"/>
                  </a:lnTo>
                  <a:cubicBezTo>
                    <a:pt x="28984" y="2507"/>
                    <a:pt x="28984" y="2490"/>
                    <a:pt x="28984" y="2472"/>
                  </a:cubicBezTo>
                  <a:cubicBezTo>
                    <a:pt x="28984" y="2400"/>
                    <a:pt x="28931" y="2365"/>
                    <a:pt x="28877" y="2365"/>
                  </a:cubicBezTo>
                  <a:cubicBezTo>
                    <a:pt x="27595" y="2347"/>
                    <a:pt x="26312" y="2080"/>
                    <a:pt x="25136" y="1581"/>
                  </a:cubicBezTo>
                  <a:cubicBezTo>
                    <a:pt x="24887" y="1474"/>
                    <a:pt x="24691" y="1314"/>
                    <a:pt x="24531" y="1118"/>
                  </a:cubicBezTo>
                  <a:cubicBezTo>
                    <a:pt x="24388" y="922"/>
                    <a:pt x="24370" y="672"/>
                    <a:pt x="24477" y="459"/>
                  </a:cubicBezTo>
                  <a:cubicBezTo>
                    <a:pt x="24590" y="278"/>
                    <a:pt x="24832" y="226"/>
                    <a:pt x="25063" y="226"/>
                  </a:cubicBezTo>
                  <a:close/>
                  <a:moveTo>
                    <a:pt x="9531" y="5963"/>
                  </a:moveTo>
                  <a:lnTo>
                    <a:pt x="9513" y="5981"/>
                  </a:lnTo>
                  <a:cubicBezTo>
                    <a:pt x="9691" y="5981"/>
                    <a:pt x="9852" y="5999"/>
                    <a:pt x="9994" y="6070"/>
                  </a:cubicBezTo>
                  <a:cubicBezTo>
                    <a:pt x="11027" y="6551"/>
                    <a:pt x="11918" y="7299"/>
                    <a:pt x="12559" y="8226"/>
                  </a:cubicBezTo>
                  <a:lnTo>
                    <a:pt x="12524" y="8226"/>
                  </a:lnTo>
                  <a:cubicBezTo>
                    <a:pt x="11597" y="8119"/>
                    <a:pt x="10671" y="7887"/>
                    <a:pt x="9816" y="7549"/>
                  </a:cubicBezTo>
                  <a:cubicBezTo>
                    <a:pt x="9175" y="7282"/>
                    <a:pt x="8783" y="6694"/>
                    <a:pt x="8890" y="6391"/>
                  </a:cubicBezTo>
                  <a:cubicBezTo>
                    <a:pt x="8925" y="6231"/>
                    <a:pt x="9032" y="6106"/>
                    <a:pt x="9175" y="6035"/>
                  </a:cubicBezTo>
                  <a:cubicBezTo>
                    <a:pt x="9299" y="5981"/>
                    <a:pt x="9406" y="5963"/>
                    <a:pt x="9531" y="5963"/>
                  </a:cubicBezTo>
                  <a:close/>
                  <a:moveTo>
                    <a:pt x="20076" y="1787"/>
                  </a:moveTo>
                  <a:cubicBezTo>
                    <a:pt x="20741" y="1787"/>
                    <a:pt x="21623" y="1989"/>
                    <a:pt x="22072" y="2240"/>
                  </a:cubicBezTo>
                  <a:cubicBezTo>
                    <a:pt x="22785" y="2668"/>
                    <a:pt x="23408" y="3220"/>
                    <a:pt x="23907" y="3897"/>
                  </a:cubicBezTo>
                  <a:cubicBezTo>
                    <a:pt x="23925" y="3933"/>
                    <a:pt x="23978" y="3950"/>
                    <a:pt x="24032" y="3950"/>
                  </a:cubicBezTo>
                  <a:cubicBezTo>
                    <a:pt x="24032" y="3950"/>
                    <a:pt x="24032" y="3968"/>
                    <a:pt x="24032" y="3986"/>
                  </a:cubicBezTo>
                  <a:cubicBezTo>
                    <a:pt x="24067" y="4805"/>
                    <a:pt x="23943" y="5625"/>
                    <a:pt x="23658" y="6391"/>
                  </a:cubicBezTo>
                  <a:cubicBezTo>
                    <a:pt x="23408" y="7032"/>
                    <a:pt x="22500" y="8101"/>
                    <a:pt x="21930" y="8333"/>
                  </a:cubicBezTo>
                  <a:cubicBezTo>
                    <a:pt x="21885" y="8350"/>
                    <a:pt x="21836" y="8359"/>
                    <a:pt x="21787" y="8359"/>
                  </a:cubicBezTo>
                  <a:cubicBezTo>
                    <a:pt x="21738" y="8359"/>
                    <a:pt x="21689" y="8350"/>
                    <a:pt x="21645" y="8333"/>
                  </a:cubicBezTo>
                  <a:cubicBezTo>
                    <a:pt x="21520" y="8279"/>
                    <a:pt x="21449" y="8155"/>
                    <a:pt x="21413" y="8030"/>
                  </a:cubicBezTo>
                  <a:cubicBezTo>
                    <a:pt x="21306" y="7531"/>
                    <a:pt x="21716" y="6605"/>
                    <a:pt x="22446" y="5661"/>
                  </a:cubicBezTo>
                  <a:cubicBezTo>
                    <a:pt x="22856" y="5126"/>
                    <a:pt x="23319" y="4627"/>
                    <a:pt x="23836" y="4182"/>
                  </a:cubicBezTo>
                  <a:cubicBezTo>
                    <a:pt x="23872" y="4146"/>
                    <a:pt x="23872" y="4093"/>
                    <a:pt x="23854" y="4057"/>
                  </a:cubicBezTo>
                  <a:cubicBezTo>
                    <a:pt x="23836" y="4022"/>
                    <a:pt x="23800" y="3986"/>
                    <a:pt x="23765" y="3986"/>
                  </a:cubicBezTo>
                  <a:lnTo>
                    <a:pt x="23747" y="3986"/>
                  </a:lnTo>
                  <a:cubicBezTo>
                    <a:pt x="23747" y="3968"/>
                    <a:pt x="23747" y="3950"/>
                    <a:pt x="23747" y="3933"/>
                  </a:cubicBezTo>
                  <a:cubicBezTo>
                    <a:pt x="23747" y="3879"/>
                    <a:pt x="23693" y="3843"/>
                    <a:pt x="23640" y="3843"/>
                  </a:cubicBezTo>
                  <a:cubicBezTo>
                    <a:pt x="22945" y="3826"/>
                    <a:pt x="22268" y="3737"/>
                    <a:pt x="21591" y="3594"/>
                  </a:cubicBezTo>
                  <a:cubicBezTo>
                    <a:pt x="20416" y="3309"/>
                    <a:pt x="19525" y="2864"/>
                    <a:pt x="19293" y="2418"/>
                  </a:cubicBezTo>
                  <a:cubicBezTo>
                    <a:pt x="19222" y="2294"/>
                    <a:pt x="19222" y="2151"/>
                    <a:pt x="19275" y="2026"/>
                  </a:cubicBezTo>
                  <a:cubicBezTo>
                    <a:pt x="19311" y="1937"/>
                    <a:pt x="19400" y="1884"/>
                    <a:pt x="19489" y="1866"/>
                  </a:cubicBezTo>
                  <a:cubicBezTo>
                    <a:pt x="19641" y="1811"/>
                    <a:pt x="19845" y="1787"/>
                    <a:pt x="20076" y="1787"/>
                  </a:cubicBezTo>
                  <a:close/>
                  <a:moveTo>
                    <a:pt x="17922" y="6301"/>
                  </a:moveTo>
                  <a:cubicBezTo>
                    <a:pt x="17921" y="7046"/>
                    <a:pt x="17902" y="7911"/>
                    <a:pt x="17637" y="8671"/>
                  </a:cubicBezTo>
                  <a:cubicBezTo>
                    <a:pt x="17369" y="9419"/>
                    <a:pt x="16871" y="10257"/>
                    <a:pt x="16372" y="10435"/>
                  </a:cubicBezTo>
                  <a:cubicBezTo>
                    <a:pt x="16301" y="10466"/>
                    <a:pt x="16231" y="10480"/>
                    <a:pt x="16162" y="10480"/>
                  </a:cubicBezTo>
                  <a:cubicBezTo>
                    <a:pt x="16074" y="10480"/>
                    <a:pt x="15989" y="10457"/>
                    <a:pt x="15909" y="10417"/>
                  </a:cubicBezTo>
                  <a:cubicBezTo>
                    <a:pt x="15677" y="10292"/>
                    <a:pt x="15784" y="9758"/>
                    <a:pt x="15837" y="9473"/>
                  </a:cubicBezTo>
                  <a:lnTo>
                    <a:pt x="15837" y="9437"/>
                  </a:lnTo>
                  <a:cubicBezTo>
                    <a:pt x="16084" y="8188"/>
                    <a:pt x="17425" y="6782"/>
                    <a:pt x="17922" y="6301"/>
                  </a:cubicBezTo>
                  <a:close/>
                  <a:moveTo>
                    <a:pt x="12631" y="8297"/>
                  </a:moveTo>
                  <a:cubicBezTo>
                    <a:pt x="12631" y="8297"/>
                    <a:pt x="12649" y="8315"/>
                    <a:pt x="12666" y="8315"/>
                  </a:cubicBezTo>
                  <a:lnTo>
                    <a:pt x="12738" y="8315"/>
                  </a:lnTo>
                  <a:cubicBezTo>
                    <a:pt x="12720" y="8333"/>
                    <a:pt x="12720" y="8368"/>
                    <a:pt x="12720" y="8386"/>
                  </a:cubicBezTo>
                  <a:cubicBezTo>
                    <a:pt x="12755" y="8725"/>
                    <a:pt x="12791" y="9081"/>
                    <a:pt x="12791" y="9419"/>
                  </a:cubicBezTo>
                  <a:cubicBezTo>
                    <a:pt x="12755" y="10096"/>
                    <a:pt x="12684" y="10791"/>
                    <a:pt x="12595" y="11450"/>
                  </a:cubicBezTo>
                  <a:cubicBezTo>
                    <a:pt x="12595" y="11646"/>
                    <a:pt x="12542" y="11842"/>
                    <a:pt x="12435" y="12002"/>
                  </a:cubicBezTo>
                  <a:cubicBezTo>
                    <a:pt x="12328" y="12139"/>
                    <a:pt x="12170" y="12224"/>
                    <a:pt x="12005" y="12224"/>
                  </a:cubicBezTo>
                  <a:cubicBezTo>
                    <a:pt x="11976" y="12224"/>
                    <a:pt x="11947" y="12221"/>
                    <a:pt x="11918" y="12216"/>
                  </a:cubicBezTo>
                  <a:cubicBezTo>
                    <a:pt x="11615" y="12163"/>
                    <a:pt x="11366" y="11949"/>
                    <a:pt x="11259" y="11682"/>
                  </a:cubicBezTo>
                  <a:cubicBezTo>
                    <a:pt x="11188" y="11432"/>
                    <a:pt x="11188" y="11165"/>
                    <a:pt x="11277" y="10934"/>
                  </a:cubicBezTo>
                  <a:cubicBezTo>
                    <a:pt x="11437" y="10221"/>
                    <a:pt x="11669" y="9402"/>
                    <a:pt x="12185" y="8796"/>
                  </a:cubicBezTo>
                  <a:cubicBezTo>
                    <a:pt x="12221" y="8760"/>
                    <a:pt x="12221" y="8707"/>
                    <a:pt x="12185" y="8671"/>
                  </a:cubicBezTo>
                  <a:cubicBezTo>
                    <a:pt x="12168" y="8653"/>
                    <a:pt x="12168" y="8635"/>
                    <a:pt x="12150" y="8635"/>
                  </a:cubicBezTo>
                  <a:lnTo>
                    <a:pt x="12559" y="8422"/>
                  </a:lnTo>
                  <a:cubicBezTo>
                    <a:pt x="12613" y="8386"/>
                    <a:pt x="12631" y="8350"/>
                    <a:pt x="12631" y="8297"/>
                  </a:cubicBezTo>
                  <a:close/>
                  <a:moveTo>
                    <a:pt x="4413" y="8575"/>
                  </a:moveTo>
                  <a:cubicBezTo>
                    <a:pt x="4597" y="8575"/>
                    <a:pt x="4790" y="8637"/>
                    <a:pt x="4953" y="8707"/>
                  </a:cubicBezTo>
                  <a:cubicBezTo>
                    <a:pt x="6093" y="9152"/>
                    <a:pt x="7108" y="9883"/>
                    <a:pt x="7892" y="10809"/>
                  </a:cubicBezTo>
                  <a:cubicBezTo>
                    <a:pt x="7910" y="10827"/>
                    <a:pt x="7928" y="10844"/>
                    <a:pt x="7946" y="10844"/>
                  </a:cubicBezTo>
                  <a:lnTo>
                    <a:pt x="7910" y="10862"/>
                  </a:lnTo>
                  <a:cubicBezTo>
                    <a:pt x="7874" y="10898"/>
                    <a:pt x="7856" y="10934"/>
                    <a:pt x="7856" y="10987"/>
                  </a:cubicBezTo>
                  <a:cubicBezTo>
                    <a:pt x="7981" y="11450"/>
                    <a:pt x="8320" y="13036"/>
                    <a:pt x="7714" y="14283"/>
                  </a:cubicBezTo>
                  <a:cubicBezTo>
                    <a:pt x="7554" y="14675"/>
                    <a:pt x="7233" y="14977"/>
                    <a:pt x="6823" y="15102"/>
                  </a:cubicBezTo>
                  <a:cubicBezTo>
                    <a:pt x="6800" y="15105"/>
                    <a:pt x="6777" y="15107"/>
                    <a:pt x="6754" y="15107"/>
                  </a:cubicBezTo>
                  <a:cubicBezTo>
                    <a:pt x="6529" y="15107"/>
                    <a:pt x="6318" y="14954"/>
                    <a:pt x="6253" y="14728"/>
                  </a:cubicBezTo>
                  <a:cubicBezTo>
                    <a:pt x="6164" y="14443"/>
                    <a:pt x="6164" y="14158"/>
                    <a:pt x="6253" y="13891"/>
                  </a:cubicBezTo>
                  <a:cubicBezTo>
                    <a:pt x="6520" y="12875"/>
                    <a:pt x="7162" y="11967"/>
                    <a:pt x="7750" y="11219"/>
                  </a:cubicBezTo>
                  <a:cubicBezTo>
                    <a:pt x="7785" y="11165"/>
                    <a:pt x="7785" y="11112"/>
                    <a:pt x="7750" y="11076"/>
                  </a:cubicBezTo>
                  <a:cubicBezTo>
                    <a:pt x="7750" y="11058"/>
                    <a:pt x="7732" y="11040"/>
                    <a:pt x="7714" y="11040"/>
                  </a:cubicBezTo>
                  <a:lnTo>
                    <a:pt x="7821" y="10969"/>
                  </a:lnTo>
                  <a:cubicBezTo>
                    <a:pt x="7874" y="10934"/>
                    <a:pt x="7892" y="10880"/>
                    <a:pt x="7874" y="10844"/>
                  </a:cubicBezTo>
                  <a:cubicBezTo>
                    <a:pt x="7856" y="10791"/>
                    <a:pt x="7803" y="10755"/>
                    <a:pt x="7750" y="10755"/>
                  </a:cubicBezTo>
                  <a:cubicBezTo>
                    <a:pt x="7546" y="10781"/>
                    <a:pt x="7229" y="10809"/>
                    <a:pt x="6848" y="10809"/>
                  </a:cubicBezTo>
                  <a:cubicBezTo>
                    <a:pt x="6162" y="10809"/>
                    <a:pt x="5267" y="10719"/>
                    <a:pt x="4454" y="10363"/>
                  </a:cubicBezTo>
                  <a:cubicBezTo>
                    <a:pt x="4098" y="10168"/>
                    <a:pt x="3866" y="9829"/>
                    <a:pt x="3813" y="9437"/>
                  </a:cubicBezTo>
                  <a:cubicBezTo>
                    <a:pt x="3741" y="9116"/>
                    <a:pt x="3866" y="8796"/>
                    <a:pt x="4133" y="8635"/>
                  </a:cubicBezTo>
                  <a:cubicBezTo>
                    <a:pt x="4220" y="8592"/>
                    <a:pt x="4315" y="8575"/>
                    <a:pt x="4413" y="8575"/>
                  </a:cubicBezTo>
                  <a:close/>
                  <a:moveTo>
                    <a:pt x="3474" y="13018"/>
                  </a:moveTo>
                  <a:cubicBezTo>
                    <a:pt x="3795" y="13018"/>
                    <a:pt x="4098" y="13036"/>
                    <a:pt x="4400" y="13125"/>
                  </a:cubicBezTo>
                  <a:lnTo>
                    <a:pt x="4436" y="13125"/>
                  </a:lnTo>
                  <a:cubicBezTo>
                    <a:pt x="4044" y="14015"/>
                    <a:pt x="3421" y="14781"/>
                    <a:pt x="2601" y="15352"/>
                  </a:cubicBezTo>
                  <a:cubicBezTo>
                    <a:pt x="2228" y="15572"/>
                    <a:pt x="1524" y="15911"/>
                    <a:pt x="977" y="15911"/>
                  </a:cubicBezTo>
                  <a:cubicBezTo>
                    <a:pt x="818" y="15911"/>
                    <a:pt x="673" y="15883"/>
                    <a:pt x="553" y="15815"/>
                  </a:cubicBezTo>
                  <a:cubicBezTo>
                    <a:pt x="321" y="15690"/>
                    <a:pt x="214" y="15423"/>
                    <a:pt x="214" y="15013"/>
                  </a:cubicBezTo>
                  <a:cubicBezTo>
                    <a:pt x="250" y="14781"/>
                    <a:pt x="321" y="14568"/>
                    <a:pt x="446" y="14372"/>
                  </a:cubicBezTo>
                  <a:cubicBezTo>
                    <a:pt x="909" y="13517"/>
                    <a:pt x="2281" y="13018"/>
                    <a:pt x="3474" y="13018"/>
                  </a:cubicBezTo>
                  <a:close/>
                  <a:moveTo>
                    <a:pt x="25058" y="0"/>
                  </a:moveTo>
                  <a:cubicBezTo>
                    <a:pt x="24763" y="0"/>
                    <a:pt x="24467" y="83"/>
                    <a:pt x="24299" y="334"/>
                  </a:cubicBezTo>
                  <a:cubicBezTo>
                    <a:pt x="24139" y="619"/>
                    <a:pt x="24174" y="975"/>
                    <a:pt x="24370" y="1225"/>
                  </a:cubicBezTo>
                  <a:cubicBezTo>
                    <a:pt x="24548" y="1474"/>
                    <a:pt x="24780" y="1652"/>
                    <a:pt x="25065" y="1759"/>
                  </a:cubicBezTo>
                  <a:cubicBezTo>
                    <a:pt x="26045" y="2205"/>
                    <a:pt x="27078" y="2454"/>
                    <a:pt x="28147" y="2543"/>
                  </a:cubicBezTo>
                  <a:cubicBezTo>
                    <a:pt x="26793" y="2899"/>
                    <a:pt x="25439" y="3273"/>
                    <a:pt x="24139" y="3665"/>
                  </a:cubicBezTo>
                  <a:cubicBezTo>
                    <a:pt x="24103" y="3665"/>
                    <a:pt x="24067" y="3683"/>
                    <a:pt x="24050" y="3701"/>
                  </a:cubicBezTo>
                  <a:lnTo>
                    <a:pt x="24032" y="3701"/>
                  </a:lnTo>
                  <a:cubicBezTo>
                    <a:pt x="23533" y="3024"/>
                    <a:pt x="22892" y="2472"/>
                    <a:pt x="22179" y="2044"/>
                  </a:cubicBezTo>
                  <a:cubicBezTo>
                    <a:pt x="21674" y="1765"/>
                    <a:pt x="20754" y="1556"/>
                    <a:pt x="20045" y="1556"/>
                  </a:cubicBezTo>
                  <a:cubicBezTo>
                    <a:pt x="19803" y="1556"/>
                    <a:pt x="19586" y="1580"/>
                    <a:pt x="19418" y="1634"/>
                  </a:cubicBezTo>
                  <a:cubicBezTo>
                    <a:pt x="19258" y="1688"/>
                    <a:pt x="19133" y="1795"/>
                    <a:pt x="19062" y="1937"/>
                  </a:cubicBezTo>
                  <a:cubicBezTo>
                    <a:pt x="18973" y="2115"/>
                    <a:pt x="18990" y="2329"/>
                    <a:pt x="19097" y="2507"/>
                  </a:cubicBezTo>
                  <a:cubicBezTo>
                    <a:pt x="19400" y="3113"/>
                    <a:pt x="20558" y="3576"/>
                    <a:pt x="21538" y="3808"/>
                  </a:cubicBezTo>
                  <a:cubicBezTo>
                    <a:pt x="22037" y="3915"/>
                    <a:pt x="22518" y="3986"/>
                    <a:pt x="23016" y="4022"/>
                  </a:cubicBezTo>
                  <a:cubicBezTo>
                    <a:pt x="21288" y="4574"/>
                    <a:pt x="19578" y="5180"/>
                    <a:pt x="17939" y="5821"/>
                  </a:cubicBezTo>
                  <a:cubicBezTo>
                    <a:pt x="17262" y="5144"/>
                    <a:pt x="16496" y="4556"/>
                    <a:pt x="15641" y="4111"/>
                  </a:cubicBezTo>
                  <a:cubicBezTo>
                    <a:pt x="15264" y="3922"/>
                    <a:pt x="14827" y="3721"/>
                    <a:pt x="14359" y="3721"/>
                  </a:cubicBezTo>
                  <a:cubicBezTo>
                    <a:pt x="14254" y="3721"/>
                    <a:pt x="14146" y="3731"/>
                    <a:pt x="14038" y="3754"/>
                  </a:cubicBezTo>
                  <a:cubicBezTo>
                    <a:pt x="13700" y="3808"/>
                    <a:pt x="13415" y="4057"/>
                    <a:pt x="13325" y="4414"/>
                  </a:cubicBezTo>
                  <a:cubicBezTo>
                    <a:pt x="13290" y="4699"/>
                    <a:pt x="13450" y="4948"/>
                    <a:pt x="13806" y="5197"/>
                  </a:cubicBezTo>
                  <a:cubicBezTo>
                    <a:pt x="14555" y="5714"/>
                    <a:pt x="16390" y="5981"/>
                    <a:pt x="17369" y="6088"/>
                  </a:cubicBezTo>
                  <a:cubicBezTo>
                    <a:pt x="15819" y="6712"/>
                    <a:pt x="14287" y="7371"/>
                    <a:pt x="12844" y="8065"/>
                  </a:cubicBezTo>
                  <a:cubicBezTo>
                    <a:pt x="12827" y="8057"/>
                    <a:pt x="12809" y="8052"/>
                    <a:pt x="12791" y="8052"/>
                  </a:cubicBezTo>
                  <a:cubicBezTo>
                    <a:pt x="12773" y="8052"/>
                    <a:pt x="12755" y="8057"/>
                    <a:pt x="12738" y="8065"/>
                  </a:cubicBezTo>
                  <a:lnTo>
                    <a:pt x="12720" y="8065"/>
                  </a:lnTo>
                  <a:cubicBezTo>
                    <a:pt x="12061" y="7121"/>
                    <a:pt x="11152" y="6373"/>
                    <a:pt x="10101" y="5874"/>
                  </a:cubicBezTo>
                  <a:cubicBezTo>
                    <a:pt x="9929" y="5798"/>
                    <a:pt x="9747" y="5762"/>
                    <a:pt x="9566" y="5762"/>
                  </a:cubicBezTo>
                  <a:cubicBezTo>
                    <a:pt x="9409" y="5762"/>
                    <a:pt x="9252" y="5789"/>
                    <a:pt x="9103" y="5839"/>
                  </a:cubicBezTo>
                  <a:cubicBezTo>
                    <a:pt x="8890" y="5928"/>
                    <a:pt x="8729" y="6106"/>
                    <a:pt x="8676" y="6337"/>
                  </a:cubicBezTo>
                  <a:cubicBezTo>
                    <a:pt x="8533" y="6801"/>
                    <a:pt x="9032" y="7460"/>
                    <a:pt x="9727" y="7763"/>
                  </a:cubicBezTo>
                  <a:cubicBezTo>
                    <a:pt x="10511" y="8065"/>
                    <a:pt x="11312" y="8279"/>
                    <a:pt x="12132" y="8404"/>
                  </a:cubicBezTo>
                  <a:cubicBezTo>
                    <a:pt x="10725" y="9099"/>
                    <a:pt x="9335" y="9847"/>
                    <a:pt x="7999" y="10631"/>
                  </a:cubicBezTo>
                  <a:cubicBezTo>
                    <a:pt x="7197" y="9704"/>
                    <a:pt x="6182" y="8974"/>
                    <a:pt x="5042" y="8529"/>
                  </a:cubicBezTo>
                  <a:cubicBezTo>
                    <a:pt x="4848" y="8449"/>
                    <a:pt x="4625" y="8376"/>
                    <a:pt x="4402" y="8376"/>
                  </a:cubicBezTo>
                  <a:cubicBezTo>
                    <a:pt x="4275" y="8376"/>
                    <a:pt x="4148" y="8400"/>
                    <a:pt x="4026" y="8457"/>
                  </a:cubicBezTo>
                  <a:cubicBezTo>
                    <a:pt x="3670" y="8671"/>
                    <a:pt x="3492" y="9081"/>
                    <a:pt x="3581" y="9491"/>
                  </a:cubicBezTo>
                  <a:cubicBezTo>
                    <a:pt x="3652" y="9954"/>
                    <a:pt x="3937" y="10363"/>
                    <a:pt x="4347" y="10595"/>
                  </a:cubicBezTo>
                  <a:cubicBezTo>
                    <a:pt x="5144" y="10896"/>
                    <a:pt x="5979" y="11057"/>
                    <a:pt x="6821" y="11057"/>
                  </a:cubicBezTo>
                  <a:cubicBezTo>
                    <a:pt x="6976" y="11057"/>
                    <a:pt x="7131" y="11052"/>
                    <a:pt x="7286" y="11040"/>
                  </a:cubicBezTo>
                  <a:lnTo>
                    <a:pt x="7286" y="11040"/>
                  </a:lnTo>
                  <a:cubicBezTo>
                    <a:pt x="6289" y="11628"/>
                    <a:pt x="5327" y="12270"/>
                    <a:pt x="4400" y="12893"/>
                  </a:cubicBezTo>
                  <a:cubicBezTo>
                    <a:pt x="4123" y="12825"/>
                    <a:pt x="3815" y="12791"/>
                    <a:pt x="3493" y="12791"/>
                  </a:cubicBezTo>
                  <a:cubicBezTo>
                    <a:pt x="2226" y="12791"/>
                    <a:pt x="761" y="13313"/>
                    <a:pt x="250" y="14265"/>
                  </a:cubicBezTo>
                  <a:cubicBezTo>
                    <a:pt x="107" y="14496"/>
                    <a:pt x="18" y="14764"/>
                    <a:pt x="0" y="15031"/>
                  </a:cubicBezTo>
                  <a:cubicBezTo>
                    <a:pt x="0" y="15512"/>
                    <a:pt x="143" y="15832"/>
                    <a:pt x="446" y="16011"/>
                  </a:cubicBezTo>
                  <a:cubicBezTo>
                    <a:pt x="606" y="16100"/>
                    <a:pt x="784" y="16135"/>
                    <a:pt x="980" y="16135"/>
                  </a:cubicBezTo>
                  <a:cubicBezTo>
                    <a:pt x="1568" y="16135"/>
                    <a:pt x="2316" y="15797"/>
                    <a:pt x="2690" y="15530"/>
                  </a:cubicBezTo>
                  <a:cubicBezTo>
                    <a:pt x="3545" y="14942"/>
                    <a:pt x="4205" y="14140"/>
                    <a:pt x="4614" y="13214"/>
                  </a:cubicBezTo>
                  <a:cubicBezTo>
                    <a:pt x="5452" y="12644"/>
                    <a:pt x="6324" y="12074"/>
                    <a:pt x="7197" y="11539"/>
                  </a:cubicBezTo>
                  <a:lnTo>
                    <a:pt x="7197" y="11539"/>
                  </a:lnTo>
                  <a:cubicBezTo>
                    <a:pt x="6663" y="12216"/>
                    <a:pt x="6253" y="13000"/>
                    <a:pt x="6004" y="13837"/>
                  </a:cubicBezTo>
                  <a:cubicBezTo>
                    <a:pt x="5915" y="14140"/>
                    <a:pt x="5915" y="14479"/>
                    <a:pt x="6004" y="14799"/>
                  </a:cubicBezTo>
                  <a:cubicBezTo>
                    <a:pt x="6110" y="15088"/>
                    <a:pt x="6399" y="15339"/>
                    <a:pt x="6703" y="15339"/>
                  </a:cubicBezTo>
                  <a:cubicBezTo>
                    <a:pt x="6755" y="15339"/>
                    <a:pt x="6807" y="15331"/>
                    <a:pt x="6859" y="15316"/>
                  </a:cubicBezTo>
                  <a:cubicBezTo>
                    <a:pt x="7322" y="15173"/>
                    <a:pt x="7696" y="14817"/>
                    <a:pt x="7892" y="14390"/>
                  </a:cubicBezTo>
                  <a:cubicBezTo>
                    <a:pt x="8498" y="13143"/>
                    <a:pt x="8195" y="11575"/>
                    <a:pt x="8070" y="11023"/>
                  </a:cubicBezTo>
                  <a:cubicBezTo>
                    <a:pt x="9228" y="10328"/>
                    <a:pt x="10457" y="9651"/>
                    <a:pt x="11704" y="9027"/>
                  </a:cubicBezTo>
                  <a:lnTo>
                    <a:pt x="11704" y="9027"/>
                  </a:lnTo>
                  <a:cubicBezTo>
                    <a:pt x="11384" y="9597"/>
                    <a:pt x="11152" y="10221"/>
                    <a:pt x="11027" y="10862"/>
                  </a:cubicBezTo>
                  <a:cubicBezTo>
                    <a:pt x="10938" y="11147"/>
                    <a:pt x="10921" y="11450"/>
                    <a:pt x="11010" y="11735"/>
                  </a:cubicBezTo>
                  <a:cubicBezTo>
                    <a:pt x="11152" y="12091"/>
                    <a:pt x="11473" y="12359"/>
                    <a:pt x="11847" y="12430"/>
                  </a:cubicBezTo>
                  <a:cubicBezTo>
                    <a:pt x="11879" y="12434"/>
                    <a:pt x="11912" y="12436"/>
                    <a:pt x="11944" y="12436"/>
                  </a:cubicBezTo>
                  <a:cubicBezTo>
                    <a:pt x="12195" y="12436"/>
                    <a:pt x="12435" y="12317"/>
                    <a:pt x="12577" y="12127"/>
                  </a:cubicBezTo>
                  <a:cubicBezTo>
                    <a:pt x="12702" y="11931"/>
                    <a:pt x="12773" y="11700"/>
                    <a:pt x="12791" y="11486"/>
                  </a:cubicBezTo>
                  <a:cubicBezTo>
                    <a:pt x="12880" y="10791"/>
                    <a:pt x="12934" y="10114"/>
                    <a:pt x="12987" y="9419"/>
                  </a:cubicBezTo>
                  <a:cubicBezTo>
                    <a:pt x="12987" y="9099"/>
                    <a:pt x="12951" y="8760"/>
                    <a:pt x="12916" y="8422"/>
                  </a:cubicBezTo>
                  <a:cubicBezTo>
                    <a:pt x="14359" y="7745"/>
                    <a:pt x="15855" y="7068"/>
                    <a:pt x="17423" y="6444"/>
                  </a:cubicBezTo>
                  <a:lnTo>
                    <a:pt x="17423" y="6444"/>
                  </a:lnTo>
                  <a:cubicBezTo>
                    <a:pt x="16799" y="7103"/>
                    <a:pt x="15819" y="8297"/>
                    <a:pt x="15588" y="9384"/>
                  </a:cubicBezTo>
                  <a:lnTo>
                    <a:pt x="15588" y="9419"/>
                  </a:lnTo>
                  <a:cubicBezTo>
                    <a:pt x="15517" y="9776"/>
                    <a:pt x="15392" y="10399"/>
                    <a:pt x="15766" y="10595"/>
                  </a:cubicBezTo>
                  <a:cubicBezTo>
                    <a:pt x="15877" y="10656"/>
                    <a:pt x="16006" y="10688"/>
                    <a:pt x="16135" y="10688"/>
                  </a:cubicBezTo>
                  <a:cubicBezTo>
                    <a:pt x="16234" y="10688"/>
                    <a:pt x="16333" y="10669"/>
                    <a:pt x="16425" y="10631"/>
                  </a:cubicBezTo>
                  <a:cubicBezTo>
                    <a:pt x="17031" y="10399"/>
                    <a:pt x="17547" y="9473"/>
                    <a:pt x="17815" y="8742"/>
                  </a:cubicBezTo>
                  <a:cubicBezTo>
                    <a:pt x="18135" y="7887"/>
                    <a:pt x="18135" y="6943"/>
                    <a:pt x="18135" y="6177"/>
                  </a:cubicBezTo>
                  <a:cubicBezTo>
                    <a:pt x="19792" y="5518"/>
                    <a:pt x="21520" y="4912"/>
                    <a:pt x="23301" y="4342"/>
                  </a:cubicBezTo>
                  <a:lnTo>
                    <a:pt x="23301" y="4342"/>
                  </a:lnTo>
                  <a:cubicBezTo>
                    <a:pt x="22910" y="4716"/>
                    <a:pt x="22571" y="5090"/>
                    <a:pt x="22233" y="5518"/>
                  </a:cubicBezTo>
                  <a:cubicBezTo>
                    <a:pt x="21627" y="6302"/>
                    <a:pt x="21021" y="7388"/>
                    <a:pt x="21182" y="8065"/>
                  </a:cubicBezTo>
                  <a:cubicBezTo>
                    <a:pt x="21217" y="8261"/>
                    <a:pt x="21342" y="8440"/>
                    <a:pt x="21520" y="8529"/>
                  </a:cubicBezTo>
                  <a:cubicBezTo>
                    <a:pt x="21591" y="8564"/>
                    <a:pt x="21671" y="8582"/>
                    <a:pt x="21752" y="8582"/>
                  </a:cubicBezTo>
                  <a:cubicBezTo>
                    <a:pt x="21832" y="8582"/>
                    <a:pt x="21912" y="8564"/>
                    <a:pt x="21983" y="8529"/>
                  </a:cubicBezTo>
                  <a:cubicBezTo>
                    <a:pt x="22642" y="8279"/>
                    <a:pt x="23569" y="7175"/>
                    <a:pt x="23854" y="6462"/>
                  </a:cubicBezTo>
                  <a:cubicBezTo>
                    <a:pt x="24139" y="5696"/>
                    <a:pt x="24263" y="4877"/>
                    <a:pt x="24228" y="4057"/>
                  </a:cubicBezTo>
                  <a:cubicBezTo>
                    <a:pt x="25689" y="3612"/>
                    <a:pt x="27203" y="3184"/>
                    <a:pt x="28735" y="2792"/>
                  </a:cubicBezTo>
                  <a:lnTo>
                    <a:pt x="28735" y="2792"/>
                  </a:lnTo>
                  <a:cubicBezTo>
                    <a:pt x="27826" y="3612"/>
                    <a:pt x="27078" y="4592"/>
                    <a:pt x="26526" y="5661"/>
                  </a:cubicBezTo>
                  <a:cubicBezTo>
                    <a:pt x="26383" y="5928"/>
                    <a:pt x="26330" y="6213"/>
                    <a:pt x="26330" y="6516"/>
                  </a:cubicBezTo>
                  <a:cubicBezTo>
                    <a:pt x="26348" y="6836"/>
                    <a:pt x="26544" y="7121"/>
                    <a:pt x="26847" y="7246"/>
                  </a:cubicBezTo>
                  <a:cubicBezTo>
                    <a:pt x="26919" y="7269"/>
                    <a:pt x="26990" y="7279"/>
                    <a:pt x="27059" y="7279"/>
                  </a:cubicBezTo>
                  <a:cubicBezTo>
                    <a:pt x="27421" y="7279"/>
                    <a:pt x="27745" y="6998"/>
                    <a:pt x="27969" y="6729"/>
                  </a:cubicBezTo>
                  <a:cubicBezTo>
                    <a:pt x="28806" y="5696"/>
                    <a:pt x="29341" y="4449"/>
                    <a:pt x="29501" y="3131"/>
                  </a:cubicBezTo>
                  <a:cubicBezTo>
                    <a:pt x="29519" y="2971"/>
                    <a:pt x="29536" y="2792"/>
                    <a:pt x="29536" y="2596"/>
                  </a:cubicBezTo>
                  <a:cubicBezTo>
                    <a:pt x="30962" y="2258"/>
                    <a:pt x="32387" y="1937"/>
                    <a:pt x="33812" y="1652"/>
                  </a:cubicBezTo>
                  <a:cubicBezTo>
                    <a:pt x="33919" y="1634"/>
                    <a:pt x="33990" y="1528"/>
                    <a:pt x="33972" y="1421"/>
                  </a:cubicBezTo>
                  <a:cubicBezTo>
                    <a:pt x="33956" y="1325"/>
                    <a:pt x="33869" y="1258"/>
                    <a:pt x="33761" y="1258"/>
                  </a:cubicBezTo>
                  <a:cubicBezTo>
                    <a:pt x="33748" y="1258"/>
                    <a:pt x="33736" y="1259"/>
                    <a:pt x="33723" y="1260"/>
                  </a:cubicBezTo>
                  <a:cubicBezTo>
                    <a:pt x="32280" y="1545"/>
                    <a:pt x="30801" y="1866"/>
                    <a:pt x="29358" y="2240"/>
                  </a:cubicBezTo>
                  <a:cubicBezTo>
                    <a:pt x="29234" y="2098"/>
                    <a:pt x="29091" y="1955"/>
                    <a:pt x="28949" y="1830"/>
                  </a:cubicBezTo>
                  <a:cubicBezTo>
                    <a:pt x="27987" y="904"/>
                    <a:pt x="26793" y="298"/>
                    <a:pt x="25475" y="49"/>
                  </a:cubicBezTo>
                  <a:cubicBezTo>
                    <a:pt x="25346" y="20"/>
                    <a:pt x="25202" y="0"/>
                    <a:pt x="250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4" name="Google Shape;3454;p10"/>
            <p:cNvSpPr/>
            <p:nvPr/>
          </p:nvSpPr>
          <p:spPr>
            <a:xfrm>
              <a:off x="7206406" y="-317042"/>
              <a:ext cx="1604171" cy="1125190"/>
            </a:xfrm>
            <a:custGeom>
              <a:rect b="b" l="l" r="r" t="t"/>
              <a:pathLst>
                <a:path extrusionOk="0" h="21208" w="30236">
                  <a:moveTo>
                    <a:pt x="30105" y="0"/>
                  </a:moveTo>
                  <a:cubicBezTo>
                    <a:pt x="30094" y="0"/>
                    <a:pt x="30083" y="4"/>
                    <a:pt x="30071" y="10"/>
                  </a:cubicBezTo>
                  <a:cubicBezTo>
                    <a:pt x="28771" y="563"/>
                    <a:pt x="27399" y="1204"/>
                    <a:pt x="25938" y="1899"/>
                  </a:cubicBezTo>
                  <a:cubicBezTo>
                    <a:pt x="25778" y="1774"/>
                    <a:pt x="25600" y="1667"/>
                    <a:pt x="25422" y="1560"/>
                  </a:cubicBezTo>
                  <a:cubicBezTo>
                    <a:pt x="24351" y="897"/>
                    <a:pt x="23133" y="542"/>
                    <a:pt x="21894" y="542"/>
                  </a:cubicBezTo>
                  <a:cubicBezTo>
                    <a:pt x="21835" y="542"/>
                    <a:pt x="21776" y="543"/>
                    <a:pt x="21716" y="545"/>
                  </a:cubicBezTo>
                  <a:cubicBezTo>
                    <a:pt x="21324" y="545"/>
                    <a:pt x="20861" y="652"/>
                    <a:pt x="20719" y="1008"/>
                  </a:cubicBezTo>
                  <a:cubicBezTo>
                    <a:pt x="20630" y="1275"/>
                    <a:pt x="20719" y="1560"/>
                    <a:pt x="20933" y="1738"/>
                  </a:cubicBezTo>
                  <a:cubicBezTo>
                    <a:pt x="21146" y="1917"/>
                    <a:pt x="21396" y="2041"/>
                    <a:pt x="21681" y="2095"/>
                  </a:cubicBezTo>
                  <a:cubicBezTo>
                    <a:pt x="22313" y="2219"/>
                    <a:pt x="22959" y="2282"/>
                    <a:pt x="23607" y="2282"/>
                  </a:cubicBezTo>
                  <a:cubicBezTo>
                    <a:pt x="24255" y="2282"/>
                    <a:pt x="24905" y="2219"/>
                    <a:pt x="25546" y="2095"/>
                  </a:cubicBezTo>
                  <a:lnTo>
                    <a:pt x="25546" y="2095"/>
                  </a:lnTo>
                  <a:cubicBezTo>
                    <a:pt x="24121" y="2789"/>
                    <a:pt x="22661" y="3555"/>
                    <a:pt x="21146" y="4393"/>
                  </a:cubicBezTo>
                  <a:cubicBezTo>
                    <a:pt x="21146" y="4393"/>
                    <a:pt x="21146" y="4393"/>
                    <a:pt x="21146" y="4375"/>
                  </a:cubicBezTo>
                  <a:lnTo>
                    <a:pt x="21129" y="4411"/>
                  </a:lnTo>
                  <a:lnTo>
                    <a:pt x="21039" y="4464"/>
                  </a:lnTo>
                  <a:cubicBezTo>
                    <a:pt x="20398" y="3894"/>
                    <a:pt x="19668" y="3466"/>
                    <a:pt x="18848" y="3199"/>
                  </a:cubicBezTo>
                  <a:cubicBezTo>
                    <a:pt x="18573" y="3117"/>
                    <a:pt x="18177" y="3074"/>
                    <a:pt x="17765" y="3074"/>
                  </a:cubicBezTo>
                  <a:cubicBezTo>
                    <a:pt x="16922" y="3074"/>
                    <a:pt x="16010" y="3256"/>
                    <a:pt x="15927" y="3662"/>
                  </a:cubicBezTo>
                  <a:cubicBezTo>
                    <a:pt x="15784" y="4446"/>
                    <a:pt x="17227" y="4820"/>
                    <a:pt x="18635" y="4838"/>
                  </a:cubicBezTo>
                  <a:cubicBezTo>
                    <a:pt x="19329" y="4838"/>
                    <a:pt x="20024" y="4767"/>
                    <a:pt x="20719" y="4642"/>
                  </a:cubicBezTo>
                  <a:lnTo>
                    <a:pt x="20719" y="4642"/>
                  </a:lnTo>
                  <a:cubicBezTo>
                    <a:pt x="19009" y="5604"/>
                    <a:pt x="17281" y="6655"/>
                    <a:pt x="15535" y="7813"/>
                  </a:cubicBezTo>
                  <a:cubicBezTo>
                    <a:pt x="14733" y="7243"/>
                    <a:pt x="13825" y="6833"/>
                    <a:pt x="12898" y="6566"/>
                  </a:cubicBezTo>
                  <a:cubicBezTo>
                    <a:pt x="12599" y="6473"/>
                    <a:pt x="12288" y="6404"/>
                    <a:pt x="11982" y="6404"/>
                  </a:cubicBezTo>
                  <a:cubicBezTo>
                    <a:pt x="11760" y="6404"/>
                    <a:pt x="11540" y="6441"/>
                    <a:pt x="11331" y="6530"/>
                  </a:cubicBezTo>
                  <a:cubicBezTo>
                    <a:pt x="11046" y="6637"/>
                    <a:pt x="10850" y="6905"/>
                    <a:pt x="10832" y="7207"/>
                  </a:cubicBezTo>
                  <a:cubicBezTo>
                    <a:pt x="10867" y="7510"/>
                    <a:pt x="11152" y="7688"/>
                    <a:pt x="11402" y="7777"/>
                  </a:cubicBezTo>
                  <a:cubicBezTo>
                    <a:pt x="11814" y="7950"/>
                    <a:pt x="12489" y="8006"/>
                    <a:pt x="13178" y="8006"/>
                  </a:cubicBezTo>
                  <a:cubicBezTo>
                    <a:pt x="14126" y="8006"/>
                    <a:pt x="15103" y="7900"/>
                    <a:pt x="15464" y="7849"/>
                  </a:cubicBezTo>
                  <a:lnTo>
                    <a:pt x="15464" y="7849"/>
                  </a:lnTo>
                  <a:cubicBezTo>
                    <a:pt x="13967" y="8846"/>
                    <a:pt x="12471" y="9915"/>
                    <a:pt x="11010" y="11055"/>
                  </a:cubicBezTo>
                  <a:lnTo>
                    <a:pt x="10992" y="11020"/>
                  </a:lnTo>
                  <a:cubicBezTo>
                    <a:pt x="10957" y="11037"/>
                    <a:pt x="10939" y="11073"/>
                    <a:pt x="10903" y="11091"/>
                  </a:cubicBezTo>
                  <a:cubicBezTo>
                    <a:pt x="10048" y="10289"/>
                    <a:pt x="8997" y="9719"/>
                    <a:pt x="7857" y="9452"/>
                  </a:cubicBezTo>
                  <a:cubicBezTo>
                    <a:pt x="7807" y="9440"/>
                    <a:pt x="7726" y="9431"/>
                    <a:pt x="7630" y="9431"/>
                  </a:cubicBezTo>
                  <a:cubicBezTo>
                    <a:pt x="7285" y="9431"/>
                    <a:pt x="6741" y="9549"/>
                    <a:pt x="6699" y="10093"/>
                  </a:cubicBezTo>
                  <a:cubicBezTo>
                    <a:pt x="6663" y="10521"/>
                    <a:pt x="7233" y="11020"/>
                    <a:pt x="7928" y="11162"/>
                  </a:cubicBezTo>
                  <a:cubicBezTo>
                    <a:pt x="8503" y="11260"/>
                    <a:pt x="9078" y="11305"/>
                    <a:pt x="9653" y="11305"/>
                  </a:cubicBezTo>
                  <a:cubicBezTo>
                    <a:pt x="10022" y="11305"/>
                    <a:pt x="10391" y="11286"/>
                    <a:pt x="10761" y="11251"/>
                  </a:cubicBezTo>
                  <a:lnTo>
                    <a:pt x="10761" y="11251"/>
                  </a:lnTo>
                  <a:cubicBezTo>
                    <a:pt x="9425" y="12284"/>
                    <a:pt x="8106" y="13407"/>
                    <a:pt x="6824" y="14565"/>
                  </a:cubicBezTo>
                  <a:cubicBezTo>
                    <a:pt x="5844" y="13817"/>
                    <a:pt x="4686" y="13300"/>
                    <a:pt x="3457" y="13104"/>
                  </a:cubicBezTo>
                  <a:cubicBezTo>
                    <a:pt x="3341" y="13083"/>
                    <a:pt x="3217" y="13068"/>
                    <a:pt x="3094" y="13068"/>
                  </a:cubicBezTo>
                  <a:cubicBezTo>
                    <a:pt x="2897" y="13068"/>
                    <a:pt x="2702" y="13108"/>
                    <a:pt x="2548" y="13229"/>
                  </a:cubicBezTo>
                  <a:cubicBezTo>
                    <a:pt x="2281" y="13478"/>
                    <a:pt x="2210" y="13870"/>
                    <a:pt x="2370" y="14208"/>
                  </a:cubicBezTo>
                  <a:cubicBezTo>
                    <a:pt x="2513" y="14618"/>
                    <a:pt x="2851" y="14921"/>
                    <a:pt x="3261" y="15046"/>
                  </a:cubicBezTo>
                  <a:cubicBezTo>
                    <a:pt x="3605" y="15117"/>
                    <a:pt x="3952" y="15146"/>
                    <a:pt x="4288" y="15146"/>
                  </a:cubicBezTo>
                  <a:cubicBezTo>
                    <a:pt x="5288" y="15146"/>
                    <a:pt x="6187" y="14890"/>
                    <a:pt x="6628" y="14743"/>
                  </a:cubicBezTo>
                  <a:lnTo>
                    <a:pt x="6628" y="14743"/>
                  </a:lnTo>
                  <a:cubicBezTo>
                    <a:pt x="5666" y="15634"/>
                    <a:pt x="4739" y="16560"/>
                    <a:pt x="3831" y="17522"/>
                  </a:cubicBezTo>
                  <a:cubicBezTo>
                    <a:pt x="3781" y="17519"/>
                    <a:pt x="3731" y="17518"/>
                    <a:pt x="3680" y="17518"/>
                  </a:cubicBezTo>
                  <a:cubicBezTo>
                    <a:pt x="2363" y="17518"/>
                    <a:pt x="468" y="18391"/>
                    <a:pt x="108" y="19660"/>
                  </a:cubicBezTo>
                  <a:cubicBezTo>
                    <a:pt x="19" y="19891"/>
                    <a:pt x="1" y="20141"/>
                    <a:pt x="19" y="20390"/>
                  </a:cubicBezTo>
                  <a:cubicBezTo>
                    <a:pt x="141" y="20993"/>
                    <a:pt x="451" y="21207"/>
                    <a:pt x="824" y="21207"/>
                  </a:cubicBezTo>
                  <a:cubicBezTo>
                    <a:pt x="1431" y="21207"/>
                    <a:pt x="2204" y="20640"/>
                    <a:pt x="2602" y="20265"/>
                  </a:cubicBezTo>
                  <a:cubicBezTo>
                    <a:pt x="3314" y="19535"/>
                    <a:pt x="3777" y="18626"/>
                    <a:pt x="3973" y="17629"/>
                  </a:cubicBezTo>
                  <a:cubicBezTo>
                    <a:pt x="4828" y="16720"/>
                    <a:pt x="5701" y="15847"/>
                    <a:pt x="6610" y="15010"/>
                  </a:cubicBezTo>
                  <a:lnTo>
                    <a:pt x="6610" y="15010"/>
                  </a:lnTo>
                  <a:cubicBezTo>
                    <a:pt x="6147" y="15972"/>
                    <a:pt x="5737" y="16952"/>
                    <a:pt x="5684" y="18003"/>
                  </a:cubicBezTo>
                  <a:cubicBezTo>
                    <a:pt x="5648" y="18306"/>
                    <a:pt x="5719" y="18609"/>
                    <a:pt x="5862" y="18894"/>
                  </a:cubicBezTo>
                  <a:cubicBezTo>
                    <a:pt x="5996" y="19082"/>
                    <a:pt x="6232" y="19229"/>
                    <a:pt x="6454" y="19229"/>
                  </a:cubicBezTo>
                  <a:cubicBezTo>
                    <a:pt x="6527" y="19229"/>
                    <a:pt x="6598" y="19214"/>
                    <a:pt x="6663" y="19179"/>
                  </a:cubicBezTo>
                  <a:cubicBezTo>
                    <a:pt x="7055" y="18947"/>
                    <a:pt x="7322" y="18555"/>
                    <a:pt x="7411" y="18110"/>
                  </a:cubicBezTo>
                  <a:cubicBezTo>
                    <a:pt x="7750" y="16738"/>
                    <a:pt x="7073" y="15224"/>
                    <a:pt x="6859" y="14778"/>
                  </a:cubicBezTo>
                  <a:cubicBezTo>
                    <a:pt x="7999" y="13710"/>
                    <a:pt x="9193" y="12694"/>
                    <a:pt x="10422" y="11732"/>
                  </a:cubicBezTo>
                  <a:lnTo>
                    <a:pt x="10422" y="11732"/>
                  </a:lnTo>
                  <a:cubicBezTo>
                    <a:pt x="10030" y="12427"/>
                    <a:pt x="9977" y="13264"/>
                    <a:pt x="9959" y="14048"/>
                  </a:cubicBezTo>
                  <a:cubicBezTo>
                    <a:pt x="9923" y="14315"/>
                    <a:pt x="9977" y="14600"/>
                    <a:pt x="10101" y="14850"/>
                  </a:cubicBezTo>
                  <a:cubicBezTo>
                    <a:pt x="10297" y="15135"/>
                    <a:pt x="10618" y="15295"/>
                    <a:pt x="10974" y="15295"/>
                  </a:cubicBezTo>
                  <a:cubicBezTo>
                    <a:pt x="11206" y="15277"/>
                    <a:pt x="11420" y="15135"/>
                    <a:pt x="11527" y="14903"/>
                  </a:cubicBezTo>
                  <a:cubicBezTo>
                    <a:pt x="11598" y="14707"/>
                    <a:pt x="11616" y="14493"/>
                    <a:pt x="11580" y="14297"/>
                  </a:cubicBezTo>
                  <a:cubicBezTo>
                    <a:pt x="11527" y="13603"/>
                    <a:pt x="11455" y="12926"/>
                    <a:pt x="11348" y="12249"/>
                  </a:cubicBezTo>
                  <a:cubicBezTo>
                    <a:pt x="11277" y="11910"/>
                    <a:pt x="11170" y="11572"/>
                    <a:pt x="11046" y="11233"/>
                  </a:cubicBezTo>
                  <a:cubicBezTo>
                    <a:pt x="12542" y="10093"/>
                    <a:pt x="14038" y="9007"/>
                    <a:pt x="15553" y="8009"/>
                  </a:cubicBezTo>
                  <a:lnTo>
                    <a:pt x="15553" y="8009"/>
                  </a:lnTo>
                  <a:cubicBezTo>
                    <a:pt x="15196" y="8526"/>
                    <a:pt x="14092" y="10289"/>
                    <a:pt x="14110" y="11643"/>
                  </a:cubicBezTo>
                  <a:cubicBezTo>
                    <a:pt x="14127" y="11999"/>
                    <a:pt x="14127" y="12587"/>
                    <a:pt x="14448" y="12694"/>
                  </a:cubicBezTo>
                  <a:cubicBezTo>
                    <a:pt x="14512" y="12713"/>
                    <a:pt x="14575" y="12721"/>
                    <a:pt x="14635" y="12721"/>
                  </a:cubicBezTo>
                  <a:cubicBezTo>
                    <a:pt x="15390" y="12721"/>
                    <a:pt x="15811" y="11347"/>
                    <a:pt x="15927" y="10539"/>
                  </a:cubicBezTo>
                  <a:cubicBezTo>
                    <a:pt x="16051" y="9666"/>
                    <a:pt x="15873" y="8793"/>
                    <a:pt x="15677" y="7920"/>
                  </a:cubicBezTo>
                  <a:cubicBezTo>
                    <a:pt x="17423" y="6780"/>
                    <a:pt x="19151" y="5729"/>
                    <a:pt x="20861" y="4767"/>
                  </a:cubicBezTo>
                  <a:lnTo>
                    <a:pt x="20861" y="4767"/>
                  </a:lnTo>
                  <a:cubicBezTo>
                    <a:pt x="20452" y="5319"/>
                    <a:pt x="20095" y="5907"/>
                    <a:pt x="19792" y="6513"/>
                  </a:cubicBezTo>
                  <a:cubicBezTo>
                    <a:pt x="19187" y="7795"/>
                    <a:pt x="18884" y="9238"/>
                    <a:pt x="19650" y="9452"/>
                  </a:cubicBezTo>
                  <a:cubicBezTo>
                    <a:pt x="19678" y="9461"/>
                    <a:pt x="19708" y="9465"/>
                    <a:pt x="19738" y="9465"/>
                  </a:cubicBezTo>
                  <a:cubicBezTo>
                    <a:pt x="20331" y="9465"/>
                    <a:pt x="21224" y="7861"/>
                    <a:pt x="21360" y="7047"/>
                  </a:cubicBezTo>
                  <a:cubicBezTo>
                    <a:pt x="21467" y="6210"/>
                    <a:pt x="21414" y="5373"/>
                    <a:pt x="21200" y="4571"/>
                  </a:cubicBezTo>
                  <a:cubicBezTo>
                    <a:pt x="22785" y="3680"/>
                    <a:pt x="24335" y="2878"/>
                    <a:pt x="25831" y="2148"/>
                  </a:cubicBezTo>
                  <a:lnTo>
                    <a:pt x="25831" y="2148"/>
                  </a:lnTo>
                  <a:cubicBezTo>
                    <a:pt x="24994" y="3217"/>
                    <a:pt x="24371" y="4428"/>
                    <a:pt x="24014" y="5747"/>
                  </a:cubicBezTo>
                  <a:cubicBezTo>
                    <a:pt x="23943" y="6014"/>
                    <a:pt x="23943" y="6299"/>
                    <a:pt x="24014" y="6566"/>
                  </a:cubicBezTo>
                  <a:cubicBezTo>
                    <a:pt x="24086" y="6833"/>
                    <a:pt x="24299" y="7029"/>
                    <a:pt x="24584" y="7083"/>
                  </a:cubicBezTo>
                  <a:cubicBezTo>
                    <a:pt x="24608" y="7086"/>
                    <a:pt x="24631" y="7088"/>
                    <a:pt x="24653" y="7088"/>
                  </a:cubicBezTo>
                  <a:cubicBezTo>
                    <a:pt x="24996" y="7088"/>
                    <a:pt x="25273" y="6723"/>
                    <a:pt x="25440" y="6406"/>
                  </a:cubicBezTo>
                  <a:cubicBezTo>
                    <a:pt x="26045" y="5248"/>
                    <a:pt x="26295" y="3930"/>
                    <a:pt x="26170" y="2629"/>
                  </a:cubicBezTo>
                  <a:cubicBezTo>
                    <a:pt x="26152" y="2433"/>
                    <a:pt x="26134" y="2237"/>
                    <a:pt x="26099" y="2023"/>
                  </a:cubicBezTo>
                  <a:cubicBezTo>
                    <a:pt x="27524" y="1346"/>
                    <a:pt x="28878" y="723"/>
                    <a:pt x="30143" y="171"/>
                  </a:cubicBezTo>
                  <a:cubicBezTo>
                    <a:pt x="30236" y="140"/>
                    <a:pt x="30180" y="0"/>
                    <a:pt x="3010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5" name="Google Shape;3455;p10"/>
            <p:cNvSpPr/>
            <p:nvPr/>
          </p:nvSpPr>
          <p:spPr>
            <a:xfrm>
              <a:off x="7182797" y="-948916"/>
              <a:ext cx="1860055" cy="1059031"/>
            </a:xfrm>
            <a:custGeom>
              <a:rect b="b" l="l" r="r" t="t"/>
              <a:pathLst>
                <a:path extrusionOk="0" h="19961" w="35059">
                  <a:moveTo>
                    <a:pt x="24697" y="0"/>
                  </a:moveTo>
                  <a:cubicBezTo>
                    <a:pt x="24677" y="0"/>
                    <a:pt x="24657" y="1"/>
                    <a:pt x="24638" y="3"/>
                  </a:cubicBezTo>
                  <a:cubicBezTo>
                    <a:pt x="24050" y="20"/>
                    <a:pt x="23907" y="555"/>
                    <a:pt x="24032" y="965"/>
                  </a:cubicBezTo>
                  <a:cubicBezTo>
                    <a:pt x="24139" y="1250"/>
                    <a:pt x="24299" y="1499"/>
                    <a:pt x="24495" y="1731"/>
                  </a:cubicBezTo>
                  <a:cubicBezTo>
                    <a:pt x="25190" y="2621"/>
                    <a:pt x="25831" y="3583"/>
                    <a:pt x="26116" y="4670"/>
                  </a:cubicBezTo>
                  <a:lnTo>
                    <a:pt x="26098" y="4723"/>
                  </a:lnTo>
                  <a:cubicBezTo>
                    <a:pt x="25012" y="3583"/>
                    <a:pt x="23729" y="2657"/>
                    <a:pt x="22304" y="1998"/>
                  </a:cubicBezTo>
                  <a:cubicBezTo>
                    <a:pt x="21867" y="1785"/>
                    <a:pt x="21385" y="1599"/>
                    <a:pt x="20916" y="1599"/>
                  </a:cubicBezTo>
                  <a:cubicBezTo>
                    <a:pt x="20716" y="1599"/>
                    <a:pt x="20518" y="1633"/>
                    <a:pt x="20327" y="1713"/>
                  </a:cubicBezTo>
                  <a:cubicBezTo>
                    <a:pt x="20220" y="1748"/>
                    <a:pt x="20148" y="1855"/>
                    <a:pt x="20131" y="1962"/>
                  </a:cubicBezTo>
                  <a:cubicBezTo>
                    <a:pt x="20095" y="2123"/>
                    <a:pt x="20237" y="2212"/>
                    <a:pt x="20344" y="2283"/>
                  </a:cubicBezTo>
                  <a:lnTo>
                    <a:pt x="23747" y="4189"/>
                  </a:lnTo>
                  <a:cubicBezTo>
                    <a:pt x="23713" y="4427"/>
                    <a:pt x="23477" y="4521"/>
                    <a:pt x="23213" y="4521"/>
                  </a:cubicBezTo>
                  <a:cubicBezTo>
                    <a:pt x="23063" y="4521"/>
                    <a:pt x="22903" y="4490"/>
                    <a:pt x="22767" y="4438"/>
                  </a:cubicBezTo>
                  <a:cubicBezTo>
                    <a:pt x="21086" y="3804"/>
                    <a:pt x="19702" y="2294"/>
                    <a:pt x="17869" y="2294"/>
                  </a:cubicBezTo>
                  <a:cubicBezTo>
                    <a:pt x="17798" y="2294"/>
                    <a:pt x="17726" y="2296"/>
                    <a:pt x="17654" y="2301"/>
                  </a:cubicBezTo>
                  <a:cubicBezTo>
                    <a:pt x="17316" y="2301"/>
                    <a:pt x="17031" y="2532"/>
                    <a:pt x="16924" y="2853"/>
                  </a:cubicBezTo>
                  <a:cubicBezTo>
                    <a:pt x="16781" y="3423"/>
                    <a:pt x="17405" y="3779"/>
                    <a:pt x="17922" y="3975"/>
                  </a:cubicBezTo>
                  <a:lnTo>
                    <a:pt x="20522" y="4955"/>
                  </a:lnTo>
                  <a:cubicBezTo>
                    <a:pt x="20683" y="5008"/>
                    <a:pt x="20772" y="5169"/>
                    <a:pt x="20754" y="5347"/>
                  </a:cubicBezTo>
                  <a:cubicBezTo>
                    <a:pt x="20718" y="5454"/>
                    <a:pt x="20612" y="5543"/>
                    <a:pt x="20487" y="5543"/>
                  </a:cubicBezTo>
                  <a:cubicBezTo>
                    <a:pt x="20361" y="5562"/>
                    <a:pt x="20235" y="5571"/>
                    <a:pt x="20110" y="5571"/>
                  </a:cubicBezTo>
                  <a:cubicBezTo>
                    <a:pt x="19651" y="5571"/>
                    <a:pt x="19201" y="5446"/>
                    <a:pt x="18794" y="5222"/>
                  </a:cubicBezTo>
                  <a:cubicBezTo>
                    <a:pt x="17350" y="4433"/>
                    <a:pt x="15699" y="3754"/>
                    <a:pt x="14021" y="3754"/>
                  </a:cubicBezTo>
                  <a:cubicBezTo>
                    <a:pt x="13920" y="3754"/>
                    <a:pt x="13819" y="3756"/>
                    <a:pt x="13717" y="3761"/>
                  </a:cubicBezTo>
                  <a:cubicBezTo>
                    <a:pt x="13397" y="3779"/>
                    <a:pt x="13005" y="3868"/>
                    <a:pt x="12898" y="4207"/>
                  </a:cubicBezTo>
                  <a:cubicBezTo>
                    <a:pt x="12844" y="4421"/>
                    <a:pt x="12898" y="4634"/>
                    <a:pt x="13040" y="4795"/>
                  </a:cubicBezTo>
                  <a:cubicBezTo>
                    <a:pt x="13290" y="5098"/>
                    <a:pt x="13664" y="5187"/>
                    <a:pt x="14038" y="5240"/>
                  </a:cubicBezTo>
                  <a:cubicBezTo>
                    <a:pt x="14875" y="5400"/>
                    <a:pt x="15713" y="5507"/>
                    <a:pt x="16550" y="5596"/>
                  </a:cubicBezTo>
                  <a:cubicBezTo>
                    <a:pt x="17102" y="5650"/>
                    <a:pt x="17797" y="5828"/>
                    <a:pt x="17868" y="6362"/>
                  </a:cubicBezTo>
                  <a:cubicBezTo>
                    <a:pt x="17530" y="6436"/>
                    <a:pt x="17193" y="6467"/>
                    <a:pt x="16856" y="6467"/>
                  </a:cubicBezTo>
                  <a:cubicBezTo>
                    <a:pt x="14858" y="6467"/>
                    <a:pt x="12861" y="5364"/>
                    <a:pt x="10809" y="5364"/>
                  </a:cubicBezTo>
                  <a:cubicBezTo>
                    <a:pt x="10521" y="5364"/>
                    <a:pt x="10232" y="5386"/>
                    <a:pt x="9941" y="5436"/>
                  </a:cubicBezTo>
                  <a:cubicBezTo>
                    <a:pt x="9442" y="5507"/>
                    <a:pt x="9014" y="5810"/>
                    <a:pt x="8747" y="6220"/>
                  </a:cubicBezTo>
                  <a:cubicBezTo>
                    <a:pt x="8623" y="6434"/>
                    <a:pt x="8516" y="6701"/>
                    <a:pt x="8801" y="6915"/>
                  </a:cubicBezTo>
                  <a:cubicBezTo>
                    <a:pt x="8925" y="7004"/>
                    <a:pt x="9086" y="7057"/>
                    <a:pt x="9246" y="7057"/>
                  </a:cubicBezTo>
                  <a:cubicBezTo>
                    <a:pt x="10832" y="7150"/>
                    <a:pt x="12432" y="7203"/>
                    <a:pt x="14022" y="7203"/>
                  </a:cubicBezTo>
                  <a:cubicBezTo>
                    <a:pt x="14253" y="7203"/>
                    <a:pt x="14484" y="7202"/>
                    <a:pt x="14715" y="7200"/>
                  </a:cubicBezTo>
                  <a:cubicBezTo>
                    <a:pt x="14766" y="7192"/>
                    <a:pt x="14818" y="7189"/>
                    <a:pt x="14869" y="7189"/>
                  </a:cubicBezTo>
                  <a:cubicBezTo>
                    <a:pt x="15071" y="7189"/>
                    <a:pt x="15275" y="7243"/>
                    <a:pt x="15445" y="7342"/>
                  </a:cubicBezTo>
                  <a:cubicBezTo>
                    <a:pt x="15588" y="7431"/>
                    <a:pt x="15659" y="7609"/>
                    <a:pt x="15624" y="7770"/>
                  </a:cubicBezTo>
                  <a:cubicBezTo>
                    <a:pt x="15606" y="7877"/>
                    <a:pt x="15534" y="7966"/>
                    <a:pt x="15445" y="8001"/>
                  </a:cubicBezTo>
                  <a:cubicBezTo>
                    <a:pt x="14975" y="8229"/>
                    <a:pt x="14482" y="8343"/>
                    <a:pt x="13975" y="8343"/>
                  </a:cubicBezTo>
                  <a:cubicBezTo>
                    <a:pt x="13849" y="8343"/>
                    <a:pt x="13721" y="8336"/>
                    <a:pt x="13593" y="8322"/>
                  </a:cubicBezTo>
                  <a:cubicBezTo>
                    <a:pt x="12573" y="8224"/>
                    <a:pt x="11554" y="8179"/>
                    <a:pt x="10534" y="8179"/>
                  </a:cubicBezTo>
                  <a:cubicBezTo>
                    <a:pt x="9879" y="8179"/>
                    <a:pt x="9224" y="8198"/>
                    <a:pt x="8569" y="8233"/>
                  </a:cubicBezTo>
                  <a:cubicBezTo>
                    <a:pt x="7376" y="8304"/>
                    <a:pt x="6146" y="8429"/>
                    <a:pt x="5149" y="9124"/>
                  </a:cubicBezTo>
                  <a:cubicBezTo>
                    <a:pt x="4917" y="9284"/>
                    <a:pt x="4792" y="9569"/>
                    <a:pt x="4828" y="9854"/>
                  </a:cubicBezTo>
                  <a:cubicBezTo>
                    <a:pt x="4919" y="10276"/>
                    <a:pt x="5354" y="10379"/>
                    <a:pt x="5767" y="10379"/>
                  </a:cubicBezTo>
                  <a:cubicBezTo>
                    <a:pt x="5841" y="10379"/>
                    <a:pt x="5915" y="10376"/>
                    <a:pt x="5986" y="10371"/>
                  </a:cubicBezTo>
                  <a:cubicBezTo>
                    <a:pt x="7910" y="10246"/>
                    <a:pt x="9816" y="9979"/>
                    <a:pt x="11687" y="9533"/>
                  </a:cubicBezTo>
                  <a:cubicBezTo>
                    <a:pt x="11730" y="9521"/>
                    <a:pt x="11773" y="9515"/>
                    <a:pt x="11816" y="9515"/>
                  </a:cubicBezTo>
                  <a:cubicBezTo>
                    <a:pt x="12019" y="9515"/>
                    <a:pt x="12204" y="9648"/>
                    <a:pt x="12292" y="9854"/>
                  </a:cubicBezTo>
                  <a:cubicBezTo>
                    <a:pt x="12364" y="10103"/>
                    <a:pt x="12150" y="10299"/>
                    <a:pt x="11936" y="10406"/>
                  </a:cubicBezTo>
                  <a:cubicBezTo>
                    <a:pt x="11134" y="10852"/>
                    <a:pt x="10190" y="10869"/>
                    <a:pt x="9282" y="10923"/>
                  </a:cubicBezTo>
                  <a:cubicBezTo>
                    <a:pt x="7643" y="11012"/>
                    <a:pt x="6039" y="11226"/>
                    <a:pt x="4436" y="11546"/>
                  </a:cubicBezTo>
                  <a:cubicBezTo>
                    <a:pt x="3955" y="11635"/>
                    <a:pt x="3456" y="11760"/>
                    <a:pt x="3100" y="12134"/>
                  </a:cubicBezTo>
                  <a:cubicBezTo>
                    <a:pt x="2958" y="12277"/>
                    <a:pt x="2886" y="12490"/>
                    <a:pt x="2922" y="12704"/>
                  </a:cubicBezTo>
                  <a:cubicBezTo>
                    <a:pt x="2984" y="13100"/>
                    <a:pt x="3389" y="13238"/>
                    <a:pt x="3815" y="13238"/>
                  </a:cubicBezTo>
                  <a:cubicBezTo>
                    <a:pt x="4003" y="13238"/>
                    <a:pt x="4196" y="13211"/>
                    <a:pt x="4365" y="13167"/>
                  </a:cubicBezTo>
                  <a:cubicBezTo>
                    <a:pt x="6004" y="12740"/>
                    <a:pt x="7589" y="12045"/>
                    <a:pt x="9299" y="11992"/>
                  </a:cubicBezTo>
                  <a:lnTo>
                    <a:pt x="9299" y="11992"/>
                  </a:lnTo>
                  <a:cubicBezTo>
                    <a:pt x="9389" y="12419"/>
                    <a:pt x="8854" y="12669"/>
                    <a:pt x="8444" y="12758"/>
                  </a:cubicBezTo>
                  <a:lnTo>
                    <a:pt x="2993" y="14040"/>
                  </a:lnTo>
                  <a:cubicBezTo>
                    <a:pt x="2637" y="14129"/>
                    <a:pt x="2281" y="14254"/>
                    <a:pt x="1942" y="14432"/>
                  </a:cubicBezTo>
                  <a:cubicBezTo>
                    <a:pt x="1549" y="14672"/>
                    <a:pt x="1730" y="15273"/>
                    <a:pt x="2155" y="15273"/>
                  </a:cubicBezTo>
                  <a:cubicBezTo>
                    <a:pt x="2173" y="15273"/>
                    <a:pt x="2191" y="15272"/>
                    <a:pt x="2209" y="15269"/>
                  </a:cubicBezTo>
                  <a:cubicBezTo>
                    <a:pt x="3421" y="15127"/>
                    <a:pt x="4614" y="14860"/>
                    <a:pt x="5754" y="14432"/>
                  </a:cubicBezTo>
                  <a:lnTo>
                    <a:pt x="5754" y="14432"/>
                  </a:lnTo>
                  <a:cubicBezTo>
                    <a:pt x="5843" y="14931"/>
                    <a:pt x="5220" y="15234"/>
                    <a:pt x="4739" y="15376"/>
                  </a:cubicBezTo>
                  <a:cubicBezTo>
                    <a:pt x="3296" y="15804"/>
                    <a:pt x="1924" y="16392"/>
                    <a:pt x="624" y="17140"/>
                  </a:cubicBezTo>
                  <a:cubicBezTo>
                    <a:pt x="321" y="17300"/>
                    <a:pt x="0" y="17532"/>
                    <a:pt x="36" y="17888"/>
                  </a:cubicBezTo>
                  <a:cubicBezTo>
                    <a:pt x="72" y="18102"/>
                    <a:pt x="214" y="18280"/>
                    <a:pt x="392" y="18369"/>
                  </a:cubicBezTo>
                  <a:cubicBezTo>
                    <a:pt x="537" y="18438"/>
                    <a:pt x="688" y="18464"/>
                    <a:pt x="838" y="18464"/>
                  </a:cubicBezTo>
                  <a:cubicBezTo>
                    <a:pt x="1076" y="18464"/>
                    <a:pt x="1314" y="18399"/>
                    <a:pt x="1532" y="18334"/>
                  </a:cubicBezTo>
                  <a:cubicBezTo>
                    <a:pt x="3100" y="17817"/>
                    <a:pt x="4561" y="17033"/>
                    <a:pt x="5861" y="16018"/>
                  </a:cubicBezTo>
                  <a:lnTo>
                    <a:pt x="5861" y="16018"/>
                  </a:lnTo>
                  <a:cubicBezTo>
                    <a:pt x="5683" y="17389"/>
                    <a:pt x="4080" y="18102"/>
                    <a:pt x="3528" y="19367"/>
                  </a:cubicBezTo>
                  <a:cubicBezTo>
                    <a:pt x="3421" y="19509"/>
                    <a:pt x="3439" y="19723"/>
                    <a:pt x="3563" y="19848"/>
                  </a:cubicBezTo>
                  <a:cubicBezTo>
                    <a:pt x="3651" y="19924"/>
                    <a:pt x="3765" y="19961"/>
                    <a:pt x="3882" y="19961"/>
                  </a:cubicBezTo>
                  <a:cubicBezTo>
                    <a:pt x="3955" y="19961"/>
                    <a:pt x="4029" y="19946"/>
                    <a:pt x="4098" y="19919"/>
                  </a:cubicBezTo>
                  <a:cubicBezTo>
                    <a:pt x="6520" y="18797"/>
                    <a:pt x="8409" y="16748"/>
                    <a:pt x="9335" y="14254"/>
                  </a:cubicBezTo>
                  <a:cubicBezTo>
                    <a:pt x="9513" y="13773"/>
                    <a:pt x="9780" y="13167"/>
                    <a:pt x="10297" y="13167"/>
                  </a:cubicBezTo>
                  <a:cubicBezTo>
                    <a:pt x="10208" y="14361"/>
                    <a:pt x="9798" y="15483"/>
                    <a:pt x="9086" y="16427"/>
                  </a:cubicBezTo>
                  <a:cubicBezTo>
                    <a:pt x="8640" y="17015"/>
                    <a:pt x="8070" y="17550"/>
                    <a:pt x="7821" y="18244"/>
                  </a:cubicBezTo>
                  <a:cubicBezTo>
                    <a:pt x="7750" y="18387"/>
                    <a:pt x="7767" y="18530"/>
                    <a:pt x="7839" y="18672"/>
                  </a:cubicBezTo>
                  <a:cubicBezTo>
                    <a:pt x="7921" y="18800"/>
                    <a:pt x="8042" y="18848"/>
                    <a:pt x="8174" y="18848"/>
                  </a:cubicBezTo>
                  <a:cubicBezTo>
                    <a:pt x="8355" y="18848"/>
                    <a:pt x="8557" y="18757"/>
                    <a:pt x="8712" y="18654"/>
                  </a:cubicBezTo>
                  <a:cubicBezTo>
                    <a:pt x="10636" y="17389"/>
                    <a:pt x="11989" y="15430"/>
                    <a:pt x="12453" y="13185"/>
                  </a:cubicBezTo>
                  <a:cubicBezTo>
                    <a:pt x="12453" y="13185"/>
                    <a:pt x="13147" y="11528"/>
                    <a:pt x="13539" y="10976"/>
                  </a:cubicBezTo>
                  <a:cubicBezTo>
                    <a:pt x="13647" y="10828"/>
                    <a:pt x="13805" y="10671"/>
                    <a:pt x="13968" y="10671"/>
                  </a:cubicBezTo>
                  <a:cubicBezTo>
                    <a:pt x="14021" y="10671"/>
                    <a:pt x="14075" y="10687"/>
                    <a:pt x="14127" y="10727"/>
                  </a:cubicBezTo>
                  <a:cubicBezTo>
                    <a:pt x="14234" y="10816"/>
                    <a:pt x="14287" y="10941"/>
                    <a:pt x="14270" y="11065"/>
                  </a:cubicBezTo>
                  <a:cubicBezTo>
                    <a:pt x="14038" y="12829"/>
                    <a:pt x="13023" y="14343"/>
                    <a:pt x="12292" y="15964"/>
                  </a:cubicBezTo>
                  <a:cubicBezTo>
                    <a:pt x="12221" y="16142"/>
                    <a:pt x="12150" y="16338"/>
                    <a:pt x="12292" y="16516"/>
                  </a:cubicBezTo>
                  <a:cubicBezTo>
                    <a:pt x="12392" y="16616"/>
                    <a:pt x="12519" y="16673"/>
                    <a:pt x="12653" y="16673"/>
                  </a:cubicBezTo>
                  <a:cubicBezTo>
                    <a:pt x="12710" y="16673"/>
                    <a:pt x="12768" y="16662"/>
                    <a:pt x="12827" y="16641"/>
                  </a:cubicBezTo>
                  <a:cubicBezTo>
                    <a:pt x="14145" y="16231"/>
                    <a:pt x="14679" y="14806"/>
                    <a:pt x="15071" y="13541"/>
                  </a:cubicBezTo>
                  <a:cubicBezTo>
                    <a:pt x="15356" y="12651"/>
                    <a:pt x="15641" y="11760"/>
                    <a:pt x="15926" y="10887"/>
                  </a:cubicBezTo>
                  <a:cubicBezTo>
                    <a:pt x="16194" y="10014"/>
                    <a:pt x="16603" y="9017"/>
                    <a:pt x="17476" y="8803"/>
                  </a:cubicBezTo>
                  <a:cubicBezTo>
                    <a:pt x="17542" y="8788"/>
                    <a:pt x="17612" y="8777"/>
                    <a:pt x="17681" y="8777"/>
                  </a:cubicBezTo>
                  <a:cubicBezTo>
                    <a:pt x="17856" y="8777"/>
                    <a:pt x="18023" y="8846"/>
                    <a:pt x="18100" y="9088"/>
                  </a:cubicBezTo>
                  <a:cubicBezTo>
                    <a:pt x="18135" y="9213"/>
                    <a:pt x="18135" y="9355"/>
                    <a:pt x="18100" y="9480"/>
                  </a:cubicBezTo>
                  <a:cubicBezTo>
                    <a:pt x="17743" y="10852"/>
                    <a:pt x="17209" y="12152"/>
                    <a:pt x="16514" y="13363"/>
                  </a:cubicBezTo>
                  <a:cubicBezTo>
                    <a:pt x="16300" y="13755"/>
                    <a:pt x="16033" y="14165"/>
                    <a:pt x="16105" y="14628"/>
                  </a:cubicBezTo>
                  <a:cubicBezTo>
                    <a:pt x="16140" y="14860"/>
                    <a:pt x="16283" y="15074"/>
                    <a:pt x="16496" y="15180"/>
                  </a:cubicBezTo>
                  <a:cubicBezTo>
                    <a:pt x="16574" y="15214"/>
                    <a:pt x="16654" y="15230"/>
                    <a:pt x="16734" y="15230"/>
                  </a:cubicBezTo>
                  <a:cubicBezTo>
                    <a:pt x="16912" y="15230"/>
                    <a:pt x="17086" y="15150"/>
                    <a:pt x="17209" y="15002"/>
                  </a:cubicBezTo>
                  <a:cubicBezTo>
                    <a:pt x="18100" y="14183"/>
                    <a:pt x="18260" y="12882"/>
                    <a:pt x="18527" y="11707"/>
                  </a:cubicBezTo>
                  <a:cubicBezTo>
                    <a:pt x="18777" y="10656"/>
                    <a:pt x="19151" y="9622"/>
                    <a:pt x="19650" y="8660"/>
                  </a:cubicBezTo>
                  <a:cubicBezTo>
                    <a:pt x="19988" y="7983"/>
                    <a:pt x="20522" y="7253"/>
                    <a:pt x="21288" y="7217"/>
                  </a:cubicBezTo>
                  <a:cubicBezTo>
                    <a:pt x="21342" y="7217"/>
                    <a:pt x="21413" y="7235"/>
                    <a:pt x="21484" y="7271"/>
                  </a:cubicBezTo>
                  <a:cubicBezTo>
                    <a:pt x="21538" y="7306"/>
                    <a:pt x="21574" y="7378"/>
                    <a:pt x="21591" y="7449"/>
                  </a:cubicBezTo>
                  <a:cubicBezTo>
                    <a:pt x="21734" y="7894"/>
                    <a:pt x="21467" y="8358"/>
                    <a:pt x="21217" y="8749"/>
                  </a:cubicBezTo>
                  <a:cubicBezTo>
                    <a:pt x="20202" y="10264"/>
                    <a:pt x="19062" y="11778"/>
                    <a:pt x="18723" y="13577"/>
                  </a:cubicBezTo>
                  <a:cubicBezTo>
                    <a:pt x="18688" y="13755"/>
                    <a:pt x="18670" y="13969"/>
                    <a:pt x="18866" y="14094"/>
                  </a:cubicBezTo>
                  <a:cubicBezTo>
                    <a:pt x="18955" y="14147"/>
                    <a:pt x="19048" y="14174"/>
                    <a:pt x="19140" y="14174"/>
                  </a:cubicBezTo>
                  <a:cubicBezTo>
                    <a:pt x="19231" y="14174"/>
                    <a:pt x="19320" y="14147"/>
                    <a:pt x="19400" y="14094"/>
                  </a:cubicBezTo>
                  <a:cubicBezTo>
                    <a:pt x="20576" y="13381"/>
                    <a:pt x="21431" y="12241"/>
                    <a:pt x="22072" y="11012"/>
                  </a:cubicBezTo>
                  <a:cubicBezTo>
                    <a:pt x="22678" y="9872"/>
                    <a:pt x="23088" y="8643"/>
                    <a:pt x="23569" y="7449"/>
                  </a:cubicBezTo>
                  <a:cubicBezTo>
                    <a:pt x="23658" y="7235"/>
                    <a:pt x="23765" y="6986"/>
                    <a:pt x="24032" y="6950"/>
                  </a:cubicBezTo>
                  <a:cubicBezTo>
                    <a:pt x="24045" y="6949"/>
                    <a:pt x="24059" y="6948"/>
                    <a:pt x="24072" y="6948"/>
                  </a:cubicBezTo>
                  <a:cubicBezTo>
                    <a:pt x="24219" y="6948"/>
                    <a:pt x="24360" y="7035"/>
                    <a:pt x="24442" y="7182"/>
                  </a:cubicBezTo>
                  <a:cubicBezTo>
                    <a:pt x="24566" y="7431"/>
                    <a:pt x="24584" y="7716"/>
                    <a:pt x="24477" y="7983"/>
                  </a:cubicBezTo>
                  <a:cubicBezTo>
                    <a:pt x="24103" y="9409"/>
                    <a:pt x="23088" y="10567"/>
                    <a:pt x="22268" y="11778"/>
                  </a:cubicBezTo>
                  <a:cubicBezTo>
                    <a:pt x="22144" y="11956"/>
                    <a:pt x="22108" y="12205"/>
                    <a:pt x="22197" y="12419"/>
                  </a:cubicBezTo>
                  <a:cubicBezTo>
                    <a:pt x="22294" y="12654"/>
                    <a:pt x="22490" y="12745"/>
                    <a:pt x="22712" y="12745"/>
                  </a:cubicBezTo>
                  <a:cubicBezTo>
                    <a:pt x="22979" y="12745"/>
                    <a:pt x="23283" y="12612"/>
                    <a:pt x="23497" y="12437"/>
                  </a:cubicBezTo>
                  <a:cubicBezTo>
                    <a:pt x="24834" y="11386"/>
                    <a:pt x="25297" y="9587"/>
                    <a:pt x="26223" y="8162"/>
                  </a:cubicBezTo>
                  <a:cubicBezTo>
                    <a:pt x="26348" y="7930"/>
                    <a:pt x="26562" y="7734"/>
                    <a:pt x="26811" y="7663"/>
                  </a:cubicBezTo>
                  <a:cubicBezTo>
                    <a:pt x="26844" y="7653"/>
                    <a:pt x="26879" y="7649"/>
                    <a:pt x="26914" y="7649"/>
                  </a:cubicBezTo>
                  <a:cubicBezTo>
                    <a:pt x="27008" y="7649"/>
                    <a:pt x="27102" y="7682"/>
                    <a:pt x="27167" y="7734"/>
                  </a:cubicBezTo>
                  <a:cubicBezTo>
                    <a:pt x="27310" y="7859"/>
                    <a:pt x="27363" y="8072"/>
                    <a:pt x="27274" y="8251"/>
                  </a:cubicBezTo>
                  <a:cubicBezTo>
                    <a:pt x="27132" y="8892"/>
                    <a:pt x="26864" y="9498"/>
                    <a:pt x="26472" y="10032"/>
                  </a:cubicBezTo>
                  <a:cubicBezTo>
                    <a:pt x="26276" y="10281"/>
                    <a:pt x="26098" y="10549"/>
                    <a:pt x="25956" y="10834"/>
                  </a:cubicBezTo>
                  <a:cubicBezTo>
                    <a:pt x="25795" y="11226"/>
                    <a:pt x="25831" y="11742"/>
                    <a:pt x="26294" y="11938"/>
                  </a:cubicBezTo>
                  <a:cubicBezTo>
                    <a:pt x="26394" y="11977"/>
                    <a:pt x="26498" y="11995"/>
                    <a:pt x="26600" y="11995"/>
                  </a:cubicBezTo>
                  <a:cubicBezTo>
                    <a:pt x="26735" y="11995"/>
                    <a:pt x="26868" y="11963"/>
                    <a:pt x="26989" y="11903"/>
                  </a:cubicBezTo>
                  <a:cubicBezTo>
                    <a:pt x="27434" y="11689"/>
                    <a:pt x="27666" y="11226"/>
                    <a:pt x="27862" y="10780"/>
                  </a:cubicBezTo>
                  <a:cubicBezTo>
                    <a:pt x="28289" y="9783"/>
                    <a:pt x="28646" y="8767"/>
                    <a:pt x="28913" y="7716"/>
                  </a:cubicBezTo>
                  <a:cubicBezTo>
                    <a:pt x="28984" y="7467"/>
                    <a:pt x="29127" y="7253"/>
                    <a:pt x="29323" y="7128"/>
                  </a:cubicBezTo>
                  <a:cubicBezTo>
                    <a:pt x="29448" y="7047"/>
                    <a:pt x="29571" y="7012"/>
                    <a:pt x="29686" y="7012"/>
                  </a:cubicBezTo>
                  <a:cubicBezTo>
                    <a:pt x="30124" y="7012"/>
                    <a:pt x="30448" y="7528"/>
                    <a:pt x="30392" y="7966"/>
                  </a:cubicBezTo>
                  <a:cubicBezTo>
                    <a:pt x="30320" y="8536"/>
                    <a:pt x="29893" y="8981"/>
                    <a:pt x="29608" y="9444"/>
                  </a:cubicBezTo>
                  <a:cubicBezTo>
                    <a:pt x="29519" y="9587"/>
                    <a:pt x="29483" y="9765"/>
                    <a:pt x="29501" y="9943"/>
                  </a:cubicBezTo>
                  <a:cubicBezTo>
                    <a:pt x="29561" y="10242"/>
                    <a:pt x="29805" y="10356"/>
                    <a:pt x="30061" y="10356"/>
                  </a:cubicBezTo>
                  <a:cubicBezTo>
                    <a:pt x="30187" y="10356"/>
                    <a:pt x="30316" y="10328"/>
                    <a:pt x="30427" y="10281"/>
                  </a:cubicBezTo>
                  <a:cubicBezTo>
                    <a:pt x="30908" y="10050"/>
                    <a:pt x="31211" y="9569"/>
                    <a:pt x="31443" y="9088"/>
                  </a:cubicBezTo>
                  <a:cubicBezTo>
                    <a:pt x="31674" y="8625"/>
                    <a:pt x="31888" y="8108"/>
                    <a:pt x="32262" y="7734"/>
                  </a:cubicBezTo>
                  <a:cubicBezTo>
                    <a:pt x="32380" y="7616"/>
                    <a:pt x="32620" y="7569"/>
                    <a:pt x="32906" y="7569"/>
                  </a:cubicBezTo>
                  <a:cubicBezTo>
                    <a:pt x="33525" y="7569"/>
                    <a:pt x="34363" y="7789"/>
                    <a:pt x="34667" y="7983"/>
                  </a:cubicBezTo>
                  <a:lnTo>
                    <a:pt x="35059" y="7449"/>
                  </a:lnTo>
                  <a:cubicBezTo>
                    <a:pt x="34293" y="6879"/>
                    <a:pt x="32832" y="5774"/>
                    <a:pt x="32672" y="4830"/>
                  </a:cubicBezTo>
                  <a:cubicBezTo>
                    <a:pt x="32511" y="3975"/>
                    <a:pt x="32583" y="2924"/>
                    <a:pt x="31835" y="2461"/>
                  </a:cubicBezTo>
                  <a:cubicBezTo>
                    <a:pt x="31726" y="2383"/>
                    <a:pt x="31604" y="2333"/>
                    <a:pt x="31468" y="2333"/>
                  </a:cubicBezTo>
                  <a:cubicBezTo>
                    <a:pt x="31448" y="2333"/>
                    <a:pt x="31428" y="2334"/>
                    <a:pt x="31407" y="2336"/>
                  </a:cubicBezTo>
                  <a:cubicBezTo>
                    <a:pt x="30944" y="2390"/>
                    <a:pt x="30837" y="2995"/>
                    <a:pt x="30873" y="3441"/>
                  </a:cubicBezTo>
                  <a:cubicBezTo>
                    <a:pt x="30908" y="4046"/>
                    <a:pt x="30979" y="4634"/>
                    <a:pt x="31086" y="5222"/>
                  </a:cubicBezTo>
                  <a:cubicBezTo>
                    <a:pt x="31140" y="5347"/>
                    <a:pt x="31122" y="5489"/>
                    <a:pt x="31069" y="5596"/>
                  </a:cubicBezTo>
                  <a:cubicBezTo>
                    <a:pt x="31006" y="5659"/>
                    <a:pt x="30926" y="5690"/>
                    <a:pt x="30846" y="5690"/>
                  </a:cubicBezTo>
                  <a:cubicBezTo>
                    <a:pt x="30766" y="5690"/>
                    <a:pt x="30686" y="5659"/>
                    <a:pt x="30623" y="5596"/>
                  </a:cubicBezTo>
                  <a:cubicBezTo>
                    <a:pt x="30498" y="5472"/>
                    <a:pt x="30427" y="5311"/>
                    <a:pt x="30392" y="5151"/>
                  </a:cubicBezTo>
                  <a:cubicBezTo>
                    <a:pt x="29982" y="3619"/>
                    <a:pt x="29768" y="1962"/>
                    <a:pt x="28806" y="697"/>
                  </a:cubicBezTo>
                  <a:cubicBezTo>
                    <a:pt x="28601" y="419"/>
                    <a:pt x="28299" y="140"/>
                    <a:pt x="27939" y="140"/>
                  </a:cubicBezTo>
                  <a:cubicBezTo>
                    <a:pt x="27863" y="140"/>
                    <a:pt x="27783" y="152"/>
                    <a:pt x="27702" y="181"/>
                  </a:cubicBezTo>
                  <a:cubicBezTo>
                    <a:pt x="27434" y="288"/>
                    <a:pt x="27256" y="519"/>
                    <a:pt x="27203" y="786"/>
                  </a:cubicBezTo>
                  <a:cubicBezTo>
                    <a:pt x="27078" y="1392"/>
                    <a:pt x="27381" y="1891"/>
                    <a:pt x="27630" y="2390"/>
                  </a:cubicBezTo>
                  <a:cubicBezTo>
                    <a:pt x="27933" y="2995"/>
                    <a:pt x="28183" y="3619"/>
                    <a:pt x="28361" y="4278"/>
                  </a:cubicBezTo>
                  <a:cubicBezTo>
                    <a:pt x="28414" y="4474"/>
                    <a:pt x="28396" y="4777"/>
                    <a:pt x="28200" y="4795"/>
                  </a:cubicBezTo>
                  <a:cubicBezTo>
                    <a:pt x="27310" y="3209"/>
                    <a:pt x="26757" y="1356"/>
                    <a:pt x="25297" y="216"/>
                  </a:cubicBezTo>
                  <a:cubicBezTo>
                    <a:pt x="25117" y="86"/>
                    <a:pt x="24908" y="0"/>
                    <a:pt x="2469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6" name="Google Shape;3456;p10"/>
            <p:cNvSpPr/>
            <p:nvPr/>
          </p:nvSpPr>
          <p:spPr>
            <a:xfrm>
              <a:off x="7348167" y="-65089"/>
              <a:ext cx="19896" cy="17031"/>
            </a:xfrm>
            <a:custGeom>
              <a:rect b="b" l="l" r="r" t="t"/>
              <a:pathLst>
                <a:path extrusionOk="0" h="321" w="375">
                  <a:moveTo>
                    <a:pt x="179" y="0"/>
                  </a:moveTo>
                  <a:cubicBezTo>
                    <a:pt x="1" y="0"/>
                    <a:pt x="1" y="321"/>
                    <a:pt x="179" y="321"/>
                  </a:cubicBezTo>
                  <a:cubicBezTo>
                    <a:pt x="375" y="321"/>
                    <a:pt x="375" y="0"/>
                    <a:pt x="17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7" name="Google Shape;3457;p10"/>
            <p:cNvSpPr/>
            <p:nvPr/>
          </p:nvSpPr>
          <p:spPr>
            <a:xfrm>
              <a:off x="7440587" y="15023"/>
              <a:ext cx="21169" cy="15651"/>
            </a:xfrm>
            <a:custGeom>
              <a:rect b="b" l="l" r="r" t="t"/>
              <a:pathLst>
                <a:path extrusionOk="0" h="295" w="399">
                  <a:moveTo>
                    <a:pt x="213" y="0"/>
                  </a:moveTo>
                  <a:cubicBezTo>
                    <a:pt x="105" y="0"/>
                    <a:pt x="0" y="150"/>
                    <a:pt x="129" y="254"/>
                  </a:cubicBezTo>
                  <a:lnTo>
                    <a:pt x="147" y="271"/>
                  </a:lnTo>
                  <a:cubicBezTo>
                    <a:pt x="171" y="287"/>
                    <a:pt x="197" y="294"/>
                    <a:pt x="223" y="294"/>
                  </a:cubicBezTo>
                  <a:cubicBezTo>
                    <a:pt x="314" y="294"/>
                    <a:pt x="399" y="208"/>
                    <a:pt x="343" y="111"/>
                  </a:cubicBezTo>
                  <a:lnTo>
                    <a:pt x="325" y="75"/>
                  </a:lnTo>
                  <a:cubicBezTo>
                    <a:pt x="296" y="22"/>
                    <a:pt x="255" y="0"/>
                    <a:pt x="2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8" name="Google Shape;3458;p10"/>
            <p:cNvSpPr/>
            <p:nvPr/>
          </p:nvSpPr>
          <p:spPr>
            <a:xfrm>
              <a:off x="7592003" y="-129390"/>
              <a:ext cx="12362" cy="8542"/>
            </a:xfrm>
            <a:custGeom>
              <a:rect b="b" l="l" r="r" t="t"/>
              <a:pathLst>
                <a:path extrusionOk="0" h="161" w="233">
                  <a:moveTo>
                    <a:pt x="126" y="1"/>
                  </a:moveTo>
                  <a:cubicBezTo>
                    <a:pt x="1" y="1"/>
                    <a:pt x="1" y="161"/>
                    <a:pt x="126" y="161"/>
                  </a:cubicBezTo>
                  <a:cubicBezTo>
                    <a:pt x="215" y="161"/>
                    <a:pt x="233" y="1"/>
                    <a:pt x="12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59" name="Google Shape;3459;p10"/>
            <p:cNvSpPr/>
            <p:nvPr/>
          </p:nvSpPr>
          <p:spPr>
            <a:xfrm>
              <a:off x="7525845" y="-203082"/>
              <a:ext cx="28437" cy="21753"/>
            </a:xfrm>
            <a:custGeom>
              <a:rect b="b" l="l" r="r" t="t"/>
              <a:pathLst>
                <a:path extrusionOk="0" h="410" w="536">
                  <a:moveTo>
                    <a:pt x="268" y="0"/>
                  </a:moveTo>
                  <a:cubicBezTo>
                    <a:pt x="1" y="0"/>
                    <a:pt x="1" y="410"/>
                    <a:pt x="268" y="410"/>
                  </a:cubicBezTo>
                  <a:cubicBezTo>
                    <a:pt x="535" y="410"/>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0" name="Google Shape;3460;p10"/>
            <p:cNvSpPr/>
            <p:nvPr/>
          </p:nvSpPr>
          <p:spPr>
            <a:xfrm>
              <a:off x="7722463" y="-313488"/>
              <a:ext cx="20851" cy="21381"/>
            </a:xfrm>
            <a:custGeom>
              <a:rect b="b" l="l" r="r" t="t"/>
              <a:pathLst>
                <a:path extrusionOk="0" h="403" w="393">
                  <a:moveTo>
                    <a:pt x="159" y="0"/>
                  </a:moveTo>
                  <a:cubicBezTo>
                    <a:pt x="114" y="0"/>
                    <a:pt x="79" y="30"/>
                    <a:pt x="54" y="68"/>
                  </a:cubicBezTo>
                  <a:cubicBezTo>
                    <a:pt x="0" y="139"/>
                    <a:pt x="0" y="246"/>
                    <a:pt x="54" y="335"/>
                  </a:cubicBezTo>
                  <a:cubicBezTo>
                    <a:pt x="86" y="378"/>
                    <a:pt x="138" y="402"/>
                    <a:pt x="190" y="402"/>
                  </a:cubicBezTo>
                  <a:cubicBezTo>
                    <a:pt x="224" y="402"/>
                    <a:pt x="257" y="392"/>
                    <a:pt x="285" y="371"/>
                  </a:cubicBezTo>
                  <a:lnTo>
                    <a:pt x="357" y="264"/>
                  </a:lnTo>
                  <a:cubicBezTo>
                    <a:pt x="392" y="175"/>
                    <a:pt x="339" y="68"/>
                    <a:pt x="250" y="32"/>
                  </a:cubicBezTo>
                  <a:lnTo>
                    <a:pt x="214" y="15"/>
                  </a:lnTo>
                  <a:cubicBezTo>
                    <a:pt x="194" y="5"/>
                    <a:pt x="176" y="0"/>
                    <a:pt x="1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1" name="Google Shape;3461;p10"/>
            <p:cNvSpPr/>
            <p:nvPr/>
          </p:nvSpPr>
          <p:spPr>
            <a:xfrm>
              <a:off x="7766870" y="-213481"/>
              <a:ext cx="24618" cy="17986"/>
            </a:xfrm>
            <a:custGeom>
              <a:rect b="b" l="l" r="r" t="t"/>
              <a:pathLst>
                <a:path extrusionOk="0" h="339" w="464">
                  <a:moveTo>
                    <a:pt x="214" y="0"/>
                  </a:moveTo>
                  <a:cubicBezTo>
                    <a:pt x="1" y="0"/>
                    <a:pt x="36" y="339"/>
                    <a:pt x="250" y="339"/>
                  </a:cubicBezTo>
                  <a:cubicBezTo>
                    <a:pt x="464" y="339"/>
                    <a:pt x="42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2" name="Google Shape;3462;p10"/>
            <p:cNvSpPr/>
            <p:nvPr/>
          </p:nvSpPr>
          <p:spPr>
            <a:xfrm>
              <a:off x="7843427" y="-375137"/>
              <a:ext cx="25573" cy="18039"/>
            </a:xfrm>
            <a:custGeom>
              <a:rect b="b" l="l" r="r" t="t"/>
              <a:pathLst>
                <a:path extrusionOk="0" h="340" w="482">
                  <a:moveTo>
                    <a:pt x="214" y="1"/>
                  </a:moveTo>
                  <a:cubicBezTo>
                    <a:pt x="1" y="1"/>
                    <a:pt x="36" y="339"/>
                    <a:pt x="250" y="339"/>
                  </a:cubicBezTo>
                  <a:cubicBezTo>
                    <a:pt x="482"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3" name="Google Shape;3463;p10"/>
            <p:cNvSpPr/>
            <p:nvPr/>
          </p:nvSpPr>
          <p:spPr>
            <a:xfrm>
              <a:off x="7955901" y="-455460"/>
              <a:ext cx="18941" cy="18039"/>
            </a:xfrm>
            <a:custGeom>
              <a:rect b="b" l="l" r="r" t="t"/>
              <a:pathLst>
                <a:path extrusionOk="0" h="340" w="357">
                  <a:moveTo>
                    <a:pt x="143" y="1"/>
                  </a:moveTo>
                  <a:cubicBezTo>
                    <a:pt x="54" y="18"/>
                    <a:pt x="0" y="90"/>
                    <a:pt x="0" y="197"/>
                  </a:cubicBezTo>
                  <a:cubicBezTo>
                    <a:pt x="18" y="286"/>
                    <a:pt x="107" y="339"/>
                    <a:pt x="196" y="339"/>
                  </a:cubicBezTo>
                  <a:cubicBezTo>
                    <a:pt x="286" y="321"/>
                    <a:pt x="357" y="250"/>
                    <a:pt x="339" y="143"/>
                  </a:cubicBezTo>
                  <a:cubicBezTo>
                    <a:pt x="321" y="54"/>
                    <a:pt x="250" y="1"/>
                    <a:pt x="1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4" name="Google Shape;3464;p10"/>
            <p:cNvSpPr/>
            <p:nvPr/>
          </p:nvSpPr>
          <p:spPr>
            <a:xfrm>
              <a:off x="7567439" y="-473393"/>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5" name="Google Shape;3465;p10"/>
            <p:cNvSpPr/>
            <p:nvPr/>
          </p:nvSpPr>
          <p:spPr>
            <a:xfrm>
              <a:off x="7701666" y="-485701"/>
              <a:ext cx="13264" cy="12362"/>
            </a:xfrm>
            <a:custGeom>
              <a:rect b="b" l="l" r="r" t="t"/>
              <a:pathLst>
                <a:path extrusionOk="0" h="233" w="250">
                  <a:moveTo>
                    <a:pt x="125" y="1"/>
                  </a:moveTo>
                  <a:cubicBezTo>
                    <a:pt x="0" y="1"/>
                    <a:pt x="0" y="232"/>
                    <a:pt x="125" y="232"/>
                  </a:cubicBezTo>
                  <a:cubicBezTo>
                    <a:pt x="250" y="232"/>
                    <a:pt x="250" y="1"/>
                    <a:pt x="1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6" name="Google Shape;3466;p10"/>
            <p:cNvSpPr/>
            <p:nvPr/>
          </p:nvSpPr>
          <p:spPr>
            <a:xfrm>
              <a:off x="7888788" y="-159631"/>
              <a:ext cx="32204" cy="23663"/>
            </a:xfrm>
            <a:custGeom>
              <a:rect b="b" l="l" r="r" t="t"/>
              <a:pathLst>
                <a:path extrusionOk="0" h="446" w="607">
                  <a:moveTo>
                    <a:pt x="286" y="1"/>
                  </a:moveTo>
                  <a:cubicBezTo>
                    <a:pt x="1" y="1"/>
                    <a:pt x="54" y="446"/>
                    <a:pt x="321" y="446"/>
                  </a:cubicBezTo>
                  <a:cubicBezTo>
                    <a:pt x="606" y="446"/>
                    <a:pt x="553"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7" name="Google Shape;3467;p10"/>
            <p:cNvSpPr/>
            <p:nvPr/>
          </p:nvSpPr>
          <p:spPr>
            <a:xfrm>
              <a:off x="7962586" y="-317997"/>
              <a:ext cx="18092" cy="13794"/>
            </a:xfrm>
            <a:custGeom>
              <a:rect b="b" l="l" r="r" t="t"/>
              <a:pathLst>
                <a:path extrusionOk="0" h="260" w="341">
                  <a:moveTo>
                    <a:pt x="165" y="0"/>
                  </a:moveTo>
                  <a:cubicBezTo>
                    <a:pt x="83" y="0"/>
                    <a:pt x="1" y="105"/>
                    <a:pt x="70" y="189"/>
                  </a:cubicBezTo>
                  <a:lnTo>
                    <a:pt x="88" y="207"/>
                  </a:lnTo>
                  <a:cubicBezTo>
                    <a:pt x="116" y="244"/>
                    <a:pt x="149" y="259"/>
                    <a:pt x="180" y="259"/>
                  </a:cubicBezTo>
                  <a:cubicBezTo>
                    <a:pt x="268" y="259"/>
                    <a:pt x="341" y="138"/>
                    <a:pt x="249" y="46"/>
                  </a:cubicBezTo>
                  <a:lnTo>
                    <a:pt x="231" y="28"/>
                  </a:lnTo>
                  <a:cubicBezTo>
                    <a:pt x="211" y="9"/>
                    <a:pt x="188" y="0"/>
                    <a:pt x="16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8" name="Google Shape;3468;p10"/>
            <p:cNvSpPr/>
            <p:nvPr/>
          </p:nvSpPr>
          <p:spPr>
            <a:xfrm>
              <a:off x="8120369" y="-528251"/>
              <a:ext cx="22708" cy="17084"/>
            </a:xfrm>
            <a:custGeom>
              <a:rect b="b" l="l" r="r" t="t"/>
              <a:pathLst>
                <a:path extrusionOk="0" h="322" w="428">
                  <a:moveTo>
                    <a:pt x="214" y="1"/>
                  </a:moveTo>
                  <a:cubicBezTo>
                    <a:pt x="0" y="1"/>
                    <a:pt x="18" y="322"/>
                    <a:pt x="232" y="322"/>
                  </a:cubicBezTo>
                  <a:cubicBezTo>
                    <a:pt x="428"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69" name="Google Shape;3469;p10"/>
            <p:cNvSpPr/>
            <p:nvPr/>
          </p:nvSpPr>
          <p:spPr>
            <a:xfrm>
              <a:off x="7747027" y="-648259"/>
              <a:ext cx="23663" cy="17084"/>
            </a:xfrm>
            <a:custGeom>
              <a:rect b="b" l="l" r="r" t="t"/>
              <a:pathLst>
                <a:path extrusionOk="0" h="322" w="446">
                  <a:moveTo>
                    <a:pt x="214" y="1"/>
                  </a:moveTo>
                  <a:cubicBezTo>
                    <a:pt x="1" y="1"/>
                    <a:pt x="36" y="321"/>
                    <a:pt x="232" y="321"/>
                  </a:cubicBezTo>
                  <a:cubicBezTo>
                    <a:pt x="446" y="321"/>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0" name="Google Shape;3470;p10"/>
            <p:cNvSpPr/>
            <p:nvPr/>
          </p:nvSpPr>
          <p:spPr>
            <a:xfrm>
              <a:off x="7871811" y="-616108"/>
              <a:ext cx="22708" cy="22124"/>
            </a:xfrm>
            <a:custGeom>
              <a:rect b="b" l="l" r="r" t="t"/>
              <a:pathLst>
                <a:path extrusionOk="0" h="417" w="428">
                  <a:moveTo>
                    <a:pt x="214" y="0"/>
                  </a:moveTo>
                  <a:cubicBezTo>
                    <a:pt x="89" y="0"/>
                    <a:pt x="0" y="125"/>
                    <a:pt x="18" y="250"/>
                  </a:cubicBezTo>
                  <a:lnTo>
                    <a:pt x="18" y="267"/>
                  </a:lnTo>
                  <a:cubicBezTo>
                    <a:pt x="36" y="368"/>
                    <a:pt x="120" y="417"/>
                    <a:pt x="204" y="417"/>
                  </a:cubicBezTo>
                  <a:cubicBezTo>
                    <a:pt x="285" y="417"/>
                    <a:pt x="366" y="372"/>
                    <a:pt x="392" y="285"/>
                  </a:cubicBezTo>
                  <a:lnTo>
                    <a:pt x="392" y="250"/>
                  </a:lnTo>
                  <a:cubicBezTo>
                    <a:pt x="428" y="125"/>
                    <a:pt x="33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1" name="Google Shape;3471;p10"/>
            <p:cNvSpPr/>
            <p:nvPr/>
          </p:nvSpPr>
          <p:spPr>
            <a:xfrm>
              <a:off x="8031662" y="-698448"/>
              <a:ext cx="19577" cy="14378"/>
            </a:xfrm>
            <a:custGeom>
              <a:rect b="b" l="l" r="r" t="t"/>
              <a:pathLst>
                <a:path extrusionOk="0" h="271" w="369">
                  <a:moveTo>
                    <a:pt x="234" y="0"/>
                  </a:moveTo>
                  <a:cubicBezTo>
                    <a:pt x="227" y="0"/>
                    <a:pt x="219" y="1"/>
                    <a:pt x="211" y="2"/>
                  </a:cubicBezTo>
                  <a:lnTo>
                    <a:pt x="158" y="20"/>
                  </a:lnTo>
                  <a:cubicBezTo>
                    <a:pt x="0" y="73"/>
                    <a:pt x="104" y="271"/>
                    <a:pt x="213" y="271"/>
                  </a:cubicBezTo>
                  <a:cubicBezTo>
                    <a:pt x="251" y="271"/>
                    <a:pt x="290" y="246"/>
                    <a:pt x="318" y="181"/>
                  </a:cubicBezTo>
                  <a:lnTo>
                    <a:pt x="336" y="163"/>
                  </a:lnTo>
                  <a:cubicBezTo>
                    <a:pt x="369" y="81"/>
                    <a:pt x="312" y="0"/>
                    <a:pt x="2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2" name="Google Shape;3472;p10"/>
            <p:cNvSpPr/>
            <p:nvPr/>
          </p:nvSpPr>
          <p:spPr>
            <a:xfrm>
              <a:off x="8203505" y="-601943"/>
              <a:ext cx="34114" cy="26527"/>
            </a:xfrm>
            <a:custGeom>
              <a:rect b="b" l="l" r="r" t="t"/>
              <a:pathLst>
                <a:path extrusionOk="0" h="500" w="643">
                  <a:moveTo>
                    <a:pt x="339" y="0"/>
                  </a:moveTo>
                  <a:cubicBezTo>
                    <a:pt x="19" y="0"/>
                    <a:pt x="1" y="499"/>
                    <a:pt x="321" y="499"/>
                  </a:cubicBezTo>
                  <a:cubicBezTo>
                    <a:pt x="624" y="499"/>
                    <a:pt x="642" y="0"/>
                    <a:pt x="33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3" name="Google Shape;3473;p10"/>
            <p:cNvSpPr/>
            <p:nvPr/>
          </p:nvSpPr>
          <p:spPr>
            <a:xfrm>
              <a:off x="8328394" y="-650752"/>
              <a:ext cx="22601" cy="16712"/>
            </a:xfrm>
            <a:custGeom>
              <a:rect b="b" l="l" r="r" t="t"/>
              <a:pathLst>
                <a:path extrusionOk="0" h="315" w="426">
                  <a:moveTo>
                    <a:pt x="313" y="1"/>
                  </a:moveTo>
                  <a:cubicBezTo>
                    <a:pt x="240" y="1"/>
                    <a:pt x="140" y="100"/>
                    <a:pt x="112" y="187"/>
                  </a:cubicBezTo>
                  <a:lnTo>
                    <a:pt x="112" y="187"/>
                  </a:lnTo>
                  <a:lnTo>
                    <a:pt x="34" y="65"/>
                  </a:lnTo>
                  <a:lnTo>
                    <a:pt x="34" y="65"/>
                  </a:lnTo>
                  <a:cubicBezTo>
                    <a:pt x="0" y="184"/>
                    <a:pt x="63" y="287"/>
                    <a:pt x="177" y="312"/>
                  </a:cubicBezTo>
                  <a:lnTo>
                    <a:pt x="177" y="312"/>
                  </a:lnTo>
                  <a:cubicBezTo>
                    <a:pt x="182" y="313"/>
                    <a:pt x="188" y="314"/>
                    <a:pt x="194" y="315"/>
                  </a:cubicBezTo>
                  <a:cubicBezTo>
                    <a:pt x="301" y="315"/>
                    <a:pt x="426" y="208"/>
                    <a:pt x="390" y="83"/>
                  </a:cubicBezTo>
                  <a:cubicBezTo>
                    <a:pt x="378" y="24"/>
                    <a:pt x="349" y="1"/>
                    <a:pt x="3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4" name="Google Shape;3474;p10"/>
            <p:cNvSpPr/>
            <p:nvPr/>
          </p:nvSpPr>
          <p:spPr>
            <a:xfrm>
              <a:off x="8268761" y="-360016"/>
              <a:ext cx="24618" cy="20851"/>
            </a:xfrm>
            <a:custGeom>
              <a:rect b="b" l="l" r="r" t="t"/>
              <a:pathLst>
                <a:path extrusionOk="0" h="393" w="464">
                  <a:moveTo>
                    <a:pt x="232" y="1"/>
                  </a:moveTo>
                  <a:cubicBezTo>
                    <a:pt x="0" y="37"/>
                    <a:pt x="0" y="375"/>
                    <a:pt x="232" y="393"/>
                  </a:cubicBezTo>
                  <a:cubicBezTo>
                    <a:pt x="463" y="375"/>
                    <a:pt x="463"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5" name="Google Shape;3475;p10"/>
            <p:cNvSpPr/>
            <p:nvPr/>
          </p:nvSpPr>
          <p:spPr>
            <a:xfrm>
              <a:off x="8359590" y="-529630"/>
              <a:ext cx="25732" cy="18781"/>
            </a:xfrm>
            <a:custGeom>
              <a:rect b="b" l="l" r="r" t="t"/>
              <a:pathLst>
                <a:path extrusionOk="0" h="354" w="485">
                  <a:moveTo>
                    <a:pt x="215" y="1"/>
                  </a:moveTo>
                  <a:cubicBezTo>
                    <a:pt x="176" y="1"/>
                    <a:pt x="137" y="19"/>
                    <a:pt x="105" y="63"/>
                  </a:cubicBezTo>
                  <a:lnTo>
                    <a:pt x="105" y="80"/>
                  </a:lnTo>
                  <a:lnTo>
                    <a:pt x="87" y="98"/>
                  </a:lnTo>
                  <a:cubicBezTo>
                    <a:pt x="0" y="214"/>
                    <a:pt x="78" y="354"/>
                    <a:pt x="197" y="354"/>
                  </a:cubicBezTo>
                  <a:cubicBezTo>
                    <a:pt x="224" y="354"/>
                    <a:pt x="253" y="346"/>
                    <a:pt x="283" y="330"/>
                  </a:cubicBezTo>
                  <a:lnTo>
                    <a:pt x="319" y="312"/>
                  </a:lnTo>
                  <a:cubicBezTo>
                    <a:pt x="485" y="215"/>
                    <a:pt x="350" y="1"/>
                    <a:pt x="21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6" name="Google Shape;3476;p10"/>
            <p:cNvSpPr/>
            <p:nvPr/>
          </p:nvSpPr>
          <p:spPr>
            <a:xfrm>
              <a:off x="8551327" y="-614251"/>
              <a:ext cx="25573" cy="21806"/>
            </a:xfrm>
            <a:custGeom>
              <a:rect b="b" l="l" r="r" t="t"/>
              <a:pathLst>
                <a:path extrusionOk="0" h="411" w="482">
                  <a:moveTo>
                    <a:pt x="232" y="1"/>
                  </a:moveTo>
                  <a:cubicBezTo>
                    <a:pt x="0" y="37"/>
                    <a:pt x="0" y="375"/>
                    <a:pt x="232" y="411"/>
                  </a:cubicBezTo>
                  <a:cubicBezTo>
                    <a:pt x="481" y="375"/>
                    <a:pt x="481"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7" name="Google Shape;3477;p10"/>
            <p:cNvSpPr/>
            <p:nvPr/>
          </p:nvSpPr>
          <p:spPr>
            <a:xfrm>
              <a:off x="8487078" y="-686086"/>
              <a:ext cx="24618" cy="17084"/>
            </a:xfrm>
            <a:custGeom>
              <a:rect b="b" l="l" r="r" t="t"/>
              <a:pathLst>
                <a:path extrusionOk="0" h="322" w="464">
                  <a:moveTo>
                    <a:pt x="214" y="1"/>
                  </a:moveTo>
                  <a:cubicBezTo>
                    <a:pt x="0" y="1"/>
                    <a:pt x="18" y="322"/>
                    <a:pt x="232" y="322"/>
                  </a:cubicBezTo>
                  <a:cubicBezTo>
                    <a:pt x="463" y="322"/>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8" name="Google Shape;3478;p10"/>
            <p:cNvSpPr/>
            <p:nvPr/>
          </p:nvSpPr>
          <p:spPr>
            <a:xfrm>
              <a:off x="8174219" y="-784343"/>
              <a:ext cx="26527" cy="17986"/>
            </a:xfrm>
            <a:custGeom>
              <a:rect b="b" l="l" r="r" t="t"/>
              <a:pathLst>
                <a:path extrusionOk="0" h="339" w="500">
                  <a:moveTo>
                    <a:pt x="268" y="0"/>
                  </a:moveTo>
                  <a:cubicBezTo>
                    <a:pt x="54" y="0"/>
                    <a:pt x="1" y="339"/>
                    <a:pt x="232" y="339"/>
                  </a:cubicBezTo>
                  <a:cubicBezTo>
                    <a:pt x="446" y="339"/>
                    <a:pt x="499"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79" name="Google Shape;3479;p10"/>
            <p:cNvSpPr/>
            <p:nvPr/>
          </p:nvSpPr>
          <p:spPr>
            <a:xfrm>
              <a:off x="8421822" y="-376993"/>
              <a:ext cx="32204" cy="23663"/>
            </a:xfrm>
            <a:custGeom>
              <a:rect b="b" l="l" r="r" t="t"/>
              <a:pathLst>
                <a:path extrusionOk="0" h="446" w="607">
                  <a:moveTo>
                    <a:pt x="286" y="0"/>
                  </a:moveTo>
                  <a:cubicBezTo>
                    <a:pt x="1" y="0"/>
                    <a:pt x="54" y="446"/>
                    <a:pt x="322" y="446"/>
                  </a:cubicBezTo>
                  <a:cubicBezTo>
                    <a:pt x="607" y="446"/>
                    <a:pt x="553"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0" name="Google Shape;3480;p10"/>
            <p:cNvSpPr/>
            <p:nvPr/>
          </p:nvSpPr>
          <p:spPr>
            <a:xfrm>
              <a:off x="8701576" y="-620830"/>
              <a:ext cx="26527" cy="19896"/>
            </a:xfrm>
            <a:custGeom>
              <a:rect b="b" l="l" r="r" t="t"/>
              <a:pathLst>
                <a:path extrusionOk="0" h="375" w="500">
                  <a:moveTo>
                    <a:pt x="268" y="0"/>
                  </a:moveTo>
                  <a:cubicBezTo>
                    <a:pt x="37" y="0"/>
                    <a:pt x="1" y="374"/>
                    <a:pt x="233" y="374"/>
                  </a:cubicBezTo>
                  <a:cubicBezTo>
                    <a:pt x="482" y="374"/>
                    <a:pt x="500"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1" name="Google Shape;3481;p10"/>
            <p:cNvSpPr/>
            <p:nvPr/>
          </p:nvSpPr>
          <p:spPr>
            <a:xfrm>
              <a:off x="8699931" y="-818456"/>
              <a:ext cx="23450" cy="18781"/>
            </a:xfrm>
            <a:custGeom>
              <a:rect b="b" l="l" r="r" t="t"/>
              <a:pathLst>
                <a:path extrusionOk="0" h="354" w="442">
                  <a:moveTo>
                    <a:pt x="227" y="0"/>
                  </a:moveTo>
                  <a:cubicBezTo>
                    <a:pt x="123" y="0"/>
                    <a:pt x="0" y="133"/>
                    <a:pt x="68" y="234"/>
                  </a:cubicBezTo>
                  <a:cubicBezTo>
                    <a:pt x="101" y="300"/>
                    <a:pt x="169" y="353"/>
                    <a:pt x="237" y="353"/>
                  </a:cubicBezTo>
                  <a:cubicBezTo>
                    <a:pt x="278" y="353"/>
                    <a:pt x="319" y="334"/>
                    <a:pt x="353" y="287"/>
                  </a:cubicBezTo>
                  <a:cubicBezTo>
                    <a:pt x="442" y="180"/>
                    <a:pt x="370" y="20"/>
                    <a:pt x="246" y="2"/>
                  </a:cubicBezTo>
                  <a:cubicBezTo>
                    <a:pt x="240" y="1"/>
                    <a:pt x="233" y="0"/>
                    <a:pt x="22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2" name="Google Shape;3482;p10"/>
            <p:cNvSpPr/>
            <p:nvPr/>
          </p:nvSpPr>
          <p:spPr>
            <a:xfrm>
              <a:off x="8814051" y="-533874"/>
              <a:ext cx="30294" cy="22708"/>
            </a:xfrm>
            <a:custGeom>
              <a:rect b="b" l="l" r="r" t="t"/>
              <a:pathLst>
                <a:path extrusionOk="0" h="428" w="571">
                  <a:moveTo>
                    <a:pt x="268" y="0"/>
                  </a:moveTo>
                  <a:cubicBezTo>
                    <a:pt x="1" y="0"/>
                    <a:pt x="37" y="428"/>
                    <a:pt x="304" y="428"/>
                  </a:cubicBezTo>
                  <a:cubicBezTo>
                    <a:pt x="571" y="428"/>
                    <a:pt x="535"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3" name="Google Shape;3483;p10"/>
            <p:cNvSpPr/>
            <p:nvPr/>
          </p:nvSpPr>
          <p:spPr>
            <a:xfrm>
              <a:off x="8866999" y="-722906"/>
              <a:ext cx="17986" cy="15174"/>
            </a:xfrm>
            <a:custGeom>
              <a:rect b="b" l="l" r="r" t="t"/>
              <a:pathLst>
                <a:path extrusionOk="0" h="286" w="339">
                  <a:moveTo>
                    <a:pt x="161" y="0"/>
                  </a:moveTo>
                  <a:cubicBezTo>
                    <a:pt x="0" y="18"/>
                    <a:pt x="0" y="250"/>
                    <a:pt x="161" y="285"/>
                  </a:cubicBezTo>
                  <a:cubicBezTo>
                    <a:pt x="339" y="250"/>
                    <a:pt x="339" y="18"/>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4" name="Google Shape;3484;p10"/>
            <p:cNvSpPr/>
            <p:nvPr/>
          </p:nvSpPr>
          <p:spPr>
            <a:xfrm>
              <a:off x="8595733" y="-369460"/>
              <a:ext cx="29339" cy="21806"/>
            </a:xfrm>
            <a:custGeom>
              <a:rect b="b" l="l" r="r" t="t"/>
              <a:pathLst>
                <a:path extrusionOk="0" h="411" w="553">
                  <a:moveTo>
                    <a:pt x="286" y="1"/>
                  </a:moveTo>
                  <a:cubicBezTo>
                    <a:pt x="1" y="1"/>
                    <a:pt x="36" y="411"/>
                    <a:pt x="304" y="411"/>
                  </a:cubicBezTo>
                  <a:cubicBezTo>
                    <a:pt x="553" y="411"/>
                    <a:pt x="553" y="1"/>
                    <a:pt x="28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5" name="Google Shape;3485;p10"/>
            <p:cNvSpPr/>
            <p:nvPr/>
          </p:nvSpPr>
          <p:spPr>
            <a:xfrm>
              <a:off x="8530530" y="-857133"/>
              <a:ext cx="26527" cy="18941"/>
            </a:xfrm>
            <a:custGeom>
              <a:rect b="b" l="l" r="r" t="t"/>
              <a:pathLst>
                <a:path extrusionOk="0" h="357" w="500">
                  <a:moveTo>
                    <a:pt x="268" y="1"/>
                  </a:moveTo>
                  <a:cubicBezTo>
                    <a:pt x="36" y="1"/>
                    <a:pt x="1" y="357"/>
                    <a:pt x="250" y="357"/>
                  </a:cubicBezTo>
                  <a:cubicBezTo>
                    <a:pt x="464" y="357"/>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6" name="Google Shape;3486;p10"/>
            <p:cNvSpPr/>
            <p:nvPr/>
          </p:nvSpPr>
          <p:spPr>
            <a:xfrm>
              <a:off x="8076971" y="-232580"/>
              <a:ext cx="31143" cy="22177"/>
            </a:xfrm>
            <a:custGeom>
              <a:rect b="b" l="l" r="r" t="t"/>
              <a:pathLst>
                <a:path extrusionOk="0" h="418" w="587">
                  <a:moveTo>
                    <a:pt x="328" y="1"/>
                  </a:moveTo>
                  <a:cubicBezTo>
                    <a:pt x="302" y="1"/>
                    <a:pt x="274" y="7"/>
                    <a:pt x="248" y="22"/>
                  </a:cubicBezTo>
                  <a:lnTo>
                    <a:pt x="212" y="39"/>
                  </a:lnTo>
                  <a:cubicBezTo>
                    <a:pt x="0" y="167"/>
                    <a:pt x="170" y="417"/>
                    <a:pt x="329" y="417"/>
                  </a:cubicBezTo>
                  <a:cubicBezTo>
                    <a:pt x="370" y="417"/>
                    <a:pt x="411" y="401"/>
                    <a:pt x="444" y="360"/>
                  </a:cubicBezTo>
                  <a:lnTo>
                    <a:pt x="498" y="289"/>
                  </a:lnTo>
                  <a:cubicBezTo>
                    <a:pt x="587" y="170"/>
                    <a:pt x="464" y="1"/>
                    <a:pt x="328"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7" name="Google Shape;3487;p10"/>
            <p:cNvSpPr/>
            <p:nvPr/>
          </p:nvSpPr>
          <p:spPr>
            <a:xfrm>
              <a:off x="8715795" y="-151142"/>
              <a:ext cx="1200369" cy="1783179"/>
            </a:xfrm>
            <a:custGeom>
              <a:rect b="b" l="l" r="r" t="t"/>
              <a:pathLst>
                <a:path extrusionOk="0" h="33610" w="22625">
                  <a:moveTo>
                    <a:pt x="16051" y="1"/>
                  </a:moveTo>
                  <a:lnTo>
                    <a:pt x="15445" y="339"/>
                  </a:lnTo>
                  <a:cubicBezTo>
                    <a:pt x="15695" y="803"/>
                    <a:pt x="15837" y="2424"/>
                    <a:pt x="15427" y="2744"/>
                  </a:cubicBezTo>
                  <a:cubicBezTo>
                    <a:pt x="15018" y="3083"/>
                    <a:pt x="14483" y="3225"/>
                    <a:pt x="13984" y="3403"/>
                  </a:cubicBezTo>
                  <a:cubicBezTo>
                    <a:pt x="13486" y="3599"/>
                    <a:pt x="12969" y="3849"/>
                    <a:pt x="12702" y="4294"/>
                  </a:cubicBezTo>
                  <a:cubicBezTo>
                    <a:pt x="12506" y="4615"/>
                    <a:pt x="12470" y="5114"/>
                    <a:pt x="12916" y="5238"/>
                  </a:cubicBezTo>
                  <a:cubicBezTo>
                    <a:pt x="12982" y="5258"/>
                    <a:pt x="13049" y="5268"/>
                    <a:pt x="13115" y="5268"/>
                  </a:cubicBezTo>
                  <a:cubicBezTo>
                    <a:pt x="13225" y="5268"/>
                    <a:pt x="13332" y="5241"/>
                    <a:pt x="13432" y="5185"/>
                  </a:cubicBezTo>
                  <a:cubicBezTo>
                    <a:pt x="13919" y="4959"/>
                    <a:pt x="14407" y="4596"/>
                    <a:pt x="14944" y="4596"/>
                  </a:cubicBezTo>
                  <a:cubicBezTo>
                    <a:pt x="14957" y="4596"/>
                    <a:pt x="14969" y="4597"/>
                    <a:pt x="14982" y="4597"/>
                  </a:cubicBezTo>
                  <a:cubicBezTo>
                    <a:pt x="15552" y="4597"/>
                    <a:pt x="16176" y="5185"/>
                    <a:pt x="15712" y="5737"/>
                  </a:cubicBezTo>
                  <a:cubicBezTo>
                    <a:pt x="15552" y="5933"/>
                    <a:pt x="15320" y="6058"/>
                    <a:pt x="15071" y="6076"/>
                  </a:cubicBezTo>
                  <a:cubicBezTo>
                    <a:pt x="14002" y="6236"/>
                    <a:pt x="12951" y="6468"/>
                    <a:pt x="11918" y="6788"/>
                  </a:cubicBezTo>
                  <a:cubicBezTo>
                    <a:pt x="11455" y="6931"/>
                    <a:pt x="10974" y="7091"/>
                    <a:pt x="10707" y="7519"/>
                  </a:cubicBezTo>
                  <a:cubicBezTo>
                    <a:pt x="10564" y="7715"/>
                    <a:pt x="10511" y="7964"/>
                    <a:pt x="10582" y="8195"/>
                  </a:cubicBezTo>
                  <a:cubicBezTo>
                    <a:pt x="10677" y="8574"/>
                    <a:pt x="10997" y="8717"/>
                    <a:pt x="11325" y="8717"/>
                  </a:cubicBezTo>
                  <a:cubicBezTo>
                    <a:pt x="11429" y="8717"/>
                    <a:pt x="11534" y="8702"/>
                    <a:pt x="11633" y="8676"/>
                  </a:cubicBezTo>
                  <a:cubicBezTo>
                    <a:pt x="11936" y="8570"/>
                    <a:pt x="12221" y="8427"/>
                    <a:pt x="12488" y="8249"/>
                  </a:cubicBezTo>
                  <a:cubicBezTo>
                    <a:pt x="13058" y="7928"/>
                    <a:pt x="13699" y="7715"/>
                    <a:pt x="14341" y="7643"/>
                  </a:cubicBezTo>
                  <a:cubicBezTo>
                    <a:pt x="14384" y="7631"/>
                    <a:pt x="14427" y="7626"/>
                    <a:pt x="14470" y="7626"/>
                  </a:cubicBezTo>
                  <a:cubicBezTo>
                    <a:pt x="14620" y="7626"/>
                    <a:pt x="14760" y="7697"/>
                    <a:pt x="14857" y="7821"/>
                  </a:cubicBezTo>
                  <a:cubicBezTo>
                    <a:pt x="14911" y="7928"/>
                    <a:pt x="14929" y="8053"/>
                    <a:pt x="14875" y="8178"/>
                  </a:cubicBezTo>
                  <a:cubicBezTo>
                    <a:pt x="14768" y="8427"/>
                    <a:pt x="14554" y="8605"/>
                    <a:pt x="14305" y="8694"/>
                  </a:cubicBezTo>
                  <a:cubicBezTo>
                    <a:pt x="12791" y="9460"/>
                    <a:pt x="10956" y="9710"/>
                    <a:pt x="9745" y="10921"/>
                  </a:cubicBezTo>
                  <a:cubicBezTo>
                    <a:pt x="9406" y="11295"/>
                    <a:pt x="9139" y="11954"/>
                    <a:pt x="9620" y="12222"/>
                  </a:cubicBezTo>
                  <a:cubicBezTo>
                    <a:pt x="9718" y="12275"/>
                    <a:pt x="9829" y="12302"/>
                    <a:pt x="9943" y="12302"/>
                  </a:cubicBezTo>
                  <a:cubicBezTo>
                    <a:pt x="10056" y="12302"/>
                    <a:pt x="10172" y="12275"/>
                    <a:pt x="10279" y="12222"/>
                  </a:cubicBezTo>
                  <a:cubicBezTo>
                    <a:pt x="11562" y="11545"/>
                    <a:pt x="12826" y="10672"/>
                    <a:pt x="14287" y="10458"/>
                  </a:cubicBezTo>
                  <a:cubicBezTo>
                    <a:pt x="14363" y="10443"/>
                    <a:pt x="14440" y="10435"/>
                    <a:pt x="14518" y="10435"/>
                  </a:cubicBezTo>
                  <a:cubicBezTo>
                    <a:pt x="14713" y="10435"/>
                    <a:pt x="14910" y="10486"/>
                    <a:pt x="15089" y="10600"/>
                  </a:cubicBezTo>
                  <a:cubicBezTo>
                    <a:pt x="15231" y="10690"/>
                    <a:pt x="15303" y="10868"/>
                    <a:pt x="15267" y="11046"/>
                  </a:cubicBezTo>
                  <a:cubicBezTo>
                    <a:pt x="15214" y="11295"/>
                    <a:pt x="14929" y="11384"/>
                    <a:pt x="14715" y="11438"/>
                  </a:cubicBezTo>
                  <a:cubicBezTo>
                    <a:pt x="13468" y="11776"/>
                    <a:pt x="12203" y="12043"/>
                    <a:pt x="11009" y="12507"/>
                  </a:cubicBezTo>
                  <a:cubicBezTo>
                    <a:pt x="9727" y="13005"/>
                    <a:pt x="8480" y="13718"/>
                    <a:pt x="7643" y="14822"/>
                  </a:cubicBezTo>
                  <a:cubicBezTo>
                    <a:pt x="7518" y="14965"/>
                    <a:pt x="7500" y="15179"/>
                    <a:pt x="7571" y="15339"/>
                  </a:cubicBezTo>
                  <a:cubicBezTo>
                    <a:pt x="7659" y="15515"/>
                    <a:pt x="7819" y="15558"/>
                    <a:pt x="7982" y="15558"/>
                  </a:cubicBezTo>
                  <a:cubicBezTo>
                    <a:pt x="8017" y="15558"/>
                    <a:pt x="8053" y="15556"/>
                    <a:pt x="8088" y="15553"/>
                  </a:cubicBezTo>
                  <a:cubicBezTo>
                    <a:pt x="9887" y="15410"/>
                    <a:pt x="11526" y="14448"/>
                    <a:pt x="13147" y="13629"/>
                  </a:cubicBezTo>
                  <a:cubicBezTo>
                    <a:pt x="13451" y="13477"/>
                    <a:pt x="13790" y="13334"/>
                    <a:pt x="14114" y="13334"/>
                  </a:cubicBezTo>
                  <a:cubicBezTo>
                    <a:pt x="14247" y="13334"/>
                    <a:pt x="14377" y="13358"/>
                    <a:pt x="14501" y="13415"/>
                  </a:cubicBezTo>
                  <a:cubicBezTo>
                    <a:pt x="14572" y="13433"/>
                    <a:pt x="14626" y="13486"/>
                    <a:pt x="14661" y="13540"/>
                  </a:cubicBezTo>
                  <a:cubicBezTo>
                    <a:pt x="14679" y="13611"/>
                    <a:pt x="14697" y="13682"/>
                    <a:pt x="14679" y="13736"/>
                  </a:cubicBezTo>
                  <a:cubicBezTo>
                    <a:pt x="14572" y="14502"/>
                    <a:pt x="13771" y="14947"/>
                    <a:pt x="13058" y="15214"/>
                  </a:cubicBezTo>
                  <a:cubicBezTo>
                    <a:pt x="12043" y="15588"/>
                    <a:pt x="10974" y="15838"/>
                    <a:pt x="9905" y="15963"/>
                  </a:cubicBezTo>
                  <a:cubicBezTo>
                    <a:pt x="8711" y="16105"/>
                    <a:pt x="7393" y="16105"/>
                    <a:pt x="6485" y="16907"/>
                  </a:cubicBezTo>
                  <a:cubicBezTo>
                    <a:pt x="6253" y="17049"/>
                    <a:pt x="6164" y="17316"/>
                    <a:pt x="6235" y="17566"/>
                  </a:cubicBezTo>
                  <a:cubicBezTo>
                    <a:pt x="6306" y="17797"/>
                    <a:pt x="6502" y="17958"/>
                    <a:pt x="6734" y="18029"/>
                  </a:cubicBezTo>
                  <a:cubicBezTo>
                    <a:pt x="6827" y="18055"/>
                    <a:pt x="6919" y="18066"/>
                    <a:pt x="7010" y="18066"/>
                  </a:cubicBezTo>
                  <a:cubicBezTo>
                    <a:pt x="7357" y="18066"/>
                    <a:pt x="7696" y="17903"/>
                    <a:pt x="8034" y="17762"/>
                  </a:cubicBezTo>
                  <a:cubicBezTo>
                    <a:pt x="9317" y="17210"/>
                    <a:pt x="10671" y="16818"/>
                    <a:pt x="12078" y="16622"/>
                  </a:cubicBezTo>
                  <a:cubicBezTo>
                    <a:pt x="12109" y="16617"/>
                    <a:pt x="12142" y="16615"/>
                    <a:pt x="12175" y="16615"/>
                  </a:cubicBezTo>
                  <a:cubicBezTo>
                    <a:pt x="12273" y="16615"/>
                    <a:pt x="12377" y="16635"/>
                    <a:pt x="12470" y="16675"/>
                  </a:cubicBezTo>
                  <a:cubicBezTo>
                    <a:pt x="12791" y="16818"/>
                    <a:pt x="12773" y="17103"/>
                    <a:pt x="12684" y="17316"/>
                  </a:cubicBezTo>
                  <a:cubicBezTo>
                    <a:pt x="12363" y="18172"/>
                    <a:pt x="11330" y="18457"/>
                    <a:pt x="10439" y="18635"/>
                  </a:cubicBezTo>
                  <a:lnTo>
                    <a:pt x="7696" y="19169"/>
                  </a:lnTo>
                  <a:cubicBezTo>
                    <a:pt x="6396" y="19419"/>
                    <a:pt x="4917" y="19793"/>
                    <a:pt x="4347" y="21057"/>
                  </a:cubicBezTo>
                  <a:cubicBezTo>
                    <a:pt x="4276" y="21236"/>
                    <a:pt x="4293" y="21449"/>
                    <a:pt x="4436" y="21592"/>
                  </a:cubicBezTo>
                  <a:cubicBezTo>
                    <a:pt x="4510" y="21684"/>
                    <a:pt x="4603" y="21714"/>
                    <a:pt x="4701" y="21714"/>
                  </a:cubicBezTo>
                  <a:cubicBezTo>
                    <a:pt x="4791" y="21714"/>
                    <a:pt x="4885" y="21689"/>
                    <a:pt x="4970" y="21663"/>
                  </a:cubicBezTo>
                  <a:cubicBezTo>
                    <a:pt x="6645" y="21129"/>
                    <a:pt x="8266" y="20291"/>
                    <a:pt x="10047" y="20256"/>
                  </a:cubicBezTo>
                  <a:cubicBezTo>
                    <a:pt x="10172" y="20256"/>
                    <a:pt x="10297" y="20327"/>
                    <a:pt x="10368" y="20434"/>
                  </a:cubicBezTo>
                  <a:cubicBezTo>
                    <a:pt x="10493" y="20666"/>
                    <a:pt x="10279" y="20879"/>
                    <a:pt x="10047" y="21004"/>
                  </a:cubicBezTo>
                  <a:cubicBezTo>
                    <a:pt x="9477" y="21307"/>
                    <a:pt x="7749" y="21823"/>
                    <a:pt x="7749" y="21823"/>
                  </a:cubicBezTo>
                  <a:cubicBezTo>
                    <a:pt x="5451" y="22037"/>
                    <a:pt x="3349" y="23142"/>
                    <a:pt x="1889" y="24905"/>
                  </a:cubicBezTo>
                  <a:cubicBezTo>
                    <a:pt x="1675" y="25155"/>
                    <a:pt x="1479" y="25547"/>
                    <a:pt x="1764" y="25778"/>
                  </a:cubicBezTo>
                  <a:cubicBezTo>
                    <a:pt x="1855" y="25830"/>
                    <a:pt x="1956" y="25863"/>
                    <a:pt x="2066" y="25863"/>
                  </a:cubicBezTo>
                  <a:cubicBezTo>
                    <a:pt x="2107" y="25863"/>
                    <a:pt x="2148" y="25859"/>
                    <a:pt x="2191" y="25849"/>
                  </a:cubicBezTo>
                  <a:cubicBezTo>
                    <a:pt x="2904" y="25671"/>
                    <a:pt x="3492" y="25155"/>
                    <a:pt x="4133" y="24781"/>
                  </a:cubicBezTo>
                  <a:cubicBezTo>
                    <a:pt x="5051" y="24249"/>
                    <a:pt x="6099" y="23951"/>
                    <a:pt x="7160" y="23951"/>
                  </a:cubicBezTo>
                  <a:cubicBezTo>
                    <a:pt x="7273" y="23951"/>
                    <a:pt x="7387" y="23954"/>
                    <a:pt x="7500" y="23961"/>
                  </a:cubicBezTo>
                  <a:cubicBezTo>
                    <a:pt x="7447" y="24478"/>
                    <a:pt x="6823" y="24674"/>
                    <a:pt x="6324" y="24798"/>
                  </a:cubicBezTo>
                  <a:cubicBezTo>
                    <a:pt x="3741" y="25422"/>
                    <a:pt x="1497" y="27061"/>
                    <a:pt x="107" y="29341"/>
                  </a:cubicBezTo>
                  <a:cubicBezTo>
                    <a:pt x="0" y="29501"/>
                    <a:pt x="0" y="29715"/>
                    <a:pt x="107" y="29876"/>
                  </a:cubicBezTo>
                  <a:cubicBezTo>
                    <a:pt x="178" y="29971"/>
                    <a:pt x="297" y="30026"/>
                    <a:pt x="416" y="30026"/>
                  </a:cubicBezTo>
                  <a:cubicBezTo>
                    <a:pt x="475" y="30026"/>
                    <a:pt x="535" y="30012"/>
                    <a:pt x="588" y="29982"/>
                  </a:cubicBezTo>
                  <a:cubicBezTo>
                    <a:pt x="1906" y="29573"/>
                    <a:pt x="2797" y="28058"/>
                    <a:pt x="4169" y="28041"/>
                  </a:cubicBezTo>
                  <a:lnTo>
                    <a:pt x="4169" y="28041"/>
                  </a:lnTo>
                  <a:cubicBezTo>
                    <a:pt x="3011" y="29199"/>
                    <a:pt x="2067" y="30570"/>
                    <a:pt x="1390" y="32067"/>
                  </a:cubicBezTo>
                  <a:cubicBezTo>
                    <a:pt x="1229" y="32423"/>
                    <a:pt x="1087" y="32797"/>
                    <a:pt x="1212" y="33189"/>
                  </a:cubicBezTo>
                  <a:cubicBezTo>
                    <a:pt x="1283" y="33403"/>
                    <a:pt x="1443" y="33545"/>
                    <a:pt x="1657" y="33599"/>
                  </a:cubicBezTo>
                  <a:cubicBezTo>
                    <a:pt x="1697" y="33606"/>
                    <a:pt x="1735" y="33610"/>
                    <a:pt x="1772" y="33610"/>
                  </a:cubicBezTo>
                  <a:cubicBezTo>
                    <a:pt x="2083" y="33610"/>
                    <a:pt x="2301" y="33357"/>
                    <a:pt x="2476" y="33118"/>
                  </a:cubicBezTo>
                  <a:cubicBezTo>
                    <a:pt x="3367" y="31906"/>
                    <a:pt x="4097" y="30606"/>
                    <a:pt x="4685" y="29216"/>
                  </a:cubicBezTo>
                  <a:cubicBezTo>
                    <a:pt x="4860" y="28803"/>
                    <a:pt x="5178" y="28303"/>
                    <a:pt x="5586" y="28303"/>
                  </a:cubicBezTo>
                  <a:cubicBezTo>
                    <a:pt x="5635" y="28303"/>
                    <a:pt x="5685" y="28311"/>
                    <a:pt x="5736" y="28326"/>
                  </a:cubicBezTo>
                  <a:cubicBezTo>
                    <a:pt x="5202" y="29412"/>
                    <a:pt x="4792" y="30570"/>
                    <a:pt x="4507" y="31746"/>
                  </a:cubicBezTo>
                  <a:cubicBezTo>
                    <a:pt x="4435" y="32070"/>
                    <a:pt x="4694" y="32296"/>
                    <a:pt x="4958" y="32296"/>
                  </a:cubicBezTo>
                  <a:cubicBezTo>
                    <a:pt x="5086" y="32296"/>
                    <a:pt x="5216" y="32243"/>
                    <a:pt x="5309" y="32120"/>
                  </a:cubicBezTo>
                  <a:cubicBezTo>
                    <a:pt x="5523" y="31799"/>
                    <a:pt x="5701" y="31461"/>
                    <a:pt x="5808" y="31105"/>
                  </a:cubicBezTo>
                  <a:lnTo>
                    <a:pt x="7732" y="25832"/>
                  </a:lnTo>
                  <a:cubicBezTo>
                    <a:pt x="7857" y="25487"/>
                    <a:pt x="8121" y="25059"/>
                    <a:pt x="8449" y="25059"/>
                  </a:cubicBezTo>
                  <a:cubicBezTo>
                    <a:pt x="8494" y="25059"/>
                    <a:pt x="8540" y="25066"/>
                    <a:pt x="8587" y="25083"/>
                  </a:cubicBezTo>
                  <a:cubicBezTo>
                    <a:pt x="8355" y="26758"/>
                    <a:pt x="7482" y="28272"/>
                    <a:pt x="6877" y="29858"/>
                  </a:cubicBezTo>
                  <a:cubicBezTo>
                    <a:pt x="6663" y="30392"/>
                    <a:pt x="6609" y="31176"/>
                    <a:pt x="7162" y="31336"/>
                  </a:cubicBezTo>
                  <a:cubicBezTo>
                    <a:pt x="7217" y="31350"/>
                    <a:pt x="7273" y="31357"/>
                    <a:pt x="7328" y="31357"/>
                  </a:cubicBezTo>
                  <a:cubicBezTo>
                    <a:pt x="7483" y="31357"/>
                    <a:pt x="7631" y="31304"/>
                    <a:pt x="7749" y="31212"/>
                  </a:cubicBezTo>
                  <a:cubicBezTo>
                    <a:pt x="8159" y="30909"/>
                    <a:pt x="8337" y="30428"/>
                    <a:pt x="8480" y="29965"/>
                  </a:cubicBezTo>
                  <a:cubicBezTo>
                    <a:pt x="8979" y="28415"/>
                    <a:pt x="9371" y="26829"/>
                    <a:pt x="9656" y="25208"/>
                  </a:cubicBezTo>
                  <a:cubicBezTo>
                    <a:pt x="9816" y="24317"/>
                    <a:pt x="9941" y="23373"/>
                    <a:pt x="10457" y="22643"/>
                  </a:cubicBezTo>
                  <a:cubicBezTo>
                    <a:pt x="10570" y="22487"/>
                    <a:pt x="10728" y="22321"/>
                    <a:pt x="10913" y="22321"/>
                  </a:cubicBezTo>
                  <a:cubicBezTo>
                    <a:pt x="10961" y="22321"/>
                    <a:pt x="11011" y="22332"/>
                    <a:pt x="11063" y="22358"/>
                  </a:cubicBezTo>
                  <a:cubicBezTo>
                    <a:pt x="11294" y="22465"/>
                    <a:pt x="11401" y="22750"/>
                    <a:pt x="11312" y="22981"/>
                  </a:cubicBezTo>
                  <a:cubicBezTo>
                    <a:pt x="10653" y="24798"/>
                    <a:pt x="10154" y="26651"/>
                    <a:pt x="9834" y="28539"/>
                  </a:cubicBezTo>
                  <a:cubicBezTo>
                    <a:pt x="9745" y="29003"/>
                    <a:pt x="9727" y="29591"/>
                    <a:pt x="10226" y="29751"/>
                  </a:cubicBezTo>
                  <a:cubicBezTo>
                    <a:pt x="10295" y="29774"/>
                    <a:pt x="10367" y="29785"/>
                    <a:pt x="10439" y="29785"/>
                  </a:cubicBezTo>
                  <a:cubicBezTo>
                    <a:pt x="10642" y="29785"/>
                    <a:pt x="10842" y="29695"/>
                    <a:pt x="10974" y="29537"/>
                  </a:cubicBezTo>
                  <a:cubicBezTo>
                    <a:pt x="11775" y="28611"/>
                    <a:pt x="12043" y="27417"/>
                    <a:pt x="12256" y="26241"/>
                  </a:cubicBezTo>
                  <a:cubicBezTo>
                    <a:pt x="12524" y="24585"/>
                    <a:pt x="12684" y="22910"/>
                    <a:pt x="12737" y="21218"/>
                  </a:cubicBezTo>
                  <a:cubicBezTo>
                    <a:pt x="12737" y="20594"/>
                    <a:pt x="12916" y="19971"/>
                    <a:pt x="13254" y="19436"/>
                  </a:cubicBezTo>
                  <a:cubicBezTo>
                    <a:pt x="13307" y="19347"/>
                    <a:pt x="13397" y="19294"/>
                    <a:pt x="13521" y="19276"/>
                  </a:cubicBezTo>
                  <a:cubicBezTo>
                    <a:pt x="13682" y="19276"/>
                    <a:pt x="13842" y="19365"/>
                    <a:pt x="13913" y="19508"/>
                  </a:cubicBezTo>
                  <a:cubicBezTo>
                    <a:pt x="14020" y="19739"/>
                    <a:pt x="14038" y="19989"/>
                    <a:pt x="13984" y="20238"/>
                  </a:cubicBezTo>
                  <a:cubicBezTo>
                    <a:pt x="13753" y="22055"/>
                    <a:pt x="13592" y="23872"/>
                    <a:pt x="13486" y="25689"/>
                  </a:cubicBezTo>
                  <a:cubicBezTo>
                    <a:pt x="13468" y="25849"/>
                    <a:pt x="13503" y="26010"/>
                    <a:pt x="13592" y="26152"/>
                  </a:cubicBezTo>
                  <a:cubicBezTo>
                    <a:pt x="13690" y="26318"/>
                    <a:pt x="13820" y="26372"/>
                    <a:pt x="13949" y="26372"/>
                  </a:cubicBezTo>
                  <a:cubicBezTo>
                    <a:pt x="14056" y="26372"/>
                    <a:pt x="14163" y="26335"/>
                    <a:pt x="14252" y="26295"/>
                  </a:cubicBezTo>
                  <a:cubicBezTo>
                    <a:pt x="14715" y="26063"/>
                    <a:pt x="15053" y="25671"/>
                    <a:pt x="15178" y="25173"/>
                  </a:cubicBezTo>
                  <a:cubicBezTo>
                    <a:pt x="15944" y="22554"/>
                    <a:pt x="14305" y="19739"/>
                    <a:pt x="15160" y="17210"/>
                  </a:cubicBezTo>
                  <a:lnTo>
                    <a:pt x="15160" y="17210"/>
                  </a:lnTo>
                  <a:cubicBezTo>
                    <a:pt x="15695" y="17334"/>
                    <a:pt x="15766" y="18047"/>
                    <a:pt x="15766" y="18599"/>
                  </a:cubicBezTo>
                  <a:cubicBezTo>
                    <a:pt x="15748" y="19436"/>
                    <a:pt x="15784" y="20291"/>
                    <a:pt x="15837" y="21129"/>
                  </a:cubicBezTo>
                  <a:cubicBezTo>
                    <a:pt x="15855" y="21503"/>
                    <a:pt x="15908" y="21895"/>
                    <a:pt x="16176" y="22180"/>
                  </a:cubicBezTo>
                  <a:cubicBezTo>
                    <a:pt x="16294" y="22313"/>
                    <a:pt x="16462" y="22385"/>
                    <a:pt x="16638" y="22385"/>
                  </a:cubicBezTo>
                  <a:cubicBezTo>
                    <a:pt x="16673" y="22385"/>
                    <a:pt x="16709" y="22382"/>
                    <a:pt x="16746" y="22376"/>
                  </a:cubicBezTo>
                  <a:cubicBezTo>
                    <a:pt x="17102" y="22304"/>
                    <a:pt x="17209" y="21948"/>
                    <a:pt x="17280" y="21610"/>
                  </a:cubicBezTo>
                  <a:cubicBezTo>
                    <a:pt x="17583" y="19864"/>
                    <a:pt x="17066" y="18029"/>
                    <a:pt x="16407" y="16408"/>
                  </a:cubicBezTo>
                  <a:cubicBezTo>
                    <a:pt x="16176" y="15873"/>
                    <a:pt x="16122" y="15268"/>
                    <a:pt x="16282" y="14698"/>
                  </a:cubicBezTo>
                  <a:cubicBezTo>
                    <a:pt x="16282" y="14573"/>
                    <a:pt x="16389" y="14484"/>
                    <a:pt x="16496" y="14448"/>
                  </a:cubicBezTo>
                  <a:cubicBezTo>
                    <a:pt x="16674" y="14448"/>
                    <a:pt x="16835" y="14555"/>
                    <a:pt x="16870" y="14733"/>
                  </a:cubicBezTo>
                  <a:lnTo>
                    <a:pt x="17547" y="17423"/>
                  </a:lnTo>
                  <a:cubicBezTo>
                    <a:pt x="17683" y="17931"/>
                    <a:pt x="17947" y="18551"/>
                    <a:pt x="18461" y="18551"/>
                  </a:cubicBezTo>
                  <a:cubicBezTo>
                    <a:pt x="18488" y="18551"/>
                    <a:pt x="18516" y="18549"/>
                    <a:pt x="18545" y="18546"/>
                  </a:cubicBezTo>
                  <a:cubicBezTo>
                    <a:pt x="18883" y="18474"/>
                    <a:pt x="19133" y="18225"/>
                    <a:pt x="19186" y="17886"/>
                  </a:cubicBezTo>
                  <a:cubicBezTo>
                    <a:pt x="19525" y="15963"/>
                    <a:pt x="18100" y="14377"/>
                    <a:pt x="17636" y="12560"/>
                  </a:cubicBezTo>
                  <a:cubicBezTo>
                    <a:pt x="17547" y="12186"/>
                    <a:pt x="17601" y="11634"/>
                    <a:pt x="17993" y="11634"/>
                  </a:cubicBezTo>
                  <a:lnTo>
                    <a:pt x="19507" y="15214"/>
                  </a:lnTo>
                  <a:cubicBezTo>
                    <a:pt x="19560" y="15339"/>
                    <a:pt x="19614" y="15482"/>
                    <a:pt x="19792" y="15482"/>
                  </a:cubicBezTo>
                  <a:cubicBezTo>
                    <a:pt x="19899" y="15482"/>
                    <a:pt x="20006" y="15410"/>
                    <a:pt x="20059" y="15303"/>
                  </a:cubicBezTo>
                  <a:cubicBezTo>
                    <a:pt x="20398" y="14680"/>
                    <a:pt x="20219" y="13967"/>
                    <a:pt x="20006" y="13308"/>
                  </a:cubicBezTo>
                  <a:cubicBezTo>
                    <a:pt x="19489" y="11830"/>
                    <a:pt x="18723" y="10440"/>
                    <a:pt x="17725" y="9247"/>
                  </a:cubicBezTo>
                  <a:lnTo>
                    <a:pt x="17797" y="9229"/>
                  </a:lnTo>
                  <a:cubicBezTo>
                    <a:pt x="18848" y="9621"/>
                    <a:pt x="19721" y="10387"/>
                    <a:pt x="20522" y="11170"/>
                  </a:cubicBezTo>
                  <a:cubicBezTo>
                    <a:pt x="20718" y="11402"/>
                    <a:pt x="20950" y="11580"/>
                    <a:pt x="21217" y="11705"/>
                  </a:cubicBezTo>
                  <a:cubicBezTo>
                    <a:pt x="21338" y="11765"/>
                    <a:pt x="21474" y="11799"/>
                    <a:pt x="21607" y="11799"/>
                  </a:cubicBezTo>
                  <a:cubicBezTo>
                    <a:pt x="21905" y="11799"/>
                    <a:pt x="22189" y="11631"/>
                    <a:pt x="22250" y="11224"/>
                  </a:cubicBezTo>
                  <a:cubicBezTo>
                    <a:pt x="22286" y="10992"/>
                    <a:pt x="22232" y="10743"/>
                    <a:pt x="22108" y="10529"/>
                  </a:cubicBezTo>
                  <a:cubicBezTo>
                    <a:pt x="21128" y="8962"/>
                    <a:pt x="19364" y="8213"/>
                    <a:pt x="17886" y="7144"/>
                  </a:cubicBezTo>
                  <a:cubicBezTo>
                    <a:pt x="17907" y="7029"/>
                    <a:pt x="18020" y="6988"/>
                    <a:pt x="18150" y="6988"/>
                  </a:cubicBezTo>
                  <a:cubicBezTo>
                    <a:pt x="18241" y="6988"/>
                    <a:pt x="18339" y="7008"/>
                    <a:pt x="18420" y="7038"/>
                  </a:cubicBezTo>
                  <a:cubicBezTo>
                    <a:pt x="19044" y="7287"/>
                    <a:pt x="19649" y="7590"/>
                    <a:pt x="20202" y="7964"/>
                  </a:cubicBezTo>
                  <a:cubicBezTo>
                    <a:pt x="20650" y="8246"/>
                    <a:pt x="21083" y="8575"/>
                    <a:pt x="21630" y="8575"/>
                  </a:cubicBezTo>
                  <a:cubicBezTo>
                    <a:pt x="21670" y="8575"/>
                    <a:pt x="21710" y="8573"/>
                    <a:pt x="21751" y="8570"/>
                  </a:cubicBezTo>
                  <a:cubicBezTo>
                    <a:pt x="22036" y="8552"/>
                    <a:pt x="22286" y="8391"/>
                    <a:pt x="22411" y="8142"/>
                  </a:cubicBezTo>
                  <a:cubicBezTo>
                    <a:pt x="22624" y="7715"/>
                    <a:pt x="22339" y="7287"/>
                    <a:pt x="22036" y="6984"/>
                  </a:cubicBezTo>
                  <a:cubicBezTo>
                    <a:pt x="20879" y="5897"/>
                    <a:pt x="19257" y="5506"/>
                    <a:pt x="17779" y="4918"/>
                  </a:cubicBezTo>
                  <a:cubicBezTo>
                    <a:pt x="17619" y="4864"/>
                    <a:pt x="17476" y="4775"/>
                    <a:pt x="17369" y="4650"/>
                  </a:cubicBezTo>
                  <a:cubicBezTo>
                    <a:pt x="17262" y="4508"/>
                    <a:pt x="17280" y="4312"/>
                    <a:pt x="17423" y="4205"/>
                  </a:cubicBezTo>
                  <a:cubicBezTo>
                    <a:pt x="17485" y="4178"/>
                    <a:pt x="17547" y="4165"/>
                    <a:pt x="17610" y="4165"/>
                  </a:cubicBezTo>
                  <a:cubicBezTo>
                    <a:pt x="17672" y="4165"/>
                    <a:pt x="17734" y="4178"/>
                    <a:pt x="17797" y="4205"/>
                  </a:cubicBezTo>
                  <a:cubicBezTo>
                    <a:pt x="18367" y="4383"/>
                    <a:pt x="18937" y="4526"/>
                    <a:pt x="19525" y="4633"/>
                  </a:cubicBezTo>
                  <a:cubicBezTo>
                    <a:pt x="19639" y="4650"/>
                    <a:pt x="19762" y="4661"/>
                    <a:pt x="19884" y="4661"/>
                  </a:cubicBezTo>
                  <a:cubicBezTo>
                    <a:pt x="20257" y="4661"/>
                    <a:pt x="20620" y="4558"/>
                    <a:pt x="20700" y="4223"/>
                  </a:cubicBezTo>
                  <a:cubicBezTo>
                    <a:pt x="20736" y="4063"/>
                    <a:pt x="20700" y="3902"/>
                    <a:pt x="20629" y="3778"/>
                  </a:cubicBezTo>
                  <a:cubicBezTo>
                    <a:pt x="20237" y="2994"/>
                    <a:pt x="19204" y="2922"/>
                    <a:pt x="18367" y="2673"/>
                  </a:cubicBezTo>
                  <a:cubicBezTo>
                    <a:pt x="17440" y="2406"/>
                    <a:pt x="16514" y="838"/>
                    <a:pt x="1605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8" name="Google Shape;3488;p10"/>
            <p:cNvSpPr/>
            <p:nvPr/>
          </p:nvSpPr>
          <p:spPr>
            <a:xfrm>
              <a:off x="8870765" y="1459367"/>
              <a:ext cx="20851" cy="16129"/>
            </a:xfrm>
            <a:custGeom>
              <a:rect b="b" l="l" r="r" t="t"/>
              <a:pathLst>
                <a:path extrusionOk="0" h="304" w="393">
                  <a:moveTo>
                    <a:pt x="179" y="1"/>
                  </a:moveTo>
                  <a:cubicBezTo>
                    <a:pt x="1" y="1"/>
                    <a:pt x="1" y="303"/>
                    <a:pt x="179" y="303"/>
                  </a:cubicBezTo>
                  <a:cubicBezTo>
                    <a:pt x="393" y="303"/>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89" name="Google Shape;3489;p10"/>
            <p:cNvSpPr/>
            <p:nvPr/>
          </p:nvSpPr>
          <p:spPr>
            <a:xfrm>
              <a:off x="8801689" y="1357025"/>
              <a:ext cx="21859" cy="15651"/>
            </a:xfrm>
            <a:custGeom>
              <a:rect b="b" l="l" r="r" t="t"/>
              <a:pathLst>
                <a:path extrusionOk="0" h="295" w="412">
                  <a:moveTo>
                    <a:pt x="176" y="1"/>
                  </a:moveTo>
                  <a:cubicBezTo>
                    <a:pt x="85" y="1"/>
                    <a:pt x="0" y="87"/>
                    <a:pt x="56" y="184"/>
                  </a:cubicBezTo>
                  <a:lnTo>
                    <a:pt x="74" y="219"/>
                  </a:lnTo>
                  <a:cubicBezTo>
                    <a:pt x="108" y="273"/>
                    <a:pt x="153" y="295"/>
                    <a:pt x="196" y="295"/>
                  </a:cubicBezTo>
                  <a:cubicBezTo>
                    <a:pt x="310" y="295"/>
                    <a:pt x="412" y="145"/>
                    <a:pt x="270" y="41"/>
                  </a:cubicBezTo>
                  <a:lnTo>
                    <a:pt x="252" y="23"/>
                  </a:lnTo>
                  <a:cubicBezTo>
                    <a:pt x="228" y="8"/>
                    <a:pt x="202" y="1"/>
                    <a:pt x="17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0" name="Google Shape;3490;p10"/>
            <p:cNvSpPr/>
            <p:nvPr/>
          </p:nvSpPr>
          <p:spPr>
            <a:xfrm>
              <a:off x="8969075" y="1231605"/>
              <a:ext cx="12309" cy="8542"/>
            </a:xfrm>
            <a:custGeom>
              <a:rect b="b" l="l" r="r" t="t"/>
              <a:pathLst>
                <a:path extrusionOk="0" h="161" w="232">
                  <a:moveTo>
                    <a:pt x="125" y="0"/>
                  </a:moveTo>
                  <a:cubicBezTo>
                    <a:pt x="0" y="0"/>
                    <a:pt x="0" y="161"/>
                    <a:pt x="125" y="161"/>
                  </a:cubicBezTo>
                  <a:cubicBezTo>
                    <a:pt x="232" y="161"/>
                    <a:pt x="232" y="0"/>
                    <a:pt x="12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1" name="Google Shape;3491;p10"/>
            <p:cNvSpPr/>
            <p:nvPr/>
          </p:nvSpPr>
          <p:spPr>
            <a:xfrm>
              <a:off x="9022023" y="1291132"/>
              <a:ext cx="28384" cy="21806"/>
            </a:xfrm>
            <a:custGeom>
              <a:rect b="b" l="l" r="r" t="t"/>
              <a:pathLst>
                <a:path extrusionOk="0" h="411" w="535">
                  <a:moveTo>
                    <a:pt x="267" y="1"/>
                  </a:moveTo>
                  <a:cubicBezTo>
                    <a:pt x="0" y="1"/>
                    <a:pt x="0" y="410"/>
                    <a:pt x="267" y="410"/>
                  </a:cubicBezTo>
                  <a:cubicBezTo>
                    <a:pt x="534" y="392"/>
                    <a:pt x="534" y="1"/>
                    <a:pt x="2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2" name="Google Shape;3492;p10"/>
            <p:cNvSpPr/>
            <p:nvPr/>
          </p:nvSpPr>
          <p:spPr>
            <a:xfrm>
              <a:off x="9155241" y="1114409"/>
              <a:ext cx="22761" cy="18463"/>
            </a:xfrm>
            <a:custGeom>
              <a:rect b="b" l="l" r="r" t="t"/>
              <a:pathLst>
                <a:path extrusionOk="0" h="348" w="429">
                  <a:moveTo>
                    <a:pt x="143" y="0"/>
                  </a:moveTo>
                  <a:cubicBezTo>
                    <a:pt x="1" y="54"/>
                    <a:pt x="1" y="250"/>
                    <a:pt x="143" y="321"/>
                  </a:cubicBezTo>
                  <a:cubicBezTo>
                    <a:pt x="170" y="339"/>
                    <a:pt x="206" y="348"/>
                    <a:pt x="244" y="348"/>
                  </a:cubicBezTo>
                  <a:cubicBezTo>
                    <a:pt x="281" y="348"/>
                    <a:pt x="321" y="339"/>
                    <a:pt x="357" y="321"/>
                  </a:cubicBezTo>
                  <a:cubicBezTo>
                    <a:pt x="411" y="303"/>
                    <a:pt x="428" y="250"/>
                    <a:pt x="428" y="196"/>
                  </a:cubicBezTo>
                  <a:lnTo>
                    <a:pt x="14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3" name="Google Shape;3493;p10"/>
            <p:cNvSpPr/>
            <p:nvPr/>
          </p:nvSpPr>
          <p:spPr>
            <a:xfrm>
              <a:off x="9062662" y="1056739"/>
              <a:ext cx="24618" cy="18039"/>
            </a:xfrm>
            <a:custGeom>
              <a:rect b="b" l="l" r="r" t="t"/>
              <a:pathLst>
                <a:path extrusionOk="0" h="340" w="464">
                  <a:moveTo>
                    <a:pt x="214" y="1"/>
                  </a:moveTo>
                  <a:cubicBezTo>
                    <a:pt x="0" y="1"/>
                    <a:pt x="36" y="339"/>
                    <a:pt x="249" y="339"/>
                  </a:cubicBezTo>
                  <a:cubicBezTo>
                    <a:pt x="463"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4" name="Google Shape;3494;p10"/>
            <p:cNvSpPr/>
            <p:nvPr/>
          </p:nvSpPr>
          <p:spPr>
            <a:xfrm>
              <a:off x="9231798" y="998168"/>
              <a:ext cx="25573" cy="17986"/>
            </a:xfrm>
            <a:custGeom>
              <a:rect b="b" l="l" r="r" t="t"/>
              <a:pathLst>
                <a:path extrusionOk="0" h="339" w="482">
                  <a:moveTo>
                    <a:pt x="215" y="0"/>
                  </a:moveTo>
                  <a:cubicBezTo>
                    <a:pt x="1" y="0"/>
                    <a:pt x="36" y="339"/>
                    <a:pt x="250" y="339"/>
                  </a:cubicBezTo>
                  <a:cubicBezTo>
                    <a:pt x="482" y="339"/>
                    <a:pt x="428" y="0"/>
                    <a:pt x="21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5" name="Google Shape;3495;p10"/>
            <p:cNvSpPr/>
            <p:nvPr/>
          </p:nvSpPr>
          <p:spPr>
            <a:xfrm>
              <a:off x="9327296" y="898903"/>
              <a:ext cx="18941" cy="18145"/>
            </a:xfrm>
            <a:custGeom>
              <a:rect b="b" l="l" r="r" t="t"/>
              <a:pathLst>
                <a:path extrusionOk="0" h="342" w="357">
                  <a:moveTo>
                    <a:pt x="160" y="1"/>
                  </a:moveTo>
                  <a:cubicBezTo>
                    <a:pt x="71" y="18"/>
                    <a:pt x="0" y="108"/>
                    <a:pt x="0" y="197"/>
                  </a:cubicBezTo>
                  <a:cubicBezTo>
                    <a:pt x="16" y="276"/>
                    <a:pt x="89" y="342"/>
                    <a:pt x="168" y="342"/>
                  </a:cubicBezTo>
                  <a:cubicBezTo>
                    <a:pt x="177" y="342"/>
                    <a:pt x="187" y="341"/>
                    <a:pt x="196" y="339"/>
                  </a:cubicBezTo>
                  <a:cubicBezTo>
                    <a:pt x="285" y="339"/>
                    <a:pt x="356" y="250"/>
                    <a:pt x="339" y="161"/>
                  </a:cubicBezTo>
                  <a:cubicBezTo>
                    <a:pt x="339" y="72"/>
                    <a:pt x="249" y="1"/>
                    <a:pt x="1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6" name="Google Shape;3496;p10"/>
            <p:cNvSpPr/>
            <p:nvPr/>
          </p:nvSpPr>
          <p:spPr>
            <a:xfrm>
              <a:off x="9292280" y="1276967"/>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7" name="Google Shape;3497;p10"/>
            <p:cNvSpPr/>
            <p:nvPr/>
          </p:nvSpPr>
          <p:spPr>
            <a:xfrm>
              <a:off x="9332919" y="1161680"/>
              <a:ext cx="15174" cy="11354"/>
            </a:xfrm>
            <a:custGeom>
              <a:rect b="b" l="l" r="r" t="t"/>
              <a:pathLst>
                <a:path extrusionOk="0" h="214" w="286">
                  <a:moveTo>
                    <a:pt x="126" y="0"/>
                  </a:moveTo>
                  <a:cubicBezTo>
                    <a:pt x="1" y="0"/>
                    <a:pt x="1" y="214"/>
                    <a:pt x="143" y="214"/>
                  </a:cubicBezTo>
                  <a:cubicBezTo>
                    <a:pt x="286" y="214"/>
                    <a:pt x="268" y="0"/>
                    <a:pt x="12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8" name="Google Shape;3498;p10"/>
            <p:cNvSpPr/>
            <p:nvPr/>
          </p:nvSpPr>
          <p:spPr>
            <a:xfrm>
              <a:off x="9016346" y="921611"/>
              <a:ext cx="32151" cy="23663"/>
            </a:xfrm>
            <a:custGeom>
              <a:rect b="b" l="l" r="r" t="t"/>
              <a:pathLst>
                <a:path extrusionOk="0" h="446" w="606">
                  <a:moveTo>
                    <a:pt x="285" y="0"/>
                  </a:moveTo>
                  <a:cubicBezTo>
                    <a:pt x="0" y="0"/>
                    <a:pt x="54" y="446"/>
                    <a:pt x="339" y="446"/>
                  </a:cubicBezTo>
                  <a:cubicBezTo>
                    <a:pt x="606" y="446"/>
                    <a:pt x="570" y="0"/>
                    <a:pt x="28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499" name="Google Shape;3499;p10"/>
            <p:cNvSpPr/>
            <p:nvPr/>
          </p:nvSpPr>
          <p:spPr>
            <a:xfrm>
              <a:off x="9193334" y="880122"/>
              <a:ext cx="18675" cy="13635"/>
            </a:xfrm>
            <a:custGeom>
              <a:rect b="b" l="l" r="r" t="t"/>
              <a:pathLst>
                <a:path extrusionOk="0" h="257" w="352">
                  <a:moveTo>
                    <a:pt x="185" y="1"/>
                  </a:moveTo>
                  <a:cubicBezTo>
                    <a:pt x="102" y="1"/>
                    <a:pt x="1" y="125"/>
                    <a:pt x="84" y="194"/>
                  </a:cubicBezTo>
                  <a:lnTo>
                    <a:pt x="120" y="230"/>
                  </a:lnTo>
                  <a:cubicBezTo>
                    <a:pt x="138" y="248"/>
                    <a:pt x="160" y="256"/>
                    <a:pt x="181" y="256"/>
                  </a:cubicBezTo>
                  <a:cubicBezTo>
                    <a:pt x="265" y="256"/>
                    <a:pt x="351" y="140"/>
                    <a:pt x="280" y="70"/>
                  </a:cubicBezTo>
                  <a:lnTo>
                    <a:pt x="245" y="34"/>
                  </a:lnTo>
                  <a:cubicBezTo>
                    <a:pt x="229" y="11"/>
                    <a:pt x="208" y="1"/>
                    <a:pt x="1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0" name="Google Shape;3500;p10"/>
            <p:cNvSpPr/>
            <p:nvPr/>
          </p:nvSpPr>
          <p:spPr>
            <a:xfrm>
              <a:off x="9417063" y="742023"/>
              <a:ext cx="23663" cy="17084"/>
            </a:xfrm>
            <a:custGeom>
              <a:rect b="b" l="l" r="r" t="t"/>
              <a:pathLst>
                <a:path extrusionOk="0" h="322" w="446">
                  <a:moveTo>
                    <a:pt x="214" y="0"/>
                  </a:moveTo>
                  <a:cubicBezTo>
                    <a:pt x="0" y="0"/>
                    <a:pt x="36" y="321"/>
                    <a:pt x="232" y="321"/>
                  </a:cubicBezTo>
                  <a:cubicBezTo>
                    <a:pt x="446" y="321"/>
                    <a:pt x="410"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1" name="Google Shape;3501;p10"/>
            <p:cNvSpPr/>
            <p:nvPr/>
          </p:nvSpPr>
          <p:spPr>
            <a:xfrm>
              <a:off x="9493620" y="1126665"/>
              <a:ext cx="23663" cy="17084"/>
            </a:xfrm>
            <a:custGeom>
              <a:rect b="b" l="l" r="r" t="t"/>
              <a:pathLst>
                <a:path extrusionOk="0" h="322" w="446">
                  <a:moveTo>
                    <a:pt x="214" y="1"/>
                  </a:moveTo>
                  <a:cubicBezTo>
                    <a:pt x="0" y="1"/>
                    <a:pt x="36" y="322"/>
                    <a:pt x="232" y="322"/>
                  </a:cubicBezTo>
                  <a:cubicBezTo>
                    <a:pt x="446"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2" name="Google Shape;3502;p10"/>
            <p:cNvSpPr/>
            <p:nvPr/>
          </p:nvSpPr>
          <p:spPr>
            <a:xfrm>
              <a:off x="9470913" y="996152"/>
              <a:ext cx="25573" cy="21381"/>
            </a:xfrm>
            <a:custGeom>
              <a:rect b="b" l="l" r="r" t="t"/>
              <a:pathLst>
                <a:path extrusionOk="0" h="403" w="482">
                  <a:moveTo>
                    <a:pt x="264" y="0"/>
                  </a:moveTo>
                  <a:cubicBezTo>
                    <a:pt x="254" y="0"/>
                    <a:pt x="243" y="1"/>
                    <a:pt x="232" y="3"/>
                  </a:cubicBezTo>
                  <a:lnTo>
                    <a:pt x="232" y="20"/>
                  </a:lnTo>
                  <a:lnTo>
                    <a:pt x="215" y="20"/>
                  </a:lnTo>
                  <a:cubicBezTo>
                    <a:pt x="19" y="74"/>
                    <a:pt x="1" y="341"/>
                    <a:pt x="197" y="394"/>
                  </a:cubicBezTo>
                  <a:lnTo>
                    <a:pt x="232" y="394"/>
                  </a:lnTo>
                  <a:cubicBezTo>
                    <a:pt x="251" y="400"/>
                    <a:pt x="269" y="402"/>
                    <a:pt x="287" y="402"/>
                  </a:cubicBezTo>
                  <a:cubicBezTo>
                    <a:pt x="387" y="402"/>
                    <a:pt x="467" y="320"/>
                    <a:pt x="482" y="198"/>
                  </a:cubicBezTo>
                  <a:cubicBezTo>
                    <a:pt x="466" y="84"/>
                    <a:pt x="375" y="0"/>
                    <a:pt x="26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3" name="Google Shape;3503;p10"/>
            <p:cNvSpPr/>
            <p:nvPr/>
          </p:nvSpPr>
          <p:spPr>
            <a:xfrm>
              <a:off x="9576915" y="851526"/>
              <a:ext cx="19577" cy="14431"/>
            </a:xfrm>
            <a:custGeom>
              <a:rect b="b" l="l" r="r" t="t"/>
              <a:pathLst>
                <a:path extrusionOk="0" h="272" w="369">
                  <a:moveTo>
                    <a:pt x="235" y="1"/>
                  </a:moveTo>
                  <a:cubicBezTo>
                    <a:pt x="227" y="1"/>
                    <a:pt x="220" y="1"/>
                    <a:pt x="212" y="3"/>
                  </a:cubicBezTo>
                  <a:lnTo>
                    <a:pt x="158" y="21"/>
                  </a:lnTo>
                  <a:cubicBezTo>
                    <a:pt x="1" y="73"/>
                    <a:pt x="114" y="271"/>
                    <a:pt x="221" y="271"/>
                  </a:cubicBezTo>
                  <a:cubicBezTo>
                    <a:pt x="259" y="271"/>
                    <a:pt x="295" y="246"/>
                    <a:pt x="319" y="181"/>
                  </a:cubicBezTo>
                  <a:lnTo>
                    <a:pt x="336" y="181"/>
                  </a:lnTo>
                  <a:lnTo>
                    <a:pt x="336" y="163"/>
                  </a:lnTo>
                  <a:cubicBezTo>
                    <a:pt x="369" y="82"/>
                    <a:pt x="312" y="1"/>
                    <a:pt x="2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4" name="Google Shape;3504;p10"/>
            <p:cNvSpPr/>
            <p:nvPr/>
          </p:nvSpPr>
          <p:spPr>
            <a:xfrm>
              <a:off x="9489853" y="657879"/>
              <a:ext cx="34061" cy="26527"/>
            </a:xfrm>
            <a:custGeom>
              <a:rect b="b" l="l" r="r" t="t"/>
              <a:pathLst>
                <a:path extrusionOk="0" h="500" w="642">
                  <a:moveTo>
                    <a:pt x="339" y="1"/>
                  </a:moveTo>
                  <a:cubicBezTo>
                    <a:pt x="18" y="1"/>
                    <a:pt x="0" y="500"/>
                    <a:pt x="321" y="500"/>
                  </a:cubicBezTo>
                  <a:cubicBezTo>
                    <a:pt x="624" y="500"/>
                    <a:pt x="641"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5" name="Google Shape;3505;p10"/>
            <p:cNvSpPr/>
            <p:nvPr/>
          </p:nvSpPr>
          <p:spPr>
            <a:xfrm>
              <a:off x="9565455" y="548588"/>
              <a:ext cx="14855" cy="20214"/>
            </a:xfrm>
            <a:custGeom>
              <a:rect b="b" l="l" r="r" t="t"/>
              <a:pathLst>
                <a:path extrusionOk="0" h="381" w="280">
                  <a:moveTo>
                    <a:pt x="193" y="0"/>
                  </a:moveTo>
                  <a:cubicBezTo>
                    <a:pt x="183" y="0"/>
                    <a:pt x="171" y="2"/>
                    <a:pt x="159" y="6"/>
                  </a:cubicBezTo>
                  <a:lnTo>
                    <a:pt x="159" y="6"/>
                  </a:lnTo>
                  <a:cubicBezTo>
                    <a:pt x="81" y="21"/>
                    <a:pt x="13" y="83"/>
                    <a:pt x="0" y="173"/>
                  </a:cubicBezTo>
                  <a:cubicBezTo>
                    <a:pt x="0" y="213"/>
                    <a:pt x="16" y="259"/>
                    <a:pt x="42" y="297"/>
                  </a:cubicBezTo>
                  <a:lnTo>
                    <a:pt x="42" y="297"/>
                  </a:lnTo>
                  <a:cubicBezTo>
                    <a:pt x="45" y="303"/>
                    <a:pt x="49" y="308"/>
                    <a:pt x="53" y="313"/>
                  </a:cubicBezTo>
                  <a:lnTo>
                    <a:pt x="53" y="313"/>
                  </a:lnTo>
                  <a:cubicBezTo>
                    <a:pt x="85" y="352"/>
                    <a:pt x="128" y="380"/>
                    <a:pt x="177" y="380"/>
                  </a:cubicBezTo>
                  <a:cubicBezTo>
                    <a:pt x="195" y="380"/>
                    <a:pt x="213" y="377"/>
                    <a:pt x="232" y="369"/>
                  </a:cubicBezTo>
                  <a:cubicBezTo>
                    <a:pt x="276" y="194"/>
                    <a:pt x="279" y="79"/>
                    <a:pt x="246" y="29"/>
                  </a:cubicBezTo>
                  <a:lnTo>
                    <a:pt x="246" y="29"/>
                  </a:lnTo>
                  <a:lnTo>
                    <a:pt x="250" y="12"/>
                  </a:lnTo>
                  <a:cubicBezTo>
                    <a:pt x="239" y="9"/>
                    <a:pt x="229" y="6"/>
                    <a:pt x="218" y="5"/>
                  </a:cubicBezTo>
                  <a:lnTo>
                    <a:pt x="218" y="5"/>
                  </a:lnTo>
                  <a:cubicBezTo>
                    <a:pt x="211" y="2"/>
                    <a:pt x="202" y="0"/>
                    <a:pt x="1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6" name="Google Shape;3506;p10"/>
            <p:cNvSpPr/>
            <p:nvPr/>
          </p:nvSpPr>
          <p:spPr>
            <a:xfrm>
              <a:off x="9262994" y="572833"/>
              <a:ext cx="25573" cy="20851"/>
            </a:xfrm>
            <a:custGeom>
              <a:rect b="b" l="l" r="r" t="t"/>
              <a:pathLst>
                <a:path extrusionOk="0" h="393" w="482">
                  <a:moveTo>
                    <a:pt x="250" y="1"/>
                  </a:moveTo>
                  <a:cubicBezTo>
                    <a:pt x="1" y="18"/>
                    <a:pt x="1" y="357"/>
                    <a:pt x="250" y="393"/>
                  </a:cubicBezTo>
                  <a:cubicBezTo>
                    <a:pt x="482" y="357"/>
                    <a:pt x="482" y="18"/>
                    <a:pt x="25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7" name="Google Shape;3507;p10"/>
            <p:cNvSpPr/>
            <p:nvPr/>
          </p:nvSpPr>
          <p:spPr>
            <a:xfrm>
              <a:off x="9443431" y="503386"/>
              <a:ext cx="26899" cy="18516"/>
            </a:xfrm>
            <a:custGeom>
              <a:rect b="b" l="l" r="r" t="t"/>
              <a:pathLst>
                <a:path extrusionOk="0" h="349" w="507">
                  <a:moveTo>
                    <a:pt x="222" y="1"/>
                  </a:moveTo>
                  <a:cubicBezTo>
                    <a:pt x="181" y="1"/>
                    <a:pt x="141" y="19"/>
                    <a:pt x="109" y="63"/>
                  </a:cubicBezTo>
                  <a:lnTo>
                    <a:pt x="127" y="63"/>
                  </a:lnTo>
                  <a:lnTo>
                    <a:pt x="73" y="116"/>
                  </a:lnTo>
                  <a:cubicBezTo>
                    <a:pt x="1" y="232"/>
                    <a:pt x="118" y="349"/>
                    <a:pt x="231" y="349"/>
                  </a:cubicBezTo>
                  <a:cubicBezTo>
                    <a:pt x="257" y="349"/>
                    <a:pt x="282" y="343"/>
                    <a:pt x="305" y="330"/>
                  </a:cubicBezTo>
                  <a:lnTo>
                    <a:pt x="341" y="312"/>
                  </a:lnTo>
                  <a:cubicBezTo>
                    <a:pt x="506" y="215"/>
                    <a:pt x="361" y="1"/>
                    <a:pt x="2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8" name="Google Shape;3508;p10"/>
            <p:cNvSpPr/>
            <p:nvPr/>
          </p:nvSpPr>
          <p:spPr>
            <a:xfrm>
              <a:off x="9547470" y="320508"/>
              <a:ext cx="25573" cy="20851"/>
            </a:xfrm>
            <a:custGeom>
              <a:rect b="b" l="l" r="r" t="t"/>
              <a:pathLst>
                <a:path extrusionOk="0" h="393" w="482">
                  <a:moveTo>
                    <a:pt x="250" y="0"/>
                  </a:moveTo>
                  <a:cubicBezTo>
                    <a:pt x="1" y="18"/>
                    <a:pt x="1" y="374"/>
                    <a:pt x="250" y="392"/>
                  </a:cubicBezTo>
                  <a:cubicBezTo>
                    <a:pt x="482" y="374"/>
                    <a:pt x="482" y="18"/>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09" name="Google Shape;3509;p10"/>
            <p:cNvSpPr/>
            <p:nvPr/>
          </p:nvSpPr>
          <p:spPr>
            <a:xfrm>
              <a:off x="9614583" y="395155"/>
              <a:ext cx="23663" cy="18039"/>
            </a:xfrm>
            <a:custGeom>
              <a:rect b="b" l="l" r="r" t="t"/>
              <a:pathLst>
                <a:path extrusionOk="0" h="340" w="446">
                  <a:moveTo>
                    <a:pt x="214" y="1"/>
                  </a:moveTo>
                  <a:cubicBezTo>
                    <a:pt x="1" y="1"/>
                    <a:pt x="36" y="339"/>
                    <a:pt x="250" y="339"/>
                  </a:cubicBezTo>
                  <a:cubicBezTo>
                    <a:pt x="446"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0" name="Google Shape;3510;p10"/>
            <p:cNvSpPr/>
            <p:nvPr/>
          </p:nvSpPr>
          <p:spPr>
            <a:xfrm>
              <a:off x="9676020" y="715549"/>
              <a:ext cx="25573" cy="18039"/>
            </a:xfrm>
            <a:custGeom>
              <a:rect b="b" l="l" r="r" t="t"/>
              <a:pathLst>
                <a:path extrusionOk="0" h="340" w="482">
                  <a:moveTo>
                    <a:pt x="268" y="1"/>
                  </a:moveTo>
                  <a:cubicBezTo>
                    <a:pt x="54" y="1"/>
                    <a:pt x="1" y="339"/>
                    <a:pt x="214" y="339"/>
                  </a:cubicBezTo>
                  <a:cubicBezTo>
                    <a:pt x="446" y="339"/>
                    <a:pt x="482"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1" name="Google Shape;3511;p10"/>
            <p:cNvSpPr/>
            <p:nvPr/>
          </p:nvSpPr>
          <p:spPr>
            <a:xfrm>
              <a:off x="9294190" y="416907"/>
              <a:ext cx="32204" cy="23663"/>
            </a:xfrm>
            <a:custGeom>
              <a:rect b="b" l="l" r="r" t="t"/>
              <a:pathLst>
                <a:path extrusionOk="0" h="446" w="607">
                  <a:moveTo>
                    <a:pt x="268" y="0"/>
                  </a:moveTo>
                  <a:cubicBezTo>
                    <a:pt x="1" y="0"/>
                    <a:pt x="54" y="446"/>
                    <a:pt x="321" y="446"/>
                  </a:cubicBezTo>
                  <a:cubicBezTo>
                    <a:pt x="606" y="446"/>
                    <a:pt x="553"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2" name="Google Shape;3512;p10"/>
            <p:cNvSpPr/>
            <p:nvPr/>
          </p:nvSpPr>
          <p:spPr>
            <a:xfrm>
              <a:off x="9572034" y="172116"/>
              <a:ext cx="27482" cy="19896"/>
            </a:xfrm>
            <a:custGeom>
              <a:rect b="b" l="l" r="r" t="t"/>
              <a:pathLst>
                <a:path extrusionOk="0" h="375" w="518">
                  <a:moveTo>
                    <a:pt x="268" y="0"/>
                  </a:moveTo>
                  <a:cubicBezTo>
                    <a:pt x="37" y="0"/>
                    <a:pt x="1" y="375"/>
                    <a:pt x="250" y="375"/>
                  </a:cubicBezTo>
                  <a:cubicBezTo>
                    <a:pt x="482" y="375"/>
                    <a:pt x="518"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3" name="Google Shape;3513;p10"/>
            <p:cNvSpPr/>
            <p:nvPr/>
          </p:nvSpPr>
          <p:spPr>
            <a:xfrm>
              <a:off x="9769607" y="198484"/>
              <a:ext cx="22548" cy="18835"/>
            </a:xfrm>
            <a:custGeom>
              <a:rect b="b" l="l" r="r" t="t"/>
              <a:pathLst>
                <a:path extrusionOk="0" h="355" w="425">
                  <a:moveTo>
                    <a:pt x="241" y="1"/>
                  </a:moveTo>
                  <a:cubicBezTo>
                    <a:pt x="220" y="1"/>
                    <a:pt x="198" y="7"/>
                    <a:pt x="178" y="20"/>
                  </a:cubicBezTo>
                  <a:cubicBezTo>
                    <a:pt x="71" y="91"/>
                    <a:pt x="0" y="234"/>
                    <a:pt x="125" y="323"/>
                  </a:cubicBezTo>
                  <a:cubicBezTo>
                    <a:pt x="157" y="344"/>
                    <a:pt x="193" y="354"/>
                    <a:pt x="230" y="354"/>
                  </a:cubicBezTo>
                  <a:cubicBezTo>
                    <a:pt x="315" y="354"/>
                    <a:pt x="397" y="298"/>
                    <a:pt x="410" y="198"/>
                  </a:cubicBezTo>
                  <a:cubicBezTo>
                    <a:pt x="424" y="111"/>
                    <a:pt x="333" y="1"/>
                    <a:pt x="24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4" name="Google Shape;3514;p10"/>
            <p:cNvSpPr/>
            <p:nvPr/>
          </p:nvSpPr>
          <p:spPr>
            <a:xfrm>
              <a:off x="9495477" y="47333"/>
              <a:ext cx="30347" cy="22761"/>
            </a:xfrm>
            <a:custGeom>
              <a:rect b="b" l="l" r="r" t="t"/>
              <a:pathLst>
                <a:path extrusionOk="0" h="429" w="572">
                  <a:moveTo>
                    <a:pt x="268" y="1"/>
                  </a:moveTo>
                  <a:cubicBezTo>
                    <a:pt x="1" y="1"/>
                    <a:pt x="37" y="428"/>
                    <a:pt x="304" y="428"/>
                  </a:cubicBezTo>
                  <a:cubicBezTo>
                    <a:pt x="571"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5" name="Google Shape;3515;p10"/>
            <p:cNvSpPr/>
            <p:nvPr/>
          </p:nvSpPr>
          <p:spPr>
            <a:xfrm>
              <a:off x="9698727" y="26536"/>
              <a:ext cx="17986" cy="15227"/>
            </a:xfrm>
            <a:custGeom>
              <a:rect b="b" l="l" r="r" t="t"/>
              <a:pathLst>
                <a:path extrusionOk="0" h="287" w="339">
                  <a:moveTo>
                    <a:pt x="178" y="1"/>
                  </a:moveTo>
                  <a:cubicBezTo>
                    <a:pt x="0" y="19"/>
                    <a:pt x="0" y="268"/>
                    <a:pt x="178" y="286"/>
                  </a:cubicBezTo>
                  <a:cubicBezTo>
                    <a:pt x="339" y="268"/>
                    <a:pt x="339" y="19"/>
                    <a:pt x="17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6" name="Google Shape;3516;p10"/>
            <p:cNvSpPr/>
            <p:nvPr/>
          </p:nvSpPr>
          <p:spPr>
            <a:xfrm>
              <a:off x="9308355" y="245808"/>
              <a:ext cx="28437" cy="21806"/>
            </a:xfrm>
            <a:custGeom>
              <a:rect b="b" l="l" r="r" t="t"/>
              <a:pathLst>
                <a:path extrusionOk="0" h="411" w="536">
                  <a:moveTo>
                    <a:pt x="268" y="1"/>
                  </a:moveTo>
                  <a:cubicBezTo>
                    <a:pt x="1" y="1"/>
                    <a:pt x="19" y="411"/>
                    <a:pt x="286" y="411"/>
                  </a:cubicBezTo>
                  <a:cubicBezTo>
                    <a:pt x="535" y="411"/>
                    <a:pt x="535"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7" name="Google Shape;3517;p10"/>
            <p:cNvSpPr/>
            <p:nvPr/>
          </p:nvSpPr>
          <p:spPr>
            <a:xfrm>
              <a:off x="9787540" y="368681"/>
              <a:ext cx="26527" cy="19896"/>
            </a:xfrm>
            <a:custGeom>
              <a:rect b="b" l="l" r="r" t="t"/>
              <a:pathLst>
                <a:path extrusionOk="0" h="375" w="500">
                  <a:moveTo>
                    <a:pt x="268" y="1"/>
                  </a:moveTo>
                  <a:cubicBezTo>
                    <a:pt x="36" y="1"/>
                    <a:pt x="1" y="375"/>
                    <a:pt x="250" y="375"/>
                  </a:cubicBezTo>
                  <a:cubicBezTo>
                    <a:pt x="482" y="375"/>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8" name="Google Shape;3518;p10"/>
            <p:cNvSpPr/>
            <p:nvPr/>
          </p:nvSpPr>
          <p:spPr>
            <a:xfrm>
              <a:off x="9112321" y="743720"/>
              <a:ext cx="30560" cy="21699"/>
            </a:xfrm>
            <a:custGeom>
              <a:rect b="b" l="l" r="r" t="t"/>
              <a:pathLst>
                <a:path extrusionOk="0" h="409" w="576">
                  <a:moveTo>
                    <a:pt x="314" y="1"/>
                  </a:moveTo>
                  <a:cubicBezTo>
                    <a:pt x="288" y="1"/>
                    <a:pt x="263" y="7"/>
                    <a:pt x="240" y="22"/>
                  </a:cubicBezTo>
                  <a:lnTo>
                    <a:pt x="204" y="40"/>
                  </a:lnTo>
                  <a:cubicBezTo>
                    <a:pt x="1" y="162"/>
                    <a:pt x="138" y="408"/>
                    <a:pt x="302" y="408"/>
                  </a:cubicBezTo>
                  <a:cubicBezTo>
                    <a:pt x="353" y="408"/>
                    <a:pt x="407" y="384"/>
                    <a:pt x="454" y="325"/>
                  </a:cubicBezTo>
                  <a:lnTo>
                    <a:pt x="471" y="289"/>
                  </a:lnTo>
                  <a:cubicBezTo>
                    <a:pt x="576" y="170"/>
                    <a:pt x="443" y="1"/>
                    <a:pt x="3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19" name="Google Shape;3519;p10"/>
            <p:cNvSpPr/>
            <p:nvPr/>
          </p:nvSpPr>
          <p:spPr>
            <a:xfrm>
              <a:off x="7797110" y="-588732"/>
              <a:ext cx="1758030" cy="1844033"/>
            </a:xfrm>
            <a:custGeom>
              <a:rect b="b" l="l" r="r" t="t"/>
              <a:pathLst>
                <a:path extrusionOk="0" h="34757" w="33136">
                  <a:moveTo>
                    <a:pt x="33135" y="1"/>
                  </a:moveTo>
                  <a:lnTo>
                    <a:pt x="33135" y="1"/>
                  </a:lnTo>
                  <a:cubicBezTo>
                    <a:pt x="28236" y="215"/>
                    <a:pt x="23302" y="446"/>
                    <a:pt x="18207" y="1925"/>
                  </a:cubicBezTo>
                  <a:cubicBezTo>
                    <a:pt x="17209" y="2210"/>
                    <a:pt x="16158" y="2584"/>
                    <a:pt x="15285" y="3332"/>
                  </a:cubicBezTo>
                  <a:cubicBezTo>
                    <a:pt x="14395" y="4098"/>
                    <a:pt x="13789" y="5363"/>
                    <a:pt x="14163" y="6147"/>
                  </a:cubicBezTo>
                  <a:cubicBezTo>
                    <a:pt x="14484" y="6806"/>
                    <a:pt x="15428" y="6948"/>
                    <a:pt x="15677" y="7661"/>
                  </a:cubicBezTo>
                  <a:cubicBezTo>
                    <a:pt x="15980" y="8516"/>
                    <a:pt x="15125" y="9799"/>
                    <a:pt x="14145" y="10422"/>
                  </a:cubicBezTo>
                  <a:cubicBezTo>
                    <a:pt x="13165" y="11028"/>
                    <a:pt x="12114" y="11188"/>
                    <a:pt x="11081" y="11402"/>
                  </a:cubicBezTo>
                  <a:cubicBezTo>
                    <a:pt x="9033" y="11830"/>
                    <a:pt x="6806" y="12649"/>
                    <a:pt x="5113" y="14341"/>
                  </a:cubicBezTo>
                  <a:cubicBezTo>
                    <a:pt x="3403" y="16052"/>
                    <a:pt x="2548" y="18795"/>
                    <a:pt x="3777" y="20024"/>
                  </a:cubicBezTo>
                  <a:cubicBezTo>
                    <a:pt x="4561" y="20826"/>
                    <a:pt x="6164" y="21075"/>
                    <a:pt x="5968" y="22447"/>
                  </a:cubicBezTo>
                  <a:cubicBezTo>
                    <a:pt x="5862" y="22946"/>
                    <a:pt x="5630" y="23427"/>
                    <a:pt x="5327" y="23836"/>
                  </a:cubicBezTo>
                  <a:cubicBezTo>
                    <a:pt x="3973" y="25832"/>
                    <a:pt x="2156" y="27595"/>
                    <a:pt x="1070" y="29697"/>
                  </a:cubicBezTo>
                  <a:cubicBezTo>
                    <a:pt x="1" y="31799"/>
                    <a:pt x="90" y="34489"/>
                    <a:pt x="1978" y="34739"/>
                  </a:cubicBezTo>
                  <a:cubicBezTo>
                    <a:pt x="2070" y="34751"/>
                    <a:pt x="2164" y="34756"/>
                    <a:pt x="2258" y="34756"/>
                  </a:cubicBezTo>
                  <a:cubicBezTo>
                    <a:pt x="3727" y="34756"/>
                    <a:pt x="5405" y="33367"/>
                    <a:pt x="6610" y="31978"/>
                  </a:cubicBezTo>
                  <a:cubicBezTo>
                    <a:pt x="7411" y="31051"/>
                    <a:pt x="8142" y="30071"/>
                    <a:pt x="8783" y="29038"/>
                  </a:cubicBezTo>
                  <a:cubicBezTo>
                    <a:pt x="9104" y="28539"/>
                    <a:pt x="9424" y="28005"/>
                    <a:pt x="9905" y="27667"/>
                  </a:cubicBezTo>
                  <a:cubicBezTo>
                    <a:pt x="10216" y="27450"/>
                    <a:pt x="10528" y="27358"/>
                    <a:pt x="10825" y="27358"/>
                  </a:cubicBezTo>
                  <a:cubicBezTo>
                    <a:pt x="11482" y="27358"/>
                    <a:pt x="12063" y="27809"/>
                    <a:pt x="12382" y="28361"/>
                  </a:cubicBezTo>
                  <a:cubicBezTo>
                    <a:pt x="12845" y="29163"/>
                    <a:pt x="13130" y="30178"/>
                    <a:pt x="14003" y="30481"/>
                  </a:cubicBezTo>
                  <a:cubicBezTo>
                    <a:pt x="14153" y="30529"/>
                    <a:pt x="14316" y="30552"/>
                    <a:pt x="14486" y="30552"/>
                  </a:cubicBezTo>
                  <a:cubicBezTo>
                    <a:pt x="15321" y="30552"/>
                    <a:pt x="16342" y="30004"/>
                    <a:pt x="17067" y="29234"/>
                  </a:cubicBezTo>
                  <a:cubicBezTo>
                    <a:pt x="17940" y="28326"/>
                    <a:pt x="18474" y="27168"/>
                    <a:pt x="18866" y="26045"/>
                  </a:cubicBezTo>
                  <a:cubicBezTo>
                    <a:pt x="19400" y="24513"/>
                    <a:pt x="19703" y="22928"/>
                    <a:pt x="19757" y="21307"/>
                  </a:cubicBezTo>
                  <a:cubicBezTo>
                    <a:pt x="19775" y="20220"/>
                    <a:pt x="19846" y="18813"/>
                    <a:pt x="20897" y="18100"/>
                  </a:cubicBezTo>
                  <a:cubicBezTo>
                    <a:pt x="21250" y="17849"/>
                    <a:pt x="21596" y="17765"/>
                    <a:pt x="21941" y="17765"/>
                  </a:cubicBezTo>
                  <a:cubicBezTo>
                    <a:pt x="22662" y="17765"/>
                    <a:pt x="23377" y="18136"/>
                    <a:pt x="24139" y="18136"/>
                  </a:cubicBezTo>
                  <a:cubicBezTo>
                    <a:pt x="24151" y="18136"/>
                    <a:pt x="24163" y="18136"/>
                    <a:pt x="24175" y="18136"/>
                  </a:cubicBezTo>
                  <a:cubicBezTo>
                    <a:pt x="26010" y="18100"/>
                    <a:pt x="27738" y="15891"/>
                    <a:pt x="28789" y="13985"/>
                  </a:cubicBezTo>
                  <a:cubicBezTo>
                    <a:pt x="31122" y="9656"/>
                    <a:pt x="33135" y="1"/>
                    <a:pt x="33135"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0" name="Google Shape;3520;p10"/>
            <p:cNvSpPr/>
            <p:nvPr/>
          </p:nvSpPr>
          <p:spPr>
            <a:xfrm>
              <a:off x="7827351" y="-591544"/>
              <a:ext cx="1727789" cy="1846845"/>
            </a:xfrm>
            <a:custGeom>
              <a:rect b="b" l="l" r="r" t="t"/>
              <a:pathLst>
                <a:path extrusionOk="0" h="34810" w="32566">
                  <a:moveTo>
                    <a:pt x="30837" y="0"/>
                  </a:moveTo>
                  <a:cubicBezTo>
                    <a:pt x="27203" y="3207"/>
                    <a:pt x="1" y="33634"/>
                    <a:pt x="1" y="33634"/>
                  </a:cubicBezTo>
                  <a:cubicBezTo>
                    <a:pt x="54" y="33812"/>
                    <a:pt x="161" y="33990"/>
                    <a:pt x="268" y="34150"/>
                  </a:cubicBezTo>
                  <a:cubicBezTo>
                    <a:pt x="553" y="34507"/>
                    <a:pt x="945" y="34738"/>
                    <a:pt x="1408" y="34792"/>
                  </a:cubicBezTo>
                  <a:cubicBezTo>
                    <a:pt x="1499" y="34804"/>
                    <a:pt x="1592" y="34809"/>
                    <a:pt x="1685" y="34809"/>
                  </a:cubicBezTo>
                  <a:cubicBezTo>
                    <a:pt x="3140" y="34809"/>
                    <a:pt x="4817" y="33420"/>
                    <a:pt x="6022" y="32031"/>
                  </a:cubicBezTo>
                  <a:cubicBezTo>
                    <a:pt x="6824" y="31104"/>
                    <a:pt x="7554" y="30124"/>
                    <a:pt x="8195" y="29091"/>
                  </a:cubicBezTo>
                  <a:cubicBezTo>
                    <a:pt x="8516" y="28592"/>
                    <a:pt x="8837" y="28058"/>
                    <a:pt x="9318" y="27720"/>
                  </a:cubicBezTo>
                  <a:cubicBezTo>
                    <a:pt x="9628" y="27503"/>
                    <a:pt x="9942" y="27411"/>
                    <a:pt x="10240" y="27411"/>
                  </a:cubicBezTo>
                  <a:cubicBezTo>
                    <a:pt x="10901" y="27411"/>
                    <a:pt x="11487" y="27862"/>
                    <a:pt x="11794" y="28414"/>
                  </a:cubicBezTo>
                  <a:cubicBezTo>
                    <a:pt x="12257" y="29198"/>
                    <a:pt x="12524" y="30231"/>
                    <a:pt x="13433" y="30534"/>
                  </a:cubicBezTo>
                  <a:cubicBezTo>
                    <a:pt x="13583" y="30582"/>
                    <a:pt x="13745" y="30605"/>
                    <a:pt x="13914" y="30605"/>
                  </a:cubicBezTo>
                  <a:cubicBezTo>
                    <a:pt x="14746" y="30605"/>
                    <a:pt x="15754" y="30057"/>
                    <a:pt x="16479" y="29287"/>
                  </a:cubicBezTo>
                  <a:cubicBezTo>
                    <a:pt x="17352" y="28379"/>
                    <a:pt x="17886" y="27221"/>
                    <a:pt x="18278" y="26098"/>
                  </a:cubicBezTo>
                  <a:cubicBezTo>
                    <a:pt x="18813" y="24566"/>
                    <a:pt x="19115" y="22981"/>
                    <a:pt x="19169" y="21360"/>
                  </a:cubicBezTo>
                  <a:cubicBezTo>
                    <a:pt x="19187" y="20273"/>
                    <a:pt x="19258" y="18866"/>
                    <a:pt x="20309" y="18153"/>
                  </a:cubicBezTo>
                  <a:cubicBezTo>
                    <a:pt x="20668" y="17902"/>
                    <a:pt x="21016" y="17818"/>
                    <a:pt x="21361" y="17818"/>
                  </a:cubicBezTo>
                  <a:cubicBezTo>
                    <a:pt x="22082" y="17818"/>
                    <a:pt x="22789" y="18189"/>
                    <a:pt x="23551" y="18189"/>
                  </a:cubicBezTo>
                  <a:cubicBezTo>
                    <a:pt x="23563" y="18189"/>
                    <a:pt x="23575" y="18189"/>
                    <a:pt x="23587" y="18189"/>
                  </a:cubicBezTo>
                  <a:cubicBezTo>
                    <a:pt x="25422" y="18153"/>
                    <a:pt x="27150" y="15944"/>
                    <a:pt x="28201" y="14038"/>
                  </a:cubicBezTo>
                  <a:cubicBezTo>
                    <a:pt x="30552" y="9709"/>
                    <a:pt x="32565" y="54"/>
                    <a:pt x="32565" y="54"/>
                  </a:cubicBezTo>
                  <a:lnTo>
                    <a:pt x="3083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1" name="Google Shape;3521;p10"/>
            <p:cNvSpPr/>
            <p:nvPr/>
          </p:nvSpPr>
          <p:spPr>
            <a:xfrm>
              <a:off x="8950187" y="-532017"/>
              <a:ext cx="499088" cy="30294"/>
            </a:xfrm>
            <a:custGeom>
              <a:rect b="b" l="l" r="r" t="t"/>
              <a:pathLst>
                <a:path extrusionOk="0" h="571" w="9407">
                  <a:moveTo>
                    <a:pt x="107" y="1"/>
                  </a:moveTo>
                  <a:cubicBezTo>
                    <a:pt x="54" y="1"/>
                    <a:pt x="0" y="54"/>
                    <a:pt x="0" y="108"/>
                  </a:cubicBezTo>
                  <a:cubicBezTo>
                    <a:pt x="0" y="179"/>
                    <a:pt x="36" y="214"/>
                    <a:pt x="107" y="232"/>
                  </a:cubicBezTo>
                  <a:cubicBezTo>
                    <a:pt x="1817" y="268"/>
                    <a:pt x="3278" y="339"/>
                    <a:pt x="4685" y="393"/>
                  </a:cubicBezTo>
                  <a:cubicBezTo>
                    <a:pt x="6093" y="464"/>
                    <a:pt x="7536" y="517"/>
                    <a:pt x="9264" y="571"/>
                  </a:cubicBezTo>
                  <a:cubicBezTo>
                    <a:pt x="9406" y="571"/>
                    <a:pt x="9406" y="339"/>
                    <a:pt x="9264" y="339"/>
                  </a:cubicBezTo>
                  <a:cubicBezTo>
                    <a:pt x="7553" y="304"/>
                    <a:pt x="6093" y="232"/>
                    <a:pt x="4685" y="179"/>
                  </a:cubicBezTo>
                  <a:cubicBezTo>
                    <a:pt x="3278" y="108"/>
                    <a:pt x="1817" y="54"/>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2" name="Google Shape;3522;p10"/>
            <p:cNvSpPr/>
            <p:nvPr/>
          </p:nvSpPr>
          <p:spPr>
            <a:xfrm>
              <a:off x="8599553" y="-405377"/>
              <a:ext cx="675815" cy="52047"/>
            </a:xfrm>
            <a:custGeom>
              <a:rect b="b" l="l" r="r" t="t"/>
              <a:pathLst>
                <a:path extrusionOk="0" h="981" w="12738">
                  <a:moveTo>
                    <a:pt x="107" y="1"/>
                  </a:moveTo>
                  <a:cubicBezTo>
                    <a:pt x="53" y="1"/>
                    <a:pt x="0" y="54"/>
                    <a:pt x="0" y="108"/>
                  </a:cubicBezTo>
                  <a:cubicBezTo>
                    <a:pt x="0" y="179"/>
                    <a:pt x="53" y="232"/>
                    <a:pt x="107" y="232"/>
                  </a:cubicBezTo>
                  <a:lnTo>
                    <a:pt x="125" y="232"/>
                  </a:lnTo>
                  <a:cubicBezTo>
                    <a:pt x="1443" y="232"/>
                    <a:pt x="9816" y="749"/>
                    <a:pt x="12613" y="981"/>
                  </a:cubicBezTo>
                  <a:cubicBezTo>
                    <a:pt x="12684" y="981"/>
                    <a:pt x="12737" y="927"/>
                    <a:pt x="12737" y="874"/>
                  </a:cubicBezTo>
                  <a:cubicBezTo>
                    <a:pt x="12737" y="802"/>
                    <a:pt x="12702" y="749"/>
                    <a:pt x="12630" y="749"/>
                  </a:cubicBezTo>
                  <a:cubicBezTo>
                    <a:pt x="9834" y="517"/>
                    <a:pt x="1443" y="1"/>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3" name="Google Shape;3523;p10"/>
            <p:cNvSpPr/>
            <p:nvPr/>
          </p:nvSpPr>
          <p:spPr>
            <a:xfrm>
              <a:off x="8574936" y="-252263"/>
              <a:ext cx="533150" cy="54859"/>
            </a:xfrm>
            <a:custGeom>
              <a:rect b="b" l="l" r="r" t="t"/>
              <a:pathLst>
                <a:path extrusionOk="0" h="1034" w="10049">
                  <a:moveTo>
                    <a:pt x="126" y="1"/>
                  </a:moveTo>
                  <a:cubicBezTo>
                    <a:pt x="72" y="1"/>
                    <a:pt x="19" y="54"/>
                    <a:pt x="1" y="108"/>
                  </a:cubicBezTo>
                  <a:cubicBezTo>
                    <a:pt x="1" y="161"/>
                    <a:pt x="36" y="215"/>
                    <a:pt x="108" y="232"/>
                  </a:cubicBezTo>
                  <a:lnTo>
                    <a:pt x="1105" y="321"/>
                  </a:lnTo>
                  <a:cubicBezTo>
                    <a:pt x="4241" y="624"/>
                    <a:pt x="6717" y="874"/>
                    <a:pt x="9941" y="1034"/>
                  </a:cubicBezTo>
                  <a:cubicBezTo>
                    <a:pt x="9995" y="1034"/>
                    <a:pt x="10048" y="981"/>
                    <a:pt x="10048" y="927"/>
                  </a:cubicBezTo>
                  <a:cubicBezTo>
                    <a:pt x="10048" y="874"/>
                    <a:pt x="10012" y="820"/>
                    <a:pt x="9941" y="820"/>
                  </a:cubicBezTo>
                  <a:cubicBezTo>
                    <a:pt x="6717" y="642"/>
                    <a:pt x="4241" y="410"/>
                    <a:pt x="1123" y="108"/>
                  </a:cubicBezTo>
                  <a:lnTo>
                    <a:pt x="126" y="1"/>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4" name="Google Shape;3524;p10"/>
            <p:cNvSpPr/>
            <p:nvPr/>
          </p:nvSpPr>
          <p:spPr>
            <a:xfrm>
              <a:off x="8535252" y="-32036"/>
              <a:ext cx="382845" cy="26527"/>
            </a:xfrm>
            <a:custGeom>
              <a:rect b="b" l="l" r="r" t="t"/>
              <a:pathLst>
                <a:path extrusionOk="0" h="500" w="7216">
                  <a:moveTo>
                    <a:pt x="161" y="1"/>
                  </a:moveTo>
                  <a:cubicBezTo>
                    <a:pt x="1" y="1"/>
                    <a:pt x="1" y="232"/>
                    <a:pt x="161" y="232"/>
                  </a:cubicBezTo>
                  <a:cubicBezTo>
                    <a:pt x="1550" y="250"/>
                    <a:pt x="2602" y="303"/>
                    <a:pt x="3617" y="357"/>
                  </a:cubicBezTo>
                  <a:cubicBezTo>
                    <a:pt x="4650" y="410"/>
                    <a:pt x="5701" y="464"/>
                    <a:pt x="7109" y="499"/>
                  </a:cubicBezTo>
                  <a:cubicBezTo>
                    <a:pt x="7162" y="481"/>
                    <a:pt x="7215" y="446"/>
                    <a:pt x="7215" y="375"/>
                  </a:cubicBezTo>
                  <a:cubicBezTo>
                    <a:pt x="7215" y="321"/>
                    <a:pt x="7162" y="268"/>
                    <a:pt x="7109" y="268"/>
                  </a:cubicBezTo>
                  <a:cubicBezTo>
                    <a:pt x="5701" y="232"/>
                    <a:pt x="4650" y="179"/>
                    <a:pt x="3635" y="143"/>
                  </a:cubicBezTo>
                  <a:cubicBezTo>
                    <a:pt x="2602" y="90"/>
                    <a:pt x="1550" y="36"/>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5" name="Google Shape;3525;p10"/>
            <p:cNvSpPr/>
            <p:nvPr/>
          </p:nvSpPr>
          <p:spPr>
            <a:xfrm>
              <a:off x="8151565" y="105003"/>
              <a:ext cx="632309" cy="37881"/>
            </a:xfrm>
            <a:custGeom>
              <a:rect b="b" l="l" r="r" t="t"/>
              <a:pathLst>
                <a:path extrusionOk="0" h="714" w="11918">
                  <a:moveTo>
                    <a:pt x="125" y="1"/>
                  </a:moveTo>
                  <a:cubicBezTo>
                    <a:pt x="53" y="1"/>
                    <a:pt x="0" y="54"/>
                    <a:pt x="0" y="107"/>
                  </a:cubicBezTo>
                  <a:cubicBezTo>
                    <a:pt x="0" y="179"/>
                    <a:pt x="53" y="232"/>
                    <a:pt x="107" y="232"/>
                  </a:cubicBezTo>
                  <a:cubicBezTo>
                    <a:pt x="3581" y="428"/>
                    <a:pt x="7963" y="606"/>
                    <a:pt x="11793" y="713"/>
                  </a:cubicBezTo>
                  <a:cubicBezTo>
                    <a:pt x="11847" y="713"/>
                    <a:pt x="11900" y="660"/>
                    <a:pt x="11900" y="606"/>
                  </a:cubicBezTo>
                  <a:cubicBezTo>
                    <a:pt x="11918" y="535"/>
                    <a:pt x="11864" y="482"/>
                    <a:pt x="11793" y="482"/>
                  </a:cubicBezTo>
                  <a:cubicBezTo>
                    <a:pt x="7963" y="393"/>
                    <a:pt x="3599" y="214"/>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6" name="Google Shape;3526;p10"/>
            <p:cNvSpPr/>
            <p:nvPr/>
          </p:nvSpPr>
          <p:spPr>
            <a:xfrm>
              <a:off x="8000307" y="264642"/>
              <a:ext cx="621009" cy="64409"/>
            </a:xfrm>
            <a:custGeom>
              <a:rect b="b" l="l" r="r" t="t"/>
              <a:pathLst>
                <a:path extrusionOk="0" h="1214" w="11705">
                  <a:moveTo>
                    <a:pt x="354" y="1"/>
                  </a:moveTo>
                  <a:cubicBezTo>
                    <a:pt x="279" y="1"/>
                    <a:pt x="209" y="1"/>
                    <a:pt x="143" y="2"/>
                  </a:cubicBezTo>
                  <a:cubicBezTo>
                    <a:pt x="1" y="2"/>
                    <a:pt x="1" y="216"/>
                    <a:pt x="143" y="216"/>
                  </a:cubicBezTo>
                  <a:cubicBezTo>
                    <a:pt x="203" y="215"/>
                    <a:pt x="267" y="215"/>
                    <a:pt x="335" y="215"/>
                  </a:cubicBezTo>
                  <a:cubicBezTo>
                    <a:pt x="1715" y="215"/>
                    <a:pt x="4746" y="398"/>
                    <a:pt x="11384" y="1196"/>
                  </a:cubicBezTo>
                  <a:lnTo>
                    <a:pt x="11527" y="1214"/>
                  </a:lnTo>
                  <a:lnTo>
                    <a:pt x="11544" y="1214"/>
                  </a:lnTo>
                  <a:cubicBezTo>
                    <a:pt x="11687" y="1214"/>
                    <a:pt x="11705" y="1000"/>
                    <a:pt x="11544" y="982"/>
                  </a:cubicBezTo>
                  <a:lnTo>
                    <a:pt x="11402" y="964"/>
                  </a:lnTo>
                  <a:cubicBezTo>
                    <a:pt x="4793" y="170"/>
                    <a:pt x="1744" y="1"/>
                    <a:pt x="354"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7" name="Google Shape;3527;p10"/>
            <p:cNvSpPr/>
            <p:nvPr/>
          </p:nvSpPr>
          <p:spPr>
            <a:xfrm>
              <a:off x="7969112" y="408366"/>
              <a:ext cx="540684" cy="43558"/>
            </a:xfrm>
            <a:custGeom>
              <a:rect b="b" l="l" r="r" t="t"/>
              <a:pathLst>
                <a:path extrusionOk="0" h="821" w="10191">
                  <a:moveTo>
                    <a:pt x="126" y="1"/>
                  </a:moveTo>
                  <a:cubicBezTo>
                    <a:pt x="72" y="1"/>
                    <a:pt x="19" y="54"/>
                    <a:pt x="1" y="108"/>
                  </a:cubicBezTo>
                  <a:cubicBezTo>
                    <a:pt x="1" y="161"/>
                    <a:pt x="54" y="215"/>
                    <a:pt x="108" y="233"/>
                  </a:cubicBezTo>
                  <a:cubicBezTo>
                    <a:pt x="3403" y="482"/>
                    <a:pt x="6735" y="678"/>
                    <a:pt x="10030" y="820"/>
                  </a:cubicBezTo>
                  <a:lnTo>
                    <a:pt x="10048" y="820"/>
                  </a:lnTo>
                  <a:cubicBezTo>
                    <a:pt x="10191" y="820"/>
                    <a:pt x="10191" y="607"/>
                    <a:pt x="10048" y="607"/>
                  </a:cubicBezTo>
                  <a:cubicBezTo>
                    <a:pt x="6753" y="446"/>
                    <a:pt x="3421" y="250"/>
                    <a:pt x="12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8" name="Google Shape;3528;p10"/>
            <p:cNvSpPr/>
            <p:nvPr/>
          </p:nvSpPr>
          <p:spPr>
            <a:xfrm>
              <a:off x="8107105" y="604029"/>
              <a:ext cx="247714" cy="25573"/>
            </a:xfrm>
            <a:custGeom>
              <a:rect b="b" l="l" r="r" t="t"/>
              <a:pathLst>
                <a:path extrusionOk="0" h="482" w="4669">
                  <a:moveTo>
                    <a:pt x="161" y="1"/>
                  </a:moveTo>
                  <a:cubicBezTo>
                    <a:pt x="1" y="1"/>
                    <a:pt x="1" y="214"/>
                    <a:pt x="161" y="214"/>
                  </a:cubicBezTo>
                  <a:cubicBezTo>
                    <a:pt x="1123" y="232"/>
                    <a:pt x="1960" y="303"/>
                    <a:pt x="2762" y="357"/>
                  </a:cubicBezTo>
                  <a:cubicBezTo>
                    <a:pt x="3368" y="410"/>
                    <a:pt x="3938" y="446"/>
                    <a:pt x="4526" y="482"/>
                  </a:cubicBezTo>
                  <a:cubicBezTo>
                    <a:pt x="4668" y="482"/>
                    <a:pt x="4668" y="250"/>
                    <a:pt x="4526" y="250"/>
                  </a:cubicBezTo>
                  <a:cubicBezTo>
                    <a:pt x="3956" y="232"/>
                    <a:pt x="3385" y="179"/>
                    <a:pt x="2780" y="143"/>
                  </a:cubicBezTo>
                  <a:cubicBezTo>
                    <a:pt x="1960" y="72"/>
                    <a:pt x="1123" y="1"/>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29" name="Google Shape;3529;p10"/>
            <p:cNvSpPr/>
            <p:nvPr/>
          </p:nvSpPr>
          <p:spPr>
            <a:xfrm>
              <a:off x="8010706" y="751466"/>
              <a:ext cx="233495" cy="23663"/>
            </a:xfrm>
            <a:custGeom>
              <a:rect b="b" l="l" r="r" t="t"/>
              <a:pathLst>
                <a:path extrusionOk="0" h="446" w="4401">
                  <a:moveTo>
                    <a:pt x="4276" y="1"/>
                  </a:moveTo>
                  <a:cubicBezTo>
                    <a:pt x="3492" y="107"/>
                    <a:pt x="2637" y="125"/>
                    <a:pt x="1818" y="143"/>
                  </a:cubicBezTo>
                  <a:cubicBezTo>
                    <a:pt x="1248" y="161"/>
                    <a:pt x="660" y="179"/>
                    <a:pt x="108" y="214"/>
                  </a:cubicBezTo>
                  <a:cubicBezTo>
                    <a:pt x="54" y="214"/>
                    <a:pt x="1" y="268"/>
                    <a:pt x="1" y="339"/>
                  </a:cubicBezTo>
                  <a:cubicBezTo>
                    <a:pt x="1" y="393"/>
                    <a:pt x="54" y="446"/>
                    <a:pt x="108" y="446"/>
                  </a:cubicBezTo>
                  <a:lnTo>
                    <a:pt x="125" y="446"/>
                  </a:lnTo>
                  <a:cubicBezTo>
                    <a:pt x="678" y="410"/>
                    <a:pt x="1248" y="393"/>
                    <a:pt x="1818" y="375"/>
                  </a:cubicBezTo>
                  <a:cubicBezTo>
                    <a:pt x="2637" y="357"/>
                    <a:pt x="3510" y="321"/>
                    <a:pt x="4294" y="232"/>
                  </a:cubicBezTo>
                  <a:cubicBezTo>
                    <a:pt x="4365" y="214"/>
                    <a:pt x="4401" y="161"/>
                    <a:pt x="4401" y="107"/>
                  </a:cubicBezTo>
                  <a:cubicBezTo>
                    <a:pt x="4383" y="36"/>
                    <a:pt x="4330" y="1"/>
                    <a:pt x="427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0" name="Google Shape;3530;p10"/>
            <p:cNvSpPr/>
            <p:nvPr/>
          </p:nvSpPr>
          <p:spPr>
            <a:xfrm>
              <a:off x="7917172" y="847706"/>
              <a:ext cx="242939" cy="46529"/>
            </a:xfrm>
            <a:custGeom>
              <a:rect b="b" l="l" r="r" t="t"/>
              <a:pathLst>
                <a:path extrusionOk="0" h="877" w="4579">
                  <a:moveTo>
                    <a:pt x="4458" y="0"/>
                  </a:moveTo>
                  <a:cubicBezTo>
                    <a:pt x="4451" y="0"/>
                    <a:pt x="4443" y="1"/>
                    <a:pt x="4436" y="4"/>
                  </a:cubicBezTo>
                  <a:cubicBezTo>
                    <a:pt x="3492" y="200"/>
                    <a:pt x="2548" y="360"/>
                    <a:pt x="1603" y="449"/>
                  </a:cubicBezTo>
                  <a:cubicBezTo>
                    <a:pt x="1069" y="520"/>
                    <a:pt x="588" y="574"/>
                    <a:pt x="143" y="645"/>
                  </a:cubicBezTo>
                  <a:cubicBezTo>
                    <a:pt x="0" y="663"/>
                    <a:pt x="18" y="877"/>
                    <a:pt x="160" y="877"/>
                  </a:cubicBezTo>
                  <a:lnTo>
                    <a:pt x="178" y="859"/>
                  </a:lnTo>
                  <a:cubicBezTo>
                    <a:pt x="624" y="805"/>
                    <a:pt x="1105" y="734"/>
                    <a:pt x="1621" y="681"/>
                  </a:cubicBezTo>
                  <a:cubicBezTo>
                    <a:pt x="2619" y="556"/>
                    <a:pt x="3652" y="413"/>
                    <a:pt x="4489" y="235"/>
                  </a:cubicBezTo>
                  <a:cubicBezTo>
                    <a:pt x="4543" y="217"/>
                    <a:pt x="4578" y="146"/>
                    <a:pt x="4561" y="93"/>
                  </a:cubicBezTo>
                  <a:cubicBezTo>
                    <a:pt x="4561" y="46"/>
                    <a:pt x="4507" y="0"/>
                    <a:pt x="445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1" name="Google Shape;3531;p10"/>
            <p:cNvSpPr/>
            <p:nvPr/>
          </p:nvSpPr>
          <p:spPr>
            <a:xfrm>
              <a:off x="9412766" y="-492810"/>
              <a:ext cx="46901" cy="281245"/>
            </a:xfrm>
            <a:custGeom>
              <a:rect b="b" l="l" r="r" t="t"/>
              <a:pathLst>
                <a:path extrusionOk="0" h="5301" w="884">
                  <a:moveTo>
                    <a:pt x="123" y="1"/>
                  </a:moveTo>
                  <a:cubicBezTo>
                    <a:pt x="62" y="1"/>
                    <a:pt x="1" y="41"/>
                    <a:pt x="10" y="117"/>
                  </a:cubicBezTo>
                  <a:cubicBezTo>
                    <a:pt x="188" y="1827"/>
                    <a:pt x="260" y="2255"/>
                    <a:pt x="331" y="2664"/>
                  </a:cubicBezTo>
                  <a:cubicBezTo>
                    <a:pt x="402" y="3074"/>
                    <a:pt x="473" y="3502"/>
                    <a:pt x="651" y="5194"/>
                  </a:cubicBezTo>
                  <a:cubicBezTo>
                    <a:pt x="651" y="5247"/>
                    <a:pt x="705" y="5301"/>
                    <a:pt x="758" y="5301"/>
                  </a:cubicBezTo>
                  <a:lnTo>
                    <a:pt x="776" y="5301"/>
                  </a:lnTo>
                  <a:cubicBezTo>
                    <a:pt x="830" y="5283"/>
                    <a:pt x="883" y="5230"/>
                    <a:pt x="865" y="5176"/>
                  </a:cubicBezTo>
                  <a:cubicBezTo>
                    <a:pt x="687" y="3466"/>
                    <a:pt x="616" y="3038"/>
                    <a:pt x="545" y="2629"/>
                  </a:cubicBezTo>
                  <a:cubicBezTo>
                    <a:pt x="491" y="2219"/>
                    <a:pt x="420" y="1809"/>
                    <a:pt x="242" y="99"/>
                  </a:cubicBezTo>
                  <a:cubicBezTo>
                    <a:pt x="233" y="32"/>
                    <a:pt x="178" y="1"/>
                    <a:pt x="12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2" name="Google Shape;3532;p10"/>
            <p:cNvSpPr/>
            <p:nvPr/>
          </p:nvSpPr>
          <p:spPr>
            <a:xfrm>
              <a:off x="9276258" y="-381928"/>
              <a:ext cx="78468" cy="476593"/>
            </a:xfrm>
            <a:custGeom>
              <a:rect b="b" l="l" r="r" t="t"/>
              <a:pathLst>
                <a:path extrusionOk="0" h="8983" w="1479">
                  <a:moveTo>
                    <a:pt x="128" y="1"/>
                  </a:moveTo>
                  <a:cubicBezTo>
                    <a:pt x="121" y="1"/>
                    <a:pt x="114" y="2"/>
                    <a:pt x="107" y="4"/>
                  </a:cubicBezTo>
                  <a:cubicBezTo>
                    <a:pt x="36" y="22"/>
                    <a:pt x="0" y="75"/>
                    <a:pt x="18" y="129"/>
                  </a:cubicBezTo>
                  <a:cubicBezTo>
                    <a:pt x="463" y="2926"/>
                    <a:pt x="1158" y="7629"/>
                    <a:pt x="1247" y="8876"/>
                  </a:cubicBezTo>
                  <a:cubicBezTo>
                    <a:pt x="1247" y="8929"/>
                    <a:pt x="1301" y="8983"/>
                    <a:pt x="1354" y="8983"/>
                  </a:cubicBezTo>
                  <a:lnTo>
                    <a:pt x="1372" y="8983"/>
                  </a:lnTo>
                  <a:cubicBezTo>
                    <a:pt x="1425" y="8983"/>
                    <a:pt x="1479" y="8929"/>
                    <a:pt x="1479" y="8858"/>
                  </a:cubicBezTo>
                  <a:cubicBezTo>
                    <a:pt x="1372" y="7611"/>
                    <a:pt x="677" y="2890"/>
                    <a:pt x="232" y="93"/>
                  </a:cubicBezTo>
                  <a:cubicBezTo>
                    <a:pt x="216" y="47"/>
                    <a:pt x="174"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3" name="Google Shape;3533;p10"/>
            <p:cNvSpPr/>
            <p:nvPr/>
          </p:nvSpPr>
          <p:spPr>
            <a:xfrm>
              <a:off x="9123144" y="-242820"/>
              <a:ext cx="95499" cy="541638"/>
            </a:xfrm>
            <a:custGeom>
              <a:rect b="b" l="l" r="r" t="t"/>
              <a:pathLst>
                <a:path extrusionOk="0" h="10209" w="1800">
                  <a:moveTo>
                    <a:pt x="107" y="1"/>
                  </a:moveTo>
                  <a:cubicBezTo>
                    <a:pt x="36" y="1"/>
                    <a:pt x="0" y="72"/>
                    <a:pt x="0" y="126"/>
                  </a:cubicBezTo>
                  <a:cubicBezTo>
                    <a:pt x="446" y="3599"/>
                    <a:pt x="926" y="6468"/>
                    <a:pt x="1568" y="10102"/>
                  </a:cubicBezTo>
                  <a:cubicBezTo>
                    <a:pt x="1568" y="10155"/>
                    <a:pt x="1621" y="10209"/>
                    <a:pt x="1675" y="10209"/>
                  </a:cubicBezTo>
                  <a:lnTo>
                    <a:pt x="1693" y="10209"/>
                  </a:lnTo>
                  <a:cubicBezTo>
                    <a:pt x="1764" y="10191"/>
                    <a:pt x="1799" y="10137"/>
                    <a:pt x="1782" y="10066"/>
                  </a:cubicBezTo>
                  <a:cubicBezTo>
                    <a:pt x="1158" y="6432"/>
                    <a:pt x="677" y="3582"/>
                    <a:pt x="232" y="90"/>
                  </a:cubicBezTo>
                  <a:cubicBezTo>
                    <a:pt x="214" y="37"/>
                    <a:pt x="160" y="1"/>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4" name="Google Shape;3534;p10"/>
            <p:cNvSpPr/>
            <p:nvPr/>
          </p:nvSpPr>
          <p:spPr>
            <a:xfrm>
              <a:off x="8941646" y="-49968"/>
              <a:ext cx="59634" cy="405499"/>
            </a:xfrm>
            <a:custGeom>
              <a:rect b="b" l="l" r="r" t="t"/>
              <a:pathLst>
                <a:path extrusionOk="0" h="7643" w="1124">
                  <a:moveTo>
                    <a:pt x="108" y="0"/>
                  </a:moveTo>
                  <a:cubicBezTo>
                    <a:pt x="36" y="0"/>
                    <a:pt x="1" y="53"/>
                    <a:pt x="1" y="125"/>
                  </a:cubicBezTo>
                  <a:cubicBezTo>
                    <a:pt x="143" y="1514"/>
                    <a:pt x="286" y="2690"/>
                    <a:pt x="446" y="3830"/>
                  </a:cubicBezTo>
                  <a:cubicBezTo>
                    <a:pt x="606" y="4970"/>
                    <a:pt x="767" y="6164"/>
                    <a:pt x="892" y="7553"/>
                  </a:cubicBezTo>
                  <a:cubicBezTo>
                    <a:pt x="892" y="7607"/>
                    <a:pt x="945" y="7642"/>
                    <a:pt x="998" y="7642"/>
                  </a:cubicBezTo>
                  <a:lnTo>
                    <a:pt x="1016" y="7642"/>
                  </a:lnTo>
                  <a:cubicBezTo>
                    <a:pt x="1070" y="7642"/>
                    <a:pt x="1123" y="7589"/>
                    <a:pt x="1123" y="7518"/>
                  </a:cubicBezTo>
                  <a:cubicBezTo>
                    <a:pt x="981" y="6128"/>
                    <a:pt x="838" y="4952"/>
                    <a:pt x="678" y="3812"/>
                  </a:cubicBezTo>
                  <a:cubicBezTo>
                    <a:pt x="517" y="2672"/>
                    <a:pt x="357" y="1479"/>
                    <a:pt x="232" y="107"/>
                  </a:cubicBezTo>
                  <a:cubicBezTo>
                    <a:pt x="215" y="36"/>
                    <a:pt x="161" y="0"/>
                    <a:pt x="10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5" name="Google Shape;3535;p10"/>
            <p:cNvSpPr/>
            <p:nvPr/>
          </p:nvSpPr>
          <p:spPr>
            <a:xfrm>
              <a:off x="8799885" y="99326"/>
              <a:ext cx="55814" cy="363002"/>
            </a:xfrm>
            <a:custGeom>
              <a:rect b="b" l="l" r="r" t="t"/>
              <a:pathLst>
                <a:path extrusionOk="0" h="6842" w="1052">
                  <a:moveTo>
                    <a:pt x="108" y="1"/>
                  </a:moveTo>
                  <a:cubicBezTo>
                    <a:pt x="54" y="1"/>
                    <a:pt x="1" y="54"/>
                    <a:pt x="18" y="125"/>
                  </a:cubicBezTo>
                  <a:cubicBezTo>
                    <a:pt x="143" y="1355"/>
                    <a:pt x="339" y="2904"/>
                    <a:pt x="535" y="4383"/>
                  </a:cubicBezTo>
                  <a:cubicBezTo>
                    <a:pt x="624" y="5202"/>
                    <a:pt x="731" y="6004"/>
                    <a:pt x="820" y="6735"/>
                  </a:cubicBezTo>
                  <a:cubicBezTo>
                    <a:pt x="838" y="6806"/>
                    <a:pt x="874" y="6841"/>
                    <a:pt x="945" y="6841"/>
                  </a:cubicBezTo>
                  <a:cubicBezTo>
                    <a:pt x="1016" y="6824"/>
                    <a:pt x="1052" y="6770"/>
                    <a:pt x="1052" y="6717"/>
                  </a:cubicBezTo>
                  <a:cubicBezTo>
                    <a:pt x="963" y="5969"/>
                    <a:pt x="856" y="5167"/>
                    <a:pt x="749" y="4365"/>
                  </a:cubicBezTo>
                  <a:cubicBezTo>
                    <a:pt x="553" y="2869"/>
                    <a:pt x="357" y="1337"/>
                    <a:pt x="232" y="108"/>
                  </a:cubicBezTo>
                  <a:cubicBezTo>
                    <a:pt x="232" y="36"/>
                    <a:pt x="179" y="1"/>
                    <a:pt x="10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6" name="Google Shape;3536;p10"/>
            <p:cNvSpPr/>
            <p:nvPr/>
          </p:nvSpPr>
          <p:spPr>
            <a:xfrm>
              <a:off x="8636373" y="289047"/>
              <a:ext cx="102131" cy="619364"/>
            </a:xfrm>
            <a:custGeom>
              <a:rect b="b" l="l" r="r" t="t"/>
              <a:pathLst>
                <a:path extrusionOk="0" h="11674" w="1925">
                  <a:moveTo>
                    <a:pt x="135" y="1"/>
                  </a:moveTo>
                  <a:cubicBezTo>
                    <a:pt x="126" y="1"/>
                    <a:pt x="117" y="2"/>
                    <a:pt x="108" y="5"/>
                  </a:cubicBezTo>
                  <a:cubicBezTo>
                    <a:pt x="36" y="5"/>
                    <a:pt x="1" y="77"/>
                    <a:pt x="19" y="130"/>
                  </a:cubicBezTo>
                  <a:cubicBezTo>
                    <a:pt x="304" y="1609"/>
                    <a:pt x="1533" y="8681"/>
                    <a:pt x="1693" y="11567"/>
                  </a:cubicBezTo>
                  <a:cubicBezTo>
                    <a:pt x="1711" y="11620"/>
                    <a:pt x="1747" y="11674"/>
                    <a:pt x="1818" y="11674"/>
                  </a:cubicBezTo>
                  <a:cubicBezTo>
                    <a:pt x="1871" y="11674"/>
                    <a:pt x="1925" y="11620"/>
                    <a:pt x="1925" y="11549"/>
                  </a:cubicBezTo>
                  <a:cubicBezTo>
                    <a:pt x="1747" y="8645"/>
                    <a:pt x="517" y="1573"/>
                    <a:pt x="232" y="94"/>
                  </a:cubicBezTo>
                  <a:cubicBezTo>
                    <a:pt x="218" y="35"/>
                    <a:pt x="178" y="1"/>
                    <a:pt x="13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7" name="Google Shape;3537;p10"/>
            <p:cNvSpPr/>
            <p:nvPr/>
          </p:nvSpPr>
          <p:spPr>
            <a:xfrm>
              <a:off x="8519601" y="422160"/>
              <a:ext cx="92263" cy="599681"/>
            </a:xfrm>
            <a:custGeom>
              <a:rect b="b" l="l" r="r" t="t"/>
              <a:pathLst>
                <a:path extrusionOk="0" h="11303" w="1739">
                  <a:moveTo>
                    <a:pt x="118" y="1"/>
                  </a:moveTo>
                  <a:cubicBezTo>
                    <a:pt x="60" y="1"/>
                    <a:pt x="1" y="46"/>
                    <a:pt x="11" y="133"/>
                  </a:cubicBezTo>
                  <a:cubicBezTo>
                    <a:pt x="403" y="3429"/>
                    <a:pt x="1026" y="7989"/>
                    <a:pt x="1525" y="11213"/>
                  </a:cubicBezTo>
                  <a:cubicBezTo>
                    <a:pt x="1525" y="11267"/>
                    <a:pt x="1578" y="11302"/>
                    <a:pt x="1632" y="11302"/>
                  </a:cubicBezTo>
                  <a:lnTo>
                    <a:pt x="1650" y="11302"/>
                  </a:lnTo>
                  <a:cubicBezTo>
                    <a:pt x="1703" y="11285"/>
                    <a:pt x="1739" y="11231"/>
                    <a:pt x="1739" y="11178"/>
                  </a:cubicBezTo>
                  <a:cubicBezTo>
                    <a:pt x="1240" y="7953"/>
                    <a:pt x="634" y="3411"/>
                    <a:pt x="224" y="97"/>
                  </a:cubicBezTo>
                  <a:cubicBezTo>
                    <a:pt x="216" y="32"/>
                    <a:pt x="167" y="1"/>
                    <a:pt x="11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8" name="Google Shape;3538;p10"/>
            <p:cNvSpPr/>
            <p:nvPr/>
          </p:nvSpPr>
          <p:spPr>
            <a:xfrm>
              <a:off x="8355186" y="605992"/>
              <a:ext cx="50668" cy="263683"/>
            </a:xfrm>
            <a:custGeom>
              <a:rect b="b" l="l" r="r" t="t"/>
              <a:pathLst>
                <a:path extrusionOk="0" h="4970" w="955">
                  <a:moveTo>
                    <a:pt x="128" y="1"/>
                  </a:moveTo>
                  <a:cubicBezTo>
                    <a:pt x="64" y="1"/>
                    <a:pt x="0" y="46"/>
                    <a:pt x="10" y="124"/>
                  </a:cubicBezTo>
                  <a:cubicBezTo>
                    <a:pt x="81" y="730"/>
                    <a:pt x="188" y="1389"/>
                    <a:pt x="313" y="2083"/>
                  </a:cubicBezTo>
                  <a:cubicBezTo>
                    <a:pt x="473" y="2992"/>
                    <a:pt x="651" y="3936"/>
                    <a:pt x="723" y="4880"/>
                  </a:cubicBezTo>
                  <a:cubicBezTo>
                    <a:pt x="723" y="4934"/>
                    <a:pt x="776" y="4969"/>
                    <a:pt x="829" y="4969"/>
                  </a:cubicBezTo>
                  <a:lnTo>
                    <a:pt x="847" y="4969"/>
                  </a:lnTo>
                  <a:cubicBezTo>
                    <a:pt x="901" y="4969"/>
                    <a:pt x="954" y="4916"/>
                    <a:pt x="954" y="4845"/>
                  </a:cubicBezTo>
                  <a:cubicBezTo>
                    <a:pt x="865" y="3901"/>
                    <a:pt x="705" y="2956"/>
                    <a:pt x="544" y="2048"/>
                  </a:cubicBezTo>
                  <a:cubicBezTo>
                    <a:pt x="420" y="1353"/>
                    <a:pt x="295" y="694"/>
                    <a:pt x="242" y="106"/>
                  </a:cubicBezTo>
                  <a:cubicBezTo>
                    <a:pt x="233" y="33"/>
                    <a:pt x="181"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39" name="Google Shape;3539;p10"/>
            <p:cNvSpPr/>
            <p:nvPr/>
          </p:nvSpPr>
          <p:spPr>
            <a:xfrm>
              <a:off x="8230933" y="757143"/>
              <a:ext cx="17986" cy="212697"/>
            </a:xfrm>
            <a:custGeom>
              <a:rect b="b" l="l" r="r" t="t"/>
              <a:pathLst>
                <a:path extrusionOk="0" h="4009" w="339">
                  <a:moveTo>
                    <a:pt x="143" y="0"/>
                  </a:moveTo>
                  <a:cubicBezTo>
                    <a:pt x="72" y="0"/>
                    <a:pt x="18" y="54"/>
                    <a:pt x="18" y="107"/>
                  </a:cubicBezTo>
                  <a:cubicBezTo>
                    <a:pt x="0" y="856"/>
                    <a:pt x="0" y="1604"/>
                    <a:pt x="54" y="2334"/>
                  </a:cubicBezTo>
                  <a:cubicBezTo>
                    <a:pt x="90" y="2833"/>
                    <a:pt x="107" y="3350"/>
                    <a:pt x="107" y="3902"/>
                  </a:cubicBezTo>
                  <a:cubicBezTo>
                    <a:pt x="107" y="3955"/>
                    <a:pt x="161" y="4009"/>
                    <a:pt x="232" y="4009"/>
                  </a:cubicBezTo>
                  <a:cubicBezTo>
                    <a:pt x="285" y="4009"/>
                    <a:pt x="339" y="3955"/>
                    <a:pt x="339" y="3902"/>
                  </a:cubicBezTo>
                  <a:cubicBezTo>
                    <a:pt x="339" y="3332"/>
                    <a:pt x="303" y="2815"/>
                    <a:pt x="285" y="2316"/>
                  </a:cubicBezTo>
                  <a:cubicBezTo>
                    <a:pt x="232" y="1586"/>
                    <a:pt x="214" y="856"/>
                    <a:pt x="250" y="125"/>
                  </a:cubicBezTo>
                  <a:cubicBezTo>
                    <a:pt x="250" y="54"/>
                    <a:pt x="196" y="18"/>
                    <a:pt x="1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0" name="Google Shape;3540;p10"/>
            <p:cNvSpPr/>
            <p:nvPr/>
          </p:nvSpPr>
          <p:spPr>
            <a:xfrm>
              <a:off x="7829261" y="917844"/>
              <a:ext cx="277531" cy="274135"/>
            </a:xfrm>
            <a:custGeom>
              <a:rect b="b" l="l" r="r" t="t"/>
              <a:pathLst>
                <a:path extrusionOk="0" h="5167" w="5231">
                  <a:moveTo>
                    <a:pt x="5068" y="0"/>
                  </a:moveTo>
                  <a:cubicBezTo>
                    <a:pt x="5041" y="0"/>
                    <a:pt x="5013" y="11"/>
                    <a:pt x="4988" y="36"/>
                  </a:cubicBezTo>
                  <a:cubicBezTo>
                    <a:pt x="4258" y="784"/>
                    <a:pt x="3367" y="1657"/>
                    <a:pt x="2530" y="2494"/>
                  </a:cubicBezTo>
                  <a:cubicBezTo>
                    <a:pt x="1675" y="3349"/>
                    <a:pt x="784" y="4222"/>
                    <a:pt x="36" y="4970"/>
                  </a:cubicBezTo>
                  <a:cubicBezTo>
                    <a:pt x="0" y="5024"/>
                    <a:pt x="0" y="5095"/>
                    <a:pt x="36" y="5130"/>
                  </a:cubicBezTo>
                  <a:cubicBezTo>
                    <a:pt x="72" y="5148"/>
                    <a:pt x="89" y="5166"/>
                    <a:pt x="125" y="5166"/>
                  </a:cubicBezTo>
                  <a:cubicBezTo>
                    <a:pt x="143" y="5166"/>
                    <a:pt x="179" y="5148"/>
                    <a:pt x="196" y="5130"/>
                  </a:cubicBezTo>
                  <a:cubicBezTo>
                    <a:pt x="945" y="4382"/>
                    <a:pt x="1835" y="3509"/>
                    <a:pt x="2673" y="2654"/>
                  </a:cubicBezTo>
                  <a:cubicBezTo>
                    <a:pt x="3528" y="1817"/>
                    <a:pt x="4401" y="944"/>
                    <a:pt x="5149" y="196"/>
                  </a:cubicBezTo>
                  <a:cubicBezTo>
                    <a:pt x="5231" y="114"/>
                    <a:pt x="5155" y="0"/>
                    <a:pt x="506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1" name="Google Shape;3541;p10"/>
            <p:cNvSpPr/>
            <p:nvPr/>
          </p:nvSpPr>
          <p:spPr>
            <a:xfrm>
              <a:off x="8012616" y="901821"/>
              <a:ext cx="109877" cy="314722"/>
            </a:xfrm>
            <a:custGeom>
              <a:rect b="b" l="l" r="r" t="t"/>
              <a:pathLst>
                <a:path extrusionOk="0" h="5932" w="2071">
                  <a:moveTo>
                    <a:pt x="1948" y="0"/>
                  </a:moveTo>
                  <a:cubicBezTo>
                    <a:pt x="1907" y="0"/>
                    <a:pt x="1863" y="22"/>
                    <a:pt x="1835" y="70"/>
                  </a:cubicBezTo>
                  <a:cubicBezTo>
                    <a:pt x="1425" y="1264"/>
                    <a:pt x="642" y="3598"/>
                    <a:pt x="18" y="5789"/>
                  </a:cubicBezTo>
                  <a:cubicBezTo>
                    <a:pt x="0" y="5842"/>
                    <a:pt x="18" y="5913"/>
                    <a:pt x="89" y="5931"/>
                  </a:cubicBezTo>
                  <a:lnTo>
                    <a:pt x="125" y="5931"/>
                  </a:lnTo>
                  <a:cubicBezTo>
                    <a:pt x="161" y="5931"/>
                    <a:pt x="214" y="5896"/>
                    <a:pt x="232" y="5860"/>
                  </a:cubicBezTo>
                  <a:cubicBezTo>
                    <a:pt x="855" y="3669"/>
                    <a:pt x="1639" y="1335"/>
                    <a:pt x="2049" y="142"/>
                  </a:cubicBezTo>
                  <a:cubicBezTo>
                    <a:pt x="2071" y="54"/>
                    <a:pt x="2012" y="0"/>
                    <a:pt x="194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2" name="Google Shape;3542;p10"/>
            <p:cNvSpPr/>
            <p:nvPr/>
          </p:nvSpPr>
          <p:spPr>
            <a:xfrm>
              <a:off x="8145888" y="852375"/>
              <a:ext cx="24618" cy="243151"/>
            </a:xfrm>
            <a:custGeom>
              <a:rect b="b" l="l" r="r" t="t"/>
              <a:pathLst>
                <a:path extrusionOk="0" h="4583" w="464">
                  <a:moveTo>
                    <a:pt x="142" y="0"/>
                  </a:moveTo>
                  <a:cubicBezTo>
                    <a:pt x="131" y="0"/>
                    <a:pt x="119" y="2"/>
                    <a:pt x="107" y="5"/>
                  </a:cubicBezTo>
                  <a:cubicBezTo>
                    <a:pt x="54" y="5"/>
                    <a:pt x="0" y="76"/>
                    <a:pt x="18" y="129"/>
                  </a:cubicBezTo>
                  <a:cubicBezTo>
                    <a:pt x="232" y="1109"/>
                    <a:pt x="160" y="2998"/>
                    <a:pt x="0" y="4458"/>
                  </a:cubicBezTo>
                  <a:cubicBezTo>
                    <a:pt x="0" y="4512"/>
                    <a:pt x="36" y="4565"/>
                    <a:pt x="107" y="4583"/>
                  </a:cubicBezTo>
                  <a:cubicBezTo>
                    <a:pt x="178" y="4583"/>
                    <a:pt x="214" y="4530"/>
                    <a:pt x="232" y="4476"/>
                  </a:cubicBezTo>
                  <a:cubicBezTo>
                    <a:pt x="374" y="3122"/>
                    <a:pt x="463" y="1145"/>
                    <a:pt x="250" y="94"/>
                  </a:cubicBezTo>
                  <a:cubicBezTo>
                    <a:pt x="235" y="35"/>
                    <a:pt x="196" y="0"/>
                    <a:pt x="14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3" name="Google Shape;3543;p10"/>
            <p:cNvSpPr/>
            <p:nvPr/>
          </p:nvSpPr>
          <p:spPr>
            <a:xfrm>
              <a:off x="8081586" y="-725506"/>
              <a:ext cx="1644864" cy="1663274"/>
            </a:xfrm>
            <a:custGeom>
              <a:rect b="b" l="l" r="r" t="t"/>
              <a:pathLst>
                <a:path extrusionOk="0" h="31350" w="31003">
                  <a:moveTo>
                    <a:pt x="30730" y="1"/>
                  </a:moveTo>
                  <a:cubicBezTo>
                    <a:pt x="30696" y="1"/>
                    <a:pt x="30660" y="10"/>
                    <a:pt x="30624" y="31"/>
                  </a:cubicBezTo>
                  <a:cubicBezTo>
                    <a:pt x="30570" y="67"/>
                    <a:pt x="23854" y="4770"/>
                    <a:pt x="18243" y="10506"/>
                  </a:cubicBezTo>
                  <a:cubicBezTo>
                    <a:pt x="11242" y="17650"/>
                    <a:pt x="215" y="30904"/>
                    <a:pt x="108" y="31028"/>
                  </a:cubicBezTo>
                  <a:cubicBezTo>
                    <a:pt x="1" y="31153"/>
                    <a:pt x="90" y="31349"/>
                    <a:pt x="268" y="31349"/>
                  </a:cubicBezTo>
                  <a:cubicBezTo>
                    <a:pt x="321" y="31349"/>
                    <a:pt x="375" y="31331"/>
                    <a:pt x="411" y="31278"/>
                  </a:cubicBezTo>
                  <a:cubicBezTo>
                    <a:pt x="517" y="31153"/>
                    <a:pt x="11527" y="17899"/>
                    <a:pt x="18510" y="10773"/>
                  </a:cubicBezTo>
                  <a:cubicBezTo>
                    <a:pt x="24104" y="5073"/>
                    <a:pt x="30784" y="388"/>
                    <a:pt x="30855" y="352"/>
                  </a:cubicBezTo>
                  <a:cubicBezTo>
                    <a:pt x="31003" y="219"/>
                    <a:pt x="30894" y="1"/>
                    <a:pt x="307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4" name="Google Shape;3544;p10"/>
            <p:cNvSpPr/>
            <p:nvPr/>
          </p:nvSpPr>
          <p:spPr>
            <a:xfrm>
              <a:off x="9459612" y="-767471"/>
              <a:ext cx="322309" cy="247820"/>
            </a:xfrm>
            <a:custGeom>
              <a:rect b="b" l="l" r="r" t="t"/>
              <a:pathLst>
                <a:path extrusionOk="0" h="4671" w="6075">
                  <a:moveTo>
                    <a:pt x="5719" y="1"/>
                  </a:moveTo>
                  <a:cubicBezTo>
                    <a:pt x="5225" y="1"/>
                    <a:pt x="0" y="4670"/>
                    <a:pt x="0" y="4670"/>
                  </a:cubicBezTo>
                  <a:lnTo>
                    <a:pt x="6039" y="430"/>
                  </a:lnTo>
                  <a:cubicBezTo>
                    <a:pt x="6075" y="235"/>
                    <a:pt x="5950" y="39"/>
                    <a:pt x="5736" y="3"/>
                  </a:cubicBezTo>
                  <a:cubicBezTo>
                    <a:pt x="5731" y="1"/>
                    <a:pt x="5726" y="1"/>
                    <a:pt x="57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5" name="Google Shape;3545;p10"/>
            <p:cNvSpPr/>
            <p:nvPr/>
          </p:nvSpPr>
          <p:spPr>
            <a:xfrm>
              <a:off x="9171317" y="-743703"/>
              <a:ext cx="633318" cy="994357"/>
            </a:xfrm>
            <a:custGeom>
              <a:rect b="b" l="l" r="r" t="t"/>
              <a:pathLst>
                <a:path extrusionOk="0" h="18742" w="11937">
                  <a:moveTo>
                    <a:pt x="8801" y="0"/>
                  </a:moveTo>
                  <a:lnTo>
                    <a:pt x="8231" y="18"/>
                  </a:lnTo>
                  <a:cubicBezTo>
                    <a:pt x="7839" y="2423"/>
                    <a:pt x="5755" y="3492"/>
                    <a:pt x="5755" y="3492"/>
                  </a:cubicBezTo>
                  <a:cubicBezTo>
                    <a:pt x="1533" y="5184"/>
                    <a:pt x="1070" y="6912"/>
                    <a:pt x="1016" y="7803"/>
                  </a:cubicBezTo>
                  <a:cubicBezTo>
                    <a:pt x="927" y="9086"/>
                    <a:pt x="2459" y="9175"/>
                    <a:pt x="2459" y="9175"/>
                  </a:cubicBezTo>
                  <a:cubicBezTo>
                    <a:pt x="268" y="11134"/>
                    <a:pt x="1" y="12559"/>
                    <a:pt x="464" y="13272"/>
                  </a:cubicBezTo>
                  <a:cubicBezTo>
                    <a:pt x="856" y="13878"/>
                    <a:pt x="1497" y="14287"/>
                    <a:pt x="2210" y="14412"/>
                  </a:cubicBezTo>
                  <a:cubicBezTo>
                    <a:pt x="1368" y="15415"/>
                    <a:pt x="1629" y="18741"/>
                    <a:pt x="3327" y="18741"/>
                  </a:cubicBezTo>
                  <a:cubicBezTo>
                    <a:pt x="3498" y="18741"/>
                    <a:pt x="3683" y="18708"/>
                    <a:pt x="3884" y="18634"/>
                  </a:cubicBezTo>
                  <a:cubicBezTo>
                    <a:pt x="6093" y="17832"/>
                    <a:pt x="6164" y="14572"/>
                    <a:pt x="6164" y="14572"/>
                  </a:cubicBezTo>
                  <a:cubicBezTo>
                    <a:pt x="6262" y="14578"/>
                    <a:pt x="6357" y="14580"/>
                    <a:pt x="6450" y="14580"/>
                  </a:cubicBezTo>
                  <a:cubicBezTo>
                    <a:pt x="7653" y="14580"/>
                    <a:pt x="8502" y="14140"/>
                    <a:pt x="8783" y="12934"/>
                  </a:cubicBezTo>
                  <a:cubicBezTo>
                    <a:pt x="9318" y="10707"/>
                    <a:pt x="8498" y="9567"/>
                    <a:pt x="8498" y="9424"/>
                  </a:cubicBezTo>
                  <a:cubicBezTo>
                    <a:pt x="11936" y="8035"/>
                    <a:pt x="9496" y="5149"/>
                    <a:pt x="8854" y="3260"/>
                  </a:cubicBezTo>
                  <a:cubicBezTo>
                    <a:pt x="8213" y="1354"/>
                    <a:pt x="8801" y="0"/>
                    <a:pt x="880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6" name="Google Shape;3546;p10"/>
            <p:cNvSpPr/>
            <p:nvPr/>
          </p:nvSpPr>
          <p:spPr>
            <a:xfrm>
              <a:off x="9377379" y="-752033"/>
              <a:ext cx="254293" cy="819328"/>
            </a:xfrm>
            <a:custGeom>
              <a:rect b="b" l="l" r="r" t="t"/>
              <a:pathLst>
                <a:path extrusionOk="0" h="15443" w="4793">
                  <a:moveTo>
                    <a:pt x="4659" y="0"/>
                  </a:moveTo>
                  <a:cubicBezTo>
                    <a:pt x="4621" y="0"/>
                    <a:pt x="4586" y="30"/>
                    <a:pt x="4561" y="68"/>
                  </a:cubicBezTo>
                  <a:cubicBezTo>
                    <a:pt x="4543" y="157"/>
                    <a:pt x="1924" y="7889"/>
                    <a:pt x="18" y="15317"/>
                  </a:cubicBezTo>
                  <a:cubicBezTo>
                    <a:pt x="0" y="15371"/>
                    <a:pt x="36" y="15424"/>
                    <a:pt x="107" y="15442"/>
                  </a:cubicBezTo>
                  <a:lnTo>
                    <a:pt x="125" y="15442"/>
                  </a:lnTo>
                  <a:cubicBezTo>
                    <a:pt x="178" y="15442"/>
                    <a:pt x="214" y="15406"/>
                    <a:pt x="232" y="15371"/>
                  </a:cubicBezTo>
                  <a:cubicBezTo>
                    <a:pt x="2138" y="7942"/>
                    <a:pt x="4739" y="211"/>
                    <a:pt x="4774" y="139"/>
                  </a:cubicBezTo>
                  <a:cubicBezTo>
                    <a:pt x="4792" y="86"/>
                    <a:pt x="4757" y="33"/>
                    <a:pt x="4703" y="15"/>
                  </a:cubicBezTo>
                  <a:cubicBezTo>
                    <a:pt x="4688" y="5"/>
                    <a:pt x="4673" y="0"/>
                    <a:pt x="465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7" name="Google Shape;3547;p10"/>
            <p:cNvSpPr/>
            <p:nvPr/>
          </p:nvSpPr>
          <p:spPr>
            <a:xfrm>
              <a:off x="9462371" y="-523476"/>
              <a:ext cx="140914" cy="109665"/>
            </a:xfrm>
            <a:custGeom>
              <a:rect b="b" l="l" r="r" t="t"/>
              <a:pathLst>
                <a:path extrusionOk="0" h="2067" w="2656">
                  <a:moveTo>
                    <a:pt x="1747" y="0"/>
                  </a:moveTo>
                  <a:cubicBezTo>
                    <a:pt x="1712" y="0"/>
                    <a:pt x="1676" y="0"/>
                    <a:pt x="1640" y="36"/>
                  </a:cubicBezTo>
                  <a:lnTo>
                    <a:pt x="73" y="1532"/>
                  </a:lnTo>
                  <a:cubicBezTo>
                    <a:pt x="1" y="1604"/>
                    <a:pt x="69" y="1712"/>
                    <a:pt x="154" y="1712"/>
                  </a:cubicBezTo>
                  <a:cubicBezTo>
                    <a:pt x="174" y="1712"/>
                    <a:pt x="195" y="1706"/>
                    <a:pt x="215" y="1692"/>
                  </a:cubicBezTo>
                  <a:lnTo>
                    <a:pt x="1676" y="285"/>
                  </a:lnTo>
                  <a:lnTo>
                    <a:pt x="2424" y="1995"/>
                  </a:lnTo>
                  <a:cubicBezTo>
                    <a:pt x="2442" y="2049"/>
                    <a:pt x="2478" y="2067"/>
                    <a:pt x="2531" y="2067"/>
                  </a:cubicBezTo>
                  <a:cubicBezTo>
                    <a:pt x="2602" y="2067"/>
                    <a:pt x="2656" y="1995"/>
                    <a:pt x="2620" y="1924"/>
                  </a:cubicBezTo>
                  <a:lnTo>
                    <a:pt x="1819" y="71"/>
                  </a:lnTo>
                  <a:cubicBezTo>
                    <a:pt x="1801" y="36"/>
                    <a:pt x="1783" y="0"/>
                    <a:pt x="17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8" name="Google Shape;3548;p10"/>
            <p:cNvSpPr/>
            <p:nvPr/>
          </p:nvSpPr>
          <p:spPr>
            <a:xfrm>
              <a:off x="9408574" y="-346222"/>
              <a:ext cx="131417" cy="101600"/>
            </a:xfrm>
            <a:custGeom>
              <a:rect b="b" l="l" r="r" t="t"/>
              <a:pathLst>
                <a:path extrusionOk="0" h="1915" w="2477">
                  <a:moveTo>
                    <a:pt x="1665" y="0"/>
                  </a:moveTo>
                  <a:cubicBezTo>
                    <a:pt x="1643" y="0"/>
                    <a:pt x="1621" y="8"/>
                    <a:pt x="1603" y="26"/>
                  </a:cubicBezTo>
                  <a:lnTo>
                    <a:pt x="54" y="1469"/>
                  </a:lnTo>
                  <a:cubicBezTo>
                    <a:pt x="0" y="1522"/>
                    <a:pt x="0" y="1576"/>
                    <a:pt x="54" y="1629"/>
                  </a:cubicBezTo>
                  <a:cubicBezTo>
                    <a:pt x="71" y="1647"/>
                    <a:pt x="98" y="1656"/>
                    <a:pt x="125" y="1656"/>
                  </a:cubicBezTo>
                  <a:cubicBezTo>
                    <a:pt x="151" y="1656"/>
                    <a:pt x="178" y="1647"/>
                    <a:pt x="196" y="1629"/>
                  </a:cubicBezTo>
                  <a:lnTo>
                    <a:pt x="1639" y="293"/>
                  </a:lnTo>
                  <a:lnTo>
                    <a:pt x="2245" y="1843"/>
                  </a:lnTo>
                  <a:cubicBezTo>
                    <a:pt x="2262" y="1896"/>
                    <a:pt x="2316" y="1914"/>
                    <a:pt x="2352" y="1914"/>
                  </a:cubicBezTo>
                  <a:lnTo>
                    <a:pt x="2387" y="1914"/>
                  </a:lnTo>
                  <a:cubicBezTo>
                    <a:pt x="2441" y="1896"/>
                    <a:pt x="2476" y="1825"/>
                    <a:pt x="2441" y="1772"/>
                  </a:cubicBezTo>
                  <a:lnTo>
                    <a:pt x="1782" y="79"/>
                  </a:lnTo>
                  <a:cubicBezTo>
                    <a:pt x="1758" y="32"/>
                    <a:pt x="1710" y="0"/>
                    <a:pt x="1665"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49" name="Google Shape;3549;p10"/>
            <p:cNvSpPr/>
            <p:nvPr/>
          </p:nvSpPr>
          <p:spPr>
            <a:xfrm>
              <a:off x="9365442" y="-177563"/>
              <a:ext cx="132001" cy="102131"/>
            </a:xfrm>
            <a:custGeom>
              <a:rect b="b" l="l" r="r" t="t"/>
              <a:pathLst>
                <a:path extrusionOk="0" h="1925" w="2488">
                  <a:moveTo>
                    <a:pt x="1543" y="0"/>
                  </a:moveTo>
                  <a:cubicBezTo>
                    <a:pt x="1508" y="0"/>
                    <a:pt x="1472" y="0"/>
                    <a:pt x="1454" y="36"/>
                  </a:cubicBezTo>
                  <a:lnTo>
                    <a:pt x="83" y="1514"/>
                  </a:lnTo>
                  <a:cubicBezTo>
                    <a:pt x="1" y="1582"/>
                    <a:pt x="76" y="1692"/>
                    <a:pt x="155" y="1692"/>
                  </a:cubicBezTo>
                  <a:cubicBezTo>
                    <a:pt x="179" y="1692"/>
                    <a:pt x="204" y="1682"/>
                    <a:pt x="225" y="1657"/>
                  </a:cubicBezTo>
                  <a:lnTo>
                    <a:pt x="1508" y="285"/>
                  </a:lnTo>
                  <a:lnTo>
                    <a:pt x="2274" y="1871"/>
                  </a:lnTo>
                  <a:cubicBezTo>
                    <a:pt x="2292" y="1906"/>
                    <a:pt x="2327" y="1924"/>
                    <a:pt x="2363" y="1924"/>
                  </a:cubicBezTo>
                  <a:lnTo>
                    <a:pt x="2416" y="1924"/>
                  </a:lnTo>
                  <a:cubicBezTo>
                    <a:pt x="2470" y="1888"/>
                    <a:pt x="2488" y="1835"/>
                    <a:pt x="2452" y="1782"/>
                  </a:cubicBezTo>
                  <a:lnTo>
                    <a:pt x="1633" y="54"/>
                  </a:lnTo>
                  <a:cubicBezTo>
                    <a:pt x="1615" y="36"/>
                    <a:pt x="1579" y="0"/>
                    <a:pt x="15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0" name="Google Shape;3550;p10"/>
            <p:cNvSpPr/>
            <p:nvPr/>
          </p:nvSpPr>
          <p:spPr>
            <a:xfrm>
              <a:off x="9304588" y="-356196"/>
              <a:ext cx="32204" cy="23663"/>
            </a:xfrm>
            <a:custGeom>
              <a:rect b="b" l="l" r="r" t="t"/>
              <a:pathLst>
                <a:path extrusionOk="0" h="446" w="607">
                  <a:moveTo>
                    <a:pt x="321" y="0"/>
                  </a:moveTo>
                  <a:cubicBezTo>
                    <a:pt x="36" y="0"/>
                    <a:pt x="0" y="446"/>
                    <a:pt x="286"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1" name="Google Shape;3551;p10"/>
            <p:cNvSpPr/>
            <p:nvPr/>
          </p:nvSpPr>
          <p:spPr>
            <a:xfrm>
              <a:off x="9372657" y="-411054"/>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2" name="Google Shape;3552;p10"/>
            <p:cNvSpPr/>
            <p:nvPr/>
          </p:nvSpPr>
          <p:spPr>
            <a:xfrm>
              <a:off x="9328198" y="-209714"/>
              <a:ext cx="32204" cy="23663"/>
            </a:xfrm>
            <a:custGeom>
              <a:rect b="b" l="l" r="r" t="t"/>
              <a:pathLst>
                <a:path extrusionOk="0" h="446" w="607">
                  <a:moveTo>
                    <a:pt x="322" y="0"/>
                  </a:moveTo>
                  <a:cubicBezTo>
                    <a:pt x="36" y="0"/>
                    <a:pt x="1" y="446"/>
                    <a:pt x="286" y="446"/>
                  </a:cubicBezTo>
                  <a:cubicBezTo>
                    <a:pt x="571" y="446"/>
                    <a:pt x="607" y="0"/>
                    <a:pt x="3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3" name="Google Shape;3553;p10"/>
            <p:cNvSpPr/>
            <p:nvPr/>
          </p:nvSpPr>
          <p:spPr>
            <a:xfrm>
              <a:off x="9239385" y="-100104"/>
              <a:ext cx="32151" cy="23716"/>
            </a:xfrm>
            <a:custGeom>
              <a:rect b="b" l="l" r="r" t="t"/>
              <a:pathLst>
                <a:path extrusionOk="0" h="447" w="606">
                  <a:moveTo>
                    <a:pt x="321" y="1"/>
                  </a:moveTo>
                  <a:cubicBezTo>
                    <a:pt x="54"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4" name="Google Shape;3554;p10"/>
            <p:cNvSpPr/>
            <p:nvPr/>
          </p:nvSpPr>
          <p:spPr>
            <a:xfrm>
              <a:off x="9311220" y="-15006"/>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5" name="Google Shape;3555;p10"/>
            <p:cNvSpPr/>
            <p:nvPr/>
          </p:nvSpPr>
          <p:spPr>
            <a:xfrm>
              <a:off x="9311220" y="145642"/>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6" name="Google Shape;3556;p10"/>
            <p:cNvSpPr/>
            <p:nvPr/>
          </p:nvSpPr>
          <p:spPr>
            <a:xfrm>
              <a:off x="9406665" y="114446"/>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7" name="Google Shape;3557;p10"/>
            <p:cNvSpPr/>
            <p:nvPr/>
          </p:nvSpPr>
          <p:spPr>
            <a:xfrm>
              <a:off x="9437860" y="-32036"/>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8" name="Google Shape;3558;p10"/>
            <p:cNvSpPr/>
            <p:nvPr/>
          </p:nvSpPr>
          <p:spPr>
            <a:xfrm>
              <a:off x="9577711" y="-42435"/>
              <a:ext cx="32204" cy="23663"/>
            </a:xfrm>
            <a:custGeom>
              <a:rect b="b" l="l" r="r" t="t"/>
              <a:pathLst>
                <a:path extrusionOk="0" h="446" w="607">
                  <a:moveTo>
                    <a:pt x="321" y="1"/>
                  </a:moveTo>
                  <a:cubicBezTo>
                    <a:pt x="36" y="1"/>
                    <a:pt x="1" y="446"/>
                    <a:pt x="286" y="446"/>
                  </a:cubicBezTo>
                  <a:cubicBezTo>
                    <a:pt x="553" y="446"/>
                    <a:pt x="607"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59" name="Google Shape;3559;p10"/>
            <p:cNvSpPr/>
            <p:nvPr/>
          </p:nvSpPr>
          <p:spPr>
            <a:xfrm>
              <a:off x="9522906" y="-195549"/>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0" name="Google Shape;3560;p10"/>
            <p:cNvSpPr/>
            <p:nvPr/>
          </p:nvSpPr>
          <p:spPr>
            <a:xfrm>
              <a:off x="9601373" y="-322189"/>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1" name="Google Shape;3561;p10"/>
            <p:cNvSpPr/>
            <p:nvPr/>
          </p:nvSpPr>
          <p:spPr>
            <a:xfrm>
              <a:off x="9635381" y="-411054"/>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2" name="Google Shape;3562;p10"/>
            <p:cNvSpPr/>
            <p:nvPr/>
          </p:nvSpPr>
          <p:spPr>
            <a:xfrm>
              <a:off x="9580576" y="-537694"/>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3" name="Google Shape;3563;p10"/>
            <p:cNvSpPr/>
            <p:nvPr/>
          </p:nvSpPr>
          <p:spPr>
            <a:xfrm>
              <a:off x="9444492" y="-523476"/>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4" name="Google Shape;3564;p10"/>
            <p:cNvSpPr/>
            <p:nvPr/>
          </p:nvSpPr>
          <p:spPr>
            <a:xfrm>
              <a:off x="9280024" y="-434663"/>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5" name="Google Shape;3565;p10"/>
            <p:cNvSpPr/>
            <p:nvPr/>
          </p:nvSpPr>
          <p:spPr>
            <a:xfrm>
              <a:off x="8594407" y="-787154"/>
              <a:ext cx="1058076" cy="525987"/>
            </a:xfrm>
            <a:custGeom>
              <a:rect b="b" l="l" r="r" t="t"/>
              <a:pathLst>
                <a:path extrusionOk="0" h="9914" w="19943">
                  <a:moveTo>
                    <a:pt x="10667" y="0"/>
                  </a:moveTo>
                  <a:cubicBezTo>
                    <a:pt x="9904" y="0"/>
                    <a:pt x="9404" y="229"/>
                    <a:pt x="9075" y="427"/>
                  </a:cubicBezTo>
                  <a:cubicBezTo>
                    <a:pt x="7989" y="1104"/>
                    <a:pt x="8790" y="2405"/>
                    <a:pt x="8790" y="2405"/>
                  </a:cubicBezTo>
                  <a:cubicBezTo>
                    <a:pt x="7922" y="2200"/>
                    <a:pt x="7196" y="2112"/>
                    <a:pt x="6597" y="2112"/>
                  </a:cubicBezTo>
                  <a:cubicBezTo>
                    <a:pt x="5216" y="2112"/>
                    <a:pt x="4507" y="2576"/>
                    <a:pt x="4283" y="3135"/>
                  </a:cubicBezTo>
                  <a:cubicBezTo>
                    <a:pt x="4016" y="3812"/>
                    <a:pt x="4052" y="4560"/>
                    <a:pt x="4355" y="5219"/>
                  </a:cubicBezTo>
                  <a:cubicBezTo>
                    <a:pt x="4321" y="5217"/>
                    <a:pt x="4287" y="5215"/>
                    <a:pt x="4252" y="5215"/>
                  </a:cubicBezTo>
                  <a:cubicBezTo>
                    <a:pt x="2793" y="5215"/>
                    <a:pt x="0" y="7709"/>
                    <a:pt x="1896" y="9014"/>
                  </a:cubicBezTo>
                  <a:cubicBezTo>
                    <a:pt x="2413" y="9373"/>
                    <a:pt x="2987" y="9504"/>
                    <a:pt x="3550" y="9504"/>
                  </a:cubicBezTo>
                  <a:cubicBezTo>
                    <a:pt x="5080" y="9504"/>
                    <a:pt x="6528" y="8533"/>
                    <a:pt x="6528" y="8533"/>
                  </a:cubicBezTo>
                  <a:cubicBezTo>
                    <a:pt x="7059" y="9397"/>
                    <a:pt x="7690" y="9913"/>
                    <a:pt x="8486" y="9913"/>
                  </a:cubicBezTo>
                  <a:cubicBezTo>
                    <a:pt x="8757" y="9913"/>
                    <a:pt x="9048" y="9853"/>
                    <a:pt x="9360" y="9726"/>
                  </a:cubicBezTo>
                  <a:cubicBezTo>
                    <a:pt x="11498" y="8871"/>
                    <a:pt x="11961" y="7553"/>
                    <a:pt x="12068" y="7464"/>
                  </a:cubicBezTo>
                  <a:cubicBezTo>
                    <a:pt x="12711" y="7879"/>
                    <a:pt x="13261" y="8052"/>
                    <a:pt x="13740" y="8052"/>
                  </a:cubicBezTo>
                  <a:cubicBezTo>
                    <a:pt x="15585" y="8052"/>
                    <a:pt x="16372" y="5477"/>
                    <a:pt x="17306" y="4204"/>
                  </a:cubicBezTo>
                  <a:cubicBezTo>
                    <a:pt x="18499" y="2583"/>
                    <a:pt x="19942" y="2262"/>
                    <a:pt x="19942" y="2262"/>
                  </a:cubicBezTo>
                  <a:lnTo>
                    <a:pt x="19604" y="1817"/>
                  </a:lnTo>
                  <a:cubicBezTo>
                    <a:pt x="18873" y="2179"/>
                    <a:pt x="18155" y="2300"/>
                    <a:pt x="17521" y="2300"/>
                  </a:cubicBezTo>
                  <a:cubicBezTo>
                    <a:pt x="16255" y="2300"/>
                    <a:pt x="15328" y="1817"/>
                    <a:pt x="15328" y="1817"/>
                  </a:cubicBezTo>
                  <a:cubicBezTo>
                    <a:pt x="13163" y="404"/>
                    <a:pt x="11682" y="0"/>
                    <a:pt x="106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6" name="Google Shape;3566;p10"/>
            <p:cNvSpPr/>
            <p:nvPr/>
          </p:nvSpPr>
          <p:spPr>
            <a:xfrm>
              <a:off x="8841480" y="-684389"/>
              <a:ext cx="813280" cy="280979"/>
            </a:xfrm>
            <a:custGeom>
              <a:rect b="b" l="l" r="r" t="t"/>
              <a:pathLst>
                <a:path extrusionOk="0" h="5296" w="15329">
                  <a:moveTo>
                    <a:pt x="15190" y="0"/>
                  </a:moveTo>
                  <a:cubicBezTo>
                    <a:pt x="15181" y="0"/>
                    <a:pt x="15171" y="2"/>
                    <a:pt x="15160" y="5"/>
                  </a:cubicBezTo>
                  <a:cubicBezTo>
                    <a:pt x="15071" y="22"/>
                    <a:pt x="7251" y="2356"/>
                    <a:pt x="90" y="5082"/>
                  </a:cubicBezTo>
                  <a:cubicBezTo>
                    <a:pt x="36" y="5100"/>
                    <a:pt x="0" y="5171"/>
                    <a:pt x="18" y="5224"/>
                  </a:cubicBezTo>
                  <a:cubicBezTo>
                    <a:pt x="36" y="5260"/>
                    <a:pt x="72" y="5295"/>
                    <a:pt x="125" y="5295"/>
                  </a:cubicBezTo>
                  <a:cubicBezTo>
                    <a:pt x="143" y="5295"/>
                    <a:pt x="143" y="5278"/>
                    <a:pt x="161" y="5278"/>
                  </a:cubicBezTo>
                  <a:cubicBezTo>
                    <a:pt x="7322" y="2552"/>
                    <a:pt x="15143" y="236"/>
                    <a:pt x="15214" y="201"/>
                  </a:cubicBezTo>
                  <a:cubicBezTo>
                    <a:pt x="15328" y="168"/>
                    <a:pt x="15293" y="0"/>
                    <a:pt x="151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7" name="Google Shape;3567;p10"/>
            <p:cNvSpPr/>
            <p:nvPr/>
          </p:nvSpPr>
          <p:spPr>
            <a:xfrm>
              <a:off x="9299867" y="-633351"/>
              <a:ext cx="124785" cy="125051"/>
            </a:xfrm>
            <a:custGeom>
              <a:rect b="b" l="l" r="r" t="t"/>
              <a:pathLst>
                <a:path extrusionOk="0" h="2357" w="2352">
                  <a:moveTo>
                    <a:pt x="98" y="0"/>
                  </a:moveTo>
                  <a:cubicBezTo>
                    <a:pt x="54" y="0"/>
                    <a:pt x="15" y="35"/>
                    <a:pt x="0" y="94"/>
                  </a:cubicBezTo>
                  <a:cubicBezTo>
                    <a:pt x="0" y="147"/>
                    <a:pt x="36" y="201"/>
                    <a:pt x="89" y="218"/>
                  </a:cubicBezTo>
                  <a:lnTo>
                    <a:pt x="2085" y="610"/>
                  </a:lnTo>
                  <a:lnTo>
                    <a:pt x="1105" y="2196"/>
                  </a:lnTo>
                  <a:cubicBezTo>
                    <a:pt x="1069" y="2249"/>
                    <a:pt x="1087" y="2320"/>
                    <a:pt x="1141" y="2338"/>
                  </a:cubicBezTo>
                  <a:cubicBezTo>
                    <a:pt x="1158" y="2356"/>
                    <a:pt x="1176" y="2356"/>
                    <a:pt x="1194" y="2356"/>
                  </a:cubicBezTo>
                  <a:cubicBezTo>
                    <a:pt x="1230" y="2356"/>
                    <a:pt x="1265" y="2338"/>
                    <a:pt x="1301" y="2303"/>
                  </a:cubicBezTo>
                  <a:lnTo>
                    <a:pt x="2352" y="575"/>
                  </a:lnTo>
                  <a:cubicBezTo>
                    <a:pt x="2352" y="557"/>
                    <a:pt x="2352" y="521"/>
                    <a:pt x="2352" y="486"/>
                  </a:cubicBezTo>
                  <a:cubicBezTo>
                    <a:pt x="2334" y="450"/>
                    <a:pt x="2298" y="432"/>
                    <a:pt x="2263" y="432"/>
                  </a:cubicBezTo>
                  <a:lnTo>
                    <a:pt x="125" y="5"/>
                  </a:lnTo>
                  <a:cubicBezTo>
                    <a:pt x="116" y="2"/>
                    <a:pt x="107" y="0"/>
                    <a:pt x="9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8" name="Google Shape;3568;p10"/>
            <p:cNvSpPr/>
            <p:nvPr/>
          </p:nvSpPr>
          <p:spPr>
            <a:xfrm>
              <a:off x="9123727" y="-577591"/>
              <a:ext cx="124202" cy="115554"/>
            </a:xfrm>
            <a:custGeom>
              <a:rect b="b" l="l" r="r" t="t"/>
              <a:pathLst>
                <a:path extrusionOk="0" h="2178" w="2341">
                  <a:moveTo>
                    <a:pt x="154" y="1"/>
                  </a:moveTo>
                  <a:cubicBezTo>
                    <a:pt x="36" y="1"/>
                    <a:pt x="0" y="184"/>
                    <a:pt x="132" y="201"/>
                  </a:cubicBezTo>
                  <a:lnTo>
                    <a:pt x="2056" y="610"/>
                  </a:lnTo>
                  <a:lnTo>
                    <a:pt x="1147" y="2018"/>
                  </a:lnTo>
                  <a:cubicBezTo>
                    <a:pt x="1094" y="2089"/>
                    <a:pt x="1147" y="2178"/>
                    <a:pt x="1236" y="2178"/>
                  </a:cubicBezTo>
                  <a:cubicBezTo>
                    <a:pt x="1254" y="2178"/>
                    <a:pt x="1290" y="2160"/>
                    <a:pt x="1307" y="2142"/>
                  </a:cubicBezTo>
                  <a:lnTo>
                    <a:pt x="2323" y="610"/>
                  </a:lnTo>
                  <a:cubicBezTo>
                    <a:pt x="2341" y="575"/>
                    <a:pt x="2341" y="539"/>
                    <a:pt x="2341" y="503"/>
                  </a:cubicBezTo>
                  <a:cubicBezTo>
                    <a:pt x="2323" y="468"/>
                    <a:pt x="2287" y="450"/>
                    <a:pt x="2252" y="450"/>
                  </a:cubicBezTo>
                  <a:lnTo>
                    <a:pt x="185" y="5"/>
                  </a:lnTo>
                  <a:cubicBezTo>
                    <a:pt x="174" y="2"/>
                    <a:pt x="164" y="1"/>
                    <a:pt x="15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69" name="Google Shape;3569;p10"/>
            <p:cNvSpPr/>
            <p:nvPr/>
          </p:nvSpPr>
          <p:spPr>
            <a:xfrm>
              <a:off x="8962443" y="-513289"/>
              <a:ext cx="118207" cy="114599"/>
            </a:xfrm>
            <a:custGeom>
              <a:rect b="b" l="l" r="r" t="t"/>
              <a:pathLst>
                <a:path extrusionOk="0" h="2160" w="2228">
                  <a:moveTo>
                    <a:pt x="104" y="1"/>
                  </a:moveTo>
                  <a:cubicBezTo>
                    <a:pt x="59" y="1"/>
                    <a:pt x="19" y="47"/>
                    <a:pt x="19" y="93"/>
                  </a:cubicBezTo>
                  <a:cubicBezTo>
                    <a:pt x="1" y="147"/>
                    <a:pt x="36" y="200"/>
                    <a:pt x="108" y="218"/>
                  </a:cubicBezTo>
                  <a:lnTo>
                    <a:pt x="1942" y="467"/>
                  </a:lnTo>
                  <a:lnTo>
                    <a:pt x="1105" y="1999"/>
                  </a:lnTo>
                  <a:cubicBezTo>
                    <a:pt x="1070" y="2053"/>
                    <a:pt x="1087" y="2106"/>
                    <a:pt x="1141" y="2142"/>
                  </a:cubicBezTo>
                  <a:cubicBezTo>
                    <a:pt x="1159" y="2142"/>
                    <a:pt x="1176" y="2160"/>
                    <a:pt x="1194" y="2160"/>
                  </a:cubicBezTo>
                  <a:cubicBezTo>
                    <a:pt x="1230" y="2160"/>
                    <a:pt x="1283" y="2142"/>
                    <a:pt x="1301" y="2106"/>
                  </a:cubicBezTo>
                  <a:lnTo>
                    <a:pt x="2228" y="432"/>
                  </a:lnTo>
                  <a:cubicBezTo>
                    <a:pt x="2228" y="396"/>
                    <a:pt x="2228" y="360"/>
                    <a:pt x="2228" y="325"/>
                  </a:cubicBezTo>
                  <a:cubicBezTo>
                    <a:pt x="2210" y="307"/>
                    <a:pt x="2174" y="271"/>
                    <a:pt x="2138" y="271"/>
                  </a:cubicBezTo>
                  <a:lnTo>
                    <a:pt x="125" y="4"/>
                  </a:lnTo>
                  <a:cubicBezTo>
                    <a:pt x="118" y="2"/>
                    <a:pt x="111" y="1"/>
                    <a:pt x="1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0" name="Google Shape;3570;p10"/>
            <p:cNvSpPr/>
            <p:nvPr/>
          </p:nvSpPr>
          <p:spPr>
            <a:xfrm>
              <a:off x="9116512" y="-417633"/>
              <a:ext cx="32204" cy="23663"/>
            </a:xfrm>
            <a:custGeom>
              <a:rect b="b" l="l" r="r" t="t"/>
              <a:pathLst>
                <a:path extrusionOk="0" h="446" w="607">
                  <a:moveTo>
                    <a:pt x="321" y="0"/>
                  </a:moveTo>
                  <a:cubicBezTo>
                    <a:pt x="36" y="0"/>
                    <a:pt x="0" y="446"/>
                    <a:pt x="285"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1" name="Google Shape;3571;p10"/>
            <p:cNvSpPr/>
            <p:nvPr/>
          </p:nvSpPr>
          <p:spPr>
            <a:xfrm>
              <a:off x="9040910" y="-328820"/>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2" name="Google Shape;3572;p10"/>
            <p:cNvSpPr/>
            <p:nvPr/>
          </p:nvSpPr>
          <p:spPr>
            <a:xfrm>
              <a:off x="8955864" y="-387392"/>
              <a:ext cx="33106" cy="23663"/>
            </a:xfrm>
            <a:custGeom>
              <a:rect b="b" l="l" r="r" t="t"/>
              <a:pathLst>
                <a:path extrusionOk="0" h="446" w="624">
                  <a:moveTo>
                    <a:pt x="338" y="0"/>
                  </a:moveTo>
                  <a:cubicBezTo>
                    <a:pt x="53" y="0"/>
                    <a:pt x="0" y="446"/>
                    <a:pt x="285" y="446"/>
                  </a:cubicBezTo>
                  <a:cubicBezTo>
                    <a:pt x="570" y="446"/>
                    <a:pt x="624" y="0"/>
                    <a:pt x="33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3" name="Google Shape;3573;p10"/>
            <p:cNvSpPr/>
            <p:nvPr/>
          </p:nvSpPr>
          <p:spPr>
            <a:xfrm>
              <a:off x="8809329" y="-35338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4" name="Google Shape;3574;p10"/>
            <p:cNvSpPr/>
            <p:nvPr/>
          </p:nvSpPr>
          <p:spPr>
            <a:xfrm>
              <a:off x="8710118" y="-366595"/>
              <a:ext cx="32151" cy="23663"/>
            </a:xfrm>
            <a:custGeom>
              <a:rect b="b" l="l" r="r" t="t"/>
              <a:pathLst>
                <a:path extrusionOk="0" h="446" w="606">
                  <a:moveTo>
                    <a:pt x="339" y="0"/>
                  </a:moveTo>
                  <a:cubicBezTo>
                    <a:pt x="54" y="0"/>
                    <a:pt x="0" y="446"/>
                    <a:pt x="285" y="446"/>
                  </a:cubicBezTo>
                  <a:cubicBezTo>
                    <a:pt x="570" y="446"/>
                    <a:pt x="606"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5" name="Google Shape;3575;p10"/>
            <p:cNvSpPr/>
            <p:nvPr/>
          </p:nvSpPr>
          <p:spPr>
            <a:xfrm>
              <a:off x="8802750" y="-472438"/>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6" name="Google Shape;3576;p10"/>
            <p:cNvSpPr/>
            <p:nvPr/>
          </p:nvSpPr>
          <p:spPr>
            <a:xfrm>
              <a:off x="8935067" y="-626507"/>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7" name="Google Shape;3577;p10"/>
            <p:cNvSpPr/>
            <p:nvPr/>
          </p:nvSpPr>
          <p:spPr>
            <a:xfrm>
              <a:off x="8870765" y="-547138"/>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8" name="Google Shape;3578;p10"/>
            <p:cNvSpPr/>
            <p:nvPr/>
          </p:nvSpPr>
          <p:spPr>
            <a:xfrm>
              <a:off x="9048443" y="-601943"/>
              <a:ext cx="32204" cy="23663"/>
            </a:xfrm>
            <a:custGeom>
              <a:rect b="b" l="l" r="r" t="t"/>
              <a:pathLst>
                <a:path extrusionOk="0" h="446" w="607">
                  <a:moveTo>
                    <a:pt x="321" y="0"/>
                  </a:moveTo>
                  <a:cubicBezTo>
                    <a:pt x="36" y="0"/>
                    <a:pt x="1" y="446"/>
                    <a:pt x="286" y="446"/>
                  </a:cubicBezTo>
                  <a:cubicBezTo>
                    <a:pt x="553" y="446"/>
                    <a:pt x="607"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79" name="Google Shape;3579;p10"/>
            <p:cNvSpPr/>
            <p:nvPr/>
          </p:nvSpPr>
          <p:spPr>
            <a:xfrm>
              <a:off x="9109880" y="-721951"/>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0" name="Google Shape;3580;p10"/>
            <p:cNvSpPr/>
            <p:nvPr/>
          </p:nvSpPr>
          <p:spPr>
            <a:xfrm>
              <a:off x="9235618" y="-721951"/>
              <a:ext cx="33106" cy="23663"/>
            </a:xfrm>
            <a:custGeom>
              <a:rect b="b" l="l" r="r" t="t"/>
              <a:pathLst>
                <a:path extrusionOk="0" h="446" w="624">
                  <a:moveTo>
                    <a:pt x="339" y="0"/>
                  </a:moveTo>
                  <a:cubicBezTo>
                    <a:pt x="53" y="0"/>
                    <a:pt x="0" y="445"/>
                    <a:pt x="285" y="445"/>
                  </a:cubicBezTo>
                  <a:cubicBezTo>
                    <a:pt x="570" y="445"/>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1" name="Google Shape;3581;p10"/>
            <p:cNvSpPr/>
            <p:nvPr/>
          </p:nvSpPr>
          <p:spPr>
            <a:xfrm>
              <a:off x="9208189" y="-635950"/>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2" name="Google Shape;3582;p10"/>
            <p:cNvSpPr/>
            <p:nvPr/>
          </p:nvSpPr>
          <p:spPr>
            <a:xfrm>
              <a:off x="9280024" y="-47906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3" name="Google Shape;3583;p10"/>
            <p:cNvSpPr/>
            <p:nvPr/>
          </p:nvSpPr>
          <p:spPr>
            <a:xfrm>
              <a:off x="9368837" y="-411054"/>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4" name="Google Shape;3584;p10"/>
            <p:cNvSpPr/>
            <p:nvPr/>
          </p:nvSpPr>
          <p:spPr>
            <a:xfrm>
              <a:off x="9423695" y="-527296"/>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5" name="Google Shape;3585;p10"/>
            <p:cNvSpPr/>
            <p:nvPr/>
          </p:nvSpPr>
          <p:spPr>
            <a:xfrm>
              <a:off x="6529702" y="-760362"/>
              <a:ext cx="1282605" cy="881509"/>
            </a:xfrm>
            <a:custGeom>
              <a:rect b="b" l="l" r="r" t="t"/>
              <a:pathLst>
                <a:path extrusionOk="0" h="16615" w="24175">
                  <a:moveTo>
                    <a:pt x="24000" y="0"/>
                  </a:moveTo>
                  <a:cubicBezTo>
                    <a:pt x="23981" y="0"/>
                    <a:pt x="23962" y="4"/>
                    <a:pt x="23943" y="11"/>
                  </a:cubicBezTo>
                  <a:cubicBezTo>
                    <a:pt x="23480" y="136"/>
                    <a:pt x="22999" y="207"/>
                    <a:pt x="22518" y="243"/>
                  </a:cubicBezTo>
                  <a:cubicBezTo>
                    <a:pt x="18813" y="653"/>
                    <a:pt x="10119" y="1650"/>
                    <a:pt x="54" y="16365"/>
                  </a:cubicBezTo>
                  <a:cubicBezTo>
                    <a:pt x="1" y="16436"/>
                    <a:pt x="19" y="16543"/>
                    <a:pt x="90" y="16597"/>
                  </a:cubicBezTo>
                  <a:cubicBezTo>
                    <a:pt x="125" y="16597"/>
                    <a:pt x="143" y="16614"/>
                    <a:pt x="179" y="16614"/>
                  </a:cubicBezTo>
                  <a:cubicBezTo>
                    <a:pt x="232" y="16614"/>
                    <a:pt x="286" y="16597"/>
                    <a:pt x="321" y="16561"/>
                  </a:cubicBezTo>
                  <a:cubicBezTo>
                    <a:pt x="10315" y="1971"/>
                    <a:pt x="18902" y="991"/>
                    <a:pt x="22554" y="564"/>
                  </a:cubicBezTo>
                  <a:cubicBezTo>
                    <a:pt x="23070" y="528"/>
                    <a:pt x="23569" y="439"/>
                    <a:pt x="24050" y="314"/>
                  </a:cubicBezTo>
                  <a:cubicBezTo>
                    <a:pt x="24139" y="279"/>
                    <a:pt x="24175" y="190"/>
                    <a:pt x="24157" y="118"/>
                  </a:cubicBezTo>
                  <a:cubicBezTo>
                    <a:pt x="24129" y="48"/>
                    <a:pt x="24068" y="0"/>
                    <a:pt x="2400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6" name="Google Shape;3586;p10"/>
            <p:cNvSpPr/>
            <p:nvPr/>
          </p:nvSpPr>
          <p:spPr>
            <a:xfrm>
              <a:off x="6987134" y="-602102"/>
              <a:ext cx="278910" cy="643875"/>
            </a:xfrm>
            <a:custGeom>
              <a:rect b="b" l="l" r="r" t="t"/>
              <a:pathLst>
                <a:path extrusionOk="0" h="12136" w="5257">
                  <a:moveTo>
                    <a:pt x="5079" y="0"/>
                  </a:moveTo>
                  <a:cubicBezTo>
                    <a:pt x="5003" y="0"/>
                    <a:pt x="4933" y="51"/>
                    <a:pt x="4918" y="128"/>
                  </a:cubicBezTo>
                  <a:cubicBezTo>
                    <a:pt x="4169" y="5134"/>
                    <a:pt x="90" y="11814"/>
                    <a:pt x="36" y="11886"/>
                  </a:cubicBezTo>
                  <a:cubicBezTo>
                    <a:pt x="1" y="11957"/>
                    <a:pt x="19" y="12046"/>
                    <a:pt x="90" y="12099"/>
                  </a:cubicBezTo>
                  <a:cubicBezTo>
                    <a:pt x="126" y="12117"/>
                    <a:pt x="143" y="12117"/>
                    <a:pt x="179" y="12135"/>
                  </a:cubicBezTo>
                  <a:cubicBezTo>
                    <a:pt x="232" y="12135"/>
                    <a:pt x="286" y="12099"/>
                    <a:pt x="321" y="12046"/>
                  </a:cubicBezTo>
                  <a:cubicBezTo>
                    <a:pt x="357" y="11993"/>
                    <a:pt x="4472" y="5241"/>
                    <a:pt x="5238" y="182"/>
                  </a:cubicBezTo>
                  <a:cubicBezTo>
                    <a:pt x="5256" y="93"/>
                    <a:pt x="5203" y="21"/>
                    <a:pt x="5114" y="3"/>
                  </a:cubicBezTo>
                  <a:cubicBezTo>
                    <a:pt x="5102" y="1"/>
                    <a:pt x="5091" y="0"/>
                    <a:pt x="507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7" name="Google Shape;3587;p10"/>
            <p:cNvSpPr/>
            <p:nvPr/>
          </p:nvSpPr>
          <p:spPr>
            <a:xfrm>
              <a:off x="6790038" y="-224410"/>
              <a:ext cx="82819" cy="290741"/>
            </a:xfrm>
            <a:custGeom>
              <a:rect b="b" l="l" r="r" t="t"/>
              <a:pathLst>
                <a:path extrusionOk="0" h="5480" w="1561">
                  <a:moveTo>
                    <a:pt x="213" y="1"/>
                  </a:moveTo>
                  <a:cubicBezTo>
                    <a:pt x="110" y="1"/>
                    <a:pt x="0" y="97"/>
                    <a:pt x="46" y="224"/>
                  </a:cubicBezTo>
                  <a:cubicBezTo>
                    <a:pt x="64" y="260"/>
                    <a:pt x="1222" y="3110"/>
                    <a:pt x="349" y="5265"/>
                  </a:cubicBezTo>
                  <a:cubicBezTo>
                    <a:pt x="331" y="5337"/>
                    <a:pt x="367" y="5444"/>
                    <a:pt x="456" y="5461"/>
                  </a:cubicBezTo>
                  <a:cubicBezTo>
                    <a:pt x="474" y="5479"/>
                    <a:pt x="491" y="5479"/>
                    <a:pt x="509" y="5479"/>
                  </a:cubicBezTo>
                  <a:cubicBezTo>
                    <a:pt x="563" y="5479"/>
                    <a:pt x="634" y="5444"/>
                    <a:pt x="652" y="5372"/>
                  </a:cubicBezTo>
                  <a:cubicBezTo>
                    <a:pt x="1560" y="3110"/>
                    <a:pt x="402" y="224"/>
                    <a:pt x="349" y="99"/>
                  </a:cubicBezTo>
                  <a:cubicBezTo>
                    <a:pt x="324" y="30"/>
                    <a:pt x="269" y="1"/>
                    <a:pt x="21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8" name="Google Shape;3588;p10"/>
            <p:cNvSpPr/>
            <p:nvPr/>
          </p:nvSpPr>
          <p:spPr>
            <a:xfrm>
              <a:off x="6931746" y="16615"/>
              <a:ext cx="101759" cy="84198"/>
            </a:xfrm>
            <a:custGeom>
              <a:rect b="b" l="l" r="r" t="t"/>
              <a:pathLst>
                <a:path extrusionOk="0" h="1587" w="1918">
                  <a:moveTo>
                    <a:pt x="935" y="1"/>
                  </a:moveTo>
                  <a:cubicBezTo>
                    <a:pt x="431" y="1"/>
                    <a:pt x="0" y="507"/>
                    <a:pt x="190" y="1061"/>
                  </a:cubicBezTo>
                  <a:cubicBezTo>
                    <a:pt x="302" y="1385"/>
                    <a:pt x="615" y="1586"/>
                    <a:pt x="944" y="1586"/>
                  </a:cubicBezTo>
                  <a:cubicBezTo>
                    <a:pt x="1031" y="1586"/>
                    <a:pt x="1119" y="1572"/>
                    <a:pt x="1205" y="1542"/>
                  </a:cubicBezTo>
                  <a:cubicBezTo>
                    <a:pt x="1882" y="1310"/>
                    <a:pt x="1918" y="384"/>
                    <a:pt x="1276" y="81"/>
                  </a:cubicBezTo>
                  <a:cubicBezTo>
                    <a:pt x="1163" y="26"/>
                    <a:pt x="1047" y="1"/>
                    <a:pt x="9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89" name="Google Shape;3589;p10"/>
            <p:cNvSpPr/>
            <p:nvPr/>
          </p:nvSpPr>
          <p:spPr>
            <a:xfrm>
              <a:off x="6755977" y="31417"/>
              <a:ext cx="101759" cy="84517"/>
            </a:xfrm>
            <a:custGeom>
              <a:rect b="b" l="l" r="r" t="t"/>
              <a:pathLst>
                <a:path extrusionOk="0" h="1593" w="1918">
                  <a:moveTo>
                    <a:pt x="920" y="0"/>
                  </a:moveTo>
                  <a:cubicBezTo>
                    <a:pt x="414" y="0"/>
                    <a:pt x="1" y="516"/>
                    <a:pt x="189" y="1067"/>
                  </a:cubicBezTo>
                  <a:cubicBezTo>
                    <a:pt x="302" y="1391"/>
                    <a:pt x="615" y="1592"/>
                    <a:pt x="943" y="1592"/>
                  </a:cubicBezTo>
                  <a:cubicBezTo>
                    <a:pt x="1030" y="1592"/>
                    <a:pt x="1119" y="1578"/>
                    <a:pt x="1205" y="1548"/>
                  </a:cubicBezTo>
                  <a:cubicBezTo>
                    <a:pt x="1864" y="1316"/>
                    <a:pt x="1917" y="390"/>
                    <a:pt x="1276" y="87"/>
                  </a:cubicBezTo>
                  <a:cubicBezTo>
                    <a:pt x="1157" y="27"/>
                    <a:pt x="1036" y="0"/>
                    <a:pt x="9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0" name="Google Shape;3590;p10"/>
            <p:cNvSpPr/>
            <p:nvPr/>
          </p:nvSpPr>
          <p:spPr>
            <a:xfrm>
              <a:off x="6810411" y="-477796"/>
              <a:ext cx="258855" cy="55496"/>
            </a:xfrm>
            <a:custGeom>
              <a:rect b="b" l="l" r="r" t="t"/>
              <a:pathLst>
                <a:path extrusionOk="0" h="1046" w="4879">
                  <a:moveTo>
                    <a:pt x="3582" y="1"/>
                  </a:moveTo>
                  <a:cubicBezTo>
                    <a:pt x="2832" y="1"/>
                    <a:pt x="1696" y="150"/>
                    <a:pt x="125" y="742"/>
                  </a:cubicBezTo>
                  <a:cubicBezTo>
                    <a:pt x="54" y="760"/>
                    <a:pt x="1" y="867"/>
                    <a:pt x="36" y="938"/>
                  </a:cubicBezTo>
                  <a:cubicBezTo>
                    <a:pt x="54" y="1010"/>
                    <a:pt x="125" y="1045"/>
                    <a:pt x="179" y="1045"/>
                  </a:cubicBezTo>
                  <a:lnTo>
                    <a:pt x="250" y="1045"/>
                  </a:lnTo>
                  <a:cubicBezTo>
                    <a:pt x="1765" y="470"/>
                    <a:pt x="2859" y="330"/>
                    <a:pt x="3570" y="330"/>
                  </a:cubicBezTo>
                  <a:cubicBezTo>
                    <a:pt x="4248" y="330"/>
                    <a:pt x="4579" y="457"/>
                    <a:pt x="4597" y="457"/>
                  </a:cubicBezTo>
                  <a:cubicBezTo>
                    <a:pt x="4617" y="466"/>
                    <a:pt x="4637" y="469"/>
                    <a:pt x="4656" y="469"/>
                  </a:cubicBezTo>
                  <a:cubicBezTo>
                    <a:pt x="4799" y="469"/>
                    <a:pt x="4879" y="249"/>
                    <a:pt x="4721" y="154"/>
                  </a:cubicBezTo>
                  <a:cubicBezTo>
                    <a:pt x="4686" y="146"/>
                    <a:pt x="4322" y="1"/>
                    <a:pt x="35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1" name="Google Shape;3591;p10"/>
            <p:cNvSpPr/>
            <p:nvPr/>
          </p:nvSpPr>
          <p:spPr>
            <a:xfrm>
              <a:off x="6776881" y="-477584"/>
              <a:ext cx="102555" cy="84464"/>
            </a:xfrm>
            <a:custGeom>
              <a:rect b="b" l="l" r="r" t="t"/>
              <a:pathLst>
                <a:path extrusionOk="0" h="1592" w="1933">
                  <a:moveTo>
                    <a:pt x="948" y="1"/>
                  </a:moveTo>
                  <a:cubicBezTo>
                    <a:pt x="432" y="1"/>
                    <a:pt x="0" y="518"/>
                    <a:pt x="205" y="1059"/>
                  </a:cubicBezTo>
                  <a:cubicBezTo>
                    <a:pt x="317" y="1380"/>
                    <a:pt x="614" y="1591"/>
                    <a:pt x="942" y="1591"/>
                  </a:cubicBezTo>
                  <a:cubicBezTo>
                    <a:pt x="1034" y="1591"/>
                    <a:pt x="1127" y="1575"/>
                    <a:pt x="1220" y="1540"/>
                  </a:cubicBezTo>
                  <a:cubicBezTo>
                    <a:pt x="1880" y="1308"/>
                    <a:pt x="1933" y="382"/>
                    <a:pt x="1292" y="79"/>
                  </a:cubicBezTo>
                  <a:cubicBezTo>
                    <a:pt x="1177" y="25"/>
                    <a:pt x="1061" y="1"/>
                    <a:pt x="9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2" name="Google Shape;3592;p10"/>
            <p:cNvSpPr/>
            <p:nvPr/>
          </p:nvSpPr>
          <p:spPr>
            <a:xfrm>
              <a:off x="6465453" y="-171993"/>
              <a:ext cx="277265" cy="57777"/>
            </a:xfrm>
            <a:custGeom>
              <a:rect b="b" l="l" r="r" t="t"/>
              <a:pathLst>
                <a:path extrusionOk="0" h="1089" w="5226">
                  <a:moveTo>
                    <a:pt x="2820" y="1"/>
                  </a:moveTo>
                  <a:cubicBezTo>
                    <a:pt x="1971" y="1"/>
                    <a:pt x="989" y="181"/>
                    <a:pt x="89" y="786"/>
                  </a:cubicBezTo>
                  <a:cubicBezTo>
                    <a:pt x="18" y="839"/>
                    <a:pt x="0" y="928"/>
                    <a:pt x="36" y="1017"/>
                  </a:cubicBezTo>
                  <a:cubicBezTo>
                    <a:pt x="72" y="1053"/>
                    <a:pt x="125" y="1089"/>
                    <a:pt x="178" y="1089"/>
                  </a:cubicBezTo>
                  <a:cubicBezTo>
                    <a:pt x="214" y="1089"/>
                    <a:pt x="232" y="1071"/>
                    <a:pt x="268" y="1053"/>
                  </a:cubicBezTo>
                  <a:cubicBezTo>
                    <a:pt x="1089" y="506"/>
                    <a:pt x="2000" y="343"/>
                    <a:pt x="2795" y="343"/>
                  </a:cubicBezTo>
                  <a:cubicBezTo>
                    <a:pt x="3968" y="343"/>
                    <a:pt x="4889" y="697"/>
                    <a:pt x="4899" y="697"/>
                  </a:cubicBezTo>
                  <a:cubicBezTo>
                    <a:pt x="4927" y="711"/>
                    <a:pt x="4953" y="717"/>
                    <a:pt x="4978" y="717"/>
                  </a:cubicBezTo>
                  <a:cubicBezTo>
                    <a:pt x="5144" y="717"/>
                    <a:pt x="5226" y="440"/>
                    <a:pt x="5024" y="394"/>
                  </a:cubicBezTo>
                  <a:cubicBezTo>
                    <a:pt x="4961" y="363"/>
                    <a:pt x="4024" y="1"/>
                    <a:pt x="282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3" name="Google Shape;3593;p10"/>
            <p:cNvSpPr/>
            <p:nvPr/>
          </p:nvSpPr>
          <p:spPr>
            <a:xfrm>
              <a:off x="6955036" y="-334285"/>
              <a:ext cx="228614" cy="99107"/>
            </a:xfrm>
            <a:custGeom>
              <a:rect b="b" l="l" r="r" t="t"/>
              <a:pathLst>
                <a:path extrusionOk="0" h="1868" w="4309">
                  <a:moveTo>
                    <a:pt x="3077" y="1"/>
                  </a:moveTo>
                  <a:cubicBezTo>
                    <a:pt x="1886" y="1"/>
                    <a:pt x="741" y="586"/>
                    <a:pt x="54" y="1618"/>
                  </a:cubicBezTo>
                  <a:cubicBezTo>
                    <a:pt x="0" y="1689"/>
                    <a:pt x="18" y="1778"/>
                    <a:pt x="89" y="1832"/>
                  </a:cubicBezTo>
                  <a:cubicBezTo>
                    <a:pt x="107" y="1850"/>
                    <a:pt x="143" y="1867"/>
                    <a:pt x="178" y="1867"/>
                  </a:cubicBezTo>
                  <a:cubicBezTo>
                    <a:pt x="232" y="1867"/>
                    <a:pt x="285" y="1850"/>
                    <a:pt x="321" y="1796"/>
                  </a:cubicBezTo>
                  <a:cubicBezTo>
                    <a:pt x="1207" y="576"/>
                    <a:pt x="2296" y="314"/>
                    <a:pt x="3060" y="314"/>
                  </a:cubicBezTo>
                  <a:cubicBezTo>
                    <a:pt x="3600" y="314"/>
                    <a:pt x="3979" y="445"/>
                    <a:pt x="4008" y="460"/>
                  </a:cubicBezTo>
                  <a:cubicBezTo>
                    <a:pt x="4031" y="468"/>
                    <a:pt x="4052" y="471"/>
                    <a:pt x="4071" y="471"/>
                  </a:cubicBezTo>
                  <a:cubicBezTo>
                    <a:pt x="4241" y="471"/>
                    <a:pt x="4309" y="221"/>
                    <a:pt x="4133" y="157"/>
                  </a:cubicBezTo>
                  <a:cubicBezTo>
                    <a:pt x="3784" y="52"/>
                    <a:pt x="3429" y="1"/>
                    <a:pt x="307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4" name="Google Shape;3594;p10"/>
            <p:cNvSpPr/>
            <p:nvPr/>
          </p:nvSpPr>
          <p:spPr>
            <a:xfrm>
              <a:off x="6919437" y="-287704"/>
              <a:ext cx="101813" cy="84145"/>
            </a:xfrm>
            <a:custGeom>
              <a:rect b="b" l="l" r="r" t="t"/>
              <a:pathLst>
                <a:path extrusionOk="0" h="1586" w="1919">
                  <a:moveTo>
                    <a:pt x="929" y="1"/>
                  </a:moveTo>
                  <a:cubicBezTo>
                    <a:pt x="419" y="1"/>
                    <a:pt x="1" y="507"/>
                    <a:pt x="190" y="1061"/>
                  </a:cubicBezTo>
                  <a:cubicBezTo>
                    <a:pt x="303" y="1384"/>
                    <a:pt x="604" y="1586"/>
                    <a:pt x="937" y="1586"/>
                  </a:cubicBezTo>
                  <a:cubicBezTo>
                    <a:pt x="1025" y="1586"/>
                    <a:pt x="1116" y="1572"/>
                    <a:pt x="1206" y="1542"/>
                  </a:cubicBezTo>
                  <a:cubicBezTo>
                    <a:pt x="1865" y="1310"/>
                    <a:pt x="1918" y="384"/>
                    <a:pt x="1277" y="81"/>
                  </a:cubicBezTo>
                  <a:cubicBezTo>
                    <a:pt x="1160" y="26"/>
                    <a:pt x="1042" y="1"/>
                    <a:pt x="9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5" name="Google Shape;3595;p10"/>
            <p:cNvSpPr/>
            <p:nvPr/>
          </p:nvSpPr>
          <p:spPr>
            <a:xfrm>
              <a:off x="7136481" y="-252900"/>
              <a:ext cx="78521" cy="241719"/>
            </a:xfrm>
            <a:custGeom>
              <a:rect b="b" l="l" r="r" t="t"/>
              <a:pathLst>
                <a:path extrusionOk="0" h="4556" w="1480">
                  <a:moveTo>
                    <a:pt x="180" y="1"/>
                  </a:moveTo>
                  <a:cubicBezTo>
                    <a:pt x="148" y="1"/>
                    <a:pt x="116" y="11"/>
                    <a:pt x="90" y="31"/>
                  </a:cubicBezTo>
                  <a:cubicBezTo>
                    <a:pt x="18" y="84"/>
                    <a:pt x="0" y="173"/>
                    <a:pt x="54" y="262"/>
                  </a:cubicBezTo>
                  <a:cubicBezTo>
                    <a:pt x="1123" y="1865"/>
                    <a:pt x="339" y="4324"/>
                    <a:pt x="339" y="4359"/>
                  </a:cubicBezTo>
                  <a:cubicBezTo>
                    <a:pt x="303" y="4431"/>
                    <a:pt x="357" y="4520"/>
                    <a:pt x="446" y="4555"/>
                  </a:cubicBezTo>
                  <a:lnTo>
                    <a:pt x="481" y="4555"/>
                  </a:lnTo>
                  <a:cubicBezTo>
                    <a:pt x="553" y="4555"/>
                    <a:pt x="606" y="4520"/>
                    <a:pt x="642" y="4449"/>
                  </a:cubicBezTo>
                  <a:cubicBezTo>
                    <a:pt x="677" y="4342"/>
                    <a:pt x="1479" y="1812"/>
                    <a:pt x="321" y="84"/>
                  </a:cubicBezTo>
                  <a:cubicBezTo>
                    <a:pt x="288" y="28"/>
                    <a:pt x="233"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6" name="Google Shape;3596;p10"/>
            <p:cNvSpPr/>
            <p:nvPr/>
          </p:nvSpPr>
          <p:spPr>
            <a:xfrm>
              <a:off x="7108628" y="-58881"/>
              <a:ext cx="102555" cy="84994"/>
            </a:xfrm>
            <a:custGeom>
              <a:rect b="b" l="l" r="r" t="t"/>
              <a:pathLst>
                <a:path extrusionOk="0" h="1602" w="1933">
                  <a:moveTo>
                    <a:pt x="948" y="0"/>
                  </a:moveTo>
                  <a:cubicBezTo>
                    <a:pt x="432" y="0"/>
                    <a:pt x="0" y="517"/>
                    <a:pt x="205" y="1059"/>
                  </a:cubicBezTo>
                  <a:cubicBezTo>
                    <a:pt x="318" y="1397"/>
                    <a:pt x="620" y="1602"/>
                    <a:pt x="953" y="1602"/>
                  </a:cubicBezTo>
                  <a:cubicBezTo>
                    <a:pt x="1041" y="1602"/>
                    <a:pt x="1131" y="1587"/>
                    <a:pt x="1220" y="1558"/>
                  </a:cubicBezTo>
                  <a:cubicBezTo>
                    <a:pt x="1879" y="1308"/>
                    <a:pt x="1933" y="382"/>
                    <a:pt x="1292" y="79"/>
                  </a:cubicBezTo>
                  <a:cubicBezTo>
                    <a:pt x="1177" y="25"/>
                    <a:pt x="1060" y="0"/>
                    <a:pt x="9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7" name="Google Shape;3597;p10"/>
            <p:cNvSpPr/>
            <p:nvPr/>
          </p:nvSpPr>
          <p:spPr>
            <a:xfrm>
              <a:off x="8988917" y="880865"/>
              <a:ext cx="723087" cy="1378157"/>
            </a:xfrm>
            <a:custGeom>
              <a:rect b="b" l="l" r="r" t="t"/>
              <a:pathLst>
                <a:path extrusionOk="0" h="25976" w="13629">
                  <a:moveTo>
                    <a:pt x="13367" y="1"/>
                  </a:moveTo>
                  <a:cubicBezTo>
                    <a:pt x="13304" y="1"/>
                    <a:pt x="13241" y="35"/>
                    <a:pt x="13219" y="109"/>
                  </a:cubicBezTo>
                  <a:cubicBezTo>
                    <a:pt x="13147" y="608"/>
                    <a:pt x="13130" y="1107"/>
                    <a:pt x="13147" y="1623"/>
                  </a:cubicBezTo>
                  <a:cubicBezTo>
                    <a:pt x="13201" y="5311"/>
                    <a:pt x="13308" y="13951"/>
                    <a:pt x="72" y="25690"/>
                  </a:cubicBezTo>
                  <a:cubicBezTo>
                    <a:pt x="18" y="25744"/>
                    <a:pt x="1" y="25851"/>
                    <a:pt x="54" y="25922"/>
                  </a:cubicBezTo>
                  <a:cubicBezTo>
                    <a:pt x="90" y="25958"/>
                    <a:pt x="143" y="25975"/>
                    <a:pt x="179" y="25975"/>
                  </a:cubicBezTo>
                  <a:cubicBezTo>
                    <a:pt x="214" y="25975"/>
                    <a:pt x="250" y="25958"/>
                    <a:pt x="286" y="25940"/>
                  </a:cubicBezTo>
                  <a:cubicBezTo>
                    <a:pt x="13628" y="14093"/>
                    <a:pt x="13522" y="5346"/>
                    <a:pt x="13468" y="1623"/>
                  </a:cubicBezTo>
                  <a:cubicBezTo>
                    <a:pt x="13450" y="1142"/>
                    <a:pt x="13468" y="661"/>
                    <a:pt x="13522" y="180"/>
                  </a:cubicBezTo>
                  <a:cubicBezTo>
                    <a:pt x="13542" y="66"/>
                    <a:pt x="13455" y="1"/>
                    <a:pt x="133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8" name="Google Shape;3598;p10"/>
            <p:cNvSpPr/>
            <p:nvPr/>
          </p:nvSpPr>
          <p:spPr>
            <a:xfrm>
              <a:off x="9010669" y="1441169"/>
              <a:ext cx="608700" cy="353771"/>
            </a:xfrm>
            <a:custGeom>
              <a:rect b="b" l="l" r="r" t="t"/>
              <a:pathLst>
                <a:path extrusionOk="0" h="6668" w="11473">
                  <a:moveTo>
                    <a:pt x="11285" y="1"/>
                  </a:moveTo>
                  <a:cubicBezTo>
                    <a:pt x="11271" y="1"/>
                    <a:pt x="11256" y="2"/>
                    <a:pt x="11241" y="5"/>
                  </a:cubicBezTo>
                  <a:cubicBezTo>
                    <a:pt x="6324" y="1395"/>
                    <a:pt x="143" y="6329"/>
                    <a:pt x="89" y="6383"/>
                  </a:cubicBezTo>
                  <a:cubicBezTo>
                    <a:pt x="18" y="6436"/>
                    <a:pt x="0" y="6525"/>
                    <a:pt x="54" y="6596"/>
                  </a:cubicBezTo>
                  <a:cubicBezTo>
                    <a:pt x="89" y="6632"/>
                    <a:pt x="143" y="6650"/>
                    <a:pt x="196" y="6668"/>
                  </a:cubicBezTo>
                  <a:cubicBezTo>
                    <a:pt x="232" y="6668"/>
                    <a:pt x="267" y="6650"/>
                    <a:pt x="285" y="6632"/>
                  </a:cubicBezTo>
                  <a:cubicBezTo>
                    <a:pt x="357" y="6579"/>
                    <a:pt x="6467" y="1697"/>
                    <a:pt x="11330" y="308"/>
                  </a:cubicBezTo>
                  <a:cubicBezTo>
                    <a:pt x="11419" y="290"/>
                    <a:pt x="11473" y="201"/>
                    <a:pt x="11437" y="112"/>
                  </a:cubicBezTo>
                  <a:cubicBezTo>
                    <a:pt x="11422" y="38"/>
                    <a:pt x="11358" y="1"/>
                    <a:pt x="1128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599" name="Google Shape;3599;p10"/>
            <p:cNvSpPr/>
            <p:nvPr/>
          </p:nvSpPr>
          <p:spPr>
            <a:xfrm>
              <a:off x="9005947" y="1926083"/>
              <a:ext cx="294933" cy="50296"/>
            </a:xfrm>
            <a:custGeom>
              <a:rect b="b" l="l" r="r" t="t"/>
              <a:pathLst>
                <a:path extrusionOk="0" h="948" w="5559">
                  <a:moveTo>
                    <a:pt x="3060" y="0"/>
                  </a:moveTo>
                  <a:cubicBezTo>
                    <a:pt x="2130" y="0"/>
                    <a:pt x="1068" y="146"/>
                    <a:pt x="161" y="645"/>
                  </a:cubicBezTo>
                  <a:cubicBezTo>
                    <a:pt x="0" y="734"/>
                    <a:pt x="54" y="948"/>
                    <a:pt x="232" y="948"/>
                  </a:cubicBezTo>
                  <a:cubicBezTo>
                    <a:pt x="267" y="948"/>
                    <a:pt x="285" y="948"/>
                    <a:pt x="303" y="930"/>
                  </a:cubicBezTo>
                  <a:cubicBezTo>
                    <a:pt x="1139" y="468"/>
                    <a:pt x="2136" y="332"/>
                    <a:pt x="3021" y="332"/>
                  </a:cubicBezTo>
                  <a:cubicBezTo>
                    <a:pt x="4285" y="332"/>
                    <a:pt x="5324" y="609"/>
                    <a:pt x="5344" y="609"/>
                  </a:cubicBezTo>
                  <a:cubicBezTo>
                    <a:pt x="5354" y="612"/>
                    <a:pt x="5363" y="613"/>
                    <a:pt x="5373" y="613"/>
                  </a:cubicBezTo>
                  <a:cubicBezTo>
                    <a:pt x="5438" y="613"/>
                    <a:pt x="5509" y="562"/>
                    <a:pt x="5540" y="485"/>
                  </a:cubicBezTo>
                  <a:cubicBezTo>
                    <a:pt x="5558" y="396"/>
                    <a:pt x="5505" y="307"/>
                    <a:pt x="5416" y="289"/>
                  </a:cubicBezTo>
                  <a:cubicBezTo>
                    <a:pt x="5344" y="268"/>
                    <a:pt x="4322" y="0"/>
                    <a:pt x="306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0" name="Google Shape;3600;p10"/>
            <p:cNvSpPr/>
            <p:nvPr/>
          </p:nvSpPr>
          <p:spPr>
            <a:xfrm>
              <a:off x="8950187" y="1762995"/>
              <a:ext cx="100486" cy="84835"/>
            </a:xfrm>
            <a:custGeom>
              <a:rect b="b" l="l" r="r" t="t"/>
              <a:pathLst>
                <a:path extrusionOk="0" h="1599" w="1894">
                  <a:moveTo>
                    <a:pt x="881" y="1"/>
                  </a:moveTo>
                  <a:cubicBezTo>
                    <a:pt x="532" y="1"/>
                    <a:pt x="190" y="226"/>
                    <a:pt x="107" y="619"/>
                  </a:cubicBezTo>
                  <a:cubicBezTo>
                    <a:pt x="0" y="1047"/>
                    <a:pt x="285" y="1475"/>
                    <a:pt x="713" y="1581"/>
                  </a:cubicBezTo>
                  <a:cubicBezTo>
                    <a:pt x="770" y="1593"/>
                    <a:pt x="826" y="1599"/>
                    <a:pt x="881" y="1599"/>
                  </a:cubicBezTo>
                  <a:cubicBezTo>
                    <a:pt x="1487" y="1599"/>
                    <a:pt x="1893" y="909"/>
                    <a:pt x="1550" y="370"/>
                  </a:cubicBezTo>
                  <a:cubicBezTo>
                    <a:pt x="1386" y="117"/>
                    <a:pt x="1132" y="1"/>
                    <a:pt x="8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1" name="Google Shape;3601;p10"/>
            <p:cNvSpPr/>
            <p:nvPr/>
          </p:nvSpPr>
          <p:spPr>
            <a:xfrm>
              <a:off x="8957721" y="1938339"/>
              <a:ext cx="100380" cy="84357"/>
            </a:xfrm>
            <a:custGeom>
              <a:rect b="b" l="l" r="r" t="t"/>
              <a:pathLst>
                <a:path extrusionOk="0" h="1590" w="1892">
                  <a:moveTo>
                    <a:pt x="872" y="0"/>
                  </a:moveTo>
                  <a:cubicBezTo>
                    <a:pt x="521" y="0"/>
                    <a:pt x="173" y="223"/>
                    <a:pt x="90" y="628"/>
                  </a:cubicBezTo>
                  <a:cubicBezTo>
                    <a:pt x="1" y="1055"/>
                    <a:pt x="268" y="1483"/>
                    <a:pt x="695" y="1572"/>
                  </a:cubicBezTo>
                  <a:cubicBezTo>
                    <a:pt x="754" y="1584"/>
                    <a:pt x="811" y="1590"/>
                    <a:pt x="867" y="1590"/>
                  </a:cubicBezTo>
                  <a:cubicBezTo>
                    <a:pt x="1474" y="1590"/>
                    <a:pt x="1892" y="915"/>
                    <a:pt x="1533" y="361"/>
                  </a:cubicBezTo>
                  <a:cubicBezTo>
                    <a:pt x="1376" y="115"/>
                    <a:pt x="1124"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2" name="Google Shape;3602;p10"/>
            <p:cNvSpPr/>
            <p:nvPr/>
          </p:nvSpPr>
          <p:spPr>
            <a:xfrm>
              <a:off x="8948277" y="2216183"/>
              <a:ext cx="100433" cy="84411"/>
            </a:xfrm>
            <a:custGeom>
              <a:rect b="b" l="l" r="r" t="t"/>
              <a:pathLst>
                <a:path extrusionOk="0" h="1591" w="1893">
                  <a:moveTo>
                    <a:pt x="881" y="0"/>
                  </a:moveTo>
                  <a:cubicBezTo>
                    <a:pt x="530" y="0"/>
                    <a:pt x="183" y="224"/>
                    <a:pt x="90" y="628"/>
                  </a:cubicBezTo>
                  <a:cubicBezTo>
                    <a:pt x="1" y="1056"/>
                    <a:pt x="268" y="1483"/>
                    <a:pt x="713" y="1572"/>
                  </a:cubicBezTo>
                  <a:cubicBezTo>
                    <a:pt x="770" y="1584"/>
                    <a:pt x="826" y="1590"/>
                    <a:pt x="880" y="1590"/>
                  </a:cubicBezTo>
                  <a:cubicBezTo>
                    <a:pt x="1473" y="1590"/>
                    <a:pt x="1893" y="916"/>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3" name="Google Shape;3603;p10"/>
            <p:cNvSpPr/>
            <p:nvPr/>
          </p:nvSpPr>
          <p:spPr>
            <a:xfrm>
              <a:off x="9492188" y="1656993"/>
              <a:ext cx="60058" cy="256096"/>
            </a:xfrm>
            <a:custGeom>
              <a:rect b="b" l="l" r="r" t="t"/>
              <a:pathLst>
                <a:path extrusionOk="0" h="4827" w="1132">
                  <a:moveTo>
                    <a:pt x="221" y="1"/>
                  </a:moveTo>
                  <a:cubicBezTo>
                    <a:pt x="112" y="1"/>
                    <a:pt x="1" y="111"/>
                    <a:pt x="63" y="248"/>
                  </a:cubicBezTo>
                  <a:cubicBezTo>
                    <a:pt x="81" y="248"/>
                    <a:pt x="776" y="1513"/>
                    <a:pt x="27" y="4630"/>
                  </a:cubicBezTo>
                  <a:cubicBezTo>
                    <a:pt x="10" y="4702"/>
                    <a:pt x="63" y="4791"/>
                    <a:pt x="152" y="4826"/>
                  </a:cubicBezTo>
                  <a:lnTo>
                    <a:pt x="188" y="4826"/>
                  </a:lnTo>
                  <a:cubicBezTo>
                    <a:pt x="259" y="4809"/>
                    <a:pt x="330" y="4773"/>
                    <a:pt x="348" y="4702"/>
                  </a:cubicBezTo>
                  <a:cubicBezTo>
                    <a:pt x="1132" y="1459"/>
                    <a:pt x="384" y="141"/>
                    <a:pt x="348" y="70"/>
                  </a:cubicBezTo>
                  <a:cubicBezTo>
                    <a:pt x="316" y="22"/>
                    <a:pt x="269" y="1"/>
                    <a:pt x="2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4" name="Google Shape;3604;p10"/>
            <p:cNvSpPr/>
            <p:nvPr/>
          </p:nvSpPr>
          <p:spPr>
            <a:xfrm>
              <a:off x="9459612" y="1853823"/>
              <a:ext cx="100486" cy="84729"/>
            </a:xfrm>
            <a:custGeom>
              <a:rect b="b" l="l" r="r" t="t"/>
              <a:pathLst>
                <a:path extrusionOk="0" h="1597" w="1894">
                  <a:moveTo>
                    <a:pt x="885" y="0"/>
                  </a:moveTo>
                  <a:cubicBezTo>
                    <a:pt x="535" y="0"/>
                    <a:pt x="190" y="230"/>
                    <a:pt x="107" y="635"/>
                  </a:cubicBezTo>
                  <a:cubicBezTo>
                    <a:pt x="0" y="1063"/>
                    <a:pt x="285" y="1473"/>
                    <a:pt x="713" y="1580"/>
                  </a:cubicBezTo>
                  <a:cubicBezTo>
                    <a:pt x="768" y="1591"/>
                    <a:pt x="823" y="1597"/>
                    <a:pt x="877" y="1597"/>
                  </a:cubicBezTo>
                  <a:cubicBezTo>
                    <a:pt x="1472" y="1597"/>
                    <a:pt x="1893" y="908"/>
                    <a:pt x="1550" y="368"/>
                  </a:cubicBezTo>
                  <a:cubicBezTo>
                    <a:pt x="1387" y="116"/>
                    <a:pt x="1135" y="0"/>
                    <a:pt x="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5" name="Google Shape;3605;p10"/>
            <p:cNvSpPr/>
            <p:nvPr/>
          </p:nvSpPr>
          <p:spPr>
            <a:xfrm>
              <a:off x="9218588" y="2020997"/>
              <a:ext cx="91732" cy="272013"/>
            </a:xfrm>
            <a:custGeom>
              <a:rect b="b" l="l" r="r" t="t"/>
              <a:pathLst>
                <a:path extrusionOk="0" h="5127" w="1729">
                  <a:moveTo>
                    <a:pt x="170" y="0"/>
                  </a:moveTo>
                  <a:cubicBezTo>
                    <a:pt x="148" y="0"/>
                    <a:pt x="126" y="5"/>
                    <a:pt x="107" y="14"/>
                  </a:cubicBezTo>
                  <a:cubicBezTo>
                    <a:pt x="18" y="67"/>
                    <a:pt x="0" y="157"/>
                    <a:pt x="36" y="246"/>
                  </a:cubicBezTo>
                  <a:cubicBezTo>
                    <a:pt x="54" y="263"/>
                    <a:pt x="1354" y="2704"/>
                    <a:pt x="268" y="4895"/>
                  </a:cubicBezTo>
                  <a:cubicBezTo>
                    <a:pt x="214" y="4966"/>
                    <a:pt x="250" y="5073"/>
                    <a:pt x="339" y="5109"/>
                  </a:cubicBezTo>
                  <a:cubicBezTo>
                    <a:pt x="357" y="5127"/>
                    <a:pt x="392" y="5127"/>
                    <a:pt x="410" y="5127"/>
                  </a:cubicBezTo>
                  <a:cubicBezTo>
                    <a:pt x="464" y="5127"/>
                    <a:pt x="535" y="5091"/>
                    <a:pt x="553" y="5038"/>
                  </a:cubicBezTo>
                  <a:cubicBezTo>
                    <a:pt x="1728" y="2704"/>
                    <a:pt x="392" y="192"/>
                    <a:pt x="321" y="85"/>
                  </a:cubicBezTo>
                  <a:cubicBezTo>
                    <a:pt x="295" y="33"/>
                    <a:pt x="231" y="0"/>
                    <a:pt x="1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6" name="Google Shape;3606;p10"/>
            <p:cNvSpPr/>
            <p:nvPr/>
          </p:nvSpPr>
          <p:spPr>
            <a:xfrm>
              <a:off x="9193069" y="2243612"/>
              <a:ext cx="100327" cy="84570"/>
            </a:xfrm>
            <a:custGeom>
              <a:rect b="b" l="l" r="r" t="t"/>
              <a:pathLst>
                <a:path extrusionOk="0" h="1594" w="1891">
                  <a:moveTo>
                    <a:pt x="881" y="0"/>
                  </a:moveTo>
                  <a:cubicBezTo>
                    <a:pt x="530" y="0"/>
                    <a:pt x="183" y="223"/>
                    <a:pt x="89" y="628"/>
                  </a:cubicBezTo>
                  <a:cubicBezTo>
                    <a:pt x="0" y="1055"/>
                    <a:pt x="268" y="1483"/>
                    <a:pt x="713" y="1572"/>
                  </a:cubicBezTo>
                  <a:cubicBezTo>
                    <a:pt x="775" y="1587"/>
                    <a:pt x="836" y="1594"/>
                    <a:pt x="895" y="1594"/>
                  </a:cubicBezTo>
                  <a:cubicBezTo>
                    <a:pt x="1480" y="1594"/>
                    <a:pt x="1890" y="911"/>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7" name="Google Shape;3607;p10"/>
            <p:cNvSpPr/>
            <p:nvPr/>
          </p:nvSpPr>
          <p:spPr>
            <a:xfrm>
              <a:off x="9287558" y="1560541"/>
              <a:ext cx="105951" cy="231585"/>
            </a:xfrm>
            <a:custGeom>
              <a:rect b="b" l="l" r="r" t="t"/>
              <a:pathLst>
                <a:path extrusionOk="0" h="4365" w="1997">
                  <a:moveTo>
                    <a:pt x="1135" y="0"/>
                  </a:moveTo>
                  <a:cubicBezTo>
                    <a:pt x="1108" y="0"/>
                    <a:pt x="1080" y="6"/>
                    <a:pt x="1052" y="17"/>
                  </a:cubicBezTo>
                  <a:cubicBezTo>
                    <a:pt x="981" y="53"/>
                    <a:pt x="945" y="160"/>
                    <a:pt x="981" y="249"/>
                  </a:cubicBezTo>
                  <a:cubicBezTo>
                    <a:pt x="998" y="267"/>
                    <a:pt x="1996" y="2298"/>
                    <a:pt x="108" y="4079"/>
                  </a:cubicBezTo>
                  <a:cubicBezTo>
                    <a:pt x="1" y="4186"/>
                    <a:pt x="72" y="4364"/>
                    <a:pt x="232" y="4364"/>
                  </a:cubicBezTo>
                  <a:cubicBezTo>
                    <a:pt x="268" y="4364"/>
                    <a:pt x="304" y="4346"/>
                    <a:pt x="339" y="4329"/>
                  </a:cubicBezTo>
                  <a:cubicBezTo>
                    <a:pt x="1551" y="3260"/>
                    <a:pt x="1925" y="1550"/>
                    <a:pt x="1283" y="89"/>
                  </a:cubicBezTo>
                  <a:cubicBezTo>
                    <a:pt x="1247" y="28"/>
                    <a:pt x="1194" y="0"/>
                    <a:pt x="11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8" name="Google Shape;3608;p10"/>
            <p:cNvSpPr/>
            <p:nvPr/>
          </p:nvSpPr>
          <p:spPr>
            <a:xfrm>
              <a:off x="9253550" y="1736998"/>
              <a:ext cx="100486" cy="84357"/>
            </a:xfrm>
            <a:custGeom>
              <a:rect b="b" l="l" r="r" t="t"/>
              <a:pathLst>
                <a:path extrusionOk="0" h="1590" w="1894">
                  <a:moveTo>
                    <a:pt x="882" y="1"/>
                  </a:moveTo>
                  <a:cubicBezTo>
                    <a:pt x="533" y="1"/>
                    <a:pt x="190" y="224"/>
                    <a:pt x="107" y="628"/>
                  </a:cubicBezTo>
                  <a:cubicBezTo>
                    <a:pt x="1" y="1056"/>
                    <a:pt x="286" y="1484"/>
                    <a:pt x="713" y="1573"/>
                  </a:cubicBezTo>
                  <a:cubicBezTo>
                    <a:pt x="769" y="1584"/>
                    <a:pt x="824" y="1590"/>
                    <a:pt x="877" y="1590"/>
                  </a:cubicBezTo>
                  <a:cubicBezTo>
                    <a:pt x="1472" y="1590"/>
                    <a:pt x="1894" y="901"/>
                    <a:pt x="1550" y="361"/>
                  </a:cubicBezTo>
                  <a:cubicBezTo>
                    <a:pt x="1387" y="116"/>
                    <a:pt x="1133" y="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09" name="Google Shape;3609;p10"/>
            <p:cNvSpPr/>
            <p:nvPr/>
          </p:nvSpPr>
          <p:spPr>
            <a:xfrm>
              <a:off x="9040910" y="1575926"/>
              <a:ext cx="247449" cy="47962"/>
            </a:xfrm>
            <a:custGeom>
              <a:rect b="b" l="l" r="r" t="t"/>
              <a:pathLst>
                <a:path extrusionOk="0" h="904" w="4664">
                  <a:moveTo>
                    <a:pt x="2795" y="0"/>
                  </a:moveTo>
                  <a:cubicBezTo>
                    <a:pt x="1424" y="0"/>
                    <a:pt x="201" y="563"/>
                    <a:pt x="125" y="600"/>
                  </a:cubicBezTo>
                  <a:cubicBezTo>
                    <a:pt x="36" y="636"/>
                    <a:pt x="0" y="725"/>
                    <a:pt x="54" y="814"/>
                  </a:cubicBezTo>
                  <a:cubicBezTo>
                    <a:pt x="72" y="868"/>
                    <a:pt x="143" y="903"/>
                    <a:pt x="196" y="903"/>
                  </a:cubicBezTo>
                  <a:cubicBezTo>
                    <a:pt x="214" y="903"/>
                    <a:pt x="250" y="903"/>
                    <a:pt x="268" y="885"/>
                  </a:cubicBezTo>
                  <a:cubicBezTo>
                    <a:pt x="280" y="885"/>
                    <a:pt x="1495" y="326"/>
                    <a:pt x="2819" y="326"/>
                  </a:cubicBezTo>
                  <a:cubicBezTo>
                    <a:pt x="3339" y="326"/>
                    <a:pt x="3877" y="412"/>
                    <a:pt x="4365" y="654"/>
                  </a:cubicBezTo>
                  <a:cubicBezTo>
                    <a:pt x="4387" y="663"/>
                    <a:pt x="4408" y="666"/>
                    <a:pt x="4428" y="666"/>
                  </a:cubicBezTo>
                  <a:cubicBezTo>
                    <a:pt x="4573" y="666"/>
                    <a:pt x="4664" y="463"/>
                    <a:pt x="4507" y="369"/>
                  </a:cubicBezTo>
                  <a:cubicBezTo>
                    <a:pt x="3959" y="97"/>
                    <a:pt x="3364" y="0"/>
                    <a:pt x="279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0" name="Google Shape;3610;p10"/>
            <p:cNvSpPr/>
            <p:nvPr/>
          </p:nvSpPr>
          <p:spPr>
            <a:xfrm>
              <a:off x="9003082" y="1577253"/>
              <a:ext cx="100433" cy="84411"/>
            </a:xfrm>
            <a:custGeom>
              <a:rect b="b" l="l" r="r" t="t"/>
              <a:pathLst>
                <a:path extrusionOk="0" h="1591" w="1893">
                  <a:moveTo>
                    <a:pt x="865" y="1"/>
                  </a:moveTo>
                  <a:cubicBezTo>
                    <a:pt x="515" y="1"/>
                    <a:pt x="173" y="224"/>
                    <a:pt x="90" y="629"/>
                  </a:cubicBezTo>
                  <a:cubicBezTo>
                    <a:pt x="1" y="1056"/>
                    <a:pt x="268" y="1484"/>
                    <a:pt x="695" y="1573"/>
                  </a:cubicBezTo>
                  <a:cubicBezTo>
                    <a:pt x="753" y="1585"/>
                    <a:pt x="809" y="1590"/>
                    <a:pt x="864" y="1590"/>
                  </a:cubicBezTo>
                  <a:cubicBezTo>
                    <a:pt x="1472" y="1590"/>
                    <a:pt x="1892" y="901"/>
                    <a:pt x="1533" y="362"/>
                  </a:cubicBezTo>
                  <a:cubicBezTo>
                    <a:pt x="1369" y="116"/>
                    <a:pt x="1115" y="1"/>
                    <a:pt x="8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11" name="Google Shape;3611;p10"/>
          <p:cNvGrpSpPr/>
          <p:nvPr/>
        </p:nvGrpSpPr>
        <p:grpSpPr>
          <a:xfrm flipH="1" rot="-5400000">
            <a:off x="5879666" y="-1716756"/>
            <a:ext cx="5003534" cy="4902590"/>
            <a:chOff x="-1147599" y="1521101"/>
            <a:chExt cx="5003534" cy="4902590"/>
          </a:xfrm>
        </p:grpSpPr>
        <p:grpSp>
          <p:nvGrpSpPr>
            <p:cNvPr id="3612" name="Google Shape;3612;p10"/>
            <p:cNvGrpSpPr/>
            <p:nvPr/>
          </p:nvGrpSpPr>
          <p:grpSpPr>
            <a:xfrm>
              <a:off x="-891242" y="1521101"/>
              <a:ext cx="815392" cy="2470979"/>
              <a:chOff x="-891242" y="1521101"/>
              <a:chExt cx="815392" cy="2470979"/>
            </a:xfrm>
          </p:grpSpPr>
          <p:sp>
            <p:nvSpPr>
              <p:cNvPr id="3613" name="Google Shape;3613;p10"/>
              <p:cNvSpPr/>
              <p:nvPr/>
            </p:nvSpPr>
            <p:spPr>
              <a:xfrm>
                <a:off x="-247855" y="1559989"/>
                <a:ext cx="144044" cy="110620"/>
              </a:xfrm>
              <a:custGeom>
                <a:rect b="b" l="l" r="r" t="t"/>
                <a:pathLst>
                  <a:path extrusionOk="0" h="2085" w="2715">
                    <a:moveTo>
                      <a:pt x="151" y="0"/>
                    </a:moveTo>
                    <a:cubicBezTo>
                      <a:pt x="129" y="0"/>
                      <a:pt x="108" y="6"/>
                      <a:pt x="90" y="18"/>
                    </a:cubicBezTo>
                    <a:cubicBezTo>
                      <a:pt x="18" y="54"/>
                      <a:pt x="1" y="125"/>
                      <a:pt x="18" y="179"/>
                    </a:cubicBezTo>
                    <a:lnTo>
                      <a:pt x="927" y="2013"/>
                    </a:lnTo>
                    <a:cubicBezTo>
                      <a:pt x="945" y="2049"/>
                      <a:pt x="998" y="2085"/>
                      <a:pt x="1052" y="2085"/>
                    </a:cubicBezTo>
                    <a:lnTo>
                      <a:pt x="1087" y="2085"/>
                    </a:lnTo>
                    <a:lnTo>
                      <a:pt x="2566" y="1675"/>
                    </a:lnTo>
                    <a:cubicBezTo>
                      <a:pt x="2715" y="1625"/>
                      <a:pt x="2664" y="1422"/>
                      <a:pt x="2527" y="1422"/>
                    </a:cubicBezTo>
                    <a:cubicBezTo>
                      <a:pt x="2517" y="1422"/>
                      <a:pt x="2506" y="1423"/>
                      <a:pt x="2495" y="1426"/>
                    </a:cubicBezTo>
                    <a:lnTo>
                      <a:pt x="1105" y="1800"/>
                    </a:lnTo>
                    <a:lnTo>
                      <a:pt x="250" y="72"/>
                    </a:lnTo>
                    <a:cubicBezTo>
                      <a:pt x="238" y="24"/>
                      <a:pt x="195"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4" name="Google Shape;3614;p10"/>
              <p:cNvSpPr/>
              <p:nvPr/>
            </p:nvSpPr>
            <p:spPr>
              <a:xfrm>
                <a:off x="-585279" y="1834014"/>
                <a:ext cx="211796" cy="281775"/>
              </a:xfrm>
              <a:custGeom>
                <a:rect b="b" l="l" r="r" t="t"/>
                <a:pathLst>
                  <a:path extrusionOk="0" h="5311" w="3992">
                    <a:moveTo>
                      <a:pt x="1183" y="1"/>
                    </a:moveTo>
                    <a:cubicBezTo>
                      <a:pt x="733" y="1"/>
                      <a:pt x="246" y="248"/>
                      <a:pt x="126" y="678"/>
                    </a:cubicBezTo>
                    <a:cubicBezTo>
                      <a:pt x="1" y="1088"/>
                      <a:pt x="197" y="1498"/>
                      <a:pt x="428" y="1854"/>
                    </a:cubicBezTo>
                    <a:cubicBezTo>
                      <a:pt x="1301" y="3279"/>
                      <a:pt x="2513" y="4473"/>
                      <a:pt x="3974" y="5310"/>
                    </a:cubicBezTo>
                    <a:cubicBezTo>
                      <a:pt x="3974" y="5310"/>
                      <a:pt x="3991" y="2656"/>
                      <a:pt x="2691" y="661"/>
                    </a:cubicBezTo>
                    <a:cubicBezTo>
                      <a:pt x="2388" y="215"/>
                      <a:pt x="1782" y="2"/>
                      <a:pt x="1230" y="2"/>
                    </a:cubicBezTo>
                    <a:cubicBezTo>
                      <a:pt x="1215" y="1"/>
                      <a:pt x="1199" y="1"/>
                      <a:pt x="11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5" name="Google Shape;3615;p10"/>
              <p:cNvSpPr/>
              <p:nvPr/>
            </p:nvSpPr>
            <p:spPr>
              <a:xfrm>
                <a:off x="-308337" y="1521101"/>
                <a:ext cx="232487" cy="329737"/>
              </a:xfrm>
              <a:custGeom>
                <a:rect b="b" l="l" r="r" t="t"/>
                <a:pathLst>
                  <a:path extrusionOk="0" h="6215" w="4382">
                    <a:moveTo>
                      <a:pt x="2763" y="1"/>
                    </a:moveTo>
                    <a:cubicBezTo>
                      <a:pt x="2644" y="1"/>
                      <a:pt x="2513" y="13"/>
                      <a:pt x="2370" y="39"/>
                    </a:cubicBezTo>
                    <a:cubicBezTo>
                      <a:pt x="2049" y="128"/>
                      <a:pt x="1764" y="288"/>
                      <a:pt x="1533" y="502"/>
                    </a:cubicBezTo>
                    <a:cubicBezTo>
                      <a:pt x="72" y="1642"/>
                      <a:pt x="1" y="4688"/>
                      <a:pt x="820" y="6202"/>
                    </a:cubicBezTo>
                    <a:cubicBezTo>
                      <a:pt x="824" y="6210"/>
                      <a:pt x="834" y="6214"/>
                      <a:pt x="847" y="6214"/>
                    </a:cubicBezTo>
                    <a:cubicBezTo>
                      <a:pt x="1099" y="6214"/>
                      <a:pt x="2849" y="4818"/>
                      <a:pt x="3492" y="3245"/>
                    </a:cubicBezTo>
                    <a:cubicBezTo>
                      <a:pt x="3890" y="2233"/>
                      <a:pt x="4381" y="1"/>
                      <a:pt x="276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6" name="Google Shape;3616;p10"/>
              <p:cNvSpPr/>
              <p:nvPr/>
            </p:nvSpPr>
            <p:spPr>
              <a:xfrm>
                <a:off x="-378262" y="1937204"/>
                <a:ext cx="291166" cy="172482"/>
              </a:xfrm>
              <a:custGeom>
                <a:rect b="b" l="l" r="r" t="t"/>
                <a:pathLst>
                  <a:path extrusionOk="0" h="3251" w="5488">
                    <a:moveTo>
                      <a:pt x="4473" y="1"/>
                    </a:moveTo>
                    <a:cubicBezTo>
                      <a:pt x="4154" y="1"/>
                      <a:pt x="3832" y="86"/>
                      <a:pt x="3545" y="230"/>
                    </a:cubicBezTo>
                    <a:cubicBezTo>
                      <a:pt x="2120" y="871"/>
                      <a:pt x="1051" y="2047"/>
                      <a:pt x="0" y="3205"/>
                    </a:cubicBezTo>
                    <a:cubicBezTo>
                      <a:pt x="0" y="3205"/>
                      <a:pt x="348" y="3250"/>
                      <a:pt x="878" y="3250"/>
                    </a:cubicBezTo>
                    <a:cubicBezTo>
                      <a:pt x="1831" y="3250"/>
                      <a:pt x="3375" y="3103"/>
                      <a:pt x="4543" y="2279"/>
                    </a:cubicBezTo>
                    <a:cubicBezTo>
                      <a:pt x="5024" y="1940"/>
                      <a:pt x="5362" y="1423"/>
                      <a:pt x="5451" y="836"/>
                    </a:cubicBezTo>
                    <a:cubicBezTo>
                      <a:pt x="5487" y="444"/>
                      <a:pt x="5095" y="87"/>
                      <a:pt x="4703" y="16"/>
                    </a:cubicBezTo>
                    <a:cubicBezTo>
                      <a:pt x="4627" y="6"/>
                      <a:pt x="4550" y="1"/>
                      <a:pt x="44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7" name="Google Shape;3617;p10"/>
              <p:cNvSpPr/>
              <p:nvPr/>
            </p:nvSpPr>
            <p:spPr>
              <a:xfrm>
                <a:off x="-503045" y="2316116"/>
                <a:ext cx="279812" cy="155027"/>
              </a:xfrm>
              <a:custGeom>
                <a:rect b="b" l="l" r="r" t="t"/>
                <a:pathLst>
                  <a:path extrusionOk="0" h="2922" w="5274">
                    <a:moveTo>
                      <a:pt x="3990" y="0"/>
                    </a:moveTo>
                    <a:cubicBezTo>
                      <a:pt x="3713" y="0"/>
                      <a:pt x="3440" y="74"/>
                      <a:pt x="3190" y="214"/>
                    </a:cubicBezTo>
                    <a:cubicBezTo>
                      <a:pt x="1871" y="766"/>
                      <a:pt x="535" y="1478"/>
                      <a:pt x="1" y="2921"/>
                    </a:cubicBezTo>
                    <a:cubicBezTo>
                      <a:pt x="553" y="2904"/>
                      <a:pt x="1123" y="2850"/>
                      <a:pt x="1675" y="2779"/>
                    </a:cubicBezTo>
                    <a:cubicBezTo>
                      <a:pt x="2548" y="2565"/>
                      <a:pt x="3421" y="2334"/>
                      <a:pt x="4258" y="2066"/>
                    </a:cubicBezTo>
                    <a:cubicBezTo>
                      <a:pt x="4526" y="2013"/>
                      <a:pt x="4775" y="1870"/>
                      <a:pt x="4989" y="1692"/>
                    </a:cubicBezTo>
                    <a:cubicBezTo>
                      <a:pt x="5203" y="1461"/>
                      <a:pt x="5274" y="1140"/>
                      <a:pt x="5185" y="837"/>
                    </a:cubicBezTo>
                    <a:cubicBezTo>
                      <a:pt x="5024" y="410"/>
                      <a:pt x="4668" y="89"/>
                      <a:pt x="4223" y="18"/>
                    </a:cubicBezTo>
                    <a:cubicBezTo>
                      <a:pt x="4145" y="6"/>
                      <a:pt x="4068" y="0"/>
                      <a:pt x="3990"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8" name="Google Shape;3618;p10"/>
              <p:cNvSpPr/>
              <p:nvPr/>
            </p:nvSpPr>
            <p:spPr>
              <a:xfrm>
                <a:off x="-716641" y="2214783"/>
                <a:ext cx="226916" cy="252595"/>
              </a:xfrm>
              <a:custGeom>
                <a:rect b="b" l="l" r="r" t="t"/>
                <a:pathLst>
                  <a:path extrusionOk="0" h="4761" w="4277">
                    <a:moveTo>
                      <a:pt x="1134" y="1"/>
                    </a:moveTo>
                    <a:cubicBezTo>
                      <a:pt x="1018" y="1"/>
                      <a:pt x="911" y="24"/>
                      <a:pt x="820" y="75"/>
                    </a:cubicBezTo>
                    <a:cubicBezTo>
                      <a:pt x="1" y="485"/>
                      <a:pt x="410" y="1554"/>
                      <a:pt x="606" y="1803"/>
                    </a:cubicBezTo>
                    <a:cubicBezTo>
                      <a:pt x="2245" y="4083"/>
                      <a:pt x="4276" y="4760"/>
                      <a:pt x="4276" y="4760"/>
                    </a:cubicBezTo>
                    <a:cubicBezTo>
                      <a:pt x="3938" y="3460"/>
                      <a:pt x="3421" y="2195"/>
                      <a:pt x="2726" y="1055"/>
                    </a:cubicBezTo>
                    <a:cubicBezTo>
                      <a:pt x="2308" y="434"/>
                      <a:pt x="1632" y="1"/>
                      <a:pt x="11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19" name="Google Shape;3619;p10"/>
              <p:cNvSpPr/>
              <p:nvPr/>
            </p:nvSpPr>
            <p:spPr>
              <a:xfrm>
                <a:off x="-273374" y="1525239"/>
                <a:ext cx="139004" cy="331594"/>
              </a:xfrm>
              <a:custGeom>
                <a:rect b="b" l="l" r="r" t="t"/>
                <a:pathLst>
                  <a:path extrusionOk="0" h="6250" w="2620">
                    <a:moveTo>
                      <a:pt x="2474" y="0"/>
                    </a:moveTo>
                    <a:cubicBezTo>
                      <a:pt x="2425" y="0"/>
                      <a:pt x="2383" y="33"/>
                      <a:pt x="2370" y="85"/>
                    </a:cubicBezTo>
                    <a:lnTo>
                      <a:pt x="36" y="6089"/>
                    </a:lnTo>
                    <a:cubicBezTo>
                      <a:pt x="1" y="6142"/>
                      <a:pt x="36" y="6231"/>
                      <a:pt x="108" y="6249"/>
                    </a:cubicBezTo>
                    <a:lnTo>
                      <a:pt x="161" y="6249"/>
                    </a:lnTo>
                    <a:cubicBezTo>
                      <a:pt x="214" y="6249"/>
                      <a:pt x="250" y="6213"/>
                      <a:pt x="268" y="6160"/>
                    </a:cubicBezTo>
                    <a:lnTo>
                      <a:pt x="2602" y="174"/>
                    </a:lnTo>
                    <a:cubicBezTo>
                      <a:pt x="2619" y="103"/>
                      <a:pt x="2602" y="32"/>
                      <a:pt x="2530" y="14"/>
                    </a:cubicBezTo>
                    <a:cubicBezTo>
                      <a:pt x="2511" y="5"/>
                      <a:pt x="2492" y="0"/>
                      <a:pt x="247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0" name="Google Shape;3620;p10"/>
              <p:cNvSpPr/>
              <p:nvPr/>
            </p:nvSpPr>
            <p:spPr>
              <a:xfrm>
                <a:off x="-298363" y="1667212"/>
                <a:ext cx="157361" cy="90353"/>
              </a:xfrm>
              <a:custGeom>
                <a:rect b="b" l="l" r="r" t="t"/>
                <a:pathLst>
                  <a:path extrusionOk="0" h="1703" w="2966">
                    <a:moveTo>
                      <a:pt x="183" y="1"/>
                    </a:moveTo>
                    <a:cubicBezTo>
                      <a:pt x="88" y="1"/>
                      <a:pt x="0" y="113"/>
                      <a:pt x="80" y="206"/>
                    </a:cubicBezTo>
                    <a:lnTo>
                      <a:pt x="1220" y="1649"/>
                    </a:lnTo>
                    <a:cubicBezTo>
                      <a:pt x="1238" y="1685"/>
                      <a:pt x="1273" y="1703"/>
                      <a:pt x="1309" y="1703"/>
                    </a:cubicBezTo>
                    <a:lnTo>
                      <a:pt x="1345" y="1703"/>
                    </a:lnTo>
                    <a:lnTo>
                      <a:pt x="2859" y="1364"/>
                    </a:lnTo>
                    <a:cubicBezTo>
                      <a:pt x="2930" y="1364"/>
                      <a:pt x="2966" y="1293"/>
                      <a:pt x="2966" y="1222"/>
                    </a:cubicBezTo>
                    <a:cubicBezTo>
                      <a:pt x="2950" y="1160"/>
                      <a:pt x="2894" y="1111"/>
                      <a:pt x="2833" y="1111"/>
                    </a:cubicBezTo>
                    <a:cubicBezTo>
                      <a:pt x="2824" y="1111"/>
                      <a:pt x="2815" y="1112"/>
                      <a:pt x="2805" y="1115"/>
                    </a:cubicBezTo>
                    <a:lnTo>
                      <a:pt x="1362" y="1435"/>
                    </a:lnTo>
                    <a:lnTo>
                      <a:pt x="276" y="46"/>
                    </a:lnTo>
                    <a:cubicBezTo>
                      <a:pt x="248" y="14"/>
                      <a:pt x="215" y="1"/>
                      <a:pt x="1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1" name="Google Shape;3621;p10"/>
              <p:cNvSpPr/>
              <p:nvPr/>
            </p:nvSpPr>
            <p:spPr>
              <a:xfrm>
                <a:off x="-548831" y="1831679"/>
                <a:ext cx="177204" cy="276523"/>
              </a:xfrm>
              <a:custGeom>
                <a:rect b="b" l="l" r="r" t="t"/>
                <a:pathLst>
                  <a:path extrusionOk="0" h="5212" w="3340">
                    <a:moveTo>
                      <a:pt x="171" y="1"/>
                    </a:moveTo>
                    <a:cubicBezTo>
                      <a:pt x="84" y="1"/>
                      <a:pt x="0" y="95"/>
                      <a:pt x="62" y="206"/>
                    </a:cubicBezTo>
                    <a:lnTo>
                      <a:pt x="3073" y="5140"/>
                    </a:lnTo>
                    <a:cubicBezTo>
                      <a:pt x="3091" y="5176"/>
                      <a:pt x="3126" y="5212"/>
                      <a:pt x="3180" y="5212"/>
                    </a:cubicBezTo>
                    <a:cubicBezTo>
                      <a:pt x="3197" y="5212"/>
                      <a:pt x="3233" y="5194"/>
                      <a:pt x="3251" y="5194"/>
                    </a:cubicBezTo>
                    <a:cubicBezTo>
                      <a:pt x="3304" y="5158"/>
                      <a:pt x="3340" y="5069"/>
                      <a:pt x="3304" y="5016"/>
                    </a:cubicBezTo>
                    <a:lnTo>
                      <a:pt x="276" y="63"/>
                    </a:lnTo>
                    <a:cubicBezTo>
                      <a:pt x="248" y="20"/>
                      <a:pt x="209" y="1"/>
                      <a:pt x="17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2" name="Google Shape;3622;p10"/>
              <p:cNvSpPr/>
              <p:nvPr/>
            </p:nvSpPr>
            <p:spPr>
              <a:xfrm>
                <a:off x="-568249" y="1874918"/>
                <a:ext cx="136139" cy="82076"/>
              </a:xfrm>
              <a:custGeom>
                <a:rect b="b" l="l" r="r" t="t"/>
                <a:pathLst>
                  <a:path extrusionOk="0" h="1547" w="2566">
                    <a:moveTo>
                      <a:pt x="2426" y="0"/>
                    </a:moveTo>
                    <a:cubicBezTo>
                      <a:pt x="2379" y="0"/>
                      <a:pt x="2329" y="29"/>
                      <a:pt x="2316" y="68"/>
                    </a:cubicBezTo>
                    <a:lnTo>
                      <a:pt x="1675" y="1279"/>
                    </a:lnTo>
                    <a:lnTo>
                      <a:pt x="161" y="923"/>
                    </a:lnTo>
                    <a:cubicBezTo>
                      <a:pt x="152" y="920"/>
                      <a:pt x="142" y="918"/>
                      <a:pt x="132" y="918"/>
                    </a:cubicBezTo>
                    <a:cubicBezTo>
                      <a:pt x="85" y="918"/>
                      <a:pt x="33" y="953"/>
                      <a:pt x="18" y="1012"/>
                    </a:cubicBezTo>
                    <a:cubicBezTo>
                      <a:pt x="1" y="1083"/>
                      <a:pt x="36" y="1154"/>
                      <a:pt x="107" y="1172"/>
                    </a:cubicBezTo>
                    <a:lnTo>
                      <a:pt x="1711" y="1546"/>
                    </a:lnTo>
                    <a:lnTo>
                      <a:pt x="1746" y="1546"/>
                    </a:lnTo>
                    <a:cubicBezTo>
                      <a:pt x="1800" y="1546"/>
                      <a:pt x="1853" y="1511"/>
                      <a:pt x="1871" y="1475"/>
                    </a:cubicBezTo>
                    <a:lnTo>
                      <a:pt x="2530" y="193"/>
                    </a:lnTo>
                    <a:cubicBezTo>
                      <a:pt x="2566" y="121"/>
                      <a:pt x="2548" y="50"/>
                      <a:pt x="2477" y="14"/>
                    </a:cubicBezTo>
                    <a:cubicBezTo>
                      <a:pt x="2462" y="4"/>
                      <a:pt x="2444" y="0"/>
                      <a:pt x="24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3" name="Google Shape;3623;p10"/>
              <p:cNvSpPr/>
              <p:nvPr/>
            </p:nvSpPr>
            <p:spPr>
              <a:xfrm>
                <a:off x="-499225" y="1961131"/>
                <a:ext cx="107224" cy="66743"/>
              </a:xfrm>
              <a:custGeom>
                <a:rect b="b" l="l" r="r" t="t"/>
                <a:pathLst>
                  <a:path extrusionOk="0" h="1258" w="2021">
                    <a:moveTo>
                      <a:pt x="1831" y="0"/>
                    </a:moveTo>
                    <a:cubicBezTo>
                      <a:pt x="1792" y="0"/>
                      <a:pt x="1757" y="19"/>
                      <a:pt x="1746" y="64"/>
                    </a:cubicBezTo>
                    <a:lnTo>
                      <a:pt x="1283" y="990"/>
                    </a:lnTo>
                    <a:lnTo>
                      <a:pt x="125" y="955"/>
                    </a:lnTo>
                    <a:cubicBezTo>
                      <a:pt x="53" y="955"/>
                      <a:pt x="0" y="1026"/>
                      <a:pt x="0" y="1097"/>
                    </a:cubicBezTo>
                    <a:cubicBezTo>
                      <a:pt x="0" y="1151"/>
                      <a:pt x="53" y="1222"/>
                      <a:pt x="125" y="1222"/>
                    </a:cubicBezTo>
                    <a:lnTo>
                      <a:pt x="1354" y="1257"/>
                    </a:lnTo>
                    <a:cubicBezTo>
                      <a:pt x="1407" y="1257"/>
                      <a:pt x="1443" y="1240"/>
                      <a:pt x="1479" y="1186"/>
                    </a:cubicBezTo>
                    <a:lnTo>
                      <a:pt x="1960" y="171"/>
                    </a:lnTo>
                    <a:cubicBezTo>
                      <a:pt x="2020" y="86"/>
                      <a:pt x="1915" y="0"/>
                      <a:pt x="18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4" name="Google Shape;3624;p10"/>
              <p:cNvSpPr/>
              <p:nvPr/>
            </p:nvSpPr>
            <p:spPr>
              <a:xfrm>
                <a:off x="-384894" y="1958478"/>
                <a:ext cx="296843" cy="155398"/>
              </a:xfrm>
              <a:custGeom>
                <a:rect b="b" l="l" r="r" t="t"/>
                <a:pathLst>
                  <a:path extrusionOk="0" h="2929" w="5595">
                    <a:moveTo>
                      <a:pt x="5430" y="1"/>
                    </a:moveTo>
                    <a:cubicBezTo>
                      <a:pt x="5414" y="1"/>
                      <a:pt x="5397" y="3"/>
                      <a:pt x="5380" y="7"/>
                    </a:cubicBezTo>
                    <a:lnTo>
                      <a:pt x="125" y="2679"/>
                    </a:lnTo>
                    <a:cubicBezTo>
                      <a:pt x="1" y="2750"/>
                      <a:pt x="54" y="2929"/>
                      <a:pt x="197" y="2929"/>
                    </a:cubicBezTo>
                    <a:cubicBezTo>
                      <a:pt x="214" y="2929"/>
                      <a:pt x="232" y="2929"/>
                      <a:pt x="250" y="2911"/>
                    </a:cubicBezTo>
                    <a:lnTo>
                      <a:pt x="5505" y="239"/>
                    </a:lnTo>
                    <a:cubicBezTo>
                      <a:pt x="5559" y="221"/>
                      <a:pt x="5594" y="132"/>
                      <a:pt x="5559" y="78"/>
                    </a:cubicBezTo>
                    <a:cubicBezTo>
                      <a:pt x="5531" y="24"/>
                      <a:pt x="5483" y="1"/>
                      <a:pt x="54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5" name="Google Shape;3625;p10"/>
              <p:cNvSpPr/>
              <p:nvPr/>
            </p:nvSpPr>
            <p:spPr>
              <a:xfrm>
                <a:off x="-298893" y="2009676"/>
                <a:ext cx="69980" cy="88124"/>
              </a:xfrm>
              <a:custGeom>
                <a:rect b="b" l="l" r="r" t="t"/>
                <a:pathLst>
                  <a:path extrusionOk="0" h="1661" w="1319">
                    <a:moveTo>
                      <a:pt x="311" y="1"/>
                    </a:moveTo>
                    <a:cubicBezTo>
                      <a:pt x="250" y="1"/>
                      <a:pt x="197" y="49"/>
                      <a:pt x="197" y="111"/>
                    </a:cubicBezTo>
                    <a:lnTo>
                      <a:pt x="18" y="984"/>
                    </a:lnTo>
                    <a:cubicBezTo>
                      <a:pt x="1" y="1037"/>
                      <a:pt x="36" y="1091"/>
                      <a:pt x="90" y="1108"/>
                    </a:cubicBezTo>
                    <a:lnTo>
                      <a:pt x="1123" y="1643"/>
                    </a:lnTo>
                    <a:cubicBezTo>
                      <a:pt x="1141" y="1661"/>
                      <a:pt x="1159" y="1661"/>
                      <a:pt x="1176" y="1661"/>
                    </a:cubicBezTo>
                    <a:cubicBezTo>
                      <a:pt x="1212" y="1661"/>
                      <a:pt x="1265" y="1643"/>
                      <a:pt x="1283" y="1589"/>
                    </a:cubicBezTo>
                    <a:cubicBezTo>
                      <a:pt x="1319" y="1536"/>
                      <a:pt x="1301" y="1447"/>
                      <a:pt x="1230" y="1429"/>
                    </a:cubicBezTo>
                    <a:lnTo>
                      <a:pt x="286" y="930"/>
                    </a:lnTo>
                    <a:lnTo>
                      <a:pt x="446" y="164"/>
                    </a:lnTo>
                    <a:cubicBezTo>
                      <a:pt x="464" y="93"/>
                      <a:pt x="410" y="22"/>
                      <a:pt x="339" y="4"/>
                    </a:cubicBezTo>
                    <a:cubicBezTo>
                      <a:pt x="330" y="2"/>
                      <a:pt x="320" y="1"/>
                      <a:pt x="31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6" name="Google Shape;3626;p10"/>
              <p:cNvSpPr/>
              <p:nvPr/>
            </p:nvSpPr>
            <p:spPr>
              <a:xfrm>
                <a:off x="-691016" y="2215738"/>
                <a:ext cx="195614" cy="258219"/>
              </a:xfrm>
              <a:custGeom>
                <a:rect b="b" l="l" r="r" t="t"/>
                <a:pathLst>
                  <a:path extrusionOk="0" h="4867" w="3687">
                    <a:moveTo>
                      <a:pt x="185" y="0"/>
                    </a:moveTo>
                    <a:cubicBezTo>
                      <a:pt x="88" y="0"/>
                      <a:pt x="0" y="117"/>
                      <a:pt x="88" y="217"/>
                    </a:cubicBezTo>
                    <a:lnTo>
                      <a:pt x="3437" y="4813"/>
                    </a:lnTo>
                    <a:cubicBezTo>
                      <a:pt x="3472" y="4849"/>
                      <a:pt x="3508" y="4867"/>
                      <a:pt x="3544" y="4867"/>
                    </a:cubicBezTo>
                    <a:cubicBezTo>
                      <a:pt x="3579" y="4867"/>
                      <a:pt x="3597" y="4849"/>
                      <a:pt x="3633" y="4831"/>
                    </a:cubicBezTo>
                    <a:cubicBezTo>
                      <a:pt x="3686" y="4796"/>
                      <a:pt x="3686" y="4707"/>
                      <a:pt x="3651" y="4653"/>
                    </a:cubicBezTo>
                    <a:lnTo>
                      <a:pt x="302" y="75"/>
                    </a:lnTo>
                    <a:cubicBezTo>
                      <a:pt x="270" y="21"/>
                      <a:pt x="226" y="0"/>
                      <a:pt x="18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7" name="Google Shape;3627;p10"/>
              <p:cNvSpPr/>
              <p:nvPr/>
            </p:nvSpPr>
            <p:spPr>
              <a:xfrm>
                <a:off x="-687939" y="2260621"/>
                <a:ext cx="117252" cy="72526"/>
              </a:xfrm>
              <a:custGeom>
                <a:rect b="b" l="l" r="r" t="t"/>
                <a:pathLst>
                  <a:path extrusionOk="0" h="1367" w="2210">
                    <a:moveTo>
                      <a:pt x="2060" y="1"/>
                    </a:moveTo>
                    <a:cubicBezTo>
                      <a:pt x="2027" y="1"/>
                      <a:pt x="1994" y="15"/>
                      <a:pt x="1972" y="48"/>
                    </a:cubicBezTo>
                    <a:lnTo>
                      <a:pt x="1491" y="1099"/>
                    </a:lnTo>
                    <a:lnTo>
                      <a:pt x="190" y="868"/>
                    </a:lnTo>
                    <a:cubicBezTo>
                      <a:pt x="184" y="867"/>
                      <a:pt x="178" y="867"/>
                      <a:pt x="173" y="867"/>
                    </a:cubicBezTo>
                    <a:cubicBezTo>
                      <a:pt x="27" y="867"/>
                      <a:pt x="0" y="1083"/>
                      <a:pt x="154" y="1117"/>
                    </a:cubicBezTo>
                    <a:lnTo>
                      <a:pt x="1526" y="1367"/>
                    </a:lnTo>
                    <a:lnTo>
                      <a:pt x="1562" y="1367"/>
                    </a:lnTo>
                    <a:cubicBezTo>
                      <a:pt x="1597" y="1349"/>
                      <a:pt x="1651" y="1331"/>
                      <a:pt x="1669" y="1295"/>
                    </a:cubicBezTo>
                    <a:lnTo>
                      <a:pt x="2185" y="155"/>
                    </a:lnTo>
                    <a:cubicBezTo>
                      <a:pt x="2210" y="69"/>
                      <a:pt x="2133" y="1"/>
                      <a:pt x="20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8" name="Google Shape;3628;p10"/>
              <p:cNvSpPr/>
              <p:nvPr/>
            </p:nvSpPr>
            <p:spPr>
              <a:xfrm>
                <a:off x="-624327" y="2342802"/>
                <a:ext cx="98205" cy="62180"/>
              </a:xfrm>
              <a:custGeom>
                <a:rect b="b" l="l" r="r" t="t"/>
                <a:pathLst>
                  <a:path extrusionOk="0" h="1172" w="1851">
                    <a:moveTo>
                      <a:pt x="1688" y="0"/>
                    </a:moveTo>
                    <a:cubicBezTo>
                      <a:pt x="1641" y="0"/>
                      <a:pt x="1594" y="25"/>
                      <a:pt x="1574" y="85"/>
                    </a:cubicBezTo>
                    <a:lnTo>
                      <a:pt x="1236" y="886"/>
                    </a:lnTo>
                    <a:lnTo>
                      <a:pt x="202" y="673"/>
                    </a:lnTo>
                    <a:cubicBezTo>
                      <a:pt x="191" y="670"/>
                      <a:pt x="180" y="669"/>
                      <a:pt x="170" y="669"/>
                    </a:cubicBezTo>
                    <a:cubicBezTo>
                      <a:pt x="36" y="669"/>
                      <a:pt x="0" y="872"/>
                      <a:pt x="149" y="922"/>
                    </a:cubicBezTo>
                    <a:lnTo>
                      <a:pt x="1271" y="1171"/>
                    </a:lnTo>
                    <a:lnTo>
                      <a:pt x="1307" y="1171"/>
                    </a:lnTo>
                    <a:cubicBezTo>
                      <a:pt x="1360" y="1171"/>
                      <a:pt x="1396" y="1136"/>
                      <a:pt x="1432" y="1082"/>
                    </a:cubicBezTo>
                    <a:lnTo>
                      <a:pt x="1806" y="174"/>
                    </a:lnTo>
                    <a:cubicBezTo>
                      <a:pt x="1851" y="73"/>
                      <a:pt x="1768" y="0"/>
                      <a:pt x="168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29" name="Google Shape;3629;p10"/>
              <p:cNvSpPr/>
              <p:nvPr/>
            </p:nvSpPr>
            <p:spPr>
              <a:xfrm>
                <a:off x="-512489" y="2343173"/>
                <a:ext cx="287399" cy="128924"/>
              </a:xfrm>
              <a:custGeom>
                <a:rect b="b" l="l" r="r" t="t"/>
                <a:pathLst>
                  <a:path extrusionOk="0" h="2430" w="5417">
                    <a:moveTo>
                      <a:pt x="5263" y="0"/>
                    </a:moveTo>
                    <a:cubicBezTo>
                      <a:pt x="5247" y="0"/>
                      <a:pt x="5233" y="2"/>
                      <a:pt x="5220" y="6"/>
                    </a:cubicBezTo>
                    <a:lnTo>
                      <a:pt x="143" y="2180"/>
                    </a:lnTo>
                    <a:cubicBezTo>
                      <a:pt x="1" y="2233"/>
                      <a:pt x="54" y="2429"/>
                      <a:pt x="179" y="2429"/>
                    </a:cubicBezTo>
                    <a:lnTo>
                      <a:pt x="232" y="2429"/>
                    </a:lnTo>
                    <a:lnTo>
                      <a:pt x="5309" y="238"/>
                    </a:lnTo>
                    <a:cubicBezTo>
                      <a:pt x="5381" y="220"/>
                      <a:pt x="5416" y="149"/>
                      <a:pt x="5381" y="78"/>
                    </a:cubicBezTo>
                    <a:cubicBezTo>
                      <a:pt x="5367" y="23"/>
                      <a:pt x="5312" y="0"/>
                      <a:pt x="52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0" name="Google Shape;3630;p10"/>
              <p:cNvSpPr/>
              <p:nvPr/>
            </p:nvSpPr>
            <p:spPr>
              <a:xfrm>
                <a:off x="-344254" y="2318662"/>
                <a:ext cx="96454" cy="100486"/>
              </a:xfrm>
              <a:custGeom>
                <a:rect b="b" l="l" r="r" t="t"/>
                <a:pathLst>
                  <a:path extrusionOk="0" h="1894" w="1818">
                    <a:moveTo>
                      <a:pt x="445" y="1"/>
                    </a:moveTo>
                    <a:cubicBezTo>
                      <a:pt x="388" y="1"/>
                      <a:pt x="339" y="35"/>
                      <a:pt x="339" y="94"/>
                    </a:cubicBezTo>
                    <a:lnTo>
                      <a:pt x="18" y="1306"/>
                    </a:lnTo>
                    <a:cubicBezTo>
                      <a:pt x="1" y="1377"/>
                      <a:pt x="36" y="1448"/>
                      <a:pt x="107" y="1466"/>
                    </a:cubicBezTo>
                    <a:lnTo>
                      <a:pt x="1639" y="1894"/>
                    </a:lnTo>
                    <a:lnTo>
                      <a:pt x="1675" y="1894"/>
                    </a:lnTo>
                    <a:cubicBezTo>
                      <a:pt x="1729" y="1894"/>
                      <a:pt x="1782" y="1858"/>
                      <a:pt x="1800" y="1805"/>
                    </a:cubicBezTo>
                    <a:cubicBezTo>
                      <a:pt x="1818" y="1733"/>
                      <a:pt x="1764" y="1662"/>
                      <a:pt x="1711" y="1644"/>
                    </a:cubicBezTo>
                    <a:lnTo>
                      <a:pt x="303" y="1252"/>
                    </a:lnTo>
                    <a:lnTo>
                      <a:pt x="588" y="166"/>
                    </a:lnTo>
                    <a:cubicBezTo>
                      <a:pt x="588" y="94"/>
                      <a:pt x="553" y="23"/>
                      <a:pt x="482" y="5"/>
                    </a:cubicBezTo>
                    <a:cubicBezTo>
                      <a:pt x="469" y="2"/>
                      <a:pt x="457" y="1"/>
                      <a:pt x="4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1" name="Google Shape;3631;p10"/>
              <p:cNvSpPr/>
              <p:nvPr/>
            </p:nvSpPr>
            <p:spPr>
              <a:xfrm>
                <a:off x="-420811" y="2355588"/>
                <a:ext cx="58679" cy="102343"/>
              </a:xfrm>
              <a:custGeom>
                <a:rect b="b" l="l" r="r" t="t"/>
                <a:pathLst>
                  <a:path extrusionOk="0" h="1929" w="1106">
                    <a:moveTo>
                      <a:pt x="400" y="1"/>
                    </a:moveTo>
                    <a:cubicBezTo>
                      <a:pt x="339" y="1"/>
                      <a:pt x="283" y="49"/>
                      <a:pt x="268" y="111"/>
                    </a:cubicBezTo>
                    <a:lnTo>
                      <a:pt x="1" y="1358"/>
                    </a:lnTo>
                    <a:cubicBezTo>
                      <a:pt x="1" y="1411"/>
                      <a:pt x="18" y="1465"/>
                      <a:pt x="72" y="1483"/>
                    </a:cubicBezTo>
                    <a:lnTo>
                      <a:pt x="891" y="1910"/>
                    </a:lnTo>
                    <a:cubicBezTo>
                      <a:pt x="909" y="1910"/>
                      <a:pt x="927" y="1928"/>
                      <a:pt x="963" y="1928"/>
                    </a:cubicBezTo>
                    <a:cubicBezTo>
                      <a:pt x="998" y="1928"/>
                      <a:pt x="1052" y="1892"/>
                      <a:pt x="1069" y="1857"/>
                    </a:cubicBezTo>
                    <a:cubicBezTo>
                      <a:pt x="1105" y="1785"/>
                      <a:pt x="1069" y="1714"/>
                      <a:pt x="1016" y="1679"/>
                    </a:cubicBezTo>
                    <a:lnTo>
                      <a:pt x="286" y="1305"/>
                    </a:lnTo>
                    <a:lnTo>
                      <a:pt x="517" y="164"/>
                    </a:lnTo>
                    <a:cubicBezTo>
                      <a:pt x="535" y="93"/>
                      <a:pt x="499" y="22"/>
                      <a:pt x="428" y="4"/>
                    </a:cubicBezTo>
                    <a:cubicBezTo>
                      <a:pt x="419" y="2"/>
                      <a:pt x="409" y="1"/>
                      <a:pt x="4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2" name="Google Shape;3632;p10"/>
              <p:cNvSpPr/>
              <p:nvPr/>
            </p:nvSpPr>
            <p:spPr>
              <a:xfrm>
                <a:off x="-718498" y="1785894"/>
                <a:ext cx="487735" cy="2206186"/>
              </a:xfrm>
              <a:custGeom>
                <a:rect b="b" l="l" r="r" t="t"/>
                <a:pathLst>
                  <a:path extrusionOk="0" h="41583" w="9193">
                    <a:moveTo>
                      <a:pt x="9042" y="0"/>
                    </a:moveTo>
                    <a:cubicBezTo>
                      <a:pt x="8998" y="0"/>
                      <a:pt x="8955" y="24"/>
                      <a:pt x="8943" y="71"/>
                    </a:cubicBezTo>
                    <a:cubicBezTo>
                      <a:pt x="2067" y="14287"/>
                      <a:pt x="285" y="30427"/>
                      <a:pt x="0" y="41454"/>
                    </a:cubicBezTo>
                    <a:cubicBezTo>
                      <a:pt x="0" y="41525"/>
                      <a:pt x="54" y="41579"/>
                      <a:pt x="125" y="41579"/>
                    </a:cubicBezTo>
                    <a:cubicBezTo>
                      <a:pt x="134" y="41581"/>
                      <a:pt x="143" y="41582"/>
                      <a:pt x="151" y="41582"/>
                    </a:cubicBezTo>
                    <a:cubicBezTo>
                      <a:pt x="209" y="41582"/>
                      <a:pt x="252" y="41532"/>
                      <a:pt x="267" y="41454"/>
                    </a:cubicBezTo>
                    <a:cubicBezTo>
                      <a:pt x="535" y="30445"/>
                      <a:pt x="2316" y="14358"/>
                      <a:pt x="9157" y="178"/>
                    </a:cubicBezTo>
                    <a:cubicBezTo>
                      <a:pt x="9192" y="125"/>
                      <a:pt x="9174" y="36"/>
                      <a:pt x="9103" y="18"/>
                    </a:cubicBezTo>
                    <a:cubicBezTo>
                      <a:pt x="9085" y="6"/>
                      <a:pt x="9064" y="0"/>
                      <a:pt x="904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3" name="Google Shape;3633;p10"/>
              <p:cNvSpPr/>
              <p:nvPr/>
            </p:nvSpPr>
            <p:spPr>
              <a:xfrm>
                <a:off x="-586181" y="2643459"/>
                <a:ext cx="319497" cy="212326"/>
              </a:xfrm>
              <a:custGeom>
                <a:rect b="b" l="l" r="r" t="t"/>
                <a:pathLst>
                  <a:path extrusionOk="0" h="4002" w="6022">
                    <a:moveTo>
                      <a:pt x="4863" y="0"/>
                    </a:moveTo>
                    <a:cubicBezTo>
                      <a:pt x="4540" y="0"/>
                      <a:pt x="4143" y="157"/>
                      <a:pt x="3866" y="261"/>
                    </a:cubicBezTo>
                    <a:cubicBezTo>
                      <a:pt x="1871" y="1027"/>
                      <a:pt x="0" y="4002"/>
                      <a:pt x="0" y="4002"/>
                    </a:cubicBezTo>
                    <a:cubicBezTo>
                      <a:pt x="1176" y="3806"/>
                      <a:pt x="2369" y="3592"/>
                      <a:pt x="3403" y="3004"/>
                    </a:cubicBezTo>
                    <a:cubicBezTo>
                      <a:pt x="4436" y="2399"/>
                      <a:pt x="6021" y="1098"/>
                      <a:pt x="5291" y="172"/>
                    </a:cubicBezTo>
                    <a:cubicBezTo>
                      <a:pt x="5191" y="46"/>
                      <a:pt x="5038" y="0"/>
                      <a:pt x="48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4" name="Google Shape;3634;p10"/>
              <p:cNvSpPr/>
              <p:nvPr/>
            </p:nvSpPr>
            <p:spPr>
              <a:xfrm>
                <a:off x="-783754" y="2558255"/>
                <a:ext cx="195720" cy="292811"/>
              </a:xfrm>
              <a:custGeom>
                <a:rect b="b" l="l" r="r" t="t"/>
                <a:pathLst>
                  <a:path extrusionOk="0" h="5519" w="3689">
                    <a:moveTo>
                      <a:pt x="789" y="0"/>
                    </a:moveTo>
                    <a:cubicBezTo>
                      <a:pt x="724" y="0"/>
                      <a:pt x="657" y="10"/>
                      <a:pt x="589" y="32"/>
                    </a:cubicBezTo>
                    <a:cubicBezTo>
                      <a:pt x="215" y="157"/>
                      <a:pt x="37" y="602"/>
                      <a:pt x="19" y="958"/>
                    </a:cubicBezTo>
                    <a:cubicBezTo>
                      <a:pt x="1" y="1689"/>
                      <a:pt x="375" y="2294"/>
                      <a:pt x="803" y="2847"/>
                    </a:cubicBezTo>
                    <a:cubicBezTo>
                      <a:pt x="1622" y="3898"/>
                      <a:pt x="2584" y="4788"/>
                      <a:pt x="3688" y="5519"/>
                    </a:cubicBezTo>
                    <a:cubicBezTo>
                      <a:pt x="3688" y="5519"/>
                      <a:pt x="2691" y="1582"/>
                      <a:pt x="1569" y="442"/>
                    </a:cubicBezTo>
                    <a:cubicBezTo>
                      <a:pt x="1363" y="221"/>
                      <a:pt x="1096" y="0"/>
                      <a:pt x="78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5" name="Google Shape;3635;p10"/>
              <p:cNvSpPr/>
              <p:nvPr/>
            </p:nvSpPr>
            <p:spPr>
              <a:xfrm>
                <a:off x="-884875" y="2974464"/>
                <a:ext cx="228773" cy="318914"/>
              </a:xfrm>
              <a:custGeom>
                <a:rect b="b" l="l" r="r" t="t"/>
                <a:pathLst>
                  <a:path extrusionOk="0" h="6011" w="4312">
                    <a:moveTo>
                      <a:pt x="1066" y="1"/>
                    </a:moveTo>
                    <a:cubicBezTo>
                      <a:pt x="933" y="1"/>
                      <a:pt x="803" y="37"/>
                      <a:pt x="678" y="114"/>
                    </a:cubicBezTo>
                    <a:cubicBezTo>
                      <a:pt x="1" y="542"/>
                      <a:pt x="820" y="3000"/>
                      <a:pt x="1533" y="3891"/>
                    </a:cubicBezTo>
                    <a:cubicBezTo>
                      <a:pt x="2299" y="4782"/>
                      <a:pt x="3243" y="5512"/>
                      <a:pt x="4312" y="6011"/>
                    </a:cubicBezTo>
                    <a:cubicBezTo>
                      <a:pt x="4134" y="4924"/>
                      <a:pt x="3831" y="3855"/>
                      <a:pt x="3421" y="2822"/>
                    </a:cubicBezTo>
                    <a:cubicBezTo>
                      <a:pt x="2809" y="1352"/>
                      <a:pt x="1880" y="1"/>
                      <a:pt x="10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6" name="Google Shape;3636;p10"/>
              <p:cNvSpPr/>
              <p:nvPr/>
            </p:nvSpPr>
            <p:spPr>
              <a:xfrm>
                <a:off x="-765769" y="2558997"/>
                <a:ext cx="186223" cy="301512"/>
              </a:xfrm>
              <a:custGeom>
                <a:rect b="b" l="l" r="r" t="t"/>
                <a:pathLst>
                  <a:path extrusionOk="0" h="5683" w="3510">
                    <a:moveTo>
                      <a:pt x="147" y="0"/>
                    </a:moveTo>
                    <a:cubicBezTo>
                      <a:pt x="127" y="0"/>
                      <a:pt x="107" y="6"/>
                      <a:pt x="89" y="18"/>
                    </a:cubicBezTo>
                    <a:cubicBezTo>
                      <a:pt x="18" y="54"/>
                      <a:pt x="0" y="143"/>
                      <a:pt x="36" y="196"/>
                    </a:cubicBezTo>
                    <a:lnTo>
                      <a:pt x="3243" y="5629"/>
                    </a:lnTo>
                    <a:cubicBezTo>
                      <a:pt x="3278" y="5665"/>
                      <a:pt x="3314" y="5683"/>
                      <a:pt x="3367" y="5683"/>
                    </a:cubicBezTo>
                    <a:cubicBezTo>
                      <a:pt x="3385" y="5683"/>
                      <a:pt x="3403" y="5683"/>
                      <a:pt x="3421" y="5665"/>
                    </a:cubicBezTo>
                    <a:cubicBezTo>
                      <a:pt x="3492" y="5629"/>
                      <a:pt x="3510" y="5558"/>
                      <a:pt x="3474" y="5487"/>
                    </a:cubicBezTo>
                    <a:lnTo>
                      <a:pt x="250" y="71"/>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7" name="Google Shape;3637;p10"/>
              <p:cNvSpPr/>
              <p:nvPr/>
            </p:nvSpPr>
            <p:spPr>
              <a:xfrm>
                <a:off x="-746882" y="2645847"/>
                <a:ext cx="92528" cy="66319"/>
              </a:xfrm>
              <a:custGeom>
                <a:rect b="b" l="l" r="r" t="t"/>
                <a:pathLst>
                  <a:path extrusionOk="0" h="1250" w="1744">
                    <a:moveTo>
                      <a:pt x="1589" y="1"/>
                    </a:moveTo>
                    <a:cubicBezTo>
                      <a:pt x="1540" y="1"/>
                      <a:pt x="1493" y="28"/>
                      <a:pt x="1479" y="91"/>
                    </a:cubicBezTo>
                    <a:lnTo>
                      <a:pt x="1212" y="982"/>
                    </a:lnTo>
                    <a:lnTo>
                      <a:pt x="143" y="982"/>
                    </a:lnTo>
                    <a:cubicBezTo>
                      <a:pt x="72" y="982"/>
                      <a:pt x="18" y="1035"/>
                      <a:pt x="18" y="1107"/>
                    </a:cubicBezTo>
                    <a:cubicBezTo>
                      <a:pt x="1" y="1178"/>
                      <a:pt x="72" y="1231"/>
                      <a:pt x="143" y="1231"/>
                    </a:cubicBezTo>
                    <a:lnTo>
                      <a:pt x="1319" y="1249"/>
                    </a:lnTo>
                    <a:cubicBezTo>
                      <a:pt x="1372" y="1249"/>
                      <a:pt x="1426" y="1196"/>
                      <a:pt x="1444" y="1142"/>
                    </a:cubicBezTo>
                    <a:lnTo>
                      <a:pt x="1711" y="162"/>
                    </a:lnTo>
                    <a:cubicBezTo>
                      <a:pt x="1743" y="65"/>
                      <a:pt x="1664" y="1"/>
                      <a:pt x="158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8" name="Google Shape;3638;p10"/>
              <p:cNvSpPr/>
              <p:nvPr/>
            </p:nvSpPr>
            <p:spPr>
              <a:xfrm>
                <a:off x="-692448" y="2736198"/>
                <a:ext cx="74701" cy="52524"/>
              </a:xfrm>
              <a:custGeom>
                <a:rect b="b" l="l" r="r" t="t"/>
                <a:pathLst>
                  <a:path extrusionOk="0" h="990" w="1408">
                    <a:moveTo>
                      <a:pt x="1267" y="0"/>
                    </a:moveTo>
                    <a:cubicBezTo>
                      <a:pt x="1215" y="0"/>
                      <a:pt x="1163" y="30"/>
                      <a:pt x="1148" y="98"/>
                    </a:cubicBezTo>
                    <a:lnTo>
                      <a:pt x="1041" y="722"/>
                    </a:lnTo>
                    <a:lnTo>
                      <a:pt x="222" y="579"/>
                    </a:lnTo>
                    <a:cubicBezTo>
                      <a:pt x="211" y="577"/>
                      <a:pt x="201" y="576"/>
                      <a:pt x="192" y="576"/>
                    </a:cubicBezTo>
                    <a:cubicBezTo>
                      <a:pt x="38" y="576"/>
                      <a:pt x="1" y="830"/>
                      <a:pt x="168" y="847"/>
                    </a:cubicBezTo>
                    <a:lnTo>
                      <a:pt x="1130" y="989"/>
                    </a:lnTo>
                    <a:lnTo>
                      <a:pt x="1148" y="989"/>
                    </a:lnTo>
                    <a:cubicBezTo>
                      <a:pt x="1219" y="989"/>
                      <a:pt x="1273" y="953"/>
                      <a:pt x="1273" y="900"/>
                    </a:cubicBezTo>
                    <a:lnTo>
                      <a:pt x="1397" y="134"/>
                    </a:lnTo>
                    <a:cubicBezTo>
                      <a:pt x="1408" y="52"/>
                      <a:pt x="1336" y="0"/>
                      <a:pt x="12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39" name="Google Shape;3639;p10"/>
              <p:cNvSpPr/>
              <p:nvPr/>
            </p:nvSpPr>
            <p:spPr>
              <a:xfrm>
                <a:off x="-590903" y="2654282"/>
                <a:ext cx="298381" cy="205323"/>
              </a:xfrm>
              <a:custGeom>
                <a:rect b="b" l="l" r="r" t="t"/>
                <a:pathLst>
                  <a:path extrusionOk="0" h="3870" w="5624">
                    <a:moveTo>
                      <a:pt x="5421" y="0"/>
                    </a:moveTo>
                    <a:cubicBezTo>
                      <a:pt x="5397" y="0"/>
                      <a:pt x="5371" y="6"/>
                      <a:pt x="5344" y="21"/>
                    </a:cubicBezTo>
                    <a:lnTo>
                      <a:pt x="89" y="3638"/>
                    </a:lnTo>
                    <a:cubicBezTo>
                      <a:pt x="18" y="3673"/>
                      <a:pt x="0" y="3762"/>
                      <a:pt x="53" y="3816"/>
                    </a:cubicBezTo>
                    <a:cubicBezTo>
                      <a:pt x="71" y="3851"/>
                      <a:pt x="107" y="3869"/>
                      <a:pt x="160" y="3869"/>
                    </a:cubicBezTo>
                    <a:cubicBezTo>
                      <a:pt x="178" y="3869"/>
                      <a:pt x="196" y="3869"/>
                      <a:pt x="232" y="3851"/>
                    </a:cubicBezTo>
                    <a:lnTo>
                      <a:pt x="5505" y="253"/>
                    </a:lnTo>
                    <a:cubicBezTo>
                      <a:pt x="5624" y="164"/>
                      <a:pt x="5544" y="0"/>
                      <a:pt x="54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0" name="Google Shape;3640;p10"/>
              <p:cNvSpPr/>
              <p:nvPr/>
            </p:nvSpPr>
            <p:spPr>
              <a:xfrm>
                <a:off x="-438744" y="2678051"/>
                <a:ext cx="99266" cy="89875"/>
              </a:xfrm>
              <a:custGeom>
                <a:rect b="b" l="l" r="r" t="t"/>
                <a:pathLst>
                  <a:path extrusionOk="0" h="1694" w="1871">
                    <a:moveTo>
                      <a:pt x="267" y="1"/>
                    </a:moveTo>
                    <a:cubicBezTo>
                      <a:pt x="196" y="1"/>
                      <a:pt x="125" y="54"/>
                      <a:pt x="125" y="125"/>
                    </a:cubicBezTo>
                    <a:lnTo>
                      <a:pt x="18" y="1372"/>
                    </a:lnTo>
                    <a:cubicBezTo>
                      <a:pt x="0" y="1444"/>
                      <a:pt x="54" y="1515"/>
                      <a:pt x="125" y="1515"/>
                    </a:cubicBezTo>
                    <a:lnTo>
                      <a:pt x="1692" y="1693"/>
                    </a:lnTo>
                    <a:lnTo>
                      <a:pt x="1710" y="1693"/>
                    </a:lnTo>
                    <a:cubicBezTo>
                      <a:pt x="1871" y="1675"/>
                      <a:pt x="1871" y="1462"/>
                      <a:pt x="1728" y="1444"/>
                    </a:cubicBezTo>
                    <a:lnTo>
                      <a:pt x="267" y="1283"/>
                    </a:lnTo>
                    <a:lnTo>
                      <a:pt x="374" y="143"/>
                    </a:lnTo>
                    <a:cubicBezTo>
                      <a:pt x="392" y="72"/>
                      <a:pt x="339" y="19"/>
                      <a:pt x="2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1" name="Google Shape;3641;p10"/>
              <p:cNvSpPr/>
              <p:nvPr/>
            </p:nvSpPr>
            <p:spPr>
              <a:xfrm>
                <a:off x="-507767" y="2742352"/>
                <a:ext cx="63401" cy="82235"/>
              </a:xfrm>
              <a:custGeom>
                <a:rect b="b" l="l" r="r" t="t"/>
                <a:pathLst>
                  <a:path extrusionOk="0" h="1550" w="1195">
                    <a:moveTo>
                      <a:pt x="214" y="0"/>
                    </a:moveTo>
                    <a:cubicBezTo>
                      <a:pt x="143" y="0"/>
                      <a:pt x="72" y="54"/>
                      <a:pt x="72" y="125"/>
                    </a:cubicBezTo>
                    <a:lnTo>
                      <a:pt x="1" y="1122"/>
                    </a:lnTo>
                    <a:cubicBezTo>
                      <a:pt x="1" y="1176"/>
                      <a:pt x="36" y="1229"/>
                      <a:pt x="90" y="1265"/>
                    </a:cubicBezTo>
                    <a:lnTo>
                      <a:pt x="963" y="1532"/>
                    </a:lnTo>
                    <a:lnTo>
                      <a:pt x="998" y="1532"/>
                    </a:lnTo>
                    <a:lnTo>
                      <a:pt x="998" y="1550"/>
                    </a:lnTo>
                    <a:cubicBezTo>
                      <a:pt x="1159" y="1550"/>
                      <a:pt x="1194" y="1336"/>
                      <a:pt x="1052" y="1301"/>
                    </a:cubicBezTo>
                    <a:lnTo>
                      <a:pt x="268" y="1051"/>
                    </a:lnTo>
                    <a:lnTo>
                      <a:pt x="321" y="143"/>
                    </a:lnTo>
                    <a:cubicBezTo>
                      <a:pt x="339" y="71"/>
                      <a:pt x="286" y="0"/>
                      <a:pt x="2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2" name="Google Shape;3642;p10"/>
              <p:cNvSpPr/>
              <p:nvPr/>
            </p:nvSpPr>
            <p:spPr>
              <a:xfrm>
                <a:off x="-841371" y="2999399"/>
                <a:ext cx="186223" cy="302520"/>
              </a:xfrm>
              <a:custGeom>
                <a:rect b="b" l="l" r="r" t="t"/>
                <a:pathLst>
                  <a:path extrusionOk="0" h="5702" w="3510">
                    <a:moveTo>
                      <a:pt x="141" y="1"/>
                    </a:moveTo>
                    <a:cubicBezTo>
                      <a:pt x="119" y="1"/>
                      <a:pt x="95" y="7"/>
                      <a:pt x="71" y="18"/>
                    </a:cubicBezTo>
                    <a:cubicBezTo>
                      <a:pt x="18" y="54"/>
                      <a:pt x="0" y="143"/>
                      <a:pt x="36" y="197"/>
                    </a:cubicBezTo>
                    <a:lnTo>
                      <a:pt x="3242" y="5630"/>
                    </a:lnTo>
                    <a:cubicBezTo>
                      <a:pt x="3260" y="5666"/>
                      <a:pt x="3314" y="5701"/>
                      <a:pt x="3349" y="5701"/>
                    </a:cubicBezTo>
                    <a:cubicBezTo>
                      <a:pt x="3367" y="5701"/>
                      <a:pt x="3403" y="5683"/>
                      <a:pt x="3421" y="5683"/>
                    </a:cubicBezTo>
                    <a:cubicBezTo>
                      <a:pt x="3474" y="5648"/>
                      <a:pt x="3510" y="5559"/>
                      <a:pt x="3474" y="5505"/>
                    </a:cubicBezTo>
                    <a:lnTo>
                      <a:pt x="250" y="72"/>
                    </a:lnTo>
                    <a:cubicBezTo>
                      <a:pt x="226" y="24"/>
                      <a:pt x="186" y="1"/>
                      <a:pt x="1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3" name="Google Shape;3643;p10"/>
              <p:cNvSpPr/>
              <p:nvPr/>
            </p:nvSpPr>
            <p:spPr>
              <a:xfrm>
                <a:off x="-852725" y="3025873"/>
                <a:ext cx="101706" cy="90777"/>
              </a:xfrm>
              <a:custGeom>
                <a:rect b="b" l="l" r="r" t="t"/>
                <a:pathLst>
                  <a:path extrusionOk="0" h="1711" w="1917">
                    <a:moveTo>
                      <a:pt x="1783" y="0"/>
                    </a:moveTo>
                    <a:cubicBezTo>
                      <a:pt x="1732" y="0"/>
                      <a:pt x="1680" y="29"/>
                      <a:pt x="1657" y="89"/>
                    </a:cubicBezTo>
                    <a:lnTo>
                      <a:pt x="1390" y="1426"/>
                    </a:lnTo>
                    <a:lnTo>
                      <a:pt x="179" y="1158"/>
                    </a:lnTo>
                    <a:cubicBezTo>
                      <a:pt x="169" y="1156"/>
                      <a:pt x="160" y="1155"/>
                      <a:pt x="151" y="1155"/>
                    </a:cubicBezTo>
                    <a:cubicBezTo>
                      <a:pt x="90" y="1155"/>
                      <a:pt x="34" y="1203"/>
                      <a:pt x="18" y="1265"/>
                    </a:cubicBezTo>
                    <a:cubicBezTo>
                      <a:pt x="0" y="1319"/>
                      <a:pt x="54" y="1390"/>
                      <a:pt x="125" y="1408"/>
                    </a:cubicBezTo>
                    <a:lnTo>
                      <a:pt x="1461" y="1711"/>
                    </a:lnTo>
                    <a:lnTo>
                      <a:pt x="1479" y="1711"/>
                    </a:lnTo>
                    <a:cubicBezTo>
                      <a:pt x="1550" y="1711"/>
                      <a:pt x="1604" y="1657"/>
                      <a:pt x="1604" y="1604"/>
                    </a:cubicBezTo>
                    <a:lnTo>
                      <a:pt x="1907" y="143"/>
                    </a:lnTo>
                    <a:cubicBezTo>
                      <a:pt x="1917" y="51"/>
                      <a:pt x="1851" y="0"/>
                      <a:pt x="17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4" name="Google Shape;3644;p10"/>
              <p:cNvSpPr/>
              <p:nvPr/>
            </p:nvSpPr>
            <p:spPr>
              <a:xfrm>
                <a:off x="-782534" y="3140045"/>
                <a:ext cx="92952" cy="90034"/>
              </a:xfrm>
              <a:custGeom>
                <a:rect b="b" l="l" r="r" t="t"/>
                <a:pathLst>
                  <a:path extrusionOk="0" h="1697" w="1752">
                    <a:moveTo>
                      <a:pt x="1605" y="1"/>
                    </a:moveTo>
                    <a:cubicBezTo>
                      <a:pt x="1544" y="1"/>
                      <a:pt x="1483" y="37"/>
                      <a:pt x="1474" y="111"/>
                    </a:cubicBezTo>
                    <a:lnTo>
                      <a:pt x="1314" y="1411"/>
                    </a:lnTo>
                    <a:lnTo>
                      <a:pt x="192" y="1162"/>
                    </a:lnTo>
                    <a:cubicBezTo>
                      <a:pt x="186" y="1161"/>
                      <a:pt x="181" y="1161"/>
                      <a:pt x="176" y="1161"/>
                    </a:cubicBezTo>
                    <a:cubicBezTo>
                      <a:pt x="45" y="1161"/>
                      <a:pt x="1" y="1377"/>
                      <a:pt x="138" y="1411"/>
                    </a:cubicBezTo>
                    <a:lnTo>
                      <a:pt x="1385" y="1696"/>
                    </a:lnTo>
                    <a:lnTo>
                      <a:pt x="1421" y="1696"/>
                    </a:lnTo>
                    <a:cubicBezTo>
                      <a:pt x="1439" y="1696"/>
                      <a:pt x="1474" y="1679"/>
                      <a:pt x="1492" y="1679"/>
                    </a:cubicBezTo>
                    <a:cubicBezTo>
                      <a:pt x="1528" y="1643"/>
                      <a:pt x="1546" y="1625"/>
                      <a:pt x="1546" y="1589"/>
                    </a:cubicBezTo>
                    <a:lnTo>
                      <a:pt x="1742" y="146"/>
                    </a:lnTo>
                    <a:cubicBezTo>
                      <a:pt x="1751" y="50"/>
                      <a:pt x="1678" y="1"/>
                      <a:pt x="160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5" name="Google Shape;3645;p10"/>
              <p:cNvSpPr/>
              <p:nvPr/>
            </p:nvSpPr>
            <p:spPr>
              <a:xfrm>
                <a:off x="-891242" y="3346691"/>
                <a:ext cx="199222" cy="336103"/>
              </a:xfrm>
              <a:custGeom>
                <a:rect b="b" l="l" r="r" t="t"/>
                <a:pathLst>
                  <a:path extrusionOk="0" h="6335" w="3755">
                    <a:moveTo>
                      <a:pt x="174" y="1"/>
                    </a:moveTo>
                    <a:cubicBezTo>
                      <a:pt x="86" y="1"/>
                      <a:pt x="1" y="90"/>
                      <a:pt x="50" y="188"/>
                    </a:cubicBezTo>
                    <a:lnTo>
                      <a:pt x="3488" y="6263"/>
                    </a:lnTo>
                    <a:cubicBezTo>
                      <a:pt x="3523" y="6299"/>
                      <a:pt x="3559" y="6334"/>
                      <a:pt x="3612" y="6334"/>
                    </a:cubicBezTo>
                    <a:cubicBezTo>
                      <a:pt x="3630" y="6334"/>
                      <a:pt x="3648" y="6317"/>
                      <a:pt x="3666" y="6317"/>
                    </a:cubicBezTo>
                    <a:cubicBezTo>
                      <a:pt x="3737" y="6281"/>
                      <a:pt x="3755" y="6192"/>
                      <a:pt x="3719" y="6138"/>
                    </a:cubicBezTo>
                    <a:lnTo>
                      <a:pt x="281" y="64"/>
                    </a:lnTo>
                    <a:cubicBezTo>
                      <a:pt x="253" y="19"/>
                      <a:pt x="213" y="1"/>
                      <a:pt x="17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6" name="Google Shape;3646;p10"/>
              <p:cNvSpPr/>
              <p:nvPr/>
            </p:nvSpPr>
            <p:spPr>
              <a:xfrm>
                <a:off x="-890923" y="3405793"/>
                <a:ext cx="103457" cy="90777"/>
              </a:xfrm>
              <a:custGeom>
                <a:rect b="b" l="l" r="r" t="t"/>
                <a:pathLst>
                  <a:path extrusionOk="0" h="1711" w="1950">
                    <a:moveTo>
                      <a:pt x="1843" y="1"/>
                    </a:moveTo>
                    <a:cubicBezTo>
                      <a:pt x="1772" y="1"/>
                      <a:pt x="1700" y="36"/>
                      <a:pt x="1700" y="108"/>
                    </a:cubicBezTo>
                    <a:lnTo>
                      <a:pt x="1415" y="1444"/>
                    </a:lnTo>
                    <a:lnTo>
                      <a:pt x="204" y="1177"/>
                    </a:lnTo>
                    <a:cubicBezTo>
                      <a:pt x="193" y="1174"/>
                      <a:pt x="183" y="1173"/>
                      <a:pt x="173" y="1173"/>
                    </a:cubicBezTo>
                    <a:cubicBezTo>
                      <a:pt x="37" y="1173"/>
                      <a:pt x="1" y="1393"/>
                      <a:pt x="150" y="1426"/>
                    </a:cubicBezTo>
                    <a:lnTo>
                      <a:pt x="1486" y="1711"/>
                    </a:lnTo>
                    <a:lnTo>
                      <a:pt x="1593" y="1711"/>
                    </a:lnTo>
                    <a:cubicBezTo>
                      <a:pt x="1611" y="1693"/>
                      <a:pt x="1647" y="1658"/>
                      <a:pt x="1647" y="1622"/>
                    </a:cubicBezTo>
                    <a:lnTo>
                      <a:pt x="1950" y="161"/>
                    </a:lnTo>
                    <a:cubicBezTo>
                      <a:pt x="1950" y="90"/>
                      <a:pt x="1914" y="19"/>
                      <a:pt x="1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47" name="Google Shape;3647;p10"/>
              <p:cNvSpPr/>
              <p:nvPr/>
            </p:nvSpPr>
            <p:spPr>
              <a:xfrm>
                <a:off x="-792190" y="2574065"/>
                <a:ext cx="90353" cy="64356"/>
              </a:xfrm>
              <a:custGeom>
                <a:rect b="b" l="l" r="r" t="t"/>
                <a:pathLst>
                  <a:path extrusionOk="0" h="1213" w="1703">
                    <a:moveTo>
                      <a:pt x="1561" y="1"/>
                    </a:moveTo>
                    <a:cubicBezTo>
                      <a:pt x="1509" y="1"/>
                      <a:pt x="1458" y="29"/>
                      <a:pt x="1443" y="90"/>
                    </a:cubicBezTo>
                    <a:lnTo>
                      <a:pt x="1300" y="910"/>
                    </a:lnTo>
                    <a:lnTo>
                      <a:pt x="213" y="553"/>
                    </a:lnTo>
                    <a:cubicBezTo>
                      <a:pt x="199" y="545"/>
                      <a:pt x="184" y="541"/>
                      <a:pt x="171" y="541"/>
                    </a:cubicBezTo>
                    <a:cubicBezTo>
                      <a:pt x="67" y="541"/>
                      <a:pt x="0" y="754"/>
                      <a:pt x="142" y="785"/>
                    </a:cubicBezTo>
                    <a:lnTo>
                      <a:pt x="1371" y="1213"/>
                    </a:lnTo>
                    <a:lnTo>
                      <a:pt x="1407" y="1213"/>
                    </a:lnTo>
                    <a:cubicBezTo>
                      <a:pt x="1425" y="1213"/>
                      <a:pt x="1460" y="1213"/>
                      <a:pt x="1478" y="1195"/>
                    </a:cubicBezTo>
                    <a:cubicBezTo>
                      <a:pt x="1514" y="1177"/>
                      <a:pt x="1532" y="1141"/>
                      <a:pt x="1532" y="1106"/>
                    </a:cubicBezTo>
                    <a:lnTo>
                      <a:pt x="1692" y="144"/>
                    </a:lnTo>
                    <a:cubicBezTo>
                      <a:pt x="1702" y="52"/>
                      <a:pt x="1631" y="1"/>
                      <a:pt x="15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648" name="Google Shape;3648;p10"/>
            <p:cNvGrpSpPr/>
            <p:nvPr/>
          </p:nvGrpSpPr>
          <p:grpSpPr>
            <a:xfrm rot="361962">
              <a:off x="-250029" y="3921566"/>
              <a:ext cx="2086998" cy="1903149"/>
              <a:chOff x="-554083" y="3568828"/>
              <a:chExt cx="2086918" cy="1903076"/>
            </a:xfrm>
          </p:grpSpPr>
          <p:grpSp>
            <p:nvGrpSpPr>
              <p:cNvPr id="3649" name="Google Shape;3649;p10"/>
              <p:cNvGrpSpPr/>
              <p:nvPr/>
            </p:nvGrpSpPr>
            <p:grpSpPr>
              <a:xfrm>
                <a:off x="-554083" y="3568828"/>
                <a:ext cx="2086918" cy="1903076"/>
                <a:chOff x="-554083" y="3568828"/>
                <a:chExt cx="2086918" cy="1903076"/>
              </a:xfrm>
            </p:grpSpPr>
            <p:sp>
              <p:nvSpPr>
                <p:cNvPr id="3650" name="Google Shape;3650;p10"/>
                <p:cNvSpPr/>
                <p:nvPr/>
              </p:nvSpPr>
              <p:spPr>
                <a:xfrm>
                  <a:off x="-554083" y="3568828"/>
                  <a:ext cx="2086918" cy="1902181"/>
                </a:xfrm>
                <a:custGeom>
                  <a:rect b="b" l="l" r="r" t="t"/>
                  <a:pathLst>
                    <a:path extrusionOk="0" h="35853" w="39335">
                      <a:moveTo>
                        <a:pt x="32458" y="1"/>
                      </a:moveTo>
                      <a:cubicBezTo>
                        <a:pt x="27167" y="1"/>
                        <a:pt x="23516" y="6280"/>
                        <a:pt x="23516" y="6280"/>
                      </a:cubicBezTo>
                      <a:cubicBezTo>
                        <a:pt x="22111" y="5382"/>
                        <a:pt x="20767" y="4868"/>
                        <a:pt x="19497" y="4868"/>
                      </a:cubicBezTo>
                      <a:cubicBezTo>
                        <a:pt x="18173" y="4868"/>
                        <a:pt x="16930" y="5426"/>
                        <a:pt x="15784" y="6690"/>
                      </a:cubicBezTo>
                      <a:cubicBezTo>
                        <a:pt x="11883" y="10965"/>
                        <a:pt x="12310" y="14457"/>
                        <a:pt x="12150" y="14778"/>
                      </a:cubicBezTo>
                      <a:cubicBezTo>
                        <a:pt x="11624" y="14713"/>
                        <a:pt x="11133" y="14682"/>
                        <a:pt x="10676" y="14682"/>
                      </a:cubicBezTo>
                      <a:cubicBezTo>
                        <a:pt x="3056" y="14682"/>
                        <a:pt x="4689" y="23270"/>
                        <a:pt x="3849" y="27943"/>
                      </a:cubicBezTo>
                      <a:cubicBezTo>
                        <a:pt x="2958" y="32895"/>
                        <a:pt x="1" y="35211"/>
                        <a:pt x="1" y="35211"/>
                      </a:cubicBezTo>
                      <a:lnTo>
                        <a:pt x="1266" y="35852"/>
                      </a:lnTo>
                      <a:cubicBezTo>
                        <a:pt x="4784" y="31338"/>
                        <a:pt x="10141" y="31184"/>
                        <a:pt x="10858" y="31184"/>
                      </a:cubicBezTo>
                      <a:cubicBezTo>
                        <a:pt x="10911" y="31184"/>
                        <a:pt x="10939" y="31185"/>
                        <a:pt x="10939" y="31185"/>
                      </a:cubicBezTo>
                      <a:cubicBezTo>
                        <a:pt x="12860" y="31423"/>
                        <a:pt x="14546" y="31528"/>
                        <a:pt x="16028" y="31528"/>
                      </a:cubicBezTo>
                      <a:cubicBezTo>
                        <a:pt x="23298" y="31528"/>
                        <a:pt x="25642" y="29012"/>
                        <a:pt x="26633" y="27444"/>
                      </a:cubicBezTo>
                      <a:cubicBezTo>
                        <a:pt x="28379" y="24718"/>
                        <a:pt x="25137" y="22634"/>
                        <a:pt x="25137" y="22634"/>
                      </a:cubicBezTo>
                      <a:cubicBezTo>
                        <a:pt x="32352" y="21031"/>
                        <a:pt x="34685" y="18198"/>
                        <a:pt x="34561" y="16060"/>
                      </a:cubicBezTo>
                      <a:cubicBezTo>
                        <a:pt x="34365" y="13139"/>
                        <a:pt x="32084" y="11429"/>
                        <a:pt x="32084" y="11429"/>
                      </a:cubicBezTo>
                      <a:cubicBezTo>
                        <a:pt x="35469" y="10110"/>
                        <a:pt x="39335" y="989"/>
                        <a:pt x="33492" y="81"/>
                      </a:cubicBezTo>
                      <a:cubicBezTo>
                        <a:pt x="33141" y="26"/>
                        <a:pt x="32796" y="1"/>
                        <a:pt x="3245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1" name="Google Shape;3651;p10"/>
                <p:cNvSpPr/>
                <p:nvPr/>
              </p:nvSpPr>
              <p:spPr>
                <a:xfrm>
                  <a:off x="-107952" y="4758194"/>
                  <a:ext cx="317110" cy="296896"/>
                </a:xfrm>
                <a:custGeom>
                  <a:rect b="b" l="l" r="r" t="t"/>
                  <a:pathLst>
                    <a:path extrusionOk="0" h="5596" w="5977">
                      <a:moveTo>
                        <a:pt x="770" y="0"/>
                      </a:moveTo>
                      <a:cubicBezTo>
                        <a:pt x="639" y="0"/>
                        <a:pt x="515" y="102"/>
                        <a:pt x="499" y="234"/>
                      </a:cubicBezTo>
                      <a:lnTo>
                        <a:pt x="18" y="5293"/>
                      </a:lnTo>
                      <a:cubicBezTo>
                        <a:pt x="0" y="5453"/>
                        <a:pt x="125" y="5596"/>
                        <a:pt x="285" y="5596"/>
                      </a:cubicBezTo>
                      <a:cubicBezTo>
                        <a:pt x="303" y="5596"/>
                        <a:pt x="321" y="5596"/>
                        <a:pt x="356" y="5578"/>
                      </a:cubicBezTo>
                      <a:lnTo>
                        <a:pt x="5665" y="4188"/>
                      </a:lnTo>
                      <a:cubicBezTo>
                        <a:pt x="5977" y="4106"/>
                        <a:pt x="5881" y="3662"/>
                        <a:pt x="5599" y="3662"/>
                      </a:cubicBezTo>
                      <a:cubicBezTo>
                        <a:pt x="5575" y="3662"/>
                        <a:pt x="5549" y="3665"/>
                        <a:pt x="5523" y="3672"/>
                      </a:cubicBezTo>
                      <a:lnTo>
                        <a:pt x="588" y="4972"/>
                      </a:lnTo>
                      <a:lnTo>
                        <a:pt x="588" y="4972"/>
                      </a:lnTo>
                      <a:lnTo>
                        <a:pt x="1033" y="287"/>
                      </a:lnTo>
                      <a:cubicBezTo>
                        <a:pt x="1051" y="145"/>
                        <a:pt x="944" y="20"/>
                        <a:pt x="802" y="2"/>
                      </a:cubicBezTo>
                      <a:cubicBezTo>
                        <a:pt x="791" y="1"/>
                        <a:pt x="781" y="0"/>
                        <a:pt x="7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2" name="Google Shape;3652;p10"/>
                <p:cNvSpPr/>
                <p:nvPr/>
              </p:nvSpPr>
              <p:spPr>
                <a:xfrm>
                  <a:off x="231329" y="4462471"/>
                  <a:ext cx="309841" cy="270368"/>
                </a:xfrm>
                <a:custGeom>
                  <a:rect b="b" l="l" r="r" t="t"/>
                  <a:pathLst>
                    <a:path extrusionOk="0" h="5096" w="5840">
                      <a:moveTo>
                        <a:pt x="863" y="0"/>
                      </a:moveTo>
                      <a:cubicBezTo>
                        <a:pt x="751" y="0"/>
                        <a:pt x="638" y="69"/>
                        <a:pt x="606" y="214"/>
                      </a:cubicBezTo>
                      <a:lnTo>
                        <a:pt x="0" y="4792"/>
                      </a:lnTo>
                      <a:cubicBezTo>
                        <a:pt x="0" y="4881"/>
                        <a:pt x="36" y="4970"/>
                        <a:pt x="90" y="5024"/>
                      </a:cubicBezTo>
                      <a:cubicBezTo>
                        <a:pt x="143" y="5059"/>
                        <a:pt x="214" y="5095"/>
                        <a:pt x="268" y="5095"/>
                      </a:cubicBezTo>
                      <a:lnTo>
                        <a:pt x="339" y="5095"/>
                      </a:lnTo>
                      <a:lnTo>
                        <a:pt x="5523" y="3795"/>
                      </a:lnTo>
                      <a:cubicBezTo>
                        <a:pt x="5840" y="3711"/>
                        <a:pt x="5751" y="3254"/>
                        <a:pt x="5461" y="3254"/>
                      </a:cubicBezTo>
                      <a:cubicBezTo>
                        <a:pt x="5441" y="3254"/>
                        <a:pt x="5420" y="3256"/>
                        <a:pt x="5398" y="3260"/>
                      </a:cubicBezTo>
                      <a:lnTo>
                        <a:pt x="588" y="4472"/>
                      </a:lnTo>
                      <a:lnTo>
                        <a:pt x="1123" y="285"/>
                      </a:lnTo>
                      <a:cubicBezTo>
                        <a:pt x="1133" y="100"/>
                        <a:pt x="998" y="0"/>
                        <a:pt x="8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3" name="Google Shape;3653;p10"/>
                <p:cNvSpPr/>
                <p:nvPr/>
              </p:nvSpPr>
              <p:spPr>
                <a:xfrm>
                  <a:off x="549813" y="4139690"/>
                  <a:ext cx="291325" cy="283155"/>
                </a:xfrm>
                <a:custGeom>
                  <a:rect b="b" l="l" r="r" t="t"/>
                  <a:pathLst>
                    <a:path extrusionOk="0" h="5337" w="5491">
                      <a:moveTo>
                        <a:pt x="521" y="0"/>
                      </a:moveTo>
                      <a:cubicBezTo>
                        <a:pt x="390" y="0"/>
                        <a:pt x="259" y="85"/>
                        <a:pt x="250" y="259"/>
                      </a:cubicBezTo>
                      <a:lnTo>
                        <a:pt x="1" y="5051"/>
                      </a:lnTo>
                      <a:cubicBezTo>
                        <a:pt x="1" y="5193"/>
                        <a:pt x="108" y="5336"/>
                        <a:pt x="268" y="5336"/>
                      </a:cubicBezTo>
                      <a:cubicBezTo>
                        <a:pt x="304" y="5336"/>
                        <a:pt x="322" y="5318"/>
                        <a:pt x="357" y="5318"/>
                      </a:cubicBezTo>
                      <a:lnTo>
                        <a:pt x="5185" y="3733"/>
                      </a:lnTo>
                      <a:cubicBezTo>
                        <a:pt x="5491" y="3636"/>
                        <a:pt x="5389" y="3219"/>
                        <a:pt x="5117" y="3219"/>
                      </a:cubicBezTo>
                      <a:cubicBezTo>
                        <a:pt x="5088" y="3219"/>
                        <a:pt x="5057" y="3224"/>
                        <a:pt x="5025" y="3234"/>
                      </a:cubicBezTo>
                      <a:lnTo>
                        <a:pt x="571" y="4677"/>
                      </a:lnTo>
                      <a:lnTo>
                        <a:pt x="785" y="277"/>
                      </a:lnTo>
                      <a:cubicBezTo>
                        <a:pt x="794" y="94"/>
                        <a:pt x="658" y="0"/>
                        <a:pt x="5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4" name="Google Shape;3654;p10"/>
                <p:cNvSpPr/>
                <p:nvPr/>
              </p:nvSpPr>
              <p:spPr>
                <a:xfrm>
                  <a:off x="445880" y="3943602"/>
                  <a:ext cx="32151" cy="23663"/>
                </a:xfrm>
                <a:custGeom>
                  <a:rect b="b" l="l" r="r" t="t"/>
                  <a:pathLst>
                    <a:path extrusionOk="0" h="446" w="606">
                      <a:moveTo>
                        <a:pt x="321" y="0"/>
                      </a:moveTo>
                      <a:cubicBezTo>
                        <a:pt x="36" y="0"/>
                        <a:pt x="0" y="445"/>
                        <a:pt x="285"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5" name="Google Shape;3655;p10"/>
                <p:cNvSpPr/>
                <p:nvPr/>
              </p:nvSpPr>
              <p:spPr>
                <a:xfrm>
                  <a:off x="445880" y="4151521"/>
                  <a:ext cx="32151" cy="23663"/>
                </a:xfrm>
                <a:custGeom>
                  <a:rect b="b" l="l" r="r" t="t"/>
                  <a:pathLst>
                    <a:path extrusionOk="0" h="446" w="606">
                      <a:moveTo>
                        <a:pt x="321" y="0"/>
                      </a:moveTo>
                      <a:cubicBezTo>
                        <a:pt x="36" y="0"/>
                        <a:pt x="0" y="446"/>
                        <a:pt x="285"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6" name="Google Shape;3656;p10"/>
                <p:cNvSpPr/>
                <p:nvPr/>
              </p:nvSpPr>
              <p:spPr>
                <a:xfrm>
                  <a:off x="260615" y="4212958"/>
                  <a:ext cx="32204" cy="23663"/>
                </a:xfrm>
                <a:custGeom>
                  <a:rect b="b" l="l" r="r" t="t"/>
                  <a:pathLst>
                    <a:path extrusionOk="0" h="446" w="607">
                      <a:moveTo>
                        <a:pt x="321" y="0"/>
                      </a:moveTo>
                      <a:cubicBezTo>
                        <a:pt x="36" y="0"/>
                        <a:pt x="1" y="446"/>
                        <a:pt x="286"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7" name="Google Shape;3657;p10"/>
                <p:cNvSpPr/>
                <p:nvPr/>
              </p:nvSpPr>
              <p:spPr>
                <a:xfrm>
                  <a:off x="360834" y="4387771"/>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8" name="Google Shape;3658;p10"/>
                <p:cNvSpPr/>
                <p:nvPr/>
              </p:nvSpPr>
              <p:spPr>
                <a:xfrm>
                  <a:off x="33809" y="4539028"/>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59" name="Google Shape;3659;p10"/>
                <p:cNvSpPr/>
                <p:nvPr/>
              </p:nvSpPr>
              <p:spPr>
                <a:xfrm>
                  <a:off x="-159945" y="4576802"/>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0" name="Google Shape;3660;p10"/>
                <p:cNvSpPr/>
                <p:nvPr/>
              </p:nvSpPr>
              <p:spPr>
                <a:xfrm>
                  <a:off x="703" y="478095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1" name="Google Shape;3661;p10"/>
                <p:cNvSpPr/>
                <p:nvPr/>
              </p:nvSpPr>
              <p:spPr>
                <a:xfrm>
                  <a:off x="-263931" y="5069250"/>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2" name="Google Shape;3662;p10"/>
                <p:cNvSpPr/>
                <p:nvPr/>
              </p:nvSpPr>
              <p:spPr>
                <a:xfrm>
                  <a:off x="-544640" y="3954743"/>
                  <a:ext cx="1550638" cy="1517161"/>
                </a:xfrm>
                <a:custGeom>
                  <a:rect b="b" l="l" r="r" t="t"/>
                  <a:pathLst>
                    <a:path extrusionOk="0" h="28596" w="29227">
                      <a:moveTo>
                        <a:pt x="28843" y="1"/>
                      </a:moveTo>
                      <a:cubicBezTo>
                        <a:pt x="28776" y="1"/>
                        <a:pt x="28707" y="28"/>
                        <a:pt x="28646" y="93"/>
                      </a:cubicBezTo>
                      <a:cubicBezTo>
                        <a:pt x="15428" y="14131"/>
                        <a:pt x="268" y="27990"/>
                        <a:pt x="126" y="28133"/>
                      </a:cubicBezTo>
                      <a:cubicBezTo>
                        <a:pt x="1" y="28222"/>
                        <a:pt x="1" y="28400"/>
                        <a:pt x="108" y="28507"/>
                      </a:cubicBezTo>
                      <a:cubicBezTo>
                        <a:pt x="143" y="28560"/>
                        <a:pt x="215" y="28596"/>
                        <a:pt x="304" y="28596"/>
                      </a:cubicBezTo>
                      <a:cubicBezTo>
                        <a:pt x="357" y="28596"/>
                        <a:pt x="428" y="28578"/>
                        <a:pt x="482" y="28525"/>
                      </a:cubicBezTo>
                      <a:cubicBezTo>
                        <a:pt x="624" y="28382"/>
                        <a:pt x="15802" y="14523"/>
                        <a:pt x="29038" y="449"/>
                      </a:cubicBezTo>
                      <a:cubicBezTo>
                        <a:pt x="29227" y="261"/>
                        <a:pt x="29049" y="1"/>
                        <a:pt x="28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3" name="Google Shape;3663;p10"/>
                <p:cNvSpPr/>
                <p:nvPr/>
              </p:nvSpPr>
              <p:spPr>
                <a:xfrm>
                  <a:off x="365556" y="4851834"/>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4" name="Google Shape;3664;p10"/>
                <p:cNvSpPr/>
                <p:nvPr/>
              </p:nvSpPr>
              <p:spPr>
                <a:xfrm>
                  <a:off x="554534" y="4866000"/>
                  <a:ext cx="32204" cy="23716"/>
                </a:xfrm>
                <a:custGeom>
                  <a:rect b="b" l="l" r="r" t="t"/>
                  <a:pathLst>
                    <a:path extrusionOk="0" h="447" w="607">
                      <a:moveTo>
                        <a:pt x="322" y="1"/>
                      </a:moveTo>
                      <a:cubicBezTo>
                        <a:pt x="37" y="1"/>
                        <a:pt x="1" y="446"/>
                        <a:pt x="286" y="446"/>
                      </a:cubicBezTo>
                      <a:cubicBezTo>
                        <a:pt x="571" y="446"/>
                        <a:pt x="607" y="1"/>
                        <a:pt x="32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5" name="Google Shape;3665;p10"/>
                <p:cNvSpPr/>
                <p:nvPr/>
              </p:nvSpPr>
              <p:spPr>
                <a:xfrm>
                  <a:off x="398609" y="5083415"/>
                  <a:ext cx="32204" cy="23663"/>
                </a:xfrm>
                <a:custGeom>
                  <a:rect b="b" l="l" r="r" t="t"/>
                  <a:pathLst>
                    <a:path extrusionOk="0" h="446" w="607">
                      <a:moveTo>
                        <a:pt x="321" y="0"/>
                      </a:moveTo>
                      <a:cubicBezTo>
                        <a:pt x="36" y="0"/>
                        <a:pt x="1" y="446"/>
                        <a:pt x="286" y="446"/>
                      </a:cubicBezTo>
                      <a:cubicBezTo>
                        <a:pt x="553"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6" name="Google Shape;3666;p10"/>
                <p:cNvSpPr/>
                <p:nvPr/>
              </p:nvSpPr>
              <p:spPr>
                <a:xfrm>
                  <a:off x="833387" y="4595743"/>
                  <a:ext cx="33106" cy="23663"/>
                </a:xfrm>
                <a:custGeom>
                  <a:rect b="b" l="l" r="r" t="t"/>
                  <a:pathLst>
                    <a:path extrusionOk="0" h="446" w="624">
                      <a:moveTo>
                        <a:pt x="339" y="0"/>
                      </a:moveTo>
                      <a:cubicBezTo>
                        <a:pt x="54" y="0"/>
                        <a:pt x="0" y="445"/>
                        <a:pt x="285" y="445"/>
                      </a:cubicBezTo>
                      <a:cubicBezTo>
                        <a:pt x="570" y="445"/>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7" name="Google Shape;3667;p10"/>
                <p:cNvSpPr/>
                <p:nvPr/>
              </p:nvSpPr>
              <p:spPr>
                <a:xfrm>
                  <a:off x="994989" y="4510644"/>
                  <a:ext cx="32204" cy="23716"/>
                </a:xfrm>
                <a:custGeom>
                  <a:rect b="b" l="l" r="r" t="t"/>
                  <a:pathLst>
                    <a:path extrusionOk="0" h="447" w="607">
                      <a:moveTo>
                        <a:pt x="321" y="1"/>
                      </a:moveTo>
                      <a:cubicBezTo>
                        <a:pt x="36" y="1"/>
                        <a:pt x="0" y="446"/>
                        <a:pt x="285" y="446"/>
                      </a:cubicBezTo>
                      <a:cubicBezTo>
                        <a:pt x="553"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8" name="Google Shape;3668;p10"/>
                <p:cNvSpPr/>
                <p:nvPr/>
              </p:nvSpPr>
              <p:spPr>
                <a:xfrm>
                  <a:off x="951485" y="4222401"/>
                  <a:ext cx="33159" cy="23663"/>
                </a:xfrm>
                <a:custGeom>
                  <a:rect b="b" l="l" r="r" t="t"/>
                  <a:pathLst>
                    <a:path extrusionOk="0" h="446" w="625">
                      <a:moveTo>
                        <a:pt x="339" y="0"/>
                      </a:moveTo>
                      <a:cubicBezTo>
                        <a:pt x="54" y="0"/>
                        <a:pt x="1" y="446"/>
                        <a:pt x="286" y="446"/>
                      </a:cubicBezTo>
                      <a:cubicBezTo>
                        <a:pt x="571" y="446"/>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69" name="Google Shape;3669;p10"/>
                <p:cNvSpPr/>
                <p:nvPr/>
              </p:nvSpPr>
              <p:spPr>
                <a:xfrm>
                  <a:off x="1160359" y="3923760"/>
                  <a:ext cx="32204" cy="23663"/>
                </a:xfrm>
                <a:custGeom>
                  <a:rect b="b" l="l" r="r" t="t"/>
                  <a:pathLst>
                    <a:path extrusionOk="0" h="446" w="607">
                      <a:moveTo>
                        <a:pt x="322" y="0"/>
                      </a:moveTo>
                      <a:cubicBezTo>
                        <a:pt x="37" y="0"/>
                        <a:pt x="1" y="445"/>
                        <a:pt x="286" y="445"/>
                      </a:cubicBezTo>
                      <a:cubicBezTo>
                        <a:pt x="553" y="445"/>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0" name="Google Shape;3670;p10"/>
                <p:cNvSpPr/>
                <p:nvPr/>
              </p:nvSpPr>
              <p:spPr>
                <a:xfrm>
                  <a:off x="975147" y="3707299"/>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1" name="Google Shape;3671;p10"/>
                <p:cNvSpPr/>
                <p:nvPr/>
              </p:nvSpPr>
              <p:spPr>
                <a:xfrm>
                  <a:off x="781394" y="396248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2" name="Google Shape;3672;p10"/>
                <p:cNvSpPr/>
                <p:nvPr/>
              </p:nvSpPr>
              <p:spPr>
                <a:xfrm>
                  <a:off x="29087" y="5140130"/>
                  <a:ext cx="32151" cy="23663"/>
                </a:xfrm>
                <a:custGeom>
                  <a:rect b="b" l="l" r="r" t="t"/>
                  <a:pathLst>
                    <a:path extrusionOk="0" h="446" w="606">
                      <a:moveTo>
                        <a:pt x="321" y="0"/>
                      </a:moveTo>
                      <a:cubicBezTo>
                        <a:pt x="36" y="0"/>
                        <a:pt x="0" y="445"/>
                        <a:pt x="285" y="445"/>
                      </a:cubicBezTo>
                      <a:cubicBezTo>
                        <a:pt x="570"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3" name="Google Shape;3673;p10"/>
                <p:cNvSpPr/>
                <p:nvPr/>
              </p:nvSpPr>
              <p:spPr>
                <a:xfrm>
                  <a:off x="701070" y="5031422"/>
                  <a:ext cx="32151" cy="23663"/>
                </a:xfrm>
                <a:custGeom>
                  <a:rect b="b" l="l" r="r" t="t"/>
                  <a:pathLst>
                    <a:path extrusionOk="0" h="446" w="606">
                      <a:moveTo>
                        <a:pt x="321" y="0"/>
                      </a:moveTo>
                      <a:cubicBezTo>
                        <a:pt x="54" y="0"/>
                        <a:pt x="0" y="446"/>
                        <a:pt x="285" y="446"/>
                      </a:cubicBezTo>
                      <a:cubicBezTo>
                        <a:pt x="570"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4" name="Google Shape;3674;p10"/>
                <p:cNvSpPr/>
                <p:nvPr/>
              </p:nvSpPr>
              <p:spPr>
                <a:xfrm>
                  <a:off x="620693" y="4543750"/>
                  <a:ext cx="32204" cy="23663"/>
                </a:xfrm>
                <a:custGeom>
                  <a:rect b="b" l="l" r="r" t="t"/>
                  <a:pathLst>
                    <a:path extrusionOk="0" h="446" w="607">
                      <a:moveTo>
                        <a:pt x="322" y="0"/>
                      </a:moveTo>
                      <a:cubicBezTo>
                        <a:pt x="37" y="0"/>
                        <a:pt x="1" y="446"/>
                        <a:pt x="286" y="446"/>
                      </a:cubicBezTo>
                      <a:cubicBezTo>
                        <a:pt x="571" y="446"/>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5" name="Google Shape;3675;p10"/>
                <p:cNvSpPr/>
                <p:nvPr/>
              </p:nvSpPr>
              <p:spPr>
                <a:xfrm>
                  <a:off x="1146193" y="4378327"/>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676" name="Google Shape;3676;p10"/>
              <p:cNvSpPr/>
              <p:nvPr/>
            </p:nvSpPr>
            <p:spPr>
              <a:xfrm>
                <a:off x="-525699" y="3597690"/>
                <a:ext cx="2019804" cy="1873319"/>
              </a:xfrm>
              <a:custGeom>
                <a:rect b="b" l="l" r="r" t="t"/>
                <a:pathLst>
                  <a:path extrusionOk="0" h="35309" w="38070">
                    <a:moveTo>
                      <a:pt x="34364" y="0"/>
                    </a:moveTo>
                    <a:lnTo>
                      <a:pt x="34364" y="0"/>
                    </a:lnTo>
                    <a:cubicBezTo>
                      <a:pt x="34364" y="0"/>
                      <a:pt x="22428" y="13325"/>
                      <a:pt x="18242" y="17583"/>
                    </a:cubicBezTo>
                    <a:cubicBezTo>
                      <a:pt x="13842" y="22072"/>
                      <a:pt x="0" y="34934"/>
                      <a:pt x="0" y="34934"/>
                    </a:cubicBezTo>
                    <a:lnTo>
                      <a:pt x="731" y="35308"/>
                    </a:lnTo>
                    <a:cubicBezTo>
                      <a:pt x="4249" y="30794"/>
                      <a:pt x="9606" y="30640"/>
                      <a:pt x="10323" y="30640"/>
                    </a:cubicBezTo>
                    <a:cubicBezTo>
                      <a:pt x="10376" y="30640"/>
                      <a:pt x="10404" y="30641"/>
                      <a:pt x="10404" y="30641"/>
                    </a:cubicBezTo>
                    <a:cubicBezTo>
                      <a:pt x="12325" y="30879"/>
                      <a:pt x="14011" y="30984"/>
                      <a:pt x="15493" y="30984"/>
                    </a:cubicBezTo>
                    <a:cubicBezTo>
                      <a:pt x="22763" y="30984"/>
                      <a:pt x="25107" y="28468"/>
                      <a:pt x="26098" y="26900"/>
                    </a:cubicBezTo>
                    <a:cubicBezTo>
                      <a:pt x="27844" y="24174"/>
                      <a:pt x="24602" y="22090"/>
                      <a:pt x="24602" y="22090"/>
                    </a:cubicBezTo>
                    <a:cubicBezTo>
                      <a:pt x="31817" y="20487"/>
                      <a:pt x="34150" y="17654"/>
                      <a:pt x="34026" y="15516"/>
                    </a:cubicBezTo>
                    <a:cubicBezTo>
                      <a:pt x="33830" y="12595"/>
                      <a:pt x="31549" y="10885"/>
                      <a:pt x="31549" y="10885"/>
                    </a:cubicBezTo>
                    <a:cubicBezTo>
                      <a:pt x="34613" y="9691"/>
                      <a:pt x="38069" y="2102"/>
                      <a:pt x="3436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677" name="Google Shape;3677;p10"/>
            <p:cNvSpPr/>
            <p:nvPr/>
          </p:nvSpPr>
          <p:spPr>
            <a:xfrm>
              <a:off x="-249765" y="4861278"/>
              <a:ext cx="32204" cy="23716"/>
            </a:xfrm>
            <a:custGeom>
              <a:rect b="b" l="l" r="r" t="t"/>
              <a:pathLst>
                <a:path extrusionOk="0" h="447" w="607">
                  <a:moveTo>
                    <a:pt x="322" y="1"/>
                  </a:moveTo>
                  <a:cubicBezTo>
                    <a:pt x="37" y="1"/>
                    <a:pt x="1" y="446"/>
                    <a:pt x="286" y="446"/>
                  </a:cubicBezTo>
                  <a:cubicBezTo>
                    <a:pt x="553" y="446"/>
                    <a:pt x="607" y="1"/>
                    <a:pt x="32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8" name="Google Shape;3678;p10"/>
            <p:cNvSpPr/>
            <p:nvPr/>
          </p:nvSpPr>
          <p:spPr>
            <a:xfrm>
              <a:off x="341841" y="2223271"/>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79" name="Google Shape;3679;p10"/>
            <p:cNvSpPr/>
            <p:nvPr/>
          </p:nvSpPr>
          <p:spPr>
            <a:xfrm>
              <a:off x="-159945" y="2159023"/>
              <a:ext cx="59581" cy="255407"/>
            </a:xfrm>
            <a:custGeom>
              <a:rect b="b" l="l" r="r" t="t"/>
              <a:pathLst>
                <a:path extrusionOk="0" h="4814" w="1123">
                  <a:moveTo>
                    <a:pt x="945" y="0"/>
                  </a:moveTo>
                  <a:cubicBezTo>
                    <a:pt x="869" y="0"/>
                    <a:pt x="800" y="49"/>
                    <a:pt x="784" y="111"/>
                  </a:cubicBezTo>
                  <a:cubicBezTo>
                    <a:pt x="0" y="3353"/>
                    <a:pt x="749" y="4689"/>
                    <a:pt x="784" y="4742"/>
                  </a:cubicBezTo>
                  <a:cubicBezTo>
                    <a:pt x="820" y="4796"/>
                    <a:pt x="873" y="4814"/>
                    <a:pt x="927" y="4814"/>
                  </a:cubicBezTo>
                  <a:lnTo>
                    <a:pt x="998" y="4814"/>
                  </a:lnTo>
                  <a:cubicBezTo>
                    <a:pt x="1087" y="4760"/>
                    <a:pt x="1105" y="4653"/>
                    <a:pt x="1069" y="4582"/>
                  </a:cubicBezTo>
                  <a:cubicBezTo>
                    <a:pt x="1051" y="4564"/>
                    <a:pt x="357" y="3282"/>
                    <a:pt x="1087" y="200"/>
                  </a:cubicBezTo>
                  <a:cubicBezTo>
                    <a:pt x="1123" y="111"/>
                    <a:pt x="1069" y="21"/>
                    <a:pt x="980" y="4"/>
                  </a:cubicBezTo>
                  <a:cubicBezTo>
                    <a:pt x="968" y="1"/>
                    <a:pt x="957" y="0"/>
                    <a:pt x="9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0" name="Google Shape;3680;p10"/>
            <p:cNvSpPr/>
            <p:nvPr/>
          </p:nvSpPr>
          <p:spPr>
            <a:xfrm>
              <a:off x="-20996" y="2278872"/>
              <a:ext cx="124679" cy="231001"/>
            </a:xfrm>
            <a:custGeom>
              <a:rect b="b" l="l" r="r" t="t"/>
              <a:pathLst>
                <a:path extrusionOk="0" h="4354" w="2350">
                  <a:moveTo>
                    <a:pt x="2130" y="1"/>
                  </a:moveTo>
                  <a:cubicBezTo>
                    <a:pt x="2103" y="1"/>
                    <a:pt x="2075" y="8"/>
                    <a:pt x="2049" y="25"/>
                  </a:cubicBezTo>
                  <a:cubicBezTo>
                    <a:pt x="0" y="1984"/>
                    <a:pt x="1087" y="4247"/>
                    <a:pt x="1105" y="4265"/>
                  </a:cubicBezTo>
                  <a:cubicBezTo>
                    <a:pt x="1140" y="4318"/>
                    <a:pt x="1194" y="4354"/>
                    <a:pt x="1247" y="4354"/>
                  </a:cubicBezTo>
                  <a:cubicBezTo>
                    <a:pt x="1283" y="4354"/>
                    <a:pt x="1300" y="4336"/>
                    <a:pt x="1318" y="4318"/>
                  </a:cubicBezTo>
                  <a:cubicBezTo>
                    <a:pt x="1407" y="4283"/>
                    <a:pt x="1443" y="4176"/>
                    <a:pt x="1390" y="4104"/>
                  </a:cubicBezTo>
                  <a:cubicBezTo>
                    <a:pt x="1372" y="4087"/>
                    <a:pt x="374" y="2038"/>
                    <a:pt x="2262" y="256"/>
                  </a:cubicBezTo>
                  <a:cubicBezTo>
                    <a:pt x="2349" y="141"/>
                    <a:pt x="2248" y="1"/>
                    <a:pt x="213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1" name="Google Shape;3681;p10"/>
            <p:cNvSpPr/>
            <p:nvPr/>
          </p:nvSpPr>
          <p:spPr>
            <a:xfrm>
              <a:off x="102302" y="2446735"/>
              <a:ext cx="248191" cy="48015"/>
            </a:xfrm>
            <a:custGeom>
              <a:rect b="b" l="l" r="r" t="t"/>
              <a:pathLst>
                <a:path extrusionOk="0" h="905" w="4678">
                  <a:moveTo>
                    <a:pt x="4481" y="0"/>
                  </a:moveTo>
                  <a:cubicBezTo>
                    <a:pt x="4457" y="0"/>
                    <a:pt x="4433" y="5"/>
                    <a:pt x="4410" y="14"/>
                  </a:cubicBezTo>
                  <a:cubicBezTo>
                    <a:pt x="4397" y="14"/>
                    <a:pt x="3182" y="574"/>
                    <a:pt x="1859" y="574"/>
                  </a:cubicBezTo>
                  <a:cubicBezTo>
                    <a:pt x="1338" y="574"/>
                    <a:pt x="800" y="487"/>
                    <a:pt x="313" y="246"/>
                  </a:cubicBezTo>
                  <a:cubicBezTo>
                    <a:pt x="287" y="234"/>
                    <a:pt x="262" y="229"/>
                    <a:pt x="238" y="229"/>
                  </a:cubicBezTo>
                  <a:cubicBezTo>
                    <a:pt x="85" y="229"/>
                    <a:pt x="0" y="453"/>
                    <a:pt x="170" y="531"/>
                  </a:cubicBezTo>
                  <a:cubicBezTo>
                    <a:pt x="704" y="780"/>
                    <a:pt x="1292" y="905"/>
                    <a:pt x="1898" y="905"/>
                  </a:cubicBezTo>
                  <a:cubicBezTo>
                    <a:pt x="2807" y="887"/>
                    <a:pt x="3715" y="691"/>
                    <a:pt x="4570" y="317"/>
                  </a:cubicBezTo>
                  <a:cubicBezTo>
                    <a:pt x="4641" y="281"/>
                    <a:pt x="4677" y="174"/>
                    <a:pt x="4641" y="103"/>
                  </a:cubicBezTo>
                  <a:cubicBezTo>
                    <a:pt x="4615" y="37"/>
                    <a:pt x="4549" y="0"/>
                    <a:pt x="44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2" name="Google Shape;3682;p10"/>
            <p:cNvSpPr/>
            <p:nvPr/>
          </p:nvSpPr>
          <p:spPr>
            <a:xfrm>
              <a:off x="-222336" y="1953279"/>
              <a:ext cx="98364" cy="101070"/>
            </a:xfrm>
            <a:custGeom>
              <a:rect b="b" l="l" r="r" t="t"/>
              <a:pathLst>
                <a:path extrusionOk="0" h="1905" w="1854">
                  <a:moveTo>
                    <a:pt x="457" y="1"/>
                  </a:moveTo>
                  <a:cubicBezTo>
                    <a:pt x="405" y="1"/>
                    <a:pt x="354" y="32"/>
                    <a:pt x="339" y="105"/>
                  </a:cubicBezTo>
                  <a:lnTo>
                    <a:pt x="18" y="1316"/>
                  </a:lnTo>
                  <a:cubicBezTo>
                    <a:pt x="1" y="1388"/>
                    <a:pt x="36" y="1459"/>
                    <a:pt x="107" y="1477"/>
                  </a:cubicBezTo>
                  <a:lnTo>
                    <a:pt x="1640" y="1886"/>
                  </a:lnTo>
                  <a:lnTo>
                    <a:pt x="1675" y="1886"/>
                  </a:lnTo>
                  <a:lnTo>
                    <a:pt x="1675" y="1904"/>
                  </a:lnTo>
                  <a:cubicBezTo>
                    <a:pt x="1818" y="1904"/>
                    <a:pt x="1853" y="1691"/>
                    <a:pt x="1711" y="1655"/>
                  </a:cubicBezTo>
                  <a:lnTo>
                    <a:pt x="303" y="1263"/>
                  </a:lnTo>
                  <a:lnTo>
                    <a:pt x="588" y="158"/>
                  </a:lnTo>
                  <a:cubicBezTo>
                    <a:pt x="609" y="64"/>
                    <a:pt x="532" y="1"/>
                    <a:pt x="45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683" name="Google Shape;3683;p10"/>
            <p:cNvGrpSpPr/>
            <p:nvPr/>
          </p:nvGrpSpPr>
          <p:grpSpPr>
            <a:xfrm>
              <a:off x="-319690" y="1742230"/>
              <a:ext cx="763715" cy="1449090"/>
              <a:chOff x="-319690" y="1742230"/>
              <a:chExt cx="763715" cy="1449090"/>
            </a:xfrm>
          </p:grpSpPr>
          <p:sp>
            <p:nvSpPr>
              <p:cNvPr id="3684" name="Google Shape;3684;p10"/>
              <p:cNvSpPr/>
              <p:nvPr/>
            </p:nvSpPr>
            <p:spPr>
              <a:xfrm>
                <a:off x="87234" y="2093660"/>
                <a:ext cx="299442" cy="51463"/>
              </a:xfrm>
              <a:custGeom>
                <a:rect b="b" l="l" r="r" t="t"/>
                <a:pathLst>
                  <a:path extrusionOk="0" h="970" w="5644">
                    <a:moveTo>
                      <a:pt x="5415" y="1"/>
                    </a:moveTo>
                    <a:cubicBezTo>
                      <a:pt x="5389" y="1"/>
                      <a:pt x="5363" y="8"/>
                      <a:pt x="5335" y="24"/>
                    </a:cubicBezTo>
                    <a:cubicBezTo>
                      <a:pt x="4488" y="493"/>
                      <a:pt x="3476" y="629"/>
                      <a:pt x="2582" y="629"/>
                    </a:cubicBezTo>
                    <a:cubicBezTo>
                      <a:pt x="1334" y="629"/>
                      <a:pt x="314" y="363"/>
                      <a:pt x="294" y="363"/>
                    </a:cubicBezTo>
                    <a:cubicBezTo>
                      <a:pt x="270" y="353"/>
                      <a:pt x="248" y="349"/>
                      <a:pt x="227" y="349"/>
                    </a:cubicBezTo>
                    <a:cubicBezTo>
                      <a:pt x="61" y="349"/>
                      <a:pt x="1" y="634"/>
                      <a:pt x="222" y="666"/>
                    </a:cubicBezTo>
                    <a:cubicBezTo>
                      <a:pt x="988" y="862"/>
                      <a:pt x="1790" y="968"/>
                      <a:pt x="2574" y="968"/>
                    </a:cubicBezTo>
                    <a:cubicBezTo>
                      <a:pt x="2613" y="969"/>
                      <a:pt x="2652" y="969"/>
                      <a:pt x="2691" y="969"/>
                    </a:cubicBezTo>
                    <a:cubicBezTo>
                      <a:pt x="3666" y="969"/>
                      <a:pt x="4621" y="755"/>
                      <a:pt x="5478" y="309"/>
                    </a:cubicBezTo>
                    <a:cubicBezTo>
                      <a:pt x="5644" y="219"/>
                      <a:pt x="5554" y="1"/>
                      <a:pt x="541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5" name="Google Shape;3685;p10"/>
              <p:cNvSpPr/>
              <p:nvPr/>
            </p:nvSpPr>
            <p:spPr>
              <a:xfrm>
                <a:off x="334254" y="2047450"/>
                <a:ext cx="100327" cy="84623"/>
              </a:xfrm>
              <a:custGeom>
                <a:rect b="b" l="l" r="r" t="t"/>
                <a:pathLst>
                  <a:path extrusionOk="0" h="1595" w="1891">
                    <a:moveTo>
                      <a:pt x="996" y="1"/>
                    </a:moveTo>
                    <a:cubicBezTo>
                      <a:pt x="411" y="1"/>
                      <a:pt x="1" y="683"/>
                      <a:pt x="341" y="1234"/>
                    </a:cubicBezTo>
                    <a:cubicBezTo>
                      <a:pt x="504" y="1479"/>
                      <a:pt x="758" y="1594"/>
                      <a:pt x="1010" y="1594"/>
                    </a:cubicBezTo>
                    <a:cubicBezTo>
                      <a:pt x="1361" y="1594"/>
                      <a:pt x="1708" y="1371"/>
                      <a:pt x="1801" y="967"/>
                    </a:cubicBezTo>
                    <a:cubicBezTo>
                      <a:pt x="1891" y="539"/>
                      <a:pt x="1606" y="111"/>
                      <a:pt x="1178" y="22"/>
                    </a:cubicBezTo>
                    <a:cubicBezTo>
                      <a:pt x="1116" y="8"/>
                      <a:pt x="1055" y="1"/>
                      <a:pt x="9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6" name="Google Shape;3686;p10"/>
              <p:cNvSpPr/>
              <p:nvPr/>
            </p:nvSpPr>
            <p:spPr>
              <a:xfrm>
                <a:off x="343538" y="1769818"/>
                <a:ext cx="100486" cy="84357"/>
              </a:xfrm>
              <a:custGeom>
                <a:rect b="b" l="l" r="r" t="t"/>
                <a:pathLst>
                  <a:path extrusionOk="0" h="1590" w="1894">
                    <a:moveTo>
                      <a:pt x="1017" y="1"/>
                    </a:moveTo>
                    <a:cubicBezTo>
                      <a:pt x="422" y="1"/>
                      <a:pt x="1" y="690"/>
                      <a:pt x="344" y="1229"/>
                    </a:cubicBezTo>
                    <a:cubicBezTo>
                      <a:pt x="508" y="1475"/>
                      <a:pt x="761" y="1590"/>
                      <a:pt x="1013" y="1590"/>
                    </a:cubicBezTo>
                    <a:cubicBezTo>
                      <a:pt x="1364" y="1590"/>
                      <a:pt x="1711" y="1367"/>
                      <a:pt x="1805" y="962"/>
                    </a:cubicBezTo>
                    <a:cubicBezTo>
                      <a:pt x="1894" y="535"/>
                      <a:pt x="1609" y="107"/>
                      <a:pt x="1181" y="18"/>
                    </a:cubicBezTo>
                    <a:cubicBezTo>
                      <a:pt x="1125" y="6"/>
                      <a:pt x="1070" y="1"/>
                      <a:pt x="10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7" name="Google Shape;3687;p10"/>
              <p:cNvSpPr/>
              <p:nvPr/>
            </p:nvSpPr>
            <p:spPr>
              <a:xfrm>
                <a:off x="-167584" y="2132549"/>
                <a:ext cx="100327" cy="84411"/>
              </a:xfrm>
              <a:custGeom>
                <a:rect b="b" l="l" r="r" t="t"/>
                <a:pathLst>
                  <a:path extrusionOk="0" h="1591" w="1891">
                    <a:moveTo>
                      <a:pt x="992" y="0"/>
                    </a:moveTo>
                    <a:cubicBezTo>
                      <a:pt x="396" y="0"/>
                      <a:pt x="0" y="681"/>
                      <a:pt x="340" y="1215"/>
                    </a:cubicBezTo>
                    <a:cubicBezTo>
                      <a:pt x="506" y="1471"/>
                      <a:pt x="763" y="1590"/>
                      <a:pt x="1017" y="1590"/>
                    </a:cubicBezTo>
                    <a:cubicBezTo>
                      <a:pt x="1363" y="1590"/>
                      <a:pt x="1701" y="1367"/>
                      <a:pt x="1783" y="966"/>
                    </a:cubicBezTo>
                    <a:cubicBezTo>
                      <a:pt x="1890" y="538"/>
                      <a:pt x="1605" y="111"/>
                      <a:pt x="1178"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8" name="Google Shape;3688;p10"/>
              <p:cNvSpPr/>
              <p:nvPr/>
            </p:nvSpPr>
            <p:spPr>
              <a:xfrm>
                <a:off x="81982" y="1777405"/>
                <a:ext cx="91732" cy="271960"/>
              </a:xfrm>
              <a:custGeom>
                <a:rect b="b" l="l" r="r" t="t"/>
                <a:pathLst>
                  <a:path extrusionOk="0" h="5126" w="1729">
                    <a:moveTo>
                      <a:pt x="1315" y="0"/>
                    </a:moveTo>
                    <a:cubicBezTo>
                      <a:pt x="1259" y="0"/>
                      <a:pt x="1201" y="28"/>
                      <a:pt x="1177" y="89"/>
                    </a:cubicBezTo>
                    <a:cubicBezTo>
                      <a:pt x="1" y="2422"/>
                      <a:pt x="1337" y="4934"/>
                      <a:pt x="1390" y="5041"/>
                    </a:cubicBezTo>
                    <a:cubicBezTo>
                      <a:pt x="1426" y="5095"/>
                      <a:pt x="1479" y="5112"/>
                      <a:pt x="1533" y="5112"/>
                    </a:cubicBezTo>
                    <a:cubicBezTo>
                      <a:pt x="1551" y="5121"/>
                      <a:pt x="1568" y="5126"/>
                      <a:pt x="1584" y="5126"/>
                    </a:cubicBezTo>
                    <a:cubicBezTo>
                      <a:pt x="1600" y="5126"/>
                      <a:pt x="1613" y="5121"/>
                      <a:pt x="1622" y="5112"/>
                    </a:cubicBezTo>
                    <a:cubicBezTo>
                      <a:pt x="1711" y="5059"/>
                      <a:pt x="1729" y="4970"/>
                      <a:pt x="1693" y="4881"/>
                    </a:cubicBezTo>
                    <a:cubicBezTo>
                      <a:pt x="1693" y="4863"/>
                      <a:pt x="375" y="2422"/>
                      <a:pt x="1462" y="249"/>
                    </a:cubicBezTo>
                    <a:cubicBezTo>
                      <a:pt x="1515" y="160"/>
                      <a:pt x="1479" y="53"/>
                      <a:pt x="1390" y="17"/>
                    </a:cubicBezTo>
                    <a:cubicBezTo>
                      <a:pt x="1368" y="6"/>
                      <a:pt x="1342" y="0"/>
                      <a:pt x="131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89" name="Google Shape;3689;p10"/>
              <p:cNvSpPr/>
              <p:nvPr/>
            </p:nvSpPr>
            <p:spPr>
              <a:xfrm>
                <a:off x="108456" y="1742230"/>
                <a:ext cx="88920" cy="84464"/>
              </a:xfrm>
              <a:custGeom>
                <a:rect b="b" l="l" r="r" t="t"/>
                <a:pathLst>
                  <a:path extrusionOk="0" h="1592" w="1676">
                    <a:moveTo>
                      <a:pt x="842" y="1"/>
                    </a:moveTo>
                    <a:cubicBezTo>
                      <a:pt x="427" y="1"/>
                      <a:pt x="87" y="311"/>
                      <a:pt x="36" y="734"/>
                    </a:cubicBezTo>
                    <a:cubicBezTo>
                      <a:pt x="1" y="1161"/>
                      <a:pt x="321" y="1553"/>
                      <a:pt x="767" y="1589"/>
                    </a:cubicBezTo>
                    <a:cubicBezTo>
                      <a:pt x="788" y="1591"/>
                      <a:pt x="810" y="1592"/>
                      <a:pt x="832" y="1592"/>
                    </a:cubicBezTo>
                    <a:cubicBezTo>
                      <a:pt x="1233" y="1592"/>
                      <a:pt x="1588" y="1282"/>
                      <a:pt x="1622" y="876"/>
                    </a:cubicBezTo>
                    <a:cubicBezTo>
                      <a:pt x="1675" y="431"/>
                      <a:pt x="1337" y="57"/>
                      <a:pt x="909" y="4"/>
                    </a:cubicBezTo>
                    <a:cubicBezTo>
                      <a:pt x="886" y="2"/>
                      <a:pt x="864" y="1"/>
                      <a:pt x="8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0" name="Google Shape;3690;p10"/>
              <p:cNvSpPr/>
              <p:nvPr/>
            </p:nvSpPr>
            <p:spPr>
              <a:xfrm>
                <a:off x="38424" y="2249745"/>
                <a:ext cx="100327" cy="84570"/>
              </a:xfrm>
              <a:custGeom>
                <a:rect b="b" l="l" r="r" t="t"/>
                <a:pathLst>
                  <a:path extrusionOk="0" h="1594" w="1891">
                    <a:moveTo>
                      <a:pt x="993" y="0"/>
                    </a:moveTo>
                    <a:cubicBezTo>
                      <a:pt x="396" y="0"/>
                      <a:pt x="1" y="683"/>
                      <a:pt x="341" y="1233"/>
                    </a:cubicBezTo>
                    <a:cubicBezTo>
                      <a:pt x="505" y="1479"/>
                      <a:pt x="758" y="1594"/>
                      <a:pt x="1009" y="1594"/>
                    </a:cubicBezTo>
                    <a:cubicBezTo>
                      <a:pt x="1358" y="1594"/>
                      <a:pt x="1701" y="1370"/>
                      <a:pt x="1784" y="966"/>
                    </a:cubicBezTo>
                    <a:cubicBezTo>
                      <a:pt x="1891" y="538"/>
                      <a:pt x="1606" y="111"/>
                      <a:pt x="1178" y="22"/>
                    </a:cubicBezTo>
                    <a:cubicBezTo>
                      <a:pt x="1115" y="7"/>
                      <a:pt x="1053" y="0"/>
                      <a:pt x="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1" name="Google Shape;3691;p10"/>
              <p:cNvSpPr/>
              <p:nvPr/>
            </p:nvSpPr>
            <p:spPr>
              <a:xfrm>
                <a:off x="288999" y="2409438"/>
                <a:ext cx="100221" cy="84411"/>
              </a:xfrm>
              <a:custGeom>
                <a:rect b="b" l="l" r="r" t="t"/>
                <a:pathLst>
                  <a:path extrusionOk="0" h="1591" w="1889">
                    <a:moveTo>
                      <a:pt x="1008" y="1"/>
                    </a:moveTo>
                    <a:cubicBezTo>
                      <a:pt x="409" y="1"/>
                      <a:pt x="0" y="682"/>
                      <a:pt x="356" y="1216"/>
                    </a:cubicBezTo>
                    <a:cubicBezTo>
                      <a:pt x="514" y="1472"/>
                      <a:pt x="768" y="1591"/>
                      <a:pt x="1020" y="1591"/>
                    </a:cubicBezTo>
                    <a:cubicBezTo>
                      <a:pt x="1364" y="1591"/>
                      <a:pt x="1707" y="1368"/>
                      <a:pt x="1799" y="966"/>
                    </a:cubicBezTo>
                    <a:cubicBezTo>
                      <a:pt x="1888" y="539"/>
                      <a:pt x="1621" y="111"/>
                      <a:pt x="1194" y="22"/>
                    </a:cubicBezTo>
                    <a:cubicBezTo>
                      <a:pt x="1130" y="8"/>
                      <a:pt x="1068"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2" name="Google Shape;3692;p10"/>
              <p:cNvSpPr/>
              <p:nvPr/>
            </p:nvSpPr>
            <p:spPr>
              <a:xfrm>
                <a:off x="-319690" y="1811837"/>
                <a:ext cx="725952" cy="1379483"/>
              </a:xfrm>
              <a:custGeom>
                <a:rect b="b" l="l" r="r" t="t"/>
                <a:pathLst>
                  <a:path extrusionOk="0" h="26001" w="13683">
                    <a:moveTo>
                      <a:pt x="13453" y="1"/>
                    </a:moveTo>
                    <a:cubicBezTo>
                      <a:pt x="13417" y="1"/>
                      <a:pt x="13379" y="14"/>
                      <a:pt x="13344" y="45"/>
                    </a:cubicBezTo>
                    <a:cubicBezTo>
                      <a:pt x="1" y="11892"/>
                      <a:pt x="108" y="20639"/>
                      <a:pt x="143" y="24362"/>
                    </a:cubicBezTo>
                    <a:cubicBezTo>
                      <a:pt x="179" y="24843"/>
                      <a:pt x="161" y="25324"/>
                      <a:pt x="90" y="25805"/>
                    </a:cubicBezTo>
                    <a:cubicBezTo>
                      <a:pt x="72" y="25894"/>
                      <a:pt x="125" y="25965"/>
                      <a:pt x="215" y="26001"/>
                    </a:cubicBezTo>
                    <a:lnTo>
                      <a:pt x="250" y="26001"/>
                    </a:lnTo>
                    <a:cubicBezTo>
                      <a:pt x="321" y="26001"/>
                      <a:pt x="393" y="25947"/>
                      <a:pt x="410" y="25876"/>
                    </a:cubicBezTo>
                    <a:cubicBezTo>
                      <a:pt x="482" y="25377"/>
                      <a:pt x="500" y="24861"/>
                      <a:pt x="482" y="24362"/>
                    </a:cubicBezTo>
                    <a:cubicBezTo>
                      <a:pt x="428" y="20674"/>
                      <a:pt x="321" y="12034"/>
                      <a:pt x="13557" y="277"/>
                    </a:cubicBezTo>
                    <a:cubicBezTo>
                      <a:pt x="13682" y="166"/>
                      <a:pt x="13580" y="1"/>
                      <a:pt x="134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3693" name="Google Shape;3693;p10"/>
            <p:cNvSpPr/>
            <p:nvPr/>
          </p:nvSpPr>
          <p:spPr>
            <a:xfrm>
              <a:off x="-229552" y="2274787"/>
              <a:ext cx="614695" cy="354248"/>
            </a:xfrm>
            <a:custGeom>
              <a:rect b="b" l="l" r="r" t="t"/>
              <a:pathLst>
                <a:path extrusionOk="0" h="6677" w="11586">
                  <a:moveTo>
                    <a:pt x="11341" y="1"/>
                  </a:moveTo>
                  <a:cubicBezTo>
                    <a:pt x="11305" y="1"/>
                    <a:pt x="11269" y="15"/>
                    <a:pt x="11235" y="48"/>
                  </a:cubicBezTo>
                  <a:cubicBezTo>
                    <a:pt x="11164" y="102"/>
                    <a:pt x="5053" y="4983"/>
                    <a:pt x="190" y="6373"/>
                  </a:cubicBezTo>
                  <a:cubicBezTo>
                    <a:pt x="0" y="6407"/>
                    <a:pt x="28" y="6676"/>
                    <a:pt x="208" y="6676"/>
                  </a:cubicBezTo>
                  <a:cubicBezTo>
                    <a:pt x="214" y="6676"/>
                    <a:pt x="220" y="6676"/>
                    <a:pt x="226" y="6675"/>
                  </a:cubicBezTo>
                  <a:lnTo>
                    <a:pt x="279" y="6675"/>
                  </a:lnTo>
                  <a:cubicBezTo>
                    <a:pt x="5196" y="5286"/>
                    <a:pt x="11377" y="351"/>
                    <a:pt x="11431" y="298"/>
                  </a:cubicBezTo>
                  <a:cubicBezTo>
                    <a:pt x="11586" y="199"/>
                    <a:pt x="11474" y="1"/>
                    <a:pt x="113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4" name="Google Shape;3694;p10"/>
            <p:cNvSpPr/>
            <p:nvPr/>
          </p:nvSpPr>
          <p:spPr>
            <a:xfrm>
              <a:off x="-667460" y="3054734"/>
              <a:ext cx="313820" cy="243363"/>
            </a:xfrm>
            <a:custGeom>
              <a:rect b="b" l="l" r="r" t="t"/>
              <a:pathLst>
                <a:path extrusionOk="0" h="4587" w="5915">
                  <a:moveTo>
                    <a:pt x="4814" y="0"/>
                  </a:moveTo>
                  <a:cubicBezTo>
                    <a:pt x="4033" y="0"/>
                    <a:pt x="2881" y="872"/>
                    <a:pt x="1924" y="1897"/>
                  </a:cubicBezTo>
                  <a:cubicBezTo>
                    <a:pt x="1194" y="2716"/>
                    <a:pt x="552" y="3625"/>
                    <a:pt x="0" y="4587"/>
                  </a:cubicBezTo>
                  <a:cubicBezTo>
                    <a:pt x="1176" y="4480"/>
                    <a:pt x="2316" y="4124"/>
                    <a:pt x="3331" y="3536"/>
                  </a:cubicBezTo>
                  <a:cubicBezTo>
                    <a:pt x="4311" y="2948"/>
                    <a:pt x="5914" y="917"/>
                    <a:pt x="5433" y="294"/>
                  </a:cubicBezTo>
                  <a:cubicBezTo>
                    <a:pt x="5278" y="90"/>
                    <a:pt x="5065" y="0"/>
                    <a:pt x="48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5" name="Google Shape;3695;p10"/>
            <p:cNvSpPr/>
            <p:nvPr/>
          </p:nvSpPr>
          <p:spPr>
            <a:xfrm>
              <a:off x="-701520" y="3425105"/>
              <a:ext cx="310053" cy="253921"/>
            </a:xfrm>
            <a:custGeom>
              <a:rect b="b" l="l" r="r" t="t"/>
              <a:pathLst>
                <a:path extrusionOk="0" h="4786" w="5844">
                  <a:moveTo>
                    <a:pt x="4827" y="1"/>
                  </a:moveTo>
                  <a:cubicBezTo>
                    <a:pt x="4781" y="1"/>
                    <a:pt x="4733" y="4"/>
                    <a:pt x="4686" y="11"/>
                  </a:cubicBezTo>
                  <a:cubicBezTo>
                    <a:pt x="4330" y="64"/>
                    <a:pt x="3991" y="189"/>
                    <a:pt x="3706" y="421"/>
                  </a:cubicBezTo>
                  <a:cubicBezTo>
                    <a:pt x="1283" y="2166"/>
                    <a:pt x="1" y="4785"/>
                    <a:pt x="1" y="4785"/>
                  </a:cubicBezTo>
                  <a:cubicBezTo>
                    <a:pt x="321" y="4714"/>
                    <a:pt x="642" y="4643"/>
                    <a:pt x="963" y="4554"/>
                  </a:cubicBezTo>
                  <a:cubicBezTo>
                    <a:pt x="2602" y="4055"/>
                    <a:pt x="4080" y="3111"/>
                    <a:pt x="5203" y="1810"/>
                  </a:cubicBezTo>
                  <a:cubicBezTo>
                    <a:pt x="5523" y="1418"/>
                    <a:pt x="5844" y="884"/>
                    <a:pt x="5612" y="438"/>
                  </a:cubicBezTo>
                  <a:cubicBezTo>
                    <a:pt x="5441" y="158"/>
                    <a:pt x="5148" y="1"/>
                    <a:pt x="48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6" name="Google Shape;3696;p10"/>
            <p:cNvSpPr/>
            <p:nvPr/>
          </p:nvSpPr>
          <p:spPr>
            <a:xfrm>
              <a:off x="-915116" y="3346850"/>
              <a:ext cx="219329" cy="328357"/>
            </a:xfrm>
            <a:custGeom>
              <a:rect b="b" l="l" r="r" t="t"/>
              <a:pathLst>
                <a:path extrusionOk="0" h="6189" w="4134">
                  <a:moveTo>
                    <a:pt x="931" y="0"/>
                  </a:moveTo>
                  <a:cubicBezTo>
                    <a:pt x="733" y="0"/>
                    <a:pt x="537" y="64"/>
                    <a:pt x="375" y="185"/>
                  </a:cubicBezTo>
                  <a:cubicBezTo>
                    <a:pt x="1" y="542"/>
                    <a:pt x="108" y="1147"/>
                    <a:pt x="286" y="1628"/>
                  </a:cubicBezTo>
                  <a:cubicBezTo>
                    <a:pt x="891" y="3232"/>
                    <a:pt x="1942" y="4621"/>
                    <a:pt x="3314" y="5637"/>
                  </a:cubicBezTo>
                  <a:cubicBezTo>
                    <a:pt x="3581" y="5833"/>
                    <a:pt x="3866" y="6011"/>
                    <a:pt x="4134" y="6189"/>
                  </a:cubicBezTo>
                  <a:cubicBezTo>
                    <a:pt x="4134" y="6189"/>
                    <a:pt x="3849" y="3285"/>
                    <a:pt x="2156" y="827"/>
                  </a:cubicBezTo>
                  <a:cubicBezTo>
                    <a:pt x="1960" y="524"/>
                    <a:pt x="1693" y="275"/>
                    <a:pt x="1372" y="114"/>
                  </a:cubicBezTo>
                  <a:cubicBezTo>
                    <a:pt x="1234" y="37"/>
                    <a:pt x="1082" y="0"/>
                    <a:pt x="9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7" name="Google Shape;3697;p10"/>
            <p:cNvSpPr/>
            <p:nvPr/>
          </p:nvSpPr>
          <p:spPr>
            <a:xfrm>
              <a:off x="-666558" y="3063276"/>
              <a:ext cx="289309" cy="236731"/>
            </a:xfrm>
            <a:custGeom>
              <a:rect b="b" l="l" r="r" t="t"/>
              <a:pathLst>
                <a:path extrusionOk="0" h="4462" w="5453">
                  <a:moveTo>
                    <a:pt x="5300" y="1"/>
                  </a:moveTo>
                  <a:cubicBezTo>
                    <a:pt x="5272" y="1"/>
                    <a:pt x="5244" y="10"/>
                    <a:pt x="5220" y="26"/>
                  </a:cubicBezTo>
                  <a:lnTo>
                    <a:pt x="72" y="4248"/>
                  </a:lnTo>
                  <a:cubicBezTo>
                    <a:pt x="1" y="4283"/>
                    <a:pt x="1" y="4373"/>
                    <a:pt x="54" y="4426"/>
                  </a:cubicBezTo>
                  <a:cubicBezTo>
                    <a:pt x="72" y="4444"/>
                    <a:pt x="108" y="4462"/>
                    <a:pt x="143" y="4462"/>
                  </a:cubicBezTo>
                  <a:cubicBezTo>
                    <a:pt x="179" y="4462"/>
                    <a:pt x="197" y="4462"/>
                    <a:pt x="232" y="4444"/>
                  </a:cubicBezTo>
                  <a:lnTo>
                    <a:pt x="5381" y="222"/>
                  </a:lnTo>
                  <a:cubicBezTo>
                    <a:pt x="5434" y="186"/>
                    <a:pt x="5452" y="97"/>
                    <a:pt x="5399" y="44"/>
                  </a:cubicBezTo>
                  <a:cubicBezTo>
                    <a:pt x="5369" y="14"/>
                    <a:pt x="5334" y="1"/>
                    <a:pt x="53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8" name="Google Shape;3698;p10"/>
            <p:cNvSpPr/>
            <p:nvPr/>
          </p:nvSpPr>
          <p:spPr>
            <a:xfrm>
              <a:off x="-516256" y="3084232"/>
              <a:ext cx="105898" cy="94809"/>
            </a:xfrm>
            <a:custGeom>
              <a:rect b="b" l="l" r="r" t="t"/>
              <a:pathLst>
                <a:path extrusionOk="0" h="1787" w="1996">
                  <a:moveTo>
                    <a:pt x="570" y="0"/>
                  </a:moveTo>
                  <a:cubicBezTo>
                    <a:pt x="512" y="0"/>
                    <a:pt x="460" y="35"/>
                    <a:pt x="446" y="94"/>
                  </a:cubicBezTo>
                  <a:lnTo>
                    <a:pt x="0" y="1608"/>
                  </a:lnTo>
                  <a:cubicBezTo>
                    <a:pt x="0" y="1662"/>
                    <a:pt x="0" y="1697"/>
                    <a:pt x="18" y="1733"/>
                  </a:cubicBezTo>
                  <a:cubicBezTo>
                    <a:pt x="54" y="1769"/>
                    <a:pt x="89" y="1786"/>
                    <a:pt x="125" y="1786"/>
                  </a:cubicBezTo>
                  <a:lnTo>
                    <a:pt x="125" y="1769"/>
                  </a:lnTo>
                  <a:lnTo>
                    <a:pt x="1853" y="1769"/>
                  </a:lnTo>
                  <a:cubicBezTo>
                    <a:pt x="1996" y="1751"/>
                    <a:pt x="1996" y="1537"/>
                    <a:pt x="1853" y="1519"/>
                  </a:cubicBezTo>
                  <a:lnTo>
                    <a:pt x="285" y="1519"/>
                  </a:lnTo>
                  <a:lnTo>
                    <a:pt x="677" y="165"/>
                  </a:lnTo>
                  <a:cubicBezTo>
                    <a:pt x="695" y="94"/>
                    <a:pt x="659" y="23"/>
                    <a:pt x="606" y="5"/>
                  </a:cubicBezTo>
                  <a:cubicBezTo>
                    <a:pt x="594" y="2"/>
                    <a:pt x="582" y="0"/>
                    <a:pt x="5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699" name="Google Shape;3699;p10"/>
            <p:cNvSpPr/>
            <p:nvPr/>
          </p:nvSpPr>
          <p:spPr>
            <a:xfrm>
              <a:off x="-596580" y="3161638"/>
              <a:ext cx="92634" cy="94915"/>
            </a:xfrm>
            <a:custGeom>
              <a:rect b="b" l="l" r="r" t="t"/>
              <a:pathLst>
                <a:path extrusionOk="0" h="1789" w="1746">
                  <a:moveTo>
                    <a:pt x="420" y="0"/>
                  </a:moveTo>
                  <a:cubicBezTo>
                    <a:pt x="368" y="0"/>
                    <a:pt x="318" y="30"/>
                    <a:pt x="303" y="96"/>
                  </a:cubicBezTo>
                  <a:lnTo>
                    <a:pt x="18" y="1432"/>
                  </a:lnTo>
                  <a:cubicBezTo>
                    <a:pt x="0" y="1467"/>
                    <a:pt x="18" y="1503"/>
                    <a:pt x="36" y="1539"/>
                  </a:cubicBezTo>
                  <a:cubicBezTo>
                    <a:pt x="54" y="1574"/>
                    <a:pt x="89" y="1592"/>
                    <a:pt x="125" y="1592"/>
                  </a:cubicBezTo>
                  <a:lnTo>
                    <a:pt x="1603" y="1788"/>
                  </a:lnTo>
                  <a:lnTo>
                    <a:pt x="1621" y="1788"/>
                  </a:lnTo>
                  <a:cubicBezTo>
                    <a:pt x="1675" y="1788"/>
                    <a:pt x="1728" y="1752"/>
                    <a:pt x="1746" y="1699"/>
                  </a:cubicBezTo>
                  <a:cubicBezTo>
                    <a:pt x="1746" y="1628"/>
                    <a:pt x="1692" y="1557"/>
                    <a:pt x="1639" y="1557"/>
                  </a:cubicBezTo>
                  <a:lnTo>
                    <a:pt x="303" y="1361"/>
                  </a:lnTo>
                  <a:lnTo>
                    <a:pt x="552" y="167"/>
                  </a:lnTo>
                  <a:cubicBezTo>
                    <a:pt x="573" y="62"/>
                    <a:pt x="495" y="0"/>
                    <a:pt x="42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0" name="Google Shape;3700;p10"/>
            <p:cNvSpPr/>
            <p:nvPr/>
          </p:nvSpPr>
          <p:spPr>
            <a:xfrm>
              <a:off x="-813995" y="3521292"/>
              <a:ext cx="87541" cy="89663"/>
            </a:xfrm>
            <a:custGeom>
              <a:rect b="b" l="l" r="r" t="t"/>
              <a:pathLst>
                <a:path extrusionOk="0" h="1690" w="1650">
                  <a:moveTo>
                    <a:pt x="1508" y="0"/>
                  </a:moveTo>
                  <a:cubicBezTo>
                    <a:pt x="1452" y="0"/>
                    <a:pt x="1398" y="33"/>
                    <a:pt x="1390" y="104"/>
                  </a:cubicBezTo>
                  <a:lnTo>
                    <a:pt x="1212" y="1404"/>
                  </a:lnTo>
                  <a:lnTo>
                    <a:pt x="179" y="1137"/>
                  </a:lnTo>
                  <a:cubicBezTo>
                    <a:pt x="167" y="1134"/>
                    <a:pt x="155" y="1133"/>
                    <a:pt x="143" y="1133"/>
                  </a:cubicBezTo>
                  <a:cubicBezTo>
                    <a:pt x="85" y="1133"/>
                    <a:pt x="33" y="1167"/>
                    <a:pt x="19" y="1226"/>
                  </a:cubicBezTo>
                  <a:cubicBezTo>
                    <a:pt x="1" y="1298"/>
                    <a:pt x="54" y="1369"/>
                    <a:pt x="126" y="1387"/>
                  </a:cubicBezTo>
                  <a:lnTo>
                    <a:pt x="1301" y="1689"/>
                  </a:lnTo>
                  <a:lnTo>
                    <a:pt x="1319" y="1689"/>
                  </a:lnTo>
                  <a:cubicBezTo>
                    <a:pt x="1355" y="1689"/>
                    <a:pt x="1373" y="1672"/>
                    <a:pt x="1408" y="1672"/>
                  </a:cubicBezTo>
                  <a:cubicBezTo>
                    <a:pt x="1426" y="1654"/>
                    <a:pt x="1444" y="1618"/>
                    <a:pt x="1462" y="1583"/>
                  </a:cubicBezTo>
                  <a:lnTo>
                    <a:pt x="1640" y="140"/>
                  </a:lnTo>
                  <a:cubicBezTo>
                    <a:pt x="1650" y="51"/>
                    <a:pt x="1577" y="0"/>
                    <a:pt x="150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1" name="Google Shape;3701;p10"/>
            <p:cNvSpPr/>
            <p:nvPr/>
          </p:nvSpPr>
          <p:spPr>
            <a:xfrm>
              <a:off x="-704332" y="3435503"/>
              <a:ext cx="301299" cy="246334"/>
            </a:xfrm>
            <a:custGeom>
              <a:rect b="b" l="l" r="r" t="t"/>
              <a:pathLst>
                <a:path extrusionOk="0" h="4643" w="5679">
                  <a:moveTo>
                    <a:pt x="5473" y="1"/>
                  </a:moveTo>
                  <a:cubicBezTo>
                    <a:pt x="5452" y="1"/>
                    <a:pt x="5432" y="9"/>
                    <a:pt x="5416" y="29"/>
                  </a:cubicBezTo>
                  <a:lnTo>
                    <a:pt x="89" y="4411"/>
                  </a:lnTo>
                  <a:cubicBezTo>
                    <a:pt x="0" y="4482"/>
                    <a:pt x="54" y="4625"/>
                    <a:pt x="178" y="4643"/>
                  </a:cubicBezTo>
                  <a:cubicBezTo>
                    <a:pt x="196" y="4643"/>
                    <a:pt x="232" y="4625"/>
                    <a:pt x="250" y="4607"/>
                  </a:cubicBezTo>
                  <a:lnTo>
                    <a:pt x="5576" y="225"/>
                  </a:lnTo>
                  <a:cubicBezTo>
                    <a:pt x="5678" y="166"/>
                    <a:pt x="5566" y="1"/>
                    <a:pt x="54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2" name="Google Shape;3702;p10"/>
            <p:cNvSpPr/>
            <p:nvPr/>
          </p:nvSpPr>
          <p:spPr>
            <a:xfrm>
              <a:off x="-553128" y="3457680"/>
              <a:ext cx="105898" cy="102237"/>
            </a:xfrm>
            <a:custGeom>
              <a:rect b="b" l="l" r="r" t="t"/>
              <a:pathLst>
                <a:path extrusionOk="0" h="1927" w="1996">
                  <a:moveTo>
                    <a:pt x="581" y="0"/>
                  </a:moveTo>
                  <a:cubicBezTo>
                    <a:pt x="533" y="0"/>
                    <a:pt x="485" y="27"/>
                    <a:pt x="464" y="92"/>
                  </a:cubicBezTo>
                  <a:lnTo>
                    <a:pt x="18" y="1766"/>
                  </a:lnTo>
                  <a:cubicBezTo>
                    <a:pt x="1" y="1802"/>
                    <a:pt x="1" y="1837"/>
                    <a:pt x="36" y="1873"/>
                  </a:cubicBezTo>
                  <a:cubicBezTo>
                    <a:pt x="54" y="1909"/>
                    <a:pt x="90" y="1927"/>
                    <a:pt x="143" y="1927"/>
                  </a:cubicBezTo>
                  <a:lnTo>
                    <a:pt x="1871" y="1927"/>
                  </a:lnTo>
                  <a:cubicBezTo>
                    <a:pt x="1942" y="1927"/>
                    <a:pt x="1996" y="1855"/>
                    <a:pt x="1996" y="1784"/>
                  </a:cubicBezTo>
                  <a:cubicBezTo>
                    <a:pt x="1996" y="1713"/>
                    <a:pt x="1942" y="1659"/>
                    <a:pt x="1871" y="1659"/>
                  </a:cubicBezTo>
                  <a:lnTo>
                    <a:pt x="303" y="1659"/>
                  </a:lnTo>
                  <a:lnTo>
                    <a:pt x="713" y="145"/>
                  </a:lnTo>
                  <a:cubicBezTo>
                    <a:pt x="724" y="60"/>
                    <a:pt x="652" y="0"/>
                    <a:pt x="58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3" name="Google Shape;3703;p10"/>
            <p:cNvSpPr/>
            <p:nvPr/>
          </p:nvSpPr>
          <p:spPr>
            <a:xfrm>
              <a:off x="-632497" y="3542832"/>
              <a:ext cx="86055" cy="89875"/>
            </a:xfrm>
            <a:custGeom>
              <a:rect b="b" l="l" r="r" t="t"/>
              <a:pathLst>
                <a:path extrusionOk="0" h="1694" w="1622">
                  <a:moveTo>
                    <a:pt x="429" y="1"/>
                  </a:moveTo>
                  <a:cubicBezTo>
                    <a:pt x="378" y="1"/>
                    <a:pt x="326" y="29"/>
                    <a:pt x="303" y="90"/>
                  </a:cubicBezTo>
                  <a:lnTo>
                    <a:pt x="18" y="1426"/>
                  </a:lnTo>
                  <a:cubicBezTo>
                    <a:pt x="0" y="1462"/>
                    <a:pt x="18" y="1497"/>
                    <a:pt x="36" y="1533"/>
                  </a:cubicBezTo>
                  <a:cubicBezTo>
                    <a:pt x="54" y="1569"/>
                    <a:pt x="89" y="1586"/>
                    <a:pt x="125" y="1586"/>
                  </a:cubicBezTo>
                  <a:lnTo>
                    <a:pt x="1443" y="1693"/>
                  </a:lnTo>
                  <a:lnTo>
                    <a:pt x="1479" y="1693"/>
                  </a:lnTo>
                  <a:cubicBezTo>
                    <a:pt x="1621" y="1675"/>
                    <a:pt x="1621" y="1462"/>
                    <a:pt x="1479" y="1444"/>
                  </a:cubicBezTo>
                  <a:lnTo>
                    <a:pt x="303" y="1355"/>
                  </a:lnTo>
                  <a:lnTo>
                    <a:pt x="552" y="143"/>
                  </a:lnTo>
                  <a:cubicBezTo>
                    <a:pt x="563" y="52"/>
                    <a:pt x="497" y="1"/>
                    <a:pt x="42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4" name="Google Shape;3704;p10"/>
            <p:cNvSpPr/>
            <p:nvPr/>
          </p:nvSpPr>
          <p:spPr>
            <a:xfrm>
              <a:off x="-281863" y="2885969"/>
              <a:ext cx="1200582" cy="2454696"/>
            </a:xfrm>
            <a:custGeom>
              <a:rect b="b" l="l" r="r" t="t"/>
              <a:pathLst>
                <a:path extrusionOk="0" h="46267" w="22629">
                  <a:moveTo>
                    <a:pt x="20480" y="1"/>
                  </a:moveTo>
                  <a:cubicBezTo>
                    <a:pt x="20465" y="1"/>
                    <a:pt x="20449" y="1"/>
                    <a:pt x="20433" y="1"/>
                  </a:cubicBezTo>
                  <a:cubicBezTo>
                    <a:pt x="20077" y="19"/>
                    <a:pt x="19756" y="143"/>
                    <a:pt x="19471" y="322"/>
                  </a:cubicBezTo>
                  <a:cubicBezTo>
                    <a:pt x="17815" y="1212"/>
                    <a:pt x="17209" y="4169"/>
                    <a:pt x="17690" y="5915"/>
                  </a:cubicBezTo>
                  <a:cubicBezTo>
                    <a:pt x="16657" y="7394"/>
                    <a:pt x="15677" y="8926"/>
                    <a:pt x="14768" y="10476"/>
                  </a:cubicBezTo>
                  <a:cubicBezTo>
                    <a:pt x="14857" y="9638"/>
                    <a:pt x="14964" y="7625"/>
                    <a:pt x="14198" y="5862"/>
                  </a:cubicBezTo>
                  <a:cubicBezTo>
                    <a:pt x="13967" y="5345"/>
                    <a:pt x="13379" y="5007"/>
                    <a:pt x="12809" y="4918"/>
                  </a:cubicBezTo>
                  <a:cubicBezTo>
                    <a:pt x="12724" y="4902"/>
                    <a:pt x="12637" y="4894"/>
                    <a:pt x="12550" y="4894"/>
                  </a:cubicBezTo>
                  <a:cubicBezTo>
                    <a:pt x="12143" y="4894"/>
                    <a:pt x="11735" y="5067"/>
                    <a:pt x="11544" y="5434"/>
                  </a:cubicBezTo>
                  <a:cubicBezTo>
                    <a:pt x="11366" y="5826"/>
                    <a:pt x="11491" y="6289"/>
                    <a:pt x="11651" y="6699"/>
                  </a:cubicBezTo>
                  <a:cubicBezTo>
                    <a:pt x="12274" y="8285"/>
                    <a:pt x="13290" y="9692"/>
                    <a:pt x="14608" y="10796"/>
                  </a:cubicBezTo>
                  <a:cubicBezTo>
                    <a:pt x="13397" y="12845"/>
                    <a:pt x="12292" y="14929"/>
                    <a:pt x="11277" y="17031"/>
                  </a:cubicBezTo>
                  <a:cubicBezTo>
                    <a:pt x="11134" y="15731"/>
                    <a:pt x="10831" y="14466"/>
                    <a:pt x="10350" y="13255"/>
                  </a:cubicBezTo>
                  <a:cubicBezTo>
                    <a:pt x="9999" y="12456"/>
                    <a:pt x="9290" y="11858"/>
                    <a:pt x="8749" y="11858"/>
                  </a:cubicBezTo>
                  <a:cubicBezTo>
                    <a:pt x="8687" y="11858"/>
                    <a:pt x="8626" y="11866"/>
                    <a:pt x="8569" y="11883"/>
                  </a:cubicBezTo>
                  <a:cubicBezTo>
                    <a:pt x="7643" y="12168"/>
                    <a:pt x="7892" y="13344"/>
                    <a:pt x="8035" y="13647"/>
                  </a:cubicBezTo>
                  <a:cubicBezTo>
                    <a:pt x="8711" y="15107"/>
                    <a:pt x="9780" y="16354"/>
                    <a:pt x="11134" y="17263"/>
                  </a:cubicBezTo>
                  <a:cubicBezTo>
                    <a:pt x="11099" y="17299"/>
                    <a:pt x="11063" y="17352"/>
                    <a:pt x="11045" y="17406"/>
                  </a:cubicBezTo>
                  <a:lnTo>
                    <a:pt x="11099" y="17406"/>
                  </a:lnTo>
                  <a:cubicBezTo>
                    <a:pt x="9994" y="19704"/>
                    <a:pt x="8997" y="22002"/>
                    <a:pt x="8106" y="24300"/>
                  </a:cubicBezTo>
                  <a:cubicBezTo>
                    <a:pt x="8017" y="23462"/>
                    <a:pt x="7660" y="20095"/>
                    <a:pt x="6841" y="18884"/>
                  </a:cubicBezTo>
                  <a:cubicBezTo>
                    <a:pt x="6627" y="18587"/>
                    <a:pt x="6351" y="18290"/>
                    <a:pt x="5986" y="18290"/>
                  </a:cubicBezTo>
                  <a:cubicBezTo>
                    <a:pt x="5957" y="18290"/>
                    <a:pt x="5927" y="18292"/>
                    <a:pt x="5897" y="18296"/>
                  </a:cubicBezTo>
                  <a:cubicBezTo>
                    <a:pt x="5469" y="18350"/>
                    <a:pt x="5202" y="18777"/>
                    <a:pt x="5131" y="19151"/>
                  </a:cubicBezTo>
                  <a:cubicBezTo>
                    <a:pt x="4988" y="19900"/>
                    <a:pt x="5273" y="20612"/>
                    <a:pt x="5612" y="21253"/>
                  </a:cubicBezTo>
                  <a:cubicBezTo>
                    <a:pt x="6253" y="22429"/>
                    <a:pt x="7073" y="23516"/>
                    <a:pt x="8070" y="24442"/>
                  </a:cubicBezTo>
                  <a:cubicBezTo>
                    <a:pt x="7019" y="27096"/>
                    <a:pt x="6128" y="29715"/>
                    <a:pt x="5327" y="32280"/>
                  </a:cubicBezTo>
                  <a:cubicBezTo>
                    <a:pt x="5291" y="31318"/>
                    <a:pt x="5184" y="30374"/>
                    <a:pt x="4970" y="29448"/>
                  </a:cubicBezTo>
                  <a:cubicBezTo>
                    <a:pt x="4570" y="27749"/>
                    <a:pt x="3808" y="26107"/>
                    <a:pt x="2920" y="26107"/>
                  </a:cubicBezTo>
                  <a:cubicBezTo>
                    <a:pt x="2821" y="26107"/>
                    <a:pt x="2721" y="26127"/>
                    <a:pt x="2619" y="26170"/>
                  </a:cubicBezTo>
                  <a:cubicBezTo>
                    <a:pt x="1853" y="26491"/>
                    <a:pt x="2263" y="29163"/>
                    <a:pt x="2851" y="30214"/>
                  </a:cubicBezTo>
                  <a:cubicBezTo>
                    <a:pt x="3438" y="31212"/>
                    <a:pt x="4222" y="32085"/>
                    <a:pt x="5166" y="32779"/>
                  </a:cubicBezTo>
                  <a:cubicBezTo>
                    <a:pt x="5149" y="32815"/>
                    <a:pt x="5131" y="32868"/>
                    <a:pt x="5131" y="32922"/>
                  </a:cubicBezTo>
                  <a:lnTo>
                    <a:pt x="5095" y="32940"/>
                  </a:lnTo>
                  <a:lnTo>
                    <a:pt x="5113" y="32940"/>
                  </a:lnTo>
                  <a:cubicBezTo>
                    <a:pt x="4418" y="35202"/>
                    <a:pt x="3830" y="37393"/>
                    <a:pt x="3296" y="39495"/>
                  </a:cubicBezTo>
                  <a:cubicBezTo>
                    <a:pt x="3278" y="38426"/>
                    <a:pt x="3118" y="36307"/>
                    <a:pt x="2191" y="34311"/>
                  </a:cubicBezTo>
                  <a:cubicBezTo>
                    <a:pt x="2049" y="33955"/>
                    <a:pt x="1800" y="33652"/>
                    <a:pt x="1515" y="33421"/>
                  </a:cubicBezTo>
                  <a:cubicBezTo>
                    <a:pt x="1340" y="33287"/>
                    <a:pt x="1124" y="33219"/>
                    <a:pt x="908" y="33219"/>
                  </a:cubicBezTo>
                  <a:cubicBezTo>
                    <a:pt x="749" y="33219"/>
                    <a:pt x="589" y="33256"/>
                    <a:pt x="446" y="33332"/>
                  </a:cubicBezTo>
                  <a:cubicBezTo>
                    <a:pt x="0" y="33617"/>
                    <a:pt x="0" y="34276"/>
                    <a:pt x="107" y="34792"/>
                  </a:cubicBezTo>
                  <a:cubicBezTo>
                    <a:pt x="446" y="36556"/>
                    <a:pt x="1301" y="38177"/>
                    <a:pt x="2530" y="39477"/>
                  </a:cubicBezTo>
                  <a:cubicBezTo>
                    <a:pt x="2744" y="39673"/>
                    <a:pt x="2940" y="39869"/>
                    <a:pt x="3153" y="40065"/>
                  </a:cubicBezTo>
                  <a:cubicBezTo>
                    <a:pt x="2637" y="42221"/>
                    <a:pt x="2191" y="44252"/>
                    <a:pt x="1817" y="46158"/>
                  </a:cubicBezTo>
                  <a:cubicBezTo>
                    <a:pt x="1828" y="46231"/>
                    <a:pt x="1887" y="46267"/>
                    <a:pt x="1945" y="46267"/>
                  </a:cubicBezTo>
                  <a:cubicBezTo>
                    <a:pt x="1986" y="46267"/>
                    <a:pt x="2027" y="46248"/>
                    <a:pt x="2049" y="46211"/>
                  </a:cubicBezTo>
                  <a:cubicBezTo>
                    <a:pt x="2423" y="44341"/>
                    <a:pt x="2851" y="42346"/>
                    <a:pt x="3367" y="40243"/>
                  </a:cubicBezTo>
                  <a:cubicBezTo>
                    <a:pt x="3634" y="40226"/>
                    <a:pt x="3919" y="40208"/>
                    <a:pt x="4204" y="40172"/>
                  </a:cubicBezTo>
                  <a:cubicBezTo>
                    <a:pt x="5968" y="39958"/>
                    <a:pt x="7660" y="39228"/>
                    <a:pt x="9032" y="38088"/>
                  </a:cubicBezTo>
                  <a:cubicBezTo>
                    <a:pt x="9442" y="37749"/>
                    <a:pt x="9869" y="37251"/>
                    <a:pt x="9709" y="36752"/>
                  </a:cubicBezTo>
                  <a:cubicBezTo>
                    <a:pt x="9567" y="36396"/>
                    <a:pt x="9210" y="36146"/>
                    <a:pt x="8836" y="36146"/>
                  </a:cubicBezTo>
                  <a:cubicBezTo>
                    <a:pt x="8805" y="36145"/>
                    <a:pt x="8773" y="36144"/>
                    <a:pt x="8742" y="36144"/>
                  </a:cubicBezTo>
                  <a:cubicBezTo>
                    <a:pt x="8400" y="36144"/>
                    <a:pt x="8060" y="36232"/>
                    <a:pt x="7750" y="36396"/>
                  </a:cubicBezTo>
                  <a:cubicBezTo>
                    <a:pt x="5612" y="37429"/>
                    <a:pt x="4080" y="39121"/>
                    <a:pt x="3456" y="39869"/>
                  </a:cubicBezTo>
                  <a:cubicBezTo>
                    <a:pt x="4009" y="37660"/>
                    <a:pt x="4632" y="35345"/>
                    <a:pt x="5362" y="32975"/>
                  </a:cubicBezTo>
                  <a:cubicBezTo>
                    <a:pt x="5495" y="32981"/>
                    <a:pt x="5627" y="32985"/>
                    <a:pt x="5759" y="32985"/>
                  </a:cubicBezTo>
                  <a:cubicBezTo>
                    <a:pt x="6766" y="32985"/>
                    <a:pt x="7767" y="32805"/>
                    <a:pt x="8711" y="32459"/>
                  </a:cubicBezTo>
                  <a:cubicBezTo>
                    <a:pt x="9834" y="32013"/>
                    <a:pt x="11847" y="30214"/>
                    <a:pt x="11455" y="29484"/>
                  </a:cubicBezTo>
                  <a:cubicBezTo>
                    <a:pt x="11300" y="29179"/>
                    <a:pt x="11013" y="29049"/>
                    <a:pt x="10645" y="29049"/>
                  </a:cubicBezTo>
                  <a:cubicBezTo>
                    <a:pt x="9827" y="29049"/>
                    <a:pt x="8610" y="29694"/>
                    <a:pt x="7554" y="30517"/>
                  </a:cubicBezTo>
                  <a:cubicBezTo>
                    <a:pt x="6823" y="31087"/>
                    <a:pt x="6146" y="31746"/>
                    <a:pt x="5523" y="32441"/>
                  </a:cubicBezTo>
                  <a:cubicBezTo>
                    <a:pt x="6307" y="29893"/>
                    <a:pt x="7215" y="27257"/>
                    <a:pt x="8248" y="24602"/>
                  </a:cubicBezTo>
                  <a:cubicBezTo>
                    <a:pt x="9460" y="24602"/>
                    <a:pt x="10707" y="24585"/>
                    <a:pt x="11829" y="24157"/>
                  </a:cubicBezTo>
                  <a:cubicBezTo>
                    <a:pt x="12951" y="23730"/>
                    <a:pt x="14875" y="22661"/>
                    <a:pt x="14287" y="21574"/>
                  </a:cubicBezTo>
                  <a:cubicBezTo>
                    <a:pt x="14172" y="21369"/>
                    <a:pt x="13913" y="21307"/>
                    <a:pt x="13626" y="21307"/>
                  </a:cubicBezTo>
                  <a:cubicBezTo>
                    <a:pt x="13339" y="21307"/>
                    <a:pt x="13023" y="21369"/>
                    <a:pt x="12791" y="21414"/>
                  </a:cubicBezTo>
                  <a:cubicBezTo>
                    <a:pt x="10956" y="21788"/>
                    <a:pt x="8943" y="23765"/>
                    <a:pt x="8337" y="24407"/>
                  </a:cubicBezTo>
                  <a:cubicBezTo>
                    <a:pt x="9246" y="22091"/>
                    <a:pt x="10244" y="19757"/>
                    <a:pt x="11366" y="17441"/>
                  </a:cubicBezTo>
                  <a:cubicBezTo>
                    <a:pt x="11829" y="17495"/>
                    <a:pt x="12310" y="17530"/>
                    <a:pt x="12791" y="17530"/>
                  </a:cubicBezTo>
                  <a:cubicBezTo>
                    <a:pt x="13735" y="17477"/>
                    <a:pt x="14679" y="17388"/>
                    <a:pt x="15606" y="17263"/>
                  </a:cubicBezTo>
                  <a:cubicBezTo>
                    <a:pt x="15891" y="17245"/>
                    <a:pt x="16176" y="17156"/>
                    <a:pt x="16407" y="17014"/>
                  </a:cubicBezTo>
                  <a:cubicBezTo>
                    <a:pt x="16674" y="16800"/>
                    <a:pt x="16817" y="16479"/>
                    <a:pt x="16764" y="16141"/>
                  </a:cubicBezTo>
                  <a:cubicBezTo>
                    <a:pt x="16692" y="15678"/>
                    <a:pt x="16372" y="15286"/>
                    <a:pt x="15926" y="15125"/>
                  </a:cubicBezTo>
                  <a:cubicBezTo>
                    <a:pt x="15763" y="15076"/>
                    <a:pt x="15592" y="15053"/>
                    <a:pt x="15419" y="15053"/>
                  </a:cubicBezTo>
                  <a:cubicBezTo>
                    <a:pt x="15214" y="15053"/>
                    <a:pt x="15007" y="15085"/>
                    <a:pt x="14804" y="15143"/>
                  </a:cubicBezTo>
                  <a:cubicBezTo>
                    <a:pt x="13753" y="15392"/>
                    <a:pt x="12666" y="15731"/>
                    <a:pt x="11829" y="16444"/>
                  </a:cubicBezTo>
                  <a:cubicBezTo>
                    <a:pt x="12773" y="14537"/>
                    <a:pt x="13789" y="12631"/>
                    <a:pt x="14893" y="10761"/>
                  </a:cubicBezTo>
                  <a:cubicBezTo>
                    <a:pt x="15269" y="10860"/>
                    <a:pt x="16118" y="11047"/>
                    <a:pt x="17095" y="11047"/>
                  </a:cubicBezTo>
                  <a:cubicBezTo>
                    <a:pt x="17876" y="11047"/>
                    <a:pt x="18739" y="10927"/>
                    <a:pt x="19507" y="10547"/>
                  </a:cubicBezTo>
                  <a:cubicBezTo>
                    <a:pt x="19935" y="10351"/>
                    <a:pt x="20522" y="9941"/>
                    <a:pt x="20718" y="9229"/>
                  </a:cubicBezTo>
                  <a:cubicBezTo>
                    <a:pt x="20825" y="8837"/>
                    <a:pt x="20505" y="8409"/>
                    <a:pt x="20095" y="8249"/>
                  </a:cubicBezTo>
                  <a:cubicBezTo>
                    <a:pt x="19913" y="8191"/>
                    <a:pt x="19719" y="8164"/>
                    <a:pt x="19525" y="8164"/>
                  </a:cubicBezTo>
                  <a:cubicBezTo>
                    <a:pt x="19301" y="8164"/>
                    <a:pt x="19076" y="8200"/>
                    <a:pt x="18866" y="8267"/>
                  </a:cubicBezTo>
                  <a:cubicBezTo>
                    <a:pt x="17476" y="8623"/>
                    <a:pt x="16265" y="9478"/>
                    <a:pt x="15125" y="10351"/>
                  </a:cubicBezTo>
                  <a:cubicBezTo>
                    <a:pt x="15998" y="8908"/>
                    <a:pt x="16906" y="7483"/>
                    <a:pt x="17868" y="6076"/>
                  </a:cubicBezTo>
                  <a:cubicBezTo>
                    <a:pt x="18385" y="5933"/>
                    <a:pt x="20166" y="4882"/>
                    <a:pt x="21003" y="3493"/>
                  </a:cubicBezTo>
                  <a:cubicBezTo>
                    <a:pt x="21640" y="2449"/>
                    <a:pt x="22628" y="1"/>
                    <a:pt x="2048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5" name="Google Shape;3705;p10"/>
            <p:cNvSpPr/>
            <p:nvPr/>
          </p:nvSpPr>
          <p:spPr>
            <a:xfrm>
              <a:off x="1450883" y="5674331"/>
              <a:ext cx="24564" cy="17190"/>
            </a:xfrm>
            <a:custGeom>
              <a:rect b="b" l="l" r="r" t="t"/>
              <a:pathLst>
                <a:path extrusionOk="0" h="324" w="463">
                  <a:moveTo>
                    <a:pt x="164" y="0"/>
                  </a:moveTo>
                  <a:cubicBezTo>
                    <a:pt x="129" y="0"/>
                    <a:pt x="99" y="19"/>
                    <a:pt x="83" y="67"/>
                  </a:cubicBezTo>
                  <a:lnTo>
                    <a:pt x="65" y="67"/>
                  </a:lnTo>
                  <a:lnTo>
                    <a:pt x="47" y="103"/>
                  </a:lnTo>
                  <a:cubicBezTo>
                    <a:pt x="0" y="213"/>
                    <a:pt x="78" y="323"/>
                    <a:pt x="182" y="323"/>
                  </a:cubicBezTo>
                  <a:cubicBezTo>
                    <a:pt x="196" y="323"/>
                    <a:pt x="211" y="321"/>
                    <a:pt x="226" y="317"/>
                  </a:cubicBezTo>
                  <a:lnTo>
                    <a:pt x="297" y="299"/>
                  </a:lnTo>
                  <a:cubicBezTo>
                    <a:pt x="463" y="230"/>
                    <a:pt x="285" y="0"/>
                    <a:pt x="164"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6" name="Google Shape;3706;p10"/>
            <p:cNvSpPr/>
            <p:nvPr/>
          </p:nvSpPr>
          <p:spPr>
            <a:xfrm>
              <a:off x="364601" y="5435907"/>
              <a:ext cx="40693" cy="30347"/>
            </a:xfrm>
            <a:custGeom>
              <a:rect b="b" l="l" r="r" t="t"/>
              <a:pathLst>
                <a:path extrusionOk="0" h="572" w="767">
                  <a:moveTo>
                    <a:pt x="374" y="1"/>
                  </a:moveTo>
                  <a:cubicBezTo>
                    <a:pt x="0" y="1"/>
                    <a:pt x="36" y="571"/>
                    <a:pt x="410" y="571"/>
                  </a:cubicBezTo>
                  <a:cubicBezTo>
                    <a:pt x="766" y="571"/>
                    <a:pt x="748"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707" name="Google Shape;3707;p10"/>
            <p:cNvGrpSpPr/>
            <p:nvPr/>
          </p:nvGrpSpPr>
          <p:grpSpPr>
            <a:xfrm>
              <a:off x="93335" y="4049396"/>
              <a:ext cx="3762600" cy="2374295"/>
              <a:chOff x="93335" y="4049396"/>
              <a:chExt cx="3762600" cy="2374295"/>
            </a:xfrm>
          </p:grpSpPr>
          <p:sp>
            <p:nvSpPr>
              <p:cNvPr id="3708" name="Google Shape;3708;p10"/>
              <p:cNvSpPr/>
              <p:nvPr/>
            </p:nvSpPr>
            <p:spPr>
              <a:xfrm>
                <a:off x="1532745" y="5048612"/>
                <a:ext cx="2077475" cy="898699"/>
              </a:xfrm>
              <a:custGeom>
                <a:rect b="b" l="l" r="r" t="t"/>
                <a:pathLst>
                  <a:path extrusionOk="0" h="16939" w="39157">
                    <a:moveTo>
                      <a:pt x="39022" y="0"/>
                    </a:moveTo>
                    <a:cubicBezTo>
                      <a:pt x="38994" y="0"/>
                      <a:pt x="38965" y="10"/>
                      <a:pt x="38943" y="33"/>
                    </a:cubicBezTo>
                    <a:cubicBezTo>
                      <a:pt x="26348" y="9474"/>
                      <a:pt x="10885" y="14302"/>
                      <a:pt x="143" y="16689"/>
                    </a:cubicBezTo>
                    <a:cubicBezTo>
                      <a:pt x="1" y="16725"/>
                      <a:pt x="19" y="16939"/>
                      <a:pt x="161" y="16939"/>
                    </a:cubicBezTo>
                    <a:lnTo>
                      <a:pt x="197" y="16939"/>
                    </a:lnTo>
                    <a:cubicBezTo>
                      <a:pt x="10974" y="14534"/>
                      <a:pt x="26473" y="9706"/>
                      <a:pt x="39103" y="229"/>
                    </a:cubicBezTo>
                    <a:cubicBezTo>
                      <a:pt x="39157" y="193"/>
                      <a:pt x="39157" y="104"/>
                      <a:pt x="39121" y="51"/>
                    </a:cubicBezTo>
                    <a:cubicBezTo>
                      <a:pt x="39100" y="19"/>
                      <a:pt x="39062" y="0"/>
                      <a:pt x="390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09" name="Google Shape;3709;p10"/>
              <p:cNvSpPr/>
              <p:nvPr/>
            </p:nvSpPr>
            <p:spPr>
              <a:xfrm>
                <a:off x="3312444" y="5242790"/>
                <a:ext cx="309098" cy="166964"/>
              </a:xfrm>
              <a:custGeom>
                <a:rect b="b" l="l" r="r" t="t"/>
                <a:pathLst>
                  <a:path extrusionOk="0" h="3147" w="5826">
                    <a:moveTo>
                      <a:pt x="1777" y="0"/>
                    </a:moveTo>
                    <a:cubicBezTo>
                      <a:pt x="745" y="0"/>
                      <a:pt x="0" y="149"/>
                      <a:pt x="0" y="149"/>
                    </a:cubicBezTo>
                    <a:cubicBezTo>
                      <a:pt x="1087" y="1432"/>
                      <a:pt x="2476" y="2394"/>
                      <a:pt x="4062" y="2982"/>
                    </a:cubicBezTo>
                    <a:cubicBezTo>
                      <a:pt x="4307" y="3071"/>
                      <a:pt x="4574" y="3146"/>
                      <a:pt x="4826" y="3146"/>
                    </a:cubicBezTo>
                    <a:cubicBezTo>
                      <a:pt x="4977" y="3146"/>
                      <a:pt x="5122" y="3120"/>
                      <a:pt x="5255" y="3053"/>
                    </a:cubicBezTo>
                    <a:cubicBezTo>
                      <a:pt x="5683" y="2822"/>
                      <a:pt x="5825" y="2287"/>
                      <a:pt x="5736" y="1842"/>
                    </a:cubicBezTo>
                    <a:cubicBezTo>
                      <a:pt x="5629" y="1289"/>
                      <a:pt x="5291" y="737"/>
                      <a:pt x="4792" y="523"/>
                    </a:cubicBezTo>
                    <a:cubicBezTo>
                      <a:pt x="3769" y="111"/>
                      <a:pt x="2667" y="0"/>
                      <a:pt x="177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0" name="Google Shape;3710;p10"/>
              <p:cNvSpPr/>
              <p:nvPr/>
            </p:nvSpPr>
            <p:spPr>
              <a:xfrm>
                <a:off x="3542062" y="4881333"/>
                <a:ext cx="313873" cy="219913"/>
              </a:xfrm>
              <a:custGeom>
                <a:rect b="b" l="l" r="r" t="t"/>
                <a:pathLst>
                  <a:path extrusionOk="0" h="4145" w="5916">
                    <a:moveTo>
                      <a:pt x="4796" y="1"/>
                    </a:moveTo>
                    <a:cubicBezTo>
                      <a:pt x="4049" y="1"/>
                      <a:pt x="3109" y="458"/>
                      <a:pt x="2584" y="799"/>
                    </a:cubicBezTo>
                    <a:cubicBezTo>
                      <a:pt x="1070" y="1761"/>
                      <a:pt x="1" y="3916"/>
                      <a:pt x="179" y="3970"/>
                    </a:cubicBezTo>
                    <a:cubicBezTo>
                      <a:pt x="554" y="4086"/>
                      <a:pt x="995" y="4144"/>
                      <a:pt x="1464" y="4144"/>
                    </a:cubicBezTo>
                    <a:cubicBezTo>
                      <a:pt x="3065" y="4144"/>
                      <a:pt x="4982" y="3470"/>
                      <a:pt x="5630" y="2188"/>
                    </a:cubicBezTo>
                    <a:cubicBezTo>
                      <a:pt x="5791" y="1921"/>
                      <a:pt x="5898" y="1600"/>
                      <a:pt x="5915" y="1280"/>
                    </a:cubicBezTo>
                    <a:cubicBezTo>
                      <a:pt x="5907" y="317"/>
                      <a:pt x="5418" y="1"/>
                      <a:pt x="479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1" name="Google Shape;3711;p10"/>
              <p:cNvSpPr/>
              <p:nvPr/>
            </p:nvSpPr>
            <p:spPr>
              <a:xfrm>
                <a:off x="3273661" y="4943936"/>
                <a:ext cx="172057" cy="308674"/>
              </a:xfrm>
              <a:custGeom>
                <a:rect b="b" l="l" r="r" t="t"/>
                <a:pathLst>
                  <a:path extrusionOk="0" h="5818" w="3243">
                    <a:moveTo>
                      <a:pt x="2333" y="1"/>
                    </a:moveTo>
                    <a:cubicBezTo>
                      <a:pt x="2274" y="1"/>
                      <a:pt x="2215" y="10"/>
                      <a:pt x="2156" y="28"/>
                    </a:cubicBezTo>
                    <a:cubicBezTo>
                      <a:pt x="1604" y="224"/>
                      <a:pt x="1159" y="652"/>
                      <a:pt x="945" y="1204"/>
                    </a:cubicBezTo>
                    <a:cubicBezTo>
                      <a:pt x="1" y="3217"/>
                      <a:pt x="891" y="5818"/>
                      <a:pt x="891" y="5818"/>
                    </a:cubicBezTo>
                    <a:cubicBezTo>
                      <a:pt x="1818" y="4571"/>
                      <a:pt x="2780" y="3288"/>
                      <a:pt x="3118" y="1774"/>
                    </a:cubicBezTo>
                    <a:cubicBezTo>
                      <a:pt x="3243" y="1382"/>
                      <a:pt x="3243" y="972"/>
                      <a:pt x="3100" y="598"/>
                    </a:cubicBezTo>
                    <a:cubicBezTo>
                      <a:pt x="2979" y="280"/>
                      <a:pt x="2665" y="1"/>
                      <a:pt x="233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2" name="Google Shape;3712;p10"/>
              <p:cNvSpPr/>
              <p:nvPr/>
            </p:nvSpPr>
            <p:spPr>
              <a:xfrm>
                <a:off x="2977832" y="5153712"/>
                <a:ext cx="123883" cy="291749"/>
              </a:xfrm>
              <a:custGeom>
                <a:rect b="b" l="l" r="r" t="t"/>
                <a:pathLst>
                  <a:path extrusionOk="0" h="5499" w="2335">
                    <a:moveTo>
                      <a:pt x="1113" y="0"/>
                    </a:moveTo>
                    <a:cubicBezTo>
                      <a:pt x="840" y="0"/>
                      <a:pt x="581" y="136"/>
                      <a:pt x="428" y="350"/>
                    </a:cubicBezTo>
                    <a:cubicBezTo>
                      <a:pt x="286" y="599"/>
                      <a:pt x="215" y="866"/>
                      <a:pt x="215" y="1134"/>
                    </a:cubicBezTo>
                    <a:cubicBezTo>
                      <a:pt x="108" y="2024"/>
                      <a:pt x="36" y="2915"/>
                      <a:pt x="1" y="3806"/>
                    </a:cubicBezTo>
                    <a:cubicBezTo>
                      <a:pt x="36" y="4376"/>
                      <a:pt x="90" y="4928"/>
                      <a:pt x="179" y="5498"/>
                    </a:cubicBezTo>
                    <a:cubicBezTo>
                      <a:pt x="1515" y="4679"/>
                      <a:pt x="1943" y="3236"/>
                      <a:pt x="2245" y="1846"/>
                    </a:cubicBezTo>
                    <a:cubicBezTo>
                      <a:pt x="2335" y="1490"/>
                      <a:pt x="2335" y="1134"/>
                      <a:pt x="2245" y="777"/>
                    </a:cubicBezTo>
                    <a:cubicBezTo>
                      <a:pt x="2067" y="368"/>
                      <a:pt x="1693" y="65"/>
                      <a:pt x="1248" y="11"/>
                    </a:cubicBezTo>
                    <a:cubicBezTo>
                      <a:pt x="1203" y="4"/>
                      <a:pt x="1157" y="0"/>
                      <a:pt x="11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3" name="Google Shape;3713;p10"/>
              <p:cNvSpPr/>
              <p:nvPr/>
            </p:nvSpPr>
            <p:spPr>
              <a:xfrm>
                <a:off x="2989185" y="5432140"/>
                <a:ext cx="287399" cy="167282"/>
              </a:xfrm>
              <a:custGeom>
                <a:rect b="b" l="l" r="r" t="t"/>
                <a:pathLst>
                  <a:path extrusionOk="0" h="3153" w="5417">
                    <a:moveTo>
                      <a:pt x="1" y="1"/>
                    </a:moveTo>
                    <a:lnTo>
                      <a:pt x="1" y="1"/>
                    </a:lnTo>
                    <a:cubicBezTo>
                      <a:pt x="1" y="1"/>
                      <a:pt x="1034" y="1836"/>
                      <a:pt x="3617" y="3029"/>
                    </a:cubicBezTo>
                    <a:cubicBezTo>
                      <a:pt x="3732" y="3087"/>
                      <a:pt x="3983" y="3153"/>
                      <a:pt x="4259" y="3153"/>
                    </a:cubicBezTo>
                    <a:cubicBezTo>
                      <a:pt x="4666" y="3153"/>
                      <a:pt x="5125" y="3008"/>
                      <a:pt x="5274" y="2477"/>
                    </a:cubicBezTo>
                    <a:cubicBezTo>
                      <a:pt x="5416" y="1960"/>
                      <a:pt x="4793" y="1159"/>
                      <a:pt x="3938" y="820"/>
                    </a:cubicBezTo>
                    <a:cubicBezTo>
                      <a:pt x="2673" y="357"/>
                      <a:pt x="1337" y="72"/>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4" name="Google Shape;3714;p10"/>
              <p:cNvSpPr/>
              <p:nvPr/>
            </p:nvSpPr>
            <p:spPr>
              <a:xfrm>
                <a:off x="2623431" y="5280511"/>
                <a:ext cx="170200" cy="318967"/>
              </a:xfrm>
              <a:custGeom>
                <a:rect b="b" l="l" r="r" t="t"/>
                <a:pathLst>
                  <a:path extrusionOk="0" h="6012" w="3208">
                    <a:moveTo>
                      <a:pt x="2409" y="1"/>
                    </a:moveTo>
                    <a:cubicBezTo>
                      <a:pt x="1512" y="1"/>
                      <a:pt x="720" y="1504"/>
                      <a:pt x="392" y="2502"/>
                    </a:cubicBezTo>
                    <a:cubicBezTo>
                      <a:pt x="0" y="3625"/>
                      <a:pt x="18" y="4836"/>
                      <a:pt x="54" y="6012"/>
                    </a:cubicBezTo>
                    <a:cubicBezTo>
                      <a:pt x="54" y="6012"/>
                      <a:pt x="54" y="6012"/>
                      <a:pt x="54" y="6012"/>
                    </a:cubicBezTo>
                    <a:cubicBezTo>
                      <a:pt x="90" y="6012"/>
                      <a:pt x="2620" y="3617"/>
                      <a:pt x="2975" y="1523"/>
                    </a:cubicBezTo>
                    <a:cubicBezTo>
                      <a:pt x="3065" y="1077"/>
                      <a:pt x="3207" y="311"/>
                      <a:pt x="2797" y="97"/>
                    </a:cubicBezTo>
                    <a:cubicBezTo>
                      <a:pt x="2667" y="31"/>
                      <a:pt x="2537" y="1"/>
                      <a:pt x="24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5" name="Google Shape;3715;p10"/>
              <p:cNvSpPr/>
              <p:nvPr/>
            </p:nvSpPr>
            <p:spPr>
              <a:xfrm>
                <a:off x="2631919" y="5601329"/>
                <a:ext cx="318595" cy="147334"/>
              </a:xfrm>
              <a:custGeom>
                <a:rect b="b" l="l" r="r" t="t"/>
                <a:pathLst>
                  <a:path extrusionOk="0" h="2777" w="6005">
                    <a:moveTo>
                      <a:pt x="1" y="0"/>
                    </a:moveTo>
                    <a:cubicBezTo>
                      <a:pt x="909" y="945"/>
                      <a:pt x="1978" y="1728"/>
                      <a:pt x="3154" y="2316"/>
                    </a:cubicBezTo>
                    <a:cubicBezTo>
                      <a:pt x="3630" y="2568"/>
                      <a:pt x="4160" y="2776"/>
                      <a:pt x="4703" y="2776"/>
                    </a:cubicBezTo>
                    <a:cubicBezTo>
                      <a:pt x="4851" y="2776"/>
                      <a:pt x="5000" y="2760"/>
                      <a:pt x="5149" y="2726"/>
                    </a:cubicBezTo>
                    <a:cubicBezTo>
                      <a:pt x="5505" y="2655"/>
                      <a:pt x="5915" y="2388"/>
                      <a:pt x="5951" y="1996"/>
                    </a:cubicBezTo>
                    <a:cubicBezTo>
                      <a:pt x="6004" y="1586"/>
                      <a:pt x="5684" y="1301"/>
                      <a:pt x="5381" y="1105"/>
                    </a:cubicBezTo>
                    <a:cubicBezTo>
                      <a:pt x="4045" y="214"/>
                      <a:pt x="1"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6" name="Google Shape;3716;p10"/>
              <p:cNvSpPr/>
              <p:nvPr/>
            </p:nvSpPr>
            <p:spPr>
              <a:xfrm>
                <a:off x="2200961" y="5435747"/>
                <a:ext cx="225006" cy="329153"/>
              </a:xfrm>
              <a:custGeom>
                <a:rect b="b" l="l" r="r" t="t"/>
                <a:pathLst>
                  <a:path extrusionOk="0" h="6204" w="4241">
                    <a:moveTo>
                      <a:pt x="3113" y="1"/>
                    </a:moveTo>
                    <a:cubicBezTo>
                      <a:pt x="2331" y="1"/>
                      <a:pt x="878" y="1744"/>
                      <a:pt x="517" y="2730"/>
                    </a:cubicBezTo>
                    <a:cubicBezTo>
                      <a:pt x="143" y="3852"/>
                      <a:pt x="0" y="5028"/>
                      <a:pt x="125" y="6203"/>
                    </a:cubicBezTo>
                    <a:cubicBezTo>
                      <a:pt x="962" y="5491"/>
                      <a:pt x="1728" y="4671"/>
                      <a:pt x="2388" y="3798"/>
                    </a:cubicBezTo>
                    <a:cubicBezTo>
                      <a:pt x="3492" y="2302"/>
                      <a:pt x="4240" y="503"/>
                      <a:pt x="3296" y="40"/>
                    </a:cubicBezTo>
                    <a:cubicBezTo>
                      <a:pt x="3241" y="13"/>
                      <a:pt x="3179" y="1"/>
                      <a:pt x="31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7" name="Google Shape;3717;p10"/>
              <p:cNvSpPr/>
              <p:nvPr/>
            </p:nvSpPr>
            <p:spPr>
              <a:xfrm>
                <a:off x="1839928" y="5533632"/>
                <a:ext cx="202299" cy="338066"/>
              </a:xfrm>
              <a:custGeom>
                <a:rect b="b" l="l" r="r" t="t"/>
                <a:pathLst>
                  <a:path extrusionOk="0" h="6372" w="3813">
                    <a:moveTo>
                      <a:pt x="3001" y="1"/>
                    </a:moveTo>
                    <a:cubicBezTo>
                      <a:pt x="2582" y="1"/>
                      <a:pt x="2200" y="351"/>
                      <a:pt x="1924" y="689"/>
                    </a:cubicBezTo>
                    <a:cubicBezTo>
                      <a:pt x="873" y="2042"/>
                      <a:pt x="214" y="3664"/>
                      <a:pt x="54" y="5374"/>
                    </a:cubicBezTo>
                    <a:cubicBezTo>
                      <a:pt x="18" y="5694"/>
                      <a:pt x="0" y="6033"/>
                      <a:pt x="0" y="6371"/>
                    </a:cubicBezTo>
                    <a:cubicBezTo>
                      <a:pt x="0" y="6371"/>
                      <a:pt x="2334" y="4608"/>
                      <a:pt x="3581" y="1882"/>
                    </a:cubicBezTo>
                    <a:cubicBezTo>
                      <a:pt x="3741" y="1562"/>
                      <a:pt x="3813" y="1205"/>
                      <a:pt x="3795" y="849"/>
                    </a:cubicBezTo>
                    <a:cubicBezTo>
                      <a:pt x="3777" y="475"/>
                      <a:pt x="3545" y="154"/>
                      <a:pt x="3207" y="29"/>
                    </a:cubicBezTo>
                    <a:cubicBezTo>
                      <a:pt x="3138" y="10"/>
                      <a:pt x="3069" y="1"/>
                      <a:pt x="30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8" name="Google Shape;3718;p10"/>
              <p:cNvSpPr/>
              <p:nvPr/>
            </p:nvSpPr>
            <p:spPr>
              <a:xfrm>
                <a:off x="3543972" y="4903297"/>
                <a:ext cx="305862" cy="196250"/>
              </a:xfrm>
              <a:custGeom>
                <a:rect b="b" l="l" r="r" t="t"/>
                <a:pathLst>
                  <a:path extrusionOk="0" h="3699" w="5765">
                    <a:moveTo>
                      <a:pt x="5588" y="1"/>
                    </a:moveTo>
                    <a:cubicBezTo>
                      <a:pt x="5562" y="1"/>
                      <a:pt x="5534" y="9"/>
                      <a:pt x="5505" y="28"/>
                    </a:cubicBezTo>
                    <a:lnTo>
                      <a:pt x="72" y="3449"/>
                    </a:lnTo>
                    <a:cubicBezTo>
                      <a:pt x="18" y="3484"/>
                      <a:pt x="1" y="3573"/>
                      <a:pt x="36" y="3627"/>
                    </a:cubicBezTo>
                    <a:cubicBezTo>
                      <a:pt x="54" y="3662"/>
                      <a:pt x="107" y="3698"/>
                      <a:pt x="143" y="3698"/>
                    </a:cubicBezTo>
                    <a:cubicBezTo>
                      <a:pt x="161" y="3698"/>
                      <a:pt x="197" y="3680"/>
                      <a:pt x="214" y="3680"/>
                    </a:cubicBezTo>
                    <a:lnTo>
                      <a:pt x="5648" y="242"/>
                    </a:lnTo>
                    <a:cubicBezTo>
                      <a:pt x="5764" y="169"/>
                      <a:pt x="5702" y="1"/>
                      <a:pt x="55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9" name="Google Shape;3719;p10"/>
              <p:cNvSpPr/>
              <p:nvPr/>
            </p:nvSpPr>
            <p:spPr>
              <a:xfrm>
                <a:off x="3713161" y="4897196"/>
                <a:ext cx="119108" cy="123883"/>
              </a:xfrm>
              <a:custGeom>
                <a:rect b="b" l="l" r="r" t="t"/>
                <a:pathLst>
                  <a:path extrusionOk="0" h="2335" w="2245">
                    <a:moveTo>
                      <a:pt x="268" y="1"/>
                    </a:moveTo>
                    <a:cubicBezTo>
                      <a:pt x="196" y="1"/>
                      <a:pt x="125" y="54"/>
                      <a:pt x="125" y="126"/>
                    </a:cubicBezTo>
                    <a:lnTo>
                      <a:pt x="18" y="1658"/>
                    </a:lnTo>
                    <a:cubicBezTo>
                      <a:pt x="0" y="1711"/>
                      <a:pt x="36" y="1764"/>
                      <a:pt x="107" y="1782"/>
                    </a:cubicBezTo>
                    <a:lnTo>
                      <a:pt x="2067" y="2334"/>
                    </a:lnTo>
                    <a:lnTo>
                      <a:pt x="2102" y="2334"/>
                    </a:lnTo>
                    <a:cubicBezTo>
                      <a:pt x="2156" y="2334"/>
                      <a:pt x="2209" y="2281"/>
                      <a:pt x="2227" y="2228"/>
                    </a:cubicBezTo>
                    <a:cubicBezTo>
                      <a:pt x="2245" y="2174"/>
                      <a:pt x="2209" y="2103"/>
                      <a:pt x="2138" y="2085"/>
                    </a:cubicBezTo>
                    <a:lnTo>
                      <a:pt x="268" y="1568"/>
                    </a:lnTo>
                    <a:lnTo>
                      <a:pt x="374" y="143"/>
                    </a:lnTo>
                    <a:cubicBezTo>
                      <a:pt x="374" y="72"/>
                      <a:pt x="321" y="1"/>
                      <a:pt x="26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0" name="Google Shape;3720;p10"/>
              <p:cNvSpPr/>
              <p:nvPr/>
            </p:nvSpPr>
            <p:spPr>
              <a:xfrm>
                <a:off x="3634694" y="4948234"/>
                <a:ext cx="103033" cy="140914"/>
              </a:xfrm>
              <a:custGeom>
                <a:rect b="b" l="l" r="r" t="t"/>
                <a:pathLst>
                  <a:path extrusionOk="0" h="2656" w="1942">
                    <a:moveTo>
                      <a:pt x="161" y="1"/>
                    </a:moveTo>
                    <a:cubicBezTo>
                      <a:pt x="90" y="1"/>
                      <a:pt x="36" y="54"/>
                      <a:pt x="36" y="125"/>
                    </a:cubicBezTo>
                    <a:lnTo>
                      <a:pt x="19" y="1693"/>
                    </a:lnTo>
                    <a:cubicBezTo>
                      <a:pt x="1" y="1729"/>
                      <a:pt x="36" y="1782"/>
                      <a:pt x="90" y="1800"/>
                    </a:cubicBezTo>
                    <a:lnTo>
                      <a:pt x="1711" y="2637"/>
                    </a:lnTo>
                    <a:cubicBezTo>
                      <a:pt x="1726" y="2653"/>
                      <a:pt x="1742" y="2655"/>
                      <a:pt x="1768" y="2655"/>
                    </a:cubicBezTo>
                    <a:lnTo>
                      <a:pt x="1768" y="2655"/>
                    </a:lnTo>
                    <a:cubicBezTo>
                      <a:pt x="1890" y="2652"/>
                      <a:pt x="1941" y="2476"/>
                      <a:pt x="1818" y="2406"/>
                    </a:cubicBezTo>
                    <a:lnTo>
                      <a:pt x="268" y="1604"/>
                    </a:lnTo>
                    <a:lnTo>
                      <a:pt x="304" y="125"/>
                    </a:lnTo>
                    <a:cubicBezTo>
                      <a:pt x="304" y="54"/>
                      <a:pt x="232" y="1"/>
                      <a:pt x="161" y="1"/>
                    </a:cubicBezTo>
                    <a:close/>
                    <a:moveTo>
                      <a:pt x="1768" y="2655"/>
                    </a:moveTo>
                    <a:cubicBezTo>
                      <a:pt x="1767" y="2655"/>
                      <a:pt x="1766" y="2655"/>
                      <a:pt x="1764" y="2655"/>
                    </a:cubicBezTo>
                    <a:lnTo>
                      <a:pt x="1782" y="2655"/>
                    </a:lnTo>
                    <a:cubicBezTo>
                      <a:pt x="1777" y="2655"/>
                      <a:pt x="1772" y="2655"/>
                      <a:pt x="1768" y="2655"/>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1" name="Google Shape;3721;p10"/>
              <p:cNvSpPr/>
              <p:nvPr/>
            </p:nvSpPr>
            <p:spPr>
              <a:xfrm>
                <a:off x="3318014" y="5247193"/>
                <a:ext cx="306340" cy="119798"/>
              </a:xfrm>
              <a:custGeom>
                <a:rect b="b" l="l" r="r" t="t"/>
                <a:pathLst>
                  <a:path extrusionOk="0" h="2258" w="5774">
                    <a:moveTo>
                      <a:pt x="173" y="1"/>
                    </a:moveTo>
                    <a:cubicBezTo>
                      <a:pt x="69" y="1"/>
                      <a:pt x="1" y="213"/>
                      <a:pt x="127" y="245"/>
                    </a:cubicBezTo>
                    <a:lnTo>
                      <a:pt x="5560" y="2258"/>
                    </a:lnTo>
                    <a:lnTo>
                      <a:pt x="5596" y="2258"/>
                    </a:lnTo>
                    <a:cubicBezTo>
                      <a:pt x="5738" y="2258"/>
                      <a:pt x="5774" y="2062"/>
                      <a:pt x="5649" y="2008"/>
                    </a:cubicBezTo>
                    <a:lnTo>
                      <a:pt x="216" y="13"/>
                    </a:lnTo>
                    <a:cubicBezTo>
                      <a:pt x="201" y="5"/>
                      <a:pt x="187" y="1"/>
                      <a:pt x="1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2" name="Google Shape;3722;p10"/>
              <p:cNvSpPr/>
              <p:nvPr/>
            </p:nvSpPr>
            <p:spPr>
              <a:xfrm>
                <a:off x="3486302" y="5263587"/>
                <a:ext cx="76505" cy="141232"/>
              </a:xfrm>
              <a:custGeom>
                <a:rect b="b" l="l" r="r" t="t"/>
                <a:pathLst>
                  <a:path extrusionOk="0" h="2662" w="1442">
                    <a:moveTo>
                      <a:pt x="1265" y="0"/>
                    </a:moveTo>
                    <a:cubicBezTo>
                      <a:pt x="1242" y="0"/>
                      <a:pt x="1218" y="8"/>
                      <a:pt x="1194" y="25"/>
                    </a:cubicBezTo>
                    <a:lnTo>
                      <a:pt x="54" y="933"/>
                    </a:lnTo>
                    <a:cubicBezTo>
                      <a:pt x="19" y="969"/>
                      <a:pt x="1" y="1022"/>
                      <a:pt x="19" y="1076"/>
                    </a:cubicBezTo>
                    <a:lnTo>
                      <a:pt x="714" y="2590"/>
                    </a:lnTo>
                    <a:cubicBezTo>
                      <a:pt x="731" y="2625"/>
                      <a:pt x="767" y="2661"/>
                      <a:pt x="820" y="2661"/>
                    </a:cubicBezTo>
                    <a:cubicBezTo>
                      <a:pt x="838" y="2661"/>
                      <a:pt x="856" y="2661"/>
                      <a:pt x="874" y="2643"/>
                    </a:cubicBezTo>
                    <a:cubicBezTo>
                      <a:pt x="945" y="2625"/>
                      <a:pt x="981" y="2536"/>
                      <a:pt x="945" y="2483"/>
                    </a:cubicBezTo>
                    <a:lnTo>
                      <a:pt x="304" y="1058"/>
                    </a:lnTo>
                    <a:lnTo>
                      <a:pt x="1355" y="221"/>
                    </a:lnTo>
                    <a:cubicBezTo>
                      <a:pt x="1441" y="134"/>
                      <a:pt x="1364" y="0"/>
                      <a:pt x="126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3" name="Google Shape;3723;p10"/>
              <p:cNvSpPr/>
              <p:nvPr/>
            </p:nvSpPr>
            <p:spPr>
              <a:xfrm>
                <a:off x="3407888" y="5241410"/>
                <a:ext cx="61491" cy="114227"/>
              </a:xfrm>
              <a:custGeom>
                <a:rect b="b" l="l" r="r" t="t"/>
                <a:pathLst>
                  <a:path extrusionOk="0" h="2153" w="1159">
                    <a:moveTo>
                      <a:pt x="1024" y="1"/>
                    </a:moveTo>
                    <a:cubicBezTo>
                      <a:pt x="996" y="1"/>
                      <a:pt x="967" y="10"/>
                      <a:pt x="945" y="33"/>
                    </a:cubicBezTo>
                    <a:lnTo>
                      <a:pt x="54" y="710"/>
                    </a:lnTo>
                    <a:cubicBezTo>
                      <a:pt x="18" y="745"/>
                      <a:pt x="0" y="799"/>
                      <a:pt x="0" y="852"/>
                    </a:cubicBezTo>
                    <a:lnTo>
                      <a:pt x="285" y="2046"/>
                    </a:lnTo>
                    <a:cubicBezTo>
                      <a:pt x="285" y="2099"/>
                      <a:pt x="339" y="2135"/>
                      <a:pt x="410" y="2153"/>
                    </a:cubicBezTo>
                    <a:lnTo>
                      <a:pt x="428" y="2135"/>
                    </a:lnTo>
                    <a:cubicBezTo>
                      <a:pt x="499" y="2117"/>
                      <a:pt x="535" y="2046"/>
                      <a:pt x="517" y="1975"/>
                    </a:cubicBezTo>
                    <a:lnTo>
                      <a:pt x="268" y="870"/>
                    </a:lnTo>
                    <a:lnTo>
                      <a:pt x="1105" y="229"/>
                    </a:lnTo>
                    <a:cubicBezTo>
                      <a:pt x="1158" y="193"/>
                      <a:pt x="1158" y="104"/>
                      <a:pt x="1123" y="51"/>
                    </a:cubicBezTo>
                    <a:cubicBezTo>
                      <a:pt x="1102" y="20"/>
                      <a:pt x="1063" y="1"/>
                      <a:pt x="10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4" name="Google Shape;3724;p10"/>
              <p:cNvSpPr/>
              <p:nvPr/>
            </p:nvSpPr>
            <p:spPr>
              <a:xfrm>
                <a:off x="3312444" y="4942345"/>
                <a:ext cx="102131" cy="314086"/>
              </a:xfrm>
              <a:custGeom>
                <a:rect b="b" l="l" r="r" t="t"/>
                <a:pathLst>
                  <a:path extrusionOk="0" h="5920" w="1925">
                    <a:moveTo>
                      <a:pt x="1780" y="0"/>
                    </a:moveTo>
                    <a:cubicBezTo>
                      <a:pt x="1722" y="0"/>
                      <a:pt x="1671" y="32"/>
                      <a:pt x="1657" y="76"/>
                    </a:cubicBezTo>
                    <a:lnTo>
                      <a:pt x="18" y="5759"/>
                    </a:lnTo>
                    <a:cubicBezTo>
                      <a:pt x="0" y="5830"/>
                      <a:pt x="54" y="5901"/>
                      <a:pt x="107" y="5919"/>
                    </a:cubicBezTo>
                    <a:lnTo>
                      <a:pt x="143" y="5919"/>
                    </a:lnTo>
                    <a:cubicBezTo>
                      <a:pt x="196" y="5919"/>
                      <a:pt x="249" y="5884"/>
                      <a:pt x="267" y="5830"/>
                    </a:cubicBezTo>
                    <a:lnTo>
                      <a:pt x="1906" y="147"/>
                    </a:lnTo>
                    <a:cubicBezTo>
                      <a:pt x="1924" y="94"/>
                      <a:pt x="1871" y="23"/>
                      <a:pt x="1817" y="5"/>
                    </a:cubicBezTo>
                    <a:cubicBezTo>
                      <a:pt x="1805" y="2"/>
                      <a:pt x="1792" y="0"/>
                      <a:pt x="178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5" name="Google Shape;3725;p10"/>
              <p:cNvSpPr/>
              <p:nvPr/>
            </p:nvSpPr>
            <p:spPr>
              <a:xfrm>
                <a:off x="3325654" y="4994232"/>
                <a:ext cx="115129" cy="89239"/>
              </a:xfrm>
              <a:custGeom>
                <a:rect b="b" l="l" r="r" t="t"/>
                <a:pathLst>
                  <a:path extrusionOk="0" h="1682" w="2170">
                    <a:moveTo>
                      <a:pt x="140" y="0"/>
                    </a:moveTo>
                    <a:cubicBezTo>
                      <a:pt x="123" y="0"/>
                      <a:pt x="106" y="2"/>
                      <a:pt x="90" y="7"/>
                    </a:cubicBezTo>
                    <a:cubicBezTo>
                      <a:pt x="18" y="42"/>
                      <a:pt x="0" y="114"/>
                      <a:pt x="36" y="185"/>
                    </a:cubicBezTo>
                    <a:lnTo>
                      <a:pt x="749" y="1610"/>
                    </a:lnTo>
                    <a:cubicBezTo>
                      <a:pt x="767" y="1646"/>
                      <a:pt x="802" y="1681"/>
                      <a:pt x="856" y="1681"/>
                    </a:cubicBezTo>
                    <a:cubicBezTo>
                      <a:pt x="873" y="1681"/>
                      <a:pt x="891" y="1663"/>
                      <a:pt x="909" y="1663"/>
                    </a:cubicBezTo>
                    <a:lnTo>
                      <a:pt x="2049" y="1111"/>
                    </a:lnTo>
                    <a:cubicBezTo>
                      <a:pt x="2169" y="1081"/>
                      <a:pt x="2099" y="874"/>
                      <a:pt x="2000" y="874"/>
                    </a:cubicBezTo>
                    <a:cubicBezTo>
                      <a:pt x="1981" y="874"/>
                      <a:pt x="1962" y="881"/>
                      <a:pt x="1942" y="897"/>
                    </a:cubicBezTo>
                    <a:lnTo>
                      <a:pt x="909" y="1378"/>
                    </a:lnTo>
                    <a:lnTo>
                      <a:pt x="268" y="78"/>
                    </a:lnTo>
                    <a:cubicBezTo>
                      <a:pt x="240" y="23"/>
                      <a:pt x="192" y="0"/>
                      <a:pt x="14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6" name="Google Shape;3726;p10"/>
              <p:cNvSpPr/>
              <p:nvPr/>
            </p:nvSpPr>
            <p:spPr>
              <a:xfrm>
                <a:off x="3302045" y="5103841"/>
                <a:ext cx="97409" cy="61862"/>
              </a:xfrm>
              <a:custGeom>
                <a:rect b="b" l="l" r="r" t="t"/>
                <a:pathLst>
                  <a:path extrusionOk="0" h="1166" w="1836">
                    <a:moveTo>
                      <a:pt x="139" y="0"/>
                    </a:moveTo>
                    <a:cubicBezTo>
                      <a:pt x="109" y="0"/>
                      <a:pt x="78" y="9"/>
                      <a:pt x="54" y="25"/>
                    </a:cubicBezTo>
                    <a:cubicBezTo>
                      <a:pt x="0" y="78"/>
                      <a:pt x="0" y="150"/>
                      <a:pt x="36" y="203"/>
                    </a:cubicBezTo>
                    <a:lnTo>
                      <a:pt x="748" y="1112"/>
                    </a:lnTo>
                    <a:cubicBezTo>
                      <a:pt x="784" y="1147"/>
                      <a:pt x="820" y="1165"/>
                      <a:pt x="855" y="1165"/>
                    </a:cubicBezTo>
                    <a:cubicBezTo>
                      <a:pt x="873" y="1165"/>
                      <a:pt x="891" y="1165"/>
                      <a:pt x="909" y="1147"/>
                    </a:cubicBezTo>
                    <a:lnTo>
                      <a:pt x="1728" y="809"/>
                    </a:lnTo>
                    <a:cubicBezTo>
                      <a:pt x="1799" y="791"/>
                      <a:pt x="1835" y="720"/>
                      <a:pt x="1799" y="648"/>
                    </a:cubicBezTo>
                    <a:cubicBezTo>
                      <a:pt x="1786" y="594"/>
                      <a:pt x="1731" y="571"/>
                      <a:pt x="1681" y="571"/>
                    </a:cubicBezTo>
                    <a:cubicBezTo>
                      <a:pt x="1666" y="571"/>
                      <a:pt x="1652" y="573"/>
                      <a:pt x="1639" y="577"/>
                    </a:cubicBezTo>
                    <a:lnTo>
                      <a:pt x="909" y="880"/>
                    </a:lnTo>
                    <a:lnTo>
                      <a:pt x="232" y="43"/>
                    </a:lnTo>
                    <a:cubicBezTo>
                      <a:pt x="212" y="13"/>
                      <a:pt x="176" y="0"/>
                      <a:pt x="1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7" name="Google Shape;3727;p10"/>
              <p:cNvSpPr/>
              <p:nvPr/>
            </p:nvSpPr>
            <p:spPr>
              <a:xfrm>
                <a:off x="2982500" y="5437339"/>
                <a:ext cx="291219" cy="141339"/>
              </a:xfrm>
              <a:custGeom>
                <a:rect b="b" l="l" r="r" t="t"/>
                <a:pathLst>
                  <a:path extrusionOk="0" h="2664" w="5489">
                    <a:moveTo>
                      <a:pt x="180" y="1"/>
                    </a:moveTo>
                    <a:cubicBezTo>
                      <a:pt x="56" y="1"/>
                      <a:pt x="1" y="163"/>
                      <a:pt x="127" y="241"/>
                    </a:cubicBezTo>
                    <a:lnTo>
                      <a:pt x="5275" y="2646"/>
                    </a:lnTo>
                    <a:cubicBezTo>
                      <a:pt x="5275" y="2664"/>
                      <a:pt x="5293" y="2664"/>
                      <a:pt x="5328" y="2664"/>
                    </a:cubicBezTo>
                    <a:cubicBezTo>
                      <a:pt x="5453" y="2664"/>
                      <a:pt x="5489" y="2486"/>
                      <a:pt x="5382" y="2415"/>
                    </a:cubicBezTo>
                    <a:lnTo>
                      <a:pt x="233" y="10"/>
                    </a:lnTo>
                    <a:cubicBezTo>
                      <a:pt x="215" y="3"/>
                      <a:pt x="197"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8" name="Google Shape;3728;p10"/>
              <p:cNvSpPr/>
              <p:nvPr/>
            </p:nvSpPr>
            <p:spPr>
              <a:xfrm>
                <a:off x="3142299" y="5470975"/>
                <a:ext cx="72155" cy="122822"/>
              </a:xfrm>
              <a:custGeom>
                <a:rect b="b" l="l" r="r" t="t"/>
                <a:pathLst>
                  <a:path extrusionOk="0" h="2315" w="1360">
                    <a:moveTo>
                      <a:pt x="1153" y="0"/>
                    </a:moveTo>
                    <a:cubicBezTo>
                      <a:pt x="1126" y="0"/>
                      <a:pt x="1097" y="11"/>
                      <a:pt x="1069" y="35"/>
                    </a:cubicBezTo>
                    <a:lnTo>
                      <a:pt x="54" y="783"/>
                    </a:lnTo>
                    <a:cubicBezTo>
                      <a:pt x="18" y="801"/>
                      <a:pt x="1" y="872"/>
                      <a:pt x="18" y="925"/>
                    </a:cubicBezTo>
                    <a:lnTo>
                      <a:pt x="517" y="2244"/>
                    </a:lnTo>
                    <a:cubicBezTo>
                      <a:pt x="535" y="2279"/>
                      <a:pt x="588" y="2315"/>
                      <a:pt x="642" y="2315"/>
                    </a:cubicBezTo>
                    <a:lnTo>
                      <a:pt x="677" y="2315"/>
                    </a:lnTo>
                    <a:cubicBezTo>
                      <a:pt x="749" y="2297"/>
                      <a:pt x="784" y="2226"/>
                      <a:pt x="749" y="2155"/>
                    </a:cubicBezTo>
                    <a:lnTo>
                      <a:pt x="286" y="925"/>
                    </a:lnTo>
                    <a:lnTo>
                      <a:pt x="1230" y="249"/>
                    </a:lnTo>
                    <a:cubicBezTo>
                      <a:pt x="1359" y="177"/>
                      <a:pt x="1268" y="0"/>
                      <a:pt x="11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29" name="Google Shape;3729;p10"/>
              <p:cNvSpPr/>
              <p:nvPr/>
            </p:nvSpPr>
            <p:spPr>
              <a:xfrm>
                <a:off x="3061975" y="5446146"/>
                <a:ext cx="61172" cy="99478"/>
              </a:xfrm>
              <a:custGeom>
                <a:rect b="b" l="l" r="r" t="t"/>
                <a:pathLst>
                  <a:path extrusionOk="0" h="1875" w="1153">
                    <a:moveTo>
                      <a:pt x="961" y="1"/>
                    </a:moveTo>
                    <a:cubicBezTo>
                      <a:pt x="938" y="1"/>
                      <a:pt x="915" y="7"/>
                      <a:pt x="891" y="22"/>
                    </a:cubicBezTo>
                    <a:lnTo>
                      <a:pt x="72" y="574"/>
                    </a:lnTo>
                    <a:cubicBezTo>
                      <a:pt x="18" y="610"/>
                      <a:pt x="0" y="663"/>
                      <a:pt x="18" y="734"/>
                    </a:cubicBezTo>
                    <a:lnTo>
                      <a:pt x="481" y="1785"/>
                    </a:lnTo>
                    <a:cubicBezTo>
                      <a:pt x="499" y="1839"/>
                      <a:pt x="553" y="1874"/>
                      <a:pt x="606" y="1874"/>
                    </a:cubicBezTo>
                    <a:lnTo>
                      <a:pt x="642" y="1874"/>
                    </a:lnTo>
                    <a:cubicBezTo>
                      <a:pt x="713" y="1839"/>
                      <a:pt x="749" y="1768"/>
                      <a:pt x="713" y="1696"/>
                    </a:cubicBezTo>
                    <a:lnTo>
                      <a:pt x="303" y="734"/>
                    </a:lnTo>
                    <a:lnTo>
                      <a:pt x="1034" y="253"/>
                    </a:lnTo>
                    <a:cubicBezTo>
                      <a:pt x="1152" y="164"/>
                      <a:pt x="1073" y="1"/>
                      <a:pt x="9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0" name="Google Shape;3730;p10"/>
              <p:cNvSpPr/>
              <p:nvPr/>
            </p:nvSpPr>
            <p:spPr>
              <a:xfrm>
                <a:off x="2985418" y="5150476"/>
                <a:ext cx="76187" cy="299708"/>
              </a:xfrm>
              <a:custGeom>
                <a:rect b="b" l="l" r="r" t="t"/>
                <a:pathLst>
                  <a:path extrusionOk="0" h="5649" w="1436">
                    <a:moveTo>
                      <a:pt x="1302" y="1"/>
                    </a:moveTo>
                    <a:cubicBezTo>
                      <a:pt x="1251" y="1"/>
                      <a:pt x="1199" y="29"/>
                      <a:pt x="1176" y="90"/>
                    </a:cubicBezTo>
                    <a:lnTo>
                      <a:pt x="18" y="5506"/>
                    </a:lnTo>
                    <a:cubicBezTo>
                      <a:pt x="0" y="5559"/>
                      <a:pt x="54" y="5630"/>
                      <a:pt x="125" y="5648"/>
                    </a:cubicBezTo>
                    <a:lnTo>
                      <a:pt x="143" y="5648"/>
                    </a:lnTo>
                    <a:cubicBezTo>
                      <a:pt x="196" y="5648"/>
                      <a:pt x="250" y="5613"/>
                      <a:pt x="268" y="5559"/>
                    </a:cubicBezTo>
                    <a:lnTo>
                      <a:pt x="1425" y="144"/>
                    </a:lnTo>
                    <a:cubicBezTo>
                      <a:pt x="1436" y="52"/>
                      <a:pt x="1370" y="1"/>
                      <a:pt x="1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1" name="Google Shape;3731;p10"/>
              <p:cNvSpPr/>
              <p:nvPr/>
            </p:nvSpPr>
            <p:spPr>
              <a:xfrm>
                <a:off x="2990140" y="5184536"/>
                <a:ext cx="113485" cy="88867"/>
              </a:xfrm>
              <a:custGeom>
                <a:rect b="b" l="l" r="r" t="t"/>
                <a:pathLst>
                  <a:path extrusionOk="0" h="1675" w="2139">
                    <a:moveTo>
                      <a:pt x="147" y="0"/>
                    </a:moveTo>
                    <a:cubicBezTo>
                      <a:pt x="127" y="0"/>
                      <a:pt x="107" y="6"/>
                      <a:pt x="89" y="18"/>
                    </a:cubicBezTo>
                    <a:cubicBezTo>
                      <a:pt x="18" y="36"/>
                      <a:pt x="0" y="125"/>
                      <a:pt x="18" y="179"/>
                    </a:cubicBezTo>
                    <a:lnTo>
                      <a:pt x="731" y="1604"/>
                    </a:lnTo>
                    <a:cubicBezTo>
                      <a:pt x="749" y="1639"/>
                      <a:pt x="802" y="1675"/>
                      <a:pt x="856" y="1675"/>
                    </a:cubicBezTo>
                    <a:cubicBezTo>
                      <a:pt x="873" y="1675"/>
                      <a:pt x="891" y="1675"/>
                      <a:pt x="909" y="1657"/>
                    </a:cubicBezTo>
                    <a:lnTo>
                      <a:pt x="2049" y="1123"/>
                    </a:lnTo>
                    <a:cubicBezTo>
                      <a:pt x="2103" y="1087"/>
                      <a:pt x="2138" y="1016"/>
                      <a:pt x="2103" y="945"/>
                    </a:cubicBezTo>
                    <a:cubicBezTo>
                      <a:pt x="2077" y="906"/>
                      <a:pt x="2033" y="877"/>
                      <a:pt x="1990" y="877"/>
                    </a:cubicBezTo>
                    <a:cubicBezTo>
                      <a:pt x="1973" y="877"/>
                      <a:pt x="1957" y="881"/>
                      <a:pt x="1942" y="891"/>
                    </a:cubicBezTo>
                    <a:lnTo>
                      <a:pt x="909" y="1372"/>
                    </a:lnTo>
                    <a:lnTo>
                      <a:pt x="250" y="72"/>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2" name="Google Shape;3732;p10"/>
              <p:cNvSpPr/>
              <p:nvPr/>
            </p:nvSpPr>
            <p:spPr>
              <a:xfrm>
                <a:off x="2974065" y="5303802"/>
                <a:ext cx="107808" cy="51835"/>
              </a:xfrm>
              <a:custGeom>
                <a:rect b="b" l="l" r="r" t="t"/>
                <a:pathLst>
                  <a:path extrusionOk="0" h="977" w="2032">
                    <a:moveTo>
                      <a:pt x="151" y="0"/>
                    </a:moveTo>
                    <a:cubicBezTo>
                      <a:pt x="123" y="0"/>
                      <a:pt x="94" y="10"/>
                      <a:pt x="72" y="33"/>
                    </a:cubicBezTo>
                    <a:cubicBezTo>
                      <a:pt x="18" y="68"/>
                      <a:pt x="1" y="157"/>
                      <a:pt x="54" y="211"/>
                    </a:cubicBezTo>
                    <a:lnTo>
                      <a:pt x="624" y="923"/>
                    </a:lnTo>
                    <a:cubicBezTo>
                      <a:pt x="642" y="959"/>
                      <a:pt x="678" y="977"/>
                      <a:pt x="713" y="977"/>
                    </a:cubicBezTo>
                    <a:lnTo>
                      <a:pt x="767" y="977"/>
                    </a:lnTo>
                    <a:lnTo>
                      <a:pt x="1942" y="478"/>
                    </a:lnTo>
                    <a:cubicBezTo>
                      <a:pt x="2014" y="442"/>
                      <a:pt x="2031" y="371"/>
                      <a:pt x="2014" y="300"/>
                    </a:cubicBezTo>
                    <a:cubicBezTo>
                      <a:pt x="1988" y="261"/>
                      <a:pt x="1944" y="232"/>
                      <a:pt x="1894" y="232"/>
                    </a:cubicBezTo>
                    <a:cubicBezTo>
                      <a:pt x="1875" y="232"/>
                      <a:pt x="1855" y="236"/>
                      <a:pt x="1835" y="246"/>
                    </a:cubicBezTo>
                    <a:lnTo>
                      <a:pt x="767" y="692"/>
                    </a:lnTo>
                    <a:lnTo>
                      <a:pt x="250" y="50"/>
                    </a:lnTo>
                    <a:cubicBezTo>
                      <a:pt x="229" y="19"/>
                      <a:pt x="191"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3" name="Google Shape;3733;p10"/>
              <p:cNvSpPr/>
              <p:nvPr/>
            </p:nvSpPr>
            <p:spPr>
              <a:xfrm>
                <a:off x="2620619" y="5594485"/>
                <a:ext cx="330851" cy="126006"/>
              </a:xfrm>
              <a:custGeom>
                <a:rect b="b" l="l" r="r" t="t"/>
                <a:pathLst>
                  <a:path extrusionOk="0" h="2375" w="6236">
                    <a:moveTo>
                      <a:pt x="148" y="0"/>
                    </a:moveTo>
                    <a:cubicBezTo>
                      <a:pt x="96" y="0"/>
                      <a:pt x="33" y="35"/>
                      <a:pt x="18" y="94"/>
                    </a:cubicBezTo>
                    <a:cubicBezTo>
                      <a:pt x="0" y="165"/>
                      <a:pt x="36" y="236"/>
                      <a:pt x="107" y="254"/>
                    </a:cubicBezTo>
                    <a:lnTo>
                      <a:pt x="6039" y="2374"/>
                    </a:lnTo>
                    <a:lnTo>
                      <a:pt x="6093" y="2374"/>
                    </a:lnTo>
                    <a:cubicBezTo>
                      <a:pt x="6146" y="2374"/>
                      <a:pt x="6182" y="2338"/>
                      <a:pt x="6199" y="2285"/>
                    </a:cubicBezTo>
                    <a:cubicBezTo>
                      <a:pt x="6235" y="2214"/>
                      <a:pt x="6199" y="2142"/>
                      <a:pt x="6128" y="2125"/>
                    </a:cubicBezTo>
                    <a:lnTo>
                      <a:pt x="178" y="5"/>
                    </a:lnTo>
                    <a:cubicBezTo>
                      <a:pt x="169" y="2"/>
                      <a:pt x="159" y="0"/>
                      <a:pt x="14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4" name="Google Shape;3734;p10"/>
              <p:cNvSpPr/>
              <p:nvPr/>
            </p:nvSpPr>
            <p:spPr>
              <a:xfrm>
                <a:off x="2784078" y="5629448"/>
                <a:ext cx="62976" cy="99531"/>
              </a:xfrm>
              <a:custGeom>
                <a:rect b="b" l="l" r="r" t="t"/>
                <a:pathLst>
                  <a:path extrusionOk="0" h="1876" w="1187">
                    <a:moveTo>
                      <a:pt x="1017" y="0"/>
                    </a:moveTo>
                    <a:cubicBezTo>
                      <a:pt x="1005" y="0"/>
                      <a:pt x="993" y="2"/>
                      <a:pt x="981" y="5"/>
                    </a:cubicBezTo>
                    <a:lnTo>
                      <a:pt x="72" y="468"/>
                    </a:lnTo>
                    <a:cubicBezTo>
                      <a:pt x="19" y="504"/>
                      <a:pt x="1" y="557"/>
                      <a:pt x="1" y="611"/>
                    </a:cubicBezTo>
                    <a:lnTo>
                      <a:pt x="250" y="1769"/>
                    </a:lnTo>
                    <a:cubicBezTo>
                      <a:pt x="268" y="1822"/>
                      <a:pt x="322" y="1875"/>
                      <a:pt x="375" y="1875"/>
                    </a:cubicBezTo>
                    <a:lnTo>
                      <a:pt x="411" y="1858"/>
                    </a:lnTo>
                    <a:cubicBezTo>
                      <a:pt x="482" y="1840"/>
                      <a:pt x="518" y="1769"/>
                      <a:pt x="500" y="1715"/>
                    </a:cubicBezTo>
                    <a:lnTo>
                      <a:pt x="286" y="646"/>
                    </a:lnTo>
                    <a:lnTo>
                      <a:pt x="1105" y="236"/>
                    </a:lnTo>
                    <a:cubicBezTo>
                      <a:pt x="1187" y="155"/>
                      <a:pt x="1135" y="0"/>
                      <a:pt x="10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5" name="Google Shape;3735;p10"/>
              <p:cNvSpPr/>
              <p:nvPr/>
            </p:nvSpPr>
            <p:spPr>
              <a:xfrm>
                <a:off x="2699033" y="5609075"/>
                <a:ext cx="53002" cy="76399"/>
              </a:xfrm>
              <a:custGeom>
                <a:rect b="b" l="l" r="r" t="t"/>
                <a:pathLst>
                  <a:path extrusionOk="0" h="1440" w="999">
                    <a:moveTo>
                      <a:pt x="869" y="1"/>
                    </a:moveTo>
                    <a:cubicBezTo>
                      <a:pt x="851" y="1"/>
                      <a:pt x="834" y="5"/>
                      <a:pt x="820" y="15"/>
                    </a:cubicBezTo>
                    <a:lnTo>
                      <a:pt x="108" y="282"/>
                    </a:lnTo>
                    <a:cubicBezTo>
                      <a:pt x="36" y="300"/>
                      <a:pt x="1" y="371"/>
                      <a:pt x="36" y="442"/>
                    </a:cubicBezTo>
                    <a:lnTo>
                      <a:pt x="375" y="1351"/>
                    </a:lnTo>
                    <a:cubicBezTo>
                      <a:pt x="393" y="1404"/>
                      <a:pt x="428" y="1440"/>
                      <a:pt x="482" y="1440"/>
                    </a:cubicBezTo>
                    <a:cubicBezTo>
                      <a:pt x="499" y="1440"/>
                      <a:pt x="517" y="1440"/>
                      <a:pt x="535" y="1422"/>
                    </a:cubicBezTo>
                    <a:cubicBezTo>
                      <a:pt x="606" y="1404"/>
                      <a:pt x="624" y="1333"/>
                      <a:pt x="606" y="1262"/>
                    </a:cubicBezTo>
                    <a:lnTo>
                      <a:pt x="321" y="478"/>
                    </a:lnTo>
                    <a:lnTo>
                      <a:pt x="909" y="246"/>
                    </a:lnTo>
                    <a:cubicBezTo>
                      <a:pt x="980" y="229"/>
                      <a:pt x="998" y="157"/>
                      <a:pt x="980" y="86"/>
                    </a:cubicBezTo>
                    <a:cubicBezTo>
                      <a:pt x="967" y="34"/>
                      <a:pt x="916" y="1"/>
                      <a:pt x="86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6" name="Google Shape;3736;p10"/>
              <p:cNvSpPr/>
              <p:nvPr/>
            </p:nvSpPr>
            <p:spPr>
              <a:xfrm>
                <a:off x="2620619" y="5278283"/>
                <a:ext cx="150305" cy="325015"/>
              </a:xfrm>
              <a:custGeom>
                <a:rect b="b" l="l" r="r" t="t"/>
                <a:pathLst>
                  <a:path extrusionOk="0" h="6126" w="2833">
                    <a:moveTo>
                      <a:pt x="2687" y="1"/>
                    </a:moveTo>
                    <a:cubicBezTo>
                      <a:pt x="2637" y="1"/>
                      <a:pt x="2591" y="34"/>
                      <a:pt x="2565" y="86"/>
                    </a:cubicBezTo>
                    <a:lnTo>
                      <a:pt x="18" y="5965"/>
                    </a:lnTo>
                    <a:cubicBezTo>
                      <a:pt x="0" y="6018"/>
                      <a:pt x="36" y="6089"/>
                      <a:pt x="89" y="6125"/>
                    </a:cubicBezTo>
                    <a:lnTo>
                      <a:pt x="143" y="6125"/>
                    </a:lnTo>
                    <a:cubicBezTo>
                      <a:pt x="196" y="6125"/>
                      <a:pt x="232" y="6089"/>
                      <a:pt x="249" y="6054"/>
                    </a:cubicBezTo>
                    <a:lnTo>
                      <a:pt x="2797" y="175"/>
                    </a:lnTo>
                    <a:cubicBezTo>
                      <a:pt x="2833" y="122"/>
                      <a:pt x="2797" y="33"/>
                      <a:pt x="2743" y="15"/>
                    </a:cubicBezTo>
                    <a:cubicBezTo>
                      <a:pt x="2724" y="5"/>
                      <a:pt x="2705" y="1"/>
                      <a:pt x="26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7" name="Google Shape;3737;p10"/>
              <p:cNvSpPr/>
              <p:nvPr/>
            </p:nvSpPr>
            <p:spPr>
              <a:xfrm>
                <a:off x="2665980" y="5341152"/>
                <a:ext cx="106269" cy="93907"/>
              </a:xfrm>
              <a:custGeom>
                <a:rect b="b" l="l" r="r" t="t"/>
                <a:pathLst>
                  <a:path extrusionOk="0" h="1770" w="2003">
                    <a:moveTo>
                      <a:pt x="136" y="1"/>
                    </a:moveTo>
                    <a:cubicBezTo>
                      <a:pt x="126" y="1"/>
                      <a:pt x="116" y="2"/>
                      <a:pt x="107" y="6"/>
                    </a:cubicBezTo>
                    <a:cubicBezTo>
                      <a:pt x="36" y="41"/>
                      <a:pt x="0" y="95"/>
                      <a:pt x="18" y="166"/>
                    </a:cubicBezTo>
                    <a:lnTo>
                      <a:pt x="481" y="1680"/>
                    </a:lnTo>
                    <a:cubicBezTo>
                      <a:pt x="499" y="1734"/>
                      <a:pt x="552" y="1769"/>
                      <a:pt x="606" y="1769"/>
                    </a:cubicBezTo>
                    <a:lnTo>
                      <a:pt x="641" y="1769"/>
                    </a:lnTo>
                    <a:lnTo>
                      <a:pt x="1853" y="1413"/>
                    </a:lnTo>
                    <a:cubicBezTo>
                      <a:pt x="2002" y="1380"/>
                      <a:pt x="1950" y="1160"/>
                      <a:pt x="1812" y="1160"/>
                    </a:cubicBezTo>
                    <a:cubicBezTo>
                      <a:pt x="1802" y="1160"/>
                      <a:pt x="1792" y="1161"/>
                      <a:pt x="1782" y="1163"/>
                    </a:cubicBezTo>
                    <a:lnTo>
                      <a:pt x="695" y="1484"/>
                    </a:lnTo>
                    <a:lnTo>
                      <a:pt x="267" y="95"/>
                    </a:lnTo>
                    <a:cubicBezTo>
                      <a:pt x="238" y="36"/>
                      <a:pt x="184" y="1"/>
                      <a:pt x="13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8" name="Google Shape;3738;p10"/>
              <p:cNvSpPr/>
              <p:nvPr/>
            </p:nvSpPr>
            <p:spPr>
              <a:xfrm>
                <a:off x="2630964" y="5456704"/>
                <a:ext cx="92846" cy="56769"/>
              </a:xfrm>
              <a:custGeom>
                <a:rect b="b" l="l" r="r" t="t"/>
                <a:pathLst>
                  <a:path extrusionOk="0" h="1070" w="1750">
                    <a:moveTo>
                      <a:pt x="147" y="1"/>
                    </a:moveTo>
                    <a:cubicBezTo>
                      <a:pt x="128" y="1"/>
                      <a:pt x="108" y="7"/>
                      <a:pt x="90" y="19"/>
                    </a:cubicBezTo>
                    <a:cubicBezTo>
                      <a:pt x="19" y="54"/>
                      <a:pt x="1" y="126"/>
                      <a:pt x="37" y="197"/>
                    </a:cubicBezTo>
                    <a:lnTo>
                      <a:pt x="482" y="998"/>
                    </a:lnTo>
                    <a:cubicBezTo>
                      <a:pt x="500" y="1034"/>
                      <a:pt x="535" y="1070"/>
                      <a:pt x="589" y="1070"/>
                    </a:cubicBezTo>
                    <a:lnTo>
                      <a:pt x="624" y="1070"/>
                    </a:lnTo>
                    <a:lnTo>
                      <a:pt x="1604" y="803"/>
                    </a:lnTo>
                    <a:cubicBezTo>
                      <a:pt x="1749" y="754"/>
                      <a:pt x="1705" y="546"/>
                      <a:pt x="1577" y="546"/>
                    </a:cubicBezTo>
                    <a:cubicBezTo>
                      <a:pt x="1563" y="546"/>
                      <a:pt x="1548" y="548"/>
                      <a:pt x="1533" y="553"/>
                    </a:cubicBezTo>
                    <a:lnTo>
                      <a:pt x="660" y="785"/>
                    </a:lnTo>
                    <a:lnTo>
                      <a:pt x="250" y="72"/>
                    </a:lnTo>
                    <a:cubicBezTo>
                      <a:pt x="227" y="25"/>
                      <a:pt x="187" y="1"/>
                      <a:pt x="1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9" name="Google Shape;3739;p10"/>
              <p:cNvSpPr/>
              <p:nvPr/>
            </p:nvSpPr>
            <p:spPr>
              <a:xfrm>
                <a:off x="2202871" y="5437180"/>
                <a:ext cx="183729" cy="325811"/>
              </a:xfrm>
              <a:custGeom>
                <a:rect b="b" l="l" r="r" t="t"/>
                <a:pathLst>
                  <a:path extrusionOk="0" h="6141" w="3463">
                    <a:moveTo>
                      <a:pt x="3283" y="1"/>
                    </a:moveTo>
                    <a:cubicBezTo>
                      <a:pt x="3238" y="1"/>
                      <a:pt x="3195" y="24"/>
                      <a:pt x="3171" y="84"/>
                    </a:cubicBezTo>
                    <a:lnTo>
                      <a:pt x="36" y="5945"/>
                    </a:lnTo>
                    <a:cubicBezTo>
                      <a:pt x="0" y="5998"/>
                      <a:pt x="18" y="6087"/>
                      <a:pt x="89" y="6123"/>
                    </a:cubicBezTo>
                    <a:cubicBezTo>
                      <a:pt x="107" y="6123"/>
                      <a:pt x="125" y="6123"/>
                      <a:pt x="143" y="6141"/>
                    </a:cubicBezTo>
                    <a:cubicBezTo>
                      <a:pt x="196" y="6123"/>
                      <a:pt x="232" y="6105"/>
                      <a:pt x="250" y="6069"/>
                    </a:cubicBezTo>
                    <a:lnTo>
                      <a:pt x="3403" y="191"/>
                    </a:lnTo>
                    <a:cubicBezTo>
                      <a:pt x="3462" y="96"/>
                      <a:pt x="3371" y="1"/>
                      <a:pt x="32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0" name="Google Shape;3740;p10"/>
              <p:cNvSpPr/>
              <p:nvPr/>
            </p:nvSpPr>
            <p:spPr>
              <a:xfrm>
                <a:off x="2276457" y="5489120"/>
                <a:ext cx="108657" cy="103776"/>
              </a:xfrm>
              <a:custGeom>
                <a:rect b="b" l="l" r="r" t="t"/>
                <a:pathLst>
                  <a:path extrusionOk="0" h="1956" w="2048">
                    <a:moveTo>
                      <a:pt x="143" y="0"/>
                    </a:moveTo>
                    <a:cubicBezTo>
                      <a:pt x="71" y="0"/>
                      <a:pt x="0" y="55"/>
                      <a:pt x="20" y="156"/>
                    </a:cubicBezTo>
                    <a:lnTo>
                      <a:pt x="341" y="1848"/>
                    </a:lnTo>
                    <a:cubicBezTo>
                      <a:pt x="341" y="1884"/>
                      <a:pt x="377" y="1920"/>
                      <a:pt x="412" y="1937"/>
                    </a:cubicBezTo>
                    <a:cubicBezTo>
                      <a:pt x="430" y="1937"/>
                      <a:pt x="448" y="1955"/>
                      <a:pt x="466" y="1955"/>
                    </a:cubicBezTo>
                    <a:cubicBezTo>
                      <a:pt x="484" y="1955"/>
                      <a:pt x="501" y="1937"/>
                      <a:pt x="519" y="1937"/>
                    </a:cubicBezTo>
                    <a:lnTo>
                      <a:pt x="1927" y="1207"/>
                    </a:lnTo>
                    <a:cubicBezTo>
                      <a:pt x="2048" y="1161"/>
                      <a:pt x="1963" y="974"/>
                      <a:pt x="1869" y="974"/>
                    </a:cubicBezTo>
                    <a:cubicBezTo>
                      <a:pt x="1852" y="974"/>
                      <a:pt x="1836" y="980"/>
                      <a:pt x="1820" y="993"/>
                    </a:cubicBezTo>
                    <a:lnTo>
                      <a:pt x="555" y="1634"/>
                    </a:lnTo>
                    <a:lnTo>
                      <a:pt x="270" y="102"/>
                    </a:lnTo>
                    <a:cubicBezTo>
                      <a:pt x="254" y="33"/>
                      <a:pt x="198" y="0"/>
                      <a:pt x="1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1" name="Google Shape;3741;p10"/>
              <p:cNvSpPr/>
              <p:nvPr/>
            </p:nvSpPr>
            <p:spPr>
              <a:xfrm>
                <a:off x="2217036" y="5595387"/>
                <a:ext cx="108710" cy="88230"/>
              </a:xfrm>
              <a:custGeom>
                <a:rect b="b" l="l" r="r" t="t"/>
                <a:pathLst>
                  <a:path extrusionOk="0" h="1663" w="2049">
                    <a:moveTo>
                      <a:pt x="145" y="1"/>
                    </a:moveTo>
                    <a:cubicBezTo>
                      <a:pt x="132" y="1"/>
                      <a:pt x="120" y="2"/>
                      <a:pt x="107" y="6"/>
                    </a:cubicBezTo>
                    <a:cubicBezTo>
                      <a:pt x="36" y="23"/>
                      <a:pt x="0" y="95"/>
                      <a:pt x="18" y="166"/>
                    </a:cubicBezTo>
                    <a:lnTo>
                      <a:pt x="499" y="1573"/>
                    </a:lnTo>
                    <a:cubicBezTo>
                      <a:pt x="517" y="1609"/>
                      <a:pt x="553" y="1627"/>
                      <a:pt x="570" y="1645"/>
                    </a:cubicBezTo>
                    <a:cubicBezTo>
                      <a:pt x="588" y="1662"/>
                      <a:pt x="606" y="1662"/>
                      <a:pt x="624" y="1662"/>
                    </a:cubicBezTo>
                    <a:cubicBezTo>
                      <a:pt x="642" y="1662"/>
                      <a:pt x="677" y="1662"/>
                      <a:pt x="677" y="1645"/>
                    </a:cubicBezTo>
                    <a:lnTo>
                      <a:pt x="1942" y="1110"/>
                    </a:lnTo>
                    <a:cubicBezTo>
                      <a:pt x="2013" y="1074"/>
                      <a:pt x="2049" y="1003"/>
                      <a:pt x="2013" y="932"/>
                    </a:cubicBezTo>
                    <a:cubicBezTo>
                      <a:pt x="2000" y="893"/>
                      <a:pt x="1951" y="864"/>
                      <a:pt x="1904" y="864"/>
                    </a:cubicBezTo>
                    <a:cubicBezTo>
                      <a:pt x="1886" y="864"/>
                      <a:pt x="1868" y="869"/>
                      <a:pt x="1853" y="878"/>
                    </a:cubicBezTo>
                    <a:lnTo>
                      <a:pt x="713" y="1359"/>
                    </a:lnTo>
                    <a:lnTo>
                      <a:pt x="268" y="77"/>
                    </a:lnTo>
                    <a:cubicBezTo>
                      <a:pt x="253" y="33"/>
                      <a:pt x="202" y="1"/>
                      <a:pt x="1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2" name="Google Shape;3742;p10"/>
              <p:cNvSpPr/>
              <p:nvPr/>
            </p:nvSpPr>
            <p:spPr>
              <a:xfrm>
                <a:off x="1835206" y="5536126"/>
                <a:ext cx="190043" cy="334618"/>
              </a:xfrm>
              <a:custGeom>
                <a:rect b="b" l="l" r="r" t="t"/>
                <a:pathLst>
                  <a:path extrusionOk="0" h="6307" w="3582">
                    <a:moveTo>
                      <a:pt x="3430" y="0"/>
                    </a:moveTo>
                    <a:cubicBezTo>
                      <a:pt x="3385" y="0"/>
                      <a:pt x="3338" y="24"/>
                      <a:pt x="3314" y="72"/>
                    </a:cubicBezTo>
                    <a:lnTo>
                      <a:pt x="36" y="6128"/>
                    </a:lnTo>
                    <a:cubicBezTo>
                      <a:pt x="0" y="6182"/>
                      <a:pt x="36" y="6271"/>
                      <a:pt x="89" y="6307"/>
                    </a:cubicBezTo>
                    <a:lnTo>
                      <a:pt x="161" y="6307"/>
                    </a:lnTo>
                    <a:cubicBezTo>
                      <a:pt x="196" y="6307"/>
                      <a:pt x="250" y="6289"/>
                      <a:pt x="268" y="6253"/>
                    </a:cubicBezTo>
                    <a:lnTo>
                      <a:pt x="3545" y="196"/>
                    </a:lnTo>
                    <a:cubicBezTo>
                      <a:pt x="3581" y="125"/>
                      <a:pt x="3563" y="54"/>
                      <a:pt x="3492" y="18"/>
                    </a:cubicBezTo>
                    <a:cubicBezTo>
                      <a:pt x="3474" y="6"/>
                      <a:pt x="3452" y="0"/>
                      <a:pt x="343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3" name="Google Shape;3743;p10"/>
              <p:cNvSpPr/>
              <p:nvPr/>
            </p:nvSpPr>
            <p:spPr>
              <a:xfrm>
                <a:off x="1909747" y="5597774"/>
                <a:ext cx="114546" cy="103776"/>
              </a:xfrm>
              <a:custGeom>
                <a:rect b="b" l="l" r="r" t="t"/>
                <a:pathLst>
                  <a:path extrusionOk="0" h="1956" w="2159">
                    <a:moveTo>
                      <a:pt x="143" y="1"/>
                    </a:moveTo>
                    <a:cubicBezTo>
                      <a:pt x="71" y="1"/>
                      <a:pt x="0" y="56"/>
                      <a:pt x="20" y="157"/>
                    </a:cubicBezTo>
                    <a:lnTo>
                      <a:pt x="341" y="1849"/>
                    </a:lnTo>
                    <a:cubicBezTo>
                      <a:pt x="341" y="1885"/>
                      <a:pt x="359" y="1920"/>
                      <a:pt x="395" y="1938"/>
                    </a:cubicBezTo>
                    <a:cubicBezTo>
                      <a:pt x="412" y="1938"/>
                      <a:pt x="430" y="1956"/>
                      <a:pt x="466" y="1956"/>
                    </a:cubicBezTo>
                    <a:cubicBezTo>
                      <a:pt x="484" y="1956"/>
                      <a:pt x="501" y="1956"/>
                      <a:pt x="519" y="1938"/>
                    </a:cubicBezTo>
                    <a:lnTo>
                      <a:pt x="2069" y="1190"/>
                    </a:lnTo>
                    <a:cubicBezTo>
                      <a:pt x="2140" y="1154"/>
                      <a:pt x="2158" y="1083"/>
                      <a:pt x="2140" y="1029"/>
                    </a:cubicBezTo>
                    <a:cubicBezTo>
                      <a:pt x="2113" y="975"/>
                      <a:pt x="2065" y="952"/>
                      <a:pt x="2012" y="952"/>
                    </a:cubicBezTo>
                    <a:cubicBezTo>
                      <a:pt x="1996" y="952"/>
                      <a:pt x="1979" y="954"/>
                      <a:pt x="1962" y="958"/>
                    </a:cubicBezTo>
                    <a:lnTo>
                      <a:pt x="555" y="1635"/>
                    </a:lnTo>
                    <a:lnTo>
                      <a:pt x="270" y="103"/>
                    </a:lnTo>
                    <a:cubicBezTo>
                      <a:pt x="254" y="33"/>
                      <a:pt x="198" y="1"/>
                      <a:pt x="1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4" name="Google Shape;3744;p10"/>
              <p:cNvSpPr/>
              <p:nvPr/>
            </p:nvSpPr>
            <p:spPr>
              <a:xfrm>
                <a:off x="2863500" y="5661068"/>
                <a:ext cx="64303" cy="91520"/>
              </a:xfrm>
              <a:custGeom>
                <a:rect b="b" l="l" r="r" t="t"/>
                <a:pathLst>
                  <a:path extrusionOk="0" h="1725" w="1212">
                    <a:moveTo>
                      <a:pt x="1072" y="1"/>
                    </a:moveTo>
                    <a:cubicBezTo>
                      <a:pt x="1054" y="1"/>
                      <a:pt x="1035" y="5"/>
                      <a:pt x="1016" y="15"/>
                    </a:cubicBezTo>
                    <a:lnTo>
                      <a:pt x="107" y="353"/>
                    </a:lnTo>
                    <a:cubicBezTo>
                      <a:pt x="18" y="389"/>
                      <a:pt x="0" y="478"/>
                      <a:pt x="36" y="531"/>
                    </a:cubicBezTo>
                    <a:lnTo>
                      <a:pt x="677" y="1671"/>
                    </a:lnTo>
                    <a:cubicBezTo>
                      <a:pt x="695" y="1707"/>
                      <a:pt x="749" y="1725"/>
                      <a:pt x="784" y="1725"/>
                    </a:cubicBezTo>
                    <a:cubicBezTo>
                      <a:pt x="820" y="1725"/>
                      <a:pt x="838" y="1725"/>
                      <a:pt x="855" y="1707"/>
                    </a:cubicBezTo>
                    <a:cubicBezTo>
                      <a:pt x="909" y="1671"/>
                      <a:pt x="944" y="1600"/>
                      <a:pt x="909" y="1547"/>
                    </a:cubicBezTo>
                    <a:lnTo>
                      <a:pt x="339" y="549"/>
                    </a:lnTo>
                    <a:lnTo>
                      <a:pt x="1105" y="246"/>
                    </a:lnTo>
                    <a:cubicBezTo>
                      <a:pt x="1176" y="228"/>
                      <a:pt x="1212" y="139"/>
                      <a:pt x="1176" y="86"/>
                    </a:cubicBezTo>
                    <a:cubicBezTo>
                      <a:pt x="1163" y="34"/>
                      <a:pt x="1121"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5" name="Google Shape;3745;p10"/>
              <p:cNvSpPr/>
              <p:nvPr/>
            </p:nvSpPr>
            <p:spPr>
              <a:xfrm rot="973902">
                <a:off x="1185883" y="4272936"/>
                <a:ext cx="1874267" cy="1927216"/>
              </a:xfrm>
              <a:custGeom>
                <a:rect b="b" l="l" r="r" t="t"/>
                <a:pathLst>
                  <a:path extrusionOk="0" h="36325" w="35327">
                    <a:moveTo>
                      <a:pt x="34123" y="1"/>
                    </a:moveTo>
                    <a:cubicBezTo>
                      <a:pt x="33249" y="1"/>
                      <a:pt x="32228" y="1084"/>
                      <a:pt x="31745" y="1759"/>
                    </a:cubicBezTo>
                    <a:cubicBezTo>
                      <a:pt x="30819" y="3095"/>
                      <a:pt x="30552" y="5144"/>
                      <a:pt x="30623" y="5661"/>
                    </a:cubicBezTo>
                    <a:cubicBezTo>
                      <a:pt x="29715" y="7104"/>
                      <a:pt x="28770" y="8511"/>
                      <a:pt x="27791" y="9883"/>
                    </a:cubicBezTo>
                    <a:cubicBezTo>
                      <a:pt x="28147" y="8475"/>
                      <a:pt x="28450" y="7050"/>
                      <a:pt x="28236" y="5625"/>
                    </a:cubicBezTo>
                    <a:cubicBezTo>
                      <a:pt x="28183" y="5215"/>
                      <a:pt x="28022" y="4806"/>
                      <a:pt x="27737" y="4485"/>
                    </a:cubicBezTo>
                    <a:cubicBezTo>
                      <a:pt x="27557" y="4293"/>
                      <a:pt x="27284" y="4166"/>
                      <a:pt x="27022" y="4166"/>
                    </a:cubicBezTo>
                    <a:cubicBezTo>
                      <a:pt x="26870" y="4166"/>
                      <a:pt x="26721" y="4209"/>
                      <a:pt x="26597" y="4307"/>
                    </a:cubicBezTo>
                    <a:cubicBezTo>
                      <a:pt x="26027" y="4770"/>
                      <a:pt x="25902" y="5465"/>
                      <a:pt x="25885" y="5928"/>
                    </a:cubicBezTo>
                    <a:cubicBezTo>
                      <a:pt x="25778" y="7870"/>
                      <a:pt x="27078" y="9705"/>
                      <a:pt x="27506" y="10257"/>
                    </a:cubicBezTo>
                    <a:cubicBezTo>
                      <a:pt x="26241" y="12003"/>
                      <a:pt x="24905" y="13695"/>
                      <a:pt x="23533" y="15316"/>
                    </a:cubicBezTo>
                    <a:cubicBezTo>
                      <a:pt x="23854" y="14265"/>
                      <a:pt x="23711" y="13143"/>
                      <a:pt x="23533" y="12074"/>
                    </a:cubicBezTo>
                    <a:cubicBezTo>
                      <a:pt x="23497" y="11700"/>
                      <a:pt x="23337" y="11344"/>
                      <a:pt x="23105" y="11041"/>
                    </a:cubicBezTo>
                    <a:cubicBezTo>
                      <a:pt x="22859" y="10781"/>
                      <a:pt x="22509" y="10647"/>
                      <a:pt x="22158" y="10647"/>
                    </a:cubicBezTo>
                    <a:cubicBezTo>
                      <a:pt x="22051" y="10647"/>
                      <a:pt x="21944" y="10659"/>
                      <a:pt x="21841" y="10684"/>
                    </a:cubicBezTo>
                    <a:cubicBezTo>
                      <a:pt x="21502" y="10773"/>
                      <a:pt x="21253" y="11023"/>
                      <a:pt x="21182" y="11344"/>
                    </a:cubicBezTo>
                    <a:cubicBezTo>
                      <a:pt x="21146" y="11629"/>
                      <a:pt x="21182" y="11931"/>
                      <a:pt x="21271" y="12199"/>
                    </a:cubicBezTo>
                    <a:cubicBezTo>
                      <a:pt x="21520" y="13089"/>
                      <a:pt x="21805" y="13980"/>
                      <a:pt x="22144" y="14871"/>
                    </a:cubicBezTo>
                    <a:cubicBezTo>
                      <a:pt x="22322" y="15316"/>
                      <a:pt x="22553" y="15744"/>
                      <a:pt x="22803" y="16153"/>
                    </a:cubicBezTo>
                    <a:cubicBezTo>
                      <a:pt x="21110" y="18095"/>
                      <a:pt x="19382" y="19930"/>
                      <a:pt x="17601" y="21694"/>
                    </a:cubicBezTo>
                    <a:cubicBezTo>
                      <a:pt x="17957" y="20856"/>
                      <a:pt x="18973" y="18238"/>
                      <a:pt x="18581" y="16403"/>
                    </a:cubicBezTo>
                    <a:cubicBezTo>
                      <a:pt x="18474" y="15940"/>
                      <a:pt x="18313" y="15138"/>
                      <a:pt x="17850" y="15102"/>
                    </a:cubicBezTo>
                    <a:cubicBezTo>
                      <a:pt x="17820" y="15100"/>
                      <a:pt x="17790" y="15098"/>
                      <a:pt x="17761" y="15098"/>
                    </a:cubicBezTo>
                    <a:cubicBezTo>
                      <a:pt x="16592" y="15098"/>
                      <a:pt x="16373" y="17163"/>
                      <a:pt x="16443" y="18380"/>
                    </a:cubicBezTo>
                    <a:cubicBezTo>
                      <a:pt x="16514" y="19592"/>
                      <a:pt x="16977" y="20732"/>
                      <a:pt x="17458" y="21836"/>
                    </a:cubicBezTo>
                    <a:cubicBezTo>
                      <a:pt x="15428" y="23831"/>
                      <a:pt x="13379" y="25720"/>
                      <a:pt x="11348" y="27448"/>
                    </a:cubicBezTo>
                    <a:cubicBezTo>
                      <a:pt x="11740" y="26610"/>
                      <a:pt x="12061" y="25720"/>
                      <a:pt x="12310" y="24811"/>
                    </a:cubicBezTo>
                    <a:cubicBezTo>
                      <a:pt x="12773" y="22941"/>
                      <a:pt x="12791" y="20910"/>
                      <a:pt x="11704" y="20821"/>
                    </a:cubicBezTo>
                    <a:cubicBezTo>
                      <a:pt x="11696" y="20820"/>
                      <a:pt x="11687" y="20820"/>
                      <a:pt x="11679" y="20820"/>
                    </a:cubicBezTo>
                    <a:cubicBezTo>
                      <a:pt x="10867" y="20820"/>
                      <a:pt x="10030" y="23345"/>
                      <a:pt x="10065" y="24526"/>
                    </a:cubicBezTo>
                    <a:cubicBezTo>
                      <a:pt x="10119" y="25666"/>
                      <a:pt x="10404" y="26789"/>
                      <a:pt x="10920" y="27804"/>
                    </a:cubicBezTo>
                    <a:cubicBezTo>
                      <a:pt x="9014" y="29425"/>
                      <a:pt x="7144" y="30921"/>
                      <a:pt x="5327" y="32293"/>
                    </a:cubicBezTo>
                    <a:cubicBezTo>
                      <a:pt x="5772" y="31438"/>
                      <a:pt x="6716" y="29354"/>
                      <a:pt x="6823" y="26984"/>
                    </a:cubicBezTo>
                    <a:cubicBezTo>
                      <a:pt x="6841" y="26593"/>
                      <a:pt x="6770" y="26218"/>
                      <a:pt x="6609" y="25880"/>
                    </a:cubicBezTo>
                    <a:cubicBezTo>
                      <a:pt x="6455" y="25554"/>
                      <a:pt x="6135" y="25327"/>
                      <a:pt x="5761" y="25327"/>
                    </a:cubicBezTo>
                    <a:cubicBezTo>
                      <a:pt x="5747" y="25327"/>
                      <a:pt x="5733" y="25327"/>
                      <a:pt x="5719" y="25328"/>
                    </a:cubicBezTo>
                    <a:cubicBezTo>
                      <a:pt x="5184" y="25363"/>
                      <a:pt x="4899" y="25951"/>
                      <a:pt x="4739" y="26468"/>
                    </a:cubicBezTo>
                    <a:cubicBezTo>
                      <a:pt x="4240" y="28178"/>
                      <a:pt x="4258" y="30013"/>
                      <a:pt x="4757" y="31741"/>
                    </a:cubicBezTo>
                    <a:cubicBezTo>
                      <a:pt x="4846" y="32008"/>
                      <a:pt x="4935" y="32258"/>
                      <a:pt x="5024" y="32525"/>
                    </a:cubicBezTo>
                    <a:cubicBezTo>
                      <a:pt x="3314" y="33825"/>
                      <a:pt x="1639" y="35019"/>
                      <a:pt x="72" y="36105"/>
                    </a:cubicBezTo>
                    <a:cubicBezTo>
                      <a:pt x="18" y="36141"/>
                      <a:pt x="0" y="36212"/>
                      <a:pt x="36" y="36266"/>
                    </a:cubicBezTo>
                    <a:cubicBezTo>
                      <a:pt x="67" y="36307"/>
                      <a:pt x="105" y="36325"/>
                      <a:pt x="141" y="36325"/>
                    </a:cubicBezTo>
                    <a:cubicBezTo>
                      <a:pt x="167" y="36325"/>
                      <a:pt x="192" y="36316"/>
                      <a:pt x="214" y="36301"/>
                    </a:cubicBezTo>
                    <a:cubicBezTo>
                      <a:pt x="1817" y="35215"/>
                      <a:pt x="3510" y="34003"/>
                      <a:pt x="5256" y="32667"/>
                    </a:cubicBezTo>
                    <a:cubicBezTo>
                      <a:pt x="5523" y="32774"/>
                      <a:pt x="5790" y="32881"/>
                      <a:pt x="6057" y="32988"/>
                    </a:cubicBezTo>
                    <a:cubicBezTo>
                      <a:pt x="7115" y="33378"/>
                      <a:pt x="8221" y="33572"/>
                      <a:pt x="9329" y="33572"/>
                    </a:cubicBezTo>
                    <a:cubicBezTo>
                      <a:pt x="9993" y="33572"/>
                      <a:pt x="10658" y="33502"/>
                      <a:pt x="11312" y="33362"/>
                    </a:cubicBezTo>
                    <a:cubicBezTo>
                      <a:pt x="11847" y="33255"/>
                      <a:pt x="12435" y="32988"/>
                      <a:pt x="12542" y="32453"/>
                    </a:cubicBezTo>
                    <a:cubicBezTo>
                      <a:pt x="12559" y="32079"/>
                      <a:pt x="12363" y="31705"/>
                      <a:pt x="12043" y="31527"/>
                    </a:cubicBezTo>
                    <a:cubicBezTo>
                      <a:pt x="11704" y="31349"/>
                      <a:pt x="11330" y="31242"/>
                      <a:pt x="10956" y="31242"/>
                    </a:cubicBezTo>
                    <a:cubicBezTo>
                      <a:pt x="9175" y="31242"/>
                      <a:pt x="7393" y="31598"/>
                      <a:pt x="5754" y="32293"/>
                    </a:cubicBezTo>
                    <a:cubicBezTo>
                      <a:pt x="7482" y="30975"/>
                      <a:pt x="9246" y="29550"/>
                      <a:pt x="11045" y="28036"/>
                    </a:cubicBezTo>
                    <a:lnTo>
                      <a:pt x="11045" y="28053"/>
                    </a:lnTo>
                    <a:lnTo>
                      <a:pt x="11063" y="28018"/>
                    </a:lnTo>
                    <a:lnTo>
                      <a:pt x="11170" y="27911"/>
                    </a:lnTo>
                    <a:cubicBezTo>
                      <a:pt x="12167" y="28499"/>
                      <a:pt x="13290" y="28891"/>
                      <a:pt x="14448" y="29033"/>
                    </a:cubicBezTo>
                    <a:cubicBezTo>
                      <a:pt x="14531" y="29041"/>
                      <a:pt x="14622" y="29044"/>
                      <a:pt x="14719" y="29044"/>
                    </a:cubicBezTo>
                    <a:cubicBezTo>
                      <a:pt x="15996" y="29044"/>
                      <a:pt x="18260" y="28404"/>
                      <a:pt x="18260" y="27626"/>
                    </a:cubicBezTo>
                    <a:cubicBezTo>
                      <a:pt x="18248" y="26886"/>
                      <a:pt x="17303" y="26592"/>
                      <a:pt x="16100" y="26592"/>
                    </a:cubicBezTo>
                    <a:cubicBezTo>
                      <a:pt x="15535" y="26592"/>
                      <a:pt x="14914" y="26657"/>
                      <a:pt x="14305" y="26771"/>
                    </a:cubicBezTo>
                    <a:cubicBezTo>
                      <a:pt x="13379" y="26949"/>
                      <a:pt x="12453" y="27216"/>
                      <a:pt x="11562" y="27572"/>
                    </a:cubicBezTo>
                    <a:cubicBezTo>
                      <a:pt x="13593" y="25827"/>
                      <a:pt x="15659" y="23956"/>
                      <a:pt x="17672" y="21943"/>
                    </a:cubicBezTo>
                    <a:cubicBezTo>
                      <a:pt x="18919" y="22477"/>
                      <a:pt x="20237" y="22798"/>
                      <a:pt x="21573" y="22923"/>
                    </a:cubicBezTo>
                    <a:cubicBezTo>
                      <a:pt x="21748" y="22936"/>
                      <a:pt x="21925" y="22944"/>
                      <a:pt x="22101" y="22944"/>
                    </a:cubicBezTo>
                    <a:cubicBezTo>
                      <a:pt x="22662" y="22944"/>
                      <a:pt x="23219" y="22856"/>
                      <a:pt x="23693" y="22531"/>
                    </a:cubicBezTo>
                    <a:cubicBezTo>
                      <a:pt x="23996" y="22317"/>
                      <a:pt x="24281" y="21907"/>
                      <a:pt x="24174" y="21498"/>
                    </a:cubicBezTo>
                    <a:cubicBezTo>
                      <a:pt x="24067" y="21088"/>
                      <a:pt x="23622" y="20928"/>
                      <a:pt x="23266" y="20856"/>
                    </a:cubicBezTo>
                    <a:cubicBezTo>
                      <a:pt x="23091" y="20822"/>
                      <a:pt x="22890" y="20806"/>
                      <a:pt x="22670" y="20806"/>
                    </a:cubicBezTo>
                    <a:cubicBezTo>
                      <a:pt x="21073" y="20806"/>
                      <a:pt x="18484" y="21619"/>
                      <a:pt x="17779" y="21854"/>
                    </a:cubicBezTo>
                    <a:cubicBezTo>
                      <a:pt x="19525" y="20108"/>
                      <a:pt x="21253" y="18291"/>
                      <a:pt x="22927" y="16367"/>
                    </a:cubicBezTo>
                    <a:lnTo>
                      <a:pt x="22945" y="16421"/>
                    </a:lnTo>
                    <a:cubicBezTo>
                      <a:pt x="22981" y="16367"/>
                      <a:pt x="23016" y="16314"/>
                      <a:pt x="23052" y="16278"/>
                    </a:cubicBezTo>
                    <a:cubicBezTo>
                      <a:pt x="24406" y="17133"/>
                      <a:pt x="25974" y="17632"/>
                      <a:pt x="27595" y="17685"/>
                    </a:cubicBezTo>
                    <a:cubicBezTo>
                      <a:pt x="27605" y="17686"/>
                      <a:pt x="27616" y="17686"/>
                      <a:pt x="27629" y="17686"/>
                    </a:cubicBezTo>
                    <a:cubicBezTo>
                      <a:pt x="27990" y="17686"/>
                      <a:pt x="29088" y="17423"/>
                      <a:pt x="28984" y="16492"/>
                    </a:cubicBezTo>
                    <a:cubicBezTo>
                      <a:pt x="28913" y="15922"/>
                      <a:pt x="27987" y="15405"/>
                      <a:pt x="27025" y="15405"/>
                    </a:cubicBezTo>
                    <a:cubicBezTo>
                      <a:pt x="25724" y="15441"/>
                      <a:pt x="24442" y="15655"/>
                      <a:pt x="23212" y="16046"/>
                    </a:cubicBezTo>
                    <a:cubicBezTo>
                      <a:pt x="24727" y="14283"/>
                      <a:pt x="26205" y="12448"/>
                      <a:pt x="27612" y="10524"/>
                    </a:cubicBezTo>
                    <a:cubicBezTo>
                      <a:pt x="29032" y="11242"/>
                      <a:pt x="30608" y="11616"/>
                      <a:pt x="32208" y="11616"/>
                    </a:cubicBezTo>
                    <a:cubicBezTo>
                      <a:pt x="32315" y="11616"/>
                      <a:pt x="32422" y="11614"/>
                      <a:pt x="32529" y="11611"/>
                    </a:cubicBezTo>
                    <a:cubicBezTo>
                      <a:pt x="32957" y="11593"/>
                      <a:pt x="33438" y="11539"/>
                      <a:pt x="33723" y="11201"/>
                    </a:cubicBezTo>
                    <a:cubicBezTo>
                      <a:pt x="34043" y="10827"/>
                      <a:pt x="33972" y="10257"/>
                      <a:pt x="33705" y="9847"/>
                    </a:cubicBezTo>
                    <a:cubicBezTo>
                      <a:pt x="33384" y="9366"/>
                      <a:pt x="32850" y="8956"/>
                      <a:pt x="32262" y="8956"/>
                    </a:cubicBezTo>
                    <a:cubicBezTo>
                      <a:pt x="32244" y="8956"/>
                      <a:pt x="32225" y="8956"/>
                      <a:pt x="32207" y="8956"/>
                    </a:cubicBezTo>
                    <a:cubicBezTo>
                      <a:pt x="30321" y="8956"/>
                      <a:pt x="28532" y="9851"/>
                      <a:pt x="27808" y="10257"/>
                    </a:cubicBezTo>
                    <a:cubicBezTo>
                      <a:pt x="28859" y="8796"/>
                      <a:pt x="29875" y="7300"/>
                      <a:pt x="30837" y="5768"/>
                    </a:cubicBezTo>
                    <a:cubicBezTo>
                      <a:pt x="32636" y="5518"/>
                      <a:pt x="35112" y="3772"/>
                      <a:pt x="35273" y="1920"/>
                    </a:cubicBezTo>
                    <a:cubicBezTo>
                      <a:pt x="35326" y="1581"/>
                      <a:pt x="35290" y="1243"/>
                      <a:pt x="35201" y="904"/>
                    </a:cubicBezTo>
                    <a:cubicBezTo>
                      <a:pt x="34925" y="248"/>
                      <a:pt x="34541" y="1"/>
                      <a:pt x="341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746" name="Google Shape;3746;p10"/>
              <p:cNvGrpSpPr/>
              <p:nvPr/>
            </p:nvGrpSpPr>
            <p:grpSpPr>
              <a:xfrm>
                <a:off x="93335" y="4582373"/>
                <a:ext cx="2547224" cy="1454715"/>
                <a:chOff x="93335" y="4582373"/>
                <a:chExt cx="2547224" cy="1454715"/>
              </a:xfrm>
            </p:grpSpPr>
            <p:sp>
              <p:nvSpPr>
                <p:cNvPr id="3747" name="Google Shape;3747;p10"/>
                <p:cNvSpPr/>
                <p:nvPr/>
              </p:nvSpPr>
              <p:spPr>
                <a:xfrm>
                  <a:off x="93335" y="4582373"/>
                  <a:ext cx="2547224" cy="1454715"/>
                </a:xfrm>
                <a:custGeom>
                  <a:rect b="b" l="l" r="r" t="t"/>
                  <a:pathLst>
                    <a:path extrusionOk="0" h="27419" w="48011">
                      <a:moveTo>
                        <a:pt x="42709" y="0"/>
                      </a:moveTo>
                      <a:cubicBezTo>
                        <a:pt x="42609" y="0"/>
                        <a:pt x="42509" y="24"/>
                        <a:pt x="42416" y="74"/>
                      </a:cubicBezTo>
                      <a:cubicBezTo>
                        <a:pt x="39085" y="1606"/>
                        <a:pt x="36502" y="4403"/>
                        <a:pt x="35237" y="7823"/>
                      </a:cubicBezTo>
                      <a:cubicBezTo>
                        <a:pt x="34991" y="8493"/>
                        <a:pt x="34622" y="9302"/>
                        <a:pt x="33941" y="9302"/>
                      </a:cubicBezTo>
                      <a:cubicBezTo>
                        <a:pt x="33934" y="9302"/>
                        <a:pt x="33926" y="9302"/>
                        <a:pt x="33919" y="9302"/>
                      </a:cubicBezTo>
                      <a:cubicBezTo>
                        <a:pt x="34026" y="7681"/>
                        <a:pt x="34596" y="6131"/>
                        <a:pt x="35558" y="4848"/>
                      </a:cubicBezTo>
                      <a:cubicBezTo>
                        <a:pt x="36181" y="4029"/>
                        <a:pt x="36947" y="3316"/>
                        <a:pt x="37304" y="2354"/>
                      </a:cubicBezTo>
                      <a:cubicBezTo>
                        <a:pt x="37393" y="2158"/>
                        <a:pt x="37375" y="1944"/>
                        <a:pt x="37268" y="1784"/>
                      </a:cubicBezTo>
                      <a:cubicBezTo>
                        <a:pt x="37162" y="1602"/>
                        <a:pt x="36998" y="1533"/>
                        <a:pt x="36815" y="1533"/>
                      </a:cubicBezTo>
                      <a:cubicBezTo>
                        <a:pt x="36569" y="1533"/>
                        <a:pt x="36289" y="1659"/>
                        <a:pt x="36075" y="1802"/>
                      </a:cubicBezTo>
                      <a:cubicBezTo>
                        <a:pt x="33438" y="3530"/>
                        <a:pt x="31603" y="6220"/>
                        <a:pt x="30944" y="9302"/>
                      </a:cubicBezTo>
                      <a:cubicBezTo>
                        <a:pt x="30944" y="9302"/>
                        <a:pt x="30000" y="11582"/>
                        <a:pt x="29465" y="12312"/>
                      </a:cubicBezTo>
                      <a:cubicBezTo>
                        <a:pt x="29329" y="12518"/>
                        <a:pt x="29097" y="12734"/>
                        <a:pt x="28868" y="12734"/>
                      </a:cubicBezTo>
                      <a:cubicBezTo>
                        <a:pt x="28799" y="12734"/>
                        <a:pt x="28730" y="12714"/>
                        <a:pt x="28664" y="12669"/>
                      </a:cubicBezTo>
                      <a:cubicBezTo>
                        <a:pt x="28521" y="12544"/>
                        <a:pt x="28450" y="12366"/>
                        <a:pt x="28468" y="12188"/>
                      </a:cubicBezTo>
                      <a:cubicBezTo>
                        <a:pt x="28788" y="9783"/>
                        <a:pt x="30178" y="7698"/>
                        <a:pt x="31176" y="5489"/>
                      </a:cubicBezTo>
                      <a:cubicBezTo>
                        <a:pt x="31282" y="5258"/>
                        <a:pt x="31372" y="4991"/>
                        <a:pt x="31176" y="4741"/>
                      </a:cubicBezTo>
                      <a:cubicBezTo>
                        <a:pt x="31049" y="4602"/>
                        <a:pt x="30867" y="4525"/>
                        <a:pt x="30677" y="4525"/>
                      </a:cubicBezTo>
                      <a:cubicBezTo>
                        <a:pt x="30600" y="4525"/>
                        <a:pt x="30522" y="4538"/>
                        <a:pt x="30445" y="4563"/>
                      </a:cubicBezTo>
                      <a:cubicBezTo>
                        <a:pt x="28646" y="5133"/>
                        <a:pt x="27916" y="7075"/>
                        <a:pt x="27363" y="8821"/>
                      </a:cubicBezTo>
                      <a:cubicBezTo>
                        <a:pt x="26971" y="10032"/>
                        <a:pt x="26580" y="11243"/>
                        <a:pt x="26205" y="12473"/>
                      </a:cubicBezTo>
                      <a:cubicBezTo>
                        <a:pt x="25814" y="13648"/>
                        <a:pt x="25261" y="15020"/>
                        <a:pt x="24050" y="15323"/>
                      </a:cubicBezTo>
                      <a:cubicBezTo>
                        <a:pt x="23965" y="15342"/>
                        <a:pt x="23876" y="15355"/>
                        <a:pt x="23788" y="15355"/>
                      </a:cubicBezTo>
                      <a:cubicBezTo>
                        <a:pt x="23547" y="15355"/>
                        <a:pt x="23317" y="15258"/>
                        <a:pt x="23213" y="14931"/>
                      </a:cubicBezTo>
                      <a:cubicBezTo>
                        <a:pt x="23159" y="14735"/>
                        <a:pt x="23159" y="14557"/>
                        <a:pt x="23213" y="14379"/>
                      </a:cubicBezTo>
                      <a:cubicBezTo>
                        <a:pt x="23694" y="12508"/>
                        <a:pt x="24424" y="10709"/>
                        <a:pt x="25386" y="9052"/>
                      </a:cubicBezTo>
                      <a:cubicBezTo>
                        <a:pt x="25707" y="8518"/>
                        <a:pt x="26045" y="7948"/>
                        <a:pt x="25956" y="7324"/>
                      </a:cubicBezTo>
                      <a:cubicBezTo>
                        <a:pt x="25903" y="7004"/>
                        <a:pt x="25707" y="6719"/>
                        <a:pt x="25404" y="6576"/>
                      </a:cubicBezTo>
                      <a:cubicBezTo>
                        <a:pt x="25286" y="6520"/>
                        <a:pt x="25177" y="6496"/>
                        <a:pt x="25076" y="6496"/>
                      </a:cubicBezTo>
                      <a:cubicBezTo>
                        <a:pt x="24824" y="6496"/>
                        <a:pt x="24619" y="6643"/>
                        <a:pt x="24442" y="6808"/>
                      </a:cubicBezTo>
                      <a:cubicBezTo>
                        <a:pt x="23230" y="7930"/>
                        <a:pt x="22999" y="9711"/>
                        <a:pt x="22625" y="11315"/>
                      </a:cubicBezTo>
                      <a:cubicBezTo>
                        <a:pt x="22286" y="12776"/>
                        <a:pt x="21787" y="14183"/>
                        <a:pt x="21111" y="15501"/>
                      </a:cubicBezTo>
                      <a:cubicBezTo>
                        <a:pt x="20630" y="16445"/>
                        <a:pt x="19917" y="17443"/>
                        <a:pt x="18866" y="17478"/>
                      </a:cubicBezTo>
                      <a:cubicBezTo>
                        <a:pt x="18777" y="17478"/>
                        <a:pt x="18670" y="17461"/>
                        <a:pt x="18599" y="17407"/>
                      </a:cubicBezTo>
                      <a:cubicBezTo>
                        <a:pt x="18510" y="17354"/>
                        <a:pt x="18456" y="17265"/>
                        <a:pt x="18438" y="17176"/>
                      </a:cubicBezTo>
                      <a:cubicBezTo>
                        <a:pt x="18242" y="16552"/>
                        <a:pt x="18599" y="15911"/>
                        <a:pt x="18955" y="15376"/>
                      </a:cubicBezTo>
                      <a:cubicBezTo>
                        <a:pt x="20327" y="13292"/>
                        <a:pt x="21912" y="11226"/>
                        <a:pt x="22358" y="8767"/>
                      </a:cubicBezTo>
                      <a:cubicBezTo>
                        <a:pt x="22411" y="8518"/>
                        <a:pt x="22447" y="8233"/>
                        <a:pt x="22162" y="8055"/>
                      </a:cubicBezTo>
                      <a:cubicBezTo>
                        <a:pt x="22055" y="7983"/>
                        <a:pt x="21930" y="7948"/>
                        <a:pt x="21803" y="7948"/>
                      </a:cubicBezTo>
                      <a:cubicBezTo>
                        <a:pt x="21676" y="7948"/>
                        <a:pt x="21547" y="7983"/>
                        <a:pt x="21431" y="8055"/>
                      </a:cubicBezTo>
                      <a:cubicBezTo>
                        <a:pt x="19810" y="9034"/>
                        <a:pt x="18652" y="10602"/>
                        <a:pt x="17779" y="12277"/>
                      </a:cubicBezTo>
                      <a:cubicBezTo>
                        <a:pt x="16960" y="13844"/>
                        <a:pt x="16390" y="15519"/>
                        <a:pt x="15731" y="17176"/>
                      </a:cubicBezTo>
                      <a:cubicBezTo>
                        <a:pt x="15624" y="17478"/>
                        <a:pt x="15446" y="17817"/>
                        <a:pt x="15107" y="17853"/>
                      </a:cubicBezTo>
                      <a:cubicBezTo>
                        <a:pt x="15091" y="17854"/>
                        <a:pt x="15076" y="17854"/>
                        <a:pt x="15060" y="17854"/>
                      </a:cubicBezTo>
                      <a:cubicBezTo>
                        <a:pt x="14831" y="17854"/>
                        <a:pt x="14636" y="17733"/>
                        <a:pt x="14519" y="17550"/>
                      </a:cubicBezTo>
                      <a:cubicBezTo>
                        <a:pt x="14323" y="17193"/>
                        <a:pt x="14377" y="16802"/>
                        <a:pt x="14484" y="16427"/>
                      </a:cubicBezTo>
                      <a:cubicBezTo>
                        <a:pt x="15000" y="14486"/>
                        <a:pt x="16372" y="12882"/>
                        <a:pt x="17494" y="11226"/>
                      </a:cubicBezTo>
                      <a:cubicBezTo>
                        <a:pt x="17690" y="10976"/>
                        <a:pt x="17726" y="10638"/>
                        <a:pt x="17619" y="10335"/>
                      </a:cubicBezTo>
                      <a:cubicBezTo>
                        <a:pt x="17491" y="10022"/>
                        <a:pt x="17225" y="9901"/>
                        <a:pt x="16923" y="9901"/>
                      </a:cubicBezTo>
                      <a:cubicBezTo>
                        <a:pt x="16555" y="9901"/>
                        <a:pt x="16131" y="10082"/>
                        <a:pt x="15837" y="10317"/>
                      </a:cubicBezTo>
                      <a:cubicBezTo>
                        <a:pt x="14003" y="11778"/>
                        <a:pt x="13361" y="14236"/>
                        <a:pt x="12079" y="16178"/>
                      </a:cubicBezTo>
                      <a:cubicBezTo>
                        <a:pt x="11883" y="16481"/>
                        <a:pt x="11651" y="16802"/>
                        <a:pt x="11277" y="16873"/>
                      </a:cubicBezTo>
                      <a:cubicBezTo>
                        <a:pt x="11233" y="16888"/>
                        <a:pt x="11187" y="16894"/>
                        <a:pt x="11142" y="16894"/>
                      </a:cubicBezTo>
                      <a:cubicBezTo>
                        <a:pt x="11021" y="16894"/>
                        <a:pt x="10899" y="16848"/>
                        <a:pt x="10796" y="16784"/>
                      </a:cubicBezTo>
                      <a:cubicBezTo>
                        <a:pt x="10547" y="16588"/>
                        <a:pt x="10582" y="16321"/>
                        <a:pt x="10654" y="16071"/>
                      </a:cubicBezTo>
                      <a:cubicBezTo>
                        <a:pt x="10849" y="15198"/>
                        <a:pt x="11224" y="14361"/>
                        <a:pt x="11740" y="13631"/>
                      </a:cubicBezTo>
                      <a:cubicBezTo>
                        <a:pt x="12025" y="13292"/>
                        <a:pt x="12275" y="12918"/>
                        <a:pt x="12471" y="12526"/>
                      </a:cubicBezTo>
                      <a:cubicBezTo>
                        <a:pt x="12684" y="11992"/>
                        <a:pt x="12631" y="11279"/>
                        <a:pt x="11990" y="11012"/>
                      </a:cubicBezTo>
                      <a:cubicBezTo>
                        <a:pt x="11864" y="10967"/>
                        <a:pt x="11728" y="10945"/>
                        <a:pt x="11593" y="10945"/>
                      </a:cubicBezTo>
                      <a:cubicBezTo>
                        <a:pt x="11403" y="10945"/>
                        <a:pt x="11212" y="10990"/>
                        <a:pt x="11045" y="11083"/>
                      </a:cubicBezTo>
                      <a:cubicBezTo>
                        <a:pt x="10422" y="11386"/>
                        <a:pt x="10119" y="12009"/>
                        <a:pt x="9852" y="12633"/>
                      </a:cubicBezTo>
                      <a:cubicBezTo>
                        <a:pt x="9264" y="13987"/>
                        <a:pt x="8783" y="15394"/>
                        <a:pt x="8409" y="16819"/>
                      </a:cubicBezTo>
                      <a:cubicBezTo>
                        <a:pt x="8320" y="17158"/>
                        <a:pt x="8124" y="17443"/>
                        <a:pt x="7839" y="17639"/>
                      </a:cubicBezTo>
                      <a:cubicBezTo>
                        <a:pt x="7666" y="17749"/>
                        <a:pt x="7499" y="17797"/>
                        <a:pt x="7343" y="17797"/>
                      </a:cubicBezTo>
                      <a:cubicBezTo>
                        <a:pt x="6742" y="17797"/>
                        <a:pt x="6307" y="17085"/>
                        <a:pt x="6378" y="16463"/>
                      </a:cubicBezTo>
                      <a:cubicBezTo>
                        <a:pt x="6467" y="15697"/>
                        <a:pt x="7055" y="15091"/>
                        <a:pt x="7447" y="14450"/>
                      </a:cubicBezTo>
                      <a:cubicBezTo>
                        <a:pt x="7572" y="14236"/>
                        <a:pt x="7625" y="14005"/>
                        <a:pt x="7589" y="13755"/>
                      </a:cubicBezTo>
                      <a:cubicBezTo>
                        <a:pt x="7519" y="13355"/>
                        <a:pt x="7199" y="13196"/>
                        <a:pt x="6856" y="13196"/>
                      </a:cubicBezTo>
                      <a:cubicBezTo>
                        <a:pt x="6681" y="13196"/>
                        <a:pt x="6499" y="13238"/>
                        <a:pt x="6342" y="13310"/>
                      </a:cubicBezTo>
                      <a:cubicBezTo>
                        <a:pt x="5666" y="13613"/>
                        <a:pt x="5256" y="14272"/>
                        <a:pt x="4935" y="14931"/>
                      </a:cubicBezTo>
                      <a:cubicBezTo>
                        <a:pt x="4614" y="15590"/>
                        <a:pt x="4329" y="16285"/>
                        <a:pt x="3831" y="16802"/>
                      </a:cubicBezTo>
                      <a:cubicBezTo>
                        <a:pt x="3667" y="16959"/>
                        <a:pt x="3339" y="17022"/>
                        <a:pt x="2947" y="17022"/>
                      </a:cubicBezTo>
                      <a:cubicBezTo>
                        <a:pt x="2097" y="17022"/>
                        <a:pt x="949" y="16726"/>
                        <a:pt x="535" y="16445"/>
                      </a:cubicBezTo>
                      <a:lnTo>
                        <a:pt x="1" y="17193"/>
                      </a:lnTo>
                      <a:cubicBezTo>
                        <a:pt x="1052" y="17977"/>
                        <a:pt x="3029" y="19492"/>
                        <a:pt x="3261" y="20792"/>
                      </a:cubicBezTo>
                      <a:cubicBezTo>
                        <a:pt x="3474" y="21950"/>
                        <a:pt x="3385" y="23393"/>
                        <a:pt x="4401" y="24034"/>
                      </a:cubicBezTo>
                      <a:cubicBezTo>
                        <a:pt x="4541" y="24143"/>
                        <a:pt x="4722" y="24198"/>
                        <a:pt x="4909" y="24198"/>
                      </a:cubicBezTo>
                      <a:cubicBezTo>
                        <a:pt x="4935" y="24198"/>
                        <a:pt x="4962" y="24197"/>
                        <a:pt x="4989" y="24194"/>
                      </a:cubicBezTo>
                      <a:cubicBezTo>
                        <a:pt x="5630" y="24123"/>
                        <a:pt x="5772" y="23286"/>
                        <a:pt x="5737" y="22662"/>
                      </a:cubicBezTo>
                      <a:cubicBezTo>
                        <a:pt x="5666" y="21843"/>
                        <a:pt x="5576" y="21041"/>
                        <a:pt x="5416" y="20240"/>
                      </a:cubicBezTo>
                      <a:cubicBezTo>
                        <a:pt x="5363" y="20079"/>
                        <a:pt x="5381" y="19901"/>
                        <a:pt x="5470" y="19741"/>
                      </a:cubicBezTo>
                      <a:cubicBezTo>
                        <a:pt x="5550" y="19661"/>
                        <a:pt x="5657" y="19621"/>
                        <a:pt x="5766" y="19621"/>
                      </a:cubicBezTo>
                      <a:cubicBezTo>
                        <a:pt x="5875" y="19621"/>
                        <a:pt x="5986" y="19661"/>
                        <a:pt x="6075" y="19741"/>
                      </a:cubicBezTo>
                      <a:cubicBezTo>
                        <a:pt x="6218" y="19901"/>
                        <a:pt x="6325" y="20115"/>
                        <a:pt x="6360" y="20329"/>
                      </a:cubicBezTo>
                      <a:cubicBezTo>
                        <a:pt x="6948" y="22431"/>
                        <a:pt x="7215" y="24711"/>
                        <a:pt x="8534" y="26439"/>
                      </a:cubicBezTo>
                      <a:cubicBezTo>
                        <a:pt x="8825" y="26832"/>
                        <a:pt x="9235" y="27213"/>
                        <a:pt x="9715" y="27213"/>
                      </a:cubicBezTo>
                      <a:cubicBezTo>
                        <a:pt x="9823" y="27213"/>
                        <a:pt x="9934" y="27194"/>
                        <a:pt x="10048" y="27152"/>
                      </a:cubicBezTo>
                      <a:cubicBezTo>
                        <a:pt x="10404" y="27009"/>
                        <a:pt x="10671" y="26688"/>
                        <a:pt x="10743" y="26314"/>
                      </a:cubicBezTo>
                      <a:cubicBezTo>
                        <a:pt x="10903" y="25513"/>
                        <a:pt x="10493" y="24800"/>
                        <a:pt x="10155" y="24123"/>
                      </a:cubicBezTo>
                      <a:cubicBezTo>
                        <a:pt x="9727" y="23286"/>
                        <a:pt x="9407" y="22431"/>
                        <a:pt x="9157" y="21540"/>
                      </a:cubicBezTo>
                      <a:cubicBezTo>
                        <a:pt x="9086" y="21255"/>
                        <a:pt x="9104" y="20863"/>
                        <a:pt x="9389" y="20828"/>
                      </a:cubicBezTo>
                      <a:cubicBezTo>
                        <a:pt x="10600" y="23001"/>
                        <a:pt x="11366" y="25531"/>
                        <a:pt x="13343" y="27098"/>
                      </a:cubicBezTo>
                      <a:cubicBezTo>
                        <a:pt x="13593" y="27312"/>
                        <a:pt x="13931" y="27419"/>
                        <a:pt x="14270" y="27419"/>
                      </a:cubicBezTo>
                      <a:cubicBezTo>
                        <a:pt x="15054" y="27383"/>
                        <a:pt x="15250" y="26653"/>
                        <a:pt x="15089" y="26083"/>
                      </a:cubicBezTo>
                      <a:cubicBezTo>
                        <a:pt x="14947" y="25691"/>
                        <a:pt x="14733" y="25352"/>
                        <a:pt x="14466" y="25050"/>
                      </a:cubicBezTo>
                      <a:cubicBezTo>
                        <a:pt x="13504" y="23820"/>
                        <a:pt x="12613" y="22520"/>
                        <a:pt x="12239" y="21024"/>
                      </a:cubicBezTo>
                      <a:lnTo>
                        <a:pt x="12292" y="20917"/>
                      </a:lnTo>
                      <a:cubicBezTo>
                        <a:pt x="13771" y="22467"/>
                        <a:pt x="15535" y="23749"/>
                        <a:pt x="17476" y="24658"/>
                      </a:cubicBezTo>
                      <a:cubicBezTo>
                        <a:pt x="18066" y="24946"/>
                        <a:pt x="18718" y="25200"/>
                        <a:pt x="19363" y="25200"/>
                      </a:cubicBezTo>
                      <a:cubicBezTo>
                        <a:pt x="19634" y="25200"/>
                        <a:pt x="19903" y="25155"/>
                        <a:pt x="20166" y="25050"/>
                      </a:cubicBezTo>
                      <a:cubicBezTo>
                        <a:pt x="20327" y="24996"/>
                        <a:pt x="20434" y="24854"/>
                        <a:pt x="20451" y="24711"/>
                      </a:cubicBezTo>
                      <a:cubicBezTo>
                        <a:pt x="20487" y="24480"/>
                        <a:pt x="20309" y="24373"/>
                        <a:pt x="20149" y="24284"/>
                      </a:cubicBezTo>
                      <a:lnTo>
                        <a:pt x="15499" y="21665"/>
                      </a:lnTo>
                      <a:cubicBezTo>
                        <a:pt x="15544" y="21326"/>
                        <a:pt x="15861" y="21202"/>
                        <a:pt x="16215" y="21202"/>
                      </a:cubicBezTo>
                      <a:cubicBezTo>
                        <a:pt x="16419" y="21202"/>
                        <a:pt x="16635" y="21243"/>
                        <a:pt x="16817" y="21309"/>
                      </a:cubicBezTo>
                      <a:cubicBezTo>
                        <a:pt x="19113" y="22182"/>
                        <a:pt x="21013" y="24258"/>
                        <a:pt x="23515" y="24258"/>
                      </a:cubicBezTo>
                      <a:cubicBezTo>
                        <a:pt x="23615" y="24258"/>
                        <a:pt x="23716" y="24255"/>
                        <a:pt x="23818" y="24248"/>
                      </a:cubicBezTo>
                      <a:cubicBezTo>
                        <a:pt x="24281" y="24230"/>
                        <a:pt x="24691" y="23927"/>
                        <a:pt x="24816" y="23482"/>
                      </a:cubicBezTo>
                      <a:cubicBezTo>
                        <a:pt x="25012" y="22716"/>
                        <a:pt x="24175" y="22217"/>
                        <a:pt x="23462" y="21950"/>
                      </a:cubicBezTo>
                      <a:lnTo>
                        <a:pt x="19899" y="20596"/>
                      </a:lnTo>
                      <a:cubicBezTo>
                        <a:pt x="19668" y="20525"/>
                        <a:pt x="19543" y="20293"/>
                        <a:pt x="19596" y="20062"/>
                      </a:cubicBezTo>
                      <a:cubicBezTo>
                        <a:pt x="19632" y="19901"/>
                        <a:pt x="19774" y="19794"/>
                        <a:pt x="19935" y="19777"/>
                      </a:cubicBezTo>
                      <a:cubicBezTo>
                        <a:pt x="20097" y="19755"/>
                        <a:pt x="20261" y="19744"/>
                        <a:pt x="20424" y="19744"/>
                      </a:cubicBezTo>
                      <a:cubicBezTo>
                        <a:pt x="21064" y="19744"/>
                        <a:pt x="21700" y="19909"/>
                        <a:pt x="22268" y="20222"/>
                      </a:cubicBezTo>
                      <a:cubicBezTo>
                        <a:pt x="24235" y="21305"/>
                        <a:pt x="26468" y="22249"/>
                        <a:pt x="28746" y="22249"/>
                      </a:cubicBezTo>
                      <a:cubicBezTo>
                        <a:pt x="28902" y="22249"/>
                        <a:pt x="29059" y="22244"/>
                        <a:pt x="29216" y="22235"/>
                      </a:cubicBezTo>
                      <a:cubicBezTo>
                        <a:pt x="29661" y="22199"/>
                        <a:pt x="30178" y="22092"/>
                        <a:pt x="30338" y="21629"/>
                      </a:cubicBezTo>
                      <a:cubicBezTo>
                        <a:pt x="30427" y="21344"/>
                        <a:pt x="30356" y="21024"/>
                        <a:pt x="30142" y="20810"/>
                      </a:cubicBezTo>
                      <a:cubicBezTo>
                        <a:pt x="29804" y="20400"/>
                        <a:pt x="29287" y="20293"/>
                        <a:pt x="28788" y="20204"/>
                      </a:cubicBezTo>
                      <a:cubicBezTo>
                        <a:pt x="27648" y="19990"/>
                        <a:pt x="26490" y="19830"/>
                        <a:pt x="25333" y="19723"/>
                      </a:cubicBezTo>
                      <a:cubicBezTo>
                        <a:pt x="24584" y="19652"/>
                        <a:pt x="23622" y="19420"/>
                        <a:pt x="23533" y="18654"/>
                      </a:cubicBezTo>
                      <a:cubicBezTo>
                        <a:pt x="23991" y="18557"/>
                        <a:pt x="24449" y="18515"/>
                        <a:pt x="24906" y="18515"/>
                      </a:cubicBezTo>
                      <a:cubicBezTo>
                        <a:pt x="27659" y="18515"/>
                        <a:pt x="30404" y="20032"/>
                        <a:pt x="33213" y="20032"/>
                      </a:cubicBezTo>
                      <a:cubicBezTo>
                        <a:pt x="33601" y="20032"/>
                        <a:pt x="33991" y="20003"/>
                        <a:pt x="34382" y="19937"/>
                      </a:cubicBezTo>
                      <a:cubicBezTo>
                        <a:pt x="35077" y="19830"/>
                        <a:pt x="35665" y="19438"/>
                        <a:pt x="36039" y="18850"/>
                      </a:cubicBezTo>
                      <a:cubicBezTo>
                        <a:pt x="36199" y="18583"/>
                        <a:pt x="36342" y="18209"/>
                        <a:pt x="35968" y="17924"/>
                      </a:cubicBezTo>
                      <a:cubicBezTo>
                        <a:pt x="35790" y="17781"/>
                        <a:pt x="35576" y="17710"/>
                        <a:pt x="35344" y="17692"/>
                      </a:cubicBezTo>
                      <a:cubicBezTo>
                        <a:pt x="33157" y="17567"/>
                        <a:pt x="30970" y="17511"/>
                        <a:pt x="28771" y="17511"/>
                      </a:cubicBezTo>
                      <a:cubicBezTo>
                        <a:pt x="28463" y="17511"/>
                        <a:pt x="28154" y="17512"/>
                        <a:pt x="27844" y="17514"/>
                      </a:cubicBezTo>
                      <a:cubicBezTo>
                        <a:pt x="27506" y="17514"/>
                        <a:pt x="27132" y="17514"/>
                        <a:pt x="26847" y="17318"/>
                      </a:cubicBezTo>
                      <a:cubicBezTo>
                        <a:pt x="26669" y="17193"/>
                        <a:pt x="26562" y="16962"/>
                        <a:pt x="26597" y="16730"/>
                      </a:cubicBezTo>
                      <a:cubicBezTo>
                        <a:pt x="26633" y="16588"/>
                        <a:pt x="26722" y="16463"/>
                        <a:pt x="26865" y="16410"/>
                      </a:cubicBezTo>
                      <a:cubicBezTo>
                        <a:pt x="27488" y="16112"/>
                        <a:pt x="28169" y="15950"/>
                        <a:pt x="28851" y="15950"/>
                      </a:cubicBezTo>
                      <a:cubicBezTo>
                        <a:pt x="29026" y="15950"/>
                        <a:pt x="29202" y="15960"/>
                        <a:pt x="29376" y="15982"/>
                      </a:cubicBezTo>
                      <a:cubicBezTo>
                        <a:pt x="30840" y="16107"/>
                        <a:pt x="32310" y="16174"/>
                        <a:pt x="33779" y="16174"/>
                      </a:cubicBezTo>
                      <a:cubicBezTo>
                        <a:pt x="34617" y="16174"/>
                        <a:pt x="35454" y="16152"/>
                        <a:pt x="36288" y="16107"/>
                      </a:cubicBezTo>
                      <a:cubicBezTo>
                        <a:pt x="37909" y="16018"/>
                        <a:pt x="39602" y="15822"/>
                        <a:pt x="40973" y="14878"/>
                      </a:cubicBezTo>
                      <a:cubicBezTo>
                        <a:pt x="41294" y="14664"/>
                        <a:pt x="41472" y="14272"/>
                        <a:pt x="41401" y="13880"/>
                      </a:cubicBezTo>
                      <a:cubicBezTo>
                        <a:pt x="41277" y="13274"/>
                        <a:pt x="40650" y="13142"/>
                        <a:pt x="40067" y="13142"/>
                      </a:cubicBezTo>
                      <a:cubicBezTo>
                        <a:pt x="39982" y="13142"/>
                        <a:pt x="39897" y="13145"/>
                        <a:pt x="39816" y="13150"/>
                      </a:cubicBezTo>
                      <a:cubicBezTo>
                        <a:pt x="37197" y="13328"/>
                        <a:pt x="34578" y="13720"/>
                        <a:pt x="32013" y="14308"/>
                      </a:cubicBezTo>
                      <a:cubicBezTo>
                        <a:pt x="31954" y="14323"/>
                        <a:pt x="31895" y="14330"/>
                        <a:pt x="31837" y="14330"/>
                      </a:cubicBezTo>
                      <a:cubicBezTo>
                        <a:pt x="31558" y="14330"/>
                        <a:pt x="31297" y="14160"/>
                        <a:pt x="31193" y="13880"/>
                      </a:cubicBezTo>
                      <a:cubicBezTo>
                        <a:pt x="31087" y="13524"/>
                        <a:pt x="31389" y="13256"/>
                        <a:pt x="31674" y="13096"/>
                      </a:cubicBezTo>
                      <a:cubicBezTo>
                        <a:pt x="32761" y="12508"/>
                        <a:pt x="34062" y="12473"/>
                        <a:pt x="35309" y="12401"/>
                      </a:cubicBezTo>
                      <a:cubicBezTo>
                        <a:pt x="37535" y="12277"/>
                        <a:pt x="39762" y="11992"/>
                        <a:pt x="41953" y="11564"/>
                      </a:cubicBezTo>
                      <a:cubicBezTo>
                        <a:pt x="42612" y="11422"/>
                        <a:pt x="43289" y="11261"/>
                        <a:pt x="43770" y="10745"/>
                      </a:cubicBezTo>
                      <a:cubicBezTo>
                        <a:pt x="43966" y="10549"/>
                        <a:pt x="44055" y="10264"/>
                        <a:pt x="44020" y="9979"/>
                      </a:cubicBezTo>
                      <a:cubicBezTo>
                        <a:pt x="43934" y="9427"/>
                        <a:pt x="43392" y="9238"/>
                        <a:pt x="42812" y="9238"/>
                      </a:cubicBezTo>
                      <a:cubicBezTo>
                        <a:pt x="42550" y="9238"/>
                        <a:pt x="42281" y="9276"/>
                        <a:pt x="42042" y="9337"/>
                      </a:cubicBezTo>
                      <a:cubicBezTo>
                        <a:pt x="39798" y="9907"/>
                        <a:pt x="37607" y="10869"/>
                        <a:pt x="35291" y="10941"/>
                      </a:cubicBezTo>
                      <a:cubicBezTo>
                        <a:pt x="35166" y="10371"/>
                        <a:pt x="35879" y="10014"/>
                        <a:pt x="36449" y="9872"/>
                      </a:cubicBezTo>
                      <a:lnTo>
                        <a:pt x="43913" y="8126"/>
                      </a:lnTo>
                      <a:cubicBezTo>
                        <a:pt x="44412" y="8019"/>
                        <a:pt x="44910" y="7823"/>
                        <a:pt x="45356" y="7574"/>
                      </a:cubicBezTo>
                      <a:cubicBezTo>
                        <a:pt x="45904" y="7266"/>
                        <a:pt x="45662" y="6447"/>
                        <a:pt x="45057" y="6447"/>
                      </a:cubicBezTo>
                      <a:cubicBezTo>
                        <a:pt x="45032" y="6447"/>
                        <a:pt x="45007" y="6449"/>
                        <a:pt x="44982" y="6451"/>
                      </a:cubicBezTo>
                      <a:cubicBezTo>
                        <a:pt x="43325" y="6630"/>
                        <a:pt x="41704" y="7021"/>
                        <a:pt x="40136" y="7592"/>
                      </a:cubicBezTo>
                      <a:cubicBezTo>
                        <a:pt x="40012" y="6897"/>
                        <a:pt x="40849" y="6487"/>
                        <a:pt x="41526" y="6291"/>
                      </a:cubicBezTo>
                      <a:cubicBezTo>
                        <a:pt x="43503" y="5703"/>
                        <a:pt x="45391" y="4902"/>
                        <a:pt x="47173" y="3886"/>
                      </a:cubicBezTo>
                      <a:cubicBezTo>
                        <a:pt x="47565" y="3655"/>
                        <a:pt x="48010" y="3352"/>
                        <a:pt x="47957" y="2853"/>
                      </a:cubicBezTo>
                      <a:cubicBezTo>
                        <a:pt x="47921" y="2568"/>
                        <a:pt x="47743" y="2318"/>
                        <a:pt x="47476" y="2194"/>
                      </a:cubicBezTo>
                      <a:cubicBezTo>
                        <a:pt x="47276" y="2098"/>
                        <a:pt x="47074" y="2060"/>
                        <a:pt x="46872" y="2060"/>
                      </a:cubicBezTo>
                      <a:cubicBezTo>
                        <a:pt x="46549" y="2060"/>
                        <a:pt x="46225" y="2156"/>
                        <a:pt x="45908" y="2265"/>
                      </a:cubicBezTo>
                      <a:cubicBezTo>
                        <a:pt x="43770" y="2942"/>
                        <a:pt x="41757" y="4011"/>
                        <a:pt x="39994" y="5418"/>
                      </a:cubicBezTo>
                      <a:cubicBezTo>
                        <a:pt x="40243" y="3548"/>
                        <a:pt x="42434" y="2568"/>
                        <a:pt x="43200" y="840"/>
                      </a:cubicBezTo>
                      <a:cubicBezTo>
                        <a:pt x="43289" y="626"/>
                        <a:pt x="43361" y="395"/>
                        <a:pt x="43129" y="163"/>
                      </a:cubicBezTo>
                      <a:cubicBezTo>
                        <a:pt x="43011" y="56"/>
                        <a:pt x="42861" y="0"/>
                        <a:pt x="4270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8" name="Google Shape;3748;p10"/>
                <p:cNvSpPr/>
                <p:nvPr/>
              </p:nvSpPr>
              <p:spPr>
                <a:xfrm>
                  <a:off x="2387128" y="4800796"/>
                  <a:ext cx="29392" cy="22761"/>
                </a:xfrm>
                <a:custGeom>
                  <a:rect b="b" l="l" r="r" t="t"/>
                  <a:pathLst>
                    <a:path extrusionOk="0" h="429" w="554">
                      <a:moveTo>
                        <a:pt x="268" y="1"/>
                      </a:moveTo>
                      <a:cubicBezTo>
                        <a:pt x="1" y="1"/>
                        <a:pt x="19" y="428"/>
                        <a:pt x="286" y="428"/>
                      </a:cubicBezTo>
                      <a:cubicBezTo>
                        <a:pt x="553"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49" name="Google Shape;3749;p10"/>
                <p:cNvSpPr/>
                <p:nvPr/>
              </p:nvSpPr>
              <p:spPr>
                <a:xfrm>
                  <a:off x="2259692" y="4692195"/>
                  <a:ext cx="29286" cy="21646"/>
                </a:xfrm>
                <a:custGeom>
                  <a:rect b="b" l="l" r="r" t="t"/>
                  <a:pathLst>
                    <a:path extrusionOk="0" h="408" w="552">
                      <a:moveTo>
                        <a:pt x="225" y="0"/>
                      </a:moveTo>
                      <a:cubicBezTo>
                        <a:pt x="113" y="0"/>
                        <a:pt x="0" y="124"/>
                        <a:pt x="69" y="248"/>
                      </a:cubicBezTo>
                      <a:lnTo>
                        <a:pt x="105" y="302"/>
                      </a:lnTo>
                      <a:cubicBezTo>
                        <a:pt x="145" y="377"/>
                        <a:pt x="203" y="407"/>
                        <a:pt x="261" y="407"/>
                      </a:cubicBezTo>
                      <a:cubicBezTo>
                        <a:pt x="409" y="407"/>
                        <a:pt x="551" y="211"/>
                        <a:pt x="372" y="70"/>
                      </a:cubicBezTo>
                      <a:lnTo>
                        <a:pt x="319" y="35"/>
                      </a:lnTo>
                      <a:cubicBezTo>
                        <a:pt x="291" y="11"/>
                        <a:pt x="258" y="0"/>
                        <a:pt x="22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0" name="Google Shape;3750;p10"/>
                <p:cNvSpPr/>
                <p:nvPr/>
              </p:nvSpPr>
              <p:spPr>
                <a:xfrm>
                  <a:off x="2063922" y="4900061"/>
                  <a:ext cx="16129" cy="12309"/>
                </a:xfrm>
                <a:custGeom>
                  <a:rect b="b" l="l" r="r" t="t"/>
                  <a:pathLst>
                    <a:path extrusionOk="0" h="232" w="304">
                      <a:moveTo>
                        <a:pt x="161" y="0"/>
                      </a:moveTo>
                      <a:cubicBezTo>
                        <a:pt x="0" y="0"/>
                        <a:pt x="0" y="232"/>
                        <a:pt x="143" y="232"/>
                      </a:cubicBezTo>
                      <a:cubicBezTo>
                        <a:pt x="285" y="232"/>
                        <a:pt x="303" y="0"/>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1" name="Google Shape;3751;p10"/>
                <p:cNvSpPr/>
                <p:nvPr/>
              </p:nvSpPr>
              <p:spPr>
                <a:xfrm>
                  <a:off x="2134803" y="4983196"/>
                  <a:ext cx="35971" cy="29392"/>
                </a:xfrm>
                <a:custGeom>
                  <a:rect b="b" l="l" r="r" t="t"/>
                  <a:pathLst>
                    <a:path extrusionOk="0" h="554" w="678">
                      <a:moveTo>
                        <a:pt x="339" y="1"/>
                      </a:moveTo>
                      <a:cubicBezTo>
                        <a:pt x="0" y="37"/>
                        <a:pt x="0" y="518"/>
                        <a:pt x="339" y="553"/>
                      </a:cubicBezTo>
                      <a:cubicBezTo>
                        <a:pt x="677" y="518"/>
                        <a:pt x="677" y="37"/>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2" name="Google Shape;3752;p10"/>
                <p:cNvSpPr/>
                <p:nvPr/>
              </p:nvSpPr>
              <p:spPr>
                <a:xfrm>
                  <a:off x="1875846" y="5135143"/>
                  <a:ext cx="25573" cy="29392"/>
                </a:xfrm>
                <a:custGeom>
                  <a:rect b="b" l="l" r="r" t="t"/>
                  <a:pathLst>
                    <a:path extrusionOk="0" h="554" w="482">
                      <a:moveTo>
                        <a:pt x="248" y="0"/>
                      </a:moveTo>
                      <a:cubicBezTo>
                        <a:pt x="200" y="0"/>
                        <a:pt x="168" y="26"/>
                        <a:pt x="125" y="41"/>
                      </a:cubicBezTo>
                      <a:cubicBezTo>
                        <a:pt x="72" y="112"/>
                        <a:pt x="36" y="183"/>
                        <a:pt x="0" y="254"/>
                      </a:cubicBezTo>
                      <a:cubicBezTo>
                        <a:pt x="0" y="290"/>
                        <a:pt x="0" y="308"/>
                        <a:pt x="0" y="343"/>
                      </a:cubicBezTo>
                      <a:cubicBezTo>
                        <a:pt x="18" y="397"/>
                        <a:pt x="54" y="450"/>
                        <a:pt x="107" y="504"/>
                      </a:cubicBezTo>
                      <a:cubicBezTo>
                        <a:pt x="138" y="535"/>
                        <a:pt x="187" y="554"/>
                        <a:pt x="241" y="554"/>
                      </a:cubicBezTo>
                      <a:cubicBezTo>
                        <a:pt x="279" y="554"/>
                        <a:pt x="319" y="544"/>
                        <a:pt x="357" y="522"/>
                      </a:cubicBezTo>
                      <a:cubicBezTo>
                        <a:pt x="392" y="504"/>
                        <a:pt x="410" y="468"/>
                        <a:pt x="428" y="450"/>
                      </a:cubicBezTo>
                      <a:cubicBezTo>
                        <a:pt x="464" y="379"/>
                        <a:pt x="428" y="343"/>
                        <a:pt x="446" y="290"/>
                      </a:cubicBezTo>
                      <a:lnTo>
                        <a:pt x="446" y="290"/>
                      </a:lnTo>
                      <a:lnTo>
                        <a:pt x="481" y="308"/>
                      </a:lnTo>
                      <a:cubicBezTo>
                        <a:pt x="481" y="290"/>
                        <a:pt x="481" y="272"/>
                        <a:pt x="481" y="254"/>
                      </a:cubicBezTo>
                      <a:cubicBezTo>
                        <a:pt x="481" y="183"/>
                        <a:pt x="464" y="148"/>
                        <a:pt x="428" y="94"/>
                      </a:cubicBezTo>
                      <a:cubicBezTo>
                        <a:pt x="392" y="41"/>
                        <a:pt x="339" y="5"/>
                        <a:pt x="285" y="5"/>
                      </a:cubicBezTo>
                      <a:cubicBezTo>
                        <a:pt x="272" y="2"/>
                        <a:pt x="259" y="0"/>
                        <a:pt x="24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3" name="Google Shape;3753;p10"/>
                <p:cNvSpPr/>
                <p:nvPr/>
              </p:nvSpPr>
              <p:spPr>
                <a:xfrm>
                  <a:off x="1807777" y="5002137"/>
                  <a:ext cx="34114" cy="24618"/>
                </a:xfrm>
                <a:custGeom>
                  <a:rect b="b" l="l" r="r" t="t"/>
                  <a:pathLst>
                    <a:path extrusionOk="0" h="464" w="643">
                      <a:moveTo>
                        <a:pt x="286" y="0"/>
                      </a:moveTo>
                      <a:cubicBezTo>
                        <a:pt x="1" y="0"/>
                        <a:pt x="54" y="463"/>
                        <a:pt x="339" y="463"/>
                      </a:cubicBezTo>
                      <a:cubicBezTo>
                        <a:pt x="642" y="463"/>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4" name="Google Shape;3754;p10"/>
                <p:cNvSpPr/>
                <p:nvPr/>
              </p:nvSpPr>
              <p:spPr>
                <a:xfrm>
                  <a:off x="1701935" y="5224221"/>
                  <a:ext cx="34061" cy="24618"/>
                </a:xfrm>
                <a:custGeom>
                  <a:rect b="b" l="l" r="r" t="t"/>
                  <a:pathLst>
                    <a:path extrusionOk="0" h="464" w="642">
                      <a:moveTo>
                        <a:pt x="286" y="1"/>
                      </a:moveTo>
                      <a:cubicBezTo>
                        <a:pt x="1" y="1"/>
                        <a:pt x="54" y="464"/>
                        <a:pt x="357" y="464"/>
                      </a:cubicBezTo>
                      <a:cubicBezTo>
                        <a:pt x="642" y="464"/>
                        <a:pt x="588"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5" name="Google Shape;3755;p10"/>
                <p:cNvSpPr/>
                <p:nvPr/>
              </p:nvSpPr>
              <p:spPr>
                <a:xfrm>
                  <a:off x="1553330" y="5334839"/>
                  <a:ext cx="35547" cy="26050"/>
                </a:xfrm>
                <a:custGeom>
                  <a:rect b="b" l="l" r="r" t="t"/>
                  <a:pathLst>
                    <a:path extrusionOk="0" h="491" w="670">
                      <a:moveTo>
                        <a:pt x="343" y="1"/>
                      </a:moveTo>
                      <a:cubicBezTo>
                        <a:pt x="162" y="1"/>
                        <a:pt x="1" y="228"/>
                        <a:pt x="165" y="392"/>
                      </a:cubicBezTo>
                      <a:lnTo>
                        <a:pt x="183" y="410"/>
                      </a:lnTo>
                      <a:cubicBezTo>
                        <a:pt x="231" y="466"/>
                        <a:pt x="288" y="490"/>
                        <a:pt x="343" y="490"/>
                      </a:cubicBezTo>
                      <a:cubicBezTo>
                        <a:pt x="513" y="490"/>
                        <a:pt x="669" y="268"/>
                        <a:pt x="521" y="107"/>
                      </a:cubicBezTo>
                      <a:lnTo>
                        <a:pt x="503" y="71"/>
                      </a:lnTo>
                      <a:cubicBezTo>
                        <a:pt x="454" y="21"/>
                        <a:pt x="397" y="1"/>
                        <a:pt x="3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6" name="Google Shape;3756;p10"/>
                <p:cNvSpPr/>
                <p:nvPr/>
              </p:nvSpPr>
              <p:spPr>
                <a:xfrm>
                  <a:off x="2070554" y="5350861"/>
                  <a:ext cx="45415" cy="33159"/>
                </a:xfrm>
                <a:custGeom>
                  <a:rect b="b" l="l" r="r" t="t"/>
                  <a:pathLst>
                    <a:path extrusionOk="0" h="625" w="856">
                      <a:moveTo>
                        <a:pt x="392" y="1"/>
                      </a:moveTo>
                      <a:cubicBezTo>
                        <a:pt x="0" y="1"/>
                        <a:pt x="71" y="624"/>
                        <a:pt x="463" y="624"/>
                      </a:cubicBezTo>
                      <a:cubicBezTo>
                        <a:pt x="855" y="624"/>
                        <a:pt x="766"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7" name="Google Shape;3757;p10"/>
                <p:cNvSpPr/>
                <p:nvPr/>
              </p:nvSpPr>
              <p:spPr>
                <a:xfrm>
                  <a:off x="1911763" y="5383967"/>
                  <a:ext cx="20851" cy="15174"/>
                </a:xfrm>
                <a:custGeom>
                  <a:rect b="b" l="l" r="r" t="t"/>
                  <a:pathLst>
                    <a:path extrusionOk="0" h="286" w="393">
                      <a:moveTo>
                        <a:pt x="178" y="0"/>
                      </a:moveTo>
                      <a:cubicBezTo>
                        <a:pt x="0" y="0"/>
                        <a:pt x="18" y="285"/>
                        <a:pt x="196" y="285"/>
                      </a:cubicBezTo>
                      <a:cubicBezTo>
                        <a:pt x="392" y="285"/>
                        <a:pt x="374" y="0"/>
                        <a:pt x="17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8" name="Google Shape;3758;p10"/>
                <p:cNvSpPr/>
                <p:nvPr/>
              </p:nvSpPr>
              <p:spPr>
                <a:xfrm>
                  <a:off x="1630099" y="4920858"/>
                  <a:ext cx="44460" cy="31249"/>
                </a:xfrm>
                <a:custGeom>
                  <a:rect b="b" l="l" r="r" t="t"/>
                  <a:pathLst>
                    <a:path extrusionOk="0" h="589" w="838">
                      <a:moveTo>
                        <a:pt x="375" y="0"/>
                      </a:moveTo>
                      <a:cubicBezTo>
                        <a:pt x="1" y="0"/>
                        <a:pt x="54" y="588"/>
                        <a:pt x="446" y="588"/>
                      </a:cubicBezTo>
                      <a:cubicBezTo>
                        <a:pt x="838" y="588"/>
                        <a:pt x="767"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9" name="Google Shape;3759;p10"/>
                <p:cNvSpPr/>
                <p:nvPr/>
              </p:nvSpPr>
              <p:spPr>
                <a:xfrm>
                  <a:off x="1548237" y="5150741"/>
                  <a:ext cx="24830" cy="19312"/>
                </a:xfrm>
                <a:custGeom>
                  <a:rect b="b" l="l" r="r" t="t"/>
                  <a:pathLst>
                    <a:path extrusionOk="0" h="364" w="468">
                      <a:moveTo>
                        <a:pt x="223" y="0"/>
                      </a:moveTo>
                      <a:cubicBezTo>
                        <a:pt x="104" y="0"/>
                        <a:pt x="1" y="150"/>
                        <a:pt x="118" y="281"/>
                      </a:cubicBezTo>
                      <a:lnTo>
                        <a:pt x="154" y="317"/>
                      </a:lnTo>
                      <a:cubicBezTo>
                        <a:pt x="183" y="350"/>
                        <a:pt x="217" y="364"/>
                        <a:pt x="250" y="364"/>
                      </a:cubicBezTo>
                      <a:cubicBezTo>
                        <a:pt x="361" y="364"/>
                        <a:pt x="468" y="212"/>
                        <a:pt x="386" y="103"/>
                      </a:cubicBezTo>
                      <a:lnTo>
                        <a:pt x="350" y="67"/>
                      </a:lnTo>
                      <a:cubicBezTo>
                        <a:pt x="312" y="20"/>
                        <a:pt x="267" y="0"/>
                        <a:pt x="22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0" name="Google Shape;3760;p10"/>
                <p:cNvSpPr/>
                <p:nvPr/>
              </p:nvSpPr>
              <p:spPr>
                <a:xfrm>
                  <a:off x="1324826" y="5435005"/>
                  <a:ext cx="31249" cy="23663"/>
                </a:xfrm>
                <a:custGeom>
                  <a:rect b="b" l="l" r="r" t="t"/>
                  <a:pathLst>
                    <a:path extrusionOk="0" h="446" w="589">
                      <a:moveTo>
                        <a:pt x="286" y="0"/>
                      </a:moveTo>
                      <a:cubicBezTo>
                        <a:pt x="1" y="0"/>
                        <a:pt x="36" y="446"/>
                        <a:pt x="321" y="446"/>
                      </a:cubicBezTo>
                      <a:cubicBezTo>
                        <a:pt x="588"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1" name="Google Shape;3761;p10"/>
                <p:cNvSpPr/>
                <p:nvPr/>
              </p:nvSpPr>
              <p:spPr>
                <a:xfrm>
                  <a:off x="1836161" y="5599419"/>
                  <a:ext cx="31249" cy="23716"/>
                </a:xfrm>
                <a:custGeom>
                  <a:rect b="b" l="l" r="r" t="t"/>
                  <a:pathLst>
                    <a:path extrusionOk="0" h="447" w="589">
                      <a:moveTo>
                        <a:pt x="285" y="1"/>
                      </a:moveTo>
                      <a:cubicBezTo>
                        <a:pt x="0" y="1"/>
                        <a:pt x="36" y="446"/>
                        <a:pt x="321" y="446"/>
                      </a:cubicBezTo>
                      <a:cubicBezTo>
                        <a:pt x="588"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2" name="Google Shape;3762;p10"/>
                <p:cNvSpPr/>
                <p:nvPr/>
              </p:nvSpPr>
              <p:spPr>
                <a:xfrm>
                  <a:off x="1666017" y="5549336"/>
                  <a:ext cx="32204" cy="24405"/>
                </a:xfrm>
                <a:custGeom>
                  <a:rect b="b" l="l" r="r" t="t"/>
                  <a:pathLst>
                    <a:path extrusionOk="0" h="460" w="607">
                      <a:moveTo>
                        <a:pt x="323" y="1"/>
                      </a:moveTo>
                      <a:cubicBezTo>
                        <a:pt x="210" y="1"/>
                        <a:pt x="90" y="63"/>
                        <a:pt x="54" y="179"/>
                      </a:cubicBezTo>
                      <a:lnTo>
                        <a:pt x="36" y="232"/>
                      </a:lnTo>
                      <a:cubicBezTo>
                        <a:pt x="1" y="384"/>
                        <a:pt x="152" y="459"/>
                        <a:pt x="303" y="459"/>
                      </a:cubicBezTo>
                      <a:cubicBezTo>
                        <a:pt x="455" y="459"/>
                        <a:pt x="606" y="384"/>
                        <a:pt x="571" y="232"/>
                      </a:cubicBezTo>
                      <a:lnTo>
                        <a:pt x="553" y="232"/>
                      </a:lnTo>
                      <a:lnTo>
                        <a:pt x="553" y="197"/>
                      </a:lnTo>
                      <a:cubicBezTo>
                        <a:pt x="544" y="63"/>
                        <a:pt x="437" y="1"/>
                        <a:pt x="32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3" name="Google Shape;3763;p10"/>
                <p:cNvSpPr/>
                <p:nvPr/>
              </p:nvSpPr>
              <p:spPr>
                <a:xfrm>
                  <a:off x="1196276" y="5523817"/>
                  <a:ext cx="46370" cy="35016"/>
                </a:xfrm>
                <a:custGeom>
                  <a:rect b="b" l="l" r="r" t="t"/>
                  <a:pathLst>
                    <a:path extrusionOk="0" h="660" w="874">
                      <a:moveTo>
                        <a:pt x="446" y="1"/>
                      </a:moveTo>
                      <a:cubicBezTo>
                        <a:pt x="19" y="1"/>
                        <a:pt x="1" y="660"/>
                        <a:pt x="428" y="660"/>
                      </a:cubicBezTo>
                      <a:cubicBezTo>
                        <a:pt x="856" y="660"/>
                        <a:pt x="874"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4" name="Google Shape;3764;p10"/>
                <p:cNvSpPr/>
                <p:nvPr/>
              </p:nvSpPr>
              <p:spPr>
                <a:xfrm>
                  <a:off x="1041518" y="5603239"/>
                  <a:ext cx="30082" cy="27429"/>
                </a:xfrm>
                <a:custGeom>
                  <a:rect b="b" l="l" r="r" t="t"/>
                  <a:pathLst>
                    <a:path extrusionOk="0" h="517" w="567">
                      <a:moveTo>
                        <a:pt x="299" y="0"/>
                      </a:moveTo>
                      <a:cubicBezTo>
                        <a:pt x="284" y="0"/>
                        <a:pt x="269" y="2"/>
                        <a:pt x="254" y="5"/>
                      </a:cubicBezTo>
                      <a:lnTo>
                        <a:pt x="254" y="5"/>
                      </a:lnTo>
                      <a:cubicBezTo>
                        <a:pt x="247" y="5"/>
                        <a:pt x="239" y="7"/>
                        <a:pt x="229" y="11"/>
                      </a:cubicBezTo>
                      <a:lnTo>
                        <a:pt x="229" y="11"/>
                      </a:lnTo>
                      <a:cubicBezTo>
                        <a:pt x="211" y="16"/>
                        <a:pt x="193" y="23"/>
                        <a:pt x="175" y="32"/>
                      </a:cubicBezTo>
                      <a:lnTo>
                        <a:pt x="175" y="32"/>
                      </a:lnTo>
                      <a:cubicBezTo>
                        <a:pt x="156" y="38"/>
                        <a:pt x="139" y="45"/>
                        <a:pt x="127" y="61"/>
                      </a:cubicBezTo>
                      <a:lnTo>
                        <a:pt x="127" y="61"/>
                      </a:lnTo>
                      <a:cubicBezTo>
                        <a:pt x="51" y="117"/>
                        <a:pt x="0" y="206"/>
                        <a:pt x="32" y="302"/>
                      </a:cubicBezTo>
                      <a:lnTo>
                        <a:pt x="32" y="302"/>
                      </a:lnTo>
                      <a:cubicBezTo>
                        <a:pt x="45" y="407"/>
                        <a:pt x="141" y="501"/>
                        <a:pt x="264" y="517"/>
                      </a:cubicBezTo>
                      <a:lnTo>
                        <a:pt x="513" y="339"/>
                      </a:lnTo>
                      <a:cubicBezTo>
                        <a:pt x="566" y="178"/>
                        <a:pt x="459" y="18"/>
                        <a:pt x="29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5" name="Google Shape;3765;p10"/>
                <p:cNvSpPr/>
                <p:nvPr/>
              </p:nvSpPr>
              <p:spPr>
                <a:xfrm>
                  <a:off x="1116907" y="5199604"/>
                  <a:ext cx="37828" cy="28437"/>
                </a:xfrm>
                <a:custGeom>
                  <a:rect b="b" l="l" r="r" t="t"/>
                  <a:pathLst>
                    <a:path extrusionOk="0" h="536" w="713">
                      <a:moveTo>
                        <a:pt x="374" y="1"/>
                      </a:moveTo>
                      <a:cubicBezTo>
                        <a:pt x="368" y="1"/>
                        <a:pt x="363" y="1"/>
                        <a:pt x="357" y="1"/>
                      </a:cubicBezTo>
                      <a:cubicBezTo>
                        <a:pt x="0" y="1"/>
                        <a:pt x="0" y="536"/>
                        <a:pt x="357" y="536"/>
                      </a:cubicBezTo>
                      <a:cubicBezTo>
                        <a:pt x="707" y="518"/>
                        <a:pt x="713" y="1"/>
                        <a:pt x="3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6" name="Google Shape;3766;p10"/>
                <p:cNvSpPr/>
                <p:nvPr/>
              </p:nvSpPr>
              <p:spPr>
                <a:xfrm>
                  <a:off x="995042" y="5435164"/>
                  <a:ext cx="32310" cy="24193"/>
                </a:xfrm>
                <a:custGeom>
                  <a:rect b="b" l="l" r="r" t="t"/>
                  <a:pathLst>
                    <a:path extrusionOk="0" h="456" w="609">
                      <a:moveTo>
                        <a:pt x="327" y="1"/>
                      </a:moveTo>
                      <a:cubicBezTo>
                        <a:pt x="302" y="1"/>
                        <a:pt x="275" y="5"/>
                        <a:pt x="249" y="15"/>
                      </a:cubicBezTo>
                      <a:lnTo>
                        <a:pt x="195" y="51"/>
                      </a:lnTo>
                      <a:cubicBezTo>
                        <a:pt x="0" y="204"/>
                        <a:pt x="154" y="455"/>
                        <a:pt x="341" y="455"/>
                      </a:cubicBezTo>
                      <a:cubicBezTo>
                        <a:pt x="393" y="455"/>
                        <a:pt x="448" y="436"/>
                        <a:pt x="498" y="389"/>
                      </a:cubicBezTo>
                      <a:lnTo>
                        <a:pt x="516" y="336"/>
                      </a:lnTo>
                      <a:cubicBezTo>
                        <a:pt x="608" y="182"/>
                        <a:pt x="488" y="1"/>
                        <a:pt x="3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7" name="Google Shape;3767;p10"/>
                <p:cNvSpPr/>
                <p:nvPr/>
              </p:nvSpPr>
              <p:spPr>
                <a:xfrm>
                  <a:off x="736032" y="5546524"/>
                  <a:ext cx="27429" cy="29339"/>
                </a:xfrm>
                <a:custGeom>
                  <a:rect b="b" l="l" r="r" t="t"/>
                  <a:pathLst>
                    <a:path extrusionOk="0" h="553" w="517">
                      <a:moveTo>
                        <a:pt x="250" y="0"/>
                      </a:moveTo>
                      <a:cubicBezTo>
                        <a:pt x="161" y="143"/>
                        <a:pt x="89" y="285"/>
                        <a:pt x="0" y="410"/>
                      </a:cubicBezTo>
                      <a:cubicBezTo>
                        <a:pt x="40" y="481"/>
                        <a:pt x="102" y="510"/>
                        <a:pt x="168" y="510"/>
                      </a:cubicBezTo>
                      <a:cubicBezTo>
                        <a:pt x="193" y="510"/>
                        <a:pt x="219" y="506"/>
                        <a:pt x="244" y="498"/>
                      </a:cubicBezTo>
                      <a:lnTo>
                        <a:pt x="244" y="498"/>
                      </a:lnTo>
                      <a:cubicBezTo>
                        <a:pt x="241" y="534"/>
                        <a:pt x="255" y="552"/>
                        <a:pt x="286" y="552"/>
                      </a:cubicBezTo>
                      <a:cubicBezTo>
                        <a:pt x="303" y="552"/>
                        <a:pt x="327" y="546"/>
                        <a:pt x="357" y="535"/>
                      </a:cubicBezTo>
                      <a:cubicBezTo>
                        <a:pt x="374" y="517"/>
                        <a:pt x="410" y="499"/>
                        <a:pt x="446" y="481"/>
                      </a:cubicBezTo>
                      <a:cubicBezTo>
                        <a:pt x="481" y="428"/>
                        <a:pt x="517" y="357"/>
                        <a:pt x="517" y="285"/>
                      </a:cubicBezTo>
                      <a:cubicBezTo>
                        <a:pt x="517" y="242"/>
                        <a:pt x="508" y="201"/>
                        <a:pt x="492" y="164"/>
                      </a:cubicBezTo>
                      <a:lnTo>
                        <a:pt x="492" y="164"/>
                      </a:lnTo>
                      <a:cubicBezTo>
                        <a:pt x="484" y="138"/>
                        <a:pt x="469" y="113"/>
                        <a:pt x="446" y="89"/>
                      </a:cubicBezTo>
                      <a:lnTo>
                        <a:pt x="446" y="89"/>
                      </a:lnTo>
                      <a:cubicBezTo>
                        <a:pt x="445" y="90"/>
                        <a:pt x="445" y="91"/>
                        <a:pt x="445" y="91"/>
                      </a:cubicBezTo>
                      <a:lnTo>
                        <a:pt x="445" y="91"/>
                      </a:lnTo>
                      <a:cubicBezTo>
                        <a:pt x="395" y="35"/>
                        <a:pt x="325" y="0"/>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8" name="Google Shape;3768;p10"/>
                <p:cNvSpPr/>
                <p:nvPr/>
              </p:nvSpPr>
              <p:spPr>
                <a:xfrm>
                  <a:off x="822033" y="5650457"/>
                  <a:ext cx="32204" cy="23716"/>
                </a:xfrm>
                <a:custGeom>
                  <a:rect b="b" l="l" r="r" t="t"/>
                  <a:pathLst>
                    <a:path extrusionOk="0" h="447" w="607">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69" name="Google Shape;3769;p10"/>
                <p:cNvSpPr/>
                <p:nvPr/>
              </p:nvSpPr>
              <p:spPr>
                <a:xfrm>
                  <a:off x="898590" y="5218544"/>
                  <a:ext cx="45415" cy="32204"/>
                </a:xfrm>
                <a:custGeom>
                  <a:rect b="b" l="l" r="r" t="t"/>
                  <a:pathLst>
                    <a:path extrusionOk="0" h="607" w="856">
                      <a:moveTo>
                        <a:pt x="392" y="1"/>
                      </a:moveTo>
                      <a:cubicBezTo>
                        <a:pt x="0" y="1"/>
                        <a:pt x="72" y="606"/>
                        <a:pt x="464"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0" name="Google Shape;3770;p10"/>
                <p:cNvSpPr/>
                <p:nvPr/>
              </p:nvSpPr>
              <p:spPr>
                <a:xfrm>
                  <a:off x="524294" y="5558780"/>
                  <a:ext cx="35971" cy="26528"/>
                </a:xfrm>
                <a:custGeom>
                  <a:rect b="b" l="l" r="r" t="t"/>
                  <a:pathLst>
                    <a:path extrusionOk="0" h="500" w="678">
                      <a:moveTo>
                        <a:pt x="339" y="1"/>
                      </a:moveTo>
                      <a:cubicBezTo>
                        <a:pt x="19" y="1"/>
                        <a:pt x="1" y="500"/>
                        <a:pt x="304" y="500"/>
                      </a:cubicBezTo>
                      <a:cubicBezTo>
                        <a:pt x="624" y="500"/>
                        <a:pt x="678"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1" name="Google Shape;3771;p10"/>
                <p:cNvSpPr/>
                <p:nvPr/>
              </p:nvSpPr>
              <p:spPr>
                <a:xfrm>
                  <a:off x="664197" y="5211010"/>
                  <a:ext cx="39738" cy="30294"/>
                </a:xfrm>
                <a:custGeom>
                  <a:rect b="b" l="l" r="r" t="t"/>
                  <a:pathLst>
                    <a:path extrusionOk="0" h="571" w="749">
                      <a:moveTo>
                        <a:pt x="375" y="0"/>
                      </a:moveTo>
                      <a:cubicBezTo>
                        <a:pt x="0" y="0"/>
                        <a:pt x="36" y="570"/>
                        <a:pt x="392" y="570"/>
                      </a:cubicBezTo>
                      <a:cubicBezTo>
                        <a:pt x="749" y="570"/>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2" name="Google Shape;3772;p10"/>
                <p:cNvSpPr/>
                <p:nvPr/>
              </p:nvSpPr>
              <p:spPr>
                <a:xfrm>
                  <a:off x="1372522" y="5023570"/>
                  <a:ext cx="42285" cy="30241"/>
                </a:xfrm>
                <a:custGeom>
                  <a:rect b="b" l="l" r="r" t="t"/>
                  <a:pathLst>
                    <a:path extrusionOk="0" h="570" w="797">
                      <a:moveTo>
                        <a:pt x="391" y="0"/>
                      </a:moveTo>
                      <a:cubicBezTo>
                        <a:pt x="331" y="0"/>
                        <a:pt x="268" y="23"/>
                        <a:pt x="206" y="77"/>
                      </a:cubicBezTo>
                      <a:lnTo>
                        <a:pt x="135" y="166"/>
                      </a:lnTo>
                      <a:cubicBezTo>
                        <a:pt x="1" y="330"/>
                        <a:pt x="166" y="570"/>
                        <a:pt x="360" y="570"/>
                      </a:cubicBezTo>
                      <a:cubicBezTo>
                        <a:pt x="397" y="570"/>
                        <a:pt x="436" y="561"/>
                        <a:pt x="473" y="540"/>
                      </a:cubicBezTo>
                      <a:lnTo>
                        <a:pt x="527" y="505"/>
                      </a:lnTo>
                      <a:cubicBezTo>
                        <a:pt x="796" y="349"/>
                        <a:pt x="625" y="0"/>
                        <a:pt x="3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3773" name="Google Shape;3773;p10"/>
            <p:cNvSpPr/>
            <p:nvPr/>
          </p:nvSpPr>
          <p:spPr>
            <a:xfrm>
              <a:off x="-569204" y="4639194"/>
              <a:ext cx="40693" cy="30294"/>
            </a:xfrm>
            <a:custGeom>
              <a:rect b="b" l="l" r="r" t="t"/>
              <a:pathLst>
                <a:path extrusionOk="0" h="571" w="767">
                  <a:moveTo>
                    <a:pt x="375" y="0"/>
                  </a:moveTo>
                  <a:cubicBezTo>
                    <a:pt x="1" y="0"/>
                    <a:pt x="36" y="571"/>
                    <a:pt x="393" y="571"/>
                  </a:cubicBezTo>
                  <a:cubicBezTo>
                    <a:pt x="767" y="571"/>
                    <a:pt x="731" y="0"/>
                    <a:pt x="37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4" name="Google Shape;3774;p10"/>
            <p:cNvSpPr/>
            <p:nvPr/>
          </p:nvSpPr>
          <p:spPr>
            <a:xfrm>
              <a:off x="-312104" y="4367928"/>
              <a:ext cx="40693" cy="30294"/>
            </a:xfrm>
            <a:custGeom>
              <a:rect b="b" l="l" r="r" t="t"/>
              <a:pathLst>
                <a:path extrusionOk="0" h="571" w="767">
                  <a:moveTo>
                    <a:pt x="374" y="1"/>
                  </a:moveTo>
                  <a:cubicBezTo>
                    <a:pt x="0" y="1"/>
                    <a:pt x="36" y="571"/>
                    <a:pt x="392" y="571"/>
                  </a:cubicBezTo>
                  <a:cubicBezTo>
                    <a:pt x="766" y="571"/>
                    <a:pt x="731"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775" name="Google Shape;3775;p10"/>
            <p:cNvGrpSpPr/>
            <p:nvPr/>
          </p:nvGrpSpPr>
          <p:grpSpPr>
            <a:xfrm>
              <a:off x="-1105050" y="2496606"/>
              <a:ext cx="1645501" cy="2442281"/>
              <a:chOff x="-1105050" y="2496606"/>
              <a:chExt cx="1645501" cy="2442281"/>
            </a:xfrm>
          </p:grpSpPr>
          <p:sp>
            <p:nvSpPr>
              <p:cNvPr id="3776" name="Google Shape;3776;p10"/>
              <p:cNvSpPr/>
              <p:nvPr/>
            </p:nvSpPr>
            <p:spPr>
              <a:xfrm>
                <a:off x="-1105050" y="2496606"/>
                <a:ext cx="1645501" cy="2442281"/>
              </a:xfrm>
              <a:custGeom>
                <a:rect b="b" l="l" r="r" t="t"/>
                <a:pathLst>
                  <a:path extrusionOk="0" h="46033" w="31015">
                    <a:moveTo>
                      <a:pt x="28593" y="1"/>
                    </a:moveTo>
                    <a:cubicBezTo>
                      <a:pt x="28176" y="1"/>
                      <a:pt x="27868" y="362"/>
                      <a:pt x="27630" y="695"/>
                    </a:cubicBezTo>
                    <a:cubicBezTo>
                      <a:pt x="26419" y="2352"/>
                      <a:pt x="25403" y="4133"/>
                      <a:pt x="24602" y="6039"/>
                    </a:cubicBezTo>
                    <a:cubicBezTo>
                      <a:pt x="24363" y="6612"/>
                      <a:pt x="23925" y="7299"/>
                      <a:pt x="23364" y="7299"/>
                    </a:cubicBezTo>
                    <a:cubicBezTo>
                      <a:pt x="23297" y="7299"/>
                      <a:pt x="23229" y="7290"/>
                      <a:pt x="23159" y="7269"/>
                    </a:cubicBezTo>
                    <a:cubicBezTo>
                      <a:pt x="23889" y="5772"/>
                      <a:pt x="24459" y="4205"/>
                      <a:pt x="24833" y="2583"/>
                    </a:cubicBezTo>
                    <a:cubicBezTo>
                      <a:pt x="24928" y="2143"/>
                      <a:pt x="24586" y="1830"/>
                      <a:pt x="24232" y="1830"/>
                    </a:cubicBezTo>
                    <a:cubicBezTo>
                      <a:pt x="24056" y="1830"/>
                      <a:pt x="23877" y="1907"/>
                      <a:pt x="23747" y="2085"/>
                    </a:cubicBezTo>
                    <a:cubicBezTo>
                      <a:pt x="23461" y="2494"/>
                      <a:pt x="23212" y="2958"/>
                      <a:pt x="23052" y="3456"/>
                    </a:cubicBezTo>
                    <a:lnTo>
                      <a:pt x="20451" y="10671"/>
                    </a:lnTo>
                    <a:cubicBezTo>
                      <a:pt x="20277" y="11161"/>
                      <a:pt x="19922" y="11734"/>
                      <a:pt x="19458" y="11734"/>
                    </a:cubicBezTo>
                    <a:cubicBezTo>
                      <a:pt x="19399" y="11734"/>
                      <a:pt x="19338" y="11725"/>
                      <a:pt x="19275" y="11704"/>
                    </a:cubicBezTo>
                    <a:cubicBezTo>
                      <a:pt x="19596" y="9406"/>
                      <a:pt x="20807" y="7340"/>
                      <a:pt x="21627" y="5167"/>
                    </a:cubicBezTo>
                    <a:cubicBezTo>
                      <a:pt x="21912" y="4436"/>
                      <a:pt x="22001" y="3349"/>
                      <a:pt x="21217" y="3136"/>
                    </a:cubicBezTo>
                    <a:cubicBezTo>
                      <a:pt x="21147" y="3117"/>
                      <a:pt x="21074" y="3108"/>
                      <a:pt x="21001" y="3108"/>
                    </a:cubicBezTo>
                    <a:cubicBezTo>
                      <a:pt x="20795" y="3108"/>
                      <a:pt x="20586" y="3178"/>
                      <a:pt x="20415" y="3296"/>
                    </a:cubicBezTo>
                    <a:cubicBezTo>
                      <a:pt x="19863" y="3706"/>
                      <a:pt x="19631" y="4383"/>
                      <a:pt x="19418" y="5006"/>
                    </a:cubicBezTo>
                    <a:cubicBezTo>
                      <a:pt x="18723" y="7144"/>
                      <a:pt x="18188" y="9317"/>
                      <a:pt x="17814" y="11526"/>
                    </a:cubicBezTo>
                    <a:cubicBezTo>
                      <a:pt x="17601" y="12755"/>
                      <a:pt x="17422" y="14038"/>
                      <a:pt x="16710" y="15054"/>
                    </a:cubicBezTo>
                    <a:cubicBezTo>
                      <a:pt x="16553" y="15267"/>
                      <a:pt x="16340" y="15492"/>
                      <a:pt x="16079" y="15492"/>
                    </a:cubicBezTo>
                    <a:cubicBezTo>
                      <a:pt x="16013" y="15492"/>
                      <a:pt x="15944" y="15478"/>
                      <a:pt x="15873" y="15445"/>
                    </a:cubicBezTo>
                    <a:cubicBezTo>
                      <a:pt x="15552" y="15285"/>
                      <a:pt x="15409" y="14911"/>
                      <a:pt x="15534" y="14573"/>
                    </a:cubicBezTo>
                    <a:cubicBezTo>
                      <a:pt x="16425" y="12096"/>
                      <a:pt x="17120" y="9549"/>
                      <a:pt x="17583" y="6966"/>
                    </a:cubicBezTo>
                    <a:cubicBezTo>
                      <a:pt x="17690" y="6342"/>
                      <a:pt x="17707" y="5523"/>
                      <a:pt x="17048" y="5309"/>
                    </a:cubicBezTo>
                    <a:cubicBezTo>
                      <a:pt x="16954" y="5283"/>
                      <a:pt x="16861" y="5271"/>
                      <a:pt x="16768" y="5271"/>
                    </a:cubicBezTo>
                    <a:cubicBezTo>
                      <a:pt x="16476" y="5271"/>
                      <a:pt x="16200" y="5395"/>
                      <a:pt x="15997" y="5612"/>
                    </a:cubicBezTo>
                    <a:cubicBezTo>
                      <a:pt x="14911" y="6877"/>
                      <a:pt x="14537" y="8533"/>
                      <a:pt x="14251" y="10137"/>
                    </a:cubicBezTo>
                    <a:cubicBezTo>
                      <a:pt x="13877" y="12399"/>
                      <a:pt x="13646" y="14697"/>
                      <a:pt x="13592" y="17013"/>
                    </a:cubicBezTo>
                    <a:cubicBezTo>
                      <a:pt x="13592" y="17868"/>
                      <a:pt x="13343" y="18723"/>
                      <a:pt x="12880" y="19454"/>
                    </a:cubicBezTo>
                    <a:cubicBezTo>
                      <a:pt x="12809" y="19578"/>
                      <a:pt x="12666" y="19667"/>
                      <a:pt x="12523" y="19685"/>
                    </a:cubicBezTo>
                    <a:cubicBezTo>
                      <a:pt x="12292" y="19685"/>
                      <a:pt x="12078" y="19561"/>
                      <a:pt x="11971" y="19365"/>
                    </a:cubicBezTo>
                    <a:cubicBezTo>
                      <a:pt x="11793" y="19062"/>
                      <a:pt x="11829" y="18688"/>
                      <a:pt x="11882" y="18349"/>
                    </a:cubicBezTo>
                    <a:cubicBezTo>
                      <a:pt x="12185" y="15873"/>
                      <a:pt x="12417" y="13379"/>
                      <a:pt x="12541" y="10867"/>
                    </a:cubicBezTo>
                    <a:cubicBezTo>
                      <a:pt x="12559" y="10653"/>
                      <a:pt x="12523" y="10440"/>
                      <a:pt x="12399" y="10244"/>
                    </a:cubicBezTo>
                    <a:cubicBezTo>
                      <a:pt x="12264" y="10022"/>
                      <a:pt x="12092" y="9946"/>
                      <a:pt x="11918" y="9946"/>
                    </a:cubicBezTo>
                    <a:cubicBezTo>
                      <a:pt x="11770" y="9946"/>
                      <a:pt x="11621" y="10000"/>
                      <a:pt x="11490" y="10065"/>
                    </a:cubicBezTo>
                    <a:cubicBezTo>
                      <a:pt x="10867" y="10351"/>
                      <a:pt x="10404" y="10903"/>
                      <a:pt x="10225" y="11580"/>
                    </a:cubicBezTo>
                    <a:cubicBezTo>
                      <a:pt x="9174" y="15178"/>
                      <a:pt x="11437" y="19026"/>
                      <a:pt x="10261" y="22500"/>
                    </a:cubicBezTo>
                    <a:cubicBezTo>
                      <a:pt x="9513" y="22340"/>
                      <a:pt x="9388" y="21360"/>
                      <a:pt x="9406" y="20594"/>
                    </a:cubicBezTo>
                    <a:cubicBezTo>
                      <a:pt x="9442" y="19436"/>
                      <a:pt x="9406" y="18278"/>
                      <a:pt x="9335" y="17120"/>
                    </a:cubicBezTo>
                    <a:cubicBezTo>
                      <a:pt x="9299" y="16603"/>
                      <a:pt x="9246" y="16069"/>
                      <a:pt x="8889" y="15695"/>
                    </a:cubicBezTo>
                    <a:cubicBezTo>
                      <a:pt x="8706" y="15496"/>
                      <a:pt x="8470" y="15402"/>
                      <a:pt x="8226" y="15402"/>
                    </a:cubicBezTo>
                    <a:cubicBezTo>
                      <a:pt x="8186" y="15402"/>
                      <a:pt x="8146" y="15405"/>
                      <a:pt x="8106" y="15410"/>
                    </a:cubicBezTo>
                    <a:cubicBezTo>
                      <a:pt x="7607" y="15517"/>
                      <a:pt x="7446" y="16015"/>
                      <a:pt x="7357" y="16461"/>
                    </a:cubicBezTo>
                    <a:cubicBezTo>
                      <a:pt x="6930" y="18866"/>
                      <a:pt x="7660" y="21378"/>
                      <a:pt x="8551" y="23604"/>
                    </a:cubicBezTo>
                    <a:cubicBezTo>
                      <a:pt x="8872" y="24335"/>
                      <a:pt x="8943" y="25172"/>
                      <a:pt x="8729" y="25956"/>
                    </a:cubicBezTo>
                    <a:cubicBezTo>
                      <a:pt x="8693" y="26098"/>
                      <a:pt x="8622" y="26259"/>
                      <a:pt x="8426" y="26277"/>
                    </a:cubicBezTo>
                    <a:cubicBezTo>
                      <a:pt x="8414" y="26277"/>
                      <a:pt x="8401" y="26278"/>
                      <a:pt x="8389" y="26278"/>
                    </a:cubicBezTo>
                    <a:cubicBezTo>
                      <a:pt x="8156" y="26278"/>
                      <a:pt x="7960" y="26122"/>
                      <a:pt x="7910" y="25902"/>
                    </a:cubicBezTo>
                    <a:lnTo>
                      <a:pt x="6983" y="22197"/>
                    </a:lnTo>
                    <a:cubicBezTo>
                      <a:pt x="6815" y="21523"/>
                      <a:pt x="6439" y="20674"/>
                      <a:pt x="5736" y="20674"/>
                    </a:cubicBezTo>
                    <a:cubicBezTo>
                      <a:pt x="5696" y="20674"/>
                      <a:pt x="5654" y="20677"/>
                      <a:pt x="5612" y="20683"/>
                    </a:cubicBezTo>
                    <a:cubicBezTo>
                      <a:pt x="5166" y="20772"/>
                      <a:pt x="4810" y="21128"/>
                      <a:pt x="4739" y="21591"/>
                    </a:cubicBezTo>
                    <a:cubicBezTo>
                      <a:pt x="4275" y="24210"/>
                      <a:pt x="6217" y="26401"/>
                      <a:pt x="6859" y="28895"/>
                    </a:cubicBezTo>
                    <a:cubicBezTo>
                      <a:pt x="6983" y="29394"/>
                      <a:pt x="6894" y="30142"/>
                      <a:pt x="6360" y="30160"/>
                    </a:cubicBezTo>
                    <a:lnTo>
                      <a:pt x="4293" y="25243"/>
                    </a:lnTo>
                    <a:cubicBezTo>
                      <a:pt x="4222" y="25065"/>
                      <a:pt x="4133" y="24869"/>
                      <a:pt x="3919" y="24869"/>
                    </a:cubicBezTo>
                    <a:cubicBezTo>
                      <a:pt x="3759" y="24887"/>
                      <a:pt x="3616" y="24976"/>
                      <a:pt x="3545" y="25119"/>
                    </a:cubicBezTo>
                    <a:cubicBezTo>
                      <a:pt x="3082" y="25956"/>
                      <a:pt x="3314" y="26953"/>
                      <a:pt x="3616" y="27844"/>
                    </a:cubicBezTo>
                    <a:cubicBezTo>
                      <a:pt x="4311" y="29875"/>
                      <a:pt x="5362" y="31763"/>
                      <a:pt x="6734" y="33420"/>
                    </a:cubicBezTo>
                    <a:lnTo>
                      <a:pt x="6627" y="33456"/>
                    </a:lnTo>
                    <a:cubicBezTo>
                      <a:pt x="5184" y="32903"/>
                      <a:pt x="3990" y="31870"/>
                      <a:pt x="2886" y="30784"/>
                    </a:cubicBezTo>
                    <a:cubicBezTo>
                      <a:pt x="2619" y="30481"/>
                      <a:pt x="2280" y="30231"/>
                      <a:pt x="1924" y="30035"/>
                    </a:cubicBezTo>
                    <a:cubicBezTo>
                      <a:pt x="1765" y="29974"/>
                      <a:pt x="1590" y="29939"/>
                      <a:pt x="1419" y="29939"/>
                    </a:cubicBezTo>
                    <a:cubicBezTo>
                      <a:pt x="993" y="29939"/>
                      <a:pt x="588" y="30154"/>
                      <a:pt x="499" y="30712"/>
                    </a:cubicBezTo>
                    <a:cubicBezTo>
                      <a:pt x="463" y="31051"/>
                      <a:pt x="534" y="31389"/>
                      <a:pt x="730" y="31656"/>
                    </a:cubicBezTo>
                    <a:cubicBezTo>
                      <a:pt x="2049" y="33812"/>
                      <a:pt x="4471" y="34845"/>
                      <a:pt x="6502" y="36306"/>
                    </a:cubicBezTo>
                    <a:cubicBezTo>
                      <a:pt x="6472" y="36469"/>
                      <a:pt x="6325" y="36527"/>
                      <a:pt x="6155" y="36527"/>
                    </a:cubicBezTo>
                    <a:cubicBezTo>
                      <a:pt x="6027" y="36527"/>
                      <a:pt x="5886" y="36494"/>
                      <a:pt x="5772" y="36449"/>
                    </a:cubicBezTo>
                    <a:cubicBezTo>
                      <a:pt x="4917" y="36110"/>
                      <a:pt x="4097" y="35683"/>
                      <a:pt x="3331" y="35184"/>
                    </a:cubicBezTo>
                    <a:cubicBezTo>
                      <a:pt x="2733" y="34785"/>
                      <a:pt x="2119" y="34339"/>
                      <a:pt x="1374" y="34339"/>
                    </a:cubicBezTo>
                    <a:cubicBezTo>
                      <a:pt x="1320" y="34339"/>
                      <a:pt x="1266" y="34342"/>
                      <a:pt x="1211" y="34346"/>
                    </a:cubicBezTo>
                    <a:cubicBezTo>
                      <a:pt x="820" y="34382"/>
                      <a:pt x="481" y="34596"/>
                      <a:pt x="303" y="34934"/>
                    </a:cubicBezTo>
                    <a:cubicBezTo>
                      <a:pt x="0" y="35540"/>
                      <a:pt x="392" y="36110"/>
                      <a:pt x="837" y="36520"/>
                    </a:cubicBezTo>
                    <a:cubicBezTo>
                      <a:pt x="2405" y="38034"/>
                      <a:pt x="4632" y="38551"/>
                      <a:pt x="6663" y="39370"/>
                    </a:cubicBezTo>
                    <a:cubicBezTo>
                      <a:pt x="6876" y="39441"/>
                      <a:pt x="7072" y="39566"/>
                      <a:pt x="7215" y="39744"/>
                    </a:cubicBezTo>
                    <a:cubicBezTo>
                      <a:pt x="7340" y="39922"/>
                      <a:pt x="7304" y="40172"/>
                      <a:pt x="7144" y="40314"/>
                    </a:cubicBezTo>
                    <a:cubicBezTo>
                      <a:pt x="7069" y="40339"/>
                      <a:pt x="6991" y="40352"/>
                      <a:pt x="6912" y="40352"/>
                    </a:cubicBezTo>
                    <a:cubicBezTo>
                      <a:pt x="6822" y="40352"/>
                      <a:pt x="6731" y="40335"/>
                      <a:pt x="6645" y="40296"/>
                    </a:cubicBezTo>
                    <a:cubicBezTo>
                      <a:pt x="5861" y="40047"/>
                      <a:pt x="5059" y="39869"/>
                      <a:pt x="4258" y="39726"/>
                    </a:cubicBezTo>
                    <a:cubicBezTo>
                      <a:pt x="4092" y="39698"/>
                      <a:pt x="3912" y="39680"/>
                      <a:pt x="3734" y="39680"/>
                    </a:cubicBezTo>
                    <a:cubicBezTo>
                      <a:pt x="3239" y="39680"/>
                      <a:pt x="2759" y="39820"/>
                      <a:pt x="2654" y="40279"/>
                    </a:cubicBezTo>
                    <a:cubicBezTo>
                      <a:pt x="2619" y="40492"/>
                      <a:pt x="2637" y="40706"/>
                      <a:pt x="2743" y="40884"/>
                    </a:cubicBezTo>
                    <a:cubicBezTo>
                      <a:pt x="3278" y="41953"/>
                      <a:pt x="4703" y="42042"/>
                      <a:pt x="5843" y="42381"/>
                    </a:cubicBezTo>
                    <a:cubicBezTo>
                      <a:pt x="7108" y="42755"/>
                      <a:pt x="8355" y="44893"/>
                      <a:pt x="9032" y="46033"/>
                    </a:cubicBezTo>
                    <a:lnTo>
                      <a:pt x="9834" y="45587"/>
                    </a:lnTo>
                    <a:cubicBezTo>
                      <a:pt x="9513" y="44946"/>
                      <a:pt x="9299" y="42719"/>
                      <a:pt x="9869" y="42274"/>
                    </a:cubicBezTo>
                    <a:cubicBezTo>
                      <a:pt x="10439" y="41828"/>
                      <a:pt x="11152" y="41632"/>
                      <a:pt x="11847" y="41383"/>
                    </a:cubicBezTo>
                    <a:cubicBezTo>
                      <a:pt x="12541" y="41152"/>
                      <a:pt x="13236" y="40795"/>
                      <a:pt x="13610" y="40172"/>
                    </a:cubicBezTo>
                    <a:cubicBezTo>
                      <a:pt x="13877" y="39744"/>
                      <a:pt x="13913" y="39067"/>
                      <a:pt x="13307" y="38889"/>
                    </a:cubicBezTo>
                    <a:cubicBezTo>
                      <a:pt x="13218" y="38862"/>
                      <a:pt x="13126" y="38847"/>
                      <a:pt x="13035" y="38847"/>
                    </a:cubicBezTo>
                    <a:cubicBezTo>
                      <a:pt x="12889" y="38847"/>
                      <a:pt x="12744" y="38884"/>
                      <a:pt x="12613" y="38960"/>
                    </a:cubicBezTo>
                    <a:cubicBezTo>
                      <a:pt x="11936" y="39263"/>
                      <a:pt x="11259" y="39780"/>
                      <a:pt x="10493" y="39780"/>
                    </a:cubicBezTo>
                    <a:cubicBezTo>
                      <a:pt x="9709" y="39780"/>
                      <a:pt x="8854" y="38960"/>
                      <a:pt x="9495" y="38194"/>
                    </a:cubicBezTo>
                    <a:cubicBezTo>
                      <a:pt x="9709" y="37945"/>
                      <a:pt x="10029" y="37767"/>
                      <a:pt x="10368" y="37731"/>
                    </a:cubicBezTo>
                    <a:cubicBezTo>
                      <a:pt x="11829" y="37517"/>
                      <a:pt x="13290" y="37197"/>
                      <a:pt x="14715" y="36769"/>
                    </a:cubicBezTo>
                    <a:cubicBezTo>
                      <a:pt x="15338" y="36591"/>
                      <a:pt x="16015" y="36342"/>
                      <a:pt x="16389" y="35772"/>
                    </a:cubicBezTo>
                    <a:cubicBezTo>
                      <a:pt x="16567" y="35504"/>
                      <a:pt x="16639" y="35148"/>
                      <a:pt x="16550" y="34827"/>
                    </a:cubicBezTo>
                    <a:cubicBezTo>
                      <a:pt x="16415" y="34329"/>
                      <a:pt x="15974" y="34126"/>
                      <a:pt x="15529" y="34126"/>
                    </a:cubicBezTo>
                    <a:cubicBezTo>
                      <a:pt x="15385" y="34126"/>
                      <a:pt x="15241" y="34147"/>
                      <a:pt x="15107" y="34186"/>
                    </a:cubicBezTo>
                    <a:cubicBezTo>
                      <a:pt x="14679" y="34346"/>
                      <a:pt x="14287" y="34542"/>
                      <a:pt x="13931" y="34792"/>
                    </a:cubicBezTo>
                    <a:cubicBezTo>
                      <a:pt x="13147" y="35219"/>
                      <a:pt x="12274" y="35504"/>
                      <a:pt x="11383" y="35593"/>
                    </a:cubicBezTo>
                    <a:cubicBezTo>
                      <a:pt x="11315" y="35603"/>
                      <a:pt x="11244" y="35610"/>
                      <a:pt x="11173" y="35610"/>
                    </a:cubicBezTo>
                    <a:cubicBezTo>
                      <a:pt x="10987" y="35610"/>
                      <a:pt x="10805" y="35561"/>
                      <a:pt x="10689" y="35380"/>
                    </a:cubicBezTo>
                    <a:cubicBezTo>
                      <a:pt x="10600" y="35219"/>
                      <a:pt x="10582" y="35041"/>
                      <a:pt x="10653" y="34881"/>
                    </a:cubicBezTo>
                    <a:cubicBezTo>
                      <a:pt x="10760" y="34507"/>
                      <a:pt x="11098" y="34311"/>
                      <a:pt x="11437" y="34150"/>
                    </a:cubicBezTo>
                    <a:cubicBezTo>
                      <a:pt x="13521" y="33099"/>
                      <a:pt x="16033" y="32761"/>
                      <a:pt x="17672" y="31104"/>
                    </a:cubicBezTo>
                    <a:cubicBezTo>
                      <a:pt x="18171" y="30605"/>
                      <a:pt x="18527" y="29679"/>
                      <a:pt x="17850" y="29323"/>
                    </a:cubicBezTo>
                    <a:cubicBezTo>
                      <a:pt x="17720" y="29254"/>
                      <a:pt x="17574" y="29218"/>
                      <a:pt x="17425" y="29218"/>
                    </a:cubicBezTo>
                    <a:cubicBezTo>
                      <a:pt x="17267" y="29218"/>
                      <a:pt x="17106" y="29258"/>
                      <a:pt x="16959" y="29341"/>
                    </a:cubicBezTo>
                    <a:cubicBezTo>
                      <a:pt x="15196" y="30267"/>
                      <a:pt x="13468" y="31461"/>
                      <a:pt x="11455" y="31746"/>
                    </a:cubicBezTo>
                    <a:cubicBezTo>
                      <a:pt x="11317" y="31764"/>
                      <a:pt x="11178" y="31779"/>
                      <a:pt x="11041" y="31779"/>
                    </a:cubicBezTo>
                    <a:cubicBezTo>
                      <a:pt x="10789" y="31779"/>
                      <a:pt x="10547" y="31729"/>
                      <a:pt x="10350" y="31567"/>
                    </a:cubicBezTo>
                    <a:cubicBezTo>
                      <a:pt x="10154" y="31425"/>
                      <a:pt x="10047" y="31193"/>
                      <a:pt x="10101" y="30962"/>
                    </a:cubicBezTo>
                    <a:cubicBezTo>
                      <a:pt x="10172" y="30623"/>
                      <a:pt x="10528" y="30499"/>
                      <a:pt x="10849" y="30409"/>
                    </a:cubicBezTo>
                    <a:cubicBezTo>
                      <a:pt x="12559" y="29946"/>
                      <a:pt x="14287" y="29572"/>
                      <a:pt x="15944" y="28949"/>
                    </a:cubicBezTo>
                    <a:cubicBezTo>
                      <a:pt x="17690" y="28272"/>
                      <a:pt x="19382" y="27274"/>
                      <a:pt x="20540" y="25778"/>
                    </a:cubicBezTo>
                    <a:cubicBezTo>
                      <a:pt x="20718" y="25582"/>
                      <a:pt x="20754" y="25297"/>
                      <a:pt x="20629" y="25065"/>
                    </a:cubicBezTo>
                    <a:cubicBezTo>
                      <a:pt x="20514" y="24821"/>
                      <a:pt x="20307" y="24774"/>
                      <a:pt x="20101" y="24774"/>
                    </a:cubicBezTo>
                    <a:cubicBezTo>
                      <a:pt x="20051" y="24774"/>
                      <a:pt x="20001" y="24777"/>
                      <a:pt x="19952" y="24780"/>
                    </a:cubicBezTo>
                    <a:cubicBezTo>
                      <a:pt x="17458" y="24958"/>
                      <a:pt x="15231" y="26277"/>
                      <a:pt x="13004" y="27417"/>
                    </a:cubicBezTo>
                    <a:cubicBezTo>
                      <a:pt x="12582" y="27621"/>
                      <a:pt x="12114" y="27826"/>
                      <a:pt x="11666" y="27826"/>
                    </a:cubicBezTo>
                    <a:cubicBezTo>
                      <a:pt x="11490" y="27826"/>
                      <a:pt x="11317" y="27795"/>
                      <a:pt x="11152" y="27719"/>
                    </a:cubicBezTo>
                    <a:cubicBezTo>
                      <a:pt x="10956" y="27666"/>
                      <a:pt x="10849" y="27452"/>
                      <a:pt x="10902" y="27274"/>
                    </a:cubicBezTo>
                    <a:cubicBezTo>
                      <a:pt x="11063" y="26241"/>
                      <a:pt x="12132" y="25617"/>
                      <a:pt x="13111" y="25261"/>
                    </a:cubicBezTo>
                    <a:cubicBezTo>
                      <a:pt x="14519" y="24745"/>
                      <a:pt x="15979" y="24406"/>
                      <a:pt x="17476" y="24246"/>
                    </a:cubicBezTo>
                    <a:cubicBezTo>
                      <a:pt x="19097" y="24068"/>
                      <a:pt x="20896" y="24032"/>
                      <a:pt x="22143" y="22945"/>
                    </a:cubicBezTo>
                    <a:cubicBezTo>
                      <a:pt x="22393" y="22731"/>
                      <a:pt x="22624" y="22446"/>
                      <a:pt x="22500" y="22019"/>
                    </a:cubicBezTo>
                    <a:cubicBezTo>
                      <a:pt x="22375" y="21716"/>
                      <a:pt x="22125" y="21484"/>
                      <a:pt x="21805" y="21395"/>
                    </a:cubicBezTo>
                    <a:cubicBezTo>
                      <a:pt x="21673" y="21357"/>
                      <a:pt x="21541" y="21340"/>
                      <a:pt x="21409" y="21340"/>
                    </a:cubicBezTo>
                    <a:cubicBezTo>
                      <a:pt x="20937" y="21340"/>
                      <a:pt x="20469" y="21557"/>
                      <a:pt x="20023" y="21752"/>
                    </a:cubicBezTo>
                    <a:cubicBezTo>
                      <a:pt x="18260" y="22518"/>
                      <a:pt x="16389" y="23052"/>
                      <a:pt x="14483" y="23319"/>
                    </a:cubicBezTo>
                    <a:cubicBezTo>
                      <a:pt x="14441" y="23324"/>
                      <a:pt x="14398" y="23326"/>
                      <a:pt x="14355" y="23326"/>
                    </a:cubicBezTo>
                    <a:cubicBezTo>
                      <a:pt x="14214" y="23326"/>
                      <a:pt x="14071" y="23303"/>
                      <a:pt x="13949" y="23248"/>
                    </a:cubicBezTo>
                    <a:cubicBezTo>
                      <a:pt x="13503" y="23052"/>
                      <a:pt x="13521" y="22660"/>
                      <a:pt x="13646" y="22357"/>
                    </a:cubicBezTo>
                    <a:cubicBezTo>
                      <a:pt x="14073" y="21182"/>
                      <a:pt x="15498" y="20790"/>
                      <a:pt x="16728" y="20558"/>
                    </a:cubicBezTo>
                    <a:lnTo>
                      <a:pt x="20469" y="19810"/>
                    </a:lnTo>
                    <a:cubicBezTo>
                      <a:pt x="22268" y="19454"/>
                      <a:pt x="24281" y="18955"/>
                      <a:pt x="25047" y="17227"/>
                    </a:cubicBezTo>
                    <a:cubicBezTo>
                      <a:pt x="25172" y="16977"/>
                      <a:pt x="25136" y="16692"/>
                      <a:pt x="24958" y="16496"/>
                    </a:cubicBezTo>
                    <a:cubicBezTo>
                      <a:pt x="24839" y="16368"/>
                      <a:pt x="24711" y="16325"/>
                      <a:pt x="24583" y="16325"/>
                    </a:cubicBezTo>
                    <a:cubicBezTo>
                      <a:pt x="24461" y="16325"/>
                      <a:pt x="24340" y="16364"/>
                      <a:pt x="24227" y="16407"/>
                    </a:cubicBezTo>
                    <a:cubicBezTo>
                      <a:pt x="21912" y="17138"/>
                      <a:pt x="19685" y="18278"/>
                      <a:pt x="17244" y="18314"/>
                    </a:cubicBezTo>
                    <a:cubicBezTo>
                      <a:pt x="17066" y="18314"/>
                      <a:pt x="16906" y="18224"/>
                      <a:pt x="16799" y="18082"/>
                    </a:cubicBezTo>
                    <a:cubicBezTo>
                      <a:pt x="16639" y="17761"/>
                      <a:pt x="16959" y="17476"/>
                      <a:pt x="17244" y="17316"/>
                    </a:cubicBezTo>
                    <a:cubicBezTo>
                      <a:pt x="18046" y="16888"/>
                      <a:pt x="20415" y="16194"/>
                      <a:pt x="20415" y="16194"/>
                    </a:cubicBezTo>
                    <a:cubicBezTo>
                      <a:pt x="23551" y="15909"/>
                      <a:pt x="26436" y="14377"/>
                      <a:pt x="28432" y="11972"/>
                    </a:cubicBezTo>
                    <a:cubicBezTo>
                      <a:pt x="28735" y="11615"/>
                      <a:pt x="29002" y="11081"/>
                      <a:pt x="28610" y="10778"/>
                    </a:cubicBezTo>
                    <a:cubicBezTo>
                      <a:pt x="28485" y="10691"/>
                      <a:pt x="28343" y="10647"/>
                      <a:pt x="28208" y="10647"/>
                    </a:cubicBezTo>
                    <a:cubicBezTo>
                      <a:pt x="28150" y="10647"/>
                      <a:pt x="28093" y="10655"/>
                      <a:pt x="28040" y="10671"/>
                    </a:cubicBezTo>
                    <a:cubicBezTo>
                      <a:pt x="27024" y="10921"/>
                      <a:pt x="26241" y="11615"/>
                      <a:pt x="25368" y="12132"/>
                    </a:cubicBezTo>
                    <a:cubicBezTo>
                      <a:pt x="24096" y="12856"/>
                      <a:pt x="22650" y="13232"/>
                      <a:pt x="21200" y="13232"/>
                    </a:cubicBezTo>
                    <a:cubicBezTo>
                      <a:pt x="21046" y="13232"/>
                      <a:pt x="20891" y="13227"/>
                      <a:pt x="20736" y="13219"/>
                    </a:cubicBezTo>
                    <a:cubicBezTo>
                      <a:pt x="20807" y="12524"/>
                      <a:pt x="21662" y="12239"/>
                      <a:pt x="22339" y="12079"/>
                    </a:cubicBezTo>
                    <a:cubicBezTo>
                      <a:pt x="25902" y="11206"/>
                      <a:pt x="28966" y="8961"/>
                      <a:pt x="30872" y="5843"/>
                    </a:cubicBezTo>
                    <a:cubicBezTo>
                      <a:pt x="31015" y="5612"/>
                      <a:pt x="31015" y="5327"/>
                      <a:pt x="30854" y="5113"/>
                    </a:cubicBezTo>
                    <a:cubicBezTo>
                      <a:pt x="30749" y="4966"/>
                      <a:pt x="30620" y="4918"/>
                      <a:pt x="30487" y="4918"/>
                    </a:cubicBezTo>
                    <a:cubicBezTo>
                      <a:pt x="30395" y="4918"/>
                      <a:pt x="30301" y="4941"/>
                      <a:pt x="30213" y="4971"/>
                    </a:cubicBezTo>
                    <a:cubicBezTo>
                      <a:pt x="28414" y="5541"/>
                      <a:pt x="27185" y="7607"/>
                      <a:pt x="25296" y="7643"/>
                    </a:cubicBezTo>
                    <a:cubicBezTo>
                      <a:pt x="26882" y="6039"/>
                      <a:pt x="28182" y="4169"/>
                      <a:pt x="29109" y="2120"/>
                    </a:cubicBezTo>
                    <a:cubicBezTo>
                      <a:pt x="29322" y="1639"/>
                      <a:pt x="29536" y="1105"/>
                      <a:pt x="29340" y="588"/>
                    </a:cubicBezTo>
                    <a:cubicBezTo>
                      <a:pt x="29251" y="303"/>
                      <a:pt x="29020" y="89"/>
                      <a:pt x="28752" y="18"/>
                    </a:cubicBezTo>
                    <a:cubicBezTo>
                      <a:pt x="28698" y="6"/>
                      <a:pt x="28644" y="1"/>
                      <a:pt x="2859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777" name="Google Shape;3777;p10"/>
              <p:cNvGrpSpPr/>
              <p:nvPr/>
            </p:nvGrpSpPr>
            <p:grpSpPr>
              <a:xfrm>
                <a:off x="-965199" y="2712111"/>
                <a:ext cx="1387364" cy="1986663"/>
                <a:chOff x="-965199" y="2712111"/>
                <a:chExt cx="1387364" cy="1986663"/>
              </a:xfrm>
            </p:grpSpPr>
            <p:sp>
              <p:nvSpPr>
                <p:cNvPr id="3778" name="Google Shape;3778;p10"/>
                <p:cNvSpPr/>
                <p:nvPr/>
              </p:nvSpPr>
              <p:spPr>
                <a:xfrm>
                  <a:off x="300299" y="2712111"/>
                  <a:ext cx="29392" cy="22708"/>
                </a:xfrm>
                <a:custGeom>
                  <a:rect b="b" l="l" r="r" t="t"/>
                  <a:pathLst>
                    <a:path extrusionOk="0" h="428" w="554">
                      <a:moveTo>
                        <a:pt x="268" y="0"/>
                      </a:moveTo>
                      <a:cubicBezTo>
                        <a:pt x="1" y="0"/>
                        <a:pt x="19" y="428"/>
                        <a:pt x="286" y="428"/>
                      </a:cubicBezTo>
                      <a:cubicBezTo>
                        <a:pt x="553" y="428"/>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9" name="Google Shape;3779;p10"/>
                <p:cNvSpPr/>
                <p:nvPr/>
              </p:nvSpPr>
              <p:spPr>
                <a:xfrm>
                  <a:off x="392773" y="2853182"/>
                  <a:ext cx="29392" cy="21487"/>
                </a:xfrm>
                <a:custGeom>
                  <a:rect b="b" l="l" r="r" t="t"/>
                  <a:pathLst>
                    <a:path extrusionOk="0" h="405" w="554">
                      <a:moveTo>
                        <a:pt x="304" y="0"/>
                      </a:moveTo>
                      <a:cubicBezTo>
                        <a:pt x="148" y="0"/>
                        <a:pt x="1" y="205"/>
                        <a:pt x="182" y="334"/>
                      </a:cubicBezTo>
                      <a:lnTo>
                        <a:pt x="182" y="352"/>
                      </a:lnTo>
                      <a:lnTo>
                        <a:pt x="235" y="369"/>
                      </a:lnTo>
                      <a:cubicBezTo>
                        <a:pt x="263" y="394"/>
                        <a:pt x="296" y="404"/>
                        <a:pt x="329" y="404"/>
                      </a:cubicBezTo>
                      <a:cubicBezTo>
                        <a:pt x="441" y="404"/>
                        <a:pt x="554" y="280"/>
                        <a:pt x="485" y="156"/>
                      </a:cubicBezTo>
                      <a:lnTo>
                        <a:pt x="467" y="102"/>
                      </a:lnTo>
                      <a:cubicBezTo>
                        <a:pt x="423" y="29"/>
                        <a:pt x="363" y="0"/>
                        <a:pt x="3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0" name="Google Shape;3780;p10"/>
                <p:cNvSpPr/>
                <p:nvPr/>
              </p:nvSpPr>
              <p:spPr>
                <a:xfrm>
                  <a:off x="176524" y="3035317"/>
                  <a:ext cx="16129" cy="11407"/>
                </a:xfrm>
                <a:custGeom>
                  <a:rect b="b" l="l" r="r" t="t"/>
                  <a:pathLst>
                    <a:path extrusionOk="0" h="215" w="304">
                      <a:moveTo>
                        <a:pt x="161" y="1"/>
                      </a:moveTo>
                      <a:cubicBezTo>
                        <a:pt x="0" y="1"/>
                        <a:pt x="0" y="214"/>
                        <a:pt x="143" y="214"/>
                      </a:cubicBezTo>
                      <a:cubicBezTo>
                        <a:pt x="285" y="214"/>
                        <a:pt x="303" y="1"/>
                        <a:pt x="16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1" name="Google Shape;3781;p10"/>
                <p:cNvSpPr/>
                <p:nvPr/>
              </p:nvSpPr>
              <p:spPr>
                <a:xfrm>
                  <a:off x="82937" y="2936106"/>
                  <a:ext cx="38836" cy="29339"/>
                </a:xfrm>
                <a:custGeom>
                  <a:rect b="b" l="l" r="r" t="t"/>
                  <a:pathLst>
                    <a:path extrusionOk="0" h="553" w="732">
                      <a:moveTo>
                        <a:pt x="375" y="0"/>
                      </a:moveTo>
                      <a:cubicBezTo>
                        <a:pt x="1" y="0"/>
                        <a:pt x="1" y="552"/>
                        <a:pt x="375" y="552"/>
                      </a:cubicBezTo>
                      <a:cubicBezTo>
                        <a:pt x="731" y="552"/>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2" name="Google Shape;3782;p10"/>
                <p:cNvSpPr/>
                <p:nvPr/>
              </p:nvSpPr>
              <p:spPr>
                <a:xfrm>
                  <a:off x="-93786" y="3182170"/>
                  <a:ext cx="31249" cy="25838"/>
                </a:xfrm>
                <a:custGeom>
                  <a:rect b="b" l="l" r="r" t="t"/>
                  <a:pathLst>
                    <a:path extrusionOk="0" h="487" w="589">
                      <a:moveTo>
                        <a:pt x="260" y="0"/>
                      </a:moveTo>
                      <a:cubicBezTo>
                        <a:pt x="210" y="0"/>
                        <a:pt x="158" y="10"/>
                        <a:pt x="107" y="29"/>
                      </a:cubicBezTo>
                      <a:cubicBezTo>
                        <a:pt x="54" y="65"/>
                        <a:pt x="0" y="118"/>
                        <a:pt x="18" y="190"/>
                      </a:cubicBezTo>
                      <a:cubicBezTo>
                        <a:pt x="18" y="358"/>
                        <a:pt x="162" y="486"/>
                        <a:pt x="326" y="486"/>
                      </a:cubicBezTo>
                      <a:cubicBezTo>
                        <a:pt x="354" y="486"/>
                        <a:pt x="382" y="482"/>
                        <a:pt x="410" y="475"/>
                      </a:cubicBezTo>
                      <a:cubicBezTo>
                        <a:pt x="464" y="439"/>
                        <a:pt x="499" y="386"/>
                        <a:pt x="535" y="332"/>
                      </a:cubicBezTo>
                      <a:cubicBezTo>
                        <a:pt x="588" y="261"/>
                        <a:pt x="570" y="154"/>
                        <a:pt x="517" y="101"/>
                      </a:cubicBezTo>
                      <a:cubicBezTo>
                        <a:pt x="437" y="32"/>
                        <a:pt x="350" y="0"/>
                        <a:pt x="26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3" name="Google Shape;3783;p10"/>
                <p:cNvSpPr/>
                <p:nvPr/>
              </p:nvSpPr>
              <p:spPr>
                <a:xfrm>
                  <a:off x="31899" y="3262176"/>
                  <a:ext cx="34061" cy="23663"/>
                </a:xfrm>
                <a:custGeom>
                  <a:rect b="b" l="l" r="r" t="t"/>
                  <a:pathLst>
                    <a:path extrusionOk="0" h="446" w="642">
                      <a:moveTo>
                        <a:pt x="286" y="0"/>
                      </a:moveTo>
                      <a:cubicBezTo>
                        <a:pt x="1" y="0"/>
                        <a:pt x="54" y="445"/>
                        <a:pt x="339" y="445"/>
                      </a:cubicBezTo>
                      <a:cubicBezTo>
                        <a:pt x="642" y="445"/>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4" name="Google Shape;3784;p10"/>
                <p:cNvSpPr/>
                <p:nvPr/>
              </p:nvSpPr>
              <p:spPr>
                <a:xfrm>
                  <a:off x="-201539" y="3341545"/>
                  <a:ext cx="35016" cy="24618"/>
                </a:xfrm>
                <a:custGeom>
                  <a:rect b="b" l="l" r="r" t="t"/>
                  <a:pathLst>
                    <a:path extrusionOk="0" h="464" w="660">
                      <a:moveTo>
                        <a:pt x="303" y="0"/>
                      </a:moveTo>
                      <a:cubicBezTo>
                        <a:pt x="1" y="0"/>
                        <a:pt x="72" y="464"/>
                        <a:pt x="357" y="464"/>
                      </a:cubicBezTo>
                      <a:cubicBezTo>
                        <a:pt x="660" y="464"/>
                        <a:pt x="606" y="0"/>
                        <a:pt x="30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5" name="Google Shape;3785;p10"/>
                <p:cNvSpPr/>
                <p:nvPr/>
              </p:nvSpPr>
              <p:spPr>
                <a:xfrm>
                  <a:off x="-330036" y="3475135"/>
                  <a:ext cx="37987" cy="26899"/>
                </a:xfrm>
                <a:custGeom>
                  <a:rect b="b" l="l" r="r" t="t"/>
                  <a:pathLst>
                    <a:path extrusionOk="0" h="507" w="716">
                      <a:moveTo>
                        <a:pt x="316" y="0"/>
                      </a:moveTo>
                      <a:cubicBezTo>
                        <a:pt x="149" y="0"/>
                        <a:pt x="0" y="213"/>
                        <a:pt x="160" y="386"/>
                      </a:cubicBezTo>
                      <a:lnTo>
                        <a:pt x="178" y="404"/>
                      </a:lnTo>
                      <a:cubicBezTo>
                        <a:pt x="233" y="477"/>
                        <a:pt x="299" y="507"/>
                        <a:pt x="363" y="507"/>
                      </a:cubicBezTo>
                      <a:cubicBezTo>
                        <a:pt x="549" y="507"/>
                        <a:pt x="715" y="256"/>
                        <a:pt x="516" y="83"/>
                      </a:cubicBezTo>
                      <a:lnTo>
                        <a:pt x="481" y="83"/>
                      </a:lnTo>
                      <a:cubicBezTo>
                        <a:pt x="431" y="25"/>
                        <a:pt x="373" y="0"/>
                        <a:pt x="3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6" name="Google Shape;3786;p10"/>
                <p:cNvSpPr/>
                <p:nvPr/>
              </p:nvSpPr>
              <p:spPr>
                <a:xfrm>
                  <a:off x="-294171" y="2951226"/>
                  <a:ext cx="45415" cy="33106"/>
                </a:xfrm>
                <a:custGeom>
                  <a:rect b="b" l="l" r="r" t="t"/>
                  <a:pathLst>
                    <a:path extrusionOk="0" h="624" w="856">
                      <a:moveTo>
                        <a:pt x="393" y="0"/>
                      </a:moveTo>
                      <a:cubicBezTo>
                        <a:pt x="1" y="0"/>
                        <a:pt x="72" y="624"/>
                        <a:pt x="464" y="624"/>
                      </a:cubicBezTo>
                      <a:cubicBezTo>
                        <a:pt x="856" y="624"/>
                        <a:pt x="785" y="0"/>
                        <a:pt x="3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7" name="Google Shape;3787;p10"/>
                <p:cNvSpPr/>
                <p:nvPr/>
              </p:nvSpPr>
              <p:spPr>
                <a:xfrm>
                  <a:off x="-325367" y="3126994"/>
                  <a:ext cx="20851" cy="15174"/>
                </a:xfrm>
                <a:custGeom>
                  <a:rect b="b" l="l" r="r" t="t"/>
                  <a:pathLst>
                    <a:path extrusionOk="0" h="286" w="393">
                      <a:moveTo>
                        <a:pt x="179" y="1"/>
                      </a:moveTo>
                      <a:cubicBezTo>
                        <a:pt x="1" y="1"/>
                        <a:pt x="19" y="286"/>
                        <a:pt x="197" y="286"/>
                      </a:cubicBezTo>
                      <a:cubicBezTo>
                        <a:pt x="393" y="286"/>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8" name="Google Shape;3788;p10"/>
                <p:cNvSpPr/>
                <p:nvPr/>
              </p:nvSpPr>
              <p:spPr>
                <a:xfrm>
                  <a:off x="83892" y="3438899"/>
                  <a:ext cx="44460" cy="32151"/>
                </a:xfrm>
                <a:custGeom>
                  <a:rect b="b" l="l" r="r" t="t"/>
                  <a:pathLst>
                    <a:path extrusionOk="0" h="606" w="838">
                      <a:moveTo>
                        <a:pt x="392" y="0"/>
                      </a:moveTo>
                      <a:cubicBezTo>
                        <a:pt x="0" y="0"/>
                        <a:pt x="72" y="606"/>
                        <a:pt x="464" y="606"/>
                      </a:cubicBezTo>
                      <a:cubicBezTo>
                        <a:pt x="838" y="606"/>
                        <a:pt x="784" y="0"/>
                        <a:pt x="3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89" name="Google Shape;3789;p10"/>
                <p:cNvSpPr/>
                <p:nvPr/>
              </p:nvSpPr>
              <p:spPr>
                <a:xfrm>
                  <a:off x="-138882" y="3509673"/>
                  <a:ext cx="24618" cy="18781"/>
                </a:xfrm>
                <a:custGeom>
                  <a:rect b="b" l="l" r="r" t="t"/>
                  <a:pathLst>
                    <a:path extrusionOk="0" h="354" w="464">
                      <a:moveTo>
                        <a:pt x="229" y="0"/>
                      </a:moveTo>
                      <a:cubicBezTo>
                        <a:pt x="115" y="0"/>
                        <a:pt x="0" y="157"/>
                        <a:pt x="84" y="270"/>
                      </a:cubicBezTo>
                      <a:lnTo>
                        <a:pt x="84" y="252"/>
                      </a:lnTo>
                      <a:lnTo>
                        <a:pt x="120" y="305"/>
                      </a:lnTo>
                      <a:cubicBezTo>
                        <a:pt x="143" y="339"/>
                        <a:pt x="173" y="353"/>
                        <a:pt x="204" y="353"/>
                      </a:cubicBezTo>
                      <a:cubicBezTo>
                        <a:pt x="322" y="353"/>
                        <a:pt x="464" y="162"/>
                        <a:pt x="352" y="91"/>
                      </a:cubicBezTo>
                      <a:lnTo>
                        <a:pt x="316" y="38"/>
                      </a:lnTo>
                      <a:cubicBezTo>
                        <a:pt x="290" y="12"/>
                        <a:pt x="259" y="0"/>
                        <a:pt x="2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0" name="Google Shape;3790;p10"/>
                <p:cNvSpPr/>
                <p:nvPr/>
              </p:nvSpPr>
              <p:spPr>
                <a:xfrm>
                  <a:off x="-452007" y="3693134"/>
                  <a:ext cx="31249" cy="23663"/>
                </a:xfrm>
                <a:custGeom>
                  <a:rect b="b" l="l" r="r" t="t"/>
                  <a:pathLst>
                    <a:path extrusionOk="0" h="446" w="589">
                      <a:moveTo>
                        <a:pt x="286" y="0"/>
                      </a:moveTo>
                      <a:cubicBezTo>
                        <a:pt x="1" y="0"/>
                        <a:pt x="36" y="446"/>
                        <a:pt x="304" y="446"/>
                      </a:cubicBezTo>
                      <a:cubicBezTo>
                        <a:pt x="589"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1" name="Google Shape;3791;p10"/>
                <p:cNvSpPr/>
                <p:nvPr/>
              </p:nvSpPr>
              <p:spPr>
                <a:xfrm>
                  <a:off x="-556895" y="3166678"/>
                  <a:ext cx="31249" cy="23716"/>
                </a:xfrm>
                <a:custGeom>
                  <a:rect b="b" l="l" r="r" t="t"/>
                  <a:pathLst>
                    <a:path extrusionOk="0" h="447" w="589">
                      <a:moveTo>
                        <a:pt x="268" y="1"/>
                      </a:moveTo>
                      <a:cubicBezTo>
                        <a:pt x="0" y="1"/>
                        <a:pt x="18" y="446"/>
                        <a:pt x="303" y="446"/>
                      </a:cubicBezTo>
                      <a:cubicBezTo>
                        <a:pt x="588" y="446"/>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2" name="Google Shape;3792;p10"/>
                <p:cNvSpPr/>
                <p:nvPr/>
              </p:nvSpPr>
              <p:spPr>
                <a:xfrm>
                  <a:off x="-526813" y="3339369"/>
                  <a:ext cx="32364" cy="28172"/>
                </a:xfrm>
                <a:custGeom>
                  <a:rect b="b" l="l" r="r" t="t"/>
                  <a:pathLst>
                    <a:path extrusionOk="0" h="531" w="610">
                      <a:moveTo>
                        <a:pt x="260" y="1"/>
                      </a:moveTo>
                      <a:cubicBezTo>
                        <a:pt x="4" y="1"/>
                        <a:pt x="1" y="530"/>
                        <a:pt x="250" y="530"/>
                      </a:cubicBezTo>
                      <a:cubicBezTo>
                        <a:pt x="268" y="530"/>
                        <a:pt x="286" y="528"/>
                        <a:pt x="306" y="522"/>
                      </a:cubicBezTo>
                      <a:lnTo>
                        <a:pt x="324" y="522"/>
                      </a:lnTo>
                      <a:cubicBezTo>
                        <a:pt x="591" y="469"/>
                        <a:pt x="609" y="95"/>
                        <a:pt x="342" y="24"/>
                      </a:cubicBezTo>
                      <a:lnTo>
                        <a:pt x="306" y="6"/>
                      </a:lnTo>
                      <a:cubicBezTo>
                        <a:pt x="290" y="2"/>
                        <a:pt x="275" y="1"/>
                        <a:pt x="2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3" name="Google Shape;3793;p10"/>
                <p:cNvSpPr/>
                <p:nvPr/>
              </p:nvSpPr>
              <p:spPr>
                <a:xfrm>
                  <a:off x="-666558" y="3550631"/>
                  <a:ext cx="23238" cy="16871"/>
                </a:xfrm>
                <a:custGeom>
                  <a:rect b="b" l="l" r="r" t="t"/>
                  <a:pathLst>
                    <a:path extrusionOk="0" h="318" w="438">
                      <a:moveTo>
                        <a:pt x="144" y="0"/>
                      </a:moveTo>
                      <a:cubicBezTo>
                        <a:pt x="107" y="0"/>
                        <a:pt x="74" y="19"/>
                        <a:pt x="54" y="68"/>
                      </a:cubicBezTo>
                      <a:cubicBezTo>
                        <a:pt x="19" y="139"/>
                        <a:pt x="1" y="210"/>
                        <a:pt x="72" y="281"/>
                      </a:cubicBezTo>
                      <a:cubicBezTo>
                        <a:pt x="108" y="299"/>
                        <a:pt x="143" y="317"/>
                        <a:pt x="179" y="317"/>
                      </a:cubicBezTo>
                      <a:cubicBezTo>
                        <a:pt x="197" y="317"/>
                        <a:pt x="232" y="299"/>
                        <a:pt x="250" y="281"/>
                      </a:cubicBezTo>
                      <a:cubicBezTo>
                        <a:pt x="259" y="264"/>
                        <a:pt x="268" y="255"/>
                        <a:pt x="275" y="255"/>
                      </a:cubicBezTo>
                      <a:cubicBezTo>
                        <a:pt x="281" y="255"/>
                        <a:pt x="286" y="264"/>
                        <a:pt x="286" y="281"/>
                      </a:cubicBezTo>
                      <a:cubicBezTo>
                        <a:pt x="438" y="226"/>
                        <a:pt x="269" y="0"/>
                        <a:pt x="1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4" name="Google Shape;3794;p10"/>
                <p:cNvSpPr/>
                <p:nvPr/>
              </p:nvSpPr>
              <p:spPr>
                <a:xfrm>
                  <a:off x="-566339" y="3798022"/>
                  <a:ext cx="45415" cy="35971"/>
                </a:xfrm>
                <a:custGeom>
                  <a:rect b="b" l="l" r="r" t="t"/>
                  <a:pathLst>
                    <a:path extrusionOk="0" h="678" w="856">
                      <a:moveTo>
                        <a:pt x="446" y="1"/>
                      </a:moveTo>
                      <a:cubicBezTo>
                        <a:pt x="18" y="1"/>
                        <a:pt x="0" y="678"/>
                        <a:pt x="410" y="678"/>
                      </a:cubicBezTo>
                      <a:cubicBezTo>
                        <a:pt x="855" y="678"/>
                        <a:pt x="855"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5" name="Google Shape;3795;p10"/>
                <p:cNvSpPr/>
                <p:nvPr/>
              </p:nvSpPr>
              <p:spPr>
                <a:xfrm>
                  <a:off x="-652339" y="3954425"/>
                  <a:ext cx="28384" cy="27960"/>
                </a:xfrm>
                <a:custGeom>
                  <a:rect b="b" l="l" r="r" t="t"/>
                  <a:pathLst>
                    <a:path extrusionOk="0" h="527" w="535">
                      <a:moveTo>
                        <a:pt x="196" y="509"/>
                      </a:moveTo>
                      <a:lnTo>
                        <a:pt x="196" y="509"/>
                      </a:lnTo>
                      <a:cubicBezTo>
                        <a:pt x="210" y="513"/>
                        <a:pt x="223" y="517"/>
                        <a:pt x="237" y="519"/>
                      </a:cubicBezTo>
                      <a:lnTo>
                        <a:pt x="237" y="519"/>
                      </a:lnTo>
                      <a:lnTo>
                        <a:pt x="196" y="509"/>
                      </a:lnTo>
                      <a:close/>
                      <a:moveTo>
                        <a:pt x="290" y="0"/>
                      </a:moveTo>
                      <a:cubicBezTo>
                        <a:pt x="271" y="0"/>
                        <a:pt x="252" y="3"/>
                        <a:pt x="232" y="10"/>
                      </a:cubicBezTo>
                      <a:cubicBezTo>
                        <a:pt x="107" y="63"/>
                        <a:pt x="0" y="135"/>
                        <a:pt x="36" y="277"/>
                      </a:cubicBezTo>
                      <a:cubicBezTo>
                        <a:pt x="36" y="402"/>
                        <a:pt x="125" y="509"/>
                        <a:pt x="249" y="509"/>
                      </a:cubicBezTo>
                      <a:lnTo>
                        <a:pt x="263" y="522"/>
                      </a:lnTo>
                      <a:lnTo>
                        <a:pt x="263" y="522"/>
                      </a:lnTo>
                      <a:cubicBezTo>
                        <a:pt x="254" y="521"/>
                        <a:pt x="246" y="520"/>
                        <a:pt x="237" y="519"/>
                      </a:cubicBezTo>
                      <a:lnTo>
                        <a:pt x="237" y="519"/>
                      </a:lnTo>
                      <a:lnTo>
                        <a:pt x="267" y="527"/>
                      </a:lnTo>
                      <a:lnTo>
                        <a:pt x="263" y="522"/>
                      </a:lnTo>
                      <a:lnTo>
                        <a:pt x="263" y="522"/>
                      </a:lnTo>
                      <a:cubicBezTo>
                        <a:pt x="268" y="522"/>
                        <a:pt x="274" y="523"/>
                        <a:pt x="280" y="523"/>
                      </a:cubicBezTo>
                      <a:cubicBezTo>
                        <a:pt x="408" y="523"/>
                        <a:pt x="520" y="424"/>
                        <a:pt x="535" y="277"/>
                      </a:cubicBezTo>
                      <a:cubicBezTo>
                        <a:pt x="535" y="152"/>
                        <a:pt x="425" y="0"/>
                        <a:pt x="29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6" name="Google Shape;3796;p10"/>
                <p:cNvSpPr/>
                <p:nvPr/>
              </p:nvSpPr>
              <p:spPr>
                <a:xfrm>
                  <a:off x="-246900" y="3920895"/>
                  <a:ext cx="37828" cy="28437"/>
                </a:xfrm>
                <a:custGeom>
                  <a:rect b="b" l="l" r="r" t="t"/>
                  <a:pathLst>
                    <a:path extrusionOk="0" h="536" w="713">
                      <a:moveTo>
                        <a:pt x="357" y="1"/>
                      </a:moveTo>
                      <a:cubicBezTo>
                        <a:pt x="0" y="1"/>
                        <a:pt x="0" y="535"/>
                        <a:pt x="357" y="535"/>
                      </a:cubicBezTo>
                      <a:cubicBezTo>
                        <a:pt x="713" y="535"/>
                        <a:pt x="713" y="1"/>
                        <a:pt x="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7" name="Google Shape;3797;p10"/>
                <p:cNvSpPr/>
                <p:nvPr/>
              </p:nvSpPr>
              <p:spPr>
                <a:xfrm>
                  <a:off x="-492965" y="4018886"/>
                  <a:ext cx="33478" cy="25679"/>
                </a:xfrm>
                <a:custGeom>
                  <a:rect b="b" l="l" r="r" t="t"/>
                  <a:pathLst>
                    <a:path extrusionOk="0" h="484" w="631">
                      <a:moveTo>
                        <a:pt x="394" y="1"/>
                      </a:moveTo>
                      <a:cubicBezTo>
                        <a:pt x="357" y="1"/>
                        <a:pt x="321" y="9"/>
                        <a:pt x="292" y="24"/>
                      </a:cubicBezTo>
                      <a:cubicBezTo>
                        <a:pt x="256" y="42"/>
                        <a:pt x="238" y="60"/>
                        <a:pt x="220" y="60"/>
                      </a:cubicBezTo>
                      <a:cubicBezTo>
                        <a:pt x="0" y="197"/>
                        <a:pt x="195" y="484"/>
                        <a:pt x="377" y="484"/>
                      </a:cubicBezTo>
                      <a:cubicBezTo>
                        <a:pt x="430" y="484"/>
                        <a:pt x="483" y="459"/>
                        <a:pt x="523" y="398"/>
                      </a:cubicBezTo>
                      <a:lnTo>
                        <a:pt x="577" y="309"/>
                      </a:lnTo>
                      <a:cubicBezTo>
                        <a:pt x="630" y="220"/>
                        <a:pt x="612" y="113"/>
                        <a:pt x="541" y="60"/>
                      </a:cubicBezTo>
                      <a:cubicBezTo>
                        <a:pt x="499" y="18"/>
                        <a:pt x="445" y="1"/>
                        <a:pt x="3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8" name="Google Shape;3798;p10"/>
                <p:cNvSpPr/>
                <p:nvPr/>
              </p:nvSpPr>
              <p:spPr>
                <a:xfrm>
                  <a:off x="-635362" y="4265852"/>
                  <a:ext cx="32841" cy="28278"/>
                </a:xfrm>
                <a:custGeom>
                  <a:rect b="b" l="l" r="r" t="t"/>
                  <a:pathLst>
                    <a:path extrusionOk="0" h="533" w="619">
                      <a:moveTo>
                        <a:pt x="339" y="1"/>
                      </a:moveTo>
                      <a:lnTo>
                        <a:pt x="348" y="6"/>
                      </a:lnTo>
                      <a:lnTo>
                        <a:pt x="348" y="6"/>
                      </a:lnTo>
                      <a:cubicBezTo>
                        <a:pt x="343" y="6"/>
                        <a:pt x="339" y="6"/>
                        <a:pt x="335" y="6"/>
                      </a:cubicBezTo>
                      <a:cubicBezTo>
                        <a:pt x="280" y="6"/>
                        <a:pt x="225" y="22"/>
                        <a:pt x="179" y="54"/>
                      </a:cubicBezTo>
                      <a:cubicBezTo>
                        <a:pt x="72" y="143"/>
                        <a:pt x="1" y="375"/>
                        <a:pt x="143" y="464"/>
                      </a:cubicBezTo>
                      <a:cubicBezTo>
                        <a:pt x="207" y="510"/>
                        <a:pt x="280" y="532"/>
                        <a:pt x="348" y="532"/>
                      </a:cubicBezTo>
                      <a:cubicBezTo>
                        <a:pt x="492" y="532"/>
                        <a:pt x="618" y="437"/>
                        <a:pt x="606" y="268"/>
                      </a:cubicBezTo>
                      <a:cubicBezTo>
                        <a:pt x="606" y="126"/>
                        <a:pt x="482"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9" name="Google Shape;3799;p10"/>
                <p:cNvSpPr/>
                <p:nvPr/>
              </p:nvSpPr>
              <p:spPr>
                <a:xfrm>
                  <a:off x="-724175" y="4168498"/>
                  <a:ext cx="32151" cy="23716"/>
                </a:xfrm>
                <a:custGeom>
                  <a:rect b="b" l="l" r="r" t="t"/>
                  <a:pathLst>
                    <a:path extrusionOk="0" h="447" w="606">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0" name="Google Shape;3800;p10"/>
                <p:cNvSpPr/>
                <p:nvPr/>
              </p:nvSpPr>
              <p:spPr>
                <a:xfrm>
                  <a:off x="-811130" y="3729051"/>
                  <a:ext cx="35971" cy="25573"/>
                </a:xfrm>
                <a:custGeom>
                  <a:rect b="b" l="l" r="r" t="t"/>
                  <a:pathLst>
                    <a:path extrusionOk="0" h="482" w="678">
                      <a:moveTo>
                        <a:pt x="374" y="0"/>
                      </a:moveTo>
                      <a:cubicBezTo>
                        <a:pt x="72" y="0"/>
                        <a:pt x="0" y="481"/>
                        <a:pt x="303" y="481"/>
                      </a:cubicBezTo>
                      <a:cubicBezTo>
                        <a:pt x="606" y="481"/>
                        <a:pt x="677" y="0"/>
                        <a:pt x="37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1" name="Google Shape;3801;p10"/>
                <p:cNvSpPr/>
                <p:nvPr/>
              </p:nvSpPr>
              <p:spPr>
                <a:xfrm>
                  <a:off x="-296028" y="4129769"/>
                  <a:ext cx="45415" cy="32204"/>
                </a:xfrm>
                <a:custGeom>
                  <a:rect b="b" l="l" r="r" t="t"/>
                  <a:pathLst>
                    <a:path extrusionOk="0" h="607" w="856">
                      <a:moveTo>
                        <a:pt x="392" y="1"/>
                      </a:moveTo>
                      <a:cubicBezTo>
                        <a:pt x="0" y="1"/>
                        <a:pt x="71" y="606"/>
                        <a:pt x="463"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2" name="Google Shape;3802;p10"/>
                <p:cNvSpPr/>
                <p:nvPr/>
              </p:nvSpPr>
              <p:spPr>
                <a:xfrm>
                  <a:off x="-669370" y="4471914"/>
                  <a:ext cx="35971" cy="26528"/>
                </a:xfrm>
                <a:custGeom>
                  <a:rect b="b" l="l" r="r" t="t"/>
                  <a:pathLst>
                    <a:path extrusionOk="0" h="500" w="678">
                      <a:moveTo>
                        <a:pt x="357" y="0"/>
                      </a:moveTo>
                      <a:cubicBezTo>
                        <a:pt x="18" y="0"/>
                        <a:pt x="0" y="499"/>
                        <a:pt x="321" y="499"/>
                      </a:cubicBezTo>
                      <a:cubicBezTo>
                        <a:pt x="642" y="499"/>
                        <a:pt x="677"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3" name="Google Shape;3803;p10"/>
                <p:cNvSpPr/>
                <p:nvPr/>
              </p:nvSpPr>
              <p:spPr>
                <a:xfrm>
                  <a:off x="-933844" y="4437323"/>
                  <a:ext cx="26368" cy="25785"/>
                </a:xfrm>
                <a:custGeom>
                  <a:rect b="b" l="l" r="r" t="t"/>
                  <a:pathLst>
                    <a:path extrusionOk="0" h="486" w="497">
                      <a:moveTo>
                        <a:pt x="251" y="0"/>
                      </a:moveTo>
                      <a:cubicBezTo>
                        <a:pt x="137" y="0"/>
                        <a:pt x="28" y="82"/>
                        <a:pt x="15" y="207"/>
                      </a:cubicBezTo>
                      <a:cubicBezTo>
                        <a:pt x="1" y="323"/>
                        <a:pt x="115" y="485"/>
                        <a:pt x="245" y="485"/>
                      </a:cubicBezTo>
                      <a:cubicBezTo>
                        <a:pt x="275" y="485"/>
                        <a:pt x="306" y="477"/>
                        <a:pt x="336" y="456"/>
                      </a:cubicBezTo>
                      <a:lnTo>
                        <a:pt x="478" y="314"/>
                      </a:lnTo>
                      <a:cubicBezTo>
                        <a:pt x="478" y="278"/>
                        <a:pt x="496" y="260"/>
                        <a:pt x="496" y="243"/>
                      </a:cubicBezTo>
                      <a:cubicBezTo>
                        <a:pt x="478" y="171"/>
                        <a:pt x="443" y="100"/>
                        <a:pt x="389" y="47"/>
                      </a:cubicBezTo>
                      <a:cubicBezTo>
                        <a:pt x="347" y="15"/>
                        <a:pt x="298" y="0"/>
                        <a:pt x="2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4" name="Google Shape;3804;p10"/>
                <p:cNvSpPr/>
                <p:nvPr/>
              </p:nvSpPr>
              <p:spPr>
                <a:xfrm>
                  <a:off x="-831927" y="4677021"/>
                  <a:ext cx="25573" cy="21753"/>
                </a:xfrm>
                <a:custGeom>
                  <a:rect b="b" l="l" r="r" t="t"/>
                  <a:pathLst>
                    <a:path extrusionOk="0" h="410" w="482">
                      <a:moveTo>
                        <a:pt x="232" y="0"/>
                      </a:moveTo>
                      <a:cubicBezTo>
                        <a:pt x="0" y="36"/>
                        <a:pt x="0" y="374"/>
                        <a:pt x="232" y="410"/>
                      </a:cubicBezTo>
                      <a:cubicBezTo>
                        <a:pt x="481" y="374"/>
                        <a:pt x="481" y="36"/>
                        <a:pt x="2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5" name="Google Shape;3805;p10"/>
                <p:cNvSpPr/>
                <p:nvPr/>
              </p:nvSpPr>
              <p:spPr>
                <a:xfrm>
                  <a:off x="-965199" y="4202559"/>
                  <a:ext cx="35971" cy="26528"/>
                </a:xfrm>
                <a:custGeom>
                  <a:rect b="b" l="l" r="r" t="t"/>
                  <a:pathLst>
                    <a:path extrusionOk="0" h="500" w="678">
                      <a:moveTo>
                        <a:pt x="357" y="0"/>
                      </a:moveTo>
                      <a:cubicBezTo>
                        <a:pt x="36" y="0"/>
                        <a:pt x="1" y="499"/>
                        <a:pt x="321" y="499"/>
                      </a:cubicBezTo>
                      <a:cubicBezTo>
                        <a:pt x="642" y="499"/>
                        <a:pt x="678"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06" name="Google Shape;3806;p10"/>
                <p:cNvSpPr/>
                <p:nvPr/>
              </p:nvSpPr>
              <p:spPr>
                <a:xfrm>
                  <a:off x="-43597" y="3685706"/>
                  <a:ext cx="35865" cy="29552"/>
                </a:xfrm>
                <a:custGeom>
                  <a:rect b="b" l="l" r="r" t="t"/>
                  <a:pathLst>
                    <a:path extrusionOk="0" h="557" w="676">
                      <a:moveTo>
                        <a:pt x="376" y="0"/>
                      </a:moveTo>
                      <a:cubicBezTo>
                        <a:pt x="284" y="0"/>
                        <a:pt x="192" y="41"/>
                        <a:pt x="141" y="123"/>
                      </a:cubicBezTo>
                      <a:lnTo>
                        <a:pt x="105" y="158"/>
                      </a:lnTo>
                      <a:cubicBezTo>
                        <a:pt x="0" y="338"/>
                        <a:pt x="136" y="557"/>
                        <a:pt x="330" y="557"/>
                      </a:cubicBezTo>
                      <a:cubicBezTo>
                        <a:pt x="366" y="557"/>
                        <a:pt x="405" y="549"/>
                        <a:pt x="444" y="532"/>
                      </a:cubicBezTo>
                      <a:lnTo>
                        <a:pt x="497" y="497"/>
                      </a:lnTo>
                      <a:cubicBezTo>
                        <a:pt x="640" y="408"/>
                        <a:pt x="675" y="212"/>
                        <a:pt x="569" y="69"/>
                      </a:cubicBezTo>
                      <a:cubicBezTo>
                        <a:pt x="515" y="23"/>
                        <a:pt x="445" y="0"/>
                        <a:pt x="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3807" name="Google Shape;3807;p10"/>
            <p:cNvGrpSpPr/>
            <p:nvPr/>
          </p:nvGrpSpPr>
          <p:grpSpPr>
            <a:xfrm>
              <a:off x="-1147599" y="4268346"/>
              <a:ext cx="1738605" cy="1518413"/>
              <a:chOff x="-1147599" y="4268346"/>
              <a:chExt cx="1738605" cy="1518413"/>
            </a:xfrm>
          </p:grpSpPr>
          <p:sp>
            <p:nvSpPr>
              <p:cNvPr id="3808" name="Google Shape;3808;p10"/>
              <p:cNvSpPr/>
              <p:nvPr/>
            </p:nvSpPr>
            <p:spPr>
              <a:xfrm>
                <a:off x="-920793" y="5447260"/>
                <a:ext cx="442373" cy="339499"/>
              </a:xfrm>
              <a:custGeom>
                <a:rect b="b" l="l" r="r" t="t"/>
                <a:pathLst>
                  <a:path extrusionOk="0" h="6399" w="8338">
                    <a:moveTo>
                      <a:pt x="8338" y="1"/>
                    </a:moveTo>
                    <a:lnTo>
                      <a:pt x="54" y="5808"/>
                    </a:lnTo>
                    <a:cubicBezTo>
                      <a:pt x="1" y="6093"/>
                      <a:pt x="179" y="6360"/>
                      <a:pt x="464" y="6396"/>
                    </a:cubicBezTo>
                    <a:cubicBezTo>
                      <a:pt x="470" y="6398"/>
                      <a:pt x="477" y="6399"/>
                      <a:pt x="485" y="6399"/>
                    </a:cubicBezTo>
                    <a:cubicBezTo>
                      <a:pt x="1140" y="6399"/>
                      <a:pt x="8337" y="1"/>
                      <a:pt x="833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809" name="Google Shape;3809;p10"/>
              <p:cNvGrpSpPr/>
              <p:nvPr/>
            </p:nvGrpSpPr>
            <p:grpSpPr>
              <a:xfrm>
                <a:off x="-1147599" y="4268346"/>
                <a:ext cx="924377" cy="1359534"/>
                <a:chOff x="-1147599" y="4268346"/>
                <a:chExt cx="924377" cy="1359534"/>
              </a:xfrm>
            </p:grpSpPr>
            <p:sp>
              <p:nvSpPr>
                <p:cNvPr id="3810" name="Google Shape;3810;p10"/>
                <p:cNvSpPr/>
                <p:nvPr/>
              </p:nvSpPr>
              <p:spPr>
                <a:xfrm>
                  <a:off x="-1147599" y="4272484"/>
                  <a:ext cx="924377" cy="1355396"/>
                </a:xfrm>
                <a:custGeom>
                  <a:rect b="b" l="l" r="r" t="t"/>
                  <a:pathLst>
                    <a:path extrusionOk="0" h="25547" w="17423">
                      <a:moveTo>
                        <a:pt x="16407" y="1"/>
                      </a:moveTo>
                      <a:cubicBezTo>
                        <a:pt x="16407" y="1"/>
                        <a:pt x="0" y="10832"/>
                        <a:pt x="7643" y="25546"/>
                      </a:cubicBezTo>
                      <a:cubicBezTo>
                        <a:pt x="7643" y="25546"/>
                        <a:pt x="13949" y="23836"/>
                        <a:pt x="15802" y="13967"/>
                      </a:cubicBezTo>
                      <a:cubicBezTo>
                        <a:pt x="17423" y="5345"/>
                        <a:pt x="16407" y="1"/>
                        <a:pt x="1640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1" name="Google Shape;3811;p10"/>
                <p:cNvSpPr/>
                <p:nvPr/>
              </p:nvSpPr>
              <p:spPr>
                <a:xfrm>
                  <a:off x="-714731" y="4268346"/>
                  <a:ext cx="440463" cy="1339692"/>
                </a:xfrm>
                <a:custGeom>
                  <a:rect b="b" l="l" r="r" t="t"/>
                  <a:pathLst>
                    <a:path extrusionOk="0" h="25251" w="8302">
                      <a:moveTo>
                        <a:pt x="8153" y="1"/>
                      </a:moveTo>
                      <a:cubicBezTo>
                        <a:pt x="8103" y="1"/>
                        <a:pt x="8048" y="24"/>
                        <a:pt x="8035" y="79"/>
                      </a:cubicBezTo>
                      <a:cubicBezTo>
                        <a:pt x="7981" y="239"/>
                        <a:pt x="2192" y="15025"/>
                        <a:pt x="18" y="25108"/>
                      </a:cubicBezTo>
                      <a:cubicBezTo>
                        <a:pt x="0" y="25179"/>
                        <a:pt x="54" y="25232"/>
                        <a:pt x="125" y="25250"/>
                      </a:cubicBezTo>
                      <a:lnTo>
                        <a:pt x="143" y="25250"/>
                      </a:lnTo>
                      <a:cubicBezTo>
                        <a:pt x="196" y="25250"/>
                        <a:pt x="250" y="25215"/>
                        <a:pt x="268" y="25161"/>
                      </a:cubicBezTo>
                      <a:cubicBezTo>
                        <a:pt x="2441" y="15096"/>
                        <a:pt x="8213" y="328"/>
                        <a:pt x="8266" y="185"/>
                      </a:cubicBezTo>
                      <a:cubicBezTo>
                        <a:pt x="8302" y="114"/>
                        <a:pt x="8266" y="43"/>
                        <a:pt x="8195" y="7"/>
                      </a:cubicBezTo>
                      <a:cubicBezTo>
                        <a:pt x="8182" y="3"/>
                        <a:pt x="8168" y="1"/>
                        <a:pt x="81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2" name="Google Shape;3812;p10"/>
                <p:cNvSpPr/>
                <p:nvPr/>
              </p:nvSpPr>
              <p:spPr>
                <a:xfrm>
                  <a:off x="-580557" y="4550540"/>
                  <a:ext cx="307242" cy="271111"/>
                </a:xfrm>
                <a:custGeom>
                  <a:rect b="b" l="l" r="r" t="t"/>
                  <a:pathLst>
                    <a:path extrusionOk="0" h="5110" w="5791">
                      <a:moveTo>
                        <a:pt x="164" y="1"/>
                      </a:moveTo>
                      <a:cubicBezTo>
                        <a:pt x="146" y="1"/>
                        <a:pt x="127" y="5"/>
                        <a:pt x="108" y="15"/>
                      </a:cubicBezTo>
                      <a:cubicBezTo>
                        <a:pt x="37" y="33"/>
                        <a:pt x="1" y="104"/>
                        <a:pt x="37" y="175"/>
                      </a:cubicBezTo>
                      <a:lnTo>
                        <a:pt x="1782" y="5021"/>
                      </a:lnTo>
                      <a:cubicBezTo>
                        <a:pt x="1800" y="5056"/>
                        <a:pt x="1818" y="5092"/>
                        <a:pt x="1854" y="5110"/>
                      </a:cubicBezTo>
                      <a:lnTo>
                        <a:pt x="1907" y="5110"/>
                      </a:lnTo>
                      <a:cubicBezTo>
                        <a:pt x="1925" y="5110"/>
                        <a:pt x="1943" y="5092"/>
                        <a:pt x="1978" y="5074"/>
                      </a:cubicBezTo>
                      <a:lnTo>
                        <a:pt x="5702" y="2687"/>
                      </a:lnTo>
                      <a:cubicBezTo>
                        <a:pt x="5773" y="2651"/>
                        <a:pt x="5791" y="2562"/>
                        <a:pt x="5755" y="2509"/>
                      </a:cubicBezTo>
                      <a:cubicBezTo>
                        <a:pt x="5732" y="2474"/>
                        <a:pt x="5687" y="2455"/>
                        <a:pt x="5643" y="2455"/>
                      </a:cubicBezTo>
                      <a:cubicBezTo>
                        <a:pt x="5619" y="2455"/>
                        <a:pt x="5596" y="2461"/>
                        <a:pt x="5577" y="2473"/>
                      </a:cubicBezTo>
                      <a:lnTo>
                        <a:pt x="1978" y="4789"/>
                      </a:lnTo>
                      <a:lnTo>
                        <a:pt x="268" y="86"/>
                      </a:lnTo>
                      <a:cubicBezTo>
                        <a:pt x="255" y="34"/>
                        <a:pt x="213" y="1"/>
                        <a:pt x="1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3" name="Google Shape;3813;p10"/>
                <p:cNvSpPr/>
                <p:nvPr/>
              </p:nvSpPr>
              <p:spPr>
                <a:xfrm>
                  <a:off x="-477526" y="4439551"/>
                  <a:ext cx="220974" cy="189300"/>
                </a:xfrm>
                <a:custGeom>
                  <a:rect b="b" l="l" r="r" t="t"/>
                  <a:pathLst>
                    <a:path extrusionOk="0" h="3568" w="4165">
                      <a:moveTo>
                        <a:pt x="144" y="0"/>
                      </a:moveTo>
                      <a:cubicBezTo>
                        <a:pt x="132" y="0"/>
                        <a:pt x="120" y="2"/>
                        <a:pt x="108" y="5"/>
                      </a:cubicBezTo>
                      <a:cubicBezTo>
                        <a:pt x="36" y="40"/>
                        <a:pt x="1" y="112"/>
                        <a:pt x="36" y="183"/>
                      </a:cubicBezTo>
                      <a:lnTo>
                        <a:pt x="1212" y="3478"/>
                      </a:lnTo>
                      <a:cubicBezTo>
                        <a:pt x="1230" y="3514"/>
                        <a:pt x="1266" y="3550"/>
                        <a:pt x="1301" y="3568"/>
                      </a:cubicBezTo>
                      <a:lnTo>
                        <a:pt x="1337" y="3568"/>
                      </a:lnTo>
                      <a:cubicBezTo>
                        <a:pt x="1355" y="3568"/>
                        <a:pt x="1390" y="3568"/>
                        <a:pt x="1408" y="3550"/>
                      </a:cubicBezTo>
                      <a:lnTo>
                        <a:pt x="4045" y="1875"/>
                      </a:lnTo>
                      <a:cubicBezTo>
                        <a:pt x="4165" y="1800"/>
                        <a:pt x="4095" y="1624"/>
                        <a:pt x="3974" y="1624"/>
                      </a:cubicBezTo>
                      <a:cubicBezTo>
                        <a:pt x="3951" y="1624"/>
                        <a:pt x="3927" y="1630"/>
                        <a:pt x="3902" y="1644"/>
                      </a:cubicBezTo>
                      <a:lnTo>
                        <a:pt x="1408" y="3247"/>
                      </a:lnTo>
                      <a:lnTo>
                        <a:pt x="268" y="94"/>
                      </a:lnTo>
                      <a:cubicBezTo>
                        <a:pt x="253" y="35"/>
                        <a:pt x="202" y="0"/>
                        <a:pt x="14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4" name="Google Shape;3814;p10"/>
                <p:cNvSpPr/>
                <p:nvPr/>
              </p:nvSpPr>
              <p:spPr>
                <a:xfrm>
                  <a:off x="-697276" y="4704663"/>
                  <a:ext cx="410168" cy="332496"/>
                </a:xfrm>
                <a:custGeom>
                  <a:rect b="b" l="l" r="r" t="t"/>
                  <a:pathLst>
                    <a:path extrusionOk="0" h="6267" w="7731">
                      <a:moveTo>
                        <a:pt x="155" y="0"/>
                      </a:moveTo>
                      <a:cubicBezTo>
                        <a:pt x="76" y="0"/>
                        <a:pt x="1" y="73"/>
                        <a:pt x="45" y="174"/>
                      </a:cubicBezTo>
                      <a:lnTo>
                        <a:pt x="2504" y="6195"/>
                      </a:lnTo>
                      <a:cubicBezTo>
                        <a:pt x="2522" y="6231"/>
                        <a:pt x="2557" y="6249"/>
                        <a:pt x="2593" y="6266"/>
                      </a:cubicBezTo>
                      <a:lnTo>
                        <a:pt x="2629" y="6266"/>
                      </a:lnTo>
                      <a:cubicBezTo>
                        <a:pt x="2646" y="6266"/>
                        <a:pt x="2664" y="6249"/>
                        <a:pt x="2682" y="6249"/>
                      </a:cubicBezTo>
                      <a:lnTo>
                        <a:pt x="7617" y="3559"/>
                      </a:lnTo>
                      <a:cubicBezTo>
                        <a:pt x="7730" y="3477"/>
                        <a:pt x="7652" y="3322"/>
                        <a:pt x="7529" y="3322"/>
                      </a:cubicBezTo>
                      <a:cubicBezTo>
                        <a:pt x="7517" y="3322"/>
                        <a:pt x="7505" y="3324"/>
                        <a:pt x="7492" y="3327"/>
                      </a:cubicBezTo>
                      <a:lnTo>
                        <a:pt x="2700" y="5963"/>
                      </a:lnTo>
                      <a:lnTo>
                        <a:pt x="277" y="85"/>
                      </a:lnTo>
                      <a:cubicBezTo>
                        <a:pt x="251" y="25"/>
                        <a:pt x="202" y="0"/>
                        <a:pt x="15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5" name="Google Shape;3815;p10"/>
                <p:cNvSpPr/>
                <p:nvPr/>
              </p:nvSpPr>
              <p:spPr>
                <a:xfrm>
                  <a:off x="-782481" y="4882287"/>
                  <a:ext cx="458130" cy="387355"/>
                </a:xfrm>
                <a:custGeom>
                  <a:rect b="b" l="l" r="r" t="t"/>
                  <a:pathLst>
                    <a:path extrusionOk="0" h="7301" w="8635">
                      <a:moveTo>
                        <a:pt x="188" y="1"/>
                      </a:moveTo>
                      <a:cubicBezTo>
                        <a:pt x="104" y="1"/>
                        <a:pt x="1" y="80"/>
                        <a:pt x="48" y="175"/>
                      </a:cubicBezTo>
                      <a:lnTo>
                        <a:pt x="3023" y="7229"/>
                      </a:lnTo>
                      <a:cubicBezTo>
                        <a:pt x="3023" y="7265"/>
                        <a:pt x="3059" y="7283"/>
                        <a:pt x="3094" y="7301"/>
                      </a:cubicBezTo>
                      <a:lnTo>
                        <a:pt x="3130" y="7301"/>
                      </a:lnTo>
                      <a:cubicBezTo>
                        <a:pt x="3166" y="7301"/>
                        <a:pt x="3183" y="7283"/>
                        <a:pt x="3201" y="7265"/>
                      </a:cubicBezTo>
                      <a:lnTo>
                        <a:pt x="8546" y="3916"/>
                      </a:lnTo>
                      <a:cubicBezTo>
                        <a:pt x="8617" y="3880"/>
                        <a:pt x="8635" y="3791"/>
                        <a:pt x="8599" y="3738"/>
                      </a:cubicBezTo>
                      <a:cubicBezTo>
                        <a:pt x="8576" y="3703"/>
                        <a:pt x="8530" y="3676"/>
                        <a:pt x="8486" y="3676"/>
                      </a:cubicBezTo>
                      <a:cubicBezTo>
                        <a:pt x="8462" y="3676"/>
                        <a:pt x="8440" y="3684"/>
                        <a:pt x="8421" y="3702"/>
                      </a:cubicBezTo>
                      <a:lnTo>
                        <a:pt x="3201" y="6962"/>
                      </a:lnTo>
                      <a:lnTo>
                        <a:pt x="280" y="68"/>
                      </a:lnTo>
                      <a:cubicBezTo>
                        <a:pt x="268" y="21"/>
                        <a:pt x="230" y="1"/>
                        <a:pt x="1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6" name="Google Shape;3816;p10"/>
                <p:cNvSpPr/>
                <p:nvPr/>
              </p:nvSpPr>
              <p:spPr>
                <a:xfrm>
                  <a:off x="-844236" y="5123683"/>
                  <a:ext cx="441471" cy="359554"/>
                </a:xfrm>
                <a:custGeom>
                  <a:rect b="b" l="l" r="r" t="t"/>
                  <a:pathLst>
                    <a:path extrusionOk="0" h="6777" w="8321">
                      <a:moveTo>
                        <a:pt x="140" y="1"/>
                      </a:moveTo>
                      <a:cubicBezTo>
                        <a:pt x="124" y="1"/>
                        <a:pt x="107" y="3"/>
                        <a:pt x="90" y="7"/>
                      </a:cubicBezTo>
                      <a:cubicBezTo>
                        <a:pt x="36" y="43"/>
                        <a:pt x="1" y="114"/>
                        <a:pt x="36" y="185"/>
                      </a:cubicBezTo>
                      <a:lnTo>
                        <a:pt x="2922" y="6705"/>
                      </a:lnTo>
                      <a:cubicBezTo>
                        <a:pt x="2940" y="6741"/>
                        <a:pt x="2958" y="6759"/>
                        <a:pt x="2994" y="6777"/>
                      </a:cubicBezTo>
                      <a:lnTo>
                        <a:pt x="3047" y="6777"/>
                      </a:lnTo>
                      <a:cubicBezTo>
                        <a:pt x="3065" y="6777"/>
                        <a:pt x="3083" y="6777"/>
                        <a:pt x="3100" y="6759"/>
                      </a:cubicBezTo>
                      <a:lnTo>
                        <a:pt x="8249" y="3695"/>
                      </a:lnTo>
                      <a:cubicBezTo>
                        <a:pt x="8302" y="3659"/>
                        <a:pt x="8320" y="3570"/>
                        <a:pt x="8284" y="3517"/>
                      </a:cubicBezTo>
                      <a:cubicBezTo>
                        <a:pt x="8261" y="3482"/>
                        <a:pt x="8224" y="3463"/>
                        <a:pt x="8180" y="3463"/>
                      </a:cubicBezTo>
                      <a:cubicBezTo>
                        <a:pt x="8157" y="3463"/>
                        <a:pt x="8132" y="3468"/>
                        <a:pt x="8106" y="3481"/>
                      </a:cubicBezTo>
                      <a:lnTo>
                        <a:pt x="3100" y="6474"/>
                      </a:lnTo>
                      <a:lnTo>
                        <a:pt x="268" y="78"/>
                      </a:lnTo>
                      <a:cubicBezTo>
                        <a:pt x="241" y="24"/>
                        <a:pt x="193" y="1"/>
                        <a:pt x="1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17" name="Google Shape;3817;p10"/>
              <p:cNvGrpSpPr/>
              <p:nvPr/>
            </p:nvGrpSpPr>
            <p:grpSpPr>
              <a:xfrm>
                <a:off x="-732716" y="5242578"/>
                <a:ext cx="1323722" cy="506092"/>
                <a:chOff x="-732716" y="5242578"/>
                <a:chExt cx="1323722" cy="506092"/>
              </a:xfrm>
            </p:grpSpPr>
            <p:sp>
              <p:nvSpPr>
                <p:cNvPr id="3818" name="Google Shape;3818;p10"/>
                <p:cNvSpPr/>
                <p:nvPr/>
              </p:nvSpPr>
              <p:spPr>
                <a:xfrm>
                  <a:off x="-732716" y="5242578"/>
                  <a:ext cx="1317621" cy="506092"/>
                </a:xfrm>
                <a:custGeom>
                  <a:rect b="b" l="l" r="r" t="t"/>
                  <a:pathLst>
                    <a:path extrusionOk="0" h="9539" w="24835">
                      <a:moveTo>
                        <a:pt x="16221" y="0"/>
                      </a:moveTo>
                      <a:cubicBezTo>
                        <a:pt x="14837" y="0"/>
                        <a:pt x="13303" y="59"/>
                        <a:pt x="11634" y="207"/>
                      </a:cubicBezTo>
                      <a:cubicBezTo>
                        <a:pt x="2174" y="1062"/>
                        <a:pt x="1" y="6852"/>
                        <a:pt x="1" y="6852"/>
                      </a:cubicBezTo>
                      <a:cubicBezTo>
                        <a:pt x="2997" y="8790"/>
                        <a:pt x="5916" y="9538"/>
                        <a:pt x="8638" y="9538"/>
                      </a:cubicBezTo>
                      <a:cubicBezTo>
                        <a:pt x="17873" y="9538"/>
                        <a:pt x="24834" y="919"/>
                        <a:pt x="24834" y="919"/>
                      </a:cubicBezTo>
                      <a:cubicBezTo>
                        <a:pt x="24834" y="919"/>
                        <a:pt x="21691" y="0"/>
                        <a:pt x="1622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9" name="Google Shape;3819;p10"/>
                <p:cNvSpPr/>
                <p:nvPr/>
              </p:nvSpPr>
              <p:spPr>
                <a:xfrm>
                  <a:off x="-711919" y="5289212"/>
                  <a:ext cx="1302925" cy="292333"/>
                </a:xfrm>
                <a:custGeom>
                  <a:rect b="b" l="l" r="r" t="t"/>
                  <a:pathLst>
                    <a:path extrusionOk="0" h="5510" w="24558">
                      <a:moveTo>
                        <a:pt x="24402" y="1"/>
                      </a:moveTo>
                      <a:cubicBezTo>
                        <a:pt x="24392" y="1"/>
                        <a:pt x="24382" y="2"/>
                        <a:pt x="24371" y="5"/>
                      </a:cubicBezTo>
                      <a:cubicBezTo>
                        <a:pt x="24228" y="40"/>
                        <a:pt x="9799" y="4138"/>
                        <a:pt x="125" y="5278"/>
                      </a:cubicBezTo>
                      <a:cubicBezTo>
                        <a:pt x="54" y="5278"/>
                        <a:pt x="1" y="5349"/>
                        <a:pt x="19" y="5402"/>
                      </a:cubicBezTo>
                      <a:cubicBezTo>
                        <a:pt x="19" y="5474"/>
                        <a:pt x="72" y="5509"/>
                        <a:pt x="143" y="5509"/>
                      </a:cubicBezTo>
                      <a:cubicBezTo>
                        <a:pt x="9834" y="4387"/>
                        <a:pt x="24300" y="272"/>
                        <a:pt x="24442" y="236"/>
                      </a:cubicBezTo>
                      <a:cubicBezTo>
                        <a:pt x="24557" y="187"/>
                        <a:pt x="24520" y="1"/>
                        <a:pt x="244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0" name="Google Shape;3820;p10"/>
                <p:cNvSpPr/>
                <p:nvPr/>
              </p:nvSpPr>
              <p:spPr>
                <a:xfrm>
                  <a:off x="49884" y="5250854"/>
                  <a:ext cx="247661" cy="299495"/>
                </a:xfrm>
                <a:custGeom>
                  <a:rect b="b" l="l" r="r" t="t"/>
                  <a:pathLst>
                    <a:path extrusionOk="0" h="5645" w="4668">
                      <a:moveTo>
                        <a:pt x="2724" y="1"/>
                      </a:moveTo>
                      <a:cubicBezTo>
                        <a:pt x="2690" y="1"/>
                        <a:pt x="2657" y="20"/>
                        <a:pt x="2637" y="51"/>
                      </a:cubicBezTo>
                      <a:lnTo>
                        <a:pt x="36" y="3346"/>
                      </a:lnTo>
                      <a:cubicBezTo>
                        <a:pt x="18" y="3382"/>
                        <a:pt x="0" y="3418"/>
                        <a:pt x="18" y="3453"/>
                      </a:cubicBezTo>
                      <a:cubicBezTo>
                        <a:pt x="18" y="3489"/>
                        <a:pt x="36" y="3525"/>
                        <a:pt x="71" y="3542"/>
                      </a:cubicBezTo>
                      <a:lnTo>
                        <a:pt x="4489" y="5627"/>
                      </a:lnTo>
                      <a:cubicBezTo>
                        <a:pt x="4507" y="5627"/>
                        <a:pt x="4525" y="5645"/>
                        <a:pt x="4543" y="5645"/>
                      </a:cubicBezTo>
                      <a:cubicBezTo>
                        <a:pt x="4578" y="5645"/>
                        <a:pt x="4632" y="5609"/>
                        <a:pt x="4650" y="5573"/>
                      </a:cubicBezTo>
                      <a:cubicBezTo>
                        <a:pt x="4667" y="5502"/>
                        <a:pt x="4650" y="5431"/>
                        <a:pt x="4596" y="5413"/>
                      </a:cubicBezTo>
                      <a:lnTo>
                        <a:pt x="321" y="3382"/>
                      </a:lnTo>
                      <a:lnTo>
                        <a:pt x="2815" y="193"/>
                      </a:lnTo>
                      <a:cubicBezTo>
                        <a:pt x="2868" y="140"/>
                        <a:pt x="2850" y="69"/>
                        <a:pt x="2797" y="33"/>
                      </a:cubicBezTo>
                      <a:cubicBezTo>
                        <a:pt x="2775" y="11"/>
                        <a:pt x="2749" y="1"/>
                        <a:pt x="27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1" name="Google Shape;3821;p10"/>
                <p:cNvSpPr/>
                <p:nvPr/>
              </p:nvSpPr>
              <p:spPr>
                <a:xfrm>
                  <a:off x="237961" y="5251225"/>
                  <a:ext cx="173914" cy="212167"/>
                </a:xfrm>
                <a:custGeom>
                  <a:rect b="b" l="l" r="r" t="t"/>
                  <a:pathLst>
                    <a:path extrusionOk="0" h="3999" w="3278">
                      <a:moveTo>
                        <a:pt x="1934" y="1"/>
                      </a:moveTo>
                      <a:cubicBezTo>
                        <a:pt x="1907" y="1"/>
                        <a:pt x="1884" y="13"/>
                        <a:pt x="1871" y="44"/>
                      </a:cubicBezTo>
                      <a:lnTo>
                        <a:pt x="36" y="2377"/>
                      </a:lnTo>
                      <a:cubicBezTo>
                        <a:pt x="0" y="2431"/>
                        <a:pt x="18" y="2520"/>
                        <a:pt x="89" y="2556"/>
                      </a:cubicBezTo>
                      <a:lnTo>
                        <a:pt x="3082" y="3981"/>
                      </a:lnTo>
                      <a:cubicBezTo>
                        <a:pt x="3100" y="3981"/>
                        <a:pt x="3118" y="3981"/>
                        <a:pt x="3135" y="3999"/>
                      </a:cubicBezTo>
                      <a:lnTo>
                        <a:pt x="3135" y="3981"/>
                      </a:lnTo>
                      <a:cubicBezTo>
                        <a:pt x="3260" y="3963"/>
                        <a:pt x="3278" y="3820"/>
                        <a:pt x="3189" y="3767"/>
                      </a:cubicBezTo>
                      <a:lnTo>
                        <a:pt x="321" y="2395"/>
                      </a:lnTo>
                      <a:lnTo>
                        <a:pt x="2049" y="186"/>
                      </a:lnTo>
                      <a:cubicBezTo>
                        <a:pt x="2130" y="119"/>
                        <a:pt x="2017" y="1"/>
                        <a:pt x="19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2" name="Google Shape;3822;p10"/>
                <p:cNvSpPr/>
                <p:nvPr/>
              </p:nvSpPr>
              <p:spPr>
                <a:xfrm>
                  <a:off x="-159945" y="5246557"/>
                  <a:ext cx="302467" cy="398284"/>
                </a:xfrm>
                <a:custGeom>
                  <a:rect b="b" l="l" r="r" t="t"/>
                  <a:pathLst>
                    <a:path extrusionOk="0" h="7507" w="5701">
                      <a:moveTo>
                        <a:pt x="3093" y="0"/>
                      </a:moveTo>
                      <a:cubicBezTo>
                        <a:pt x="3061" y="0"/>
                        <a:pt x="3031" y="13"/>
                        <a:pt x="3011" y="43"/>
                      </a:cubicBezTo>
                      <a:lnTo>
                        <a:pt x="18" y="4461"/>
                      </a:lnTo>
                      <a:cubicBezTo>
                        <a:pt x="0" y="4479"/>
                        <a:pt x="0" y="4514"/>
                        <a:pt x="0" y="4550"/>
                      </a:cubicBezTo>
                      <a:cubicBezTo>
                        <a:pt x="18" y="4585"/>
                        <a:pt x="36" y="4621"/>
                        <a:pt x="72" y="4639"/>
                      </a:cubicBezTo>
                      <a:lnTo>
                        <a:pt x="5505" y="7507"/>
                      </a:lnTo>
                      <a:lnTo>
                        <a:pt x="5558" y="7507"/>
                      </a:lnTo>
                      <a:cubicBezTo>
                        <a:pt x="5612" y="7507"/>
                        <a:pt x="5647" y="7489"/>
                        <a:pt x="5665" y="7436"/>
                      </a:cubicBezTo>
                      <a:cubicBezTo>
                        <a:pt x="5701" y="7382"/>
                        <a:pt x="5683" y="7311"/>
                        <a:pt x="5612" y="7275"/>
                      </a:cubicBezTo>
                      <a:lnTo>
                        <a:pt x="303" y="4479"/>
                      </a:lnTo>
                      <a:lnTo>
                        <a:pt x="3207" y="185"/>
                      </a:lnTo>
                      <a:cubicBezTo>
                        <a:pt x="3243" y="132"/>
                        <a:pt x="3225" y="61"/>
                        <a:pt x="3171" y="25"/>
                      </a:cubicBezTo>
                      <a:cubicBezTo>
                        <a:pt x="3147" y="9"/>
                        <a:pt x="3120" y="0"/>
                        <a:pt x="309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3" name="Google Shape;3823;p10"/>
                <p:cNvSpPr/>
                <p:nvPr/>
              </p:nvSpPr>
              <p:spPr>
                <a:xfrm>
                  <a:off x="-384894" y="5262738"/>
                  <a:ext cx="353559" cy="446405"/>
                </a:xfrm>
                <a:custGeom>
                  <a:rect b="b" l="l" r="r" t="t"/>
                  <a:pathLst>
                    <a:path extrusionOk="0" h="8414" w="6664">
                      <a:moveTo>
                        <a:pt x="3771" y="0"/>
                      </a:moveTo>
                      <a:cubicBezTo>
                        <a:pt x="3741" y="0"/>
                        <a:pt x="3711" y="13"/>
                        <a:pt x="3688" y="41"/>
                      </a:cubicBezTo>
                      <a:lnTo>
                        <a:pt x="36" y="4779"/>
                      </a:lnTo>
                      <a:cubicBezTo>
                        <a:pt x="18" y="4815"/>
                        <a:pt x="1" y="4850"/>
                        <a:pt x="18" y="4886"/>
                      </a:cubicBezTo>
                      <a:cubicBezTo>
                        <a:pt x="18" y="4922"/>
                        <a:pt x="36" y="4957"/>
                        <a:pt x="72" y="4975"/>
                      </a:cubicBezTo>
                      <a:lnTo>
                        <a:pt x="6449" y="8395"/>
                      </a:lnTo>
                      <a:cubicBezTo>
                        <a:pt x="6467" y="8413"/>
                        <a:pt x="6485" y="8413"/>
                        <a:pt x="6503" y="8413"/>
                      </a:cubicBezTo>
                      <a:cubicBezTo>
                        <a:pt x="6627" y="8395"/>
                        <a:pt x="6663" y="8253"/>
                        <a:pt x="6556" y="8182"/>
                      </a:cubicBezTo>
                      <a:lnTo>
                        <a:pt x="321" y="4815"/>
                      </a:lnTo>
                      <a:lnTo>
                        <a:pt x="3884" y="201"/>
                      </a:lnTo>
                      <a:cubicBezTo>
                        <a:pt x="3937" y="96"/>
                        <a:pt x="3854" y="0"/>
                        <a:pt x="377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4" name="Google Shape;3824;p10"/>
                <p:cNvSpPr/>
                <p:nvPr/>
              </p:nvSpPr>
              <p:spPr>
                <a:xfrm>
                  <a:off x="-591858" y="5315209"/>
                  <a:ext cx="327031" cy="431709"/>
                </a:xfrm>
                <a:custGeom>
                  <a:rect b="b" l="l" r="r" t="t"/>
                  <a:pathLst>
                    <a:path extrusionOk="0" h="8137" w="6164">
                      <a:moveTo>
                        <a:pt x="3484" y="1"/>
                      </a:moveTo>
                      <a:cubicBezTo>
                        <a:pt x="3450" y="1"/>
                        <a:pt x="3414" y="15"/>
                        <a:pt x="3385" y="49"/>
                      </a:cubicBezTo>
                      <a:lnTo>
                        <a:pt x="36" y="4610"/>
                      </a:lnTo>
                      <a:cubicBezTo>
                        <a:pt x="0" y="4645"/>
                        <a:pt x="0" y="4681"/>
                        <a:pt x="0" y="4717"/>
                      </a:cubicBezTo>
                      <a:cubicBezTo>
                        <a:pt x="18" y="4752"/>
                        <a:pt x="36" y="4770"/>
                        <a:pt x="71" y="4788"/>
                      </a:cubicBezTo>
                      <a:lnTo>
                        <a:pt x="5950" y="8119"/>
                      </a:lnTo>
                      <a:cubicBezTo>
                        <a:pt x="5968" y="8119"/>
                        <a:pt x="5986" y="8137"/>
                        <a:pt x="6004" y="8137"/>
                      </a:cubicBezTo>
                      <a:lnTo>
                        <a:pt x="6004" y="8119"/>
                      </a:lnTo>
                      <a:cubicBezTo>
                        <a:pt x="6128" y="8119"/>
                        <a:pt x="6164" y="7959"/>
                        <a:pt x="6075" y="7905"/>
                      </a:cubicBezTo>
                      <a:lnTo>
                        <a:pt x="303" y="4645"/>
                      </a:lnTo>
                      <a:lnTo>
                        <a:pt x="3581" y="192"/>
                      </a:lnTo>
                      <a:cubicBezTo>
                        <a:pt x="3659" y="101"/>
                        <a:pt x="3576" y="1"/>
                        <a:pt x="348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3825" name="Shape 3825"/>
        <p:cNvGrpSpPr/>
        <p:nvPr/>
      </p:nvGrpSpPr>
      <p:grpSpPr>
        <a:xfrm>
          <a:off x="0" y="0"/>
          <a:ext cx="0" cy="0"/>
          <a:chOff x="0" y="0"/>
          <a:chExt cx="0" cy="0"/>
        </a:xfrm>
      </p:grpSpPr>
      <p:sp>
        <p:nvSpPr>
          <p:cNvPr id="3826" name="Google Shape;3826;p11"/>
          <p:cNvSpPr/>
          <p:nvPr/>
        </p:nvSpPr>
        <p:spPr>
          <a:xfrm rot="-5400000">
            <a:off x="5873517" y="1901337"/>
            <a:ext cx="5242926" cy="1354875"/>
          </a:xfrm>
          <a:custGeom>
            <a:rect b="b" l="l" r="r" t="t"/>
            <a:pathLst>
              <a:path extrusionOk="0" h="54195" w="216114">
                <a:moveTo>
                  <a:pt x="216113" y="0"/>
                </a:moveTo>
                <a:cubicBezTo>
                  <a:pt x="179533" y="1108"/>
                  <a:pt x="148536" y="15509"/>
                  <a:pt x="112156" y="17836"/>
                </a:cubicBezTo>
                <a:cubicBezTo>
                  <a:pt x="98818" y="18700"/>
                  <a:pt x="85103" y="17880"/>
                  <a:pt x="72008" y="19475"/>
                </a:cubicBezTo>
                <a:cubicBezTo>
                  <a:pt x="60975" y="20827"/>
                  <a:pt x="50960" y="23796"/>
                  <a:pt x="41100" y="26743"/>
                </a:cubicBezTo>
                <a:cubicBezTo>
                  <a:pt x="26765" y="31019"/>
                  <a:pt x="12231" y="35361"/>
                  <a:pt x="665" y="41565"/>
                </a:cubicBezTo>
                <a:lnTo>
                  <a:pt x="0" y="54194"/>
                </a:lnTo>
                <a:lnTo>
                  <a:pt x="216113" y="54194"/>
                </a:lnTo>
                <a:lnTo>
                  <a:pt x="216113"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7" name="Google Shape;3827;p11"/>
          <p:cNvSpPr/>
          <p:nvPr/>
        </p:nvSpPr>
        <p:spPr>
          <a:xfrm rot="-5400000">
            <a:off x="6045791" y="2073587"/>
            <a:ext cx="5242901" cy="1010350"/>
          </a:xfrm>
          <a:custGeom>
            <a:rect b="b" l="l" r="r" t="t"/>
            <a:pathLst>
              <a:path extrusionOk="0" h="40414" w="216113">
                <a:moveTo>
                  <a:pt x="0" y="1"/>
                </a:moveTo>
                <a:lnTo>
                  <a:pt x="0" y="40414"/>
                </a:lnTo>
                <a:lnTo>
                  <a:pt x="216113" y="40414"/>
                </a:lnTo>
                <a:lnTo>
                  <a:pt x="215448" y="30997"/>
                </a:lnTo>
                <a:cubicBezTo>
                  <a:pt x="203882" y="26389"/>
                  <a:pt x="189348" y="23132"/>
                  <a:pt x="175013" y="19941"/>
                </a:cubicBezTo>
                <a:cubicBezTo>
                  <a:pt x="165175" y="17748"/>
                  <a:pt x="155139" y="15532"/>
                  <a:pt x="144105" y="14535"/>
                </a:cubicBezTo>
                <a:cubicBezTo>
                  <a:pt x="131010" y="13339"/>
                  <a:pt x="117296" y="13959"/>
                  <a:pt x="103957" y="13317"/>
                </a:cubicBezTo>
                <a:cubicBezTo>
                  <a:pt x="67577" y="11588"/>
                  <a:pt x="36558" y="843"/>
                  <a:pt x="0" y="1"/>
                </a:cubicBez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8" name="Google Shape;3828;p11"/>
          <p:cNvSpPr/>
          <p:nvPr/>
        </p:nvSpPr>
        <p:spPr>
          <a:xfrm rot="-5400000">
            <a:off x="-2202308" y="2131282"/>
            <a:ext cx="5242932" cy="895150"/>
          </a:xfrm>
          <a:custGeom>
            <a:rect b="b" l="l" r="r" t="t"/>
            <a:pathLst>
              <a:path extrusionOk="0" h="35806" w="216092">
                <a:moveTo>
                  <a:pt x="1" y="0"/>
                </a:moveTo>
                <a:lnTo>
                  <a:pt x="1" y="35805"/>
                </a:lnTo>
                <a:cubicBezTo>
                  <a:pt x="36559" y="35074"/>
                  <a:pt x="67578" y="25547"/>
                  <a:pt x="103936" y="24018"/>
                </a:cubicBezTo>
                <a:cubicBezTo>
                  <a:pt x="117274" y="23464"/>
                  <a:pt x="130989" y="23996"/>
                  <a:pt x="144083" y="22932"/>
                </a:cubicBezTo>
                <a:cubicBezTo>
                  <a:pt x="155117" y="22046"/>
                  <a:pt x="165132" y="20074"/>
                  <a:pt x="174991" y="18146"/>
                </a:cubicBezTo>
                <a:cubicBezTo>
                  <a:pt x="189327" y="15310"/>
                  <a:pt x="203861" y="12430"/>
                  <a:pt x="215427" y="8353"/>
                </a:cubicBezTo>
                <a:lnTo>
                  <a:pt x="216091" y="0"/>
                </a:ln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29" name="Google Shape;3829;p11"/>
          <p:cNvSpPr/>
          <p:nvPr/>
        </p:nvSpPr>
        <p:spPr>
          <a:xfrm rot="-5400000">
            <a:off x="-2318630" y="2247525"/>
            <a:ext cx="5242901" cy="662475"/>
          </a:xfrm>
          <a:custGeom>
            <a:rect b="b" l="l" r="r" t="t"/>
            <a:pathLst>
              <a:path extrusionOk="0" h="26499" w="216113">
                <a:moveTo>
                  <a:pt x="0" y="0"/>
                </a:moveTo>
                <a:lnTo>
                  <a:pt x="665" y="6182"/>
                </a:lnTo>
                <a:cubicBezTo>
                  <a:pt x="12230" y="9195"/>
                  <a:pt x="26765" y="11344"/>
                  <a:pt x="41100" y="13427"/>
                </a:cubicBezTo>
                <a:cubicBezTo>
                  <a:pt x="50960" y="14867"/>
                  <a:pt x="60974" y="16329"/>
                  <a:pt x="72008" y="16972"/>
                </a:cubicBezTo>
                <a:cubicBezTo>
                  <a:pt x="85102" y="17747"/>
                  <a:pt x="98817" y="17348"/>
                  <a:pt x="112177" y="17769"/>
                </a:cubicBezTo>
                <a:cubicBezTo>
                  <a:pt x="148536" y="18921"/>
                  <a:pt x="179555" y="25945"/>
                  <a:pt x="216113" y="26499"/>
                </a:cubicBezTo>
                <a:lnTo>
                  <a:pt x="216113" y="0"/>
                </a:ln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0" name="Google Shape;3830;p11"/>
          <p:cNvSpPr txBox="1"/>
          <p:nvPr>
            <p:ph hasCustomPrompt="1" type="title"/>
          </p:nvPr>
        </p:nvSpPr>
        <p:spPr>
          <a:xfrm>
            <a:off x="1284000" y="1558475"/>
            <a:ext cx="6576000" cy="1511100"/>
          </a:xfrm>
          <a:prstGeom prst="rect">
            <a:avLst/>
          </a:prstGeom>
        </p:spPr>
        <p:txBody>
          <a:bodyPr anchorCtr="0" anchor="b" bIns="91425" lIns="91425" spcFirstLastPara="1" rIns="91425" wrap="square" tIns="91425">
            <a:noAutofit/>
          </a:bodyPr>
          <a:lstStyle>
            <a:lvl1pPr lvl="0" algn="ctr">
              <a:spcBef>
                <a:spcPts val="0"/>
              </a:spcBef>
              <a:spcAft>
                <a:spcPts val="0"/>
              </a:spcAft>
              <a:buSzPts val="9600"/>
              <a:buNone/>
              <a:defRPr b="1" sz="9600">
                <a:solidFill>
                  <a:schemeClr val="dk2"/>
                </a:solidFill>
              </a:defRPr>
            </a:lvl1pPr>
            <a:lvl2pPr lvl="1" algn="ctr">
              <a:spcBef>
                <a:spcPts val="0"/>
              </a:spcBef>
              <a:spcAft>
                <a:spcPts val="0"/>
              </a:spcAft>
              <a:buSzPts val="9600"/>
              <a:buNone/>
              <a:defRPr sz="9600"/>
            </a:lvl2pPr>
            <a:lvl3pPr lvl="2" algn="ctr">
              <a:spcBef>
                <a:spcPts val="0"/>
              </a:spcBef>
              <a:spcAft>
                <a:spcPts val="0"/>
              </a:spcAft>
              <a:buSzPts val="9600"/>
              <a:buNone/>
              <a:defRPr sz="9600"/>
            </a:lvl3pPr>
            <a:lvl4pPr lvl="3" algn="ctr">
              <a:spcBef>
                <a:spcPts val="0"/>
              </a:spcBef>
              <a:spcAft>
                <a:spcPts val="0"/>
              </a:spcAft>
              <a:buSzPts val="9600"/>
              <a:buNone/>
              <a:defRPr sz="9600"/>
            </a:lvl4pPr>
            <a:lvl5pPr lvl="4" algn="ctr">
              <a:spcBef>
                <a:spcPts val="0"/>
              </a:spcBef>
              <a:spcAft>
                <a:spcPts val="0"/>
              </a:spcAft>
              <a:buSzPts val="9600"/>
              <a:buNone/>
              <a:defRPr sz="9600"/>
            </a:lvl5pPr>
            <a:lvl6pPr lvl="5" algn="ctr">
              <a:spcBef>
                <a:spcPts val="0"/>
              </a:spcBef>
              <a:spcAft>
                <a:spcPts val="0"/>
              </a:spcAft>
              <a:buSzPts val="9600"/>
              <a:buNone/>
              <a:defRPr sz="9600"/>
            </a:lvl6pPr>
            <a:lvl7pPr lvl="6" algn="ctr">
              <a:spcBef>
                <a:spcPts val="0"/>
              </a:spcBef>
              <a:spcAft>
                <a:spcPts val="0"/>
              </a:spcAft>
              <a:buSzPts val="9600"/>
              <a:buNone/>
              <a:defRPr sz="9600"/>
            </a:lvl7pPr>
            <a:lvl8pPr lvl="7" algn="ctr">
              <a:spcBef>
                <a:spcPts val="0"/>
              </a:spcBef>
              <a:spcAft>
                <a:spcPts val="0"/>
              </a:spcAft>
              <a:buSzPts val="9600"/>
              <a:buNone/>
              <a:defRPr sz="9600"/>
            </a:lvl8pPr>
            <a:lvl9pPr lvl="8" algn="ctr">
              <a:spcBef>
                <a:spcPts val="0"/>
              </a:spcBef>
              <a:spcAft>
                <a:spcPts val="0"/>
              </a:spcAft>
              <a:buSzPts val="9600"/>
              <a:buNone/>
              <a:defRPr sz="9600"/>
            </a:lvl9pPr>
          </a:lstStyle>
          <a:p>
            <a:r>
              <a:t>xx%</a:t>
            </a:r>
          </a:p>
        </p:txBody>
      </p:sp>
      <p:sp>
        <p:nvSpPr>
          <p:cNvPr id="3831" name="Google Shape;3831;p11"/>
          <p:cNvSpPr txBox="1"/>
          <p:nvPr>
            <p:ph idx="1" type="subTitle"/>
          </p:nvPr>
        </p:nvSpPr>
        <p:spPr>
          <a:xfrm>
            <a:off x="1284000" y="2877601"/>
            <a:ext cx="6576000" cy="455400"/>
          </a:xfrm>
          <a:prstGeom prst="rect">
            <a:avLst/>
          </a:prstGeom>
        </p:spPr>
        <p:txBody>
          <a:bodyPr anchorCtr="0" anchor="t" bIns="91425" lIns="91425" spcFirstLastPara="1" rIns="91425" wrap="square" tIns="91425">
            <a:noAutofit/>
          </a:bodyPr>
          <a:lstStyle>
            <a:lvl1pPr lvl="0" rtl="0" algn="ctr">
              <a:lnSpc>
                <a:spcPct val="100000"/>
              </a:lnSpc>
              <a:spcBef>
                <a:spcPts val="0"/>
              </a:spcBef>
              <a:spcAft>
                <a:spcPts val="0"/>
              </a:spcAft>
              <a:buSzPts val="1600"/>
              <a:buNone/>
              <a:defRPr sz="1600"/>
            </a:lvl1pPr>
            <a:lvl2pPr lvl="1" rtl="0" algn="ctr">
              <a:lnSpc>
                <a:spcPct val="100000"/>
              </a:lnSpc>
              <a:spcBef>
                <a:spcPts val="0"/>
              </a:spcBef>
              <a:spcAft>
                <a:spcPts val="0"/>
              </a:spcAft>
              <a:buSzPts val="1600"/>
              <a:buNone/>
              <a:defRPr sz="1600"/>
            </a:lvl2pPr>
            <a:lvl3pPr lvl="2" rtl="0" algn="ctr">
              <a:lnSpc>
                <a:spcPct val="100000"/>
              </a:lnSpc>
              <a:spcBef>
                <a:spcPts val="0"/>
              </a:spcBef>
              <a:spcAft>
                <a:spcPts val="0"/>
              </a:spcAft>
              <a:buSzPts val="1600"/>
              <a:buNone/>
              <a:defRPr sz="1600"/>
            </a:lvl3pPr>
            <a:lvl4pPr lvl="3" rtl="0" algn="ctr">
              <a:lnSpc>
                <a:spcPct val="100000"/>
              </a:lnSpc>
              <a:spcBef>
                <a:spcPts val="0"/>
              </a:spcBef>
              <a:spcAft>
                <a:spcPts val="0"/>
              </a:spcAft>
              <a:buSzPts val="1600"/>
              <a:buNone/>
              <a:defRPr sz="1600"/>
            </a:lvl4pPr>
            <a:lvl5pPr lvl="4" rtl="0" algn="ctr">
              <a:lnSpc>
                <a:spcPct val="100000"/>
              </a:lnSpc>
              <a:spcBef>
                <a:spcPts val="0"/>
              </a:spcBef>
              <a:spcAft>
                <a:spcPts val="0"/>
              </a:spcAft>
              <a:buSzPts val="1600"/>
              <a:buNone/>
              <a:defRPr sz="1600"/>
            </a:lvl5pPr>
            <a:lvl6pPr lvl="5" rtl="0" algn="ctr">
              <a:lnSpc>
                <a:spcPct val="100000"/>
              </a:lnSpc>
              <a:spcBef>
                <a:spcPts val="0"/>
              </a:spcBef>
              <a:spcAft>
                <a:spcPts val="0"/>
              </a:spcAft>
              <a:buSzPts val="1600"/>
              <a:buNone/>
              <a:defRPr sz="1600"/>
            </a:lvl6pPr>
            <a:lvl7pPr lvl="6" rtl="0" algn="ctr">
              <a:lnSpc>
                <a:spcPct val="100000"/>
              </a:lnSpc>
              <a:spcBef>
                <a:spcPts val="0"/>
              </a:spcBef>
              <a:spcAft>
                <a:spcPts val="0"/>
              </a:spcAft>
              <a:buSzPts val="1600"/>
              <a:buNone/>
              <a:defRPr sz="1600"/>
            </a:lvl7pPr>
            <a:lvl8pPr lvl="7" rtl="0" algn="ctr">
              <a:lnSpc>
                <a:spcPct val="100000"/>
              </a:lnSpc>
              <a:spcBef>
                <a:spcPts val="0"/>
              </a:spcBef>
              <a:spcAft>
                <a:spcPts val="0"/>
              </a:spcAft>
              <a:buSzPts val="1600"/>
              <a:buNone/>
              <a:defRPr sz="1600"/>
            </a:lvl8pPr>
            <a:lvl9pPr lvl="8" rtl="0" algn="ctr">
              <a:lnSpc>
                <a:spcPct val="100000"/>
              </a:lnSpc>
              <a:spcBef>
                <a:spcPts val="0"/>
              </a:spcBef>
              <a:spcAft>
                <a:spcPts val="0"/>
              </a:spcAft>
              <a:buSzPts val="1600"/>
              <a:buNone/>
              <a:defRPr sz="1600"/>
            </a:lvl9pPr>
          </a:lstStyle>
          <a:p/>
        </p:txBody>
      </p:sp>
      <p:sp>
        <p:nvSpPr>
          <p:cNvPr id="3832" name="Google Shape;3832;p11"/>
          <p:cNvSpPr/>
          <p:nvPr/>
        </p:nvSpPr>
        <p:spPr>
          <a:xfrm>
            <a:off x="210800" y="3990129"/>
            <a:ext cx="77361" cy="66380"/>
          </a:xfrm>
          <a:custGeom>
            <a:rect b="b" l="l" r="r" t="t"/>
            <a:pathLst>
              <a:path extrusionOk="0" h="1209" w="1409">
                <a:moveTo>
                  <a:pt x="803" y="0"/>
                </a:moveTo>
                <a:cubicBezTo>
                  <a:pt x="268" y="0"/>
                  <a:pt x="1" y="660"/>
                  <a:pt x="375" y="1034"/>
                </a:cubicBezTo>
                <a:cubicBezTo>
                  <a:pt x="501" y="1154"/>
                  <a:pt x="653" y="1208"/>
                  <a:pt x="801" y="1208"/>
                </a:cubicBezTo>
                <a:cubicBezTo>
                  <a:pt x="1113" y="1208"/>
                  <a:pt x="1408" y="969"/>
                  <a:pt x="1408" y="606"/>
                </a:cubicBezTo>
                <a:cubicBezTo>
                  <a:pt x="1408" y="268"/>
                  <a:pt x="1141" y="0"/>
                  <a:pt x="80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3833" name="Google Shape;3833;p11"/>
          <p:cNvGrpSpPr/>
          <p:nvPr/>
        </p:nvGrpSpPr>
        <p:grpSpPr>
          <a:xfrm>
            <a:off x="266325" y="4785084"/>
            <a:ext cx="250422" cy="241362"/>
            <a:chOff x="4231625" y="2563146"/>
            <a:chExt cx="250422" cy="241362"/>
          </a:xfrm>
        </p:grpSpPr>
        <p:sp>
          <p:nvSpPr>
            <p:cNvPr id="3834" name="Google Shape;3834;p11"/>
            <p:cNvSpPr/>
            <p:nvPr/>
          </p:nvSpPr>
          <p:spPr>
            <a:xfrm>
              <a:off x="4344066" y="2563146"/>
              <a:ext cx="24543" cy="241362"/>
            </a:xfrm>
            <a:custGeom>
              <a:rect b="b" l="l" r="r" t="t"/>
              <a:pathLst>
                <a:path extrusionOk="0" h="4396" w="447">
                  <a:moveTo>
                    <a:pt x="224" y="0"/>
                  </a:moveTo>
                  <a:cubicBezTo>
                    <a:pt x="112" y="0"/>
                    <a:pt x="1" y="76"/>
                    <a:pt x="1" y="227"/>
                  </a:cubicBezTo>
                  <a:lnTo>
                    <a:pt x="1" y="4182"/>
                  </a:lnTo>
                  <a:cubicBezTo>
                    <a:pt x="1" y="4307"/>
                    <a:pt x="108" y="4396"/>
                    <a:pt x="232" y="4396"/>
                  </a:cubicBezTo>
                  <a:cubicBezTo>
                    <a:pt x="357" y="4396"/>
                    <a:pt x="446" y="4307"/>
                    <a:pt x="446" y="4182"/>
                  </a:cubicBezTo>
                  <a:lnTo>
                    <a:pt x="446" y="227"/>
                  </a:lnTo>
                  <a:cubicBezTo>
                    <a:pt x="446" y="76"/>
                    <a:pt x="335" y="0"/>
                    <a:pt x="22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5" name="Google Shape;3835;p11"/>
            <p:cNvSpPr/>
            <p:nvPr/>
          </p:nvSpPr>
          <p:spPr>
            <a:xfrm>
              <a:off x="4266818" y="2595045"/>
              <a:ext cx="182779" cy="178167"/>
            </a:xfrm>
            <a:custGeom>
              <a:rect b="b" l="l" r="r" t="t"/>
              <a:pathLst>
                <a:path extrusionOk="0" h="3245" w="3329">
                  <a:moveTo>
                    <a:pt x="3023" y="0"/>
                  </a:moveTo>
                  <a:cubicBezTo>
                    <a:pt x="2977" y="0"/>
                    <a:pt x="2930" y="17"/>
                    <a:pt x="2886" y="56"/>
                  </a:cubicBezTo>
                  <a:lnTo>
                    <a:pt x="90" y="2871"/>
                  </a:lnTo>
                  <a:cubicBezTo>
                    <a:pt x="1" y="2942"/>
                    <a:pt x="1" y="3085"/>
                    <a:pt x="90" y="3174"/>
                  </a:cubicBezTo>
                  <a:cubicBezTo>
                    <a:pt x="125" y="3209"/>
                    <a:pt x="179" y="3245"/>
                    <a:pt x="232" y="3245"/>
                  </a:cubicBezTo>
                  <a:cubicBezTo>
                    <a:pt x="303" y="3245"/>
                    <a:pt x="357" y="3209"/>
                    <a:pt x="392" y="3174"/>
                  </a:cubicBezTo>
                  <a:lnTo>
                    <a:pt x="3189" y="377"/>
                  </a:lnTo>
                  <a:cubicBezTo>
                    <a:pt x="3328" y="210"/>
                    <a:pt x="3185" y="0"/>
                    <a:pt x="3023"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6" name="Google Shape;3836;p11"/>
            <p:cNvSpPr/>
            <p:nvPr/>
          </p:nvSpPr>
          <p:spPr>
            <a:xfrm>
              <a:off x="4263304" y="2595045"/>
              <a:ext cx="186457" cy="178167"/>
            </a:xfrm>
            <a:custGeom>
              <a:rect b="b" l="l" r="r" t="t"/>
              <a:pathLst>
                <a:path extrusionOk="0" h="3245" w="3396">
                  <a:moveTo>
                    <a:pt x="311" y="0"/>
                  </a:moveTo>
                  <a:cubicBezTo>
                    <a:pt x="140" y="0"/>
                    <a:pt x="1" y="210"/>
                    <a:pt x="154" y="377"/>
                  </a:cubicBezTo>
                  <a:lnTo>
                    <a:pt x="2950" y="3174"/>
                  </a:lnTo>
                  <a:cubicBezTo>
                    <a:pt x="2986" y="3209"/>
                    <a:pt x="3039" y="3245"/>
                    <a:pt x="3111" y="3245"/>
                  </a:cubicBezTo>
                  <a:cubicBezTo>
                    <a:pt x="3289" y="3245"/>
                    <a:pt x="3396" y="2995"/>
                    <a:pt x="3253" y="2871"/>
                  </a:cubicBezTo>
                  <a:lnTo>
                    <a:pt x="456" y="56"/>
                  </a:lnTo>
                  <a:cubicBezTo>
                    <a:pt x="409" y="17"/>
                    <a:pt x="359" y="0"/>
                    <a:pt x="31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37" name="Google Shape;3837;p11"/>
            <p:cNvSpPr/>
            <p:nvPr/>
          </p:nvSpPr>
          <p:spPr>
            <a:xfrm>
              <a:off x="4231625" y="2671471"/>
              <a:ext cx="250422" cy="24488"/>
            </a:xfrm>
            <a:custGeom>
              <a:rect b="b" l="l" r="r" t="t"/>
              <a:pathLst>
                <a:path extrusionOk="0" h="446" w="4561">
                  <a:moveTo>
                    <a:pt x="303" y="0"/>
                  </a:moveTo>
                  <a:cubicBezTo>
                    <a:pt x="0" y="0"/>
                    <a:pt x="0" y="446"/>
                    <a:pt x="303" y="446"/>
                  </a:cubicBezTo>
                  <a:lnTo>
                    <a:pt x="4258" y="446"/>
                  </a:lnTo>
                  <a:cubicBezTo>
                    <a:pt x="4561" y="446"/>
                    <a:pt x="4561" y="0"/>
                    <a:pt x="42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838" name="Google Shape;3838;p11"/>
          <p:cNvGrpSpPr/>
          <p:nvPr/>
        </p:nvGrpSpPr>
        <p:grpSpPr>
          <a:xfrm flipH="1">
            <a:off x="-1101974" y="-1070354"/>
            <a:ext cx="4188852" cy="4156925"/>
            <a:chOff x="5727312" y="-948916"/>
            <a:chExt cx="4188852" cy="4156925"/>
          </a:xfrm>
        </p:grpSpPr>
        <p:sp>
          <p:nvSpPr>
            <p:cNvPr id="3839" name="Google Shape;3839;p11"/>
            <p:cNvSpPr/>
            <p:nvPr/>
          </p:nvSpPr>
          <p:spPr>
            <a:xfrm>
              <a:off x="9162828" y="1303441"/>
              <a:ext cx="638941" cy="1904568"/>
            </a:xfrm>
            <a:custGeom>
              <a:rect b="b" l="l" r="r" t="t"/>
              <a:pathLst>
                <a:path extrusionOk="0" h="35898" w="12043">
                  <a:moveTo>
                    <a:pt x="8712" y="4757"/>
                  </a:moveTo>
                  <a:cubicBezTo>
                    <a:pt x="8712" y="4792"/>
                    <a:pt x="8729" y="4828"/>
                    <a:pt x="8765" y="4846"/>
                  </a:cubicBezTo>
                  <a:cubicBezTo>
                    <a:pt x="8925" y="4970"/>
                    <a:pt x="9103" y="5077"/>
                    <a:pt x="9282" y="5202"/>
                  </a:cubicBezTo>
                  <a:cubicBezTo>
                    <a:pt x="10315" y="5968"/>
                    <a:pt x="11116" y="7001"/>
                    <a:pt x="11580" y="8195"/>
                  </a:cubicBezTo>
                  <a:cubicBezTo>
                    <a:pt x="11687" y="8462"/>
                    <a:pt x="11811" y="8943"/>
                    <a:pt x="11562" y="9175"/>
                  </a:cubicBezTo>
                  <a:cubicBezTo>
                    <a:pt x="11450" y="9256"/>
                    <a:pt x="11320" y="9297"/>
                    <a:pt x="11190" y="9297"/>
                  </a:cubicBezTo>
                  <a:cubicBezTo>
                    <a:pt x="11092" y="9297"/>
                    <a:pt x="10994" y="9274"/>
                    <a:pt x="10903" y="9228"/>
                  </a:cubicBezTo>
                  <a:cubicBezTo>
                    <a:pt x="10671" y="9103"/>
                    <a:pt x="10493" y="8943"/>
                    <a:pt x="10350" y="8729"/>
                  </a:cubicBezTo>
                  <a:cubicBezTo>
                    <a:pt x="9638" y="7643"/>
                    <a:pt x="9139" y="6449"/>
                    <a:pt x="8908" y="5184"/>
                  </a:cubicBezTo>
                  <a:cubicBezTo>
                    <a:pt x="8890" y="5131"/>
                    <a:pt x="8854" y="5077"/>
                    <a:pt x="8801" y="5077"/>
                  </a:cubicBezTo>
                  <a:cubicBezTo>
                    <a:pt x="8783" y="5077"/>
                    <a:pt x="8765" y="5095"/>
                    <a:pt x="8747" y="5095"/>
                  </a:cubicBezTo>
                  <a:lnTo>
                    <a:pt x="8747" y="4953"/>
                  </a:lnTo>
                  <a:cubicBezTo>
                    <a:pt x="8747" y="4899"/>
                    <a:pt x="8712" y="4863"/>
                    <a:pt x="8658" y="4846"/>
                  </a:cubicBezTo>
                  <a:cubicBezTo>
                    <a:pt x="8645" y="4841"/>
                    <a:pt x="8631" y="4839"/>
                    <a:pt x="8619" y="4839"/>
                  </a:cubicBezTo>
                  <a:cubicBezTo>
                    <a:pt x="8580" y="4839"/>
                    <a:pt x="8547" y="4859"/>
                    <a:pt x="8533" y="4899"/>
                  </a:cubicBezTo>
                  <a:cubicBezTo>
                    <a:pt x="7874" y="6057"/>
                    <a:pt x="6984" y="7090"/>
                    <a:pt x="5933" y="7910"/>
                  </a:cubicBezTo>
                  <a:cubicBezTo>
                    <a:pt x="5719" y="8052"/>
                    <a:pt x="5487" y="8159"/>
                    <a:pt x="5238" y="8195"/>
                  </a:cubicBezTo>
                  <a:cubicBezTo>
                    <a:pt x="5208" y="8199"/>
                    <a:pt x="5178" y="8202"/>
                    <a:pt x="5148" y="8202"/>
                  </a:cubicBezTo>
                  <a:cubicBezTo>
                    <a:pt x="4948" y="8202"/>
                    <a:pt x="4756" y="8100"/>
                    <a:pt x="4632" y="7945"/>
                  </a:cubicBezTo>
                  <a:cubicBezTo>
                    <a:pt x="4490" y="7625"/>
                    <a:pt x="4757" y="7233"/>
                    <a:pt x="4935" y="7001"/>
                  </a:cubicBezTo>
                  <a:cubicBezTo>
                    <a:pt x="5772" y="6021"/>
                    <a:pt x="6859" y="5309"/>
                    <a:pt x="8088" y="4935"/>
                  </a:cubicBezTo>
                  <a:cubicBezTo>
                    <a:pt x="8284" y="4863"/>
                    <a:pt x="8480" y="4828"/>
                    <a:pt x="8676" y="4774"/>
                  </a:cubicBezTo>
                  <a:cubicBezTo>
                    <a:pt x="8694" y="4774"/>
                    <a:pt x="8694" y="4774"/>
                    <a:pt x="8712" y="4757"/>
                  </a:cubicBezTo>
                  <a:close/>
                  <a:moveTo>
                    <a:pt x="8213" y="10243"/>
                  </a:moveTo>
                  <a:lnTo>
                    <a:pt x="8213" y="10243"/>
                  </a:lnTo>
                  <a:cubicBezTo>
                    <a:pt x="8195" y="10297"/>
                    <a:pt x="8231" y="10332"/>
                    <a:pt x="8266" y="10368"/>
                  </a:cubicBezTo>
                  <a:cubicBezTo>
                    <a:pt x="9014" y="10724"/>
                    <a:pt x="9691" y="11241"/>
                    <a:pt x="10226" y="11882"/>
                  </a:cubicBezTo>
                  <a:cubicBezTo>
                    <a:pt x="10671" y="12417"/>
                    <a:pt x="11152" y="13735"/>
                    <a:pt x="11063" y="14341"/>
                  </a:cubicBezTo>
                  <a:cubicBezTo>
                    <a:pt x="11063" y="14448"/>
                    <a:pt x="11010" y="14537"/>
                    <a:pt x="10938" y="14590"/>
                  </a:cubicBezTo>
                  <a:cubicBezTo>
                    <a:pt x="10855" y="14638"/>
                    <a:pt x="10764" y="14661"/>
                    <a:pt x="10676" y="14661"/>
                  </a:cubicBezTo>
                  <a:cubicBezTo>
                    <a:pt x="10632" y="14661"/>
                    <a:pt x="10588" y="14655"/>
                    <a:pt x="10546" y="14644"/>
                  </a:cubicBezTo>
                  <a:cubicBezTo>
                    <a:pt x="10065" y="14501"/>
                    <a:pt x="9460" y="13699"/>
                    <a:pt x="8979" y="12595"/>
                  </a:cubicBezTo>
                  <a:cubicBezTo>
                    <a:pt x="8729" y="11954"/>
                    <a:pt x="8516" y="11294"/>
                    <a:pt x="8373" y="10618"/>
                  </a:cubicBezTo>
                  <a:cubicBezTo>
                    <a:pt x="8373" y="10564"/>
                    <a:pt x="8320" y="10528"/>
                    <a:pt x="8266" y="10528"/>
                  </a:cubicBezTo>
                  <a:lnTo>
                    <a:pt x="8266" y="10511"/>
                  </a:lnTo>
                  <a:cubicBezTo>
                    <a:pt x="8248" y="10511"/>
                    <a:pt x="8213" y="10528"/>
                    <a:pt x="8213" y="10528"/>
                  </a:cubicBezTo>
                  <a:cubicBezTo>
                    <a:pt x="8195" y="10493"/>
                    <a:pt x="8177" y="10457"/>
                    <a:pt x="8124" y="10439"/>
                  </a:cubicBezTo>
                  <a:cubicBezTo>
                    <a:pt x="8110" y="10435"/>
                    <a:pt x="8097" y="10433"/>
                    <a:pt x="8084" y="10433"/>
                  </a:cubicBezTo>
                  <a:cubicBezTo>
                    <a:pt x="8046" y="10433"/>
                    <a:pt x="8012" y="10453"/>
                    <a:pt x="7999" y="10493"/>
                  </a:cubicBezTo>
                  <a:cubicBezTo>
                    <a:pt x="7643" y="11063"/>
                    <a:pt x="7251" y="11615"/>
                    <a:pt x="6805" y="12114"/>
                  </a:cubicBezTo>
                  <a:cubicBezTo>
                    <a:pt x="5999" y="12991"/>
                    <a:pt x="5175" y="13539"/>
                    <a:pt x="4674" y="13539"/>
                  </a:cubicBezTo>
                  <a:cubicBezTo>
                    <a:pt x="4666" y="13539"/>
                    <a:pt x="4658" y="13539"/>
                    <a:pt x="4650" y="13539"/>
                  </a:cubicBezTo>
                  <a:cubicBezTo>
                    <a:pt x="4507" y="13539"/>
                    <a:pt x="4383" y="13468"/>
                    <a:pt x="4294" y="13361"/>
                  </a:cubicBezTo>
                  <a:cubicBezTo>
                    <a:pt x="4240" y="13290"/>
                    <a:pt x="4240" y="13183"/>
                    <a:pt x="4258" y="13094"/>
                  </a:cubicBezTo>
                  <a:cubicBezTo>
                    <a:pt x="4365" y="12488"/>
                    <a:pt x="5273" y="11401"/>
                    <a:pt x="5861" y="11045"/>
                  </a:cubicBezTo>
                  <a:cubicBezTo>
                    <a:pt x="6574" y="10618"/>
                    <a:pt x="7358" y="10368"/>
                    <a:pt x="8159" y="10261"/>
                  </a:cubicBezTo>
                  <a:cubicBezTo>
                    <a:pt x="8177" y="10261"/>
                    <a:pt x="8195" y="10261"/>
                    <a:pt x="8213" y="10243"/>
                  </a:cubicBezTo>
                  <a:close/>
                  <a:moveTo>
                    <a:pt x="6984" y="16674"/>
                  </a:moveTo>
                  <a:cubicBezTo>
                    <a:pt x="6609" y="17227"/>
                    <a:pt x="5452" y="18830"/>
                    <a:pt x="4240" y="19275"/>
                  </a:cubicBezTo>
                  <a:lnTo>
                    <a:pt x="4222" y="19293"/>
                  </a:lnTo>
                  <a:cubicBezTo>
                    <a:pt x="4038" y="19367"/>
                    <a:pt x="3733" y="19484"/>
                    <a:pt x="3510" y="19484"/>
                  </a:cubicBezTo>
                  <a:cubicBezTo>
                    <a:pt x="3411" y="19484"/>
                    <a:pt x="3328" y="19460"/>
                    <a:pt x="3278" y="19400"/>
                  </a:cubicBezTo>
                  <a:cubicBezTo>
                    <a:pt x="3189" y="19275"/>
                    <a:pt x="3136" y="19115"/>
                    <a:pt x="3171" y="18955"/>
                  </a:cubicBezTo>
                  <a:cubicBezTo>
                    <a:pt x="3278" y="18420"/>
                    <a:pt x="4009" y="17797"/>
                    <a:pt x="4686" y="17387"/>
                  </a:cubicBezTo>
                  <a:cubicBezTo>
                    <a:pt x="5398" y="16977"/>
                    <a:pt x="6253" y="16799"/>
                    <a:pt x="6984" y="16674"/>
                  </a:cubicBezTo>
                  <a:close/>
                  <a:moveTo>
                    <a:pt x="7429" y="16853"/>
                  </a:moveTo>
                  <a:lnTo>
                    <a:pt x="7429" y="16853"/>
                  </a:lnTo>
                  <a:cubicBezTo>
                    <a:pt x="8159" y="17351"/>
                    <a:pt x="8818" y="17975"/>
                    <a:pt x="9371" y="18670"/>
                  </a:cubicBezTo>
                  <a:cubicBezTo>
                    <a:pt x="9674" y="19044"/>
                    <a:pt x="9976" y="19507"/>
                    <a:pt x="9959" y="20041"/>
                  </a:cubicBezTo>
                  <a:cubicBezTo>
                    <a:pt x="9976" y="20291"/>
                    <a:pt x="9834" y="20540"/>
                    <a:pt x="9602" y="20647"/>
                  </a:cubicBezTo>
                  <a:cubicBezTo>
                    <a:pt x="9559" y="20663"/>
                    <a:pt x="9515" y="20671"/>
                    <a:pt x="9471" y="20671"/>
                  </a:cubicBezTo>
                  <a:cubicBezTo>
                    <a:pt x="9317" y="20671"/>
                    <a:pt x="9155" y="20574"/>
                    <a:pt x="8961" y="20380"/>
                  </a:cubicBezTo>
                  <a:cubicBezTo>
                    <a:pt x="8284" y="19685"/>
                    <a:pt x="7625" y="17565"/>
                    <a:pt x="7429" y="16853"/>
                  </a:cubicBezTo>
                  <a:close/>
                  <a:moveTo>
                    <a:pt x="5897" y="22161"/>
                  </a:moveTo>
                  <a:cubicBezTo>
                    <a:pt x="5897" y="22179"/>
                    <a:pt x="5897" y="22197"/>
                    <a:pt x="5897" y="22215"/>
                  </a:cubicBezTo>
                  <a:cubicBezTo>
                    <a:pt x="5915" y="22232"/>
                    <a:pt x="5915" y="22250"/>
                    <a:pt x="5933" y="22268"/>
                  </a:cubicBezTo>
                  <a:cubicBezTo>
                    <a:pt x="5923" y="22265"/>
                    <a:pt x="5914" y="22263"/>
                    <a:pt x="5906" y="22263"/>
                  </a:cubicBezTo>
                  <a:cubicBezTo>
                    <a:pt x="5867" y="22263"/>
                    <a:pt x="5840" y="22295"/>
                    <a:pt x="5826" y="22339"/>
                  </a:cubicBezTo>
                  <a:cubicBezTo>
                    <a:pt x="5772" y="22482"/>
                    <a:pt x="5737" y="22642"/>
                    <a:pt x="5701" y="22785"/>
                  </a:cubicBezTo>
                  <a:cubicBezTo>
                    <a:pt x="5683" y="22767"/>
                    <a:pt x="5665" y="22767"/>
                    <a:pt x="5647" y="22749"/>
                  </a:cubicBezTo>
                  <a:cubicBezTo>
                    <a:pt x="5634" y="22743"/>
                    <a:pt x="5619" y="22738"/>
                    <a:pt x="5603" y="22738"/>
                  </a:cubicBezTo>
                  <a:cubicBezTo>
                    <a:pt x="5575" y="22738"/>
                    <a:pt x="5545" y="22751"/>
                    <a:pt x="5523" y="22785"/>
                  </a:cubicBezTo>
                  <a:cubicBezTo>
                    <a:pt x="5024" y="23390"/>
                    <a:pt x="4258" y="23764"/>
                    <a:pt x="3581" y="24050"/>
                  </a:cubicBezTo>
                  <a:cubicBezTo>
                    <a:pt x="3394" y="24159"/>
                    <a:pt x="3166" y="24213"/>
                    <a:pt x="2945" y="24213"/>
                  </a:cubicBezTo>
                  <a:cubicBezTo>
                    <a:pt x="2913" y="24213"/>
                    <a:pt x="2882" y="24212"/>
                    <a:pt x="2851" y="24210"/>
                  </a:cubicBezTo>
                  <a:cubicBezTo>
                    <a:pt x="2566" y="24139"/>
                    <a:pt x="2316" y="23943"/>
                    <a:pt x="2209" y="23658"/>
                  </a:cubicBezTo>
                  <a:cubicBezTo>
                    <a:pt x="2138" y="23462"/>
                    <a:pt x="2192" y="23248"/>
                    <a:pt x="2334" y="23105"/>
                  </a:cubicBezTo>
                  <a:cubicBezTo>
                    <a:pt x="2477" y="22981"/>
                    <a:pt x="2637" y="22892"/>
                    <a:pt x="2833" y="22838"/>
                  </a:cubicBezTo>
                  <a:cubicBezTo>
                    <a:pt x="3474" y="22642"/>
                    <a:pt x="4133" y="22446"/>
                    <a:pt x="4810" y="22286"/>
                  </a:cubicBezTo>
                  <a:cubicBezTo>
                    <a:pt x="5149" y="22232"/>
                    <a:pt x="5487" y="22197"/>
                    <a:pt x="5826" y="22179"/>
                  </a:cubicBezTo>
                  <a:cubicBezTo>
                    <a:pt x="5861" y="22179"/>
                    <a:pt x="5879" y="22179"/>
                    <a:pt x="5897" y="22161"/>
                  </a:cubicBezTo>
                  <a:close/>
                  <a:moveTo>
                    <a:pt x="6022" y="22304"/>
                  </a:moveTo>
                  <a:lnTo>
                    <a:pt x="6022" y="22304"/>
                  </a:lnTo>
                  <a:cubicBezTo>
                    <a:pt x="7055" y="22767"/>
                    <a:pt x="7946" y="23515"/>
                    <a:pt x="8605" y="24441"/>
                  </a:cubicBezTo>
                  <a:cubicBezTo>
                    <a:pt x="8747" y="24673"/>
                    <a:pt x="8818" y="24958"/>
                    <a:pt x="8765" y="25243"/>
                  </a:cubicBezTo>
                  <a:cubicBezTo>
                    <a:pt x="8729" y="25403"/>
                    <a:pt x="8622" y="25528"/>
                    <a:pt x="8480" y="25599"/>
                  </a:cubicBezTo>
                  <a:cubicBezTo>
                    <a:pt x="8431" y="25624"/>
                    <a:pt x="8372" y="25636"/>
                    <a:pt x="8305" y="25636"/>
                  </a:cubicBezTo>
                  <a:cubicBezTo>
                    <a:pt x="7983" y="25636"/>
                    <a:pt x="7489" y="25359"/>
                    <a:pt x="7180" y="24887"/>
                  </a:cubicBezTo>
                  <a:cubicBezTo>
                    <a:pt x="6681" y="24085"/>
                    <a:pt x="6289" y="23230"/>
                    <a:pt x="6039" y="22339"/>
                  </a:cubicBezTo>
                  <a:cubicBezTo>
                    <a:pt x="6039" y="22322"/>
                    <a:pt x="6022" y="22304"/>
                    <a:pt x="6022" y="22304"/>
                  </a:cubicBezTo>
                  <a:close/>
                  <a:moveTo>
                    <a:pt x="4194" y="27416"/>
                  </a:moveTo>
                  <a:lnTo>
                    <a:pt x="4194" y="27416"/>
                  </a:lnTo>
                  <a:cubicBezTo>
                    <a:pt x="4175" y="27432"/>
                    <a:pt x="4160" y="27451"/>
                    <a:pt x="4151" y="27470"/>
                  </a:cubicBezTo>
                  <a:lnTo>
                    <a:pt x="4115" y="27577"/>
                  </a:lnTo>
                  <a:cubicBezTo>
                    <a:pt x="4098" y="27577"/>
                    <a:pt x="4098" y="27559"/>
                    <a:pt x="4080" y="27541"/>
                  </a:cubicBezTo>
                  <a:cubicBezTo>
                    <a:pt x="4058" y="27534"/>
                    <a:pt x="4036" y="27529"/>
                    <a:pt x="4015" y="27529"/>
                  </a:cubicBezTo>
                  <a:cubicBezTo>
                    <a:pt x="3985" y="27529"/>
                    <a:pt x="3958" y="27538"/>
                    <a:pt x="3937" y="27559"/>
                  </a:cubicBezTo>
                  <a:cubicBezTo>
                    <a:pt x="3296" y="28272"/>
                    <a:pt x="2530" y="29073"/>
                    <a:pt x="1568" y="29519"/>
                  </a:cubicBezTo>
                  <a:cubicBezTo>
                    <a:pt x="1362" y="29621"/>
                    <a:pt x="1120" y="29688"/>
                    <a:pt x="891" y="29688"/>
                  </a:cubicBezTo>
                  <a:cubicBezTo>
                    <a:pt x="843" y="29688"/>
                    <a:pt x="795" y="29685"/>
                    <a:pt x="749" y="29679"/>
                  </a:cubicBezTo>
                  <a:cubicBezTo>
                    <a:pt x="481" y="29625"/>
                    <a:pt x="232" y="29412"/>
                    <a:pt x="268" y="29162"/>
                  </a:cubicBezTo>
                  <a:cubicBezTo>
                    <a:pt x="321" y="28752"/>
                    <a:pt x="553" y="28378"/>
                    <a:pt x="909" y="28147"/>
                  </a:cubicBezTo>
                  <a:cubicBezTo>
                    <a:pt x="1780" y="27524"/>
                    <a:pt x="2953" y="27417"/>
                    <a:pt x="3658" y="27417"/>
                  </a:cubicBezTo>
                  <a:cubicBezTo>
                    <a:pt x="3861" y="27417"/>
                    <a:pt x="4026" y="27426"/>
                    <a:pt x="4133" y="27434"/>
                  </a:cubicBezTo>
                  <a:cubicBezTo>
                    <a:pt x="4157" y="27434"/>
                    <a:pt x="4177" y="27427"/>
                    <a:pt x="4194" y="27416"/>
                  </a:cubicBezTo>
                  <a:close/>
                  <a:moveTo>
                    <a:pt x="4240" y="27327"/>
                  </a:moveTo>
                  <a:cubicBezTo>
                    <a:pt x="4258" y="27345"/>
                    <a:pt x="4258" y="27363"/>
                    <a:pt x="4276" y="27363"/>
                  </a:cubicBezTo>
                  <a:cubicBezTo>
                    <a:pt x="5345" y="27986"/>
                    <a:pt x="6235" y="28842"/>
                    <a:pt x="6877" y="29893"/>
                  </a:cubicBezTo>
                  <a:cubicBezTo>
                    <a:pt x="7019" y="30124"/>
                    <a:pt x="7180" y="30427"/>
                    <a:pt x="7108" y="30694"/>
                  </a:cubicBezTo>
                  <a:cubicBezTo>
                    <a:pt x="6989" y="30966"/>
                    <a:pt x="6708" y="31141"/>
                    <a:pt x="6420" y="31141"/>
                  </a:cubicBezTo>
                  <a:cubicBezTo>
                    <a:pt x="6406" y="31141"/>
                    <a:pt x="6392" y="31140"/>
                    <a:pt x="6378" y="31140"/>
                  </a:cubicBezTo>
                  <a:cubicBezTo>
                    <a:pt x="6359" y="31140"/>
                    <a:pt x="6340" y="31141"/>
                    <a:pt x="6322" y="31141"/>
                  </a:cubicBezTo>
                  <a:cubicBezTo>
                    <a:pt x="5934" y="31141"/>
                    <a:pt x="5583" y="30965"/>
                    <a:pt x="5345" y="30676"/>
                  </a:cubicBezTo>
                  <a:cubicBezTo>
                    <a:pt x="4579" y="29519"/>
                    <a:pt x="4400" y="28058"/>
                    <a:pt x="4365" y="27488"/>
                  </a:cubicBezTo>
                  <a:cubicBezTo>
                    <a:pt x="4365" y="27434"/>
                    <a:pt x="4329" y="27399"/>
                    <a:pt x="4276" y="27381"/>
                  </a:cubicBezTo>
                  <a:lnTo>
                    <a:pt x="4258" y="27381"/>
                  </a:lnTo>
                  <a:cubicBezTo>
                    <a:pt x="4239" y="27387"/>
                    <a:pt x="4222" y="27396"/>
                    <a:pt x="4208" y="27406"/>
                  </a:cubicBezTo>
                  <a:lnTo>
                    <a:pt x="4208" y="27406"/>
                  </a:lnTo>
                  <a:cubicBezTo>
                    <a:pt x="4222" y="27393"/>
                    <a:pt x="4233" y="27378"/>
                    <a:pt x="4240" y="27363"/>
                  </a:cubicBezTo>
                  <a:cubicBezTo>
                    <a:pt x="4240" y="27345"/>
                    <a:pt x="4240" y="27345"/>
                    <a:pt x="4240" y="27327"/>
                  </a:cubicBezTo>
                  <a:close/>
                  <a:moveTo>
                    <a:pt x="2637" y="31157"/>
                  </a:moveTo>
                  <a:cubicBezTo>
                    <a:pt x="2637" y="31175"/>
                    <a:pt x="2637" y="31193"/>
                    <a:pt x="2637" y="31211"/>
                  </a:cubicBezTo>
                  <a:cubicBezTo>
                    <a:pt x="3225" y="32422"/>
                    <a:pt x="3082" y="34542"/>
                    <a:pt x="2120" y="35308"/>
                  </a:cubicBezTo>
                  <a:cubicBezTo>
                    <a:pt x="1942" y="35468"/>
                    <a:pt x="1728" y="35575"/>
                    <a:pt x="1515" y="35647"/>
                  </a:cubicBezTo>
                  <a:cubicBezTo>
                    <a:pt x="1405" y="35667"/>
                    <a:pt x="1305" y="35677"/>
                    <a:pt x="1214" y="35677"/>
                  </a:cubicBezTo>
                  <a:cubicBezTo>
                    <a:pt x="980" y="35677"/>
                    <a:pt x="806" y="35610"/>
                    <a:pt x="677" y="35468"/>
                  </a:cubicBezTo>
                  <a:cubicBezTo>
                    <a:pt x="285" y="34988"/>
                    <a:pt x="570" y="33883"/>
                    <a:pt x="766" y="33349"/>
                  </a:cubicBezTo>
                  <a:cubicBezTo>
                    <a:pt x="1176" y="32458"/>
                    <a:pt x="1817" y="31710"/>
                    <a:pt x="2637" y="31157"/>
                  </a:cubicBezTo>
                  <a:close/>
                  <a:moveTo>
                    <a:pt x="8925" y="0"/>
                  </a:moveTo>
                  <a:cubicBezTo>
                    <a:pt x="8818" y="0"/>
                    <a:pt x="8712" y="89"/>
                    <a:pt x="8712" y="196"/>
                  </a:cubicBezTo>
                  <a:cubicBezTo>
                    <a:pt x="8694" y="1639"/>
                    <a:pt x="8640" y="3118"/>
                    <a:pt x="8551" y="4561"/>
                  </a:cubicBezTo>
                  <a:cubicBezTo>
                    <a:pt x="8373" y="4614"/>
                    <a:pt x="8195" y="4650"/>
                    <a:pt x="8035" y="4703"/>
                  </a:cubicBezTo>
                  <a:cubicBezTo>
                    <a:pt x="6752" y="5095"/>
                    <a:pt x="5630" y="5843"/>
                    <a:pt x="4757" y="6859"/>
                  </a:cubicBezTo>
                  <a:cubicBezTo>
                    <a:pt x="4490" y="7162"/>
                    <a:pt x="4222" y="7625"/>
                    <a:pt x="4436" y="8034"/>
                  </a:cubicBezTo>
                  <a:cubicBezTo>
                    <a:pt x="4591" y="8267"/>
                    <a:pt x="4854" y="8419"/>
                    <a:pt x="5132" y="8419"/>
                  </a:cubicBezTo>
                  <a:cubicBezTo>
                    <a:pt x="5173" y="8419"/>
                    <a:pt x="5214" y="8415"/>
                    <a:pt x="5256" y="8409"/>
                  </a:cubicBezTo>
                  <a:cubicBezTo>
                    <a:pt x="5558" y="8373"/>
                    <a:pt x="5826" y="8248"/>
                    <a:pt x="6057" y="8070"/>
                  </a:cubicBezTo>
                  <a:cubicBezTo>
                    <a:pt x="7019" y="7340"/>
                    <a:pt x="7856" y="6431"/>
                    <a:pt x="8480" y="5398"/>
                  </a:cubicBezTo>
                  <a:lnTo>
                    <a:pt x="8480" y="5398"/>
                  </a:lnTo>
                  <a:cubicBezTo>
                    <a:pt x="8373" y="6966"/>
                    <a:pt x="8231" y="8533"/>
                    <a:pt x="8035" y="10047"/>
                  </a:cubicBezTo>
                  <a:cubicBezTo>
                    <a:pt x="7233" y="10154"/>
                    <a:pt x="6449" y="10439"/>
                    <a:pt x="5737" y="10849"/>
                  </a:cubicBezTo>
                  <a:cubicBezTo>
                    <a:pt x="5095" y="11241"/>
                    <a:pt x="4169" y="12363"/>
                    <a:pt x="4044" y="13058"/>
                  </a:cubicBezTo>
                  <a:cubicBezTo>
                    <a:pt x="4009" y="13201"/>
                    <a:pt x="4026" y="13379"/>
                    <a:pt x="4115" y="13503"/>
                  </a:cubicBezTo>
                  <a:cubicBezTo>
                    <a:pt x="4240" y="13664"/>
                    <a:pt x="4436" y="13753"/>
                    <a:pt x="4650" y="13771"/>
                  </a:cubicBezTo>
                  <a:cubicBezTo>
                    <a:pt x="4657" y="13771"/>
                    <a:pt x="4665" y="13771"/>
                    <a:pt x="4673" y="13771"/>
                  </a:cubicBezTo>
                  <a:cubicBezTo>
                    <a:pt x="5348" y="13771"/>
                    <a:pt x="6296" y="12996"/>
                    <a:pt x="6966" y="12256"/>
                  </a:cubicBezTo>
                  <a:cubicBezTo>
                    <a:pt x="7304" y="11865"/>
                    <a:pt x="7625" y="11455"/>
                    <a:pt x="7928" y="11027"/>
                  </a:cubicBezTo>
                  <a:lnTo>
                    <a:pt x="7928" y="11027"/>
                  </a:lnTo>
                  <a:cubicBezTo>
                    <a:pt x="7661" y="12862"/>
                    <a:pt x="7375" y="14661"/>
                    <a:pt x="7037" y="16425"/>
                  </a:cubicBezTo>
                  <a:cubicBezTo>
                    <a:pt x="6271" y="16567"/>
                    <a:pt x="5345" y="16746"/>
                    <a:pt x="4561" y="17191"/>
                  </a:cubicBezTo>
                  <a:cubicBezTo>
                    <a:pt x="3884" y="17583"/>
                    <a:pt x="3064" y="18260"/>
                    <a:pt x="2940" y="18901"/>
                  </a:cubicBezTo>
                  <a:cubicBezTo>
                    <a:pt x="2886" y="19133"/>
                    <a:pt x="2940" y="19364"/>
                    <a:pt x="3100" y="19542"/>
                  </a:cubicBezTo>
                  <a:cubicBezTo>
                    <a:pt x="3192" y="19661"/>
                    <a:pt x="3331" y="19704"/>
                    <a:pt x="3486" y="19704"/>
                  </a:cubicBezTo>
                  <a:cubicBezTo>
                    <a:pt x="3750" y="19704"/>
                    <a:pt x="4062" y="19579"/>
                    <a:pt x="4276" y="19489"/>
                  </a:cubicBezTo>
                  <a:lnTo>
                    <a:pt x="4311" y="19489"/>
                  </a:lnTo>
                  <a:cubicBezTo>
                    <a:pt x="5345" y="19097"/>
                    <a:pt x="6342" y="17904"/>
                    <a:pt x="6877" y="17173"/>
                  </a:cubicBezTo>
                  <a:lnTo>
                    <a:pt x="6877" y="17173"/>
                  </a:lnTo>
                  <a:cubicBezTo>
                    <a:pt x="6538" y="18812"/>
                    <a:pt x="6146" y="20415"/>
                    <a:pt x="5719" y="21965"/>
                  </a:cubicBezTo>
                  <a:cubicBezTo>
                    <a:pt x="5398" y="21983"/>
                    <a:pt x="5060" y="22019"/>
                    <a:pt x="4739" y="22072"/>
                  </a:cubicBezTo>
                  <a:cubicBezTo>
                    <a:pt x="4062" y="22232"/>
                    <a:pt x="3403" y="22428"/>
                    <a:pt x="2762" y="22624"/>
                  </a:cubicBezTo>
                  <a:cubicBezTo>
                    <a:pt x="2530" y="22678"/>
                    <a:pt x="2334" y="22785"/>
                    <a:pt x="2156" y="22945"/>
                  </a:cubicBezTo>
                  <a:cubicBezTo>
                    <a:pt x="1960" y="23159"/>
                    <a:pt x="1889" y="23444"/>
                    <a:pt x="1996" y="23729"/>
                  </a:cubicBezTo>
                  <a:cubicBezTo>
                    <a:pt x="2120" y="24085"/>
                    <a:pt x="2423" y="24352"/>
                    <a:pt x="2815" y="24424"/>
                  </a:cubicBezTo>
                  <a:cubicBezTo>
                    <a:pt x="2865" y="24430"/>
                    <a:pt x="2915" y="24433"/>
                    <a:pt x="2965" y="24433"/>
                  </a:cubicBezTo>
                  <a:cubicBezTo>
                    <a:pt x="3205" y="24433"/>
                    <a:pt x="3449" y="24366"/>
                    <a:pt x="3670" y="24263"/>
                  </a:cubicBezTo>
                  <a:cubicBezTo>
                    <a:pt x="4276" y="24014"/>
                    <a:pt x="4846" y="23675"/>
                    <a:pt x="5362" y="23248"/>
                  </a:cubicBezTo>
                  <a:lnTo>
                    <a:pt x="5362" y="23248"/>
                  </a:lnTo>
                  <a:cubicBezTo>
                    <a:pt x="4953" y="24602"/>
                    <a:pt x="4525" y="25920"/>
                    <a:pt x="4044" y="27203"/>
                  </a:cubicBezTo>
                  <a:cubicBezTo>
                    <a:pt x="3937" y="27196"/>
                    <a:pt x="3793" y="27190"/>
                    <a:pt x="3624" y="27190"/>
                  </a:cubicBezTo>
                  <a:cubicBezTo>
                    <a:pt x="2889" y="27190"/>
                    <a:pt x="1663" y="27303"/>
                    <a:pt x="766" y="27969"/>
                  </a:cubicBezTo>
                  <a:cubicBezTo>
                    <a:pt x="357" y="28236"/>
                    <a:pt x="89" y="28663"/>
                    <a:pt x="18" y="29144"/>
                  </a:cubicBezTo>
                  <a:cubicBezTo>
                    <a:pt x="0" y="29519"/>
                    <a:pt x="339" y="29821"/>
                    <a:pt x="695" y="29893"/>
                  </a:cubicBezTo>
                  <a:cubicBezTo>
                    <a:pt x="750" y="29899"/>
                    <a:pt x="806" y="29902"/>
                    <a:pt x="861" y="29902"/>
                  </a:cubicBezTo>
                  <a:cubicBezTo>
                    <a:pt x="1130" y="29902"/>
                    <a:pt x="1403" y="29833"/>
                    <a:pt x="1639" y="29714"/>
                  </a:cubicBezTo>
                  <a:cubicBezTo>
                    <a:pt x="2423" y="29323"/>
                    <a:pt x="3118" y="28788"/>
                    <a:pt x="3706" y="28129"/>
                  </a:cubicBezTo>
                  <a:lnTo>
                    <a:pt x="3706" y="28129"/>
                  </a:lnTo>
                  <a:cubicBezTo>
                    <a:pt x="3332" y="29091"/>
                    <a:pt x="2922" y="30035"/>
                    <a:pt x="2494" y="30979"/>
                  </a:cubicBezTo>
                  <a:cubicBezTo>
                    <a:pt x="1657" y="31549"/>
                    <a:pt x="980" y="32351"/>
                    <a:pt x="570" y="33277"/>
                  </a:cubicBezTo>
                  <a:cubicBezTo>
                    <a:pt x="339" y="33883"/>
                    <a:pt x="54" y="35059"/>
                    <a:pt x="517" y="35611"/>
                  </a:cubicBezTo>
                  <a:cubicBezTo>
                    <a:pt x="682" y="35793"/>
                    <a:pt x="909" y="35898"/>
                    <a:pt x="1154" y="35898"/>
                  </a:cubicBezTo>
                  <a:cubicBezTo>
                    <a:pt x="1173" y="35898"/>
                    <a:pt x="1192" y="35897"/>
                    <a:pt x="1212" y="35896"/>
                  </a:cubicBezTo>
                  <a:cubicBezTo>
                    <a:pt x="1336" y="35896"/>
                    <a:pt x="1443" y="35896"/>
                    <a:pt x="1550" y="35878"/>
                  </a:cubicBezTo>
                  <a:cubicBezTo>
                    <a:pt x="1817" y="35807"/>
                    <a:pt x="2049" y="35664"/>
                    <a:pt x="2245" y="35486"/>
                  </a:cubicBezTo>
                  <a:cubicBezTo>
                    <a:pt x="3314" y="34649"/>
                    <a:pt x="3456" y="32458"/>
                    <a:pt x="2868" y="31157"/>
                  </a:cubicBezTo>
                  <a:cubicBezTo>
                    <a:pt x="3332" y="30142"/>
                    <a:pt x="3777" y="29073"/>
                    <a:pt x="4205" y="27986"/>
                  </a:cubicBezTo>
                  <a:cubicBezTo>
                    <a:pt x="4311" y="28984"/>
                    <a:pt x="4632" y="29946"/>
                    <a:pt x="5166" y="30801"/>
                  </a:cubicBezTo>
                  <a:cubicBezTo>
                    <a:pt x="5440" y="31161"/>
                    <a:pt x="5879" y="31372"/>
                    <a:pt x="6324" y="31372"/>
                  </a:cubicBezTo>
                  <a:cubicBezTo>
                    <a:pt x="6342" y="31372"/>
                    <a:pt x="6360" y="31372"/>
                    <a:pt x="6378" y="31371"/>
                  </a:cubicBezTo>
                  <a:cubicBezTo>
                    <a:pt x="6392" y="31372"/>
                    <a:pt x="6405" y="31372"/>
                    <a:pt x="6419" y="31372"/>
                  </a:cubicBezTo>
                  <a:cubicBezTo>
                    <a:pt x="6814" y="31372"/>
                    <a:pt x="7184" y="31126"/>
                    <a:pt x="7322" y="30748"/>
                  </a:cubicBezTo>
                  <a:cubicBezTo>
                    <a:pt x="7429" y="30391"/>
                    <a:pt x="7251" y="30035"/>
                    <a:pt x="7073" y="29768"/>
                  </a:cubicBezTo>
                  <a:cubicBezTo>
                    <a:pt x="6431" y="28717"/>
                    <a:pt x="5541" y="27844"/>
                    <a:pt x="4490" y="27220"/>
                  </a:cubicBezTo>
                  <a:cubicBezTo>
                    <a:pt x="5024" y="25778"/>
                    <a:pt x="5505" y="24281"/>
                    <a:pt x="5950" y="22767"/>
                  </a:cubicBezTo>
                  <a:cubicBezTo>
                    <a:pt x="6200" y="23551"/>
                    <a:pt x="6556" y="24317"/>
                    <a:pt x="7001" y="25029"/>
                  </a:cubicBezTo>
                  <a:cubicBezTo>
                    <a:pt x="7332" y="25533"/>
                    <a:pt x="7884" y="25874"/>
                    <a:pt x="8309" y="25874"/>
                  </a:cubicBezTo>
                  <a:cubicBezTo>
                    <a:pt x="8410" y="25874"/>
                    <a:pt x="8505" y="25854"/>
                    <a:pt x="8587" y="25813"/>
                  </a:cubicBezTo>
                  <a:cubicBezTo>
                    <a:pt x="8801" y="25706"/>
                    <a:pt x="8943" y="25528"/>
                    <a:pt x="8997" y="25297"/>
                  </a:cubicBezTo>
                  <a:cubicBezTo>
                    <a:pt x="9050" y="24958"/>
                    <a:pt x="8979" y="24602"/>
                    <a:pt x="8783" y="24317"/>
                  </a:cubicBezTo>
                  <a:cubicBezTo>
                    <a:pt x="8124" y="23373"/>
                    <a:pt x="7215" y="22607"/>
                    <a:pt x="6164" y="22126"/>
                  </a:cubicBezTo>
                  <a:lnTo>
                    <a:pt x="6164" y="22108"/>
                  </a:lnTo>
                  <a:cubicBezTo>
                    <a:pt x="6164" y="22072"/>
                    <a:pt x="6164" y="22036"/>
                    <a:pt x="6146" y="22001"/>
                  </a:cubicBezTo>
                  <a:cubicBezTo>
                    <a:pt x="6574" y="20451"/>
                    <a:pt x="6966" y="18848"/>
                    <a:pt x="7304" y="17209"/>
                  </a:cubicBezTo>
                  <a:cubicBezTo>
                    <a:pt x="7589" y="18153"/>
                    <a:pt x="8159" y="19899"/>
                    <a:pt x="8801" y="20540"/>
                  </a:cubicBezTo>
                  <a:cubicBezTo>
                    <a:pt x="9035" y="20774"/>
                    <a:pt x="9258" y="20891"/>
                    <a:pt x="9479" y="20891"/>
                  </a:cubicBezTo>
                  <a:cubicBezTo>
                    <a:pt x="9544" y="20891"/>
                    <a:pt x="9609" y="20881"/>
                    <a:pt x="9674" y="20861"/>
                  </a:cubicBezTo>
                  <a:cubicBezTo>
                    <a:pt x="9994" y="20718"/>
                    <a:pt x="10190" y="20398"/>
                    <a:pt x="10190" y="20059"/>
                  </a:cubicBezTo>
                  <a:cubicBezTo>
                    <a:pt x="10208" y="19453"/>
                    <a:pt x="9869" y="18955"/>
                    <a:pt x="9549" y="18545"/>
                  </a:cubicBezTo>
                  <a:cubicBezTo>
                    <a:pt x="8943" y="17779"/>
                    <a:pt x="8231" y="17120"/>
                    <a:pt x="7429" y="16585"/>
                  </a:cubicBezTo>
                  <a:cubicBezTo>
                    <a:pt x="7767" y="14857"/>
                    <a:pt x="8052" y="13058"/>
                    <a:pt x="8302" y="11259"/>
                  </a:cubicBezTo>
                  <a:cubicBezTo>
                    <a:pt x="8427" y="11740"/>
                    <a:pt x="8605" y="12203"/>
                    <a:pt x="8801" y="12666"/>
                  </a:cubicBezTo>
                  <a:cubicBezTo>
                    <a:pt x="9193" y="13592"/>
                    <a:pt x="9852" y="14644"/>
                    <a:pt x="10511" y="14840"/>
                  </a:cubicBezTo>
                  <a:cubicBezTo>
                    <a:pt x="10580" y="14865"/>
                    <a:pt x="10652" y="14877"/>
                    <a:pt x="10723" y="14877"/>
                  </a:cubicBezTo>
                  <a:cubicBezTo>
                    <a:pt x="10851" y="14877"/>
                    <a:pt x="10977" y="14837"/>
                    <a:pt x="11081" y="14768"/>
                  </a:cubicBezTo>
                  <a:cubicBezTo>
                    <a:pt x="11206" y="14679"/>
                    <a:pt x="11295" y="14519"/>
                    <a:pt x="11312" y="14359"/>
                  </a:cubicBezTo>
                  <a:cubicBezTo>
                    <a:pt x="11402" y="13682"/>
                    <a:pt x="10885" y="12310"/>
                    <a:pt x="10422" y="11722"/>
                  </a:cubicBezTo>
                  <a:cubicBezTo>
                    <a:pt x="9869" y="11081"/>
                    <a:pt x="9210" y="10564"/>
                    <a:pt x="8444" y="10190"/>
                  </a:cubicBezTo>
                  <a:lnTo>
                    <a:pt x="8444" y="10172"/>
                  </a:lnTo>
                  <a:cubicBezTo>
                    <a:pt x="8462" y="10154"/>
                    <a:pt x="8462" y="10119"/>
                    <a:pt x="8444" y="10101"/>
                  </a:cubicBezTo>
                  <a:cubicBezTo>
                    <a:pt x="8622" y="8729"/>
                    <a:pt x="8747" y="7340"/>
                    <a:pt x="8854" y="5932"/>
                  </a:cubicBezTo>
                  <a:cubicBezTo>
                    <a:pt x="9121" y="6966"/>
                    <a:pt x="9567" y="7945"/>
                    <a:pt x="10172" y="8836"/>
                  </a:cubicBezTo>
                  <a:cubicBezTo>
                    <a:pt x="10333" y="9085"/>
                    <a:pt x="10546" y="9281"/>
                    <a:pt x="10814" y="9424"/>
                  </a:cubicBezTo>
                  <a:cubicBezTo>
                    <a:pt x="10930" y="9482"/>
                    <a:pt x="11058" y="9511"/>
                    <a:pt x="11186" y="9511"/>
                  </a:cubicBezTo>
                  <a:cubicBezTo>
                    <a:pt x="11372" y="9511"/>
                    <a:pt x="11557" y="9451"/>
                    <a:pt x="11704" y="9335"/>
                  </a:cubicBezTo>
                  <a:cubicBezTo>
                    <a:pt x="12043" y="9014"/>
                    <a:pt x="11936" y="8498"/>
                    <a:pt x="11793" y="8106"/>
                  </a:cubicBezTo>
                  <a:cubicBezTo>
                    <a:pt x="11312" y="6876"/>
                    <a:pt x="10493" y="5790"/>
                    <a:pt x="9406" y="5006"/>
                  </a:cubicBezTo>
                  <a:cubicBezTo>
                    <a:pt x="9264" y="4899"/>
                    <a:pt x="9103" y="4792"/>
                    <a:pt x="8943" y="4685"/>
                  </a:cubicBezTo>
                  <a:cubicBezTo>
                    <a:pt x="9032" y="3189"/>
                    <a:pt x="9103" y="1693"/>
                    <a:pt x="9121" y="214"/>
                  </a:cubicBezTo>
                  <a:cubicBezTo>
                    <a:pt x="9121" y="89"/>
                    <a:pt x="9032" y="0"/>
                    <a:pt x="89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0" name="Google Shape;3840;p11"/>
            <p:cNvSpPr/>
            <p:nvPr/>
          </p:nvSpPr>
          <p:spPr>
            <a:xfrm>
              <a:off x="8270989" y="69456"/>
              <a:ext cx="875832" cy="1792622"/>
            </a:xfrm>
            <a:custGeom>
              <a:rect b="b" l="l" r="r" t="t"/>
              <a:pathLst>
                <a:path extrusionOk="0" h="33788" w="16508">
                  <a:moveTo>
                    <a:pt x="15094" y="0"/>
                  </a:moveTo>
                  <a:cubicBezTo>
                    <a:pt x="15060" y="0"/>
                    <a:pt x="15026" y="20"/>
                    <a:pt x="15011" y="65"/>
                  </a:cubicBezTo>
                  <a:cubicBezTo>
                    <a:pt x="14744" y="1419"/>
                    <a:pt x="14423" y="2880"/>
                    <a:pt x="14049" y="4412"/>
                  </a:cubicBezTo>
                  <a:cubicBezTo>
                    <a:pt x="13853" y="4429"/>
                    <a:pt x="13639" y="4447"/>
                    <a:pt x="13443" y="4465"/>
                  </a:cubicBezTo>
                  <a:cubicBezTo>
                    <a:pt x="12143" y="4625"/>
                    <a:pt x="10914" y="5142"/>
                    <a:pt x="9916" y="5979"/>
                  </a:cubicBezTo>
                  <a:cubicBezTo>
                    <a:pt x="9613" y="6229"/>
                    <a:pt x="9311" y="6585"/>
                    <a:pt x="9435" y="6959"/>
                  </a:cubicBezTo>
                  <a:cubicBezTo>
                    <a:pt x="9524" y="7226"/>
                    <a:pt x="9774" y="7404"/>
                    <a:pt x="10059" y="7404"/>
                  </a:cubicBezTo>
                  <a:cubicBezTo>
                    <a:pt x="10088" y="7406"/>
                    <a:pt x="10117" y="7407"/>
                    <a:pt x="10145" y="7407"/>
                  </a:cubicBezTo>
                  <a:cubicBezTo>
                    <a:pt x="10398" y="7407"/>
                    <a:pt x="10636" y="7338"/>
                    <a:pt x="10860" y="7226"/>
                  </a:cubicBezTo>
                  <a:cubicBezTo>
                    <a:pt x="12054" y="6603"/>
                    <a:pt x="13123" y="5748"/>
                    <a:pt x="13978" y="4697"/>
                  </a:cubicBezTo>
                  <a:lnTo>
                    <a:pt x="13978" y="4697"/>
                  </a:lnTo>
                  <a:cubicBezTo>
                    <a:pt x="13586" y="6300"/>
                    <a:pt x="13123" y="7992"/>
                    <a:pt x="12606" y="9738"/>
                  </a:cubicBezTo>
                  <a:cubicBezTo>
                    <a:pt x="12481" y="9730"/>
                    <a:pt x="12355" y="9726"/>
                    <a:pt x="12230" y="9726"/>
                  </a:cubicBezTo>
                  <a:cubicBezTo>
                    <a:pt x="11519" y="9726"/>
                    <a:pt x="10814" y="9855"/>
                    <a:pt x="10148" y="10112"/>
                  </a:cubicBezTo>
                  <a:cubicBezTo>
                    <a:pt x="9328" y="10433"/>
                    <a:pt x="7868" y="11751"/>
                    <a:pt x="8153" y="12286"/>
                  </a:cubicBezTo>
                  <a:cubicBezTo>
                    <a:pt x="8268" y="12499"/>
                    <a:pt x="8476" y="12592"/>
                    <a:pt x="8741" y="12592"/>
                  </a:cubicBezTo>
                  <a:cubicBezTo>
                    <a:pt x="9338" y="12592"/>
                    <a:pt x="10226" y="12124"/>
                    <a:pt x="11003" y="11520"/>
                  </a:cubicBezTo>
                  <a:cubicBezTo>
                    <a:pt x="11537" y="11092"/>
                    <a:pt x="12036" y="10629"/>
                    <a:pt x="12481" y="10112"/>
                  </a:cubicBezTo>
                  <a:lnTo>
                    <a:pt x="12481" y="10112"/>
                  </a:lnTo>
                  <a:cubicBezTo>
                    <a:pt x="11911" y="11983"/>
                    <a:pt x="11252" y="13889"/>
                    <a:pt x="10486" y="15831"/>
                  </a:cubicBezTo>
                  <a:cubicBezTo>
                    <a:pt x="9596" y="15831"/>
                    <a:pt x="8705" y="15848"/>
                    <a:pt x="7885" y="16151"/>
                  </a:cubicBezTo>
                  <a:cubicBezTo>
                    <a:pt x="7048" y="16454"/>
                    <a:pt x="5659" y="17238"/>
                    <a:pt x="6104" y="18040"/>
                  </a:cubicBezTo>
                  <a:cubicBezTo>
                    <a:pt x="6182" y="18187"/>
                    <a:pt x="6362" y="18233"/>
                    <a:pt x="6566" y="18233"/>
                  </a:cubicBezTo>
                  <a:cubicBezTo>
                    <a:pt x="6779" y="18233"/>
                    <a:pt x="7017" y="18183"/>
                    <a:pt x="7191" y="18146"/>
                  </a:cubicBezTo>
                  <a:cubicBezTo>
                    <a:pt x="8527" y="17879"/>
                    <a:pt x="9987" y="16436"/>
                    <a:pt x="10451" y="15973"/>
                  </a:cubicBezTo>
                  <a:lnTo>
                    <a:pt x="10451" y="15973"/>
                  </a:lnTo>
                  <a:cubicBezTo>
                    <a:pt x="9774" y="17665"/>
                    <a:pt x="9043" y="19376"/>
                    <a:pt x="8242" y="21050"/>
                  </a:cubicBezTo>
                  <a:cubicBezTo>
                    <a:pt x="7885" y="21015"/>
                    <a:pt x="7547" y="20979"/>
                    <a:pt x="7191" y="20979"/>
                  </a:cubicBezTo>
                  <a:cubicBezTo>
                    <a:pt x="6496" y="21032"/>
                    <a:pt x="5819" y="21086"/>
                    <a:pt x="5142" y="21175"/>
                  </a:cubicBezTo>
                  <a:cubicBezTo>
                    <a:pt x="4928" y="21193"/>
                    <a:pt x="4732" y="21264"/>
                    <a:pt x="4554" y="21371"/>
                  </a:cubicBezTo>
                  <a:cubicBezTo>
                    <a:pt x="4358" y="21513"/>
                    <a:pt x="4251" y="21763"/>
                    <a:pt x="4287" y="21994"/>
                  </a:cubicBezTo>
                  <a:cubicBezTo>
                    <a:pt x="4358" y="22333"/>
                    <a:pt x="4590" y="22618"/>
                    <a:pt x="4910" y="22743"/>
                  </a:cubicBezTo>
                  <a:cubicBezTo>
                    <a:pt x="5037" y="22776"/>
                    <a:pt x="5163" y="22794"/>
                    <a:pt x="5289" y="22794"/>
                  </a:cubicBezTo>
                  <a:cubicBezTo>
                    <a:pt x="5430" y="22794"/>
                    <a:pt x="5571" y="22772"/>
                    <a:pt x="5712" y="22725"/>
                  </a:cubicBezTo>
                  <a:cubicBezTo>
                    <a:pt x="6496" y="22547"/>
                    <a:pt x="7280" y="22297"/>
                    <a:pt x="7885" y="21781"/>
                  </a:cubicBezTo>
                  <a:lnTo>
                    <a:pt x="7885" y="21781"/>
                  </a:lnTo>
                  <a:cubicBezTo>
                    <a:pt x="7191" y="23188"/>
                    <a:pt x="6460" y="24560"/>
                    <a:pt x="5659" y="25913"/>
                  </a:cubicBezTo>
                  <a:cubicBezTo>
                    <a:pt x="5382" y="25844"/>
                    <a:pt x="4765" y="25709"/>
                    <a:pt x="4055" y="25709"/>
                  </a:cubicBezTo>
                  <a:cubicBezTo>
                    <a:pt x="3485" y="25709"/>
                    <a:pt x="2855" y="25796"/>
                    <a:pt x="2292" y="26074"/>
                  </a:cubicBezTo>
                  <a:cubicBezTo>
                    <a:pt x="1882" y="26252"/>
                    <a:pt x="1561" y="26608"/>
                    <a:pt x="1401" y="27036"/>
                  </a:cubicBezTo>
                  <a:cubicBezTo>
                    <a:pt x="1330" y="27321"/>
                    <a:pt x="1579" y="27641"/>
                    <a:pt x="1846" y="27748"/>
                  </a:cubicBezTo>
                  <a:cubicBezTo>
                    <a:pt x="1998" y="27793"/>
                    <a:pt x="2154" y="27815"/>
                    <a:pt x="2307" y="27815"/>
                  </a:cubicBezTo>
                  <a:cubicBezTo>
                    <a:pt x="2461" y="27815"/>
                    <a:pt x="2612" y="27793"/>
                    <a:pt x="2755" y="27748"/>
                  </a:cubicBezTo>
                  <a:cubicBezTo>
                    <a:pt x="3770" y="27481"/>
                    <a:pt x="4643" y="26875"/>
                    <a:pt x="5480" y="26234"/>
                  </a:cubicBezTo>
                  <a:lnTo>
                    <a:pt x="5480" y="26234"/>
                  </a:lnTo>
                  <a:cubicBezTo>
                    <a:pt x="4857" y="27285"/>
                    <a:pt x="4180" y="28318"/>
                    <a:pt x="3485" y="29352"/>
                  </a:cubicBezTo>
                  <a:cubicBezTo>
                    <a:pt x="3111" y="29441"/>
                    <a:pt x="1811" y="30225"/>
                    <a:pt x="1187" y="31240"/>
                  </a:cubicBezTo>
                  <a:cubicBezTo>
                    <a:pt x="726" y="32002"/>
                    <a:pt x="1" y="33788"/>
                    <a:pt x="1591" y="33788"/>
                  </a:cubicBezTo>
                  <a:cubicBezTo>
                    <a:pt x="1599" y="33788"/>
                    <a:pt x="1607" y="33788"/>
                    <a:pt x="1615" y="33787"/>
                  </a:cubicBezTo>
                  <a:cubicBezTo>
                    <a:pt x="1864" y="33770"/>
                    <a:pt x="2114" y="33681"/>
                    <a:pt x="2310" y="33538"/>
                  </a:cubicBezTo>
                  <a:cubicBezTo>
                    <a:pt x="3521" y="32897"/>
                    <a:pt x="3966" y="30741"/>
                    <a:pt x="3610" y="29476"/>
                  </a:cubicBezTo>
                  <a:cubicBezTo>
                    <a:pt x="4358" y="28372"/>
                    <a:pt x="5071" y="27267"/>
                    <a:pt x="5748" y="26127"/>
                  </a:cubicBezTo>
                  <a:lnTo>
                    <a:pt x="5748" y="26127"/>
                  </a:lnTo>
                  <a:cubicBezTo>
                    <a:pt x="5676" y="26733"/>
                    <a:pt x="5587" y="28212"/>
                    <a:pt x="6157" y="29494"/>
                  </a:cubicBezTo>
                  <a:cubicBezTo>
                    <a:pt x="6371" y="29868"/>
                    <a:pt x="6745" y="30135"/>
                    <a:pt x="7173" y="30189"/>
                  </a:cubicBezTo>
                  <a:cubicBezTo>
                    <a:pt x="7239" y="30206"/>
                    <a:pt x="7306" y="30213"/>
                    <a:pt x="7372" y="30213"/>
                  </a:cubicBezTo>
                  <a:cubicBezTo>
                    <a:pt x="7661" y="30213"/>
                    <a:pt x="7936" y="30061"/>
                    <a:pt x="8081" y="29815"/>
                  </a:cubicBezTo>
                  <a:cubicBezTo>
                    <a:pt x="8224" y="29530"/>
                    <a:pt x="8135" y="29191"/>
                    <a:pt x="8010" y="28888"/>
                  </a:cubicBezTo>
                  <a:cubicBezTo>
                    <a:pt x="7547" y="27731"/>
                    <a:pt x="6817" y="26715"/>
                    <a:pt x="5872" y="25913"/>
                  </a:cubicBezTo>
                  <a:cubicBezTo>
                    <a:pt x="6745" y="24417"/>
                    <a:pt x="7547" y="22903"/>
                    <a:pt x="8295" y="21371"/>
                  </a:cubicBezTo>
                  <a:cubicBezTo>
                    <a:pt x="8402" y="22315"/>
                    <a:pt x="8616" y="23224"/>
                    <a:pt x="8972" y="24114"/>
                  </a:cubicBezTo>
                  <a:cubicBezTo>
                    <a:pt x="9226" y="24685"/>
                    <a:pt x="9733" y="25114"/>
                    <a:pt x="10130" y="25114"/>
                  </a:cubicBezTo>
                  <a:cubicBezTo>
                    <a:pt x="10180" y="25114"/>
                    <a:pt x="10227" y="25108"/>
                    <a:pt x="10273" y="25094"/>
                  </a:cubicBezTo>
                  <a:cubicBezTo>
                    <a:pt x="10932" y="24898"/>
                    <a:pt x="10753" y="24043"/>
                    <a:pt x="10664" y="23829"/>
                  </a:cubicBezTo>
                  <a:cubicBezTo>
                    <a:pt x="10166" y="22760"/>
                    <a:pt x="9382" y="21852"/>
                    <a:pt x="8402" y="21193"/>
                  </a:cubicBezTo>
                  <a:cubicBezTo>
                    <a:pt x="8420" y="21157"/>
                    <a:pt x="8455" y="21121"/>
                    <a:pt x="8473" y="21086"/>
                  </a:cubicBezTo>
                  <a:lnTo>
                    <a:pt x="8420" y="21086"/>
                  </a:lnTo>
                  <a:cubicBezTo>
                    <a:pt x="9221" y="19411"/>
                    <a:pt x="9952" y="17737"/>
                    <a:pt x="10611" y="16062"/>
                  </a:cubicBezTo>
                  <a:cubicBezTo>
                    <a:pt x="10664" y="16668"/>
                    <a:pt x="10932" y="19126"/>
                    <a:pt x="11537" y="20017"/>
                  </a:cubicBezTo>
                  <a:cubicBezTo>
                    <a:pt x="11687" y="20217"/>
                    <a:pt x="11884" y="20448"/>
                    <a:pt x="12156" y="20448"/>
                  </a:cubicBezTo>
                  <a:cubicBezTo>
                    <a:pt x="12175" y="20448"/>
                    <a:pt x="12195" y="20447"/>
                    <a:pt x="12214" y="20444"/>
                  </a:cubicBezTo>
                  <a:cubicBezTo>
                    <a:pt x="12517" y="20355"/>
                    <a:pt x="12731" y="20106"/>
                    <a:pt x="12784" y="19821"/>
                  </a:cubicBezTo>
                  <a:cubicBezTo>
                    <a:pt x="12891" y="19269"/>
                    <a:pt x="12677" y="18752"/>
                    <a:pt x="12428" y="18289"/>
                  </a:cubicBezTo>
                  <a:cubicBezTo>
                    <a:pt x="11965" y="17416"/>
                    <a:pt x="11359" y="16632"/>
                    <a:pt x="10647" y="15955"/>
                  </a:cubicBezTo>
                  <a:cubicBezTo>
                    <a:pt x="11395" y="14014"/>
                    <a:pt x="12054" y="12107"/>
                    <a:pt x="12642" y="10237"/>
                  </a:cubicBezTo>
                  <a:cubicBezTo>
                    <a:pt x="12677" y="10932"/>
                    <a:pt x="12749" y="11626"/>
                    <a:pt x="12909" y="12303"/>
                  </a:cubicBezTo>
                  <a:cubicBezTo>
                    <a:pt x="13197" y="13535"/>
                    <a:pt x="13758" y="14739"/>
                    <a:pt x="14399" y="14739"/>
                  </a:cubicBezTo>
                  <a:cubicBezTo>
                    <a:pt x="14471" y="14739"/>
                    <a:pt x="14545" y="14723"/>
                    <a:pt x="14619" y="14690"/>
                  </a:cubicBezTo>
                  <a:cubicBezTo>
                    <a:pt x="15189" y="14459"/>
                    <a:pt x="14886" y="12517"/>
                    <a:pt x="14459" y="11751"/>
                  </a:cubicBezTo>
                  <a:cubicBezTo>
                    <a:pt x="14031" y="11003"/>
                    <a:pt x="13443" y="10379"/>
                    <a:pt x="12767" y="9881"/>
                  </a:cubicBezTo>
                  <a:cubicBezTo>
                    <a:pt x="12767" y="9845"/>
                    <a:pt x="12784" y="9809"/>
                    <a:pt x="12784" y="9774"/>
                  </a:cubicBezTo>
                  <a:lnTo>
                    <a:pt x="12802" y="9756"/>
                  </a:lnTo>
                  <a:cubicBezTo>
                    <a:pt x="13319" y="8099"/>
                    <a:pt x="13746" y="6496"/>
                    <a:pt x="14138" y="4964"/>
                  </a:cubicBezTo>
                  <a:cubicBezTo>
                    <a:pt x="14156" y="6264"/>
                    <a:pt x="14423" y="7565"/>
                    <a:pt x="14940" y="8758"/>
                  </a:cubicBezTo>
                  <a:cubicBezTo>
                    <a:pt x="15047" y="9008"/>
                    <a:pt x="15225" y="9221"/>
                    <a:pt x="15439" y="9400"/>
                  </a:cubicBezTo>
                  <a:cubicBezTo>
                    <a:pt x="15561" y="9491"/>
                    <a:pt x="15713" y="9542"/>
                    <a:pt x="15867" y="9542"/>
                  </a:cubicBezTo>
                  <a:cubicBezTo>
                    <a:pt x="15982" y="9542"/>
                    <a:pt x="16098" y="9514"/>
                    <a:pt x="16205" y="9453"/>
                  </a:cubicBezTo>
                  <a:cubicBezTo>
                    <a:pt x="16508" y="9257"/>
                    <a:pt x="16508" y="8776"/>
                    <a:pt x="16436" y="8384"/>
                  </a:cubicBezTo>
                  <a:cubicBezTo>
                    <a:pt x="16187" y="7102"/>
                    <a:pt x="15563" y="5926"/>
                    <a:pt x="14655" y="4982"/>
                  </a:cubicBezTo>
                  <a:cubicBezTo>
                    <a:pt x="14512" y="4821"/>
                    <a:pt x="14352" y="4679"/>
                    <a:pt x="14209" y="4536"/>
                  </a:cubicBezTo>
                  <a:cubicBezTo>
                    <a:pt x="14584" y="2969"/>
                    <a:pt x="14922" y="1472"/>
                    <a:pt x="15189" y="101"/>
                  </a:cubicBezTo>
                  <a:cubicBezTo>
                    <a:pt x="15189" y="38"/>
                    <a:pt x="15141" y="0"/>
                    <a:pt x="1509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1" name="Google Shape;3841;p11"/>
            <p:cNvSpPr/>
            <p:nvPr/>
          </p:nvSpPr>
          <p:spPr>
            <a:xfrm>
              <a:off x="5727312" y="-912627"/>
              <a:ext cx="1803393" cy="856095"/>
            </a:xfrm>
            <a:custGeom>
              <a:rect b="b" l="l" r="r" t="t"/>
              <a:pathLst>
                <a:path extrusionOk="0" h="16136" w="33991">
                  <a:moveTo>
                    <a:pt x="14359" y="3915"/>
                  </a:moveTo>
                  <a:cubicBezTo>
                    <a:pt x="14768" y="3950"/>
                    <a:pt x="15178" y="4075"/>
                    <a:pt x="15534" y="4289"/>
                  </a:cubicBezTo>
                  <a:cubicBezTo>
                    <a:pt x="16318" y="4716"/>
                    <a:pt x="17049" y="5251"/>
                    <a:pt x="17672" y="5874"/>
                  </a:cubicBezTo>
                  <a:cubicBezTo>
                    <a:pt x="16942" y="5803"/>
                    <a:pt x="14733" y="5536"/>
                    <a:pt x="13931" y="4984"/>
                  </a:cubicBezTo>
                  <a:cubicBezTo>
                    <a:pt x="13646" y="4788"/>
                    <a:pt x="13521" y="4609"/>
                    <a:pt x="13539" y="4414"/>
                  </a:cubicBezTo>
                  <a:cubicBezTo>
                    <a:pt x="13610" y="4164"/>
                    <a:pt x="13824" y="3986"/>
                    <a:pt x="14074" y="3950"/>
                  </a:cubicBezTo>
                  <a:cubicBezTo>
                    <a:pt x="14181" y="3933"/>
                    <a:pt x="14270" y="3915"/>
                    <a:pt x="14359" y="3915"/>
                  </a:cubicBezTo>
                  <a:close/>
                  <a:moveTo>
                    <a:pt x="25063" y="226"/>
                  </a:moveTo>
                  <a:cubicBezTo>
                    <a:pt x="25195" y="226"/>
                    <a:pt x="25324" y="243"/>
                    <a:pt x="25421" y="263"/>
                  </a:cubicBezTo>
                  <a:cubicBezTo>
                    <a:pt x="26686" y="512"/>
                    <a:pt x="27844" y="1118"/>
                    <a:pt x="28788" y="2009"/>
                  </a:cubicBezTo>
                  <a:cubicBezTo>
                    <a:pt x="28949" y="2151"/>
                    <a:pt x="29091" y="2311"/>
                    <a:pt x="29234" y="2454"/>
                  </a:cubicBezTo>
                  <a:cubicBezTo>
                    <a:pt x="29251" y="2472"/>
                    <a:pt x="29287" y="2490"/>
                    <a:pt x="29323" y="2490"/>
                  </a:cubicBezTo>
                  <a:cubicBezTo>
                    <a:pt x="29323" y="2490"/>
                    <a:pt x="29323" y="2507"/>
                    <a:pt x="29323" y="2525"/>
                  </a:cubicBezTo>
                  <a:cubicBezTo>
                    <a:pt x="29323" y="2757"/>
                    <a:pt x="29305" y="2935"/>
                    <a:pt x="29287" y="3131"/>
                  </a:cubicBezTo>
                  <a:cubicBezTo>
                    <a:pt x="29127" y="4396"/>
                    <a:pt x="28610" y="5607"/>
                    <a:pt x="27791" y="6605"/>
                  </a:cubicBezTo>
                  <a:cubicBezTo>
                    <a:pt x="27651" y="6790"/>
                    <a:pt x="27364" y="7070"/>
                    <a:pt x="27069" y="7070"/>
                  </a:cubicBezTo>
                  <a:cubicBezTo>
                    <a:pt x="27025" y="7070"/>
                    <a:pt x="26980" y="7064"/>
                    <a:pt x="26936" y="7050"/>
                  </a:cubicBezTo>
                  <a:cubicBezTo>
                    <a:pt x="26722" y="6961"/>
                    <a:pt x="26579" y="6747"/>
                    <a:pt x="26579" y="6516"/>
                  </a:cubicBezTo>
                  <a:cubicBezTo>
                    <a:pt x="26561" y="6248"/>
                    <a:pt x="26615" y="5999"/>
                    <a:pt x="26740" y="5785"/>
                  </a:cubicBezTo>
                  <a:cubicBezTo>
                    <a:pt x="27363" y="4592"/>
                    <a:pt x="28200" y="3523"/>
                    <a:pt x="29234" y="2686"/>
                  </a:cubicBezTo>
                  <a:cubicBezTo>
                    <a:pt x="29318" y="2618"/>
                    <a:pt x="29275" y="2488"/>
                    <a:pt x="29195" y="2488"/>
                  </a:cubicBezTo>
                  <a:cubicBezTo>
                    <a:pt x="29190" y="2488"/>
                    <a:pt x="29185" y="2489"/>
                    <a:pt x="29180" y="2490"/>
                  </a:cubicBezTo>
                  <a:lnTo>
                    <a:pt x="29127" y="2490"/>
                  </a:lnTo>
                  <a:lnTo>
                    <a:pt x="28984" y="2525"/>
                  </a:lnTo>
                  <a:cubicBezTo>
                    <a:pt x="28984" y="2507"/>
                    <a:pt x="28984" y="2490"/>
                    <a:pt x="28984" y="2472"/>
                  </a:cubicBezTo>
                  <a:cubicBezTo>
                    <a:pt x="28984" y="2400"/>
                    <a:pt x="28931" y="2365"/>
                    <a:pt x="28877" y="2365"/>
                  </a:cubicBezTo>
                  <a:cubicBezTo>
                    <a:pt x="27595" y="2347"/>
                    <a:pt x="26312" y="2080"/>
                    <a:pt x="25136" y="1581"/>
                  </a:cubicBezTo>
                  <a:cubicBezTo>
                    <a:pt x="24887" y="1474"/>
                    <a:pt x="24691" y="1314"/>
                    <a:pt x="24531" y="1118"/>
                  </a:cubicBezTo>
                  <a:cubicBezTo>
                    <a:pt x="24388" y="922"/>
                    <a:pt x="24370" y="672"/>
                    <a:pt x="24477" y="459"/>
                  </a:cubicBezTo>
                  <a:cubicBezTo>
                    <a:pt x="24590" y="278"/>
                    <a:pt x="24832" y="226"/>
                    <a:pt x="25063" y="226"/>
                  </a:cubicBezTo>
                  <a:close/>
                  <a:moveTo>
                    <a:pt x="9531" y="5963"/>
                  </a:moveTo>
                  <a:lnTo>
                    <a:pt x="9513" y="5981"/>
                  </a:lnTo>
                  <a:cubicBezTo>
                    <a:pt x="9691" y="5981"/>
                    <a:pt x="9852" y="5999"/>
                    <a:pt x="9994" y="6070"/>
                  </a:cubicBezTo>
                  <a:cubicBezTo>
                    <a:pt x="11027" y="6551"/>
                    <a:pt x="11918" y="7299"/>
                    <a:pt x="12559" y="8226"/>
                  </a:cubicBezTo>
                  <a:lnTo>
                    <a:pt x="12524" y="8226"/>
                  </a:lnTo>
                  <a:cubicBezTo>
                    <a:pt x="11597" y="8119"/>
                    <a:pt x="10671" y="7887"/>
                    <a:pt x="9816" y="7549"/>
                  </a:cubicBezTo>
                  <a:cubicBezTo>
                    <a:pt x="9175" y="7282"/>
                    <a:pt x="8783" y="6694"/>
                    <a:pt x="8890" y="6391"/>
                  </a:cubicBezTo>
                  <a:cubicBezTo>
                    <a:pt x="8925" y="6231"/>
                    <a:pt x="9032" y="6106"/>
                    <a:pt x="9175" y="6035"/>
                  </a:cubicBezTo>
                  <a:cubicBezTo>
                    <a:pt x="9299" y="5981"/>
                    <a:pt x="9406" y="5963"/>
                    <a:pt x="9531" y="5963"/>
                  </a:cubicBezTo>
                  <a:close/>
                  <a:moveTo>
                    <a:pt x="20076" y="1787"/>
                  </a:moveTo>
                  <a:cubicBezTo>
                    <a:pt x="20741" y="1787"/>
                    <a:pt x="21623" y="1989"/>
                    <a:pt x="22072" y="2240"/>
                  </a:cubicBezTo>
                  <a:cubicBezTo>
                    <a:pt x="22785" y="2668"/>
                    <a:pt x="23408" y="3220"/>
                    <a:pt x="23907" y="3897"/>
                  </a:cubicBezTo>
                  <a:cubicBezTo>
                    <a:pt x="23925" y="3933"/>
                    <a:pt x="23978" y="3950"/>
                    <a:pt x="24032" y="3950"/>
                  </a:cubicBezTo>
                  <a:cubicBezTo>
                    <a:pt x="24032" y="3950"/>
                    <a:pt x="24032" y="3968"/>
                    <a:pt x="24032" y="3986"/>
                  </a:cubicBezTo>
                  <a:cubicBezTo>
                    <a:pt x="24067" y="4805"/>
                    <a:pt x="23943" y="5625"/>
                    <a:pt x="23658" y="6391"/>
                  </a:cubicBezTo>
                  <a:cubicBezTo>
                    <a:pt x="23408" y="7032"/>
                    <a:pt x="22500" y="8101"/>
                    <a:pt x="21930" y="8333"/>
                  </a:cubicBezTo>
                  <a:cubicBezTo>
                    <a:pt x="21885" y="8350"/>
                    <a:pt x="21836" y="8359"/>
                    <a:pt x="21787" y="8359"/>
                  </a:cubicBezTo>
                  <a:cubicBezTo>
                    <a:pt x="21738" y="8359"/>
                    <a:pt x="21689" y="8350"/>
                    <a:pt x="21645" y="8333"/>
                  </a:cubicBezTo>
                  <a:cubicBezTo>
                    <a:pt x="21520" y="8279"/>
                    <a:pt x="21449" y="8155"/>
                    <a:pt x="21413" y="8030"/>
                  </a:cubicBezTo>
                  <a:cubicBezTo>
                    <a:pt x="21306" y="7531"/>
                    <a:pt x="21716" y="6605"/>
                    <a:pt x="22446" y="5661"/>
                  </a:cubicBezTo>
                  <a:cubicBezTo>
                    <a:pt x="22856" y="5126"/>
                    <a:pt x="23319" y="4627"/>
                    <a:pt x="23836" y="4182"/>
                  </a:cubicBezTo>
                  <a:cubicBezTo>
                    <a:pt x="23872" y="4146"/>
                    <a:pt x="23872" y="4093"/>
                    <a:pt x="23854" y="4057"/>
                  </a:cubicBezTo>
                  <a:cubicBezTo>
                    <a:pt x="23836" y="4022"/>
                    <a:pt x="23800" y="3986"/>
                    <a:pt x="23765" y="3986"/>
                  </a:cubicBezTo>
                  <a:lnTo>
                    <a:pt x="23747" y="3986"/>
                  </a:lnTo>
                  <a:cubicBezTo>
                    <a:pt x="23747" y="3968"/>
                    <a:pt x="23747" y="3950"/>
                    <a:pt x="23747" y="3933"/>
                  </a:cubicBezTo>
                  <a:cubicBezTo>
                    <a:pt x="23747" y="3879"/>
                    <a:pt x="23693" y="3843"/>
                    <a:pt x="23640" y="3843"/>
                  </a:cubicBezTo>
                  <a:cubicBezTo>
                    <a:pt x="22945" y="3826"/>
                    <a:pt x="22268" y="3737"/>
                    <a:pt x="21591" y="3594"/>
                  </a:cubicBezTo>
                  <a:cubicBezTo>
                    <a:pt x="20416" y="3309"/>
                    <a:pt x="19525" y="2864"/>
                    <a:pt x="19293" y="2418"/>
                  </a:cubicBezTo>
                  <a:cubicBezTo>
                    <a:pt x="19222" y="2294"/>
                    <a:pt x="19222" y="2151"/>
                    <a:pt x="19275" y="2026"/>
                  </a:cubicBezTo>
                  <a:cubicBezTo>
                    <a:pt x="19311" y="1937"/>
                    <a:pt x="19400" y="1884"/>
                    <a:pt x="19489" y="1866"/>
                  </a:cubicBezTo>
                  <a:cubicBezTo>
                    <a:pt x="19641" y="1811"/>
                    <a:pt x="19845" y="1787"/>
                    <a:pt x="20076" y="1787"/>
                  </a:cubicBezTo>
                  <a:close/>
                  <a:moveTo>
                    <a:pt x="17922" y="6301"/>
                  </a:moveTo>
                  <a:cubicBezTo>
                    <a:pt x="17921" y="7046"/>
                    <a:pt x="17902" y="7911"/>
                    <a:pt x="17637" y="8671"/>
                  </a:cubicBezTo>
                  <a:cubicBezTo>
                    <a:pt x="17369" y="9419"/>
                    <a:pt x="16871" y="10257"/>
                    <a:pt x="16372" y="10435"/>
                  </a:cubicBezTo>
                  <a:cubicBezTo>
                    <a:pt x="16301" y="10466"/>
                    <a:pt x="16231" y="10480"/>
                    <a:pt x="16162" y="10480"/>
                  </a:cubicBezTo>
                  <a:cubicBezTo>
                    <a:pt x="16074" y="10480"/>
                    <a:pt x="15989" y="10457"/>
                    <a:pt x="15909" y="10417"/>
                  </a:cubicBezTo>
                  <a:cubicBezTo>
                    <a:pt x="15677" y="10292"/>
                    <a:pt x="15784" y="9758"/>
                    <a:pt x="15837" y="9473"/>
                  </a:cubicBezTo>
                  <a:lnTo>
                    <a:pt x="15837" y="9437"/>
                  </a:lnTo>
                  <a:cubicBezTo>
                    <a:pt x="16084" y="8188"/>
                    <a:pt x="17425" y="6782"/>
                    <a:pt x="17922" y="6301"/>
                  </a:cubicBezTo>
                  <a:close/>
                  <a:moveTo>
                    <a:pt x="12631" y="8297"/>
                  </a:moveTo>
                  <a:cubicBezTo>
                    <a:pt x="12631" y="8297"/>
                    <a:pt x="12649" y="8315"/>
                    <a:pt x="12666" y="8315"/>
                  </a:cubicBezTo>
                  <a:lnTo>
                    <a:pt x="12738" y="8315"/>
                  </a:lnTo>
                  <a:cubicBezTo>
                    <a:pt x="12720" y="8333"/>
                    <a:pt x="12720" y="8368"/>
                    <a:pt x="12720" y="8386"/>
                  </a:cubicBezTo>
                  <a:cubicBezTo>
                    <a:pt x="12755" y="8725"/>
                    <a:pt x="12791" y="9081"/>
                    <a:pt x="12791" y="9419"/>
                  </a:cubicBezTo>
                  <a:cubicBezTo>
                    <a:pt x="12755" y="10096"/>
                    <a:pt x="12684" y="10791"/>
                    <a:pt x="12595" y="11450"/>
                  </a:cubicBezTo>
                  <a:cubicBezTo>
                    <a:pt x="12595" y="11646"/>
                    <a:pt x="12542" y="11842"/>
                    <a:pt x="12435" y="12002"/>
                  </a:cubicBezTo>
                  <a:cubicBezTo>
                    <a:pt x="12328" y="12139"/>
                    <a:pt x="12170" y="12224"/>
                    <a:pt x="12005" y="12224"/>
                  </a:cubicBezTo>
                  <a:cubicBezTo>
                    <a:pt x="11976" y="12224"/>
                    <a:pt x="11947" y="12221"/>
                    <a:pt x="11918" y="12216"/>
                  </a:cubicBezTo>
                  <a:cubicBezTo>
                    <a:pt x="11615" y="12163"/>
                    <a:pt x="11366" y="11949"/>
                    <a:pt x="11259" y="11682"/>
                  </a:cubicBezTo>
                  <a:cubicBezTo>
                    <a:pt x="11188" y="11432"/>
                    <a:pt x="11188" y="11165"/>
                    <a:pt x="11277" y="10934"/>
                  </a:cubicBezTo>
                  <a:cubicBezTo>
                    <a:pt x="11437" y="10221"/>
                    <a:pt x="11669" y="9402"/>
                    <a:pt x="12185" y="8796"/>
                  </a:cubicBezTo>
                  <a:cubicBezTo>
                    <a:pt x="12221" y="8760"/>
                    <a:pt x="12221" y="8707"/>
                    <a:pt x="12185" y="8671"/>
                  </a:cubicBezTo>
                  <a:cubicBezTo>
                    <a:pt x="12168" y="8653"/>
                    <a:pt x="12168" y="8635"/>
                    <a:pt x="12150" y="8635"/>
                  </a:cubicBezTo>
                  <a:lnTo>
                    <a:pt x="12559" y="8422"/>
                  </a:lnTo>
                  <a:cubicBezTo>
                    <a:pt x="12613" y="8386"/>
                    <a:pt x="12631" y="8350"/>
                    <a:pt x="12631" y="8297"/>
                  </a:cubicBezTo>
                  <a:close/>
                  <a:moveTo>
                    <a:pt x="4413" y="8575"/>
                  </a:moveTo>
                  <a:cubicBezTo>
                    <a:pt x="4597" y="8575"/>
                    <a:pt x="4790" y="8637"/>
                    <a:pt x="4953" y="8707"/>
                  </a:cubicBezTo>
                  <a:cubicBezTo>
                    <a:pt x="6093" y="9152"/>
                    <a:pt x="7108" y="9883"/>
                    <a:pt x="7892" y="10809"/>
                  </a:cubicBezTo>
                  <a:cubicBezTo>
                    <a:pt x="7910" y="10827"/>
                    <a:pt x="7928" y="10844"/>
                    <a:pt x="7946" y="10844"/>
                  </a:cubicBezTo>
                  <a:lnTo>
                    <a:pt x="7910" y="10862"/>
                  </a:lnTo>
                  <a:cubicBezTo>
                    <a:pt x="7874" y="10898"/>
                    <a:pt x="7856" y="10934"/>
                    <a:pt x="7856" y="10987"/>
                  </a:cubicBezTo>
                  <a:cubicBezTo>
                    <a:pt x="7981" y="11450"/>
                    <a:pt x="8320" y="13036"/>
                    <a:pt x="7714" y="14283"/>
                  </a:cubicBezTo>
                  <a:cubicBezTo>
                    <a:pt x="7554" y="14675"/>
                    <a:pt x="7233" y="14977"/>
                    <a:pt x="6823" y="15102"/>
                  </a:cubicBezTo>
                  <a:cubicBezTo>
                    <a:pt x="6800" y="15105"/>
                    <a:pt x="6777" y="15107"/>
                    <a:pt x="6754" y="15107"/>
                  </a:cubicBezTo>
                  <a:cubicBezTo>
                    <a:pt x="6529" y="15107"/>
                    <a:pt x="6318" y="14954"/>
                    <a:pt x="6253" y="14728"/>
                  </a:cubicBezTo>
                  <a:cubicBezTo>
                    <a:pt x="6164" y="14443"/>
                    <a:pt x="6164" y="14158"/>
                    <a:pt x="6253" y="13891"/>
                  </a:cubicBezTo>
                  <a:cubicBezTo>
                    <a:pt x="6520" y="12875"/>
                    <a:pt x="7162" y="11967"/>
                    <a:pt x="7750" y="11219"/>
                  </a:cubicBezTo>
                  <a:cubicBezTo>
                    <a:pt x="7785" y="11165"/>
                    <a:pt x="7785" y="11112"/>
                    <a:pt x="7750" y="11076"/>
                  </a:cubicBezTo>
                  <a:cubicBezTo>
                    <a:pt x="7750" y="11058"/>
                    <a:pt x="7732" y="11040"/>
                    <a:pt x="7714" y="11040"/>
                  </a:cubicBezTo>
                  <a:lnTo>
                    <a:pt x="7821" y="10969"/>
                  </a:lnTo>
                  <a:cubicBezTo>
                    <a:pt x="7874" y="10934"/>
                    <a:pt x="7892" y="10880"/>
                    <a:pt x="7874" y="10844"/>
                  </a:cubicBezTo>
                  <a:cubicBezTo>
                    <a:pt x="7856" y="10791"/>
                    <a:pt x="7803" y="10755"/>
                    <a:pt x="7750" y="10755"/>
                  </a:cubicBezTo>
                  <a:cubicBezTo>
                    <a:pt x="7546" y="10781"/>
                    <a:pt x="7229" y="10809"/>
                    <a:pt x="6848" y="10809"/>
                  </a:cubicBezTo>
                  <a:cubicBezTo>
                    <a:pt x="6162" y="10809"/>
                    <a:pt x="5267" y="10719"/>
                    <a:pt x="4454" y="10363"/>
                  </a:cubicBezTo>
                  <a:cubicBezTo>
                    <a:pt x="4098" y="10168"/>
                    <a:pt x="3866" y="9829"/>
                    <a:pt x="3813" y="9437"/>
                  </a:cubicBezTo>
                  <a:cubicBezTo>
                    <a:pt x="3741" y="9116"/>
                    <a:pt x="3866" y="8796"/>
                    <a:pt x="4133" y="8635"/>
                  </a:cubicBezTo>
                  <a:cubicBezTo>
                    <a:pt x="4220" y="8592"/>
                    <a:pt x="4315" y="8575"/>
                    <a:pt x="4413" y="8575"/>
                  </a:cubicBezTo>
                  <a:close/>
                  <a:moveTo>
                    <a:pt x="3474" y="13018"/>
                  </a:moveTo>
                  <a:cubicBezTo>
                    <a:pt x="3795" y="13018"/>
                    <a:pt x="4098" y="13036"/>
                    <a:pt x="4400" y="13125"/>
                  </a:cubicBezTo>
                  <a:lnTo>
                    <a:pt x="4436" y="13125"/>
                  </a:lnTo>
                  <a:cubicBezTo>
                    <a:pt x="4044" y="14015"/>
                    <a:pt x="3421" y="14781"/>
                    <a:pt x="2601" y="15352"/>
                  </a:cubicBezTo>
                  <a:cubicBezTo>
                    <a:pt x="2228" y="15572"/>
                    <a:pt x="1524" y="15911"/>
                    <a:pt x="977" y="15911"/>
                  </a:cubicBezTo>
                  <a:cubicBezTo>
                    <a:pt x="818" y="15911"/>
                    <a:pt x="673" y="15883"/>
                    <a:pt x="553" y="15815"/>
                  </a:cubicBezTo>
                  <a:cubicBezTo>
                    <a:pt x="321" y="15690"/>
                    <a:pt x="214" y="15423"/>
                    <a:pt x="214" y="15013"/>
                  </a:cubicBezTo>
                  <a:cubicBezTo>
                    <a:pt x="250" y="14781"/>
                    <a:pt x="321" y="14568"/>
                    <a:pt x="446" y="14372"/>
                  </a:cubicBezTo>
                  <a:cubicBezTo>
                    <a:pt x="909" y="13517"/>
                    <a:pt x="2281" y="13018"/>
                    <a:pt x="3474" y="13018"/>
                  </a:cubicBezTo>
                  <a:close/>
                  <a:moveTo>
                    <a:pt x="25058" y="0"/>
                  </a:moveTo>
                  <a:cubicBezTo>
                    <a:pt x="24763" y="0"/>
                    <a:pt x="24467" y="83"/>
                    <a:pt x="24299" y="334"/>
                  </a:cubicBezTo>
                  <a:cubicBezTo>
                    <a:pt x="24139" y="619"/>
                    <a:pt x="24174" y="975"/>
                    <a:pt x="24370" y="1225"/>
                  </a:cubicBezTo>
                  <a:cubicBezTo>
                    <a:pt x="24548" y="1474"/>
                    <a:pt x="24780" y="1652"/>
                    <a:pt x="25065" y="1759"/>
                  </a:cubicBezTo>
                  <a:cubicBezTo>
                    <a:pt x="26045" y="2205"/>
                    <a:pt x="27078" y="2454"/>
                    <a:pt x="28147" y="2543"/>
                  </a:cubicBezTo>
                  <a:cubicBezTo>
                    <a:pt x="26793" y="2899"/>
                    <a:pt x="25439" y="3273"/>
                    <a:pt x="24139" y="3665"/>
                  </a:cubicBezTo>
                  <a:cubicBezTo>
                    <a:pt x="24103" y="3665"/>
                    <a:pt x="24067" y="3683"/>
                    <a:pt x="24050" y="3701"/>
                  </a:cubicBezTo>
                  <a:lnTo>
                    <a:pt x="24032" y="3701"/>
                  </a:lnTo>
                  <a:cubicBezTo>
                    <a:pt x="23533" y="3024"/>
                    <a:pt x="22892" y="2472"/>
                    <a:pt x="22179" y="2044"/>
                  </a:cubicBezTo>
                  <a:cubicBezTo>
                    <a:pt x="21674" y="1765"/>
                    <a:pt x="20754" y="1556"/>
                    <a:pt x="20045" y="1556"/>
                  </a:cubicBezTo>
                  <a:cubicBezTo>
                    <a:pt x="19803" y="1556"/>
                    <a:pt x="19586" y="1580"/>
                    <a:pt x="19418" y="1634"/>
                  </a:cubicBezTo>
                  <a:cubicBezTo>
                    <a:pt x="19258" y="1688"/>
                    <a:pt x="19133" y="1795"/>
                    <a:pt x="19062" y="1937"/>
                  </a:cubicBezTo>
                  <a:cubicBezTo>
                    <a:pt x="18973" y="2115"/>
                    <a:pt x="18990" y="2329"/>
                    <a:pt x="19097" y="2507"/>
                  </a:cubicBezTo>
                  <a:cubicBezTo>
                    <a:pt x="19400" y="3113"/>
                    <a:pt x="20558" y="3576"/>
                    <a:pt x="21538" y="3808"/>
                  </a:cubicBezTo>
                  <a:cubicBezTo>
                    <a:pt x="22037" y="3915"/>
                    <a:pt x="22518" y="3986"/>
                    <a:pt x="23016" y="4022"/>
                  </a:cubicBezTo>
                  <a:cubicBezTo>
                    <a:pt x="21288" y="4574"/>
                    <a:pt x="19578" y="5180"/>
                    <a:pt x="17939" y="5821"/>
                  </a:cubicBezTo>
                  <a:cubicBezTo>
                    <a:pt x="17262" y="5144"/>
                    <a:pt x="16496" y="4556"/>
                    <a:pt x="15641" y="4111"/>
                  </a:cubicBezTo>
                  <a:cubicBezTo>
                    <a:pt x="15264" y="3922"/>
                    <a:pt x="14827" y="3721"/>
                    <a:pt x="14359" y="3721"/>
                  </a:cubicBezTo>
                  <a:cubicBezTo>
                    <a:pt x="14254" y="3721"/>
                    <a:pt x="14146" y="3731"/>
                    <a:pt x="14038" y="3754"/>
                  </a:cubicBezTo>
                  <a:cubicBezTo>
                    <a:pt x="13700" y="3808"/>
                    <a:pt x="13415" y="4057"/>
                    <a:pt x="13325" y="4414"/>
                  </a:cubicBezTo>
                  <a:cubicBezTo>
                    <a:pt x="13290" y="4699"/>
                    <a:pt x="13450" y="4948"/>
                    <a:pt x="13806" y="5197"/>
                  </a:cubicBezTo>
                  <a:cubicBezTo>
                    <a:pt x="14555" y="5714"/>
                    <a:pt x="16390" y="5981"/>
                    <a:pt x="17369" y="6088"/>
                  </a:cubicBezTo>
                  <a:cubicBezTo>
                    <a:pt x="15819" y="6712"/>
                    <a:pt x="14287" y="7371"/>
                    <a:pt x="12844" y="8065"/>
                  </a:cubicBezTo>
                  <a:cubicBezTo>
                    <a:pt x="12827" y="8057"/>
                    <a:pt x="12809" y="8052"/>
                    <a:pt x="12791" y="8052"/>
                  </a:cubicBezTo>
                  <a:cubicBezTo>
                    <a:pt x="12773" y="8052"/>
                    <a:pt x="12755" y="8057"/>
                    <a:pt x="12738" y="8065"/>
                  </a:cubicBezTo>
                  <a:lnTo>
                    <a:pt x="12720" y="8065"/>
                  </a:lnTo>
                  <a:cubicBezTo>
                    <a:pt x="12061" y="7121"/>
                    <a:pt x="11152" y="6373"/>
                    <a:pt x="10101" y="5874"/>
                  </a:cubicBezTo>
                  <a:cubicBezTo>
                    <a:pt x="9929" y="5798"/>
                    <a:pt x="9747" y="5762"/>
                    <a:pt x="9566" y="5762"/>
                  </a:cubicBezTo>
                  <a:cubicBezTo>
                    <a:pt x="9409" y="5762"/>
                    <a:pt x="9252" y="5789"/>
                    <a:pt x="9103" y="5839"/>
                  </a:cubicBezTo>
                  <a:cubicBezTo>
                    <a:pt x="8890" y="5928"/>
                    <a:pt x="8729" y="6106"/>
                    <a:pt x="8676" y="6337"/>
                  </a:cubicBezTo>
                  <a:cubicBezTo>
                    <a:pt x="8533" y="6801"/>
                    <a:pt x="9032" y="7460"/>
                    <a:pt x="9727" y="7763"/>
                  </a:cubicBezTo>
                  <a:cubicBezTo>
                    <a:pt x="10511" y="8065"/>
                    <a:pt x="11312" y="8279"/>
                    <a:pt x="12132" y="8404"/>
                  </a:cubicBezTo>
                  <a:cubicBezTo>
                    <a:pt x="10725" y="9099"/>
                    <a:pt x="9335" y="9847"/>
                    <a:pt x="7999" y="10631"/>
                  </a:cubicBezTo>
                  <a:cubicBezTo>
                    <a:pt x="7197" y="9704"/>
                    <a:pt x="6182" y="8974"/>
                    <a:pt x="5042" y="8529"/>
                  </a:cubicBezTo>
                  <a:cubicBezTo>
                    <a:pt x="4848" y="8449"/>
                    <a:pt x="4625" y="8376"/>
                    <a:pt x="4402" y="8376"/>
                  </a:cubicBezTo>
                  <a:cubicBezTo>
                    <a:pt x="4275" y="8376"/>
                    <a:pt x="4148" y="8400"/>
                    <a:pt x="4026" y="8457"/>
                  </a:cubicBezTo>
                  <a:cubicBezTo>
                    <a:pt x="3670" y="8671"/>
                    <a:pt x="3492" y="9081"/>
                    <a:pt x="3581" y="9491"/>
                  </a:cubicBezTo>
                  <a:cubicBezTo>
                    <a:pt x="3652" y="9954"/>
                    <a:pt x="3937" y="10363"/>
                    <a:pt x="4347" y="10595"/>
                  </a:cubicBezTo>
                  <a:cubicBezTo>
                    <a:pt x="5144" y="10896"/>
                    <a:pt x="5979" y="11057"/>
                    <a:pt x="6821" y="11057"/>
                  </a:cubicBezTo>
                  <a:cubicBezTo>
                    <a:pt x="6976" y="11057"/>
                    <a:pt x="7131" y="11052"/>
                    <a:pt x="7286" y="11040"/>
                  </a:cubicBezTo>
                  <a:lnTo>
                    <a:pt x="7286" y="11040"/>
                  </a:lnTo>
                  <a:cubicBezTo>
                    <a:pt x="6289" y="11628"/>
                    <a:pt x="5327" y="12270"/>
                    <a:pt x="4400" y="12893"/>
                  </a:cubicBezTo>
                  <a:cubicBezTo>
                    <a:pt x="4123" y="12825"/>
                    <a:pt x="3815" y="12791"/>
                    <a:pt x="3493" y="12791"/>
                  </a:cubicBezTo>
                  <a:cubicBezTo>
                    <a:pt x="2226" y="12791"/>
                    <a:pt x="761" y="13313"/>
                    <a:pt x="250" y="14265"/>
                  </a:cubicBezTo>
                  <a:cubicBezTo>
                    <a:pt x="107" y="14496"/>
                    <a:pt x="18" y="14764"/>
                    <a:pt x="0" y="15031"/>
                  </a:cubicBezTo>
                  <a:cubicBezTo>
                    <a:pt x="0" y="15512"/>
                    <a:pt x="143" y="15832"/>
                    <a:pt x="446" y="16011"/>
                  </a:cubicBezTo>
                  <a:cubicBezTo>
                    <a:pt x="606" y="16100"/>
                    <a:pt x="784" y="16135"/>
                    <a:pt x="980" y="16135"/>
                  </a:cubicBezTo>
                  <a:cubicBezTo>
                    <a:pt x="1568" y="16135"/>
                    <a:pt x="2316" y="15797"/>
                    <a:pt x="2690" y="15530"/>
                  </a:cubicBezTo>
                  <a:cubicBezTo>
                    <a:pt x="3545" y="14942"/>
                    <a:pt x="4205" y="14140"/>
                    <a:pt x="4614" y="13214"/>
                  </a:cubicBezTo>
                  <a:cubicBezTo>
                    <a:pt x="5452" y="12644"/>
                    <a:pt x="6324" y="12074"/>
                    <a:pt x="7197" y="11539"/>
                  </a:cubicBezTo>
                  <a:lnTo>
                    <a:pt x="7197" y="11539"/>
                  </a:lnTo>
                  <a:cubicBezTo>
                    <a:pt x="6663" y="12216"/>
                    <a:pt x="6253" y="13000"/>
                    <a:pt x="6004" y="13837"/>
                  </a:cubicBezTo>
                  <a:cubicBezTo>
                    <a:pt x="5915" y="14140"/>
                    <a:pt x="5915" y="14479"/>
                    <a:pt x="6004" y="14799"/>
                  </a:cubicBezTo>
                  <a:cubicBezTo>
                    <a:pt x="6110" y="15088"/>
                    <a:pt x="6399" y="15339"/>
                    <a:pt x="6703" y="15339"/>
                  </a:cubicBezTo>
                  <a:cubicBezTo>
                    <a:pt x="6755" y="15339"/>
                    <a:pt x="6807" y="15331"/>
                    <a:pt x="6859" y="15316"/>
                  </a:cubicBezTo>
                  <a:cubicBezTo>
                    <a:pt x="7322" y="15173"/>
                    <a:pt x="7696" y="14817"/>
                    <a:pt x="7892" y="14390"/>
                  </a:cubicBezTo>
                  <a:cubicBezTo>
                    <a:pt x="8498" y="13143"/>
                    <a:pt x="8195" y="11575"/>
                    <a:pt x="8070" y="11023"/>
                  </a:cubicBezTo>
                  <a:cubicBezTo>
                    <a:pt x="9228" y="10328"/>
                    <a:pt x="10457" y="9651"/>
                    <a:pt x="11704" y="9027"/>
                  </a:cubicBezTo>
                  <a:lnTo>
                    <a:pt x="11704" y="9027"/>
                  </a:lnTo>
                  <a:cubicBezTo>
                    <a:pt x="11384" y="9597"/>
                    <a:pt x="11152" y="10221"/>
                    <a:pt x="11027" y="10862"/>
                  </a:cubicBezTo>
                  <a:cubicBezTo>
                    <a:pt x="10938" y="11147"/>
                    <a:pt x="10921" y="11450"/>
                    <a:pt x="11010" y="11735"/>
                  </a:cubicBezTo>
                  <a:cubicBezTo>
                    <a:pt x="11152" y="12091"/>
                    <a:pt x="11473" y="12359"/>
                    <a:pt x="11847" y="12430"/>
                  </a:cubicBezTo>
                  <a:cubicBezTo>
                    <a:pt x="11879" y="12434"/>
                    <a:pt x="11912" y="12436"/>
                    <a:pt x="11944" y="12436"/>
                  </a:cubicBezTo>
                  <a:cubicBezTo>
                    <a:pt x="12195" y="12436"/>
                    <a:pt x="12435" y="12317"/>
                    <a:pt x="12577" y="12127"/>
                  </a:cubicBezTo>
                  <a:cubicBezTo>
                    <a:pt x="12702" y="11931"/>
                    <a:pt x="12773" y="11700"/>
                    <a:pt x="12791" y="11486"/>
                  </a:cubicBezTo>
                  <a:cubicBezTo>
                    <a:pt x="12880" y="10791"/>
                    <a:pt x="12934" y="10114"/>
                    <a:pt x="12987" y="9419"/>
                  </a:cubicBezTo>
                  <a:cubicBezTo>
                    <a:pt x="12987" y="9099"/>
                    <a:pt x="12951" y="8760"/>
                    <a:pt x="12916" y="8422"/>
                  </a:cubicBezTo>
                  <a:cubicBezTo>
                    <a:pt x="14359" y="7745"/>
                    <a:pt x="15855" y="7068"/>
                    <a:pt x="17423" y="6444"/>
                  </a:cubicBezTo>
                  <a:lnTo>
                    <a:pt x="17423" y="6444"/>
                  </a:lnTo>
                  <a:cubicBezTo>
                    <a:pt x="16799" y="7103"/>
                    <a:pt x="15819" y="8297"/>
                    <a:pt x="15588" y="9384"/>
                  </a:cubicBezTo>
                  <a:lnTo>
                    <a:pt x="15588" y="9419"/>
                  </a:lnTo>
                  <a:cubicBezTo>
                    <a:pt x="15517" y="9776"/>
                    <a:pt x="15392" y="10399"/>
                    <a:pt x="15766" y="10595"/>
                  </a:cubicBezTo>
                  <a:cubicBezTo>
                    <a:pt x="15877" y="10656"/>
                    <a:pt x="16006" y="10688"/>
                    <a:pt x="16135" y="10688"/>
                  </a:cubicBezTo>
                  <a:cubicBezTo>
                    <a:pt x="16234" y="10688"/>
                    <a:pt x="16333" y="10669"/>
                    <a:pt x="16425" y="10631"/>
                  </a:cubicBezTo>
                  <a:cubicBezTo>
                    <a:pt x="17031" y="10399"/>
                    <a:pt x="17547" y="9473"/>
                    <a:pt x="17815" y="8742"/>
                  </a:cubicBezTo>
                  <a:cubicBezTo>
                    <a:pt x="18135" y="7887"/>
                    <a:pt x="18135" y="6943"/>
                    <a:pt x="18135" y="6177"/>
                  </a:cubicBezTo>
                  <a:cubicBezTo>
                    <a:pt x="19792" y="5518"/>
                    <a:pt x="21520" y="4912"/>
                    <a:pt x="23301" y="4342"/>
                  </a:cubicBezTo>
                  <a:lnTo>
                    <a:pt x="23301" y="4342"/>
                  </a:lnTo>
                  <a:cubicBezTo>
                    <a:pt x="22910" y="4716"/>
                    <a:pt x="22571" y="5090"/>
                    <a:pt x="22233" y="5518"/>
                  </a:cubicBezTo>
                  <a:cubicBezTo>
                    <a:pt x="21627" y="6302"/>
                    <a:pt x="21021" y="7388"/>
                    <a:pt x="21182" y="8065"/>
                  </a:cubicBezTo>
                  <a:cubicBezTo>
                    <a:pt x="21217" y="8261"/>
                    <a:pt x="21342" y="8440"/>
                    <a:pt x="21520" y="8529"/>
                  </a:cubicBezTo>
                  <a:cubicBezTo>
                    <a:pt x="21591" y="8564"/>
                    <a:pt x="21671" y="8582"/>
                    <a:pt x="21752" y="8582"/>
                  </a:cubicBezTo>
                  <a:cubicBezTo>
                    <a:pt x="21832" y="8582"/>
                    <a:pt x="21912" y="8564"/>
                    <a:pt x="21983" y="8529"/>
                  </a:cubicBezTo>
                  <a:cubicBezTo>
                    <a:pt x="22642" y="8279"/>
                    <a:pt x="23569" y="7175"/>
                    <a:pt x="23854" y="6462"/>
                  </a:cubicBezTo>
                  <a:cubicBezTo>
                    <a:pt x="24139" y="5696"/>
                    <a:pt x="24263" y="4877"/>
                    <a:pt x="24228" y="4057"/>
                  </a:cubicBezTo>
                  <a:cubicBezTo>
                    <a:pt x="25689" y="3612"/>
                    <a:pt x="27203" y="3184"/>
                    <a:pt x="28735" y="2792"/>
                  </a:cubicBezTo>
                  <a:lnTo>
                    <a:pt x="28735" y="2792"/>
                  </a:lnTo>
                  <a:cubicBezTo>
                    <a:pt x="27826" y="3612"/>
                    <a:pt x="27078" y="4592"/>
                    <a:pt x="26526" y="5661"/>
                  </a:cubicBezTo>
                  <a:cubicBezTo>
                    <a:pt x="26383" y="5928"/>
                    <a:pt x="26330" y="6213"/>
                    <a:pt x="26330" y="6516"/>
                  </a:cubicBezTo>
                  <a:cubicBezTo>
                    <a:pt x="26348" y="6836"/>
                    <a:pt x="26544" y="7121"/>
                    <a:pt x="26847" y="7246"/>
                  </a:cubicBezTo>
                  <a:cubicBezTo>
                    <a:pt x="26919" y="7269"/>
                    <a:pt x="26990" y="7279"/>
                    <a:pt x="27059" y="7279"/>
                  </a:cubicBezTo>
                  <a:cubicBezTo>
                    <a:pt x="27421" y="7279"/>
                    <a:pt x="27745" y="6998"/>
                    <a:pt x="27969" y="6729"/>
                  </a:cubicBezTo>
                  <a:cubicBezTo>
                    <a:pt x="28806" y="5696"/>
                    <a:pt x="29341" y="4449"/>
                    <a:pt x="29501" y="3131"/>
                  </a:cubicBezTo>
                  <a:cubicBezTo>
                    <a:pt x="29519" y="2971"/>
                    <a:pt x="29536" y="2792"/>
                    <a:pt x="29536" y="2596"/>
                  </a:cubicBezTo>
                  <a:cubicBezTo>
                    <a:pt x="30962" y="2258"/>
                    <a:pt x="32387" y="1937"/>
                    <a:pt x="33812" y="1652"/>
                  </a:cubicBezTo>
                  <a:cubicBezTo>
                    <a:pt x="33919" y="1634"/>
                    <a:pt x="33990" y="1528"/>
                    <a:pt x="33972" y="1421"/>
                  </a:cubicBezTo>
                  <a:cubicBezTo>
                    <a:pt x="33956" y="1325"/>
                    <a:pt x="33869" y="1258"/>
                    <a:pt x="33761" y="1258"/>
                  </a:cubicBezTo>
                  <a:cubicBezTo>
                    <a:pt x="33748" y="1258"/>
                    <a:pt x="33736" y="1259"/>
                    <a:pt x="33723" y="1260"/>
                  </a:cubicBezTo>
                  <a:cubicBezTo>
                    <a:pt x="32280" y="1545"/>
                    <a:pt x="30801" y="1866"/>
                    <a:pt x="29358" y="2240"/>
                  </a:cubicBezTo>
                  <a:cubicBezTo>
                    <a:pt x="29234" y="2098"/>
                    <a:pt x="29091" y="1955"/>
                    <a:pt x="28949" y="1830"/>
                  </a:cubicBezTo>
                  <a:cubicBezTo>
                    <a:pt x="27987" y="904"/>
                    <a:pt x="26793" y="298"/>
                    <a:pt x="25475" y="49"/>
                  </a:cubicBezTo>
                  <a:cubicBezTo>
                    <a:pt x="25346" y="20"/>
                    <a:pt x="25202" y="0"/>
                    <a:pt x="250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2" name="Google Shape;3842;p11"/>
            <p:cNvSpPr/>
            <p:nvPr/>
          </p:nvSpPr>
          <p:spPr>
            <a:xfrm>
              <a:off x="7206406" y="-317042"/>
              <a:ext cx="1604171" cy="1125190"/>
            </a:xfrm>
            <a:custGeom>
              <a:rect b="b" l="l" r="r" t="t"/>
              <a:pathLst>
                <a:path extrusionOk="0" h="21208" w="30236">
                  <a:moveTo>
                    <a:pt x="30105" y="0"/>
                  </a:moveTo>
                  <a:cubicBezTo>
                    <a:pt x="30094" y="0"/>
                    <a:pt x="30083" y="4"/>
                    <a:pt x="30071" y="10"/>
                  </a:cubicBezTo>
                  <a:cubicBezTo>
                    <a:pt x="28771" y="563"/>
                    <a:pt x="27399" y="1204"/>
                    <a:pt x="25938" y="1899"/>
                  </a:cubicBezTo>
                  <a:cubicBezTo>
                    <a:pt x="25778" y="1774"/>
                    <a:pt x="25600" y="1667"/>
                    <a:pt x="25422" y="1560"/>
                  </a:cubicBezTo>
                  <a:cubicBezTo>
                    <a:pt x="24351" y="897"/>
                    <a:pt x="23133" y="542"/>
                    <a:pt x="21894" y="542"/>
                  </a:cubicBezTo>
                  <a:cubicBezTo>
                    <a:pt x="21835" y="542"/>
                    <a:pt x="21776" y="543"/>
                    <a:pt x="21716" y="545"/>
                  </a:cubicBezTo>
                  <a:cubicBezTo>
                    <a:pt x="21324" y="545"/>
                    <a:pt x="20861" y="652"/>
                    <a:pt x="20719" y="1008"/>
                  </a:cubicBezTo>
                  <a:cubicBezTo>
                    <a:pt x="20630" y="1275"/>
                    <a:pt x="20719" y="1560"/>
                    <a:pt x="20933" y="1738"/>
                  </a:cubicBezTo>
                  <a:cubicBezTo>
                    <a:pt x="21146" y="1917"/>
                    <a:pt x="21396" y="2041"/>
                    <a:pt x="21681" y="2095"/>
                  </a:cubicBezTo>
                  <a:cubicBezTo>
                    <a:pt x="22313" y="2219"/>
                    <a:pt x="22959" y="2282"/>
                    <a:pt x="23607" y="2282"/>
                  </a:cubicBezTo>
                  <a:cubicBezTo>
                    <a:pt x="24255" y="2282"/>
                    <a:pt x="24905" y="2219"/>
                    <a:pt x="25546" y="2095"/>
                  </a:cubicBezTo>
                  <a:lnTo>
                    <a:pt x="25546" y="2095"/>
                  </a:lnTo>
                  <a:cubicBezTo>
                    <a:pt x="24121" y="2789"/>
                    <a:pt x="22661" y="3555"/>
                    <a:pt x="21146" y="4393"/>
                  </a:cubicBezTo>
                  <a:cubicBezTo>
                    <a:pt x="21146" y="4393"/>
                    <a:pt x="21146" y="4393"/>
                    <a:pt x="21146" y="4375"/>
                  </a:cubicBezTo>
                  <a:lnTo>
                    <a:pt x="21129" y="4411"/>
                  </a:lnTo>
                  <a:lnTo>
                    <a:pt x="21039" y="4464"/>
                  </a:lnTo>
                  <a:cubicBezTo>
                    <a:pt x="20398" y="3894"/>
                    <a:pt x="19668" y="3466"/>
                    <a:pt x="18848" y="3199"/>
                  </a:cubicBezTo>
                  <a:cubicBezTo>
                    <a:pt x="18573" y="3117"/>
                    <a:pt x="18177" y="3074"/>
                    <a:pt x="17765" y="3074"/>
                  </a:cubicBezTo>
                  <a:cubicBezTo>
                    <a:pt x="16922" y="3074"/>
                    <a:pt x="16010" y="3256"/>
                    <a:pt x="15927" y="3662"/>
                  </a:cubicBezTo>
                  <a:cubicBezTo>
                    <a:pt x="15784" y="4446"/>
                    <a:pt x="17227" y="4820"/>
                    <a:pt x="18635" y="4838"/>
                  </a:cubicBezTo>
                  <a:cubicBezTo>
                    <a:pt x="19329" y="4838"/>
                    <a:pt x="20024" y="4767"/>
                    <a:pt x="20719" y="4642"/>
                  </a:cubicBezTo>
                  <a:lnTo>
                    <a:pt x="20719" y="4642"/>
                  </a:lnTo>
                  <a:cubicBezTo>
                    <a:pt x="19009" y="5604"/>
                    <a:pt x="17281" y="6655"/>
                    <a:pt x="15535" y="7813"/>
                  </a:cubicBezTo>
                  <a:cubicBezTo>
                    <a:pt x="14733" y="7243"/>
                    <a:pt x="13825" y="6833"/>
                    <a:pt x="12898" y="6566"/>
                  </a:cubicBezTo>
                  <a:cubicBezTo>
                    <a:pt x="12599" y="6473"/>
                    <a:pt x="12288" y="6404"/>
                    <a:pt x="11982" y="6404"/>
                  </a:cubicBezTo>
                  <a:cubicBezTo>
                    <a:pt x="11760" y="6404"/>
                    <a:pt x="11540" y="6441"/>
                    <a:pt x="11331" y="6530"/>
                  </a:cubicBezTo>
                  <a:cubicBezTo>
                    <a:pt x="11046" y="6637"/>
                    <a:pt x="10850" y="6905"/>
                    <a:pt x="10832" y="7207"/>
                  </a:cubicBezTo>
                  <a:cubicBezTo>
                    <a:pt x="10867" y="7510"/>
                    <a:pt x="11152" y="7688"/>
                    <a:pt x="11402" y="7777"/>
                  </a:cubicBezTo>
                  <a:cubicBezTo>
                    <a:pt x="11814" y="7950"/>
                    <a:pt x="12489" y="8006"/>
                    <a:pt x="13178" y="8006"/>
                  </a:cubicBezTo>
                  <a:cubicBezTo>
                    <a:pt x="14126" y="8006"/>
                    <a:pt x="15103" y="7900"/>
                    <a:pt x="15464" y="7849"/>
                  </a:cubicBezTo>
                  <a:lnTo>
                    <a:pt x="15464" y="7849"/>
                  </a:lnTo>
                  <a:cubicBezTo>
                    <a:pt x="13967" y="8846"/>
                    <a:pt x="12471" y="9915"/>
                    <a:pt x="11010" y="11055"/>
                  </a:cubicBezTo>
                  <a:lnTo>
                    <a:pt x="10992" y="11020"/>
                  </a:lnTo>
                  <a:cubicBezTo>
                    <a:pt x="10957" y="11037"/>
                    <a:pt x="10939" y="11073"/>
                    <a:pt x="10903" y="11091"/>
                  </a:cubicBezTo>
                  <a:cubicBezTo>
                    <a:pt x="10048" y="10289"/>
                    <a:pt x="8997" y="9719"/>
                    <a:pt x="7857" y="9452"/>
                  </a:cubicBezTo>
                  <a:cubicBezTo>
                    <a:pt x="7807" y="9440"/>
                    <a:pt x="7726" y="9431"/>
                    <a:pt x="7630" y="9431"/>
                  </a:cubicBezTo>
                  <a:cubicBezTo>
                    <a:pt x="7285" y="9431"/>
                    <a:pt x="6741" y="9549"/>
                    <a:pt x="6699" y="10093"/>
                  </a:cubicBezTo>
                  <a:cubicBezTo>
                    <a:pt x="6663" y="10521"/>
                    <a:pt x="7233" y="11020"/>
                    <a:pt x="7928" y="11162"/>
                  </a:cubicBezTo>
                  <a:cubicBezTo>
                    <a:pt x="8503" y="11260"/>
                    <a:pt x="9078" y="11305"/>
                    <a:pt x="9653" y="11305"/>
                  </a:cubicBezTo>
                  <a:cubicBezTo>
                    <a:pt x="10022" y="11305"/>
                    <a:pt x="10391" y="11286"/>
                    <a:pt x="10761" y="11251"/>
                  </a:cubicBezTo>
                  <a:lnTo>
                    <a:pt x="10761" y="11251"/>
                  </a:lnTo>
                  <a:cubicBezTo>
                    <a:pt x="9425" y="12284"/>
                    <a:pt x="8106" y="13407"/>
                    <a:pt x="6824" y="14565"/>
                  </a:cubicBezTo>
                  <a:cubicBezTo>
                    <a:pt x="5844" y="13817"/>
                    <a:pt x="4686" y="13300"/>
                    <a:pt x="3457" y="13104"/>
                  </a:cubicBezTo>
                  <a:cubicBezTo>
                    <a:pt x="3341" y="13083"/>
                    <a:pt x="3217" y="13068"/>
                    <a:pt x="3094" y="13068"/>
                  </a:cubicBezTo>
                  <a:cubicBezTo>
                    <a:pt x="2897" y="13068"/>
                    <a:pt x="2702" y="13108"/>
                    <a:pt x="2548" y="13229"/>
                  </a:cubicBezTo>
                  <a:cubicBezTo>
                    <a:pt x="2281" y="13478"/>
                    <a:pt x="2210" y="13870"/>
                    <a:pt x="2370" y="14208"/>
                  </a:cubicBezTo>
                  <a:cubicBezTo>
                    <a:pt x="2513" y="14618"/>
                    <a:pt x="2851" y="14921"/>
                    <a:pt x="3261" y="15046"/>
                  </a:cubicBezTo>
                  <a:cubicBezTo>
                    <a:pt x="3605" y="15117"/>
                    <a:pt x="3952" y="15146"/>
                    <a:pt x="4288" y="15146"/>
                  </a:cubicBezTo>
                  <a:cubicBezTo>
                    <a:pt x="5288" y="15146"/>
                    <a:pt x="6187" y="14890"/>
                    <a:pt x="6628" y="14743"/>
                  </a:cubicBezTo>
                  <a:lnTo>
                    <a:pt x="6628" y="14743"/>
                  </a:lnTo>
                  <a:cubicBezTo>
                    <a:pt x="5666" y="15634"/>
                    <a:pt x="4739" y="16560"/>
                    <a:pt x="3831" y="17522"/>
                  </a:cubicBezTo>
                  <a:cubicBezTo>
                    <a:pt x="3781" y="17519"/>
                    <a:pt x="3731" y="17518"/>
                    <a:pt x="3680" y="17518"/>
                  </a:cubicBezTo>
                  <a:cubicBezTo>
                    <a:pt x="2363" y="17518"/>
                    <a:pt x="468" y="18391"/>
                    <a:pt x="108" y="19660"/>
                  </a:cubicBezTo>
                  <a:cubicBezTo>
                    <a:pt x="19" y="19891"/>
                    <a:pt x="1" y="20141"/>
                    <a:pt x="19" y="20390"/>
                  </a:cubicBezTo>
                  <a:cubicBezTo>
                    <a:pt x="141" y="20993"/>
                    <a:pt x="451" y="21207"/>
                    <a:pt x="824" y="21207"/>
                  </a:cubicBezTo>
                  <a:cubicBezTo>
                    <a:pt x="1431" y="21207"/>
                    <a:pt x="2204" y="20640"/>
                    <a:pt x="2602" y="20265"/>
                  </a:cubicBezTo>
                  <a:cubicBezTo>
                    <a:pt x="3314" y="19535"/>
                    <a:pt x="3777" y="18626"/>
                    <a:pt x="3973" y="17629"/>
                  </a:cubicBezTo>
                  <a:cubicBezTo>
                    <a:pt x="4828" y="16720"/>
                    <a:pt x="5701" y="15847"/>
                    <a:pt x="6610" y="15010"/>
                  </a:cubicBezTo>
                  <a:lnTo>
                    <a:pt x="6610" y="15010"/>
                  </a:lnTo>
                  <a:cubicBezTo>
                    <a:pt x="6147" y="15972"/>
                    <a:pt x="5737" y="16952"/>
                    <a:pt x="5684" y="18003"/>
                  </a:cubicBezTo>
                  <a:cubicBezTo>
                    <a:pt x="5648" y="18306"/>
                    <a:pt x="5719" y="18609"/>
                    <a:pt x="5862" y="18894"/>
                  </a:cubicBezTo>
                  <a:cubicBezTo>
                    <a:pt x="5996" y="19082"/>
                    <a:pt x="6232" y="19229"/>
                    <a:pt x="6454" y="19229"/>
                  </a:cubicBezTo>
                  <a:cubicBezTo>
                    <a:pt x="6527" y="19229"/>
                    <a:pt x="6598" y="19214"/>
                    <a:pt x="6663" y="19179"/>
                  </a:cubicBezTo>
                  <a:cubicBezTo>
                    <a:pt x="7055" y="18947"/>
                    <a:pt x="7322" y="18555"/>
                    <a:pt x="7411" y="18110"/>
                  </a:cubicBezTo>
                  <a:cubicBezTo>
                    <a:pt x="7750" y="16738"/>
                    <a:pt x="7073" y="15224"/>
                    <a:pt x="6859" y="14778"/>
                  </a:cubicBezTo>
                  <a:cubicBezTo>
                    <a:pt x="7999" y="13710"/>
                    <a:pt x="9193" y="12694"/>
                    <a:pt x="10422" y="11732"/>
                  </a:cubicBezTo>
                  <a:lnTo>
                    <a:pt x="10422" y="11732"/>
                  </a:lnTo>
                  <a:cubicBezTo>
                    <a:pt x="10030" y="12427"/>
                    <a:pt x="9977" y="13264"/>
                    <a:pt x="9959" y="14048"/>
                  </a:cubicBezTo>
                  <a:cubicBezTo>
                    <a:pt x="9923" y="14315"/>
                    <a:pt x="9977" y="14600"/>
                    <a:pt x="10101" y="14850"/>
                  </a:cubicBezTo>
                  <a:cubicBezTo>
                    <a:pt x="10297" y="15135"/>
                    <a:pt x="10618" y="15295"/>
                    <a:pt x="10974" y="15295"/>
                  </a:cubicBezTo>
                  <a:cubicBezTo>
                    <a:pt x="11206" y="15277"/>
                    <a:pt x="11420" y="15135"/>
                    <a:pt x="11527" y="14903"/>
                  </a:cubicBezTo>
                  <a:cubicBezTo>
                    <a:pt x="11598" y="14707"/>
                    <a:pt x="11616" y="14493"/>
                    <a:pt x="11580" y="14297"/>
                  </a:cubicBezTo>
                  <a:cubicBezTo>
                    <a:pt x="11527" y="13603"/>
                    <a:pt x="11455" y="12926"/>
                    <a:pt x="11348" y="12249"/>
                  </a:cubicBezTo>
                  <a:cubicBezTo>
                    <a:pt x="11277" y="11910"/>
                    <a:pt x="11170" y="11572"/>
                    <a:pt x="11046" y="11233"/>
                  </a:cubicBezTo>
                  <a:cubicBezTo>
                    <a:pt x="12542" y="10093"/>
                    <a:pt x="14038" y="9007"/>
                    <a:pt x="15553" y="8009"/>
                  </a:cubicBezTo>
                  <a:lnTo>
                    <a:pt x="15553" y="8009"/>
                  </a:lnTo>
                  <a:cubicBezTo>
                    <a:pt x="15196" y="8526"/>
                    <a:pt x="14092" y="10289"/>
                    <a:pt x="14110" y="11643"/>
                  </a:cubicBezTo>
                  <a:cubicBezTo>
                    <a:pt x="14127" y="11999"/>
                    <a:pt x="14127" y="12587"/>
                    <a:pt x="14448" y="12694"/>
                  </a:cubicBezTo>
                  <a:cubicBezTo>
                    <a:pt x="14512" y="12713"/>
                    <a:pt x="14575" y="12721"/>
                    <a:pt x="14635" y="12721"/>
                  </a:cubicBezTo>
                  <a:cubicBezTo>
                    <a:pt x="15390" y="12721"/>
                    <a:pt x="15811" y="11347"/>
                    <a:pt x="15927" y="10539"/>
                  </a:cubicBezTo>
                  <a:cubicBezTo>
                    <a:pt x="16051" y="9666"/>
                    <a:pt x="15873" y="8793"/>
                    <a:pt x="15677" y="7920"/>
                  </a:cubicBezTo>
                  <a:cubicBezTo>
                    <a:pt x="17423" y="6780"/>
                    <a:pt x="19151" y="5729"/>
                    <a:pt x="20861" y="4767"/>
                  </a:cubicBezTo>
                  <a:lnTo>
                    <a:pt x="20861" y="4767"/>
                  </a:lnTo>
                  <a:cubicBezTo>
                    <a:pt x="20452" y="5319"/>
                    <a:pt x="20095" y="5907"/>
                    <a:pt x="19792" y="6513"/>
                  </a:cubicBezTo>
                  <a:cubicBezTo>
                    <a:pt x="19187" y="7795"/>
                    <a:pt x="18884" y="9238"/>
                    <a:pt x="19650" y="9452"/>
                  </a:cubicBezTo>
                  <a:cubicBezTo>
                    <a:pt x="19678" y="9461"/>
                    <a:pt x="19708" y="9465"/>
                    <a:pt x="19738" y="9465"/>
                  </a:cubicBezTo>
                  <a:cubicBezTo>
                    <a:pt x="20331" y="9465"/>
                    <a:pt x="21224" y="7861"/>
                    <a:pt x="21360" y="7047"/>
                  </a:cubicBezTo>
                  <a:cubicBezTo>
                    <a:pt x="21467" y="6210"/>
                    <a:pt x="21414" y="5373"/>
                    <a:pt x="21200" y="4571"/>
                  </a:cubicBezTo>
                  <a:cubicBezTo>
                    <a:pt x="22785" y="3680"/>
                    <a:pt x="24335" y="2878"/>
                    <a:pt x="25831" y="2148"/>
                  </a:cubicBezTo>
                  <a:lnTo>
                    <a:pt x="25831" y="2148"/>
                  </a:lnTo>
                  <a:cubicBezTo>
                    <a:pt x="24994" y="3217"/>
                    <a:pt x="24371" y="4428"/>
                    <a:pt x="24014" y="5747"/>
                  </a:cubicBezTo>
                  <a:cubicBezTo>
                    <a:pt x="23943" y="6014"/>
                    <a:pt x="23943" y="6299"/>
                    <a:pt x="24014" y="6566"/>
                  </a:cubicBezTo>
                  <a:cubicBezTo>
                    <a:pt x="24086" y="6833"/>
                    <a:pt x="24299" y="7029"/>
                    <a:pt x="24584" y="7083"/>
                  </a:cubicBezTo>
                  <a:cubicBezTo>
                    <a:pt x="24608" y="7086"/>
                    <a:pt x="24631" y="7088"/>
                    <a:pt x="24653" y="7088"/>
                  </a:cubicBezTo>
                  <a:cubicBezTo>
                    <a:pt x="24996" y="7088"/>
                    <a:pt x="25273" y="6723"/>
                    <a:pt x="25440" y="6406"/>
                  </a:cubicBezTo>
                  <a:cubicBezTo>
                    <a:pt x="26045" y="5248"/>
                    <a:pt x="26295" y="3930"/>
                    <a:pt x="26170" y="2629"/>
                  </a:cubicBezTo>
                  <a:cubicBezTo>
                    <a:pt x="26152" y="2433"/>
                    <a:pt x="26134" y="2237"/>
                    <a:pt x="26099" y="2023"/>
                  </a:cubicBezTo>
                  <a:cubicBezTo>
                    <a:pt x="27524" y="1346"/>
                    <a:pt x="28878" y="723"/>
                    <a:pt x="30143" y="171"/>
                  </a:cubicBezTo>
                  <a:cubicBezTo>
                    <a:pt x="30236" y="140"/>
                    <a:pt x="30180" y="0"/>
                    <a:pt x="3010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3" name="Google Shape;3843;p11"/>
            <p:cNvSpPr/>
            <p:nvPr/>
          </p:nvSpPr>
          <p:spPr>
            <a:xfrm>
              <a:off x="7182797" y="-948916"/>
              <a:ext cx="1860055" cy="1059031"/>
            </a:xfrm>
            <a:custGeom>
              <a:rect b="b" l="l" r="r" t="t"/>
              <a:pathLst>
                <a:path extrusionOk="0" h="19961" w="35059">
                  <a:moveTo>
                    <a:pt x="24697" y="0"/>
                  </a:moveTo>
                  <a:cubicBezTo>
                    <a:pt x="24677" y="0"/>
                    <a:pt x="24657" y="1"/>
                    <a:pt x="24638" y="3"/>
                  </a:cubicBezTo>
                  <a:cubicBezTo>
                    <a:pt x="24050" y="20"/>
                    <a:pt x="23907" y="555"/>
                    <a:pt x="24032" y="965"/>
                  </a:cubicBezTo>
                  <a:cubicBezTo>
                    <a:pt x="24139" y="1250"/>
                    <a:pt x="24299" y="1499"/>
                    <a:pt x="24495" y="1731"/>
                  </a:cubicBezTo>
                  <a:cubicBezTo>
                    <a:pt x="25190" y="2621"/>
                    <a:pt x="25831" y="3583"/>
                    <a:pt x="26116" y="4670"/>
                  </a:cubicBezTo>
                  <a:lnTo>
                    <a:pt x="26098" y="4723"/>
                  </a:lnTo>
                  <a:cubicBezTo>
                    <a:pt x="25012" y="3583"/>
                    <a:pt x="23729" y="2657"/>
                    <a:pt x="22304" y="1998"/>
                  </a:cubicBezTo>
                  <a:cubicBezTo>
                    <a:pt x="21867" y="1785"/>
                    <a:pt x="21385" y="1599"/>
                    <a:pt x="20916" y="1599"/>
                  </a:cubicBezTo>
                  <a:cubicBezTo>
                    <a:pt x="20716" y="1599"/>
                    <a:pt x="20518" y="1633"/>
                    <a:pt x="20327" y="1713"/>
                  </a:cubicBezTo>
                  <a:cubicBezTo>
                    <a:pt x="20220" y="1748"/>
                    <a:pt x="20148" y="1855"/>
                    <a:pt x="20131" y="1962"/>
                  </a:cubicBezTo>
                  <a:cubicBezTo>
                    <a:pt x="20095" y="2123"/>
                    <a:pt x="20237" y="2212"/>
                    <a:pt x="20344" y="2283"/>
                  </a:cubicBezTo>
                  <a:lnTo>
                    <a:pt x="23747" y="4189"/>
                  </a:lnTo>
                  <a:cubicBezTo>
                    <a:pt x="23713" y="4427"/>
                    <a:pt x="23477" y="4521"/>
                    <a:pt x="23213" y="4521"/>
                  </a:cubicBezTo>
                  <a:cubicBezTo>
                    <a:pt x="23063" y="4521"/>
                    <a:pt x="22903" y="4490"/>
                    <a:pt x="22767" y="4438"/>
                  </a:cubicBezTo>
                  <a:cubicBezTo>
                    <a:pt x="21086" y="3804"/>
                    <a:pt x="19702" y="2294"/>
                    <a:pt x="17869" y="2294"/>
                  </a:cubicBezTo>
                  <a:cubicBezTo>
                    <a:pt x="17798" y="2294"/>
                    <a:pt x="17726" y="2296"/>
                    <a:pt x="17654" y="2301"/>
                  </a:cubicBezTo>
                  <a:cubicBezTo>
                    <a:pt x="17316" y="2301"/>
                    <a:pt x="17031" y="2532"/>
                    <a:pt x="16924" y="2853"/>
                  </a:cubicBezTo>
                  <a:cubicBezTo>
                    <a:pt x="16781" y="3423"/>
                    <a:pt x="17405" y="3779"/>
                    <a:pt x="17922" y="3975"/>
                  </a:cubicBezTo>
                  <a:lnTo>
                    <a:pt x="20522" y="4955"/>
                  </a:lnTo>
                  <a:cubicBezTo>
                    <a:pt x="20683" y="5008"/>
                    <a:pt x="20772" y="5169"/>
                    <a:pt x="20754" y="5347"/>
                  </a:cubicBezTo>
                  <a:cubicBezTo>
                    <a:pt x="20718" y="5454"/>
                    <a:pt x="20612" y="5543"/>
                    <a:pt x="20487" y="5543"/>
                  </a:cubicBezTo>
                  <a:cubicBezTo>
                    <a:pt x="20361" y="5562"/>
                    <a:pt x="20235" y="5571"/>
                    <a:pt x="20110" y="5571"/>
                  </a:cubicBezTo>
                  <a:cubicBezTo>
                    <a:pt x="19651" y="5571"/>
                    <a:pt x="19201" y="5446"/>
                    <a:pt x="18794" y="5222"/>
                  </a:cubicBezTo>
                  <a:cubicBezTo>
                    <a:pt x="17350" y="4433"/>
                    <a:pt x="15699" y="3754"/>
                    <a:pt x="14021" y="3754"/>
                  </a:cubicBezTo>
                  <a:cubicBezTo>
                    <a:pt x="13920" y="3754"/>
                    <a:pt x="13819" y="3756"/>
                    <a:pt x="13717" y="3761"/>
                  </a:cubicBezTo>
                  <a:cubicBezTo>
                    <a:pt x="13397" y="3779"/>
                    <a:pt x="13005" y="3868"/>
                    <a:pt x="12898" y="4207"/>
                  </a:cubicBezTo>
                  <a:cubicBezTo>
                    <a:pt x="12844" y="4421"/>
                    <a:pt x="12898" y="4634"/>
                    <a:pt x="13040" y="4795"/>
                  </a:cubicBezTo>
                  <a:cubicBezTo>
                    <a:pt x="13290" y="5098"/>
                    <a:pt x="13664" y="5187"/>
                    <a:pt x="14038" y="5240"/>
                  </a:cubicBezTo>
                  <a:cubicBezTo>
                    <a:pt x="14875" y="5400"/>
                    <a:pt x="15713" y="5507"/>
                    <a:pt x="16550" y="5596"/>
                  </a:cubicBezTo>
                  <a:cubicBezTo>
                    <a:pt x="17102" y="5650"/>
                    <a:pt x="17797" y="5828"/>
                    <a:pt x="17868" y="6362"/>
                  </a:cubicBezTo>
                  <a:cubicBezTo>
                    <a:pt x="17530" y="6436"/>
                    <a:pt x="17193" y="6467"/>
                    <a:pt x="16856" y="6467"/>
                  </a:cubicBezTo>
                  <a:cubicBezTo>
                    <a:pt x="14858" y="6467"/>
                    <a:pt x="12861" y="5364"/>
                    <a:pt x="10809" y="5364"/>
                  </a:cubicBezTo>
                  <a:cubicBezTo>
                    <a:pt x="10521" y="5364"/>
                    <a:pt x="10232" y="5386"/>
                    <a:pt x="9941" y="5436"/>
                  </a:cubicBezTo>
                  <a:cubicBezTo>
                    <a:pt x="9442" y="5507"/>
                    <a:pt x="9014" y="5810"/>
                    <a:pt x="8747" y="6220"/>
                  </a:cubicBezTo>
                  <a:cubicBezTo>
                    <a:pt x="8623" y="6434"/>
                    <a:pt x="8516" y="6701"/>
                    <a:pt x="8801" y="6915"/>
                  </a:cubicBezTo>
                  <a:cubicBezTo>
                    <a:pt x="8925" y="7004"/>
                    <a:pt x="9086" y="7057"/>
                    <a:pt x="9246" y="7057"/>
                  </a:cubicBezTo>
                  <a:cubicBezTo>
                    <a:pt x="10832" y="7150"/>
                    <a:pt x="12432" y="7203"/>
                    <a:pt x="14022" y="7203"/>
                  </a:cubicBezTo>
                  <a:cubicBezTo>
                    <a:pt x="14253" y="7203"/>
                    <a:pt x="14484" y="7202"/>
                    <a:pt x="14715" y="7200"/>
                  </a:cubicBezTo>
                  <a:cubicBezTo>
                    <a:pt x="14766" y="7192"/>
                    <a:pt x="14818" y="7189"/>
                    <a:pt x="14869" y="7189"/>
                  </a:cubicBezTo>
                  <a:cubicBezTo>
                    <a:pt x="15071" y="7189"/>
                    <a:pt x="15275" y="7243"/>
                    <a:pt x="15445" y="7342"/>
                  </a:cubicBezTo>
                  <a:cubicBezTo>
                    <a:pt x="15588" y="7431"/>
                    <a:pt x="15659" y="7609"/>
                    <a:pt x="15624" y="7770"/>
                  </a:cubicBezTo>
                  <a:cubicBezTo>
                    <a:pt x="15606" y="7877"/>
                    <a:pt x="15534" y="7966"/>
                    <a:pt x="15445" y="8001"/>
                  </a:cubicBezTo>
                  <a:cubicBezTo>
                    <a:pt x="14975" y="8229"/>
                    <a:pt x="14482" y="8343"/>
                    <a:pt x="13975" y="8343"/>
                  </a:cubicBezTo>
                  <a:cubicBezTo>
                    <a:pt x="13849" y="8343"/>
                    <a:pt x="13721" y="8336"/>
                    <a:pt x="13593" y="8322"/>
                  </a:cubicBezTo>
                  <a:cubicBezTo>
                    <a:pt x="12573" y="8224"/>
                    <a:pt x="11554" y="8179"/>
                    <a:pt x="10534" y="8179"/>
                  </a:cubicBezTo>
                  <a:cubicBezTo>
                    <a:pt x="9879" y="8179"/>
                    <a:pt x="9224" y="8198"/>
                    <a:pt x="8569" y="8233"/>
                  </a:cubicBezTo>
                  <a:cubicBezTo>
                    <a:pt x="7376" y="8304"/>
                    <a:pt x="6146" y="8429"/>
                    <a:pt x="5149" y="9124"/>
                  </a:cubicBezTo>
                  <a:cubicBezTo>
                    <a:pt x="4917" y="9284"/>
                    <a:pt x="4792" y="9569"/>
                    <a:pt x="4828" y="9854"/>
                  </a:cubicBezTo>
                  <a:cubicBezTo>
                    <a:pt x="4919" y="10276"/>
                    <a:pt x="5354" y="10379"/>
                    <a:pt x="5767" y="10379"/>
                  </a:cubicBezTo>
                  <a:cubicBezTo>
                    <a:pt x="5841" y="10379"/>
                    <a:pt x="5915" y="10376"/>
                    <a:pt x="5986" y="10371"/>
                  </a:cubicBezTo>
                  <a:cubicBezTo>
                    <a:pt x="7910" y="10246"/>
                    <a:pt x="9816" y="9979"/>
                    <a:pt x="11687" y="9533"/>
                  </a:cubicBezTo>
                  <a:cubicBezTo>
                    <a:pt x="11730" y="9521"/>
                    <a:pt x="11773" y="9515"/>
                    <a:pt x="11816" y="9515"/>
                  </a:cubicBezTo>
                  <a:cubicBezTo>
                    <a:pt x="12019" y="9515"/>
                    <a:pt x="12204" y="9648"/>
                    <a:pt x="12292" y="9854"/>
                  </a:cubicBezTo>
                  <a:cubicBezTo>
                    <a:pt x="12364" y="10103"/>
                    <a:pt x="12150" y="10299"/>
                    <a:pt x="11936" y="10406"/>
                  </a:cubicBezTo>
                  <a:cubicBezTo>
                    <a:pt x="11134" y="10852"/>
                    <a:pt x="10190" y="10869"/>
                    <a:pt x="9282" y="10923"/>
                  </a:cubicBezTo>
                  <a:cubicBezTo>
                    <a:pt x="7643" y="11012"/>
                    <a:pt x="6039" y="11226"/>
                    <a:pt x="4436" y="11546"/>
                  </a:cubicBezTo>
                  <a:cubicBezTo>
                    <a:pt x="3955" y="11635"/>
                    <a:pt x="3456" y="11760"/>
                    <a:pt x="3100" y="12134"/>
                  </a:cubicBezTo>
                  <a:cubicBezTo>
                    <a:pt x="2958" y="12277"/>
                    <a:pt x="2886" y="12490"/>
                    <a:pt x="2922" y="12704"/>
                  </a:cubicBezTo>
                  <a:cubicBezTo>
                    <a:pt x="2984" y="13100"/>
                    <a:pt x="3389" y="13238"/>
                    <a:pt x="3815" y="13238"/>
                  </a:cubicBezTo>
                  <a:cubicBezTo>
                    <a:pt x="4003" y="13238"/>
                    <a:pt x="4196" y="13211"/>
                    <a:pt x="4365" y="13167"/>
                  </a:cubicBezTo>
                  <a:cubicBezTo>
                    <a:pt x="6004" y="12740"/>
                    <a:pt x="7589" y="12045"/>
                    <a:pt x="9299" y="11992"/>
                  </a:cubicBezTo>
                  <a:lnTo>
                    <a:pt x="9299" y="11992"/>
                  </a:lnTo>
                  <a:cubicBezTo>
                    <a:pt x="9389" y="12419"/>
                    <a:pt x="8854" y="12669"/>
                    <a:pt x="8444" y="12758"/>
                  </a:cubicBezTo>
                  <a:lnTo>
                    <a:pt x="2993" y="14040"/>
                  </a:lnTo>
                  <a:cubicBezTo>
                    <a:pt x="2637" y="14129"/>
                    <a:pt x="2281" y="14254"/>
                    <a:pt x="1942" y="14432"/>
                  </a:cubicBezTo>
                  <a:cubicBezTo>
                    <a:pt x="1549" y="14672"/>
                    <a:pt x="1730" y="15273"/>
                    <a:pt x="2155" y="15273"/>
                  </a:cubicBezTo>
                  <a:cubicBezTo>
                    <a:pt x="2173" y="15273"/>
                    <a:pt x="2191" y="15272"/>
                    <a:pt x="2209" y="15269"/>
                  </a:cubicBezTo>
                  <a:cubicBezTo>
                    <a:pt x="3421" y="15127"/>
                    <a:pt x="4614" y="14860"/>
                    <a:pt x="5754" y="14432"/>
                  </a:cubicBezTo>
                  <a:lnTo>
                    <a:pt x="5754" y="14432"/>
                  </a:lnTo>
                  <a:cubicBezTo>
                    <a:pt x="5843" y="14931"/>
                    <a:pt x="5220" y="15234"/>
                    <a:pt x="4739" y="15376"/>
                  </a:cubicBezTo>
                  <a:cubicBezTo>
                    <a:pt x="3296" y="15804"/>
                    <a:pt x="1924" y="16392"/>
                    <a:pt x="624" y="17140"/>
                  </a:cubicBezTo>
                  <a:cubicBezTo>
                    <a:pt x="321" y="17300"/>
                    <a:pt x="0" y="17532"/>
                    <a:pt x="36" y="17888"/>
                  </a:cubicBezTo>
                  <a:cubicBezTo>
                    <a:pt x="72" y="18102"/>
                    <a:pt x="214" y="18280"/>
                    <a:pt x="392" y="18369"/>
                  </a:cubicBezTo>
                  <a:cubicBezTo>
                    <a:pt x="537" y="18438"/>
                    <a:pt x="688" y="18464"/>
                    <a:pt x="838" y="18464"/>
                  </a:cubicBezTo>
                  <a:cubicBezTo>
                    <a:pt x="1076" y="18464"/>
                    <a:pt x="1314" y="18399"/>
                    <a:pt x="1532" y="18334"/>
                  </a:cubicBezTo>
                  <a:cubicBezTo>
                    <a:pt x="3100" y="17817"/>
                    <a:pt x="4561" y="17033"/>
                    <a:pt x="5861" y="16018"/>
                  </a:cubicBezTo>
                  <a:lnTo>
                    <a:pt x="5861" y="16018"/>
                  </a:lnTo>
                  <a:cubicBezTo>
                    <a:pt x="5683" y="17389"/>
                    <a:pt x="4080" y="18102"/>
                    <a:pt x="3528" y="19367"/>
                  </a:cubicBezTo>
                  <a:cubicBezTo>
                    <a:pt x="3421" y="19509"/>
                    <a:pt x="3439" y="19723"/>
                    <a:pt x="3563" y="19848"/>
                  </a:cubicBezTo>
                  <a:cubicBezTo>
                    <a:pt x="3651" y="19924"/>
                    <a:pt x="3765" y="19961"/>
                    <a:pt x="3882" y="19961"/>
                  </a:cubicBezTo>
                  <a:cubicBezTo>
                    <a:pt x="3955" y="19961"/>
                    <a:pt x="4029" y="19946"/>
                    <a:pt x="4098" y="19919"/>
                  </a:cubicBezTo>
                  <a:cubicBezTo>
                    <a:pt x="6520" y="18797"/>
                    <a:pt x="8409" y="16748"/>
                    <a:pt x="9335" y="14254"/>
                  </a:cubicBezTo>
                  <a:cubicBezTo>
                    <a:pt x="9513" y="13773"/>
                    <a:pt x="9780" y="13167"/>
                    <a:pt x="10297" y="13167"/>
                  </a:cubicBezTo>
                  <a:cubicBezTo>
                    <a:pt x="10208" y="14361"/>
                    <a:pt x="9798" y="15483"/>
                    <a:pt x="9086" y="16427"/>
                  </a:cubicBezTo>
                  <a:cubicBezTo>
                    <a:pt x="8640" y="17015"/>
                    <a:pt x="8070" y="17550"/>
                    <a:pt x="7821" y="18244"/>
                  </a:cubicBezTo>
                  <a:cubicBezTo>
                    <a:pt x="7750" y="18387"/>
                    <a:pt x="7767" y="18530"/>
                    <a:pt x="7839" y="18672"/>
                  </a:cubicBezTo>
                  <a:cubicBezTo>
                    <a:pt x="7921" y="18800"/>
                    <a:pt x="8042" y="18848"/>
                    <a:pt x="8174" y="18848"/>
                  </a:cubicBezTo>
                  <a:cubicBezTo>
                    <a:pt x="8355" y="18848"/>
                    <a:pt x="8557" y="18757"/>
                    <a:pt x="8712" y="18654"/>
                  </a:cubicBezTo>
                  <a:cubicBezTo>
                    <a:pt x="10636" y="17389"/>
                    <a:pt x="11989" y="15430"/>
                    <a:pt x="12453" y="13185"/>
                  </a:cubicBezTo>
                  <a:cubicBezTo>
                    <a:pt x="12453" y="13185"/>
                    <a:pt x="13147" y="11528"/>
                    <a:pt x="13539" y="10976"/>
                  </a:cubicBezTo>
                  <a:cubicBezTo>
                    <a:pt x="13647" y="10828"/>
                    <a:pt x="13805" y="10671"/>
                    <a:pt x="13968" y="10671"/>
                  </a:cubicBezTo>
                  <a:cubicBezTo>
                    <a:pt x="14021" y="10671"/>
                    <a:pt x="14075" y="10687"/>
                    <a:pt x="14127" y="10727"/>
                  </a:cubicBezTo>
                  <a:cubicBezTo>
                    <a:pt x="14234" y="10816"/>
                    <a:pt x="14287" y="10941"/>
                    <a:pt x="14270" y="11065"/>
                  </a:cubicBezTo>
                  <a:cubicBezTo>
                    <a:pt x="14038" y="12829"/>
                    <a:pt x="13023" y="14343"/>
                    <a:pt x="12292" y="15964"/>
                  </a:cubicBezTo>
                  <a:cubicBezTo>
                    <a:pt x="12221" y="16142"/>
                    <a:pt x="12150" y="16338"/>
                    <a:pt x="12292" y="16516"/>
                  </a:cubicBezTo>
                  <a:cubicBezTo>
                    <a:pt x="12392" y="16616"/>
                    <a:pt x="12519" y="16673"/>
                    <a:pt x="12653" y="16673"/>
                  </a:cubicBezTo>
                  <a:cubicBezTo>
                    <a:pt x="12710" y="16673"/>
                    <a:pt x="12768" y="16662"/>
                    <a:pt x="12827" y="16641"/>
                  </a:cubicBezTo>
                  <a:cubicBezTo>
                    <a:pt x="14145" y="16231"/>
                    <a:pt x="14679" y="14806"/>
                    <a:pt x="15071" y="13541"/>
                  </a:cubicBezTo>
                  <a:cubicBezTo>
                    <a:pt x="15356" y="12651"/>
                    <a:pt x="15641" y="11760"/>
                    <a:pt x="15926" y="10887"/>
                  </a:cubicBezTo>
                  <a:cubicBezTo>
                    <a:pt x="16194" y="10014"/>
                    <a:pt x="16603" y="9017"/>
                    <a:pt x="17476" y="8803"/>
                  </a:cubicBezTo>
                  <a:cubicBezTo>
                    <a:pt x="17542" y="8788"/>
                    <a:pt x="17612" y="8777"/>
                    <a:pt x="17681" y="8777"/>
                  </a:cubicBezTo>
                  <a:cubicBezTo>
                    <a:pt x="17856" y="8777"/>
                    <a:pt x="18023" y="8846"/>
                    <a:pt x="18100" y="9088"/>
                  </a:cubicBezTo>
                  <a:cubicBezTo>
                    <a:pt x="18135" y="9213"/>
                    <a:pt x="18135" y="9355"/>
                    <a:pt x="18100" y="9480"/>
                  </a:cubicBezTo>
                  <a:cubicBezTo>
                    <a:pt x="17743" y="10852"/>
                    <a:pt x="17209" y="12152"/>
                    <a:pt x="16514" y="13363"/>
                  </a:cubicBezTo>
                  <a:cubicBezTo>
                    <a:pt x="16300" y="13755"/>
                    <a:pt x="16033" y="14165"/>
                    <a:pt x="16105" y="14628"/>
                  </a:cubicBezTo>
                  <a:cubicBezTo>
                    <a:pt x="16140" y="14860"/>
                    <a:pt x="16283" y="15074"/>
                    <a:pt x="16496" y="15180"/>
                  </a:cubicBezTo>
                  <a:cubicBezTo>
                    <a:pt x="16574" y="15214"/>
                    <a:pt x="16654" y="15230"/>
                    <a:pt x="16734" y="15230"/>
                  </a:cubicBezTo>
                  <a:cubicBezTo>
                    <a:pt x="16912" y="15230"/>
                    <a:pt x="17086" y="15150"/>
                    <a:pt x="17209" y="15002"/>
                  </a:cubicBezTo>
                  <a:cubicBezTo>
                    <a:pt x="18100" y="14183"/>
                    <a:pt x="18260" y="12882"/>
                    <a:pt x="18527" y="11707"/>
                  </a:cubicBezTo>
                  <a:cubicBezTo>
                    <a:pt x="18777" y="10656"/>
                    <a:pt x="19151" y="9622"/>
                    <a:pt x="19650" y="8660"/>
                  </a:cubicBezTo>
                  <a:cubicBezTo>
                    <a:pt x="19988" y="7983"/>
                    <a:pt x="20522" y="7253"/>
                    <a:pt x="21288" y="7217"/>
                  </a:cubicBezTo>
                  <a:cubicBezTo>
                    <a:pt x="21342" y="7217"/>
                    <a:pt x="21413" y="7235"/>
                    <a:pt x="21484" y="7271"/>
                  </a:cubicBezTo>
                  <a:cubicBezTo>
                    <a:pt x="21538" y="7306"/>
                    <a:pt x="21574" y="7378"/>
                    <a:pt x="21591" y="7449"/>
                  </a:cubicBezTo>
                  <a:cubicBezTo>
                    <a:pt x="21734" y="7894"/>
                    <a:pt x="21467" y="8358"/>
                    <a:pt x="21217" y="8749"/>
                  </a:cubicBezTo>
                  <a:cubicBezTo>
                    <a:pt x="20202" y="10264"/>
                    <a:pt x="19062" y="11778"/>
                    <a:pt x="18723" y="13577"/>
                  </a:cubicBezTo>
                  <a:cubicBezTo>
                    <a:pt x="18688" y="13755"/>
                    <a:pt x="18670" y="13969"/>
                    <a:pt x="18866" y="14094"/>
                  </a:cubicBezTo>
                  <a:cubicBezTo>
                    <a:pt x="18955" y="14147"/>
                    <a:pt x="19048" y="14174"/>
                    <a:pt x="19140" y="14174"/>
                  </a:cubicBezTo>
                  <a:cubicBezTo>
                    <a:pt x="19231" y="14174"/>
                    <a:pt x="19320" y="14147"/>
                    <a:pt x="19400" y="14094"/>
                  </a:cubicBezTo>
                  <a:cubicBezTo>
                    <a:pt x="20576" y="13381"/>
                    <a:pt x="21431" y="12241"/>
                    <a:pt x="22072" y="11012"/>
                  </a:cubicBezTo>
                  <a:cubicBezTo>
                    <a:pt x="22678" y="9872"/>
                    <a:pt x="23088" y="8643"/>
                    <a:pt x="23569" y="7449"/>
                  </a:cubicBezTo>
                  <a:cubicBezTo>
                    <a:pt x="23658" y="7235"/>
                    <a:pt x="23765" y="6986"/>
                    <a:pt x="24032" y="6950"/>
                  </a:cubicBezTo>
                  <a:cubicBezTo>
                    <a:pt x="24045" y="6949"/>
                    <a:pt x="24059" y="6948"/>
                    <a:pt x="24072" y="6948"/>
                  </a:cubicBezTo>
                  <a:cubicBezTo>
                    <a:pt x="24219" y="6948"/>
                    <a:pt x="24360" y="7035"/>
                    <a:pt x="24442" y="7182"/>
                  </a:cubicBezTo>
                  <a:cubicBezTo>
                    <a:pt x="24566" y="7431"/>
                    <a:pt x="24584" y="7716"/>
                    <a:pt x="24477" y="7983"/>
                  </a:cubicBezTo>
                  <a:cubicBezTo>
                    <a:pt x="24103" y="9409"/>
                    <a:pt x="23088" y="10567"/>
                    <a:pt x="22268" y="11778"/>
                  </a:cubicBezTo>
                  <a:cubicBezTo>
                    <a:pt x="22144" y="11956"/>
                    <a:pt x="22108" y="12205"/>
                    <a:pt x="22197" y="12419"/>
                  </a:cubicBezTo>
                  <a:cubicBezTo>
                    <a:pt x="22294" y="12654"/>
                    <a:pt x="22490" y="12745"/>
                    <a:pt x="22712" y="12745"/>
                  </a:cubicBezTo>
                  <a:cubicBezTo>
                    <a:pt x="22979" y="12745"/>
                    <a:pt x="23283" y="12612"/>
                    <a:pt x="23497" y="12437"/>
                  </a:cubicBezTo>
                  <a:cubicBezTo>
                    <a:pt x="24834" y="11386"/>
                    <a:pt x="25297" y="9587"/>
                    <a:pt x="26223" y="8162"/>
                  </a:cubicBezTo>
                  <a:cubicBezTo>
                    <a:pt x="26348" y="7930"/>
                    <a:pt x="26562" y="7734"/>
                    <a:pt x="26811" y="7663"/>
                  </a:cubicBezTo>
                  <a:cubicBezTo>
                    <a:pt x="26844" y="7653"/>
                    <a:pt x="26879" y="7649"/>
                    <a:pt x="26914" y="7649"/>
                  </a:cubicBezTo>
                  <a:cubicBezTo>
                    <a:pt x="27008" y="7649"/>
                    <a:pt x="27102" y="7682"/>
                    <a:pt x="27167" y="7734"/>
                  </a:cubicBezTo>
                  <a:cubicBezTo>
                    <a:pt x="27310" y="7859"/>
                    <a:pt x="27363" y="8072"/>
                    <a:pt x="27274" y="8251"/>
                  </a:cubicBezTo>
                  <a:cubicBezTo>
                    <a:pt x="27132" y="8892"/>
                    <a:pt x="26864" y="9498"/>
                    <a:pt x="26472" y="10032"/>
                  </a:cubicBezTo>
                  <a:cubicBezTo>
                    <a:pt x="26276" y="10281"/>
                    <a:pt x="26098" y="10549"/>
                    <a:pt x="25956" y="10834"/>
                  </a:cubicBezTo>
                  <a:cubicBezTo>
                    <a:pt x="25795" y="11226"/>
                    <a:pt x="25831" y="11742"/>
                    <a:pt x="26294" y="11938"/>
                  </a:cubicBezTo>
                  <a:cubicBezTo>
                    <a:pt x="26394" y="11977"/>
                    <a:pt x="26498" y="11995"/>
                    <a:pt x="26600" y="11995"/>
                  </a:cubicBezTo>
                  <a:cubicBezTo>
                    <a:pt x="26735" y="11995"/>
                    <a:pt x="26868" y="11963"/>
                    <a:pt x="26989" y="11903"/>
                  </a:cubicBezTo>
                  <a:cubicBezTo>
                    <a:pt x="27434" y="11689"/>
                    <a:pt x="27666" y="11226"/>
                    <a:pt x="27862" y="10780"/>
                  </a:cubicBezTo>
                  <a:cubicBezTo>
                    <a:pt x="28289" y="9783"/>
                    <a:pt x="28646" y="8767"/>
                    <a:pt x="28913" y="7716"/>
                  </a:cubicBezTo>
                  <a:cubicBezTo>
                    <a:pt x="28984" y="7467"/>
                    <a:pt x="29127" y="7253"/>
                    <a:pt x="29323" y="7128"/>
                  </a:cubicBezTo>
                  <a:cubicBezTo>
                    <a:pt x="29448" y="7047"/>
                    <a:pt x="29571" y="7012"/>
                    <a:pt x="29686" y="7012"/>
                  </a:cubicBezTo>
                  <a:cubicBezTo>
                    <a:pt x="30124" y="7012"/>
                    <a:pt x="30448" y="7528"/>
                    <a:pt x="30392" y="7966"/>
                  </a:cubicBezTo>
                  <a:cubicBezTo>
                    <a:pt x="30320" y="8536"/>
                    <a:pt x="29893" y="8981"/>
                    <a:pt x="29608" y="9444"/>
                  </a:cubicBezTo>
                  <a:cubicBezTo>
                    <a:pt x="29519" y="9587"/>
                    <a:pt x="29483" y="9765"/>
                    <a:pt x="29501" y="9943"/>
                  </a:cubicBezTo>
                  <a:cubicBezTo>
                    <a:pt x="29561" y="10242"/>
                    <a:pt x="29805" y="10356"/>
                    <a:pt x="30061" y="10356"/>
                  </a:cubicBezTo>
                  <a:cubicBezTo>
                    <a:pt x="30187" y="10356"/>
                    <a:pt x="30316" y="10328"/>
                    <a:pt x="30427" y="10281"/>
                  </a:cubicBezTo>
                  <a:cubicBezTo>
                    <a:pt x="30908" y="10050"/>
                    <a:pt x="31211" y="9569"/>
                    <a:pt x="31443" y="9088"/>
                  </a:cubicBezTo>
                  <a:cubicBezTo>
                    <a:pt x="31674" y="8625"/>
                    <a:pt x="31888" y="8108"/>
                    <a:pt x="32262" y="7734"/>
                  </a:cubicBezTo>
                  <a:cubicBezTo>
                    <a:pt x="32380" y="7616"/>
                    <a:pt x="32620" y="7569"/>
                    <a:pt x="32906" y="7569"/>
                  </a:cubicBezTo>
                  <a:cubicBezTo>
                    <a:pt x="33525" y="7569"/>
                    <a:pt x="34363" y="7789"/>
                    <a:pt x="34667" y="7983"/>
                  </a:cubicBezTo>
                  <a:lnTo>
                    <a:pt x="35059" y="7449"/>
                  </a:lnTo>
                  <a:cubicBezTo>
                    <a:pt x="34293" y="6879"/>
                    <a:pt x="32832" y="5774"/>
                    <a:pt x="32672" y="4830"/>
                  </a:cubicBezTo>
                  <a:cubicBezTo>
                    <a:pt x="32511" y="3975"/>
                    <a:pt x="32583" y="2924"/>
                    <a:pt x="31835" y="2461"/>
                  </a:cubicBezTo>
                  <a:cubicBezTo>
                    <a:pt x="31726" y="2383"/>
                    <a:pt x="31604" y="2333"/>
                    <a:pt x="31468" y="2333"/>
                  </a:cubicBezTo>
                  <a:cubicBezTo>
                    <a:pt x="31448" y="2333"/>
                    <a:pt x="31428" y="2334"/>
                    <a:pt x="31407" y="2336"/>
                  </a:cubicBezTo>
                  <a:cubicBezTo>
                    <a:pt x="30944" y="2390"/>
                    <a:pt x="30837" y="2995"/>
                    <a:pt x="30873" y="3441"/>
                  </a:cubicBezTo>
                  <a:cubicBezTo>
                    <a:pt x="30908" y="4046"/>
                    <a:pt x="30979" y="4634"/>
                    <a:pt x="31086" y="5222"/>
                  </a:cubicBezTo>
                  <a:cubicBezTo>
                    <a:pt x="31140" y="5347"/>
                    <a:pt x="31122" y="5489"/>
                    <a:pt x="31069" y="5596"/>
                  </a:cubicBezTo>
                  <a:cubicBezTo>
                    <a:pt x="31006" y="5659"/>
                    <a:pt x="30926" y="5690"/>
                    <a:pt x="30846" y="5690"/>
                  </a:cubicBezTo>
                  <a:cubicBezTo>
                    <a:pt x="30766" y="5690"/>
                    <a:pt x="30686" y="5659"/>
                    <a:pt x="30623" y="5596"/>
                  </a:cubicBezTo>
                  <a:cubicBezTo>
                    <a:pt x="30498" y="5472"/>
                    <a:pt x="30427" y="5311"/>
                    <a:pt x="30392" y="5151"/>
                  </a:cubicBezTo>
                  <a:cubicBezTo>
                    <a:pt x="29982" y="3619"/>
                    <a:pt x="29768" y="1962"/>
                    <a:pt x="28806" y="697"/>
                  </a:cubicBezTo>
                  <a:cubicBezTo>
                    <a:pt x="28601" y="419"/>
                    <a:pt x="28299" y="140"/>
                    <a:pt x="27939" y="140"/>
                  </a:cubicBezTo>
                  <a:cubicBezTo>
                    <a:pt x="27863" y="140"/>
                    <a:pt x="27783" y="152"/>
                    <a:pt x="27702" y="181"/>
                  </a:cubicBezTo>
                  <a:cubicBezTo>
                    <a:pt x="27434" y="288"/>
                    <a:pt x="27256" y="519"/>
                    <a:pt x="27203" y="786"/>
                  </a:cubicBezTo>
                  <a:cubicBezTo>
                    <a:pt x="27078" y="1392"/>
                    <a:pt x="27381" y="1891"/>
                    <a:pt x="27630" y="2390"/>
                  </a:cubicBezTo>
                  <a:cubicBezTo>
                    <a:pt x="27933" y="2995"/>
                    <a:pt x="28183" y="3619"/>
                    <a:pt x="28361" y="4278"/>
                  </a:cubicBezTo>
                  <a:cubicBezTo>
                    <a:pt x="28414" y="4474"/>
                    <a:pt x="28396" y="4777"/>
                    <a:pt x="28200" y="4795"/>
                  </a:cubicBezTo>
                  <a:cubicBezTo>
                    <a:pt x="27310" y="3209"/>
                    <a:pt x="26757" y="1356"/>
                    <a:pt x="25297" y="216"/>
                  </a:cubicBezTo>
                  <a:cubicBezTo>
                    <a:pt x="25117" y="86"/>
                    <a:pt x="24908" y="0"/>
                    <a:pt x="2469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4" name="Google Shape;3844;p11"/>
            <p:cNvSpPr/>
            <p:nvPr/>
          </p:nvSpPr>
          <p:spPr>
            <a:xfrm>
              <a:off x="7348167" y="-65089"/>
              <a:ext cx="19896" cy="17031"/>
            </a:xfrm>
            <a:custGeom>
              <a:rect b="b" l="l" r="r" t="t"/>
              <a:pathLst>
                <a:path extrusionOk="0" h="321" w="375">
                  <a:moveTo>
                    <a:pt x="179" y="0"/>
                  </a:moveTo>
                  <a:cubicBezTo>
                    <a:pt x="1" y="0"/>
                    <a:pt x="1" y="321"/>
                    <a:pt x="179" y="321"/>
                  </a:cubicBezTo>
                  <a:cubicBezTo>
                    <a:pt x="375" y="321"/>
                    <a:pt x="375" y="0"/>
                    <a:pt x="17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5" name="Google Shape;3845;p11"/>
            <p:cNvSpPr/>
            <p:nvPr/>
          </p:nvSpPr>
          <p:spPr>
            <a:xfrm>
              <a:off x="7440587" y="15023"/>
              <a:ext cx="21169" cy="15651"/>
            </a:xfrm>
            <a:custGeom>
              <a:rect b="b" l="l" r="r" t="t"/>
              <a:pathLst>
                <a:path extrusionOk="0" h="295" w="399">
                  <a:moveTo>
                    <a:pt x="213" y="0"/>
                  </a:moveTo>
                  <a:cubicBezTo>
                    <a:pt x="105" y="0"/>
                    <a:pt x="0" y="150"/>
                    <a:pt x="129" y="254"/>
                  </a:cubicBezTo>
                  <a:lnTo>
                    <a:pt x="147" y="271"/>
                  </a:lnTo>
                  <a:cubicBezTo>
                    <a:pt x="171" y="287"/>
                    <a:pt x="197" y="294"/>
                    <a:pt x="223" y="294"/>
                  </a:cubicBezTo>
                  <a:cubicBezTo>
                    <a:pt x="314" y="294"/>
                    <a:pt x="399" y="208"/>
                    <a:pt x="343" y="111"/>
                  </a:cubicBezTo>
                  <a:lnTo>
                    <a:pt x="325" y="75"/>
                  </a:lnTo>
                  <a:cubicBezTo>
                    <a:pt x="296" y="22"/>
                    <a:pt x="255" y="0"/>
                    <a:pt x="2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6" name="Google Shape;3846;p11"/>
            <p:cNvSpPr/>
            <p:nvPr/>
          </p:nvSpPr>
          <p:spPr>
            <a:xfrm>
              <a:off x="7592003" y="-129390"/>
              <a:ext cx="12362" cy="8542"/>
            </a:xfrm>
            <a:custGeom>
              <a:rect b="b" l="l" r="r" t="t"/>
              <a:pathLst>
                <a:path extrusionOk="0" h="161" w="233">
                  <a:moveTo>
                    <a:pt x="126" y="1"/>
                  </a:moveTo>
                  <a:cubicBezTo>
                    <a:pt x="1" y="1"/>
                    <a:pt x="1" y="161"/>
                    <a:pt x="126" y="161"/>
                  </a:cubicBezTo>
                  <a:cubicBezTo>
                    <a:pt x="215" y="161"/>
                    <a:pt x="233" y="1"/>
                    <a:pt x="12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7" name="Google Shape;3847;p11"/>
            <p:cNvSpPr/>
            <p:nvPr/>
          </p:nvSpPr>
          <p:spPr>
            <a:xfrm>
              <a:off x="7525845" y="-203082"/>
              <a:ext cx="28437" cy="21753"/>
            </a:xfrm>
            <a:custGeom>
              <a:rect b="b" l="l" r="r" t="t"/>
              <a:pathLst>
                <a:path extrusionOk="0" h="410" w="536">
                  <a:moveTo>
                    <a:pt x="268" y="0"/>
                  </a:moveTo>
                  <a:cubicBezTo>
                    <a:pt x="1" y="0"/>
                    <a:pt x="1" y="410"/>
                    <a:pt x="268" y="410"/>
                  </a:cubicBezTo>
                  <a:cubicBezTo>
                    <a:pt x="535" y="410"/>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8" name="Google Shape;3848;p11"/>
            <p:cNvSpPr/>
            <p:nvPr/>
          </p:nvSpPr>
          <p:spPr>
            <a:xfrm>
              <a:off x="7722463" y="-313488"/>
              <a:ext cx="20851" cy="21381"/>
            </a:xfrm>
            <a:custGeom>
              <a:rect b="b" l="l" r="r" t="t"/>
              <a:pathLst>
                <a:path extrusionOk="0" h="403" w="393">
                  <a:moveTo>
                    <a:pt x="159" y="0"/>
                  </a:moveTo>
                  <a:cubicBezTo>
                    <a:pt x="114" y="0"/>
                    <a:pt x="79" y="30"/>
                    <a:pt x="54" y="68"/>
                  </a:cubicBezTo>
                  <a:cubicBezTo>
                    <a:pt x="0" y="139"/>
                    <a:pt x="0" y="246"/>
                    <a:pt x="54" y="335"/>
                  </a:cubicBezTo>
                  <a:cubicBezTo>
                    <a:pt x="86" y="378"/>
                    <a:pt x="138" y="402"/>
                    <a:pt x="190" y="402"/>
                  </a:cubicBezTo>
                  <a:cubicBezTo>
                    <a:pt x="224" y="402"/>
                    <a:pt x="257" y="392"/>
                    <a:pt x="285" y="371"/>
                  </a:cubicBezTo>
                  <a:lnTo>
                    <a:pt x="357" y="264"/>
                  </a:lnTo>
                  <a:cubicBezTo>
                    <a:pt x="392" y="175"/>
                    <a:pt x="339" y="68"/>
                    <a:pt x="250" y="32"/>
                  </a:cubicBezTo>
                  <a:lnTo>
                    <a:pt x="214" y="15"/>
                  </a:lnTo>
                  <a:cubicBezTo>
                    <a:pt x="194" y="5"/>
                    <a:pt x="176" y="0"/>
                    <a:pt x="1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49" name="Google Shape;3849;p11"/>
            <p:cNvSpPr/>
            <p:nvPr/>
          </p:nvSpPr>
          <p:spPr>
            <a:xfrm>
              <a:off x="7766870" y="-213481"/>
              <a:ext cx="24618" cy="17986"/>
            </a:xfrm>
            <a:custGeom>
              <a:rect b="b" l="l" r="r" t="t"/>
              <a:pathLst>
                <a:path extrusionOk="0" h="339" w="464">
                  <a:moveTo>
                    <a:pt x="214" y="0"/>
                  </a:moveTo>
                  <a:cubicBezTo>
                    <a:pt x="1" y="0"/>
                    <a:pt x="36" y="339"/>
                    <a:pt x="250" y="339"/>
                  </a:cubicBezTo>
                  <a:cubicBezTo>
                    <a:pt x="464" y="339"/>
                    <a:pt x="42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0" name="Google Shape;3850;p11"/>
            <p:cNvSpPr/>
            <p:nvPr/>
          </p:nvSpPr>
          <p:spPr>
            <a:xfrm>
              <a:off x="7843427" y="-375137"/>
              <a:ext cx="25573" cy="18039"/>
            </a:xfrm>
            <a:custGeom>
              <a:rect b="b" l="l" r="r" t="t"/>
              <a:pathLst>
                <a:path extrusionOk="0" h="340" w="482">
                  <a:moveTo>
                    <a:pt x="214" y="1"/>
                  </a:moveTo>
                  <a:cubicBezTo>
                    <a:pt x="1" y="1"/>
                    <a:pt x="36" y="339"/>
                    <a:pt x="250" y="339"/>
                  </a:cubicBezTo>
                  <a:cubicBezTo>
                    <a:pt x="482"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1" name="Google Shape;3851;p11"/>
            <p:cNvSpPr/>
            <p:nvPr/>
          </p:nvSpPr>
          <p:spPr>
            <a:xfrm>
              <a:off x="7955901" y="-455460"/>
              <a:ext cx="18941" cy="18039"/>
            </a:xfrm>
            <a:custGeom>
              <a:rect b="b" l="l" r="r" t="t"/>
              <a:pathLst>
                <a:path extrusionOk="0" h="340" w="357">
                  <a:moveTo>
                    <a:pt x="143" y="1"/>
                  </a:moveTo>
                  <a:cubicBezTo>
                    <a:pt x="54" y="18"/>
                    <a:pt x="0" y="90"/>
                    <a:pt x="0" y="197"/>
                  </a:cubicBezTo>
                  <a:cubicBezTo>
                    <a:pt x="18" y="286"/>
                    <a:pt x="107" y="339"/>
                    <a:pt x="196" y="339"/>
                  </a:cubicBezTo>
                  <a:cubicBezTo>
                    <a:pt x="286" y="321"/>
                    <a:pt x="357" y="250"/>
                    <a:pt x="339" y="143"/>
                  </a:cubicBezTo>
                  <a:cubicBezTo>
                    <a:pt x="321" y="54"/>
                    <a:pt x="250" y="1"/>
                    <a:pt x="1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2" name="Google Shape;3852;p11"/>
            <p:cNvSpPr/>
            <p:nvPr/>
          </p:nvSpPr>
          <p:spPr>
            <a:xfrm>
              <a:off x="7567439" y="-473393"/>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3" name="Google Shape;3853;p11"/>
            <p:cNvSpPr/>
            <p:nvPr/>
          </p:nvSpPr>
          <p:spPr>
            <a:xfrm>
              <a:off x="7701666" y="-485701"/>
              <a:ext cx="13264" cy="12362"/>
            </a:xfrm>
            <a:custGeom>
              <a:rect b="b" l="l" r="r" t="t"/>
              <a:pathLst>
                <a:path extrusionOk="0" h="233" w="250">
                  <a:moveTo>
                    <a:pt x="125" y="1"/>
                  </a:moveTo>
                  <a:cubicBezTo>
                    <a:pt x="0" y="1"/>
                    <a:pt x="0" y="232"/>
                    <a:pt x="125" y="232"/>
                  </a:cubicBezTo>
                  <a:cubicBezTo>
                    <a:pt x="250" y="232"/>
                    <a:pt x="250" y="1"/>
                    <a:pt x="1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4" name="Google Shape;3854;p11"/>
            <p:cNvSpPr/>
            <p:nvPr/>
          </p:nvSpPr>
          <p:spPr>
            <a:xfrm>
              <a:off x="7888788" y="-159631"/>
              <a:ext cx="32204" cy="23663"/>
            </a:xfrm>
            <a:custGeom>
              <a:rect b="b" l="l" r="r" t="t"/>
              <a:pathLst>
                <a:path extrusionOk="0" h="446" w="607">
                  <a:moveTo>
                    <a:pt x="286" y="1"/>
                  </a:moveTo>
                  <a:cubicBezTo>
                    <a:pt x="1" y="1"/>
                    <a:pt x="54" y="446"/>
                    <a:pt x="321" y="446"/>
                  </a:cubicBezTo>
                  <a:cubicBezTo>
                    <a:pt x="606" y="446"/>
                    <a:pt x="553"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5" name="Google Shape;3855;p11"/>
            <p:cNvSpPr/>
            <p:nvPr/>
          </p:nvSpPr>
          <p:spPr>
            <a:xfrm>
              <a:off x="7962586" y="-317997"/>
              <a:ext cx="18092" cy="13794"/>
            </a:xfrm>
            <a:custGeom>
              <a:rect b="b" l="l" r="r" t="t"/>
              <a:pathLst>
                <a:path extrusionOk="0" h="260" w="341">
                  <a:moveTo>
                    <a:pt x="165" y="0"/>
                  </a:moveTo>
                  <a:cubicBezTo>
                    <a:pt x="83" y="0"/>
                    <a:pt x="1" y="105"/>
                    <a:pt x="70" y="189"/>
                  </a:cubicBezTo>
                  <a:lnTo>
                    <a:pt x="88" y="207"/>
                  </a:lnTo>
                  <a:cubicBezTo>
                    <a:pt x="116" y="244"/>
                    <a:pt x="149" y="259"/>
                    <a:pt x="180" y="259"/>
                  </a:cubicBezTo>
                  <a:cubicBezTo>
                    <a:pt x="268" y="259"/>
                    <a:pt x="341" y="138"/>
                    <a:pt x="249" y="46"/>
                  </a:cubicBezTo>
                  <a:lnTo>
                    <a:pt x="231" y="28"/>
                  </a:lnTo>
                  <a:cubicBezTo>
                    <a:pt x="211" y="9"/>
                    <a:pt x="188" y="0"/>
                    <a:pt x="16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6" name="Google Shape;3856;p11"/>
            <p:cNvSpPr/>
            <p:nvPr/>
          </p:nvSpPr>
          <p:spPr>
            <a:xfrm>
              <a:off x="8120369" y="-528251"/>
              <a:ext cx="22708" cy="17084"/>
            </a:xfrm>
            <a:custGeom>
              <a:rect b="b" l="l" r="r" t="t"/>
              <a:pathLst>
                <a:path extrusionOk="0" h="322" w="428">
                  <a:moveTo>
                    <a:pt x="214" y="1"/>
                  </a:moveTo>
                  <a:cubicBezTo>
                    <a:pt x="0" y="1"/>
                    <a:pt x="18" y="322"/>
                    <a:pt x="232" y="322"/>
                  </a:cubicBezTo>
                  <a:cubicBezTo>
                    <a:pt x="428"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7" name="Google Shape;3857;p11"/>
            <p:cNvSpPr/>
            <p:nvPr/>
          </p:nvSpPr>
          <p:spPr>
            <a:xfrm>
              <a:off x="7747027" y="-648259"/>
              <a:ext cx="23663" cy="17084"/>
            </a:xfrm>
            <a:custGeom>
              <a:rect b="b" l="l" r="r" t="t"/>
              <a:pathLst>
                <a:path extrusionOk="0" h="322" w="446">
                  <a:moveTo>
                    <a:pt x="214" y="1"/>
                  </a:moveTo>
                  <a:cubicBezTo>
                    <a:pt x="1" y="1"/>
                    <a:pt x="36" y="321"/>
                    <a:pt x="232" y="321"/>
                  </a:cubicBezTo>
                  <a:cubicBezTo>
                    <a:pt x="446" y="321"/>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8" name="Google Shape;3858;p11"/>
            <p:cNvSpPr/>
            <p:nvPr/>
          </p:nvSpPr>
          <p:spPr>
            <a:xfrm>
              <a:off x="7871811" y="-616108"/>
              <a:ext cx="22708" cy="22124"/>
            </a:xfrm>
            <a:custGeom>
              <a:rect b="b" l="l" r="r" t="t"/>
              <a:pathLst>
                <a:path extrusionOk="0" h="417" w="428">
                  <a:moveTo>
                    <a:pt x="214" y="0"/>
                  </a:moveTo>
                  <a:cubicBezTo>
                    <a:pt x="89" y="0"/>
                    <a:pt x="0" y="125"/>
                    <a:pt x="18" y="250"/>
                  </a:cubicBezTo>
                  <a:lnTo>
                    <a:pt x="18" y="267"/>
                  </a:lnTo>
                  <a:cubicBezTo>
                    <a:pt x="36" y="368"/>
                    <a:pt x="120" y="417"/>
                    <a:pt x="204" y="417"/>
                  </a:cubicBezTo>
                  <a:cubicBezTo>
                    <a:pt x="285" y="417"/>
                    <a:pt x="366" y="372"/>
                    <a:pt x="392" y="285"/>
                  </a:cubicBezTo>
                  <a:lnTo>
                    <a:pt x="392" y="250"/>
                  </a:lnTo>
                  <a:cubicBezTo>
                    <a:pt x="428" y="125"/>
                    <a:pt x="33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59" name="Google Shape;3859;p11"/>
            <p:cNvSpPr/>
            <p:nvPr/>
          </p:nvSpPr>
          <p:spPr>
            <a:xfrm>
              <a:off x="8031662" y="-698448"/>
              <a:ext cx="19577" cy="14378"/>
            </a:xfrm>
            <a:custGeom>
              <a:rect b="b" l="l" r="r" t="t"/>
              <a:pathLst>
                <a:path extrusionOk="0" h="271" w="369">
                  <a:moveTo>
                    <a:pt x="234" y="0"/>
                  </a:moveTo>
                  <a:cubicBezTo>
                    <a:pt x="227" y="0"/>
                    <a:pt x="219" y="1"/>
                    <a:pt x="211" y="2"/>
                  </a:cubicBezTo>
                  <a:lnTo>
                    <a:pt x="158" y="20"/>
                  </a:lnTo>
                  <a:cubicBezTo>
                    <a:pt x="0" y="73"/>
                    <a:pt x="104" y="271"/>
                    <a:pt x="213" y="271"/>
                  </a:cubicBezTo>
                  <a:cubicBezTo>
                    <a:pt x="251" y="271"/>
                    <a:pt x="290" y="246"/>
                    <a:pt x="318" y="181"/>
                  </a:cubicBezTo>
                  <a:lnTo>
                    <a:pt x="336" y="163"/>
                  </a:lnTo>
                  <a:cubicBezTo>
                    <a:pt x="369" y="81"/>
                    <a:pt x="312" y="0"/>
                    <a:pt x="2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0" name="Google Shape;3860;p11"/>
            <p:cNvSpPr/>
            <p:nvPr/>
          </p:nvSpPr>
          <p:spPr>
            <a:xfrm>
              <a:off x="8203505" y="-601943"/>
              <a:ext cx="34114" cy="26527"/>
            </a:xfrm>
            <a:custGeom>
              <a:rect b="b" l="l" r="r" t="t"/>
              <a:pathLst>
                <a:path extrusionOk="0" h="500" w="643">
                  <a:moveTo>
                    <a:pt x="339" y="0"/>
                  </a:moveTo>
                  <a:cubicBezTo>
                    <a:pt x="19" y="0"/>
                    <a:pt x="1" y="499"/>
                    <a:pt x="321" y="499"/>
                  </a:cubicBezTo>
                  <a:cubicBezTo>
                    <a:pt x="624" y="499"/>
                    <a:pt x="642" y="0"/>
                    <a:pt x="33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1" name="Google Shape;3861;p11"/>
            <p:cNvSpPr/>
            <p:nvPr/>
          </p:nvSpPr>
          <p:spPr>
            <a:xfrm>
              <a:off x="8328394" y="-650752"/>
              <a:ext cx="22601" cy="16712"/>
            </a:xfrm>
            <a:custGeom>
              <a:rect b="b" l="l" r="r" t="t"/>
              <a:pathLst>
                <a:path extrusionOk="0" h="315" w="426">
                  <a:moveTo>
                    <a:pt x="313" y="1"/>
                  </a:moveTo>
                  <a:cubicBezTo>
                    <a:pt x="240" y="1"/>
                    <a:pt x="140" y="100"/>
                    <a:pt x="112" y="187"/>
                  </a:cubicBezTo>
                  <a:lnTo>
                    <a:pt x="112" y="187"/>
                  </a:lnTo>
                  <a:lnTo>
                    <a:pt x="34" y="65"/>
                  </a:lnTo>
                  <a:lnTo>
                    <a:pt x="34" y="65"/>
                  </a:lnTo>
                  <a:cubicBezTo>
                    <a:pt x="0" y="184"/>
                    <a:pt x="63" y="287"/>
                    <a:pt x="177" y="312"/>
                  </a:cubicBezTo>
                  <a:lnTo>
                    <a:pt x="177" y="312"/>
                  </a:lnTo>
                  <a:cubicBezTo>
                    <a:pt x="182" y="313"/>
                    <a:pt x="188" y="314"/>
                    <a:pt x="194" y="315"/>
                  </a:cubicBezTo>
                  <a:cubicBezTo>
                    <a:pt x="301" y="315"/>
                    <a:pt x="426" y="208"/>
                    <a:pt x="390" y="83"/>
                  </a:cubicBezTo>
                  <a:cubicBezTo>
                    <a:pt x="378" y="24"/>
                    <a:pt x="349" y="1"/>
                    <a:pt x="3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2" name="Google Shape;3862;p11"/>
            <p:cNvSpPr/>
            <p:nvPr/>
          </p:nvSpPr>
          <p:spPr>
            <a:xfrm>
              <a:off x="8268761" y="-360016"/>
              <a:ext cx="24618" cy="20851"/>
            </a:xfrm>
            <a:custGeom>
              <a:rect b="b" l="l" r="r" t="t"/>
              <a:pathLst>
                <a:path extrusionOk="0" h="393" w="464">
                  <a:moveTo>
                    <a:pt x="232" y="1"/>
                  </a:moveTo>
                  <a:cubicBezTo>
                    <a:pt x="0" y="37"/>
                    <a:pt x="0" y="375"/>
                    <a:pt x="232" y="393"/>
                  </a:cubicBezTo>
                  <a:cubicBezTo>
                    <a:pt x="463" y="375"/>
                    <a:pt x="463"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3" name="Google Shape;3863;p11"/>
            <p:cNvSpPr/>
            <p:nvPr/>
          </p:nvSpPr>
          <p:spPr>
            <a:xfrm>
              <a:off x="8359590" y="-529630"/>
              <a:ext cx="25732" cy="18781"/>
            </a:xfrm>
            <a:custGeom>
              <a:rect b="b" l="l" r="r" t="t"/>
              <a:pathLst>
                <a:path extrusionOk="0" h="354" w="485">
                  <a:moveTo>
                    <a:pt x="215" y="1"/>
                  </a:moveTo>
                  <a:cubicBezTo>
                    <a:pt x="176" y="1"/>
                    <a:pt x="137" y="19"/>
                    <a:pt x="105" y="63"/>
                  </a:cubicBezTo>
                  <a:lnTo>
                    <a:pt x="105" y="80"/>
                  </a:lnTo>
                  <a:lnTo>
                    <a:pt x="87" y="98"/>
                  </a:lnTo>
                  <a:cubicBezTo>
                    <a:pt x="0" y="214"/>
                    <a:pt x="78" y="354"/>
                    <a:pt x="197" y="354"/>
                  </a:cubicBezTo>
                  <a:cubicBezTo>
                    <a:pt x="224" y="354"/>
                    <a:pt x="253" y="346"/>
                    <a:pt x="283" y="330"/>
                  </a:cubicBezTo>
                  <a:lnTo>
                    <a:pt x="319" y="312"/>
                  </a:lnTo>
                  <a:cubicBezTo>
                    <a:pt x="485" y="215"/>
                    <a:pt x="350" y="1"/>
                    <a:pt x="21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4" name="Google Shape;3864;p11"/>
            <p:cNvSpPr/>
            <p:nvPr/>
          </p:nvSpPr>
          <p:spPr>
            <a:xfrm>
              <a:off x="8551327" y="-614251"/>
              <a:ext cx="25573" cy="21806"/>
            </a:xfrm>
            <a:custGeom>
              <a:rect b="b" l="l" r="r" t="t"/>
              <a:pathLst>
                <a:path extrusionOk="0" h="411" w="482">
                  <a:moveTo>
                    <a:pt x="232" y="1"/>
                  </a:moveTo>
                  <a:cubicBezTo>
                    <a:pt x="0" y="37"/>
                    <a:pt x="0" y="375"/>
                    <a:pt x="232" y="411"/>
                  </a:cubicBezTo>
                  <a:cubicBezTo>
                    <a:pt x="481" y="375"/>
                    <a:pt x="481"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5" name="Google Shape;3865;p11"/>
            <p:cNvSpPr/>
            <p:nvPr/>
          </p:nvSpPr>
          <p:spPr>
            <a:xfrm>
              <a:off x="8487078" y="-686086"/>
              <a:ext cx="24618" cy="17084"/>
            </a:xfrm>
            <a:custGeom>
              <a:rect b="b" l="l" r="r" t="t"/>
              <a:pathLst>
                <a:path extrusionOk="0" h="322" w="464">
                  <a:moveTo>
                    <a:pt x="214" y="1"/>
                  </a:moveTo>
                  <a:cubicBezTo>
                    <a:pt x="0" y="1"/>
                    <a:pt x="18" y="322"/>
                    <a:pt x="232" y="322"/>
                  </a:cubicBezTo>
                  <a:cubicBezTo>
                    <a:pt x="463" y="322"/>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6" name="Google Shape;3866;p11"/>
            <p:cNvSpPr/>
            <p:nvPr/>
          </p:nvSpPr>
          <p:spPr>
            <a:xfrm>
              <a:off x="8174219" y="-784343"/>
              <a:ext cx="26527" cy="17986"/>
            </a:xfrm>
            <a:custGeom>
              <a:rect b="b" l="l" r="r" t="t"/>
              <a:pathLst>
                <a:path extrusionOk="0" h="339" w="500">
                  <a:moveTo>
                    <a:pt x="268" y="0"/>
                  </a:moveTo>
                  <a:cubicBezTo>
                    <a:pt x="54" y="0"/>
                    <a:pt x="1" y="339"/>
                    <a:pt x="232" y="339"/>
                  </a:cubicBezTo>
                  <a:cubicBezTo>
                    <a:pt x="446" y="339"/>
                    <a:pt x="499"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7" name="Google Shape;3867;p11"/>
            <p:cNvSpPr/>
            <p:nvPr/>
          </p:nvSpPr>
          <p:spPr>
            <a:xfrm>
              <a:off x="8421822" y="-376993"/>
              <a:ext cx="32204" cy="23663"/>
            </a:xfrm>
            <a:custGeom>
              <a:rect b="b" l="l" r="r" t="t"/>
              <a:pathLst>
                <a:path extrusionOk="0" h="446" w="607">
                  <a:moveTo>
                    <a:pt x="286" y="0"/>
                  </a:moveTo>
                  <a:cubicBezTo>
                    <a:pt x="1" y="0"/>
                    <a:pt x="54" y="446"/>
                    <a:pt x="322" y="446"/>
                  </a:cubicBezTo>
                  <a:cubicBezTo>
                    <a:pt x="607" y="446"/>
                    <a:pt x="553"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8" name="Google Shape;3868;p11"/>
            <p:cNvSpPr/>
            <p:nvPr/>
          </p:nvSpPr>
          <p:spPr>
            <a:xfrm>
              <a:off x="8701576" y="-620830"/>
              <a:ext cx="26527" cy="19896"/>
            </a:xfrm>
            <a:custGeom>
              <a:rect b="b" l="l" r="r" t="t"/>
              <a:pathLst>
                <a:path extrusionOk="0" h="375" w="500">
                  <a:moveTo>
                    <a:pt x="268" y="0"/>
                  </a:moveTo>
                  <a:cubicBezTo>
                    <a:pt x="37" y="0"/>
                    <a:pt x="1" y="374"/>
                    <a:pt x="233" y="374"/>
                  </a:cubicBezTo>
                  <a:cubicBezTo>
                    <a:pt x="482" y="374"/>
                    <a:pt x="500"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69" name="Google Shape;3869;p11"/>
            <p:cNvSpPr/>
            <p:nvPr/>
          </p:nvSpPr>
          <p:spPr>
            <a:xfrm>
              <a:off x="8699931" y="-818456"/>
              <a:ext cx="23450" cy="18781"/>
            </a:xfrm>
            <a:custGeom>
              <a:rect b="b" l="l" r="r" t="t"/>
              <a:pathLst>
                <a:path extrusionOk="0" h="354" w="442">
                  <a:moveTo>
                    <a:pt x="227" y="0"/>
                  </a:moveTo>
                  <a:cubicBezTo>
                    <a:pt x="123" y="0"/>
                    <a:pt x="0" y="133"/>
                    <a:pt x="68" y="234"/>
                  </a:cubicBezTo>
                  <a:cubicBezTo>
                    <a:pt x="101" y="300"/>
                    <a:pt x="169" y="353"/>
                    <a:pt x="237" y="353"/>
                  </a:cubicBezTo>
                  <a:cubicBezTo>
                    <a:pt x="278" y="353"/>
                    <a:pt x="319" y="334"/>
                    <a:pt x="353" y="287"/>
                  </a:cubicBezTo>
                  <a:cubicBezTo>
                    <a:pt x="442" y="180"/>
                    <a:pt x="370" y="20"/>
                    <a:pt x="246" y="2"/>
                  </a:cubicBezTo>
                  <a:cubicBezTo>
                    <a:pt x="240" y="1"/>
                    <a:pt x="233" y="0"/>
                    <a:pt x="22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0" name="Google Shape;3870;p11"/>
            <p:cNvSpPr/>
            <p:nvPr/>
          </p:nvSpPr>
          <p:spPr>
            <a:xfrm>
              <a:off x="8814051" y="-533874"/>
              <a:ext cx="30294" cy="22708"/>
            </a:xfrm>
            <a:custGeom>
              <a:rect b="b" l="l" r="r" t="t"/>
              <a:pathLst>
                <a:path extrusionOk="0" h="428" w="571">
                  <a:moveTo>
                    <a:pt x="268" y="0"/>
                  </a:moveTo>
                  <a:cubicBezTo>
                    <a:pt x="1" y="0"/>
                    <a:pt x="37" y="428"/>
                    <a:pt x="304" y="428"/>
                  </a:cubicBezTo>
                  <a:cubicBezTo>
                    <a:pt x="571" y="428"/>
                    <a:pt x="535"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1" name="Google Shape;3871;p11"/>
            <p:cNvSpPr/>
            <p:nvPr/>
          </p:nvSpPr>
          <p:spPr>
            <a:xfrm>
              <a:off x="8866999" y="-722906"/>
              <a:ext cx="17986" cy="15174"/>
            </a:xfrm>
            <a:custGeom>
              <a:rect b="b" l="l" r="r" t="t"/>
              <a:pathLst>
                <a:path extrusionOk="0" h="286" w="339">
                  <a:moveTo>
                    <a:pt x="161" y="0"/>
                  </a:moveTo>
                  <a:cubicBezTo>
                    <a:pt x="0" y="18"/>
                    <a:pt x="0" y="250"/>
                    <a:pt x="161" y="285"/>
                  </a:cubicBezTo>
                  <a:cubicBezTo>
                    <a:pt x="339" y="250"/>
                    <a:pt x="339" y="18"/>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2" name="Google Shape;3872;p11"/>
            <p:cNvSpPr/>
            <p:nvPr/>
          </p:nvSpPr>
          <p:spPr>
            <a:xfrm>
              <a:off x="8595733" y="-369460"/>
              <a:ext cx="29339" cy="21806"/>
            </a:xfrm>
            <a:custGeom>
              <a:rect b="b" l="l" r="r" t="t"/>
              <a:pathLst>
                <a:path extrusionOk="0" h="411" w="553">
                  <a:moveTo>
                    <a:pt x="286" y="1"/>
                  </a:moveTo>
                  <a:cubicBezTo>
                    <a:pt x="1" y="1"/>
                    <a:pt x="36" y="411"/>
                    <a:pt x="304" y="411"/>
                  </a:cubicBezTo>
                  <a:cubicBezTo>
                    <a:pt x="553" y="411"/>
                    <a:pt x="553" y="1"/>
                    <a:pt x="28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3" name="Google Shape;3873;p11"/>
            <p:cNvSpPr/>
            <p:nvPr/>
          </p:nvSpPr>
          <p:spPr>
            <a:xfrm>
              <a:off x="8530530" y="-857133"/>
              <a:ext cx="26527" cy="18941"/>
            </a:xfrm>
            <a:custGeom>
              <a:rect b="b" l="l" r="r" t="t"/>
              <a:pathLst>
                <a:path extrusionOk="0" h="357" w="500">
                  <a:moveTo>
                    <a:pt x="268" y="1"/>
                  </a:moveTo>
                  <a:cubicBezTo>
                    <a:pt x="36" y="1"/>
                    <a:pt x="1" y="357"/>
                    <a:pt x="250" y="357"/>
                  </a:cubicBezTo>
                  <a:cubicBezTo>
                    <a:pt x="464" y="357"/>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4" name="Google Shape;3874;p11"/>
            <p:cNvSpPr/>
            <p:nvPr/>
          </p:nvSpPr>
          <p:spPr>
            <a:xfrm>
              <a:off x="8076971" y="-232580"/>
              <a:ext cx="31143" cy="22177"/>
            </a:xfrm>
            <a:custGeom>
              <a:rect b="b" l="l" r="r" t="t"/>
              <a:pathLst>
                <a:path extrusionOk="0" h="418" w="587">
                  <a:moveTo>
                    <a:pt x="328" y="1"/>
                  </a:moveTo>
                  <a:cubicBezTo>
                    <a:pt x="302" y="1"/>
                    <a:pt x="274" y="7"/>
                    <a:pt x="248" y="22"/>
                  </a:cubicBezTo>
                  <a:lnTo>
                    <a:pt x="212" y="39"/>
                  </a:lnTo>
                  <a:cubicBezTo>
                    <a:pt x="0" y="167"/>
                    <a:pt x="170" y="417"/>
                    <a:pt x="329" y="417"/>
                  </a:cubicBezTo>
                  <a:cubicBezTo>
                    <a:pt x="370" y="417"/>
                    <a:pt x="411" y="401"/>
                    <a:pt x="444" y="360"/>
                  </a:cubicBezTo>
                  <a:lnTo>
                    <a:pt x="498" y="289"/>
                  </a:lnTo>
                  <a:cubicBezTo>
                    <a:pt x="587" y="170"/>
                    <a:pt x="464" y="1"/>
                    <a:pt x="328"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5" name="Google Shape;3875;p11"/>
            <p:cNvSpPr/>
            <p:nvPr/>
          </p:nvSpPr>
          <p:spPr>
            <a:xfrm>
              <a:off x="8715795" y="-151142"/>
              <a:ext cx="1200369" cy="1783179"/>
            </a:xfrm>
            <a:custGeom>
              <a:rect b="b" l="l" r="r" t="t"/>
              <a:pathLst>
                <a:path extrusionOk="0" h="33610" w="22625">
                  <a:moveTo>
                    <a:pt x="16051" y="1"/>
                  </a:moveTo>
                  <a:lnTo>
                    <a:pt x="15445" y="339"/>
                  </a:lnTo>
                  <a:cubicBezTo>
                    <a:pt x="15695" y="803"/>
                    <a:pt x="15837" y="2424"/>
                    <a:pt x="15427" y="2744"/>
                  </a:cubicBezTo>
                  <a:cubicBezTo>
                    <a:pt x="15018" y="3083"/>
                    <a:pt x="14483" y="3225"/>
                    <a:pt x="13984" y="3403"/>
                  </a:cubicBezTo>
                  <a:cubicBezTo>
                    <a:pt x="13486" y="3599"/>
                    <a:pt x="12969" y="3849"/>
                    <a:pt x="12702" y="4294"/>
                  </a:cubicBezTo>
                  <a:cubicBezTo>
                    <a:pt x="12506" y="4615"/>
                    <a:pt x="12470" y="5114"/>
                    <a:pt x="12916" y="5238"/>
                  </a:cubicBezTo>
                  <a:cubicBezTo>
                    <a:pt x="12982" y="5258"/>
                    <a:pt x="13049" y="5268"/>
                    <a:pt x="13115" y="5268"/>
                  </a:cubicBezTo>
                  <a:cubicBezTo>
                    <a:pt x="13225" y="5268"/>
                    <a:pt x="13332" y="5241"/>
                    <a:pt x="13432" y="5185"/>
                  </a:cubicBezTo>
                  <a:cubicBezTo>
                    <a:pt x="13919" y="4959"/>
                    <a:pt x="14407" y="4596"/>
                    <a:pt x="14944" y="4596"/>
                  </a:cubicBezTo>
                  <a:cubicBezTo>
                    <a:pt x="14957" y="4596"/>
                    <a:pt x="14969" y="4597"/>
                    <a:pt x="14982" y="4597"/>
                  </a:cubicBezTo>
                  <a:cubicBezTo>
                    <a:pt x="15552" y="4597"/>
                    <a:pt x="16176" y="5185"/>
                    <a:pt x="15712" y="5737"/>
                  </a:cubicBezTo>
                  <a:cubicBezTo>
                    <a:pt x="15552" y="5933"/>
                    <a:pt x="15320" y="6058"/>
                    <a:pt x="15071" y="6076"/>
                  </a:cubicBezTo>
                  <a:cubicBezTo>
                    <a:pt x="14002" y="6236"/>
                    <a:pt x="12951" y="6468"/>
                    <a:pt x="11918" y="6788"/>
                  </a:cubicBezTo>
                  <a:cubicBezTo>
                    <a:pt x="11455" y="6931"/>
                    <a:pt x="10974" y="7091"/>
                    <a:pt x="10707" y="7519"/>
                  </a:cubicBezTo>
                  <a:cubicBezTo>
                    <a:pt x="10564" y="7715"/>
                    <a:pt x="10511" y="7964"/>
                    <a:pt x="10582" y="8195"/>
                  </a:cubicBezTo>
                  <a:cubicBezTo>
                    <a:pt x="10677" y="8574"/>
                    <a:pt x="10997" y="8717"/>
                    <a:pt x="11325" y="8717"/>
                  </a:cubicBezTo>
                  <a:cubicBezTo>
                    <a:pt x="11429" y="8717"/>
                    <a:pt x="11534" y="8702"/>
                    <a:pt x="11633" y="8676"/>
                  </a:cubicBezTo>
                  <a:cubicBezTo>
                    <a:pt x="11936" y="8570"/>
                    <a:pt x="12221" y="8427"/>
                    <a:pt x="12488" y="8249"/>
                  </a:cubicBezTo>
                  <a:cubicBezTo>
                    <a:pt x="13058" y="7928"/>
                    <a:pt x="13699" y="7715"/>
                    <a:pt x="14341" y="7643"/>
                  </a:cubicBezTo>
                  <a:cubicBezTo>
                    <a:pt x="14384" y="7631"/>
                    <a:pt x="14427" y="7626"/>
                    <a:pt x="14470" y="7626"/>
                  </a:cubicBezTo>
                  <a:cubicBezTo>
                    <a:pt x="14620" y="7626"/>
                    <a:pt x="14760" y="7697"/>
                    <a:pt x="14857" y="7821"/>
                  </a:cubicBezTo>
                  <a:cubicBezTo>
                    <a:pt x="14911" y="7928"/>
                    <a:pt x="14929" y="8053"/>
                    <a:pt x="14875" y="8178"/>
                  </a:cubicBezTo>
                  <a:cubicBezTo>
                    <a:pt x="14768" y="8427"/>
                    <a:pt x="14554" y="8605"/>
                    <a:pt x="14305" y="8694"/>
                  </a:cubicBezTo>
                  <a:cubicBezTo>
                    <a:pt x="12791" y="9460"/>
                    <a:pt x="10956" y="9710"/>
                    <a:pt x="9745" y="10921"/>
                  </a:cubicBezTo>
                  <a:cubicBezTo>
                    <a:pt x="9406" y="11295"/>
                    <a:pt x="9139" y="11954"/>
                    <a:pt x="9620" y="12222"/>
                  </a:cubicBezTo>
                  <a:cubicBezTo>
                    <a:pt x="9718" y="12275"/>
                    <a:pt x="9829" y="12302"/>
                    <a:pt x="9943" y="12302"/>
                  </a:cubicBezTo>
                  <a:cubicBezTo>
                    <a:pt x="10056" y="12302"/>
                    <a:pt x="10172" y="12275"/>
                    <a:pt x="10279" y="12222"/>
                  </a:cubicBezTo>
                  <a:cubicBezTo>
                    <a:pt x="11562" y="11545"/>
                    <a:pt x="12826" y="10672"/>
                    <a:pt x="14287" y="10458"/>
                  </a:cubicBezTo>
                  <a:cubicBezTo>
                    <a:pt x="14363" y="10443"/>
                    <a:pt x="14440" y="10435"/>
                    <a:pt x="14518" y="10435"/>
                  </a:cubicBezTo>
                  <a:cubicBezTo>
                    <a:pt x="14713" y="10435"/>
                    <a:pt x="14910" y="10486"/>
                    <a:pt x="15089" y="10600"/>
                  </a:cubicBezTo>
                  <a:cubicBezTo>
                    <a:pt x="15231" y="10690"/>
                    <a:pt x="15303" y="10868"/>
                    <a:pt x="15267" y="11046"/>
                  </a:cubicBezTo>
                  <a:cubicBezTo>
                    <a:pt x="15214" y="11295"/>
                    <a:pt x="14929" y="11384"/>
                    <a:pt x="14715" y="11438"/>
                  </a:cubicBezTo>
                  <a:cubicBezTo>
                    <a:pt x="13468" y="11776"/>
                    <a:pt x="12203" y="12043"/>
                    <a:pt x="11009" y="12507"/>
                  </a:cubicBezTo>
                  <a:cubicBezTo>
                    <a:pt x="9727" y="13005"/>
                    <a:pt x="8480" y="13718"/>
                    <a:pt x="7643" y="14822"/>
                  </a:cubicBezTo>
                  <a:cubicBezTo>
                    <a:pt x="7518" y="14965"/>
                    <a:pt x="7500" y="15179"/>
                    <a:pt x="7571" y="15339"/>
                  </a:cubicBezTo>
                  <a:cubicBezTo>
                    <a:pt x="7659" y="15515"/>
                    <a:pt x="7819" y="15558"/>
                    <a:pt x="7982" y="15558"/>
                  </a:cubicBezTo>
                  <a:cubicBezTo>
                    <a:pt x="8017" y="15558"/>
                    <a:pt x="8053" y="15556"/>
                    <a:pt x="8088" y="15553"/>
                  </a:cubicBezTo>
                  <a:cubicBezTo>
                    <a:pt x="9887" y="15410"/>
                    <a:pt x="11526" y="14448"/>
                    <a:pt x="13147" y="13629"/>
                  </a:cubicBezTo>
                  <a:cubicBezTo>
                    <a:pt x="13451" y="13477"/>
                    <a:pt x="13790" y="13334"/>
                    <a:pt x="14114" y="13334"/>
                  </a:cubicBezTo>
                  <a:cubicBezTo>
                    <a:pt x="14247" y="13334"/>
                    <a:pt x="14377" y="13358"/>
                    <a:pt x="14501" y="13415"/>
                  </a:cubicBezTo>
                  <a:cubicBezTo>
                    <a:pt x="14572" y="13433"/>
                    <a:pt x="14626" y="13486"/>
                    <a:pt x="14661" y="13540"/>
                  </a:cubicBezTo>
                  <a:cubicBezTo>
                    <a:pt x="14679" y="13611"/>
                    <a:pt x="14697" y="13682"/>
                    <a:pt x="14679" y="13736"/>
                  </a:cubicBezTo>
                  <a:cubicBezTo>
                    <a:pt x="14572" y="14502"/>
                    <a:pt x="13771" y="14947"/>
                    <a:pt x="13058" y="15214"/>
                  </a:cubicBezTo>
                  <a:cubicBezTo>
                    <a:pt x="12043" y="15588"/>
                    <a:pt x="10974" y="15838"/>
                    <a:pt x="9905" y="15963"/>
                  </a:cubicBezTo>
                  <a:cubicBezTo>
                    <a:pt x="8711" y="16105"/>
                    <a:pt x="7393" y="16105"/>
                    <a:pt x="6485" y="16907"/>
                  </a:cubicBezTo>
                  <a:cubicBezTo>
                    <a:pt x="6253" y="17049"/>
                    <a:pt x="6164" y="17316"/>
                    <a:pt x="6235" y="17566"/>
                  </a:cubicBezTo>
                  <a:cubicBezTo>
                    <a:pt x="6306" y="17797"/>
                    <a:pt x="6502" y="17958"/>
                    <a:pt x="6734" y="18029"/>
                  </a:cubicBezTo>
                  <a:cubicBezTo>
                    <a:pt x="6827" y="18055"/>
                    <a:pt x="6919" y="18066"/>
                    <a:pt x="7010" y="18066"/>
                  </a:cubicBezTo>
                  <a:cubicBezTo>
                    <a:pt x="7357" y="18066"/>
                    <a:pt x="7696" y="17903"/>
                    <a:pt x="8034" y="17762"/>
                  </a:cubicBezTo>
                  <a:cubicBezTo>
                    <a:pt x="9317" y="17210"/>
                    <a:pt x="10671" y="16818"/>
                    <a:pt x="12078" y="16622"/>
                  </a:cubicBezTo>
                  <a:cubicBezTo>
                    <a:pt x="12109" y="16617"/>
                    <a:pt x="12142" y="16615"/>
                    <a:pt x="12175" y="16615"/>
                  </a:cubicBezTo>
                  <a:cubicBezTo>
                    <a:pt x="12273" y="16615"/>
                    <a:pt x="12377" y="16635"/>
                    <a:pt x="12470" y="16675"/>
                  </a:cubicBezTo>
                  <a:cubicBezTo>
                    <a:pt x="12791" y="16818"/>
                    <a:pt x="12773" y="17103"/>
                    <a:pt x="12684" y="17316"/>
                  </a:cubicBezTo>
                  <a:cubicBezTo>
                    <a:pt x="12363" y="18172"/>
                    <a:pt x="11330" y="18457"/>
                    <a:pt x="10439" y="18635"/>
                  </a:cubicBezTo>
                  <a:lnTo>
                    <a:pt x="7696" y="19169"/>
                  </a:lnTo>
                  <a:cubicBezTo>
                    <a:pt x="6396" y="19419"/>
                    <a:pt x="4917" y="19793"/>
                    <a:pt x="4347" y="21057"/>
                  </a:cubicBezTo>
                  <a:cubicBezTo>
                    <a:pt x="4276" y="21236"/>
                    <a:pt x="4293" y="21449"/>
                    <a:pt x="4436" y="21592"/>
                  </a:cubicBezTo>
                  <a:cubicBezTo>
                    <a:pt x="4510" y="21684"/>
                    <a:pt x="4603" y="21714"/>
                    <a:pt x="4701" y="21714"/>
                  </a:cubicBezTo>
                  <a:cubicBezTo>
                    <a:pt x="4791" y="21714"/>
                    <a:pt x="4885" y="21689"/>
                    <a:pt x="4970" y="21663"/>
                  </a:cubicBezTo>
                  <a:cubicBezTo>
                    <a:pt x="6645" y="21129"/>
                    <a:pt x="8266" y="20291"/>
                    <a:pt x="10047" y="20256"/>
                  </a:cubicBezTo>
                  <a:cubicBezTo>
                    <a:pt x="10172" y="20256"/>
                    <a:pt x="10297" y="20327"/>
                    <a:pt x="10368" y="20434"/>
                  </a:cubicBezTo>
                  <a:cubicBezTo>
                    <a:pt x="10493" y="20666"/>
                    <a:pt x="10279" y="20879"/>
                    <a:pt x="10047" y="21004"/>
                  </a:cubicBezTo>
                  <a:cubicBezTo>
                    <a:pt x="9477" y="21307"/>
                    <a:pt x="7749" y="21823"/>
                    <a:pt x="7749" y="21823"/>
                  </a:cubicBezTo>
                  <a:cubicBezTo>
                    <a:pt x="5451" y="22037"/>
                    <a:pt x="3349" y="23142"/>
                    <a:pt x="1889" y="24905"/>
                  </a:cubicBezTo>
                  <a:cubicBezTo>
                    <a:pt x="1675" y="25155"/>
                    <a:pt x="1479" y="25547"/>
                    <a:pt x="1764" y="25778"/>
                  </a:cubicBezTo>
                  <a:cubicBezTo>
                    <a:pt x="1855" y="25830"/>
                    <a:pt x="1956" y="25863"/>
                    <a:pt x="2066" y="25863"/>
                  </a:cubicBezTo>
                  <a:cubicBezTo>
                    <a:pt x="2107" y="25863"/>
                    <a:pt x="2148" y="25859"/>
                    <a:pt x="2191" y="25849"/>
                  </a:cubicBezTo>
                  <a:cubicBezTo>
                    <a:pt x="2904" y="25671"/>
                    <a:pt x="3492" y="25155"/>
                    <a:pt x="4133" y="24781"/>
                  </a:cubicBezTo>
                  <a:cubicBezTo>
                    <a:pt x="5051" y="24249"/>
                    <a:pt x="6099" y="23951"/>
                    <a:pt x="7160" y="23951"/>
                  </a:cubicBezTo>
                  <a:cubicBezTo>
                    <a:pt x="7273" y="23951"/>
                    <a:pt x="7387" y="23954"/>
                    <a:pt x="7500" y="23961"/>
                  </a:cubicBezTo>
                  <a:cubicBezTo>
                    <a:pt x="7447" y="24478"/>
                    <a:pt x="6823" y="24674"/>
                    <a:pt x="6324" y="24798"/>
                  </a:cubicBezTo>
                  <a:cubicBezTo>
                    <a:pt x="3741" y="25422"/>
                    <a:pt x="1497" y="27061"/>
                    <a:pt x="107" y="29341"/>
                  </a:cubicBezTo>
                  <a:cubicBezTo>
                    <a:pt x="0" y="29501"/>
                    <a:pt x="0" y="29715"/>
                    <a:pt x="107" y="29876"/>
                  </a:cubicBezTo>
                  <a:cubicBezTo>
                    <a:pt x="178" y="29971"/>
                    <a:pt x="297" y="30026"/>
                    <a:pt x="416" y="30026"/>
                  </a:cubicBezTo>
                  <a:cubicBezTo>
                    <a:pt x="475" y="30026"/>
                    <a:pt x="535" y="30012"/>
                    <a:pt x="588" y="29982"/>
                  </a:cubicBezTo>
                  <a:cubicBezTo>
                    <a:pt x="1906" y="29573"/>
                    <a:pt x="2797" y="28058"/>
                    <a:pt x="4169" y="28041"/>
                  </a:cubicBezTo>
                  <a:lnTo>
                    <a:pt x="4169" y="28041"/>
                  </a:lnTo>
                  <a:cubicBezTo>
                    <a:pt x="3011" y="29199"/>
                    <a:pt x="2067" y="30570"/>
                    <a:pt x="1390" y="32067"/>
                  </a:cubicBezTo>
                  <a:cubicBezTo>
                    <a:pt x="1229" y="32423"/>
                    <a:pt x="1087" y="32797"/>
                    <a:pt x="1212" y="33189"/>
                  </a:cubicBezTo>
                  <a:cubicBezTo>
                    <a:pt x="1283" y="33403"/>
                    <a:pt x="1443" y="33545"/>
                    <a:pt x="1657" y="33599"/>
                  </a:cubicBezTo>
                  <a:cubicBezTo>
                    <a:pt x="1697" y="33606"/>
                    <a:pt x="1735" y="33610"/>
                    <a:pt x="1772" y="33610"/>
                  </a:cubicBezTo>
                  <a:cubicBezTo>
                    <a:pt x="2083" y="33610"/>
                    <a:pt x="2301" y="33357"/>
                    <a:pt x="2476" y="33118"/>
                  </a:cubicBezTo>
                  <a:cubicBezTo>
                    <a:pt x="3367" y="31906"/>
                    <a:pt x="4097" y="30606"/>
                    <a:pt x="4685" y="29216"/>
                  </a:cubicBezTo>
                  <a:cubicBezTo>
                    <a:pt x="4860" y="28803"/>
                    <a:pt x="5178" y="28303"/>
                    <a:pt x="5586" y="28303"/>
                  </a:cubicBezTo>
                  <a:cubicBezTo>
                    <a:pt x="5635" y="28303"/>
                    <a:pt x="5685" y="28311"/>
                    <a:pt x="5736" y="28326"/>
                  </a:cubicBezTo>
                  <a:cubicBezTo>
                    <a:pt x="5202" y="29412"/>
                    <a:pt x="4792" y="30570"/>
                    <a:pt x="4507" y="31746"/>
                  </a:cubicBezTo>
                  <a:cubicBezTo>
                    <a:pt x="4435" y="32070"/>
                    <a:pt x="4694" y="32296"/>
                    <a:pt x="4958" y="32296"/>
                  </a:cubicBezTo>
                  <a:cubicBezTo>
                    <a:pt x="5086" y="32296"/>
                    <a:pt x="5216" y="32243"/>
                    <a:pt x="5309" y="32120"/>
                  </a:cubicBezTo>
                  <a:cubicBezTo>
                    <a:pt x="5523" y="31799"/>
                    <a:pt x="5701" y="31461"/>
                    <a:pt x="5808" y="31105"/>
                  </a:cubicBezTo>
                  <a:lnTo>
                    <a:pt x="7732" y="25832"/>
                  </a:lnTo>
                  <a:cubicBezTo>
                    <a:pt x="7857" y="25487"/>
                    <a:pt x="8121" y="25059"/>
                    <a:pt x="8449" y="25059"/>
                  </a:cubicBezTo>
                  <a:cubicBezTo>
                    <a:pt x="8494" y="25059"/>
                    <a:pt x="8540" y="25066"/>
                    <a:pt x="8587" y="25083"/>
                  </a:cubicBezTo>
                  <a:cubicBezTo>
                    <a:pt x="8355" y="26758"/>
                    <a:pt x="7482" y="28272"/>
                    <a:pt x="6877" y="29858"/>
                  </a:cubicBezTo>
                  <a:cubicBezTo>
                    <a:pt x="6663" y="30392"/>
                    <a:pt x="6609" y="31176"/>
                    <a:pt x="7162" y="31336"/>
                  </a:cubicBezTo>
                  <a:cubicBezTo>
                    <a:pt x="7217" y="31350"/>
                    <a:pt x="7273" y="31357"/>
                    <a:pt x="7328" y="31357"/>
                  </a:cubicBezTo>
                  <a:cubicBezTo>
                    <a:pt x="7483" y="31357"/>
                    <a:pt x="7631" y="31304"/>
                    <a:pt x="7749" y="31212"/>
                  </a:cubicBezTo>
                  <a:cubicBezTo>
                    <a:pt x="8159" y="30909"/>
                    <a:pt x="8337" y="30428"/>
                    <a:pt x="8480" y="29965"/>
                  </a:cubicBezTo>
                  <a:cubicBezTo>
                    <a:pt x="8979" y="28415"/>
                    <a:pt x="9371" y="26829"/>
                    <a:pt x="9656" y="25208"/>
                  </a:cubicBezTo>
                  <a:cubicBezTo>
                    <a:pt x="9816" y="24317"/>
                    <a:pt x="9941" y="23373"/>
                    <a:pt x="10457" y="22643"/>
                  </a:cubicBezTo>
                  <a:cubicBezTo>
                    <a:pt x="10570" y="22487"/>
                    <a:pt x="10728" y="22321"/>
                    <a:pt x="10913" y="22321"/>
                  </a:cubicBezTo>
                  <a:cubicBezTo>
                    <a:pt x="10961" y="22321"/>
                    <a:pt x="11011" y="22332"/>
                    <a:pt x="11063" y="22358"/>
                  </a:cubicBezTo>
                  <a:cubicBezTo>
                    <a:pt x="11294" y="22465"/>
                    <a:pt x="11401" y="22750"/>
                    <a:pt x="11312" y="22981"/>
                  </a:cubicBezTo>
                  <a:cubicBezTo>
                    <a:pt x="10653" y="24798"/>
                    <a:pt x="10154" y="26651"/>
                    <a:pt x="9834" y="28539"/>
                  </a:cubicBezTo>
                  <a:cubicBezTo>
                    <a:pt x="9745" y="29003"/>
                    <a:pt x="9727" y="29591"/>
                    <a:pt x="10226" y="29751"/>
                  </a:cubicBezTo>
                  <a:cubicBezTo>
                    <a:pt x="10295" y="29774"/>
                    <a:pt x="10367" y="29785"/>
                    <a:pt x="10439" y="29785"/>
                  </a:cubicBezTo>
                  <a:cubicBezTo>
                    <a:pt x="10642" y="29785"/>
                    <a:pt x="10842" y="29695"/>
                    <a:pt x="10974" y="29537"/>
                  </a:cubicBezTo>
                  <a:cubicBezTo>
                    <a:pt x="11775" y="28611"/>
                    <a:pt x="12043" y="27417"/>
                    <a:pt x="12256" y="26241"/>
                  </a:cubicBezTo>
                  <a:cubicBezTo>
                    <a:pt x="12524" y="24585"/>
                    <a:pt x="12684" y="22910"/>
                    <a:pt x="12737" y="21218"/>
                  </a:cubicBezTo>
                  <a:cubicBezTo>
                    <a:pt x="12737" y="20594"/>
                    <a:pt x="12916" y="19971"/>
                    <a:pt x="13254" y="19436"/>
                  </a:cubicBezTo>
                  <a:cubicBezTo>
                    <a:pt x="13307" y="19347"/>
                    <a:pt x="13397" y="19294"/>
                    <a:pt x="13521" y="19276"/>
                  </a:cubicBezTo>
                  <a:cubicBezTo>
                    <a:pt x="13682" y="19276"/>
                    <a:pt x="13842" y="19365"/>
                    <a:pt x="13913" y="19508"/>
                  </a:cubicBezTo>
                  <a:cubicBezTo>
                    <a:pt x="14020" y="19739"/>
                    <a:pt x="14038" y="19989"/>
                    <a:pt x="13984" y="20238"/>
                  </a:cubicBezTo>
                  <a:cubicBezTo>
                    <a:pt x="13753" y="22055"/>
                    <a:pt x="13592" y="23872"/>
                    <a:pt x="13486" y="25689"/>
                  </a:cubicBezTo>
                  <a:cubicBezTo>
                    <a:pt x="13468" y="25849"/>
                    <a:pt x="13503" y="26010"/>
                    <a:pt x="13592" y="26152"/>
                  </a:cubicBezTo>
                  <a:cubicBezTo>
                    <a:pt x="13690" y="26318"/>
                    <a:pt x="13820" y="26372"/>
                    <a:pt x="13949" y="26372"/>
                  </a:cubicBezTo>
                  <a:cubicBezTo>
                    <a:pt x="14056" y="26372"/>
                    <a:pt x="14163" y="26335"/>
                    <a:pt x="14252" y="26295"/>
                  </a:cubicBezTo>
                  <a:cubicBezTo>
                    <a:pt x="14715" y="26063"/>
                    <a:pt x="15053" y="25671"/>
                    <a:pt x="15178" y="25173"/>
                  </a:cubicBezTo>
                  <a:cubicBezTo>
                    <a:pt x="15944" y="22554"/>
                    <a:pt x="14305" y="19739"/>
                    <a:pt x="15160" y="17210"/>
                  </a:cubicBezTo>
                  <a:lnTo>
                    <a:pt x="15160" y="17210"/>
                  </a:lnTo>
                  <a:cubicBezTo>
                    <a:pt x="15695" y="17334"/>
                    <a:pt x="15766" y="18047"/>
                    <a:pt x="15766" y="18599"/>
                  </a:cubicBezTo>
                  <a:cubicBezTo>
                    <a:pt x="15748" y="19436"/>
                    <a:pt x="15784" y="20291"/>
                    <a:pt x="15837" y="21129"/>
                  </a:cubicBezTo>
                  <a:cubicBezTo>
                    <a:pt x="15855" y="21503"/>
                    <a:pt x="15908" y="21895"/>
                    <a:pt x="16176" y="22180"/>
                  </a:cubicBezTo>
                  <a:cubicBezTo>
                    <a:pt x="16294" y="22313"/>
                    <a:pt x="16462" y="22385"/>
                    <a:pt x="16638" y="22385"/>
                  </a:cubicBezTo>
                  <a:cubicBezTo>
                    <a:pt x="16673" y="22385"/>
                    <a:pt x="16709" y="22382"/>
                    <a:pt x="16746" y="22376"/>
                  </a:cubicBezTo>
                  <a:cubicBezTo>
                    <a:pt x="17102" y="22304"/>
                    <a:pt x="17209" y="21948"/>
                    <a:pt x="17280" y="21610"/>
                  </a:cubicBezTo>
                  <a:cubicBezTo>
                    <a:pt x="17583" y="19864"/>
                    <a:pt x="17066" y="18029"/>
                    <a:pt x="16407" y="16408"/>
                  </a:cubicBezTo>
                  <a:cubicBezTo>
                    <a:pt x="16176" y="15873"/>
                    <a:pt x="16122" y="15268"/>
                    <a:pt x="16282" y="14698"/>
                  </a:cubicBezTo>
                  <a:cubicBezTo>
                    <a:pt x="16282" y="14573"/>
                    <a:pt x="16389" y="14484"/>
                    <a:pt x="16496" y="14448"/>
                  </a:cubicBezTo>
                  <a:cubicBezTo>
                    <a:pt x="16674" y="14448"/>
                    <a:pt x="16835" y="14555"/>
                    <a:pt x="16870" y="14733"/>
                  </a:cubicBezTo>
                  <a:lnTo>
                    <a:pt x="17547" y="17423"/>
                  </a:lnTo>
                  <a:cubicBezTo>
                    <a:pt x="17683" y="17931"/>
                    <a:pt x="17947" y="18551"/>
                    <a:pt x="18461" y="18551"/>
                  </a:cubicBezTo>
                  <a:cubicBezTo>
                    <a:pt x="18488" y="18551"/>
                    <a:pt x="18516" y="18549"/>
                    <a:pt x="18545" y="18546"/>
                  </a:cubicBezTo>
                  <a:cubicBezTo>
                    <a:pt x="18883" y="18474"/>
                    <a:pt x="19133" y="18225"/>
                    <a:pt x="19186" y="17886"/>
                  </a:cubicBezTo>
                  <a:cubicBezTo>
                    <a:pt x="19525" y="15963"/>
                    <a:pt x="18100" y="14377"/>
                    <a:pt x="17636" y="12560"/>
                  </a:cubicBezTo>
                  <a:cubicBezTo>
                    <a:pt x="17547" y="12186"/>
                    <a:pt x="17601" y="11634"/>
                    <a:pt x="17993" y="11634"/>
                  </a:cubicBezTo>
                  <a:lnTo>
                    <a:pt x="19507" y="15214"/>
                  </a:lnTo>
                  <a:cubicBezTo>
                    <a:pt x="19560" y="15339"/>
                    <a:pt x="19614" y="15482"/>
                    <a:pt x="19792" y="15482"/>
                  </a:cubicBezTo>
                  <a:cubicBezTo>
                    <a:pt x="19899" y="15482"/>
                    <a:pt x="20006" y="15410"/>
                    <a:pt x="20059" y="15303"/>
                  </a:cubicBezTo>
                  <a:cubicBezTo>
                    <a:pt x="20398" y="14680"/>
                    <a:pt x="20219" y="13967"/>
                    <a:pt x="20006" y="13308"/>
                  </a:cubicBezTo>
                  <a:cubicBezTo>
                    <a:pt x="19489" y="11830"/>
                    <a:pt x="18723" y="10440"/>
                    <a:pt x="17725" y="9247"/>
                  </a:cubicBezTo>
                  <a:lnTo>
                    <a:pt x="17797" y="9229"/>
                  </a:lnTo>
                  <a:cubicBezTo>
                    <a:pt x="18848" y="9621"/>
                    <a:pt x="19721" y="10387"/>
                    <a:pt x="20522" y="11170"/>
                  </a:cubicBezTo>
                  <a:cubicBezTo>
                    <a:pt x="20718" y="11402"/>
                    <a:pt x="20950" y="11580"/>
                    <a:pt x="21217" y="11705"/>
                  </a:cubicBezTo>
                  <a:cubicBezTo>
                    <a:pt x="21338" y="11765"/>
                    <a:pt x="21474" y="11799"/>
                    <a:pt x="21607" y="11799"/>
                  </a:cubicBezTo>
                  <a:cubicBezTo>
                    <a:pt x="21905" y="11799"/>
                    <a:pt x="22189" y="11631"/>
                    <a:pt x="22250" y="11224"/>
                  </a:cubicBezTo>
                  <a:cubicBezTo>
                    <a:pt x="22286" y="10992"/>
                    <a:pt x="22232" y="10743"/>
                    <a:pt x="22108" y="10529"/>
                  </a:cubicBezTo>
                  <a:cubicBezTo>
                    <a:pt x="21128" y="8962"/>
                    <a:pt x="19364" y="8213"/>
                    <a:pt x="17886" y="7144"/>
                  </a:cubicBezTo>
                  <a:cubicBezTo>
                    <a:pt x="17907" y="7029"/>
                    <a:pt x="18020" y="6988"/>
                    <a:pt x="18150" y="6988"/>
                  </a:cubicBezTo>
                  <a:cubicBezTo>
                    <a:pt x="18241" y="6988"/>
                    <a:pt x="18339" y="7008"/>
                    <a:pt x="18420" y="7038"/>
                  </a:cubicBezTo>
                  <a:cubicBezTo>
                    <a:pt x="19044" y="7287"/>
                    <a:pt x="19649" y="7590"/>
                    <a:pt x="20202" y="7964"/>
                  </a:cubicBezTo>
                  <a:cubicBezTo>
                    <a:pt x="20650" y="8246"/>
                    <a:pt x="21083" y="8575"/>
                    <a:pt x="21630" y="8575"/>
                  </a:cubicBezTo>
                  <a:cubicBezTo>
                    <a:pt x="21670" y="8575"/>
                    <a:pt x="21710" y="8573"/>
                    <a:pt x="21751" y="8570"/>
                  </a:cubicBezTo>
                  <a:cubicBezTo>
                    <a:pt x="22036" y="8552"/>
                    <a:pt x="22286" y="8391"/>
                    <a:pt x="22411" y="8142"/>
                  </a:cubicBezTo>
                  <a:cubicBezTo>
                    <a:pt x="22624" y="7715"/>
                    <a:pt x="22339" y="7287"/>
                    <a:pt x="22036" y="6984"/>
                  </a:cubicBezTo>
                  <a:cubicBezTo>
                    <a:pt x="20879" y="5897"/>
                    <a:pt x="19257" y="5506"/>
                    <a:pt x="17779" y="4918"/>
                  </a:cubicBezTo>
                  <a:cubicBezTo>
                    <a:pt x="17619" y="4864"/>
                    <a:pt x="17476" y="4775"/>
                    <a:pt x="17369" y="4650"/>
                  </a:cubicBezTo>
                  <a:cubicBezTo>
                    <a:pt x="17262" y="4508"/>
                    <a:pt x="17280" y="4312"/>
                    <a:pt x="17423" y="4205"/>
                  </a:cubicBezTo>
                  <a:cubicBezTo>
                    <a:pt x="17485" y="4178"/>
                    <a:pt x="17547" y="4165"/>
                    <a:pt x="17610" y="4165"/>
                  </a:cubicBezTo>
                  <a:cubicBezTo>
                    <a:pt x="17672" y="4165"/>
                    <a:pt x="17734" y="4178"/>
                    <a:pt x="17797" y="4205"/>
                  </a:cubicBezTo>
                  <a:cubicBezTo>
                    <a:pt x="18367" y="4383"/>
                    <a:pt x="18937" y="4526"/>
                    <a:pt x="19525" y="4633"/>
                  </a:cubicBezTo>
                  <a:cubicBezTo>
                    <a:pt x="19639" y="4650"/>
                    <a:pt x="19762" y="4661"/>
                    <a:pt x="19884" y="4661"/>
                  </a:cubicBezTo>
                  <a:cubicBezTo>
                    <a:pt x="20257" y="4661"/>
                    <a:pt x="20620" y="4558"/>
                    <a:pt x="20700" y="4223"/>
                  </a:cubicBezTo>
                  <a:cubicBezTo>
                    <a:pt x="20736" y="4063"/>
                    <a:pt x="20700" y="3902"/>
                    <a:pt x="20629" y="3778"/>
                  </a:cubicBezTo>
                  <a:cubicBezTo>
                    <a:pt x="20237" y="2994"/>
                    <a:pt x="19204" y="2922"/>
                    <a:pt x="18367" y="2673"/>
                  </a:cubicBezTo>
                  <a:cubicBezTo>
                    <a:pt x="17440" y="2406"/>
                    <a:pt x="16514" y="838"/>
                    <a:pt x="1605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6" name="Google Shape;3876;p11"/>
            <p:cNvSpPr/>
            <p:nvPr/>
          </p:nvSpPr>
          <p:spPr>
            <a:xfrm>
              <a:off x="8870765" y="1459367"/>
              <a:ext cx="20851" cy="16129"/>
            </a:xfrm>
            <a:custGeom>
              <a:rect b="b" l="l" r="r" t="t"/>
              <a:pathLst>
                <a:path extrusionOk="0" h="304" w="393">
                  <a:moveTo>
                    <a:pt x="179" y="1"/>
                  </a:moveTo>
                  <a:cubicBezTo>
                    <a:pt x="1" y="1"/>
                    <a:pt x="1" y="303"/>
                    <a:pt x="179" y="303"/>
                  </a:cubicBezTo>
                  <a:cubicBezTo>
                    <a:pt x="393" y="303"/>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7" name="Google Shape;3877;p11"/>
            <p:cNvSpPr/>
            <p:nvPr/>
          </p:nvSpPr>
          <p:spPr>
            <a:xfrm>
              <a:off x="8801689" y="1357025"/>
              <a:ext cx="21859" cy="15651"/>
            </a:xfrm>
            <a:custGeom>
              <a:rect b="b" l="l" r="r" t="t"/>
              <a:pathLst>
                <a:path extrusionOk="0" h="295" w="412">
                  <a:moveTo>
                    <a:pt x="176" y="1"/>
                  </a:moveTo>
                  <a:cubicBezTo>
                    <a:pt x="85" y="1"/>
                    <a:pt x="0" y="87"/>
                    <a:pt x="56" y="184"/>
                  </a:cubicBezTo>
                  <a:lnTo>
                    <a:pt x="74" y="219"/>
                  </a:lnTo>
                  <a:cubicBezTo>
                    <a:pt x="108" y="273"/>
                    <a:pt x="153" y="295"/>
                    <a:pt x="196" y="295"/>
                  </a:cubicBezTo>
                  <a:cubicBezTo>
                    <a:pt x="310" y="295"/>
                    <a:pt x="412" y="145"/>
                    <a:pt x="270" y="41"/>
                  </a:cubicBezTo>
                  <a:lnTo>
                    <a:pt x="252" y="23"/>
                  </a:lnTo>
                  <a:cubicBezTo>
                    <a:pt x="228" y="8"/>
                    <a:pt x="202" y="1"/>
                    <a:pt x="17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8" name="Google Shape;3878;p11"/>
            <p:cNvSpPr/>
            <p:nvPr/>
          </p:nvSpPr>
          <p:spPr>
            <a:xfrm>
              <a:off x="8969075" y="1231605"/>
              <a:ext cx="12309" cy="8542"/>
            </a:xfrm>
            <a:custGeom>
              <a:rect b="b" l="l" r="r" t="t"/>
              <a:pathLst>
                <a:path extrusionOk="0" h="161" w="232">
                  <a:moveTo>
                    <a:pt x="125" y="0"/>
                  </a:moveTo>
                  <a:cubicBezTo>
                    <a:pt x="0" y="0"/>
                    <a:pt x="0" y="161"/>
                    <a:pt x="125" y="161"/>
                  </a:cubicBezTo>
                  <a:cubicBezTo>
                    <a:pt x="232" y="161"/>
                    <a:pt x="232" y="0"/>
                    <a:pt x="12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9" name="Google Shape;3879;p11"/>
            <p:cNvSpPr/>
            <p:nvPr/>
          </p:nvSpPr>
          <p:spPr>
            <a:xfrm>
              <a:off x="9022023" y="1291132"/>
              <a:ext cx="28384" cy="21806"/>
            </a:xfrm>
            <a:custGeom>
              <a:rect b="b" l="l" r="r" t="t"/>
              <a:pathLst>
                <a:path extrusionOk="0" h="411" w="535">
                  <a:moveTo>
                    <a:pt x="267" y="1"/>
                  </a:moveTo>
                  <a:cubicBezTo>
                    <a:pt x="0" y="1"/>
                    <a:pt x="0" y="410"/>
                    <a:pt x="267" y="410"/>
                  </a:cubicBezTo>
                  <a:cubicBezTo>
                    <a:pt x="534" y="392"/>
                    <a:pt x="534" y="1"/>
                    <a:pt x="2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0" name="Google Shape;3880;p11"/>
            <p:cNvSpPr/>
            <p:nvPr/>
          </p:nvSpPr>
          <p:spPr>
            <a:xfrm>
              <a:off x="9155241" y="1114409"/>
              <a:ext cx="22761" cy="18463"/>
            </a:xfrm>
            <a:custGeom>
              <a:rect b="b" l="l" r="r" t="t"/>
              <a:pathLst>
                <a:path extrusionOk="0" h="348" w="429">
                  <a:moveTo>
                    <a:pt x="143" y="0"/>
                  </a:moveTo>
                  <a:cubicBezTo>
                    <a:pt x="1" y="54"/>
                    <a:pt x="1" y="250"/>
                    <a:pt x="143" y="321"/>
                  </a:cubicBezTo>
                  <a:cubicBezTo>
                    <a:pt x="170" y="339"/>
                    <a:pt x="206" y="348"/>
                    <a:pt x="244" y="348"/>
                  </a:cubicBezTo>
                  <a:cubicBezTo>
                    <a:pt x="281" y="348"/>
                    <a:pt x="321" y="339"/>
                    <a:pt x="357" y="321"/>
                  </a:cubicBezTo>
                  <a:cubicBezTo>
                    <a:pt x="411" y="303"/>
                    <a:pt x="428" y="250"/>
                    <a:pt x="428" y="196"/>
                  </a:cubicBezTo>
                  <a:lnTo>
                    <a:pt x="14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1" name="Google Shape;3881;p11"/>
            <p:cNvSpPr/>
            <p:nvPr/>
          </p:nvSpPr>
          <p:spPr>
            <a:xfrm>
              <a:off x="9062662" y="1056739"/>
              <a:ext cx="24618" cy="18039"/>
            </a:xfrm>
            <a:custGeom>
              <a:rect b="b" l="l" r="r" t="t"/>
              <a:pathLst>
                <a:path extrusionOk="0" h="340" w="464">
                  <a:moveTo>
                    <a:pt x="214" y="1"/>
                  </a:moveTo>
                  <a:cubicBezTo>
                    <a:pt x="0" y="1"/>
                    <a:pt x="36" y="339"/>
                    <a:pt x="249" y="339"/>
                  </a:cubicBezTo>
                  <a:cubicBezTo>
                    <a:pt x="463"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2" name="Google Shape;3882;p11"/>
            <p:cNvSpPr/>
            <p:nvPr/>
          </p:nvSpPr>
          <p:spPr>
            <a:xfrm>
              <a:off x="9231798" y="998168"/>
              <a:ext cx="25573" cy="17986"/>
            </a:xfrm>
            <a:custGeom>
              <a:rect b="b" l="l" r="r" t="t"/>
              <a:pathLst>
                <a:path extrusionOk="0" h="339" w="482">
                  <a:moveTo>
                    <a:pt x="215" y="0"/>
                  </a:moveTo>
                  <a:cubicBezTo>
                    <a:pt x="1" y="0"/>
                    <a:pt x="36" y="339"/>
                    <a:pt x="250" y="339"/>
                  </a:cubicBezTo>
                  <a:cubicBezTo>
                    <a:pt x="482" y="339"/>
                    <a:pt x="428" y="0"/>
                    <a:pt x="21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3" name="Google Shape;3883;p11"/>
            <p:cNvSpPr/>
            <p:nvPr/>
          </p:nvSpPr>
          <p:spPr>
            <a:xfrm>
              <a:off x="9327296" y="898903"/>
              <a:ext cx="18941" cy="18145"/>
            </a:xfrm>
            <a:custGeom>
              <a:rect b="b" l="l" r="r" t="t"/>
              <a:pathLst>
                <a:path extrusionOk="0" h="342" w="357">
                  <a:moveTo>
                    <a:pt x="160" y="1"/>
                  </a:moveTo>
                  <a:cubicBezTo>
                    <a:pt x="71" y="18"/>
                    <a:pt x="0" y="108"/>
                    <a:pt x="0" y="197"/>
                  </a:cubicBezTo>
                  <a:cubicBezTo>
                    <a:pt x="16" y="276"/>
                    <a:pt x="89" y="342"/>
                    <a:pt x="168" y="342"/>
                  </a:cubicBezTo>
                  <a:cubicBezTo>
                    <a:pt x="177" y="342"/>
                    <a:pt x="187" y="341"/>
                    <a:pt x="196" y="339"/>
                  </a:cubicBezTo>
                  <a:cubicBezTo>
                    <a:pt x="285" y="339"/>
                    <a:pt x="356" y="250"/>
                    <a:pt x="339" y="161"/>
                  </a:cubicBezTo>
                  <a:cubicBezTo>
                    <a:pt x="339" y="72"/>
                    <a:pt x="249" y="1"/>
                    <a:pt x="1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4" name="Google Shape;3884;p11"/>
            <p:cNvSpPr/>
            <p:nvPr/>
          </p:nvSpPr>
          <p:spPr>
            <a:xfrm>
              <a:off x="9292280" y="1276967"/>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5" name="Google Shape;3885;p11"/>
            <p:cNvSpPr/>
            <p:nvPr/>
          </p:nvSpPr>
          <p:spPr>
            <a:xfrm>
              <a:off x="9332919" y="1161680"/>
              <a:ext cx="15174" cy="11354"/>
            </a:xfrm>
            <a:custGeom>
              <a:rect b="b" l="l" r="r" t="t"/>
              <a:pathLst>
                <a:path extrusionOk="0" h="214" w="286">
                  <a:moveTo>
                    <a:pt x="126" y="0"/>
                  </a:moveTo>
                  <a:cubicBezTo>
                    <a:pt x="1" y="0"/>
                    <a:pt x="1" y="214"/>
                    <a:pt x="143" y="214"/>
                  </a:cubicBezTo>
                  <a:cubicBezTo>
                    <a:pt x="286" y="214"/>
                    <a:pt x="268" y="0"/>
                    <a:pt x="12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6" name="Google Shape;3886;p11"/>
            <p:cNvSpPr/>
            <p:nvPr/>
          </p:nvSpPr>
          <p:spPr>
            <a:xfrm>
              <a:off x="9016346" y="921611"/>
              <a:ext cx="32151" cy="23663"/>
            </a:xfrm>
            <a:custGeom>
              <a:rect b="b" l="l" r="r" t="t"/>
              <a:pathLst>
                <a:path extrusionOk="0" h="446" w="606">
                  <a:moveTo>
                    <a:pt x="285" y="0"/>
                  </a:moveTo>
                  <a:cubicBezTo>
                    <a:pt x="0" y="0"/>
                    <a:pt x="54" y="446"/>
                    <a:pt x="339" y="446"/>
                  </a:cubicBezTo>
                  <a:cubicBezTo>
                    <a:pt x="606" y="446"/>
                    <a:pt x="570" y="0"/>
                    <a:pt x="28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7" name="Google Shape;3887;p11"/>
            <p:cNvSpPr/>
            <p:nvPr/>
          </p:nvSpPr>
          <p:spPr>
            <a:xfrm>
              <a:off x="9193334" y="880122"/>
              <a:ext cx="18675" cy="13635"/>
            </a:xfrm>
            <a:custGeom>
              <a:rect b="b" l="l" r="r" t="t"/>
              <a:pathLst>
                <a:path extrusionOk="0" h="257" w="352">
                  <a:moveTo>
                    <a:pt x="185" y="1"/>
                  </a:moveTo>
                  <a:cubicBezTo>
                    <a:pt x="102" y="1"/>
                    <a:pt x="1" y="125"/>
                    <a:pt x="84" y="194"/>
                  </a:cubicBezTo>
                  <a:lnTo>
                    <a:pt x="120" y="230"/>
                  </a:lnTo>
                  <a:cubicBezTo>
                    <a:pt x="138" y="248"/>
                    <a:pt x="160" y="256"/>
                    <a:pt x="181" y="256"/>
                  </a:cubicBezTo>
                  <a:cubicBezTo>
                    <a:pt x="265" y="256"/>
                    <a:pt x="351" y="140"/>
                    <a:pt x="280" y="70"/>
                  </a:cubicBezTo>
                  <a:lnTo>
                    <a:pt x="245" y="34"/>
                  </a:lnTo>
                  <a:cubicBezTo>
                    <a:pt x="229" y="11"/>
                    <a:pt x="208" y="1"/>
                    <a:pt x="1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8" name="Google Shape;3888;p11"/>
            <p:cNvSpPr/>
            <p:nvPr/>
          </p:nvSpPr>
          <p:spPr>
            <a:xfrm>
              <a:off x="9417063" y="742023"/>
              <a:ext cx="23663" cy="17084"/>
            </a:xfrm>
            <a:custGeom>
              <a:rect b="b" l="l" r="r" t="t"/>
              <a:pathLst>
                <a:path extrusionOk="0" h="322" w="446">
                  <a:moveTo>
                    <a:pt x="214" y="0"/>
                  </a:moveTo>
                  <a:cubicBezTo>
                    <a:pt x="0" y="0"/>
                    <a:pt x="36" y="321"/>
                    <a:pt x="232" y="321"/>
                  </a:cubicBezTo>
                  <a:cubicBezTo>
                    <a:pt x="446" y="321"/>
                    <a:pt x="410"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9" name="Google Shape;3889;p11"/>
            <p:cNvSpPr/>
            <p:nvPr/>
          </p:nvSpPr>
          <p:spPr>
            <a:xfrm>
              <a:off x="9493620" y="1126665"/>
              <a:ext cx="23663" cy="17084"/>
            </a:xfrm>
            <a:custGeom>
              <a:rect b="b" l="l" r="r" t="t"/>
              <a:pathLst>
                <a:path extrusionOk="0" h="322" w="446">
                  <a:moveTo>
                    <a:pt x="214" y="1"/>
                  </a:moveTo>
                  <a:cubicBezTo>
                    <a:pt x="0" y="1"/>
                    <a:pt x="36" y="322"/>
                    <a:pt x="232" y="322"/>
                  </a:cubicBezTo>
                  <a:cubicBezTo>
                    <a:pt x="446"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0" name="Google Shape;3890;p11"/>
            <p:cNvSpPr/>
            <p:nvPr/>
          </p:nvSpPr>
          <p:spPr>
            <a:xfrm>
              <a:off x="9470913" y="996152"/>
              <a:ext cx="25573" cy="21381"/>
            </a:xfrm>
            <a:custGeom>
              <a:rect b="b" l="l" r="r" t="t"/>
              <a:pathLst>
                <a:path extrusionOk="0" h="403" w="482">
                  <a:moveTo>
                    <a:pt x="264" y="0"/>
                  </a:moveTo>
                  <a:cubicBezTo>
                    <a:pt x="254" y="0"/>
                    <a:pt x="243" y="1"/>
                    <a:pt x="232" y="3"/>
                  </a:cubicBezTo>
                  <a:lnTo>
                    <a:pt x="232" y="20"/>
                  </a:lnTo>
                  <a:lnTo>
                    <a:pt x="215" y="20"/>
                  </a:lnTo>
                  <a:cubicBezTo>
                    <a:pt x="19" y="74"/>
                    <a:pt x="1" y="341"/>
                    <a:pt x="197" y="394"/>
                  </a:cubicBezTo>
                  <a:lnTo>
                    <a:pt x="232" y="394"/>
                  </a:lnTo>
                  <a:cubicBezTo>
                    <a:pt x="251" y="400"/>
                    <a:pt x="269" y="402"/>
                    <a:pt x="287" y="402"/>
                  </a:cubicBezTo>
                  <a:cubicBezTo>
                    <a:pt x="387" y="402"/>
                    <a:pt x="467" y="320"/>
                    <a:pt x="482" y="198"/>
                  </a:cubicBezTo>
                  <a:cubicBezTo>
                    <a:pt x="466" y="84"/>
                    <a:pt x="375" y="0"/>
                    <a:pt x="26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1" name="Google Shape;3891;p11"/>
            <p:cNvSpPr/>
            <p:nvPr/>
          </p:nvSpPr>
          <p:spPr>
            <a:xfrm>
              <a:off x="9576915" y="851526"/>
              <a:ext cx="19577" cy="14431"/>
            </a:xfrm>
            <a:custGeom>
              <a:rect b="b" l="l" r="r" t="t"/>
              <a:pathLst>
                <a:path extrusionOk="0" h="272" w="369">
                  <a:moveTo>
                    <a:pt x="235" y="1"/>
                  </a:moveTo>
                  <a:cubicBezTo>
                    <a:pt x="227" y="1"/>
                    <a:pt x="220" y="1"/>
                    <a:pt x="212" y="3"/>
                  </a:cubicBezTo>
                  <a:lnTo>
                    <a:pt x="158" y="21"/>
                  </a:lnTo>
                  <a:cubicBezTo>
                    <a:pt x="1" y="73"/>
                    <a:pt x="114" y="271"/>
                    <a:pt x="221" y="271"/>
                  </a:cubicBezTo>
                  <a:cubicBezTo>
                    <a:pt x="259" y="271"/>
                    <a:pt x="295" y="246"/>
                    <a:pt x="319" y="181"/>
                  </a:cubicBezTo>
                  <a:lnTo>
                    <a:pt x="336" y="181"/>
                  </a:lnTo>
                  <a:lnTo>
                    <a:pt x="336" y="163"/>
                  </a:lnTo>
                  <a:cubicBezTo>
                    <a:pt x="369" y="82"/>
                    <a:pt x="312" y="1"/>
                    <a:pt x="2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2" name="Google Shape;3892;p11"/>
            <p:cNvSpPr/>
            <p:nvPr/>
          </p:nvSpPr>
          <p:spPr>
            <a:xfrm>
              <a:off x="9489853" y="657879"/>
              <a:ext cx="34061" cy="26527"/>
            </a:xfrm>
            <a:custGeom>
              <a:rect b="b" l="l" r="r" t="t"/>
              <a:pathLst>
                <a:path extrusionOk="0" h="500" w="642">
                  <a:moveTo>
                    <a:pt x="339" y="1"/>
                  </a:moveTo>
                  <a:cubicBezTo>
                    <a:pt x="18" y="1"/>
                    <a:pt x="0" y="500"/>
                    <a:pt x="321" y="500"/>
                  </a:cubicBezTo>
                  <a:cubicBezTo>
                    <a:pt x="624" y="500"/>
                    <a:pt x="641"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3" name="Google Shape;3893;p11"/>
            <p:cNvSpPr/>
            <p:nvPr/>
          </p:nvSpPr>
          <p:spPr>
            <a:xfrm>
              <a:off x="9565455" y="548588"/>
              <a:ext cx="14855" cy="20214"/>
            </a:xfrm>
            <a:custGeom>
              <a:rect b="b" l="l" r="r" t="t"/>
              <a:pathLst>
                <a:path extrusionOk="0" h="381" w="280">
                  <a:moveTo>
                    <a:pt x="193" y="0"/>
                  </a:moveTo>
                  <a:cubicBezTo>
                    <a:pt x="183" y="0"/>
                    <a:pt x="171" y="2"/>
                    <a:pt x="159" y="6"/>
                  </a:cubicBezTo>
                  <a:lnTo>
                    <a:pt x="159" y="6"/>
                  </a:lnTo>
                  <a:cubicBezTo>
                    <a:pt x="81" y="21"/>
                    <a:pt x="13" y="83"/>
                    <a:pt x="0" y="173"/>
                  </a:cubicBezTo>
                  <a:cubicBezTo>
                    <a:pt x="0" y="213"/>
                    <a:pt x="16" y="259"/>
                    <a:pt x="42" y="297"/>
                  </a:cubicBezTo>
                  <a:lnTo>
                    <a:pt x="42" y="297"/>
                  </a:lnTo>
                  <a:cubicBezTo>
                    <a:pt x="45" y="303"/>
                    <a:pt x="49" y="308"/>
                    <a:pt x="53" y="313"/>
                  </a:cubicBezTo>
                  <a:lnTo>
                    <a:pt x="53" y="313"/>
                  </a:lnTo>
                  <a:cubicBezTo>
                    <a:pt x="85" y="352"/>
                    <a:pt x="128" y="380"/>
                    <a:pt x="177" y="380"/>
                  </a:cubicBezTo>
                  <a:cubicBezTo>
                    <a:pt x="195" y="380"/>
                    <a:pt x="213" y="377"/>
                    <a:pt x="232" y="369"/>
                  </a:cubicBezTo>
                  <a:cubicBezTo>
                    <a:pt x="276" y="194"/>
                    <a:pt x="279" y="79"/>
                    <a:pt x="246" y="29"/>
                  </a:cubicBezTo>
                  <a:lnTo>
                    <a:pt x="246" y="29"/>
                  </a:lnTo>
                  <a:lnTo>
                    <a:pt x="250" y="12"/>
                  </a:lnTo>
                  <a:cubicBezTo>
                    <a:pt x="239" y="9"/>
                    <a:pt x="229" y="6"/>
                    <a:pt x="218" y="5"/>
                  </a:cubicBezTo>
                  <a:lnTo>
                    <a:pt x="218" y="5"/>
                  </a:lnTo>
                  <a:cubicBezTo>
                    <a:pt x="211" y="2"/>
                    <a:pt x="202" y="0"/>
                    <a:pt x="1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4" name="Google Shape;3894;p11"/>
            <p:cNvSpPr/>
            <p:nvPr/>
          </p:nvSpPr>
          <p:spPr>
            <a:xfrm>
              <a:off x="9262994" y="572833"/>
              <a:ext cx="25573" cy="20851"/>
            </a:xfrm>
            <a:custGeom>
              <a:rect b="b" l="l" r="r" t="t"/>
              <a:pathLst>
                <a:path extrusionOk="0" h="393" w="482">
                  <a:moveTo>
                    <a:pt x="250" y="1"/>
                  </a:moveTo>
                  <a:cubicBezTo>
                    <a:pt x="1" y="18"/>
                    <a:pt x="1" y="357"/>
                    <a:pt x="250" y="393"/>
                  </a:cubicBezTo>
                  <a:cubicBezTo>
                    <a:pt x="482" y="357"/>
                    <a:pt x="482" y="18"/>
                    <a:pt x="25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5" name="Google Shape;3895;p11"/>
            <p:cNvSpPr/>
            <p:nvPr/>
          </p:nvSpPr>
          <p:spPr>
            <a:xfrm>
              <a:off x="9443431" y="503386"/>
              <a:ext cx="26899" cy="18516"/>
            </a:xfrm>
            <a:custGeom>
              <a:rect b="b" l="l" r="r" t="t"/>
              <a:pathLst>
                <a:path extrusionOk="0" h="349" w="507">
                  <a:moveTo>
                    <a:pt x="222" y="1"/>
                  </a:moveTo>
                  <a:cubicBezTo>
                    <a:pt x="181" y="1"/>
                    <a:pt x="141" y="19"/>
                    <a:pt x="109" y="63"/>
                  </a:cubicBezTo>
                  <a:lnTo>
                    <a:pt x="127" y="63"/>
                  </a:lnTo>
                  <a:lnTo>
                    <a:pt x="73" y="116"/>
                  </a:lnTo>
                  <a:cubicBezTo>
                    <a:pt x="1" y="232"/>
                    <a:pt x="118" y="349"/>
                    <a:pt x="231" y="349"/>
                  </a:cubicBezTo>
                  <a:cubicBezTo>
                    <a:pt x="257" y="349"/>
                    <a:pt x="282" y="343"/>
                    <a:pt x="305" y="330"/>
                  </a:cubicBezTo>
                  <a:lnTo>
                    <a:pt x="341" y="312"/>
                  </a:lnTo>
                  <a:cubicBezTo>
                    <a:pt x="506" y="215"/>
                    <a:pt x="361" y="1"/>
                    <a:pt x="2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6" name="Google Shape;3896;p11"/>
            <p:cNvSpPr/>
            <p:nvPr/>
          </p:nvSpPr>
          <p:spPr>
            <a:xfrm>
              <a:off x="9547470" y="320508"/>
              <a:ext cx="25573" cy="20851"/>
            </a:xfrm>
            <a:custGeom>
              <a:rect b="b" l="l" r="r" t="t"/>
              <a:pathLst>
                <a:path extrusionOk="0" h="393" w="482">
                  <a:moveTo>
                    <a:pt x="250" y="0"/>
                  </a:moveTo>
                  <a:cubicBezTo>
                    <a:pt x="1" y="18"/>
                    <a:pt x="1" y="374"/>
                    <a:pt x="250" y="392"/>
                  </a:cubicBezTo>
                  <a:cubicBezTo>
                    <a:pt x="482" y="374"/>
                    <a:pt x="482" y="18"/>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7" name="Google Shape;3897;p11"/>
            <p:cNvSpPr/>
            <p:nvPr/>
          </p:nvSpPr>
          <p:spPr>
            <a:xfrm>
              <a:off x="9614583" y="395155"/>
              <a:ext cx="23663" cy="18039"/>
            </a:xfrm>
            <a:custGeom>
              <a:rect b="b" l="l" r="r" t="t"/>
              <a:pathLst>
                <a:path extrusionOk="0" h="340" w="446">
                  <a:moveTo>
                    <a:pt x="214" y="1"/>
                  </a:moveTo>
                  <a:cubicBezTo>
                    <a:pt x="1" y="1"/>
                    <a:pt x="36" y="339"/>
                    <a:pt x="250" y="339"/>
                  </a:cubicBezTo>
                  <a:cubicBezTo>
                    <a:pt x="446"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8" name="Google Shape;3898;p11"/>
            <p:cNvSpPr/>
            <p:nvPr/>
          </p:nvSpPr>
          <p:spPr>
            <a:xfrm>
              <a:off x="9676020" y="715549"/>
              <a:ext cx="25573" cy="18039"/>
            </a:xfrm>
            <a:custGeom>
              <a:rect b="b" l="l" r="r" t="t"/>
              <a:pathLst>
                <a:path extrusionOk="0" h="340" w="482">
                  <a:moveTo>
                    <a:pt x="268" y="1"/>
                  </a:moveTo>
                  <a:cubicBezTo>
                    <a:pt x="54" y="1"/>
                    <a:pt x="1" y="339"/>
                    <a:pt x="214" y="339"/>
                  </a:cubicBezTo>
                  <a:cubicBezTo>
                    <a:pt x="446" y="339"/>
                    <a:pt x="482"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99" name="Google Shape;3899;p11"/>
            <p:cNvSpPr/>
            <p:nvPr/>
          </p:nvSpPr>
          <p:spPr>
            <a:xfrm>
              <a:off x="9294190" y="416907"/>
              <a:ext cx="32204" cy="23663"/>
            </a:xfrm>
            <a:custGeom>
              <a:rect b="b" l="l" r="r" t="t"/>
              <a:pathLst>
                <a:path extrusionOk="0" h="446" w="607">
                  <a:moveTo>
                    <a:pt x="268" y="0"/>
                  </a:moveTo>
                  <a:cubicBezTo>
                    <a:pt x="1" y="0"/>
                    <a:pt x="54" y="446"/>
                    <a:pt x="321" y="446"/>
                  </a:cubicBezTo>
                  <a:cubicBezTo>
                    <a:pt x="606" y="446"/>
                    <a:pt x="553"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0" name="Google Shape;3900;p11"/>
            <p:cNvSpPr/>
            <p:nvPr/>
          </p:nvSpPr>
          <p:spPr>
            <a:xfrm>
              <a:off x="9572034" y="172116"/>
              <a:ext cx="27482" cy="19896"/>
            </a:xfrm>
            <a:custGeom>
              <a:rect b="b" l="l" r="r" t="t"/>
              <a:pathLst>
                <a:path extrusionOk="0" h="375" w="518">
                  <a:moveTo>
                    <a:pt x="268" y="0"/>
                  </a:moveTo>
                  <a:cubicBezTo>
                    <a:pt x="37" y="0"/>
                    <a:pt x="1" y="375"/>
                    <a:pt x="250" y="375"/>
                  </a:cubicBezTo>
                  <a:cubicBezTo>
                    <a:pt x="482" y="375"/>
                    <a:pt x="518"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1" name="Google Shape;3901;p11"/>
            <p:cNvSpPr/>
            <p:nvPr/>
          </p:nvSpPr>
          <p:spPr>
            <a:xfrm>
              <a:off x="9769607" y="198484"/>
              <a:ext cx="22548" cy="18835"/>
            </a:xfrm>
            <a:custGeom>
              <a:rect b="b" l="l" r="r" t="t"/>
              <a:pathLst>
                <a:path extrusionOk="0" h="355" w="425">
                  <a:moveTo>
                    <a:pt x="241" y="1"/>
                  </a:moveTo>
                  <a:cubicBezTo>
                    <a:pt x="220" y="1"/>
                    <a:pt x="198" y="7"/>
                    <a:pt x="178" y="20"/>
                  </a:cubicBezTo>
                  <a:cubicBezTo>
                    <a:pt x="71" y="91"/>
                    <a:pt x="0" y="234"/>
                    <a:pt x="125" y="323"/>
                  </a:cubicBezTo>
                  <a:cubicBezTo>
                    <a:pt x="157" y="344"/>
                    <a:pt x="193" y="354"/>
                    <a:pt x="230" y="354"/>
                  </a:cubicBezTo>
                  <a:cubicBezTo>
                    <a:pt x="315" y="354"/>
                    <a:pt x="397" y="298"/>
                    <a:pt x="410" y="198"/>
                  </a:cubicBezTo>
                  <a:cubicBezTo>
                    <a:pt x="424" y="111"/>
                    <a:pt x="333" y="1"/>
                    <a:pt x="24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2" name="Google Shape;3902;p11"/>
            <p:cNvSpPr/>
            <p:nvPr/>
          </p:nvSpPr>
          <p:spPr>
            <a:xfrm>
              <a:off x="9495477" y="47333"/>
              <a:ext cx="30347" cy="22761"/>
            </a:xfrm>
            <a:custGeom>
              <a:rect b="b" l="l" r="r" t="t"/>
              <a:pathLst>
                <a:path extrusionOk="0" h="429" w="572">
                  <a:moveTo>
                    <a:pt x="268" y="1"/>
                  </a:moveTo>
                  <a:cubicBezTo>
                    <a:pt x="1" y="1"/>
                    <a:pt x="37" y="428"/>
                    <a:pt x="304" y="428"/>
                  </a:cubicBezTo>
                  <a:cubicBezTo>
                    <a:pt x="571"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3" name="Google Shape;3903;p11"/>
            <p:cNvSpPr/>
            <p:nvPr/>
          </p:nvSpPr>
          <p:spPr>
            <a:xfrm>
              <a:off x="9698727" y="26536"/>
              <a:ext cx="17986" cy="15227"/>
            </a:xfrm>
            <a:custGeom>
              <a:rect b="b" l="l" r="r" t="t"/>
              <a:pathLst>
                <a:path extrusionOk="0" h="287" w="339">
                  <a:moveTo>
                    <a:pt x="178" y="1"/>
                  </a:moveTo>
                  <a:cubicBezTo>
                    <a:pt x="0" y="19"/>
                    <a:pt x="0" y="268"/>
                    <a:pt x="178" y="286"/>
                  </a:cubicBezTo>
                  <a:cubicBezTo>
                    <a:pt x="339" y="268"/>
                    <a:pt x="339" y="19"/>
                    <a:pt x="17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4" name="Google Shape;3904;p11"/>
            <p:cNvSpPr/>
            <p:nvPr/>
          </p:nvSpPr>
          <p:spPr>
            <a:xfrm>
              <a:off x="9308355" y="245808"/>
              <a:ext cx="28437" cy="21806"/>
            </a:xfrm>
            <a:custGeom>
              <a:rect b="b" l="l" r="r" t="t"/>
              <a:pathLst>
                <a:path extrusionOk="0" h="411" w="536">
                  <a:moveTo>
                    <a:pt x="268" y="1"/>
                  </a:moveTo>
                  <a:cubicBezTo>
                    <a:pt x="1" y="1"/>
                    <a:pt x="19" y="411"/>
                    <a:pt x="286" y="411"/>
                  </a:cubicBezTo>
                  <a:cubicBezTo>
                    <a:pt x="535" y="411"/>
                    <a:pt x="535"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5" name="Google Shape;3905;p11"/>
            <p:cNvSpPr/>
            <p:nvPr/>
          </p:nvSpPr>
          <p:spPr>
            <a:xfrm>
              <a:off x="9787540" y="368681"/>
              <a:ext cx="26527" cy="19896"/>
            </a:xfrm>
            <a:custGeom>
              <a:rect b="b" l="l" r="r" t="t"/>
              <a:pathLst>
                <a:path extrusionOk="0" h="375" w="500">
                  <a:moveTo>
                    <a:pt x="268" y="1"/>
                  </a:moveTo>
                  <a:cubicBezTo>
                    <a:pt x="36" y="1"/>
                    <a:pt x="1" y="375"/>
                    <a:pt x="250" y="375"/>
                  </a:cubicBezTo>
                  <a:cubicBezTo>
                    <a:pt x="482" y="375"/>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6" name="Google Shape;3906;p11"/>
            <p:cNvSpPr/>
            <p:nvPr/>
          </p:nvSpPr>
          <p:spPr>
            <a:xfrm>
              <a:off x="9112321" y="743720"/>
              <a:ext cx="30560" cy="21699"/>
            </a:xfrm>
            <a:custGeom>
              <a:rect b="b" l="l" r="r" t="t"/>
              <a:pathLst>
                <a:path extrusionOk="0" h="409" w="576">
                  <a:moveTo>
                    <a:pt x="314" y="1"/>
                  </a:moveTo>
                  <a:cubicBezTo>
                    <a:pt x="288" y="1"/>
                    <a:pt x="263" y="7"/>
                    <a:pt x="240" y="22"/>
                  </a:cubicBezTo>
                  <a:lnTo>
                    <a:pt x="204" y="40"/>
                  </a:lnTo>
                  <a:cubicBezTo>
                    <a:pt x="1" y="162"/>
                    <a:pt x="138" y="408"/>
                    <a:pt x="302" y="408"/>
                  </a:cubicBezTo>
                  <a:cubicBezTo>
                    <a:pt x="353" y="408"/>
                    <a:pt x="407" y="384"/>
                    <a:pt x="454" y="325"/>
                  </a:cubicBezTo>
                  <a:lnTo>
                    <a:pt x="471" y="289"/>
                  </a:lnTo>
                  <a:cubicBezTo>
                    <a:pt x="576" y="170"/>
                    <a:pt x="443" y="1"/>
                    <a:pt x="3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7" name="Google Shape;3907;p11"/>
            <p:cNvSpPr/>
            <p:nvPr/>
          </p:nvSpPr>
          <p:spPr>
            <a:xfrm>
              <a:off x="7797110" y="-588732"/>
              <a:ext cx="1758030" cy="1844033"/>
            </a:xfrm>
            <a:custGeom>
              <a:rect b="b" l="l" r="r" t="t"/>
              <a:pathLst>
                <a:path extrusionOk="0" h="34757" w="33136">
                  <a:moveTo>
                    <a:pt x="33135" y="1"/>
                  </a:moveTo>
                  <a:lnTo>
                    <a:pt x="33135" y="1"/>
                  </a:lnTo>
                  <a:cubicBezTo>
                    <a:pt x="28236" y="215"/>
                    <a:pt x="23302" y="446"/>
                    <a:pt x="18207" y="1925"/>
                  </a:cubicBezTo>
                  <a:cubicBezTo>
                    <a:pt x="17209" y="2210"/>
                    <a:pt x="16158" y="2584"/>
                    <a:pt x="15285" y="3332"/>
                  </a:cubicBezTo>
                  <a:cubicBezTo>
                    <a:pt x="14395" y="4098"/>
                    <a:pt x="13789" y="5363"/>
                    <a:pt x="14163" y="6147"/>
                  </a:cubicBezTo>
                  <a:cubicBezTo>
                    <a:pt x="14484" y="6806"/>
                    <a:pt x="15428" y="6948"/>
                    <a:pt x="15677" y="7661"/>
                  </a:cubicBezTo>
                  <a:cubicBezTo>
                    <a:pt x="15980" y="8516"/>
                    <a:pt x="15125" y="9799"/>
                    <a:pt x="14145" y="10422"/>
                  </a:cubicBezTo>
                  <a:cubicBezTo>
                    <a:pt x="13165" y="11028"/>
                    <a:pt x="12114" y="11188"/>
                    <a:pt x="11081" y="11402"/>
                  </a:cubicBezTo>
                  <a:cubicBezTo>
                    <a:pt x="9033" y="11830"/>
                    <a:pt x="6806" y="12649"/>
                    <a:pt x="5113" y="14341"/>
                  </a:cubicBezTo>
                  <a:cubicBezTo>
                    <a:pt x="3403" y="16052"/>
                    <a:pt x="2548" y="18795"/>
                    <a:pt x="3777" y="20024"/>
                  </a:cubicBezTo>
                  <a:cubicBezTo>
                    <a:pt x="4561" y="20826"/>
                    <a:pt x="6164" y="21075"/>
                    <a:pt x="5968" y="22447"/>
                  </a:cubicBezTo>
                  <a:cubicBezTo>
                    <a:pt x="5862" y="22946"/>
                    <a:pt x="5630" y="23427"/>
                    <a:pt x="5327" y="23836"/>
                  </a:cubicBezTo>
                  <a:cubicBezTo>
                    <a:pt x="3973" y="25832"/>
                    <a:pt x="2156" y="27595"/>
                    <a:pt x="1070" y="29697"/>
                  </a:cubicBezTo>
                  <a:cubicBezTo>
                    <a:pt x="1" y="31799"/>
                    <a:pt x="90" y="34489"/>
                    <a:pt x="1978" y="34739"/>
                  </a:cubicBezTo>
                  <a:cubicBezTo>
                    <a:pt x="2070" y="34751"/>
                    <a:pt x="2164" y="34756"/>
                    <a:pt x="2258" y="34756"/>
                  </a:cubicBezTo>
                  <a:cubicBezTo>
                    <a:pt x="3727" y="34756"/>
                    <a:pt x="5405" y="33367"/>
                    <a:pt x="6610" y="31978"/>
                  </a:cubicBezTo>
                  <a:cubicBezTo>
                    <a:pt x="7411" y="31051"/>
                    <a:pt x="8142" y="30071"/>
                    <a:pt x="8783" y="29038"/>
                  </a:cubicBezTo>
                  <a:cubicBezTo>
                    <a:pt x="9104" y="28539"/>
                    <a:pt x="9424" y="28005"/>
                    <a:pt x="9905" y="27667"/>
                  </a:cubicBezTo>
                  <a:cubicBezTo>
                    <a:pt x="10216" y="27450"/>
                    <a:pt x="10528" y="27358"/>
                    <a:pt x="10825" y="27358"/>
                  </a:cubicBezTo>
                  <a:cubicBezTo>
                    <a:pt x="11482" y="27358"/>
                    <a:pt x="12063" y="27809"/>
                    <a:pt x="12382" y="28361"/>
                  </a:cubicBezTo>
                  <a:cubicBezTo>
                    <a:pt x="12845" y="29163"/>
                    <a:pt x="13130" y="30178"/>
                    <a:pt x="14003" y="30481"/>
                  </a:cubicBezTo>
                  <a:cubicBezTo>
                    <a:pt x="14153" y="30529"/>
                    <a:pt x="14316" y="30552"/>
                    <a:pt x="14486" y="30552"/>
                  </a:cubicBezTo>
                  <a:cubicBezTo>
                    <a:pt x="15321" y="30552"/>
                    <a:pt x="16342" y="30004"/>
                    <a:pt x="17067" y="29234"/>
                  </a:cubicBezTo>
                  <a:cubicBezTo>
                    <a:pt x="17940" y="28326"/>
                    <a:pt x="18474" y="27168"/>
                    <a:pt x="18866" y="26045"/>
                  </a:cubicBezTo>
                  <a:cubicBezTo>
                    <a:pt x="19400" y="24513"/>
                    <a:pt x="19703" y="22928"/>
                    <a:pt x="19757" y="21307"/>
                  </a:cubicBezTo>
                  <a:cubicBezTo>
                    <a:pt x="19775" y="20220"/>
                    <a:pt x="19846" y="18813"/>
                    <a:pt x="20897" y="18100"/>
                  </a:cubicBezTo>
                  <a:cubicBezTo>
                    <a:pt x="21250" y="17849"/>
                    <a:pt x="21596" y="17765"/>
                    <a:pt x="21941" y="17765"/>
                  </a:cubicBezTo>
                  <a:cubicBezTo>
                    <a:pt x="22662" y="17765"/>
                    <a:pt x="23377" y="18136"/>
                    <a:pt x="24139" y="18136"/>
                  </a:cubicBezTo>
                  <a:cubicBezTo>
                    <a:pt x="24151" y="18136"/>
                    <a:pt x="24163" y="18136"/>
                    <a:pt x="24175" y="18136"/>
                  </a:cubicBezTo>
                  <a:cubicBezTo>
                    <a:pt x="26010" y="18100"/>
                    <a:pt x="27738" y="15891"/>
                    <a:pt x="28789" y="13985"/>
                  </a:cubicBezTo>
                  <a:cubicBezTo>
                    <a:pt x="31122" y="9656"/>
                    <a:pt x="33135" y="1"/>
                    <a:pt x="33135"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8" name="Google Shape;3908;p11"/>
            <p:cNvSpPr/>
            <p:nvPr/>
          </p:nvSpPr>
          <p:spPr>
            <a:xfrm>
              <a:off x="7827351" y="-591544"/>
              <a:ext cx="1727789" cy="1846845"/>
            </a:xfrm>
            <a:custGeom>
              <a:rect b="b" l="l" r="r" t="t"/>
              <a:pathLst>
                <a:path extrusionOk="0" h="34810" w="32566">
                  <a:moveTo>
                    <a:pt x="30837" y="0"/>
                  </a:moveTo>
                  <a:cubicBezTo>
                    <a:pt x="27203" y="3207"/>
                    <a:pt x="1" y="33634"/>
                    <a:pt x="1" y="33634"/>
                  </a:cubicBezTo>
                  <a:cubicBezTo>
                    <a:pt x="54" y="33812"/>
                    <a:pt x="161" y="33990"/>
                    <a:pt x="268" y="34150"/>
                  </a:cubicBezTo>
                  <a:cubicBezTo>
                    <a:pt x="553" y="34507"/>
                    <a:pt x="945" y="34738"/>
                    <a:pt x="1408" y="34792"/>
                  </a:cubicBezTo>
                  <a:cubicBezTo>
                    <a:pt x="1499" y="34804"/>
                    <a:pt x="1592" y="34809"/>
                    <a:pt x="1685" y="34809"/>
                  </a:cubicBezTo>
                  <a:cubicBezTo>
                    <a:pt x="3140" y="34809"/>
                    <a:pt x="4817" y="33420"/>
                    <a:pt x="6022" y="32031"/>
                  </a:cubicBezTo>
                  <a:cubicBezTo>
                    <a:pt x="6824" y="31104"/>
                    <a:pt x="7554" y="30124"/>
                    <a:pt x="8195" y="29091"/>
                  </a:cubicBezTo>
                  <a:cubicBezTo>
                    <a:pt x="8516" y="28592"/>
                    <a:pt x="8837" y="28058"/>
                    <a:pt x="9318" y="27720"/>
                  </a:cubicBezTo>
                  <a:cubicBezTo>
                    <a:pt x="9628" y="27503"/>
                    <a:pt x="9942" y="27411"/>
                    <a:pt x="10240" y="27411"/>
                  </a:cubicBezTo>
                  <a:cubicBezTo>
                    <a:pt x="10901" y="27411"/>
                    <a:pt x="11487" y="27862"/>
                    <a:pt x="11794" y="28414"/>
                  </a:cubicBezTo>
                  <a:cubicBezTo>
                    <a:pt x="12257" y="29198"/>
                    <a:pt x="12524" y="30231"/>
                    <a:pt x="13433" y="30534"/>
                  </a:cubicBezTo>
                  <a:cubicBezTo>
                    <a:pt x="13583" y="30582"/>
                    <a:pt x="13745" y="30605"/>
                    <a:pt x="13914" y="30605"/>
                  </a:cubicBezTo>
                  <a:cubicBezTo>
                    <a:pt x="14746" y="30605"/>
                    <a:pt x="15754" y="30057"/>
                    <a:pt x="16479" y="29287"/>
                  </a:cubicBezTo>
                  <a:cubicBezTo>
                    <a:pt x="17352" y="28379"/>
                    <a:pt x="17886" y="27221"/>
                    <a:pt x="18278" y="26098"/>
                  </a:cubicBezTo>
                  <a:cubicBezTo>
                    <a:pt x="18813" y="24566"/>
                    <a:pt x="19115" y="22981"/>
                    <a:pt x="19169" y="21360"/>
                  </a:cubicBezTo>
                  <a:cubicBezTo>
                    <a:pt x="19187" y="20273"/>
                    <a:pt x="19258" y="18866"/>
                    <a:pt x="20309" y="18153"/>
                  </a:cubicBezTo>
                  <a:cubicBezTo>
                    <a:pt x="20668" y="17902"/>
                    <a:pt x="21016" y="17818"/>
                    <a:pt x="21361" y="17818"/>
                  </a:cubicBezTo>
                  <a:cubicBezTo>
                    <a:pt x="22082" y="17818"/>
                    <a:pt x="22789" y="18189"/>
                    <a:pt x="23551" y="18189"/>
                  </a:cubicBezTo>
                  <a:cubicBezTo>
                    <a:pt x="23563" y="18189"/>
                    <a:pt x="23575" y="18189"/>
                    <a:pt x="23587" y="18189"/>
                  </a:cubicBezTo>
                  <a:cubicBezTo>
                    <a:pt x="25422" y="18153"/>
                    <a:pt x="27150" y="15944"/>
                    <a:pt x="28201" y="14038"/>
                  </a:cubicBezTo>
                  <a:cubicBezTo>
                    <a:pt x="30552" y="9709"/>
                    <a:pt x="32565" y="54"/>
                    <a:pt x="32565" y="54"/>
                  </a:cubicBezTo>
                  <a:lnTo>
                    <a:pt x="3083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09" name="Google Shape;3909;p11"/>
            <p:cNvSpPr/>
            <p:nvPr/>
          </p:nvSpPr>
          <p:spPr>
            <a:xfrm>
              <a:off x="8950187" y="-532017"/>
              <a:ext cx="499088" cy="30294"/>
            </a:xfrm>
            <a:custGeom>
              <a:rect b="b" l="l" r="r" t="t"/>
              <a:pathLst>
                <a:path extrusionOk="0" h="571" w="9407">
                  <a:moveTo>
                    <a:pt x="107" y="1"/>
                  </a:moveTo>
                  <a:cubicBezTo>
                    <a:pt x="54" y="1"/>
                    <a:pt x="0" y="54"/>
                    <a:pt x="0" y="108"/>
                  </a:cubicBezTo>
                  <a:cubicBezTo>
                    <a:pt x="0" y="179"/>
                    <a:pt x="36" y="214"/>
                    <a:pt x="107" y="232"/>
                  </a:cubicBezTo>
                  <a:cubicBezTo>
                    <a:pt x="1817" y="268"/>
                    <a:pt x="3278" y="339"/>
                    <a:pt x="4685" y="393"/>
                  </a:cubicBezTo>
                  <a:cubicBezTo>
                    <a:pt x="6093" y="464"/>
                    <a:pt x="7536" y="517"/>
                    <a:pt x="9264" y="571"/>
                  </a:cubicBezTo>
                  <a:cubicBezTo>
                    <a:pt x="9406" y="571"/>
                    <a:pt x="9406" y="339"/>
                    <a:pt x="9264" y="339"/>
                  </a:cubicBezTo>
                  <a:cubicBezTo>
                    <a:pt x="7553" y="304"/>
                    <a:pt x="6093" y="232"/>
                    <a:pt x="4685" y="179"/>
                  </a:cubicBezTo>
                  <a:cubicBezTo>
                    <a:pt x="3278" y="108"/>
                    <a:pt x="1817" y="54"/>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0" name="Google Shape;3910;p11"/>
            <p:cNvSpPr/>
            <p:nvPr/>
          </p:nvSpPr>
          <p:spPr>
            <a:xfrm>
              <a:off x="8599553" y="-405377"/>
              <a:ext cx="675815" cy="52047"/>
            </a:xfrm>
            <a:custGeom>
              <a:rect b="b" l="l" r="r" t="t"/>
              <a:pathLst>
                <a:path extrusionOk="0" h="981" w="12738">
                  <a:moveTo>
                    <a:pt x="107" y="1"/>
                  </a:moveTo>
                  <a:cubicBezTo>
                    <a:pt x="53" y="1"/>
                    <a:pt x="0" y="54"/>
                    <a:pt x="0" y="108"/>
                  </a:cubicBezTo>
                  <a:cubicBezTo>
                    <a:pt x="0" y="179"/>
                    <a:pt x="53" y="232"/>
                    <a:pt x="107" y="232"/>
                  </a:cubicBezTo>
                  <a:lnTo>
                    <a:pt x="125" y="232"/>
                  </a:lnTo>
                  <a:cubicBezTo>
                    <a:pt x="1443" y="232"/>
                    <a:pt x="9816" y="749"/>
                    <a:pt x="12613" y="981"/>
                  </a:cubicBezTo>
                  <a:cubicBezTo>
                    <a:pt x="12684" y="981"/>
                    <a:pt x="12737" y="927"/>
                    <a:pt x="12737" y="874"/>
                  </a:cubicBezTo>
                  <a:cubicBezTo>
                    <a:pt x="12737" y="802"/>
                    <a:pt x="12702" y="749"/>
                    <a:pt x="12630" y="749"/>
                  </a:cubicBezTo>
                  <a:cubicBezTo>
                    <a:pt x="9834" y="517"/>
                    <a:pt x="1443" y="1"/>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1" name="Google Shape;3911;p11"/>
            <p:cNvSpPr/>
            <p:nvPr/>
          </p:nvSpPr>
          <p:spPr>
            <a:xfrm>
              <a:off x="8574936" y="-252263"/>
              <a:ext cx="533150" cy="54859"/>
            </a:xfrm>
            <a:custGeom>
              <a:rect b="b" l="l" r="r" t="t"/>
              <a:pathLst>
                <a:path extrusionOk="0" h="1034" w="10049">
                  <a:moveTo>
                    <a:pt x="126" y="1"/>
                  </a:moveTo>
                  <a:cubicBezTo>
                    <a:pt x="72" y="1"/>
                    <a:pt x="19" y="54"/>
                    <a:pt x="1" y="108"/>
                  </a:cubicBezTo>
                  <a:cubicBezTo>
                    <a:pt x="1" y="161"/>
                    <a:pt x="36" y="215"/>
                    <a:pt x="108" y="232"/>
                  </a:cubicBezTo>
                  <a:lnTo>
                    <a:pt x="1105" y="321"/>
                  </a:lnTo>
                  <a:cubicBezTo>
                    <a:pt x="4241" y="624"/>
                    <a:pt x="6717" y="874"/>
                    <a:pt x="9941" y="1034"/>
                  </a:cubicBezTo>
                  <a:cubicBezTo>
                    <a:pt x="9995" y="1034"/>
                    <a:pt x="10048" y="981"/>
                    <a:pt x="10048" y="927"/>
                  </a:cubicBezTo>
                  <a:cubicBezTo>
                    <a:pt x="10048" y="874"/>
                    <a:pt x="10012" y="820"/>
                    <a:pt x="9941" y="820"/>
                  </a:cubicBezTo>
                  <a:cubicBezTo>
                    <a:pt x="6717" y="642"/>
                    <a:pt x="4241" y="410"/>
                    <a:pt x="1123" y="108"/>
                  </a:cubicBezTo>
                  <a:lnTo>
                    <a:pt x="126" y="1"/>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2" name="Google Shape;3912;p11"/>
            <p:cNvSpPr/>
            <p:nvPr/>
          </p:nvSpPr>
          <p:spPr>
            <a:xfrm>
              <a:off x="8535252" y="-32036"/>
              <a:ext cx="382845" cy="26527"/>
            </a:xfrm>
            <a:custGeom>
              <a:rect b="b" l="l" r="r" t="t"/>
              <a:pathLst>
                <a:path extrusionOk="0" h="500" w="7216">
                  <a:moveTo>
                    <a:pt x="161" y="1"/>
                  </a:moveTo>
                  <a:cubicBezTo>
                    <a:pt x="1" y="1"/>
                    <a:pt x="1" y="232"/>
                    <a:pt x="161" y="232"/>
                  </a:cubicBezTo>
                  <a:cubicBezTo>
                    <a:pt x="1550" y="250"/>
                    <a:pt x="2602" y="303"/>
                    <a:pt x="3617" y="357"/>
                  </a:cubicBezTo>
                  <a:cubicBezTo>
                    <a:pt x="4650" y="410"/>
                    <a:pt x="5701" y="464"/>
                    <a:pt x="7109" y="499"/>
                  </a:cubicBezTo>
                  <a:cubicBezTo>
                    <a:pt x="7162" y="481"/>
                    <a:pt x="7215" y="446"/>
                    <a:pt x="7215" y="375"/>
                  </a:cubicBezTo>
                  <a:cubicBezTo>
                    <a:pt x="7215" y="321"/>
                    <a:pt x="7162" y="268"/>
                    <a:pt x="7109" y="268"/>
                  </a:cubicBezTo>
                  <a:cubicBezTo>
                    <a:pt x="5701" y="232"/>
                    <a:pt x="4650" y="179"/>
                    <a:pt x="3635" y="143"/>
                  </a:cubicBezTo>
                  <a:cubicBezTo>
                    <a:pt x="2602" y="90"/>
                    <a:pt x="1550" y="36"/>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3" name="Google Shape;3913;p11"/>
            <p:cNvSpPr/>
            <p:nvPr/>
          </p:nvSpPr>
          <p:spPr>
            <a:xfrm>
              <a:off x="8151565" y="105003"/>
              <a:ext cx="632309" cy="37881"/>
            </a:xfrm>
            <a:custGeom>
              <a:rect b="b" l="l" r="r" t="t"/>
              <a:pathLst>
                <a:path extrusionOk="0" h="714" w="11918">
                  <a:moveTo>
                    <a:pt x="125" y="1"/>
                  </a:moveTo>
                  <a:cubicBezTo>
                    <a:pt x="53" y="1"/>
                    <a:pt x="0" y="54"/>
                    <a:pt x="0" y="107"/>
                  </a:cubicBezTo>
                  <a:cubicBezTo>
                    <a:pt x="0" y="179"/>
                    <a:pt x="53" y="232"/>
                    <a:pt x="107" y="232"/>
                  </a:cubicBezTo>
                  <a:cubicBezTo>
                    <a:pt x="3581" y="428"/>
                    <a:pt x="7963" y="606"/>
                    <a:pt x="11793" y="713"/>
                  </a:cubicBezTo>
                  <a:cubicBezTo>
                    <a:pt x="11847" y="713"/>
                    <a:pt x="11900" y="660"/>
                    <a:pt x="11900" y="606"/>
                  </a:cubicBezTo>
                  <a:cubicBezTo>
                    <a:pt x="11918" y="535"/>
                    <a:pt x="11864" y="482"/>
                    <a:pt x="11793" y="482"/>
                  </a:cubicBezTo>
                  <a:cubicBezTo>
                    <a:pt x="7963" y="393"/>
                    <a:pt x="3599" y="214"/>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4" name="Google Shape;3914;p11"/>
            <p:cNvSpPr/>
            <p:nvPr/>
          </p:nvSpPr>
          <p:spPr>
            <a:xfrm>
              <a:off x="8000307" y="264642"/>
              <a:ext cx="621009" cy="64409"/>
            </a:xfrm>
            <a:custGeom>
              <a:rect b="b" l="l" r="r" t="t"/>
              <a:pathLst>
                <a:path extrusionOk="0" h="1214" w="11705">
                  <a:moveTo>
                    <a:pt x="354" y="1"/>
                  </a:moveTo>
                  <a:cubicBezTo>
                    <a:pt x="279" y="1"/>
                    <a:pt x="209" y="1"/>
                    <a:pt x="143" y="2"/>
                  </a:cubicBezTo>
                  <a:cubicBezTo>
                    <a:pt x="1" y="2"/>
                    <a:pt x="1" y="216"/>
                    <a:pt x="143" y="216"/>
                  </a:cubicBezTo>
                  <a:cubicBezTo>
                    <a:pt x="203" y="215"/>
                    <a:pt x="267" y="215"/>
                    <a:pt x="335" y="215"/>
                  </a:cubicBezTo>
                  <a:cubicBezTo>
                    <a:pt x="1715" y="215"/>
                    <a:pt x="4746" y="398"/>
                    <a:pt x="11384" y="1196"/>
                  </a:cubicBezTo>
                  <a:lnTo>
                    <a:pt x="11527" y="1214"/>
                  </a:lnTo>
                  <a:lnTo>
                    <a:pt x="11544" y="1214"/>
                  </a:lnTo>
                  <a:cubicBezTo>
                    <a:pt x="11687" y="1214"/>
                    <a:pt x="11705" y="1000"/>
                    <a:pt x="11544" y="982"/>
                  </a:cubicBezTo>
                  <a:lnTo>
                    <a:pt x="11402" y="964"/>
                  </a:lnTo>
                  <a:cubicBezTo>
                    <a:pt x="4793" y="170"/>
                    <a:pt x="1744" y="1"/>
                    <a:pt x="354"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5" name="Google Shape;3915;p11"/>
            <p:cNvSpPr/>
            <p:nvPr/>
          </p:nvSpPr>
          <p:spPr>
            <a:xfrm>
              <a:off x="7969112" y="408366"/>
              <a:ext cx="540684" cy="43558"/>
            </a:xfrm>
            <a:custGeom>
              <a:rect b="b" l="l" r="r" t="t"/>
              <a:pathLst>
                <a:path extrusionOk="0" h="821" w="10191">
                  <a:moveTo>
                    <a:pt x="126" y="1"/>
                  </a:moveTo>
                  <a:cubicBezTo>
                    <a:pt x="72" y="1"/>
                    <a:pt x="19" y="54"/>
                    <a:pt x="1" y="108"/>
                  </a:cubicBezTo>
                  <a:cubicBezTo>
                    <a:pt x="1" y="161"/>
                    <a:pt x="54" y="215"/>
                    <a:pt x="108" y="233"/>
                  </a:cubicBezTo>
                  <a:cubicBezTo>
                    <a:pt x="3403" y="482"/>
                    <a:pt x="6735" y="678"/>
                    <a:pt x="10030" y="820"/>
                  </a:cubicBezTo>
                  <a:lnTo>
                    <a:pt x="10048" y="820"/>
                  </a:lnTo>
                  <a:cubicBezTo>
                    <a:pt x="10191" y="820"/>
                    <a:pt x="10191" y="607"/>
                    <a:pt x="10048" y="607"/>
                  </a:cubicBezTo>
                  <a:cubicBezTo>
                    <a:pt x="6753" y="446"/>
                    <a:pt x="3421" y="250"/>
                    <a:pt x="12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6" name="Google Shape;3916;p11"/>
            <p:cNvSpPr/>
            <p:nvPr/>
          </p:nvSpPr>
          <p:spPr>
            <a:xfrm>
              <a:off x="8107105" y="604029"/>
              <a:ext cx="247714" cy="25573"/>
            </a:xfrm>
            <a:custGeom>
              <a:rect b="b" l="l" r="r" t="t"/>
              <a:pathLst>
                <a:path extrusionOk="0" h="482" w="4669">
                  <a:moveTo>
                    <a:pt x="161" y="1"/>
                  </a:moveTo>
                  <a:cubicBezTo>
                    <a:pt x="1" y="1"/>
                    <a:pt x="1" y="214"/>
                    <a:pt x="161" y="214"/>
                  </a:cubicBezTo>
                  <a:cubicBezTo>
                    <a:pt x="1123" y="232"/>
                    <a:pt x="1960" y="303"/>
                    <a:pt x="2762" y="357"/>
                  </a:cubicBezTo>
                  <a:cubicBezTo>
                    <a:pt x="3368" y="410"/>
                    <a:pt x="3938" y="446"/>
                    <a:pt x="4526" y="482"/>
                  </a:cubicBezTo>
                  <a:cubicBezTo>
                    <a:pt x="4668" y="482"/>
                    <a:pt x="4668" y="250"/>
                    <a:pt x="4526" y="250"/>
                  </a:cubicBezTo>
                  <a:cubicBezTo>
                    <a:pt x="3956" y="232"/>
                    <a:pt x="3385" y="179"/>
                    <a:pt x="2780" y="143"/>
                  </a:cubicBezTo>
                  <a:cubicBezTo>
                    <a:pt x="1960" y="72"/>
                    <a:pt x="1123" y="1"/>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7" name="Google Shape;3917;p11"/>
            <p:cNvSpPr/>
            <p:nvPr/>
          </p:nvSpPr>
          <p:spPr>
            <a:xfrm>
              <a:off x="8010706" y="751466"/>
              <a:ext cx="233495" cy="23663"/>
            </a:xfrm>
            <a:custGeom>
              <a:rect b="b" l="l" r="r" t="t"/>
              <a:pathLst>
                <a:path extrusionOk="0" h="446" w="4401">
                  <a:moveTo>
                    <a:pt x="4276" y="1"/>
                  </a:moveTo>
                  <a:cubicBezTo>
                    <a:pt x="3492" y="107"/>
                    <a:pt x="2637" y="125"/>
                    <a:pt x="1818" y="143"/>
                  </a:cubicBezTo>
                  <a:cubicBezTo>
                    <a:pt x="1248" y="161"/>
                    <a:pt x="660" y="179"/>
                    <a:pt x="108" y="214"/>
                  </a:cubicBezTo>
                  <a:cubicBezTo>
                    <a:pt x="54" y="214"/>
                    <a:pt x="1" y="268"/>
                    <a:pt x="1" y="339"/>
                  </a:cubicBezTo>
                  <a:cubicBezTo>
                    <a:pt x="1" y="393"/>
                    <a:pt x="54" y="446"/>
                    <a:pt x="108" y="446"/>
                  </a:cubicBezTo>
                  <a:lnTo>
                    <a:pt x="125" y="446"/>
                  </a:lnTo>
                  <a:cubicBezTo>
                    <a:pt x="678" y="410"/>
                    <a:pt x="1248" y="393"/>
                    <a:pt x="1818" y="375"/>
                  </a:cubicBezTo>
                  <a:cubicBezTo>
                    <a:pt x="2637" y="357"/>
                    <a:pt x="3510" y="321"/>
                    <a:pt x="4294" y="232"/>
                  </a:cubicBezTo>
                  <a:cubicBezTo>
                    <a:pt x="4365" y="214"/>
                    <a:pt x="4401" y="161"/>
                    <a:pt x="4401" y="107"/>
                  </a:cubicBezTo>
                  <a:cubicBezTo>
                    <a:pt x="4383" y="36"/>
                    <a:pt x="4330" y="1"/>
                    <a:pt x="427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8" name="Google Shape;3918;p11"/>
            <p:cNvSpPr/>
            <p:nvPr/>
          </p:nvSpPr>
          <p:spPr>
            <a:xfrm>
              <a:off x="7917172" y="847706"/>
              <a:ext cx="242939" cy="46529"/>
            </a:xfrm>
            <a:custGeom>
              <a:rect b="b" l="l" r="r" t="t"/>
              <a:pathLst>
                <a:path extrusionOk="0" h="877" w="4579">
                  <a:moveTo>
                    <a:pt x="4458" y="0"/>
                  </a:moveTo>
                  <a:cubicBezTo>
                    <a:pt x="4451" y="0"/>
                    <a:pt x="4443" y="1"/>
                    <a:pt x="4436" y="4"/>
                  </a:cubicBezTo>
                  <a:cubicBezTo>
                    <a:pt x="3492" y="200"/>
                    <a:pt x="2548" y="360"/>
                    <a:pt x="1603" y="449"/>
                  </a:cubicBezTo>
                  <a:cubicBezTo>
                    <a:pt x="1069" y="520"/>
                    <a:pt x="588" y="574"/>
                    <a:pt x="143" y="645"/>
                  </a:cubicBezTo>
                  <a:cubicBezTo>
                    <a:pt x="0" y="663"/>
                    <a:pt x="18" y="877"/>
                    <a:pt x="160" y="877"/>
                  </a:cubicBezTo>
                  <a:lnTo>
                    <a:pt x="178" y="859"/>
                  </a:lnTo>
                  <a:cubicBezTo>
                    <a:pt x="624" y="805"/>
                    <a:pt x="1105" y="734"/>
                    <a:pt x="1621" y="681"/>
                  </a:cubicBezTo>
                  <a:cubicBezTo>
                    <a:pt x="2619" y="556"/>
                    <a:pt x="3652" y="413"/>
                    <a:pt x="4489" y="235"/>
                  </a:cubicBezTo>
                  <a:cubicBezTo>
                    <a:pt x="4543" y="217"/>
                    <a:pt x="4578" y="146"/>
                    <a:pt x="4561" y="93"/>
                  </a:cubicBezTo>
                  <a:cubicBezTo>
                    <a:pt x="4561" y="46"/>
                    <a:pt x="4507" y="0"/>
                    <a:pt x="445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19" name="Google Shape;3919;p11"/>
            <p:cNvSpPr/>
            <p:nvPr/>
          </p:nvSpPr>
          <p:spPr>
            <a:xfrm>
              <a:off x="9412766" y="-492810"/>
              <a:ext cx="46901" cy="281245"/>
            </a:xfrm>
            <a:custGeom>
              <a:rect b="b" l="l" r="r" t="t"/>
              <a:pathLst>
                <a:path extrusionOk="0" h="5301" w="884">
                  <a:moveTo>
                    <a:pt x="123" y="1"/>
                  </a:moveTo>
                  <a:cubicBezTo>
                    <a:pt x="62" y="1"/>
                    <a:pt x="1" y="41"/>
                    <a:pt x="10" y="117"/>
                  </a:cubicBezTo>
                  <a:cubicBezTo>
                    <a:pt x="188" y="1827"/>
                    <a:pt x="260" y="2255"/>
                    <a:pt x="331" y="2664"/>
                  </a:cubicBezTo>
                  <a:cubicBezTo>
                    <a:pt x="402" y="3074"/>
                    <a:pt x="473" y="3502"/>
                    <a:pt x="651" y="5194"/>
                  </a:cubicBezTo>
                  <a:cubicBezTo>
                    <a:pt x="651" y="5247"/>
                    <a:pt x="705" y="5301"/>
                    <a:pt x="758" y="5301"/>
                  </a:cubicBezTo>
                  <a:lnTo>
                    <a:pt x="776" y="5301"/>
                  </a:lnTo>
                  <a:cubicBezTo>
                    <a:pt x="830" y="5283"/>
                    <a:pt x="883" y="5230"/>
                    <a:pt x="865" y="5176"/>
                  </a:cubicBezTo>
                  <a:cubicBezTo>
                    <a:pt x="687" y="3466"/>
                    <a:pt x="616" y="3038"/>
                    <a:pt x="545" y="2629"/>
                  </a:cubicBezTo>
                  <a:cubicBezTo>
                    <a:pt x="491" y="2219"/>
                    <a:pt x="420" y="1809"/>
                    <a:pt x="242" y="99"/>
                  </a:cubicBezTo>
                  <a:cubicBezTo>
                    <a:pt x="233" y="32"/>
                    <a:pt x="178" y="1"/>
                    <a:pt x="12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0" name="Google Shape;3920;p11"/>
            <p:cNvSpPr/>
            <p:nvPr/>
          </p:nvSpPr>
          <p:spPr>
            <a:xfrm>
              <a:off x="9276258" y="-381928"/>
              <a:ext cx="78468" cy="476593"/>
            </a:xfrm>
            <a:custGeom>
              <a:rect b="b" l="l" r="r" t="t"/>
              <a:pathLst>
                <a:path extrusionOk="0" h="8983" w="1479">
                  <a:moveTo>
                    <a:pt x="128" y="1"/>
                  </a:moveTo>
                  <a:cubicBezTo>
                    <a:pt x="121" y="1"/>
                    <a:pt x="114" y="2"/>
                    <a:pt x="107" y="4"/>
                  </a:cubicBezTo>
                  <a:cubicBezTo>
                    <a:pt x="36" y="22"/>
                    <a:pt x="0" y="75"/>
                    <a:pt x="18" y="129"/>
                  </a:cubicBezTo>
                  <a:cubicBezTo>
                    <a:pt x="463" y="2926"/>
                    <a:pt x="1158" y="7629"/>
                    <a:pt x="1247" y="8876"/>
                  </a:cubicBezTo>
                  <a:cubicBezTo>
                    <a:pt x="1247" y="8929"/>
                    <a:pt x="1301" y="8983"/>
                    <a:pt x="1354" y="8983"/>
                  </a:cubicBezTo>
                  <a:lnTo>
                    <a:pt x="1372" y="8983"/>
                  </a:lnTo>
                  <a:cubicBezTo>
                    <a:pt x="1425" y="8983"/>
                    <a:pt x="1479" y="8929"/>
                    <a:pt x="1479" y="8858"/>
                  </a:cubicBezTo>
                  <a:cubicBezTo>
                    <a:pt x="1372" y="7611"/>
                    <a:pt x="677" y="2890"/>
                    <a:pt x="232" y="93"/>
                  </a:cubicBezTo>
                  <a:cubicBezTo>
                    <a:pt x="216" y="47"/>
                    <a:pt x="174"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1" name="Google Shape;3921;p11"/>
            <p:cNvSpPr/>
            <p:nvPr/>
          </p:nvSpPr>
          <p:spPr>
            <a:xfrm>
              <a:off x="9123144" y="-242820"/>
              <a:ext cx="95499" cy="541638"/>
            </a:xfrm>
            <a:custGeom>
              <a:rect b="b" l="l" r="r" t="t"/>
              <a:pathLst>
                <a:path extrusionOk="0" h="10209" w="1800">
                  <a:moveTo>
                    <a:pt x="107" y="1"/>
                  </a:moveTo>
                  <a:cubicBezTo>
                    <a:pt x="36" y="1"/>
                    <a:pt x="0" y="72"/>
                    <a:pt x="0" y="126"/>
                  </a:cubicBezTo>
                  <a:cubicBezTo>
                    <a:pt x="446" y="3599"/>
                    <a:pt x="926" y="6468"/>
                    <a:pt x="1568" y="10102"/>
                  </a:cubicBezTo>
                  <a:cubicBezTo>
                    <a:pt x="1568" y="10155"/>
                    <a:pt x="1621" y="10209"/>
                    <a:pt x="1675" y="10209"/>
                  </a:cubicBezTo>
                  <a:lnTo>
                    <a:pt x="1693" y="10209"/>
                  </a:lnTo>
                  <a:cubicBezTo>
                    <a:pt x="1764" y="10191"/>
                    <a:pt x="1799" y="10137"/>
                    <a:pt x="1782" y="10066"/>
                  </a:cubicBezTo>
                  <a:cubicBezTo>
                    <a:pt x="1158" y="6432"/>
                    <a:pt x="677" y="3582"/>
                    <a:pt x="232" y="90"/>
                  </a:cubicBezTo>
                  <a:cubicBezTo>
                    <a:pt x="214" y="37"/>
                    <a:pt x="160" y="1"/>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2" name="Google Shape;3922;p11"/>
            <p:cNvSpPr/>
            <p:nvPr/>
          </p:nvSpPr>
          <p:spPr>
            <a:xfrm>
              <a:off x="8941646" y="-49968"/>
              <a:ext cx="59634" cy="405499"/>
            </a:xfrm>
            <a:custGeom>
              <a:rect b="b" l="l" r="r" t="t"/>
              <a:pathLst>
                <a:path extrusionOk="0" h="7643" w="1124">
                  <a:moveTo>
                    <a:pt x="108" y="0"/>
                  </a:moveTo>
                  <a:cubicBezTo>
                    <a:pt x="36" y="0"/>
                    <a:pt x="1" y="53"/>
                    <a:pt x="1" y="125"/>
                  </a:cubicBezTo>
                  <a:cubicBezTo>
                    <a:pt x="143" y="1514"/>
                    <a:pt x="286" y="2690"/>
                    <a:pt x="446" y="3830"/>
                  </a:cubicBezTo>
                  <a:cubicBezTo>
                    <a:pt x="606" y="4970"/>
                    <a:pt x="767" y="6164"/>
                    <a:pt x="892" y="7553"/>
                  </a:cubicBezTo>
                  <a:cubicBezTo>
                    <a:pt x="892" y="7607"/>
                    <a:pt x="945" y="7642"/>
                    <a:pt x="998" y="7642"/>
                  </a:cubicBezTo>
                  <a:lnTo>
                    <a:pt x="1016" y="7642"/>
                  </a:lnTo>
                  <a:cubicBezTo>
                    <a:pt x="1070" y="7642"/>
                    <a:pt x="1123" y="7589"/>
                    <a:pt x="1123" y="7518"/>
                  </a:cubicBezTo>
                  <a:cubicBezTo>
                    <a:pt x="981" y="6128"/>
                    <a:pt x="838" y="4952"/>
                    <a:pt x="678" y="3812"/>
                  </a:cubicBezTo>
                  <a:cubicBezTo>
                    <a:pt x="517" y="2672"/>
                    <a:pt x="357" y="1479"/>
                    <a:pt x="232" y="107"/>
                  </a:cubicBezTo>
                  <a:cubicBezTo>
                    <a:pt x="215" y="36"/>
                    <a:pt x="161" y="0"/>
                    <a:pt x="10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3" name="Google Shape;3923;p11"/>
            <p:cNvSpPr/>
            <p:nvPr/>
          </p:nvSpPr>
          <p:spPr>
            <a:xfrm>
              <a:off x="8799885" y="99326"/>
              <a:ext cx="55814" cy="363002"/>
            </a:xfrm>
            <a:custGeom>
              <a:rect b="b" l="l" r="r" t="t"/>
              <a:pathLst>
                <a:path extrusionOk="0" h="6842" w="1052">
                  <a:moveTo>
                    <a:pt x="108" y="1"/>
                  </a:moveTo>
                  <a:cubicBezTo>
                    <a:pt x="54" y="1"/>
                    <a:pt x="1" y="54"/>
                    <a:pt x="18" y="125"/>
                  </a:cubicBezTo>
                  <a:cubicBezTo>
                    <a:pt x="143" y="1355"/>
                    <a:pt x="339" y="2904"/>
                    <a:pt x="535" y="4383"/>
                  </a:cubicBezTo>
                  <a:cubicBezTo>
                    <a:pt x="624" y="5202"/>
                    <a:pt x="731" y="6004"/>
                    <a:pt x="820" y="6735"/>
                  </a:cubicBezTo>
                  <a:cubicBezTo>
                    <a:pt x="838" y="6806"/>
                    <a:pt x="874" y="6841"/>
                    <a:pt x="945" y="6841"/>
                  </a:cubicBezTo>
                  <a:cubicBezTo>
                    <a:pt x="1016" y="6824"/>
                    <a:pt x="1052" y="6770"/>
                    <a:pt x="1052" y="6717"/>
                  </a:cubicBezTo>
                  <a:cubicBezTo>
                    <a:pt x="963" y="5969"/>
                    <a:pt x="856" y="5167"/>
                    <a:pt x="749" y="4365"/>
                  </a:cubicBezTo>
                  <a:cubicBezTo>
                    <a:pt x="553" y="2869"/>
                    <a:pt x="357" y="1337"/>
                    <a:pt x="232" y="108"/>
                  </a:cubicBezTo>
                  <a:cubicBezTo>
                    <a:pt x="232" y="36"/>
                    <a:pt x="179" y="1"/>
                    <a:pt x="10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4" name="Google Shape;3924;p11"/>
            <p:cNvSpPr/>
            <p:nvPr/>
          </p:nvSpPr>
          <p:spPr>
            <a:xfrm>
              <a:off x="8636373" y="289047"/>
              <a:ext cx="102131" cy="619364"/>
            </a:xfrm>
            <a:custGeom>
              <a:rect b="b" l="l" r="r" t="t"/>
              <a:pathLst>
                <a:path extrusionOk="0" h="11674" w="1925">
                  <a:moveTo>
                    <a:pt x="135" y="1"/>
                  </a:moveTo>
                  <a:cubicBezTo>
                    <a:pt x="126" y="1"/>
                    <a:pt x="117" y="2"/>
                    <a:pt x="108" y="5"/>
                  </a:cubicBezTo>
                  <a:cubicBezTo>
                    <a:pt x="36" y="5"/>
                    <a:pt x="1" y="77"/>
                    <a:pt x="19" y="130"/>
                  </a:cubicBezTo>
                  <a:cubicBezTo>
                    <a:pt x="304" y="1609"/>
                    <a:pt x="1533" y="8681"/>
                    <a:pt x="1693" y="11567"/>
                  </a:cubicBezTo>
                  <a:cubicBezTo>
                    <a:pt x="1711" y="11620"/>
                    <a:pt x="1747" y="11674"/>
                    <a:pt x="1818" y="11674"/>
                  </a:cubicBezTo>
                  <a:cubicBezTo>
                    <a:pt x="1871" y="11674"/>
                    <a:pt x="1925" y="11620"/>
                    <a:pt x="1925" y="11549"/>
                  </a:cubicBezTo>
                  <a:cubicBezTo>
                    <a:pt x="1747" y="8645"/>
                    <a:pt x="517" y="1573"/>
                    <a:pt x="232" y="94"/>
                  </a:cubicBezTo>
                  <a:cubicBezTo>
                    <a:pt x="218" y="35"/>
                    <a:pt x="178" y="1"/>
                    <a:pt x="13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5" name="Google Shape;3925;p11"/>
            <p:cNvSpPr/>
            <p:nvPr/>
          </p:nvSpPr>
          <p:spPr>
            <a:xfrm>
              <a:off x="8519601" y="422160"/>
              <a:ext cx="92263" cy="599681"/>
            </a:xfrm>
            <a:custGeom>
              <a:rect b="b" l="l" r="r" t="t"/>
              <a:pathLst>
                <a:path extrusionOk="0" h="11303" w="1739">
                  <a:moveTo>
                    <a:pt x="118" y="1"/>
                  </a:moveTo>
                  <a:cubicBezTo>
                    <a:pt x="60" y="1"/>
                    <a:pt x="1" y="46"/>
                    <a:pt x="11" y="133"/>
                  </a:cubicBezTo>
                  <a:cubicBezTo>
                    <a:pt x="403" y="3429"/>
                    <a:pt x="1026" y="7989"/>
                    <a:pt x="1525" y="11213"/>
                  </a:cubicBezTo>
                  <a:cubicBezTo>
                    <a:pt x="1525" y="11267"/>
                    <a:pt x="1578" y="11302"/>
                    <a:pt x="1632" y="11302"/>
                  </a:cubicBezTo>
                  <a:lnTo>
                    <a:pt x="1650" y="11302"/>
                  </a:lnTo>
                  <a:cubicBezTo>
                    <a:pt x="1703" y="11285"/>
                    <a:pt x="1739" y="11231"/>
                    <a:pt x="1739" y="11178"/>
                  </a:cubicBezTo>
                  <a:cubicBezTo>
                    <a:pt x="1240" y="7953"/>
                    <a:pt x="634" y="3411"/>
                    <a:pt x="224" y="97"/>
                  </a:cubicBezTo>
                  <a:cubicBezTo>
                    <a:pt x="216" y="32"/>
                    <a:pt x="167" y="1"/>
                    <a:pt x="11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6" name="Google Shape;3926;p11"/>
            <p:cNvSpPr/>
            <p:nvPr/>
          </p:nvSpPr>
          <p:spPr>
            <a:xfrm>
              <a:off x="8355186" y="605992"/>
              <a:ext cx="50668" cy="263683"/>
            </a:xfrm>
            <a:custGeom>
              <a:rect b="b" l="l" r="r" t="t"/>
              <a:pathLst>
                <a:path extrusionOk="0" h="4970" w="955">
                  <a:moveTo>
                    <a:pt x="128" y="1"/>
                  </a:moveTo>
                  <a:cubicBezTo>
                    <a:pt x="64" y="1"/>
                    <a:pt x="0" y="46"/>
                    <a:pt x="10" y="124"/>
                  </a:cubicBezTo>
                  <a:cubicBezTo>
                    <a:pt x="81" y="730"/>
                    <a:pt x="188" y="1389"/>
                    <a:pt x="313" y="2083"/>
                  </a:cubicBezTo>
                  <a:cubicBezTo>
                    <a:pt x="473" y="2992"/>
                    <a:pt x="651" y="3936"/>
                    <a:pt x="723" y="4880"/>
                  </a:cubicBezTo>
                  <a:cubicBezTo>
                    <a:pt x="723" y="4934"/>
                    <a:pt x="776" y="4969"/>
                    <a:pt x="829" y="4969"/>
                  </a:cubicBezTo>
                  <a:lnTo>
                    <a:pt x="847" y="4969"/>
                  </a:lnTo>
                  <a:cubicBezTo>
                    <a:pt x="901" y="4969"/>
                    <a:pt x="954" y="4916"/>
                    <a:pt x="954" y="4845"/>
                  </a:cubicBezTo>
                  <a:cubicBezTo>
                    <a:pt x="865" y="3901"/>
                    <a:pt x="705" y="2956"/>
                    <a:pt x="544" y="2048"/>
                  </a:cubicBezTo>
                  <a:cubicBezTo>
                    <a:pt x="420" y="1353"/>
                    <a:pt x="295" y="694"/>
                    <a:pt x="242" y="106"/>
                  </a:cubicBezTo>
                  <a:cubicBezTo>
                    <a:pt x="233" y="33"/>
                    <a:pt x="181"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7" name="Google Shape;3927;p11"/>
            <p:cNvSpPr/>
            <p:nvPr/>
          </p:nvSpPr>
          <p:spPr>
            <a:xfrm>
              <a:off x="8230933" y="757143"/>
              <a:ext cx="17986" cy="212697"/>
            </a:xfrm>
            <a:custGeom>
              <a:rect b="b" l="l" r="r" t="t"/>
              <a:pathLst>
                <a:path extrusionOk="0" h="4009" w="339">
                  <a:moveTo>
                    <a:pt x="143" y="0"/>
                  </a:moveTo>
                  <a:cubicBezTo>
                    <a:pt x="72" y="0"/>
                    <a:pt x="18" y="54"/>
                    <a:pt x="18" y="107"/>
                  </a:cubicBezTo>
                  <a:cubicBezTo>
                    <a:pt x="0" y="856"/>
                    <a:pt x="0" y="1604"/>
                    <a:pt x="54" y="2334"/>
                  </a:cubicBezTo>
                  <a:cubicBezTo>
                    <a:pt x="90" y="2833"/>
                    <a:pt x="107" y="3350"/>
                    <a:pt x="107" y="3902"/>
                  </a:cubicBezTo>
                  <a:cubicBezTo>
                    <a:pt x="107" y="3955"/>
                    <a:pt x="161" y="4009"/>
                    <a:pt x="232" y="4009"/>
                  </a:cubicBezTo>
                  <a:cubicBezTo>
                    <a:pt x="285" y="4009"/>
                    <a:pt x="339" y="3955"/>
                    <a:pt x="339" y="3902"/>
                  </a:cubicBezTo>
                  <a:cubicBezTo>
                    <a:pt x="339" y="3332"/>
                    <a:pt x="303" y="2815"/>
                    <a:pt x="285" y="2316"/>
                  </a:cubicBezTo>
                  <a:cubicBezTo>
                    <a:pt x="232" y="1586"/>
                    <a:pt x="214" y="856"/>
                    <a:pt x="250" y="125"/>
                  </a:cubicBezTo>
                  <a:cubicBezTo>
                    <a:pt x="250" y="54"/>
                    <a:pt x="196" y="18"/>
                    <a:pt x="1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8" name="Google Shape;3928;p11"/>
            <p:cNvSpPr/>
            <p:nvPr/>
          </p:nvSpPr>
          <p:spPr>
            <a:xfrm>
              <a:off x="7829261" y="917844"/>
              <a:ext cx="277531" cy="274135"/>
            </a:xfrm>
            <a:custGeom>
              <a:rect b="b" l="l" r="r" t="t"/>
              <a:pathLst>
                <a:path extrusionOk="0" h="5167" w="5231">
                  <a:moveTo>
                    <a:pt x="5068" y="0"/>
                  </a:moveTo>
                  <a:cubicBezTo>
                    <a:pt x="5041" y="0"/>
                    <a:pt x="5013" y="11"/>
                    <a:pt x="4988" y="36"/>
                  </a:cubicBezTo>
                  <a:cubicBezTo>
                    <a:pt x="4258" y="784"/>
                    <a:pt x="3367" y="1657"/>
                    <a:pt x="2530" y="2494"/>
                  </a:cubicBezTo>
                  <a:cubicBezTo>
                    <a:pt x="1675" y="3349"/>
                    <a:pt x="784" y="4222"/>
                    <a:pt x="36" y="4970"/>
                  </a:cubicBezTo>
                  <a:cubicBezTo>
                    <a:pt x="0" y="5024"/>
                    <a:pt x="0" y="5095"/>
                    <a:pt x="36" y="5130"/>
                  </a:cubicBezTo>
                  <a:cubicBezTo>
                    <a:pt x="72" y="5148"/>
                    <a:pt x="89" y="5166"/>
                    <a:pt x="125" y="5166"/>
                  </a:cubicBezTo>
                  <a:cubicBezTo>
                    <a:pt x="143" y="5166"/>
                    <a:pt x="179" y="5148"/>
                    <a:pt x="196" y="5130"/>
                  </a:cubicBezTo>
                  <a:cubicBezTo>
                    <a:pt x="945" y="4382"/>
                    <a:pt x="1835" y="3509"/>
                    <a:pt x="2673" y="2654"/>
                  </a:cubicBezTo>
                  <a:cubicBezTo>
                    <a:pt x="3528" y="1817"/>
                    <a:pt x="4401" y="944"/>
                    <a:pt x="5149" y="196"/>
                  </a:cubicBezTo>
                  <a:cubicBezTo>
                    <a:pt x="5231" y="114"/>
                    <a:pt x="5155" y="0"/>
                    <a:pt x="506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29" name="Google Shape;3929;p11"/>
            <p:cNvSpPr/>
            <p:nvPr/>
          </p:nvSpPr>
          <p:spPr>
            <a:xfrm>
              <a:off x="8012616" y="901821"/>
              <a:ext cx="109877" cy="314722"/>
            </a:xfrm>
            <a:custGeom>
              <a:rect b="b" l="l" r="r" t="t"/>
              <a:pathLst>
                <a:path extrusionOk="0" h="5932" w="2071">
                  <a:moveTo>
                    <a:pt x="1948" y="0"/>
                  </a:moveTo>
                  <a:cubicBezTo>
                    <a:pt x="1907" y="0"/>
                    <a:pt x="1863" y="22"/>
                    <a:pt x="1835" y="70"/>
                  </a:cubicBezTo>
                  <a:cubicBezTo>
                    <a:pt x="1425" y="1264"/>
                    <a:pt x="642" y="3598"/>
                    <a:pt x="18" y="5789"/>
                  </a:cubicBezTo>
                  <a:cubicBezTo>
                    <a:pt x="0" y="5842"/>
                    <a:pt x="18" y="5913"/>
                    <a:pt x="89" y="5931"/>
                  </a:cubicBezTo>
                  <a:lnTo>
                    <a:pt x="125" y="5931"/>
                  </a:lnTo>
                  <a:cubicBezTo>
                    <a:pt x="161" y="5931"/>
                    <a:pt x="214" y="5896"/>
                    <a:pt x="232" y="5860"/>
                  </a:cubicBezTo>
                  <a:cubicBezTo>
                    <a:pt x="855" y="3669"/>
                    <a:pt x="1639" y="1335"/>
                    <a:pt x="2049" y="142"/>
                  </a:cubicBezTo>
                  <a:cubicBezTo>
                    <a:pt x="2071" y="54"/>
                    <a:pt x="2012" y="0"/>
                    <a:pt x="194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0" name="Google Shape;3930;p11"/>
            <p:cNvSpPr/>
            <p:nvPr/>
          </p:nvSpPr>
          <p:spPr>
            <a:xfrm>
              <a:off x="8145888" y="852375"/>
              <a:ext cx="24618" cy="243151"/>
            </a:xfrm>
            <a:custGeom>
              <a:rect b="b" l="l" r="r" t="t"/>
              <a:pathLst>
                <a:path extrusionOk="0" h="4583" w="464">
                  <a:moveTo>
                    <a:pt x="142" y="0"/>
                  </a:moveTo>
                  <a:cubicBezTo>
                    <a:pt x="131" y="0"/>
                    <a:pt x="119" y="2"/>
                    <a:pt x="107" y="5"/>
                  </a:cubicBezTo>
                  <a:cubicBezTo>
                    <a:pt x="54" y="5"/>
                    <a:pt x="0" y="76"/>
                    <a:pt x="18" y="129"/>
                  </a:cubicBezTo>
                  <a:cubicBezTo>
                    <a:pt x="232" y="1109"/>
                    <a:pt x="160" y="2998"/>
                    <a:pt x="0" y="4458"/>
                  </a:cubicBezTo>
                  <a:cubicBezTo>
                    <a:pt x="0" y="4512"/>
                    <a:pt x="36" y="4565"/>
                    <a:pt x="107" y="4583"/>
                  </a:cubicBezTo>
                  <a:cubicBezTo>
                    <a:pt x="178" y="4583"/>
                    <a:pt x="214" y="4530"/>
                    <a:pt x="232" y="4476"/>
                  </a:cubicBezTo>
                  <a:cubicBezTo>
                    <a:pt x="374" y="3122"/>
                    <a:pt x="463" y="1145"/>
                    <a:pt x="250" y="94"/>
                  </a:cubicBezTo>
                  <a:cubicBezTo>
                    <a:pt x="235" y="35"/>
                    <a:pt x="196" y="0"/>
                    <a:pt x="14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1" name="Google Shape;3931;p11"/>
            <p:cNvSpPr/>
            <p:nvPr/>
          </p:nvSpPr>
          <p:spPr>
            <a:xfrm>
              <a:off x="8081586" y="-725506"/>
              <a:ext cx="1644864" cy="1663274"/>
            </a:xfrm>
            <a:custGeom>
              <a:rect b="b" l="l" r="r" t="t"/>
              <a:pathLst>
                <a:path extrusionOk="0" h="31350" w="31003">
                  <a:moveTo>
                    <a:pt x="30730" y="1"/>
                  </a:moveTo>
                  <a:cubicBezTo>
                    <a:pt x="30696" y="1"/>
                    <a:pt x="30660" y="10"/>
                    <a:pt x="30624" y="31"/>
                  </a:cubicBezTo>
                  <a:cubicBezTo>
                    <a:pt x="30570" y="67"/>
                    <a:pt x="23854" y="4770"/>
                    <a:pt x="18243" y="10506"/>
                  </a:cubicBezTo>
                  <a:cubicBezTo>
                    <a:pt x="11242" y="17650"/>
                    <a:pt x="215" y="30904"/>
                    <a:pt x="108" y="31028"/>
                  </a:cubicBezTo>
                  <a:cubicBezTo>
                    <a:pt x="1" y="31153"/>
                    <a:pt x="90" y="31349"/>
                    <a:pt x="268" y="31349"/>
                  </a:cubicBezTo>
                  <a:cubicBezTo>
                    <a:pt x="321" y="31349"/>
                    <a:pt x="375" y="31331"/>
                    <a:pt x="411" y="31278"/>
                  </a:cubicBezTo>
                  <a:cubicBezTo>
                    <a:pt x="517" y="31153"/>
                    <a:pt x="11527" y="17899"/>
                    <a:pt x="18510" y="10773"/>
                  </a:cubicBezTo>
                  <a:cubicBezTo>
                    <a:pt x="24104" y="5073"/>
                    <a:pt x="30784" y="388"/>
                    <a:pt x="30855" y="352"/>
                  </a:cubicBezTo>
                  <a:cubicBezTo>
                    <a:pt x="31003" y="219"/>
                    <a:pt x="30894" y="1"/>
                    <a:pt x="307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2" name="Google Shape;3932;p11"/>
            <p:cNvSpPr/>
            <p:nvPr/>
          </p:nvSpPr>
          <p:spPr>
            <a:xfrm>
              <a:off x="9459612" y="-767471"/>
              <a:ext cx="322309" cy="247820"/>
            </a:xfrm>
            <a:custGeom>
              <a:rect b="b" l="l" r="r" t="t"/>
              <a:pathLst>
                <a:path extrusionOk="0" h="4671" w="6075">
                  <a:moveTo>
                    <a:pt x="5719" y="1"/>
                  </a:moveTo>
                  <a:cubicBezTo>
                    <a:pt x="5225" y="1"/>
                    <a:pt x="0" y="4670"/>
                    <a:pt x="0" y="4670"/>
                  </a:cubicBezTo>
                  <a:lnTo>
                    <a:pt x="6039" y="430"/>
                  </a:lnTo>
                  <a:cubicBezTo>
                    <a:pt x="6075" y="235"/>
                    <a:pt x="5950" y="39"/>
                    <a:pt x="5736" y="3"/>
                  </a:cubicBezTo>
                  <a:cubicBezTo>
                    <a:pt x="5731" y="1"/>
                    <a:pt x="5726" y="1"/>
                    <a:pt x="57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3" name="Google Shape;3933;p11"/>
            <p:cNvSpPr/>
            <p:nvPr/>
          </p:nvSpPr>
          <p:spPr>
            <a:xfrm>
              <a:off x="9171317" y="-743703"/>
              <a:ext cx="633318" cy="994357"/>
            </a:xfrm>
            <a:custGeom>
              <a:rect b="b" l="l" r="r" t="t"/>
              <a:pathLst>
                <a:path extrusionOk="0" h="18742" w="11937">
                  <a:moveTo>
                    <a:pt x="8801" y="0"/>
                  </a:moveTo>
                  <a:lnTo>
                    <a:pt x="8231" y="18"/>
                  </a:lnTo>
                  <a:cubicBezTo>
                    <a:pt x="7839" y="2423"/>
                    <a:pt x="5755" y="3492"/>
                    <a:pt x="5755" y="3492"/>
                  </a:cubicBezTo>
                  <a:cubicBezTo>
                    <a:pt x="1533" y="5184"/>
                    <a:pt x="1070" y="6912"/>
                    <a:pt x="1016" y="7803"/>
                  </a:cubicBezTo>
                  <a:cubicBezTo>
                    <a:pt x="927" y="9086"/>
                    <a:pt x="2459" y="9175"/>
                    <a:pt x="2459" y="9175"/>
                  </a:cubicBezTo>
                  <a:cubicBezTo>
                    <a:pt x="268" y="11134"/>
                    <a:pt x="1" y="12559"/>
                    <a:pt x="464" y="13272"/>
                  </a:cubicBezTo>
                  <a:cubicBezTo>
                    <a:pt x="856" y="13878"/>
                    <a:pt x="1497" y="14287"/>
                    <a:pt x="2210" y="14412"/>
                  </a:cubicBezTo>
                  <a:cubicBezTo>
                    <a:pt x="1368" y="15415"/>
                    <a:pt x="1629" y="18741"/>
                    <a:pt x="3327" y="18741"/>
                  </a:cubicBezTo>
                  <a:cubicBezTo>
                    <a:pt x="3498" y="18741"/>
                    <a:pt x="3683" y="18708"/>
                    <a:pt x="3884" y="18634"/>
                  </a:cubicBezTo>
                  <a:cubicBezTo>
                    <a:pt x="6093" y="17832"/>
                    <a:pt x="6164" y="14572"/>
                    <a:pt x="6164" y="14572"/>
                  </a:cubicBezTo>
                  <a:cubicBezTo>
                    <a:pt x="6262" y="14578"/>
                    <a:pt x="6357" y="14580"/>
                    <a:pt x="6450" y="14580"/>
                  </a:cubicBezTo>
                  <a:cubicBezTo>
                    <a:pt x="7653" y="14580"/>
                    <a:pt x="8502" y="14140"/>
                    <a:pt x="8783" y="12934"/>
                  </a:cubicBezTo>
                  <a:cubicBezTo>
                    <a:pt x="9318" y="10707"/>
                    <a:pt x="8498" y="9567"/>
                    <a:pt x="8498" y="9424"/>
                  </a:cubicBezTo>
                  <a:cubicBezTo>
                    <a:pt x="11936" y="8035"/>
                    <a:pt x="9496" y="5149"/>
                    <a:pt x="8854" y="3260"/>
                  </a:cubicBezTo>
                  <a:cubicBezTo>
                    <a:pt x="8213" y="1354"/>
                    <a:pt x="8801" y="0"/>
                    <a:pt x="880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4" name="Google Shape;3934;p11"/>
            <p:cNvSpPr/>
            <p:nvPr/>
          </p:nvSpPr>
          <p:spPr>
            <a:xfrm>
              <a:off x="9377379" y="-752033"/>
              <a:ext cx="254293" cy="819328"/>
            </a:xfrm>
            <a:custGeom>
              <a:rect b="b" l="l" r="r" t="t"/>
              <a:pathLst>
                <a:path extrusionOk="0" h="15443" w="4793">
                  <a:moveTo>
                    <a:pt x="4659" y="0"/>
                  </a:moveTo>
                  <a:cubicBezTo>
                    <a:pt x="4621" y="0"/>
                    <a:pt x="4586" y="30"/>
                    <a:pt x="4561" y="68"/>
                  </a:cubicBezTo>
                  <a:cubicBezTo>
                    <a:pt x="4543" y="157"/>
                    <a:pt x="1924" y="7889"/>
                    <a:pt x="18" y="15317"/>
                  </a:cubicBezTo>
                  <a:cubicBezTo>
                    <a:pt x="0" y="15371"/>
                    <a:pt x="36" y="15424"/>
                    <a:pt x="107" y="15442"/>
                  </a:cubicBezTo>
                  <a:lnTo>
                    <a:pt x="125" y="15442"/>
                  </a:lnTo>
                  <a:cubicBezTo>
                    <a:pt x="178" y="15442"/>
                    <a:pt x="214" y="15406"/>
                    <a:pt x="232" y="15371"/>
                  </a:cubicBezTo>
                  <a:cubicBezTo>
                    <a:pt x="2138" y="7942"/>
                    <a:pt x="4739" y="211"/>
                    <a:pt x="4774" y="139"/>
                  </a:cubicBezTo>
                  <a:cubicBezTo>
                    <a:pt x="4792" y="86"/>
                    <a:pt x="4757" y="33"/>
                    <a:pt x="4703" y="15"/>
                  </a:cubicBezTo>
                  <a:cubicBezTo>
                    <a:pt x="4688" y="5"/>
                    <a:pt x="4673" y="0"/>
                    <a:pt x="465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5" name="Google Shape;3935;p11"/>
            <p:cNvSpPr/>
            <p:nvPr/>
          </p:nvSpPr>
          <p:spPr>
            <a:xfrm>
              <a:off x="9462371" y="-523476"/>
              <a:ext cx="140914" cy="109665"/>
            </a:xfrm>
            <a:custGeom>
              <a:rect b="b" l="l" r="r" t="t"/>
              <a:pathLst>
                <a:path extrusionOk="0" h="2067" w="2656">
                  <a:moveTo>
                    <a:pt x="1747" y="0"/>
                  </a:moveTo>
                  <a:cubicBezTo>
                    <a:pt x="1712" y="0"/>
                    <a:pt x="1676" y="0"/>
                    <a:pt x="1640" y="36"/>
                  </a:cubicBezTo>
                  <a:lnTo>
                    <a:pt x="73" y="1532"/>
                  </a:lnTo>
                  <a:cubicBezTo>
                    <a:pt x="1" y="1604"/>
                    <a:pt x="69" y="1712"/>
                    <a:pt x="154" y="1712"/>
                  </a:cubicBezTo>
                  <a:cubicBezTo>
                    <a:pt x="174" y="1712"/>
                    <a:pt x="195" y="1706"/>
                    <a:pt x="215" y="1692"/>
                  </a:cubicBezTo>
                  <a:lnTo>
                    <a:pt x="1676" y="285"/>
                  </a:lnTo>
                  <a:lnTo>
                    <a:pt x="2424" y="1995"/>
                  </a:lnTo>
                  <a:cubicBezTo>
                    <a:pt x="2442" y="2049"/>
                    <a:pt x="2478" y="2067"/>
                    <a:pt x="2531" y="2067"/>
                  </a:cubicBezTo>
                  <a:cubicBezTo>
                    <a:pt x="2602" y="2067"/>
                    <a:pt x="2656" y="1995"/>
                    <a:pt x="2620" y="1924"/>
                  </a:cubicBezTo>
                  <a:lnTo>
                    <a:pt x="1819" y="71"/>
                  </a:lnTo>
                  <a:cubicBezTo>
                    <a:pt x="1801" y="36"/>
                    <a:pt x="1783" y="0"/>
                    <a:pt x="17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6" name="Google Shape;3936;p11"/>
            <p:cNvSpPr/>
            <p:nvPr/>
          </p:nvSpPr>
          <p:spPr>
            <a:xfrm>
              <a:off x="9408574" y="-346222"/>
              <a:ext cx="131417" cy="101600"/>
            </a:xfrm>
            <a:custGeom>
              <a:rect b="b" l="l" r="r" t="t"/>
              <a:pathLst>
                <a:path extrusionOk="0" h="1915" w="2477">
                  <a:moveTo>
                    <a:pt x="1665" y="0"/>
                  </a:moveTo>
                  <a:cubicBezTo>
                    <a:pt x="1643" y="0"/>
                    <a:pt x="1621" y="8"/>
                    <a:pt x="1603" y="26"/>
                  </a:cubicBezTo>
                  <a:lnTo>
                    <a:pt x="54" y="1469"/>
                  </a:lnTo>
                  <a:cubicBezTo>
                    <a:pt x="0" y="1522"/>
                    <a:pt x="0" y="1576"/>
                    <a:pt x="54" y="1629"/>
                  </a:cubicBezTo>
                  <a:cubicBezTo>
                    <a:pt x="71" y="1647"/>
                    <a:pt x="98" y="1656"/>
                    <a:pt x="125" y="1656"/>
                  </a:cubicBezTo>
                  <a:cubicBezTo>
                    <a:pt x="151" y="1656"/>
                    <a:pt x="178" y="1647"/>
                    <a:pt x="196" y="1629"/>
                  </a:cubicBezTo>
                  <a:lnTo>
                    <a:pt x="1639" y="293"/>
                  </a:lnTo>
                  <a:lnTo>
                    <a:pt x="2245" y="1843"/>
                  </a:lnTo>
                  <a:cubicBezTo>
                    <a:pt x="2262" y="1896"/>
                    <a:pt x="2316" y="1914"/>
                    <a:pt x="2352" y="1914"/>
                  </a:cubicBezTo>
                  <a:lnTo>
                    <a:pt x="2387" y="1914"/>
                  </a:lnTo>
                  <a:cubicBezTo>
                    <a:pt x="2441" y="1896"/>
                    <a:pt x="2476" y="1825"/>
                    <a:pt x="2441" y="1772"/>
                  </a:cubicBezTo>
                  <a:lnTo>
                    <a:pt x="1782" y="79"/>
                  </a:lnTo>
                  <a:cubicBezTo>
                    <a:pt x="1758" y="32"/>
                    <a:pt x="1710" y="0"/>
                    <a:pt x="1665"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7" name="Google Shape;3937;p11"/>
            <p:cNvSpPr/>
            <p:nvPr/>
          </p:nvSpPr>
          <p:spPr>
            <a:xfrm>
              <a:off x="9365442" y="-177563"/>
              <a:ext cx="132001" cy="102131"/>
            </a:xfrm>
            <a:custGeom>
              <a:rect b="b" l="l" r="r" t="t"/>
              <a:pathLst>
                <a:path extrusionOk="0" h="1925" w="2488">
                  <a:moveTo>
                    <a:pt x="1543" y="0"/>
                  </a:moveTo>
                  <a:cubicBezTo>
                    <a:pt x="1508" y="0"/>
                    <a:pt x="1472" y="0"/>
                    <a:pt x="1454" y="36"/>
                  </a:cubicBezTo>
                  <a:lnTo>
                    <a:pt x="83" y="1514"/>
                  </a:lnTo>
                  <a:cubicBezTo>
                    <a:pt x="1" y="1582"/>
                    <a:pt x="76" y="1692"/>
                    <a:pt x="155" y="1692"/>
                  </a:cubicBezTo>
                  <a:cubicBezTo>
                    <a:pt x="179" y="1692"/>
                    <a:pt x="204" y="1682"/>
                    <a:pt x="225" y="1657"/>
                  </a:cubicBezTo>
                  <a:lnTo>
                    <a:pt x="1508" y="285"/>
                  </a:lnTo>
                  <a:lnTo>
                    <a:pt x="2274" y="1871"/>
                  </a:lnTo>
                  <a:cubicBezTo>
                    <a:pt x="2292" y="1906"/>
                    <a:pt x="2327" y="1924"/>
                    <a:pt x="2363" y="1924"/>
                  </a:cubicBezTo>
                  <a:lnTo>
                    <a:pt x="2416" y="1924"/>
                  </a:lnTo>
                  <a:cubicBezTo>
                    <a:pt x="2470" y="1888"/>
                    <a:pt x="2488" y="1835"/>
                    <a:pt x="2452" y="1782"/>
                  </a:cubicBezTo>
                  <a:lnTo>
                    <a:pt x="1633" y="54"/>
                  </a:lnTo>
                  <a:cubicBezTo>
                    <a:pt x="1615" y="36"/>
                    <a:pt x="1579" y="0"/>
                    <a:pt x="15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8" name="Google Shape;3938;p11"/>
            <p:cNvSpPr/>
            <p:nvPr/>
          </p:nvSpPr>
          <p:spPr>
            <a:xfrm>
              <a:off x="9304588" y="-356196"/>
              <a:ext cx="32204" cy="23663"/>
            </a:xfrm>
            <a:custGeom>
              <a:rect b="b" l="l" r="r" t="t"/>
              <a:pathLst>
                <a:path extrusionOk="0" h="446" w="607">
                  <a:moveTo>
                    <a:pt x="321" y="0"/>
                  </a:moveTo>
                  <a:cubicBezTo>
                    <a:pt x="36" y="0"/>
                    <a:pt x="0" y="446"/>
                    <a:pt x="286"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39" name="Google Shape;3939;p11"/>
            <p:cNvSpPr/>
            <p:nvPr/>
          </p:nvSpPr>
          <p:spPr>
            <a:xfrm>
              <a:off x="9372657" y="-411054"/>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0" name="Google Shape;3940;p11"/>
            <p:cNvSpPr/>
            <p:nvPr/>
          </p:nvSpPr>
          <p:spPr>
            <a:xfrm>
              <a:off x="9328198" y="-209714"/>
              <a:ext cx="32204" cy="23663"/>
            </a:xfrm>
            <a:custGeom>
              <a:rect b="b" l="l" r="r" t="t"/>
              <a:pathLst>
                <a:path extrusionOk="0" h="446" w="607">
                  <a:moveTo>
                    <a:pt x="322" y="0"/>
                  </a:moveTo>
                  <a:cubicBezTo>
                    <a:pt x="36" y="0"/>
                    <a:pt x="1" y="446"/>
                    <a:pt x="286" y="446"/>
                  </a:cubicBezTo>
                  <a:cubicBezTo>
                    <a:pt x="571" y="446"/>
                    <a:pt x="607" y="0"/>
                    <a:pt x="3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1" name="Google Shape;3941;p11"/>
            <p:cNvSpPr/>
            <p:nvPr/>
          </p:nvSpPr>
          <p:spPr>
            <a:xfrm>
              <a:off x="9239385" y="-100104"/>
              <a:ext cx="32151" cy="23716"/>
            </a:xfrm>
            <a:custGeom>
              <a:rect b="b" l="l" r="r" t="t"/>
              <a:pathLst>
                <a:path extrusionOk="0" h="447" w="606">
                  <a:moveTo>
                    <a:pt x="321" y="1"/>
                  </a:moveTo>
                  <a:cubicBezTo>
                    <a:pt x="54"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2" name="Google Shape;3942;p11"/>
            <p:cNvSpPr/>
            <p:nvPr/>
          </p:nvSpPr>
          <p:spPr>
            <a:xfrm>
              <a:off x="9311220" y="-15006"/>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3" name="Google Shape;3943;p11"/>
            <p:cNvSpPr/>
            <p:nvPr/>
          </p:nvSpPr>
          <p:spPr>
            <a:xfrm>
              <a:off x="9311220" y="145642"/>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4" name="Google Shape;3944;p11"/>
            <p:cNvSpPr/>
            <p:nvPr/>
          </p:nvSpPr>
          <p:spPr>
            <a:xfrm>
              <a:off x="9406665" y="114446"/>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5" name="Google Shape;3945;p11"/>
            <p:cNvSpPr/>
            <p:nvPr/>
          </p:nvSpPr>
          <p:spPr>
            <a:xfrm>
              <a:off x="9437860" y="-32036"/>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6" name="Google Shape;3946;p11"/>
            <p:cNvSpPr/>
            <p:nvPr/>
          </p:nvSpPr>
          <p:spPr>
            <a:xfrm>
              <a:off x="9577711" y="-42435"/>
              <a:ext cx="32204" cy="23663"/>
            </a:xfrm>
            <a:custGeom>
              <a:rect b="b" l="l" r="r" t="t"/>
              <a:pathLst>
                <a:path extrusionOk="0" h="446" w="607">
                  <a:moveTo>
                    <a:pt x="321" y="1"/>
                  </a:moveTo>
                  <a:cubicBezTo>
                    <a:pt x="36" y="1"/>
                    <a:pt x="1" y="446"/>
                    <a:pt x="286" y="446"/>
                  </a:cubicBezTo>
                  <a:cubicBezTo>
                    <a:pt x="553" y="446"/>
                    <a:pt x="607"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7" name="Google Shape;3947;p11"/>
            <p:cNvSpPr/>
            <p:nvPr/>
          </p:nvSpPr>
          <p:spPr>
            <a:xfrm>
              <a:off x="9522906" y="-195549"/>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8" name="Google Shape;3948;p11"/>
            <p:cNvSpPr/>
            <p:nvPr/>
          </p:nvSpPr>
          <p:spPr>
            <a:xfrm>
              <a:off x="9601373" y="-322189"/>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49" name="Google Shape;3949;p11"/>
            <p:cNvSpPr/>
            <p:nvPr/>
          </p:nvSpPr>
          <p:spPr>
            <a:xfrm>
              <a:off x="9635381" y="-411054"/>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0" name="Google Shape;3950;p11"/>
            <p:cNvSpPr/>
            <p:nvPr/>
          </p:nvSpPr>
          <p:spPr>
            <a:xfrm>
              <a:off x="9580576" y="-537694"/>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1" name="Google Shape;3951;p11"/>
            <p:cNvSpPr/>
            <p:nvPr/>
          </p:nvSpPr>
          <p:spPr>
            <a:xfrm>
              <a:off x="9444492" y="-523476"/>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2" name="Google Shape;3952;p11"/>
            <p:cNvSpPr/>
            <p:nvPr/>
          </p:nvSpPr>
          <p:spPr>
            <a:xfrm>
              <a:off x="9280024" y="-434663"/>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3" name="Google Shape;3953;p11"/>
            <p:cNvSpPr/>
            <p:nvPr/>
          </p:nvSpPr>
          <p:spPr>
            <a:xfrm>
              <a:off x="8594407" y="-787154"/>
              <a:ext cx="1058076" cy="525987"/>
            </a:xfrm>
            <a:custGeom>
              <a:rect b="b" l="l" r="r" t="t"/>
              <a:pathLst>
                <a:path extrusionOk="0" h="9914" w="19943">
                  <a:moveTo>
                    <a:pt x="10667" y="0"/>
                  </a:moveTo>
                  <a:cubicBezTo>
                    <a:pt x="9904" y="0"/>
                    <a:pt x="9404" y="229"/>
                    <a:pt x="9075" y="427"/>
                  </a:cubicBezTo>
                  <a:cubicBezTo>
                    <a:pt x="7989" y="1104"/>
                    <a:pt x="8790" y="2405"/>
                    <a:pt x="8790" y="2405"/>
                  </a:cubicBezTo>
                  <a:cubicBezTo>
                    <a:pt x="7922" y="2200"/>
                    <a:pt x="7196" y="2112"/>
                    <a:pt x="6597" y="2112"/>
                  </a:cubicBezTo>
                  <a:cubicBezTo>
                    <a:pt x="5216" y="2112"/>
                    <a:pt x="4507" y="2576"/>
                    <a:pt x="4283" y="3135"/>
                  </a:cubicBezTo>
                  <a:cubicBezTo>
                    <a:pt x="4016" y="3812"/>
                    <a:pt x="4052" y="4560"/>
                    <a:pt x="4355" y="5219"/>
                  </a:cubicBezTo>
                  <a:cubicBezTo>
                    <a:pt x="4321" y="5217"/>
                    <a:pt x="4287" y="5215"/>
                    <a:pt x="4252" y="5215"/>
                  </a:cubicBezTo>
                  <a:cubicBezTo>
                    <a:pt x="2793" y="5215"/>
                    <a:pt x="0" y="7709"/>
                    <a:pt x="1896" y="9014"/>
                  </a:cubicBezTo>
                  <a:cubicBezTo>
                    <a:pt x="2413" y="9373"/>
                    <a:pt x="2987" y="9504"/>
                    <a:pt x="3550" y="9504"/>
                  </a:cubicBezTo>
                  <a:cubicBezTo>
                    <a:pt x="5080" y="9504"/>
                    <a:pt x="6528" y="8533"/>
                    <a:pt x="6528" y="8533"/>
                  </a:cubicBezTo>
                  <a:cubicBezTo>
                    <a:pt x="7059" y="9397"/>
                    <a:pt x="7690" y="9913"/>
                    <a:pt x="8486" y="9913"/>
                  </a:cubicBezTo>
                  <a:cubicBezTo>
                    <a:pt x="8757" y="9913"/>
                    <a:pt x="9048" y="9853"/>
                    <a:pt x="9360" y="9726"/>
                  </a:cubicBezTo>
                  <a:cubicBezTo>
                    <a:pt x="11498" y="8871"/>
                    <a:pt x="11961" y="7553"/>
                    <a:pt x="12068" y="7464"/>
                  </a:cubicBezTo>
                  <a:cubicBezTo>
                    <a:pt x="12711" y="7879"/>
                    <a:pt x="13261" y="8052"/>
                    <a:pt x="13740" y="8052"/>
                  </a:cubicBezTo>
                  <a:cubicBezTo>
                    <a:pt x="15585" y="8052"/>
                    <a:pt x="16372" y="5477"/>
                    <a:pt x="17306" y="4204"/>
                  </a:cubicBezTo>
                  <a:cubicBezTo>
                    <a:pt x="18499" y="2583"/>
                    <a:pt x="19942" y="2262"/>
                    <a:pt x="19942" y="2262"/>
                  </a:cubicBezTo>
                  <a:lnTo>
                    <a:pt x="19604" y="1817"/>
                  </a:lnTo>
                  <a:cubicBezTo>
                    <a:pt x="18873" y="2179"/>
                    <a:pt x="18155" y="2300"/>
                    <a:pt x="17521" y="2300"/>
                  </a:cubicBezTo>
                  <a:cubicBezTo>
                    <a:pt x="16255" y="2300"/>
                    <a:pt x="15328" y="1817"/>
                    <a:pt x="15328" y="1817"/>
                  </a:cubicBezTo>
                  <a:cubicBezTo>
                    <a:pt x="13163" y="404"/>
                    <a:pt x="11682" y="0"/>
                    <a:pt x="106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4" name="Google Shape;3954;p11"/>
            <p:cNvSpPr/>
            <p:nvPr/>
          </p:nvSpPr>
          <p:spPr>
            <a:xfrm>
              <a:off x="8841480" y="-684389"/>
              <a:ext cx="813280" cy="280979"/>
            </a:xfrm>
            <a:custGeom>
              <a:rect b="b" l="l" r="r" t="t"/>
              <a:pathLst>
                <a:path extrusionOk="0" h="5296" w="15329">
                  <a:moveTo>
                    <a:pt x="15190" y="0"/>
                  </a:moveTo>
                  <a:cubicBezTo>
                    <a:pt x="15181" y="0"/>
                    <a:pt x="15171" y="2"/>
                    <a:pt x="15160" y="5"/>
                  </a:cubicBezTo>
                  <a:cubicBezTo>
                    <a:pt x="15071" y="22"/>
                    <a:pt x="7251" y="2356"/>
                    <a:pt x="90" y="5082"/>
                  </a:cubicBezTo>
                  <a:cubicBezTo>
                    <a:pt x="36" y="5100"/>
                    <a:pt x="0" y="5171"/>
                    <a:pt x="18" y="5224"/>
                  </a:cubicBezTo>
                  <a:cubicBezTo>
                    <a:pt x="36" y="5260"/>
                    <a:pt x="72" y="5295"/>
                    <a:pt x="125" y="5295"/>
                  </a:cubicBezTo>
                  <a:cubicBezTo>
                    <a:pt x="143" y="5295"/>
                    <a:pt x="143" y="5278"/>
                    <a:pt x="161" y="5278"/>
                  </a:cubicBezTo>
                  <a:cubicBezTo>
                    <a:pt x="7322" y="2552"/>
                    <a:pt x="15143" y="236"/>
                    <a:pt x="15214" y="201"/>
                  </a:cubicBezTo>
                  <a:cubicBezTo>
                    <a:pt x="15328" y="168"/>
                    <a:pt x="15293" y="0"/>
                    <a:pt x="151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5" name="Google Shape;3955;p11"/>
            <p:cNvSpPr/>
            <p:nvPr/>
          </p:nvSpPr>
          <p:spPr>
            <a:xfrm>
              <a:off x="9299867" y="-633351"/>
              <a:ext cx="124785" cy="125051"/>
            </a:xfrm>
            <a:custGeom>
              <a:rect b="b" l="l" r="r" t="t"/>
              <a:pathLst>
                <a:path extrusionOk="0" h="2357" w="2352">
                  <a:moveTo>
                    <a:pt x="98" y="0"/>
                  </a:moveTo>
                  <a:cubicBezTo>
                    <a:pt x="54" y="0"/>
                    <a:pt x="15" y="35"/>
                    <a:pt x="0" y="94"/>
                  </a:cubicBezTo>
                  <a:cubicBezTo>
                    <a:pt x="0" y="147"/>
                    <a:pt x="36" y="201"/>
                    <a:pt x="89" y="218"/>
                  </a:cubicBezTo>
                  <a:lnTo>
                    <a:pt x="2085" y="610"/>
                  </a:lnTo>
                  <a:lnTo>
                    <a:pt x="1105" y="2196"/>
                  </a:lnTo>
                  <a:cubicBezTo>
                    <a:pt x="1069" y="2249"/>
                    <a:pt x="1087" y="2320"/>
                    <a:pt x="1141" y="2338"/>
                  </a:cubicBezTo>
                  <a:cubicBezTo>
                    <a:pt x="1158" y="2356"/>
                    <a:pt x="1176" y="2356"/>
                    <a:pt x="1194" y="2356"/>
                  </a:cubicBezTo>
                  <a:cubicBezTo>
                    <a:pt x="1230" y="2356"/>
                    <a:pt x="1265" y="2338"/>
                    <a:pt x="1301" y="2303"/>
                  </a:cubicBezTo>
                  <a:lnTo>
                    <a:pt x="2352" y="575"/>
                  </a:lnTo>
                  <a:cubicBezTo>
                    <a:pt x="2352" y="557"/>
                    <a:pt x="2352" y="521"/>
                    <a:pt x="2352" y="486"/>
                  </a:cubicBezTo>
                  <a:cubicBezTo>
                    <a:pt x="2334" y="450"/>
                    <a:pt x="2298" y="432"/>
                    <a:pt x="2263" y="432"/>
                  </a:cubicBezTo>
                  <a:lnTo>
                    <a:pt x="125" y="5"/>
                  </a:lnTo>
                  <a:cubicBezTo>
                    <a:pt x="116" y="2"/>
                    <a:pt x="107" y="0"/>
                    <a:pt x="9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6" name="Google Shape;3956;p11"/>
            <p:cNvSpPr/>
            <p:nvPr/>
          </p:nvSpPr>
          <p:spPr>
            <a:xfrm>
              <a:off x="9123727" y="-577591"/>
              <a:ext cx="124202" cy="115554"/>
            </a:xfrm>
            <a:custGeom>
              <a:rect b="b" l="l" r="r" t="t"/>
              <a:pathLst>
                <a:path extrusionOk="0" h="2178" w="2341">
                  <a:moveTo>
                    <a:pt x="154" y="1"/>
                  </a:moveTo>
                  <a:cubicBezTo>
                    <a:pt x="36" y="1"/>
                    <a:pt x="0" y="184"/>
                    <a:pt x="132" y="201"/>
                  </a:cubicBezTo>
                  <a:lnTo>
                    <a:pt x="2056" y="610"/>
                  </a:lnTo>
                  <a:lnTo>
                    <a:pt x="1147" y="2018"/>
                  </a:lnTo>
                  <a:cubicBezTo>
                    <a:pt x="1094" y="2089"/>
                    <a:pt x="1147" y="2178"/>
                    <a:pt x="1236" y="2178"/>
                  </a:cubicBezTo>
                  <a:cubicBezTo>
                    <a:pt x="1254" y="2178"/>
                    <a:pt x="1290" y="2160"/>
                    <a:pt x="1307" y="2142"/>
                  </a:cubicBezTo>
                  <a:lnTo>
                    <a:pt x="2323" y="610"/>
                  </a:lnTo>
                  <a:cubicBezTo>
                    <a:pt x="2341" y="575"/>
                    <a:pt x="2341" y="539"/>
                    <a:pt x="2341" y="503"/>
                  </a:cubicBezTo>
                  <a:cubicBezTo>
                    <a:pt x="2323" y="468"/>
                    <a:pt x="2287" y="450"/>
                    <a:pt x="2252" y="450"/>
                  </a:cubicBezTo>
                  <a:lnTo>
                    <a:pt x="185" y="5"/>
                  </a:lnTo>
                  <a:cubicBezTo>
                    <a:pt x="174" y="2"/>
                    <a:pt x="164" y="1"/>
                    <a:pt x="15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7" name="Google Shape;3957;p11"/>
            <p:cNvSpPr/>
            <p:nvPr/>
          </p:nvSpPr>
          <p:spPr>
            <a:xfrm>
              <a:off x="8962443" y="-513289"/>
              <a:ext cx="118207" cy="114599"/>
            </a:xfrm>
            <a:custGeom>
              <a:rect b="b" l="l" r="r" t="t"/>
              <a:pathLst>
                <a:path extrusionOk="0" h="2160" w="2228">
                  <a:moveTo>
                    <a:pt x="104" y="1"/>
                  </a:moveTo>
                  <a:cubicBezTo>
                    <a:pt x="59" y="1"/>
                    <a:pt x="19" y="47"/>
                    <a:pt x="19" y="93"/>
                  </a:cubicBezTo>
                  <a:cubicBezTo>
                    <a:pt x="1" y="147"/>
                    <a:pt x="36" y="200"/>
                    <a:pt x="108" y="218"/>
                  </a:cubicBezTo>
                  <a:lnTo>
                    <a:pt x="1942" y="467"/>
                  </a:lnTo>
                  <a:lnTo>
                    <a:pt x="1105" y="1999"/>
                  </a:lnTo>
                  <a:cubicBezTo>
                    <a:pt x="1070" y="2053"/>
                    <a:pt x="1087" y="2106"/>
                    <a:pt x="1141" y="2142"/>
                  </a:cubicBezTo>
                  <a:cubicBezTo>
                    <a:pt x="1159" y="2142"/>
                    <a:pt x="1176" y="2160"/>
                    <a:pt x="1194" y="2160"/>
                  </a:cubicBezTo>
                  <a:cubicBezTo>
                    <a:pt x="1230" y="2160"/>
                    <a:pt x="1283" y="2142"/>
                    <a:pt x="1301" y="2106"/>
                  </a:cubicBezTo>
                  <a:lnTo>
                    <a:pt x="2228" y="432"/>
                  </a:lnTo>
                  <a:cubicBezTo>
                    <a:pt x="2228" y="396"/>
                    <a:pt x="2228" y="360"/>
                    <a:pt x="2228" y="325"/>
                  </a:cubicBezTo>
                  <a:cubicBezTo>
                    <a:pt x="2210" y="307"/>
                    <a:pt x="2174" y="271"/>
                    <a:pt x="2138" y="271"/>
                  </a:cubicBezTo>
                  <a:lnTo>
                    <a:pt x="125" y="4"/>
                  </a:lnTo>
                  <a:cubicBezTo>
                    <a:pt x="118" y="2"/>
                    <a:pt x="111" y="1"/>
                    <a:pt x="1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8" name="Google Shape;3958;p11"/>
            <p:cNvSpPr/>
            <p:nvPr/>
          </p:nvSpPr>
          <p:spPr>
            <a:xfrm>
              <a:off x="9116512" y="-417633"/>
              <a:ext cx="32204" cy="23663"/>
            </a:xfrm>
            <a:custGeom>
              <a:rect b="b" l="l" r="r" t="t"/>
              <a:pathLst>
                <a:path extrusionOk="0" h="446" w="607">
                  <a:moveTo>
                    <a:pt x="321" y="0"/>
                  </a:moveTo>
                  <a:cubicBezTo>
                    <a:pt x="36" y="0"/>
                    <a:pt x="0" y="446"/>
                    <a:pt x="285"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59" name="Google Shape;3959;p11"/>
            <p:cNvSpPr/>
            <p:nvPr/>
          </p:nvSpPr>
          <p:spPr>
            <a:xfrm>
              <a:off x="9040910" y="-328820"/>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0" name="Google Shape;3960;p11"/>
            <p:cNvSpPr/>
            <p:nvPr/>
          </p:nvSpPr>
          <p:spPr>
            <a:xfrm>
              <a:off x="8955864" y="-387392"/>
              <a:ext cx="33106" cy="23663"/>
            </a:xfrm>
            <a:custGeom>
              <a:rect b="b" l="l" r="r" t="t"/>
              <a:pathLst>
                <a:path extrusionOk="0" h="446" w="624">
                  <a:moveTo>
                    <a:pt x="338" y="0"/>
                  </a:moveTo>
                  <a:cubicBezTo>
                    <a:pt x="53" y="0"/>
                    <a:pt x="0" y="446"/>
                    <a:pt x="285" y="446"/>
                  </a:cubicBezTo>
                  <a:cubicBezTo>
                    <a:pt x="570" y="446"/>
                    <a:pt x="624" y="0"/>
                    <a:pt x="33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1" name="Google Shape;3961;p11"/>
            <p:cNvSpPr/>
            <p:nvPr/>
          </p:nvSpPr>
          <p:spPr>
            <a:xfrm>
              <a:off x="8809329" y="-35338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2" name="Google Shape;3962;p11"/>
            <p:cNvSpPr/>
            <p:nvPr/>
          </p:nvSpPr>
          <p:spPr>
            <a:xfrm>
              <a:off x="8710118" y="-366595"/>
              <a:ext cx="32151" cy="23663"/>
            </a:xfrm>
            <a:custGeom>
              <a:rect b="b" l="l" r="r" t="t"/>
              <a:pathLst>
                <a:path extrusionOk="0" h="446" w="606">
                  <a:moveTo>
                    <a:pt x="339" y="0"/>
                  </a:moveTo>
                  <a:cubicBezTo>
                    <a:pt x="54" y="0"/>
                    <a:pt x="0" y="446"/>
                    <a:pt x="285" y="446"/>
                  </a:cubicBezTo>
                  <a:cubicBezTo>
                    <a:pt x="570" y="446"/>
                    <a:pt x="606"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3" name="Google Shape;3963;p11"/>
            <p:cNvSpPr/>
            <p:nvPr/>
          </p:nvSpPr>
          <p:spPr>
            <a:xfrm>
              <a:off x="8802750" y="-472438"/>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4" name="Google Shape;3964;p11"/>
            <p:cNvSpPr/>
            <p:nvPr/>
          </p:nvSpPr>
          <p:spPr>
            <a:xfrm>
              <a:off x="8935067" y="-626507"/>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5" name="Google Shape;3965;p11"/>
            <p:cNvSpPr/>
            <p:nvPr/>
          </p:nvSpPr>
          <p:spPr>
            <a:xfrm>
              <a:off x="8870765" y="-547138"/>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6" name="Google Shape;3966;p11"/>
            <p:cNvSpPr/>
            <p:nvPr/>
          </p:nvSpPr>
          <p:spPr>
            <a:xfrm>
              <a:off x="9048443" y="-601943"/>
              <a:ext cx="32204" cy="23663"/>
            </a:xfrm>
            <a:custGeom>
              <a:rect b="b" l="l" r="r" t="t"/>
              <a:pathLst>
                <a:path extrusionOk="0" h="446" w="607">
                  <a:moveTo>
                    <a:pt x="321" y="0"/>
                  </a:moveTo>
                  <a:cubicBezTo>
                    <a:pt x="36" y="0"/>
                    <a:pt x="1" y="446"/>
                    <a:pt x="286" y="446"/>
                  </a:cubicBezTo>
                  <a:cubicBezTo>
                    <a:pt x="553" y="446"/>
                    <a:pt x="607"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7" name="Google Shape;3967;p11"/>
            <p:cNvSpPr/>
            <p:nvPr/>
          </p:nvSpPr>
          <p:spPr>
            <a:xfrm>
              <a:off x="9109880" y="-721951"/>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8" name="Google Shape;3968;p11"/>
            <p:cNvSpPr/>
            <p:nvPr/>
          </p:nvSpPr>
          <p:spPr>
            <a:xfrm>
              <a:off x="9235618" y="-721951"/>
              <a:ext cx="33106" cy="23663"/>
            </a:xfrm>
            <a:custGeom>
              <a:rect b="b" l="l" r="r" t="t"/>
              <a:pathLst>
                <a:path extrusionOk="0" h="446" w="624">
                  <a:moveTo>
                    <a:pt x="339" y="0"/>
                  </a:moveTo>
                  <a:cubicBezTo>
                    <a:pt x="53" y="0"/>
                    <a:pt x="0" y="445"/>
                    <a:pt x="285" y="445"/>
                  </a:cubicBezTo>
                  <a:cubicBezTo>
                    <a:pt x="570" y="445"/>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69" name="Google Shape;3969;p11"/>
            <p:cNvSpPr/>
            <p:nvPr/>
          </p:nvSpPr>
          <p:spPr>
            <a:xfrm>
              <a:off x="9208189" y="-635950"/>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0" name="Google Shape;3970;p11"/>
            <p:cNvSpPr/>
            <p:nvPr/>
          </p:nvSpPr>
          <p:spPr>
            <a:xfrm>
              <a:off x="9280024" y="-47906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1" name="Google Shape;3971;p11"/>
            <p:cNvSpPr/>
            <p:nvPr/>
          </p:nvSpPr>
          <p:spPr>
            <a:xfrm>
              <a:off x="9368837" y="-411054"/>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2" name="Google Shape;3972;p11"/>
            <p:cNvSpPr/>
            <p:nvPr/>
          </p:nvSpPr>
          <p:spPr>
            <a:xfrm>
              <a:off x="9423695" y="-527296"/>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3" name="Google Shape;3973;p11"/>
            <p:cNvSpPr/>
            <p:nvPr/>
          </p:nvSpPr>
          <p:spPr>
            <a:xfrm>
              <a:off x="6529702" y="-760362"/>
              <a:ext cx="1282605" cy="881509"/>
            </a:xfrm>
            <a:custGeom>
              <a:rect b="b" l="l" r="r" t="t"/>
              <a:pathLst>
                <a:path extrusionOk="0" h="16615" w="24175">
                  <a:moveTo>
                    <a:pt x="24000" y="0"/>
                  </a:moveTo>
                  <a:cubicBezTo>
                    <a:pt x="23981" y="0"/>
                    <a:pt x="23962" y="4"/>
                    <a:pt x="23943" y="11"/>
                  </a:cubicBezTo>
                  <a:cubicBezTo>
                    <a:pt x="23480" y="136"/>
                    <a:pt x="22999" y="207"/>
                    <a:pt x="22518" y="243"/>
                  </a:cubicBezTo>
                  <a:cubicBezTo>
                    <a:pt x="18813" y="653"/>
                    <a:pt x="10119" y="1650"/>
                    <a:pt x="54" y="16365"/>
                  </a:cubicBezTo>
                  <a:cubicBezTo>
                    <a:pt x="1" y="16436"/>
                    <a:pt x="19" y="16543"/>
                    <a:pt x="90" y="16597"/>
                  </a:cubicBezTo>
                  <a:cubicBezTo>
                    <a:pt x="125" y="16597"/>
                    <a:pt x="143" y="16614"/>
                    <a:pt x="179" y="16614"/>
                  </a:cubicBezTo>
                  <a:cubicBezTo>
                    <a:pt x="232" y="16614"/>
                    <a:pt x="286" y="16597"/>
                    <a:pt x="321" y="16561"/>
                  </a:cubicBezTo>
                  <a:cubicBezTo>
                    <a:pt x="10315" y="1971"/>
                    <a:pt x="18902" y="991"/>
                    <a:pt x="22554" y="564"/>
                  </a:cubicBezTo>
                  <a:cubicBezTo>
                    <a:pt x="23070" y="528"/>
                    <a:pt x="23569" y="439"/>
                    <a:pt x="24050" y="314"/>
                  </a:cubicBezTo>
                  <a:cubicBezTo>
                    <a:pt x="24139" y="279"/>
                    <a:pt x="24175" y="190"/>
                    <a:pt x="24157" y="118"/>
                  </a:cubicBezTo>
                  <a:cubicBezTo>
                    <a:pt x="24129" y="48"/>
                    <a:pt x="24068" y="0"/>
                    <a:pt x="2400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4" name="Google Shape;3974;p11"/>
            <p:cNvSpPr/>
            <p:nvPr/>
          </p:nvSpPr>
          <p:spPr>
            <a:xfrm>
              <a:off x="6987134" y="-602102"/>
              <a:ext cx="278910" cy="643875"/>
            </a:xfrm>
            <a:custGeom>
              <a:rect b="b" l="l" r="r" t="t"/>
              <a:pathLst>
                <a:path extrusionOk="0" h="12136" w="5257">
                  <a:moveTo>
                    <a:pt x="5079" y="0"/>
                  </a:moveTo>
                  <a:cubicBezTo>
                    <a:pt x="5003" y="0"/>
                    <a:pt x="4933" y="51"/>
                    <a:pt x="4918" y="128"/>
                  </a:cubicBezTo>
                  <a:cubicBezTo>
                    <a:pt x="4169" y="5134"/>
                    <a:pt x="90" y="11814"/>
                    <a:pt x="36" y="11886"/>
                  </a:cubicBezTo>
                  <a:cubicBezTo>
                    <a:pt x="1" y="11957"/>
                    <a:pt x="19" y="12046"/>
                    <a:pt x="90" y="12099"/>
                  </a:cubicBezTo>
                  <a:cubicBezTo>
                    <a:pt x="126" y="12117"/>
                    <a:pt x="143" y="12117"/>
                    <a:pt x="179" y="12135"/>
                  </a:cubicBezTo>
                  <a:cubicBezTo>
                    <a:pt x="232" y="12135"/>
                    <a:pt x="286" y="12099"/>
                    <a:pt x="321" y="12046"/>
                  </a:cubicBezTo>
                  <a:cubicBezTo>
                    <a:pt x="357" y="11993"/>
                    <a:pt x="4472" y="5241"/>
                    <a:pt x="5238" y="182"/>
                  </a:cubicBezTo>
                  <a:cubicBezTo>
                    <a:pt x="5256" y="93"/>
                    <a:pt x="5203" y="21"/>
                    <a:pt x="5114" y="3"/>
                  </a:cubicBezTo>
                  <a:cubicBezTo>
                    <a:pt x="5102" y="1"/>
                    <a:pt x="5091" y="0"/>
                    <a:pt x="507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5" name="Google Shape;3975;p11"/>
            <p:cNvSpPr/>
            <p:nvPr/>
          </p:nvSpPr>
          <p:spPr>
            <a:xfrm>
              <a:off x="6790038" y="-224410"/>
              <a:ext cx="82819" cy="290741"/>
            </a:xfrm>
            <a:custGeom>
              <a:rect b="b" l="l" r="r" t="t"/>
              <a:pathLst>
                <a:path extrusionOk="0" h="5480" w="1561">
                  <a:moveTo>
                    <a:pt x="213" y="1"/>
                  </a:moveTo>
                  <a:cubicBezTo>
                    <a:pt x="110" y="1"/>
                    <a:pt x="0" y="97"/>
                    <a:pt x="46" y="224"/>
                  </a:cubicBezTo>
                  <a:cubicBezTo>
                    <a:pt x="64" y="260"/>
                    <a:pt x="1222" y="3110"/>
                    <a:pt x="349" y="5265"/>
                  </a:cubicBezTo>
                  <a:cubicBezTo>
                    <a:pt x="331" y="5337"/>
                    <a:pt x="367" y="5444"/>
                    <a:pt x="456" y="5461"/>
                  </a:cubicBezTo>
                  <a:cubicBezTo>
                    <a:pt x="474" y="5479"/>
                    <a:pt x="491" y="5479"/>
                    <a:pt x="509" y="5479"/>
                  </a:cubicBezTo>
                  <a:cubicBezTo>
                    <a:pt x="563" y="5479"/>
                    <a:pt x="634" y="5444"/>
                    <a:pt x="652" y="5372"/>
                  </a:cubicBezTo>
                  <a:cubicBezTo>
                    <a:pt x="1560" y="3110"/>
                    <a:pt x="402" y="224"/>
                    <a:pt x="349" y="99"/>
                  </a:cubicBezTo>
                  <a:cubicBezTo>
                    <a:pt x="324" y="30"/>
                    <a:pt x="269" y="1"/>
                    <a:pt x="21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6" name="Google Shape;3976;p11"/>
            <p:cNvSpPr/>
            <p:nvPr/>
          </p:nvSpPr>
          <p:spPr>
            <a:xfrm>
              <a:off x="6931746" y="16615"/>
              <a:ext cx="101759" cy="84198"/>
            </a:xfrm>
            <a:custGeom>
              <a:rect b="b" l="l" r="r" t="t"/>
              <a:pathLst>
                <a:path extrusionOk="0" h="1587" w="1918">
                  <a:moveTo>
                    <a:pt x="935" y="1"/>
                  </a:moveTo>
                  <a:cubicBezTo>
                    <a:pt x="431" y="1"/>
                    <a:pt x="0" y="507"/>
                    <a:pt x="190" y="1061"/>
                  </a:cubicBezTo>
                  <a:cubicBezTo>
                    <a:pt x="302" y="1385"/>
                    <a:pt x="615" y="1586"/>
                    <a:pt x="944" y="1586"/>
                  </a:cubicBezTo>
                  <a:cubicBezTo>
                    <a:pt x="1031" y="1586"/>
                    <a:pt x="1119" y="1572"/>
                    <a:pt x="1205" y="1542"/>
                  </a:cubicBezTo>
                  <a:cubicBezTo>
                    <a:pt x="1882" y="1310"/>
                    <a:pt x="1918" y="384"/>
                    <a:pt x="1276" y="81"/>
                  </a:cubicBezTo>
                  <a:cubicBezTo>
                    <a:pt x="1163" y="26"/>
                    <a:pt x="1047" y="1"/>
                    <a:pt x="9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7" name="Google Shape;3977;p11"/>
            <p:cNvSpPr/>
            <p:nvPr/>
          </p:nvSpPr>
          <p:spPr>
            <a:xfrm>
              <a:off x="6755977" y="31417"/>
              <a:ext cx="101759" cy="84517"/>
            </a:xfrm>
            <a:custGeom>
              <a:rect b="b" l="l" r="r" t="t"/>
              <a:pathLst>
                <a:path extrusionOk="0" h="1593" w="1918">
                  <a:moveTo>
                    <a:pt x="920" y="0"/>
                  </a:moveTo>
                  <a:cubicBezTo>
                    <a:pt x="414" y="0"/>
                    <a:pt x="1" y="516"/>
                    <a:pt x="189" y="1067"/>
                  </a:cubicBezTo>
                  <a:cubicBezTo>
                    <a:pt x="302" y="1391"/>
                    <a:pt x="615" y="1592"/>
                    <a:pt x="943" y="1592"/>
                  </a:cubicBezTo>
                  <a:cubicBezTo>
                    <a:pt x="1030" y="1592"/>
                    <a:pt x="1119" y="1578"/>
                    <a:pt x="1205" y="1548"/>
                  </a:cubicBezTo>
                  <a:cubicBezTo>
                    <a:pt x="1864" y="1316"/>
                    <a:pt x="1917" y="390"/>
                    <a:pt x="1276" y="87"/>
                  </a:cubicBezTo>
                  <a:cubicBezTo>
                    <a:pt x="1157" y="27"/>
                    <a:pt x="1036" y="0"/>
                    <a:pt x="9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8" name="Google Shape;3978;p11"/>
            <p:cNvSpPr/>
            <p:nvPr/>
          </p:nvSpPr>
          <p:spPr>
            <a:xfrm>
              <a:off x="6810411" y="-477796"/>
              <a:ext cx="258855" cy="55496"/>
            </a:xfrm>
            <a:custGeom>
              <a:rect b="b" l="l" r="r" t="t"/>
              <a:pathLst>
                <a:path extrusionOk="0" h="1046" w="4879">
                  <a:moveTo>
                    <a:pt x="3582" y="1"/>
                  </a:moveTo>
                  <a:cubicBezTo>
                    <a:pt x="2832" y="1"/>
                    <a:pt x="1696" y="150"/>
                    <a:pt x="125" y="742"/>
                  </a:cubicBezTo>
                  <a:cubicBezTo>
                    <a:pt x="54" y="760"/>
                    <a:pt x="1" y="867"/>
                    <a:pt x="36" y="938"/>
                  </a:cubicBezTo>
                  <a:cubicBezTo>
                    <a:pt x="54" y="1010"/>
                    <a:pt x="125" y="1045"/>
                    <a:pt x="179" y="1045"/>
                  </a:cubicBezTo>
                  <a:lnTo>
                    <a:pt x="250" y="1045"/>
                  </a:lnTo>
                  <a:cubicBezTo>
                    <a:pt x="1765" y="470"/>
                    <a:pt x="2859" y="330"/>
                    <a:pt x="3570" y="330"/>
                  </a:cubicBezTo>
                  <a:cubicBezTo>
                    <a:pt x="4248" y="330"/>
                    <a:pt x="4579" y="457"/>
                    <a:pt x="4597" y="457"/>
                  </a:cubicBezTo>
                  <a:cubicBezTo>
                    <a:pt x="4617" y="466"/>
                    <a:pt x="4637" y="469"/>
                    <a:pt x="4656" y="469"/>
                  </a:cubicBezTo>
                  <a:cubicBezTo>
                    <a:pt x="4799" y="469"/>
                    <a:pt x="4879" y="249"/>
                    <a:pt x="4721" y="154"/>
                  </a:cubicBezTo>
                  <a:cubicBezTo>
                    <a:pt x="4686" y="146"/>
                    <a:pt x="4322" y="1"/>
                    <a:pt x="35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9" name="Google Shape;3979;p11"/>
            <p:cNvSpPr/>
            <p:nvPr/>
          </p:nvSpPr>
          <p:spPr>
            <a:xfrm>
              <a:off x="6776881" y="-477584"/>
              <a:ext cx="102555" cy="84464"/>
            </a:xfrm>
            <a:custGeom>
              <a:rect b="b" l="l" r="r" t="t"/>
              <a:pathLst>
                <a:path extrusionOk="0" h="1592" w="1933">
                  <a:moveTo>
                    <a:pt x="948" y="1"/>
                  </a:moveTo>
                  <a:cubicBezTo>
                    <a:pt x="432" y="1"/>
                    <a:pt x="0" y="518"/>
                    <a:pt x="205" y="1059"/>
                  </a:cubicBezTo>
                  <a:cubicBezTo>
                    <a:pt x="317" y="1380"/>
                    <a:pt x="614" y="1591"/>
                    <a:pt x="942" y="1591"/>
                  </a:cubicBezTo>
                  <a:cubicBezTo>
                    <a:pt x="1034" y="1591"/>
                    <a:pt x="1127" y="1575"/>
                    <a:pt x="1220" y="1540"/>
                  </a:cubicBezTo>
                  <a:cubicBezTo>
                    <a:pt x="1880" y="1308"/>
                    <a:pt x="1933" y="382"/>
                    <a:pt x="1292" y="79"/>
                  </a:cubicBezTo>
                  <a:cubicBezTo>
                    <a:pt x="1177" y="25"/>
                    <a:pt x="1061" y="1"/>
                    <a:pt x="9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0" name="Google Shape;3980;p11"/>
            <p:cNvSpPr/>
            <p:nvPr/>
          </p:nvSpPr>
          <p:spPr>
            <a:xfrm>
              <a:off x="6465453" y="-171993"/>
              <a:ext cx="277265" cy="57777"/>
            </a:xfrm>
            <a:custGeom>
              <a:rect b="b" l="l" r="r" t="t"/>
              <a:pathLst>
                <a:path extrusionOk="0" h="1089" w="5226">
                  <a:moveTo>
                    <a:pt x="2820" y="1"/>
                  </a:moveTo>
                  <a:cubicBezTo>
                    <a:pt x="1971" y="1"/>
                    <a:pt x="989" y="181"/>
                    <a:pt x="89" y="786"/>
                  </a:cubicBezTo>
                  <a:cubicBezTo>
                    <a:pt x="18" y="839"/>
                    <a:pt x="0" y="928"/>
                    <a:pt x="36" y="1017"/>
                  </a:cubicBezTo>
                  <a:cubicBezTo>
                    <a:pt x="72" y="1053"/>
                    <a:pt x="125" y="1089"/>
                    <a:pt x="178" y="1089"/>
                  </a:cubicBezTo>
                  <a:cubicBezTo>
                    <a:pt x="214" y="1089"/>
                    <a:pt x="232" y="1071"/>
                    <a:pt x="268" y="1053"/>
                  </a:cubicBezTo>
                  <a:cubicBezTo>
                    <a:pt x="1089" y="506"/>
                    <a:pt x="2000" y="343"/>
                    <a:pt x="2795" y="343"/>
                  </a:cubicBezTo>
                  <a:cubicBezTo>
                    <a:pt x="3968" y="343"/>
                    <a:pt x="4889" y="697"/>
                    <a:pt x="4899" y="697"/>
                  </a:cubicBezTo>
                  <a:cubicBezTo>
                    <a:pt x="4927" y="711"/>
                    <a:pt x="4953" y="717"/>
                    <a:pt x="4978" y="717"/>
                  </a:cubicBezTo>
                  <a:cubicBezTo>
                    <a:pt x="5144" y="717"/>
                    <a:pt x="5226" y="440"/>
                    <a:pt x="5024" y="394"/>
                  </a:cubicBezTo>
                  <a:cubicBezTo>
                    <a:pt x="4961" y="363"/>
                    <a:pt x="4024" y="1"/>
                    <a:pt x="282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1" name="Google Shape;3981;p11"/>
            <p:cNvSpPr/>
            <p:nvPr/>
          </p:nvSpPr>
          <p:spPr>
            <a:xfrm>
              <a:off x="6955036" y="-334285"/>
              <a:ext cx="228614" cy="99107"/>
            </a:xfrm>
            <a:custGeom>
              <a:rect b="b" l="l" r="r" t="t"/>
              <a:pathLst>
                <a:path extrusionOk="0" h="1868" w="4309">
                  <a:moveTo>
                    <a:pt x="3077" y="1"/>
                  </a:moveTo>
                  <a:cubicBezTo>
                    <a:pt x="1886" y="1"/>
                    <a:pt x="741" y="586"/>
                    <a:pt x="54" y="1618"/>
                  </a:cubicBezTo>
                  <a:cubicBezTo>
                    <a:pt x="0" y="1689"/>
                    <a:pt x="18" y="1778"/>
                    <a:pt x="89" y="1832"/>
                  </a:cubicBezTo>
                  <a:cubicBezTo>
                    <a:pt x="107" y="1850"/>
                    <a:pt x="143" y="1867"/>
                    <a:pt x="178" y="1867"/>
                  </a:cubicBezTo>
                  <a:cubicBezTo>
                    <a:pt x="232" y="1867"/>
                    <a:pt x="285" y="1850"/>
                    <a:pt x="321" y="1796"/>
                  </a:cubicBezTo>
                  <a:cubicBezTo>
                    <a:pt x="1207" y="576"/>
                    <a:pt x="2296" y="314"/>
                    <a:pt x="3060" y="314"/>
                  </a:cubicBezTo>
                  <a:cubicBezTo>
                    <a:pt x="3600" y="314"/>
                    <a:pt x="3979" y="445"/>
                    <a:pt x="4008" y="460"/>
                  </a:cubicBezTo>
                  <a:cubicBezTo>
                    <a:pt x="4031" y="468"/>
                    <a:pt x="4052" y="471"/>
                    <a:pt x="4071" y="471"/>
                  </a:cubicBezTo>
                  <a:cubicBezTo>
                    <a:pt x="4241" y="471"/>
                    <a:pt x="4309" y="221"/>
                    <a:pt x="4133" y="157"/>
                  </a:cubicBezTo>
                  <a:cubicBezTo>
                    <a:pt x="3784" y="52"/>
                    <a:pt x="3429" y="1"/>
                    <a:pt x="307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2" name="Google Shape;3982;p11"/>
            <p:cNvSpPr/>
            <p:nvPr/>
          </p:nvSpPr>
          <p:spPr>
            <a:xfrm>
              <a:off x="6919437" y="-287704"/>
              <a:ext cx="101813" cy="84145"/>
            </a:xfrm>
            <a:custGeom>
              <a:rect b="b" l="l" r="r" t="t"/>
              <a:pathLst>
                <a:path extrusionOk="0" h="1586" w="1919">
                  <a:moveTo>
                    <a:pt x="929" y="1"/>
                  </a:moveTo>
                  <a:cubicBezTo>
                    <a:pt x="419" y="1"/>
                    <a:pt x="1" y="507"/>
                    <a:pt x="190" y="1061"/>
                  </a:cubicBezTo>
                  <a:cubicBezTo>
                    <a:pt x="303" y="1384"/>
                    <a:pt x="604" y="1586"/>
                    <a:pt x="937" y="1586"/>
                  </a:cubicBezTo>
                  <a:cubicBezTo>
                    <a:pt x="1025" y="1586"/>
                    <a:pt x="1116" y="1572"/>
                    <a:pt x="1206" y="1542"/>
                  </a:cubicBezTo>
                  <a:cubicBezTo>
                    <a:pt x="1865" y="1310"/>
                    <a:pt x="1918" y="384"/>
                    <a:pt x="1277" y="81"/>
                  </a:cubicBezTo>
                  <a:cubicBezTo>
                    <a:pt x="1160" y="26"/>
                    <a:pt x="1042" y="1"/>
                    <a:pt x="9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3" name="Google Shape;3983;p11"/>
            <p:cNvSpPr/>
            <p:nvPr/>
          </p:nvSpPr>
          <p:spPr>
            <a:xfrm>
              <a:off x="7136481" y="-252900"/>
              <a:ext cx="78521" cy="241719"/>
            </a:xfrm>
            <a:custGeom>
              <a:rect b="b" l="l" r="r" t="t"/>
              <a:pathLst>
                <a:path extrusionOk="0" h="4556" w="1480">
                  <a:moveTo>
                    <a:pt x="180" y="1"/>
                  </a:moveTo>
                  <a:cubicBezTo>
                    <a:pt x="148" y="1"/>
                    <a:pt x="116" y="11"/>
                    <a:pt x="90" y="31"/>
                  </a:cubicBezTo>
                  <a:cubicBezTo>
                    <a:pt x="18" y="84"/>
                    <a:pt x="0" y="173"/>
                    <a:pt x="54" y="262"/>
                  </a:cubicBezTo>
                  <a:cubicBezTo>
                    <a:pt x="1123" y="1865"/>
                    <a:pt x="339" y="4324"/>
                    <a:pt x="339" y="4359"/>
                  </a:cubicBezTo>
                  <a:cubicBezTo>
                    <a:pt x="303" y="4431"/>
                    <a:pt x="357" y="4520"/>
                    <a:pt x="446" y="4555"/>
                  </a:cubicBezTo>
                  <a:lnTo>
                    <a:pt x="481" y="4555"/>
                  </a:lnTo>
                  <a:cubicBezTo>
                    <a:pt x="553" y="4555"/>
                    <a:pt x="606" y="4520"/>
                    <a:pt x="642" y="4449"/>
                  </a:cubicBezTo>
                  <a:cubicBezTo>
                    <a:pt x="677" y="4342"/>
                    <a:pt x="1479" y="1812"/>
                    <a:pt x="321" y="84"/>
                  </a:cubicBezTo>
                  <a:cubicBezTo>
                    <a:pt x="288" y="28"/>
                    <a:pt x="233"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4" name="Google Shape;3984;p11"/>
            <p:cNvSpPr/>
            <p:nvPr/>
          </p:nvSpPr>
          <p:spPr>
            <a:xfrm>
              <a:off x="7108628" y="-58881"/>
              <a:ext cx="102555" cy="84994"/>
            </a:xfrm>
            <a:custGeom>
              <a:rect b="b" l="l" r="r" t="t"/>
              <a:pathLst>
                <a:path extrusionOk="0" h="1602" w="1933">
                  <a:moveTo>
                    <a:pt x="948" y="0"/>
                  </a:moveTo>
                  <a:cubicBezTo>
                    <a:pt x="432" y="0"/>
                    <a:pt x="0" y="517"/>
                    <a:pt x="205" y="1059"/>
                  </a:cubicBezTo>
                  <a:cubicBezTo>
                    <a:pt x="318" y="1397"/>
                    <a:pt x="620" y="1602"/>
                    <a:pt x="953" y="1602"/>
                  </a:cubicBezTo>
                  <a:cubicBezTo>
                    <a:pt x="1041" y="1602"/>
                    <a:pt x="1131" y="1587"/>
                    <a:pt x="1220" y="1558"/>
                  </a:cubicBezTo>
                  <a:cubicBezTo>
                    <a:pt x="1879" y="1308"/>
                    <a:pt x="1933" y="382"/>
                    <a:pt x="1292" y="79"/>
                  </a:cubicBezTo>
                  <a:cubicBezTo>
                    <a:pt x="1177" y="25"/>
                    <a:pt x="1060" y="0"/>
                    <a:pt x="9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5" name="Google Shape;3985;p11"/>
            <p:cNvSpPr/>
            <p:nvPr/>
          </p:nvSpPr>
          <p:spPr>
            <a:xfrm>
              <a:off x="8988917" y="880865"/>
              <a:ext cx="723087" cy="1378157"/>
            </a:xfrm>
            <a:custGeom>
              <a:rect b="b" l="l" r="r" t="t"/>
              <a:pathLst>
                <a:path extrusionOk="0" h="25976" w="13629">
                  <a:moveTo>
                    <a:pt x="13367" y="1"/>
                  </a:moveTo>
                  <a:cubicBezTo>
                    <a:pt x="13304" y="1"/>
                    <a:pt x="13241" y="35"/>
                    <a:pt x="13219" y="109"/>
                  </a:cubicBezTo>
                  <a:cubicBezTo>
                    <a:pt x="13147" y="608"/>
                    <a:pt x="13130" y="1107"/>
                    <a:pt x="13147" y="1623"/>
                  </a:cubicBezTo>
                  <a:cubicBezTo>
                    <a:pt x="13201" y="5311"/>
                    <a:pt x="13308" y="13951"/>
                    <a:pt x="72" y="25690"/>
                  </a:cubicBezTo>
                  <a:cubicBezTo>
                    <a:pt x="18" y="25744"/>
                    <a:pt x="1" y="25851"/>
                    <a:pt x="54" y="25922"/>
                  </a:cubicBezTo>
                  <a:cubicBezTo>
                    <a:pt x="90" y="25958"/>
                    <a:pt x="143" y="25975"/>
                    <a:pt x="179" y="25975"/>
                  </a:cubicBezTo>
                  <a:cubicBezTo>
                    <a:pt x="214" y="25975"/>
                    <a:pt x="250" y="25958"/>
                    <a:pt x="286" y="25940"/>
                  </a:cubicBezTo>
                  <a:cubicBezTo>
                    <a:pt x="13628" y="14093"/>
                    <a:pt x="13522" y="5346"/>
                    <a:pt x="13468" y="1623"/>
                  </a:cubicBezTo>
                  <a:cubicBezTo>
                    <a:pt x="13450" y="1142"/>
                    <a:pt x="13468" y="661"/>
                    <a:pt x="13522" y="180"/>
                  </a:cubicBezTo>
                  <a:cubicBezTo>
                    <a:pt x="13542" y="66"/>
                    <a:pt x="13455" y="1"/>
                    <a:pt x="133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6" name="Google Shape;3986;p11"/>
            <p:cNvSpPr/>
            <p:nvPr/>
          </p:nvSpPr>
          <p:spPr>
            <a:xfrm>
              <a:off x="9010669" y="1441169"/>
              <a:ext cx="608700" cy="353771"/>
            </a:xfrm>
            <a:custGeom>
              <a:rect b="b" l="l" r="r" t="t"/>
              <a:pathLst>
                <a:path extrusionOk="0" h="6668" w="11473">
                  <a:moveTo>
                    <a:pt x="11285" y="1"/>
                  </a:moveTo>
                  <a:cubicBezTo>
                    <a:pt x="11271" y="1"/>
                    <a:pt x="11256" y="2"/>
                    <a:pt x="11241" y="5"/>
                  </a:cubicBezTo>
                  <a:cubicBezTo>
                    <a:pt x="6324" y="1395"/>
                    <a:pt x="143" y="6329"/>
                    <a:pt x="89" y="6383"/>
                  </a:cubicBezTo>
                  <a:cubicBezTo>
                    <a:pt x="18" y="6436"/>
                    <a:pt x="0" y="6525"/>
                    <a:pt x="54" y="6596"/>
                  </a:cubicBezTo>
                  <a:cubicBezTo>
                    <a:pt x="89" y="6632"/>
                    <a:pt x="143" y="6650"/>
                    <a:pt x="196" y="6668"/>
                  </a:cubicBezTo>
                  <a:cubicBezTo>
                    <a:pt x="232" y="6668"/>
                    <a:pt x="267" y="6650"/>
                    <a:pt x="285" y="6632"/>
                  </a:cubicBezTo>
                  <a:cubicBezTo>
                    <a:pt x="357" y="6579"/>
                    <a:pt x="6467" y="1697"/>
                    <a:pt x="11330" y="308"/>
                  </a:cubicBezTo>
                  <a:cubicBezTo>
                    <a:pt x="11419" y="290"/>
                    <a:pt x="11473" y="201"/>
                    <a:pt x="11437" y="112"/>
                  </a:cubicBezTo>
                  <a:cubicBezTo>
                    <a:pt x="11422" y="38"/>
                    <a:pt x="11358" y="1"/>
                    <a:pt x="1128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7" name="Google Shape;3987;p11"/>
            <p:cNvSpPr/>
            <p:nvPr/>
          </p:nvSpPr>
          <p:spPr>
            <a:xfrm>
              <a:off x="9005947" y="1926083"/>
              <a:ext cx="294933" cy="50296"/>
            </a:xfrm>
            <a:custGeom>
              <a:rect b="b" l="l" r="r" t="t"/>
              <a:pathLst>
                <a:path extrusionOk="0" h="948" w="5559">
                  <a:moveTo>
                    <a:pt x="3060" y="0"/>
                  </a:moveTo>
                  <a:cubicBezTo>
                    <a:pt x="2130" y="0"/>
                    <a:pt x="1068" y="146"/>
                    <a:pt x="161" y="645"/>
                  </a:cubicBezTo>
                  <a:cubicBezTo>
                    <a:pt x="0" y="734"/>
                    <a:pt x="54" y="948"/>
                    <a:pt x="232" y="948"/>
                  </a:cubicBezTo>
                  <a:cubicBezTo>
                    <a:pt x="267" y="948"/>
                    <a:pt x="285" y="948"/>
                    <a:pt x="303" y="930"/>
                  </a:cubicBezTo>
                  <a:cubicBezTo>
                    <a:pt x="1139" y="468"/>
                    <a:pt x="2136" y="332"/>
                    <a:pt x="3021" y="332"/>
                  </a:cubicBezTo>
                  <a:cubicBezTo>
                    <a:pt x="4285" y="332"/>
                    <a:pt x="5324" y="609"/>
                    <a:pt x="5344" y="609"/>
                  </a:cubicBezTo>
                  <a:cubicBezTo>
                    <a:pt x="5354" y="612"/>
                    <a:pt x="5363" y="613"/>
                    <a:pt x="5373" y="613"/>
                  </a:cubicBezTo>
                  <a:cubicBezTo>
                    <a:pt x="5438" y="613"/>
                    <a:pt x="5509" y="562"/>
                    <a:pt x="5540" y="485"/>
                  </a:cubicBezTo>
                  <a:cubicBezTo>
                    <a:pt x="5558" y="396"/>
                    <a:pt x="5505" y="307"/>
                    <a:pt x="5416" y="289"/>
                  </a:cubicBezTo>
                  <a:cubicBezTo>
                    <a:pt x="5344" y="268"/>
                    <a:pt x="4322" y="0"/>
                    <a:pt x="306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8" name="Google Shape;3988;p11"/>
            <p:cNvSpPr/>
            <p:nvPr/>
          </p:nvSpPr>
          <p:spPr>
            <a:xfrm>
              <a:off x="8950187" y="1762995"/>
              <a:ext cx="100486" cy="84835"/>
            </a:xfrm>
            <a:custGeom>
              <a:rect b="b" l="l" r="r" t="t"/>
              <a:pathLst>
                <a:path extrusionOk="0" h="1599" w="1894">
                  <a:moveTo>
                    <a:pt x="881" y="1"/>
                  </a:moveTo>
                  <a:cubicBezTo>
                    <a:pt x="532" y="1"/>
                    <a:pt x="190" y="226"/>
                    <a:pt x="107" y="619"/>
                  </a:cubicBezTo>
                  <a:cubicBezTo>
                    <a:pt x="0" y="1047"/>
                    <a:pt x="285" y="1475"/>
                    <a:pt x="713" y="1581"/>
                  </a:cubicBezTo>
                  <a:cubicBezTo>
                    <a:pt x="770" y="1593"/>
                    <a:pt x="826" y="1599"/>
                    <a:pt x="881" y="1599"/>
                  </a:cubicBezTo>
                  <a:cubicBezTo>
                    <a:pt x="1487" y="1599"/>
                    <a:pt x="1893" y="909"/>
                    <a:pt x="1550" y="370"/>
                  </a:cubicBezTo>
                  <a:cubicBezTo>
                    <a:pt x="1386" y="117"/>
                    <a:pt x="1132" y="1"/>
                    <a:pt x="8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9" name="Google Shape;3989;p11"/>
            <p:cNvSpPr/>
            <p:nvPr/>
          </p:nvSpPr>
          <p:spPr>
            <a:xfrm>
              <a:off x="8957721" y="1938339"/>
              <a:ext cx="100380" cy="84357"/>
            </a:xfrm>
            <a:custGeom>
              <a:rect b="b" l="l" r="r" t="t"/>
              <a:pathLst>
                <a:path extrusionOk="0" h="1590" w="1892">
                  <a:moveTo>
                    <a:pt x="872" y="0"/>
                  </a:moveTo>
                  <a:cubicBezTo>
                    <a:pt x="521" y="0"/>
                    <a:pt x="173" y="223"/>
                    <a:pt x="90" y="628"/>
                  </a:cubicBezTo>
                  <a:cubicBezTo>
                    <a:pt x="1" y="1055"/>
                    <a:pt x="268" y="1483"/>
                    <a:pt x="695" y="1572"/>
                  </a:cubicBezTo>
                  <a:cubicBezTo>
                    <a:pt x="754" y="1584"/>
                    <a:pt x="811" y="1590"/>
                    <a:pt x="867" y="1590"/>
                  </a:cubicBezTo>
                  <a:cubicBezTo>
                    <a:pt x="1474" y="1590"/>
                    <a:pt x="1892" y="915"/>
                    <a:pt x="1533" y="361"/>
                  </a:cubicBezTo>
                  <a:cubicBezTo>
                    <a:pt x="1376" y="115"/>
                    <a:pt x="1124"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0" name="Google Shape;3990;p11"/>
            <p:cNvSpPr/>
            <p:nvPr/>
          </p:nvSpPr>
          <p:spPr>
            <a:xfrm>
              <a:off x="8948277" y="2216183"/>
              <a:ext cx="100433" cy="84411"/>
            </a:xfrm>
            <a:custGeom>
              <a:rect b="b" l="l" r="r" t="t"/>
              <a:pathLst>
                <a:path extrusionOk="0" h="1591" w="1893">
                  <a:moveTo>
                    <a:pt x="881" y="0"/>
                  </a:moveTo>
                  <a:cubicBezTo>
                    <a:pt x="530" y="0"/>
                    <a:pt x="183" y="224"/>
                    <a:pt x="90" y="628"/>
                  </a:cubicBezTo>
                  <a:cubicBezTo>
                    <a:pt x="1" y="1056"/>
                    <a:pt x="268" y="1483"/>
                    <a:pt x="713" y="1572"/>
                  </a:cubicBezTo>
                  <a:cubicBezTo>
                    <a:pt x="770" y="1584"/>
                    <a:pt x="826" y="1590"/>
                    <a:pt x="880" y="1590"/>
                  </a:cubicBezTo>
                  <a:cubicBezTo>
                    <a:pt x="1473" y="1590"/>
                    <a:pt x="1893" y="916"/>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1" name="Google Shape;3991;p11"/>
            <p:cNvSpPr/>
            <p:nvPr/>
          </p:nvSpPr>
          <p:spPr>
            <a:xfrm>
              <a:off x="9492188" y="1656993"/>
              <a:ext cx="60058" cy="256096"/>
            </a:xfrm>
            <a:custGeom>
              <a:rect b="b" l="l" r="r" t="t"/>
              <a:pathLst>
                <a:path extrusionOk="0" h="4827" w="1132">
                  <a:moveTo>
                    <a:pt x="221" y="1"/>
                  </a:moveTo>
                  <a:cubicBezTo>
                    <a:pt x="112" y="1"/>
                    <a:pt x="1" y="111"/>
                    <a:pt x="63" y="248"/>
                  </a:cubicBezTo>
                  <a:cubicBezTo>
                    <a:pt x="81" y="248"/>
                    <a:pt x="776" y="1513"/>
                    <a:pt x="27" y="4630"/>
                  </a:cubicBezTo>
                  <a:cubicBezTo>
                    <a:pt x="10" y="4702"/>
                    <a:pt x="63" y="4791"/>
                    <a:pt x="152" y="4826"/>
                  </a:cubicBezTo>
                  <a:lnTo>
                    <a:pt x="188" y="4826"/>
                  </a:lnTo>
                  <a:cubicBezTo>
                    <a:pt x="259" y="4809"/>
                    <a:pt x="330" y="4773"/>
                    <a:pt x="348" y="4702"/>
                  </a:cubicBezTo>
                  <a:cubicBezTo>
                    <a:pt x="1132" y="1459"/>
                    <a:pt x="384" y="141"/>
                    <a:pt x="348" y="70"/>
                  </a:cubicBezTo>
                  <a:cubicBezTo>
                    <a:pt x="316" y="22"/>
                    <a:pt x="269" y="1"/>
                    <a:pt x="2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2" name="Google Shape;3992;p11"/>
            <p:cNvSpPr/>
            <p:nvPr/>
          </p:nvSpPr>
          <p:spPr>
            <a:xfrm>
              <a:off x="9459612" y="1853823"/>
              <a:ext cx="100486" cy="84729"/>
            </a:xfrm>
            <a:custGeom>
              <a:rect b="b" l="l" r="r" t="t"/>
              <a:pathLst>
                <a:path extrusionOk="0" h="1597" w="1894">
                  <a:moveTo>
                    <a:pt x="885" y="0"/>
                  </a:moveTo>
                  <a:cubicBezTo>
                    <a:pt x="535" y="0"/>
                    <a:pt x="190" y="230"/>
                    <a:pt x="107" y="635"/>
                  </a:cubicBezTo>
                  <a:cubicBezTo>
                    <a:pt x="0" y="1063"/>
                    <a:pt x="285" y="1473"/>
                    <a:pt x="713" y="1580"/>
                  </a:cubicBezTo>
                  <a:cubicBezTo>
                    <a:pt x="768" y="1591"/>
                    <a:pt x="823" y="1597"/>
                    <a:pt x="877" y="1597"/>
                  </a:cubicBezTo>
                  <a:cubicBezTo>
                    <a:pt x="1472" y="1597"/>
                    <a:pt x="1893" y="908"/>
                    <a:pt x="1550" y="368"/>
                  </a:cubicBezTo>
                  <a:cubicBezTo>
                    <a:pt x="1387" y="116"/>
                    <a:pt x="1135" y="0"/>
                    <a:pt x="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3" name="Google Shape;3993;p11"/>
            <p:cNvSpPr/>
            <p:nvPr/>
          </p:nvSpPr>
          <p:spPr>
            <a:xfrm>
              <a:off x="9218588" y="2020997"/>
              <a:ext cx="91732" cy="272013"/>
            </a:xfrm>
            <a:custGeom>
              <a:rect b="b" l="l" r="r" t="t"/>
              <a:pathLst>
                <a:path extrusionOk="0" h="5127" w="1729">
                  <a:moveTo>
                    <a:pt x="170" y="0"/>
                  </a:moveTo>
                  <a:cubicBezTo>
                    <a:pt x="148" y="0"/>
                    <a:pt x="126" y="5"/>
                    <a:pt x="107" y="14"/>
                  </a:cubicBezTo>
                  <a:cubicBezTo>
                    <a:pt x="18" y="67"/>
                    <a:pt x="0" y="157"/>
                    <a:pt x="36" y="246"/>
                  </a:cubicBezTo>
                  <a:cubicBezTo>
                    <a:pt x="54" y="263"/>
                    <a:pt x="1354" y="2704"/>
                    <a:pt x="268" y="4895"/>
                  </a:cubicBezTo>
                  <a:cubicBezTo>
                    <a:pt x="214" y="4966"/>
                    <a:pt x="250" y="5073"/>
                    <a:pt x="339" y="5109"/>
                  </a:cubicBezTo>
                  <a:cubicBezTo>
                    <a:pt x="357" y="5127"/>
                    <a:pt x="392" y="5127"/>
                    <a:pt x="410" y="5127"/>
                  </a:cubicBezTo>
                  <a:cubicBezTo>
                    <a:pt x="464" y="5127"/>
                    <a:pt x="535" y="5091"/>
                    <a:pt x="553" y="5038"/>
                  </a:cubicBezTo>
                  <a:cubicBezTo>
                    <a:pt x="1728" y="2704"/>
                    <a:pt x="392" y="192"/>
                    <a:pt x="321" y="85"/>
                  </a:cubicBezTo>
                  <a:cubicBezTo>
                    <a:pt x="295" y="33"/>
                    <a:pt x="231" y="0"/>
                    <a:pt x="1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4" name="Google Shape;3994;p11"/>
            <p:cNvSpPr/>
            <p:nvPr/>
          </p:nvSpPr>
          <p:spPr>
            <a:xfrm>
              <a:off x="9193069" y="2243612"/>
              <a:ext cx="100327" cy="84570"/>
            </a:xfrm>
            <a:custGeom>
              <a:rect b="b" l="l" r="r" t="t"/>
              <a:pathLst>
                <a:path extrusionOk="0" h="1594" w="1891">
                  <a:moveTo>
                    <a:pt x="881" y="0"/>
                  </a:moveTo>
                  <a:cubicBezTo>
                    <a:pt x="530" y="0"/>
                    <a:pt x="183" y="223"/>
                    <a:pt x="89" y="628"/>
                  </a:cubicBezTo>
                  <a:cubicBezTo>
                    <a:pt x="0" y="1055"/>
                    <a:pt x="268" y="1483"/>
                    <a:pt x="713" y="1572"/>
                  </a:cubicBezTo>
                  <a:cubicBezTo>
                    <a:pt x="775" y="1587"/>
                    <a:pt x="836" y="1594"/>
                    <a:pt x="895" y="1594"/>
                  </a:cubicBezTo>
                  <a:cubicBezTo>
                    <a:pt x="1480" y="1594"/>
                    <a:pt x="1890" y="911"/>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5" name="Google Shape;3995;p11"/>
            <p:cNvSpPr/>
            <p:nvPr/>
          </p:nvSpPr>
          <p:spPr>
            <a:xfrm>
              <a:off x="9287558" y="1560541"/>
              <a:ext cx="105951" cy="231585"/>
            </a:xfrm>
            <a:custGeom>
              <a:rect b="b" l="l" r="r" t="t"/>
              <a:pathLst>
                <a:path extrusionOk="0" h="4365" w="1997">
                  <a:moveTo>
                    <a:pt x="1135" y="0"/>
                  </a:moveTo>
                  <a:cubicBezTo>
                    <a:pt x="1108" y="0"/>
                    <a:pt x="1080" y="6"/>
                    <a:pt x="1052" y="17"/>
                  </a:cubicBezTo>
                  <a:cubicBezTo>
                    <a:pt x="981" y="53"/>
                    <a:pt x="945" y="160"/>
                    <a:pt x="981" y="249"/>
                  </a:cubicBezTo>
                  <a:cubicBezTo>
                    <a:pt x="998" y="267"/>
                    <a:pt x="1996" y="2298"/>
                    <a:pt x="108" y="4079"/>
                  </a:cubicBezTo>
                  <a:cubicBezTo>
                    <a:pt x="1" y="4186"/>
                    <a:pt x="72" y="4364"/>
                    <a:pt x="232" y="4364"/>
                  </a:cubicBezTo>
                  <a:cubicBezTo>
                    <a:pt x="268" y="4364"/>
                    <a:pt x="304" y="4346"/>
                    <a:pt x="339" y="4329"/>
                  </a:cubicBezTo>
                  <a:cubicBezTo>
                    <a:pt x="1551" y="3260"/>
                    <a:pt x="1925" y="1550"/>
                    <a:pt x="1283" y="89"/>
                  </a:cubicBezTo>
                  <a:cubicBezTo>
                    <a:pt x="1247" y="28"/>
                    <a:pt x="1194" y="0"/>
                    <a:pt x="11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6" name="Google Shape;3996;p11"/>
            <p:cNvSpPr/>
            <p:nvPr/>
          </p:nvSpPr>
          <p:spPr>
            <a:xfrm>
              <a:off x="9253550" y="1736998"/>
              <a:ext cx="100486" cy="84357"/>
            </a:xfrm>
            <a:custGeom>
              <a:rect b="b" l="l" r="r" t="t"/>
              <a:pathLst>
                <a:path extrusionOk="0" h="1590" w="1894">
                  <a:moveTo>
                    <a:pt x="882" y="1"/>
                  </a:moveTo>
                  <a:cubicBezTo>
                    <a:pt x="533" y="1"/>
                    <a:pt x="190" y="224"/>
                    <a:pt x="107" y="628"/>
                  </a:cubicBezTo>
                  <a:cubicBezTo>
                    <a:pt x="1" y="1056"/>
                    <a:pt x="286" y="1484"/>
                    <a:pt x="713" y="1573"/>
                  </a:cubicBezTo>
                  <a:cubicBezTo>
                    <a:pt x="769" y="1584"/>
                    <a:pt x="824" y="1590"/>
                    <a:pt x="877" y="1590"/>
                  </a:cubicBezTo>
                  <a:cubicBezTo>
                    <a:pt x="1472" y="1590"/>
                    <a:pt x="1894" y="901"/>
                    <a:pt x="1550" y="361"/>
                  </a:cubicBezTo>
                  <a:cubicBezTo>
                    <a:pt x="1387" y="116"/>
                    <a:pt x="1133" y="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7" name="Google Shape;3997;p11"/>
            <p:cNvSpPr/>
            <p:nvPr/>
          </p:nvSpPr>
          <p:spPr>
            <a:xfrm>
              <a:off x="9040910" y="1575926"/>
              <a:ext cx="247449" cy="47962"/>
            </a:xfrm>
            <a:custGeom>
              <a:rect b="b" l="l" r="r" t="t"/>
              <a:pathLst>
                <a:path extrusionOk="0" h="904" w="4664">
                  <a:moveTo>
                    <a:pt x="2795" y="0"/>
                  </a:moveTo>
                  <a:cubicBezTo>
                    <a:pt x="1424" y="0"/>
                    <a:pt x="201" y="563"/>
                    <a:pt x="125" y="600"/>
                  </a:cubicBezTo>
                  <a:cubicBezTo>
                    <a:pt x="36" y="636"/>
                    <a:pt x="0" y="725"/>
                    <a:pt x="54" y="814"/>
                  </a:cubicBezTo>
                  <a:cubicBezTo>
                    <a:pt x="72" y="868"/>
                    <a:pt x="143" y="903"/>
                    <a:pt x="196" y="903"/>
                  </a:cubicBezTo>
                  <a:cubicBezTo>
                    <a:pt x="214" y="903"/>
                    <a:pt x="250" y="903"/>
                    <a:pt x="268" y="885"/>
                  </a:cubicBezTo>
                  <a:cubicBezTo>
                    <a:pt x="280" y="885"/>
                    <a:pt x="1495" y="326"/>
                    <a:pt x="2819" y="326"/>
                  </a:cubicBezTo>
                  <a:cubicBezTo>
                    <a:pt x="3339" y="326"/>
                    <a:pt x="3877" y="412"/>
                    <a:pt x="4365" y="654"/>
                  </a:cubicBezTo>
                  <a:cubicBezTo>
                    <a:pt x="4387" y="663"/>
                    <a:pt x="4408" y="666"/>
                    <a:pt x="4428" y="666"/>
                  </a:cubicBezTo>
                  <a:cubicBezTo>
                    <a:pt x="4573" y="666"/>
                    <a:pt x="4664" y="463"/>
                    <a:pt x="4507" y="369"/>
                  </a:cubicBezTo>
                  <a:cubicBezTo>
                    <a:pt x="3959" y="97"/>
                    <a:pt x="3364" y="0"/>
                    <a:pt x="279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98" name="Google Shape;3998;p11"/>
            <p:cNvSpPr/>
            <p:nvPr/>
          </p:nvSpPr>
          <p:spPr>
            <a:xfrm>
              <a:off x="9003082" y="1577253"/>
              <a:ext cx="100433" cy="84411"/>
            </a:xfrm>
            <a:custGeom>
              <a:rect b="b" l="l" r="r" t="t"/>
              <a:pathLst>
                <a:path extrusionOk="0" h="1591" w="1893">
                  <a:moveTo>
                    <a:pt x="865" y="1"/>
                  </a:moveTo>
                  <a:cubicBezTo>
                    <a:pt x="515" y="1"/>
                    <a:pt x="173" y="224"/>
                    <a:pt x="90" y="629"/>
                  </a:cubicBezTo>
                  <a:cubicBezTo>
                    <a:pt x="1" y="1056"/>
                    <a:pt x="268" y="1484"/>
                    <a:pt x="695" y="1573"/>
                  </a:cubicBezTo>
                  <a:cubicBezTo>
                    <a:pt x="753" y="1585"/>
                    <a:pt x="809" y="1590"/>
                    <a:pt x="864" y="1590"/>
                  </a:cubicBezTo>
                  <a:cubicBezTo>
                    <a:pt x="1472" y="1590"/>
                    <a:pt x="1892" y="901"/>
                    <a:pt x="1533" y="362"/>
                  </a:cubicBezTo>
                  <a:cubicBezTo>
                    <a:pt x="1369" y="116"/>
                    <a:pt x="1115" y="1"/>
                    <a:pt x="8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3999" name="Google Shape;3999;p11"/>
          <p:cNvGrpSpPr/>
          <p:nvPr/>
        </p:nvGrpSpPr>
        <p:grpSpPr>
          <a:xfrm flipH="1">
            <a:off x="5541176" y="1928951"/>
            <a:ext cx="5003534" cy="4902590"/>
            <a:chOff x="-1147599" y="1521101"/>
            <a:chExt cx="5003534" cy="4902590"/>
          </a:xfrm>
        </p:grpSpPr>
        <p:grpSp>
          <p:nvGrpSpPr>
            <p:cNvPr id="4000" name="Google Shape;4000;p11"/>
            <p:cNvGrpSpPr/>
            <p:nvPr/>
          </p:nvGrpSpPr>
          <p:grpSpPr>
            <a:xfrm>
              <a:off x="-891242" y="1521101"/>
              <a:ext cx="815392" cy="2470979"/>
              <a:chOff x="-891242" y="1521101"/>
              <a:chExt cx="815392" cy="2470979"/>
            </a:xfrm>
          </p:grpSpPr>
          <p:sp>
            <p:nvSpPr>
              <p:cNvPr id="4001" name="Google Shape;4001;p11"/>
              <p:cNvSpPr/>
              <p:nvPr/>
            </p:nvSpPr>
            <p:spPr>
              <a:xfrm>
                <a:off x="-247855" y="1559989"/>
                <a:ext cx="144044" cy="110620"/>
              </a:xfrm>
              <a:custGeom>
                <a:rect b="b" l="l" r="r" t="t"/>
                <a:pathLst>
                  <a:path extrusionOk="0" h="2085" w="2715">
                    <a:moveTo>
                      <a:pt x="151" y="0"/>
                    </a:moveTo>
                    <a:cubicBezTo>
                      <a:pt x="129" y="0"/>
                      <a:pt x="108" y="6"/>
                      <a:pt x="90" y="18"/>
                    </a:cubicBezTo>
                    <a:cubicBezTo>
                      <a:pt x="18" y="54"/>
                      <a:pt x="1" y="125"/>
                      <a:pt x="18" y="179"/>
                    </a:cubicBezTo>
                    <a:lnTo>
                      <a:pt x="927" y="2013"/>
                    </a:lnTo>
                    <a:cubicBezTo>
                      <a:pt x="945" y="2049"/>
                      <a:pt x="998" y="2085"/>
                      <a:pt x="1052" y="2085"/>
                    </a:cubicBezTo>
                    <a:lnTo>
                      <a:pt x="1087" y="2085"/>
                    </a:lnTo>
                    <a:lnTo>
                      <a:pt x="2566" y="1675"/>
                    </a:lnTo>
                    <a:cubicBezTo>
                      <a:pt x="2715" y="1625"/>
                      <a:pt x="2664" y="1422"/>
                      <a:pt x="2527" y="1422"/>
                    </a:cubicBezTo>
                    <a:cubicBezTo>
                      <a:pt x="2517" y="1422"/>
                      <a:pt x="2506" y="1423"/>
                      <a:pt x="2495" y="1426"/>
                    </a:cubicBezTo>
                    <a:lnTo>
                      <a:pt x="1105" y="1800"/>
                    </a:lnTo>
                    <a:lnTo>
                      <a:pt x="250" y="72"/>
                    </a:lnTo>
                    <a:cubicBezTo>
                      <a:pt x="238" y="24"/>
                      <a:pt x="195"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2" name="Google Shape;4002;p11"/>
              <p:cNvSpPr/>
              <p:nvPr/>
            </p:nvSpPr>
            <p:spPr>
              <a:xfrm>
                <a:off x="-585279" y="1834014"/>
                <a:ext cx="211796" cy="281775"/>
              </a:xfrm>
              <a:custGeom>
                <a:rect b="b" l="l" r="r" t="t"/>
                <a:pathLst>
                  <a:path extrusionOk="0" h="5311" w="3992">
                    <a:moveTo>
                      <a:pt x="1183" y="1"/>
                    </a:moveTo>
                    <a:cubicBezTo>
                      <a:pt x="733" y="1"/>
                      <a:pt x="246" y="248"/>
                      <a:pt x="126" y="678"/>
                    </a:cubicBezTo>
                    <a:cubicBezTo>
                      <a:pt x="1" y="1088"/>
                      <a:pt x="197" y="1498"/>
                      <a:pt x="428" y="1854"/>
                    </a:cubicBezTo>
                    <a:cubicBezTo>
                      <a:pt x="1301" y="3279"/>
                      <a:pt x="2513" y="4473"/>
                      <a:pt x="3974" y="5310"/>
                    </a:cubicBezTo>
                    <a:cubicBezTo>
                      <a:pt x="3974" y="5310"/>
                      <a:pt x="3991" y="2656"/>
                      <a:pt x="2691" y="661"/>
                    </a:cubicBezTo>
                    <a:cubicBezTo>
                      <a:pt x="2388" y="215"/>
                      <a:pt x="1782" y="2"/>
                      <a:pt x="1230" y="2"/>
                    </a:cubicBezTo>
                    <a:cubicBezTo>
                      <a:pt x="1215" y="1"/>
                      <a:pt x="1199" y="1"/>
                      <a:pt x="11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3" name="Google Shape;4003;p11"/>
              <p:cNvSpPr/>
              <p:nvPr/>
            </p:nvSpPr>
            <p:spPr>
              <a:xfrm>
                <a:off x="-308337" y="1521101"/>
                <a:ext cx="232487" cy="329737"/>
              </a:xfrm>
              <a:custGeom>
                <a:rect b="b" l="l" r="r" t="t"/>
                <a:pathLst>
                  <a:path extrusionOk="0" h="6215" w="4382">
                    <a:moveTo>
                      <a:pt x="2763" y="1"/>
                    </a:moveTo>
                    <a:cubicBezTo>
                      <a:pt x="2644" y="1"/>
                      <a:pt x="2513" y="13"/>
                      <a:pt x="2370" y="39"/>
                    </a:cubicBezTo>
                    <a:cubicBezTo>
                      <a:pt x="2049" y="128"/>
                      <a:pt x="1764" y="288"/>
                      <a:pt x="1533" y="502"/>
                    </a:cubicBezTo>
                    <a:cubicBezTo>
                      <a:pt x="72" y="1642"/>
                      <a:pt x="1" y="4688"/>
                      <a:pt x="820" y="6202"/>
                    </a:cubicBezTo>
                    <a:cubicBezTo>
                      <a:pt x="824" y="6210"/>
                      <a:pt x="834" y="6214"/>
                      <a:pt x="847" y="6214"/>
                    </a:cubicBezTo>
                    <a:cubicBezTo>
                      <a:pt x="1099" y="6214"/>
                      <a:pt x="2849" y="4818"/>
                      <a:pt x="3492" y="3245"/>
                    </a:cubicBezTo>
                    <a:cubicBezTo>
                      <a:pt x="3890" y="2233"/>
                      <a:pt x="4381" y="1"/>
                      <a:pt x="276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4" name="Google Shape;4004;p11"/>
              <p:cNvSpPr/>
              <p:nvPr/>
            </p:nvSpPr>
            <p:spPr>
              <a:xfrm>
                <a:off x="-378262" y="1937204"/>
                <a:ext cx="291166" cy="172482"/>
              </a:xfrm>
              <a:custGeom>
                <a:rect b="b" l="l" r="r" t="t"/>
                <a:pathLst>
                  <a:path extrusionOk="0" h="3251" w="5488">
                    <a:moveTo>
                      <a:pt x="4473" y="1"/>
                    </a:moveTo>
                    <a:cubicBezTo>
                      <a:pt x="4154" y="1"/>
                      <a:pt x="3832" y="86"/>
                      <a:pt x="3545" y="230"/>
                    </a:cubicBezTo>
                    <a:cubicBezTo>
                      <a:pt x="2120" y="871"/>
                      <a:pt x="1051" y="2047"/>
                      <a:pt x="0" y="3205"/>
                    </a:cubicBezTo>
                    <a:cubicBezTo>
                      <a:pt x="0" y="3205"/>
                      <a:pt x="348" y="3250"/>
                      <a:pt x="878" y="3250"/>
                    </a:cubicBezTo>
                    <a:cubicBezTo>
                      <a:pt x="1831" y="3250"/>
                      <a:pt x="3375" y="3103"/>
                      <a:pt x="4543" y="2279"/>
                    </a:cubicBezTo>
                    <a:cubicBezTo>
                      <a:pt x="5024" y="1940"/>
                      <a:pt x="5362" y="1423"/>
                      <a:pt x="5451" y="836"/>
                    </a:cubicBezTo>
                    <a:cubicBezTo>
                      <a:pt x="5487" y="444"/>
                      <a:pt x="5095" y="87"/>
                      <a:pt x="4703" y="16"/>
                    </a:cubicBezTo>
                    <a:cubicBezTo>
                      <a:pt x="4627" y="6"/>
                      <a:pt x="4550" y="1"/>
                      <a:pt x="44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5" name="Google Shape;4005;p11"/>
              <p:cNvSpPr/>
              <p:nvPr/>
            </p:nvSpPr>
            <p:spPr>
              <a:xfrm>
                <a:off x="-503045" y="2316116"/>
                <a:ext cx="279812" cy="155027"/>
              </a:xfrm>
              <a:custGeom>
                <a:rect b="b" l="l" r="r" t="t"/>
                <a:pathLst>
                  <a:path extrusionOk="0" h="2922" w="5274">
                    <a:moveTo>
                      <a:pt x="3990" y="0"/>
                    </a:moveTo>
                    <a:cubicBezTo>
                      <a:pt x="3713" y="0"/>
                      <a:pt x="3440" y="74"/>
                      <a:pt x="3190" y="214"/>
                    </a:cubicBezTo>
                    <a:cubicBezTo>
                      <a:pt x="1871" y="766"/>
                      <a:pt x="535" y="1478"/>
                      <a:pt x="1" y="2921"/>
                    </a:cubicBezTo>
                    <a:cubicBezTo>
                      <a:pt x="553" y="2904"/>
                      <a:pt x="1123" y="2850"/>
                      <a:pt x="1675" y="2779"/>
                    </a:cubicBezTo>
                    <a:cubicBezTo>
                      <a:pt x="2548" y="2565"/>
                      <a:pt x="3421" y="2334"/>
                      <a:pt x="4258" y="2066"/>
                    </a:cubicBezTo>
                    <a:cubicBezTo>
                      <a:pt x="4526" y="2013"/>
                      <a:pt x="4775" y="1870"/>
                      <a:pt x="4989" y="1692"/>
                    </a:cubicBezTo>
                    <a:cubicBezTo>
                      <a:pt x="5203" y="1461"/>
                      <a:pt x="5274" y="1140"/>
                      <a:pt x="5185" y="837"/>
                    </a:cubicBezTo>
                    <a:cubicBezTo>
                      <a:pt x="5024" y="410"/>
                      <a:pt x="4668" y="89"/>
                      <a:pt x="4223" y="18"/>
                    </a:cubicBezTo>
                    <a:cubicBezTo>
                      <a:pt x="4145" y="6"/>
                      <a:pt x="4068" y="0"/>
                      <a:pt x="3990"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6" name="Google Shape;4006;p11"/>
              <p:cNvSpPr/>
              <p:nvPr/>
            </p:nvSpPr>
            <p:spPr>
              <a:xfrm>
                <a:off x="-716641" y="2214783"/>
                <a:ext cx="226916" cy="252595"/>
              </a:xfrm>
              <a:custGeom>
                <a:rect b="b" l="l" r="r" t="t"/>
                <a:pathLst>
                  <a:path extrusionOk="0" h="4761" w="4277">
                    <a:moveTo>
                      <a:pt x="1134" y="1"/>
                    </a:moveTo>
                    <a:cubicBezTo>
                      <a:pt x="1018" y="1"/>
                      <a:pt x="911" y="24"/>
                      <a:pt x="820" y="75"/>
                    </a:cubicBezTo>
                    <a:cubicBezTo>
                      <a:pt x="1" y="485"/>
                      <a:pt x="410" y="1554"/>
                      <a:pt x="606" y="1803"/>
                    </a:cubicBezTo>
                    <a:cubicBezTo>
                      <a:pt x="2245" y="4083"/>
                      <a:pt x="4276" y="4760"/>
                      <a:pt x="4276" y="4760"/>
                    </a:cubicBezTo>
                    <a:cubicBezTo>
                      <a:pt x="3938" y="3460"/>
                      <a:pt x="3421" y="2195"/>
                      <a:pt x="2726" y="1055"/>
                    </a:cubicBezTo>
                    <a:cubicBezTo>
                      <a:pt x="2308" y="434"/>
                      <a:pt x="1632" y="1"/>
                      <a:pt x="11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7" name="Google Shape;4007;p11"/>
              <p:cNvSpPr/>
              <p:nvPr/>
            </p:nvSpPr>
            <p:spPr>
              <a:xfrm>
                <a:off x="-273374" y="1525239"/>
                <a:ext cx="139004" cy="331594"/>
              </a:xfrm>
              <a:custGeom>
                <a:rect b="b" l="l" r="r" t="t"/>
                <a:pathLst>
                  <a:path extrusionOk="0" h="6250" w="2620">
                    <a:moveTo>
                      <a:pt x="2474" y="0"/>
                    </a:moveTo>
                    <a:cubicBezTo>
                      <a:pt x="2425" y="0"/>
                      <a:pt x="2383" y="33"/>
                      <a:pt x="2370" y="85"/>
                    </a:cubicBezTo>
                    <a:lnTo>
                      <a:pt x="36" y="6089"/>
                    </a:lnTo>
                    <a:cubicBezTo>
                      <a:pt x="1" y="6142"/>
                      <a:pt x="36" y="6231"/>
                      <a:pt x="108" y="6249"/>
                    </a:cubicBezTo>
                    <a:lnTo>
                      <a:pt x="161" y="6249"/>
                    </a:lnTo>
                    <a:cubicBezTo>
                      <a:pt x="214" y="6249"/>
                      <a:pt x="250" y="6213"/>
                      <a:pt x="268" y="6160"/>
                    </a:cubicBezTo>
                    <a:lnTo>
                      <a:pt x="2602" y="174"/>
                    </a:lnTo>
                    <a:cubicBezTo>
                      <a:pt x="2619" y="103"/>
                      <a:pt x="2602" y="32"/>
                      <a:pt x="2530" y="14"/>
                    </a:cubicBezTo>
                    <a:cubicBezTo>
                      <a:pt x="2511" y="5"/>
                      <a:pt x="2492" y="0"/>
                      <a:pt x="247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8" name="Google Shape;4008;p11"/>
              <p:cNvSpPr/>
              <p:nvPr/>
            </p:nvSpPr>
            <p:spPr>
              <a:xfrm>
                <a:off x="-298363" y="1667212"/>
                <a:ext cx="157361" cy="90353"/>
              </a:xfrm>
              <a:custGeom>
                <a:rect b="b" l="l" r="r" t="t"/>
                <a:pathLst>
                  <a:path extrusionOk="0" h="1703" w="2966">
                    <a:moveTo>
                      <a:pt x="183" y="1"/>
                    </a:moveTo>
                    <a:cubicBezTo>
                      <a:pt x="88" y="1"/>
                      <a:pt x="0" y="113"/>
                      <a:pt x="80" y="206"/>
                    </a:cubicBezTo>
                    <a:lnTo>
                      <a:pt x="1220" y="1649"/>
                    </a:lnTo>
                    <a:cubicBezTo>
                      <a:pt x="1238" y="1685"/>
                      <a:pt x="1273" y="1703"/>
                      <a:pt x="1309" y="1703"/>
                    </a:cubicBezTo>
                    <a:lnTo>
                      <a:pt x="1345" y="1703"/>
                    </a:lnTo>
                    <a:lnTo>
                      <a:pt x="2859" y="1364"/>
                    </a:lnTo>
                    <a:cubicBezTo>
                      <a:pt x="2930" y="1364"/>
                      <a:pt x="2966" y="1293"/>
                      <a:pt x="2966" y="1222"/>
                    </a:cubicBezTo>
                    <a:cubicBezTo>
                      <a:pt x="2950" y="1160"/>
                      <a:pt x="2894" y="1111"/>
                      <a:pt x="2833" y="1111"/>
                    </a:cubicBezTo>
                    <a:cubicBezTo>
                      <a:pt x="2824" y="1111"/>
                      <a:pt x="2815" y="1112"/>
                      <a:pt x="2805" y="1115"/>
                    </a:cubicBezTo>
                    <a:lnTo>
                      <a:pt x="1362" y="1435"/>
                    </a:lnTo>
                    <a:lnTo>
                      <a:pt x="276" y="46"/>
                    </a:lnTo>
                    <a:cubicBezTo>
                      <a:pt x="248" y="14"/>
                      <a:pt x="215" y="1"/>
                      <a:pt x="1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09" name="Google Shape;4009;p11"/>
              <p:cNvSpPr/>
              <p:nvPr/>
            </p:nvSpPr>
            <p:spPr>
              <a:xfrm>
                <a:off x="-548831" y="1831679"/>
                <a:ext cx="177204" cy="276523"/>
              </a:xfrm>
              <a:custGeom>
                <a:rect b="b" l="l" r="r" t="t"/>
                <a:pathLst>
                  <a:path extrusionOk="0" h="5212" w="3340">
                    <a:moveTo>
                      <a:pt x="171" y="1"/>
                    </a:moveTo>
                    <a:cubicBezTo>
                      <a:pt x="84" y="1"/>
                      <a:pt x="0" y="95"/>
                      <a:pt x="62" y="206"/>
                    </a:cubicBezTo>
                    <a:lnTo>
                      <a:pt x="3073" y="5140"/>
                    </a:lnTo>
                    <a:cubicBezTo>
                      <a:pt x="3091" y="5176"/>
                      <a:pt x="3126" y="5212"/>
                      <a:pt x="3180" y="5212"/>
                    </a:cubicBezTo>
                    <a:cubicBezTo>
                      <a:pt x="3197" y="5212"/>
                      <a:pt x="3233" y="5194"/>
                      <a:pt x="3251" y="5194"/>
                    </a:cubicBezTo>
                    <a:cubicBezTo>
                      <a:pt x="3304" y="5158"/>
                      <a:pt x="3340" y="5069"/>
                      <a:pt x="3304" y="5016"/>
                    </a:cubicBezTo>
                    <a:lnTo>
                      <a:pt x="276" y="63"/>
                    </a:lnTo>
                    <a:cubicBezTo>
                      <a:pt x="248" y="20"/>
                      <a:pt x="209" y="1"/>
                      <a:pt x="17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0" name="Google Shape;4010;p11"/>
              <p:cNvSpPr/>
              <p:nvPr/>
            </p:nvSpPr>
            <p:spPr>
              <a:xfrm>
                <a:off x="-568249" y="1874918"/>
                <a:ext cx="136139" cy="82076"/>
              </a:xfrm>
              <a:custGeom>
                <a:rect b="b" l="l" r="r" t="t"/>
                <a:pathLst>
                  <a:path extrusionOk="0" h="1547" w="2566">
                    <a:moveTo>
                      <a:pt x="2426" y="0"/>
                    </a:moveTo>
                    <a:cubicBezTo>
                      <a:pt x="2379" y="0"/>
                      <a:pt x="2329" y="29"/>
                      <a:pt x="2316" y="68"/>
                    </a:cubicBezTo>
                    <a:lnTo>
                      <a:pt x="1675" y="1279"/>
                    </a:lnTo>
                    <a:lnTo>
                      <a:pt x="161" y="923"/>
                    </a:lnTo>
                    <a:cubicBezTo>
                      <a:pt x="152" y="920"/>
                      <a:pt x="142" y="918"/>
                      <a:pt x="132" y="918"/>
                    </a:cubicBezTo>
                    <a:cubicBezTo>
                      <a:pt x="85" y="918"/>
                      <a:pt x="33" y="953"/>
                      <a:pt x="18" y="1012"/>
                    </a:cubicBezTo>
                    <a:cubicBezTo>
                      <a:pt x="1" y="1083"/>
                      <a:pt x="36" y="1154"/>
                      <a:pt x="107" y="1172"/>
                    </a:cubicBezTo>
                    <a:lnTo>
                      <a:pt x="1711" y="1546"/>
                    </a:lnTo>
                    <a:lnTo>
                      <a:pt x="1746" y="1546"/>
                    </a:lnTo>
                    <a:cubicBezTo>
                      <a:pt x="1800" y="1546"/>
                      <a:pt x="1853" y="1511"/>
                      <a:pt x="1871" y="1475"/>
                    </a:cubicBezTo>
                    <a:lnTo>
                      <a:pt x="2530" y="193"/>
                    </a:lnTo>
                    <a:cubicBezTo>
                      <a:pt x="2566" y="121"/>
                      <a:pt x="2548" y="50"/>
                      <a:pt x="2477" y="14"/>
                    </a:cubicBezTo>
                    <a:cubicBezTo>
                      <a:pt x="2462" y="4"/>
                      <a:pt x="2444" y="0"/>
                      <a:pt x="24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1" name="Google Shape;4011;p11"/>
              <p:cNvSpPr/>
              <p:nvPr/>
            </p:nvSpPr>
            <p:spPr>
              <a:xfrm>
                <a:off x="-499225" y="1961131"/>
                <a:ext cx="107224" cy="66743"/>
              </a:xfrm>
              <a:custGeom>
                <a:rect b="b" l="l" r="r" t="t"/>
                <a:pathLst>
                  <a:path extrusionOk="0" h="1258" w="2021">
                    <a:moveTo>
                      <a:pt x="1831" y="0"/>
                    </a:moveTo>
                    <a:cubicBezTo>
                      <a:pt x="1792" y="0"/>
                      <a:pt x="1757" y="19"/>
                      <a:pt x="1746" y="64"/>
                    </a:cubicBezTo>
                    <a:lnTo>
                      <a:pt x="1283" y="990"/>
                    </a:lnTo>
                    <a:lnTo>
                      <a:pt x="125" y="955"/>
                    </a:lnTo>
                    <a:cubicBezTo>
                      <a:pt x="53" y="955"/>
                      <a:pt x="0" y="1026"/>
                      <a:pt x="0" y="1097"/>
                    </a:cubicBezTo>
                    <a:cubicBezTo>
                      <a:pt x="0" y="1151"/>
                      <a:pt x="53" y="1222"/>
                      <a:pt x="125" y="1222"/>
                    </a:cubicBezTo>
                    <a:lnTo>
                      <a:pt x="1354" y="1257"/>
                    </a:lnTo>
                    <a:cubicBezTo>
                      <a:pt x="1407" y="1257"/>
                      <a:pt x="1443" y="1240"/>
                      <a:pt x="1479" y="1186"/>
                    </a:cubicBezTo>
                    <a:lnTo>
                      <a:pt x="1960" y="171"/>
                    </a:lnTo>
                    <a:cubicBezTo>
                      <a:pt x="2020" y="86"/>
                      <a:pt x="1915" y="0"/>
                      <a:pt x="18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2" name="Google Shape;4012;p11"/>
              <p:cNvSpPr/>
              <p:nvPr/>
            </p:nvSpPr>
            <p:spPr>
              <a:xfrm>
                <a:off x="-384894" y="1958478"/>
                <a:ext cx="296843" cy="155398"/>
              </a:xfrm>
              <a:custGeom>
                <a:rect b="b" l="l" r="r" t="t"/>
                <a:pathLst>
                  <a:path extrusionOk="0" h="2929" w="5595">
                    <a:moveTo>
                      <a:pt x="5430" y="1"/>
                    </a:moveTo>
                    <a:cubicBezTo>
                      <a:pt x="5414" y="1"/>
                      <a:pt x="5397" y="3"/>
                      <a:pt x="5380" y="7"/>
                    </a:cubicBezTo>
                    <a:lnTo>
                      <a:pt x="125" y="2679"/>
                    </a:lnTo>
                    <a:cubicBezTo>
                      <a:pt x="1" y="2750"/>
                      <a:pt x="54" y="2929"/>
                      <a:pt x="197" y="2929"/>
                    </a:cubicBezTo>
                    <a:cubicBezTo>
                      <a:pt x="214" y="2929"/>
                      <a:pt x="232" y="2929"/>
                      <a:pt x="250" y="2911"/>
                    </a:cubicBezTo>
                    <a:lnTo>
                      <a:pt x="5505" y="239"/>
                    </a:lnTo>
                    <a:cubicBezTo>
                      <a:pt x="5559" y="221"/>
                      <a:pt x="5594" y="132"/>
                      <a:pt x="5559" y="78"/>
                    </a:cubicBezTo>
                    <a:cubicBezTo>
                      <a:pt x="5531" y="24"/>
                      <a:pt x="5483" y="1"/>
                      <a:pt x="54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3" name="Google Shape;4013;p11"/>
              <p:cNvSpPr/>
              <p:nvPr/>
            </p:nvSpPr>
            <p:spPr>
              <a:xfrm>
                <a:off x="-298893" y="2009676"/>
                <a:ext cx="69980" cy="88124"/>
              </a:xfrm>
              <a:custGeom>
                <a:rect b="b" l="l" r="r" t="t"/>
                <a:pathLst>
                  <a:path extrusionOk="0" h="1661" w="1319">
                    <a:moveTo>
                      <a:pt x="311" y="1"/>
                    </a:moveTo>
                    <a:cubicBezTo>
                      <a:pt x="250" y="1"/>
                      <a:pt x="197" y="49"/>
                      <a:pt x="197" y="111"/>
                    </a:cubicBezTo>
                    <a:lnTo>
                      <a:pt x="18" y="984"/>
                    </a:lnTo>
                    <a:cubicBezTo>
                      <a:pt x="1" y="1037"/>
                      <a:pt x="36" y="1091"/>
                      <a:pt x="90" y="1108"/>
                    </a:cubicBezTo>
                    <a:lnTo>
                      <a:pt x="1123" y="1643"/>
                    </a:lnTo>
                    <a:cubicBezTo>
                      <a:pt x="1141" y="1661"/>
                      <a:pt x="1159" y="1661"/>
                      <a:pt x="1176" y="1661"/>
                    </a:cubicBezTo>
                    <a:cubicBezTo>
                      <a:pt x="1212" y="1661"/>
                      <a:pt x="1265" y="1643"/>
                      <a:pt x="1283" y="1589"/>
                    </a:cubicBezTo>
                    <a:cubicBezTo>
                      <a:pt x="1319" y="1536"/>
                      <a:pt x="1301" y="1447"/>
                      <a:pt x="1230" y="1429"/>
                    </a:cubicBezTo>
                    <a:lnTo>
                      <a:pt x="286" y="930"/>
                    </a:lnTo>
                    <a:lnTo>
                      <a:pt x="446" y="164"/>
                    </a:lnTo>
                    <a:cubicBezTo>
                      <a:pt x="464" y="93"/>
                      <a:pt x="410" y="22"/>
                      <a:pt x="339" y="4"/>
                    </a:cubicBezTo>
                    <a:cubicBezTo>
                      <a:pt x="330" y="2"/>
                      <a:pt x="320" y="1"/>
                      <a:pt x="31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4" name="Google Shape;4014;p11"/>
              <p:cNvSpPr/>
              <p:nvPr/>
            </p:nvSpPr>
            <p:spPr>
              <a:xfrm>
                <a:off x="-691016" y="2215738"/>
                <a:ext cx="195614" cy="258219"/>
              </a:xfrm>
              <a:custGeom>
                <a:rect b="b" l="l" r="r" t="t"/>
                <a:pathLst>
                  <a:path extrusionOk="0" h="4867" w="3687">
                    <a:moveTo>
                      <a:pt x="185" y="0"/>
                    </a:moveTo>
                    <a:cubicBezTo>
                      <a:pt x="88" y="0"/>
                      <a:pt x="0" y="117"/>
                      <a:pt x="88" y="217"/>
                    </a:cubicBezTo>
                    <a:lnTo>
                      <a:pt x="3437" y="4813"/>
                    </a:lnTo>
                    <a:cubicBezTo>
                      <a:pt x="3472" y="4849"/>
                      <a:pt x="3508" y="4867"/>
                      <a:pt x="3544" y="4867"/>
                    </a:cubicBezTo>
                    <a:cubicBezTo>
                      <a:pt x="3579" y="4867"/>
                      <a:pt x="3597" y="4849"/>
                      <a:pt x="3633" y="4831"/>
                    </a:cubicBezTo>
                    <a:cubicBezTo>
                      <a:pt x="3686" y="4796"/>
                      <a:pt x="3686" y="4707"/>
                      <a:pt x="3651" y="4653"/>
                    </a:cubicBezTo>
                    <a:lnTo>
                      <a:pt x="302" y="75"/>
                    </a:lnTo>
                    <a:cubicBezTo>
                      <a:pt x="270" y="21"/>
                      <a:pt x="226" y="0"/>
                      <a:pt x="18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5" name="Google Shape;4015;p11"/>
              <p:cNvSpPr/>
              <p:nvPr/>
            </p:nvSpPr>
            <p:spPr>
              <a:xfrm>
                <a:off x="-687939" y="2260621"/>
                <a:ext cx="117252" cy="72526"/>
              </a:xfrm>
              <a:custGeom>
                <a:rect b="b" l="l" r="r" t="t"/>
                <a:pathLst>
                  <a:path extrusionOk="0" h="1367" w="2210">
                    <a:moveTo>
                      <a:pt x="2060" y="1"/>
                    </a:moveTo>
                    <a:cubicBezTo>
                      <a:pt x="2027" y="1"/>
                      <a:pt x="1994" y="15"/>
                      <a:pt x="1972" y="48"/>
                    </a:cubicBezTo>
                    <a:lnTo>
                      <a:pt x="1491" y="1099"/>
                    </a:lnTo>
                    <a:lnTo>
                      <a:pt x="190" y="868"/>
                    </a:lnTo>
                    <a:cubicBezTo>
                      <a:pt x="184" y="867"/>
                      <a:pt x="178" y="867"/>
                      <a:pt x="173" y="867"/>
                    </a:cubicBezTo>
                    <a:cubicBezTo>
                      <a:pt x="27" y="867"/>
                      <a:pt x="0" y="1083"/>
                      <a:pt x="154" y="1117"/>
                    </a:cubicBezTo>
                    <a:lnTo>
                      <a:pt x="1526" y="1367"/>
                    </a:lnTo>
                    <a:lnTo>
                      <a:pt x="1562" y="1367"/>
                    </a:lnTo>
                    <a:cubicBezTo>
                      <a:pt x="1597" y="1349"/>
                      <a:pt x="1651" y="1331"/>
                      <a:pt x="1669" y="1295"/>
                    </a:cubicBezTo>
                    <a:lnTo>
                      <a:pt x="2185" y="155"/>
                    </a:lnTo>
                    <a:cubicBezTo>
                      <a:pt x="2210" y="69"/>
                      <a:pt x="2133" y="1"/>
                      <a:pt x="20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6" name="Google Shape;4016;p11"/>
              <p:cNvSpPr/>
              <p:nvPr/>
            </p:nvSpPr>
            <p:spPr>
              <a:xfrm>
                <a:off x="-624327" y="2342802"/>
                <a:ext cx="98205" cy="62180"/>
              </a:xfrm>
              <a:custGeom>
                <a:rect b="b" l="l" r="r" t="t"/>
                <a:pathLst>
                  <a:path extrusionOk="0" h="1172" w="1851">
                    <a:moveTo>
                      <a:pt x="1688" y="0"/>
                    </a:moveTo>
                    <a:cubicBezTo>
                      <a:pt x="1641" y="0"/>
                      <a:pt x="1594" y="25"/>
                      <a:pt x="1574" y="85"/>
                    </a:cubicBezTo>
                    <a:lnTo>
                      <a:pt x="1236" y="886"/>
                    </a:lnTo>
                    <a:lnTo>
                      <a:pt x="202" y="673"/>
                    </a:lnTo>
                    <a:cubicBezTo>
                      <a:pt x="191" y="670"/>
                      <a:pt x="180" y="669"/>
                      <a:pt x="170" y="669"/>
                    </a:cubicBezTo>
                    <a:cubicBezTo>
                      <a:pt x="36" y="669"/>
                      <a:pt x="0" y="872"/>
                      <a:pt x="149" y="922"/>
                    </a:cubicBezTo>
                    <a:lnTo>
                      <a:pt x="1271" y="1171"/>
                    </a:lnTo>
                    <a:lnTo>
                      <a:pt x="1307" y="1171"/>
                    </a:lnTo>
                    <a:cubicBezTo>
                      <a:pt x="1360" y="1171"/>
                      <a:pt x="1396" y="1136"/>
                      <a:pt x="1432" y="1082"/>
                    </a:cubicBezTo>
                    <a:lnTo>
                      <a:pt x="1806" y="174"/>
                    </a:lnTo>
                    <a:cubicBezTo>
                      <a:pt x="1851" y="73"/>
                      <a:pt x="1768" y="0"/>
                      <a:pt x="168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7" name="Google Shape;4017;p11"/>
              <p:cNvSpPr/>
              <p:nvPr/>
            </p:nvSpPr>
            <p:spPr>
              <a:xfrm>
                <a:off x="-512489" y="2343173"/>
                <a:ext cx="287399" cy="128924"/>
              </a:xfrm>
              <a:custGeom>
                <a:rect b="b" l="l" r="r" t="t"/>
                <a:pathLst>
                  <a:path extrusionOk="0" h="2430" w="5417">
                    <a:moveTo>
                      <a:pt x="5263" y="0"/>
                    </a:moveTo>
                    <a:cubicBezTo>
                      <a:pt x="5247" y="0"/>
                      <a:pt x="5233" y="2"/>
                      <a:pt x="5220" y="6"/>
                    </a:cubicBezTo>
                    <a:lnTo>
                      <a:pt x="143" y="2180"/>
                    </a:lnTo>
                    <a:cubicBezTo>
                      <a:pt x="1" y="2233"/>
                      <a:pt x="54" y="2429"/>
                      <a:pt x="179" y="2429"/>
                    </a:cubicBezTo>
                    <a:lnTo>
                      <a:pt x="232" y="2429"/>
                    </a:lnTo>
                    <a:lnTo>
                      <a:pt x="5309" y="238"/>
                    </a:lnTo>
                    <a:cubicBezTo>
                      <a:pt x="5381" y="220"/>
                      <a:pt x="5416" y="149"/>
                      <a:pt x="5381" y="78"/>
                    </a:cubicBezTo>
                    <a:cubicBezTo>
                      <a:pt x="5367" y="23"/>
                      <a:pt x="5312" y="0"/>
                      <a:pt x="52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8" name="Google Shape;4018;p11"/>
              <p:cNvSpPr/>
              <p:nvPr/>
            </p:nvSpPr>
            <p:spPr>
              <a:xfrm>
                <a:off x="-344254" y="2318662"/>
                <a:ext cx="96454" cy="100486"/>
              </a:xfrm>
              <a:custGeom>
                <a:rect b="b" l="l" r="r" t="t"/>
                <a:pathLst>
                  <a:path extrusionOk="0" h="1894" w="1818">
                    <a:moveTo>
                      <a:pt x="445" y="1"/>
                    </a:moveTo>
                    <a:cubicBezTo>
                      <a:pt x="388" y="1"/>
                      <a:pt x="339" y="35"/>
                      <a:pt x="339" y="94"/>
                    </a:cubicBezTo>
                    <a:lnTo>
                      <a:pt x="18" y="1306"/>
                    </a:lnTo>
                    <a:cubicBezTo>
                      <a:pt x="1" y="1377"/>
                      <a:pt x="36" y="1448"/>
                      <a:pt x="107" y="1466"/>
                    </a:cubicBezTo>
                    <a:lnTo>
                      <a:pt x="1639" y="1894"/>
                    </a:lnTo>
                    <a:lnTo>
                      <a:pt x="1675" y="1894"/>
                    </a:lnTo>
                    <a:cubicBezTo>
                      <a:pt x="1729" y="1894"/>
                      <a:pt x="1782" y="1858"/>
                      <a:pt x="1800" y="1805"/>
                    </a:cubicBezTo>
                    <a:cubicBezTo>
                      <a:pt x="1818" y="1733"/>
                      <a:pt x="1764" y="1662"/>
                      <a:pt x="1711" y="1644"/>
                    </a:cubicBezTo>
                    <a:lnTo>
                      <a:pt x="303" y="1252"/>
                    </a:lnTo>
                    <a:lnTo>
                      <a:pt x="588" y="166"/>
                    </a:lnTo>
                    <a:cubicBezTo>
                      <a:pt x="588" y="94"/>
                      <a:pt x="553" y="23"/>
                      <a:pt x="482" y="5"/>
                    </a:cubicBezTo>
                    <a:cubicBezTo>
                      <a:pt x="469" y="2"/>
                      <a:pt x="457" y="1"/>
                      <a:pt x="4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19" name="Google Shape;4019;p11"/>
              <p:cNvSpPr/>
              <p:nvPr/>
            </p:nvSpPr>
            <p:spPr>
              <a:xfrm>
                <a:off x="-420811" y="2355588"/>
                <a:ext cx="58679" cy="102343"/>
              </a:xfrm>
              <a:custGeom>
                <a:rect b="b" l="l" r="r" t="t"/>
                <a:pathLst>
                  <a:path extrusionOk="0" h="1929" w="1106">
                    <a:moveTo>
                      <a:pt x="400" y="1"/>
                    </a:moveTo>
                    <a:cubicBezTo>
                      <a:pt x="339" y="1"/>
                      <a:pt x="283" y="49"/>
                      <a:pt x="268" y="111"/>
                    </a:cubicBezTo>
                    <a:lnTo>
                      <a:pt x="1" y="1358"/>
                    </a:lnTo>
                    <a:cubicBezTo>
                      <a:pt x="1" y="1411"/>
                      <a:pt x="18" y="1465"/>
                      <a:pt x="72" y="1483"/>
                    </a:cubicBezTo>
                    <a:lnTo>
                      <a:pt x="891" y="1910"/>
                    </a:lnTo>
                    <a:cubicBezTo>
                      <a:pt x="909" y="1910"/>
                      <a:pt x="927" y="1928"/>
                      <a:pt x="963" y="1928"/>
                    </a:cubicBezTo>
                    <a:cubicBezTo>
                      <a:pt x="998" y="1928"/>
                      <a:pt x="1052" y="1892"/>
                      <a:pt x="1069" y="1857"/>
                    </a:cubicBezTo>
                    <a:cubicBezTo>
                      <a:pt x="1105" y="1785"/>
                      <a:pt x="1069" y="1714"/>
                      <a:pt x="1016" y="1679"/>
                    </a:cubicBezTo>
                    <a:lnTo>
                      <a:pt x="286" y="1305"/>
                    </a:lnTo>
                    <a:lnTo>
                      <a:pt x="517" y="164"/>
                    </a:lnTo>
                    <a:cubicBezTo>
                      <a:pt x="535" y="93"/>
                      <a:pt x="499" y="22"/>
                      <a:pt x="428" y="4"/>
                    </a:cubicBezTo>
                    <a:cubicBezTo>
                      <a:pt x="419" y="2"/>
                      <a:pt x="409" y="1"/>
                      <a:pt x="4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0" name="Google Shape;4020;p11"/>
              <p:cNvSpPr/>
              <p:nvPr/>
            </p:nvSpPr>
            <p:spPr>
              <a:xfrm>
                <a:off x="-718498" y="1785894"/>
                <a:ext cx="487735" cy="2206186"/>
              </a:xfrm>
              <a:custGeom>
                <a:rect b="b" l="l" r="r" t="t"/>
                <a:pathLst>
                  <a:path extrusionOk="0" h="41583" w="9193">
                    <a:moveTo>
                      <a:pt x="9042" y="0"/>
                    </a:moveTo>
                    <a:cubicBezTo>
                      <a:pt x="8998" y="0"/>
                      <a:pt x="8955" y="24"/>
                      <a:pt x="8943" y="71"/>
                    </a:cubicBezTo>
                    <a:cubicBezTo>
                      <a:pt x="2067" y="14287"/>
                      <a:pt x="285" y="30427"/>
                      <a:pt x="0" y="41454"/>
                    </a:cubicBezTo>
                    <a:cubicBezTo>
                      <a:pt x="0" y="41525"/>
                      <a:pt x="54" y="41579"/>
                      <a:pt x="125" y="41579"/>
                    </a:cubicBezTo>
                    <a:cubicBezTo>
                      <a:pt x="134" y="41581"/>
                      <a:pt x="143" y="41582"/>
                      <a:pt x="151" y="41582"/>
                    </a:cubicBezTo>
                    <a:cubicBezTo>
                      <a:pt x="209" y="41582"/>
                      <a:pt x="252" y="41532"/>
                      <a:pt x="267" y="41454"/>
                    </a:cubicBezTo>
                    <a:cubicBezTo>
                      <a:pt x="535" y="30445"/>
                      <a:pt x="2316" y="14358"/>
                      <a:pt x="9157" y="178"/>
                    </a:cubicBezTo>
                    <a:cubicBezTo>
                      <a:pt x="9192" y="125"/>
                      <a:pt x="9174" y="36"/>
                      <a:pt x="9103" y="18"/>
                    </a:cubicBezTo>
                    <a:cubicBezTo>
                      <a:pt x="9085" y="6"/>
                      <a:pt x="9064" y="0"/>
                      <a:pt x="904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1" name="Google Shape;4021;p11"/>
              <p:cNvSpPr/>
              <p:nvPr/>
            </p:nvSpPr>
            <p:spPr>
              <a:xfrm>
                <a:off x="-586181" y="2643459"/>
                <a:ext cx="319497" cy="212326"/>
              </a:xfrm>
              <a:custGeom>
                <a:rect b="b" l="l" r="r" t="t"/>
                <a:pathLst>
                  <a:path extrusionOk="0" h="4002" w="6022">
                    <a:moveTo>
                      <a:pt x="4863" y="0"/>
                    </a:moveTo>
                    <a:cubicBezTo>
                      <a:pt x="4540" y="0"/>
                      <a:pt x="4143" y="157"/>
                      <a:pt x="3866" y="261"/>
                    </a:cubicBezTo>
                    <a:cubicBezTo>
                      <a:pt x="1871" y="1027"/>
                      <a:pt x="0" y="4002"/>
                      <a:pt x="0" y="4002"/>
                    </a:cubicBezTo>
                    <a:cubicBezTo>
                      <a:pt x="1176" y="3806"/>
                      <a:pt x="2369" y="3592"/>
                      <a:pt x="3403" y="3004"/>
                    </a:cubicBezTo>
                    <a:cubicBezTo>
                      <a:pt x="4436" y="2399"/>
                      <a:pt x="6021" y="1098"/>
                      <a:pt x="5291" y="172"/>
                    </a:cubicBezTo>
                    <a:cubicBezTo>
                      <a:pt x="5191" y="46"/>
                      <a:pt x="5038" y="0"/>
                      <a:pt x="48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2" name="Google Shape;4022;p11"/>
              <p:cNvSpPr/>
              <p:nvPr/>
            </p:nvSpPr>
            <p:spPr>
              <a:xfrm>
                <a:off x="-783754" y="2558255"/>
                <a:ext cx="195720" cy="292811"/>
              </a:xfrm>
              <a:custGeom>
                <a:rect b="b" l="l" r="r" t="t"/>
                <a:pathLst>
                  <a:path extrusionOk="0" h="5519" w="3689">
                    <a:moveTo>
                      <a:pt x="789" y="0"/>
                    </a:moveTo>
                    <a:cubicBezTo>
                      <a:pt x="724" y="0"/>
                      <a:pt x="657" y="10"/>
                      <a:pt x="589" y="32"/>
                    </a:cubicBezTo>
                    <a:cubicBezTo>
                      <a:pt x="215" y="157"/>
                      <a:pt x="37" y="602"/>
                      <a:pt x="19" y="958"/>
                    </a:cubicBezTo>
                    <a:cubicBezTo>
                      <a:pt x="1" y="1689"/>
                      <a:pt x="375" y="2294"/>
                      <a:pt x="803" y="2847"/>
                    </a:cubicBezTo>
                    <a:cubicBezTo>
                      <a:pt x="1622" y="3898"/>
                      <a:pt x="2584" y="4788"/>
                      <a:pt x="3688" y="5519"/>
                    </a:cubicBezTo>
                    <a:cubicBezTo>
                      <a:pt x="3688" y="5519"/>
                      <a:pt x="2691" y="1582"/>
                      <a:pt x="1569" y="442"/>
                    </a:cubicBezTo>
                    <a:cubicBezTo>
                      <a:pt x="1363" y="221"/>
                      <a:pt x="1096" y="0"/>
                      <a:pt x="78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3" name="Google Shape;4023;p11"/>
              <p:cNvSpPr/>
              <p:nvPr/>
            </p:nvSpPr>
            <p:spPr>
              <a:xfrm>
                <a:off x="-884875" y="2974464"/>
                <a:ext cx="228773" cy="318914"/>
              </a:xfrm>
              <a:custGeom>
                <a:rect b="b" l="l" r="r" t="t"/>
                <a:pathLst>
                  <a:path extrusionOk="0" h="6011" w="4312">
                    <a:moveTo>
                      <a:pt x="1066" y="1"/>
                    </a:moveTo>
                    <a:cubicBezTo>
                      <a:pt x="933" y="1"/>
                      <a:pt x="803" y="37"/>
                      <a:pt x="678" y="114"/>
                    </a:cubicBezTo>
                    <a:cubicBezTo>
                      <a:pt x="1" y="542"/>
                      <a:pt x="820" y="3000"/>
                      <a:pt x="1533" y="3891"/>
                    </a:cubicBezTo>
                    <a:cubicBezTo>
                      <a:pt x="2299" y="4782"/>
                      <a:pt x="3243" y="5512"/>
                      <a:pt x="4312" y="6011"/>
                    </a:cubicBezTo>
                    <a:cubicBezTo>
                      <a:pt x="4134" y="4924"/>
                      <a:pt x="3831" y="3855"/>
                      <a:pt x="3421" y="2822"/>
                    </a:cubicBezTo>
                    <a:cubicBezTo>
                      <a:pt x="2809" y="1352"/>
                      <a:pt x="1880" y="1"/>
                      <a:pt x="10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4" name="Google Shape;4024;p11"/>
              <p:cNvSpPr/>
              <p:nvPr/>
            </p:nvSpPr>
            <p:spPr>
              <a:xfrm>
                <a:off x="-765769" y="2558997"/>
                <a:ext cx="186223" cy="301512"/>
              </a:xfrm>
              <a:custGeom>
                <a:rect b="b" l="l" r="r" t="t"/>
                <a:pathLst>
                  <a:path extrusionOk="0" h="5683" w="3510">
                    <a:moveTo>
                      <a:pt x="147" y="0"/>
                    </a:moveTo>
                    <a:cubicBezTo>
                      <a:pt x="127" y="0"/>
                      <a:pt x="107" y="6"/>
                      <a:pt x="89" y="18"/>
                    </a:cubicBezTo>
                    <a:cubicBezTo>
                      <a:pt x="18" y="54"/>
                      <a:pt x="0" y="143"/>
                      <a:pt x="36" y="196"/>
                    </a:cubicBezTo>
                    <a:lnTo>
                      <a:pt x="3243" y="5629"/>
                    </a:lnTo>
                    <a:cubicBezTo>
                      <a:pt x="3278" y="5665"/>
                      <a:pt x="3314" y="5683"/>
                      <a:pt x="3367" y="5683"/>
                    </a:cubicBezTo>
                    <a:cubicBezTo>
                      <a:pt x="3385" y="5683"/>
                      <a:pt x="3403" y="5683"/>
                      <a:pt x="3421" y="5665"/>
                    </a:cubicBezTo>
                    <a:cubicBezTo>
                      <a:pt x="3492" y="5629"/>
                      <a:pt x="3510" y="5558"/>
                      <a:pt x="3474" y="5487"/>
                    </a:cubicBezTo>
                    <a:lnTo>
                      <a:pt x="250" y="71"/>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5" name="Google Shape;4025;p11"/>
              <p:cNvSpPr/>
              <p:nvPr/>
            </p:nvSpPr>
            <p:spPr>
              <a:xfrm>
                <a:off x="-746882" y="2645847"/>
                <a:ext cx="92528" cy="66319"/>
              </a:xfrm>
              <a:custGeom>
                <a:rect b="b" l="l" r="r" t="t"/>
                <a:pathLst>
                  <a:path extrusionOk="0" h="1250" w="1744">
                    <a:moveTo>
                      <a:pt x="1589" y="1"/>
                    </a:moveTo>
                    <a:cubicBezTo>
                      <a:pt x="1540" y="1"/>
                      <a:pt x="1493" y="28"/>
                      <a:pt x="1479" y="91"/>
                    </a:cubicBezTo>
                    <a:lnTo>
                      <a:pt x="1212" y="982"/>
                    </a:lnTo>
                    <a:lnTo>
                      <a:pt x="143" y="982"/>
                    </a:lnTo>
                    <a:cubicBezTo>
                      <a:pt x="72" y="982"/>
                      <a:pt x="18" y="1035"/>
                      <a:pt x="18" y="1107"/>
                    </a:cubicBezTo>
                    <a:cubicBezTo>
                      <a:pt x="1" y="1178"/>
                      <a:pt x="72" y="1231"/>
                      <a:pt x="143" y="1231"/>
                    </a:cubicBezTo>
                    <a:lnTo>
                      <a:pt x="1319" y="1249"/>
                    </a:lnTo>
                    <a:cubicBezTo>
                      <a:pt x="1372" y="1249"/>
                      <a:pt x="1426" y="1196"/>
                      <a:pt x="1444" y="1142"/>
                    </a:cubicBezTo>
                    <a:lnTo>
                      <a:pt x="1711" y="162"/>
                    </a:lnTo>
                    <a:cubicBezTo>
                      <a:pt x="1743" y="65"/>
                      <a:pt x="1664" y="1"/>
                      <a:pt x="158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6" name="Google Shape;4026;p11"/>
              <p:cNvSpPr/>
              <p:nvPr/>
            </p:nvSpPr>
            <p:spPr>
              <a:xfrm>
                <a:off x="-692448" y="2736198"/>
                <a:ext cx="74701" cy="52524"/>
              </a:xfrm>
              <a:custGeom>
                <a:rect b="b" l="l" r="r" t="t"/>
                <a:pathLst>
                  <a:path extrusionOk="0" h="990" w="1408">
                    <a:moveTo>
                      <a:pt x="1267" y="0"/>
                    </a:moveTo>
                    <a:cubicBezTo>
                      <a:pt x="1215" y="0"/>
                      <a:pt x="1163" y="30"/>
                      <a:pt x="1148" y="98"/>
                    </a:cubicBezTo>
                    <a:lnTo>
                      <a:pt x="1041" y="722"/>
                    </a:lnTo>
                    <a:lnTo>
                      <a:pt x="222" y="579"/>
                    </a:lnTo>
                    <a:cubicBezTo>
                      <a:pt x="211" y="577"/>
                      <a:pt x="201" y="576"/>
                      <a:pt x="192" y="576"/>
                    </a:cubicBezTo>
                    <a:cubicBezTo>
                      <a:pt x="38" y="576"/>
                      <a:pt x="1" y="830"/>
                      <a:pt x="168" y="847"/>
                    </a:cubicBezTo>
                    <a:lnTo>
                      <a:pt x="1130" y="989"/>
                    </a:lnTo>
                    <a:lnTo>
                      <a:pt x="1148" y="989"/>
                    </a:lnTo>
                    <a:cubicBezTo>
                      <a:pt x="1219" y="989"/>
                      <a:pt x="1273" y="953"/>
                      <a:pt x="1273" y="900"/>
                    </a:cubicBezTo>
                    <a:lnTo>
                      <a:pt x="1397" y="134"/>
                    </a:lnTo>
                    <a:cubicBezTo>
                      <a:pt x="1408" y="52"/>
                      <a:pt x="1336" y="0"/>
                      <a:pt x="12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7" name="Google Shape;4027;p11"/>
              <p:cNvSpPr/>
              <p:nvPr/>
            </p:nvSpPr>
            <p:spPr>
              <a:xfrm>
                <a:off x="-590903" y="2654282"/>
                <a:ext cx="298381" cy="205323"/>
              </a:xfrm>
              <a:custGeom>
                <a:rect b="b" l="l" r="r" t="t"/>
                <a:pathLst>
                  <a:path extrusionOk="0" h="3870" w="5624">
                    <a:moveTo>
                      <a:pt x="5421" y="0"/>
                    </a:moveTo>
                    <a:cubicBezTo>
                      <a:pt x="5397" y="0"/>
                      <a:pt x="5371" y="6"/>
                      <a:pt x="5344" y="21"/>
                    </a:cubicBezTo>
                    <a:lnTo>
                      <a:pt x="89" y="3638"/>
                    </a:lnTo>
                    <a:cubicBezTo>
                      <a:pt x="18" y="3673"/>
                      <a:pt x="0" y="3762"/>
                      <a:pt x="53" y="3816"/>
                    </a:cubicBezTo>
                    <a:cubicBezTo>
                      <a:pt x="71" y="3851"/>
                      <a:pt x="107" y="3869"/>
                      <a:pt x="160" y="3869"/>
                    </a:cubicBezTo>
                    <a:cubicBezTo>
                      <a:pt x="178" y="3869"/>
                      <a:pt x="196" y="3869"/>
                      <a:pt x="232" y="3851"/>
                    </a:cubicBezTo>
                    <a:lnTo>
                      <a:pt x="5505" y="253"/>
                    </a:lnTo>
                    <a:cubicBezTo>
                      <a:pt x="5624" y="164"/>
                      <a:pt x="5544" y="0"/>
                      <a:pt x="54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8" name="Google Shape;4028;p11"/>
              <p:cNvSpPr/>
              <p:nvPr/>
            </p:nvSpPr>
            <p:spPr>
              <a:xfrm>
                <a:off x="-438744" y="2678051"/>
                <a:ext cx="99266" cy="89875"/>
              </a:xfrm>
              <a:custGeom>
                <a:rect b="b" l="l" r="r" t="t"/>
                <a:pathLst>
                  <a:path extrusionOk="0" h="1694" w="1871">
                    <a:moveTo>
                      <a:pt x="267" y="1"/>
                    </a:moveTo>
                    <a:cubicBezTo>
                      <a:pt x="196" y="1"/>
                      <a:pt x="125" y="54"/>
                      <a:pt x="125" y="125"/>
                    </a:cubicBezTo>
                    <a:lnTo>
                      <a:pt x="18" y="1372"/>
                    </a:lnTo>
                    <a:cubicBezTo>
                      <a:pt x="0" y="1444"/>
                      <a:pt x="54" y="1515"/>
                      <a:pt x="125" y="1515"/>
                    </a:cubicBezTo>
                    <a:lnTo>
                      <a:pt x="1692" y="1693"/>
                    </a:lnTo>
                    <a:lnTo>
                      <a:pt x="1710" y="1693"/>
                    </a:lnTo>
                    <a:cubicBezTo>
                      <a:pt x="1871" y="1675"/>
                      <a:pt x="1871" y="1462"/>
                      <a:pt x="1728" y="1444"/>
                    </a:cubicBezTo>
                    <a:lnTo>
                      <a:pt x="267" y="1283"/>
                    </a:lnTo>
                    <a:lnTo>
                      <a:pt x="374" y="143"/>
                    </a:lnTo>
                    <a:cubicBezTo>
                      <a:pt x="392" y="72"/>
                      <a:pt x="339" y="19"/>
                      <a:pt x="2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29" name="Google Shape;4029;p11"/>
              <p:cNvSpPr/>
              <p:nvPr/>
            </p:nvSpPr>
            <p:spPr>
              <a:xfrm>
                <a:off x="-507767" y="2742352"/>
                <a:ext cx="63401" cy="82235"/>
              </a:xfrm>
              <a:custGeom>
                <a:rect b="b" l="l" r="r" t="t"/>
                <a:pathLst>
                  <a:path extrusionOk="0" h="1550" w="1195">
                    <a:moveTo>
                      <a:pt x="214" y="0"/>
                    </a:moveTo>
                    <a:cubicBezTo>
                      <a:pt x="143" y="0"/>
                      <a:pt x="72" y="54"/>
                      <a:pt x="72" y="125"/>
                    </a:cubicBezTo>
                    <a:lnTo>
                      <a:pt x="1" y="1122"/>
                    </a:lnTo>
                    <a:cubicBezTo>
                      <a:pt x="1" y="1176"/>
                      <a:pt x="36" y="1229"/>
                      <a:pt x="90" y="1265"/>
                    </a:cubicBezTo>
                    <a:lnTo>
                      <a:pt x="963" y="1532"/>
                    </a:lnTo>
                    <a:lnTo>
                      <a:pt x="998" y="1532"/>
                    </a:lnTo>
                    <a:lnTo>
                      <a:pt x="998" y="1550"/>
                    </a:lnTo>
                    <a:cubicBezTo>
                      <a:pt x="1159" y="1550"/>
                      <a:pt x="1194" y="1336"/>
                      <a:pt x="1052" y="1301"/>
                    </a:cubicBezTo>
                    <a:lnTo>
                      <a:pt x="268" y="1051"/>
                    </a:lnTo>
                    <a:lnTo>
                      <a:pt x="321" y="143"/>
                    </a:lnTo>
                    <a:cubicBezTo>
                      <a:pt x="339" y="71"/>
                      <a:pt x="286" y="0"/>
                      <a:pt x="2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0" name="Google Shape;4030;p11"/>
              <p:cNvSpPr/>
              <p:nvPr/>
            </p:nvSpPr>
            <p:spPr>
              <a:xfrm>
                <a:off x="-841371" y="2999399"/>
                <a:ext cx="186223" cy="302520"/>
              </a:xfrm>
              <a:custGeom>
                <a:rect b="b" l="l" r="r" t="t"/>
                <a:pathLst>
                  <a:path extrusionOk="0" h="5702" w="3510">
                    <a:moveTo>
                      <a:pt x="141" y="1"/>
                    </a:moveTo>
                    <a:cubicBezTo>
                      <a:pt x="119" y="1"/>
                      <a:pt x="95" y="7"/>
                      <a:pt x="71" y="18"/>
                    </a:cubicBezTo>
                    <a:cubicBezTo>
                      <a:pt x="18" y="54"/>
                      <a:pt x="0" y="143"/>
                      <a:pt x="36" y="197"/>
                    </a:cubicBezTo>
                    <a:lnTo>
                      <a:pt x="3242" y="5630"/>
                    </a:lnTo>
                    <a:cubicBezTo>
                      <a:pt x="3260" y="5666"/>
                      <a:pt x="3314" y="5701"/>
                      <a:pt x="3349" y="5701"/>
                    </a:cubicBezTo>
                    <a:cubicBezTo>
                      <a:pt x="3367" y="5701"/>
                      <a:pt x="3403" y="5683"/>
                      <a:pt x="3421" y="5683"/>
                    </a:cubicBezTo>
                    <a:cubicBezTo>
                      <a:pt x="3474" y="5648"/>
                      <a:pt x="3510" y="5559"/>
                      <a:pt x="3474" y="5505"/>
                    </a:cubicBezTo>
                    <a:lnTo>
                      <a:pt x="250" y="72"/>
                    </a:lnTo>
                    <a:cubicBezTo>
                      <a:pt x="226" y="24"/>
                      <a:pt x="186" y="1"/>
                      <a:pt x="1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1" name="Google Shape;4031;p11"/>
              <p:cNvSpPr/>
              <p:nvPr/>
            </p:nvSpPr>
            <p:spPr>
              <a:xfrm>
                <a:off x="-852725" y="3025873"/>
                <a:ext cx="101706" cy="90777"/>
              </a:xfrm>
              <a:custGeom>
                <a:rect b="b" l="l" r="r" t="t"/>
                <a:pathLst>
                  <a:path extrusionOk="0" h="1711" w="1917">
                    <a:moveTo>
                      <a:pt x="1783" y="0"/>
                    </a:moveTo>
                    <a:cubicBezTo>
                      <a:pt x="1732" y="0"/>
                      <a:pt x="1680" y="29"/>
                      <a:pt x="1657" y="89"/>
                    </a:cubicBezTo>
                    <a:lnTo>
                      <a:pt x="1390" y="1426"/>
                    </a:lnTo>
                    <a:lnTo>
                      <a:pt x="179" y="1158"/>
                    </a:lnTo>
                    <a:cubicBezTo>
                      <a:pt x="169" y="1156"/>
                      <a:pt x="160" y="1155"/>
                      <a:pt x="151" y="1155"/>
                    </a:cubicBezTo>
                    <a:cubicBezTo>
                      <a:pt x="90" y="1155"/>
                      <a:pt x="34" y="1203"/>
                      <a:pt x="18" y="1265"/>
                    </a:cubicBezTo>
                    <a:cubicBezTo>
                      <a:pt x="0" y="1319"/>
                      <a:pt x="54" y="1390"/>
                      <a:pt x="125" y="1408"/>
                    </a:cubicBezTo>
                    <a:lnTo>
                      <a:pt x="1461" y="1711"/>
                    </a:lnTo>
                    <a:lnTo>
                      <a:pt x="1479" y="1711"/>
                    </a:lnTo>
                    <a:cubicBezTo>
                      <a:pt x="1550" y="1711"/>
                      <a:pt x="1604" y="1657"/>
                      <a:pt x="1604" y="1604"/>
                    </a:cubicBezTo>
                    <a:lnTo>
                      <a:pt x="1907" y="143"/>
                    </a:lnTo>
                    <a:cubicBezTo>
                      <a:pt x="1917" y="51"/>
                      <a:pt x="1851" y="0"/>
                      <a:pt x="17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2" name="Google Shape;4032;p11"/>
              <p:cNvSpPr/>
              <p:nvPr/>
            </p:nvSpPr>
            <p:spPr>
              <a:xfrm>
                <a:off x="-782534" y="3140045"/>
                <a:ext cx="92952" cy="90034"/>
              </a:xfrm>
              <a:custGeom>
                <a:rect b="b" l="l" r="r" t="t"/>
                <a:pathLst>
                  <a:path extrusionOk="0" h="1697" w="1752">
                    <a:moveTo>
                      <a:pt x="1605" y="1"/>
                    </a:moveTo>
                    <a:cubicBezTo>
                      <a:pt x="1544" y="1"/>
                      <a:pt x="1483" y="37"/>
                      <a:pt x="1474" y="111"/>
                    </a:cubicBezTo>
                    <a:lnTo>
                      <a:pt x="1314" y="1411"/>
                    </a:lnTo>
                    <a:lnTo>
                      <a:pt x="192" y="1162"/>
                    </a:lnTo>
                    <a:cubicBezTo>
                      <a:pt x="186" y="1161"/>
                      <a:pt x="181" y="1161"/>
                      <a:pt x="176" y="1161"/>
                    </a:cubicBezTo>
                    <a:cubicBezTo>
                      <a:pt x="45" y="1161"/>
                      <a:pt x="1" y="1377"/>
                      <a:pt x="138" y="1411"/>
                    </a:cubicBezTo>
                    <a:lnTo>
                      <a:pt x="1385" y="1696"/>
                    </a:lnTo>
                    <a:lnTo>
                      <a:pt x="1421" y="1696"/>
                    </a:lnTo>
                    <a:cubicBezTo>
                      <a:pt x="1439" y="1696"/>
                      <a:pt x="1474" y="1679"/>
                      <a:pt x="1492" y="1679"/>
                    </a:cubicBezTo>
                    <a:cubicBezTo>
                      <a:pt x="1528" y="1643"/>
                      <a:pt x="1546" y="1625"/>
                      <a:pt x="1546" y="1589"/>
                    </a:cubicBezTo>
                    <a:lnTo>
                      <a:pt x="1742" y="146"/>
                    </a:lnTo>
                    <a:cubicBezTo>
                      <a:pt x="1751" y="50"/>
                      <a:pt x="1678" y="1"/>
                      <a:pt x="160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3" name="Google Shape;4033;p11"/>
              <p:cNvSpPr/>
              <p:nvPr/>
            </p:nvSpPr>
            <p:spPr>
              <a:xfrm>
                <a:off x="-891242" y="3346691"/>
                <a:ext cx="199222" cy="336103"/>
              </a:xfrm>
              <a:custGeom>
                <a:rect b="b" l="l" r="r" t="t"/>
                <a:pathLst>
                  <a:path extrusionOk="0" h="6335" w="3755">
                    <a:moveTo>
                      <a:pt x="174" y="1"/>
                    </a:moveTo>
                    <a:cubicBezTo>
                      <a:pt x="86" y="1"/>
                      <a:pt x="1" y="90"/>
                      <a:pt x="50" y="188"/>
                    </a:cubicBezTo>
                    <a:lnTo>
                      <a:pt x="3488" y="6263"/>
                    </a:lnTo>
                    <a:cubicBezTo>
                      <a:pt x="3523" y="6299"/>
                      <a:pt x="3559" y="6334"/>
                      <a:pt x="3612" y="6334"/>
                    </a:cubicBezTo>
                    <a:cubicBezTo>
                      <a:pt x="3630" y="6334"/>
                      <a:pt x="3648" y="6317"/>
                      <a:pt x="3666" y="6317"/>
                    </a:cubicBezTo>
                    <a:cubicBezTo>
                      <a:pt x="3737" y="6281"/>
                      <a:pt x="3755" y="6192"/>
                      <a:pt x="3719" y="6138"/>
                    </a:cubicBezTo>
                    <a:lnTo>
                      <a:pt x="281" y="64"/>
                    </a:lnTo>
                    <a:cubicBezTo>
                      <a:pt x="253" y="19"/>
                      <a:pt x="213" y="1"/>
                      <a:pt x="17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4" name="Google Shape;4034;p11"/>
              <p:cNvSpPr/>
              <p:nvPr/>
            </p:nvSpPr>
            <p:spPr>
              <a:xfrm>
                <a:off x="-890923" y="3405793"/>
                <a:ext cx="103457" cy="90777"/>
              </a:xfrm>
              <a:custGeom>
                <a:rect b="b" l="l" r="r" t="t"/>
                <a:pathLst>
                  <a:path extrusionOk="0" h="1711" w="1950">
                    <a:moveTo>
                      <a:pt x="1843" y="1"/>
                    </a:moveTo>
                    <a:cubicBezTo>
                      <a:pt x="1772" y="1"/>
                      <a:pt x="1700" y="36"/>
                      <a:pt x="1700" y="108"/>
                    </a:cubicBezTo>
                    <a:lnTo>
                      <a:pt x="1415" y="1444"/>
                    </a:lnTo>
                    <a:lnTo>
                      <a:pt x="204" y="1177"/>
                    </a:lnTo>
                    <a:cubicBezTo>
                      <a:pt x="193" y="1174"/>
                      <a:pt x="183" y="1173"/>
                      <a:pt x="173" y="1173"/>
                    </a:cubicBezTo>
                    <a:cubicBezTo>
                      <a:pt x="37" y="1173"/>
                      <a:pt x="1" y="1393"/>
                      <a:pt x="150" y="1426"/>
                    </a:cubicBezTo>
                    <a:lnTo>
                      <a:pt x="1486" y="1711"/>
                    </a:lnTo>
                    <a:lnTo>
                      <a:pt x="1593" y="1711"/>
                    </a:lnTo>
                    <a:cubicBezTo>
                      <a:pt x="1611" y="1693"/>
                      <a:pt x="1647" y="1658"/>
                      <a:pt x="1647" y="1622"/>
                    </a:cubicBezTo>
                    <a:lnTo>
                      <a:pt x="1950" y="161"/>
                    </a:lnTo>
                    <a:cubicBezTo>
                      <a:pt x="1950" y="90"/>
                      <a:pt x="1914" y="19"/>
                      <a:pt x="1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5" name="Google Shape;4035;p11"/>
              <p:cNvSpPr/>
              <p:nvPr/>
            </p:nvSpPr>
            <p:spPr>
              <a:xfrm>
                <a:off x="-792190" y="2574065"/>
                <a:ext cx="90353" cy="64356"/>
              </a:xfrm>
              <a:custGeom>
                <a:rect b="b" l="l" r="r" t="t"/>
                <a:pathLst>
                  <a:path extrusionOk="0" h="1213" w="1703">
                    <a:moveTo>
                      <a:pt x="1561" y="1"/>
                    </a:moveTo>
                    <a:cubicBezTo>
                      <a:pt x="1509" y="1"/>
                      <a:pt x="1458" y="29"/>
                      <a:pt x="1443" y="90"/>
                    </a:cubicBezTo>
                    <a:lnTo>
                      <a:pt x="1300" y="910"/>
                    </a:lnTo>
                    <a:lnTo>
                      <a:pt x="213" y="553"/>
                    </a:lnTo>
                    <a:cubicBezTo>
                      <a:pt x="199" y="545"/>
                      <a:pt x="184" y="541"/>
                      <a:pt x="171" y="541"/>
                    </a:cubicBezTo>
                    <a:cubicBezTo>
                      <a:pt x="67" y="541"/>
                      <a:pt x="0" y="754"/>
                      <a:pt x="142" y="785"/>
                    </a:cubicBezTo>
                    <a:lnTo>
                      <a:pt x="1371" y="1213"/>
                    </a:lnTo>
                    <a:lnTo>
                      <a:pt x="1407" y="1213"/>
                    </a:lnTo>
                    <a:cubicBezTo>
                      <a:pt x="1425" y="1213"/>
                      <a:pt x="1460" y="1213"/>
                      <a:pt x="1478" y="1195"/>
                    </a:cubicBezTo>
                    <a:cubicBezTo>
                      <a:pt x="1514" y="1177"/>
                      <a:pt x="1532" y="1141"/>
                      <a:pt x="1532" y="1106"/>
                    </a:cubicBezTo>
                    <a:lnTo>
                      <a:pt x="1692" y="144"/>
                    </a:lnTo>
                    <a:cubicBezTo>
                      <a:pt x="1702" y="52"/>
                      <a:pt x="1631" y="1"/>
                      <a:pt x="15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036" name="Google Shape;4036;p11"/>
            <p:cNvGrpSpPr/>
            <p:nvPr/>
          </p:nvGrpSpPr>
          <p:grpSpPr>
            <a:xfrm rot="361962">
              <a:off x="-250029" y="3921566"/>
              <a:ext cx="2086998" cy="1903149"/>
              <a:chOff x="-554083" y="3568828"/>
              <a:chExt cx="2086918" cy="1903076"/>
            </a:xfrm>
          </p:grpSpPr>
          <p:grpSp>
            <p:nvGrpSpPr>
              <p:cNvPr id="4037" name="Google Shape;4037;p11"/>
              <p:cNvGrpSpPr/>
              <p:nvPr/>
            </p:nvGrpSpPr>
            <p:grpSpPr>
              <a:xfrm>
                <a:off x="-554083" y="3568828"/>
                <a:ext cx="2086918" cy="1903076"/>
                <a:chOff x="-554083" y="3568828"/>
                <a:chExt cx="2086918" cy="1903076"/>
              </a:xfrm>
            </p:grpSpPr>
            <p:sp>
              <p:nvSpPr>
                <p:cNvPr id="4038" name="Google Shape;4038;p11"/>
                <p:cNvSpPr/>
                <p:nvPr/>
              </p:nvSpPr>
              <p:spPr>
                <a:xfrm>
                  <a:off x="-554083" y="3568828"/>
                  <a:ext cx="2086918" cy="1902181"/>
                </a:xfrm>
                <a:custGeom>
                  <a:rect b="b" l="l" r="r" t="t"/>
                  <a:pathLst>
                    <a:path extrusionOk="0" h="35853" w="39335">
                      <a:moveTo>
                        <a:pt x="32458" y="1"/>
                      </a:moveTo>
                      <a:cubicBezTo>
                        <a:pt x="27167" y="1"/>
                        <a:pt x="23516" y="6280"/>
                        <a:pt x="23516" y="6280"/>
                      </a:cubicBezTo>
                      <a:cubicBezTo>
                        <a:pt x="22111" y="5382"/>
                        <a:pt x="20767" y="4868"/>
                        <a:pt x="19497" y="4868"/>
                      </a:cubicBezTo>
                      <a:cubicBezTo>
                        <a:pt x="18173" y="4868"/>
                        <a:pt x="16930" y="5426"/>
                        <a:pt x="15784" y="6690"/>
                      </a:cubicBezTo>
                      <a:cubicBezTo>
                        <a:pt x="11883" y="10965"/>
                        <a:pt x="12310" y="14457"/>
                        <a:pt x="12150" y="14778"/>
                      </a:cubicBezTo>
                      <a:cubicBezTo>
                        <a:pt x="11624" y="14713"/>
                        <a:pt x="11133" y="14682"/>
                        <a:pt x="10676" y="14682"/>
                      </a:cubicBezTo>
                      <a:cubicBezTo>
                        <a:pt x="3056" y="14682"/>
                        <a:pt x="4689" y="23270"/>
                        <a:pt x="3849" y="27943"/>
                      </a:cubicBezTo>
                      <a:cubicBezTo>
                        <a:pt x="2958" y="32895"/>
                        <a:pt x="1" y="35211"/>
                        <a:pt x="1" y="35211"/>
                      </a:cubicBezTo>
                      <a:lnTo>
                        <a:pt x="1266" y="35852"/>
                      </a:lnTo>
                      <a:cubicBezTo>
                        <a:pt x="4784" y="31338"/>
                        <a:pt x="10141" y="31184"/>
                        <a:pt x="10858" y="31184"/>
                      </a:cubicBezTo>
                      <a:cubicBezTo>
                        <a:pt x="10911" y="31184"/>
                        <a:pt x="10939" y="31185"/>
                        <a:pt x="10939" y="31185"/>
                      </a:cubicBezTo>
                      <a:cubicBezTo>
                        <a:pt x="12860" y="31423"/>
                        <a:pt x="14546" y="31528"/>
                        <a:pt x="16028" y="31528"/>
                      </a:cubicBezTo>
                      <a:cubicBezTo>
                        <a:pt x="23298" y="31528"/>
                        <a:pt x="25642" y="29012"/>
                        <a:pt x="26633" y="27444"/>
                      </a:cubicBezTo>
                      <a:cubicBezTo>
                        <a:pt x="28379" y="24718"/>
                        <a:pt x="25137" y="22634"/>
                        <a:pt x="25137" y="22634"/>
                      </a:cubicBezTo>
                      <a:cubicBezTo>
                        <a:pt x="32352" y="21031"/>
                        <a:pt x="34685" y="18198"/>
                        <a:pt x="34561" y="16060"/>
                      </a:cubicBezTo>
                      <a:cubicBezTo>
                        <a:pt x="34365" y="13139"/>
                        <a:pt x="32084" y="11429"/>
                        <a:pt x="32084" y="11429"/>
                      </a:cubicBezTo>
                      <a:cubicBezTo>
                        <a:pt x="35469" y="10110"/>
                        <a:pt x="39335" y="989"/>
                        <a:pt x="33492" y="81"/>
                      </a:cubicBezTo>
                      <a:cubicBezTo>
                        <a:pt x="33141" y="26"/>
                        <a:pt x="32796" y="1"/>
                        <a:pt x="3245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39" name="Google Shape;4039;p11"/>
                <p:cNvSpPr/>
                <p:nvPr/>
              </p:nvSpPr>
              <p:spPr>
                <a:xfrm>
                  <a:off x="-107952" y="4758194"/>
                  <a:ext cx="317110" cy="296896"/>
                </a:xfrm>
                <a:custGeom>
                  <a:rect b="b" l="l" r="r" t="t"/>
                  <a:pathLst>
                    <a:path extrusionOk="0" h="5596" w="5977">
                      <a:moveTo>
                        <a:pt x="770" y="0"/>
                      </a:moveTo>
                      <a:cubicBezTo>
                        <a:pt x="639" y="0"/>
                        <a:pt x="515" y="102"/>
                        <a:pt x="499" y="234"/>
                      </a:cubicBezTo>
                      <a:lnTo>
                        <a:pt x="18" y="5293"/>
                      </a:lnTo>
                      <a:cubicBezTo>
                        <a:pt x="0" y="5453"/>
                        <a:pt x="125" y="5596"/>
                        <a:pt x="285" y="5596"/>
                      </a:cubicBezTo>
                      <a:cubicBezTo>
                        <a:pt x="303" y="5596"/>
                        <a:pt x="321" y="5596"/>
                        <a:pt x="356" y="5578"/>
                      </a:cubicBezTo>
                      <a:lnTo>
                        <a:pt x="5665" y="4188"/>
                      </a:lnTo>
                      <a:cubicBezTo>
                        <a:pt x="5977" y="4106"/>
                        <a:pt x="5881" y="3662"/>
                        <a:pt x="5599" y="3662"/>
                      </a:cubicBezTo>
                      <a:cubicBezTo>
                        <a:pt x="5575" y="3662"/>
                        <a:pt x="5549" y="3665"/>
                        <a:pt x="5523" y="3672"/>
                      </a:cubicBezTo>
                      <a:lnTo>
                        <a:pt x="588" y="4972"/>
                      </a:lnTo>
                      <a:lnTo>
                        <a:pt x="588" y="4972"/>
                      </a:lnTo>
                      <a:lnTo>
                        <a:pt x="1033" y="287"/>
                      </a:lnTo>
                      <a:cubicBezTo>
                        <a:pt x="1051" y="145"/>
                        <a:pt x="944" y="20"/>
                        <a:pt x="802" y="2"/>
                      </a:cubicBezTo>
                      <a:cubicBezTo>
                        <a:pt x="791" y="1"/>
                        <a:pt x="781" y="0"/>
                        <a:pt x="7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0" name="Google Shape;4040;p11"/>
                <p:cNvSpPr/>
                <p:nvPr/>
              </p:nvSpPr>
              <p:spPr>
                <a:xfrm>
                  <a:off x="231329" y="4462471"/>
                  <a:ext cx="309841" cy="270368"/>
                </a:xfrm>
                <a:custGeom>
                  <a:rect b="b" l="l" r="r" t="t"/>
                  <a:pathLst>
                    <a:path extrusionOk="0" h="5096" w="5840">
                      <a:moveTo>
                        <a:pt x="863" y="0"/>
                      </a:moveTo>
                      <a:cubicBezTo>
                        <a:pt x="751" y="0"/>
                        <a:pt x="638" y="69"/>
                        <a:pt x="606" y="214"/>
                      </a:cubicBezTo>
                      <a:lnTo>
                        <a:pt x="0" y="4792"/>
                      </a:lnTo>
                      <a:cubicBezTo>
                        <a:pt x="0" y="4881"/>
                        <a:pt x="36" y="4970"/>
                        <a:pt x="90" y="5024"/>
                      </a:cubicBezTo>
                      <a:cubicBezTo>
                        <a:pt x="143" y="5059"/>
                        <a:pt x="214" y="5095"/>
                        <a:pt x="268" y="5095"/>
                      </a:cubicBezTo>
                      <a:lnTo>
                        <a:pt x="339" y="5095"/>
                      </a:lnTo>
                      <a:lnTo>
                        <a:pt x="5523" y="3795"/>
                      </a:lnTo>
                      <a:cubicBezTo>
                        <a:pt x="5840" y="3711"/>
                        <a:pt x="5751" y="3254"/>
                        <a:pt x="5461" y="3254"/>
                      </a:cubicBezTo>
                      <a:cubicBezTo>
                        <a:pt x="5441" y="3254"/>
                        <a:pt x="5420" y="3256"/>
                        <a:pt x="5398" y="3260"/>
                      </a:cubicBezTo>
                      <a:lnTo>
                        <a:pt x="588" y="4472"/>
                      </a:lnTo>
                      <a:lnTo>
                        <a:pt x="1123" y="285"/>
                      </a:lnTo>
                      <a:cubicBezTo>
                        <a:pt x="1133" y="100"/>
                        <a:pt x="998" y="0"/>
                        <a:pt x="8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1" name="Google Shape;4041;p11"/>
                <p:cNvSpPr/>
                <p:nvPr/>
              </p:nvSpPr>
              <p:spPr>
                <a:xfrm>
                  <a:off x="549813" y="4139690"/>
                  <a:ext cx="291325" cy="283155"/>
                </a:xfrm>
                <a:custGeom>
                  <a:rect b="b" l="l" r="r" t="t"/>
                  <a:pathLst>
                    <a:path extrusionOk="0" h="5337" w="5491">
                      <a:moveTo>
                        <a:pt x="521" y="0"/>
                      </a:moveTo>
                      <a:cubicBezTo>
                        <a:pt x="390" y="0"/>
                        <a:pt x="259" y="85"/>
                        <a:pt x="250" y="259"/>
                      </a:cubicBezTo>
                      <a:lnTo>
                        <a:pt x="1" y="5051"/>
                      </a:lnTo>
                      <a:cubicBezTo>
                        <a:pt x="1" y="5193"/>
                        <a:pt x="108" y="5336"/>
                        <a:pt x="268" y="5336"/>
                      </a:cubicBezTo>
                      <a:cubicBezTo>
                        <a:pt x="304" y="5336"/>
                        <a:pt x="322" y="5318"/>
                        <a:pt x="357" y="5318"/>
                      </a:cubicBezTo>
                      <a:lnTo>
                        <a:pt x="5185" y="3733"/>
                      </a:lnTo>
                      <a:cubicBezTo>
                        <a:pt x="5491" y="3636"/>
                        <a:pt x="5389" y="3219"/>
                        <a:pt x="5117" y="3219"/>
                      </a:cubicBezTo>
                      <a:cubicBezTo>
                        <a:pt x="5088" y="3219"/>
                        <a:pt x="5057" y="3224"/>
                        <a:pt x="5025" y="3234"/>
                      </a:cubicBezTo>
                      <a:lnTo>
                        <a:pt x="571" y="4677"/>
                      </a:lnTo>
                      <a:lnTo>
                        <a:pt x="785" y="277"/>
                      </a:lnTo>
                      <a:cubicBezTo>
                        <a:pt x="794" y="94"/>
                        <a:pt x="658" y="0"/>
                        <a:pt x="5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2" name="Google Shape;4042;p11"/>
                <p:cNvSpPr/>
                <p:nvPr/>
              </p:nvSpPr>
              <p:spPr>
                <a:xfrm>
                  <a:off x="445880" y="3943602"/>
                  <a:ext cx="32151" cy="23663"/>
                </a:xfrm>
                <a:custGeom>
                  <a:rect b="b" l="l" r="r" t="t"/>
                  <a:pathLst>
                    <a:path extrusionOk="0" h="446" w="606">
                      <a:moveTo>
                        <a:pt x="321" y="0"/>
                      </a:moveTo>
                      <a:cubicBezTo>
                        <a:pt x="36" y="0"/>
                        <a:pt x="0" y="445"/>
                        <a:pt x="285"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3" name="Google Shape;4043;p11"/>
                <p:cNvSpPr/>
                <p:nvPr/>
              </p:nvSpPr>
              <p:spPr>
                <a:xfrm>
                  <a:off x="445880" y="4151521"/>
                  <a:ext cx="32151" cy="23663"/>
                </a:xfrm>
                <a:custGeom>
                  <a:rect b="b" l="l" r="r" t="t"/>
                  <a:pathLst>
                    <a:path extrusionOk="0" h="446" w="606">
                      <a:moveTo>
                        <a:pt x="321" y="0"/>
                      </a:moveTo>
                      <a:cubicBezTo>
                        <a:pt x="36" y="0"/>
                        <a:pt x="0" y="446"/>
                        <a:pt x="285"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4" name="Google Shape;4044;p11"/>
                <p:cNvSpPr/>
                <p:nvPr/>
              </p:nvSpPr>
              <p:spPr>
                <a:xfrm>
                  <a:off x="260615" y="4212958"/>
                  <a:ext cx="32204" cy="23663"/>
                </a:xfrm>
                <a:custGeom>
                  <a:rect b="b" l="l" r="r" t="t"/>
                  <a:pathLst>
                    <a:path extrusionOk="0" h="446" w="607">
                      <a:moveTo>
                        <a:pt x="321" y="0"/>
                      </a:moveTo>
                      <a:cubicBezTo>
                        <a:pt x="36" y="0"/>
                        <a:pt x="1" y="446"/>
                        <a:pt x="286"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5" name="Google Shape;4045;p11"/>
                <p:cNvSpPr/>
                <p:nvPr/>
              </p:nvSpPr>
              <p:spPr>
                <a:xfrm>
                  <a:off x="360834" y="4387771"/>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6" name="Google Shape;4046;p11"/>
                <p:cNvSpPr/>
                <p:nvPr/>
              </p:nvSpPr>
              <p:spPr>
                <a:xfrm>
                  <a:off x="33809" y="4539028"/>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7" name="Google Shape;4047;p11"/>
                <p:cNvSpPr/>
                <p:nvPr/>
              </p:nvSpPr>
              <p:spPr>
                <a:xfrm>
                  <a:off x="-159945" y="4576802"/>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8" name="Google Shape;4048;p11"/>
                <p:cNvSpPr/>
                <p:nvPr/>
              </p:nvSpPr>
              <p:spPr>
                <a:xfrm>
                  <a:off x="703" y="478095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49" name="Google Shape;4049;p11"/>
                <p:cNvSpPr/>
                <p:nvPr/>
              </p:nvSpPr>
              <p:spPr>
                <a:xfrm>
                  <a:off x="-263931" y="5069250"/>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0" name="Google Shape;4050;p11"/>
                <p:cNvSpPr/>
                <p:nvPr/>
              </p:nvSpPr>
              <p:spPr>
                <a:xfrm>
                  <a:off x="-544640" y="3954743"/>
                  <a:ext cx="1550638" cy="1517161"/>
                </a:xfrm>
                <a:custGeom>
                  <a:rect b="b" l="l" r="r" t="t"/>
                  <a:pathLst>
                    <a:path extrusionOk="0" h="28596" w="29227">
                      <a:moveTo>
                        <a:pt x="28843" y="1"/>
                      </a:moveTo>
                      <a:cubicBezTo>
                        <a:pt x="28776" y="1"/>
                        <a:pt x="28707" y="28"/>
                        <a:pt x="28646" y="93"/>
                      </a:cubicBezTo>
                      <a:cubicBezTo>
                        <a:pt x="15428" y="14131"/>
                        <a:pt x="268" y="27990"/>
                        <a:pt x="126" y="28133"/>
                      </a:cubicBezTo>
                      <a:cubicBezTo>
                        <a:pt x="1" y="28222"/>
                        <a:pt x="1" y="28400"/>
                        <a:pt x="108" y="28507"/>
                      </a:cubicBezTo>
                      <a:cubicBezTo>
                        <a:pt x="143" y="28560"/>
                        <a:pt x="215" y="28596"/>
                        <a:pt x="304" y="28596"/>
                      </a:cubicBezTo>
                      <a:cubicBezTo>
                        <a:pt x="357" y="28596"/>
                        <a:pt x="428" y="28578"/>
                        <a:pt x="482" y="28525"/>
                      </a:cubicBezTo>
                      <a:cubicBezTo>
                        <a:pt x="624" y="28382"/>
                        <a:pt x="15802" y="14523"/>
                        <a:pt x="29038" y="449"/>
                      </a:cubicBezTo>
                      <a:cubicBezTo>
                        <a:pt x="29227" y="261"/>
                        <a:pt x="29049" y="1"/>
                        <a:pt x="28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1" name="Google Shape;4051;p11"/>
                <p:cNvSpPr/>
                <p:nvPr/>
              </p:nvSpPr>
              <p:spPr>
                <a:xfrm>
                  <a:off x="365556" y="4851834"/>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2" name="Google Shape;4052;p11"/>
                <p:cNvSpPr/>
                <p:nvPr/>
              </p:nvSpPr>
              <p:spPr>
                <a:xfrm>
                  <a:off x="554534" y="4866000"/>
                  <a:ext cx="32204" cy="23716"/>
                </a:xfrm>
                <a:custGeom>
                  <a:rect b="b" l="l" r="r" t="t"/>
                  <a:pathLst>
                    <a:path extrusionOk="0" h="447" w="607">
                      <a:moveTo>
                        <a:pt x="322" y="1"/>
                      </a:moveTo>
                      <a:cubicBezTo>
                        <a:pt x="37" y="1"/>
                        <a:pt x="1" y="446"/>
                        <a:pt x="286" y="446"/>
                      </a:cubicBezTo>
                      <a:cubicBezTo>
                        <a:pt x="571" y="446"/>
                        <a:pt x="607" y="1"/>
                        <a:pt x="32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3" name="Google Shape;4053;p11"/>
                <p:cNvSpPr/>
                <p:nvPr/>
              </p:nvSpPr>
              <p:spPr>
                <a:xfrm>
                  <a:off x="398609" y="5083415"/>
                  <a:ext cx="32204" cy="23663"/>
                </a:xfrm>
                <a:custGeom>
                  <a:rect b="b" l="l" r="r" t="t"/>
                  <a:pathLst>
                    <a:path extrusionOk="0" h="446" w="607">
                      <a:moveTo>
                        <a:pt x="321" y="0"/>
                      </a:moveTo>
                      <a:cubicBezTo>
                        <a:pt x="36" y="0"/>
                        <a:pt x="1" y="446"/>
                        <a:pt x="286" y="446"/>
                      </a:cubicBezTo>
                      <a:cubicBezTo>
                        <a:pt x="553"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4" name="Google Shape;4054;p11"/>
                <p:cNvSpPr/>
                <p:nvPr/>
              </p:nvSpPr>
              <p:spPr>
                <a:xfrm>
                  <a:off x="833387" y="4595743"/>
                  <a:ext cx="33106" cy="23663"/>
                </a:xfrm>
                <a:custGeom>
                  <a:rect b="b" l="l" r="r" t="t"/>
                  <a:pathLst>
                    <a:path extrusionOk="0" h="446" w="624">
                      <a:moveTo>
                        <a:pt x="339" y="0"/>
                      </a:moveTo>
                      <a:cubicBezTo>
                        <a:pt x="54" y="0"/>
                        <a:pt x="0" y="445"/>
                        <a:pt x="285" y="445"/>
                      </a:cubicBezTo>
                      <a:cubicBezTo>
                        <a:pt x="570" y="445"/>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5" name="Google Shape;4055;p11"/>
                <p:cNvSpPr/>
                <p:nvPr/>
              </p:nvSpPr>
              <p:spPr>
                <a:xfrm>
                  <a:off x="994989" y="4510644"/>
                  <a:ext cx="32204" cy="23716"/>
                </a:xfrm>
                <a:custGeom>
                  <a:rect b="b" l="l" r="r" t="t"/>
                  <a:pathLst>
                    <a:path extrusionOk="0" h="447" w="607">
                      <a:moveTo>
                        <a:pt x="321" y="1"/>
                      </a:moveTo>
                      <a:cubicBezTo>
                        <a:pt x="36" y="1"/>
                        <a:pt x="0" y="446"/>
                        <a:pt x="285" y="446"/>
                      </a:cubicBezTo>
                      <a:cubicBezTo>
                        <a:pt x="553"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6" name="Google Shape;4056;p11"/>
                <p:cNvSpPr/>
                <p:nvPr/>
              </p:nvSpPr>
              <p:spPr>
                <a:xfrm>
                  <a:off x="951485" y="4222401"/>
                  <a:ext cx="33159" cy="23663"/>
                </a:xfrm>
                <a:custGeom>
                  <a:rect b="b" l="l" r="r" t="t"/>
                  <a:pathLst>
                    <a:path extrusionOk="0" h="446" w="625">
                      <a:moveTo>
                        <a:pt x="339" y="0"/>
                      </a:moveTo>
                      <a:cubicBezTo>
                        <a:pt x="54" y="0"/>
                        <a:pt x="1" y="446"/>
                        <a:pt x="286" y="446"/>
                      </a:cubicBezTo>
                      <a:cubicBezTo>
                        <a:pt x="571" y="446"/>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7" name="Google Shape;4057;p11"/>
                <p:cNvSpPr/>
                <p:nvPr/>
              </p:nvSpPr>
              <p:spPr>
                <a:xfrm>
                  <a:off x="1160359" y="3923760"/>
                  <a:ext cx="32204" cy="23663"/>
                </a:xfrm>
                <a:custGeom>
                  <a:rect b="b" l="l" r="r" t="t"/>
                  <a:pathLst>
                    <a:path extrusionOk="0" h="446" w="607">
                      <a:moveTo>
                        <a:pt x="322" y="0"/>
                      </a:moveTo>
                      <a:cubicBezTo>
                        <a:pt x="37" y="0"/>
                        <a:pt x="1" y="445"/>
                        <a:pt x="286" y="445"/>
                      </a:cubicBezTo>
                      <a:cubicBezTo>
                        <a:pt x="553" y="445"/>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8" name="Google Shape;4058;p11"/>
                <p:cNvSpPr/>
                <p:nvPr/>
              </p:nvSpPr>
              <p:spPr>
                <a:xfrm>
                  <a:off x="975147" y="3707299"/>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59" name="Google Shape;4059;p11"/>
                <p:cNvSpPr/>
                <p:nvPr/>
              </p:nvSpPr>
              <p:spPr>
                <a:xfrm>
                  <a:off x="781394" y="396248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0" name="Google Shape;4060;p11"/>
                <p:cNvSpPr/>
                <p:nvPr/>
              </p:nvSpPr>
              <p:spPr>
                <a:xfrm>
                  <a:off x="29087" y="5140130"/>
                  <a:ext cx="32151" cy="23663"/>
                </a:xfrm>
                <a:custGeom>
                  <a:rect b="b" l="l" r="r" t="t"/>
                  <a:pathLst>
                    <a:path extrusionOk="0" h="446" w="606">
                      <a:moveTo>
                        <a:pt x="321" y="0"/>
                      </a:moveTo>
                      <a:cubicBezTo>
                        <a:pt x="36" y="0"/>
                        <a:pt x="0" y="445"/>
                        <a:pt x="285" y="445"/>
                      </a:cubicBezTo>
                      <a:cubicBezTo>
                        <a:pt x="570"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1" name="Google Shape;4061;p11"/>
                <p:cNvSpPr/>
                <p:nvPr/>
              </p:nvSpPr>
              <p:spPr>
                <a:xfrm>
                  <a:off x="701070" y="5031422"/>
                  <a:ext cx="32151" cy="23663"/>
                </a:xfrm>
                <a:custGeom>
                  <a:rect b="b" l="l" r="r" t="t"/>
                  <a:pathLst>
                    <a:path extrusionOk="0" h="446" w="606">
                      <a:moveTo>
                        <a:pt x="321" y="0"/>
                      </a:moveTo>
                      <a:cubicBezTo>
                        <a:pt x="54" y="0"/>
                        <a:pt x="0" y="446"/>
                        <a:pt x="285" y="446"/>
                      </a:cubicBezTo>
                      <a:cubicBezTo>
                        <a:pt x="570"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2" name="Google Shape;4062;p11"/>
                <p:cNvSpPr/>
                <p:nvPr/>
              </p:nvSpPr>
              <p:spPr>
                <a:xfrm>
                  <a:off x="620693" y="4543750"/>
                  <a:ext cx="32204" cy="23663"/>
                </a:xfrm>
                <a:custGeom>
                  <a:rect b="b" l="l" r="r" t="t"/>
                  <a:pathLst>
                    <a:path extrusionOk="0" h="446" w="607">
                      <a:moveTo>
                        <a:pt x="322" y="0"/>
                      </a:moveTo>
                      <a:cubicBezTo>
                        <a:pt x="37" y="0"/>
                        <a:pt x="1" y="446"/>
                        <a:pt x="286" y="446"/>
                      </a:cubicBezTo>
                      <a:cubicBezTo>
                        <a:pt x="571" y="446"/>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3" name="Google Shape;4063;p11"/>
                <p:cNvSpPr/>
                <p:nvPr/>
              </p:nvSpPr>
              <p:spPr>
                <a:xfrm>
                  <a:off x="1146193" y="4378327"/>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64" name="Google Shape;4064;p11"/>
              <p:cNvSpPr/>
              <p:nvPr/>
            </p:nvSpPr>
            <p:spPr>
              <a:xfrm>
                <a:off x="-525699" y="3597690"/>
                <a:ext cx="2019804" cy="1873319"/>
              </a:xfrm>
              <a:custGeom>
                <a:rect b="b" l="l" r="r" t="t"/>
                <a:pathLst>
                  <a:path extrusionOk="0" h="35309" w="38070">
                    <a:moveTo>
                      <a:pt x="34364" y="0"/>
                    </a:moveTo>
                    <a:lnTo>
                      <a:pt x="34364" y="0"/>
                    </a:lnTo>
                    <a:cubicBezTo>
                      <a:pt x="34364" y="0"/>
                      <a:pt x="22428" y="13325"/>
                      <a:pt x="18242" y="17583"/>
                    </a:cubicBezTo>
                    <a:cubicBezTo>
                      <a:pt x="13842" y="22072"/>
                      <a:pt x="0" y="34934"/>
                      <a:pt x="0" y="34934"/>
                    </a:cubicBezTo>
                    <a:lnTo>
                      <a:pt x="731" y="35308"/>
                    </a:lnTo>
                    <a:cubicBezTo>
                      <a:pt x="4249" y="30794"/>
                      <a:pt x="9606" y="30640"/>
                      <a:pt x="10323" y="30640"/>
                    </a:cubicBezTo>
                    <a:cubicBezTo>
                      <a:pt x="10376" y="30640"/>
                      <a:pt x="10404" y="30641"/>
                      <a:pt x="10404" y="30641"/>
                    </a:cubicBezTo>
                    <a:cubicBezTo>
                      <a:pt x="12325" y="30879"/>
                      <a:pt x="14011" y="30984"/>
                      <a:pt x="15493" y="30984"/>
                    </a:cubicBezTo>
                    <a:cubicBezTo>
                      <a:pt x="22763" y="30984"/>
                      <a:pt x="25107" y="28468"/>
                      <a:pt x="26098" y="26900"/>
                    </a:cubicBezTo>
                    <a:cubicBezTo>
                      <a:pt x="27844" y="24174"/>
                      <a:pt x="24602" y="22090"/>
                      <a:pt x="24602" y="22090"/>
                    </a:cubicBezTo>
                    <a:cubicBezTo>
                      <a:pt x="31817" y="20487"/>
                      <a:pt x="34150" y="17654"/>
                      <a:pt x="34026" y="15516"/>
                    </a:cubicBezTo>
                    <a:cubicBezTo>
                      <a:pt x="33830" y="12595"/>
                      <a:pt x="31549" y="10885"/>
                      <a:pt x="31549" y="10885"/>
                    </a:cubicBezTo>
                    <a:cubicBezTo>
                      <a:pt x="34613" y="9691"/>
                      <a:pt x="38069" y="2102"/>
                      <a:pt x="3436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65" name="Google Shape;4065;p11"/>
            <p:cNvSpPr/>
            <p:nvPr/>
          </p:nvSpPr>
          <p:spPr>
            <a:xfrm>
              <a:off x="-249765" y="4861278"/>
              <a:ext cx="32204" cy="23716"/>
            </a:xfrm>
            <a:custGeom>
              <a:rect b="b" l="l" r="r" t="t"/>
              <a:pathLst>
                <a:path extrusionOk="0" h="447" w="607">
                  <a:moveTo>
                    <a:pt x="322" y="1"/>
                  </a:moveTo>
                  <a:cubicBezTo>
                    <a:pt x="37" y="1"/>
                    <a:pt x="1" y="446"/>
                    <a:pt x="286" y="446"/>
                  </a:cubicBezTo>
                  <a:cubicBezTo>
                    <a:pt x="553" y="446"/>
                    <a:pt x="607" y="1"/>
                    <a:pt x="32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6" name="Google Shape;4066;p11"/>
            <p:cNvSpPr/>
            <p:nvPr/>
          </p:nvSpPr>
          <p:spPr>
            <a:xfrm>
              <a:off x="341841" y="2223271"/>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7" name="Google Shape;4067;p11"/>
            <p:cNvSpPr/>
            <p:nvPr/>
          </p:nvSpPr>
          <p:spPr>
            <a:xfrm>
              <a:off x="-159945" y="2159023"/>
              <a:ext cx="59581" cy="255407"/>
            </a:xfrm>
            <a:custGeom>
              <a:rect b="b" l="l" r="r" t="t"/>
              <a:pathLst>
                <a:path extrusionOk="0" h="4814" w="1123">
                  <a:moveTo>
                    <a:pt x="945" y="0"/>
                  </a:moveTo>
                  <a:cubicBezTo>
                    <a:pt x="869" y="0"/>
                    <a:pt x="800" y="49"/>
                    <a:pt x="784" y="111"/>
                  </a:cubicBezTo>
                  <a:cubicBezTo>
                    <a:pt x="0" y="3353"/>
                    <a:pt x="749" y="4689"/>
                    <a:pt x="784" y="4742"/>
                  </a:cubicBezTo>
                  <a:cubicBezTo>
                    <a:pt x="820" y="4796"/>
                    <a:pt x="873" y="4814"/>
                    <a:pt x="927" y="4814"/>
                  </a:cubicBezTo>
                  <a:lnTo>
                    <a:pt x="998" y="4814"/>
                  </a:lnTo>
                  <a:cubicBezTo>
                    <a:pt x="1087" y="4760"/>
                    <a:pt x="1105" y="4653"/>
                    <a:pt x="1069" y="4582"/>
                  </a:cubicBezTo>
                  <a:cubicBezTo>
                    <a:pt x="1051" y="4564"/>
                    <a:pt x="357" y="3282"/>
                    <a:pt x="1087" y="200"/>
                  </a:cubicBezTo>
                  <a:cubicBezTo>
                    <a:pt x="1123" y="111"/>
                    <a:pt x="1069" y="21"/>
                    <a:pt x="980" y="4"/>
                  </a:cubicBezTo>
                  <a:cubicBezTo>
                    <a:pt x="968" y="1"/>
                    <a:pt x="957" y="0"/>
                    <a:pt x="9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8" name="Google Shape;4068;p11"/>
            <p:cNvSpPr/>
            <p:nvPr/>
          </p:nvSpPr>
          <p:spPr>
            <a:xfrm>
              <a:off x="-20996" y="2278872"/>
              <a:ext cx="124679" cy="231001"/>
            </a:xfrm>
            <a:custGeom>
              <a:rect b="b" l="l" r="r" t="t"/>
              <a:pathLst>
                <a:path extrusionOk="0" h="4354" w="2350">
                  <a:moveTo>
                    <a:pt x="2130" y="1"/>
                  </a:moveTo>
                  <a:cubicBezTo>
                    <a:pt x="2103" y="1"/>
                    <a:pt x="2075" y="8"/>
                    <a:pt x="2049" y="25"/>
                  </a:cubicBezTo>
                  <a:cubicBezTo>
                    <a:pt x="0" y="1984"/>
                    <a:pt x="1087" y="4247"/>
                    <a:pt x="1105" y="4265"/>
                  </a:cubicBezTo>
                  <a:cubicBezTo>
                    <a:pt x="1140" y="4318"/>
                    <a:pt x="1194" y="4354"/>
                    <a:pt x="1247" y="4354"/>
                  </a:cubicBezTo>
                  <a:cubicBezTo>
                    <a:pt x="1283" y="4354"/>
                    <a:pt x="1300" y="4336"/>
                    <a:pt x="1318" y="4318"/>
                  </a:cubicBezTo>
                  <a:cubicBezTo>
                    <a:pt x="1407" y="4283"/>
                    <a:pt x="1443" y="4176"/>
                    <a:pt x="1390" y="4104"/>
                  </a:cubicBezTo>
                  <a:cubicBezTo>
                    <a:pt x="1372" y="4087"/>
                    <a:pt x="374" y="2038"/>
                    <a:pt x="2262" y="256"/>
                  </a:cubicBezTo>
                  <a:cubicBezTo>
                    <a:pt x="2349" y="141"/>
                    <a:pt x="2248" y="1"/>
                    <a:pt x="213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69" name="Google Shape;4069;p11"/>
            <p:cNvSpPr/>
            <p:nvPr/>
          </p:nvSpPr>
          <p:spPr>
            <a:xfrm>
              <a:off x="102302" y="2446735"/>
              <a:ext cx="248191" cy="48015"/>
            </a:xfrm>
            <a:custGeom>
              <a:rect b="b" l="l" r="r" t="t"/>
              <a:pathLst>
                <a:path extrusionOk="0" h="905" w="4678">
                  <a:moveTo>
                    <a:pt x="4481" y="0"/>
                  </a:moveTo>
                  <a:cubicBezTo>
                    <a:pt x="4457" y="0"/>
                    <a:pt x="4433" y="5"/>
                    <a:pt x="4410" y="14"/>
                  </a:cubicBezTo>
                  <a:cubicBezTo>
                    <a:pt x="4397" y="14"/>
                    <a:pt x="3182" y="574"/>
                    <a:pt x="1859" y="574"/>
                  </a:cubicBezTo>
                  <a:cubicBezTo>
                    <a:pt x="1338" y="574"/>
                    <a:pt x="800" y="487"/>
                    <a:pt x="313" y="246"/>
                  </a:cubicBezTo>
                  <a:cubicBezTo>
                    <a:pt x="287" y="234"/>
                    <a:pt x="262" y="229"/>
                    <a:pt x="238" y="229"/>
                  </a:cubicBezTo>
                  <a:cubicBezTo>
                    <a:pt x="85" y="229"/>
                    <a:pt x="0" y="453"/>
                    <a:pt x="170" y="531"/>
                  </a:cubicBezTo>
                  <a:cubicBezTo>
                    <a:pt x="704" y="780"/>
                    <a:pt x="1292" y="905"/>
                    <a:pt x="1898" y="905"/>
                  </a:cubicBezTo>
                  <a:cubicBezTo>
                    <a:pt x="2807" y="887"/>
                    <a:pt x="3715" y="691"/>
                    <a:pt x="4570" y="317"/>
                  </a:cubicBezTo>
                  <a:cubicBezTo>
                    <a:pt x="4641" y="281"/>
                    <a:pt x="4677" y="174"/>
                    <a:pt x="4641" y="103"/>
                  </a:cubicBezTo>
                  <a:cubicBezTo>
                    <a:pt x="4615" y="37"/>
                    <a:pt x="4549" y="0"/>
                    <a:pt x="44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0" name="Google Shape;4070;p11"/>
            <p:cNvSpPr/>
            <p:nvPr/>
          </p:nvSpPr>
          <p:spPr>
            <a:xfrm>
              <a:off x="-222336" y="1953279"/>
              <a:ext cx="98364" cy="101070"/>
            </a:xfrm>
            <a:custGeom>
              <a:rect b="b" l="l" r="r" t="t"/>
              <a:pathLst>
                <a:path extrusionOk="0" h="1905" w="1854">
                  <a:moveTo>
                    <a:pt x="457" y="1"/>
                  </a:moveTo>
                  <a:cubicBezTo>
                    <a:pt x="405" y="1"/>
                    <a:pt x="354" y="32"/>
                    <a:pt x="339" y="105"/>
                  </a:cubicBezTo>
                  <a:lnTo>
                    <a:pt x="18" y="1316"/>
                  </a:lnTo>
                  <a:cubicBezTo>
                    <a:pt x="1" y="1388"/>
                    <a:pt x="36" y="1459"/>
                    <a:pt x="107" y="1477"/>
                  </a:cubicBezTo>
                  <a:lnTo>
                    <a:pt x="1640" y="1886"/>
                  </a:lnTo>
                  <a:lnTo>
                    <a:pt x="1675" y="1886"/>
                  </a:lnTo>
                  <a:lnTo>
                    <a:pt x="1675" y="1904"/>
                  </a:lnTo>
                  <a:cubicBezTo>
                    <a:pt x="1818" y="1904"/>
                    <a:pt x="1853" y="1691"/>
                    <a:pt x="1711" y="1655"/>
                  </a:cubicBezTo>
                  <a:lnTo>
                    <a:pt x="303" y="1263"/>
                  </a:lnTo>
                  <a:lnTo>
                    <a:pt x="588" y="158"/>
                  </a:lnTo>
                  <a:cubicBezTo>
                    <a:pt x="609" y="64"/>
                    <a:pt x="532" y="1"/>
                    <a:pt x="45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071" name="Google Shape;4071;p11"/>
            <p:cNvGrpSpPr/>
            <p:nvPr/>
          </p:nvGrpSpPr>
          <p:grpSpPr>
            <a:xfrm>
              <a:off x="-319690" y="1742230"/>
              <a:ext cx="763715" cy="1449090"/>
              <a:chOff x="-319690" y="1742230"/>
              <a:chExt cx="763715" cy="1449090"/>
            </a:xfrm>
          </p:grpSpPr>
          <p:sp>
            <p:nvSpPr>
              <p:cNvPr id="4072" name="Google Shape;4072;p11"/>
              <p:cNvSpPr/>
              <p:nvPr/>
            </p:nvSpPr>
            <p:spPr>
              <a:xfrm>
                <a:off x="87234" y="2093660"/>
                <a:ext cx="299442" cy="51463"/>
              </a:xfrm>
              <a:custGeom>
                <a:rect b="b" l="l" r="r" t="t"/>
                <a:pathLst>
                  <a:path extrusionOk="0" h="970" w="5644">
                    <a:moveTo>
                      <a:pt x="5415" y="1"/>
                    </a:moveTo>
                    <a:cubicBezTo>
                      <a:pt x="5389" y="1"/>
                      <a:pt x="5363" y="8"/>
                      <a:pt x="5335" y="24"/>
                    </a:cubicBezTo>
                    <a:cubicBezTo>
                      <a:pt x="4488" y="493"/>
                      <a:pt x="3476" y="629"/>
                      <a:pt x="2582" y="629"/>
                    </a:cubicBezTo>
                    <a:cubicBezTo>
                      <a:pt x="1334" y="629"/>
                      <a:pt x="314" y="363"/>
                      <a:pt x="294" y="363"/>
                    </a:cubicBezTo>
                    <a:cubicBezTo>
                      <a:pt x="270" y="353"/>
                      <a:pt x="248" y="349"/>
                      <a:pt x="227" y="349"/>
                    </a:cubicBezTo>
                    <a:cubicBezTo>
                      <a:pt x="61" y="349"/>
                      <a:pt x="1" y="634"/>
                      <a:pt x="222" y="666"/>
                    </a:cubicBezTo>
                    <a:cubicBezTo>
                      <a:pt x="988" y="862"/>
                      <a:pt x="1790" y="968"/>
                      <a:pt x="2574" y="968"/>
                    </a:cubicBezTo>
                    <a:cubicBezTo>
                      <a:pt x="2613" y="969"/>
                      <a:pt x="2652" y="969"/>
                      <a:pt x="2691" y="969"/>
                    </a:cubicBezTo>
                    <a:cubicBezTo>
                      <a:pt x="3666" y="969"/>
                      <a:pt x="4621" y="755"/>
                      <a:pt x="5478" y="309"/>
                    </a:cubicBezTo>
                    <a:cubicBezTo>
                      <a:pt x="5644" y="219"/>
                      <a:pt x="5554" y="1"/>
                      <a:pt x="541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3" name="Google Shape;4073;p11"/>
              <p:cNvSpPr/>
              <p:nvPr/>
            </p:nvSpPr>
            <p:spPr>
              <a:xfrm>
                <a:off x="334254" y="2047450"/>
                <a:ext cx="100327" cy="84623"/>
              </a:xfrm>
              <a:custGeom>
                <a:rect b="b" l="l" r="r" t="t"/>
                <a:pathLst>
                  <a:path extrusionOk="0" h="1595" w="1891">
                    <a:moveTo>
                      <a:pt x="996" y="1"/>
                    </a:moveTo>
                    <a:cubicBezTo>
                      <a:pt x="411" y="1"/>
                      <a:pt x="1" y="683"/>
                      <a:pt x="341" y="1234"/>
                    </a:cubicBezTo>
                    <a:cubicBezTo>
                      <a:pt x="504" y="1479"/>
                      <a:pt x="758" y="1594"/>
                      <a:pt x="1010" y="1594"/>
                    </a:cubicBezTo>
                    <a:cubicBezTo>
                      <a:pt x="1361" y="1594"/>
                      <a:pt x="1708" y="1371"/>
                      <a:pt x="1801" y="967"/>
                    </a:cubicBezTo>
                    <a:cubicBezTo>
                      <a:pt x="1891" y="539"/>
                      <a:pt x="1606" y="111"/>
                      <a:pt x="1178" y="22"/>
                    </a:cubicBezTo>
                    <a:cubicBezTo>
                      <a:pt x="1116" y="8"/>
                      <a:pt x="1055" y="1"/>
                      <a:pt x="9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4" name="Google Shape;4074;p11"/>
              <p:cNvSpPr/>
              <p:nvPr/>
            </p:nvSpPr>
            <p:spPr>
              <a:xfrm>
                <a:off x="343538" y="1769818"/>
                <a:ext cx="100486" cy="84357"/>
              </a:xfrm>
              <a:custGeom>
                <a:rect b="b" l="l" r="r" t="t"/>
                <a:pathLst>
                  <a:path extrusionOk="0" h="1590" w="1894">
                    <a:moveTo>
                      <a:pt x="1017" y="1"/>
                    </a:moveTo>
                    <a:cubicBezTo>
                      <a:pt x="422" y="1"/>
                      <a:pt x="1" y="690"/>
                      <a:pt x="344" y="1229"/>
                    </a:cubicBezTo>
                    <a:cubicBezTo>
                      <a:pt x="508" y="1475"/>
                      <a:pt x="761" y="1590"/>
                      <a:pt x="1013" y="1590"/>
                    </a:cubicBezTo>
                    <a:cubicBezTo>
                      <a:pt x="1364" y="1590"/>
                      <a:pt x="1711" y="1367"/>
                      <a:pt x="1805" y="962"/>
                    </a:cubicBezTo>
                    <a:cubicBezTo>
                      <a:pt x="1894" y="535"/>
                      <a:pt x="1609" y="107"/>
                      <a:pt x="1181" y="18"/>
                    </a:cubicBezTo>
                    <a:cubicBezTo>
                      <a:pt x="1125" y="6"/>
                      <a:pt x="1070" y="1"/>
                      <a:pt x="10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5" name="Google Shape;4075;p11"/>
              <p:cNvSpPr/>
              <p:nvPr/>
            </p:nvSpPr>
            <p:spPr>
              <a:xfrm>
                <a:off x="-167584" y="2132549"/>
                <a:ext cx="100327" cy="84411"/>
              </a:xfrm>
              <a:custGeom>
                <a:rect b="b" l="l" r="r" t="t"/>
                <a:pathLst>
                  <a:path extrusionOk="0" h="1591" w="1891">
                    <a:moveTo>
                      <a:pt x="992" y="0"/>
                    </a:moveTo>
                    <a:cubicBezTo>
                      <a:pt x="396" y="0"/>
                      <a:pt x="0" y="681"/>
                      <a:pt x="340" y="1215"/>
                    </a:cubicBezTo>
                    <a:cubicBezTo>
                      <a:pt x="506" y="1471"/>
                      <a:pt x="763" y="1590"/>
                      <a:pt x="1017" y="1590"/>
                    </a:cubicBezTo>
                    <a:cubicBezTo>
                      <a:pt x="1363" y="1590"/>
                      <a:pt x="1701" y="1367"/>
                      <a:pt x="1783" y="966"/>
                    </a:cubicBezTo>
                    <a:cubicBezTo>
                      <a:pt x="1890" y="538"/>
                      <a:pt x="1605" y="111"/>
                      <a:pt x="1178"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6" name="Google Shape;4076;p11"/>
              <p:cNvSpPr/>
              <p:nvPr/>
            </p:nvSpPr>
            <p:spPr>
              <a:xfrm>
                <a:off x="81982" y="1777405"/>
                <a:ext cx="91732" cy="271960"/>
              </a:xfrm>
              <a:custGeom>
                <a:rect b="b" l="l" r="r" t="t"/>
                <a:pathLst>
                  <a:path extrusionOk="0" h="5126" w="1729">
                    <a:moveTo>
                      <a:pt x="1315" y="0"/>
                    </a:moveTo>
                    <a:cubicBezTo>
                      <a:pt x="1259" y="0"/>
                      <a:pt x="1201" y="28"/>
                      <a:pt x="1177" y="89"/>
                    </a:cubicBezTo>
                    <a:cubicBezTo>
                      <a:pt x="1" y="2422"/>
                      <a:pt x="1337" y="4934"/>
                      <a:pt x="1390" y="5041"/>
                    </a:cubicBezTo>
                    <a:cubicBezTo>
                      <a:pt x="1426" y="5095"/>
                      <a:pt x="1479" y="5112"/>
                      <a:pt x="1533" y="5112"/>
                    </a:cubicBezTo>
                    <a:cubicBezTo>
                      <a:pt x="1551" y="5121"/>
                      <a:pt x="1568" y="5126"/>
                      <a:pt x="1584" y="5126"/>
                    </a:cubicBezTo>
                    <a:cubicBezTo>
                      <a:pt x="1600" y="5126"/>
                      <a:pt x="1613" y="5121"/>
                      <a:pt x="1622" y="5112"/>
                    </a:cubicBezTo>
                    <a:cubicBezTo>
                      <a:pt x="1711" y="5059"/>
                      <a:pt x="1729" y="4970"/>
                      <a:pt x="1693" y="4881"/>
                    </a:cubicBezTo>
                    <a:cubicBezTo>
                      <a:pt x="1693" y="4863"/>
                      <a:pt x="375" y="2422"/>
                      <a:pt x="1462" y="249"/>
                    </a:cubicBezTo>
                    <a:cubicBezTo>
                      <a:pt x="1515" y="160"/>
                      <a:pt x="1479" y="53"/>
                      <a:pt x="1390" y="17"/>
                    </a:cubicBezTo>
                    <a:cubicBezTo>
                      <a:pt x="1368" y="6"/>
                      <a:pt x="1342" y="0"/>
                      <a:pt x="131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7" name="Google Shape;4077;p11"/>
              <p:cNvSpPr/>
              <p:nvPr/>
            </p:nvSpPr>
            <p:spPr>
              <a:xfrm>
                <a:off x="108456" y="1742230"/>
                <a:ext cx="88920" cy="84464"/>
              </a:xfrm>
              <a:custGeom>
                <a:rect b="b" l="l" r="r" t="t"/>
                <a:pathLst>
                  <a:path extrusionOk="0" h="1592" w="1676">
                    <a:moveTo>
                      <a:pt x="842" y="1"/>
                    </a:moveTo>
                    <a:cubicBezTo>
                      <a:pt x="427" y="1"/>
                      <a:pt x="87" y="311"/>
                      <a:pt x="36" y="734"/>
                    </a:cubicBezTo>
                    <a:cubicBezTo>
                      <a:pt x="1" y="1161"/>
                      <a:pt x="321" y="1553"/>
                      <a:pt x="767" y="1589"/>
                    </a:cubicBezTo>
                    <a:cubicBezTo>
                      <a:pt x="788" y="1591"/>
                      <a:pt x="810" y="1592"/>
                      <a:pt x="832" y="1592"/>
                    </a:cubicBezTo>
                    <a:cubicBezTo>
                      <a:pt x="1233" y="1592"/>
                      <a:pt x="1588" y="1282"/>
                      <a:pt x="1622" y="876"/>
                    </a:cubicBezTo>
                    <a:cubicBezTo>
                      <a:pt x="1675" y="431"/>
                      <a:pt x="1337" y="57"/>
                      <a:pt x="909" y="4"/>
                    </a:cubicBezTo>
                    <a:cubicBezTo>
                      <a:pt x="886" y="2"/>
                      <a:pt x="864" y="1"/>
                      <a:pt x="8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8" name="Google Shape;4078;p11"/>
              <p:cNvSpPr/>
              <p:nvPr/>
            </p:nvSpPr>
            <p:spPr>
              <a:xfrm>
                <a:off x="38424" y="2249745"/>
                <a:ext cx="100327" cy="84570"/>
              </a:xfrm>
              <a:custGeom>
                <a:rect b="b" l="l" r="r" t="t"/>
                <a:pathLst>
                  <a:path extrusionOk="0" h="1594" w="1891">
                    <a:moveTo>
                      <a:pt x="993" y="0"/>
                    </a:moveTo>
                    <a:cubicBezTo>
                      <a:pt x="396" y="0"/>
                      <a:pt x="1" y="683"/>
                      <a:pt x="341" y="1233"/>
                    </a:cubicBezTo>
                    <a:cubicBezTo>
                      <a:pt x="505" y="1479"/>
                      <a:pt x="758" y="1594"/>
                      <a:pt x="1009" y="1594"/>
                    </a:cubicBezTo>
                    <a:cubicBezTo>
                      <a:pt x="1358" y="1594"/>
                      <a:pt x="1701" y="1370"/>
                      <a:pt x="1784" y="966"/>
                    </a:cubicBezTo>
                    <a:cubicBezTo>
                      <a:pt x="1891" y="538"/>
                      <a:pt x="1606" y="111"/>
                      <a:pt x="1178" y="22"/>
                    </a:cubicBezTo>
                    <a:cubicBezTo>
                      <a:pt x="1115" y="7"/>
                      <a:pt x="1053" y="0"/>
                      <a:pt x="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79" name="Google Shape;4079;p11"/>
              <p:cNvSpPr/>
              <p:nvPr/>
            </p:nvSpPr>
            <p:spPr>
              <a:xfrm>
                <a:off x="288999" y="2409438"/>
                <a:ext cx="100221" cy="84411"/>
              </a:xfrm>
              <a:custGeom>
                <a:rect b="b" l="l" r="r" t="t"/>
                <a:pathLst>
                  <a:path extrusionOk="0" h="1591" w="1889">
                    <a:moveTo>
                      <a:pt x="1008" y="1"/>
                    </a:moveTo>
                    <a:cubicBezTo>
                      <a:pt x="409" y="1"/>
                      <a:pt x="0" y="682"/>
                      <a:pt x="356" y="1216"/>
                    </a:cubicBezTo>
                    <a:cubicBezTo>
                      <a:pt x="514" y="1472"/>
                      <a:pt x="768" y="1591"/>
                      <a:pt x="1020" y="1591"/>
                    </a:cubicBezTo>
                    <a:cubicBezTo>
                      <a:pt x="1364" y="1591"/>
                      <a:pt x="1707" y="1368"/>
                      <a:pt x="1799" y="966"/>
                    </a:cubicBezTo>
                    <a:cubicBezTo>
                      <a:pt x="1888" y="539"/>
                      <a:pt x="1621" y="111"/>
                      <a:pt x="1194" y="22"/>
                    </a:cubicBezTo>
                    <a:cubicBezTo>
                      <a:pt x="1130" y="8"/>
                      <a:pt x="1068"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0" name="Google Shape;4080;p11"/>
              <p:cNvSpPr/>
              <p:nvPr/>
            </p:nvSpPr>
            <p:spPr>
              <a:xfrm>
                <a:off x="-319690" y="1811837"/>
                <a:ext cx="725952" cy="1379483"/>
              </a:xfrm>
              <a:custGeom>
                <a:rect b="b" l="l" r="r" t="t"/>
                <a:pathLst>
                  <a:path extrusionOk="0" h="26001" w="13683">
                    <a:moveTo>
                      <a:pt x="13453" y="1"/>
                    </a:moveTo>
                    <a:cubicBezTo>
                      <a:pt x="13417" y="1"/>
                      <a:pt x="13379" y="14"/>
                      <a:pt x="13344" y="45"/>
                    </a:cubicBezTo>
                    <a:cubicBezTo>
                      <a:pt x="1" y="11892"/>
                      <a:pt x="108" y="20639"/>
                      <a:pt x="143" y="24362"/>
                    </a:cubicBezTo>
                    <a:cubicBezTo>
                      <a:pt x="179" y="24843"/>
                      <a:pt x="161" y="25324"/>
                      <a:pt x="90" y="25805"/>
                    </a:cubicBezTo>
                    <a:cubicBezTo>
                      <a:pt x="72" y="25894"/>
                      <a:pt x="125" y="25965"/>
                      <a:pt x="215" y="26001"/>
                    </a:cubicBezTo>
                    <a:lnTo>
                      <a:pt x="250" y="26001"/>
                    </a:lnTo>
                    <a:cubicBezTo>
                      <a:pt x="321" y="26001"/>
                      <a:pt x="393" y="25947"/>
                      <a:pt x="410" y="25876"/>
                    </a:cubicBezTo>
                    <a:cubicBezTo>
                      <a:pt x="482" y="25377"/>
                      <a:pt x="500" y="24861"/>
                      <a:pt x="482" y="24362"/>
                    </a:cubicBezTo>
                    <a:cubicBezTo>
                      <a:pt x="428" y="20674"/>
                      <a:pt x="321" y="12034"/>
                      <a:pt x="13557" y="277"/>
                    </a:cubicBezTo>
                    <a:cubicBezTo>
                      <a:pt x="13682" y="166"/>
                      <a:pt x="13580" y="1"/>
                      <a:pt x="134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081" name="Google Shape;4081;p11"/>
            <p:cNvSpPr/>
            <p:nvPr/>
          </p:nvSpPr>
          <p:spPr>
            <a:xfrm>
              <a:off x="-229552" y="2274787"/>
              <a:ext cx="614695" cy="354248"/>
            </a:xfrm>
            <a:custGeom>
              <a:rect b="b" l="l" r="r" t="t"/>
              <a:pathLst>
                <a:path extrusionOk="0" h="6677" w="11586">
                  <a:moveTo>
                    <a:pt x="11341" y="1"/>
                  </a:moveTo>
                  <a:cubicBezTo>
                    <a:pt x="11305" y="1"/>
                    <a:pt x="11269" y="15"/>
                    <a:pt x="11235" y="48"/>
                  </a:cubicBezTo>
                  <a:cubicBezTo>
                    <a:pt x="11164" y="102"/>
                    <a:pt x="5053" y="4983"/>
                    <a:pt x="190" y="6373"/>
                  </a:cubicBezTo>
                  <a:cubicBezTo>
                    <a:pt x="0" y="6407"/>
                    <a:pt x="28" y="6676"/>
                    <a:pt x="208" y="6676"/>
                  </a:cubicBezTo>
                  <a:cubicBezTo>
                    <a:pt x="214" y="6676"/>
                    <a:pt x="220" y="6676"/>
                    <a:pt x="226" y="6675"/>
                  </a:cubicBezTo>
                  <a:lnTo>
                    <a:pt x="279" y="6675"/>
                  </a:lnTo>
                  <a:cubicBezTo>
                    <a:pt x="5196" y="5286"/>
                    <a:pt x="11377" y="351"/>
                    <a:pt x="11431" y="298"/>
                  </a:cubicBezTo>
                  <a:cubicBezTo>
                    <a:pt x="11586" y="199"/>
                    <a:pt x="11474" y="1"/>
                    <a:pt x="113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2" name="Google Shape;4082;p11"/>
            <p:cNvSpPr/>
            <p:nvPr/>
          </p:nvSpPr>
          <p:spPr>
            <a:xfrm>
              <a:off x="-667460" y="3054734"/>
              <a:ext cx="313820" cy="243363"/>
            </a:xfrm>
            <a:custGeom>
              <a:rect b="b" l="l" r="r" t="t"/>
              <a:pathLst>
                <a:path extrusionOk="0" h="4587" w="5915">
                  <a:moveTo>
                    <a:pt x="4814" y="0"/>
                  </a:moveTo>
                  <a:cubicBezTo>
                    <a:pt x="4033" y="0"/>
                    <a:pt x="2881" y="872"/>
                    <a:pt x="1924" y="1897"/>
                  </a:cubicBezTo>
                  <a:cubicBezTo>
                    <a:pt x="1194" y="2716"/>
                    <a:pt x="552" y="3625"/>
                    <a:pt x="0" y="4587"/>
                  </a:cubicBezTo>
                  <a:cubicBezTo>
                    <a:pt x="1176" y="4480"/>
                    <a:pt x="2316" y="4124"/>
                    <a:pt x="3331" y="3536"/>
                  </a:cubicBezTo>
                  <a:cubicBezTo>
                    <a:pt x="4311" y="2948"/>
                    <a:pt x="5914" y="917"/>
                    <a:pt x="5433" y="294"/>
                  </a:cubicBezTo>
                  <a:cubicBezTo>
                    <a:pt x="5278" y="90"/>
                    <a:pt x="5065" y="0"/>
                    <a:pt x="48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3" name="Google Shape;4083;p11"/>
            <p:cNvSpPr/>
            <p:nvPr/>
          </p:nvSpPr>
          <p:spPr>
            <a:xfrm>
              <a:off x="-701520" y="3425105"/>
              <a:ext cx="310053" cy="253921"/>
            </a:xfrm>
            <a:custGeom>
              <a:rect b="b" l="l" r="r" t="t"/>
              <a:pathLst>
                <a:path extrusionOk="0" h="4786" w="5844">
                  <a:moveTo>
                    <a:pt x="4827" y="1"/>
                  </a:moveTo>
                  <a:cubicBezTo>
                    <a:pt x="4781" y="1"/>
                    <a:pt x="4733" y="4"/>
                    <a:pt x="4686" y="11"/>
                  </a:cubicBezTo>
                  <a:cubicBezTo>
                    <a:pt x="4330" y="64"/>
                    <a:pt x="3991" y="189"/>
                    <a:pt x="3706" y="421"/>
                  </a:cubicBezTo>
                  <a:cubicBezTo>
                    <a:pt x="1283" y="2166"/>
                    <a:pt x="1" y="4785"/>
                    <a:pt x="1" y="4785"/>
                  </a:cubicBezTo>
                  <a:cubicBezTo>
                    <a:pt x="321" y="4714"/>
                    <a:pt x="642" y="4643"/>
                    <a:pt x="963" y="4554"/>
                  </a:cubicBezTo>
                  <a:cubicBezTo>
                    <a:pt x="2602" y="4055"/>
                    <a:pt x="4080" y="3111"/>
                    <a:pt x="5203" y="1810"/>
                  </a:cubicBezTo>
                  <a:cubicBezTo>
                    <a:pt x="5523" y="1418"/>
                    <a:pt x="5844" y="884"/>
                    <a:pt x="5612" y="438"/>
                  </a:cubicBezTo>
                  <a:cubicBezTo>
                    <a:pt x="5441" y="158"/>
                    <a:pt x="5148" y="1"/>
                    <a:pt x="48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4" name="Google Shape;4084;p11"/>
            <p:cNvSpPr/>
            <p:nvPr/>
          </p:nvSpPr>
          <p:spPr>
            <a:xfrm>
              <a:off x="-915116" y="3346850"/>
              <a:ext cx="219329" cy="328357"/>
            </a:xfrm>
            <a:custGeom>
              <a:rect b="b" l="l" r="r" t="t"/>
              <a:pathLst>
                <a:path extrusionOk="0" h="6189" w="4134">
                  <a:moveTo>
                    <a:pt x="931" y="0"/>
                  </a:moveTo>
                  <a:cubicBezTo>
                    <a:pt x="733" y="0"/>
                    <a:pt x="537" y="64"/>
                    <a:pt x="375" y="185"/>
                  </a:cubicBezTo>
                  <a:cubicBezTo>
                    <a:pt x="1" y="542"/>
                    <a:pt x="108" y="1147"/>
                    <a:pt x="286" y="1628"/>
                  </a:cubicBezTo>
                  <a:cubicBezTo>
                    <a:pt x="891" y="3232"/>
                    <a:pt x="1942" y="4621"/>
                    <a:pt x="3314" y="5637"/>
                  </a:cubicBezTo>
                  <a:cubicBezTo>
                    <a:pt x="3581" y="5833"/>
                    <a:pt x="3866" y="6011"/>
                    <a:pt x="4134" y="6189"/>
                  </a:cubicBezTo>
                  <a:cubicBezTo>
                    <a:pt x="4134" y="6189"/>
                    <a:pt x="3849" y="3285"/>
                    <a:pt x="2156" y="827"/>
                  </a:cubicBezTo>
                  <a:cubicBezTo>
                    <a:pt x="1960" y="524"/>
                    <a:pt x="1693" y="275"/>
                    <a:pt x="1372" y="114"/>
                  </a:cubicBezTo>
                  <a:cubicBezTo>
                    <a:pt x="1234" y="37"/>
                    <a:pt x="1082" y="0"/>
                    <a:pt x="9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5" name="Google Shape;4085;p11"/>
            <p:cNvSpPr/>
            <p:nvPr/>
          </p:nvSpPr>
          <p:spPr>
            <a:xfrm>
              <a:off x="-666558" y="3063276"/>
              <a:ext cx="289309" cy="236731"/>
            </a:xfrm>
            <a:custGeom>
              <a:rect b="b" l="l" r="r" t="t"/>
              <a:pathLst>
                <a:path extrusionOk="0" h="4462" w="5453">
                  <a:moveTo>
                    <a:pt x="5300" y="1"/>
                  </a:moveTo>
                  <a:cubicBezTo>
                    <a:pt x="5272" y="1"/>
                    <a:pt x="5244" y="10"/>
                    <a:pt x="5220" y="26"/>
                  </a:cubicBezTo>
                  <a:lnTo>
                    <a:pt x="72" y="4248"/>
                  </a:lnTo>
                  <a:cubicBezTo>
                    <a:pt x="1" y="4283"/>
                    <a:pt x="1" y="4373"/>
                    <a:pt x="54" y="4426"/>
                  </a:cubicBezTo>
                  <a:cubicBezTo>
                    <a:pt x="72" y="4444"/>
                    <a:pt x="108" y="4462"/>
                    <a:pt x="143" y="4462"/>
                  </a:cubicBezTo>
                  <a:cubicBezTo>
                    <a:pt x="179" y="4462"/>
                    <a:pt x="197" y="4462"/>
                    <a:pt x="232" y="4444"/>
                  </a:cubicBezTo>
                  <a:lnTo>
                    <a:pt x="5381" y="222"/>
                  </a:lnTo>
                  <a:cubicBezTo>
                    <a:pt x="5434" y="186"/>
                    <a:pt x="5452" y="97"/>
                    <a:pt x="5399" y="44"/>
                  </a:cubicBezTo>
                  <a:cubicBezTo>
                    <a:pt x="5369" y="14"/>
                    <a:pt x="5334" y="1"/>
                    <a:pt x="53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6" name="Google Shape;4086;p11"/>
            <p:cNvSpPr/>
            <p:nvPr/>
          </p:nvSpPr>
          <p:spPr>
            <a:xfrm>
              <a:off x="-516256" y="3084232"/>
              <a:ext cx="105898" cy="94809"/>
            </a:xfrm>
            <a:custGeom>
              <a:rect b="b" l="l" r="r" t="t"/>
              <a:pathLst>
                <a:path extrusionOk="0" h="1787" w="1996">
                  <a:moveTo>
                    <a:pt x="570" y="0"/>
                  </a:moveTo>
                  <a:cubicBezTo>
                    <a:pt x="512" y="0"/>
                    <a:pt x="460" y="35"/>
                    <a:pt x="446" y="94"/>
                  </a:cubicBezTo>
                  <a:lnTo>
                    <a:pt x="0" y="1608"/>
                  </a:lnTo>
                  <a:cubicBezTo>
                    <a:pt x="0" y="1662"/>
                    <a:pt x="0" y="1697"/>
                    <a:pt x="18" y="1733"/>
                  </a:cubicBezTo>
                  <a:cubicBezTo>
                    <a:pt x="54" y="1769"/>
                    <a:pt x="89" y="1786"/>
                    <a:pt x="125" y="1786"/>
                  </a:cubicBezTo>
                  <a:lnTo>
                    <a:pt x="125" y="1769"/>
                  </a:lnTo>
                  <a:lnTo>
                    <a:pt x="1853" y="1769"/>
                  </a:lnTo>
                  <a:cubicBezTo>
                    <a:pt x="1996" y="1751"/>
                    <a:pt x="1996" y="1537"/>
                    <a:pt x="1853" y="1519"/>
                  </a:cubicBezTo>
                  <a:lnTo>
                    <a:pt x="285" y="1519"/>
                  </a:lnTo>
                  <a:lnTo>
                    <a:pt x="677" y="165"/>
                  </a:lnTo>
                  <a:cubicBezTo>
                    <a:pt x="695" y="94"/>
                    <a:pt x="659" y="23"/>
                    <a:pt x="606" y="5"/>
                  </a:cubicBezTo>
                  <a:cubicBezTo>
                    <a:pt x="594" y="2"/>
                    <a:pt x="582" y="0"/>
                    <a:pt x="5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7" name="Google Shape;4087;p11"/>
            <p:cNvSpPr/>
            <p:nvPr/>
          </p:nvSpPr>
          <p:spPr>
            <a:xfrm>
              <a:off x="-596580" y="3161638"/>
              <a:ext cx="92634" cy="94915"/>
            </a:xfrm>
            <a:custGeom>
              <a:rect b="b" l="l" r="r" t="t"/>
              <a:pathLst>
                <a:path extrusionOk="0" h="1789" w="1746">
                  <a:moveTo>
                    <a:pt x="420" y="0"/>
                  </a:moveTo>
                  <a:cubicBezTo>
                    <a:pt x="368" y="0"/>
                    <a:pt x="318" y="30"/>
                    <a:pt x="303" y="96"/>
                  </a:cubicBezTo>
                  <a:lnTo>
                    <a:pt x="18" y="1432"/>
                  </a:lnTo>
                  <a:cubicBezTo>
                    <a:pt x="0" y="1467"/>
                    <a:pt x="18" y="1503"/>
                    <a:pt x="36" y="1539"/>
                  </a:cubicBezTo>
                  <a:cubicBezTo>
                    <a:pt x="54" y="1574"/>
                    <a:pt x="89" y="1592"/>
                    <a:pt x="125" y="1592"/>
                  </a:cubicBezTo>
                  <a:lnTo>
                    <a:pt x="1603" y="1788"/>
                  </a:lnTo>
                  <a:lnTo>
                    <a:pt x="1621" y="1788"/>
                  </a:lnTo>
                  <a:cubicBezTo>
                    <a:pt x="1675" y="1788"/>
                    <a:pt x="1728" y="1752"/>
                    <a:pt x="1746" y="1699"/>
                  </a:cubicBezTo>
                  <a:cubicBezTo>
                    <a:pt x="1746" y="1628"/>
                    <a:pt x="1692" y="1557"/>
                    <a:pt x="1639" y="1557"/>
                  </a:cubicBezTo>
                  <a:lnTo>
                    <a:pt x="303" y="1361"/>
                  </a:lnTo>
                  <a:lnTo>
                    <a:pt x="552" y="167"/>
                  </a:lnTo>
                  <a:cubicBezTo>
                    <a:pt x="573" y="62"/>
                    <a:pt x="495" y="0"/>
                    <a:pt x="42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8" name="Google Shape;4088;p11"/>
            <p:cNvSpPr/>
            <p:nvPr/>
          </p:nvSpPr>
          <p:spPr>
            <a:xfrm>
              <a:off x="-813995" y="3521292"/>
              <a:ext cx="87541" cy="89663"/>
            </a:xfrm>
            <a:custGeom>
              <a:rect b="b" l="l" r="r" t="t"/>
              <a:pathLst>
                <a:path extrusionOk="0" h="1690" w="1650">
                  <a:moveTo>
                    <a:pt x="1508" y="0"/>
                  </a:moveTo>
                  <a:cubicBezTo>
                    <a:pt x="1452" y="0"/>
                    <a:pt x="1398" y="33"/>
                    <a:pt x="1390" y="104"/>
                  </a:cubicBezTo>
                  <a:lnTo>
                    <a:pt x="1212" y="1404"/>
                  </a:lnTo>
                  <a:lnTo>
                    <a:pt x="179" y="1137"/>
                  </a:lnTo>
                  <a:cubicBezTo>
                    <a:pt x="167" y="1134"/>
                    <a:pt x="155" y="1133"/>
                    <a:pt x="143" y="1133"/>
                  </a:cubicBezTo>
                  <a:cubicBezTo>
                    <a:pt x="85" y="1133"/>
                    <a:pt x="33" y="1167"/>
                    <a:pt x="19" y="1226"/>
                  </a:cubicBezTo>
                  <a:cubicBezTo>
                    <a:pt x="1" y="1298"/>
                    <a:pt x="54" y="1369"/>
                    <a:pt x="126" y="1387"/>
                  </a:cubicBezTo>
                  <a:lnTo>
                    <a:pt x="1301" y="1689"/>
                  </a:lnTo>
                  <a:lnTo>
                    <a:pt x="1319" y="1689"/>
                  </a:lnTo>
                  <a:cubicBezTo>
                    <a:pt x="1355" y="1689"/>
                    <a:pt x="1373" y="1672"/>
                    <a:pt x="1408" y="1672"/>
                  </a:cubicBezTo>
                  <a:cubicBezTo>
                    <a:pt x="1426" y="1654"/>
                    <a:pt x="1444" y="1618"/>
                    <a:pt x="1462" y="1583"/>
                  </a:cubicBezTo>
                  <a:lnTo>
                    <a:pt x="1640" y="140"/>
                  </a:lnTo>
                  <a:cubicBezTo>
                    <a:pt x="1650" y="51"/>
                    <a:pt x="1577" y="0"/>
                    <a:pt x="150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89" name="Google Shape;4089;p11"/>
            <p:cNvSpPr/>
            <p:nvPr/>
          </p:nvSpPr>
          <p:spPr>
            <a:xfrm>
              <a:off x="-704332" y="3435503"/>
              <a:ext cx="301299" cy="246334"/>
            </a:xfrm>
            <a:custGeom>
              <a:rect b="b" l="l" r="r" t="t"/>
              <a:pathLst>
                <a:path extrusionOk="0" h="4643" w="5679">
                  <a:moveTo>
                    <a:pt x="5473" y="1"/>
                  </a:moveTo>
                  <a:cubicBezTo>
                    <a:pt x="5452" y="1"/>
                    <a:pt x="5432" y="9"/>
                    <a:pt x="5416" y="29"/>
                  </a:cubicBezTo>
                  <a:lnTo>
                    <a:pt x="89" y="4411"/>
                  </a:lnTo>
                  <a:cubicBezTo>
                    <a:pt x="0" y="4482"/>
                    <a:pt x="54" y="4625"/>
                    <a:pt x="178" y="4643"/>
                  </a:cubicBezTo>
                  <a:cubicBezTo>
                    <a:pt x="196" y="4643"/>
                    <a:pt x="232" y="4625"/>
                    <a:pt x="250" y="4607"/>
                  </a:cubicBezTo>
                  <a:lnTo>
                    <a:pt x="5576" y="225"/>
                  </a:lnTo>
                  <a:cubicBezTo>
                    <a:pt x="5678" y="166"/>
                    <a:pt x="5566" y="1"/>
                    <a:pt x="54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0" name="Google Shape;4090;p11"/>
            <p:cNvSpPr/>
            <p:nvPr/>
          </p:nvSpPr>
          <p:spPr>
            <a:xfrm>
              <a:off x="-553128" y="3457680"/>
              <a:ext cx="105898" cy="102237"/>
            </a:xfrm>
            <a:custGeom>
              <a:rect b="b" l="l" r="r" t="t"/>
              <a:pathLst>
                <a:path extrusionOk="0" h="1927" w="1996">
                  <a:moveTo>
                    <a:pt x="581" y="0"/>
                  </a:moveTo>
                  <a:cubicBezTo>
                    <a:pt x="533" y="0"/>
                    <a:pt x="485" y="27"/>
                    <a:pt x="464" y="92"/>
                  </a:cubicBezTo>
                  <a:lnTo>
                    <a:pt x="18" y="1766"/>
                  </a:lnTo>
                  <a:cubicBezTo>
                    <a:pt x="1" y="1802"/>
                    <a:pt x="1" y="1837"/>
                    <a:pt x="36" y="1873"/>
                  </a:cubicBezTo>
                  <a:cubicBezTo>
                    <a:pt x="54" y="1909"/>
                    <a:pt x="90" y="1927"/>
                    <a:pt x="143" y="1927"/>
                  </a:cubicBezTo>
                  <a:lnTo>
                    <a:pt x="1871" y="1927"/>
                  </a:lnTo>
                  <a:cubicBezTo>
                    <a:pt x="1942" y="1927"/>
                    <a:pt x="1996" y="1855"/>
                    <a:pt x="1996" y="1784"/>
                  </a:cubicBezTo>
                  <a:cubicBezTo>
                    <a:pt x="1996" y="1713"/>
                    <a:pt x="1942" y="1659"/>
                    <a:pt x="1871" y="1659"/>
                  </a:cubicBezTo>
                  <a:lnTo>
                    <a:pt x="303" y="1659"/>
                  </a:lnTo>
                  <a:lnTo>
                    <a:pt x="713" y="145"/>
                  </a:lnTo>
                  <a:cubicBezTo>
                    <a:pt x="724" y="60"/>
                    <a:pt x="652" y="0"/>
                    <a:pt x="58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1" name="Google Shape;4091;p11"/>
            <p:cNvSpPr/>
            <p:nvPr/>
          </p:nvSpPr>
          <p:spPr>
            <a:xfrm>
              <a:off x="-632497" y="3542832"/>
              <a:ext cx="86055" cy="89875"/>
            </a:xfrm>
            <a:custGeom>
              <a:rect b="b" l="l" r="r" t="t"/>
              <a:pathLst>
                <a:path extrusionOk="0" h="1694" w="1622">
                  <a:moveTo>
                    <a:pt x="429" y="1"/>
                  </a:moveTo>
                  <a:cubicBezTo>
                    <a:pt x="378" y="1"/>
                    <a:pt x="326" y="29"/>
                    <a:pt x="303" y="90"/>
                  </a:cubicBezTo>
                  <a:lnTo>
                    <a:pt x="18" y="1426"/>
                  </a:lnTo>
                  <a:cubicBezTo>
                    <a:pt x="0" y="1462"/>
                    <a:pt x="18" y="1497"/>
                    <a:pt x="36" y="1533"/>
                  </a:cubicBezTo>
                  <a:cubicBezTo>
                    <a:pt x="54" y="1569"/>
                    <a:pt x="89" y="1586"/>
                    <a:pt x="125" y="1586"/>
                  </a:cubicBezTo>
                  <a:lnTo>
                    <a:pt x="1443" y="1693"/>
                  </a:lnTo>
                  <a:lnTo>
                    <a:pt x="1479" y="1693"/>
                  </a:lnTo>
                  <a:cubicBezTo>
                    <a:pt x="1621" y="1675"/>
                    <a:pt x="1621" y="1462"/>
                    <a:pt x="1479" y="1444"/>
                  </a:cubicBezTo>
                  <a:lnTo>
                    <a:pt x="303" y="1355"/>
                  </a:lnTo>
                  <a:lnTo>
                    <a:pt x="552" y="143"/>
                  </a:lnTo>
                  <a:cubicBezTo>
                    <a:pt x="563" y="52"/>
                    <a:pt x="497" y="1"/>
                    <a:pt x="42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2" name="Google Shape;4092;p11"/>
            <p:cNvSpPr/>
            <p:nvPr/>
          </p:nvSpPr>
          <p:spPr>
            <a:xfrm>
              <a:off x="-281863" y="2885969"/>
              <a:ext cx="1200582" cy="2454696"/>
            </a:xfrm>
            <a:custGeom>
              <a:rect b="b" l="l" r="r" t="t"/>
              <a:pathLst>
                <a:path extrusionOk="0" h="46267" w="22629">
                  <a:moveTo>
                    <a:pt x="20480" y="1"/>
                  </a:moveTo>
                  <a:cubicBezTo>
                    <a:pt x="20465" y="1"/>
                    <a:pt x="20449" y="1"/>
                    <a:pt x="20433" y="1"/>
                  </a:cubicBezTo>
                  <a:cubicBezTo>
                    <a:pt x="20077" y="19"/>
                    <a:pt x="19756" y="143"/>
                    <a:pt x="19471" y="322"/>
                  </a:cubicBezTo>
                  <a:cubicBezTo>
                    <a:pt x="17815" y="1212"/>
                    <a:pt x="17209" y="4169"/>
                    <a:pt x="17690" y="5915"/>
                  </a:cubicBezTo>
                  <a:cubicBezTo>
                    <a:pt x="16657" y="7394"/>
                    <a:pt x="15677" y="8926"/>
                    <a:pt x="14768" y="10476"/>
                  </a:cubicBezTo>
                  <a:cubicBezTo>
                    <a:pt x="14857" y="9638"/>
                    <a:pt x="14964" y="7625"/>
                    <a:pt x="14198" y="5862"/>
                  </a:cubicBezTo>
                  <a:cubicBezTo>
                    <a:pt x="13967" y="5345"/>
                    <a:pt x="13379" y="5007"/>
                    <a:pt x="12809" y="4918"/>
                  </a:cubicBezTo>
                  <a:cubicBezTo>
                    <a:pt x="12724" y="4902"/>
                    <a:pt x="12637" y="4894"/>
                    <a:pt x="12550" y="4894"/>
                  </a:cubicBezTo>
                  <a:cubicBezTo>
                    <a:pt x="12143" y="4894"/>
                    <a:pt x="11735" y="5067"/>
                    <a:pt x="11544" y="5434"/>
                  </a:cubicBezTo>
                  <a:cubicBezTo>
                    <a:pt x="11366" y="5826"/>
                    <a:pt x="11491" y="6289"/>
                    <a:pt x="11651" y="6699"/>
                  </a:cubicBezTo>
                  <a:cubicBezTo>
                    <a:pt x="12274" y="8285"/>
                    <a:pt x="13290" y="9692"/>
                    <a:pt x="14608" y="10796"/>
                  </a:cubicBezTo>
                  <a:cubicBezTo>
                    <a:pt x="13397" y="12845"/>
                    <a:pt x="12292" y="14929"/>
                    <a:pt x="11277" y="17031"/>
                  </a:cubicBezTo>
                  <a:cubicBezTo>
                    <a:pt x="11134" y="15731"/>
                    <a:pt x="10831" y="14466"/>
                    <a:pt x="10350" y="13255"/>
                  </a:cubicBezTo>
                  <a:cubicBezTo>
                    <a:pt x="9999" y="12456"/>
                    <a:pt x="9290" y="11858"/>
                    <a:pt x="8749" y="11858"/>
                  </a:cubicBezTo>
                  <a:cubicBezTo>
                    <a:pt x="8687" y="11858"/>
                    <a:pt x="8626" y="11866"/>
                    <a:pt x="8569" y="11883"/>
                  </a:cubicBezTo>
                  <a:cubicBezTo>
                    <a:pt x="7643" y="12168"/>
                    <a:pt x="7892" y="13344"/>
                    <a:pt x="8035" y="13647"/>
                  </a:cubicBezTo>
                  <a:cubicBezTo>
                    <a:pt x="8711" y="15107"/>
                    <a:pt x="9780" y="16354"/>
                    <a:pt x="11134" y="17263"/>
                  </a:cubicBezTo>
                  <a:cubicBezTo>
                    <a:pt x="11099" y="17299"/>
                    <a:pt x="11063" y="17352"/>
                    <a:pt x="11045" y="17406"/>
                  </a:cubicBezTo>
                  <a:lnTo>
                    <a:pt x="11099" y="17406"/>
                  </a:lnTo>
                  <a:cubicBezTo>
                    <a:pt x="9994" y="19704"/>
                    <a:pt x="8997" y="22002"/>
                    <a:pt x="8106" y="24300"/>
                  </a:cubicBezTo>
                  <a:cubicBezTo>
                    <a:pt x="8017" y="23462"/>
                    <a:pt x="7660" y="20095"/>
                    <a:pt x="6841" y="18884"/>
                  </a:cubicBezTo>
                  <a:cubicBezTo>
                    <a:pt x="6627" y="18587"/>
                    <a:pt x="6351" y="18290"/>
                    <a:pt x="5986" y="18290"/>
                  </a:cubicBezTo>
                  <a:cubicBezTo>
                    <a:pt x="5957" y="18290"/>
                    <a:pt x="5927" y="18292"/>
                    <a:pt x="5897" y="18296"/>
                  </a:cubicBezTo>
                  <a:cubicBezTo>
                    <a:pt x="5469" y="18350"/>
                    <a:pt x="5202" y="18777"/>
                    <a:pt x="5131" y="19151"/>
                  </a:cubicBezTo>
                  <a:cubicBezTo>
                    <a:pt x="4988" y="19900"/>
                    <a:pt x="5273" y="20612"/>
                    <a:pt x="5612" y="21253"/>
                  </a:cubicBezTo>
                  <a:cubicBezTo>
                    <a:pt x="6253" y="22429"/>
                    <a:pt x="7073" y="23516"/>
                    <a:pt x="8070" y="24442"/>
                  </a:cubicBezTo>
                  <a:cubicBezTo>
                    <a:pt x="7019" y="27096"/>
                    <a:pt x="6128" y="29715"/>
                    <a:pt x="5327" y="32280"/>
                  </a:cubicBezTo>
                  <a:cubicBezTo>
                    <a:pt x="5291" y="31318"/>
                    <a:pt x="5184" y="30374"/>
                    <a:pt x="4970" y="29448"/>
                  </a:cubicBezTo>
                  <a:cubicBezTo>
                    <a:pt x="4570" y="27749"/>
                    <a:pt x="3808" y="26107"/>
                    <a:pt x="2920" y="26107"/>
                  </a:cubicBezTo>
                  <a:cubicBezTo>
                    <a:pt x="2821" y="26107"/>
                    <a:pt x="2721" y="26127"/>
                    <a:pt x="2619" y="26170"/>
                  </a:cubicBezTo>
                  <a:cubicBezTo>
                    <a:pt x="1853" y="26491"/>
                    <a:pt x="2263" y="29163"/>
                    <a:pt x="2851" y="30214"/>
                  </a:cubicBezTo>
                  <a:cubicBezTo>
                    <a:pt x="3438" y="31212"/>
                    <a:pt x="4222" y="32085"/>
                    <a:pt x="5166" y="32779"/>
                  </a:cubicBezTo>
                  <a:cubicBezTo>
                    <a:pt x="5149" y="32815"/>
                    <a:pt x="5131" y="32868"/>
                    <a:pt x="5131" y="32922"/>
                  </a:cubicBezTo>
                  <a:lnTo>
                    <a:pt x="5095" y="32940"/>
                  </a:lnTo>
                  <a:lnTo>
                    <a:pt x="5113" y="32940"/>
                  </a:lnTo>
                  <a:cubicBezTo>
                    <a:pt x="4418" y="35202"/>
                    <a:pt x="3830" y="37393"/>
                    <a:pt x="3296" y="39495"/>
                  </a:cubicBezTo>
                  <a:cubicBezTo>
                    <a:pt x="3278" y="38426"/>
                    <a:pt x="3118" y="36307"/>
                    <a:pt x="2191" y="34311"/>
                  </a:cubicBezTo>
                  <a:cubicBezTo>
                    <a:pt x="2049" y="33955"/>
                    <a:pt x="1800" y="33652"/>
                    <a:pt x="1515" y="33421"/>
                  </a:cubicBezTo>
                  <a:cubicBezTo>
                    <a:pt x="1340" y="33287"/>
                    <a:pt x="1124" y="33219"/>
                    <a:pt x="908" y="33219"/>
                  </a:cubicBezTo>
                  <a:cubicBezTo>
                    <a:pt x="749" y="33219"/>
                    <a:pt x="589" y="33256"/>
                    <a:pt x="446" y="33332"/>
                  </a:cubicBezTo>
                  <a:cubicBezTo>
                    <a:pt x="0" y="33617"/>
                    <a:pt x="0" y="34276"/>
                    <a:pt x="107" y="34792"/>
                  </a:cubicBezTo>
                  <a:cubicBezTo>
                    <a:pt x="446" y="36556"/>
                    <a:pt x="1301" y="38177"/>
                    <a:pt x="2530" y="39477"/>
                  </a:cubicBezTo>
                  <a:cubicBezTo>
                    <a:pt x="2744" y="39673"/>
                    <a:pt x="2940" y="39869"/>
                    <a:pt x="3153" y="40065"/>
                  </a:cubicBezTo>
                  <a:cubicBezTo>
                    <a:pt x="2637" y="42221"/>
                    <a:pt x="2191" y="44252"/>
                    <a:pt x="1817" y="46158"/>
                  </a:cubicBezTo>
                  <a:cubicBezTo>
                    <a:pt x="1828" y="46231"/>
                    <a:pt x="1887" y="46267"/>
                    <a:pt x="1945" y="46267"/>
                  </a:cubicBezTo>
                  <a:cubicBezTo>
                    <a:pt x="1986" y="46267"/>
                    <a:pt x="2027" y="46248"/>
                    <a:pt x="2049" y="46211"/>
                  </a:cubicBezTo>
                  <a:cubicBezTo>
                    <a:pt x="2423" y="44341"/>
                    <a:pt x="2851" y="42346"/>
                    <a:pt x="3367" y="40243"/>
                  </a:cubicBezTo>
                  <a:cubicBezTo>
                    <a:pt x="3634" y="40226"/>
                    <a:pt x="3919" y="40208"/>
                    <a:pt x="4204" y="40172"/>
                  </a:cubicBezTo>
                  <a:cubicBezTo>
                    <a:pt x="5968" y="39958"/>
                    <a:pt x="7660" y="39228"/>
                    <a:pt x="9032" y="38088"/>
                  </a:cubicBezTo>
                  <a:cubicBezTo>
                    <a:pt x="9442" y="37749"/>
                    <a:pt x="9869" y="37251"/>
                    <a:pt x="9709" y="36752"/>
                  </a:cubicBezTo>
                  <a:cubicBezTo>
                    <a:pt x="9567" y="36396"/>
                    <a:pt x="9210" y="36146"/>
                    <a:pt x="8836" y="36146"/>
                  </a:cubicBezTo>
                  <a:cubicBezTo>
                    <a:pt x="8805" y="36145"/>
                    <a:pt x="8773" y="36144"/>
                    <a:pt x="8742" y="36144"/>
                  </a:cubicBezTo>
                  <a:cubicBezTo>
                    <a:pt x="8400" y="36144"/>
                    <a:pt x="8060" y="36232"/>
                    <a:pt x="7750" y="36396"/>
                  </a:cubicBezTo>
                  <a:cubicBezTo>
                    <a:pt x="5612" y="37429"/>
                    <a:pt x="4080" y="39121"/>
                    <a:pt x="3456" y="39869"/>
                  </a:cubicBezTo>
                  <a:cubicBezTo>
                    <a:pt x="4009" y="37660"/>
                    <a:pt x="4632" y="35345"/>
                    <a:pt x="5362" y="32975"/>
                  </a:cubicBezTo>
                  <a:cubicBezTo>
                    <a:pt x="5495" y="32981"/>
                    <a:pt x="5627" y="32985"/>
                    <a:pt x="5759" y="32985"/>
                  </a:cubicBezTo>
                  <a:cubicBezTo>
                    <a:pt x="6766" y="32985"/>
                    <a:pt x="7767" y="32805"/>
                    <a:pt x="8711" y="32459"/>
                  </a:cubicBezTo>
                  <a:cubicBezTo>
                    <a:pt x="9834" y="32013"/>
                    <a:pt x="11847" y="30214"/>
                    <a:pt x="11455" y="29484"/>
                  </a:cubicBezTo>
                  <a:cubicBezTo>
                    <a:pt x="11300" y="29179"/>
                    <a:pt x="11013" y="29049"/>
                    <a:pt x="10645" y="29049"/>
                  </a:cubicBezTo>
                  <a:cubicBezTo>
                    <a:pt x="9827" y="29049"/>
                    <a:pt x="8610" y="29694"/>
                    <a:pt x="7554" y="30517"/>
                  </a:cubicBezTo>
                  <a:cubicBezTo>
                    <a:pt x="6823" y="31087"/>
                    <a:pt x="6146" y="31746"/>
                    <a:pt x="5523" y="32441"/>
                  </a:cubicBezTo>
                  <a:cubicBezTo>
                    <a:pt x="6307" y="29893"/>
                    <a:pt x="7215" y="27257"/>
                    <a:pt x="8248" y="24602"/>
                  </a:cubicBezTo>
                  <a:cubicBezTo>
                    <a:pt x="9460" y="24602"/>
                    <a:pt x="10707" y="24585"/>
                    <a:pt x="11829" y="24157"/>
                  </a:cubicBezTo>
                  <a:cubicBezTo>
                    <a:pt x="12951" y="23730"/>
                    <a:pt x="14875" y="22661"/>
                    <a:pt x="14287" y="21574"/>
                  </a:cubicBezTo>
                  <a:cubicBezTo>
                    <a:pt x="14172" y="21369"/>
                    <a:pt x="13913" y="21307"/>
                    <a:pt x="13626" y="21307"/>
                  </a:cubicBezTo>
                  <a:cubicBezTo>
                    <a:pt x="13339" y="21307"/>
                    <a:pt x="13023" y="21369"/>
                    <a:pt x="12791" y="21414"/>
                  </a:cubicBezTo>
                  <a:cubicBezTo>
                    <a:pt x="10956" y="21788"/>
                    <a:pt x="8943" y="23765"/>
                    <a:pt x="8337" y="24407"/>
                  </a:cubicBezTo>
                  <a:cubicBezTo>
                    <a:pt x="9246" y="22091"/>
                    <a:pt x="10244" y="19757"/>
                    <a:pt x="11366" y="17441"/>
                  </a:cubicBezTo>
                  <a:cubicBezTo>
                    <a:pt x="11829" y="17495"/>
                    <a:pt x="12310" y="17530"/>
                    <a:pt x="12791" y="17530"/>
                  </a:cubicBezTo>
                  <a:cubicBezTo>
                    <a:pt x="13735" y="17477"/>
                    <a:pt x="14679" y="17388"/>
                    <a:pt x="15606" y="17263"/>
                  </a:cubicBezTo>
                  <a:cubicBezTo>
                    <a:pt x="15891" y="17245"/>
                    <a:pt x="16176" y="17156"/>
                    <a:pt x="16407" y="17014"/>
                  </a:cubicBezTo>
                  <a:cubicBezTo>
                    <a:pt x="16674" y="16800"/>
                    <a:pt x="16817" y="16479"/>
                    <a:pt x="16764" y="16141"/>
                  </a:cubicBezTo>
                  <a:cubicBezTo>
                    <a:pt x="16692" y="15678"/>
                    <a:pt x="16372" y="15286"/>
                    <a:pt x="15926" y="15125"/>
                  </a:cubicBezTo>
                  <a:cubicBezTo>
                    <a:pt x="15763" y="15076"/>
                    <a:pt x="15592" y="15053"/>
                    <a:pt x="15419" y="15053"/>
                  </a:cubicBezTo>
                  <a:cubicBezTo>
                    <a:pt x="15214" y="15053"/>
                    <a:pt x="15007" y="15085"/>
                    <a:pt x="14804" y="15143"/>
                  </a:cubicBezTo>
                  <a:cubicBezTo>
                    <a:pt x="13753" y="15392"/>
                    <a:pt x="12666" y="15731"/>
                    <a:pt x="11829" y="16444"/>
                  </a:cubicBezTo>
                  <a:cubicBezTo>
                    <a:pt x="12773" y="14537"/>
                    <a:pt x="13789" y="12631"/>
                    <a:pt x="14893" y="10761"/>
                  </a:cubicBezTo>
                  <a:cubicBezTo>
                    <a:pt x="15269" y="10860"/>
                    <a:pt x="16118" y="11047"/>
                    <a:pt x="17095" y="11047"/>
                  </a:cubicBezTo>
                  <a:cubicBezTo>
                    <a:pt x="17876" y="11047"/>
                    <a:pt x="18739" y="10927"/>
                    <a:pt x="19507" y="10547"/>
                  </a:cubicBezTo>
                  <a:cubicBezTo>
                    <a:pt x="19935" y="10351"/>
                    <a:pt x="20522" y="9941"/>
                    <a:pt x="20718" y="9229"/>
                  </a:cubicBezTo>
                  <a:cubicBezTo>
                    <a:pt x="20825" y="8837"/>
                    <a:pt x="20505" y="8409"/>
                    <a:pt x="20095" y="8249"/>
                  </a:cubicBezTo>
                  <a:cubicBezTo>
                    <a:pt x="19913" y="8191"/>
                    <a:pt x="19719" y="8164"/>
                    <a:pt x="19525" y="8164"/>
                  </a:cubicBezTo>
                  <a:cubicBezTo>
                    <a:pt x="19301" y="8164"/>
                    <a:pt x="19076" y="8200"/>
                    <a:pt x="18866" y="8267"/>
                  </a:cubicBezTo>
                  <a:cubicBezTo>
                    <a:pt x="17476" y="8623"/>
                    <a:pt x="16265" y="9478"/>
                    <a:pt x="15125" y="10351"/>
                  </a:cubicBezTo>
                  <a:cubicBezTo>
                    <a:pt x="15998" y="8908"/>
                    <a:pt x="16906" y="7483"/>
                    <a:pt x="17868" y="6076"/>
                  </a:cubicBezTo>
                  <a:cubicBezTo>
                    <a:pt x="18385" y="5933"/>
                    <a:pt x="20166" y="4882"/>
                    <a:pt x="21003" y="3493"/>
                  </a:cubicBezTo>
                  <a:cubicBezTo>
                    <a:pt x="21640" y="2449"/>
                    <a:pt x="22628" y="1"/>
                    <a:pt x="2048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3" name="Google Shape;4093;p11"/>
            <p:cNvSpPr/>
            <p:nvPr/>
          </p:nvSpPr>
          <p:spPr>
            <a:xfrm>
              <a:off x="1450883" y="5674331"/>
              <a:ext cx="24564" cy="17190"/>
            </a:xfrm>
            <a:custGeom>
              <a:rect b="b" l="l" r="r" t="t"/>
              <a:pathLst>
                <a:path extrusionOk="0" h="324" w="463">
                  <a:moveTo>
                    <a:pt x="164" y="0"/>
                  </a:moveTo>
                  <a:cubicBezTo>
                    <a:pt x="129" y="0"/>
                    <a:pt x="99" y="19"/>
                    <a:pt x="83" y="67"/>
                  </a:cubicBezTo>
                  <a:lnTo>
                    <a:pt x="65" y="67"/>
                  </a:lnTo>
                  <a:lnTo>
                    <a:pt x="47" y="103"/>
                  </a:lnTo>
                  <a:cubicBezTo>
                    <a:pt x="0" y="213"/>
                    <a:pt x="78" y="323"/>
                    <a:pt x="182" y="323"/>
                  </a:cubicBezTo>
                  <a:cubicBezTo>
                    <a:pt x="196" y="323"/>
                    <a:pt x="211" y="321"/>
                    <a:pt x="226" y="317"/>
                  </a:cubicBezTo>
                  <a:lnTo>
                    <a:pt x="297" y="299"/>
                  </a:lnTo>
                  <a:cubicBezTo>
                    <a:pt x="463" y="230"/>
                    <a:pt x="285" y="0"/>
                    <a:pt x="164"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4" name="Google Shape;4094;p11"/>
            <p:cNvSpPr/>
            <p:nvPr/>
          </p:nvSpPr>
          <p:spPr>
            <a:xfrm>
              <a:off x="364601" y="5435907"/>
              <a:ext cx="40693" cy="30347"/>
            </a:xfrm>
            <a:custGeom>
              <a:rect b="b" l="l" r="r" t="t"/>
              <a:pathLst>
                <a:path extrusionOk="0" h="572" w="767">
                  <a:moveTo>
                    <a:pt x="374" y="1"/>
                  </a:moveTo>
                  <a:cubicBezTo>
                    <a:pt x="0" y="1"/>
                    <a:pt x="36" y="571"/>
                    <a:pt x="410" y="571"/>
                  </a:cubicBezTo>
                  <a:cubicBezTo>
                    <a:pt x="766" y="571"/>
                    <a:pt x="748"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095" name="Google Shape;4095;p11"/>
            <p:cNvGrpSpPr/>
            <p:nvPr/>
          </p:nvGrpSpPr>
          <p:grpSpPr>
            <a:xfrm>
              <a:off x="93335" y="4049396"/>
              <a:ext cx="3762600" cy="2374295"/>
              <a:chOff x="93335" y="4049396"/>
              <a:chExt cx="3762600" cy="2374295"/>
            </a:xfrm>
          </p:grpSpPr>
          <p:sp>
            <p:nvSpPr>
              <p:cNvPr id="4096" name="Google Shape;4096;p11"/>
              <p:cNvSpPr/>
              <p:nvPr/>
            </p:nvSpPr>
            <p:spPr>
              <a:xfrm>
                <a:off x="1532745" y="5048612"/>
                <a:ext cx="2077475" cy="898699"/>
              </a:xfrm>
              <a:custGeom>
                <a:rect b="b" l="l" r="r" t="t"/>
                <a:pathLst>
                  <a:path extrusionOk="0" h="16939" w="39157">
                    <a:moveTo>
                      <a:pt x="39022" y="0"/>
                    </a:moveTo>
                    <a:cubicBezTo>
                      <a:pt x="38994" y="0"/>
                      <a:pt x="38965" y="10"/>
                      <a:pt x="38943" y="33"/>
                    </a:cubicBezTo>
                    <a:cubicBezTo>
                      <a:pt x="26348" y="9474"/>
                      <a:pt x="10885" y="14302"/>
                      <a:pt x="143" y="16689"/>
                    </a:cubicBezTo>
                    <a:cubicBezTo>
                      <a:pt x="1" y="16725"/>
                      <a:pt x="19" y="16939"/>
                      <a:pt x="161" y="16939"/>
                    </a:cubicBezTo>
                    <a:lnTo>
                      <a:pt x="197" y="16939"/>
                    </a:lnTo>
                    <a:cubicBezTo>
                      <a:pt x="10974" y="14534"/>
                      <a:pt x="26473" y="9706"/>
                      <a:pt x="39103" y="229"/>
                    </a:cubicBezTo>
                    <a:cubicBezTo>
                      <a:pt x="39157" y="193"/>
                      <a:pt x="39157" y="104"/>
                      <a:pt x="39121" y="51"/>
                    </a:cubicBezTo>
                    <a:cubicBezTo>
                      <a:pt x="39100" y="19"/>
                      <a:pt x="39062" y="0"/>
                      <a:pt x="390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7" name="Google Shape;4097;p11"/>
              <p:cNvSpPr/>
              <p:nvPr/>
            </p:nvSpPr>
            <p:spPr>
              <a:xfrm>
                <a:off x="3312444" y="5242790"/>
                <a:ext cx="309098" cy="166964"/>
              </a:xfrm>
              <a:custGeom>
                <a:rect b="b" l="l" r="r" t="t"/>
                <a:pathLst>
                  <a:path extrusionOk="0" h="3147" w="5826">
                    <a:moveTo>
                      <a:pt x="1777" y="0"/>
                    </a:moveTo>
                    <a:cubicBezTo>
                      <a:pt x="745" y="0"/>
                      <a:pt x="0" y="149"/>
                      <a:pt x="0" y="149"/>
                    </a:cubicBezTo>
                    <a:cubicBezTo>
                      <a:pt x="1087" y="1432"/>
                      <a:pt x="2476" y="2394"/>
                      <a:pt x="4062" y="2982"/>
                    </a:cubicBezTo>
                    <a:cubicBezTo>
                      <a:pt x="4307" y="3071"/>
                      <a:pt x="4574" y="3146"/>
                      <a:pt x="4826" y="3146"/>
                    </a:cubicBezTo>
                    <a:cubicBezTo>
                      <a:pt x="4977" y="3146"/>
                      <a:pt x="5122" y="3120"/>
                      <a:pt x="5255" y="3053"/>
                    </a:cubicBezTo>
                    <a:cubicBezTo>
                      <a:pt x="5683" y="2822"/>
                      <a:pt x="5825" y="2287"/>
                      <a:pt x="5736" y="1842"/>
                    </a:cubicBezTo>
                    <a:cubicBezTo>
                      <a:pt x="5629" y="1289"/>
                      <a:pt x="5291" y="737"/>
                      <a:pt x="4792" y="523"/>
                    </a:cubicBezTo>
                    <a:cubicBezTo>
                      <a:pt x="3769" y="111"/>
                      <a:pt x="2667" y="0"/>
                      <a:pt x="177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8" name="Google Shape;4098;p11"/>
              <p:cNvSpPr/>
              <p:nvPr/>
            </p:nvSpPr>
            <p:spPr>
              <a:xfrm>
                <a:off x="3542062" y="4881333"/>
                <a:ext cx="313873" cy="219913"/>
              </a:xfrm>
              <a:custGeom>
                <a:rect b="b" l="l" r="r" t="t"/>
                <a:pathLst>
                  <a:path extrusionOk="0" h="4145" w="5916">
                    <a:moveTo>
                      <a:pt x="4796" y="1"/>
                    </a:moveTo>
                    <a:cubicBezTo>
                      <a:pt x="4049" y="1"/>
                      <a:pt x="3109" y="458"/>
                      <a:pt x="2584" y="799"/>
                    </a:cubicBezTo>
                    <a:cubicBezTo>
                      <a:pt x="1070" y="1761"/>
                      <a:pt x="1" y="3916"/>
                      <a:pt x="179" y="3970"/>
                    </a:cubicBezTo>
                    <a:cubicBezTo>
                      <a:pt x="554" y="4086"/>
                      <a:pt x="995" y="4144"/>
                      <a:pt x="1464" y="4144"/>
                    </a:cubicBezTo>
                    <a:cubicBezTo>
                      <a:pt x="3065" y="4144"/>
                      <a:pt x="4982" y="3470"/>
                      <a:pt x="5630" y="2188"/>
                    </a:cubicBezTo>
                    <a:cubicBezTo>
                      <a:pt x="5791" y="1921"/>
                      <a:pt x="5898" y="1600"/>
                      <a:pt x="5915" y="1280"/>
                    </a:cubicBezTo>
                    <a:cubicBezTo>
                      <a:pt x="5907" y="317"/>
                      <a:pt x="5418" y="1"/>
                      <a:pt x="479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099" name="Google Shape;4099;p11"/>
              <p:cNvSpPr/>
              <p:nvPr/>
            </p:nvSpPr>
            <p:spPr>
              <a:xfrm>
                <a:off x="3273661" y="4943936"/>
                <a:ext cx="172057" cy="308674"/>
              </a:xfrm>
              <a:custGeom>
                <a:rect b="b" l="l" r="r" t="t"/>
                <a:pathLst>
                  <a:path extrusionOk="0" h="5818" w="3243">
                    <a:moveTo>
                      <a:pt x="2333" y="1"/>
                    </a:moveTo>
                    <a:cubicBezTo>
                      <a:pt x="2274" y="1"/>
                      <a:pt x="2215" y="10"/>
                      <a:pt x="2156" y="28"/>
                    </a:cubicBezTo>
                    <a:cubicBezTo>
                      <a:pt x="1604" y="224"/>
                      <a:pt x="1159" y="652"/>
                      <a:pt x="945" y="1204"/>
                    </a:cubicBezTo>
                    <a:cubicBezTo>
                      <a:pt x="1" y="3217"/>
                      <a:pt x="891" y="5818"/>
                      <a:pt x="891" y="5818"/>
                    </a:cubicBezTo>
                    <a:cubicBezTo>
                      <a:pt x="1818" y="4571"/>
                      <a:pt x="2780" y="3288"/>
                      <a:pt x="3118" y="1774"/>
                    </a:cubicBezTo>
                    <a:cubicBezTo>
                      <a:pt x="3243" y="1382"/>
                      <a:pt x="3243" y="972"/>
                      <a:pt x="3100" y="598"/>
                    </a:cubicBezTo>
                    <a:cubicBezTo>
                      <a:pt x="2979" y="280"/>
                      <a:pt x="2665" y="1"/>
                      <a:pt x="233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0" name="Google Shape;4100;p11"/>
              <p:cNvSpPr/>
              <p:nvPr/>
            </p:nvSpPr>
            <p:spPr>
              <a:xfrm>
                <a:off x="2977832" y="5153712"/>
                <a:ext cx="123883" cy="291749"/>
              </a:xfrm>
              <a:custGeom>
                <a:rect b="b" l="l" r="r" t="t"/>
                <a:pathLst>
                  <a:path extrusionOk="0" h="5499" w="2335">
                    <a:moveTo>
                      <a:pt x="1113" y="0"/>
                    </a:moveTo>
                    <a:cubicBezTo>
                      <a:pt x="840" y="0"/>
                      <a:pt x="581" y="136"/>
                      <a:pt x="428" y="350"/>
                    </a:cubicBezTo>
                    <a:cubicBezTo>
                      <a:pt x="286" y="599"/>
                      <a:pt x="215" y="866"/>
                      <a:pt x="215" y="1134"/>
                    </a:cubicBezTo>
                    <a:cubicBezTo>
                      <a:pt x="108" y="2024"/>
                      <a:pt x="36" y="2915"/>
                      <a:pt x="1" y="3806"/>
                    </a:cubicBezTo>
                    <a:cubicBezTo>
                      <a:pt x="36" y="4376"/>
                      <a:pt x="90" y="4928"/>
                      <a:pt x="179" y="5498"/>
                    </a:cubicBezTo>
                    <a:cubicBezTo>
                      <a:pt x="1515" y="4679"/>
                      <a:pt x="1943" y="3236"/>
                      <a:pt x="2245" y="1846"/>
                    </a:cubicBezTo>
                    <a:cubicBezTo>
                      <a:pt x="2335" y="1490"/>
                      <a:pt x="2335" y="1134"/>
                      <a:pt x="2245" y="777"/>
                    </a:cubicBezTo>
                    <a:cubicBezTo>
                      <a:pt x="2067" y="368"/>
                      <a:pt x="1693" y="65"/>
                      <a:pt x="1248" y="11"/>
                    </a:cubicBezTo>
                    <a:cubicBezTo>
                      <a:pt x="1203" y="4"/>
                      <a:pt x="1157" y="0"/>
                      <a:pt x="11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1" name="Google Shape;4101;p11"/>
              <p:cNvSpPr/>
              <p:nvPr/>
            </p:nvSpPr>
            <p:spPr>
              <a:xfrm>
                <a:off x="2989185" y="5432140"/>
                <a:ext cx="287399" cy="167282"/>
              </a:xfrm>
              <a:custGeom>
                <a:rect b="b" l="l" r="r" t="t"/>
                <a:pathLst>
                  <a:path extrusionOk="0" h="3153" w="5417">
                    <a:moveTo>
                      <a:pt x="1" y="1"/>
                    </a:moveTo>
                    <a:lnTo>
                      <a:pt x="1" y="1"/>
                    </a:lnTo>
                    <a:cubicBezTo>
                      <a:pt x="1" y="1"/>
                      <a:pt x="1034" y="1836"/>
                      <a:pt x="3617" y="3029"/>
                    </a:cubicBezTo>
                    <a:cubicBezTo>
                      <a:pt x="3732" y="3087"/>
                      <a:pt x="3983" y="3153"/>
                      <a:pt x="4259" y="3153"/>
                    </a:cubicBezTo>
                    <a:cubicBezTo>
                      <a:pt x="4666" y="3153"/>
                      <a:pt x="5125" y="3008"/>
                      <a:pt x="5274" y="2477"/>
                    </a:cubicBezTo>
                    <a:cubicBezTo>
                      <a:pt x="5416" y="1960"/>
                      <a:pt x="4793" y="1159"/>
                      <a:pt x="3938" y="820"/>
                    </a:cubicBezTo>
                    <a:cubicBezTo>
                      <a:pt x="2673" y="357"/>
                      <a:pt x="1337" y="72"/>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2" name="Google Shape;4102;p11"/>
              <p:cNvSpPr/>
              <p:nvPr/>
            </p:nvSpPr>
            <p:spPr>
              <a:xfrm>
                <a:off x="2623431" y="5280511"/>
                <a:ext cx="170200" cy="318967"/>
              </a:xfrm>
              <a:custGeom>
                <a:rect b="b" l="l" r="r" t="t"/>
                <a:pathLst>
                  <a:path extrusionOk="0" h="6012" w="3208">
                    <a:moveTo>
                      <a:pt x="2409" y="1"/>
                    </a:moveTo>
                    <a:cubicBezTo>
                      <a:pt x="1512" y="1"/>
                      <a:pt x="720" y="1504"/>
                      <a:pt x="392" y="2502"/>
                    </a:cubicBezTo>
                    <a:cubicBezTo>
                      <a:pt x="0" y="3625"/>
                      <a:pt x="18" y="4836"/>
                      <a:pt x="54" y="6012"/>
                    </a:cubicBezTo>
                    <a:cubicBezTo>
                      <a:pt x="54" y="6012"/>
                      <a:pt x="54" y="6012"/>
                      <a:pt x="54" y="6012"/>
                    </a:cubicBezTo>
                    <a:cubicBezTo>
                      <a:pt x="90" y="6012"/>
                      <a:pt x="2620" y="3617"/>
                      <a:pt x="2975" y="1523"/>
                    </a:cubicBezTo>
                    <a:cubicBezTo>
                      <a:pt x="3065" y="1077"/>
                      <a:pt x="3207" y="311"/>
                      <a:pt x="2797" y="97"/>
                    </a:cubicBezTo>
                    <a:cubicBezTo>
                      <a:pt x="2667" y="31"/>
                      <a:pt x="2537" y="1"/>
                      <a:pt x="24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3" name="Google Shape;4103;p11"/>
              <p:cNvSpPr/>
              <p:nvPr/>
            </p:nvSpPr>
            <p:spPr>
              <a:xfrm>
                <a:off x="2631919" y="5601329"/>
                <a:ext cx="318595" cy="147334"/>
              </a:xfrm>
              <a:custGeom>
                <a:rect b="b" l="l" r="r" t="t"/>
                <a:pathLst>
                  <a:path extrusionOk="0" h="2777" w="6005">
                    <a:moveTo>
                      <a:pt x="1" y="0"/>
                    </a:moveTo>
                    <a:cubicBezTo>
                      <a:pt x="909" y="945"/>
                      <a:pt x="1978" y="1728"/>
                      <a:pt x="3154" y="2316"/>
                    </a:cubicBezTo>
                    <a:cubicBezTo>
                      <a:pt x="3630" y="2568"/>
                      <a:pt x="4160" y="2776"/>
                      <a:pt x="4703" y="2776"/>
                    </a:cubicBezTo>
                    <a:cubicBezTo>
                      <a:pt x="4851" y="2776"/>
                      <a:pt x="5000" y="2760"/>
                      <a:pt x="5149" y="2726"/>
                    </a:cubicBezTo>
                    <a:cubicBezTo>
                      <a:pt x="5505" y="2655"/>
                      <a:pt x="5915" y="2388"/>
                      <a:pt x="5951" y="1996"/>
                    </a:cubicBezTo>
                    <a:cubicBezTo>
                      <a:pt x="6004" y="1586"/>
                      <a:pt x="5684" y="1301"/>
                      <a:pt x="5381" y="1105"/>
                    </a:cubicBezTo>
                    <a:cubicBezTo>
                      <a:pt x="4045" y="214"/>
                      <a:pt x="1"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4" name="Google Shape;4104;p11"/>
              <p:cNvSpPr/>
              <p:nvPr/>
            </p:nvSpPr>
            <p:spPr>
              <a:xfrm>
                <a:off x="2200961" y="5435747"/>
                <a:ext cx="225006" cy="329153"/>
              </a:xfrm>
              <a:custGeom>
                <a:rect b="b" l="l" r="r" t="t"/>
                <a:pathLst>
                  <a:path extrusionOk="0" h="6204" w="4241">
                    <a:moveTo>
                      <a:pt x="3113" y="1"/>
                    </a:moveTo>
                    <a:cubicBezTo>
                      <a:pt x="2331" y="1"/>
                      <a:pt x="878" y="1744"/>
                      <a:pt x="517" y="2730"/>
                    </a:cubicBezTo>
                    <a:cubicBezTo>
                      <a:pt x="143" y="3852"/>
                      <a:pt x="0" y="5028"/>
                      <a:pt x="125" y="6203"/>
                    </a:cubicBezTo>
                    <a:cubicBezTo>
                      <a:pt x="962" y="5491"/>
                      <a:pt x="1728" y="4671"/>
                      <a:pt x="2388" y="3798"/>
                    </a:cubicBezTo>
                    <a:cubicBezTo>
                      <a:pt x="3492" y="2302"/>
                      <a:pt x="4240" y="503"/>
                      <a:pt x="3296" y="40"/>
                    </a:cubicBezTo>
                    <a:cubicBezTo>
                      <a:pt x="3241" y="13"/>
                      <a:pt x="3179" y="1"/>
                      <a:pt x="31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5" name="Google Shape;4105;p11"/>
              <p:cNvSpPr/>
              <p:nvPr/>
            </p:nvSpPr>
            <p:spPr>
              <a:xfrm>
                <a:off x="1839928" y="5533632"/>
                <a:ext cx="202299" cy="338066"/>
              </a:xfrm>
              <a:custGeom>
                <a:rect b="b" l="l" r="r" t="t"/>
                <a:pathLst>
                  <a:path extrusionOk="0" h="6372" w="3813">
                    <a:moveTo>
                      <a:pt x="3001" y="1"/>
                    </a:moveTo>
                    <a:cubicBezTo>
                      <a:pt x="2582" y="1"/>
                      <a:pt x="2200" y="351"/>
                      <a:pt x="1924" y="689"/>
                    </a:cubicBezTo>
                    <a:cubicBezTo>
                      <a:pt x="873" y="2042"/>
                      <a:pt x="214" y="3664"/>
                      <a:pt x="54" y="5374"/>
                    </a:cubicBezTo>
                    <a:cubicBezTo>
                      <a:pt x="18" y="5694"/>
                      <a:pt x="0" y="6033"/>
                      <a:pt x="0" y="6371"/>
                    </a:cubicBezTo>
                    <a:cubicBezTo>
                      <a:pt x="0" y="6371"/>
                      <a:pt x="2334" y="4608"/>
                      <a:pt x="3581" y="1882"/>
                    </a:cubicBezTo>
                    <a:cubicBezTo>
                      <a:pt x="3741" y="1562"/>
                      <a:pt x="3813" y="1205"/>
                      <a:pt x="3795" y="849"/>
                    </a:cubicBezTo>
                    <a:cubicBezTo>
                      <a:pt x="3777" y="475"/>
                      <a:pt x="3545" y="154"/>
                      <a:pt x="3207" y="29"/>
                    </a:cubicBezTo>
                    <a:cubicBezTo>
                      <a:pt x="3138" y="10"/>
                      <a:pt x="3069" y="1"/>
                      <a:pt x="30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6" name="Google Shape;4106;p11"/>
              <p:cNvSpPr/>
              <p:nvPr/>
            </p:nvSpPr>
            <p:spPr>
              <a:xfrm>
                <a:off x="3543972" y="4903297"/>
                <a:ext cx="305862" cy="196250"/>
              </a:xfrm>
              <a:custGeom>
                <a:rect b="b" l="l" r="r" t="t"/>
                <a:pathLst>
                  <a:path extrusionOk="0" h="3699" w="5765">
                    <a:moveTo>
                      <a:pt x="5588" y="1"/>
                    </a:moveTo>
                    <a:cubicBezTo>
                      <a:pt x="5562" y="1"/>
                      <a:pt x="5534" y="9"/>
                      <a:pt x="5505" y="28"/>
                    </a:cubicBezTo>
                    <a:lnTo>
                      <a:pt x="72" y="3449"/>
                    </a:lnTo>
                    <a:cubicBezTo>
                      <a:pt x="18" y="3484"/>
                      <a:pt x="1" y="3573"/>
                      <a:pt x="36" y="3627"/>
                    </a:cubicBezTo>
                    <a:cubicBezTo>
                      <a:pt x="54" y="3662"/>
                      <a:pt x="107" y="3698"/>
                      <a:pt x="143" y="3698"/>
                    </a:cubicBezTo>
                    <a:cubicBezTo>
                      <a:pt x="161" y="3698"/>
                      <a:pt x="197" y="3680"/>
                      <a:pt x="214" y="3680"/>
                    </a:cubicBezTo>
                    <a:lnTo>
                      <a:pt x="5648" y="242"/>
                    </a:lnTo>
                    <a:cubicBezTo>
                      <a:pt x="5764" y="169"/>
                      <a:pt x="5702" y="1"/>
                      <a:pt x="55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7" name="Google Shape;4107;p11"/>
              <p:cNvSpPr/>
              <p:nvPr/>
            </p:nvSpPr>
            <p:spPr>
              <a:xfrm>
                <a:off x="3713161" y="4897196"/>
                <a:ext cx="119108" cy="123883"/>
              </a:xfrm>
              <a:custGeom>
                <a:rect b="b" l="l" r="r" t="t"/>
                <a:pathLst>
                  <a:path extrusionOk="0" h="2335" w="2245">
                    <a:moveTo>
                      <a:pt x="268" y="1"/>
                    </a:moveTo>
                    <a:cubicBezTo>
                      <a:pt x="196" y="1"/>
                      <a:pt x="125" y="54"/>
                      <a:pt x="125" y="126"/>
                    </a:cubicBezTo>
                    <a:lnTo>
                      <a:pt x="18" y="1658"/>
                    </a:lnTo>
                    <a:cubicBezTo>
                      <a:pt x="0" y="1711"/>
                      <a:pt x="36" y="1764"/>
                      <a:pt x="107" y="1782"/>
                    </a:cubicBezTo>
                    <a:lnTo>
                      <a:pt x="2067" y="2334"/>
                    </a:lnTo>
                    <a:lnTo>
                      <a:pt x="2102" y="2334"/>
                    </a:lnTo>
                    <a:cubicBezTo>
                      <a:pt x="2156" y="2334"/>
                      <a:pt x="2209" y="2281"/>
                      <a:pt x="2227" y="2228"/>
                    </a:cubicBezTo>
                    <a:cubicBezTo>
                      <a:pt x="2245" y="2174"/>
                      <a:pt x="2209" y="2103"/>
                      <a:pt x="2138" y="2085"/>
                    </a:cubicBezTo>
                    <a:lnTo>
                      <a:pt x="268" y="1568"/>
                    </a:lnTo>
                    <a:lnTo>
                      <a:pt x="374" y="143"/>
                    </a:lnTo>
                    <a:cubicBezTo>
                      <a:pt x="374" y="72"/>
                      <a:pt x="321" y="1"/>
                      <a:pt x="26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8" name="Google Shape;4108;p11"/>
              <p:cNvSpPr/>
              <p:nvPr/>
            </p:nvSpPr>
            <p:spPr>
              <a:xfrm>
                <a:off x="3634694" y="4948234"/>
                <a:ext cx="103033" cy="140914"/>
              </a:xfrm>
              <a:custGeom>
                <a:rect b="b" l="l" r="r" t="t"/>
                <a:pathLst>
                  <a:path extrusionOk="0" h="2656" w="1942">
                    <a:moveTo>
                      <a:pt x="161" y="1"/>
                    </a:moveTo>
                    <a:cubicBezTo>
                      <a:pt x="90" y="1"/>
                      <a:pt x="36" y="54"/>
                      <a:pt x="36" y="125"/>
                    </a:cubicBezTo>
                    <a:lnTo>
                      <a:pt x="19" y="1693"/>
                    </a:lnTo>
                    <a:cubicBezTo>
                      <a:pt x="1" y="1729"/>
                      <a:pt x="36" y="1782"/>
                      <a:pt x="90" y="1800"/>
                    </a:cubicBezTo>
                    <a:lnTo>
                      <a:pt x="1711" y="2637"/>
                    </a:lnTo>
                    <a:cubicBezTo>
                      <a:pt x="1726" y="2653"/>
                      <a:pt x="1742" y="2655"/>
                      <a:pt x="1768" y="2655"/>
                    </a:cubicBezTo>
                    <a:lnTo>
                      <a:pt x="1768" y="2655"/>
                    </a:lnTo>
                    <a:cubicBezTo>
                      <a:pt x="1890" y="2652"/>
                      <a:pt x="1941" y="2476"/>
                      <a:pt x="1818" y="2406"/>
                    </a:cubicBezTo>
                    <a:lnTo>
                      <a:pt x="268" y="1604"/>
                    </a:lnTo>
                    <a:lnTo>
                      <a:pt x="304" y="125"/>
                    </a:lnTo>
                    <a:cubicBezTo>
                      <a:pt x="304" y="54"/>
                      <a:pt x="232" y="1"/>
                      <a:pt x="161" y="1"/>
                    </a:cubicBezTo>
                    <a:close/>
                    <a:moveTo>
                      <a:pt x="1768" y="2655"/>
                    </a:moveTo>
                    <a:cubicBezTo>
                      <a:pt x="1767" y="2655"/>
                      <a:pt x="1766" y="2655"/>
                      <a:pt x="1764" y="2655"/>
                    </a:cubicBezTo>
                    <a:lnTo>
                      <a:pt x="1782" y="2655"/>
                    </a:lnTo>
                    <a:cubicBezTo>
                      <a:pt x="1777" y="2655"/>
                      <a:pt x="1772" y="2655"/>
                      <a:pt x="1768" y="2655"/>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09" name="Google Shape;4109;p11"/>
              <p:cNvSpPr/>
              <p:nvPr/>
            </p:nvSpPr>
            <p:spPr>
              <a:xfrm>
                <a:off x="3318014" y="5247193"/>
                <a:ext cx="306340" cy="119798"/>
              </a:xfrm>
              <a:custGeom>
                <a:rect b="b" l="l" r="r" t="t"/>
                <a:pathLst>
                  <a:path extrusionOk="0" h="2258" w="5774">
                    <a:moveTo>
                      <a:pt x="173" y="1"/>
                    </a:moveTo>
                    <a:cubicBezTo>
                      <a:pt x="69" y="1"/>
                      <a:pt x="1" y="213"/>
                      <a:pt x="127" y="245"/>
                    </a:cubicBezTo>
                    <a:lnTo>
                      <a:pt x="5560" y="2258"/>
                    </a:lnTo>
                    <a:lnTo>
                      <a:pt x="5596" y="2258"/>
                    </a:lnTo>
                    <a:cubicBezTo>
                      <a:pt x="5738" y="2258"/>
                      <a:pt x="5774" y="2062"/>
                      <a:pt x="5649" y="2008"/>
                    </a:cubicBezTo>
                    <a:lnTo>
                      <a:pt x="216" y="13"/>
                    </a:lnTo>
                    <a:cubicBezTo>
                      <a:pt x="201" y="5"/>
                      <a:pt x="187" y="1"/>
                      <a:pt x="1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0" name="Google Shape;4110;p11"/>
              <p:cNvSpPr/>
              <p:nvPr/>
            </p:nvSpPr>
            <p:spPr>
              <a:xfrm>
                <a:off x="3486302" y="5263587"/>
                <a:ext cx="76505" cy="141232"/>
              </a:xfrm>
              <a:custGeom>
                <a:rect b="b" l="l" r="r" t="t"/>
                <a:pathLst>
                  <a:path extrusionOk="0" h="2662" w="1442">
                    <a:moveTo>
                      <a:pt x="1265" y="0"/>
                    </a:moveTo>
                    <a:cubicBezTo>
                      <a:pt x="1242" y="0"/>
                      <a:pt x="1218" y="8"/>
                      <a:pt x="1194" y="25"/>
                    </a:cubicBezTo>
                    <a:lnTo>
                      <a:pt x="54" y="933"/>
                    </a:lnTo>
                    <a:cubicBezTo>
                      <a:pt x="19" y="969"/>
                      <a:pt x="1" y="1022"/>
                      <a:pt x="19" y="1076"/>
                    </a:cubicBezTo>
                    <a:lnTo>
                      <a:pt x="714" y="2590"/>
                    </a:lnTo>
                    <a:cubicBezTo>
                      <a:pt x="731" y="2625"/>
                      <a:pt x="767" y="2661"/>
                      <a:pt x="820" y="2661"/>
                    </a:cubicBezTo>
                    <a:cubicBezTo>
                      <a:pt x="838" y="2661"/>
                      <a:pt x="856" y="2661"/>
                      <a:pt x="874" y="2643"/>
                    </a:cubicBezTo>
                    <a:cubicBezTo>
                      <a:pt x="945" y="2625"/>
                      <a:pt x="981" y="2536"/>
                      <a:pt x="945" y="2483"/>
                    </a:cubicBezTo>
                    <a:lnTo>
                      <a:pt x="304" y="1058"/>
                    </a:lnTo>
                    <a:lnTo>
                      <a:pt x="1355" y="221"/>
                    </a:lnTo>
                    <a:cubicBezTo>
                      <a:pt x="1441" y="134"/>
                      <a:pt x="1364" y="0"/>
                      <a:pt x="126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1" name="Google Shape;4111;p11"/>
              <p:cNvSpPr/>
              <p:nvPr/>
            </p:nvSpPr>
            <p:spPr>
              <a:xfrm>
                <a:off x="3407888" y="5241410"/>
                <a:ext cx="61491" cy="114227"/>
              </a:xfrm>
              <a:custGeom>
                <a:rect b="b" l="l" r="r" t="t"/>
                <a:pathLst>
                  <a:path extrusionOk="0" h="2153" w="1159">
                    <a:moveTo>
                      <a:pt x="1024" y="1"/>
                    </a:moveTo>
                    <a:cubicBezTo>
                      <a:pt x="996" y="1"/>
                      <a:pt x="967" y="10"/>
                      <a:pt x="945" y="33"/>
                    </a:cubicBezTo>
                    <a:lnTo>
                      <a:pt x="54" y="710"/>
                    </a:lnTo>
                    <a:cubicBezTo>
                      <a:pt x="18" y="745"/>
                      <a:pt x="0" y="799"/>
                      <a:pt x="0" y="852"/>
                    </a:cubicBezTo>
                    <a:lnTo>
                      <a:pt x="285" y="2046"/>
                    </a:lnTo>
                    <a:cubicBezTo>
                      <a:pt x="285" y="2099"/>
                      <a:pt x="339" y="2135"/>
                      <a:pt x="410" y="2153"/>
                    </a:cubicBezTo>
                    <a:lnTo>
                      <a:pt x="428" y="2135"/>
                    </a:lnTo>
                    <a:cubicBezTo>
                      <a:pt x="499" y="2117"/>
                      <a:pt x="535" y="2046"/>
                      <a:pt x="517" y="1975"/>
                    </a:cubicBezTo>
                    <a:lnTo>
                      <a:pt x="268" y="870"/>
                    </a:lnTo>
                    <a:lnTo>
                      <a:pt x="1105" y="229"/>
                    </a:lnTo>
                    <a:cubicBezTo>
                      <a:pt x="1158" y="193"/>
                      <a:pt x="1158" y="104"/>
                      <a:pt x="1123" y="51"/>
                    </a:cubicBezTo>
                    <a:cubicBezTo>
                      <a:pt x="1102" y="20"/>
                      <a:pt x="1063" y="1"/>
                      <a:pt x="10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2" name="Google Shape;4112;p11"/>
              <p:cNvSpPr/>
              <p:nvPr/>
            </p:nvSpPr>
            <p:spPr>
              <a:xfrm>
                <a:off x="3312444" y="4942345"/>
                <a:ext cx="102131" cy="314086"/>
              </a:xfrm>
              <a:custGeom>
                <a:rect b="b" l="l" r="r" t="t"/>
                <a:pathLst>
                  <a:path extrusionOk="0" h="5920" w="1925">
                    <a:moveTo>
                      <a:pt x="1780" y="0"/>
                    </a:moveTo>
                    <a:cubicBezTo>
                      <a:pt x="1722" y="0"/>
                      <a:pt x="1671" y="32"/>
                      <a:pt x="1657" y="76"/>
                    </a:cubicBezTo>
                    <a:lnTo>
                      <a:pt x="18" y="5759"/>
                    </a:lnTo>
                    <a:cubicBezTo>
                      <a:pt x="0" y="5830"/>
                      <a:pt x="54" y="5901"/>
                      <a:pt x="107" y="5919"/>
                    </a:cubicBezTo>
                    <a:lnTo>
                      <a:pt x="143" y="5919"/>
                    </a:lnTo>
                    <a:cubicBezTo>
                      <a:pt x="196" y="5919"/>
                      <a:pt x="249" y="5884"/>
                      <a:pt x="267" y="5830"/>
                    </a:cubicBezTo>
                    <a:lnTo>
                      <a:pt x="1906" y="147"/>
                    </a:lnTo>
                    <a:cubicBezTo>
                      <a:pt x="1924" y="94"/>
                      <a:pt x="1871" y="23"/>
                      <a:pt x="1817" y="5"/>
                    </a:cubicBezTo>
                    <a:cubicBezTo>
                      <a:pt x="1805" y="2"/>
                      <a:pt x="1792" y="0"/>
                      <a:pt x="178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3" name="Google Shape;4113;p11"/>
              <p:cNvSpPr/>
              <p:nvPr/>
            </p:nvSpPr>
            <p:spPr>
              <a:xfrm>
                <a:off x="3325654" y="4994232"/>
                <a:ext cx="115129" cy="89239"/>
              </a:xfrm>
              <a:custGeom>
                <a:rect b="b" l="l" r="r" t="t"/>
                <a:pathLst>
                  <a:path extrusionOk="0" h="1682" w="2170">
                    <a:moveTo>
                      <a:pt x="140" y="0"/>
                    </a:moveTo>
                    <a:cubicBezTo>
                      <a:pt x="123" y="0"/>
                      <a:pt x="106" y="2"/>
                      <a:pt x="90" y="7"/>
                    </a:cubicBezTo>
                    <a:cubicBezTo>
                      <a:pt x="18" y="42"/>
                      <a:pt x="0" y="114"/>
                      <a:pt x="36" y="185"/>
                    </a:cubicBezTo>
                    <a:lnTo>
                      <a:pt x="749" y="1610"/>
                    </a:lnTo>
                    <a:cubicBezTo>
                      <a:pt x="767" y="1646"/>
                      <a:pt x="802" y="1681"/>
                      <a:pt x="856" y="1681"/>
                    </a:cubicBezTo>
                    <a:cubicBezTo>
                      <a:pt x="873" y="1681"/>
                      <a:pt x="891" y="1663"/>
                      <a:pt x="909" y="1663"/>
                    </a:cubicBezTo>
                    <a:lnTo>
                      <a:pt x="2049" y="1111"/>
                    </a:lnTo>
                    <a:cubicBezTo>
                      <a:pt x="2169" y="1081"/>
                      <a:pt x="2099" y="874"/>
                      <a:pt x="2000" y="874"/>
                    </a:cubicBezTo>
                    <a:cubicBezTo>
                      <a:pt x="1981" y="874"/>
                      <a:pt x="1962" y="881"/>
                      <a:pt x="1942" y="897"/>
                    </a:cubicBezTo>
                    <a:lnTo>
                      <a:pt x="909" y="1378"/>
                    </a:lnTo>
                    <a:lnTo>
                      <a:pt x="268" y="78"/>
                    </a:lnTo>
                    <a:cubicBezTo>
                      <a:pt x="240" y="23"/>
                      <a:pt x="192" y="0"/>
                      <a:pt x="14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4" name="Google Shape;4114;p11"/>
              <p:cNvSpPr/>
              <p:nvPr/>
            </p:nvSpPr>
            <p:spPr>
              <a:xfrm>
                <a:off x="3302045" y="5103841"/>
                <a:ext cx="97409" cy="61862"/>
              </a:xfrm>
              <a:custGeom>
                <a:rect b="b" l="l" r="r" t="t"/>
                <a:pathLst>
                  <a:path extrusionOk="0" h="1166" w="1836">
                    <a:moveTo>
                      <a:pt x="139" y="0"/>
                    </a:moveTo>
                    <a:cubicBezTo>
                      <a:pt x="109" y="0"/>
                      <a:pt x="78" y="9"/>
                      <a:pt x="54" y="25"/>
                    </a:cubicBezTo>
                    <a:cubicBezTo>
                      <a:pt x="0" y="78"/>
                      <a:pt x="0" y="150"/>
                      <a:pt x="36" y="203"/>
                    </a:cubicBezTo>
                    <a:lnTo>
                      <a:pt x="748" y="1112"/>
                    </a:lnTo>
                    <a:cubicBezTo>
                      <a:pt x="784" y="1147"/>
                      <a:pt x="820" y="1165"/>
                      <a:pt x="855" y="1165"/>
                    </a:cubicBezTo>
                    <a:cubicBezTo>
                      <a:pt x="873" y="1165"/>
                      <a:pt x="891" y="1165"/>
                      <a:pt x="909" y="1147"/>
                    </a:cubicBezTo>
                    <a:lnTo>
                      <a:pt x="1728" y="809"/>
                    </a:lnTo>
                    <a:cubicBezTo>
                      <a:pt x="1799" y="791"/>
                      <a:pt x="1835" y="720"/>
                      <a:pt x="1799" y="648"/>
                    </a:cubicBezTo>
                    <a:cubicBezTo>
                      <a:pt x="1786" y="594"/>
                      <a:pt x="1731" y="571"/>
                      <a:pt x="1681" y="571"/>
                    </a:cubicBezTo>
                    <a:cubicBezTo>
                      <a:pt x="1666" y="571"/>
                      <a:pt x="1652" y="573"/>
                      <a:pt x="1639" y="577"/>
                    </a:cubicBezTo>
                    <a:lnTo>
                      <a:pt x="909" y="880"/>
                    </a:lnTo>
                    <a:lnTo>
                      <a:pt x="232" y="43"/>
                    </a:lnTo>
                    <a:cubicBezTo>
                      <a:pt x="212" y="13"/>
                      <a:pt x="176" y="0"/>
                      <a:pt x="1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5" name="Google Shape;4115;p11"/>
              <p:cNvSpPr/>
              <p:nvPr/>
            </p:nvSpPr>
            <p:spPr>
              <a:xfrm>
                <a:off x="2982500" y="5437339"/>
                <a:ext cx="291219" cy="141339"/>
              </a:xfrm>
              <a:custGeom>
                <a:rect b="b" l="l" r="r" t="t"/>
                <a:pathLst>
                  <a:path extrusionOk="0" h="2664" w="5489">
                    <a:moveTo>
                      <a:pt x="180" y="1"/>
                    </a:moveTo>
                    <a:cubicBezTo>
                      <a:pt x="56" y="1"/>
                      <a:pt x="1" y="163"/>
                      <a:pt x="127" y="241"/>
                    </a:cubicBezTo>
                    <a:lnTo>
                      <a:pt x="5275" y="2646"/>
                    </a:lnTo>
                    <a:cubicBezTo>
                      <a:pt x="5275" y="2664"/>
                      <a:pt x="5293" y="2664"/>
                      <a:pt x="5328" y="2664"/>
                    </a:cubicBezTo>
                    <a:cubicBezTo>
                      <a:pt x="5453" y="2664"/>
                      <a:pt x="5489" y="2486"/>
                      <a:pt x="5382" y="2415"/>
                    </a:cubicBezTo>
                    <a:lnTo>
                      <a:pt x="233" y="10"/>
                    </a:lnTo>
                    <a:cubicBezTo>
                      <a:pt x="215" y="3"/>
                      <a:pt x="197"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6" name="Google Shape;4116;p11"/>
              <p:cNvSpPr/>
              <p:nvPr/>
            </p:nvSpPr>
            <p:spPr>
              <a:xfrm>
                <a:off x="3142299" y="5470975"/>
                <a:ext cx="72155" cy="122822"/>
              </a:xfrm>
              <a:custGeom>
                <a:rect b="b" l="l" r="r" t="t"/>
                <a:pathLst>
                  <a:path extrusionOk="0" h="2315" w="1360">
                    <a:moveTo>
                      <a:pt x="1153" y="0"/>
                    </a:moveTo>
                    <a:cubicBezTo>
                      <a:pt x="1126" y="0"/>
                      <a:pt x="1097" y="11"/>
                      <a:pt x="1069" y="35"/>
                    </a:cubicBezTo>
                    <a:lnTo>
                      <a:pt x="54" y="783"/>
                    </a:lnTo>
                    <a:cubicBezTo>
                      <a:pt x="18" y="801"/>
                      <a:pt x="1" y="872"/>
                      <a:pt x="18" y="925"/>
                    </a:cubicBezTo>
                    <a:lnTo>
                      <a:pt x="517" y="2244"/>
                    </a:lnTo>
                    <a:cubicBezTo>
                      <a:pt x="535" y="2279"/>
                      <a:pt x="588" y="2315"/>
                      <a:pt x="642" y="2315"/>
                    </a:cubicBezTo>
                    <a:lnTo>
                      <a:pt x="677" y="2315"/>
                    </a:lnTo>
                    <a:cubicBezTo>
                      <a:pt x="749" y="2297"/>
                      <a:pt x="784" y="2226"/>
                      <a:pt x="749" y="2155"/>
                    </a:cubicBezTo>
                    <a:lnTo>
                      <a:pt x="286" y="925"/>
                    </a:lnTo>
                    <a:lnTo>
                      <a:pt x="1230" y="249"/>
                    </a:lnTo>
                    <a:cubicBezTo>
                      <a:pt x="1359" y="177"/>
                      <a:pt x="1268" y="0"/>
                      <a:pt x="11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7" name="Google Shape;4117;p11"/>
              <p:cNvSpPr/>
              <p:nvPr/>
            </p:nvSpPr>
            <p:spPr>
              <a:xfrm>
                <a:off x="3061975" y="5446146"/>
                <a:ext cx="61172" cy="99478"/>
              </a:xfrm>
              <a:custGeom>
                <a:rect b="b" l="l" r="r" t="t"/>
                <a:pathLst>
                  <a:path extrusionOk="0" h="1875" w="1153">
                    <a:moveTo>
                      <a:pt x="961" y="1"/>
                    </a:moveTo>
                    <a:cubicBezTo>
                      <a:pt x="938" y="1"/>
                      <a:pt x="915" y="7"/>
                      <a:pt x="891" y="22"/>
                    </a:cubicBezTo>
                    <a:lnTo>
                      <a:pt x="72" y="574"/>
                    </a:lnTo>
                    <a:cubicBezTo>
                      <a:pt x="18" y="610"/>
                      <a:pt x="0" y="663"/>
                      <a:pt x="18" y="734"/>
                    </a:cubicBezTo>
                    <a:lnTo>
                      <a:pt x="481" y="1785"/>
                    </a:lnTo>
                    <a:cubicBezTo>
                      <a:pt x="499" y="1839"/>
                      <a:pt x="553" y="1874"/>
                      <a:pt x="606" y="1874"/>
                    </a:cubicBezTo>
                    <a:lnTo>
                      <a:pt x="642" y="1874"/>
                    </a:lnTo>
                    <a:cubicBezTo>
                      <a:pt x="713" y="1839"/>
                      <a:pt x="749" y="1768"/>
                      <a:pt x="713" y="1696"/>
                    </a:cubicBezTo>
                    <a:lnTo>
                      <a:pt x="303" y="734"/>
                    </a:lnTo>
                    <a:lnTo>
                      <a:pt x="1034" y="253"/>
                    </a:lnTo>
                    <a:cubicBezTo>
                      <a:pt x="1152" y="164"/>
                      <a:pt x="1073" y="1"/>
                      <a:pt x="9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8" name="Google Shape;4118;p11"/>
              <p:cNvSpPr/>
              <p:nvPr/>
            </p:nvSpPr>
            <p:spPr>
              <a:xfrm>
                <a:off x="2985418" y="5150476"/>
                <a:ext cx="76187" cy="299708"/>
              </a:xfrm>
              <a:custGeom>
                <a:rect b="b" l="l" r="r" t="t"/>
                <a:pathLst>
                  <a:path extrusionOk="0" h="5649" w="1436">
                    <a:moveTo>
                      <a:pt x="1302" y="1"/>
                    </a:moveTo>
                    <a:cubicBezTo>
                      <a:pt x="1251" y="1"/>
                      <a:pt x="1199" y="29"/>
                      <a:pt x="1176" y="90"/>
                    </a:cubicBezTo>
                    <a:lnTo>
                      <a:pt x="18" y="5506"/>
                    </a:lnTo>
                    <a:cubicBezTo>
                      <a:pt x="0" y="5559"/>
                      <a:pt x="54" y="5630"/>
                      <a:pt x="125" y="5648"/>
                    </a:cubicBezTo>
                    <a:lnTo>
                      <a:pt x="143" y="5648"/>
                    </a:lnTo>
                    <a:cubicBezTo>
                      <a:pt x="196" y="5648"/>
                      <a:pt x="250" y="5613"/>
                      <a:pt x="268" y="5559"/>
                    </a:cubicBezTo>
                    <a:lnTo>
                      <a:pt x="1425" y="144"/>
                    </a:lnTo>
                    <a:cubicBezTo>
                      <a:pt x="1436" y="52"/>
                      <a:pt x="1370" y="1"/>
                      <a:pt x="1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19" name="Google Shape;4119;p11"/>
              <p:cNvSpPr/>
              <p:nvPr/>
            </p:nvSpPr>
            <p:spPr>
              <a:xfrm>
                <a:off x="2990140" y="5184536"/>
                <a:ext cx="113485" cy="88867"/>
              </a:xfrm>
              <a:custGeom>
                <a:rect b="b" l="l" r="r" t="t"/>
                <a:pathLst>
                  <a:path extrusionOk="0" h="1675" w="2139">
                    <a:moveTo>
                      <a:pt x="147" y="0"/>
                    </a:moveTo>
                    <a:cubicBezTo>
                      <a:pt x="127" y="0"/>
                      <a:pt x="107" y="6"/>
                      <a:pt x="89" y="18"/>
                    </a:cubicBezTo>
                    <a:cubicBezTo>
                      <a:pt x="18" y="36"/>
                      <a:pt x="0" y="125"/>
                      <a:pt x="18" y="179"/>
                    </a:cubicBezTo>
                    <a:lnTo>
                      <a:pt x="731" y="1604"/>
                    </a:lnTo>
                    <a:cubicBezTo>
                      <a:pt x="749" y="1639"/>
                      <a:pt x="802" y="1675"/>
                      <a:pt x="856" y="1675"/>
                    </a:cubicBezTo>
                    <a:cubicBezTo>
                      <a:pt x="873" y="1675"/>
                      <a:pt x="891" y="1675"/>
                      <a:pt x="909" y="1657"/>
                    </a:cubicBezTo>
                    <a:lnTo>
                      <a:pt x="2049" y="1123"/>
                    </a:lnTo>
                    <a:cubicBezTo>
                      <a:pt x="2103" y="1087"/>
                      <a:pt x="2138" y="1016"/>
                      <a:pt x="2103" y="945"/>
                    </a:cubicBezTo>
                    <a:cubicBezTo>
                      <a:pt x="2077" y="906"/>
                      <a:pt x="2033" y="877"/>
                      <a:pt x="1990" y="877"/>
                    </a:cubicBezTo>
                    <a:cubicBezTo>
                      <a:pt x="1973" y="877"/>
                      <a:pt x="1957" y="881"/>
                      <a:pt x="1942" y="891"/>
                    </a:cubicBezTo>
                    <a:lnTo>
                      <a:pt x="909" y="1372"/>
                    </a:lnTo>
                    <a:lnTo>
                      <a:pt x="250" y="72"/>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0" name="Google Shape;4120;p11"/>
              <p:cNvSpPr/>
              <p:nvPr/>
            </p:nvSpPr>
            <p:spPr>
              <a:xfrm>
                <a:off x="2974065" y="5303802"/>
                <a:ext cx="107808" cy="51835"/>
              </a:xfrm>
              <a:custGeom>
                <a:rect b="b" l="l" r="r" t="t"/>
                <a:pathLst>
                  <a:path extrusionOk="0" h="977" w="2032">
                    <a:moveTo>
                      <a:pt x="151" y="0"/>
                    </a:moveTo>
                    <a:cubicBezTo>
                      <a:pt x="123" y="0"/>
                      <a:pt x="94" y="10"/>
                      <a:pt x="72" y="33"/>
                    </a:cubicBezTo>
                    <a:cubicBezTo>
                      <a:pt x="18" y="68"/>
                      <a:pt x="1" y="157"/>
                      <a:pt x="54" y="211"/>
                    </a:cubicBezTo>
                    <a:lnTo>
                      <a:pt x="624" y="923"/>
                    </a:lnTo>
                    <a:cubicBezTo>
                      <a:pt x="642" y="959"/>
                      <a:pt x="678" y="977"/>
                      <a:pt x="713" y="977"/>
                    </a:cubicBezTo>
                    <a:lnTo>
                      <a:pt x="767" y="977"/>
                    </a:lnTo>
                    <a:lnTo>
                      <a:pt x="1942" y="478"/>
                    </a:lnTo>
                    <a:cubicBezTo>
                      <a:pt x="2014" y="442"/>
                      <a:pt x="2031" y="371"/>
                      <a:pt x="2014" y="300"/>
                    </a:cubicBezTo>
                    <a:cubicBezTo>
                      <a:pt x="1988" y="261"/>
                      <a:pt x="1944" y="232"/>
                      <a:pt x="1894" y="232"/>
                    </a:cubicBezTo>
                    <a:cubicBezTo>
                      <a:pt x="1875" y="232"/>
                      <a:pt x="1855" y="236"/>
                      <a:pt x="1835" y="246"/>
                    </a:cubicBezTo>
                    <a:lnTo>
                      <a:pt x="767" y="692"/>
                    </a:lnTo>
                    <a:lnTo>
                      <a:pt x="250" y="50"/>
                    </a:lnTo>
                    <a:cubicBezTo>
                      <a:pt x="229" y="19"/>
                      <a:pt x="191"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1" name="Google Shape;4121;p11"/>
              <p:cNvSpPr/>
              <p:nvPr/>
            </p:nvSpPr>
            <p:spPr>
              <a:xfrm>
                <a:off x="2620619" y="5594485"/>
                <a:ext cx="330851" cy="126006"/>
              </a:xfrm>
              <a:custGeom>
                <a:rect b="b" l="l" r="r" t="t"/>
                <a:pathLst>
                  <a:path extrusionOk="0" h="2375" w="6236">
                    <a:moveTo>
                      <a:pt x="148" y="0"/>
                    </a:moveTo>
                    <a:cubicBezTo>
                      <a:pt x="96" y="0"/>
                      <a:pt x="33" y="35"/>
                      <a:pt x="18" y="94"/>
                    </a:cubicBezTo>
                    <a:cubicBezTo>
                      <a:pt x="0" y="165"/>
                      <a:pt x="36" y="236"/>
                      <a:pt x="107" y="254"/>
                    </a:cubicBezTo>
                    <a:lnTo>
                      <a:pt x="6039" y="2374"/>
                    </a:lnTo>
                    <a:lnTo>
                      <a:pt x="6093" y="2374"/>
                    </a:lnTo>
                    <a:cubicBezTo>
                      <a:pt x="6146" y="2374"/>
                      <a:pt x="6182" y="2338"/>
                      <a:pt x="6199" y="2285"/>
                    </a:cubicBezTo>
                    <a:cubicBezTo>
                      <a:pt x="6235" y="2214"/>
                      <a:pt x="6199" y="2142"/>
                      <a:pt x="6128" y="2125"/>
                    </a:cubicBezTo>
                    <a:lnTo>
                      <a:pt x="178" y="5"/>
                    </a:lnTo>
                    <a:cubicBezTo>
                      <a:pt x="169" y="2"/>
                      <a:pt x="159" y="0"/>
                      <a:pt x="14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2" name="Google Shape;4122;p11"/>
              <p:cNvSpPr/>
              <p:nvPr/>
            </p:nvSpPr>
            <p:spPr>
              <a:xfrm>
                <a:off x="2784078" y="5629448"/>
                <a:ext cx="62976" cy="99531"/>
              </a:xfrm>
              <a:custGeom>
                <a:rect b="b" l="l" r="r" t="t"/>
                <a:pathLst>
                  <a:path extrusionOk="0" h="1876" w="1187">
                    <a:moveTo>
                      <a:pt x="1017" y="0"/>
                    </a:moveTo>
                    <a:cubicBezTo>
                      <a:pt x="1005" y="0"/>
                      <a:pt x="993" y="2"/>
                      <a:pt x="981" y="5"/>
                    </a:cubicBezTo>
                    <a:lnTo>
                      <a:pt x="72" y="468"/>
                    </a:lnTo>
                    <a:cubicBezTo>
                      <a:pt x="19" y="504"/>
                      <a:pt x="1" y="557"/>
                      <a:pt x="1" y="611"/>
                    </a:cubicBezTo>
                    <a:lnTo>
                      <a:pt x="250" y="1769"/>
                    </a:lnTo>
                    <a:cubicBezTo>
                      <a:pt x="268" y="1822"/>
                      <a:pt x="322" y="1875"/>
                      <a:pt x="375" y="1875"/>
                    </a:cubicBezTo>
                    <a:lnTo>
                      <a:pt x="411" y="1858"/>
                    </a:lnTo>
                    <a:cubicBezTo>
                      <a:pt x="482" y="1840"/>
                      <a:pt x="518" y="1769"/>
                      <a:pt x="500" y="1715"/>
                    </a:cubicBezTo>
                    <a:lnTo>
                      <a:pt x="286" y="646"/>
                    </a:lnTo>
                    <a:lnTo>
                      <a:pt x="1105" y="236"/>
                    </a:lnTo>
                    <a:cubicBezTo>
                      <a:pt x="1187" y="155"/>
                      <a:pt x="1135" y="0"/>
                      <a:pt x="10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3" name="Google Shape;4123;p11"/>
              <p:cNvSpPr/>
              <p:nvPr/>
            </p:nvSpPr>
            <p:spPr>
              <a:xfrm>
                <a:off x="2699033" y="5609075"/>
                <a:ext cx="53002" cy="76399"/>
              </a:xfrm>
              <a:custGeom>
                <a:rect b="b" l="l" r="r" t="t"/>
                <a:pathLst>
                  <a:path extrusionOk="0" h="1440" w="999">
                    <a:moveTo>
                      <a:pt x="869" y="1"/>
                    </a:moveTo>
                    <a:cubicBezTo>
                      <a:pt x="851" y="1"/>
                      <a:pt x="834" y="5"/>
                      <a:pt x="820" y="15"/>
                    </a:cubicBezTo>
                    <a:lnTo>
                      <a:pt x="108" y="282"/>
                    </a:lnTo>
                    <a:cubicBezTo>
                      <a:pt x="36" y="300"/>
                      <a:pt x="1" y="371"/>
                      <a:pt x="36" y="442"/>
                    </a:cubicBezTo>
                    <a:lnTo>
                      <a:pt x="375" y="1351"/>
                    </a:lnTo>
                    <a:cubicBezTo>
                      <a:pt x="393" y="1404"/>
                      <a:pt x="428" y="1440"/>
                      <a:pt x="482" y="1440"/>
                    </a:cubicBezTo>
                    <a:cubicBezTo>
                      <a:pt x="499" y="1440"/>
                      <a:pt x="517" y="1440"/>
                      <a:pt x="535" y="1422"/>
                    </a:cubicBezTo>
                    <a:cubicBezTo>
                      <a:pt x="606" y="1404"/>
                      <a:pt x="624" y="1333"/>
                      <a:pt x="606" y="1262"/>
                    </a:cubicBezTo>
                    <a:lnTo>
                      <a:pt x="321" y="478"/>
                    </a:lnTo>
                    <a:lnTo>
                      <a:pt x="909" y="246"/>
                    </a:lnTo>
                    <a:cubicBezTo>
                      <a:pt x="980" y="229"/>
                      <a:pt x="998" y="157"/>
                      <a:pt x="980" y="86"/>
                    </a:cubicBezTo>
                    <a:cubicBezTo>
                      <a:pt x="967" y="34"/>
                      <a:pt x="916" y="1"/>
                      <a:pt x="86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4" name="Google Shape;4124;p11"/>
              <p:cNvSpPr/>
              <p:nvPr/>
            </p:nvSpPr>
            <p:spPr>
              <a:xfrm>
                <a:off x="2620619" y="5278283"/>
                <a:ext cx="150305" cy="325015"/>
              </a:xfrm>
              <a:custGeom>
                <a:rect b="b" l="l" r="r" t="t"/>
                <a:pathLst>
                  <a:path extrusionOk="0" h="6126" w="2833">
                    <a:moveTo>
                      <a:pt x="2687" y="1"/>
                    </a:moveTo>
                    <a:cubicBezTo>
                      <a:pt x="2637" y="1"/>
                      <a:pt x="2591" y="34"/>
                      <a:pt x="2565" y="86"/>
                    </a:cubicBezTo>
                    <a:lnTo>
                      <a:pt x="18" y="5965"/>
                    </a:lnTo>
                    <a:cubicBezTo>
                      <a:pt x="0" y="6018"/>
                      <a:pt x="36" y="6089"/>
                      <a:pt x="89" y="6125"/>
                    </a:cubicBezTo>
                    <a:lnTo>
                      <a:pt x="143" y="6125"/>
                    </a:lnTo>
                    <a:cubicBezTo>
                      <a:pt x="196" y="6125"/>
                      <a:pt x="232" y="6089"/>
                      <a:pt x="249" y="6054"/>
                    </a:cubicBezTo>
                    <a:lnTo>
                      <a:pt x="2797" y="175"/>
                    </a:lnTo>
                    <a:cubicBezTo>
                      <a:pt x="2833" y="122"/>
                      <a:pt x="2797" y="33"/>
                      <a:pt x="2743" y="15"/>
                    </a:cubicBezTo>
                    <a:cubicBezTo>
                      <a:pt x="2724" y="5"/>
                      <a:pt x="2705" y="1"/>
                      <a:pt x="26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5" name="Google Shape;4125;p11"/>
              <p:cNvSpPr/>
              <p:nvPr/>
            </p:nvSpPr>
            <p:spPr>
              <a:xfrm>
                <a:off x="2665980" y="5341152"/>
                <a:ext cx="106269" cy="93907"/>
              </a:xfrm>
              <a:custGeom>
                <a:rect b="b" l="l" r="r" t="t"/>
                <a:pathLst>
                  <a:path extrusionOk="0" h="1770" w="2003">
                    <a:moveTo>
                      <a:pt x="136" y="1"/>
                    </a:moveTo>
                    <a:cubicBezTo>
                      <a:pt x="126" y="1"/>
                      <a:pt x="116" y="2"/>
                      <a:pt x="107" y="6"/>
                    </a:cubicBezTo>
                    <a:cubicBezTo>
                      <a:pt x="36" y="41"/>
                      <a:pt x="0" y="95"/>
                      <a:pt x="18" y="166"/>
                    </a:cubicBezTo>
                    <a:lnTo>
                      <a:pt x="481" y="1680"/>
                    </a:lnTo>
                    <a:cubicBezTo>
                      <a:pt x="499" y="1734"/>
                      <a:pt x="552" y="1769"/>
                      <a:pt x="606" y="1769"/>
                    </a:cubicBezTo>
                    <a:lnTo>
                      <a:pt x="641" y="1769"/>
                    </a:lnTo>
                    <a:lnTo>
                      <a:pt x="1853" y="1413"/>
                    </a:lnTo>
                    <a:cubicBezTo>
                      <a:pt x="2002" y="1380"/>
                      <a:pt x="1950" y="1160"/>
                      <a:pt x="1812" y="1160"/>
                    </a:cubicBezTo>
                    <a:cubicBezTo>
                      <a:pt x="1802" y="1160"/>
                      <a:pt x="1792" y="1161"/>
                      <a:pt x="1782" y="1163"/>
                    </a:cubicBezTo>
                    <a:lnTo>
                      <a:pt x="695" y="1484"/>
                    </a:lnTo>
                    <a:lnTo>
                      <a:pt x="267" y="95"/>
                    </a:lnTo>
                    <a:cubicBezTo>
                      <a:pt x="238" y="36"/>
                      <a:pt x="184" y="1"/>
                      <a:pt x="13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6" name="Google Shape;4126;p11"/>
              <p:cNvSpPr/>
              <p:nvPr/>
            </p:nvSpPr>
            <p:spPr>
              <a:xfrm>
                <a:off x="2630964" y="5456704"/>
                <a:ext cx="92846" cy="56769"/>
              </a:xfrm>
              <a:custGeom>
                <a:rect b="b" l="l" r="r" t="t"/>
                <a:pathLst>
                  <a:path extrusionOk="0" h="1070" w="1750">
                    <a:moveTo>
                      <a:pt x="147" y="1"/>
                    </a:moveTo>
                    <a:cubicBezTo>
                      <a:pt x="128" y="1"/>
                      <a:pt x="108" y="7"/>
                      <a:pt x="90" y="19"/>
                    </a:cubicBezTo>
                    <a:cubicBezTo>
                      <a:pt x="19" y="54"/>
                      <a:pt x="1" y="126"/>
                      <a:pt x="37" y="197"/>
                    </a:cubicBezTo>
                    <a:lnTo>
                      <a:pt x="482" y="998"/>
                    </a:lnTo>
                    <a:cubicBezTo>
                      <a:pt x="500" y="1034"/>
                      <a:pt x="535" y="1070"/>
                      <a:pt x="589" y="1070"/>
                    </a:cubicBezTo>
                    <a:lnTo>
                      <a:pt x="624" y="1070"/>
                    </a:lnTo>
                    <a:lnTo>
                      <a:pt x="1604" y="803"/>
                    </a:lnTo>
                    <a:cubicBezTo>
                      <a:pt x="1749" y="754"/>
                      <a:pt x="1705" y="546"/>
                      <a:pt x="1577" y="546"/>
                    </a:cubicBezTo>
                    <a:cubicBezTo>
                      <a:pt x="1563" y="546"/>
                      <a:pt x="1548" y="548"/>
                      <a:pt x="1533" y="553"/>
                    </a:cubicBezTo>
                    <a:lnTo>
                      <a:pt x="660" y="785"/>
                    </a:lnTo>
                    <a:lnTo>
                      <a:pt x="250" y="72"/>
                    </a:lnTo>
                    <a:cubicBezTo>
                      <a:pt x="227" y="25"/>
                      <a:pt x="187" y="1"/>
                      <a:pt x="1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7" name="Google Shape;4127;p11"/>
              <p:cNvSpPr/>
              <p:nvPr/>
            </p:nvSpPr>
            <p:spPr>
              <a:xfrm>
                <a:off x="2202871" y="5437180"/>
                <a:ext cx="183729" cy="325811"/>
              </a:xfrm>
              <a:custGeom>
                <a:rect b="b" l="l" r="r" t="t"/>
                <a:pathLst>
                  <a:path extrusionOk="0" h="6141" w="3463">
                    <a:moveTo>
                      <a:pt x="3283" y="1"/>
                    </a:moveTo>
                    <a:cubicBezTo>
                      <a:pt x="3238" y="1"/>
                      <a:pt x="3195" y="24"/>
                      <a:pt x="3171" y="84"/>
                    </a:cubicBezTo>
                    <a:lnTo>
                      <a:pt x="36" y="5945"/>
                    </a:lnTo>
                    <a:cubicBezTo>
                      <a:pt x="0" y="5998"/>
                      <a:pt x="18" y="6087"/>
                      <a:pt x="89" y="6123"/>
                    </a:cubicBezTo>
                    <a:cubicBezTo>
                      <a:pt x="107" y="6123"/>
                      <a:pt x="125" y="6123"/>
                      <a:pt x="143" y="6141"/>
                    </a:cubicBezTo>
                    <a:cubicBezTo>
                      <a:pt x="196" y="6123"/>
                      <a:pt x="232" y="6105"/>
                      <a:pt x="250" y="6069"/>
                    </a:cubicBezTo>
                    <a:lnTo>
                      <a:pt x="3403" y="191"/>
                    </a:lnTo>
                    <a:cubicBezTo>
                      <a:pt x="3462" y="96"/>
                      <a:pt x="3371" y="1"/>
                      <a:pt x="32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8" name="Google Shape;4128;p11"/>
              <p:cNvSpPr/>
              <p:nvPr/>
            </p:nvSpPr>
            <p:spPr>
              <a:xfrm>
                <a:off x="2276457" y="5489120"/>
                <a:ext cx="108657" cy="103776"/>
              </a:xfrm>
              <a:custGeom>
                <a:rect b="b" l="l" r="r" t="t"/>
                <a:pathLst>
                  <a:path extrusionOk="0" h="1956" w="2048">
                    <a:moveTo>
                      <a:pt x="143" y="0"/>
                    </a:moveTo>
                    <a:cubicBezTo>
                      <a:pt x="71" y="0"/>
                      <a:pt x="0" y="55"/>
                      <a:pt x="20" y="156"/>
                    </a:cubicBezTo>
                    <a:lnTo>
                      <a:pt x="341" y="1848"/>
                    </a:lnTo>
                    <a:cubicBezTo>
                      <a:pt x="341" y="1884"/>
                      <a:pt x="377" y="1920"/>
                      <a:pt x="412" y="1937"/>
                    </a:cubicBezTo>
                    <a:cubicBezTo>
                      <a:pt x="430" y="1937"/>
                      <a:pt x="448" y="1955"/>
                      <a:pt x="466" y="1955"/>
                    </a:cubicBezTo>
                    <a:cubicBezTo>
                      <a:pt x="484" y="1955"/>
                      <a:pt x="501" y="1937"/>
                      <a:pt x="519" y="1937"/>
                    </a:cubicBezTo>
                    <a:lnTo>
                      <a:pt x="1927" y="1207"/>
                    </a:lnTo>
                    <a:cubicBezTo>
                      <a:pt x="2048" y="1161"/>
                      <a:pt x="1963" y="974"/>
                      <a:pt x="1869" y="974"/>
                    </a:cubicBezTo>
                    <a:cubicBezTo>
                      <a:pt x="1852" y="974"/>
                      <a:pt x="1836" y="980"/>
                      <a:pt x="1820" y="993"/>
                    </a:cubicBezTo>
                    <a:lnTo>
                      <a:pt x="555" y="1634"/>
                    </a:lnTo>
                    <a:lnTo>
                      <a:pt x="270" y="102"/>
                    </a:lnTo>
                    <a:cubicBezTo>
                      <a:pt x="254" y="33"/>
                      <a:pt x="198" y="0"/>
                      <a:pt x="1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29" name="Google Shape;4129;p11"/>
              <p:cNvSpPr/>
              <p:nvPr/>
            </p:nvSpPr>
            <p:spPr>
              <a:xfrm>
                <a:off x="2217036" y="5595387"/>
                <a:ext cx="108710" cy="88230"/>
              </a:xfrm>
              <a:custGeom>
                <a:rect b="b" l="l" r="r" t="t"/>
                <a:pathLst>
                  <a:path extrusionOk="0" h="1663" w="2049">
                    <a:moveTo>
                      <a:pt x="145" y="1"/>
                    </a:moveTo>
                    <a:cubicBezTo>
                      <a:pt x="132" y="1"/>
                      <a:pt x="120" y="2"/>
                      <a:pt x="107" y="6"/>
                    </a:cubicBezTo>
                    <a:cubicBezTo>
                      <a:pt x="36" y="23"/>
                      <a:pt x="0" y="95"/>
                      <a:pt x="18" y="166"/>
                    </a:cubicBezTo>
                    <a:lnTo>
                      <a:pt x="499" y="1573"/>
                    </a:lnTo>
                    <a:cubicBezTo>
                      <a:pt x="517" y="1609"/>
                      <a:pt x="553" y="1627"/>
                      <a:pt x="570" y="1645"/>
                    </a:cubicBezTo>
                    <a:cubicBezTo>
                      <a:pt x="588" y="1662"/>
                      <a:pt x="606" y="1662"/>
                      <a:pt x="624" y="1662"/>
                    </a:cubicBezTo>
                    <a:cubicBezTo>
                      <a:pt x="642" y="1662"/>
                      <a:pt x="677" y="1662"/>
                      <a:pt x="677" y="1645"/>
                    </a:cubicBezTo>
                    <a:lnTo>
                      <a:pt x="1942" y="1110"/>
                    </a:lnTo>
                    <a:cubicBezTo>
                      <a:pt x="2013" y="1074"/>
                      <a:pt x="2049" y="1003"/>
                      <a:pt x="2013" y="932"/>
                    </a:cubicBezTo>
                    <a:cubicBezTo>
                      <a:pt x="2000" y="893"/>
                      <a:pt x="1951" y="864"/>
                      <a:pt x="1904" y="864"/>
                    </a:cubicBezTo>
                    <a:cubicBezTo>
                      <a:pt x="1886" y="864"/>
                      <a:pt x="1868" y="869"/>
                      <a:pt x="1853" y="878"/>
                    </a:cubicBezTo>
                    <a:lnTo>
                      <a:pt x="713" y="1359"/>
                    </a:lnTo>
                    <a:lnTo>
                      <a:pt x="268" y="77"/>
                    </a:lnTo>
                    <a:cubicBezTo>
                      <a:pt x="253" y="33"/>
                      <a:pt x="202" y="1"/>
                      <a:pt x="1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0" name="Google Shape;4130;p11"/>
              <p:cNvSpPr/>
              <p:nvPr/>
            </p:nvSpPr>
            <p:spPr>
              <a:xfrm>
                <a:off x="1835206" y="5536126"/>
                <a:ext cx="190043" cy="334618"/>
              </a:xfrm>
              <a:custGeom>
                <a:rect b="b" l="l" r="r" t="t"/>
                <a:pathLst>
                  <a:path extrusionOk="0" h="6307" w="3582">
                    <a:moveTo>
                      <a:pt x="3430" y="0"/>
                    </a:moveTo>
                    <a:cubicBezTo>
                      <a:pt x="3385" y="0"/>
                      <a:pt x="3338" y="24"/>
                      <a:pt x="3314" y="72"/>
                    </a:cubicBezTo>
                    <a:lnTo>
                      <a:pt x="36" y="6128"/>
                    </a:lnTo>
                    <a:cubicBezTo>
                      <a:pt x="0" y="6182"/>
                      <a:pt x="36" y="6271"/>
                      <a:pt x="89" y="6307"/>
                    </a:cubicBezTo>
                    <a:lnTo>
                      <a:pt x="161" y="6307"/>
                    </a:lnTo>
                    <a:cubicBezTo>
                      <a:pt x="196" y="6307"/>
                      <a:pt x="250" y="6289"/>
                      <a:pt x="268" y="6253"/>
                    </a:cubicBezTo>
                    <a:lnTo>
                      <a:pt x="3545" y="196"/>
                    </a:lnTo>
                    <a:cubicBezTo>
                      <a:pt x="3581" y="125"/>
                      <a:pt x="3563" y="54"/>
                      <a:pt x="3492" y="18"/>
                    </a:cubicBezTo>
                    <a:cubicBezTo>
                      <a:pt x="3474" y="6"/>
                      <a:pt x="3452" y="0"/>
                      <a:pt x="343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1" name="Google Shape;4131;p11"/>
              <p:cNvSpPr/>
              <p:nvPr/>
            </p:nvSpPr>
            <p:spPr>
              <a:xfrm>
                <a:off x="1909747" y="5597774"/>
                <a:ext cx="114546" cy="103776"/>
              </a:xfrm>
              <a:custGeom>
                <a:rect b="b" l="l" r="r" t="t"/>
                <a:pathLst>
                  <a:path extrusionOk="0" h="1956" w="2159">
                    <a:moveTo>
                      <a:pt x="143" y="1"/>
                    </a:moveTo>
                    <a:cubicBezTo>
                      <a:pt x="71" y="1"/>
                      <a:pt x="0" y="56"/>
                      <a:pt x="20" y="157"/>
                    </a:cubicBezTo>
                    <a:lnTo>
                      <a:pt x="341" y="1849"/>
                    </a:lnTo>
                    <a:cubicBezTo>
                      <a:pt x="341" y="1885"/>
                      <a:pt x="359" y="1920"/>
                      <a:pt x="395" y="1938"/>
                    </a:cubicBezTo>
                    <a:cubicBezTo>
                      <a:pt x="412" y="1938"/>
                      <a:pt x="430" y="1956"/>
                      <a:pt x="466" y="1956"/>
                    </a:cubicBezTo>
                    <a:cubicBezTo>
                      <a:pt x="484" y="1956"/>
                      <a:pt x="501" y="1956"/>
                      <a:pt x="519" y="1938"/>
                    </a:cubicBezTo>
                    <a:lnTo>
                      <a:pt x="2069" y="1190"/>
                    </a:lnTo>
                    <a:cubicBezTo>
                      <a:pt x="2140" y="1154"/>
                      <a:pt x="2158" y="1083"/>
                      <a:pt x="2140" y="1029"/>
                    </a:cubicBezTo>
                    <a:cubicBezTo>
                      <a:pt x="2113" y="975"/>
                      <a:pt x="2065" y="952"/>
                      <a:pt x="2012" y="952"/>
                    </a:cubicBezTo>
                    <a:cubicBezTo>
                      <a:pt x="1996" y="952"/>
                      <a:pt x="1979" y="954"/>
                      <a:pt x="1962" y="958"/>
                    </a:cubicBezTo>
                    <a:lnTo>
                      <a:pt x="555" y="1635"/>
                    </a:lnTo>
                    <a:lnTo>
                      <a:pt x="270" y="103"/>
                    </a:lnTo>
                    <a:cubicBezTo>
                      <a:pt x="254" y="33"/>
                      <a:pt x="198" y="1"/>
                      <a:pt x="1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2" name="Google Shape;4132;p11"/>
              <p:cNvSpPr/>
              <p:nvPr/>
            </p:nvSpPr>
            <p:spPr>
              <a:xfrm>
                <a:off x="2863500" y="5661068"/>
                <a:ext cx="64303" cy="91520"/>
              </a:xfrm>
              <a:custGeom>
                <a:rect b="b" l="l" r="r" t="t"/>
                <a:pathLst>
                  <a:path extrusionOk="0" h="1725" w="1212">
                    <a:moveTo>
                      <a:pt x="1072" y="1"/>
                    </a:moveTo>
                    <a:cubicBezTo>
                      <a:pt x="1054" y="1"/>
                      <a:pt x="1035" y="5"/>
                      <a:pt x="1016" y="15"/>
                    </a:cubicBezTo>
                    <a:lnTo>
                      <a:pt x="107" y="353"/>
                    </a:lnTo>
                    <a:cubicBezTo>
                      <a:pt x="18" y="389"/>
                      <a:pt x="0" y="478"/>
                      <a:pt x="36" y="531"/>
                    </a:cubicBezTo>
                    <a:lnTo>
                      <a:pt x="677" y="1671"/>
                    </a:lnTo>
                    <a:cubicBezTo>
                      <a:pt x="695" y="1707"/>
                      <a:pt x="749" y="1725"/>
                      <a:pt x="784" y="1725"/>
                    </a:cubicBezTo>
                    <a:cubicBezTo>
                      <a:pt x="820" y="1725"/>
                      <a:pt x="838" y="1725"/>
                      <a:pt x="855" y="1707"/>
                    </a:cubicBezTo>
                    <a:cubicBezTo>
                      <a:pt x="909" y="1671"/>
                      <a:pt x="944" y="1600"/>
                      <a:pt x="909" y="1547"/>
                    </a:cubicBezTo>
                    <a:lnTo>
                      <a:pt x="339" y="549"/>
                    </a:lnTo>
                    <a:lnTo>
                      <a:pt x="1105" y="246"/>
                    </a:lnTo>
                    <a:cubicBezTo>
                      <a:pt x="1176" y="228"/>
                      <a:pt x="1212" y="139"/>
                      <a:pt x="1176" y="86"/>
                    </a:cubicBezTo>
                    <a:cubicBezTo>
                      <a:pt x="1163" y="34"/>
                      <a:pt x="1121"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3" name="Google Shape;4133;p11"/>
              <p:cNvSpPr/>
              <p:nvPr/>
            </p:nvSpPr>
            <p:spPr>
              <a:xfrm rot="973902">
                <a:off x="1185883" y="4272936"/>
                <a:ext cx="1874267" cy="1927216"/>
              </a:xfrm>
              <a:custGeom>
                <a:rect b="b" l="l" r="r" t="t"/>
                <a:pathLst>
                  <a:path extrusionOk="0" h="36325" w="35327">
                    <a:moveTo>
                      <a:pt x="34123" y="1"/>
                    </a:moveTo>
                    <a:cubicBezTo>
                      <a:pt x="33249" y="1"/>
                      <a:pt x="32228" y="1084"/>
                      <a:pt x="31745" y="1759"/>
                    </a:cubicBezTo>
                    <a:cubicBezTo>
                      <a:pt x="30819" y="3095"/>
                      <a:pt x="30552" y="5144"/>
                      <a:pt x="30623" y="5661"/>
                    </a:cubicBezTo>
                    <a:cubicBezTo>
                      <a:pt x="29715" y="7104"/>
                      <a:pt x="28770" y="8511"/>
                      <a:pt x="27791" y="9883"/>
                    </a:cubicBezTo>
                    <a:cubicBezTo>
                      <a:pt x="28147" y="8475"/>
                      <a:pt x="28450" y="7050"/>
                      <a:pt x="28236" y="5625"/>
                    </a:cubicBezTo>
                    <a:cubicBezTo>
                      <a:pt x="28183" y="5215"/>
                      <a:pt x="28022" y="4806"/>
                      <a:pt x="27737" y="4485"/>
                    </a:cubicBezTo>
                    <a:cubicBezTo>
                      <a:pt x="27557" y="4293"/>
                      <a:pt x="27284" y="4166"/>
                      <a:pt x="27022" y="4166"/>
                    </a:cubicBezTo>
                    <a:cubicBezTo>
                      <a:pt x="26870" y="4166"/>
                      <a:pt x="26721" y="4209"/>
                      <a:pt x="26597" y="4307"/>
                    </a:cubicBezTo>
                    <a:cubicBezTo>
                      <a:pt x="26027" y="4770"/>
                      <a:pt x="25902" y="5465"/>
                      <a:pt x="25885" y="5928"/>
                    </a:cubicBezTo>
                    <a:cubicBezTo>
                      <a:pt x="25778" y="7870"/>
                      <a:pt x="27078" y="9705"/>
                      <a:pt x="27506" y="10257"/>
                    </a:cubicBezTo>
                    <a:cubicBezTo>
                      <a:pt x="26241" y="12003"/>
                      <a:pt x="24905" y="13695"/>
                      <a:pt x="23533" y="15316"/>
                    </a:cubicBezTo>
                    <a:cubicBezTo>
                      <a:pt x="23854" y="14265"/>
                      <a:pt x="23711" y="13143"/>
                      <a:pt x="23533" y="12074"/>
                    </a:cubicBezTo>
                    <a:cubicBezTo>
                      <a:pt x="23497" y="11700"/>
                      <a:pt x="23337" y="11344"/>
                      <a:pt x="23105" y="11041"/>
                    </a:cubicBezTo>
                    <a:cubicBezTo>
                      <a:pt x="22859" y="10781"/>
                      <a:pt x="22509" y="10647"/>
                      <a:pt x="22158" y="10647"/>
                    </a:cubicBezTo>
                    <a:cubicBezTo>
                      <a:pt x="22051" y="10647"/>
                      <a:pt x="21944" y="10659"/>
                      <a:pt x="21841" y="10684"/>
                    </a:cubicBezTo>
                    <a:cubicBezTo>
                      <a:pt x="21502" y="10773"/>
                      <a:pt x="21253" y="11023"/>
                      <a:pt x="21182" y="11344"/>
                    </a:cubicBezTo>
                    <a:cubicBezTo>
                      <a:pt x="21146" y="11629"/>
                      <a:pt x="21182" y="11931"/>
                      <a:pt x="21271" y="12199"/>
                    </a:cubicBezTo>
                    <a:cubicBezTo>
                      <a:pt x="21520" y="13089"/>
                      <a:pt x="21805" y="13980"/>
                      <a:pt x="22144" y="14871"/>
                    </a:cubicBezTo>
                    <a:cubicBezTo>
                      <a:pt x="22322" y="15316"/>
                      <a:pt x="22553" y="15744"/>
                      <a:pt x="22803" y="16153"/>
                    </a:cubicBezTo>
                    <a:cubicBezTo>
                      <a:pt x="21110" y="18095"/>
                      <a:pt x="19382" y="19930"/>
                      <a:pt x="17601" y="21694"/>
                    </a:cubicBezTo>
                    <a:cubicBezTo>
                      <a:pt x="17957" y="20856"/>
                      <a:pt x="18973" y="18238"/>
                      <a:pt x="18581" y="16403"/>
                    </a:cubicBezTo>
                    <a:cubicBezTo>
                      <a:pt x="18474" y="15940"/>
                      <a:pt x="18313" y="15138"/>
                      <a:pt x="17850" y="15102"/>
                    </a:cubicBezTo>
                    <a:cubicBezTo>
                      <a:pt x="17820" y="15100"/>
                      <a:pt x="17790" y="15098"/>
                      <a:pt x="17761" y="15098"/>
                    </a:cubicBezTo>
                    <a:cubicBezTo>
                      <a:pt x="16592" y="15098"/>
                      <a:pt x="16373" y="17163"/>
                      <a:pt x="16443" y="18380"/>
                    </a:cubicBezTo>
                    <a:cubicBezTo>
                      <a:pt x="16514" y="19592"/>
                      <a:pt x="16977" y="20732"/>
                      <a:pt x="17458" y="21836"/>
                    </a:cubicBezTo>
                    <a:cubicBezTo>
                      <a:pt x="15428" y="23831"/>
                      <a:pt x="13379" y="25720"/>
                      <a:pt x="11348" y="27448"/>
                    </a:cubicBezTo>
                    <a:cubicBezTo>
                      <a:pt x="11740" y="26610"/>
                      <a:pt x="12061" y="25720"/>
                      <a:pt x="12310" y="24811"/>
                    </a:cubicBezTo>
                    <a:cubicBezTo>
                      <a:pt x="12773" y="22941"/>
                      <a:pt x="12791" y="20910"/>
                      <a:pt x="11704" y="20821"/>
                    </a:cubicBezTo>
                    <a:cubicBezTo>
                      <a:pt x="11696" y="20820"/>
                      <a:pt x="11687" y="20820"/>
                      <a:pt x="11679" y="20820"/>
                    </a:cubicBezTo>
                    <a:cubicBezTo>
                      <a:pt x="10867" y="20820"/>
                      <a:pt x="10030" y="23345"/>
                      <a:pt x="10065" y="24526"/>
                    </a:cubicBezTo>
                    <a:cubicBezTo>
                      <a:pt x="10119" y="25666"/>
                      <a:pt x="10404" y="26789"/>
                      <a:pt x="10920" y="27804"/>
                    </a:cubicBezTo>
                    <a:cubicBezTo>
                      <a:pt x="9014" y="29425"/>
                      <a:pt x="7144" y="30921"/>
                      <a:pt x="5327" y="32293"/>
                    </a:cubicBezTo>
                    <a:cubicBezTo>
                      <a:pt x="5772" y="31438"/>
                      <a:pt x="6716" y="29354"/>
                      <a:pt x="6823" y="26984"/>
                    </a:cubicBezTo>
                    <a:cubicBezTo>
                      <a:pt x="6841" y="26593"/>
                      <a:pt x="6770" y="26218"/>
                      <a:pt x="6609" y="25880"/>
                    </a:cubicBezTo>
                    <a:cubicBezTo>
                      <a:pt x="6455" y="25554"/>
                      <a:pt x="6135" y="25327"/>
                      <a:pt x="5761" y="25327"/>
                    </a:cubicBezTo>
                    <a:cubicBezTo>
                      <a:pt x="5747" y="25327"/>
                      <a:pt x="5733" y="25327"/>
                      <a:pt x="5719" y="25328"/>
                    </a:cubicBezTo>
                    <a:cubicBezTo>
                      <a:pt x="5184" y="25363"/>
                      <a:pt x="4899" y="25951"/>
                      <a:pt x="4739" y="26468"/>
                    </a:cubicBezTo>
                    <a:cubicBezTo>
                      <a:pt x="4240" y="28178"/>
                      <a:pt x="4258" y="30013"/>
                      <a:pt x="4757" y="31741"/>
                    </a:cubicBezTo>
                    <a:cubicBezTo>
                      <a:pt x="4846" y="32008"/>
                      <a:pt x="4935" y="32258"/>
                      <a:pt x="5024" y="32525"/>
                    </a:cubicBezTo>
                    <a:cubicBezTo>
                      <a:pt x="3314" y="33825"/>
                      <a:pt x="1639" y="35019"/>
                      <a:pt x="72" y="36105"/>
                    </a:cubicBezTo>
                    <a:cubicBezTo>
                      <a:pt x="18" y="36141"/>
                      <a:pt x="0" y="36212"/>
                      <a:pt x="36" y="36266"/>
                    </a:cubicBezTo>
                    <a:cubicBezTo>
                      <a:pt x="67" y="36307"/>
                      <a:pt x="105" y="36325"/>
                      <a:pt x="141" y="36325"/>
                    </a:cubicBezTo>
                    <a:cubicBezTo>
                      <a:pt x="167" y="36325"/>
                      <a:pt x="192" y="36316"/>
                      <a:pt x="214" y="36301"/>
                    </a:cubicBezTo>
                    <a:cubicBezTo>
                      <a:pt x="1817" y="35215"/>
                      <a:pt x="3510" y="34003"/>
                      <a:pt x="5256" y="32667"/>
                    </a:cubicBezTo>
                    <a:cubicBezTo>
                      <a:pt x="5523" y="32774"/>
                      <a:pt x="5790" y="32881"/>
                      <a:pt x="6057" y="32988"/>
                    </a:cubicBezTo>
                    <a:cubicBezTo>
                      <a:pt x="7115" y="33378"/>
                      <a:pt x="8221" y="33572"/>
                      <a:pt x="9329" y="33572"/>
                    </a:cubicBezTo>
                    <a:cubicBezTo>
                      <a:pt x="9993" y="33572"/>
                      <a:pt x="10658" y="33502"/>
                      <a:pt x="11312" y="33362"/>
                    </a:cubicBezTo>
                    <a:cubicBezTo>
                      <a:pt x="11847" y="33255"/>
                      <a:pt x="12435" y="32988"/>
                      <a:pt x="12542" y="32453"/>
                    </a:cubicBezTo>
                    <a:cubicBezTo>
                      <a:pt x="12559" y="32079"/>
                      <a:pt x="12363" y="31705"/>
                      <a:pt x="12043" y="31527"/>
                    </a:cubicBezTo>
                    <a:cubicBezTo>
                      <a:pt x="11704" y="31349"/>
                      <a:pt x="11330" y="31242"/>
                      <a:pt x="10956" y="31242"/>
                    </a:cubicBezTo>
                    <a:cubicBezTo>
                      <a:pt x="9175" y="31242"/>
                      <a:pt x="7393" y="31598"/>
                      <a:pt x="5754" y="32293"/>
                    </a:cubicBezTo>
                    <a:cubicBezTo>
                      <a:pt x="7482" y="30975"/>
                      <a:pt x="9246" y="29550"/>
                      <a:pt x="11045" y="28036"/>
                    </a:cubicBezTo>
                    <a:lnTo>
                      <a:pt x="11045" y="28053"/>
                    </a:lnTo>
                    <a:lnTo>
                      <a:pt x="11063" y="28018"/>
                    </a:lnTo>
                    <a:lnTo>
                      <a:pt x="11170" y="27911"/>
                    </a:lnTo>
                    <a:cubicBezTo>
                      <a:pt x="12167" y="28499"/>
                      <a:pt x="13290" y="28891"/>
                      <a:pt x="14448" y="29033"/>
                    </a:cubicBezTo>
                    <a:cubicBezTo>
                      <a:pt x="14531" y="29041"/>
                      <a:pt x="14622" y="29044"/>
                      <a:pt x="14719" y="29044"/>
                    </a:cubicBezTo>
                    <a:cubicBezTo>
                      <a:pt x="15996" y="29044"/>
                      <a:pt x="18260" y="28404"/>
                      <a:pt x="18260" y="27626"/>
                    </a:cubicBezTo>
                    <a:cubicBezTo>
                      <a:pt x="18248" y="26886"/>
                      <a:pt x="17303" y="26592"/>
                      <a:pt x="16100" y="26592"/>
                    </a:cubicBezTo>
                    <a:cubicBezTo>
                      <a:pt x="15535" y="26592"/>
                      <a:pt x="14914" y="26657"/>
                      <a:pt x="14305" y="26771"/>
                    </a:cubicBezTo>
                    <a:cubicBezTo>
                      <a:pt x="13379" y="26949"/>
                      <a:pt x="12453" y="27216"/>
                      <a:pt x="11562" y="27572"/>
                    </a:cubicBezTo>
                    <a:cubicBezTo>
                      <a:pt x="13593" y="25827"/>
                      <a:pt x="15659" y="23956"/>
                      <a:pt x="17672" y="21943"/>
                    </a:cubicBezTo>
                    <a:cubicBezTo>
                      <a:pt x="18919" y="22477"/>
                      <a:pt x="20237" y="22798"/>
                      <a:pt x="21573" y="22923"/>
                    </a:cubicBezTo>
                    <a:cubicBezTo>
                      <a:pt x="21748" y="22936"/>
                      <a:pt x="21925" y="22944"/>
                      <a:pt x="22101" y="22944"/>
                    </a:cubicBezTo>
                    <a:cubicBezTo>
                      <a:pt x="22662" y="22944"/>
                      <a:pt x="23219" y="22856"/>
                      <a:pt x="23693" y="22531"/>
                    </a:cubicBezTo>
                    <a:cubicBezTo>
                      <a:pt x="23996" y="22317"/>
                      <a:pt x="24281" y="21907"/>
                      <a:pt x="24174" y="21498"/>
                    </a:cubicBezTo>
                    <a:cubicBezTo>
                      <a:pt x="24067" y="21088"/>
                      <a:pt x="23622" y="20928"/>
                      <a:pt x="23266" y="20856"/>
                    </a:cubicBezTo>
                    <a:cubicBezTo>
                      <a:pt x="23091" y="20822"/>
                      <a:pt x="22890" y="20806"/>
                      <a:pt x="22670" y="20806"/>
                    </a:cubicBezTo>
                    <a:cubicBezTo>
                      <a:pt x="21073" y="20806"/>
                      <a:pt x="18484" y="21619"/>
                      <a:pt x="17779" y="21854"/>
                    </a:cubicBezTo>
                    <a:cubicBezTo>
                      <a:pt x="19525" y="20108"/>
                      <a:pt x="21253" y="18291"/>
                      <a:pt x="22927" y="16367"/>
                    </a:cubicBezTo>
                    <a:lnTo>
                      <a:pt x="22945" y="16421"/>
                    </a:lnTo>
                    <a:cubicBezTo>
                      <a:pt x="22981" y="16367"/>
                      <a:pt x="23016" y="16314"/>
                      <a:pt x="23052" y="16278"/>
                    </a:cubicBezTo>
                    <a:cubicBezTo>
                      <a:pt x="24406" y="17133"/>
                      <a:pt x="25974" y="17632"/>
                      <a:pt x="27595" y="17685"/>
                    </a:cubicBezTo>
                    <a:cubicBezTo>
                      <a:pt x="27605" y="17686"/>
                      <a:pt x="27616" y="17686"/>
                      <a:pt x="27629" y="17686"/>
                    </a:cubicBezTo>
                    <a:cubicBezTo>
                      <a:pt x="27990" y="17686"/>
                      <a:pt x="29088" y="17423"/>
                      <a:pt x="28984" y="16492"/>
                    </a:cubicBezTo>
                    <a:cubicBezTo>
                      <a:pt x="28913" y="15922"/>
                      <a:pt x="27987" y="15405"/>
                      <a:pt x="27025" y="15405"/>
                    </a:cubicBezTo>
                    <a:cubicBezTo>
                      <a:pt x="25724" y="15441"/>
                      <a:pt x="24442" y="15655"/>
                      <a:pt x="23212" y="16046"/>
                    </a:cubicBezTo>
                    <a:cubicBezTo>
                      <a:pt x="24727" y="14283"/>
                      <a:pt x="26205" y="12448"/>
                      <a:pt x="27612" y="10524"/>
                    </a:cubicBezTo>
                    <a:cubicBezTo>
                      <a:pt x="29032" y="11242"/>
                      <a:pt x="30608" y="11616"/>
                      <a:pt x="32208" y="11616"/>
                    </a:cubicBezTo>
                    <a:cubicBezTo>
                      <a:pt x="32315" y="11616"/>
                      <a:pt x="32422" y="11614"/>
                      <a:pt x="32529" y="11611"/>
                    </a:cubicBezTo>
                    <a:cubicBezTo>
                      <a:pt x="32957" y="11593"/>
                      <a:pt x="33438" y="11539"/>
                      <a:pt x="33723" y="11201"/>
                    </a:cubicBezTo>
                    <a:cubicBezTo>
                      <a:pt x="34043" y="10827"/>
                      <a:pt x="33972" y="10257"/>
                      <a:pt x="33705" y="9847"/>
                    </a:cubicBezTo>
                    <a:cubicBezTo>
                      <a:pt x="33384" y="9366"/>
                      <a:pt x="32850" y="8956"/>
                      <a:pt x="32262" y="8956"/>
                    </a:cubicBezTo>
                    <a:cubicBezTo>
                      <a:pt x="32244" y="8956"/>
                      <a:pt x="32225" y="8956"/>
                      <a:pt x="32207" y="8956"/>
                    </a:cubicBezTo>
                    <a:cubicBezTo>
                      <a:pt x="30321" y="8956"/>
                      <a:pt x="28532" y="9851"/>
                      <a:pt x="27808" y="10257"/>
                    </a:cubicBezTo>
                    <a:cubicBezTo>
                      <a:pt x="28859" y="8796"/>
                      <a:pt x="29875" y="7300"/>
                      <a:pt x="30837" y="5768"/>
                    </a:cubicBezTo>
                    <a:cubicBezTo>
                      <a:pt x="32636" y="5518"/>
                      <a:pt x="35112" y="3772"/>
                      <a:pt x="35273" y="1920"/>
                    </a:cubicBezTo>
                    <a:cubicBezTo>
                      <a:pt x="35326" y="1581"/>
                      <a:pt x="35290" y="1243"/>
                      <a:pt x="35201" y="904"/>
                    </a:cubicBezTo>
                    <a:cubicBezTo>
                      <a:pt x="34925" y="248"/>
                      <a:pt x="34541" y="1"/>
                      <a:pt x="341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134" name="Google Shape;4134;p11"/>
              <p:cNvGrpSpPr/>
              <p:nvPr/>
            </p:nvGrpSpPr>
            <p:grpSpPr>
              <a:xfrm>
                <a:off x="93335" y="4582373"/>
                <a:ext cx="2547224" cy="1454715"/>
                <a:chOff x="93335" y="4582373"/>
                <a:chExt cx="2547224" cy="1454715"/>
              </a:xfrm>
            </p:grpSpPr>
            <p:sp>
              <p:nvSpPr>
                <p:cNvPr id="4135" name="Google Shape;4135;p11"/>
                <p:cNvSpPr/>
                <p:nvPr/>
              </p:nvSpPr>
              <p:spPr>
                <a:xfrm>
                  <a:off x="93335" y="4582373"/>
                  <a:ext cx="2547224" cy="1454715"/>
                </a:xfrm>
                <a:custGeom>
                  <a:rect b="b" l="l" r="r" t="t"/>
                  <a:pathLst>
                    <a:path extrusionOk="0" h="27419" w="48011">
                      <a:moveTo>
                        <a:pt x="42709" y="0"/>
                      </a:moveTo>
                      <a:cubicBezTo>
                        <a:pt x="42609" y="0"/>
                        <a:pt x="42509" y="24"/>
                        <a:pt x="42416" y="74"/>
                      </a:cubicBezTo>
                      <a:cubicBezTo>
                        <a:pt x="39085" y="1606"/>
                        <a:pt x="36502" y="4403"/>
                        <a:pt x="35237" y="7823"/>
                      </a:cubicBezTo>
                      <a:cubicBezTo>
                        <a:pt x="34991" y="8493"/>
                        <a:pt x="34622" y="9302"/>
                        <a:pt x="33941" y="9302"/>
                      </a:cubicBezTo>
                      <a:cubicBezTo>
                        <a:pt x="33934" y="9302"/>
                        <a:pt x="33926" y="9302"/>
                        <a:pt x="33919" y="9302"/>
                      </a:cubicBezTo>
                      <a:cubicBezTo>
                        <a:pt x="34026" y="7681"/>
                        <a:pt x="34596" y="6131"/>
                        <a:pt x="35558" y="4848"/>
                      </a:cubicBezTo>
                      <a:cubicBezTo>
                        <a:pt x="36181" y="4029"/>
                        <a:pt x="36947" y="3316"/>
                        <a:pt x="37304" y="2354"/>
                      </a:cubicBezTo>
                      <a:cubicBezTo>
                        <a:pt x="37393" y="2158"/>
                        <a:pt x="37375" y="1944"/>
                        <a:pt x="37268" y="1784"/>
                      </a:cubicBezTo>
                      <a:cubicBezTo>
                        <a:pt x="37162" y="1602"/>
                        <a:pt x="36998" y="1533"/>
                        <a:pt x="36815" y="1533"/>
                      </a:cubicBezTo>
                      <a:cubicBezTo>
                        <a:pt x="36569" y="1533"/>
                        <a:pt x="36289" y="1659"/>
                        <a:pt x="36075" y="1802"/>
                      </a:cubicBezTo>
                      <a:cubicBezTo>
                        <a:pt x="33438" y="3530"/>
                        <a:pt x="31603" y="6220"/>
                        <a:pt x="30944" y="9302"/>
                      </a:cubicBezTo>
                      <a:cubicBezTo>
                        <a:pt x="30944" y="9302"/>
                        <a:pt x="30000" y="11582"/>
                        <a:pt x="29465" y="12312"/>
                      </a:cubicBezTo>
                      <a:cubicBezTo>
                        <a:pt x="29329" y="12518"/>
                        <a:pt x="29097" y="12734"/>
                        <a:pt x="28868" y="12734"/>
                      </a:cubicBezTo>
                      <a:cubicBezTo>
                        <a:pt x="28799" y="12734"/>
                        <a:pt x="28730" y="12714"/>
                        <a:pt x="28664" y="12669"/>
                      </a:cubicBezTo>
                      <a:cubicBezTo>
                        <a:pt x="28521" y="12544"/>
                        <a:pt x="28450" y="12366"/>
                        <a:pt x="28468" y="12188"/>
                      </a:cubicBezTo>
                      <a:cubicBezTo>
                        <a:pt x="28788" y="9783"/>
                        <a:pt x="30178" y="7698"/>
                        <a:pt x="31176" y="5489"/>
                      </a:cubicBezTo>
                      <a:cubicBezTo>
                        <a:pt x="31282" y="5258"/>
                        <a:pt x="31372" y="4991"/>
                        <a:pt x="31176" y="4741"/>
                      </a:cubicBezTo>
                      <a:cubicBezTo>
                        <a:pt x="31049" y="4602"/>
                        <a:pt x="30867" y="4525"/>
                        <a:pt x="30677" y="4525"/>
                      </a:cubicBezTo>
                      <a:cubicBezTo>
                        <a:pt x="30600" y="4525"/>
                        <a:pt x="30522" y="4538"/>
                        <a:pt x="30445" y="4563"/>
                      </a:cubicBezTo>
                      <a:cubicBezTo>
                        <a:pt x="28646" y="5133"/>
                        <a:pt x="27916" y="7075"/>
                        <a:pt x="27363" y="8821"/>
                      </a:cubicBezTo>
                      <a:cubicBezTo>
                        <a:pt x="26971" y="10032"/>
                        <a:pt x="26580" y="11243"/>
                        <a:pt x="26205" y="12473"/>
                      </a:cubicBezTo>
                      <a:cubicBezTo>
                        <a:pt x="25814" y="13648"/>
                        <a:pt x="25261" y="15020"/>
                        <a:pt x="24050" y="15323"/>
                      </a:cubicBezTo>
                      <a:cubicBezTo>
                        <a:pt x="23965" y="15342"/>
                        <a:pt x="23876" y="15355"/>
                        <a:pt x="23788" y="15355"/>
                      </a:cubicBezTo>
                      <a:cubicBezTo>
                        <a:pt x="23547" y="15355"/>
                        <a:pt x="23317" y="15258"/>
                        <a:pt x="23213" y="14931"/>
                      </a:cubicBezTo>
                      <a:cubicBezTo>
                        <a:pt x="23159" y="14735"/>
                        <a:pt x="23159" y="14557"/>
                        <a:pt x="23213" y="14379"/>
                      </a:cubicBezTo>
                      <a:cubicBezTo>
                        <a:pt x="23694" y="12508"/>
                        <a:pt x="24424" y="10709"/>
                        <a:pt x="25386" y="9052"/>
                      </a:cubicBezTo>
                      <a:cubicBezTo>
                        <a:pt x="25707" y="8518"/>
                        <a:pt x="26045" y="7948"/>
                        <a:pt x="25956" y="7324"/>
                      </a:cubicBezTo>
                      <a:cubicBezTo>
                        <a:pt x="25903" y="7004"/>
                        <a:pt x="25707" y="6719"/>
                        <a:pt x="25404" y="6576"/>
                      </a:cubicBezTo>
                      <a:cubicBezTo>
                        <a:pt x="25286" y="6520"/>
                        <a:pt x="25177" y="6496"/>
                        <a:pt x="25076" y="6496"/>
                      </a:cubicBezTo>
                      <a:cubicBezTo>
                        <a:pt x="24824" y="6496"/>
                        <a:pt x="24619" y="6643"/>
                        <a:pt x="24442" y="6808"/>
                      </a:cubicBezTo>
                      <a:cubicBezTo>
                        <a:pt x="23230" y="7930"/>
                        <a:pt x="22999" y="9711"/>
                        <a:pt x="22625" y="11315"/>
                      </a:cubicBezTo>
                      <a:cubicBezTo>
                        <a:pt x="22286" y="12776"/>
                        <a:pt x="21787" y="14183"/>
                        <a:pt x="21111" y="15501"/>
                      </a:cubicBezTo>
                      <a:cubicBezTo>
                        <a:pt x="20630" y="16445"/>
                        <a:pt x="19917" y="17443"/>
                        <a:pt x="18866" y="17478"/>
                      </a:cubicBezTo>
                      <a:cubicBezTo>
                        <a:pt x="18777" y="17478"/>
                        <a:pt x="18670" y="17461"/>
                        <a:pt x="18599" y="17407"/>
                      </a:cubicBezTo>
                      <a:cubicBezTo>
                        <a:pt x="18510" y="17354"/>
                        <a:pt x="18456" y="17265"/>
                        <a:pt x="18438" y="17176"/>
                      </a:cubicBezTo>
                      <a:cubicBezTo>
                        <a:pt x="18242" y="16552"/>
                        <a:pt x="18599" y="15911"/>
                        <a:pt x="18955" y="15376"/>
                      </a:cubicBezTo>
                      <a:cubicBezTo>
                        <a:pt x="20327" y="13292"/>
                        <a:pt x="21912" y="11226"/>
                        <a:pt x="22358" y="8767"/>
                      </a:cubicBezTo>
                      <a:cubicBezTo>
                        <a:pt x="22411" y="8518"/>
                        <a:pt x="22447" y="8233"/>
                        <a:pt x="22162" y="8055"/>
                      </a:cubicBezTo>
                      <a:cubicBezTo>
                        <a:pt x="22055" y="7983"/>
                        <a:pt x="21930" y="7948"/>
                        <a:pt x="21803" y="7948"/>
                      </a:cubicBezTo>
                      <a:cubicBezTo>
                        <a:pt x="21676" y="7948"/>
                        <a:pt x="21547" y="7983"/>
                        <a:pt x="21431" y="8055"/>
                      </a:cubicBezTo>
                      <a:cubicBezTo>
                        <a:pt x="19810" y="9034"/>
                        <a:pt x="18652" y="10602"/>
                        <a:pt x="17779" y="12277"/>
                      </a:cubicBezTo>
                      <a:cubicBezTo>
                        <a:pt x="16960" y="13844"/>
                        <a:pt x="16390" y="15519"/>
                        <a:pt x="15731" y="17176"/>
                      </a:cubicBezTo>
                      <a:cubicBezTo>
                        <a:pt x="15624" y="17478"/>
                        <a:pt x="15446" y="17817"/>
                        <a:pt x="15107" y="17853"/>
                      </a:cubicBezTo>
                      <a:cubicBezTo>
                        <a:pt x="15091" y="17854"/>
                        <a:pt x="15076" y="17854"/>
                        <a:pt x="15060" y="17854"/>
                      </a:cubicBezTo>
                      <a:cubicBezTo>
                        <a:pt x="14831" y="17854"/>
                        <a:pt x="14636" y="17733"/>
                        <a:pt x="14519" y="17550"/>
                      </a:cubicBezTo>
                      <a:cubicBezTo>
                        <a:pt x="14323" y="17193"/>
                        <a:pt x="14377" y="16802"/>
                        <a:pt x="14484" y="16427"/>
                      </a:cubicBezTo>
                      <a:cubicBezTo>
                        <a:pt x="15000" y="14486"/>
                        <a:pt x="16372" y="12882"/>
                        <a:pt x="17494" y="11226"/>
                      </a:cubicBezTo>
                      <a:cubicBezTo>
                        <a:pt x="17690" y="10976"/>
                        <a:pt x="17726" y="10638"/>
                        <a:pt x="17619" y="10335"/>
                      </a:cubicBezTo>
                      <a:cubicBezTo>
                        <a:pt x="17491" y="10022"/>
                        <a:pt x="17225" y="9901"/>
                        <a:pt x="16923" y="9901"/>
                      </a:cubicBezTo>
                      <a:cubicBezTo>
                        <a:pt x="16555" y="9901"/>
                        <a:pt x="16131" y="10082"/>
                        <a:pt x="15837" y="10317"/>
                      </a:cubicBezTo>
                      <a:cubicBezTo>
                        <a:pt x="14003" y="11778"/>
                        <a:pt x="13361" y="14236"/>
                        <a:pt x="12079" y="16178"/>
                      </a:cubicBezTo>
                      <a:cubicBezTo>
                        <a:pt x="11883" y="16481"/>
                        <a:pt x="11651" y="16802"/>
                        <a:pt x="11277" y="16873"/>
                      </a:cubicBezTo>
                      <a:cubicBezTo>
                        <a:pt x="11233" y="16888"/>
                        <a:pt x="11187" y="16894"/>
                        <a:pt x="11142" y="16894"/>
                      </a:cubicBezTo>
                      <a:cubicBezTo>
                        <a:pt x="11021" y="16894"/>
                        <a:pt x="10899" y="16848"/>
                        <a:pt x="10796" y="16784"/>
                      </a:cubicBezTo>
                      <a:cubicBezTo>
                        <a:pt x="10547" y="16588"/>
                        <a:pt x="10582" y="16321"/>
                        <a:pt x="10654" y="16071"/>
                      </a:cubicBezTo>
                      <a:cubicBezTo>
                        <a:pt x="10849" y="15198"/>
                        <a:pt x="11224" y="14361"/>
                        <a:pt x="11740" y="13631"/>
                      </a:cubicBezTo>
                      <a:cubicBezTo>
                        <a:pt x="12025" y="13292"/>
                        <a:pt x="12275" y="12918"/>
                        <a:pt x="12471" y="12526"/>
                      </a:cubicBezTo>
                      <a:cubicBezTo>
                        <a:pt x="12684" y="11992"/>
                        <a:pt x="12631" y="11279"/>
                        <a:pt x="11990" y="11012"/>
                      </a:cubicBezTo>
                      <a:cubicBezTo>
                        <a:pt x="11864" y="10967"/>
                        <a:pt x="11728" y="10945"/>
                        <a:pt x="11593" y="10945"/>
                      </a:cubicBezTo>
                      <a:cubicBezTo>
                        <a:pt x="11403" y="10945"/>
                        <a:pt x="11212" y="10990"/>
                        <a:pt x="11045" y="11083"/>
                      </a:cubicBezTo>
                      <a:cubicBezTo>
                        <a:pt x="10422" y="11386"/>
                        <a:pt x="10119" y="12009"/>
                        <a:pt x="9852" y="12633"/>
                      </a:cubicBezTo>
                      <a:cubicBezTo>
                        <a:pt x="9264" y="13987"/>
                        <a:pt x="8783" y="15394"/>
                        <a:pt x="8409" y="16819"/>
                      </a:cubicBezTo>
                      <a:cubicBezTo>
                        <a:pt x="8320" y="17158"/>
                        <a:pt x="8124" y="17443"/>
                        <a:pt x="7839" y="17639"/>
                      </a:cubicBezTo>
                      <a:cubicBezTo>
                        <a:pt x="7666" y="17749"/>
                        <a:pt x="7499" y="17797"/>
                        <a:pt x="7343" y="17797"/>
                      </a:cubicBezTo>
                      <a:cubicBezTo>
                        <a:pt x="6742" y="17797"/>
                        <a:pt x="6307" y="17085"/>
                        <a:pt x="6378" y="16463"/>
                      </a:cubicBezTo>
                      <a:cubicBezTo>
                        <a:pt x="6467" y="15697"/>
                        <a:pt x="7055" y="15091"/>
                        <a:pt x="7447" y="14450"/>
                      </a:cubicBezTo>
                      <a:cubicBezTo>
                        <a:pt x="7572" y="14236"/>
                        <a:pt x="7625" y="14005"/>
                        <a:pt x="7589" y="13755"/>
                      </a:cubicBezTo>
                      <a:cubicBezTo>
                        <a:pt x="7519" y="13355"/>
                        <a:pt x="7199" y="13196"/>
                        <a:pt x="6856" y="13196"/>
                      </a:cubicBezTo>
                      <a:cubicBezTo>
                        <a:pt x="6681" y="13196"/>
                        <a:pt x="6499" y="13238"/>
                        <a:pt x="6342" y="13310"/>
                      </a:cubicBezTo>
                      <a:cubicBezTo>
                        <a:pt x="5666" y="13613"/>
                        <a:pt x="5256" y="14272"/>
                        <a:pt x="4935" y="14931"/>
                      </a:cubicBezTo>
                      <a:cubicBezTo>
                        <a:pt x="4614" y="15590"/>
                        <a:pt x="4329" y="16285"/>
                        <a:pt x="3831" y="16802"/>
                      </a:cubicBezTo>
                      <a:cubicBezTo>
                        <a:pt x="3667" y="16959"/>
                        <a:pt x="3339" y="17022"/>
                        <a:pt x="2947" y="17022"/>
                      </a:cubicBezTo>
                      <a:cubicBezTo>
                        <a:pt x="2097" y="17022"/>
                        <a:pt x="949" y="16726"/>
                        <a:pt x="535" y="16445"/>
                      </a:cubicBezTo>
                      <a:lnTo>
                        <a:pt x="1" y="17193"/>
                      </a:lnTo>
                      <a:cubicBezTo>
                        <a:pt x="1052" y="17977"/>
                        <a:pt x="3029" y="19492"/>
                        <a:pt x="3261" y="20792"/>
                      </a:cubicBezTo>
                      <a:cubicBezTo>
                        <a:pt x="3474" y="21950"/>
                        <a:pt x="3385" y="23393"/>
                        <a:pt x="4401" y="24034"/>
                      </a:cubicBezTo>
                      <a:cubicBezTo>
                        <a:pt x="4541" y="24143"/>
                        <a:pt x="4722" y="24198"/>
                        <a:pt x="4909" y="24198"/>
                      </a:cubicBezTo>
                      <a:cubicBezTo>
                        <a:pt x="4935" y="24198"/>
                        <a:pt x="4962" y="24197"/>
                        <a:pt x="4989" y="24194"/>
                      </a:cubicBezTo>
                      <a:cubicBezTo>
                        <a:pt x="5630" y="24123"/>
                        <a:pt x="5772" y="23286"/>
                        <a:pt x="5737" y="22662"/>
                      </a:cubicBezTo>
                      <a:cubicBezTo>
                        <a:pt x="5666" y="21843"/>
                        <a:pt x="5576" y="21041"/>
                        <a:pt x="5416" y="20240"/>
                      </a:cubicBezTo>
                      <a:cubicBezTo>
                        <a:pt x="5363" y="20079"/>
                        <a:pt x="5381" y="19901"/>
                        <a:pt x="5470" y="19741"/>
                      </a:cubicBezTo>
                      <a:cubicBezTo>
                        <a:pt x="5550" y="19661"/>
                        <a:pt x="5657" y="19621"/>
                        <a:pt x="5766" y="19621"/>
                      </a:cubicBezTo>
                      <a:cubicBezTo>
                        <a:pt x="5875" y="19621"/>
                        <a:pt x="5986" y="19661"/>
                        <a:pt x="6075" y="19741"/>
                      </a:cubicBezTo>
                      <a:cubicBezTo>
                        <a:pt x="6218" y="19901"/>
                        <a:pt x="6325" y="20115"/>
                        <a:pt x="6360" y="20329"/>
                      </a:cubicBezTo>
                      <a:cubicBezTo>
                        <a:pt x="6948" y="22431"/>
                        <a:pt x="7215" y="24711"/>
                        <a:pt x="8534" y="26439"/>
                      </a:cubicBezTo>
                      <a:cubicBezTo>
                        <a:pt x="8825" y="26832"/>
                        <a:pt x="9235" y="27213"/>
                        <a:pt x="9715" y="27213"/>
                      </a:cubicBezTo>
                      <a:cubicBezTo>
                        <a:pt x="9823" y="27213"/>
                        <a:pt x="9934" y="27194"/>
                        <a:pt x="10048" y="27152"/>
                      </a:cubicBezTo>
                      <a:cubicBezTo>
                        <a:pt x="10404" y="27009"/>
                        <a:pt x="10671" y="26688"/>
                        <a:pt x="10743" y="26314"/>
                      </a:cubicBezTo>
                      <a:cubicBezTo>
                        <a:pt x="10903" y="25513"/>
                        <a:pt x="10493" y="24800"/>
                        <a:pt x="10155" y="24123"/>
                      </a:cubicBezTo>
                      <a:cubicBezTo>
                        <a:pt x="9727" y="23286"/>
                        <a:pt x="9407" y="22431"/>
                        <a:pt x="9157" y="21540"/>
                      </a:cubicBezTo>
                      <a:cubicBezTo>
                        <a:pt x="9086" y="21255"/>
                        <a:pt x="9104" y="20863"/>
                        <a:pt x="9389" y="20828"/>
                      </a:cubicBezTo>
                      <a:cubicBezTo>
                        <a:pt x="10600" y="23001"/>
                        <a:pt x="11366" y="25531"/>
                        <a:pt x="13343" y="27098"/>
                      </a:cubicBezTo>
                      <a:cubicBezTo>
                        <a:pt x="13593" y="27312"/>
                        <a:pt x="13931" y="27419"/>
                        <a:pt x="14270" y="27419"/>
                      </a:cubicBezTo>
                      <a:cubicBezTo>
                        <a:pt x="15054" y="27383"/>
                        <a:pt x="15250" y="26653"/>
                        <a:pt x="15089" y="26083"/>
                      </a:cubicBezTo>
                      <a:cubicBezTo>
                        <a:pt x="14947" y="25691"/>
                        <a:pt x="14733" y="25352"/>
                        <a:pt x="14466" y="25050"/>
                      </a:cubicBezTo>
                      <a:cubicBezTo>
                        <a:pt x="13504" y="23820"/>
                        <a:pt x="12613" y="22520"/>
                        <a:pt x="12239" y="21024"/>
                      </a:cubicBezTo>
                      <a:lnTo>
                        <a:pt x="12292" y="20917"/>
                      </a:lnTo>
                      <a:cubicBezTo>
                        <a:pt x="13771" y="22467"/>
                        <a:pt x="15535" y="23749"/>
                        <a:pt x="17476" y="24658"/>
                      </a:cubicBezTo>
                      <a:cubicBezTo>
                        <a:pt x="18066" y="24946"/>
                        <a:pt x="18718" y="25200"/>
                        <a:pt x="19363" y="25200"/>
                      </a:cubicBezTo>
                      <a:cubicBezTo>
                        <a:pt x="19634" y="25200"/>
                        <a:pt x="19903" y="25155"/>
                        <a:pt x="20166" y="25050"/>
                      </a:cubicBezTo>
                      <a:cubicBezTo>
                        <a:pt x="20327" y="24996"/>
                        <a:pt x="20434" y="24854"/>
                        <a:pt x="20451" y="24711"/>
                      </a:cubicBezTo>
                      <a:cubicBezTo>
                        <a:pt x="20487" y="24480"/>
                        <a:pt x="20309" y="24373"/>
                        <a:pt x="20149" y="24284"/>
                      </a:cubicBezTo>
                      <a:lnTo>
                        <a:pt x="15499" y="21665"/>
                      </a:lnTo>
                      <a:cubicBezTo>
                        <a:pt x="15544" y="21326"/>
                        <a:pt x="15861" y="21202"/>
                        <a:pt x="16215" y="21202"/>
                      </a:cubicBezTo>
                      <a:cubicBezTo>
                        <a:pt x="16419" y="21202"/>
                        <a:pt x="16635" y="21243"/>
                        <a:pt x="16817" y="21309"/>
                      </a:cubicBezTo>
                      <a:cubicBezTo>
                        <a:pt x="19113" y="22182"/>
                        <a:pt x="21013" y="24258"/>
                        <a:pt x="23515" y="24258"/>
                      </a:cubicBezTo>
                      <a:cubicBezTo>
                        <a:pt x="23615" y="24258"/>
                        <a:pt x="23716" y="24255"/>
                        <a:pt x="23818" y="24248"/>
                      </a:cubicBezTo>
                      <a:cubicBezTo>
                        <a:pt x="24281" y="24230"/>
                        <a:pt x="24691" y="23927"/>
                        <a:pt x="24816" y="23482"/>
                      </a:cubicBezTo>
                      <a:cubicBezTo>
                        <a:pt x="25012" y="22716"/>
                        <a:pt x="24175" y="22217"/>
                        <a:pt x="23462" y="21950"/>
                      </a:cubicBezTo>
                      <a:lnTo>
                        <a:pt x="19899" y="20596"/>
                      </a:lnTo>
                      <a:cubicBezTo>
                        <a:pt x="19668" y="20525"/>
                        <a:pt x="19543" y="20293"/>
                        <a:pt x="19596" y="20062"/>
                      </a:cubicBezTo>
                      <a:cubicBezTo>
                        <a:pt x="19632" y="19901"/>
                        <a:pt x="19774" y="19794"/>
                        <a:pt x="19935" y="19777"/>
                      </a:cubicBezTo>
                      <a:cubicBezTo>
                        <a:pt x="20097" y="19755"/>
                        <a:pt x="20261" y="19744"/>
                        <a:pt x="20424" y="19744"/>
                      </a:cubicBezTo>
                      <a:cubicBezTo>
                        <a:pt x="21064" y="19744"/>
                        <a:pt x="21700" y="19909"/>
                        <a:pt x="22268" y="20222"/>
                      </a:cubicBezTo>
                      <a:cubicBezTo>
                        <a:pt x="24235" y="21305"/>
                        <a:pt x="26468" y="22249"/>
                        <a:pt x="28746" y="22249"/>
                      </a:cubicBezTo>
                      <a:cubicBezTo>
                        <a:pt x="28902" y="22249"/>
                        <a:pt x="29059" y="22244"/>
                        <a:pt x="29216" y="22235"/>
                      </a:cubicBezTo>
                      <a:cubicBezTo>
                        <a:pt x="29661" y="22199"/>
                        <a:pt x="30178" y="22092"/>
                        <a:pt x="30338" y="21629"/>
                      </a:cubicBezTo>
                      <a:cubicBezTo>
                        <a:pt x="30427" y="21344"/>
                        <a:pt x="30356" y="21024"/>
                        <a:pt x="30142" y="20810"/>
                      </a:cubicBezTo>
                      <a:cubicBezTo>
                        <a:pt x="29804" y="20400"/>
                        <a:pt x="29287" y="20293"/>
                        <a:pt x="28788" y="20204"/>
                      </a:cubicBezTo>
                      <a:cubicBezTo>
                        <a:pt x="27648" y="19990"/>
                        <a:pt x="26490" y="19830"/>
                        <a:pt x="25333" y="19723"/>
                      </a:cubicBezTo>
                      <a:cubicBezTo>
                        <a:pt x="24584" y="19652"/>
                        <a:pt x="23622" y="19420"/>
                        <a:pt x="23533" y="18654"/>
                      </a:cubicBezTo>
                      <a:cubicBezTo>
                        <a:pt x="23991" y="18557"/>
                        <a:pt x="24449" y="18515"/>
                        <a:pt x="24906" y="18515"/>
                      </a:cubicBezTo>
                      <a:cubicBezTo>
                        <a:pt x="27659" y="18515"/>
                        <a:pt x="30404" y="20032"/>
                        <a:pt x="33213" y="20032"/>
                      </a:cubicBezTo>
                      <a:cubicBezTo>
                        <a:pt x="33601" y="20032"/>
                        <a:pt x="33991" y="20003"/>
                        <a:pt x="34382" y="19937"/>
                      </a:cubicBezTo>
                      <a:cubicBezTo>
                        <a:pt x="35077" y="19830"/>
                        <a:pt x="35665" y="19438"/>
                        <a:pt x="36039" y="18850"/>
                      </a:cubicBezTo>
                      <a:cubicBezTo>
                        <a:pt x="36199" y="18583"/>
                        <a:pt x="36342" y="18209"/>
                        <a:pt x="35968" y="17924"/>
                      </a:cubicBezTo>
                      <a:cubicBezTo>
                        <a:pt x="35790" y="17781"/>
                        <a:pt x="35576" y="17710"/>
                        <a:pt x="35344" y="17692"/>
                      </a:cubicBezTo>
                      <a:cubicBezTo>
                        <a:pt x="33157" y="17567"/>
                        <a:pt x="30970" y="17511"/>
                        <a:pt x="28771" y="17511"/>
                      </a:cubicBezTo>
                      <a:cubicBezTo>
                        <a:pt x="28463" y="17511"/>
                        <a:pt x="28154" y="17512"/>
                        <a:pt x="27844" y="17514"/>
                      </a:cubicBezTo>
                      <a:cubicBezTo>
                        <a:pt x="27506" y="17514"/>
                        <a:pt x="27132" y="17514"/>
                        <a:pt x="26847" y="17318"/>
                      </a:cubicBezTo>
                      <a:cubicBezTo>
                        <a:pt x="26669" y="17193"/>
                        <a:pt x="26562" y="16962"/>
                        <a:pt x="26597" y="16730"/>
                      </a:cubicBezTo>
                      <a:cubicBezTo>
                        <a:pt x="26633" y="16588"/>
                        <a:pt x="26722" y="16463"/>
                        <a:pt x="26865" y="16410"/>
                      </a:cubicBezTo>
                      <a:cubicBezTo>
                        <a:pt x="27488" y="16112"/>
                        <a:pt x="28169" y="15950"/>
                        <a:pt x="28851" y="15950"/>
                      </a:cubicBezTo>
                      <a:cubicBezTo>
                        <a:pt x="29026" y="15950"/>
                        <a:pt x="29202" y="15960"/>
                        <a:pt x="29376" y="15982"/>
                      </a:cubicBezTo>
                      <a:cubicBezTo>
                        <a:pt x="30840" y="16107"/>
                        <a:pt x="32310" y="16174"/>
                        <a:pt x="33779" y="16174"/>
                      </a:cubicBezTo>
                      <a:cubicBezTo>
                        <a:pt x="34617" y="16174"/>
                        <a:pt x="35454" y="16152"/>
                        <a:pt x="36288" y="16107"/>
                      </a:cubicBezTo>
                      <a:cubicBezTo>
                        <a:pt x="37909" y="16018"/>
                        <a:pt x="39602" y="15822"/>
                        <a:pt x="40973" y="14878"/>
                      </a:cubicBezTo>
                      <a:cubicBezTo>
                        <a:pt x="41294" y="14664"/>
                        <a:pt x="41472" y="14272"/>
                        <a:pt x="41401" y="13880"/>
                      </a:cubicBezTo>
                      <a:cubicBezTo>
                        <a:pt x="41277" y="13274"/>
                        <a:pt x="40650" y="13142"/>
                        <a:pt x="40067" y="13142"/>
                      </a:cubicBezTo>
                      <a:cubicBezTo>
                        <a:pt x="39982" y="13142"/>
                        <a:pt x="39897" y="13145"/>
                        <a:pt x="39816" y="13150"/>
                      </a:cubicBezTo>
                      <a:cubicBezTo>
                        <a:pt x="37197" y="13328"/>
                        <a:pt x="34578" y="13720"/>
                        <a:pt x="32013" y="14308"/>
                      </a:cubicBezTo>
                      <a:cubicBezTo>
                        <a:pt x="31954" y="14323"/>
                        <a:pt x="31895" y="14330"/>
                        <a:pt x="31837" y="14330"/>
                      </a:cubicBezTo>
                      <a:cubicBezTo>
                        <a:pt x="31558" y="14330"/>
                        <a:pt x="31297" y="14160"/>
                        <a:pt x="31193" y="13880"/>
                      </a:cubicBezTo>
                      <a:cubicBezTo>
                        <a:pt x="31087" y="13524"/>
                        <a:pt x="31389" y="13256"/>
                        <a:pt x="31674" y="13096"/>
                      </a:cubicBezTo>
                      <a:cubicBezTo>
                        <a:pt x="32761" y="12508"/>
                        <a:pt x="34062" y="12473"/>
                        <a:pt x="35309" y="12401"/>
                      </a:cubicBezTo>
                      <a:cubicBezTo>
                        <a:pt x="37535" y="12277"/>
                        <a:pt x="39762" y="11992"/>
                        <a:pt x="41953" y="11564"/>
                      </a:cubicBezTo>
                      <a:cubicBezTo>
                        <a:pt x="42612" y="11422"/>
                        <a:pt x="43289" y="11261"/>
                        <a:pt x="43770" y="10745"/>
                      </a:cubicBezTo>
                      <a:cubicBezTo>
                        <a:pt x="43966" y="10549"/>
                        <a:pt x="44055" y="10264"/>
                        <a:pt x="44020" y="9979"/>
                      </a:cubicBezTo>
                      <a:cubicBezTo>
                        <a:pt x="43934" y="9427"/>
                        <a:pt x="43392" y="9238"/>
                        <a:pt x="42812" y="9238"/>
                      </a:cubicBezTo>
                      <a:cubicBezTo>
                        <a:pt x="42550" y="9238"/>
                        <a:pt x="42281" y="9276"/>
                        <a:pt x="42042" y="9337"/>
                      </a:cubicBezTo>
                      <a:cubicBezTo>
                        <a:pt x="39798" y="9907"/>
                        <a:pt x="37607" y="10869"/>
                        <a:pt x="35291" y="10941"/>
                      </a:cubicBezTo>
                      <a:cubicBezTo>
                        <a:pt x="35166" y="10371"/>
                        <a:pt x="35879" y="10014"/>
                        <a:pt x="36449" y="9872"/>
                      </a:cubicBezTo>
                      <a:lnTo>
                        <a:pt x="43913" y="8126"/>
                      </a:lnTo>
                      <a:cubicBezTo>
                        <a:pt x="44412" y="8019"/>
                        <a:pt x="44910" y="7823"/>
                        <a:pt x="45356" y="7574"/>
                      </a:cubicBezTo>
                      <a:cubicBezTo>
                        <a:pt x="45904" y="7266"/>
                        <a:pt x="45662" y="6447"/>
                        <a:pt x="45057" y="6447"/>
                      </a:cubicBezTo>
                      <a:cubicBezTo>
                        <a:pt x="45032" y="6447"/>
                        <a:pt x="45007" y="6449"/>
                        <a:pt x="44982" y="6451"/>
                      </a:cubicBezTo>
                      <a:cubicBezTo>
                        <a:pt x="43325" y="6630"/>
                        <a:pt x="41704" y="7021"/>
                        <a:pt x="40136" y="7592"/>
                      </a:cubicBezTo>
                      <a:cubicBezTo>
                        <a:pt x="40012" y="6897"/>
                        <a:pt x="40849" y="6487"/>
                        <a:pt x="41526" y="6291"/>
                      </a:cubicBezTo>
                      <a:cubicBezTo>
                        <a:pt x="43503" y="5703"/>
                        <a:pt x="45391" y="4902"/>
                        <a:pt x="47173" y="3886"/>
                      </a:cubicBezTo>
                      <a:cubicBezTo>
                        <a:pt x="47565" y="3655"/>
                        <a:pt x="48010" y="3352"/>
                        <a:pt x="47957" y="2853"/>
                      </a:cubicBezTo>
                      <a:cubicBezTo>
                        <a:pt x="47921" y="2568"/>
                        <a:pt x="47743" y="2318"/>
                        <a:pt x="47476" y="2194"/>
                      </a:cubicBezTo>
                      <a:cubicBezTo>
                        <a:pt x="47276" y="2098"/>
                        <a:pt x="47074" y="2060"/>
                        <a:pt x="46872" y="2060"/>
                      </a:cubicBezTo>
                      <a:cubicBezTo>
                        <a:pt x="46549" y="2060"/>
                        <a:pt x="46225" y="2156"/>
                        <a:pt x="45908" y="2265"/>
                      </a:cubicBezTo>
                      <a:cubicBezTo>
                        <a:pt x="43770" y="2942"/>
                        <a:pt x="41757" y="4011"/>
                        <a:pt x="39994" y="5418"/>
                      </a:cubicBezTo>
                      <a:cubicBezTo>
                        <a:pt x="40243" y="3548"/>
                        <a:pt x="42434" y="2568"/>
                        <a:pt x="43200" y="840"/>
                      </a:cubicBezTo>
                      <a:cubicBezTo>
                        <a:pt x="43289" y="626"/>
                        <a:pt x="43361" y="395"/>
                        <a:pt x="43129" y="163"/>
                      </a:cubicBezTo>
                      <a:cubicBezTo>
                        <a:pt x="43011" y="56"/>
                        <a:pt x="42861" y="0"/>
                        <a:pt x="4270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6" name="Google Shape;4136;p11"/>
                <p:cNvSpPr/>
                <p:nvPr/>
              </p:nvSpPr>
              <p:spPr>
                <a:xfrm>
                  <a:off x="2387128" y="4800796"/>
                  <a:ext cx="29392" cy="22761"/>
                </a:xfrm>
                <a:custGeom>
                  <a:rect b="b" l="l" r="r" t="t"/>
                  <a:pathLst>
                    <a:path extrusionOk="0" h="429" w="554">
                      <a:moveTo>
                        <a:pt x="268" y="1"/>
                      </a:moveTo>
                      <a:cubicBezTo>
                        <a:pt x="1" y="1"/>
                        <a:pt x="19" y="428"/>
                        <a:pt x="286" y="428"/>
                      </a:cubicBezTo>
                      <a:cubicBezTo>
                        <a:pt x="553"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7" name="Google Shape;4137;p11"/>
                <p:cNvSpPr/>
                <p:nvPr/>
              </p:nvSpPr>
              <p:spPr>
                <a:xfrm>
                  <a:off x="2259692" y="4692195"/>
                  <a:ext cx="29286" cy="21646"/>
                </a:xfrm>
                <a:custGeom>
                  <a:rect b="b" l="l" r="r" t="t"/>
                  <a:pathLst>
                    <a:path extrusionOk="0" h="408" w="552">
                      <a:moveTo>
                        <a:pt x="225" y="0"/>
                      </a:moveTo>
                      <a:cubicBezTo>
                        <a:pt x="113" y="0"/>
                        <a:pt x="0" y="124"/>
                        <a:pt x="69" y="248"/>
                      </a:cubicBezTo>
                      <a:lnTo>
                        <a:pt x="105" y="302"/>
                      </a:lnTo>
                      <a:cubicBezTo>
                        <a:pt x="145" y="377"/>
                        <a:pt x="203" y="407"/>
                        <a:pt x="261" y="407"/>
                      </a:cubicBezTo>
                      <a:cubicBezTo>
                        <a:pt x="409" y="407"/>
                        <a:pt x="551" y="211"/>
                        <a:pt x="372" y="70"/>
                      </a:cubicBezTo>
                      <a:lnTo>
                        <a:pt x="319" y="35"/>
                      </a:lnTo>
                      <a:cubicBezTo>
                        <a:pt x="291" y="11"/>
                        <a:pt x="258" y="0"/>
                        <a:pt x="22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8" name="Google Shape;4138;p11"/>
                <p:cNvSpPr/>
                <p:nvPr/>
              </p:nvSpPr>
              <p:spPr>
                <a:xfrm>
                  <a:off x="2063922" y="4900061"/>
                  <a:ext cx="16129" cy="12309"/>
                </a:xfrm>
                <a:custGeom>
                  <a:rect b="b" l="l" r="r" t="t"/>
                  <a:pathLst>
                    <a:path extrusionOk="0" h="232" w="304">
                      <a:moveTo>
                        <a:pt x="161" y="0"/>
                      </a:moveTo>
                      <a:cubicBezTo>
                        <a:pt x="0" y="0"/>
                        <a:pt x="0" y="232"/>
                        <a:pt x="143" y="232"/>
                      </a:cubicBezTo>
                      <a:cubicBezTo>
                        <a:pt x="285" y="232"/>
                        <a:pt x="303" y="0"/>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39" name="Google Shape;4139;p11"/>
                <p:cNvSpPr/>
                <p:nvPr/>
              </p:nvSpPr>
              <p:spPr>
                <a:xfrm>
                  <a:off x="2134803" y="4983196"/>
                  <a:ext cx="35971" cy="29392"/>
                </a:xfrm>
                <a:custGeom>
                  <a:rect b="b" l="l" r="r" t="t"/>
                  <a:pathLst>
                    <a:path extrusionOk="0" h="554" w="678">
                      <a:moveTo>
                        <a:pt x="339" y="1"/>
                      </a:moveTo>
                      <a:cubicBezTo>
                        <a:pt x="0" y="37"/>
                        <a:pt x="0" y="518"/>
                        <a:pt x="339" y="553"/>
                      </a:cubicBezTo>
                      <a:cubicBezTo>
                        <a:pt x="677" y="518"/>
                        <a:pt x="677" y="37"/>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0" name="Google Shape;4140;p11"/>
                <p:cNvSpPr/>
                <p:nvPr/>
              </p:nvSpPr>
              <p:spPr>
                <a:xfrm>
                  <a:off x="1875846" y="5135143"/>
                  <a:ext cx="25573" cy="29392"/>
                </a:xfrm>
                <a:custGeom>
                  <a:rect b="b" l="l" r="r" t="t"/>
                  <a:pathLst>
                    <a:path extrusionOk="0" h="554" w="482">
                      <a:moveTo>
                        <a:pt x="248" y="0"/>
                      </a:moveTo>
                      <a:cubicBezTo>
                        <a:pt x="200" y="0"/>
                        <a:pt x="168" y="26"/>
                        <a:pt x="125" y="41"/>
                      </a:cubicBezTo>
                      <a:cubicBezTo>
                        <a:pt x="72" y="112"/>
                        <a:pt x="36" y="183"/>
                        <a:pt x="0" y="254"/>
                      </a:cubicBezTo>
                      <a:cubicBezTo>
                        <a:pt x="0" y="290"/>
                        <a:pt x="0" y="308"/>
                        <a:pt x="0" y="343"/>
                      </a:cubicBezTo>
                      <a:cubicBezTo>
                        <a:pt x="18" y="397"/>
                        <a:pt x="54" y="450"/>
                        <a:pt x="107" y="504"/>
                      </a:cubicBezTo>
                      <a:cubicBezTo>
                        <a:pt x="138" y="535"/>
                        <a:pt x="187" y="554"/>
                        <a:pt x="241" y="554"/>
                      </a:cubicBezTo>
                      <a:cubicBezTo>
                        <a:pt x="279" y="554"/>
                        <a:pt x="319" y="544"/>
                        <a:pt x="357" y="522"/>
                      </a:cubicBezTo>
                      <a:cubicBezTo>
                        <a:pt x="392" y="504"/>
                        <a:pt x="410" y="468"/>
                        <a:pt x="428" y="450"/>
                      </a:cubicBezTo>
                      <a:cubicBezTo>
                        <a:pt x="464" y="379"/>
                        <a:pt x="428" y="343"/>
                        <a:pt x="446" y="290"/>
                      </a:cubicBezTo>
                      <a:lnTo>
                        <a:pt x="446" y="290"/>
                      </a:lnTo>
                      <a:lnTo>
                        <a:pt x="481" y="308"/>
                      </a:lnTo>
                      <a:cubicBezTo>
                        <a:pt x="481" y="290"/>
                        <a:pt x="481" y="272"/>
                        <a:pt x="481" y="254"/>
                      </a:cubicBezTo>
                      <a:cubicBezTo>
                        <a:pt x="481" y="183"/>
                        <a:pt x="464" y="148"/>
                        <a:pt x="428" y="94"/>
                      </a:cubicBezTo>
                      <a:cubicBezTo>
                        <a:pt x="392" y="41"/>
                        <a:pt x="339" y="5"/>
                        <a:pt x="285" y="5"/>
                      </a:cubicBezTo>
                      <a:cubicBezTo>
                        <a:pt x="272" y="2"/>
                        <a:pt x="259" y="0"/>
                        <a:pt x="24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1" name="Google Shape;4141;p11"/>
                <p:cNvSpPr/>
                <p:nvPr/>
              </p:nvSpPr>
              <p:spPr>
                <a:xfrm>
                  <a:off x="1807777" y="5002137"/>
                  <a:ext cx="34114" cy="24618"/>
                </a:xfrm>
                <a:custGeom>
                  <a:rect b="b" l="l" r="r" t="t"/>
                  <a:pathLst>
                    <a:path extrusionOk="0" h="464" w="643">
                      <a:moveTo>
                        <a:pt x="286" y="0"/>
                      </a:moveTo>
                      <a:cubicBezTo>
                        <a:pt x="1" y="0"/>
                        <a:pt x="54" y="463"/>
                        <a:pt x="339" y="463"/>
                      </a:cubicBezTo>
                      <a:cubicBezTo>
                        <a:pt x="642" y="463"/>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2" name="Google Shape;4142;p11"/>
                <p:cNvSpPr/>
                <p:nvPr/>
              </p:nvSpPr>
              <p:spPr>
                <a:xfrm>
                  <a:off x="1701935" y="5224221"/>
                  <a:ext cx="34061" cy="24618"/>
                </a:xfrm>
                <a:custGeom>
                  <a:rect b="b" l="l" r="r" t="t"/>
                  <a:pathLst>
                    <a:path extrusionOk="0" h="464" w="642">
                      <a:moveTo>
                        <a:pt x="286" y="1"/>
                      </a:moveTo>
                      <a:cubicBezTo>
                        <a:pt x="1" y="1"/>
                        <a:pt x="54" y="464"/>
                        <a:pt x="357" y="464"/>
                      </a:cubicBezTo>
                      <a:cubicBezTo>
                        <a:pt x="642" y="464"/>
                        <a:pt x="588"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3" name="Google Shape;4143;p11"/>
                <p:cNvSpPr/>
                <p:nvPr/>
              </p:nvSpPr>
              <p:spPr>
                <a:xfrm>
                  <a:off x="1553330" y="5334839"/>
                  <a:ext cx="35547" cy="26050"/>
                </a:xfrm>
                <a:custGeom>
                  <a:rect b="b" l="l" r="r" t="t"/>
                  <a:pathLst>
                    <a:path extrusionOk="0" h="491" w="670">
                      <a:moveTo>
                        <a:pt x="343" y="1"/>
                      </a:moveTo>
                      <a:cubicBezTo>
                        <a:pt x="162" y="1"/>
                        <a:pt x="1" y="228"/>
                        <a:pt x="165" y="392"/>
                      </a:cubicBezTo>
                      <a:lnTo>
                        <a:pt x="183" y="410"/>
                      </a:lnTo>
                      <a:cubicBezTo>
                        <a:pt x="231" y="466"/>
                        <a:pt x="288" y="490"/>
                        <a:pt x="343" y="490"/>
                      </a:cubicBezTo>
                      <a:cubicBezTo>
                        <a:pt x="513" y="490"/>
                        <a:pt x="669" y="268"/>
                        <a:pt x="521" y="107"/>
                      </a:cubicBezTo>
                      <a:lnTo>
                        <a:pt x="503" y="71"/>
                      </a:lnTo>
                      <a:cubicBezTo>
                        <a:pt x="454" y="21"/>
                        <a:pt x="397" y="1"/>
                        <a:pt x="3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4" name="Google Shape;4144;p11"/>
                <p:cNvSpPr/>
                <p:nvPr/>
              </p:nvSpPr>
              <p:spPr>
                <a:xfrm>
                  <a:off x="2070554" y="5350861"/>
                  <a:ext cx="45415" cy="33159"/>
                </a:xfrm>
                <a:custGeom>
                  <a:rect b="b" l="l" r="r" t="t"/>
                  <a:pathLst>
                    <a:path extrusionOk="0" h="625" w="856">
                      <a:moveTo>
                        <a:pt x="392" y="1"/>
                      </a:moveTo>
                      <a:cubicBezTo>
                        <a:pt x="0" y="1"/>
                        <a:pt x="71" y="624"/>
                        <a:pt x="463" y="624"/>
                      </a:cubicBezTo>
                      <a:cubicBezTo>
                        <a:pt x="855" y="624"/>
                        <a:pt x="766"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5" name="Google Shape;4145;p11"/>
                <p:cNvSpPr/>
                <p:nvPr/>
              </p:nvSpPr>
              <p:spPr>
                <a:xfrm>
                  <a:off x="1911763" y="5383967"/>
                  <a:ext cx="20851" cy="15174"/>
                </a:xfrm>
                <a:custGeom>
                  <a:rect b="b" l="l" r="r" t="t"/>
                  <a:pathLst>
                    <a:path extrusionOk="0" h="286" w="393">
                      <a:moveTo>
                        <a:pt x="178" y="0"/>
                      </a:moveTo>
                      <a:cubicBezTo>
                        <a:pt x="0" y="0"/>
                        <a:pt x="18" y="285"/>
                        <a:pt x="196" y="285"/>
                      </a:cubicBezTo>
                      <a:cubicBezTo>
                        <a:pt x="392" y="285"/>
                        <a:pt x="374" y="0"/>
                        <a:pt x="17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6" name="Google Shape;4146;p11"/>
                <p:cNvSpPr/>
                <p:nvPr/>
              </p:nvSpPr>
              <p:spPr>
                <a:xfrm>
                  <a:off x="1630099" y="4920858"/>
                  <a:ext cx="44460" cy="31249"/>
                </a:xfrm>
                <a:custGeom>
                  <a:rect b="b" l="l" r="r" t="t"/>
                  <a:pathLst>
                    <a:path extrusionOk="0" h="589" w="838">
                      <a:moveTo>
                        <a:pt x="375" y="0"/>
                      </a:moveTo>
                      <a:cubicBezTo>
                        <a:pt x="1" y="0"/>
                        <a:pt x="54" y="588"/>
                        <a:pt x="446" y="588"/>
                      </a:cubicBezTo>
                      <a:cubicBezTo>
                        <a:pt x="838" y="588"/>
                        <a:pt x="767"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7" name="Google Shape;4147;p11"/>
                <p:cNvSpPr/>
                <p:nvPr/>
              </p:nvSpPr>
              <p:spPr>
                <a:xfrm>
                  <a:off x="1548237" y="5150741"/>
                  <a:ext cx="24830" cy="19312"/>
                </a:xfrm>
                <a:custGeom>
                  <a:rect b="b" l="l" r="r" t="t"/>
                  <a:pathLst>
                    <a:path extrusionOk="0" h="364" w="468">
                      <a:moveTo>
                        <a:pt x="223" y="0"/>
                      </a:moveTo>
                      <a:cubicBezTo>
                        <a:pt x="104" y="0"/>
                        <a:pt x="1" y="150"/>
                        <a:pt x="118" y="281"/>
                      </a:cubicBezTo>
                      <a:lnTo>
                        <a:pt x="154" y="317"/>
                      </a:lnTo>
                      <a:cubicBezTo>
                        <a:pt x="183" y="350"/>
                        <a:pt x="217" y="364"/>
                        <a:pt x="250" y="364"/>
                      </a:cubicBezTo>
                      <a:cubicBezTo>
                        <a:pt x="361" y="364"/>
                        <a:pt x="468" y="212"/>
                        <a:pt x="386" y="103"/>
                      </a:cubicBezTo>
                      <a:lnTo>
                        <a:pt x="350" y="67"/>
                      </a:lnTo>
                      <a:cubicBezTo>
                        <a:pt x="312" y="20"/>
                        <a:pt x="267" y="0"/>
                        <a:pt x="22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8" name="Google Shape;4148;p11"/>
                <p:cNvSpPr/>
                <p:nvPr/>
              </p:nvSpPr>
              <p:spPr>
                <a:xfrm>
                  <a:off x="1324826" y="5435005"/>
                  <a:ext cx="31249" cy="23663"/>
                </a:xfrm>
                <a:custGeom>
                  <a:rect b="b" l="l" r="r" t="t"/>
                  <a:pathLst>
                    <a:path extrusionOk="0" h="446" w="589">
                      <a:moveTo>
                        <a:pt x="286" y="0"/>
                      </a:moveTo>
                      <a:cubicBezTo>
                        <a:pt x="1" y="0"/>
                        <a:pt x="36" y="446"/>
                        <a:pt x="321" y="446"/>
                      </a:cubicBezTo>
                      <a:cubicBezTo>
                        <a:pt x="588"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49" name="Google Shape;4149;p11"/>
                <p:cNvSpPr/>
                <p:nvPr/>
              </p:nvSpPr>
              <p:spPr>
                <a:xfrm>
                  <a:off x="1836161" y="5599419"/>
                  <a:ext cx="31249" cy="23716"/>
                </a:xfrm>
                <a:custGeom>
                  <a:rect b="b" l="l" r="r" t="t"/>
                  <a:pathLst>
                    <a:path extrusionOk="0" h="447" w="589">
                      <a:moveTo>
                        <a:pt x="285" y="1"/>
                      </a:moveTo>
                      <a:cubicBezTo>
                        <a:pt x="0" y="1"/>
                        <a:pt x="36" y="446"/>
                        <a:pt x="321" y="446"/>
                      </a:cubicBezTo>
                      <a:cubicBezTo>
                        <a:pt x="588"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0" name="Google Shape;4150;p11"/>
                <p:cNvSpPr/>
                <p:nvPr/>
              </p:nvSpPr>
              <p:spPr>
                <a:xfrm>
                  <a:off x="1666017" y="5549336"/>
                  <a:ext cx="32204" cy="24405"/>
                </a:xfrm>
                <a:custGeom>
                  <a:rect b="b" l="l" r="r" t="t"/>
                  <a:pathLst>
                    <a:path extrusionOk="0" h="460" w="607">
                      <a:moveTo>
                        <a:pt x="323" y="1"/>
                      </a:moveTo>
                      <a:cubicBezTo>
                        <a:pt x="210" y="1"/>
                        <a:pt x="90" y="63"/>
                        <a:pt x="54" y="179"/>
                      </a:cubicBezTo>
                      <a:lnTo>
                        <a:pt x="36" y="232"/>
                      </a:lnTo>
                      <a:cubicBezTo>
                        <a:pt x="1" y="384"/>
                        <a:pt x="152" y="459"/>
                        <a:pt x="303" y="459"/>
                      </a:cubicBezTo>
                      <a:cubicBezTo>
                        <a:pt x="455" y="459"/>
                        <a:pt x="606" y="384"/>
                        <a:pt x="571" y="232"/>
                      </a:cubicBezTo>
                      <a:lnTo>
                        <a:pt x="553" y="232"/>
                      </a:lnTo>
                      <a:lnTo>
                        <a:pt x="553" y="197"/>
                      </a:lnTo>
                      <a:cubicBezTo>
                        <a:pt x="544" y="63"/>
                        <a:pt x="437" y="1"/>
                        <a:pt x="32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1" name="Google Shape;4151;p11"/>
                <p:cNvSpPr/>
                <p:nvPr/>
              </p:nvSpPr>
              <p:spPr>
                <a:xfrm>
                  <a:off x="1196276" y="5523817"/>
                  <a:ext cx="46370" cy="35016"/>
                </a:xfrm>
                <a:custGeom>
                  <a:rect b="b" l="l" r="r" t="t"/>
                  <a:pathLst>
                    <a:path extrusionOk="0" h="660" w="874">
                      <a:moveTo>
                        <a:pt x="446" y="1"/>
                      </a:moveTo>
                      <a:cubicBezTo>
                        <a:pt x="19" y="1"/>
                        <a:pt x="1" y="660"/>
                        <a:pt x="428" y="660"/>
                      </a:cubicBezTo>
                      <a:cubicBezTo>
                        <a:pt x="856" y="660"/>
                        <a:pt x="874"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2" name="Google Shape;4152;p11"/>
                <p:cNvSpPr/>
                <p:nvPr/>
              </p:nvSpPr>
              <p:spPr>
                <a:xfrm>
                  <a:off x="1041518" y="5603239"/>
                  <a:ext cx="30082" cy="27429"/>
                </a:xfrm>
                <a:custGeom>
                  <a:rect b="b" l="l" r="r" t="t"/>
                  <a:pathLst>
                    <a:path extrusionOk="0" h="517" w="567">
                      <a:moveTo>
                        <a:pt x="299" y="0"/>
                      </a:moveTo>
                      <a:cubicBezTo>
                        <a:pt x="284" y="0"/>
                        <a:pt x="269" y="2"/>
                        <a:pt x="254" y="5"/>
                      </a:cubicBezTo>
                      <a:lnTo>
                        <a:pt x="254" y="5"/>
                      </a:lnTo>
                      <a:cubicBezTo>
                        <a:pt x="247" y="5"/>
                        <a:pt x="239" y="7"/>
                        <a:pt x="229" y="11"/>
                      </a:cubicBezTo>
                      <a:lnTo>
                        <a:pt x="229" y="11"/>
                      </a:lnTo>
                      <a:cubicBezTo>
                        <a:pt x="211" y="16"/>
                        <a:pt x="193" y="23"/>
                        <a:pt x="175" y="32"/>
                      </a:cubicBezTo>
                      <a:lnTo>
                        <a:pt x="175" y="32"/>
                      </a:lnTo>
                      <a:cubicBezTo>
                        <a:pt x="156" y="38"/>
                        <a:pt x="139" y="45"/>
                        <a:pt x="127" y="61"/>
                      </a:cubicBezTo>
                      <a:lnTo>
                        <a:pt x="127" y="61"/>
                      </a:lnTo>
                      <a:cubicBezTo>
                        <a:pt x="51" y="117"/>
                        <a:pt x="0" y="206"/>
                        <a:pt x="32" y="302"/>
                      </a:cubicBezTo>
                      <a:lnTo>
                        <a:pt x="32" y="302"/>
                      </a:lnTo>
                      <a:cubicBezTo>
                        <a:pt x="45" y="407"/>
                        <a:pt x="141" y="501"/>
                        <a:pt x="264" y="517"/>
                      </a:cubicBezTo>
                      <a:lnTo>
                        <a:pt x="513" y="339"/>
                      </a:lnTo>
                      <a:cubicBezTo>
                        <a:pt x="566" y="178"/>
                        <a:pt x="459" y="18"/>
                        <a:pt x="29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3" name="Google Shape;4153;p11"/>
                <p:cNvSpPr/>
                <p:nvPr/>
              </p:nvSpPr>
              <p:spPr>
                <a:xfrm>
                  <a:off x="1116907" y="5199604"/>
                  <a:ext cx="37828" cy="28437"/>
                </a:xfrm>
                <a:custGeom>
                  <a:rect b="b" l="l" r="r" t="t"/>
                  <a:pathLst>
                    <a:path extrusionOk="0" h="536" w="713">
                      <a:moveTo>
                        <a:pt x="374" y="1"/>
                      </a:moveTo>
                      <a:cubicBezTo>
                        <a:pt x="368" y="1"/>
                        <a:pt x="363" y="1"/>
                        <a:pt x="357" y="1"/>
                      </a:cubicBezTo>
                      <a:cubicBezTo>
                        <a:pt x="0" y="1"/>
                        <a:pt x="0" y="536"/>
                        <a:pt x="357" y="536"/>
                      </a:cubicBezTo>
                      <a:cubicBezTo>
                        <a:pt x="707" y="518"/>
                        <a:pt x="713" y="1"/>
                        <a:pt x="3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4" name="Google Shape;4154;p11"/>
                <p:cNvSpPr/>
                <p:nvPr/>
              </p:nvSpPr>
              <p:spPr>
                <a:xfrm>
                  <a:off x="995042" y="5435164"/>
                  <a:ext cx="32310" cy="24193"/>
                </a:xfrm>
                <a:custGeom>
                  <a:rect b="b" l="l" r="r" t="t"/>
                  <a:pathLst>
                    <a:path extrusionOk="0" h="456" w="609">
                      <a:moveTo>
                        <a:pt x="327" y="1"/>
                      </a:moveTo>
                      <a:cubicBezTo>
                        <a:pt x="302" y="1"/>
                        <a:pt x="275" y="5"/>
                        <a:pt x="249" y="15"/>
                      </a:cubicBezTo>
                      <a:lnTo>
                        <a:pt x="195" y="51"/>
                      </a:lnTo>
                      <a:cubicBezTo>
                        <a:pt x="0" y="204"/>
                        <a:pt x="154" y="455"/>
                        <a:pt x="341" y="455"/>
                      </a:cubicBezTo>
                      <a:cubicBezTo>
                        <a:pt x="393" y="455"/>
                        <a:pt x="448" y="436"/>
                        <a:pt x="498" y="389"/>
                      </a:cubicBezTo>
                      <a:lnTo>
                        <a:pt x="516" y="336"/>
                      </a:lnTo>
                      <a:cubicBezTo>
                        <a:pt x="608" y="182"/>
                        <a:pt x="488" y="1"/>
                        <a:pt x="3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5" name="Google Shape;4155;p11"/>
                <p:cNvSpPr/>
                <p:nvPr/>
              </p:nvSpPr>
              <p:spPr>
                <a:xfrm>
                  <a:off x="736032" y="5546524"/>
                  <a:ext cx="27429" cy="29339"/>
                </a:xfrm>
                <a:custGeom>
                  <a:rect b="b" l="l" r="r" t="t"/>
                  <a:pathLst>
                    <a:path extrusionOk="0" h="553" w="517">
                      <a:moveTo>
                        <a:pt x="250" y="0"/>
                      </a:moveTo>
                      <a:cubicBezTo>
                        <a:pt x="161" y="143"/>
                        <a:pt x="89" y="285"/>
                        <a:pt x="0" y="410"/>
                      </a:cubicBezTo>
                      <a:cubicBezTo>
                        <a:pt x="40" y="481"/>
                        <a:pt x="102" y="510"/>
                        <a:pt x="168" y="510"/>
                      </a:cubicBezTo>
                      <a:cubicBezTo>
                        <a:pt x="193" y="510"/>
                        <a:pt x="219" y="506"/>
                        <a:pt x="244" y="498"/>
                      </a:cubicBezTo>
                      <a:lnTo>
                        <a:pt x="244" y="498"/>
                      </a:lnTo>
                      <a:cubicBezTo>
                        <a:pt x="241" y="534"/>
                        <a:pt x="255" y="552"/>
                        <a:pt x="286" y="552"/>
                      </a:cubicBezTo>
                      <a:cubicBezTo>
                        <a:pt x="303" y="552"/>
                        <a:pt x="327" y="546"/>
                        <a:pt x="357" y="535"/>
                      </a:cubicBezTo>
                      <a:cubicBezTo>
                        <a:pt x="374" y="517"/>
                        <a:pt x="410" y="499"/>
                        <a:pt x="446" y="481"/>
                      </a:cubicBezTo>
                      <a:cubicBezTo>
                        <a:pt x="481" y="428"/>
                        <a:pt x="517" y="357"/>
                        <a:pt x="517" y="285"/>
                      </a:cubicBezTo>
                      <a:cubicBezTo>
                        <a:pt x="517" y="242"/>
                        <a:pt x="508" y="201"/>
                        <a:pt x="492" y="164"/>
                      </a:cubicBezTo>
                      <a:lnTo>
                        <a:pt x="492" y="164"/>
                      </a:lnTo>
                      <a:cubicBezTo>
                        <a:pt x="484" y="138"/>
                        <a:pt x="469" y="113"/>
                        <a:pt x="446" y="89"/>
                      </a:cubicBezTo>
                      <a:lnTo>
                        <a:pt x="446" y="89"/>
                      </a:lnTo>
                      <a:cubicBezTo>
                        <a:pt x="445" y="90"/>
                        <a:pt x="445" y="91"/>
                        <a:pt x="445" y="91"/>
                      </a:cubicBezTo>
                      <a:lnTo>
                        <a:pt x="445" y="91"/>
                      </a:lnTo>
                      <a:cubicBezTo>
                        <a:pt x="395" y="35"/>
                        <a:pt x="325" y="0"/>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6" name="Google Shape;4156;p11"/>
                <p:cNvSpPr/>
                <p:nvPr/>
              </p:nvSpPr>
              <p:spPr>
                <a:xfrm>
                  <a:off x="822033" y="5650457"/>
                  <a:ext cx="32204" cy="23716"/>
                </a:xfrm>
                <a:custGeom>
                  <a:rect b="b" l="l" r="r" t="t"/>
                  <a:pathLst>
                    <a:path extrusionOk="0" h="447" w="607">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7" name="Google Shape;4157;p11"/>
                <p:cNvSpPr/>
                <p:nvPr/>
              </p:nvSpPr>
              <p:spPr>
                <a:xfrm>
                  <a:off x="898590" y="5218544"/>
                  <a:ext cx="45415" cy="32204"/>
                </a:xfrm>
                <a:custGeom>
                  <a:rect b="b" l="l" r="r" t="t"/>
                  <a:pathLst>
                    <a:path extrusionOk="0" h="607" w="856">
                      <a:moveTo>
                        <a:pt x="392" y="1"/>
                      </a:moveTo>
                      <a:cubicBezTo>
                        <a:pt x="0" y="1"/>
                        <a:pt x="72" y="606"/>
                        <a:pt x="464"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8" name="Google Shape;4158;p11"/>
                <p:cNvSpPr/>
                <p:nvPr/>
              </p:nvSpPr>
              <p:spPr>
                <a:xfrm>
                  <a:off x="524294" y="5558780"/>
                  <a:ext cx="35971" cy="26528"/>
                </a:xfrm>
                <a:custGeom>
                  <a:rect b="b" l="l" r="r" t="t"/>
                  <a:pathLst>
                    <a:path extrusionOk="0" h="500" w="678">
                      <a:moveTo>
                        <a:pt x="339" y="1"/>
                      </a:moveTo>
                      <a:cubicBezTo>
                        <a:pt x="19" y="1"/>
                        <a:pt x="1" y="500"/>
                        <a:pt x="304" y="500"/>
                      </a:cubicBezTo>
                      <a:cubicBezTo>
                        <a:pt x="624" y="500"/>
                        <a:pt x="678"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59" name="Google Shape;4159;p11"/>
                <p:cNvSpPr/>
                <p:nvPr/>
              </p:nvSpPr>
              <p:spPr>
                <a:xfrm>
                  <a:off x="664197" y="5211010"/>
                  <a:ext cx="39738" cy="30294"/>
                </a:xfrm>
                <a:custGeom>
                  <a:rect b="b" l="l" r="r" t="t"/>
                  <a:pathLst>
                    <a:path extrusionOk="0" h="571" w="749">
                      <a:moveTo>
                        <a:pt x="375" y="0"/>
                      </a:moveTo>
                      <a:cubicBezTo>
                        <a:pt x="0" y="0"/>
                        <a:pt x="36" y="570"/>
                        <a:pt x="392" y="570"/>
                      </a:cubicBezTo>
                      <a:cubicBezTo>
                        <a:pt x="749" y="570"/>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0" name="Google Shape;4160;p11"/>
                <p:cNvSpPr/>
                <p:nvPr/>
              </p:nvSpPr>
              <p:spPr>
                <a:xfrm>
                  <a:off x="1372522" y="5023570"/>
                  <a:ext cx="42285" cy="30241"/>
                </a:xfrm>
                <a:custGeom>
                  <a:rect b="b" l="l" r="r" t="t"/>
                  <a:pathLst>
                    <a:path extrusionOk="0" h="570" w="797">
                      <a:moveTo>
                        <a:pt x="391" y="0"/>
                      </a:moveTo>
                      <a:cubicBezTo>
                        <a:pt x="331" y="0"/>
                        <a:pt x="268" y="23"/>
                        <a:pt x="206" y="77"/>
                      </a:cubicBezTo>
                      <a:lnTo>
                        <a:pt x="135" y="166"/>
                      </a:lnTo>
                      <a:cubicBezTo>
                        <a:pt x="1" y="330"/>
                        <a:pt x="166" y="570"/>
                        <a:pt x="360" y="570"/>
                      </a:cubicBezTo>
                      <a:cubicBezTo>
                        <a:pt x="397" y="570"/>
                        <a:pt x="436" y="561"/>
                        <a:pt x="473" y="540"/>
                      </a:cubicBezTo>
                      <a:lnTo>
                        <a:pt x="527" y="505"/>
                      </a:lnTo>
                      <a:cubicBezTo>
                        <a:pt x="796" y="349"/>
                        <a:pt x="625" y="0"/>
                        <a:pt x="3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4161" name="Google Shape;4161;p11"/>
            <p:cNvSpPr/>
            <p:nvPr/>
          </p:nvSpPr>
          <p:spPr>
            <a:xfrm>
              <a:off x="-569204" y="4639194"/>
              <a:ext cx="40693" cy="30294"/>
            </a:xfrm>
            <a:custGeom>
              <a:rect b="b" l="l" r="r" t="t"/>
              <a:pathLst>
                <a:path extrusionOk="0" h="571" w="767">
                  <a:moveTo>
                    <a:pt x="375" y="0"/>
                  </a:moveTo>
                  <a:cubicBezTo>
                    <a:pt x="1" y="0"/>
                    <a:pt x="36" y="571"/>
                    <a:pt x="393" y="571"/>
                  </a:cubicBezTo>
                  <a:cubicBezTo>
                    <a:pt x="767" y="571"/>
                    <a:pt x="731" y="0"/>
                    <a:pt x="37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2" name="Google Shape;4162;p11"/>
            <p:cNvSpPr/>
            <p:nvPr/>
          </p:nvSpPr>
          <p:spPr>
            <a:xfrm>
              <a:off x="-312104" y="4367928"/>
              <a:ext cx="40693" cy="30294"/>
            </a:xfrm>
            <a:custGeom>
              <a:rect b="b" l="l" r="r" t="t"/>
              <a:pathLst>
                <a:path extrusionOk="0" h="571" w="767">
                  <a:moveTo>
                    <a:pt x="374" y="1"/>
                  </a:moveTo>
                  <a:cubicBezTo>
                    <a:pt x="0" y="1"/>
                    <a:pt x="36" y="571"/>
                    <a:pt x="392" y="571"/>
                  </a:cubicBezTo>
                  <a:cubicBezTo>
                    <a:pt x="766" y="571"/>
                    <a:pt x="731"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163" name="Google Shape;4163;p11"/>
            <p:cNvGrpSpPr/>
            <p:nvPr/>
          </p:nvGrpSpPr>
          <p:grpSpPr>
            <a:xfrm>
              <a:off x="-1105050" y="2496606"/>
              <a:ext cx="1645501" cy="2442281"/>
              <a:chOff x="-1105050" y="2496606"/>
              <a:chExt cx="1645501" cy="2442281"/>
            </a:xfrm>
          </p:grpSpPr>
          <p:sp>
            <p:nvSpPr>
              <p:cNvPr id="4164" name="Google Shape;4164;p11"/>
              <p:cNvSpPr/>
              <p:nvPr/>
            </p:nvSpPr>
            <p:spPr>
              <a:xfrm>
                <a:off x="-1105050" y="2496606"/>
                <a:ext cx="1645501" cy="2442281"/>
              </a:xfrm>
              <a:custGeom>
                <a:rect b="b" l="l" r="r" t="t"/>
                <a:pathLst>
                  <a:path extrusionOk="0" h="46033" w="31015">
                    <a:moveTo>
                      <a:pt x="28593" y="1"/>
                    </a:moveTo>
                    <a:cubicBezTo>
                      <a:pt x="28176" y="1"/>
                      <a:pt x="27868" y="362"/>
                      <a:pt x="27630" y="695"/>
                    </a:cubicBezTo>
                    <a:cubicBezTo>
                      <a:pt x="26419" y="2352"/>
                      <a:pt x="25403" y="4133"/>
                      <a:pt x="24602" y="6039"/>
                    </a:cubicBezTo>
                    <a:cubicBezTo>
                      <a:pt x="24363" y="6612"/>
                      <a:pt x="23925" y="7299"/>
                      <a:pt x="23364" y="7299"/>
                    </a:cubicBezTo>
                    <a:cubicBezTo>
                      <a:pt x="23297" y="7299"/>
                      <a:pt x="23229" y="7290"/>
                      <a:pt x="23159" y="7269"/>
                    </a:cubicBezTo>
                    <a:cubicBezTo>
                      <a:pt x="23889" y="5772"/>
                      <a:pt x="24459" y="4205"/>
                      <a:pt x="24833" y="2583"/>
                    </a:cubicBezTo>
                    <a:cubicBezTo>
                      <a:pt x="24928" y="2143"/>
                      <a:pt x="24586" y="1830"/>
                      <a:pt x="24232" y="1830"/>
                    </a:cubicBezTo>
                    <a:cubicBezTo>
                      <a:pt x="24056" y="1830"/>
                      <a:pt x="23877" y="1907"/>
                      <a:pt x="23747" y="2085"/>
                    </a:cubicBezTo>
                    <a:cubicBezTo>
                      <a:pt x="23461" y="2494"/>
                      <a:pt x="23212" y="2958"/>
                      <a:pt x="23052" y="3456"/>
                    </a:cubicBezTo>
                    <a:lnTo>
                      <a:pt x="20451" y="10671"/>
                    </a:lnTo>
                    <a:cubicBezTo>
                      <a:pt x="20277" y="11161"/>
                      <a:pt x="19922" y="11734"/>
                      <a:pt x="19458" y="11734"/>
                    </a:cubicBezTo>
                    <a:cubicBezTo>
                      <a:pt x="19399" y="11734"/>
                      <a:pt x="19338" y="11725"/>
                      <a:pt x="19275" y="11704"/>
                    </a:cubicBezTo>
                    <a:cubicBezTo>
                      <a:pt x="19596" y="9406"/>
                      <a:pt x="20807" y="7340"/>
                      <a:pt x="21627" y="5167"/>
                    </a:cubicBezTo>
                    <a:cubicBezTo>
                      <a:pt x="21912" y="4436"/>
                      <a:pt x="22001" y="3349"/>
                      <a:pt x="21217" y="3136"/>
                    </a:cubicBezTo>
                    <a:cubicBezTo>
                      <a:pt x="21147" y="3117"/>
                      <a:pt x="21074" y="3108"/>
                      <a:pt x="21001" y="3108"/>
                    </a:cubicBezTo>
                    <a:cubicBezTo>
                      <a:pt x="20795" y="3108"/>
                      <a:pt x="20586" y="3178"/>
                      <a:pt x="20415" y="3296"/>
                    </a:cubicBezTo>
                    <a:cubicBezTo>
                      <a:pt x="19863" y="3706"/>
                      <a:pt x="19631" y="4383"/>
                      <a:pt x="19418" y="5006"/>
                    </a:cubicBezTo>
                    <a:cubicBezTo>
                      <a:pt x="18723" y="7144"/>
                      <a:pt x="18188" y="9317"/>
                      <a:pt x="17814" y="11526"/>
                    </a:cubicBezTo>
                    <a:cubicBezTo>
                      <a:pt x="17601" y="12755"/>
                      <a:pt x="17422" y="14038"/>
                      <a:pt x="16710" y="15054"/>
                    </a:cubicBezTo>
                    <a:cubicBezTo>
                      <a:pt x="16553" y="15267"/>
                      <a:pt x="16340" y="15492"/>
                      <a:pt x="16079" y="15492"/>
                    </a:cubicBezTo>
                    <a:cubicBezTo>
                      <a:pt x="16013" y="15492"/>
                      <a:pt x="15944" y="15478"/>
                      <a:pt x="15873" y="15445"/>
                    </a:cubicBezTo>
                    <a:cubicBezTo>
                      <a:pt x="15552" y="15285"/>
                      <a:pt x="15409" y="14911"/>
                      <a:pt x="15534" y="14573"/>
                    </a:cubicBezTo>
                    <a:cubicBezTo>
                      <a:pt x="16425" y="12096"/>
                      <a:pt x="17120" y="9549"/>
                      <a:pt x="17583" y="6966"/>
                    </a:cubicBezTo>
                    <a:cubicBezTo>
                      <a:pt x="17690" y="6342"/>
                      <a:pt x="17707" y="5523"/>
                      <a:pt x="17048" y="5309"/>
                    </a:cubicBezTo>
                    <a:cubicBezTo>
                      <a:pt x="16954" y="5283"/>
                      <a:pt x="16861" y="5271"/>
                      <a:pt x="16768" y="5271"/>
                    </a:cubicBezTo>
                    <a:cubicBezTo>
                      <a:pt x="16476" y="5271"/>
                      <a:pt x="16200" y="5395"/>
                      <a:pt x="15997" y="5612"/>
                    </a:cubicBezTo>
                    <a:cubicBezTo>
                      <a:pt x="14911" y="6877"/>
                      <a:pt x="14537" y="8533"/>
                      <a:pt x="14251" y="10137"/>
                    </a:cubicBezTo>
                    <a:cubicBezTo>
                      <a:pt x="13877" y="12399"/>
                      <a:pt x="13646" y="14697"/>
                      <a:pt x="13592" y="17013"/>
                    </a:cubicBezTo>
                    <a:cubicBezTo>
                      <a:pt x="13592" y="17868"/>
                      <a:pt x="13343" y="18723"/>
                      <a:pt x="12880" y="19454"/>
                    </a:cubicBezTo>
                    <a:cubicBezTo>
                      <a:pt x="12809" y="19578"/>
                      <a:pt x="12666" y="19667"/>
                      <a:pt x="12523" y="19685"/>
                    </a:cubicBezTo>
                    <a:cubicBezTo>
                      <a:pt x="12292" y="19685"/>
                      <a:pt x="12078" y="19561"/>
                      <a:pt x="11971" y="19365"/>
                    </a:cubicBezTo>
                    <a:cubicBezTo>
                      <a:pt x="11793" y="19062"/>
                      <a:pt x="11829" y="18688"/>
                      <a:pt x="11882" y="18349"/>
                    </a:cubicBezTo>
                    <a:cubicBezTo>
                      <a:pt x="12185" y="15873"/>
                      <a:pt x="12417" y="13379"/>
                      <a:pt x="12541" y="10867"/>
                    </a:cubicBezTo>
                    <a:cubicBezTo>
                      <a:pt x="12559" y="10653"/>
                      <a:pt x="12523" y="10440"/>
                      <a:pt x="12399" y="10244"/>
                    </a:cubicBezTo>
                    <a:cubicBezTo>
                      <a:pt x="12264" y="10022"/>
                      <a:pt x="12092" y="9946"/>
                      <a:pt x="11918" y="9946"/>
                    </a:cubicBezTo>
                    <a:cubicBezTo>
                      <a:pt x="11770" y="9946"/>
                      <a:pt x="11621" y="10000"/>
                      <a:pt x="11490" y="10065"/>
                    </a:cubicBezTo>
                    <a:cubicBezTo>
                      <a:pt x="10867" y="10351"/>
                      <a:pt x="10404" y="10903"/>
                      <a:pt x="10225" y="11580"/>
                    </a:cubicBezTo>
                    <a:cubicBezTo>
                      <a:pt x="9174" y="15178"/>
                      <a:pt x="11437" y="19026"/>
                      <a:pt x="10261" y="22500"/>
                    </a:cubicBezTo>
                    <a:cubicBezTo>
                      <a:pt x="9513" y="22340"/>
                      <a:pt x="9388" y="21360"/>
                      <a:pt x="9406" y="20594"/>
                    </a:cubicBezTo>
                    <a:cubicBezTo>
                      <a:pt x="9442" y="19436"/>
                      <a:pt x="9406" y="18278"/>
                      <a:pt x="9335" y="17120"/>
                    </a:cubicBezTo>
                    <a:cubicBezTo>
                      <a:pt x="9299" y="16603"/>
                      <a:pt x="9246" y="16069"/>
                      <a:pt x="8889" y="15695"/>
                    </a:cubicBezTo>
                    <a:cubicBezTo>
                      <a:pt x="8706" y="15496"/>
                      <a:pt x="8470" y="15402"/>
                      <a:pt x="8226" y="15402"/>
                    </a:cubicBezTo>
                    <a:cubicBezTo>
                      <a:pt x="8186" y="15402"/>
                      <a:pt x="8146" y="15405"/>
                      <a:pt x="8106" y="15410"/>
                    </a:cubicBezTo>
                    <a:cubicBezTo>
                      <a:pt x="7607" y="15517"/>
                      <a:pt x="7446" y="16015"/>
                      <a:pt x="7357" y="16461"/>
                    </a:cubicBezTo>
                    <a:cubicBezTo>
                      <a:pt x="6930" y="18866"/>
                      <a:pt x="7660" y="21378"/>
                      <a:pt x="8551" y="23604"/>
                    </a:cubicBezTo>
                    <a:cubicBezTo>
                      <a:pt x="8872" y="24335"/>
                      <a:pt x="8943" y="25172"/>
                      <a:pt x="8729" y="25956"/>
                    </a:cubicBezTo>
                    <a:cubicBezTo>
                      <a:pt x="8693" y="26098"/>
                      <a:pt x="8622" y="26259"/>
                      <a:pt x="8426" y="26277"/>
                    </a:cubicBezTo>
                    <a:cubicBezTo>
                      <a:pt x="8414" y="26277"/>
                      <a:pt x="8401" y="26278"/>
                      <a:pt x="8389" y="26278"/>
                    </a:cubicBezTo>
                    <a:cubicBezTo>
                      <a:pt x="8156" y="26278"/>
                      <a:pt x="7960" y="26122"/>
                      <a:pt x="7910" y="25902"/>
                    </a:cubicBezTo>
                    <a:lnTo>
                      <a:pt x="6983" y="22197"/>
                    </a:lnTo>
                    <a:cubicBezTo>
                      <a:pt x="6815" y="21523"/>
                      <a:pt x="6439" y="20674"/>
                      <a:pt x="5736" y="20674"/>
                    </a:cubicBezTo>
                    <a:cubicBezTo>
                      <a:pt x="5696" y="20674"/>
                      <a:pt x="5654" y="20677"/>
                      <a:pt x="5612" y="20683"/>
                    </a:cubicBezTo>
                    <a:cubicBezTo>
                      <a:pt x="5166" y="20772"/>
                      <a:pt x="4810" y="21128"/>
                      <a:pt x="4739" y="21591"/>
                    </a:cubicBezTo>
                    <a:cubicBezTo>
                      <a:pt x="4275" y="24210"/>
                      <a:pt x="6217" y="26401"/>
                      <a:pt x="6859" y="28895"/>
                    </a:cubicBezTo>
                    <a:cubicBezTo>
                      <a:pt x="6983" y="29394"/>
                      <a:pt x="6894" y="30142"/>
                      <a:pt x="6360" y="30160"/>
                    </a:cubicBezTo>
                    <a:lnTo>
                      <a:pt x="4293" y="25243"/>
                    </a:lnTo>
                    <a:cubicBezTo>
                      <a:pt x="4222" y="25065"/>
                      <a:pt x="4133" y="24869"/>
                      <a:pt x="3919" y="24869"/>
                    </a:cubicBezTo>
                    <a:cubicBezTo>
                      <a:pt x="3759" y="24887"/>
                      <a:pt x="3616" y="24976"/>
                      <a:pt x="3545" y="25119"/>
                    </a:cubicBezTo>
                    <a:cubicBezTo>
                      <a:pt x="3082" y="25956"/>
                      <a:pt x="3314" y="26953"/>
                      <a:pt x="3616" y="27844"/>
                    </a:cubicBezTo>
                    <a:cubicBezTo>
                      <a:pt x="4311" y="29875"/>
                      <a:pt x="5362" y="31763"/>
                      <a:pt x="6734" y="33420"/>
                    </a:cubicBezTo>
                    <a:lnTo>
                      <a:pt x="6627" y="33456"/>
                    </a:lnTo>
                    <a:cubicBezTo>
                      <a:pt x="5184" y="32903"/>
                      <a:pt x="3990" y="31870"/>
                      <a:pt x="2886" y="30784"/>
                    </a:cubicBezTo>
                    <a:cubicBezTo>
                      <a:pt x="2619" y="30481"/>
                      <a:pt x="2280" y="30231"/>
                      <a:pt x="1924" y="30035"/>
                    </a:cubicBezTo>
                    <a:cubicBezTo>
                      <a:pt x="1765" y="29974"/>
                      <a:pt x="1590" y="29939"/>
                      <a:pt x="1419" y="29939"/>
                    </a:cubicBezTo>
                    <a:cubicBezTo>
                      <a:pt x="993" y="29939"/>
                      <a:pt x="588" y="30154"/>
                      <a:pt x="499" y="30712"/>
                    </a:cubicBezTo>
                    <a:cubicBezTo>
                      <a:pt x="463" y="31051"/>
                      <a:pt x="534" y="31389"/>
                      <a:pt x="730" y="31656"/>
                    </a:cubicBezTo>
                    <a:cubicBezTo>
                      <a:pt x="2049" y="33812"/>
                      <a:pt x="4471" y="34845"/>
                      <a:pt x="6502" y="36306"/>
                    </a:cubicBezTo>
                    <a:cubicBezTo>
                      <a:pt x="6472" y="36469"/>
                      <a:pt x="6325" y="36527"/>
                      <a:pt x="6155" y="36527"/>
                    </a:cubicBezTo>
                    <a:cubicBezTo>
                      <a:pt x="6027" y="36527"/>
                      <a:pt x="5886" y="36494"/>
                      <a:pt x="5772" y="36449"/>
                    </a:cubicBezTo>
                    <a:cubicBezTo>
                      <a:pt x="4917" y="36110"/>
                      <a:pt x="4097" y="35683"/>
                      <a:pt x="3331" y="35184"/>
                    </a:cubicBezTo>
                    <a:cubicBezTo>
                      <a:pt x="2733" y="34785"/>
                      <a:pt x="2119" y="34339"/>
                      <a:pt x="1374" y="34339"/>
                    </a:cubicBezTo>
                    <a:cubicBezTo>
                      <a:pt x="1320" y="34339"/>
                      <a:pt x="1266" y="34342"/>
                      <a:pt x="1211" y="34346"/>
                    </a:cubicBezTo>
                    <a:cubicBezTo>
                      <a:pt x="820" y="34382"/>
                      <a:pt x="481" y="34596"/>
                      <a:pt x="303" y="34934"/>
                    </a:cubicBezTo>
                    <a:cubicBezTo>
                      <a:pt x="0" y="35540"/>
                      <a:pt x="392" y="36110"/>
                      <a:pt x="837" y="36520"/>
                    </a:cubicBezTo>
                    <a:cubicBezTo>
                      <a:pt x="2405" y="38034"/>
                      <a:pt x="4632" y="38551"/>
                      <a:pt x="6663" y="39370"/>
                    </a:cubicBezTo>
                    <a:cubicBezTo>
                      <a:pt x="6876" y="39441"/>
                      <a:pt x="7072" y="39566"/>
                      <a:pt x="7215" y="39744"/>
                    </a:cubicBezTo>
                    <a:cubicBezTo>
                      <a:pt x="7340" y="39922"/>
                      <a:pt x="7304" y="40172"/>
                      <a:pt x="7144" y="40314"/>
                    </a:cubicBezTo>
                    <a:cubicBezTo>
                      <a:pt x="7069" y="40339"/>
                      <a:pt x="6991" y="40352"/>
                      <a:pt x="6912" y="40352"/>
                    </a:cubicBezTo>
                    <a:cubicBezTo>
                      <a:pt x="6822" y="40352"/>
                      <a:pt x="6731" y="40335"/>
                      <a:pt x="6645" y="40296"/>
                    </a:cubicBezTo>
                    <a:cubicBezTo>
                      <a:pt x="5861" y="40047"/>
                      <a:pt x="5059" y="39869"/>
                      <a:pt x="4258" y="39726"/>
                    </a:cubicBezTo>
                    <a:cubicBezTo>
                      <a:pt x="4092" y="39698"/>
                      <a:pt x="3912" y="39680"/>
                      <a:pt x="3734" y="39680"/>
                    </a:cubicBezTo>
                    <a:cubicBezTo>
                      <a:pt x="3239" y="39680"/>
                      <a:pt x="2759" y="39820"/>
                      <a:pt x="2654" y="40279"/>
                    </a:cubicBezTo>
                    <a:cubicBezTo>
                      <a:pt x="2619" y="40492"/>
                      <a:pt x="2637" y="40706"/>
                      <a:pt x="2743" y="40884"/>
                    </a:cubicBezTo>
                    <a:cubicBezTo>
                      <a:pt x="3278" y="41953"/>
                      <a:pt x="4703" y="42042"/>
                      <a:pt x="5843" y="42381"/>
                    </a:cubicBezTo>
                    <a:cubicBezTo>
                      <a:pt x="7108" y="42755"/>
                      <a:pt x="8355" y="44893"/>
                      <a:pt x="9032" y="46033"/>
                    </a:cubicBezTo>
                    <a:lnTo>
                      <a:pt x="9834" y="45587"/>
                    </a:lnTo>
                    <a:cubicBezTo>
                      <a:pt x="9513" y="44946"/>
                      <a:pt x="9299" y="42719"/>
                      <a:pt x="9869" y="42274"/>
                    </a:cubicBezTo>
                    <a:cubicBezTo>
                      <a:pt x="10439" y="41828"/>
                      <a:pt x="11152" y="41632"/>
                      <a:pt x="11847" y="41383"/>
                    </a:cubicBezTo>
                    <a:cubicBezTo>
                      <a:pt x="12541" y="41152"/>
                      <a:pt x="13236" y="40795"/>
                      <a:pt x="13610" y="40172"/>
                    </a:cubicBezTo>
                    <a:cubicBezTo>
                      <a:pt x="13877" y="39744"/>
                      <a:pt x="13913" y="39067"/>
                      <a:pt x="13307" y="38889"/>
                    </a:cubicBezTo>
                    <a:cubicBezTo>
                      <a:pt x="13218" y="38862"/>
                      <a:pt x="13126" y="38847"/>
                      <a:pt x="13035" y="38847"/>
                    </a:cubicBezTo>
                    <a:cubicBezTo>
                      <a:pt x="12889" y="38847"/>
                      <a:pt x="12744" y="38884"/>
                      <a:pt x="12613" y="38960"/>
                    </a:cubicBezTo>
                    <a:cubicBezTo>
                      <a:pt x="11936" y="39263"/>
                      <a:pt x="11259" y="39780"/>
                      <a:pt x="10493" y="39780"/>
                    </a:cubicBezTo>
                    <a:cubicBezTo>
                      <a:pt x="9709" y="39780"/>
                      <a:pt x="8854" y="38960"/>
                      <a:pt x="9495" y="38194"/>
                    </a:cubicBezTo>
                    <a:cubicBezTo>
                      <a:pt x="9709" y="37945"/>
                      <a:pt x="10029" y="37767"/>
                      <a:pt x="10368" y="37731"/>
                    </a:cubicBezTo>
                    <a:cubicBezTo>
                      <a:pt x="11829" y="37517"/>
                      <a:pt x="13290" y="37197"/>
                      <a:pt x="14715" y="36769"/>
                    </a:cubicBezTo>
                    <a:cubicBezTo>
                      <a:pt x="15338" y="36591"/>
                      <a:pt x="16015" y="36342"/>
                      <a:pt x="16389" y="35772"/>
                    </a:cubicBezTo>
                    <a:cubicBezTo>
                      <a:pt x="16567" y="35504"/>
                      <a:pt x="16639" y="35148"/>
                      <a:pt x="16550" y="34827"/>
                    </a:cubicBezTo>
                    <a:cubicBezTo>
                      <a:pt x="16415" y="34329"/>
                      <a:pt x="15974" y="34126"/>
                      <a:pt x="15529" y="34126"/>
                    </a:cubicBezTo>
                    <a:cubicBezTo>
                      <a:pt x="15385" y="34126"/>
                      <a:pt x="15241" y="34147"/>
                      <a:pt x="15107" y="34186"/>
                    </a:cubicBezTo>
                    <a:cubicBezTo>
                      <a:pt x="14679" y="34346"/>
                      <a:pt x="14287" y="34542"/>
                      <a:pt x="13931" y="34792"/>
                    </a:cubicBezTo>
                    <a:cubicBezTo>
                      <a:pt x="13147" y="35219"/>
                      <a:pt x="12274" y="35504"/>
                      <a:pt x="11383" y="35593"/>
                    </a:cubicBezTo>
                    <a:cubicBezTo>
                      <a:pt x="11315" y="35603"/>
                      <a:pt x="11244" y="35610"/>
                      <a:pt x="11173" y="35610"/>
                    </a:cubicBezTo>
                    <a:cubicBezTo>
                      <a:pt x="10987" y="35610"/>
                      <a:pt x="10805" y="35561"/>
                      <a:pt x="10689" y="35380"/>
                    </a:cubicBezTo>
                    <a:cubicBezTo>
                      <a:pt x="10600" y="35219"/>
                      <a:pt x="10582" y="35041"/>
                      <a:pt x="10653" y="34881"/>
                    </a:cubicBezTo>
                    <a:cubicBezTo>
                      <a:pt x="10760" y="34507"/>
                      <a:pt x="11098" y="34311"/>
                      <a:pt x="11437" y="34150"/>
                    </a:cubicBezTo>
                    <a:cubicBezTo>
                      <a:pt x="13521" y="33099"/>
                      <a:pt x="16033" y="32761"/>
                      <a:pt x="17672" y="31104"/>
                    </a:cubicBezTo>
                    <a:cubicBezTo>
                      <a:pt x="18171" y="30605"/>
                      <a:pt x="18527" y="29679"/>
                      <a:pt x="17850" y="29323"/>
                    </a:cubicBezTo>
                    <a:cubicBezTo>
                      <a:pt x="17720" y="29254"/>
                      <a:pt x="17574" y="29218"/>
                      <a:pt x="17425" y="29218"/>
                    </a:cubicBezTo>
                    <a:cubicBezTo>
                      <a:pt x="17267" y="29218"/>
                      <a:pt x="17106" y="29258"/>
                      <a:pt x="16959" y="29341"/>
                    </a:cubicBezTo>
                    <a:cubicBezTo>
                      <a:pt x="15196" y="30267"/>
                      <a:pt x="13468" y="31461"/>
                      <a:pt x="11455" y="31746"/>
                    </a:cubicBezTo>
                    <a:cubicBezTo>
                      <a:pt x="11317" y="31764"/>
                      <a:pt x="11178" y="31779"/>
                      <a:pt x="11041" y="31779"/>
                    </a:cubicBezTo>
                    <a:cubicBezTo>
                      <a:pt x="10789" y="31779"/>
                      <a:pt x="10547" y="31729"/>
                      <a:pt x="10350" y="31567"/>
                    </a:cubicBezTo>
                    <a:cubicBezTo>
                      <a:pt x="10154" y="31425"/>
                      <a:pt x="10047" y="31193"/>
                      <a:pt x="10101" y="30962"/>
                    </a:cubicBezTo>
                    <a:cubicBezTo>
                      <a:pt x="10172" y="30623"/>
                      <a:pt x="10528" y="30499"/>
                      <a:pt x="10849" y="30409"/>
                    </a:cubicBezTo>
                    <a:cubicBezTo>
                      <a:pt x="12559" y="29946"/>
                      <a:pt x="14287" y="29572"/>
                      <a:pt x="15944" y="28949"/>
                    </a:cubicBezTo>
                    <a:cubicBezTo>
                      <a:pt x="17690" y="28272"/>
                      <a:pt x="19382" y="27274"/>
                      <a:pt x="20540" y="25778"/>
                    </a:cubicBezTo>
                    <a:cubicBezTo>
                      <a:pt x="20718" y="25582"/>
                      <a:pt x="20754" y="25297"/>
                      <a:pt x="20629" y="25065"/>
                    </a:cubicBezTo>
                    <a:cubicBezTo>
                      <a:pt x="20514" y="24821"/>
                      <a:pt x="20307" y="24774"/>
                      <a:pt x="20101" y="24774"/>
                    </a:cubicBezTo>
                    <a:cubicBezTo>
                      <a:pt x="20051" y="24774"/>
                      <a:pt x="20001" y="24777"/>
                      <a:pt x="19952" y="24780"/>
                    </a:cubicBezTo>
                    <a:cubicBezTo>
                      <a:pt x="17458" y="24958"/>
                      <a:pt x="15231" y="26277"/>
                      <a:pt x="13004" y="27417"/>
                    </a:cubicBezTo>
                    <a:cubicBezTo>
                      <a:pt x="12582" y="27621"/>
                      <a:pt x="12114" y="27826"/>
                      <a:pt x="11666" y="27826"/>
                    </a:cubicBezTo>
                    <a:cubicBezTo>
                      <a:pt x="11490" y="27826"/>
                      <a:pt x="11317" y="27795"/>
                      <a:pt x="11152" y="27719"/>
                    </a:cubicBezTo>
                    <a:cubicBezTo>
                      <a:pt x="10956" y="27666"/>
                      <a:pt x="10849" y="27452"/>
                      <a:pt x="10902" y="27274"/>
                    </a:cubicBezTo>
                    <a:cubicBezTo>
                      <a:pt x="11063" y="26241"/>
                      <a:pt x="12132" y="25617"/>
                      <a:pt x="13111" y="25261"/>
                    </a:cubicBezTo>
                    <a:cubicBezTo>
                      <a:pt x="14519" y="24745"/>
                      <a:pt x="15979" y="24406"/>
                      <a:pt x="17476" y="24246"/>
                    </a:cubicBezTo>
                    <a:cubicBezTo>
                      <a:pt x="19097" y="24068"/>
                      <a:pt x="20896" y="24032"/>
                      <a:pt x="22143" y="22945"/>
                    </a:cubicBezTo>
                    <a:cubicBezTo>
                      <a:pt x="22393" y="22731"/>
                      <a:pt x="22624" y="22446"/>
                      <a:pt x="22500" y="22019"/>
                    </a:cubicBezTo>
                    <a:cubicBezTo>
                      <a:pt x="22375" y="21716"/>
                      <a:pt x="22125" y="21484"/>
                      <a:pt x="21805" y="21395"/>
                    </a:cubicBezTo>
                    <a:cubicBezTo>
                      <a:pt x="21673" y="21357"/>
                      <a:pt x="21541" y="21340"/>
                      <a:pt x="21409" y="21340"/>
                    </a:cubicBezTo>
                    <a:cubicBezTo>
                      <a:pt x="20937" y="21340"/>
                      <a:pt x="20469" y="21557"/>
                      <a:pt x="20023" y="21752"/>
                    </a:cubicBezTo>
                    <a:cubicBezTo>
                      <a:pt x="18260" y="22518"/>
                      <a:pt x="16389" y="23052"/>
                      <a:pt x="14483" y="23319"/>
                    </a:cubicBezTo>
                    <a:cubicBezTo>
                      <a:pt x="14441" y="23324"/>
                      <a:pt x="14398" y="23326"/>
                      <a:pt x="14355" y="23326"/>
                    </a:cubicBezTo>
                    <a:cubicBezTo>
                      <a:pt x="14214" y="23326"/>
                      <a:pt x="14071" y="23303"/>
                      <a:pt x="13949" y="23248"/>
                    </a:cubicBezTo>
                    <a:cubicBezTo>
                      <a:pt x="13503" y="23052"/>
                      <a:pt x="13521" y="22660"/>
                      <a:pt x="13646" y="22357"/>
                    </a:cubicBezTo>
                    <a:cubicBezTo>
                      <a:pt x="14073" y="21182"/>
                      <a:pt x="15498" y="20790"/>
                      <a:pt x="16728" y="20558"/>
                    </a:cubicBezTo>
                    <a:lnTo>
                      <a:pt x="20469" y="19810"/>
                    </a:lnTo>
                    <a:cubicBezTo>
                      <a:pt x="22268" y="19454"/>
                      <a:pt x="24281" y="18955"/>
                      <a:pt x="25047" y="17227"/>
                    </a:cubicBezTo>
                    <a:cubicBezTo>
                      <a:pt x="25172" y="16977"/>
                      <a:pt x="25136" y="16692"/>
                      <a:pt x="24958" y="16496"/>
                    </a:cubicBezTo>
                    <a:cubicBezTo>
                      <a:pt x="24839" y="16368"/>
                      <a:pt x="24711" y="16325"/>
                      <a:pt x="24583" y="16325"/>
                    </a:cubicBezTo>
                    <a:cubicBezTo>
                      <a:pt x="24461" y="16325"/>
                      <a:pt x="24340" y="16364"/>
                      <a:pt x="24227" y="16407"/>
                    </a:cubicBezTo>
                    <a:cubicBezTo>
                      <a:pt x="21912" y="17138"/>
                      <a:pt x="19685" y="18278"/>
                      <a:pt x="17244" y="18314"/>
                    </a:cubicBezTo>
                    <a:cubicBezTo>
                      <a:pt x="17066" y="18314"/>
                      <a:pt x="16906" y="18224"/>
                      <a:pt x="16799" y="18082"/>
                    </a:cubicBezTo>
                    <a:cubicBezTo>
                      <a:pt x="16639" y="17761"/>
                      <a:pt x="16959" y="17476"/>
                      <a:pt x="17244" y="17316"/>
                    </a:cubicBezTo>
                    <a:cubicBezTo>
                      <a:pt x="18046" y="16888"/>
                      <a:pt x="20415" y="16194"/>
                      <a:pt x="20415" y="16194"/>
                    </a:cubicBezTo>
                    <a:cubicBezTo>
                      <a:pt x="23551" y="15909"/>
                      <a:pt x="26436" y="14377"/>
                      <a:pt x="28432" y="11972"/>
                    </a:cubicBezTo>
                    <a:cubicBezTo>
                      <a:pt x="28735" y="11615"/>
                      <a:pt x="29002" y="11081"/>
                      <a:pt x="28610" y="10778"/>
                    </a:cubicBezTo>
                    <a:cubicBezTo>
                      <a:pt x="28485" y="10691"/>
                      <a:pt x="28343" y="10647"/>
                      <a:pt x="28208" y="10647"/>
                    </a:cubicBezTo>
                    <a:cubicBezTo>
                      <a:pt x="28150" y="10647"/>
                      <a:pt x="28093" y="10655"/>
                      <a:pt x="28040" y="10671"/>
                    </a:cubicBezTo>
                    <a:cubicBezTo>
                      <a:pt x="27024" y="10921"/>
                      <a:pt x="26241" y="11615"/>
                      <a:pt x="25368" y="12132"/>
                    </a:cubicBezTo>
                    <a:cubicBezTo>
                      <a:pt x="24096" y="12856"/>
                      <a:pt x="22650" y="13232"/>
                      <a:pt x="21200" y="13232"/>
                    </a:cubicBezTo>
                    <a:cubicBezTo>
                      <a:pt x="21046" y="13232"/>
                      <a:pt x="20891" y="13227"/>
                      <a:pt x="20736" y="13219"/>
                    </a:cubicBezTo>
                    <a:cubicBezTo>
                      <a:pt x="20807" y="12524"/>
                      <a:pt x="21662" y="12239"/>
                      <a:pt x="22339" y="12079"/>
                    </a:cubicBezTo>
                    <a:cubicBezTo>
                      <a:pt x="25902" y="11206"/>
                      <a:pt x="28966" y="8961"/>
                      <a:pt x="30872" y="5843"/>
                    </a:cubicBezTo>
                    <a:cubicBezTo>
                      <a:pt x="31015" y="5612"/>
                      <a:pt x="31015" y="5327"/>
                      <a:pt x="30854" y="5113"/>
                    </a:cubicBezTo>
                    <a:cubicBezTo>
                      <a:pt x="30749" y="4966"/>
                      <a:pt x="30620" y="4918"/>
                      <a:pt x="30487" y="4918"/>
                    </a:cubicBezTo>
                    <a:cubicBezTo>
                      <a:pt x="30395" y="4918"/>
                      <a:pt x="30301" y="4941"/>
                      <a:pt x="30213" y="4971"/>
                    </a:cubicBezTo>
                    <a:cubicBezTo>
                      <a:pt x="28414" y="5541"/>
                      <a:pt x="27185" y="7607"/>
                      <a:pt x="25296" y="7643"/>
                    </a:cubicBezTo>
                    <a:cubicBezTo>
                      <a:pt x="26882" y="6039"/>
                      <a:pt x="28182" y="4169"/>
                      <a:pt x="29109" y="2120"/>
                    </a:cubicBezTo>
                    <a:cubicBezTo>
                      <a:pt x="29322" y="1639"/>
                      <a:pt x="29536" y="1105"/>
                      <a:pt x="29340" y="588"/>
                    </a:cubicBezTo>
                    <a:cubicBezTo>
                      <a:pt x="29251" y="303"/>
                      <a:pt x="29020" y="89"/>
                      <a:pt x="28752" y="18"/>
                    </a:cubicBezTo>
                    <a:cubicBezTo>
                      <a:pt x="28698" y="6"/>
                      <a:pt x="28644" y="1"/>
                      <a:pt x="2859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165" name="Google Shape;4165;p11"/>
              <p:cNvGrpSpPr/>
              <p:nvPr/>
            </p:nvGrpSpPr>
            <p:grpSpPr>
              <a:xfrm>
                <a:off x="-965199" y="2712111"/>
                <a:ext cx="1387364" cy="1986663"/>
                <a:chOff x="-965199" y="2712111"/>
                <a:chExt cx="1387364" cy="1986663"/>
              </a:xfrm>
            </p:grpSpPr>
            <p:sp>
              <p:nvSpPr>
                <p:cNvPr id="4166" name="Google Shape;4166;p11"/>
                <p:cNvSpPr/>
                <p:nvPr/>
              </p:nvSpPr>
              <p:spPr>
                <a:xfrm>
                  <a:off x="300299" y="2712111"/>
                  <a:ext cx="29392" cy="22708"/>
                </a:xfrm>
                <a:custGeom>
                  <a:rect b="b" l="l" r="r" t="t"/>
                  <a:pathLst>
                    <a:path extrusionOk="0" h="428" w="554">
                      <a:moveTo>
                        <a:pt x="268" y="0"/>
                      </a:moveTo>
                      <a:cubicBezTo>
                        <a:pt x="1" y="0"/>
                        <a:pt x="19" y="428"/>
                        <a:pt x="286" y="428"/>
                      </a:cubicBezTo>
                      <a:cubicBezTo>
                        <a:pt x="553" y="428"/>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7" name="Google Shape;4167;p11"/>
                <p:cNvSpPr/>
                <p:nvPr/>
              </p:nvSpPr>
              <p:spPr>
                <a:xfrm>
                  <a:off x="392773" y="2853182"/>
                  <a:ext cx="29392" cy="21487"/>
                </a:xfrm>
                <a:custGeom>
                  <a:rect b="b" l="l" r="r" t="t"/>
                  <a:pathLst>
                    <a:path extrusionOk="0" h="405" w="554">
                      <a:moveTo>
                        <a:pt x="304" y="0"/>
                      </a:moveTo>
                      <a:cubicBezTo>
                        <a:pt x="148" y="0"/>
                        <a:pt x="1" y="205"/>
                        <a:pt x="182" y="334"/>
                      </a:cubicBezTo>
                      <a:lnTo>
                        <a:pt x="182" y="352"/>
                      </a:lnTo>
                      <a:lnTo>
                        <a:pt x="235" y="369"/>
                      </a:lnTo>
                      <a:cubicBezTo>
                        <a:pt x="263" y="394"/>
                        <a:pt x="296" y="404"/>
                        <a:pt x="329" y="404"/>
                      </a:cubicBezTo>
                      <a:cubicBezTo>
                        <a:pt x="441" y="404"/>
                        <a:pt x="554" y="280"/>
                        <a:pt x="485" y="156"/>
                      </a:cubicBezTo>
                      <a:lnTo>
                        <a:pt x="467" y="102"/>
                      </a:lnTo>
                      <a:cubicBezTo>
                        <a:pt x="423" y="29"/>
                        <a:pt x="363" y="0"/>
                        <a:pt x="3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8" name="Google Shape;4168;p11"/>
                <p:cNvSpPr/>
                <p:nvPr/>
              </p:nvSpPr>
              <p:spPr>
                <a:xfrm>
                  <a:off x="176524" y="3035317"/>
                  <a:ext cx="16129" cy="11407"/>
                </a:xfrm>
                <a:custGeom>
                  <a:rect b="b" l="l" r="r" t="t"/>
                  <a:pathLst>
                    <a:path extrusionOk="0" h="215" w="304">
                      <a:moveTo>
                        <a:pt x="161" y="1"/>
                      </a:moveTo>
                      <a:cubicBezTo>
                        <a:pt x="0" y="1"/>
                        <a:pt x="0" y="214"/>
                        <a:pt x="143" y="214"/>
                      </a:cubicBezTo>
                      <a:cubicBezTo>
                        <a:pt x="285" y="214"/>
                        <a:pt x="303" y="1"/>
                        <a:pt x="16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69" name="Google Shape;4169;p11"/>
                <p:cNvSpPr/>
                <p:nvPr/>
              </p:nvSpPr>
              <p:spPr>
                <a:xfrm>
                  <a:off x="82937" y="2936106"/>
                  <a:ext cx="38836" cy="29339"/>
                </a:xfrm>
                <a:custGeom>
                  <a:rect b="b" l="l" r="r" t="t"/>
                  <a:pathLst>
                    <a:path extrusionOk="0" h="553" w="732">
                      <a:moveTo>
                        <a:pt x="375" y="0"/>
                      </a:moveTo>
                      <a:cubicBezTo>
                        <a:pt x="1" y="0"/>
                        <a:pt x="1" y="552"/>
                        <a:pt x="375" y="552"/>
                      </a:cubicBezTo>
                      <a:cubicBezTo>
                        <a:pt x="731" y="552"/>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0" name="Google Shape;4170;p11"/>
                <p:cNvSpPr/>
                <p:nvPr/>
              </p:nvSpPr>
              <p:spPr>
                <a:xfrm>
                  <a:off x="-93786" y="3182170"/>
                  <a:ext cx="31249" cy="25838"/>
                </a:xfrm>
                <a:custGeom>
                  <a:rect b="b" l="l" r="r" t="t"/>
                  <a:pathLst>
                    <a:path extrusionOk="0" h="487" w="589">
                      <a:moveTo>
                        <a:pt x="260" y="0"/>
                      </a:moveTo>
                      <a:cubicBezTo>
                        <a:pt x="210" y="0"/>
                        <a:pt x="158" y="10"/>
                        <a:pt x="107" y="29"/>
                      </a:cubicBezTo>
                      <a:cubicBezTo>
                        <a:pt x="54" y="65"/>
                        <a:pt x="0" y="118"/>
                        <a:pt x="18" y="190"/>
                      </a:cubicBezTo>
                      <a:cubicBezTo>
                        <a:pt x="18" y="358"/>
                        <a:pt x="162" y="486"/>
                        <a:pt x="326" y="486"/>
                      </a:cubicBezTo>
                      <a:cubicBezTo>
                        <a:pt x="354" y="486"/>
                        <a:pt x="382" y="482"/>
                        <a:pt x="410" y="475"/>
                      </a:cubicBezTo>
                      <a:cubicBezTo>
                        <a:pt x="464" y="439"/>
                        <a:pt x="499" y="386"/>
                        <a:pt x="535" y="332"/>
                      </a:cubicBezTo>
                      <a:cubicBezTo>
                        <a:pt x="588" y="261"/>
                        <a:pt x="570" y="154"/>
                        <a:pt x="517" y="101"/>
                      </a:cubicBezTo>
                      <a:cubicBezTo>
                        <a:pt x="437" y="32"/>
                        <a:pt x="350" y="0"/>
                        <a:pt x="26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1" name="Google Shape;4171;p11"/>
                <p:cNvSpPr/>
                <p:nvPr/>
              </p:nvSpPr>
              <p:spPr>
                <a:xfrm>
                  <a:off x="31899" y="3262176"/>
                  <a:ext cx="34061" cy="23663"/>
                </a:xfrm>
                <a:custGeom>
                  <a:rect b="b" l="l" r="r" t="t"/>
                  <a:pathLst>
                    <a:path extrusionOk="0" h="446" w="642">
                      <a:moveTo>
                        <a:pt x="286" y="0"/>
                      </a:moveTo>
                      <a:cubicBezTo>
                        <a:pt x="1" y="0"/>
                        <a:pt x="54" y="445"/>
                        <a:pt x="339" y="445"/>
                      </a:cubicBezTo>
                      <a:cubicBezTo>
                        <a:pt x="642" y="445"/>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2" name="Google Shape;4172;p11"/>
                <p:cNvSpPr/>
                <p:nvPr/>
              </p:nvSpPr>
              <p:spPr>
                <a:xfrm>
                  <a:off x="-201539" y="3341545"/>
                  <a:ext cx="35016" cy="24618"/>
                </a:xfrm>
                <a:custGeom>
                  <a:rect b="b" l="l" r="r" t="t"/>
                  <a:pathLst>
                    <a:path extrusionOk="0" h="464" w="660">
                      <a:moveTo>
                        <a:pt x="303" y="0"/>
                      </a:moveTo>
                      <a:cubicBezTo>
                        <a:pt x="1" y="0"/>
                        <a:pt x="72" y="464"/>
                        <a:pt x="357" y="464"/>
                      </a:cubicBezTo>
                      <a:cubicBezTo>
                        <a:pt x="660" y="464"/>
                        <a:pt x="606" y="0"/>
                        <a:pt x="30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3" name="Google Shape;4173;p11"/>
                <p:cNvSpPr/>
                <p:nvPr/>
              </p:nvSpPr>
              <p:spPr>
                <a:xfrm>
                  <a:off x="-330036" y="3475135"/>
                  <a:ext cx="37987" cy="26899"/>
                </a:xfrm>
                <a:custGeom>
                  <a:rect b="b" l="l" r="r" t="t"/>
                  <a:pathLst>
                    <a:path extrusionOk="0" h="507" w="716">
                      <a:moveTo>
                        <a:pt x="316" y="0"/>
                      </a:moveTo>
                      <a:cubicBezTo>
                        <a:pt x="149" y="0"/>
                        <a:pt x="0" y="213"/>
                        <a:pt x="160" y="386"/>
                      </a:cubicBezTo>
                      <a:lnTo>
                        <a:pt x="178" y="404"/>
                      </a:lnTo>
                      <a:cubicBezTo>
                        <a:pt x="233" y="477"/>
                        <a:pt x="299" y="507"/>
                        <a:pt x="363" y="507"/>
                      </a:cubicBezTo>
                      <a:cubicBezTo>
                        <a:pt x="549" y="507"/>
                        <a:pt x="715" y="256"/>
                        <a:pt x="516" y="83"/>
                      </a:cubicBezTo>
                      <a:lnTo>
                        <a:pt x="481" y="83"/>
                      </a:lnTo>
                      <a:cubicBezTo>
                        <a:pt x="431" y="25"/>
                        <a:pt x="373" y="0"/>
                        <a:pt x="3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4" name="Google Shape;4174;p11"/>
                <p:cNvSpPr/>
                <p:nvPr/>
              </p:nvSpPr>
              <p:spPr>
                <a:xfrm>
                  <a:off x="-294171" y="2951226"/>
                  <a:ext cx="45415" cy="33106"/>
                </a:xfrm>
                <a:custGeom>
                  <a:rect b="b" l="l" r="r" t="t"/>
                  <a:pathLst>
                    <a:path extrusionOk="0" h="624" w="856">
                      <a:moveTo>
                        <a:pt x="393" y="0"/>
                      </a:moveTo>
                      <a:cubicBezTo>
                        <a:pt x="1" y="0"/>
                        <a:pt x="72" y="624"/>
                        <a:pt x="464" y="624"/>
                      </a:cubicBezTo>
                      <a:cubicBezTo>
                        <a:pt x="856" y="624"/>
                        <a:pt x="785" y="0"/>
                        <a:pt x="3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5" name="Google Shape;4175;p11"/>
                <p:cNvSpPr/>
                <p:nvPr/>
              </p:nvSpPr>
              <p:spPr>
                <a:xfrm>
                  <a:off x="-325367" y="3126994"/>
                  <a:ext cx="20851" cy="15174"/>
                </a:xfrm>
                <a:custGeom>
                  <a:rect b="b" l="l" r="r" t="t"/>
                  <a:pathLst>
                    <a:path extrusionOk="0" h="286" w="393">
                      <a:moveTo>
                        <a:pt x="179" y="1"/>
                      </a:moveTo>
                      <a:cubicBezTo>
                        <a:pt x="1" y="1"/>
                        <a:pt x="19" y="286"/>
                        <a:pt x="197" y="286"/>
                      </a:cubicBezTo>
                      <a:cubicBezTo>
                        <a:pt x="393" y="286"/>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6" name="Google Shape;4176;p11"/>
                <p:cNvSpPr/>
                <p:nvPr/>
              </p:nvSpPr>
              <p:spPr>
                <a:xfrm>
                  <a:off x="83892" y="3438899"/>
                  <a:ext cx="44460" cy="32151"/>
                </a:xfrm>
                <a:custGeom>
                  <a:rect b="b" l="l" r="r" t="t"/>
                  <a:pathLst>
                    <a:path extrusionOk="0" h="606" w="838">
                      <a:moveTo>
                        <a:pt x="392" y="0"/>
                      </a:moveTo>
                      <a:cubicBezTo>
                        <a:pt x="0" y="0"/>
                        <a:pt x="72" y="606"/>
                        <a:pt x="464" y="606"/>
                      </a:cubicBezTo>
                      <a:cubicBezTo>
                        <a:pt x="838" y="606"/>
                        <a:pt x="784" y="0"/>
                        <a:pt x="3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7" name="Google Shape;4177;p11"/>
                <p:cNvSpPr/>
                <p:nvPr/>
              </p:nvSpPr>
              <p:spPr>
                <a:xfrm>
                  <a:off x="-138882" y="3509673"/>
                  <a:ext cx="24618" cy="18781"/>
                </a:xfrm>
                <a:custGeom>
                  <a:rect b="b" l="l" r="r" t="t"/>
                  <a:pathLst>
                    <a:path extrusionOk="0" h="354" w="464">
                      <a:moveTo>
                        <a:pt x="229" y="0"/>
                      </a:moveTo>
                      <a:cubicBezTo>
                        <a:pt x="115" y="0"/>
                        <a:pt x="0" y="157"/>
                        <a:pt x="84" y="270"/>
                      </a:cubicBezTo>
                      <a:lnTo>
                        <a:pt x="84" y="252"/>
                      </a:lnTo>
                      <a:lnTo>
                        <a:pt x="120" y="305"/>
                      </a:lnTo>
                      <a:cubicBezTo>
                        <a:pt x="143" y="339"/>
                        <a:pt x="173" y="353"/>
                        <a:pt x="204" y="353"/>
                      </a:cubicBezTo>
                      <a:cubicBezTo>
                        <a:pt x="322" y="353"/>
                        <a:pt x="464" y="162"/>
                        <a:pt x="352" y="91"/>
                      </a:cubicBezTo>
                      <a:lnTo>
                        <a:pt x="316" y="38"/>
                      </a:lnTo>
                      <a:cubicBezTo>
                        <a:pt x="290" y="12"/>
                        <a:pt x="259" y="0"/>
                        <a:pt x="2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8" name="Google Shape;4178;p11"/>
                <p:cNvSpPr/>
                <p:nvPr/>
              </p:nvSpPr>
              <p:spPr>
                <a:xfrm>
                  <a:off x="-452007" y="3693134"/>
                  <a:ext cx="31249" cy="23663"/>
                </a:xfrm>
                <a:custGeom>
                  <a:rect b="b" l="l" r="r" t="t"/>
                  <a:pathLst>
                    <a:path extrusionOk="0" h="446" w="589">
                      <a:moveTo>
                        <a:pt x="286" y="0"/>
                      </a:moveTo>
                      <a:cubicBezTo>
                        <a:pt x="1" y="0"/>
                        <a:pt x="36" y="446"/>
                        <a:pt x="304" y="446"/>
                      </a:cubicBezTo>
                      <a:cubicBezTo>
                        <a:pt x="589"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79" name="Google Shape;4179;p11"/>
                <p:cNvSpPr/>
                <p:nvPr/>
              </p:nvSpPr>
              <p:spPr>
                <a:xfrm>
                  <a:off x="-556895" y="3166678"/>
                  <a:ext cx="31249" cy="23716"/>
                </a:xfrm>
                <a:custGeom>
                  <a:rect b="b" l="l" r="r" t="t"/>
                  <a:pathLst>
                    <a:path extrusionOk="0" h="447" w="589">
                      <a:moveTo>
                        <a:pt x="268" y="1"/>
                      </a:moveTo>
                      <a:cubicBezTo>
                        <a:pt x="0" y="1"/>
                        <a:pt x="18" y="446"/>
                        <a:pt x="303" y="446"/>
                      </a:cubicBezTo>
                      <a:cubicBezTo>
                        <a:pt x="588" y="446"/>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0" name="Google Shape;4180;p11"/>
                <p:cNvSpPr/>
                <p:nvPr/>
              </p:nvSpPr>
              <p:spPr>
                <a:xfrm>
                  <a:off x="-526813" y="3339369"/>
                  <a:ext cx="32364" cy="28172"/>
                </a:xfrm>
                <a:custGeom>
                  <a:rect b="b" l="l" r="r" t="t"/>
                  <a:pathLst>
                    <a:path extrusionOk="0" h="531" w="610">
                      <a:moveTo>
                        <a:pt x="260" y="1"/>
                      </a:moveTo>
                      <a:cubicBezTo>
                        <a:pt x="4" y="1"/>
                        <a:pt x="1" y="530"/>
                        <a:pt x="250" y="530"/>
                      </a:cubicBezTo>
                      <a:cubicBezTo>
                        <a:pt x="268" y="530"/>
                        <a:pt x="286" y="528"/>
                        <a:pt x="306" y="522"/>
                      </a:cubicBezTo>
                      <a:lnTo>
                        <a:pt x="324" y="522"/>
                      </a:lnTo>
                      <a:cubicBezTo>
                        <a:pt x="591" y="469"/>
                        <a:pt x="609" y="95"/>
                        <a:pt x="342" y="24"/>
                      </a:cubicBezTo>
                      <a:lnTo>
                        <a:pt x="306" y="6"/>
                      </a:lnTo>
                      <a:cubicBezTo>
                        <a:pt x="290" y="2"/>
                        <a:pt x="275" y="1"/>
                        <a:pt x="2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1" name="Google Shape;4181;p11"/>
                <p:cNvSpPr/>
                <p:nvPr/>
              </p:nvSpPr>
              <p:spPr>
                <a:xfrm>
                  <a:off x="-666558" y="3550631"/>
                  <a:ext cx="23238" cy="16871"/>
                </a:xfrm>
                <a:custGeom>
                  <a:rect b="b" l="l" r="r" t="t"/>
                  <a:pathLst>
                    <a:path extrusionOk="0" h="318" w="438">
                      <a:moveTo>
                        <a:pt x="144" y="0"/>
                      </a:moveTo>
                      <a:cubicBezTo>
                        <a:pt x="107" y="0"/>
                        <a:pt x="74" y="19"/>
                        <a:pt x="54" y="68"/>
                      </a:cubicBezTo>
                      <a:cubicBezTo>
                        <a:pt x="19" y="139"/>
                        <a:pt x="1" y="210"/>
                        <a:pt x="72" y="281"/>
                      </a:cubicBezTo>
                      <a:cubicBezTo>
                        <a:pt x="108" y="299"/>
                        <a:pt x="143" y="317"/>
                        <a:pt x="179" y="317"/>
                      </a:cubicBezTo>
                      <a:cubicBezTo>
                        <a:pt x="197" y="317"/>
                        <a:pt x="232" y="299"/>
                        <a:pt x="250" y="281"/>
                      </a:cubicBezTo>
                      <a:cubicBezTo>
                        <a:pt x="259" y="264"/>
                        <a:pt x="268" y="255"/>
                        <a:pt x="275" y="255"/>
                      </a:cubicBezTo>
                      <a:cubicBezTo>
                        <a:pt x="281" y="255"/>
                        <a:pt x="286" y="264"/>
                        <a:pt x="286" y="281"/>
                      </a:cubicBezTo>
                      <a:cubicBezTo>
                        <a:pt x="438" y="226"/>
                        <a:pt x="269" y="0"/>
                        <a:pt x="1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2" name="Google Shape;4182;p11"/>
                <p:cNvSpPr/>
                <p:nvPr/>
              </p:nvSpPr>
              <p:spPr>
                <a:xfrm>
                  <a:off x="-566339" y="3798022"/>
                  <a:ext cx="45415" cy="35971"/>
                </a:xfrm>
                <a:custGeom>
                  <a:rect b="b" l="l" r="r" t="t"/>
                  <a:pathLst>
                    <a:path extrusionOk="0" h="678" w="856">
                      <a:moveTo>
                        <a:pt x="446" y="1"/>
                      </a:moveTo>
                      <a:cubicBezTo>
                        <a:pt x="18" y="1"/>
                        <a:pt x="0" y="678"/>
                        <a:pt x="410" y="678"/>
                      </a:cubicBezTo>
                      <a:cubicBezTo>
                        <a:pt x="855" y="678"/>
                        <a:pt x="855"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3" name="Google Shape;4183;p11"/>
                <p:cNvSpPr/>
                <p:nvPr/>
              </p:nvSpPr>
              <p:spPr>
                <a:xfrm>
                  <a:off x="-652339" y="3954425"/>
                  <a:ext cx="28384" cy="27960"/>
                </a:xfrm>
                <a:custGeom>
                  <a:rect b="b" l="l" r="r" t="t"/>
                  <a:pathLst>
                    <a:path extrusionOk="0" h="527" w="535">
                      <a:moveTo>
                        <a:pt x="196" y="509"/>
                      </a:moveTo>
                      <a:lnTo>
                        <a:pt x="196" y="509"/>
                      </a:lnTo>
                      <a:cubicBezTo>
                        <a:pt x="210" y="513"/>
                        <a:pt x="223" y="517"/>
                        <a:pt x="237" y="519"/>
                      </a:cubicBezTo>
                      <a:lnTo>
                        <a:pt x="237" y="519"/>
                      </a:lnTo>
                      <a:lnTo>
                        <a:pt x="196" y="509"/>
                      </a:lnTo>
                      <a:close/>
                      <a:moveTo>
                        <a:pt x="290" y="0"/>
                      </a:moveTo>
                      <a:cubicBezTo>
                        <a:pt x="271" y="0"/>
                        <a:pt x="252" y="3"/>
                        <a:pt x="232" y="10"/>
                      </a:cubicBezTo>
                      <a:cubicBezTo>
                        <a:pt x="107" y="63"/>
                        <a:pt x="0" y="135"/>
                        <a:pt x="36" y="277"/>
                      </a:cubicBezTo>
                      <a:cubicBezTo>
                        <a:pt x="36" y="402"/>
                        <a:pt x="125" y="509"/>
                        <a:pt x="249" y="509"/>
                      </a:cubicBezTo>
                      <a:lnTo>
                        <a:pt x="263" y="522"/>
                      </a:lnTo>
                      <a:lnTo>
                        <a:pt x="263" y="522"/>
                      </a:lnTo>
                      <a:cubicBezTo>
                        <a:pt x="254" y="521"/>
                        <a:pt x="246" y="520"/>
                        <a:pt x="237" y="519"/>
                      </a:cubicBezTo>
                      <a:lnTo>
                        <a:pt x="237" y="519"/>
                      </a:lnTo>
                      <a:lnTo>
                        <a:pt x="267" y="527"/>
                      </a:lnTo>
                      <a:lnTo>
                        <a:pt x="263" y="522"/>
                      </a:lnTo>
                      <a:lnTo>
                        <a:pt x="263" y="522"/>
                      </a:lnTo>
                      <a:cubicBezTo>
                        <a:pt x="268" y="522"/>
                        <a:pt x="274" y="523"/>
                        <a:pt x="280" y="523"/>
                      </a:cubicBezTo>
                      <a:cubicBezTo>
                        <a:pt x="408" y="523"/>
                        <a:pt x="520" y="424"/>
                        <a:pt x="535" y="277"/>
                      </a:cubicBezTo>
                      <a:cubicBezTo>
                        <a:pt x="535" y="152"/>
                        <a:pt x="425" y="0"/>
                        <a:pt x="29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4" name="Google Shape;4184;p11"/>
                <p:cNvSpPr/>
                <p:nvPr/>
              </p:nvSpPr>
              <p:spPr>
                <a:xfrm>
                  <a:off x="-246900" y="3920895"/>
                  <a:ext cx="37828" cy="28437"/>
                </a:xfrm>
                <a:custGeom>
                  <a:rect b="b" l="l" r="r" t="t"/>
                  <a:pathLst>
                    <a:path extrusionOk="0" h="536" w="713">
                      <a:moveTo>
                        <a:pt x="357" y="1"/>
                      </a:moveTo>
                      <a:cubicBezTo>
                        <a:pt x="0" y="1"/>
                        <a:pt x="0" y="535"/>
                        <a:pt x="357" y="535"/>
                      </a:cubicBezTo>
                      <a:cubicBezTo>
                        <a:pt x="713" y="535"/>
                        <a:pt x="713" y="1"/>
                        <a:pt x="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5" name="Google Shape;4185;p11"/>
                <p:cNvSpPr/>
                <p:nvPr/>
              </p:nvSpPr>
              <p:spPr>
                <a:xfrm>
                  <a:off x="-492965" y="4018886"/>
                  <a:ext cx="33478" cy="25679"/>
                </a:xfrm>
                <a:custGeom>
                  <a:rect b="b" l="l" r="r" t="t"/>
                  <a:pathLst>
                    <a:path extrusionOk="0" h="484" w="631">
                      <a:moveTo>
                        <a:pt x="394" y="1"/>
                      </a:moveTo>
                      <a:cubicBezTo>
                        <a:pt x="357" y="1"/>
                        <a:pt x="321" y="9"/>
                        <a:pt x="292" y="24"/>
                      </a:cubicBezTo>
                      <a:cubicBezTo>
                        <a:pt x="256" y="42"/>
                        <a:pt x="238" y="60"/>
                        <a:pt x="220" y="60"/>
                      </a:cubicBezTo>
                      <a:cubicBezTo>
                        <a:pt x="0" y="197"/>
                        <a:pt x="195" y="484"/>
                        <a:pt x="377" y="484"/>
                      </a:cubicBezTo>
                      <a:cubicBezTo>
                        <a:pt x="430" y="484"/>
                        <a:pt x="483" y="459"/>
                        <a:pt x="523" y="398"/>
                      </a:cubicBezTo>
                      <a:lnTo>
                        <a:pt x="577" y="309"/>
                      </a:lnTo>
                      <a:cubicBezTo>
                        <a:pt x="630" y="220"/>
                        <a:pt x="612" y="113"/>
                        <a:pt x="541" y="60"/>
                      </a:cubicBezTo>
                      <a:cubicBezTo>
                        <a:pt x="499" y="18"/>
                        <a:pt x="445" y="1"/>
                        <a:pt x="3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6" name="Google Shape;4186;p11"/>
                <p:cNvSpPr/>
                <p:nvPr/>
              </p:nvSpPr>
              <p:spPr>
                <a:xfrm>
                  <a:off x="-635362" y="4265852"/>
                  <a:ext cx="32841" cy="28278"/>
                </a:xfrm>
                <a:custGeom>
                  <a:rect b="b" l="l" r="r" t="t"/>
                  <a:pathLst>
                    <a:path extrusionOk="0" h="533" w="619">
                      <a:moveTo>
                        <a:pt x="339" y="1"/>
                      </a:moveTo>
                      <a:lnTo>
                        <a:pt x="348" y="6"/>
                      </a:lnTo>
                      <a:lnTo>
                        <a:pt x="348" y="6"/>
                      </a:lnTo>
                      <a:cubicBezTo>
                        <a:pt x="343" y="6"/>
                        <a:pt x="339" y="6"/>
                        <a:pt x="335" y="6"/>
                      </a:cubicBezTo>
                      <a:cubicBezTo>
                        <a:pt x="280" y="6"/>
                        <a:pt x="225" y="22"/>
                        <a:pt x="179" y="54"/>
                      </a:cubicBezTo>
                      <a:cubicBezTo>
                        <a:pt x="72" y="143"/>
                        <a:pt x="1" y="375"/>
                        <a:pt x="143" y="464"/>
                      </a:cubicBezTo>
                      <a:cubicBezTo>
                        <a:pt x="207" y="510"/>
                        <a:pt x="280" y="532"/>
                        <a:pt x="348" y="532"/>
                      </a:cubicBezTo>
                      <a:cubicBezTo>
                        <a:pt x="492" y="532"/>
                        <a:pt x="618" y="437"/>
                        <a:pt x="606" y="268"/>
                      </a:cubicBezTo>
                      <a:cubicBezTo>
                        <a:pt x="606" y="126"/>
                        <a:pt x="482"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7" name="Google Shape;4187;p11"/>
                <p:cNvSpPr/>
                <p:nvPr/>
              </p:nvSpPr>
              <p:spPr>
                <a:xfrm>
                  <a:off x="-724175" y="4168498"/>
                  <a:ext cx="32151" cy="23716"/>
                </a:xfrm>
                <a:custGeom>
                  <a:rect b="b" l="l" r="r" t="t"/>
                  <a:pathLst>
                    <a:path extrusionOk="0" h="447" w="606">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8" name="Google Shape;4188;p11"/>
                <p:cNvSpPr/>
                <p:nvPr/>
              </p:nvSpPr>
              <p:spPr>
                <a:xfrm>
                  <a:off x="-811130" y="3729051"/>
                  <a:ext cx="35971" cy="25573"/>
                </a:xfrm>
                <a:custGeom>
                  <a:rect b="b" l="l" r="r" t="t"/>
                  <a:pathLst>
                    <a:path extrusionOk="0" h="482" w="678">
                      <a:moveTo>
                        <a:pt x="374" y="0"/>
                      </a:moveTo>
                      <a:cubicBezTo>
                        <a:pt x="72" y="0"/>
                        <a:pt x="0" y="481"/>
                        <a:pt x="303" y="481"/>
                      </a:cubicBezTo>
                      <a:cubicBezTo>
                        <a:pt x="606" y="481"/>
                        <a:pt x="677" y="0"/>
                        <a:pt x="37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89" name="Google Shape;4189;p11"/>
                <p:cNvSpPr/>
                <p:nvPr/>
              </p:nvSpPr>
              <p:spPr>
                <a:xfrm>
                  <a:off x="-296028" y="4129769"/>
                  <a:ext cx="45415" cy="32204"/>
                </a:xfrm>
                <a:custGeom>
                  <a:rect b="b" l="l" r="r" t="t"/>
                  <a:pathLst>
                    <a:path extrusionOk="0" h="607" w="856">
                      <a:moveTo>
                        <a:pt x="392" y="1"/>
                      </a:moveTo>
                      <a:cubicBezTo>
                        <a:pt x="0" y="1"/>
                        <a:pt x="71" y="606"/>
                        <a:pt x="463"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0" name="Google Shape;4190;p11"/>
                <p:cNvSpPr/>
                <p:nvPr/>
              </p:nvSpPr>
              <p:spPr>
                <a:xfrm>
                  <a:off x="-669370" y="4471914"/>
                  <a:ext cx="35971" cy="26528"/>
                </a:xfrm>
                <a:custGeom>
                  <a:rect b="b" l="l" r="r" t="t"/>
                  <a:pathLst>
                    <a:path extrusionOk="0" h="500" w="678">
                      <a:moveTo>
                        <a:pt x="357" y="0"/>
                      </a:moveTo>
                      <a:cubicBezTo>
                        <a:pt x="18" y="0"/>
                        <a:pt x="0" y="499"/>
                        <a:pt x="321" y="499"/>
                      </a:cubicBezTo>
                      <a:cubicBezTo>
                        <a:pt x="642" y="499"/>
                        <a:pt x="677"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1" name="Google Shape;4191;p11"/>
                <p:cNvSpPr/>
                <p:nvPr/>
              </p:nvSpPr>
              <p:spPr>
                <a:xfrm>
                  <a:off x="-933844" y="4437323"/>
                  <a:ext cx="26368" cy="25785"/>
                </a:xfrm>
                <a:custGeom>
                  <a:rect b="b" l="l" r="r" t="t"/>
                  <a:pathLst>
                    <a:path extrusionOk="0" h="486" w="497">
                      <a:moveTo>
                        <a:pt x="251" y="0"/>
                      </a:moveTo>
                      <a:cubicBezTo>
                        <a:pt x="137" y="0"/>
                        <a:pt x="28" y="82"/>
                        <a:pt x="15" y="207"/>
                      </a:cubicBezTo>
                      <a:cubicBezTo>
                        <a:pt x="1" y="323"/>
                        <a:pt x="115" y="485"/>
                        <a:pt x="245" y="485"/>
                      </a:cubicBezTo>
                      <a:cubicBezTo>
                        <a:pt x="275" y="485"/>
                        <a:pt x="306" y="477"/>
                        <a:pt x="336" y="456"/>
                      </a:cubicBezTo>
                      <a:lnTo>
                        <a:pt x="478" y="314"/>
                      </a:lnTo>
                      <a:cubicBezTo>
                        <a:pt x="478" y="278"/>
                        <a:pt x="496" y="260"/>
                        <a:pt x="496" y="243"/>
                      </a:cubicBezTo>
                      <a:cubicBezTo>
                        <a:pt x="478" y="171"/>
                        <a:pt x="443" y="100"/>
                        <a:pt x="389" y="47"/>
                      </a:cubicBezTo>
                      <a:cubicBezTo>
                        <a:pt x="347" y="15"/>
                        <a:pt x="298" y="0"/>
                        <a:pt x="2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2" name="Google Shape;4192;p11"/>
                <p:cNvSpPr/>
                <p:nvPr/>
              </p:nvSpPr>
              <p:spPr>
                <a:xfrm>
                  <a:off x="-831927" y="4677021"/>
                  <a:ext cx="25573" cy="21753"/>
                </a:xfrm>
                <a:custGeom>
                  <a:rect b="b" l="l" r="r" t="t"/>
                  <a:pathLst>
                    <a:path extrusionOk="0" h="410" w="482">
                      <a:moveTo>
                        <a:pt x="232" y="0"/>
                      </a:moveTo>
                      <a:cubicBezTo>
                        <a:pt x="0" y="36"/>
                        <a:pt x="0" y="374"/>
                        <a:pt x="232" y="410"/>
                      </a:cubicBezTo>
                      <a:cubicBezTo>
                        <a:pt x="481" y="374"/>
                        <a:pt x="481" y="36"/>
                        <a:pt x="2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3" name="Google Shape;4193;p11"/>
                <p:cNvSpPr/>
                <p:nvPr/>
              </p:nvSpPr>
              <p:spPr>
                <a:xfrm>
                  <a:off x="-965199" y="4202559"/>
                  <a:ext cx="35971" cy="26528"/>
                </a:xfrm>
                <a:custGeom>
                  <a:rect b="b" l="l" r="r" t="t"/>
                  <a:pathLst>
                    <a:path extrusionOk="0" h="500" w="678">
                      <a:moveTo>
                        <a:pt x="357" y="0"/>
                      </a:moveTo>
                      <a:cubicBezTo>
                        <a:pt x="36" y="0"/>
                        <a:pt x="1" y="499"/>
                        <a:pt x="321" y="499"/>
                      </a:cubicBezTo>
                      <a:cubicBezTo>
                        <a:pt x="642" y="499"/>
                        <a:pt x="678"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4" name="Google Shape;4194;p11"/>
                <p:cNvSpPr/>
                <p:nvPr/>
              </p:nvSpPr>
              <p:spPr>
                <a:xfrm>
                  <a:off x="-43597" y="3685706"/>
                  <a:ext cx="35865" cy="29552"/>
                </a:xfrm>
                <a:custGeom>
                  <a:rect b="b" l="l" r="r" t="t"/>
                  <a:pathLst>
                    <a:path extrusionOk="0" h="557" w="676">
                      <a:moveTo>
                        <a:pt x="376" y="0"/>
                      </a:moveTo>
                      <a:cubicBezTo>
                        <a:pt x="284" y="0"/>
                        <a:pt x="192" y="41"/>
                        <a:pt x="141" y="123"/>
                      </a:cubicBezTo>
                      <a:lnTo>
                        <a:pt x="105" y="158"/>
                      </a:lnTo>
                      <a:cubicBezTo>
                        <a:pt x="0" y="338"/>
                        <a:pt x="136" y="557"/>
                        <a:pt x="330" y="557"/>
                      </a:cubicBezTo>
                      <a:cubicBezTo>
                        <a:pt x="366" y="557"/>
                        <a:pt x="405" y="549"/>
                        <a:pt x="444" y="532"/>
                      </a:cubicBezTo>
                      <a:lnTo>
                        <a:pt x="497" y="497"/>
                      </a:lnTo>
                      <a:cubicBezTo>
                        <a:pt x="640" y="408"/>
                        <a:pt x="675" y="212"/>
                        <a:pt x="569" y="69"/>
                      </a:cubicBezTo>
                      <a:cubicBezTo>
                        <a:pt x="515" y="23"/>
                        <a:pt x="445" y="0"/>
                        <a:pt x="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195" name="Google Shape;4195;p11"/>
            <p:cNvGrpSpPr/>
            <p:nvPr/>
          </p:nvGrpSpPr>
          <p:grpSpPr>
            <a:xfrm>
              <a:off x="-1147599" y="4268346"/>
              <a:ext cx="1738605" cy="1518413"/>
              <a:chOff x="-1147599" y="4268346"/>
              <a:chExt cx="1738605" cy="1518413"/>
            </a:xfrm>
          </p:grpSpPr>
          <p:sp>
            <p:nvSpPr>
              <p:cNvPr id="4196" name="Google Shape;4196;p11"/>
              <p:cNvSpPr/>
              <p:nvPr/>
            </p:nvSpPr>
            <p:spPr>
              <a:xfrm>
                <a:off x="-920793" y="5447260"/>
                <a:ext cx="442373" cy="339499"/>
              </a:xfrm>
              <a:custGeom>
                <a:rect b="b" l="l" r="r" t="t"/>
                <a:pathLst>
                  <a:path extrusionOk="0" h="6399" w="8338">
                    <a:moveTo>
                      <a:pt x="8338" y="1"/>
                    </a:moveTo>
                    <a:lnTo>
                      <a:pt x="54" y="5808"/>
                    </a:lnTo>
                    <a:cubicBezTo>
                      <a:pt x="1" y="6093"/>
                      <a:pt x="179" y="6360"/>
                      <a:pt x="464" y="6396"/>
                    </a:cubicBezTo>
                    <a:cubicBezTo>
                      <a:pt x="470" y="6398"/>
                      <a:pt x="477" y="6399"/>
                      <a:pt x="485" y="6399"/>
                    </a:cubicBezTo>
                    <a:cubicBezTo>
                      <a:pt x="1140" y="6399"/>
                      <a:pt x="8337" y="1"/>
                      <a:pt x="833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197" name="Google Shape;4197;p11"/>
              <p:cNvGrpSpPr/>
              <p:nvPr/>
            </p:nvGrpSpPr>
            <p:grpSpPr>
              <a:xfrm>
                <a:off x="-1147599" y="4268346"/>
                <a:ext cx="924377" cy="1359534"/>
                <a:chOff x="-1147599" y="4268346"/>
                <a:chExt cx="924377" cy="1359534"/>
              </a:xfrm>
            </p:grpSpPr>
            <p:sp>
              <p:nvSpPr>
                <p:cNvPr id="4198" name="Google Shape;4198;p11"/>
                <p:cNvSpPr/>
                <p:nvPr/>
              </p:nvSpPr>
              <p:spPr>
                <a:xfrm>
                  <a:off x="-1147599" y="4272484"/>
                  <a:ext cx="924377" cy="1355396"/>
                </a:xfrm>
                <a:custGeom>
                  <a:rect b="b" l="l" r="r" t="t"/>
                  <a:pathLst>
                    <a:path extrusionOk="0" h="25547" w="17423">
                      <a:moveTo>
                        <a:pt x="16407" y="1"/>
                      </a:moveTo>
                      <a:cubicBezTo>
                        <a:pt x="16407" y="1"/>
                        <a:pt x="0" y="10832"/>
                        <a:pt x="7643" y="25546"/>
                      </a:cubicBezTo>
                      <a:cubicBezTo>
                        <a:pt x="7643" y="25546"/>
                        <a:pt x="13949" y="23836"/>
                        <a:pt x="15802" y="13967"/>
                      </a:cubicBezTo>
                      <a:cubicBezTo>
                        <a:pt x="17423" y="5345"/>
                        <a:pt x="16407" y="1"/>
                        <a:pt x="1640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199" name="Google Shape;4199;p11"/>
                <p:cNvSpPr/>
                <p:nvPr/>
              </p:nvSpPr>
              <p:spPr>
                <a:xfrm>
                  <a:off x="-714731" y="4268346"/>
                  <a:ext cx="440463" cy="1339692"/>
                </a:xfrm>
                <a:custGeom>
                  <a:rect b="b" l="l" r="r" t="t"/>
                  <a:pathLst>
                    <a:path extrusionOk="0" h="25251" w="8302">
                      <a:moveTo>
                        <a:pt x="8153" y="1"/>
                      </a:moveTo>
                      <a:cubicBezTo>
                        <a:pt x="8103" y="1"/>
                        <a:pt x="8048" y="24"/>
                        <a:pt x="8035" y="79"/>
                      </a:cubicBezTo>
                      <a:cubicBezTo>
                        <a:pt x="7981" y="239"/>
                        <a:pt x="2192" y="15025"/>
                        <a:pt x="18" y="25108"/>
                      </a:cubicBezTo>
                      <a:cubicBezTo>
                        <a:pt x="0" y="25179"/>
                        <a:pt x="54" y="25232"/>
                        <a:pt x="125" y="25250"/>
                      </a:cubicBezTo>
                      <a:lnTo>
                        <a:pt x="143" y="25250"/>
                      </a:lnTo>
                      <a:cubicBezTo>
                        <a:pt x="196" y="25250"/>
                        <a:pt x="250" y="25215"/>
                        <a:pt x="268" y="25161"/>
                      </a:cubicBezTo>
                      <a:cubicBezTo>
                        <a:pt x="2441" y="15096"/>
                        <a:pt x="8213" y="328"/>
                        <a:pt x="8266" y="185"/>
                      </a:cubicBezTo>
                      <a:cubicBezTo>
                        <a:pt x="8302" y="114"/>
                        <a:pt x="8266" y="43"/>
                        <a:pt x="8195" y="7"/>
                      </a:cubicBezTo>
                      <a:cubicBezTo>
                        <a:pt x="8182" y="3"/>
                        <a:pt x="8168" y="1"/>
                        <a:pt x="81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0" name="Google Shape;4200;p11"/>
                <p:cNvSpPr/>
                <p:nvPr/>
              </p:nvSpPr>
              <p:spPr>
                <a:xfrm>
                  <a:off x="-580557" y="4550540"/>
                  <a:ext cx="307242" cy="271111"/>
                </a:xfrm>
                <a:custGeom>
                  <a:rect b="b" l="l" r="r" t="t"/>
                  <a:pathLst>
                    <a:path extrusionOk="0" h="5110" w="5791">
                      <a:moveTo>
                        <a:pt x="164" y="1"/>
                      </a:moveTo>
                      <a:cubicBezTo>
                        <a:pt x="146" y="1"/>
                        <a:pt x="127" y="5"/>
                        <a:pt x="108" y="15"/>
                      </a:cubicBezTo>
                      <a:cubicBezTo>
                        <a:pt x="37" y="33"/>
                        <a:pt x="1" y="104"/>
                        <a:pt x="37" y="175"/>
                      </a:cubicBezTo>
                      <a:lnTo>
                        <a:pt x="1782" y="5021"/>
                      </a:lnTo>
                      <a:cubicBezTo>
                        <a:pt x="1800" y="5056"/>
                        <a:pt x="1818" y="5092"/>
                        <a:pt x="1854" y="5110"/>
                      </a:cubicBezTo>
                      <a:lnTo>
                        <a:pt x="1907" y="5110"/>
                      </a:lnTo>
                      <a:cubicBezTo>
                        <a:pt x="1925" y="5110"/>
                        <a:pt x="1943" y="5092"/>
                        <a:pt x="1978" y="5074"/>
                      </a:cubicBezTo>
                      <a:lnTo>
                        <a:pt x="5702" y="2687"/>
                      </a:lnTo>
                      <a:cubicBezTo>
                        <a:pt x="5773" y="2651"/>
                        <a:pt x="5791" y="2562"/>
                        <a:pt x="5755" y="2509"/>
                      </a:cubicBezTo>
                      <a:cubicBezTo>
                        <a:pt x="5732" y="2474"/>
                        <a:pt x="5687" y="2455"/>
                        <a:pt x="5643" y="2455"/>
                      </a:cubicBezTo>
                      <a:cubicBezTo>
                        <a:pt x="5619" y="2455"/>
                        <a:pt x="5596" y="2461"/>
                        <a:pt x="5577" y="2473"/>
                      </a:cubicBezTo>
                      <a:lnTo>
                        <a:pt x="1978" y="4789"/>
                      </a:lnTo>
                      <a:lnTo>
                        <a:pt x="268" y="86"/>
                      </a:lnTo>
                      <a:cubicBezTo>
                        <a:pt x="255" y="34"/>
                        <a:pt x="213" y="1"/>
                        <a:pt x="1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1" name="Google Shape;4201;p11"/>
                <p:cNvSpPr/>
                <p:nvPr/>
              </p:nvSpPr>
              <p:spPr>
                <a:xfrm>
                  <a:off x="-477526" y="4439551"/>
                  <a:ext cx="220974" cy="189300"/>
                </a:xfrm>
                <a:custGeom>
                  <a:rect b="b" l="l" r="r" t="t"/>
                  <a:pathLst>
                    <a:path extrusionOk="0" h="3568" w="4165">
                      <a:moveTo>
                        <a:pt x="144" y="0"/>
                      </a:moveTo>
                      <a:cubicBezTo>
                        <a:pt x="132" y="0"/>
                        <a:pt x="120" y="2"/>
                        <a:pt x="108" y="5"/>
                      </a:cubicBezTo>
                      <a:cubicBezTo>
                        <a:pt x="36" y="40"/>
                        <a:pt x="1" y="112"/>
                        <a:pt x="36" y="183"/>
                      </a:cubicBezTo>
                      <a:lnTo>
                        <a:pt x="1212" y="3478"/>
                      </a:lnTo>
                      <a:cubicBezTo>
                        <a:pt x="1230" y="3514"/>
                        <a:pt x="1266" y="3550"/>
                        <a:pt x="1301" y="3568"/>
                      </a:cubicBezTo>
                      <a:lnTo>
                        <a:pt x="1337" y="3568"/>
                      </a:lnTo>
                      <a:cubicBezTo>
                        <a:pt x="1355" y="3568"/>
                        <a:pt x="1390" y="3568"/>
                        <a:pt x="1408" y="3550"/>
                      </a:cubicBezTo>
                      <a:lnTo>
                        <a:pt x="4045" y="1875"/>
                      </a:lnTo>
                      <a:cubicBezTo>
                        <a:pt x="4165" y="1800"/>
                        <a:pt x="4095" y="1624"/>
                        <a:pt x="3974" y="1624"/>
                      </a:cubicBezTo>
                      <a:cubicBezTo>
                        <a:pt x="3951" y="1624"/>
                        <a:pt x="3927" y="1630"/>
                        <a:pt x="3902" y="1644"/>
                      </a:cubicBezTo>
                      <a:lnTo>
                        <a:pt x="1408" y="3247"/>
                      </a:lnTo>
                      <a:lnTo>
                        <a:pt x="268" y="94"/>
                      </a:lnTo>
                      <a:cubicBezTo>
                        <a:pt x="253" y="35"/>
                        <a:pt x="202" y="0"/>
                        <a:pt x="14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2" name="Google Shape;4202;p11"/>
                <p:cNvSpPr/>
                <p:nvPr/>
              </p:nvSpPr>
              <p:spPr>
                <a:xfrm>
                  <a:off x="-697276" y="4704663"/>
                  <a:ext cx="410168" cy="332496"/>
                </a:xfrm>
                <a:custGeom>
                  <a:rect b="b" l="l" r="r" t="t"/>
                  <a:pathLst>
                    <a:path extrusionOk="0" h="6267" w="7731">
                      <a:moveTo>
                        <a:pt x="155" y="0"/>
                      </a:moveTo>
                      <a:cubicBezTo>
                        <a:pt x="76" y="0"/>
                        <a:pt x="1" y="73"/>
                        <a:pt x="45" y="174"/>
                      </a:cubicBezTo>
                      <a:lnTo>
                        <a:pt x="2504" y="6195"/>
                      </a:lnTo>
                      <a:cubicBezTo>
                        <a:pt x="2522" y="6231"/>
                        <a:pt x="2557" y="6249"/>
                        <a:pt x="2593" y="6266"/>
                      </a:cubicBezTo>
                      <a:lnTo>
                        <a:pt x="2629" y="6266"/>
                      </a:lnTo>
                      <a:cubicBezTo>
                        <a:pt x="2646" y="6266"/>
                        <a:pt x="2664" y="6249"/>
                        <a:pt x="2682" y="6249"/>
                      </a:cubicBezTo>
                      <a:lnTo>
                        <a:pt x="7617" y="3559"/>
                      </a:lnTo>
                      <a:cubicBezTo>
                        <a:pt x="7730" y="3477"/>
                        <a:pt x="7652" y="3322"/>
                        <a:pt x="7529" y="3322"/>
                      </a:cubicBezTo>
                      <a:cubicBezTo>
                        <a:pt x="7517" y="3322"/>
                        <a:pt x="7505" y="3324"/>
                        <a:pt x="7492" y="3327"/>
                      </a:cubicBezTo>
                      <a:lnTo>
                        <a:pt x="2700" y="5963"/>
                      </a:lnTo>
                      <a:lnTo>
                        <a:pt x="277" y="85"/>
                      </a:lnTo>
                      <a:cubicBezTo>
                        <a:pt x="251" y="25"/>
                        <a:pt x="202" y="0"/>
                        <a:pt x="15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3" name="Google Shape;4203;p11"/>
                <p:cNvSpPr/>
                <p:nvPr/>
              </p:nvSpPr>
              <p:spPr>
                <a:xfrm>
                  <a:off x="-782481" y="4882287"/>
                  <a:ext cx="458130" cy="387355"/>
                </a:xfrm>
                <a:custGeom>
                  <a:rect b="b" l="l" r="r" t="t"/>
                  <a:pathLst>
                    <a:path extrusionOk="0" h="7301" w="8635">
                      <a:moveTo>
                        <a:pt x="188" y="1"/>
                      </a:moveTo>
                      <a:cubicBezTo>
                        <a:pt x="104" y="1"/>
                        <a:pt x="1" y="80"/>
                        <a:pt x="48" y="175"/>
                      </a:cubicBezTo>
                      <a:lnTo>
                        <a:pt x="3023" y="7229"/>
                      </a:lnTo>
                      <a:cubicBezTo>
                        <a:pt x="3023" y="7265"/>
                        <a:pt x="3059" y="7283"/>
                        <a:pt x="3094" y="7301"/>
                      </a:cubicBezTo>
                      <a:lnTo>
                        <a:pt x="3130" y="7301"/>
                      </a:lnTo>
                      <a:cubicBezTo>
                        <a:pt x="3166" y="7301"/>
                        <a:pt x="3183" y="7283"/>
                        <a:pt x="3201" y="7265"/>
                      </a:cubicBezTo>
                      <a:lnTo>
                        <a:pt x="8546" y="3916"/>
                      </a:lnTo>
                      <a:cubicBezTo>
                        <a:pt x="8617" y="3880"/>
                        <a:pt x="8635" y="3791"/>
                        <a:pt x="8599" y="3738"/>
                      </a:cubicBezTo>
                      <a:cubicBezTo>
                        <a:pt x="8576" y="3703"/>
                        <a:pt x="8530" y="3676"/>
                        <a:pt x="8486" y="3676"/>
                      </a:cubicBezTo>
                      <a:cubicBezTo>
                        <a:pt x="8462" y="3676"/>
                        <a:pt x="8440" y="3684"/>
                        <a:pt x="8421" y="3702"/>
                      </a:cubicBezTo>
                      <a:lnTo>
                        <a:pt x="3201" y="6962"/>
                      </a:lnTo>
                      <a:lnTo>
                        <a:pt x="280" y="68"/>
                      </a:lnTo>
                      <a:cubicBezTo>
                        <a:pt x="268" y="21"/>
                        <a:pt x="230" y="1"/>
                        <a:pt x="1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4" name="Google Shape;4204;p11"/>
                <p:cNvSpPr/>
                <p:nvPr/>
              </p:nvSpPr>
              <p:spPr>
                <a:xfrm>
                  <a:off x="-844236" y="5123683"/>
                  <a:ext cx="441471" cy="359554"/>
                </a:xfrm>
                <a:custGeom>
                  <a:rect b="b" l="l" r="r" t="t"/>
                  <a:pathLst>
                    <a:path extrusionOk="0" h="6777" w="8321">
                      <a:moveTo>
                        <a:pt x="140" y="1"/>
                      </a:moveTo>
                      <a:cubicBezTo>
                        <a:pt x="124" y="1"/>
                        <a:pt x="107" y="3"/>
                        <a:pt x="90" y="7"/>
                      </a:cubicBezTo>
                      <a:cubicBezTo>
                        <a:pt x="36" y="43"/>
                        <a:pt x="1" y="114"/>
                        <a:pt x="36" y="185"/>
                      </a:cubicBezTo>
                      <a:lnTo>
                        <a:pt x="2922" y="6705"/>
                      </a:lnTo>
                      <a:cubicBezTo>
                        <a:pt x="2940" y="6741"/>
                        <a:pt x="2958" y="6759"/>
                        <a:pt x="2994" y="6777"/>
                      </a:cubicBezTo>
                      <a:lnTo>
                        <a:pt x="3047" y="6777"/>
                      </a:lnTo>
                      <a:cubicBezTo>
                        <a:pt x="3065" y="6777"/>
                        <a:pt x="3083" y="6777"/>
                        <a:pt x="3100" y="6759"/>
                      </a:cubicBezTo>
                      <a:lnTo>
                        <a:pt x="8249" y="3695"/>
                      </a:lnTo>
                      <a:cubicBezTo>
                        <a:pt x="8302" y="3659"/>
                        <a:pt x="8320" y="3570"/>
                        <a:pt x="8284" y="3517"/>
                      </a:cubicBezTo>
                      <a:cubicBezTo>
                        <a:pt x="8261" y="3482"/>
                        <a:pt x="8224" y="3463"/>
                        <a:pt x="8180" y="3463"/>
                      </a:cubicBezTo>
                      <a:cubicBezTo>
                        <a:pt x="8157" y="3463"/>
                        <a:pt x="8132" y="3468"/>
                        <a:pt x="8106" y="3481"/>
                      </a:cubicBezTo>
                      <a:lnTo>
                        <a:pt x="3100" y="6474"/>
                      </a:lnTo>
                      <a:lnTo>
                        <a:pt x="268" y="78"/>
                      </a:lnTo>
                      <a:cubicBezTo>
                        <a:pt x="241" y="24"/>
                        <a:pt x="193" y="1"/>
                        <a:pt x="1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05" name="Google Shape;4205;p11"/>
              <p:cNvGrpSpPr/>
              <p:nvPr/>
            </p:nvGrpSpPr>
            <p:grpSpPr>
              <a:xfrm>
                <a:off x="-732716" y="5242578"/>
                <a:ext cx="1323722" cy="506092"/>
                <a:chOff x="-732716" y="5242578"/>
                <a:chExt cx="1323722" cy="506092"/>
              </a:xfrm>
            </p:grpSpPr>
            <p:sp>
              <p:nvSpPr>
                <p:cNvPr id="4206" name="Google Shape;4206;p11"/>
                <p:cNvSpPr/>
                <p:nvPr/>
              </p:nvSpPr>
              <p:spPr>
                <a:xfrm>
                  <a:off x="-732716" y="5242578"/>
                  <a:ext cx="1317621" cy="506092"/>
                </a:xfrm>
                <a:custGeom>
                  <a:rect b="b" l="l" r="r" t="t"/>
                  <a:pathLst>
                    <a:path extrusionOk="0" h="9539" w="24835">
                      <a:moveTo>
                        <a:pt x="16221" y="0"/>
                      </a:moveTo>
                      <a:cubicBezTo>
                        <a:pt x="14837" y="0"/>
                        <a:pt x="13303" y="59"/>
                        <a:pt x="11634" y="207"/>
                      </a:cubicBezTo>
                      <a:cubicBezTo>
                        <a:pt x="2174" y="1062"/>
                        <a:pt x="1" y="6852"/>
                        <a:pt x="1" y="6852"/>
                      </a:cubicBezTo>
                      <a:cubicBezTo>
                        <a:pt x="2997" y="8790"/>
                        <a:pt x="5916" y="9538"/>
                        <a:pt x="8638" y="9538"/>
                      </a:cubicBezTo>
                      <a:cubicBezTo>
                        <a:pt x="17873" y="9538"/>
                        <a:pt x="24834" y="919"/>
                        <a:pt x="24834" y="919"/>
                      </a:cubicBezTo>
                      <a:cubicBezTo>
                        <a:pt x="24834" y="919"/>
                        <a:pt x="21691" y="0"/>
                        <a:pt x="1622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7" name="Google Shape;4207;p11"/>
                <p:cNvSpPr/>
                <p:nvPr/>
              </p:nvSpPr>
              <p:spPr>
                <a:xfrm>
                  <a:off x="-711919" y="5289212"/>
                  <a:ext cx="1302925" cy="292333"/>
                </a:xfrm>
                <a:custGeom>
                  <a:rect b="b" l="l" r="r" t="t"/>
                  <a:pathLst>
                    <a:path extrusionOk="0" h="5510" w="24558">
                      <a:moveTo>
                        <a:pt x="24402" y="1"/>
                      </a:moveTo>
                      <a:cubicBezTo>
                        <a:pt x="24392" y="1"/>
                        <a:pt x="24382" y="2"/>
                        <a:pt x="24371" y="5"/>
                      </a:cubicBezTo>
                      <a:cubicBezTo>
                        <a:pt x="24228" y="40"/>
                        <a:pt x="9799" y="4138"/>
                        <a:pt x="125" y="5278"/>
                      </a:cubicBezTo>
                      <a:cubicBezTo>
                        <a:pt x="54" y="5278"/>
                        <a:pt x="1" y="5349"/>
                        <a:pt x="19" y="5402"/>
                      </a:cubicBezTo>
                      <a:cubicBezTo>
                        <a:pt x="19" y="5474"/>
                        <a:pt x="72" y="5509"/>
                        <a:pt x="143" y="5509"/>
                      </a:cubicBezTo>
                      <a:cubicBezTo>
                        <a:pt x="9834" y="4387"/>
                        <a:pt x="24300" y="272"/>
                        <a:pt x="24442" y="236"/>
                      </a:cubicBezTo>
                      <a:cubicBezTo>
                        <a:pt x="24557" y="187"/>
                        <a:pt x="24520" y="1"/>
                        <a:pt x="244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8" name="Google Shape;4208;p11"/>
                <p:cNvSpPr/>
                <p:nvPr/>
              </p:nvSpPr>
              <p:spPr>
                <a:xfrm>
                  <a:off x="49884" y="5250854"/>
                  <a:ext cx="247661" cy="299495"/>
                </a:xfrm>
                <a:custGeom>
                  <a:rect b="b" l="l" r="r" t="t"/>
                  <a:pathLst>
                    <a:path extrusionOk="0" h="5645" w="4668">
                      <a:moveTo>
                        <a:pt x="2724" y="1"/>
                      </a:moveTo>
                      <a:cubicBezTo>
                        <a:pt x="2690" y="1"/>
                        <a:pt x="2657" y="20"/>
                        <a:pt x="2637" y="51"/>
                      </a:cubicBezTo>
                      <a:lnTo>
                        <a:pt x="36" y="3346"/>
                      </a:lnTo>
                      <a:cubicBezTo>
                        <a:pt x="18" y="3382"/>
                        <a:pt x="0" y="3418"/>
                        <a:pt x="18" y="3453"/>
                      </a:cubicBezTo>
                      <a:cubicBezTo>
                        <a:pt x="18" y="3489"/>
                        <a:pt x="36" y="3525"/>
                        <a:pt x="71" y="3542"/>
                      </a:cubicBezTo>
                      <a:lnTo>
                        <a:pt x="4489" y="5627"/>
                      </a:lnTo>
                      <a:cubicBezTo>
                        <a:pt x="4507" y="5627"/>
                        <a:pt x="4525" y="5645"/>
                        <a:pt x="4543" y="5645"/>
                      </a:cubicBezTo>
                      <a:cubicBezTo>
                        <a:pt x="4578" y="5645"/>
                        <a:pt x="4632" y="5609"/>
                        <a:pt x="4650" y="5573"/>
                      </a:cubicBezTo>
                      <a:cubicBezTo>
                        <a:pt x="4667" y="5502"/>
                        <a:pt x="4650" y="5431"/>
                        <a:pt x="4596" y="5413"/>
                      </a:cubicBezTo>
                      <a:lnTo>
                        <a:pt x="321" y="3382"/>
                      </a:lnTo>
                      <a:lnTo>
                        <a:pt x="2815" y="193"/>
                      </a:lnTo>
                      <a:cubicBezTo>
                        <a:pt x="2868" y="140"/>
                        <a:pt x="2850" y="69"/>
                        <a:pt x="2797" y="33"/>
                      </a:cubicBezTo>
                      <a:cubicBezTo>
                        <a:pt x="2775" y="11"/>
                        <a:pt x="2749" y="1"/>
                        <a:pt x="27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09" name="Google Shape;4209;p11"/>
                <p:cNvSpPr/>
                <p:nvPr/>
              </p:nvSpPr>
              <p:spPr>
                <a:xfrm>
                  <a:off x="237961" y="5251225"/>
                  <a:ext cx="173914" cy="212167"/>
                </a:xfrm>
                <a:custGeom>
                  <a:rect b="b" l="l" r="r" t="t"/>
                  <a:pathLst>
                    <a:path extrusionOk="0" h="3999" w="3278">
                      <a:moveTo>
                        <a:pt x="1934" y="1"/>
                      </a:moveTo>
                      <a:cubicBezTo>
                        <a:pt x="1907" y="1"/>
                        <a:pt x="1884" y="13"/>
                        <a:pt x="1871" y="44"/>
                      </a:cubicBezTo>
                      <a:lnTo>
                        <a:pt x="36" y="2377"/>
                      </a:lnTo>
                      <a:cubicBezTo>
                        <a:pt x="0" y="2431"/>
                        <a:pt x="18" y="2520"/>
                        <a:pt x="89" y="2556"/>
                      </a:cubicBezTo>
                      <a:lnTo>
                        <a:pt x="3082" y="3981"/>
                      </a:lnTo>
                      <a:cubicBezTo>
                        <a:pt x="3100" y="3981"/>
                        <a:pt x="3118" y="3981"/>
                        <a:pt x="3135" y="3999"/>
                      </a:cubicBezTo>
                      <a:lnTo>
                        <a:pt x="3135" y="3981"/>
                      </a:lnTo>
                      <a:cubicBezTo>
                        <a:pt x="3260" y="3963"/>
                        <a:pt x="3278" y="3820"/>
                        <a:pt x="3189" y="3767"/>
                      </a:cubicBezTo>
                      <a:lnTo>
                        <a:pt x="321" y="2395"/>
                      </a:lnTo>
                      <a:lnTo>
                        <a:pt x="2049" y="186"/>
                      </a:lnTo>
                      <a:cubicBezTo>
                        <a:pt x="2130" y="119"/>
                        <a:pt x="2017" y="1"/>
                        <a:pt x="19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0" name="Google Shape;4210;p11"/>
                <p:cNvSpPr/>
                <p:nvPr/>
              </p:nvSpPr>
              <p:spPr>
                <a:xfrm>
                  <a:off x="-159945" y="5246557"/>
                  <a:ext cx="302467" cy="398284"/>
                </a:xfrm>
                <a:custGeom>
                  <a:rect b="b" l="l" r="r" t="t"/>
                  <a:pathLst>
                    <a:path extrusionOk="0" h="7507" w="5701">
                      <a:moveTo>
                        <a:pt x="3093" y="0"/>
                      </a:moveTo>
                      <a:cubicBezTo>
                        <a:pt x="3061" y="0"/>
                        <a:pt x="3031" y="13"/>
                        <a:pt x="3011" y="43"/>
                      </a:cubicBezTo>
                      <a:lnTo>
                        <a:pt x="18" y="4461"/>
                      </a:lnTo>
                      <a:cubicBezTo>
                        <a:pt x="0" y="4479"/>
                        <a:pt x="0" y="4514"/>
                        <a:pt x="0" y="4550"/>
                      </a:cubicBezTo>
                      <a:cubicBezTo>
                        <a:pt x="18" y="4585"/>
                        <a:pt x="36" y="4621"/>
                        <a:pt x="72" y="4639"/>
                      </a:cubicBezTo>
                      <a:lnTo>
                        <a:pt x="5505" y="7507"/>
                      </a:lnTo>
                      <a:lnTo>
                        <a:pt x="5558" y="7507"/>
                      </a:lnTo>
                      <a:cubicBezTo>
                        <a:pt x="5612" y="7507"/>
                        <a:pt x="5647" y="7489"/>
                        <a:pt x="5665" y="7436"/>
                      </a:cubicBezTo>
                      <a:cubicBezTo>
                        <a:pt x="5701" y="7382"/>
                        <a:pt x="5683" y="7311"/>
                        <a:pt x="5612" y="7275"/>
                      </a:cubicBezTo>
                      <a:lnTo>
                        <a:pt x="303" y="4479"/>
                      </a:lnTo>
                      <a:lnTo>
                        <a:pt x="3207" y="185"/>
                      </a:lnTo>
                      <a:cubicBezTo>
                        <a:pt x="3243" y="132"/>
                        <a:pt x="3225" y="61"/>
                        <a:pt x="3171" y="25"/>
                      </a:cubicBezTo>
                      <a:cubicBezTo>
                        <a:pt x="3147" y="9"/>
                        <a:pt x="3120" y="0"/>
                        <a:pt x="309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1" name="Google Shape;4211;p11"/>
                <p:cNvSpPr/>
                <p:nvPr/>
              </p:nvSpPr>
              <p:spPr>
                <a:xfrm>
                  <a:off x="-384894" y="5262738"/>
                  <a:ext cx="353559" cy="446405"/>
                </a:xfrm>
                <a:custGeom>
                  <a:rect b="b" l="l" r="r" t="t"/>
                  <a:pathLst>
                    <a:path extrusionOk="0" h="8414" w="6664">
                      <a:moveTo>
                        <a:pt x="3771" y="0"/>
                      </a:moveTo>
                      <a:cubicBezTo>
                        <a:pt x="3741" y="0"/>
                        <a:pt x="3711" y="13"/>
                        <a:pt x="3688" y="41"/>
                      </a:cubicBezTo>
                      <a:lnTo>
                        <a:pt x="36" y="4779"/>
                      </a:lnTo>
                      <a:cubicBezTo>
                        <a:pt x="18" y="4815"/>
                        <a:pt x="1" y="4850"/>
                        <a:pt x="18" y="4886"/>
                      </a:cubicBezTo>
                      <a:cubicBezTo>
                        <a:pt x="18" y="4922"/>
                        <a:pt x="36" y="4957"/>
                        <a:pt x="72" y="4975"/>
                      </a:cubicBezTo>
                      <a:lnTo>
                        <a:pt x="6449" y="8395"/>
                      </a:lnTo>
                      <a:cubicBezTo>
                        <a:pt x="6467" y="8413"/>
                        <a:pt x="6485" y="8413"/>
                        <a:pt x="6503" y="8413"/>
                      </a:cubicBezTo>
                      <a:cubicBezTo>
                        <a:pt x="6627" y="8395"/>
                        <a:pt x="6663" y="8253"/>
                        <a:pt x="6556" y="8182"/>
                      </a:cubicBezTo>
                      <a:lnTo>
                        <a:pt x="321" y="4815"/>
                      </a:lnTo>
                      <a:lnTo>
                        <a:pt x="3884" y="201"/>
                      </a:lnTo>
                      <a:cubicBezTo>
                        <a:pt x="3937" y="96"/>
                        <a:pt x="3854" y="0"/>
                        <a:pt x="377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2" name="Google Shape;4212;p11"/>
                <p:cNvSpPr/>
                <p:nvPr/>
              </p:nvSpPr>
              <p:spPr>
                <a:xfrm>
                  <a:off x="-591858" y="5315209"/>
                  <a:ext cx="327031" cy="431709"/>
                </a:xfrm>
                <a:custGeom>
                  <a:rect b="b" l="l" r="r" t="t"/>
                  <a:pathLst>
                    <a:path extrusionOk="0" h="8137" w="6164">
                      <a:moveTo>
                        <a:pt x="3484" y="1"/>
                      </a:moveTo>
                      <a:cubicBezTo>
                        <a:pt x="3450" y="1"/>
                        <a:pt x="3414" y="15"/>
                        <a:pt x="3385" y="49"/>
                      </a:cubicBezTo>
                      <a:lnTo>
                        <a:pt x="36" y="4610"/>
                      </a:lnTo>
                      <a:cubicBezTo>
                        <a:pt x="0" y="4645"/>
                        <a:pt x="0" y="4681"/>
                        <a:pt x="0" y="4717"/>
                      </a:cubicBezTo>
                      <a:cubicBezTo>
                        <a:pt x="18" y="4752"/>
                        <a:pt x="36" y="4770"/>
                        <a:pt x="71" y="4788"/>
                      </a:cubicBezTo>
                      <a:lnTo>
                        <a:pt x="5950" y="8119"/>
                      </a:lnTo>
                      <a:cubicBezTo>
                        <a:pt x="5968" y="8119"/>
                        <a:pt x="5986" y="8137"/>
                        <a:pt x="6004" y="8137"/>
                      </a:cubicBezTo>
                      <a:lnTo>
                        <a:pt x="6004" y="8119"/>
                      </a:lnTo>
                      <a:cubicBezTo>
                        <a:pt x="6128" y="8119"/>
                        <a:pt x="6164" y="7959"/>
                        <a:pt x="6075" y="7905"/>
                      </a:cubicBezTo>
                      <a:lnTo>
                        <a:pt x="303" y="4645"/>
                      </a:lnTo>
                      <a:lnTo>
                        <a:pt x="3581" y="192"/>
                      </a:lnTo>
                      <a:cubicBezTo>
                        <a:pt x="3659" y="101"/>
                        <a:pt x="3576" y="1"/>
                        <a:pt x="348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4213" name="Google Shape;4213;p11"/>
          <p:cNvGrpSpPr/>
          <p:nvPr/>
        </p:nvGrpSpPr>
        <p:grpSpPr>
          <a:xfrm flipH="1" rot="-5400000">
            <a:off x="5573029" y="-1524756"/>
            <a:ext cx="5003534" cy="4902590"/>
            <a:chOff x="-1147599" y="1521101"/>
            <a:chExt cx="5003534" cy="4902590"/>
          </a:xfrm>
        </p:grpSpPr>
        <p:grpSp>
          <p:nvGrpSpPr>
            <p:cNvPr id="4214" name="Google Shape;4214;p11"/>
            <p:cNvGrpSpPr/>
            <p:nvPr/>
          </p:nvGrpSpPr>
          <p:grpSpPr>
            <a:xfrm>
              <a:off x="-891242" y="1521101"/>
              <a:ext cx="815392" cy="2470979"/>
              <a:chOff x="-891242" y="1521101"/>
              <a:chExt cx="815392" cy="2470979"/>
            </a:xfrm>
          </p:grpSpPr>
          <p:sp>
            <p:nvSpPr>
              <p:cNvPr id="4215" name="Google Shape;4215;p11"/>
              <p:cNvSpPr/>
              <p:nvPr/>
            </p:nvSpPr>
            <p:spPr>
              <a:xfrm>
                <a:off x="-247855" y="1559989"/>
                <a:ext cx="144044" cy="110620"/>
              </a:xfrm>
              <a:custGeom>
                <a:rect b="b" l="l" r="r" t="t"/>
                <a:pathLst>
                  <a:path extrusionOk="0" h="2085" w="2715">
                    <a:moveTo>
                      <a:pt x="151" y="0"/>
                    </a:moveTo>
                    <a:cubicBezTo>
                      <a:pt x="129" y="0"/>
                      <a:pt x="108" y="6"/>
                      <a:pt x="90" y="18"/>
                    </a:cubicBezTo>
                    <a:cubicBezTo>
                      <a:pt x="18" y="54"/>
                      <a:pt x="1" y="125"/>
                      <a:pt x="18" y="179"/>
                    </a:cubicBezTo>
                    <a:lnTo>
                      <a:pt x="927" y="2013"/>
                    </a:lnTo>
                    <a:cubicBezTo>
                      <a:pt x="945" y="2049"/>
                      <a:pt x="998" y="2085"/>
                      <a:pt x="1052" y="2085"/>
                    </a:cubicBezTo>
                    <a:lnTo>
                      <a:pt x="1087" y="2085"/>
                    </a:lnTo>
                    <a:lnTo>
                      <a:pt x="2566" y="1675"/>
                    </a:lnTo>
                    <a:cubicBezTo>
                      <a:pt x="2715" y="1625"/>
                      <a:pt x="2664" y="1422"/>
                      <a:pt x="2527" y="1422"/>
                    </a:cubicBezTo>
                    <a:cubicBezTo>
                      <a:pt x="2517" y="1422"/>
                      <a:pt x="2506" y="1423"/>
                      <a:pt x="2495" y="1426"/>
                    </a:cubicBezTo>
                    <a:lnTo>
                      <a:pt x="1105" y="1800"/>
                    </a:lnTo>
                    <a:lnTo>
                      <a:pt x="250" y="72"/>
                    </a:lnTo>
                    <a:cubicBezTo>
                      <a:pt x="238" y="24"/>
                      <a:pt x="195"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6" name="Google Shape;4216;p11"/>
              <p:cNvSpPr/>
              <p:nvPr/>
            </p:nvSpPr>
            <p:spPr>
              <a:xfrm>
                <a:off x="-585279" y="1834014"/>
                <a:ext cx="211796" cy="281775"/>
              </a:xfrm>
              <a:custGeom>
                <a:rect b="b" l="l" r="r" t="t"/>
                <a:pathLst>
                  <a:path extrusionOk="0" h="5311" w="3992">
                    <a:moveTo>
                      <a:pt x="1183" y="1"/>
                    </a:moveTo>
                    <a:cubicBezTo>
                      <a:pt x="733" y="1"/>
                      <a:pt x="246" y="248"/>
                      <a:pt x="126" y="678"/>
                    </a:cubicBezTo>
                    <a:cubicBezTo>
                      <a:pt x="1" y="1088"/>
                      <a:pt x="197" y="1498"/>
                      <a:pt x="428" y="1854"/>
                    </a:cubicBezTo>
                    <a:cubicBezTo>
                      <a:pt x="1301" y="3279"/>
                      <a:pt x="2513" y="4473"/>
                      <a:pt x="3974" y="5310"/>
                    </a:cubicBezTo>
                    <a:cubicBezTo>
                      <a:pt x="3974" y="5310"/>
                      <a:pt x="3991" y="2656"/>
                      <a:pt x="2691" y="661"/>
                    </a:cubicBezTo>
                    <a:cubicBezTo>
                      <a:pt x="2388" y="215"/>
                      <a:pt x="1782" y="2"/>
                      <a:pt x="1230" y="2"/>
                    </a:cubicBezTo>
                    <a:cubicBezTo>
                      <a:pt x="1215" y="1"/>
                      <a:pt x="1199" y="1"/>
                      <a:pt x="118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7" name="Google Shape;4217;p11"/>
              <p:cNvSpPr/>
              <p:nvPr/>
            </p:nvSpPr>
            <p:spPr>
              <a:xfrm>
                <a:off x="-308337" y="1521101"/>
                <a:ext cx="232487" cy="329737"/>
              </a:xfrm>
              <a:custGeom>
                <a:rect b="b" l="l" r="r" t="t"/>
                <a:pathLst>
                  <a:path extrusionOk="0" h="6215" w="4382">
                    <a:moveTo>
                      <a:pt x="2763" y="1"/>
                    </a:moveTo>
                    <a:cubicBezTo>
                      <a:pt x="2644" y="1"/>
                      <a:pt x="2513" y="13"/>
                      <a:pt x="2370" y="39"/>
                    </a:cubicBezTo>
                    <a:cubicBezTo>
                      <a:pt x="2049" y="128"/>
                      <a:pt x="1764" y="288"/>
                      <a:pt x="1533" y="502"/>
                    </a:cubicBezTo>
                    <a:cubicBezTo>
                      <a:pt x="72" y="1642"/>
                      <a:pt x="1" y="4688"/>
                      <a:pt x="820" y="6202"/>
                    </a:cubicBezTo>
                    <a:cubicBezTo>
                      <a:pt x="824" y="6210"/>
                      <a:pt x="834" y="6214"/>
                      <a:pt x="847" y="6214"/>
                    </a:cubicBezTo>
                    <a:cubicBezTo>
                      <a:pt x="1099" y="6214"/>
                      <a:pt x="2849" y="4818"/>
                      <a:pt x="3492" y="3245"/>
                    </a:cubicBezTo>
                    <a:cubicBezTo>
                      <a:pt x="3890" y="2233"/>
                      <a:pt x="4381" y="1"/>
                      <a:pt x="276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8" name="Google Shape;4218;p11"/>
              <p:cNvSpPr/>
              <p:nvPr/>
            </p:nvSpPr>
            <p:spPr>
              <a:xfrm>
                <a:off x="-378262" y="1937204"/>
                <a:ext cx="291166" cy="172482"/>
              </a:xfrm>
              <a:custGeom>
                <a:rect b="b" l="l" r="r" t="t"/>
                <a:pathLst>
                  <a:path extrusionOk="0" h="3251" w="5488">
                    <a:moveTo>
                      <a:pt x="4473" y="1"/>
                    </a:moveTo>
                    <a:cubicBezTo>
                      <a:pt x="4154" y="1"/>
                      <a:pt x="3832" y="86"/>
                      <a:pt x="3545" y="230"/>
                    </a:cubicBezTo>
                    <a:cubicBezTo>
                      <a:pt x="2120" y="871"/>
                      <a:pt x="1051" y="2047"/>
                      <a:pt x="0" y="3205"/>
                    </a:cubicBezTo>
                    <a:cubicBezTo>
                      <a:pt x="0" y="3205"/>
                      <a:pt x="348" y="3250"/>
                      <a:pt x="878" y="3250"/>
                    </a:cubicBezTo>
                    <a:cubicBezTo>
                      <a:pt x="1831" y="3250"/>
                      <a:pt x="3375" y="3103"/>
                      <a:pt x="4543" y="2279"/>
                    </a:cubicBezTo>
                    <a:cubicBezTo>
                      <a:pt x="5024" y="1940"/>
                      <a:pt x="5362" y="1423"/>
                      <a:pt x="5451" y="836"/>
                    </a:cubicBezTo>
                    <a:cubicBezTo>
                      <a:pt x="5487" y="444"/>
                      <a:pt x="5095" y="87"/>
                      <a:pt x="4703" y="16"/>
                    </a:cubicBezTo>
                    <a:cubicBezTo>
                      <a:pt x="4627" y="6"/>
                      <a:pt x="4550" y="1"/>
                      <a:pt x="447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19" name="Google Shape;4219;p11"/>
              <p:cNvSpPr/>
              <p:nvPr/>
            </p:nvSpPr>
            <p:spPr>
              <a:xfrm>
                <a:off x="-503045" y="2316116"/>
                <a:ext cx="279812" cy="155027"/>
              </a:xfrm>
              <a:custGeom>
                <a:rect b="b" l="l" r="r" t="t"/>
                <a:pathLst>
                  <a:path extrusionOk="0" h="2922" w="5274">
                    <a:moveTo>
                      <a:pt x="3990" y="0"/>
                    </a:moveTo>
                    <a:cubicBezTo>
                      <a:pt x="3713" y="0"/>
                      <a:pt x="3440" y="74"/>
                      <a:pt x="3190" y="214"/>
                    </a:cubicBezTo>
                    <a:cubicBezTo>
                      <a:pt x="1871" y="766"/>
                      <a:pt x="535" y="1478"/>
                      <a:pt x="1" y="2921"/>
                    </a:cubicBezTo>
                    <a:cubicBezTo>
                      <a:pt x="553" y="2904"/>
                      <a:pt x="1123" y="2850"/>
                      <a:pt x="1675" y="2779"/>
                    </a:cubicBezTo>
                    <a:cubicBezTo>
                      <a:pt x="2548" y="2565"/>
                      <a:pt x="3421" y="2334"/>
                      <a:pt x="4258" y="2066"/>
                    </a:cubicBezTo>
                    <a:cubicBezTo>
                      <a:pt x="4526" y="2013"/>
                      <a:pt x="4775" y="1870"/>
                      <a:pt x="4989" y="1692"/>
                    </a:cubicBezTo>
                    <a:cubicBezTo>
                      <a:pt x="5203" y="1461"/>
                      <a:pt x="5274" y="1140"/>
                      <a:pt x="5185" y="837"/>
                    </a:cubicBezTo>
                    <a:cubicBezTo>
                      <a:pt x="5024" y="410"/>
                      <a:pt x="4668" y="89"/>
                      <a:pt x="4223" y="18"/>
                    </a:cubicBezTo>
                    <a:cubicBezTo>
                      <a:pt x="4145" y="6"/>
                      <a:pt x="4068" y="0"/>
                      <a:pt x="3990"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0" name="Google Shape;4220;p11"/>
              <p:cNvSpPr/>
              <p:nvPr/>
            </p:nvSpPr>
            <p:spPr>
              <a:xfrm>
                <a:off x="-716641" y="2214783"/>
                <a:ext cx="226916" cy="252595"/>
              </a:xfrm>
              <a:custGeom>
                <a:rect b="b" l="l" r="r" t="t"/>
                <a:pathLst>
                  <a:path extrusionOk="0" h="4761" w="4277">
                    <a:moveTo>
                      <a:pt x="1134" y="1"/>
                    </a:moveTo>
                    <a:cubicBezTo>
                      <a:pt x="1018" y="1"/>
                      <a:pt x="911" y="24"/>
                      <a:pt x="820" y="75"/>
                    </a:cubicBezTo>
                    <a:cubicBezTo>
                      <a:pt x="1" y="485"/>
                      <a:pt x="410" y="1554"/>
                      <a:pt x="606" y="1803"/>
                    </a:cubicBezTo>
                    <a:cubicBezTo>
                      <a:pt x="2245" y="4083"/>
                      <a:pt x="4276" y="4760"/>
                      <a:pt x="4276" y="4760"/>
                    </a:cubicBezTo>
                    <a:cubicBezTo>
                      <a:pt x="3938" y="3460"/>
                      <a:pt x="3421" y="2195"/>
                      <a:pt x="2726" y="1055"/>
                    </a:cubicBezTo>
                    <a:cubicBezTo>
                      <a:pt x="2308" y="434"/>
                      <a:pt x="1632" y="1"/>
                      <a:pt x="113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1" name="Google Shape;4221;p11"/>
              <p:cNvSpPr/>
              <p:nvPr/>
            </p:nvSpPr>
            <p:spPr>
              <a:xfrm>
                <a:off x="-273374" y="1525239"/>
                <a:ext cx="139004" cy="331594"/>
              </a:xfrm>
              <a:custGeom>
                <a:rect b="b" l="l" r="r" t="t"/>
                <a:pathLst>
                  <a:path extrusionOk="0" h="6250" w="2620">
                    <a:moveTo>
                      <a:pt x="2474" y="0"/>
                    </a:moveTo>
                    <a:cubicBezTo>
                      <a:pt x="2425" y="0"/>
                      <a:pt x="2383" y="33"/>
                      <a:pt x="2370" y="85"/>
                    </a:cubicBezTo>
                    <a:lnTo>
                      <a:pt x="36" y="6089"/>
                    </a:lnTo>
                    <a:cubicBezTo>
                      <a:pt x="1" y="6142"/>
                      <a:pt x="36" y="6231"/>
                      <a:pt x="108" y="6249"/>
                    </a:cubicBezTo>
                    <a:lnTo>
                      <a:pt x="161" y="6249"/>
                    </a:lnTo>
                    <a:cubicBezTo>
                      <a:pt x="214" y="6249"/>
                      <a:pt x="250" y="6213"/>
                      <a:pt x="268" y="6160"/>
                    </a:cubicBezTo>
                    <a:lnTo>
                      <a:pt x="2602" y="174"/>
                    </a:lnTo>
                    <a:cubicBezTo>
                      <a:pt x="2619" y="103"/>
                      <a:pt x="2602" y="32"/>
                      <a:pt x="2530" y="14"/>
                    </a:cubicBezTo>
                    <a:cubicBezTo>
                      <a:pt x="2511" y="5"/>
                      <a:pt x="2492" y="0"/>
                      <a:pt x="247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2" name="Google Shape;4222;p11"/>
              <p:cNvSpPr/>
              <p:nvPr/>
            </p:nvSpPr>
            <p:spPr>
              <a:xfrm>
                <a:off x="-298363" y="1667212"/>
                <a:ext cx="157361" cy="90353"/>
              </a:xfrm>
              <a:custGeom>
                <a:rect b="b" l="l" r="r" t="t"/>
                <a:pathLst>
                  <a:path extrusionOk="0" h="1703" w="2966">
                    <a:moveTo>
                      <a:pt x="183" y="1"/>
                    </a:moveTo>
                    <a:cubicBezTo>
                      <a:pt x="88" y="1"/>
                      <a:pt x="0" y="113"/>
                      <a:pt x="80" y="206"/>
                    </a:cubicBezTo>
                    <a:lnTo>
                      <a:pt x="1220" y="1649"/>
                    </a:lnTo>
                    <a:cubicBezTo>
                      <a:pt x="1238" y="1685"/>
                      <a:pt x="1273" y="1703"/>
                      <a:pt x="1309" y="1703"/>
                    </a:cubicBezTo>
                    <a:lnTo>
                      <a:pt x="1345" y="1703"/>
                    </a:lnTo>
                    <a:lnTo>
                      <a:pt x="2859" y="1364"/>
                    </a:lnTo>
                    <a:cubicBezTo>
                      <a:pt x="2930" y="1364"/>
                      <a:pt x="2966" y="1293"/>
                      <a:pt x="2966" y="1222"/>
                    </a:cubicBezTo>
                    <a:cubicBezTo>
                      <a:pt x="2950" y="1160"/>
                      <a:pt x="2894" y="1111"/>
                      <a:pt x="2833" y="1111"/>
                    </a:cubicBezTo>
                    <a:cubicBezTo>
                      <a:pt x="2824" y="1111"/>
                      <a:pt x="2815" y="1112"/>
                      <a:pt x="2805" y="1115"/>
                    </a:cubicBezTo>
                    <a:lnTo>
                      <a:pt x="1362" y="1435"/>
                    </a:lnTo>
                    <a:lnTo>
                      <a:pt x="276" y="46"/>
                    </a:lnTo>
                    <a:cubicBezTo>
                      <a:pt x="248" y="14"/>
                      <a:pt x="215" y="1"/>
                      <a:pt x="1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3" name="Google Shape;4223;p11"/>
              <p:cNvSpPr/>
              <p:nvPr/>
            </p:nvSpPr>
            <p:spPr>
              <a:xfrm>
                <a:off x="-548831" y="1831679"/>
                <a:ext cx="177204" cy="276523"/>
              </a:xfrm>
              <a:custGeom>
                <a:rect b="b" l="l" r="r" t="t"/>
                <a:pathLst>
                  <a:path extrusionOk="0" h="5212" w="3340">
                    <a:moveTo>
                      <a:pt x="171" y="1"/>
                    </a:moveTo>
                    <a:cubicBezTo>
                      <a:pt x="84" y="1"/>
                      <a:pt x="0" y="95"/>
                      <a:pt x="62" y="206"/>
                    </a:cubicBezTo>
                    <a:lnTo>
                      <a:pt x="3073" y="5140"/>
                    </a:lnTo>
                    <a:cubicBezTo>
                      <a:pt x="3091" y="5176"/>
                      <a:pt x="3126" y="5212"/>
                      <a:pt x="3180" y="5212"/>
                    </a:cubicBezTo>
                    <a:cubicBezTo>
                      <a:pt x="3197" y="5212"/>
                      <a:pt x="3233" y="5194"/>
                      <a:pt x="3251" y="5194"/>
                    </a:cubicBezTo>
                    <a:cubicBezTo>
                      <a:pt x="3304" y="5158"/>
                      <a:pt x="3340" y="5069"/>
                      <a:pt x="3304" y="5016"/>
                    </a:cubicBezTo>
                    <a:lnTo>
                      <a:pt x="276" y="63"/>
                    </a:lnTo>
                    <a:cubicBezTo>
                      <a:pt x="248" y="20"/>
                      <a:pt x="209" y="1"/>
                      <a:pt x="17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4" name="Google Shape;4224;p11"/>
              <p:cNvSpPr/>
              <p:nvPr/>
            </p:nvSpPr>
            <p:spPr>
              <a:xfrm>
                <a:off x="-568249" y="1874918"/>
                <a:ext cx="136139" cy="82076"/>
              </a:xfrm>
              <a:custGeom>
                <a:rect b="b" l="l" r="r" t="t"/>
                <a:pathLst>
                  <a:path extrusionOk="0" h="1547" w="2566">
                    <a:moveTo>
                      <a:pt x="2426" y="0"/>
                    </a:moveTo>
                    <a:cubicBezTo>
                      <a:pt x="2379" y="0"/>
                      <a:pt x="2329" y="29"/>
                      <a:pt x="2316" y="68"/>
                    </a:cubicBezTo>
                    <a:lnTo>
                      <a:pt x="1675" y="1279"/>
                    </a:lnTo>
                    <a:lnTo>
                      <a:pt x="161" y="923"/>
                    </a:lnTo>
                    <a:cubicBezTo>
                      <a:pt x="152" y="920"/>
                      <a:pt x="142" y="918"/>
                      <a:pt x="132" y="918"/>
                    </a:cubicBezTo>
                    <a:cubicBezTo>
                      <a:pt x="85" y="918"/>
                      <a:pt x="33" y="953"/>
                      <a:pt x="18" y="1012"/>
                    </a:cubicBezTo>
                    <a:cubicBezTo>
                      <a:pt x="1" y="1083"/>
                      <a:pt x="36" y="1154"/>
                      <a:pt x="107" y="1172"/>
                    </a:cubicBezTo>
                    <a:lnTo>
                      <a:pt x="1711" y="1546"/>
                    </a:lnTo>
                    <a:lnTo>
                      <a:pt x="1746" y="1546"/>
                    </a:lnTo>
                    <a:cubicBezTo>
                      <a:pt x="1800" y="1546"/>
                      <a:pt x="1853" y="1511"/>
                      <a:pt x="1871" y="1475"/>
                    </a:cubicBezTo>
                    <a:lnTo>
                      <a:pt x="2530" y="193"/>
                    </a:lnTo>
                    <a:cubicBezTo>
                      <a:pt x="2566" y="121"/>
                      <a:pt x="2548" y="50"/>
                      <a:pt x="2477" y="14"/>
                    </a:cubicBezTo>
                    <a:cubicBezTo>
                      <a:pt x="2462" y="4"/>
                      <a:pt x="2444" y="0"/>
                      <a:pt x="242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5" name="Google Shape;4225;p11"/>
              <p:cNvSpPr/>
              <p:nvPr/>
            </p:nvSpPr>
            <p:spPr>
              <a:xfrm>
                <a:off x="-499225" y="1961131"/>
                <a:ext cx="107224" cy="66743"/>
              </a:xfrm>
              <a:custGeom>
                <a:rect b="b" l="l" r="r" t="t"/>
                <a:pathLst>
                  <a:path extrusionOk="0" h="1258" w="2021">
                    <a:moveTo>
                      <a:pt x="1831" y="0"/>
                    </a:moveTo>
                    <a:cubicBezTo>
                      <a:pt x="1792" y="0"/>
                      <a:pt x="1757" y="19"/>
                      <a:pt x="1746" y="64"/>
                    </a:cubicBezTo>
                    <a:lnTo>
                      <a:pt x="1283" y="990"/>
                    </a:lnTo>
                    <a:lnTo>
                      <a:pt x="125" y="955"/>
                    </a:lnTo>
                    <a:cubicBezTo>
                      <a:pt x="53" y="955"/>
                      <a:pt x="0" y="1026"/>
                      <a:pt x="0" y="1097"/>
                    </a:cubicBezTo>
                    <a:cubicBezTo>
                      <a:pt x="0" y="1151"/>
                      <a:pt x="53" y="1222"/>
                      <a:pt x="125" y="1222"/>
                    </a:cubicBezTo>
                    <a:lnTo>
                      <a:pt x="1354" y="1257"/>
                    </a:lnTo>
                    <a:cubicBezTo>
                      <a:pt x="1407" y="1257"/>
                      <a:pt x="1443" y="1240"/>
                      <a:pt x="1479" y="1186"/>
                    </a:cubicBezTo>
                    <a:lnTo>
                      <a:pt x="1960" y="171"/>
                    </a:lnTo>
                    <a:cubicBezTo>
                      <a:pt x="2020" y="86"/>
                      <a:pt x="1915" y="0"/>
                      <a:pt x="18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6" name="Google Shape;4226;p11"/>
              <p:cNvSpPr/>
              <p:nvPr/>
            </p:nvSpPr>
            <p:spPr>
              <a:xfrm>
                <a:off x="-384894" y="1958478"/>
                <a:ext cx="296843" cy="155398"/>
              </a:xfrm>
              <a:custGeom>
                <a:rect b="b" l="l" r="r" t="t"/>
                <a:pathLst>
                  <a:path extrusionOk="0" h="2929" w="5595">
                    <a:moveTo>
                      <a:pt x="5430" y="1"/>
                    </a:moveTo>
                    <a:cubicBezTo>
                      <a:pt x="5414" y="1"/>
                      <a:pt x="5397" y="3"/>
                      <a:pt x="5380" y="7"/>
                    </a:cubicBezTo>
                    <a:lnTo>
                      <a:pt x="125" y="2679"/>
                    </a:lnTo>
                    <a:cubicBezTo>
                      <a:pt x="1" y="2750"/>
                      <a:pt x="54" y="2929"/>
                      <a:pt x="197" y="2929"/>
                    </a:cubicBezTo>
                    <a:cubicBezTo>
                      <a:pt x="214" y="2929"/>
                      <a:pt x="232" y="2929"/>
                      <a:pt x="250" y="2911"/>
                    </a:cubicBezTo>
                    <a:lnTo>
                      <a:pt x="5505" y="239"/>
                    </a:lnTo>
                    <a:cubicBezTo>
                      <a:pt x="5559" y="221"/>
                      <a:pt x="5594" y="132"/>
                      <a:pt x="5559" y="78"/>
                    </a:cubicBezTo>
                    <a:cubicBezTo>
                      <a:pt x="5531" y="24"/>
                      <a:pt x="5483" y="1"/>
                      <a:pt x="54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7" name="Google Shape;4227;p11"/>
              <p:cNvSpPr/>
              <p:nvPr/>
            </p:nvSpPr>
            <p:spPr>
              <a:xfrm>
                <a:off x="-298893" y="2009676"/>
                <a:ext cx="69980" cy="88124"/>
              </a:xfrm>
              <a:custGeom>
                <a:rect b="b" l="l" r="r" t="t"/>
                <a:pathLst>
                  <a:path extrusionOk="0" h="1661" w="1319">
                    <a:moveTo>
                      <a:pt x="311" y="1"/>
                    </a:moveTo>
                    <a:cubicBezTo>
                      <a:pt x="250" y="1"/>
                      <a:pt x="197" y="49"/>
                      <a:pt x="197" y="111"/>
                    </a:cubicBezTo>
                    <a:lnTo>
                      <a:pt x="18" y="984"/>
                    </a:lnTo>
                    <a:cubicBezTo>
                      <a:pt x="1" y="1037"/>
                      <a:pt x="36" y="1091"/>
                      <a:pt x="90" y="1108"/>
                    </a:cubicBezTo>
                    <a:lnTo>
                      <a:pt x="1123" y="1643"/>
                    </a:lnTo>
                    <a:cubicBezTo>
                      <a:pt x="1141" y="1661"/>
                      <a:pt x="1159" y="1661"/>
                      <a:pt x="1176" y="1661"/>
                    </a:cubicBezTo>
                    <a:cubicBezTo>
                      <a:pt x="1212" y="1661"/>
                      <a:pt x="1265" y="1643"/>
                      <a:pt x="1283" y="1589"/>
                    </a:cubicBezTo>
                    <a:cubicBezTo>
                      <a:pt x="1319" y="1536"/>
                      <a:pt x="1301" y="1447"/>
                      <a:pt x="1230" y="1429"/>
                    </a:cubicBezTo>
                    <a:lnTo>
                      <a:pt x="286" y="930"/>
                    </a:lnTo>
                    <a:lnTo>
                      <a:pt x="446" y="164"/>
                    </a:lnTo>
                    <a:cubicBezTo>
                      <a:pt x="464" y="93"/>
                      <a:pt x="410" y="22"/>
                      <a:pt x="339" y="4"/>
                    </a:cubicBezTo>
                    <a:cubicBezTo>
                      <a:pt x="330" y="2"/>
                      <a:pt x="320" y="1"/>
                      <a:pt x="31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8" name="Google Shape;4228;p11"/>
              <p:cNvSpPr/>
              <p:nvPr/>
            </p:nvSpPr>
            <p:spPr>
              <a:xfrm>
                <a:off x="-691016" y="2215738"/>
                <a:ext cx="195614" cy="258219"/>
              </a:xfrm>
              <a:custGeom>
                <a:rect b="b" l="l" r="r" t="t"/>
                <a:pathLst>
                  <a:path extrusionOk="0" h="4867" w="3687">
                    <a:moveTo>
                      <a:pt x="185" y="0"/>
                    </a:moveTo>
                    <a:cubicBezTo>
                      <a:pt x="88" y="0"/>
                      <a:pt x="0" y="117"/>
                      <a:pt x="88" y="217"/>
                    </a:cubicBezTo>
                    <a:lnTo>
                      <a:pt x="3437" y="4813"/>
                    </a:lnTo>
                    <a:cubicBezTo>
                      <a:pt x="3472" y="4849"/>
                      <a:pt x="3508" y="4867"/>
                      <a:pt x="3544" y="4867"/>
                    </a:cubicBezTo>
                    <a:cubicBezTo>
                      <a:pt x="3579" y="4867"/>
                      <a:pt x="3597" y="4849"/>
                      <a:pt x="3633" y="4831"/>
                    </a:cubicBezTo>
                    <a:cubicBezTo>
                      <a:pt x="3686" y="4796"/>
                      <a:pt x="3686" y="4707"/>
                      <a:pt x="3651" y="4653"/>
                    </a:cubicBezTo>
                    <a:lnTo>
                      <a:pt x="302" y="75"/>
                    </a:lnTo>
                    <a:cubicBezTo>
                      <a:pt x="270" y="21"/>
                      <a:pt x="226" y="0"/>
                      <a:pt x="18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29" name="Google Shape;4229;p11"/>
              <p:cNvSpPr/>
              <p:nvPr/>
            </p:nvSpPr>
            <p:spPr>
              <a:xfrm>
                <a:off x="-687939" y="2260621"/>
                <a:ext cx="117252" cy="72526"/>
              </a:xfrm>
              <a:custGeom>
                <a:rect b="b" l="l" r="r" t="t"/>
                <a:pathLst>
                  <a:path extrusionOk="0" h="1367" w="2210">
                    <a:moveTo>
                      <a:pt x="2060" y="1"/>
                    </a:moveTo>
                    <a:cubicBezTo>
                      <a:pt x="2027" y="1"/>
                      <a:pt x="1994" y="15"/>
                      <a:pt x="1972" y="48"/>
                    </a:cubicBezTo>
                    <a:lnTo>
                      <a:pt x="1491" y="1099"/>
                    </a:lnTo>
                    <a:lnTo>
                      <a:pt x="190" y="868"/>
                    </a:lnTo>
                    <a:cubicBezTo>
                      <a:pt x="184" y="867"/>
                      <a:pt x="178" y="867"/>
                      <a:pt x="173" y="867"/>
                    </a:cubicBezTo>
                    <a:cubicBezTo>
                      <a:pt x="27" y="867"/>
                      <a:pt x="0" y="1083"/>
                      <a:pt x="154" y="1117"/>
                    </a:cubicBezTo>
                    <a:lnTo>
                      <a:pt x="1526" y="1367"/>
                    </a:lnTo>
                    <a:lnTo>
                      <a:pt x="1562" y="1367"/>
                    </a:lnTo>
                    <a:cubicBezTo>
                      <a:pt x="1597" y="1349"/>
                      <a:pt x="1651" y="1331"/>
                      <a:pt x="1669" y="1295"/>
                    </a:cubicBezTo>
                    <a:lnTo>
                      <a:pt x="2185" y="155"/>
                    </a:lnTo>
                    <a:cubicBezTo>
                      <a:pt x="2210" y="69"/>
                      <a:pt x="2133" y="1"/>
                      <a:pt x="20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0" name="Google Shape;4230;p11"/>
              <p:cNvSpPr/>
              <p:nvPr/>
            </p:nvSpPr>
            <p:spPr>
              <a:xfrm>
                <a:off x="-624327" y="2342802"/>
                <a:ext cx="98205" cy="62180"/>
              </a:xfrm>
              <a:custGeom>
                <a:rect b="b" l="l" r="r" t="t"/>
                <a:pathLst>
                  <a:path extrusionOk="0" h="1172" w="1851">
                    <a:moveTo>
                      <a:pt x="1688" y="0"/>
                    </a:moveTo>
                    <a:cubicBezTo>
                      <a:pt x="1641" y="0"/>
                      <a:pt x="1594" y="25"/>
                      <a:pt x="1574" y="85"/>
                    </a:cubicBezTo>
                    <a:lnTo>
                      <a:pt x="1236" y="886"/>
                    </a:lnTo>
                    <a:lnTo>
                      <a:pt x="202" y="673"/>
                    </a:lnTo>
                    <a:cubicBezTo>
                      <a:pt x="191" y="670"/>
                      <a:pt x="180" y="669"/>
                      <a:pt x="170" y="669"/>
                    </a:cubicBezTo>
                    <a:cubicBezTo>
                      <a:pt x="36" y="669"/>
                      <a:pt x="0" y="872"/>
                      <a:pt x="149" y="922"/>
                    </a:cubicBezTo>
                    <a:lnTo>
                      <a:pt x="1271" y="1171"/>
                    </a:lnTo>
                    <a:lnTo>
                      <a:pt x="1307" y="1171"/>
                    </a:lnTo>
                    <a:cubicBezTo>
                      <a:pt x="1360" y="1171"/>
                      <a:pt x="1396" y="1136"/>
                      <a:pt x="1432" y="1082"/>
                    </a:cubicBezTo>
                    <a:lnTo>
                      <a:pt x="1806" y="174"/>
                    </a:lnTo>
                    <a:cubicBezTo>
                      <a:pt x="1851" y="73"/>
                      <a:pt x="1768" y="0"/>
                      <a:pt x="168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1" name="Google Shape;4231;p11"/>
              <p:cNvSpPr/>
              <p:nvPr/>
            </p:nvSpPr>
            <p:spPr>
              <a:xfrm>
                <a:off x="-512489" y="2343173"/>
                <a:ext cx="287399" cy="128924"/>
              </a:xfrm>
              <a:custGeom>
                <a:rect b="b" l="l" r="r" t="t"/>
                <a:pathLst>
                  <a:path extrusionOk="0" h="2430" w="5417">
                    <a:moveTo>
                      <a:pt x="5263" y="0"/>
                    </a:moveTo>
                    <a:cubicBezTo>
                      <a:pt x="5247" y="0"/>
                      <a:pt x="5233" y="2"/>
                      <a:pt x="5220" y="6"/>
                    </a:cubicBezTo>
                    <a:lnTo>
                      <a:pt x="143" y="2180"/>
                    </a:lnTo>
                    <a:cubicBezTo>
                      <a:pt x="1" y="2233"/>
                      <a:pt x="54" y="2429"/>
                      <a:pt x="179" y="2429"/>
                    </a:cubicBezTo>
                    <a:lnTo>
                      <a:pt x="232" y="2429"/>
                    </a:lnTo>
                    <a:lnTo>
                      <a:pt x="5309" y="238"/>
                    </a:lnTo>
                    <a:cubicBezTo>
                      <a:pt x="5381" y="220"/>
                      <a:pt x="5416" y="149"/>
                      <a:pt x="5381" y="78"/>
                    </a:cubicBezTo>
                    <a:cubicBezTo>
                      <a:pt x="5367" y="23"/>
                      <a:pt x="5312" y="0"/>
                      <a:pt x="52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2" name="Google Shape;4232;p11"/>
              <p:cNvSpPr/>
              <p:nvPr/>
            </p:nvSpPr>
            <p:spPr>
              <a:xfrm>
                <a:off x="-344254" y="2318662"/>
                <a:ext cx="96454" cy="100486"/>
              </a:xfrm>
              <a:custGeom>
                <a:rect b="b" l="l" r="r" t="t"/>
                <a:pathLst>
                  <a:path extrusionOk="0" h="1894" w="1818">
                    <a:moveTo>
                      <a:pt x="445" y="1"/>
                    </a:moveTo>
                    <a:cubicBezTo>
                      <a:pt x="388" y="1"/>
                      <a:pt x="339" y="35"/>
                      <a:pt x="339" y="94"/>
                    </a:cubicBezTo>
                    <a:lnTo>
                      <a:pt x="18" y="1306"/>
                    </a:lnTo>
                    <a:cubicBezTo>
                      <a:pt x="1" y="1377"/>
                      <a:pt x="36" y="1448"/>
                      <a:pt x="107" y="1466"/>
                    </a:cubicBezTo>
                    <a:lnTo>
                      <a:pt x="1639" y="1894"/>
                    </a:lnTo>
                    <a:lnTo>
                      <a:pt x="1675" y="1894"/>
                    </a:lnTo>
                    <a:cubicBezTo>
                      <a:pt x="1729" y="1894"/>
                      <a:pt x="1782" y="1858"/>
                      <a:pt x="1800" y="1805"/>
                    </a:cubicBezTo>
                    <a:cubicBezTo>
                      <a:pt x="1818" y="1733"/>
                      <a:pt x="1764" y="1662"/>
                      <a:pt x="1711" y="1644"/>
                    </a:cubicBezTo>
                    <a:lnTo>
                      <a:pt x="303" y="1252"/>
                    </a:lnTo>
                    <a:lnTo>
                      <a:pt x="588" y="166"/>
                    </a:lnTo>
                    <a:cubicBezTo>
                      <a:pt x="588" y="94"/>
                      <a:pt x="553" y="23"/>
                      <a:pt x="482" y="5"/>
                    </a:cubicBezTo>
                    <a:cubicBezTo>
                      <a:pt x="469" y="2"/>
                      <a:pt x="457" y="1"/>
                      <a:pt x="4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3" name="Google Shape;4233;p11"/>
              <p:cNvSpPr/>
              <p:nvPr/>
            </p:nvSpPr>
            <p:spPr>
              <a:xfrm>
                <a:off x="-420811" y="2355588"/>
                <a:ext cx="58679" cy="102343"/>
              </a:xfrm>
              <a:custGeom>
                <a:rect b="b" l="l" r="r" t="t"/>
                <a:pathLst>
                  <a:path extrusionOk="0" h="1929" w="1106">
                    <a:moveTo>
                      <a:pt x="400" y="1"/>
                    </a:moveTo>
                    <a:cubicBezTo>
                      <a:pt x="339" y="1"/>
                      <a:pt x="283" y="49"/>
                      <a:pt x="268" y="111"/>
                    </a:cubicBezTo>
                    <a:lnTo>
                      <a:pt x="1" y="1358"/>
                    </a:lnTo>
                    <a:cubicBezTo>
                      <a:pt x="1" y="1411"/>
                      <a:pt x="18" y="1465"/>
                      <a:pt x="72" y="1483"/>
                    </a:cubicBezTo>
                    <a:lnTo>
                      <a:pt x="891" y="1910"/>
                    </a:lnTo>
                    <a:cubicBezTo>
                      <a:pt x="909" y="1910"/>
                      <a:pt x="927" y="1928"/>
                      <a:pt x="963" y="1928"/>
                    </a:cubicBezTo>
                    <a:cubicBezTo>
                      <a:pt x="998" y="1928"/>
                      <a:pt x="1052" y="1892"/>
                      <a:pt x="1069" y="1857"/>
                    </a:cubicBezTo>
                    <a:cubicBezTo>
                      <a:pt x="1105" y="1785"/>
                      <a:pt x="1069" y="1714"/>
                      <a:pt x="1016" y="1679"/>
                    </a:cubicBezTo>
                    <a:lnTo>
                      <a:pt x="286" y="1305"/>
                    </a:lnTo>
                    <a:lnTo>
                      <a:pt x="517" y="164"/>
                    </a:lnTo>
                    <a:cubicBezTo>
                      <a:pt x="535" y="93"/>
                      <a:pt x="499" y="22"/>
                      <a:pt x="428" y="4"/>
                    </a:cubicBezTo>
                    <a:cubicBezTo>
                      <a:pt x="419" y="2"/>
                      <a:pt x="409" y="1"/>
                      <a:pt x="4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4" name="Google Shape;4234;p11"/>
              <p:cNvSpPr/>
              <p:nvPr/>
            </p:nvSpPr>
            <p:spPr>
              <a:xfrm>
                <a:off x="-718498" y="1785894"/>
                <a:ext cx="487735" cy="2206186"/>
              </a:xfrm>
              <a:custGeom>
                <a:rect b="b" l="l" r="r" t="t"/>
                <a:pathLst>
                  <a:path extrusionOk="0" h="41583" w="9193">
                    <a:moveTo>
                      <a:pt x="9042" y="0"/>
                    </a:moveTo>
                    <a:cubicBezTo>
                      <a:pt x="8998" y="0"/>
                      <a:pt x="8955" y="24"/>
                      <a:pt x="8943" y="71"/>
                    </a:cubicBezTo>
                    <a:cubicBezTo>
                      <a:pt x="2067" y="14287"/>
                      <a:pt x="285" y="30427"/>
                      <a:pt x="0" y="41454"/>
                    </a:cubicBezTo>
                    <a:cubicBezTo>
                      <a:pt x="0" y="41525"/>
                      <a:pt x="54" y="41579"/>
                      <a:pt x="125" y="41579"/>
                    </a:cubicBezTo>
                    <a:cubicBezTo>
                      <a:pt x="134" y="41581"/>
                      <a:pt x="143" y="41582"/>
                      <a:pt x="151" y="41582"/>
                    </a:cubicBezTo>
                    <a:cubicBezTo>
                      <a:pt x="209" y="41582"/>
                      <a:pt x="252" y="41532"/>
                      <a:pt x="267" y="41454"/>
                    </a:cubicBezTo>
                    <a:cubicBezTo>
                      <a:pt x="535" y="30445"/>
                      <a:pt x="2316" y="14358"/>
                      <a:pt x="9157" y="178"/>
                    </a:cubicBezTo>
                    <a:cubicBezTo>
                      <a:pt x="9192" y="125"/>
                      <a:pt x="9174" y="36"/>
                      <a:pt x="9103" y="18"/>
                    </a:cubicBezTo>
                    <a:cubicBezTo>
                      <a:pt x="9085" y="6"/>
                      <a:pt x="9064" y="0"/>
                      <a:pt x="904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5" name="Google Shape;4235;p11"/>
              <p:cNvSpPr/>
              <p:nvPr/>
            </p:nvSpPr>
            <p:spPr>
              <a:xfrm>
                <a:off x="-586181" y="2643459"/>
                <a:ext cx="319497" cy="212326"/>
              </a:xfrm>
              <a:custGeom>
                <a:rect b="b" l="l" r="r" t="t"/>
                <a:pathLst>
                  <a:path extrusionOk="0" h="4002" w="6022">
                    <a:moveTo>
                      <a:pt x="4863" y="0"/>
                    </a:moveTo>
                    <a:cubicBezTo>
                      <a:pt x="4540" y="0"/>
                      <a:pt x="4143" y="157"/>
                      <a:pt x="3866" y="261"/>
                    </a:cubicBezTo>
                    <a:cubicBezTo>
                      <a:pt x="1871" y="1027"/>
                      <a:pt x="0" y="4002"/>
                      <a:pt x="0" y="4002"/>
                    </a:cubicBezTo>
                    <a:cubicBezTo>
                      <a:pt x="1176" y="3806"/>
                      <a:pt x="2369" y="3592"/>
                      <a:pt x="3403" y="3004"/>
                    </a:cubicBezTo>
                    <a:cubicBezTo>
                      <a:pt x="4436" y="2399"/>
                      <a:pt x="6021" y="1098"/>
                      <a:pt x="5291" y="172"/>
                    </a:cubicBezTo>
                    <a:cubicBezTo>
                      <a:pt x="5191" y="46"/>
                      <a:pt x="5038" y="0"/>
                      <a:pt x="486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6" name="Google Shape;4236;p11"/>
              <p:cNvSpPr/>
              <p:nvPr/>
            </p:nvSpPr>
            <p:spPr>
              <a:xfrm>
                <a:off x="-783754" y="2558255"/>
                <a:ext cx="195720" cy="292811"/>
              </a:xfrm>
              <a:custGeom>
                <a:rect b="b" l="l" r="r" t="t"/>
                <a:pathLst>
                  <a:path extrusionOk="0" h="5519" w="3689">
                    <a:moveTo>
                      <a:pt x="789" y="0"/>
                    </a:moveTo>
                    <a:cubicBezTo>
                      <a:pt x="724" y="0"/>
                      <a:pt x="657" y="10"/>
                      <a:pt x="589" y="32"/>
                    </a:cubicBezTo>
                    <a:cubicBezTo>
                      <a:pt x="215" y="157"/>
                      <a:pt x="37" y="602"/>
                      <a:pt x="19" y="958"/>
                    </a:cubicBezTo>
                    <a:cubicBezTo>
                      <a:pt x="1" y="1689"/>
                      <a:pt x="375" y="2294"/>
                      <a:pt x="803" y="2847"/>
                    </a:cubicBezTo>
                    <a:cubicBezTo>
                      <a:pt x="1622" y="3898"/>
                      <a:pt x="2584" y="4788"/>
                      <a:pt x="3688" y="5519"/>
                    </a:cubicBezTo>
                    <a:cubicBezTo>
                      <a:pt x="3688" y="5519"/>
                      <a:pt x="2691" y="1582"/>
                      <a:pt x="1569" y="442"/>
                    </a:cubicBezTo>
                    <a:cubicBezTo>
                      <a:pt x="1363" y="221"/>
                      <a:pt x="1096" y="0"/>
                      <a:pt x="78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7" name="Google Shape;4237;p11"/>
              <p:cNvSpPr/>
              <p:nvPr/>
            </p:nvSpPr>
            <p:spPr>
              <a:xfrm>
                <a:off x="-884875" y="2974464"/>
                <a:ext cx="228773" cy="318914"/>
              </a:xfrm>
              <a:custGeom>
                <a:rect b="b" l="l" r="r" t="t"/>
                <a:pathLst>
                  <a:path extrusionOk="0" h="6011" w="4312">
                    <a:moveTo>
                      <a:pt x="1066" y="1"/>
                    </a:moveTo>
                    <a:cubicBezTo>
                      <a:pt x="933" y="1"/>
                      <a:pt x="803" y="37"/>
                      <a:pt x="678" y="114"/>
                    </a:cubicBezTo>
                    <a:cubicBezTo>
                      <a:pt x="1" y="542"/>
                      <a:pt x="820" y="3000"/>
                      <a:pt x="1533" y="3891"/>
                    </a:cubicBezTo>
                    <a:cubicBezTo>
                      <a:pt x="2299" y="4782"/>
                      <a:pt x="3243" y="5512"/>
                      <a:pt x="4312" y="6011"/>
                    </a:cubicBezTo>
                    <a:cubicBezTo>
                      <a:pt x="4134" y="4924"/>
                      <a:pt x="3831" y="3855"/>
                      <a:pt x="3421" y="2822"/>
                    </a:cubicBezTo>
                    <a:cubicBezTo>
                      <a:pt x="2809" y="1352"/>
                      <a:pt x="1880" y="1"/>
                      <a:pt x="106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8" name="Google Shape;4238;p11"/>
              <p:cNvSpPr/>
              <p:nvPr/>
            </p:nvSpPr>
            <p:spPr>
              <a:xfrm>
                <a:off x="-765769" y="2558997"/>
                <a:ext cx="186223" cy="301512"/>
              </a:xfrm>
              <a:custGeom>
                <a:rect b="b" l="l" r="r" t="t"/>
                <a:pathLst>
                  <a:path extrusionOk="0" h="5683" w="3510">
                    <a:moveTo>
                      <a:pt x="147" y="0"/>
                    </a:moveTo>
                    <a:cubicBezTo>
                      <a:pt x="127" y="0"/>
                      <a:pt x="107" y="6"/>
                      <a:pt x="89" y="18"/>
                    </a:cubicBezTo>
                    <a:cubicBezTo>
                      <a:pt x="18" y="54"/>
                      <a:pt x="0" y="143"/>
                      <a:pt x="36" y="196"/>
                    </a:cubicBezTo>
                    <a:lnTo>
                      <a:pt x="3243" y="5629"/>
                    </a:lnTo>
                    <a:cubicBezTo>
                      <a:pt x="3278" y="5665"/>
                      <a:pt x="3314" y="5683"/>
                      <a:pt x="3367" y="5683"/>
                    </a:cubicBezTo>
                    <a:cubicBezTo>
                      <a:pt x="3385" y="5683"/>
                      <a:pt x="3403" y="5683"/>
                      <a:pt x="3421" y="5665"/>
                    </a:cubicBezTo>
                    <a:cubicBezTo>
                      <a:pt x="3492" y="5629"/>
                      <a:pt x="3510" y="5558"/>
                      <a:pt x="3474" y="5487"/>
                    </a:cubicBezTo>
                    <a:lnTo>
                      <a:pt x="250" y="71"/>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39" name="Google Shape;4239;p11"/>
              <p:cNvSpPr/>
              <p:nvPr/>
            </p:nvSpPr>
            <p:spPr>
              <a:xfrm>
                <a:off x="-746882" y="2645847"/>
                <a:ext cx="92528" cy="66319"/>
              </a:xfrm>
              <a:custGeom>
                <a:rect b="b" l="l" r="r" t="t"/>
                <a:pathLst>
                  <a:path extrusionOk="0" h="1250" w="1744">
                    <a:moveTo>
                      <a:pt x="1589" y="1"/>
                    </a:moveTo>
                    <a:cubicBezTo>
                      <a:pt x="1540" y="1"/>
                      <a:pt x="1493" y="28"/>
                      <a:pt x="1479" y="91"/>
                    </a:cubicBezTo>
                    <a:lnTo>
                      <a:pt x="1212" y="982"/>
                    </a:lnTo>
                    <a:lnTo>
                      <a:pt x="143" y="982"/>
                    </a:lnTo>
                    <a:cubicBezTo>
                      <a:pt x="72" y="982"/>
                      <a:pt x="18" y="1035"/>
                      <a:pt x="18" y="1107"/>
                    </a:cubicBezTo>
                    <a:cubicBezTo>
                      <a:pt x="1" y="1178"/>
                      <a:pt x="72" y="1231"/>
                      <a:pt x="143" y="1231"/>
                    </a:cubicBezTo>
                    <a:lnTo>
                      <a:pt x="1319" y="1249"/>
                    </a:lnTo>
                    <a:cubicBezTo>
                      <a:pt x="1372" y="1249"/>
                      <a:pt x="1426" y="1196"/>
                      <a:pt x="1444" y="1142"/>
                    </a:cubicBezTo>
                    <a:lnTo>
                      <a:pt x="1711" y="162"/>
                    </a:lnTo>
                    <a:cubicBezTo>
                      <a:pt x="1743" y="65"/>
                      <a:pt x="1664" y="1"/>
                      <a:pt x="158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0" name="Google Shape;4240;p11"/>
              <p:cNvSpPr/>
              <p:nvPr/>
            </p:nvSpPr>
            <p:spPr>
              <a:xfrm>
                <a:off x="-692448" y="2736198"/>
                <a:ext cx="74701" cy="52524"/>
              </a:xfrm>
              <a:custGeom>
                <a:rect b="b" l="l" r="r" t="t"/>
                <a:pathLst>
                  <a:path extrusionOk="0" h="990" w="1408">
                    <a:moveTo>
                      <a:pt x="1267" y="0"/>
                    </a:moveTo>
                    <a:cubicBezTo>
                      <a:pt x="1215" y="0"/>
                      <a:pt x="1163" y="30"/>
                      <a:pt x="1148" y="98"/>
                    </a:cubicBezTo>
                    <a:lnTo>
                      <a:pt x="1041" y="722"/>
                    </a:lnTo>
                    <a:lnTo>
                      <a:pt x="222" y="579"/>
                    </a:lnTo>
                    <a:cubicBezTo>
                      <a:pt x="211" y="577"/>
                      <a:pt x="201" y="576"/>
                      <a:pt x="192" y="576"/>
                    </a:cubicBezTo>
                    <a:cubicBezTo>
                      <a:pt x="38" y="576"/>
                      <a:pt x="1" y="830"/>
                      <a:pt x="168" y="847"/>
                    </a:cubicBezTo>
                    <a:lnTo>
                      <a:pt x="1130" y="989"/>
                    </a:lnTo>
                    <a:lnTo>
                      <a:pt x="1148" y="989"/>
                    </a:lnTo>
                    <a:cubicBezTo>
                      <a:pt x="1219" y="989"/>
                      <a:pt x="1273" y="953"/>
                      <a:pt x="1273" y="900"/>
                    </a:cubicBezTo>
                    <a:lnTo>
                      <a:pt x="1397" y="134"/>
                    </a:lnTo>
                    <a:cubicBezTo>
                      <a:pt x="1408" y="52"/>
                      <a:pt x="1336" y="0"/>
                      <a:pt x="12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1" name="Google Shape;4241;p11"/>
              <p:cNvSpPr/>
              <p:nvPr/>
            </p:nvSpPr>
            <p:spPr>
              <a:xfrm>
                <a:off x="-590903" y="2654282"/>
                <a:ext cx="298381" cy="205323"/>
              </a:xfrm>
              <a:custGeom>
                <a:rect b="b" l="l" r="r" t="t"/>
                <a:pathLst>
                  <a:path extrusionOk="0" h="3870" w="5624">
                    <a:moveTo>
                      <a:pt x="5421" y="0"/>
                    </a:moveTo>
                    <a:cubicBezTo>
                      <a:pt x="5397" y="0"/>
                      <a:pt x="5371" y="6"/>
                      <a:pt x="5344" y="21"/>
                    </a:cubicBezTo>
                    <a:lnTo>
                      <a:pt x="89" y="3638"/>
                    </a:lnTo>
                    <a:cubicBezTo>
                      <a:pt x="18" y="3673"/>
                      <a:pt x="0" y="3762"/>
                      <a:pt x="53" y="3816"/>
                    </a:cubicBezTo>
                    <a:cubicBezTo>
                      <a:pt x="71" y="3851"/>
                      <a:pt x="107" y="3869"/>
                      <a:pt x="160" y="3869"/>
                    </a:cubicBezTo>
                    <a:cubicBezTo>
                      <a:pt x="178" y="3869"/>
                      <a:pt x="196" y="3869"/>
                      <a:pt x="232" y="3851"/>
                    </a:cubicBezTo>
                    <a:lnTo>
                      <a:pt x="5505" y="253"/>
                    </a:lnTo>
                    <a:cubicBezTo>
                      <a:pt x="5624" y="164"/>
                      <a:pt x="5544" y="0"/>
                      <a:pt x="54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2" name="Google Shape;4242;p11"/>
              <p:cNvSpPr/>
              <p:nvPr/>
            </p:nvSpPr>
            <p:spPr>
              <a:xfrm>
                <a:off x="-438744" y="2678051"/>
                <a:ext cx="99266" cy="89875"/>
              </a:xfrm>
              <a:custGeom>
                <a:rect b="b" l="l" r="r" t="t"/>
                <a:pathLst>
                  <a:path extrusionOk="0" h="1694" w="1871">
                    <a:moveTo>
                      <a:pt x="267" y="1"/>
                    </a:moveTo>
                    <a:cubicBezTo>
                      <a:pt x="196" y="1"/>
                      <a:pt x="125" y="54"/>
                      <a:pt x="125" y="125"/>
                    </a:cubicBezTo>
                    <a:lnTo>
                      <a:pt x="18" y="1372"/>
                    </a:lnTo>
                    <a:cubicBezTo>
                      <a:pt x="0" y="1444"/>
                      <a:pt x="54" y="1515"/>
                      <a:pt x="125" y="1515"/>
                    </a:cubicBezTo>
                    <a:lnTo>
                      <a:pt x="1692" y="1693"/>
                    </a:lnTo>
                    <a:lnTo>
                      <a:pt x="1710" y="1693"/>
                    </a:lnTo>
                    <a:cubicBezTo>
                      <a:pt x="1871" y="1675"/>
                      <a:pt x="1871" y="1462"/>
                      <a:pt x="1728" y="1444"/>
                    </a:cubicBezTo>
                    <a:lnTo>
                      <a:pt x="267" y="1283"/>
                    </a:lnTo>
                    <a:lnTo>
                      <a:pt x="374" y="143"/>
                    </a:lnTo>
                    <a:cubicBezTo>
                      <a:pt x="392" y="72"/>
                      <a:pt x="339" y="19"/>
                      <a:pt x="2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3" name="Google Shape;4243;p11"/>
              <p:cNvSpPr/>
              <p:nvPr/>
            </p:nvSpPr>
            <p:spPr>
              <a:xfrm>
                <a:off x="-507767" y="2742352"/>
                <a:ext cx="63401" cy="82235"/>
              </a:xfrm>
              <a:custGeom>
                <a:rect b="b" l="l" r="r" t="t"/>
                <a:pathLst>
                  <a:path extrusionOk="0" h="1550" w="1195">
                    <a:moveTo>
                      <a:pt x="214" y="0"/>
                    </a:moveTo>
                    <a:cubicBezTo>
                      <a:pt x="143" y="0"/>
                      <a:pt x="72" y="54"/>
                      <a:pt x="72" y="125"/>
                    </a:cubicBezTo>
                    <a:lnTo>
                      <a:pt x="1" y="1122"/>
                    </a:lnTo>
                    <a:cubicBezTo>
                      <a:pt x="1" y="1176"/>
                      <a:pt x="36" y="1229"/>
                      <a:pt x="90" y="1265"/>
                    </a:cubicBezTo>
                    <a:lnTo>
                      <a:pt x="963" y="1532"/>
                    </a:lnTo>
                    <a:lnTo>
                      <a:pt x="998" y="1532"/>
                    </a:lnTo>
                    <a:lnTo>
                      <a:pt x="998" y="1550"/>
                    </a:lnTo>
                    <a:cubicBezTo>
                      <a:pt x="1159" y="1550"/>
                      <a:pt x="1194" y="1336"/>
                      <a:pt x="1052" y="1301"/>
                    </a:cubicBezTo>
                    <a:lnTo>
                      <a:pt x="268" y="1051"/>
                    </a:lnTo>
                    <a:lnTo>
                      <a:pt x="321" y="143"/>
                    </a:lnTo>
                    <a:cubicBezTo>
                      <a:pt x="339" y="71"/>
                      <a:pt x="286" y="0"/>
                      <a:pt x="2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4" name="Google Shape;4244;p11"/>
              <p:cNvSpPr/>
              <p:nvPr/>
            </p:nvSpPr>
            <p:spPr>
              <a:xfrm>
                <a:off x="-841371" y="2999399"/>
                <a:ext cx="186223" cy="302520"/>
              </a:xfrm>
              <a:custGeom>
                <a:rect b="b" l="l" r="r" t="t"/>
                <a:pathLst>
                  <a:path extrusionOk="0" h="5702" w="3510">
                    <a:moveTo>
                      <a:pt x="141" y="1"/>
                    </a:moveTo>
                    <a:cubicBezTo>
                      <a:pt x="119" y="1"/>
                      <a:pt x="95" y="7"/>
                      <a:pt x="71" y="18"/>
                    </a:cubicBezTo>
                    <a:cubicBezTo>
                      <a:pt x="18" y="54"/>
                      <a:pt x="0" y="143"/>
                      <a:pt x="36" y="197"/>
                    </a:cubicBezTo>
                    <a:lnTo>
                      <a:pt x="3242" y="5630"/>
                    </a:lnTo>
                    <a:cubicBezTo>
                      <a:pt x="3260" y="5666"/>
                      <a:pt x="3314" y="5701"/>
                      <a:pt x="3349" y="5701"/>
                    </a:cubicBezTo>
                    <a:cubicBezTo>
                      <a:pt x="3367" y="5701"/>
                      <a:pt x="3403" y="5683"/>
                      <a:pt x="3421" y="5683"/>
                    </a:cubicBezTo>
                    <a:cubicBezTo>
                      <a:pt x="3474" y="5648"/>
                      <a:pt x="3510" y="5559"/>
                      <a:pt x="3474" y="5505"/>
                    </a:cubicBezTo>
                    <a:lnTo>
                      <a:pt x="250" y="72"/>
                    </a:lnTo>
                    <a:cubicBezTo>
                      <a:pt x="226" y="24"/>
                      <a:pt x="186" y="1"/>
                      <a:pt x="1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5" name="Google Shape;4245;p11"/>
              <p:cNvSpPr/>
              <p:nvPr/>
            </p:nvSpPr>
            <p:spPr>
              <a:xfrm>
                <a:off x="-852725" y="3025873"/>
                <a:ext cx="101706" cy="90777"/>
              </a:xfrm>
              <a:custGeom>
                <a:rect b="b" l="l" r="r" t="t"/>
                <a:pathLst>
                  <a:path extrusionOk="0" h="1711" w="1917">
                    <a:moveTo>
                      <a:pt x="1783" y="0"/>
                    </a:moveTo>
                    <a:cubicBezTo>
                      <a:pt x="1732" y="0"/>
                      <a:pt x="1680" y="29"/>
                      <a:pt x="1657" y="89"/>
                    </a:cubicBezTo>
                    <a:lnTo>
                      <a:pt x="1390" y="1426"/>
                    </a:lnTo>
                    <a:lnTo>
                      <a:pt x="179" y="1158"/>
                    </a:lnTo>
                    <a:cubicBezTo>
                      <a:pt x="169" y="1156"/>
                      <a:pt x="160" y="1155"/>
                      <a:pt x="151" y="1155"/>
                    </a:cubicBezTo>
                    <a:cubicBezTo>
                      <a:pt x="90" y="1155"/>
                      <a:pt x="34" y="1203"/>
                      <a:pt x="18" y="1265"/>
                    </a:cubicBezTo>
                    <a:cubicBezTo>
                      <a:pt x="0" y="1319"/>
                      <a:pt x="54" y="1390"/>
                      <a:pt x="125" y="1408"/>
                    </a:cubicBezTo>
                    <a:lnTo>
                      <a:pt x="1461" y="1711"/>
                    </a:lnTo>
                    <a:lnTo>
                      <a:pt x="1479" y="1711"/>
                    </a:lnTo>
                    <a:cubicBezTo>
                      <a:pt x="1550" y="1711"/>
                      <a:pt x="1604" y="1657"/>
                      <a:pt x="1604" y="1604"/>
                    </a:cubicBezTo>
                    <a:lnTo>
                      <a:pt x="1907" y="143"/>
                    </a:lnTo>
                    <a:cubicBezTo>
                      <a:pt x="1917" y="51"/>
                      <a:pt x="1851" y="0"/>
                      <a:pt x="17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6" name="Google Shape;4246;p11"/>
              <p:cNvSpPr/>
              <p:nvPr/>
            </p:nvSpPr>
            <p:spPr>
              <a:xfrm>
                <a:off x="-782534" y="3140045"/>
                <a:ext cx="92952" cy="90034"/>
              </a:xfrm>
              <a:custGeom>
                <a:rect b="b" l="l" r="r" t="t"/>
                <a:pathLst>
                  <a:path extrusionOk="0" h="1697" w="1752">
                    <a:moveTo>
                      <a:pt x="1605" y="1"/>
                    </a:moveTo>
                    <a:cubicBezTo>
                      <a:pt x="1544" y="1"/>
                      <a:pt x="1483" y="37"/>
                      <a:pt x="1474" y="111"/>
                    </a:cubicBezTo>
                    <a:lnTo>
                      <a:pt x="1314" y="1411"/>
                    </a:lnTo>
                    <a:lnTo>
                      <a:pt x="192" y="1162"/>
                    </a:lnTo>
                    <a:cubicBezTo>
                      <a:pt x="186" y="1161"/>
                      <a:pt x="181" y="1161"/>
                      <a:pt x="176" y="1161"/>
                    </a:cubicBezTo>
                    <a:cubicBezTo>
                      <a:pt x="45" y="1161"/>
                      <a:pt x="1" y="1377"/>
                      <a:pt x="138" y="1411"/>
                    </a:cubicBezTo>
                    <a:lnTo>
                      <a:pt x="1385" y="1696"/>
                    </a:lnTo>
                    <a:lnTo>
                      <a:pt x="1421" y="1696"/>
                    </a:lnTo>
                    <a:cubicBezTo>
                      <a:pt x="1439" y="1696"/>
                      <a:pt x="1474" y="1679"/>
                      <a:pt x="1492" y="1679"/>
                    </a:cubicBezTo>
                    <a:cubicBezTo>
                      <a:pt x="1528" y="1643"/>
                      <a:pt x="1546" y="1625"/>
                      <a:pt x="1546" y="1589"/>
                    </a:cubicBezTo>
                    <a:lnTo>
                      <a:pt x="1742" y="146"/>
                    </a:lnTo>
                    <a:cubicBezTo>
                      <a:pt x="1751" y="50"/>
                      <a:pt x="1678" y="1"/>
                      <a:pt x="160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7" name="Google Shape;4247;p11"/>
              <p:cNvSpPr/>
              <p:nvPr/>
            </p:nvSpPr>
            <p:spPr>
              <a:xfrm>
                <a:off x="-891242" y="3346691"/>
                <a:ext cx="199222" cy="336103"/>
              </a:xfrm>
              <a:custGeom>
                <a:rect b="b" l="l" r="r" t="t"/>
                <a:pathLst>
                  <a:path extrusionOk="0" h="6335" w="3755">
                    <a:moveTo>
                      <a:pt x="174" y="1"/>
                    </a:moveTo>
                    <a:cubicBezTo>
                      <a:pt x="86" y="1"/>
                      <a:pt x="1" y="90"/>
                      <a:pt x="50" y="188"/>
                    </a:cubicBezTo>
                    <a:lnTo>
                      <a:pt x="3488" y="6263"/>
                    </a:lnTo>
                    <a:cubicBezTo>
                      <a:pt x="3523" y="6299"/>
                      <a:pt x="3559" y="6334"/>
                      <a:pt x="3612" y="6334"/>
                    </a:cubicBezTo>
                    <a:cubicBezTo>
                      <a:pt x="3630" y="6334"/>
                      <a:pt x="3648" y="6317"/>
                      <a:pt x="3666" y="6317"/>
                    </a:cubicBezTo>
                    <a:cubicBezTo>
                      <a:pt x="3737" y="6281"/>
                      <a:pt x="3755" y="6192"/>
                      <a:pt x="3719" y="6138"/>
                    </a:cubicBezTo>
                    <a:lnTo>
                      <a:pt x="281" y="64"/>
                    </a:lnTo>
                    <a:cubicBezTo>
                      <a:pt x="253" y="19"/>
                      <a:pt x="213" y="1"/>
                      <a:pt x="17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8" name="Google Shape;4248;p11"/>
              <p:cNvSpPr/>
              <p:nvPr/>
            </p:nvSpPr>
            <p:spPr>
              <a:xfrm>
                <a:off x="-890923" y="3405793"/>
                <a:ext cx="103457" cy="90777"/>
              </a:xfrm>
              <a:custGeom>
                <a:rect b="b" l="l" r="r" t="t"/>
                <a:pathLst>
                  <a:path extrusionOk="0" h="1711" w="1950">
                    <a:moveTo>
                      <a:pt x="1843" y="1"/>
                    </a:moveTo>
                    <a:cubicBezTo>
                      <a:pt x="1772" y="1"/>
                      <a:pt x="1700" y="36"/>
                      <a:pt x="1700" y="108"/>
                    </a:cubicBezTo>
                    <a:lnTo>
                      <a:pt x="1415" y="1444"/>
                    </a:lnTo>
                    <a:lnTo>
                      <a:pt x="204" y="1177"/>
                    </a:lnTo>
                    <a:cubicBezTo>
                      <a:pt x="193" y="1174"/>
                      <a:pt x="183" y="1173"/>
                      <a:pt x="173" y="1173"/>
                    </a:cubicBezTo>
                    <a:cubicBezTo>
                      <a:pt x="37" y="1173"/>
                      <a:pt x="1" y="1393"/>
                      <a:pt x="150" y="1426"/>
                    </a:cubicBezTo>
                    <a:lnTo>
                      <a:pt x="1486" y="1711"/>
                    </a:lnTo>
                    <a:lnTo>
                      <a:pt x="1593" y="1711"/>
                    </a:lnTo>
                    <a:cubicBezTo>
                      <a:pt x="1611" y="1693"/>
                      <a:pt x="1647" y="1658"/>
                      <a:pt x="1647" y="1622"/>
                    </a:cubicBezTo>
                    <a:lnTo>
                      <a:pt x="1950" y="161"/>
                    </a:lnTo>
                    <a:cubicBezTo>
                      <a:pt x="1950" y="90"/>
                      <a:pt x="1914" y="19"/>
                      <a:pt x="1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49" name="Google Shape;4249;p11"/>
              <p:cNvSpPr/>
              <p:nvPr/>
            </p:nvSpPr>
            <p:spPr>
              <a:xfrm>
                <a:off x="-792190" y="2574065"/>
                <a:ext cx="90353" cy="64356"/>
              </a:xfrm>
              <a:custGeom>
                <a:rect b="b" l="l" r="r" t="t"/>
                <a:pathLst>
                  <a:path extrusionOk="0" h="1213" w="1703">
                    <a:moveTo>
                      <a:pt x="1561" y="1"/>
                    </a:moveTo>
                    <a:cubicBezTo>
                      <a:pt x="1509" y="1"/>
                      <a:pt x="1458" y="29"/>
                      <a:pt x="1443" y="90"/>
                    </a:cubicBezTo>
                    <a:lnTo>
                      <a:pt x="1300" y="910"/>
                    </a:lnTo>
                    <a:lnTo>
                      <a:pt x="213" y="553"/>
                    </a:lnTo>
                    <a:cubicBezTo>
                      <a:pt x="199" y="545"/>
                      <a:pt x="184" y="541"/>
                      <a:pt x="171" y="541"/>
                    </a:cubicBezTo>
                    <a:cubicBezTo>
                      <a:pt x="67" y="541"/>
                      <a:pt x="0" y="754"/>
                      <a:pt x="142" y="785"/>
                    </a:cubicBezTo>
                    <a:lnTo>
                      <a:pt x="1371" y="1213"/>
                    </a:lnTo>
                    <a:lnTo>
                      <a:pt x="1407" y="1213"/>
                    </a:lnTo>
                    <a:cubicBezTo>
                      <a:pt x="1425" y="1213"/>
                      <a:pt x="1460" y="1213"/>
                      <a:pt x="1478" y="1195"/>
                    </a:cubicBezTo>
                    <a:cubicBezTo>
                      <a:pt x="1514" y="1177"/>
                      <a:pt x="1532" y="1141"/>
                      <a:pt x="1532" y="1106"/>
                    </a:cubicBezTo>
                    <a:lnTo>
                      <a:pt x="1692" y="144"/>
                    </a:lnTo>
                    <a:cubicBezTo>
                      <a:pt x="1702" y="52"/>
                      <a:pt x="1631" y="1"/>
                      <a:pt x="15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250" name="Google Shape;4250;p11"/>
            <p:cNvGrpSpPr/>
            <p:nvPr/>
          </p:nvGrpSpPr>
          <p:grpSpPr>
            <a:xfrm rot="361962">
              <a:off x="-250029" y="3921566"/>
              <a:ext cx="2086998" cy="1903149"/>
              <a:chOff x="-554083" y="3568828"/>
              <a:chExt cx="2086918" cy="1903076"/>
            </a:xfrm>
          </p:grpSpPr>
          <p:grpSp>
            <p:nvGrpSpPr>
              <p:cNvPr id="4251" name="Google Shape;4251;p11"/>
              <p:cNvGrpSpPr/>
              <p:nvPr/>
            </p:nvGrpSpPr>
            <p:grpSpPr>
              <a:xfrm>
                <a:off x="-554083" y="3568828"/>
                <a:ext cx="2086918" cy="1903076"/>
                <a:chOff x="-554083" y="3568828"/>
                <a:chExt cx="2086918" cy="1903076"/>
              </a:xfrm>
            </p:grpSpPr>
            <p:sp>
              <p:nvSpPr>
                <p:cNvPr id="4252" name="Google Shape;4252;p11"/>
                <p:cNvSpPr/>
                <p:nvPr/>
              </p:nvSpPr>
              <p:spPr>
                <a:xfrm>
                  <a:off x="-554083" y="3568828"/>
                  <a:ext cx="2086918" cy="1902181"/>
                </a:xfrm>
                <a:custGeom>
                  <a:rect b="b" l="l" r="r" t="t"/>
                  <a:pathLst>
                    <a:path extrusionOk="0" h="35853" w="39335">
                      <a:moveTo>
                        <a:pt x="32458" y="1"/>
                      </a:moveTo>
                      <a:cubicBezTo>
                        <a:pt x="27167" y="1"/>
                        <a:pt x="23516" y="6280"/>
                        <a:pt x="23516" y="6280"/>
                      </a:cubicBezTo>
                      <a:cubicBezTo>
                        <a:pt x="22111" y="5382"/>
                        <a:pt x="20767" y="4868"/>
                        <a:pt x="19497" y="4868"/>
                      </a:cubicBezTo>
                      <a:cubicBezTo>
                        <a:pt x="18173" y="4868"/>
                        <a:pt x="16930" y="5426"/>
                        <a:pt x="15784" y="6690"/>
                      </a:cubicBezTo>
                      <a:cubicBezTo>
                        <a:pt x="11883" y="10965"/>
                        <a:pt x="12310" y="14457"/>
                        <a:pt x="12150" y="14778"/>
                      </a:cubicBezTo>
                      <a:cubicBezTo>
                        <a:pt x="11624" y="14713"/>
                        <a:pt x="11133" y="14682"/>
                        <a:pt x="10676" y="14682"/>
                      </a:cubicBezTo>
                      <a:cubicBezTo>
                        <a:pt x="3056" y="14682"/>
                        <a:pt x="4689" y="23270"/>
                        <a:pt x="3849" y="27943"/>
                      </a:cubicBezTo>
                      <a:cubicBezTo>
                        <a:pt x="2958" y="32895"/>
                        <a:pt x="1" y="35211"/>
                        <a:pt x="1" y="35211"/>
                      </a:cubicBezTo>
                      <a:lnTo>
                        <a:pt x="1266" y="35852"/>
                      </a:lnTo>
                      <a:cubicBezTo>
                        <a:pt x="4784" y="31338"/>
                        <a:pt x="10141" y="31184"/>
                        <a:pt x="10858" y="31184"/>
                      </a:cubicBezTo>
                      <a:cubicBezTo>
                        <a:pt x="10911" y="31184"/>
                        <a:pt x="10939" y="31185"/>
                        <a:pt x="10939" y="31185"/>
                      </a:cubicBezTo>
                      <a:cubicBezTo>
                        <a:pt x="12860" y="31423"/>
                        <a:pt x="14546" y="31528"/>
                        <a:pt x="16028" y="31528"/>
                      </a:cubicBezTo>
                      <a:cubicBezTo>
                        <a:pt x="23298" y="31528"/>
                        <a:pt x="25642" y="29012"/>
                        <a:pt x="26633" y="27444"/>
                      </a:cubicBezTo>
                      <a:cubicBezTo>
                        <a:pt x="28379" y="24718"/>
                        <a:pt x="25137" y="22634"/>
                        <a:pt x="25137" y="22634"/>
                      </a:cubicBezTo>
                      <a:cubicBezTo>
                        <a:pt x="32352" y="21031"/>
                        <a:pt x="34685" y="18198"/>
                        <a:pt x="34561" y="16060"/>
                      </a:cubicBezTo>
                      <a:cubicBezTo>
                        <a:pt x="34365" y="13139"/>
                        <a:pt x="32084" y="11429"/>
                        <a:pt x="32084" y="11429"/>
                      </a:cubicBezTo>
                      <a:cubicBezTo>
                        <a:pt x="35469" y="10110"/>
                        <a:pt x="39335" y="989"/>
                        <a:pt x="33492" y="81"/>
                      </a:cubicBezTo>
                      <a:cubicBezTo>
                        <a:pt x="33141" y="26"/>
                        <a:pt x="32796" y="1"/>
                        <a:pt x="3245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3" name="Google Shape;4253;p11"/>
                <p:cNvSpPr/>
                <p:nvPr/>
              </p:nvSpPr>
              <p:spPr>
                <a:xfrm>
                  <a:off x="-107952" y="4758194"/>
                  <a:ext cx="317110" cy="296896"/>
                </a:xfrm>
                <a:custGeom>
                  <a:rect b="b" l="l" r="r" t="t"/>
                  <a:pathLst>
                    <a:path extrusionOk="0" h="5596" w="5977">
                      <a:moveTo>
                        <a:pt x="770" y="0"/>
                      </a:moveTo>
                      <a:cubicBezTo>
                        <a:pt x="639" y="0"/>
                        <a:pt x="515" y="102"/>
                        <a:pt x="499" y="234"/>
                      </a:cubicBezTo>
                      <a:lnTo>
                        <a:pt x="18" y="5293"/>
                      </a:lnTo>
                      <a:cubicBezTo>
                        <a:pt x="0" y="5453"/>
                        <a:pt x="125" y="5596"/>
                        <a:pt x="285" y="5596"/>
                      </a:cubicBezTo>
                      <a:cubicBezTo>
                        <a:pt x="303" y="5596"/>
                        <a:pt x="321" y="5596"/>
                        <a:pt x="356" y="5578"/>
                      </a:cubicBezTo>
                      <a:lnTo>
                        <a:pt x="5665" y="4188"/>
                      </a:lnTo>
                      <a:cubicBezTo>
                        <a:pt x="5977" y="4106"/>
                        <a:pt x="5881" y="3662"/>
                        <a:pt x="5599" y="3662"/>
                      </a:cubicBezTo>
                      <a:cubicBezTo>
                        <a:pt x="5575" y="3662"/>
                        <a:pt x="5549" y="3665"/>
                        <a:pt x="5523" y="3672"/>
                      </a:cubicBezTo>
                      <a:lnTo>
                        <a:pt x="588" y="4972"/>
                      </a:lnTo>
                      <a:lnTo>
                        <a:pt x="588" y="4972"/>
                      </a:lnTo>
                      <a:lnTo>
                        <a:pt x="1033" y="287"/>
                      </a:lnTo>
                      <a:cubicBezTo>
                        <a:pt x="1051" y="145"/>
                        <a:pt x="944" y="20"/>
                        <a:pt x="802" y="2"/>
                      </a:cubicBezTo>
                      <a:cubicBezTo>
                        <a:pt x="791" y="1"/>
                        <a:pt x="781" y="0"/>
                        <a:pt x="7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4" name="Google Shape;4254;p11"/>
                <p:cNvSpPr/>
                <p:nvPr/>
              </p:nvSpPr>
              <p:spPr>
                <a:xfrm>
                  <a:off x="231329" y="4462471"/>
                  <a:ext cx="309841" cy="270368"/>
                </a:xfrm>
                <a:custGeom>
                  <a:rect b="b" l="l" r="r" t="t"/>
                  <a:pathLst>
                    <a:path extrusionOk="0" h="5096" w="5840">
                      <a:moveTo>
                        <a:pt x="863" y="0"/>
                      </a:moveTo>
                      <a:cubicBezTo>
                        <a:pt x="751" y="0"/>
                        <a:pt x="638" y="69"/>
                        <a:pt x="606" y="214"/>
                      </a:cubicBezTo>
                      <a:lnTo>
                        <a:pt x="0" y="4792"/>
                      </a:lnTo>
                      <a:cubicBezTo>
                        <a:pt x="0" y="4881"/>
                        <a:pt x="36" y="4970"/>
                        <a:pt x="90" y="5024"/>
                      </a:cubicBezTo>
                      <a:cubicBezTo>
                        <a:pt x="143" y="5059"/>
                        <a:pt x="214" y="5095"/>
                        <a:pt x="268" y="5095"/>
                      </a:cubicBezTo>
                      <a:lnTo>
                        <a:pt x="339" y="5095"/>
                      </a:lnTo>
                      <a:lnTo>
                        <a:pt x="5523" y="3795"/>
                      </a:lnTo>
                      <a:cubicBezTo>
                        <a:pt x="5840" y="3711"/>
                        <a:pt x="5751" y="3254"/>
                        <a:pt x="5461" y="3254"/>
                      </a:cubicBezTo>
                      <a:cubicBezTo>
                        <a:pt x="5441" y="3254"/>
                        <a:pt x="5420" y="3256"/>
                        <a:pt x="5398" y="3260"/>
                      </a:cubicBezTo>
                      <a:lnTo>
                        <a:pt x="588" y="4472"/>
                      </a:lnTo>
                      <a:lnTo>
                        <a:pt x="1123" y="285"/>
                      </a:lnTo>
                      <a:cubicBezTo>
                        <a:pt x="1133" y="100"/>
                        <a:pt x="998" y="0"/>
                        <a:pt x="86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5" name="Google Shape;4255;p11"/>
                <p:cNvSpPr/>
                <p:nvPr/>
              </p:nvSpPr>
              <p:spPr>
                <a:xfrm>
                  <a:off x="549813" y="4139690"/>
                  <a:ext cx="291325" cy="283155"/>
                </a:xfrm>
                <a:custGeom>
                  <a:rect b="b" l="l" r="r" t="t"/>
                  <a:pathLst>
                    <a:path extrusionOk="0" h="5337" w="5491">
                      <a:moveTo>
                        <a:pt x="521" y="0"/>
                      </a:moveTo>
                      <a:cubicBezTo>
                        <a:pt x="390" y="0"/>
                        <a:pt x="259" y="85"/>
                        <a:pt x="250" y="259"/>
                      </a:cubicBezTo>
                      <a:lnTo>
                        <a:pt x="1" y="5051"/>
                      </a:lnTo>
                      <a:cubicBezTo>
                        <a:pt x="1" y="5193"/>
                        <a:pt x="108" y="5336"/>
                        <a:pt x="268" y="5336"/>
                      </a:cubicBezTo>
                      <a:cubicBezTo>
                        <a:pt x="304" y="5336"/>
                        <a:pt x="322" y="5318"/>
                        <a:pt x="357" y="5318"/>
                      </a:cubicBezTo>
                      <a:lnTo>
                        <a:pt x="5185" y="3733"/>
                      </a:lnTo>
                      <a:cubicBezTo>
                        <a:pt x="5491" y="3636"/>
                        <a:pt x="5389" y="3219"/>
                        <a:pt x="5117" y="3219"/>
                      </a:cubicBezTo>
                      <a:cubicBezTo>
                        <a:pt x="5088" y="3219"/>
                        <a:pt x="5057" y="3224"/>
                        <a:pt x="5025" y="3234"/>
                      </a:cubicBezTo>
                      <a:lnTo>
                        <a:pt x="571" y="4677"/>
                      </a:lnTo>
                      <a:lnTo>
                        <a:pt x="785" y="277"/>
                      </a:lnTo>
                      <a:cubicBezTo>
                        <a:pt x="794" y="94"/>
                        <a:pt x="658" y="0"/>
                        <a:pt x="5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6" name="Google Shape;4256;p11"/>
                <p:cNvSpPr/>
                <p:nvPr/>
              </p:nvSpPr>
              <p:spPr>
                <a:xfrm>
                  <a:off x="445880" y="3943602"/>
                  <a:ext cx="32151" cy="23663"/>
                </a:xfrm>
                <a:custGeom>
                  <a:rect b="b" l="l" r="r" t="t"/>
                  <a:pathLst>
                    <a:path extrusionOk="0" h="446" w="606">
                      <a:moveTo>
                        <a:pt x="321" y="0"/>
                      </a:moveTo>
                      <a:cubicBezTo>
                        <a:pt x="36" y="0"/>
                        <a:pt x="0" y="445"/>
                        <a:pt x="285"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7" name="Google Shape;4257;p11"/>
                <p:cNvSpPr/>
                <p:nvPr/>
              </p:nvSpPr>
              <p:spPr>
                <a:xfrm>
                  <a:off x="445880" y="4151521"/>
                  <a:ext cx="32151" cy="23663"/>
                </a:xfrm>
                <a:custGeom>
                  <a:rect b="b" l="l" r="r" t="t"/>
                  <a:pathLst>
                    <a:path extrusionOk="0" h="446" w="606">
                      <a:moveTo>
                        <a:pt x="321" y="0"/>
                      </a:moveTo>
                      <a:cubicBezTo>
                        <a:pt x="36" y="0"/>
                        <a:pt x="0" y="446"/>
                        <a:pt x="285"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8" name="Google Shape;4258;p11"/>
                <p:cNvSpPr/>
                <p:nvPr/>
              </p:nvSpPr>
              <p:spPr>
                <a:xfrm>
                  <a:off x="260615" y="4212958"/>
                  <a:ext cx="32204" cy="23663"/>
                </a:xfrm>
                <a:custGeom>
                  <a:rect b="b" l="l" r="r" t="t"/>
                  <a:pathLst>
                    <a:path extrusionOk="0" h="446" w="607">
                      <a:moveTo>
                        <a:pt x="321" y="0"/>
                      </a:moveTo>
                      <a:cubicBezTo>
                        <a:pt x="36" y="0"/>
                        <a:pt x="1" y="446"/>
                        <a:pt x="286"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59" name="Google Shape;4259;p11"/>
                <p:cNvSpPr/>
                <p:nvPr/>
              </p:nvSpPr>
              <p:spPr>
                <a:xfrm>
                  <a:off x="360834" y="4387771"/>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0" name="Google Shape;4260;p11"/>
                <p:cNvSpPr/>
                <p:nvPr/>
              </p:nvSpPr>
              <p:spPr>
                <a:xfrm>
                  <a:off x="33809" y="4539028"/>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1" name="Google Shape;4261;p11"/>
                <p:cNvSpPr/>
                <p:nvPr/>
              </p:nvSpPr>
              <p:spPr>
                <a:xfrm>
                  <a:off x="-159945" y="4576802"/>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2" name="Google Shape;4262;p11"/>
                <p:cNvSpPr/>
                <p:nvPr/>
              </p:nvSpPr>
              <p:spPr>
                <a:xfrm>
                  <a:off x="703" y="478095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3" name="Google Shape;4263;p11"/>
                <p:cNvSpPr/>
                <p:nvPr/>
              </p:nvSpPr>
              <p:spPr>
                <a:xfrm>
                  <a:off x="-263931" y="5069250"/>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4" name="Google Shape;4264;p11"/>
                <p:cNvSpPr/>
                <p:nvPr/>
              </p:nvSpPr>
              <p:spPr>
                <a:xfrm>
                  <a:off x="-544640" y="3954743"/>
                  <a:ext cx="1550638" cy="1517161"/>
                </a:xfrm>
                <a:custGeom>
                  <a:rect b="b" l="l" r="r" t="t"/>
                  <a:pathLst>
                    <a:path extrusionOk="0" h="28596" w="29227">
                      <a:moveTo>
                        <a:pt x="28843" y="1"/>
                      </a:moveTo>
                      <a:cubicBezTo>
                        <a:pt x="28776" y="1"/>
                        <a:pt x="28707" y="28"/>
                        <a:pt x="28646" y="93"/>
                      </a:cubicBezTo>
                      <a:cubicBezTo>
                        <a:pt x="15428" y="14131"/>
                        <a:pt x="268" y="27990"/>
                        <a:pt x="126" y="28133"/>
                      </a:cubicBezTo>
                      <a:cubicBezTo>
                        <a:pt x="1" y="28222"/>
                        <a:pt x="1" y="28400"/>
                        <a:pt x="108" y="28507"/>
                      </a:cubicBezTo>
                      <a:cubicBezTo>
                        <a:pt x="143" y="28560"/>
                        <a:pt x="215" y="28596"/>
                        <a:pt x="304" y="28596"/>
                      </a:cubicBezTo>
                      <a:cubicBezTo>
                        <a:pt x="357" y="28596"/>
                        <a:pt x="428" y="28578"/>
                        <a:pt x="482" y="28525"/>
                      </a:cubicBezTo>
                      <a:cubicBezTo>
                        <a:pt x="624" y="28382"/>
                        <a:pt x="15802" y="14523"/>
                        <a:pt x="29038" y="449"/>
                      </a:cubicBezTo>
                      <a:cubicBezTo>
                        <a:pt x="29227" y="261"/>
                        <a:pt x="29049" y="1"/>
                        <a:pt x="288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5" name="Google Shape;4265;p11"/>
                <p:cNvSpPr/>
                <p:nvPr/>
              </p:nvSpPr>
              <p:spPr>
                <a:xfrm>
                  <a:off x="365556" y="4851834"/>
                  <a:ext cx="32151" cy="23716"/>
                </a:xfrm>
                <a:custGeom>
                  <a:rect b="b" l="l" r="r" t="t"/>
                  <a:pathLst>
                    <a:path extrusionOk="0" h="447" w="606">
                      <a:moveTo>
                        <a:pt x="321" y="1"/>
                      </a:moveTo>
                      <a:cubicBezTo>
                        <a:pt x="36" y="1"/>
                        <a:pt x="0" y="446"/>
                        <a:pt x="285" y="446"/>
                      </a:cubicBezTo>
                      <a:cubicBezTo>
                        <a:pt x="552"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6" name="Google Shape;4266;p11"/>
                <p:cNvSpPr/>
                <p:nvPr/>
              </p:nvSpPr>
              <p:spPr>
                <a:xfrm>
                  <a:off x="554534" y="4866000"/>
                  <a:ext cx="32204" cy="23716"/>
                </a:xfrm>
                <a:custGeom>
                  <a:rect b="b" l="l" r="r" t="t"/>
                  <a:pathLst>
                    <a:path extrusionOk="0" h="447" w="607">
                      <a:moveTo>
                        <a:pt x="322" y="1"/>
                      </a:moveTo>
                      <a:cubicBezTo>
                        <a:pt x="37" y="1"/>
                        <a:pt x="1" y="446"/>
                        <a:pt x="286" y="446"/>
                      </a:cubicBezTo>
                      <a:cubicBezTo>
                        <a:pt x="571" y="446"/>
                        <a:pt x="607" y="1"/>
                        <a:pt x="32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7" name="Google Shape;4267;p11"/>
                <p:cNvSpPr/>
                <p:nvPr/>
              </p:nvSpPr>
              <p:spPr>
                <a:xfrm>
                  <a:off x="398609" y="5083415"/>
                  <a:ext cx="32204" cy="23663"/>
                </a:xfrm>
                <a:custGeom>
                  <a:rect b="b" l="l" r="r" t="t"/>
                  <a:pathLst>
                    <a:path extrusionOk="0" h="446" w="607">
                      <a:moveTo>
                        <a:pt x="321" y="0"/>
                      </a:moveTo>
                      <a:cubicBezTo>
                        <a:pt x="36" y="0"/>
                        <a:pt x="1" y="446"/>
                        <a:pt x="286" y="446"/>
                      </a:cubicBezTo>
                      <a:cubicBezTo>
                        <a:pt x="553"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8" name="Google Shape;4268;p11"/>
                <p:cNvSpPr/>
                <p:nvPr/>
              </p:nvSpPr>
              <p:spPr>
                <a:xfrm>
                  <a:off x="833387" y="4595743"/>
                  <a:ext cx="33106" cy="23663"/>
                </a:xfrm>
                <a:custGeom>
                  <a:rect b="b" l="l" r="r" t="t"/>
                  <a:pathLst>
                    <a:path extrusionOk="0" h="446" w="624">
                      <a:moveTo>
                        <a:pt x="339" y="0"/>
                      </a:moveTo>
                      <a:cubicBezTo>
                        <a:pt x="54" y="0"/>
                        <a:pt x="0" y="445"/>
                        <a:pt x="285" y="445"/>
                      </a:cubicBezTo>
                      <a:cubicBezTo>
                        <a:pt x="570" y="445"/>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69" name="Google Shape;4269;p11"/>
                <p:cNvSpPr/>
                <p:nvPr/>
              </p:nvSpPr>
              <p:spPr>
                <a:xfrm>
                  <a:off x="994989" y="4510644"/>
                  <a:ext cx="32204" cy="23716"/>
                </a:xfrm>
                <a:custGeom>
                  <a:rect b="b" l="l" r="r" t="t"/>
                  <a:pathLst>
                    <a:path extrusionOk="0" h="447" w="607">
                      <a:moveTo>
                        <a:pt x="321" y="1"/>
                      </a:moveTo>
                      <a:cubicBezTo>
                        <a:pt x="36" y="1"/>
                        <a:pt x="0" y="446"/>
                        <a:pt x="285" y="446"/>
                      </a:cubicBezTo>
                      <a:cubicBezTo>
                        <a:pt x="553"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0" name="Google Shape;4270;p11"/>
                <p:cNvSpPr/>
                <p:nvPr/>
              </p:nvSpPr>
              <p:spPr>
                <a:xfrm>
                  <a:off x="951485" y="4222401"/>
                  <a:ext cx="33159" cy="23663"/>
                </a:xfrm>
                <a:custGeom>
                  <a:rect b="b" l="l" r="r" t="t"/>
                  <a:pathLst>
                    <a:path extrusionOk="0" h="446" w="625">
                      <a:moveTo>
                        <a:pt x="339" y="0"/>
                      </a:moveTo>
                      <a:cubicBezTo>
                        <a:pt x="54" y="0"/>
                        <a:pt x="1" y="446"/>
                        <a:pt x="286" y="446"/>
                      </a:cubicBezTo>
                      <a:cubicBezTo>
                        <a:pt x="571" y="446"/>
                        <a:pt x="624" y="0"/>
                        <a:pt x="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1" name="Google Shape;4271;p11"/>
                <p:cNvSpPr/>
                <p:nvPr/>
              </p:nvSpPr>
              <p:spPr>
                <a:xfrm>
                  <a:off x="1160359" y="3923760"/>
                  <a:ext cx="32204" cy="23663"/>
                </a:xfrm>
                <a:custGeom>
                  <a:rect b="b" l="l" r="r" t="t"/>
                  <a:pathLst>
                    <a:path extrusionOk="0" h="446" w="607">
                      <a:moveTo>
                        <a:pt x="322" y="0"/>
                      </a:moveTo>
                      <a:cubicBezTo>
                        <a:pt x="37" y="0"/>
                        <a:pt x="1" y="445"/>
                        <a:pt x="286" y="445"/>
                      </a:cubicBezTo>
                      <a:cubicBezTo>
                        <a:pt x="553" y="445"/>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2" name="Google Shape;4272;p11"/>
                <p:cNvSpPr/>
                <p:nvPr/>
              </p:nvSpPr>
              <p:spPr>
                <a:xfrm>
                  <a:off x="975147" y="3707299"/>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3" name="Google Shape;4273;p11"/>
                <p:cNvSpPr/>
                <p:nvPr/>
              </p:nvSpPr>
              <p:spPr>
                <a:xfrm>
                  <a:off x="781394" y="396248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4" name="Google Shape;4274;p11"/>
                <p:cNvSpPr/>
                <p:nvPr/>
              </p:nvSpPr>
              <p:spPr>
                <a:xfrm>
                  <a:off x="29087" y="5140130"/>
                  <a:ext cx="32151" cy="23663"/>
                </a:xfrm>
                <a:custGeom>
                  <a:rect b="b" l="l" r="r" t="t"/>
                  <a:pathLst>
                    <a:path extrusionOk="0" h="446" w="606">
                      <a:moveTo>
                        <a:pt x="321" y="0"/>
                      </a:moveTo>
                      <a:cubicBezTo>
                        <a:pt x="36" y="0"/>
                        <a:pt x="0" y="445"/>
                        <a:pt x="285" y="445"/>
                      </a:cubicBezTo>
                      <a:cubicBezTo>
                        <a:pt x="570"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5" name="Google Shape;4275;p11"/>
                <p:cNvSpPr/>
                <p:nvPr/>
              </p:nvSpPr>
              <p:spPr>
                <a:xfrm>
                  <a:off x="701070" y="5031422"/>
                  <a:ext cx="32151" cy="23663"/>
                </a:xfrm>
                <a:custGeom>
                  <a:rect b="b" l="l" r="r" t="t"/>
                  <a:pathLst>
                    <a:path extrusionOk="0" h="446" w="606">
                      <a:moveTo>
                        <a:pt x="321" y="0"/>
                      </a:moveTo>
                      <a:cubicBezTo>
                        <a:pt x="54" y="0"/>
                        <a:pt x="0" y="446"/>
                        <a:pt x="285" y="446"/>
                      </a:cubicBezTo>
                      <a:cubicBezTo>
                        <a:pt x="570" y="446"/>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6" name="Google Shape;4276;p11"/>
                <p:cNvSpPr/>
                <p:nvPr/>
              </p:nvSpPr>
              <p:spPr>
                <a:xfrm>
                  <a:off x="620693" y="4543750"/>
                  <a:ext cx="32204" cy="23663"/>
                </a:xfrm>
                <a:custGeom>
                  <a:rect b="b" l="l" r="r" t="t"/>
                  <a:pathLst>
                    <a:path extrusionOk="0" h="446" w="607">
                      <a:moveTo>
                        <a:pt x="322" y="0"/>
                      </a:moveTo>
                      <a:cubicBezTo>
                        <a:pt x="37" y="0"/>
                        <a:pt x="1" y="446"/>
                        <a:pt x="286" y="446"/>
                      </a:cubicBezTo>
                      <a:cubicBezTo>
                        <a:pt x="571" y="446"/>
                        <a:pt x="607" y="0"/>
                        <a:pt x="32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77" name="Google Shape;4277;p11"/>
                <p:cNvSpPr/>
                <p:nvPr/>
              </p:nvSpPr>
              <p:spPr>
                <a:xfrm>
                  <a:off x="1146193" y="4378327"/>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278" name="Google Shape;4278;p11"/>
              <p:cNvSpPr/>
              <p:nvPr/>
            </p:nvSpPr>
            <p:spPr>
              <a:xfrm>
                <a:off x="-525699" y="3597690"/>
                <a:ext cx="2019804" cy="1873319"/>
              </a:xfrm>
              <a:custGeom>
                <a:rect b="b" l="l" r="r" t="t"/>
                <a:pathLst>
                  <a:path extrusionOk="0" h="35309" w="38070">
                    <a:moveTo>
                      <a:pt x="34364" y="0"/>
                    </a:moveTo>
                    <a:lnTo>
                      <a:pt x="34364" y="0"/>
                    </a:lnTo>
                    <a:cubicBezTo>
                      <a:pt x="34364" y="0"/>
                      <a:pt x="22428" y="13325"/>
                      <a:pt x="18242" y="17583"/>
                    </a:cubicBezTo>
                    <a:cubicBezTo>
                      <a:pt x="13842" y="22072"/>
                      <a:pt x="0" y="34934"/>
                      <a:pt x="0" y="34934"/>
                    </a:cubicBezTo>
                    <a:lnTo>
                      <a:pt x="731" y="35308"/>
                    </a:lnTo>
                    <a:cubicBezTo>
                      <a:pt x="4249" y="30794"/>
                      <a:pt x="9606" y="30640"/>
                      <a:pt x="10323" y="30640"/>
                    </a:cubicBezTo>
                    <a:cubicBezTo>
                      <a:pt x="10376" y="30640"/>
                      <a:pt x="10404" y="30641"/>
                      <a:pt x="10404" y="30641"/>
                    </a:cubicBezTo>
                    <a:cubicBezTo>
                      <a:pt x="12325" y="30879"/>
                      <a:pt x="14011" y="30984"/>
                      <a:pt x="15493" y="30984"/>
                    </a:cubicBezTo>
                    <a:cubicBezTo>
                      <a:pt x="22763" y="30984"/>
                      <a:pt x="25107" y="28468"/>
                      <a:pt x="26098" y="26900"/>
                    </a:cubicBezTo>
                    <a:cubicBezTo>
                      <a:pt x="27844" y="24174"/>
                      <a:pt x="24602" y="22090"/>
                      <a:pt x="24602" y="22090"/>
                    </a:cubicBezTo>
                    <a:cubicBezTo>
                      <a:pt x="31817" y="20487"/>
                      <a:pt x="34150" y="17654"/>
                      <a:pt x="34026" y="15516"/>
                    </a:cubicBezTo>
                    <a:cubicBezTo>
                      <a:pt x="33830" y="12595"/>
                      <a:pt x="31549" y="10885"/>
                      <a:pt x="31549" y="10885"/>
                    </a:cubicBezTo>
                    <a:cubicBezTo>
                      <a:pt x="34613" y="9691"/>
                      <a:pt x="38069" y="2102"/>
                      <a:pt x="3436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279" name="Google Shape;4279;p11"/>
            <p:cNvSpPr/>
            <p:nvPr/>
          </p:nvSpPr>
          <p:spPr>
            <a:xfrm>
              <a:off x="-249765" y="4861278"/>
              <a:ext cx="32204" cy="23716"/>
            </a:xfrm>
            <a:custGeom>
              <a:rect b="b" l="l" r="r" t="t"/>
              <a:pathLst>
                <a:path extrusionOk="0" h="447" w="607">
                  <a:moveTo>
                    <a:pt x="322" y="1"/>
                  </a:moveTo>
                  <a:cubicBezTo>
                    <a:pt x="37" y="1"/>
                    <a:pt x="1" y="446"/>
                    <a:pt x="286" y="446"/>
                  </a:cubicBezTo>
                  <a:cubicBezTo>
                    <a:pt x="553" y="446"/>
                    <a:pt x="607" y="1"/>
                    <a:pt x="32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0" name="Google Shape;4280;p11"/>
            <p:cNvSpPr/>
            <p:nvPr/>
          </p:nvSpPr>
          <p:spPr>
            <a:xfrm>
              <a:off x="341841" y="2223271"/>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1" name="Google Shape;4281;p11"/>
            <p:cNvSpPr/>
            <p:nvPr/>
          </p:nvSpPr>
          <p:spPr>
            <a:xfrm>
              <a:off x="-159945" y="2159023"/>
              <a:ext cx="59581" cy="255407"/>
            </a:xfrm>
            <a:custGeom>
              <a:rect b="b" l="l" r="r" t="t"/>
              <a:pathLst>
                <a:path extrusionOk="0" h="4814" w="1123">
                  <a:moveTo>
                    <a:pt x="945" y="0"/>
                  </a:moveTo>
                  <a:cubicBezTo>
                    <a:pt x="869" y="0"/>
                    <a:pt x="800" y="49"/>
                    <a:pt x="784" y="111"/>
                  </a:cubicBezTo>
                  <a:cubicBezTo>
                    <a:pt x="0" y="3353"/>
                    <a:pt x="749" y="4689"/>
                    <a:pt x="784" y="4742"/>
                  </a:cubicBezTo>
                  <a:cubicBezTo>
                    <a:pt x="820" y="4796"/>
                    <a:pt x="873" y="4814"/>
                    <a:pt x="927" y="4814"/>
                  </a:cubicBezTo>
                  <a:lnTo>
                    <a:pt x="998" y="4814"/>
                  </a:lnTo>
                  <a:cubicBezTo>
                    <a:pt x="1087" y="4760"/>
                    <a:pt x="1105" y="4653"/>
                    <a:pt x="1069" y="4582"/>
                  </a:cubicBezTo>
                  <a:cubicBezTo>
                    <a:pt x="1051" y="4564"/>
                    <a:pt x="357" y="3282"/>
                    <a:pt x="1087" y="200"/>
                  </a:cubicBezTo>
                  <a:cubicBezTo>
                    <a:pt x="1123" y="111"/>
                    <a:pt x="1069" y="21"/>
                    <a:pt x="980" y="4"/>
                  </a:cubicBezTo>
                  <a:cubicBezTo>
                    <a:pt x="968" y="1"/>
                    <a:pt x="957" y="0"/>
                    <a:pt x="94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2" name="Google Shape;4282;p11"/>
            <p:cNvSpPr/>
            <p:nvPr/>
          </p:nvSpPr>
          <p:spPr>
            <a:xfrm>
              <a:off x="-20996" y="2278872"/>
              <a:ext cx="124679" cy="231001"/>
            </a:xfrm>
            <a:custGeom>
              <a:rect b="b" l="l" r="r" t="t"/>
              <a:pathLst>
                <a:path extrusionOk="0" h="4354" w="2350">
                  <a:moveTo>
                    <a:pt x="2130" y="1"/>
                  </a:moveTo>
                  <a:cubicBezTo>
                    <a:pt x="2103" y="1"/>
                    <a:pt x="2075" y="8"/>
                    <a:pt x="2049" y="25"/>
                  </a:cubicBezTo>
                  <a:cubicBezTo>
                    <a:pt x="0" y="1984"/>
                    <a:pt x="1087" y="4247"/>
                    <a:pt x="1105" y="4265"/>
                  </a:cubicBezTo>
                  <a:cubicBezTo>
                    <a:pt x="1140" y="4318"/>
                    <a:pt x="1194" y="4354"/>
                    <a:pt x="1247" y="4354"/>
                  </a:cubicBezTo>
                  <a:cubicBezTo>
                    <a:pt x="1283" y="4354"/>
                    <a:pt x="1300" y="4336"/>
                    <a:pt x="1318" y="4318"/>
                  </a:cubicBezTo>
                  <a:cubicBezTo>
                    <a:pt x="1407" y="4283"/>
                    <a:pt x="1443" y="4176"/>
                    <a:pt x="1390" y="4104"/>
                  </a:cubicBezTo>
                  <a:cubicBezTo>
                    <a:pt x="1372" y="4087"/>
                    <a:pt x="374" y="2038"/>
                    <a:pt x="2262" y="256"/>
                  </a:cubicBezTo>
                  <a:cubicBezTo>
                    <a:pt x="2349" y="141"/>
                    <a:pt x="2248" y="1"/>
                    <a:pt x="213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3" name="Google Shape;4283;p11"/>
            <p:cNvSpPr/>
            <p:nvPr/>
          </p:nvSpPr>
          <p:spPr>
            <a:xfrm>
              <a:off x="102302" y="2446735"/>
              <a:ext cx="248191" cy="48015"/>
            </a:xfrm>
            <a:custGeom>
              <a:rect b="b" l="l" r="r" t="t"/>
              <a:pathLst>
                <a:path extrusionOk="0" h="905" w="4678">
                  <a:moveTo>
                    <a:pt x="4481" y="0"/>
                  </a:moveTo>
                  <a:cubicBezTo>
                    <a:pt x="4457" y="0"/>
                    <a:pt x="4433" y="5"/>
                    <a:pt x="4410" y="14"/>
                  </a:cubicBezTo>
                  <a:cubicBezTo>
                    <a:pt x="4397" y="14"/>
                    <a:pt x="3182" y="574"/>
                    <a:pt x="1859" y="574"/>
                  </a:cubicBezTo>
                  <a:cubicBezTo>
                    <a:pt x="1338" y="574"/>
                    <a:pt x="800" y="487"/>
                    <a:pt x="313" y="246"/>
                  </a:cubicBezTo>
                  <a:cubicBezTo>
                    <a:pt x="287" y="234"/>
                    <a:pt x="262" y="229"/>
                    <a:pt x="238" y="229"/>
                  </a:cubicBezTo>
                  <a:cubicBezTo>
                    <a:pt x="85" y="229"/>
                    <a:pt x="0" y="453"/>
                    <a:pt x="170" y="531"/>
                  </a:cubicBezTo>
                  <a:cubicBezTo>
                    <a:pt x="704" y="780"/>
                    <a:pt x="1292" y="905"/>
                    <a:pt x="1898" y="905"/>
                  </a:cubicBezTo>
                  <a:cubicBezTo>
                    <a:pt x="2807" y="887"/>
                    <a:pt x="3715" y="691"/>
                    <a:pt x="4570" y="317"/>
                  </a:cubicBezTo>
                  <a:cubicBezTo>
                    <a:pt x="4641" y="281"/>
                    <a:pt x="4677" y="174"/>
                    <a:pt x="4641" y="103"/>
                  </a:cubicBezTo>
                  <a:cubicBezTo>
                    <a:pt x="4615" y="37"/>
                    <a:pt x="4549" y="0"/>
                    <a:pt x="448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4" name="Google Shape;4284;p11"/>
            <p:cNvSpPr/>
            <p:nvPr/>
          </p:nvSpPr>
          <p:spPr>
            <a:xfrm>
              <a:off x="-222336" y="1953279"/>
              <a:ext cx="98364" cy="101070"/>
            </a:xfrm>
            <a:custGeom>
              <a:rect b="b" l="l" r="r" t="t"/>
              <a:pathLst>
                <a:path extrusionOk="0" h="1905" w="1854">
                  <a:moveTo>
                    <a:pt x="457" y="1"/>
                  </a:moveTo>
                  <a:cubicBezTo>
                    <a:pt x="405" y="1"/>
                    <a:pt x="354" y="32"/>
                    <a:pt x="339" y="105"/>
                  </a:cubicBezTo>
                  <a:lnTo>
                    <a:pt x="18" y="1316"/>
                  </a:lnTo>
                  <a:cubicBezTo>
                    <a:pt x="1" y="1388"/>
                    <a:pt x="36" y="1459"/>
                    <a:pt x="107" y="1477"/>
                  </a:cubicBezTo>
                  <a:lnTo>
                    <a:pt x="1640" y="1886"/>
                  </a:lnTo>
                  <a:lnTo>
                    <a:pt x="1675" y="1886"/>
                  </a:lnTo>
                  <a:lnTo>
                    <a:pt x="1675" y="1904"/>
                  </a:lnTo>
                  <a:cubicBezTo>
                    <a:pt x="1818" y="1904"/>
                    <a:pt x="1853" y="1691"/>
                    <a:pt x="1711" y="1655"/>
                  </a:cubicBezTo>
                  <a:lnTo>
                    <a:pt x="303" y="1263"/>
                  </a:lnTo>
                  <a:lnTo>
                    <a:pt x="588" y="158"/>
                  </a:lnTo>
                  <a:cubicBezTo>
                    <a:pt x="609" y="64"/>
                    <a:pt x="532" y="1"/>
                    <a:pt x="45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285" name="Google Shape;4285;p11"/>
            <p:cNvGrpSpPr/>
            <p:nvPr/>
          </p:nvGrpSpPr>
          <p:grpSpPr>
            <a:xfrm>
              <a:off x="-319690" y="1742230"/>
              <a:ext cx="763715" cy="1449090"/>
              <a:chOff x="-319690" y="1742230"/>
              <a:chExt cx="763715" cy="1449090"/>
            </a:xfrm>
          </p:grpSpPr>
          <p:sp>
            <p:nvSpPr>
              <p:cNvPr id="4286" name="Google Shape;4286;p11"/>
              <p:cNvSpPr/>
              <p:nvPr/>
            </p:nvSpPr>
            <p:spPr>
              <a:xfrm>
                <a:off x="87234" y="2093660"/>
                <a:ext cx="299442" cy="51463"/>
              </a:xfrm>
              <a:custGeom>
                <a:rect b="b" l="l" r="r" t="t"/>
                <a:pathLst>
                  <a:path extrusionOk="0" h="970" w="5644">
                    <a:moveTo>
                      <a:pt x="5415" y="1"/>
                    </a:moveTo>
                    <a:cubicBezTo>
                      <a:pt x="5389" y="1"/>
                      <a:pt x="5363" y="8"/>
                      <a:pt x="5335" y="24"/>
                    </a:cubicBezTo>
                    <a:cubicBezTo>
                      <a:pt x="4488" y="493"/>
                      <a:pt x="3476" y="629"/>
                      <a:pt x="2582" y="629"/>
                    </a:cubicBezTo>
                    <a:cubicBezTo>
                      <a:pt x="1334" y="629"/>
                      <a:pt x="314" y="363"/>
                      <a:pt x="294" y="363"/>
                    </a:cubicBezTo>
                    <a:cubicBezTo>
                      <a:pt x="270" y="353"/>
                      <a:pt x="248" y="349"/>
                      <a:pt x="227" y="349"/>
                    </a:cubicBezTo>
                    <a:cubicBezTo>
                      <a:pt x="61" y="349"/>
                      <a:pt x="1" y="634"/>
                      <a:pt x="222" y="666"/>
                    </a:cubicBezTo>
                    <a:cubicBezTo>
                      <a:pt x="988" y="862"/>
                      <a:pt x="1790" y="968"/>
                      <a:pt x="2574" y="968"/>
                    </a:cubicBezTo>
                    <a:cubicBezTo>
                      <a:pt x="2613" y="969"/>
                      <a:pt x="2652" y="969"/>
                      <a:pt x="2691" y="969"/>
                    </a:cubicBezTo>
                    <a:cubicBezTo>
                      <a:pt x="3666" y="969"/>
                      <a:pt x="4621" y="755"/>
                      <a:pt x="5478" y="309"/>
                    </a:cubicBezTo>
                    <a:cubicBezTo>
                      <a:pt x="5644" y="219"/>
                      <a:pt x="5554" y="1"/>
                      <a:pt x="541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7" name="Google Shape;4287;p11"/>
              <p:cNvSpPr/>
              <p:nvPr/>
            </p:nvSpPr>
            <p:spPr>
              <a:xfrm>
                <a:off x="334254" y="2047450"/>
                <a:ext cx="100327" cy="84623"/>
              </a:xfrm>
              <a:custGeom>
                <a:rect b="b" l="l" r="r" t="t"/>
                <a:pathLst>
                  <a:path extrusionOk="0" h="1595" w="1891">
                    <a:moveTo>
                      <a:pt x="996" y="1"/>
                    </a:moveTo>
                    <a:cubicBezTo>
                      <a:pt x="411" y="1"/>
                      <a:pt x="1" y="683"/>
                      <a:pt x="341" y="1234"/>
                    </a:cubicBezTo>
                    <a:cubicBezTo>
                      <a:pt x="504" y="1479"/>
                      <a:pt x="758" y="1594"/>
                      <a:pt x="1010" y="1594"/>
                    </a:cubicBezTo>
                    <a:cubicBezTo>
                      <a:pt x="1361" y="1594"/>
                      <a:pt x="1708" y="1371"/>
                      <a:pt x="1801" y="967"/>
                    </a:cubicBezTo>
                    <a:cubicBezTo>
                      <a:pt x="1891" y="539"/>
                      <a:pt x="1606" y="111"/>
                      <a:pt x="1178" y="22"/>
                    </a:cubicBezTo>
                    <a:cubicBezTo>
                      <a:pt x="1116" y="8"/>
                      <a:pt x="1055" y="1"/>
                      <a:pt x="99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8" name="Google Shape;4288;p11"/>
              <p:cNvSpPr/>
              <p:nvPr/>
            </p:nvSpPr>
            <p:spPr>
              <a:xfrm>
                <a:off x="343538" y="1769818"/>
                <a:ext cx="100486" cy="84357"/>
              </a:xfrm>
              <a:custGeom>
                <a:rect b="b" l="l" r="r" t="t"/>
                <a:pathLst>
                  <a:path extrusionOk="0" h="1590" w="1894">
                    <a:moveTo>
                      <a:pt x="1017" y="1"/>
                    </a:moveTo>
                    <a:cubicBezTo>
                      <a:pt x="422" y="1"/>
                      <a:pt x="1" y="690"/>
                      <a:pt x="344" y="1229"/>
                    </a:cubicBezTo>
                    <a:cubicBezTo>
                      <a:pt x="508" y="1475"/>
                      <a:pt x="761" y="1590"/>
                      <a:pt x="1013" y="1590"/>
                    </a:cubicBezTo>
                    <a:cubicBezTo>
                      <a:pt x="1364" y="1590"/>
                      <a:pt x="1711" y="1367"/>
                      <a:pt x="1805" y="962"/>
                    </a:cubicBezTo>
                    <a:cubicBezTo>
                      <a:pt x="1894" y="535"/>
                      <a:pt x="1609" y="107"/>
                      <a:pt x="1181" y="18"/>
                    </a:cubicBezTo>
                    <a:cubicBezTo>
                      <a:pt x="1125" y="6"/>
                      <a:pt x="1070" y="1"/>
                      <a:pt x="101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89" name="Google Shape;4289;p11"/>
              <p:cNvSpPr/>
              <p:nvPr/>
            </p:nvSpPr>
            <p:spPr>
              <a:xfrm>
                <a:off x="-167584" y="2132549"/>
                <a:ext cx="100327" cy="84411"/>
              </a:xfrm>
              <a:custGeom>
                <a:rect b="b" l="l" r="r" t="t"/>
                <a:pathLst>
                  <a:path extrusionOk="0" h="1591" w="1891">
                    <a:moveTo>
                      <a:pt x="992" y="0"/>
                    </a:moveTo>
                    <a:cubicBezTo>
                      <a:pt x="396" y="0"/>
                      <a:pt x="0" y="681"/>
                      <a:pt x="340" y="1215"/>
                    </a:cubicBezTo>
                    <a:cubicBezTo>
                      <a:pt x="506" y="1471"/>
                      <a:pt x="763" y="1590"/>
                      <a:pt x="1017" y="1590"/>
                    </a:cubicBezTo>
                    <a:cubicBezTo>
                      <a:pt x="1363" y="1590"/>
                      <a:pt x="1701" y="1367"/>
                      <a:pt x="1783" y="966"/>
                    </a:cubicBezTo>
                    <a:cubicBezTo>
                      <a:pt x="1890" y="538"/>
                      <a:pt x="1605" y="111"/>
                      <a:pt x="1178"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0" name="Google Shape;4290;p11"/>
              <p:cNvSpPr/>
              <p:nvPr/>
            </p:nvSpPr>
            <p:spPr>
              <a:xfrm>
                <a:off x="81982" y="1777405"/>
                <a:ext cx="91732" cy="271960"/>
              </a:xfrm>
              <a:custGeom>
                <a:rect b="b" l="l" r="r" t="t"/>
                <a:pathLst>
                  <a:path extrusionOk="0" h="5126" w="1729">
                    <a:moveTo>
                      <a:pt x="1315" y="0"/>
                    </a:moveTo>
                    <a:cubicBezTo>
                      <a:pt x="1259" y="0"/>
                      <a:pt x="1201" y="28"/>
                      <a:pt x="1177" y="89"/>
                    </a:cubicBezTo>
                    <a:cubicBezTo>
                      <a:pt x="1" y="2422"/>
                      <a:pt x="1337" y="4934"/>
                      <a:pt x="1390" y="5041"/>
                    </a:cubicBezTo>
                    <a:cubicBezTo>
                      <a:pt x="1426" y="5095"/>
                      <a:pt x="1479" y="5112"/>
                      <a:pt x="1533" y="5112"/>
                    </a:cubicBezTo>
                    <a:cubicBezTo>
                      <a:pt x="1551" y="5121"/>
                      <a:pt x="1568" y="5126"/>
                      <a:pt x="1584" y="5126"/>
                    </a:cubicBezTo>
                    <a:cubicBezTo>
                      <a:pt x="1600" y="5126"/>
                      <a:pt x="1613" y="5121"/>
                      <a:pt x="1622" y="5112"/>
                    </a:cubicBezTo>
                    <a:cubicBezTo>
                      <a:pt x="1711" y="5059"/>
                      <a:pt x="1729" y="4970"/>
                      <a:pt x="1693" y="4881"/>
                    </a:cubicBezTo>
                    <a:cubicBezTo>
                      <a:pt x="1693" y="4863"/>
                      <a:pt x="375" y="2422"/>
                      <a:pt x="1462" y="249"/>
                    </a:cubicBezTo>
                    <a:cubicBezTo>
                      <a:pt x="1515" y="160"/>
                      <a:pt x="1479" y="53"/>
                      <a:pt x="1390" y="17"/>
                    </a:cubicBezTo>
                    <a:cubicBezTo>
                      <a:pt x="1368" y="6"/>
                      <a:pt x="1342" y="0"/>
                      <a:pt x="131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1" name="Google Shape;4291;p11"/>
              <p:cNvSpPr/>
              <p:nvPr/>
            </p:nvSpPr>
            <p:spPr>
              <a:xfrm>
                <a:off x="108456" y="1742230"/>
                <a:ext cx="88920" cy="84464"/>
              </a:xfrm>
              <a:custGeom>
                <a:rect b="b" l="l" r="r" t="t"/>
                <a:pathLst>
                  <a:path extrusionOk="0" h="1592" w="1676">
                    <a:moveTo>
                      <a:pt x="842" y="1"/>
                    </a:moveTo>
                    <a:cubicBezTo>
                      <a:pt x="427" y="1"/>
                      <a:pt x="87" y="311"/>
                      <a:pt x="36" y="734"/>
                    </a:cubicBezTo>
                    <a:cubicBezTo>
                      <a:pt x="1" y="1161"/>
                      <a:pt x="321" y="1553"/>
                      <a:pt x="767" y="1589"/>
                    </a:cubicBezTo>
                    <a:cubicBezTo>
                      <a:pt x="788" y="1591"/>
                      <a:pt x="810" y="1592"/>
                      <a:pt x="832" y="1592"/>
                    </a:cubicBezTo>
                    <a:cubicBezTo>
                      <a:pt x="1233" y="1592"/>
                      <a:pt x="1588" y="1282"/>
                      <a:pt x="1622" y="876"/>
                    </a:cubicBezTo>
                    <a:cubicBezTo>
                      <a:pt x="1675" y="431"/>
                      <a:pt x="1337" y="57"/>
                      <a:pt x="909" y="4"/>
                    </a:cubicBezTo>
                    <a:cubicBezTo>
                      <a:pt x="886" y="2"/>
                      <a:pt x="864" y="1"/>
                      <a:pt x="84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2" name="Google Shape;4292;p11"/>
              <p:cNvSpPr/>
              <p:nvPr/>
            </p:nvSpPr>
            <p:spPr>
              <a:xfrm>
                <a:off x="38424" y="2249745"/>
                <a:ext cx="100327" cy="84570"/>
              </a:xfrm>
              <a:custGeom>
                <a:rect b="b" l="l" r="r" t="t"/>
                <a:pathLst>
                  <a:path extrusionOk="0" h="1594" w="1891">
                    <a:moveTo>
                      <a:pt x="993" y="0"/>
                    </a:moveTo>
                    <a:cubicBezTo>
                      <a:pt x="396" y="0"/>
                      <a:pt x="1" y="683"/>
                      <a:pt x="341" y="1233"/>
                    </a:cubicBezTo>
                    <a:cubicBezTo>
                      <a:pt x="505" y="1479"/>
                      <a:pt x="758" y="1594"/>
                      <a:pt x="1009" y="1594"/>
                    </a:cubicBezTo>
                    <a:cubicBezTo>
                      <a:pt x="1358" y="1594"/>
                      <a:pt x="1701" y="1370"/>
                      <a:pt x="1784" y="966"/>
                    </a:cubicBezTo>
                    <a:cubicBezTo>
                      <a:pt x="1891" y="538"/>
                      <a:pt x="1606" y="111"/>
                      <a:pt x="1178" y="22"/>
                    </a:cubicBezTo>
                    <a:cubicBezTo>
                      <a:pt x="1115" y="7"/>
                      <a:pt x="1053" y="0"/>
                      <a:pt x="99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3" name="Google Shape;4293;p11"/>
              <p:cNvSpPr/>
              <p:nvPr/>
            </p:nvSpPr>
            <p:spPr>
              <a:xfrm>
                <a:off x="288999" y="2409438"/>
                <a:ext cx="100221" cy="84411"/>
              </a:xfrm>
              <a:custGeom>
                <a:rect b="b" l="l" r="r" t="t"/>
                <a:pathLst>
                  <a:path extrusionOk="0" h="1591" w="1889">
                    <a:moveTo>
                      <a:pt x="1008" y="1"/>
                    </a:moveTo>
                    <a:cubicBezTo>
                      <a:pt x="409" y="1"/>
                      <a:pt x="0" y="682"/>
                      <a:pt x="356" y="1216"/>
                    </a:cubicBezTo>
                    <a:cubicBezTo>
                      <a:pt x="514" y="1472"/>
                      <a:pt x="768" y="1591"/>
                      <a:pt x="1020" y="1591"/>
                    </a:cubicBezTo>
                    <a:cubicBezTo>
                      <a:pt x="1364" y="1591"/>
                      <a:pt x="1707" y="1368"/>
                      <a:pt x="1799" y="966"/>
                    </a:cubicBezTo>
                    <a:cubicBezTo>
                      <a:pt x="1888" y="539"/>
                      <a:pt x="1621" y="111"/>
                      <a:pt x="1194" y="22"/>
                    </a:cubicBezTo>
                    <a:cubicBezTo>
                      <a:pt x="1130" y="8"/>
                      <a:pt x="1068" y="1"/>
                      <a:pt x="100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4" name="Google Shape;4294;p11"/>
              <p:cNvSpPr/>
              <p:nvPr/>
            </p:nvSpPr>
            <p:spPr>
              <a:xfrm>
                <a:off x="-319690" y="1811837"/>
                <a:ext cx="725952" cy="1379483"/>
              </a:xfrm>
              <a:custGeom>
                <a:rect b="b" l="l" r="r" t="t"/>
                <a:pathLst>
                  <a:path extrusionOk="0" h="26001" w="13683">
                    <a:moveTo>
                      <a:pt x="13453" y="1"/>
                    </a:moveTo>
                    <a:cubicBezTo>
                      <a:pt x="13417" y="1"/>
                      <a:pt x="13379" y="14"/>
                      <a:pt x="13344" y="45"/>
                    </a:cubicBezTo>
                    <a:cubicBezTo>
                      <a:pt x="1" y="11892"/>
                      <a:pt x="108" y="20639"/>
                      <a:pt x="143" y="24362"/>
                    </a:cubicBezTo>
                    <a:cubicBezTo>
                      <a:pt x="179" y="24843"/>
                      <a:pt x="161" y="25324"/>
                      <a:pt x="90" y="25805"/>
                    </a:cubicBezTo>
                    <a:cubicBezTo>
                      <a:pt x="72" y="25894"/>
                      <a:pt x="125" y="25965"/>
                      <a:pt x="215" y="26001"/>
                    </a:cubicBezTo>
                    <a:lnTo>
                      <a:pt x="250" y="26001"/>
                    </a:lnTo>
                    <a:cubicBezTo>
                      <a:pt x="321" y="26001"/>
                      <a:pt x="393" y="25947"/>
                      <a:pt x="410" y="25876"/>
                    </a:cubicBezTo>
                    <a:cubicBezTo>
                      <a:pt x="482" y="25377"/>
                      <a:pt x="500" y="24861"/>
                      <a:pt x="482" y="24362"/>
                    </a:cubicBezTo>
                    <a:cubicBezTo>
                      <a:pt x="428" y="20674"/>
                      <a:pt x="321" y="12034"/>
                      <a:pt x="13557" y="277"/>
                    </a:cubicBezTo>
                    <a:cubicBezTo>
                      <a:pt x="13682" y="166"/>
                      <a:pt x="13580" y="1"/>
                      <a:pt x="134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295" name="Google Shape;4295;p11"/>
            <p:cNvSpPr/>
            <p:nvPr/>
          </p:nvSpPr>
          <p:spPr>
            <a:xfrm>
              <a:off x="-229552" y="2274787"/>
              <a:ext cx="614695" cy="354248"/>
            </a:xfrm>
            <a:custGeom>
              <a:rect b="b" l="l" r="r" t="t"/>
              <a:pathLst>
                <a:path extrusionOk="0" h="6677" w="11586">
                  <a:moveTo>
                    <a:pt x="11341" y="1"/>
                  </a:moveTo>
                  <a:cubicBezTo>
                    <a:pt x="11305" y="1"/>
                    <a:pt x="11269" y="15"/>
                    <a:pt x="11235" y="48"/>
                  </a:cubicBezTo>
                  <a:cubicBezTo>
                    <a:pt x="11164" y="102"/>
                    <a:pt x="5053" y="4983"/>
                    <a:pt x="190" y="6373"/>
                  </a:cubicBezTo>
                  <a:cubicBezTo>
                    <a:pt x="0" y="6407"/>
                    <a:pt x="28" y="6676"/>
                    <a:pt x="208" y="6676"/>
                  </a:cubicBezTo>
                  <a:cubicBezTo>
                    <a:pt x="214" y="6676"/>
                    <a:pt x="220" y="6676"/>
                    <a:pt x="226" y="6675"/>
                  </a:cubicBezTo>
                  <a:lnTo>
                    <a:pt x="279" y="6675"/>
                  </a:lnTo>
                  <a:cubicBezTo>
                    <a:pt x="5196" y="5286"/>
                    <a:pt x="11377" y="351"/>
                    <a:pt x="11431" y="298"/>
                  </a:cubicBezTo>
                  <a:cubicBezTo>
                    <a:pt x="11586" y="199"/>
                    <a:pt x="11474" y="1"/>
                    <a:pt x="1134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6" name="Google Shape;4296;p11"/>
            <p:cNvSpPr/>
            <p:nvPr/>
          </p:nvSpPr>
          <p:spPr>
            <a:xfrm>
              <a:off x="-667460" y="3054734"/>
              <a:ext cx="313820" cy="243363"/>
            </a:xfrm>
            <a:custGeom>
              <a:rect b="b" l="l" r="r" t="t"/>
              <a:pathLst>
                <a:path extrusionOk="0" h="4587" w="5915">
                  <a:moveTo>
                    <a:pt x="4814" y="0"/>
                  </a:moveTo>
                  <a:cubicBezTo>
                    <a:pt x="4033" y="0"/>
                    <a:pt x="2881" y="872"/>
                    <a:pt x="1924" y="1897"/>
                  </a:cubicBezTo>
                  <a:cubicBezTo>
                    <a:pt x="1194" y="2716"/>
                    <a:pt x="552" y="3625"/>
                    <a:pt x="0" y="4587"/>
                  </a:cubicBezTo>
                  <a:cubicBezTo>
                    <a:pt x="1176" y="4480"/>
                    <a:pt x="2316" y="4124"/>
                    <a:pt x="3331" y="3536"/>
                  </a:cubicBezTo>
                  <a:cubicBezTo>
                    <a:pt x="4311" y="2948"/>
                    <a:pt x="5914" y="917"/>
                    <a:pt x="5433" y="294"/>
                  </a:cubicBezTo>
                  <a:cubicBezTo>
                    <a:pt x="5278" y="90"/>
                    <a:pt x="5065" y="0"/>
                    <a:pt x="48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7" name="Google Shape;4297;p11"/>
            <p:cNvSpPr/>
            <p:nvPr/>
          </p:nvSpPr>
          <p:spPr>
            <a:xfrm>
              <a:off x="-701520" y="3425105"/>
              <a:ext cx="310053" cy="253921"/>
            </a:xfrm>
            <a:custGeom>
              <a:rect b="b" l="l" r="r" t="t"/>
              <a:pathLst>
                <a:path extrusionOk="0" h="4786" w="5844">
                  <a:moveTo>
                    <a:pt x="4827" y="1"/>
                  </a:moveTo>
                  <a:cubicBezTo>
                    <a:pt x="4781" y="1"/>
                    <a:pt x="4733" y="4"/>
                    <a:pt x="4686" y="11"/>
                  </a:cubicBezTo>
                  <a:cubicBezTo>
                    <a:pt x="4330" y="64"/>
                    <a:pt x="3991" y="189"/>
                    <a:pt x="3706" y="421"/>
                  </a:cubicBezTo>
                  <a:cubicBezTo>
                    <a:pt x="1283" y="2166"/>
                    <a:pt x="1" y="4785"/>
                    <a:pt x="1" y="4785"/>
                  </a:cubicBezTo>
                  <a:cubicBezTo>
                    <a:pt x="321" y="4714"/>
                    <a:pt x="642" y="4643"/>
                    <a:pt x="963" y="4554"/>
                  </a:cubicBezTo>
                  <a:cubicBezTo>
                    <a:pt x="2602" y="4055"/>
                    <a:pt x="4080" y="3111"/>
                    <a:pt x="5203" y="1810"/>
                  </a:cubicBezTo>
                  <a:cubicBezTo>
                    <a:pt x="5523" y="1418"/>
                    <a:pt x="5844" y="884"/>
                    <a:pt x="5612" y="438"/>
                  </a:cubicBezTo>
                  <a:cubicBezTo>
                    <a:pt x="5441" y="158"/>
                    <a:pt x="5148" y="1"/>
                    <a:pt x="48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8" name="Google Shape;4298;p11"/>
            <p:cNvSpPr/>
            <p:nvPr/>
          </p:nvSpPr>
          <p:spPr>
            <a:xfrm>
              <a:off x="-915116" y="3346850"/>
              <a:ext cx="219329" cy="328357"/>
            </a:xfrm>
            <a:custGeom>
              <a:rect b="b" l="l" r="r" t="t"/>
              <a:pathLst>
                <a:path extrusionOk="0" h="6189" w="4134">
                  <a:moveTo>
                    <a:pt x="931" y="0"/>
                  </a:moveTo>
                  <a:cubicBezTo>
                    <a:pt x="733" y="0"/>
                    <a:pt x="537" y="64"/>
                    <a:pt x="375" y="185"/>
                  </a:cubicBezTo>
                  <a:cubicBezTo>
                    <a:pt x="1" y="542"/>
                    <a:pt x="108" y="1147"/>
                    <a:pt x="286" y="1628"/>
                  </a:cubicBezTo>
                  <a:cubicBezTo>
                    <a:pt x="891" y="3232"/>
                    <a:pt x="1942" y="4621"/>
                    <a:pt x="3314" y="5637"/>
                  </a:cubicBezTo>
                  <a:cubicBezTo>
                    <a:pt x="3581" y="5833"/>
                    <a:pt x="3866" y="6011"/>
                    <a:pt x="4134" y="6189"/>
                  </a:cubicBezTo>
                  <a:cubicBezTo>
                    <a:pt x="4134" y="6189"/>
                    <a:pt x="3849" y="3285"/>
                    <a:pt x="2156" y="827"/>
                  </a:cubicBezTo>
                  <a:cubicBezTo>
                    <a:pt x="1960" y="524"/>
                    <a:pt x="1693" y="275"/>
                    <a:pt x="1372" y="114"/>
                  </a:cubicBezTo>
                  <a:cubicBezTo>
                    <a:pt x="1234" y="37"/>
                    <a:pt x="1082" y="0"/>
                    <a:pt x="93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99" name="Google Shape;4299;p11"/>
            <p:cNvSpPr/>
            <p:nvPr/>
          </p:nvSpPr>
          <p:spPr>
            <a:xfrm>
              <a:off x="-666558" y="3063276"/>
              <a:ext cx="289309" cy="236731"/>
            </a:xfrm>
            <a:custGeom>
              <a:rect b="b" l="l" r="r" t="t"/>
              <a:pathLst>
                <a:path extrusionOk="0" h="4462" w="5453">
                  <a:moveTo>
                    <a:pt x="5300" y="1"/>
                  </a:moveTo>
                  <a:cubicBezTo>
                    <a:pt x="5272" y="1"/>
                    <a:pt x="5244" y="10"/>
                    <a:pt x="5220" y="26"/>
                  </a:cubicBezTo>
                  <a:lnTo>
                    <a:pt x="72" y="4248"/>
                  </a:lnTo>
                  <a:cubicBezTo>
                    <a:pt x="1" y="4283"/>
                    <a:pt x="1" y="4373"/>
                    <a:pt x="54" y="4426"/>
                  </a:cubicBezTo>
                  <a:cubicBezTo>
                    <a:pt x="72" y="4444"/>
                    <a:pt x="108" y="4462"/>
                    <a:pt x="143" y="4462"/>
                  </a:cubicBezTo>
                  <a:cubicBezTo>
                    <a:pt x="179" y="4462"/>
                    <a:pt x="197" y="4462"/>
                    <a:pt x="232" y="4444"/>
                  </a:cubicBezTo>
                  <a:lnTo>
                    <a:pt x="5381" y="222"/>
                  </a:lnTo>
                  <a:cubicBezTo>
                    <a:pt x="5434" y="186"/>
                    <a:pt x="5452" y="97"/>
                    <a:pt x="5399" y="44"/>
                  </a:cubicBezTo>
                  <a:cubicBezTo>
                    <a:pt x="5369" y="14"/>
                    <a:pt x="5334" y="1"/>
                    <a:pt x="530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0" name="Google Shape;4300;p11"/>
            <p:cNvSpPr/>
            <p:nvPr/>
          </p:nvSpPr>
          <p:spPr>
            <a:xfrm>
              <a:off x="-516256" y="3084232"/>
              <a:ext cx="105898" cy="94809"/>
            </a:xfrm>
            <a:custGeom>
              <a:rect b="b" l="l" r="r" t="t"/>
              <a:pathLst>
                <a:path extrusionOk="0" h="1787" w="1996">
                  <a:moveTo>
                    <a:pt x="570" y="0"/>
                  </a:moveTo>
                  <a:cubicBezTo>
                    <a:pt x="512" y="0"/>
                    <a:pt x="460" y="35"/>
                    <a:pt x="446" y="94"/>
                  </a:cubicBezTo>
                  <a:lnTo>
                    <a:pt x="0" y="1608"/>
                  </a:lnTo>
                  <a:cubicBezTo>
                    <a:pt x="0" y="1662"/>
                    <a:pt x="0" y="1697"/>
                    <a:pt x="18" y="1733"/>
                  </a:cubicBezTo>
                  <a:cubicBezTo>
                    <a:pt x="54" y="1769"/>
                    <a:pt x="89" y="1786"/>
                    <a:pt x="125" y="1786"/>
                  </a:cubicBezTo>
                  <a:lnTo>
                    <a:pt x="125" y="1769"/>
                  </a:lnTo>
                  <a:lnTo>
                    <a:pt x="1853" y="1769"/>
                  </a:lnTo>
                  <a:cubicBezTo>
                    <a:pt x="1996" y="1751"/>
                    <a:pt x="1996" y="1537"/>
                    <a:pt x="1853" y="1519"/>
                  </a:cubicBezTo>
                  <a:lnTo>
                    <a:pt x="285" y="1519"/>
                  </a:lnTo>
                  <a:lnTo>
                    <a:pt x="677" y="165"/>
                  </a:lnTo>
                  <a:cubicBezTo>
                    <a:pt x="695" y="94"/>
                    <a:pt x="659" y="23"/>
                    <a:pt x="606" y="5"/>
                  </a:cubicBezTo>
                  <a:cubicBezTo>
                    <a:pt x="594" y="2"/>
                    <a:pt x="582" y="0"/>
                    <a:pt x="5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1" name="Google Shape;4301;p11"/>
            <p:cNvSpPr/>
            <p:nvPr/>
          </p:nvSpPr>
          <p:spPr>
            <a:xfrm>
              <a:off x="-596580" y="3161638"/>
              <a:ext cx="92634" cy="94915"/>
            </a:xfrm>
            <a:custGeom>
              <a:rect b="b" l="l" r="r" t="t"/>
              <a:pathLst>
                <a:path extrusionOk="0" h="1789" w="1746">
                  <a:moveTo>
                    <a:pt x="420" y="0"/>
                  </a:moveTo>
                  <a:cubicBezTo>
                    <a:pt x="368" y="0"/>
                    <a:pt x="318" y="30"/>
                    <a:pt x="303" y="96"/>
                  </a:cubicBezTo>
                  <a:lnTo>
                    <a:pt x="18" y="1432"/>
                  </a:lnTo>
                  <a:cubicBezTo>
                    <a:pt x="0" y="1467"/>
                    <a:pt x="18" y="1503"/>
                    <a:pt x="36" y="1539"/>
                  </a:cubicBezTo>
                  <a:cubicBezTo>
                    <a:pt x="54" y="1574"/>
                    <a:pt x="89" y="1592"/>
                    <a:pt x="125" y="1592"/>
                  </a:cubicBezTo>
                  <a:lnTo>
                    <a:pt x="1603" y="1788"/>
                  </a:lnTo>
                  <a:lnTo>
                    <a:pt x="1621" y="1788"/>
                  </a:lnTo>
                  <a:cubicBezTo>
                    <a:pt x="1675" y="1788"/>
                    <a:pt x="1728" y="1752"/>
                    <a:pt x="1746" y="1699"/>
                  </a:cubicBezTo>
                  <a:cubicBezTo>
                    <a:pt x="1746" y="1628"/>
                    <a:pt x="1692" y="1557"/>
                    <a:pt x="1639" y="1557"/>
                  </a:cubicBezTo>
                  <a:lnTo>
                    <a:pt x="303" y="1361"/>
                  </a:lnTo>
                  <a:lnTo>
                    <a:pt x="552" y="167"/>
                  </a:lnTo>
                  <a:cubicBezTo>
                    <a:pt x="573" y="62"/>
                    <a:pt x="495" y="0"/>
                    <a:pt x="42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2" name="Google Shape;4302;p11"/>
            <p:cNvSpPr/>
            <p:nvPr/>
          </p:nvSpPr>
          <p:spPr>
            <a:xfrm>
              <a:off x="-813995" y="3521292"/>
              <a:ext cx="87541" cy="89663"/>
            </a:xfrm>
            <a:custGeom>
              <a:rect b="b" l="l" r="r" t="t"/>
              <a:pathLst>
                <a:path extrusionOk="0" h="1690" w="1650">
                  <a:moveTo>
                    <a:pt x="1508" y="0"/>
                  </a:moveTo>
                  <a:cubicBezTo>
                    <a:pt x="1452" y="0"/>
                    <a:pt x="1398" y="33"/>
                    <a:pt x="1390" y="104"/>
                  </a:cubicBezTo>
                  <a:lnTo>
                    <a:pt x="1212" y="1404"/>
                  </a:lnTo>
                  <a:lnTo>
                    <a:pt x="179" y="1137"/>
                  </a:lnTo>
                  <a:cubicBezTo>
                    <a:pt x="167" y="1134"/>
                    <a:pt x="155" y="1133"/>
                    <a:pt x="143" y="1133"/>
                  </a:cubicBezTo>
                  <a:cubicBezTo>
                    <a:pt x="85" y="1133"/>
                    <a:pt x="33" y="1167"/>
                    <a:pt x="19" y="1226"/>
                  </a:cubicBezTo>
                  <a:cubicBezTo>
                    <a:pt x="1" y="1298"/>
                    <a:pt x="54" y="1369"/>
                    <a:pt x="126" y="1387"/>
                  </a:cubicBezTo>
                  <a:lnTo>
                    <a:pt x="1301" y="1689"/>
                  </a:lnTo>
                  <a:lnTo>
                    <a:pt x="1319" y="1689"/>
                  </a:lnTo>
                  <a:cubicBezTo>
                    <a:pt x="1355" y="1689"/>
                    <a:pt x="1373" y="1672"/>
                    <a:pt x="1408" y="1672"/>
                  </a:cubicBezTo>
                  <a:cubicBezTo>
                    <a:pt x="1426" y="1654"/>
                    <a:pt x="1444" y="1618"/>
                    <a:pt x="1462" y="1583"/>
                  </a:cubicBezTo>
                  <a:lnTo>
                    <a:pt x="1640" y="140"/>
                  </a:lnTo>
                  <a:cubicBezTo>
                    <a:pt x="1650" y="51"/>
                    <a:pt x="1577" y="0"/>
                    <a:pt x="150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3" name="Google Shape;4303;p11"/>
            <p:cNvSpPr/>
            <p:nvPr/>
          </p:nvSpPr>
          <p:spPr>
            <a:xfrm>
              <a:off x="-704332" y="3435503"/>
              <a:ext cx="301299" cy="246334"/>
            </a:xfrm>
            <a:custGeom>
              <a:rect b="b" l="l" r="r" t="t"/>
              <a:pathLst>
                <a:path extrusionOk="0" h="4643" w="5679">
                  <a:moveTo>
                    <a:pt x="5473" y="1"/>
                  </a:moveTo>
                  <a:cubicBezTo>
                    <a:pt x="5452" y="1"/>
                    <a:pt x="5432" y="9"/>
                    <a:pt x="5416" y="29"/>
                  </a:cubicBezTo>
                  <a:lnTo>
                    <a:pt x="89" y="4411"/>
                  </a:lnTo>
                  <a:cubicBezTo>
                    <a:pt x="0" y="4482"/>
                    <a:pt x="54" y="4625"/>
                    <a:pt x="178" y="4643"/>
                  </a:cubicBezTo>
                  <a:cubicBezTo>
                    <a:pt x="196" y="4643"/>
                    <a:pt x="232" y="4625"/>
                    <a:pt x="250" y="4607"/>
                  </a:cubicBezTo>
                  <a:lnTo>
                    <a:pt x="5576" y="225"/>
                  </a:lnTo>
                  <a:cubicBezTo>
                    <a:pt x="5678" y="166"/>
                    <a:pt x="5566" y="1"/>
                    <a:pt x="54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4" name="Google Shape;4304;p11"/>
            <p:cNvSpPr/>
            <p:nvPr/>
          </p:nvSpPr>
          <p:spPr>
            <a:xfrm>
              <a:off x="-553128" y="3457680"/>
              <a:ext cx="105898" cy="102237"/>
            </a:xfrm>
            <a:custGeom>
              <a:rect b="b" l="l" r="r" t="t"/>
              <a:pathLst>
                <a:path extrusionOk="0" h="1927" w="1996">
                  <a:moveTo>
                    <a:pt x="581" y="0"/>
                  </a:moveTo>
                  <a:cubicBezTo>
                    <a:pt x="533" y="0"/>
                    <a:pt x="485" y="27"/>
                    <a:pt x="464" y="92"/>
                  </a:cubicBezTo>
                  <a:lnTo>
                    <a:pt x="18" y="1766"/>
                  </a:lnTo>
                  <a:cubicBezTo>
                    <a:pt x="1" y="1802"/>
                    <a:pt x="1" y="1837"/>
                    <a:pt x="36" y="1873"/>
                  </a:cubicBezTo>
                  <a:cubicBezTo>
                    <a:pt x="54" y="1909"/>
                    <a:pt x="90" y="1927"/>
                    <a:pt x="143" y="1927"/>
                  </a:cubicBezTo>
                  <a:lnTo>
                    <a:pt x="1871" y="1927"/>
                  </a:lnTo>
                  <a:cubicBezTo>
                    <a:pt x="1942" y="1927"/>
                    <a:pt x="1996" y="1855"/>
                    <a:pt x="1996" y="1784"/>
                  </a:cubicBezTo>
                  <a:cubicBezTo>
                    <a:pt x="1996" y="1713"/>
                    <a:pt x="1942" y="1659"/>
                    <a:pt x="1871" y="1659"/>
                  </a:cubicBezTo>
                  <a:lnTo>
                    <a:pt x="303" y="1659"/>
                  </a:lnTo>
                  <a:lnTo>
                    <a:pt x="713" y="145"/>
                  </a:lnTo>
                  <a:cubicBezTo>
                    <a:pt x="724" y="60"/>
                    <a:pt x="652" y="0"/>
                    <a:pt x="58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5" name="Google Shape;4305;p11"/>
            <p:cNvSpPr/>
            <p:nvPr/>
          </p:nvSpPr>
          <p:spPr>
            <a:xfrm>
              <a:off x="-632497" y="3542832"/>
              <a:ext cx="86055" cy="89875"/>
            </a:xfrm>
            <a:custGeom>
              <a:rect b="b" l="l" r="r" t="t"/>
              <a:pathLst>
                <a:path extrusionOk="0" h="1694" w="1622">
                  <a:moveTo>
                    <a:pt x="429" y="1"/>
                  </a:moveTo>
                  <a:cubicBezTo>
                    <a:pt x="378" y="1"/>
                    <a:pt x="326" y="29"/>
                    <a:pt x="303" y="90"/>
                  </a:cubicBezTo>
                  <a:lnTo>
                    <a:pt x="18" y="1426"/>
                  </a:lnTo>
                  <a:cubicBezTo>
                    <a:pt x="0" y="1462"/>
                    <a:pt x="18" y="1497"/>
                    <a:pt x="36" y="1533"/>
                  </a:cubicBezTo>
                  <a:cubicBezTo>
                    <a:pt x="54" y="1569"/>
                    <a:pt x="89" y="1586"/>
                    <a:pt x="125" y="1586"/>
                  </a:cubicBezTo>
                  <a:lnTo>
                    <a:pt x="1443" y="1693"/>
                  </a:lnTo>
                  <a:lnTo>
                    <a:pt x="1479" y="1693"/>
                  </a:lnTo>
                  <a:cubicBezTo>
                    <a:pt x="1621" y="1675"/>
                    <a:pt x="1621" y="1462"/>
                    <a:pt x="1479" y="1444"/>
                  </a:cubicBezTo>
                  <a:lnTo>
                    <a:pt x="303" y="1355"/>
                  </a:lnTo>
                  <a:lnTo>
                    <a:pt x="552" y="143"/>
                  </a:lnTo>
                  <a:cubicBezTo>
                    <a:pt x="563" y="52"/>
                    <a:pt x="497" y="1"/>
                    <a:pt x="42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6" name="Google Shape;4306;p11"/>
            <p:cNvSpPr/>
            <p:nvPr/>
          </p:nvSpPr>
          <p:spPr>
            <a:xfrm>
              <a:off x="-281863" y="2885969"/>
              <a:ext cx="1200582" cy="2454696"/>
            </a:xfrm>
            <a:custGeom>
              <a:rect b="b" l="l" r="r" t="t"/>
              <a:pathLst>
                <a:path extrusionOk="0" h="46267" w="22629">
                  <a:moveTo>
                    <a:pt x="20480" y="1"/>
                  </a:moveTo>
                  <a:cubicBezTo>
                    <a:pt x="20465" y="1"/>
                    <a:pt x="20449" y="1"/>
                    <a:pt x="20433" y="1"/>
                  </a:cubicBezTo>
                  <a:cubicBezTo>
                    <a:pt x="20077" y="19"/>
                    <a:pt x="19756" y="143"/>
                    <a:pt x="19471" y="322"/>
                  </a:cubicBezTo>
                  <a:cubicBezTo>
                    <a:pt x="17815" y="1212"/>
                    <a:pt x="17209" y="4169"/>
                    <a:pt x="17690" y="5915"/>
                  </a:cubicBezTo>
                  <a:cubicBezTo>
                    <a:pt x="16657" y="7394"/>
                    <a:pt x="15677" y="8926"/>
                    <a:pt x="14768" y="10476"/>
                  </a:cubicBezTo>
                  <a:cubicBezTo>
                    <a:pt x="14857" y="9638"/>
                    <a:pt x="14964" y="7625"/>
                    <a:pt x="14198" y="5862"/>
                  </a:cubicBezTo>
                  <a:cubicBezTo>
                    <a:pt x="13967" y="5345"/>
                    <a:pt x="13379" y="5007"/>
                    <a:pt x="12809" y="4918"/>
                  </a:cubicBezTo>
                  <a:cubicBezTo>
                    <a:pt x="12724" y="4902"/>
                    <a:pt x="12637" y="4894"/>
                    <a:pt x="12550" y="4894"/>
                  </a:cubicBezTo>
                  <a:cubicBezTo>
                    <a:pt x="12143" y="4894"/>
                    <a:pt x="11735" y="5067"/>
                    <a:pt x="11544" y="5434"/>
                  </a:cubicBezTo>
                  <a:cubicBezTo>
                    <a:pt x="11366" y="5826"/>
                    <a:pt x="11491" y="6289"/>
                    <a:pt x="11651" y="6699"/>
                  </a:cubicBezTo>
                  <a:cubicBezTo>
                    <a:pt x="12274" y="8285"/>
                    <a:pt x="13290" y="9692"/>
                    <a:pt x="14608" y="10796"/>
                  </a:cubicBezTo>
                  <a:cubicBezTo>
                    <a:pt x="13397" y="12845"/>
                    <a:pt x="12292" y="14929"/>
                    <a:pt x="11277" y="17031"/>
                  </a:cubicBezTo>
                  <a:cubicBezTo>
                    <a:pt x="11134" y="15731"/>
                    <a:pt x="10831" y="14466"/>
                    <a:pt x="10350" y="13255"/>
                  </a:cubicBezTo>
                  <a:cubicBezTo>
                    <a:pt x="9999" y="12456"/>
                    <a:pt x="9290" y="11858"/>
                    <a:pt x="8749" y="11858"/>
                  </a:cubicBezTo>
                  <a:cubicBezTo>
                    <a:pt x="8687" y="11858"/>
                    <a:pt x="8626" y="11866"/>
                    <a:pt x="8569" y="11883"/>
                  </a:cubicBezTo>
                  <a:cubicBezTo>
                    <a:pt x="7643" y="12168"/>
                    <a:pt x="7892" y="13344"/>
                    <a:pt x="8035" y="13647"/>
                  </a:cubicBezTo>
                  <a:cubicBezTo>
                    <a:pt x="8711" y="15107"/>
                    <a:pt x="9780" y="16354"/>
                    <a:pt x="11134" y="17263"/>
                  </a:cubicBezTo>
                  <a:cubicBezTo>
                    <a:pt x="11099" y="17299"/>
                    <a:pt x="11063" y="17352"/>
                    <a:pt x="11045" y="17406"/>
                  </a:cubicBezTo>
                  <a:lnTo>
                    <a:pt x="11099" y="17406"/>
                  </a:lnTo>
                  <a:cubicBezTo>
                    <a:pt x="9994" y="19704"/>
                    <a:pt x="8997" y="22002"/>
                    <a:pt x="8106" y="24300"/>
                  </a:cubicBezTo>
                  <a:cubicBezTo>
                    <a:pt x="8017" y="23462"/>
                    <a:pt x="7660" y="20095"/>
                    <a:pt x="6841" y="18884"/>
                  </a:cubicBezTo>
                  <a:cubicBezTo>
                    <a:pt x="6627" y="18587"/>
                    <a:pt x="6351" y="18290"/>
                    <a:pt x="5986" y="18290"/>
                  </a:cubicBezTo>
                  <a:cubicBezTo>
                    <a:pt x="5957" y="18290"/>
                    <a:pt x="5927" y="18292"/>
                    <a:pt x="5897" y="18296"/>
                  </a:cubicBezTo>
                  <a:cubicBezTo>
                    <a:pt x="5469" y="18350"/>
                    <a:pt x="5202" y="18777"/>
                    <a:pt x="5131" y="19151"/>
                  </a:cubicBezTo>
                  <a:cubicBezTo>
                    <a:pt x="4988" y="19900"/>
                    <a:pt x="5273" y="20612"/>
                    <a:pt x="5612" y="21253"/>
                  </a:cubicBezTo>
                  <a:cubicBezTo>
                    <a:pt x="6253" y="22429"/>
                    <a:pt x="7073" y="23516"/>
                    <a:pt x="8070" y="24442"/>
                  </a:cubicBezTo>
                  <a:cubicBezTo>
                    <a:pt x="7019" y="27096"/>
                    <a:pt x="6128" y="29715"/>
                    <a:pt x="5327" y="32280"/>
                  </a:cubicBezTo>
                  <a:cubicBezTo>
                    <a:pt x="5291" y="31318"/>
                    <a:pt x="5184" y="30374"/>
                    <a:pt x="4970" y="29448"/>
                  </a:cubicBezTo>
                  <a:cubicBezTo>
                    <a:pt x="4570" y="27749"/>
                    <a:pt x="3808" y="26107"/>
                    <a:pt x="2920" y="26107"/>
                  </a:cubicBezTo>
                  <a:cubicBezTo>
                    <a:pt x="2821" y="26107"/>
                    <a:pt x="2721" y="26127"/>
                    <a:pt x="2619" y="26170"/>
                  </a:cubicBezTo>
                  <a:cubicBezTo>
                    <a:pt x="1853" y="26491"/>
                    <a:pt x="2263" y="29163"/>
                    <a:pt x="2851" y="30214"/>
                  </a:cubicBezTo>
                  <a:cubicBezTo>
                    <a:pt x="3438" y="31212"/>
                    <a:pt x="4222" y="32085"/>
                    <a:pt x="5166" y="32779"/>
                  </a:cubicBezTo>
                  <a:cubicBezTo>
                    <a:pt x="5149" y="32815"/>
                    <a:pt x="5131" y="32868"/>
                    <a:pt x="5131" y="32922"/>
                  </a:cubicBezTo>
                  <a:lnTo>
                    <a:pt x="5095" y="32940"/>
                  </a:lnTo>
                  <a:lnTo>
                    <a:pt x="5113" y="32940"/>
                  </a:lnTo>
                  <a:cubicBezTo>
                    <a:pt x="4418" y="35202"/>
                    <a:pt x="3830" y="37393"/>
                    <a:pt x="3296" y="39495"/>
                  </a:cubicBezTo>
                  <a:cubicBezTo>
                    <a:pt x="3278" y="38426"/>
                    <a:pt x="3118" y="36307"/>
                    <a:pt x="2191" y="34311"/>
                  </a:cubicBezTo>
                  <a:cubicBezTo>
                    <a:pt x="2049" y="33955"/>
                    <a:pt x="1800" y="33652"/>
                    <a:pt x="1515" y="33421"/>
                  </a:cubicBezTo>
                  <a:cubicBezTo>
                    <a:pt x="1340" y="33287"/>
                    <a:pt x="1124" y="33219"/>
                    <a:pt x="908" y="33219"/>
                  </a:cubicBezTo>
                  <a:cubicBezTo>
                    <a:pt x="749" y="33219"/>
                    <a:pt x="589" y="33256"/>
                    <a:pt x="446" y="33332"/>
                  </a:cubicBezTo>
                  <a:cubicBezTo>
                    <a:pt x="0" y="33617"/>
                    <a:pt x="0" y="34276"/>
                    <a:pt x="107" y="34792"/>
                  </a:cubicBezTo>
                  <a:cubicBezTo>
                    <a:pt x="446" y="36556"/>
                    <a:pt x="1301" y="38177"/>
                    <a:pt x="2530" y="39477"/>
                  </a:cubicBezTo>
                  <a:cubicBezTo>
                    <a:pt x="2744" y="39673"/>
                    <a:pt x="2940" y="39869"/>
                    <a:pt x="3153" y="40065"/>
                  </a:cubicBezTo>
                  <a:cubicBezTo>
                    <a:pt x="2637" y="42221"/>
                    <a:pt x="2191" y="44252"/>
                    <a:pt x="1817" y="46158"/>
                  </a:cubicBezTo>
                  <a:cubicBezTo>
                    <a:pt x="1828" y="46231"/>
                    <a:pt x="1887" y="46267"/>
                    <a:pt x="1945" y="46267"/>
                  </a:cubicBezTo>
                  <a:cubicBezTo>
                    <a:pt x="1986" y="46267"/>
                    <a:pt x="2027" y="46248"/>
                    <a:pt x="2049" y="46211"/>
                  </a:cubicBezTo>
                  <a:cubicBezTo>
                    <a:pt x="2423" y="44341"/>
                    <a:pt x="2851" y="42346"/>
                    <a:pt x="3367" y="40243"/>
                  </a:cubicBezTo>
                  <a:cubicBezTo>
                    <a:pt x="3634" y="40226"/>
                    <a:pt x="3919" y="40208"/>
                    <a:pt x="4204" y="40172"/>
                  </a:cubicBezTo>
                  <a:cubicBezTo>
                    <a:pt x="5968" y="39958"/>
                    <a:pt x="7660" y="39228"/>
                    <a:pt x="9032" y="38088"/>
                  </a:cubicBezTo>
                  <a:cubicBezTo>
                    <a:pt x="9442" y="37749"/>
                    <a:pt x="9869" y="37251"/>
                    <a:pt x="9709" y="36752"/>
                  </a:cubicBezTo>
                  <a:cubicBezTo>
                    <a:pt x="9567" y="36396"/>
                    <a:pt x="9210" y="36146"/>
                    <a:pt x="8836" y="36146"/>
                  </a:cubicBezTo>
                  <a:cubicBezTo>
                    <a:pt x="8805" y="36145"/>
                    <a:pt x="8773" y="36144"/>
                    <a:pt x="8742" y="36144"/>
                  </a:cubicBezTo>
                  <a:cubicBezTo>
                    <a:pt x="8400" y="36144"/>
                    <a:pt x="8060" y="36232"/>
                    <a:pt x="7750" y="36396"/>
                  </a:cubicBezTo>
                  <a:cubicBezTo>
                    <a:pt x="5612" y="37429"/>
                    <a:pt x="4080" y="39121"/>
                    <a:pt x="3456" y="39869"/>
                  </a:cubicBezTo>
                  <a:cubicBezTo>
                    <a:pt x="4009" y="37660"/>
                    <a:pt x="4632" y="35345"/>
                    <a:pt x="5362" y="32975"/>
                  </a:cubicBezTo>
                  <a:cubicBezTo>
                    <a:pt x="5495" y="32981"/>
                    <a:pt x="5627" y="32985"/>
                    <a:pt x="5759" y="32985"/>
                  </a:cubicBezTo>
                  <a:cubicBezTo>
                    <a:pt x="6766" y="32985"/>
                    <a:pt x="7767" y="32805"/>
                    <a:pt x="8711" y="32459"/>
                  </a:cubicBezTo>
                  <a:cubicBezTo>
                    <a:pt x="9834" y="32013"/>
                    <a:pt x="11847" y="30214"/>
                    <a:pt x="11455" y="29484"/>
                  </a:cubicBezTo>
                  <a:cubicBezTo>
                    <a:pt x="11300" y="29179"/>
                    <a:pt x="11013" y="29049"/>
                    <a:pt x="10645" y="29049"/>
                  </a:cubicBezTo>
                  <a:cubicBezTo>
                    <a:pt x="9827" y="29049"/>
                    <a:pt x="8610" y="29694"/>
                    <a:pt x="7554" y="30517"/>
                  </a:cubicBezTo>
                  <a:cubicBezTo>
                    <a:pt x="6823" y="31087"/>
                    <a:pt x="6146" y="31746"/>
                    <a:pt x="5523" y="32441"/>
                  </a:cubicBezTo>
                  <a:cubicBezTo>
                    <a:pt x="6307" y="29893"/>
                    <a:pt x="7215" y="27257"/>
                    <a:pt x="8248" y="24602"/>
                  </a:cubicBezTo>
                  <a:cubicBezTo>
                    <a:pt x="9460" y="24602"/>
                    <a:pt x="10707" y="24585"/>
                    <a:pt x="11829" y="24157"/>
                  </a:cubicBezTo>
                  <a:cubicBezTo>
                    <a:pt x="12951" y="23730"/>
                    <a:pt x="14875" y="22661"/>
                    <a:pt x="14287" y="21574"/>
                  </a:cubicBezTo>
                  <a:cubicBezTo>
                    <a:pt x="14172" y="21369"/>
                    <a:pt x="13913" y="21307"/>
                    <a:pt x="13626" y="21307"/>
                  </a:cubicBezTo>
                  <a:cubicBezTo>
                    <a:pt x="13339" y="21307"/>
                    <a:pt x="13023" y="21369"/>
                    <a:pt x="12791" y="21414"/>
                  </a:cubicBezTo>
                  <a:cubicBezTo>
                    <a:pt x="10956" y="21788"/>
                    <a:pt x="8943" y="23765"/>
                    <a:pt x="8337" y="24407"/>
                  </a:cubicBezTo>
                  <a:cubicBezTo>
                    <a:pt x="9246" y="22091"/>
                    <a:pt x="10244" y="19757"/>
                    <a:pt x="11366" y="17441"/>
                  </a:cubicBezTo>
                  <a:cubicBezTo>
                    <a:pt x="11829" y="17495"/>
                    <a:pt x="12310" y="17530"/>
                    <a:pt x="12791" y="17530"/>
                  </a:cubicBezTo>
                  <a:cubicBezTo>
                    <a:pt x="13735" y="17477"/>
                    <a:pt x="14679" y="17388"/>
                    <a:pt x="15606" y="17263"/>
                  </a:cubicBezTo>
                  <a:cubicBezTo>
                    <a:pt x="15891" y="17245"/>
                    <a:pt x="16176" y="17156"/>
                    <a:pt x="16407" y="17014"/>
                  </a:cubicBezTo>
                  <a:cubicBezTo>
                    <a:pt x="16674" y="16800"/>
                    <a:pt x="16817" y="16479"/>
                    <a:pt x="16764" y="16141"/>
                  </a:cubicBezTo>
                  <a:cubicBezTo>
                    <a:pt x="16692" y="15678"/>
                    <a:pt x="16372" y="15286"/>
                    <a:pt x="15926" y="15125"/>
                  </a:cubicBezTo>
                  <a:cubicBezTo>
                    <a:pt x="15763" y="15076"/>
                    <a:pt x="15592" y="15053"/>
                    <a:pt x="15419" y="15053"/>
                  </a:cubicBezTo>
                  <a:cubicBezTo>
                    <a:pt x="15214" y="15053"/>
                    <a:pt x="15007" y="15085"/>
                    <a:pt x="14804" y="15143"/>
                  </a:cubicBezTo>
                  <a:cubicBezTo>
                    <a:pt x="13753" y="15392"/>
                    <a:pt x="12666" y="15731"/>
                    <a:pt x="11829" y="16444"/>
                  </a:cubicBezTo>
                  <a:cubicBezTo>
                    <a:pt x="12773" y="14537"/>
                    <a:pt x="13789" y="12631"/>
                    <a:pt x="14893" y="10761"/>
                  </a:cubicBezTo>
                  <a:cubicBezTo>
                    <a:pt x="15269" y="10860"/>
                    <a:pt x="16118" y="11047"/>
                    <a:pt x="17095" y="11047"/>
                  </a:cubicBezTo>
                  <a:cubicBezTo>
                    <a:pt x="17876" y="11047"/>
                    <a:pt x="18739" y="10927"/>
                    <a:pt x="19507" y="10547"/>
                  </a:cubicBezTo>
                  <a:cubicBezTo>
                    <a:pt x="19935" y="10351"/>
                    <a:pt x="20522" y="9941"/>
                    <a:pt x="20718" y="9229"/>
                  </a:cubicBezTo>
                  <a:cubicBezTo>
                    <a:pt x="20825" y="8837"/>
                    <a:pt x="20505" y="8409"/>
                    <a:pt x="20095" y="8249"/>
                  </a:cubicBezTo>
                  <a:cubicBezTo>
                    <a:pt x="19913" y="8191"/>
                    <a:pt x="19719" y="8164"/>
                    <a:pt x="19525" y="8164"/>
                  </a:cubicBezTo>
                  <a:cubicBezTo>
                    <a:pt x="19301" y="8164"/>
                    <a:pt x="19076" y="8200"/>
                    <a:pt x="18866" y="8267"/>
                  </a:cubicBezTo>
                  <a:cubicBezTo>
                    <a:pt x="17476" y="8623"/>
                    <a:pt x="16265" y="9478"/>
                    <a:pt x="15125" y="10351"/>
                  </a:cubicBezTo>
                  <a:cubicBezTo>
                    <a:pt x="15998" y="8908"/>
                    <a:pt x="16906" y="7483"/>
                    <a:pt x="17868" y="6076"/>
                  </a:cubicBezTo>
                  <a:cubicBezTo>
                    <a:pt x="18385" y="5933"/>
                    <a:pt x="20166" y="4882"/>
                    <a:pt x="21003" y="3493"/>
                  </a:cubicBezTo>
                  <a:cubicBezTo>
                    <a:pt x="21640" y="2449"/>
                    <a:pt x="22628" y="1"/>
                    <a:pt x="2048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7" name="Google Shape;4307;p11"/>
            <p:cNvSpPr/>
            <p:nvPr/>
          </p:nvSpPr>
          <p:spPr>
            <a:xfrm>
              <a:off x="1450883" y="5674331"/>
              <a:ext cx="24564" cy="17190"/>
            </a:xfrm>
            <a:custGeom>
              <a:rect b="b" l="l" r="r" t="t"/>
              <a:pathLst>
                <a:path extrusionOk="0" h="324" w="463">
                  <a:moveTo>
                    <a:pt x="164" y="0"/>
                  </a:moveTo>
                  <a:cubicBezTo>
                    <a:pt x="129" y="0"/>
                    <a:pt x="99" y="19"/>
                    <a:pt x="83" y="67"/>
                  </a:cubicBezTo>
                  <a:lnTo>
                    <a:pt x="65" y="67"/>
                  </a:lnTo>
                  <a:lnTo>
                    <a:pt x="47" y="103"/>
                  </a:lnTo>
                  <a:cubicBezTo>
                    <a:pt x="0" y="213"/>
                    <a:pt x="78" y="323"/>
                    <a:pt x="182" y="323"/>
                  </a:cubicBezTo>
                  <a:cubicBezTo>
                    <a:pt x="196" y="323"/>
                    <a:pt x="211" y="321"/>
                    <a:pt x="226" y="317"/>
                  </a:cubicBezTo>
                  <a:lnTo>
                    <a:pt x="297" y="299"/>
                  </a:lnTo>
                  <a:cubicBezTo>
                    <a:pt x="463" y="230"/>
                    <a:pt x="285" y="0"/>
                    <a:pt x="164"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08" name="Google Shape;4308;p11"/>
            <p:cNvSpPr/>
            <p:nvPr/>
          </p:nvSpPr>
          <p:spPr>
            <a:xfrm>
              <a:off x="364601" y="5435907"/>
              <a:ext cx="40693" cy="30347"/>
            </a:xfrm>
            <a:custGeom>
              <a:rect b="b" l="l" r="r" t="t"/>
              <a:pathLst>
                <a:path extrusionOk="0" h="572" w="767">
                  <a:moveTo>
                    <a:pt x="374" y="1"/>
                  </a:moveTo>
                  <a:cubicBezTo>
                    <a:pt x="0" y="1"/>
                    <a:pt x="36" y="571"/>
                    <a:pt x="410" y="571"/>
                  </a:cubicBezTo>
                  <a:cubicBezTo>
                    <a:pt x="766" y="571"/>
                    <a:pt x="748"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309" name="Google Shape;4309;p11"/>
            <p:cNvGrpSpPr/>
            <p:nvPr/>
          </p:nvGrpSpPr>
          <p:grpSpPr>
            <a:xfrm>
              <a:off x="93335" y="4049396"/>
              <a:ext cx="3762600" cy="2374295"/>
              <a:chOff x="93335" y="4049396"/>
              <a:chExt cx="3762600" cy="2374295"/>
            </a:xfrm>
          </p:grpSpPr>
          <p:sp>
            <p:nvSpPr>
              <p:cNvPr id="4310" name="Google Shape;4310;p11"/>
              <p:cNvSpPr/>
              <p:nvPr/>
            </p:nvSpPr>
            <p:spPr>
              <a:xfrm>
                <a:off x="1532745" y="5048612"/>
                <a:ext cx="2077475" cy="898699"/>
              </a:xfrm>
              <a:custGeom>
                <a:rect b="b" l="l" r="r" t="t"/>
                <a:pathLst>
                  <a:path extrusionOk="0" h="16939" w="39157">
                    <a:moveTo>
                      <a:pt x="39022" y="0"/>
                    </a:moveTo>
                    <a:cubicBezTo>
                      <a:pt x="38994" y="0"/>
                      <a:pt x="38965" y="10"/>
                      <a:pt x="38943" y="33"/>
                    </a:cubicBezTo>
                    <a:cubicBezTo>
                      <a:pt x="26348" y="9474"/>
                      <a:pt x="10885" y="14302"/>
                      <a:pt x="143" y="16689"/>
                    </a:cubicBezTo>
                    <a:cubicBezTo>
                      <a:pt x="1" y="16725"/>
                      <a:pt x="19" y="16939"/>
                      <a:pt x="161" y="16939"/>
                    </a:cubicBezTo>
                    <a:lnTo>
                      <a:pt x="197" y="16939"/>
                    </a:lnTo>
                    <a:cubicBezTo>
                      <a:pt x="10974" y="14534"/>
                      <a:pt x="26473" y="9706"/>
                      <a:pt x="39103" y="229"/>
                    </a:cubicBezTo>
                    <a:cubicBezTo>
                      <a:pt x="39157" y="193"/>
                      <a:pt x="39157" y="104"/>
                      <a:pt x="39121" y="51"/>
                    </a:cubicBezTo>
                    <a:cubicBezTo>
                      <a:pt x="39100" y="19"/>
                      <a:pt x="39062" y="0"/>
                      <a:pt x="390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1" name="Google Shape;4311;p11"/>
              <p:cNvSpPr/>
              <p:nvPr/>
            </p:nvSpPr>
            <p:spPr>
              <a:xfrm>
                <a:off x="3312444" y="5242790"/>
                <a:ext cx="309098" cy="166964"/>
              </a:xfrm>
              <a:custGeom>
                <a:rect b="b" l="l" r="r" t="t"/>
                <a:pathLst>
                  <a:path extrusionOk="0" h="3147" w="5826">
                    <a:moveTo>
                      <a:pt x="1777" y="0"/>
                    </a:moveTo>
                    <a:cubicBezTo>
                      <a:pt x="745" y="0"/>
                      <a:pt x="0" y="149"/>
                      <a:pt x="0" y="149"/>
                    </a:cubicBezTo>
                    <a:cubicBezTo>
                      <a:pt x="1087" y="1432"/>
                      <a:pt x="2476" y="2394"/>
                      <a:pt x="4062" y="2982"/>
                    </a:cubicBezTo>
                    <a:cubicBezTo>
                      <a:pt x="4307" y="3071"/>
                      <a:pt x="4574" y="3146"/>
                      <a:pt x="4826" y="3146"/>
                    </a:cubicBezTo>
                    <a:cubicBezTo>
                      <a:pt x="4977" y="3146"/>
                      <a:pt x="5122" y="3120"/>
                      <a:pt x="5255" y="3053"/>
                    </a:cubicBezTo>
                    <a:cubicBezTo>
                      <a:pt x="5683" y="2822"/>
                      <a:pt x="5825" y="2287"/>
                      <a:pt x="5736" y="1842"/>
                    </a:cubicBezTo>
                    <a:cubicBezTo>
                      <a:pt x="5629" y="1289"/>
                      <a:pt x="5291" y="737"/>
                      <a:pt x="4792" y="523"/>
                    </a:cubicBezTo>
                    <a:cubicBezTo>
                      <a:pt x="3769" y="111"/>
                      <a:pt x="2667" y="0"/>
                      <a:pt x="177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2" name="Google Shape;4312;p11"/>
              <p:cNvSpPr/>
              <p:nvPr/>
            </p:nvSpPr>
            <p:spPr>
              <a:xfrm>
                <a:off x="3542062" y="4881333"/>
                <a:ext cx="313873" cy="219913"/>
              </a:xfrm>
              <a:custGeom>
                <a:rect b="b" l="l" r="r" t="t"/>
                <a:pathLst>
                  <a:path extrusionOk="0" h="4145" w="5916">
                    <a:moveTo>
                      <a:pt x="4796" y="1"/>
                    </a:moveTo>
                    <a:cubicBezTo>
                      <a:pt x="4049" y="1"/>
                      <a:pt x="3109" y="458"/>
                      <a:pt x="2584" y="799"/>
                    </a:cubicBezTo>
                    <a:cubicBezTo>
                      <a:pt x="1070" y="1761"/>
                      <a:pt x="1" y="3916"/>
                      <a:pt x="179" y="3970"/>
                    </a:cubicBezTo>
                    <a:cubicBezTo>
                      <a:pt x="554" y="4086"/>
                      <a:pt x="995" y="4144"/>
                      <a:pt x="1464" y="4144"/>
                    </a:cubicBezTo>
                    <a:cubicBezTo>
                      <a:pt x="3065" y="4144"/>
                      <a:pt x="4982" y="3470"/>
                      <a:pt x="5630" y="2188"/>
                    </a:cubicBezTo>
                    <a:cubicBezTo>
                      <a:pt x="5791" y="1921"/>
                      <a:pt x="5898" y="1600"/>
                      <a:pt x="5915" y="1280"/>
                    </a:cubicBezTo>
                    <a:cubicBezTo>
                      <a:pt x="5907" y="317"/>
                      <a:pt x="5418" y="1"/>
                      <a:pt x="479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3" name="Google Shape;4313;p11"/>
              <p:cNvSpPr/>
              <p:nvPr/>
            </p:nvSpPr>
            <p:spPr>
              <a:xfrm>
                <a:off x="3273661" y="4943936"/>
                <a:ext cx="172057" cy="308674"/>
              </a:xfrm>
              <a:custGeom>
                <a:rect b="b" l="l" r="r" t="t"/>
                <a:pathLst>
                  <a:path extrusionOk="0" h="5818" w="3243">
                    <a:moveTo>
                      <a:pt x="2333" y="1"/>
                    </a:moveTo>
                    <a:cubicBezTo>
                      <a:pt x="2274" y="1"/>
                      <a:pt x="2215" y="10"/>
                      <a:pt x="2156" y="28"/>
                    </a:cubicBezTo>
                    <a:cubicBezTo>
                      <a:pt x="1604" y="224"/>
                      <a:pt x="1159" y="652"/>
                      <a:pt x="945" y="1204"/>
                    </a:cubicBezTo>
                    <a:cubicBezTo>
                      <a:pt x="1" y="3217"/>
                      <a:pt x="891" y="5818"/>
                      <a:pt x="891" y="5818"/>
                    </a:cubicBezTo>
                    <a:cubicBezTo>
                      <a:pt x="1818" y="4571"/>
                      <a:pt x="2780" y="3288"/>
                      <a:pt x="3118" y="1774"/>
                    </a:cubicBezTo>
                    <a:cubicBezTo>
                      <a:pt x="3243" y="1382"/>
                      <a:pt x="3243" y="972"/>
                      <a:pt x="3100" y="598"/>
                    </a:cubicBezTo>
                    <a:cubicBezTo>
                      <a:pt x="2979" y="280"/>
                      <a:pt x="2665" y="1"/>
                      <a:pt x="233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4" name="Google Shape;4314;p11"/>
              <p:cNvSpPr/>
              <p:nvPr/>
            </p:nvSpPr>
            <p:spPr>
              <a:xfrm>
                <a:off x="2977832" y="5153712"/>
                <a:ext cx="123883" cy="291749"/>
              </a:xfrm>
              <a:custGeom>
                <a:rect b="b" l="l" r="r" t="t"/>
                <a:pathLst>
                  <a:path extrusionOk="0" h="5499" w="2335">
                    <a:moveTo>
                      <a:pt x="1113" y="0"/>
                    </a:moveTo>
                    <a:cubicBezTo>
                      <a:pt x="840" y="0"/>
                      <a:pt x="581" y="136"/>
                      <a:pt x="428" y="350"/>
                    </a:cubicBezTo>
                    <a:cubicBezTo>
                      <a:pt x="286" y="599"/>
                      <a:pt x="215" y="866"/>
                      <a:pt x="215" y="1134"/>
                    </a:cubicBezTo>
                    <a:cubicBezTo>
                      <a:pt x="108" y="2024"/>
                      <a:pt x="36" y="2915"/>
                      <a:pt x="1" y="3806"/>
                    </a:cubicBezTo>
                    <a:cubicBezTo>
                      <a:pt x="36" y="4376"/>
                      <a:pt x="90" y="4928"/>
                      <a:pt x="179" y="5498"/>
                    </a:cubicBezTo>
                    <a:cubicBezTo>
                      <a:pt x="1515" y="4679"/>
                      <a:pt x="1943" y="3236"/>
                      <a:pt x="2245" y="1846"/>
                    </a:cubicBezTo>
                    <a:cubicBezTo>
                      <a:pt x="2335" y="1490"/>
                      <a:pt x="2335" y="1134"/>
                      <a:pt x="2245" y="777"/>
                    </a:cubicBezTo>
                    <a:cubicBezTo>
                      <a:pt x="2067" y="368"/>
                      <a:pt x="1693" y="65"/>
                      <a:pt x="1248" y="11"/>
                    </a:cubicBezTo>
                    <a:cubicBezTo>
                      <a:pt x="1203" y="4"/>
                      <a:pt x="1157" y="0"/>
                      <a:pt x="11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5" name="Google Shape;4315;p11"/>
              <p:cNvSpPr/>
              <p:nvPr/>
            </p:nvSpPr>
            <p:spPr>
              <a:xfrm>
                <a:off x="2989185" y="5432140"/>
                <a:ext cx="287399" cy="167282"/>
              </a:xfrm>
              <a:custGeom>
                <a:rect b="b" l="l" r="r" t="t"/>
                <a:pathLst>
                  <a:path extrusionOk="0" h="3153" w="5417">
                    <a:moveTo>
                      <a:pt x="1" y="1"/>
                    </a:moveTo>
                    <a:lnTo>
                      <a:pt x="1" y="1"/>
                    </a:lnTo>
                    <a:cubicBezTo>
                      <a:pt x="1" y="1"/>
                      <a:pt x="1034" y="1836"/>
                      <a:pt x="3617" y="3029"/>
                    </a:cubicBezTo>
                    <a:cubicBezTo>
                      <a:pt x="3732" y="3087"/>
                      <a:pt x="3983" y="3153"/>
                      <a:pt x="4259" y="3153"/>
                    </a:cubicBezTo>
                    <a:cubicBezTo>
                      <a:pt x="4666" y="3153"/>
                      <a:pt x="5125" y="3008"/>
                      <a:pt x="5274" y="2477"/>
                    </a:cubicBezTo>
                    <a:cubicBezTo>
                      <a:pt x="5416" y="1960"/>
                      <a:pt x="4793" y="1159"/>
                      <a:pt x="3938" y="820"/>
                    </a:cubicBezTo>
                    <a:cubicBezTo>
                      <a:pt x="2673" y="357"/>
                      <a:pt x="1337" y="72"/>
                      <a:pt x="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6" name="Google Shape;4316;p11"/>
              <p:cNvSpPr/>
              <p:nvPr/>
            </p:nvSpPr>
            <p:spPr>
              <a:xfrm>
                <a:off x="2623431" y="5280511"/>
                <a:ext cx="170200" cy="318967"/>
              </a:xfrm>
              <a:custGeom>
                <a:rect b="b" l="l" r="r" t="t"/>
                <a:pathLst>
                  <a:path extrusionOk="0" h="6012" w="3208">
                    <a:moveTo>
                      <a:pt x="2409" y="1"/>
                    </a:moveTo>
                    <a:cubicBezTo>
                      <a:pt x="1512" y="1"/>
                      <a:pt x="720" y="1504"/>
                      <a:pt x="392" y="2502"/>
                    </a:cubicBezTo>
                    <a:cubicBezTo>
                      <a:pt x="0" y="3625"/>
                      <a:pt x="18" y="4836"/>
                      <a:pt x="54" y="6012"/>
                    </a:cubicBezTo>
                    <a:cubicBezTo>
                      <a:pt x="54" y="6012"/>
                      <a:pt x="54" y="6012"/>
                      <a:pt x="54" y="6012"/>
                    </a:cubicBezTo>
                    <a:cubicBezTo>
                      <a:pt x="90" y="6012"/>
                      <a:pt x="2620" y="3617"/>
                      <a:pt x="2975" y="1523"/>
                    </a:cubicBezTo>
                    <a:cubicBezTo>
                      <a:pt x="3065" y="1077"/>
                      <a:pt x="3207" y="311"/>
                      <a:pt x="2797" y="97"/>
                    </a:cubicBezTo>
                    <a:cubicBezTo>
                      <a:pt x="2667" y="31"/>
                      <a:pt x="2537" y="1"/>
                      <a:pt x="240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7" name="Google Shape;4317;p11"/>
              <p:cNvSpPr/>
              <p:nvPr/>
            </p:nvSpPr>
            <p:spPr>
              <a:xfrm>
                <a:off x="2631919" y="5601329"/>
                <a:ext cx="318595" cy="147334"/>
              </a:xfrm>
              <a:custGeom>
                <a:rect b="b" l="l" r="r" t="t"/>
                <a:pathLst>
                  <a:path extrusionOk="0" h="2777" w="6005">
                    <a:moveTo>
                      <a:pt x="1" y="0"/>
                    </a:moveTo>
                    <a:cubicBezTo>
                      <a:pt x="909" y="945"/>
                      <a:pt x="1978" y="1728"/>
                      <a:pt x="3154" y="2316"/>
                    </a:cubicBezTo>
                    <a:cubicBezTo>
                      <a:pt x="3630" y="2568"/>
                      <a:pt x="4160" y="2776"/>
                      <a:pt x="4703" y="2776"/>
                    </a:cubicBezTo>
                    <a:cubicBezTo>
                      <a:pt x="4851" y="2776"/>
                      <a:pt x="5000" y="2760"/>
                      <a:pt x="5149" y="2726"/>
                    </a:cubicBezTo>
                    <a:cubicBezTo>
                      <a:pt x="5505" y="2655"/>
                      <a:pt x="5915" y="2388"/>
                      <a:pt x="5951" y="1996"/>
                    </a:cubicBezTo>
                    <a:cubicBezTo>
                      <a:pt x="6004" y="1586"/>
                      <a:pt x="5684" y="1301"/>
                      <a:pt x="5381" y="1105"/>
                    </a:cubicBezTo>
                    <a:cubicBezTo>
                      <a:pt x="4045" y="214"/>
                      <a:pt x="1" y="0"/>
                      <a:pt x="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8" name="Google Shape;4318;p11"/>
              <p:cNvSpPr/>
              <p:nvPr/>
            </p:nvSpPr>
            <p:spPr>
              <a:xfrm>
                <a:off x="2200961" y="5435747"/>
                <a:ext cx="225006" cy="329153"/>
              </a:xfrm>
              <a:custGeom>
                <a:rect b="b" l="l" r="r" t="t"/>
                <a:pathLst>
                  <a:path extrusionOk="0" h="6204" w="4241">
                    <a:moveTo>
                      <a:pt x="3113" y="1"/>
                    </a:moveTo>
                    <a:cubicBezTo>
                      <a:pt x="2331" y="1"/>
                      <a:pt x="878" y="1744"/>
                      <a:pt x="517" y="2730"/>
                    </a:cubicBezTo>
                    <a:cubicBezTo>
                      <a:pt x="143" y="3852"/>
                      <a:pt x="0" y="5028"/>
                      <a:pt x="125" y="6203"/>
                    </a:cubicBezTo>
                    <a:cubicBezTo>
                      <a:pt x="962" y="5491"/>
                      <a:pt x="1728" y="4671"/>
                      <a:pt x="2388" y="3798"/>
                    </a:cubicBezTo>
                    <a:cubicBezTo>
                      <a:pt x="3492" y="2302"/>
                      <a:pt x="4240" y="503"/>
                      <a:pt x="3296" y="40"/>
                    </a:cubicBezTo>
                    <a:cubicBezTo>
                      <a:pt x="3241" y="13"/>
                      <a:pt x="3179" y="1"/>
                      <a:pt x="31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19" name="Google Shape;4319;p11"/>
              <p:cNvSpPr/>
              <p:nvPr/>
            </p:nvSpPr>
            <p:spPr>
              <a:xfrm>
                <a:off x="1839928" y="5533632"/>
                <a:ext cx="202299" cy="338066"/>
              </a:xfrm>
              <a:custGeom>
                <a:rect b="b" l="l" r="r" t="t"/>
                <a:pathLst>
                  <a:path extrusionOk="0" h="6372" w="3813">
                    <a:moveTo>
                      <a:pt x="3001" y="1"/>
                    </a:moveTo>
                    <a:cubicBezTo>
                      <a:pt x="2582" y="1"/>
                      <a:pt x="2200" y="351"/>
                      <a:pt x="1924" y="689"/>
                    </a:cubicBezTo>
                    <a:cubicBezTo>
                      <a:pt x="873" y="2042"/>
                      <a:pt x="214" y="3664"/>
                      <a:pt x="54" y="5374"/>
                    </a:cubicBezTo>
                    <a:cubicBezTo>
                      <a:pt x="18" y="5694"/>
                      <a:pt x="0" y="6033"/>
                      <a:pt x="0" y="6371"/>
                    </a:cubicBezTo>
                    <a:cubicBezTo>
                      <a:pt x="0" y="6371"/>
                      <a:pt x="2334" y="4608"/>
                      <a:pt x="3581" y="1882"/>
                    </a:cubicBezTo>
                    <a:cubicBezTo>
                      <a:pt x="3741" y="1562"/>
                      <a:pt x="3813" y="1205"/>
                      <a:pt x="3795" y="849"/>
                    </a:cubicBezTo>
                    <a:cubicBezTo>
                      <a:pt x="3777" y="475"/>
                      <a:pt x="3545" y="154"/>
                      <a:pt x="3207" y="29"/>
                    </a:cubicBezTo>
                    <a:cubicBezTo>
                      <a:pt x="3138" y="10"/>
                      <a:pt x="3069" y="1"/>
                      <a:pt x="300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0" name="Google Shape;4320;p11"/>
              <p:cNvSpPr/>
              <p:nvPr/>
            </p:nvSpPr>
            <p:spPr>
              <a:xfrm>
                <a:off x="3543972" y="4903297"/>
                <a:ext cx="305862" cy="196250"/>
              </a:xfrm>
              <a:custGeom>
                <a:rect b="b" l="l" r="r" t="t"/>
                <a:pathLst>
                  <a:path extrusionOk="0" h="3699" w="5765">
                    <a:moveTo>
                      <a:pt x="5588" y="1"/>
                    </a:moveTo>
                    <a:cubicBezTo>
                      <a:pt x="5562" y="1"/>
                      <a:pt x="5534" y="9"/>
                      <a:pt x="5505" y="28"/>
                    </a:cubicBezTo>
                    <a:lnTo>
                      <a:pt x="72" y="3449"/>
                    </a:lnTo>
                    <a:cubicBezTo>
                      <a:pt x="18" y="3484"/>
                      <a:pt x="1" y="3573"/>
                      <a:pt x="36" y="3627"/>
                    </a:cubicBezTo>
                    <a:cubicBezTo>
                      <a:pt x="54" y="3662"/>
                      <a:pt x="107" y="3698"/>
                      <a:pt x="143" y="3698"/>
                    </a:cubicBezTo>
                    <a:cubicBezTo>
                      <a:pt x="161" y="3698"/>
                      <a:pt x="197" y="3680"/>
                      <a:pt x="214" y="3680"/>
                    </a:cubicBezTo>
                    <a:lnTo>
                      <a:pt x="5648" y="242"/>
                    </a:lnTo>
                    <a:cubicBezTo>
                      <a:pt x="5764" y="169"/>
                      <a:pt x="5702" y="1"/>
                      <a:pt x="55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1" name="Google Shape;4321;p11"/>
              <p:cNvSpPr/>
              <p:nvPr/>
            </p:nvSpPr>
            <p:spPr>
              <a:xfrm>
                <a:off x="3713161" y="4897196"/>
                <a:ext cx="119108" cy="123883"/>
              </a:xfrm>
              <a:custGeom>
                <a:rect b="b" l="l" r="r" t="t"/>
                <a:pathLst>
                  <a:path extrusionOk="0" h="2335" w="2245">
                    <a:moveTo>
                      <a:pt x="268" y="1"/>
                    </a:moveTo>
                    <a:cubicBezTo>
                      <a:pt x="196" y="1"/>
                      <a:pt x="125" y="54"/>
                      <a:pt x="125" y="126"/>
                    </a:cubicBezTo>
                    <a:lnTo>
                      <a:pt x="18" y="1658"/>
                    </a:lnTo>
                    <a:cubicBezTo>
                      <a:pt x="0" y="1711"/>
                      <a:pt x="36" y="1764"/>
                      <a:pt x="107" y="1782"/>
                    </a:cubicBezTo>
                    <a:lnTo>
                      <a:pt x="2067" y="2334"/>
                    </a:lnTo>
                    <a:lnTo>
                      <a:pt x="2102" y="2334"/>
                    </a:lnTo>
                    <a:cubicBezTo>
                      <a:pt x="2156" y="2334"/>
                      <a:pt x="2209" y="2281"/>
                      <a:pt x="2227" y="2228"/>
                    </a:cubicBezTo>
                    <a:cubicBezTo>
                      <a:pt x="2245" y="2174"/>
                      <a:pt x="2209" y="2103"/>
                      <a:pt x="2138" y="2085"/>
                    </a:cubicBezTo>
                    <a:lnTo>
                      <a:pt x="268" y="1568"/>
                    </a:lnTo>
                    <a:lnTo>
                      <a:pt x="374" y="143"/>
                    </a:lnTo>
                    <a:cubicBezTo>
                      <a:pt x="374" y="72"/>
                      <a:pt x="321" y="1"/>
                      <a:pt x="26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2" name="Google Shape;4322;p11"/>
              <p:cNvSpPr/>
              <p:nvPr/>
            </p:nvSpPr>
            <p:spPr>
              <a:xfrm>
                <a:off x="3634694" y="4948234"/>
                <a:ext cx="103033" cy="140914"/>
              </a:xfrm>
              <a:custGeom>
                <a:rect b="b" l="l" r="r" t="t"/>
                <a:pathLst>
                  <a:path extrusionOk="0" h="2656" w="1942">
                    <a:moveTo>
                      <a:pt x="161" y="1"/>
                    </a:moveTo>
                    <a:cubicBezTo>
                      <a:pt x="90" y="1"/>
                      <a:pt x="36" y="54"/>
                      <a:pt x="36" y="125"/>
                    </a:cubicBezTo>
                    <a:lnTo>
                      <a:pt x="19" y="1693"/>
                    </a:lnTo>
                    <a:cubicBezTo>
                      <a:pt x="1" y="1729"/>
                      <a:pt x="36" y="1782"/>
                      <a:pt x="90" y="1800"/>
                    </a:cubicBezTo>
                    <a:lnTo>
                      <a:pt x="1711" y="2637"/>
                    </a:lnTo>
                    <a:cubicBezTo>
                      <a:pt x="1726" y="2653"/>
                      <a:pt x="1742" y="2655"/>
                      <a:pt x="1768" y="2655"/>
                    </a:cubicBezTo>
                    <a:lnTo>
                      <a:pt x="1768" y="2655"/>
                    </a:lnTo>
                    <a:cubicBezTo>
                      <a:pt x="1890" y="2652"/>
                      <a:pt x="1941" y="2476"/>
                      <a:pt x="1818" y="2406"/>
                    </a:cubicBezTo>
                    <a:lnTo>
                      <a:pt x="268" y="1604"/>
                    </a:lnTo>
                    <a:lnTo>
                      <a:pt x="304" y="125"/>
                    </a:lnTo>
                    <a:cubicBezTo>
                      <a:pt x="304" y="54"/>
                      <a:pt x="232" y="1"/>
                      <a:pt x="161" y="1"/>
                    </a:cubicBezTo>
                    <a:close/>
                    <a:moveTo>
                      <a:pt x="1768" y="2655"/>
                    </a:moveTo>
                    <a:cubicBezTo>
                      <a:pt x="1767" y="2655"/>
                      <a:pt x="1766" y="2655"/>
                      <a:pt x="1764" y="2655"/>
                    </a:cubicBezTo>
                    <a:lnTo>
                      <a:pt x="1782" y="2655"/>
                    </a:lnTo>
                    <a:cubicBezTo>
                      <a:pt x="1777" y="2655"/>
                      <a:pt x="1772" y="2655"/>
                      <a:pt x="1768" y="2655"/>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3" name="Google Shape;4323;p11"/>
              <p:cNvSpPr/>
              <p:nvPr/>
            </p:nvSpPr>
            <p:spPr>
              <a:xfrm>
                <a:off x="3318014" y="5247193"/>
                <a:ext cx="306340" cy="119798"/>
              </a:xfrm>
              <a:custGeom>
                <a:rect b="b" l="l" r="r" t="t"/>
                <a:pathLst>
                  <a:path extrusionOk="0" h="2258" w="5774">
                    <a:moveTo>
                      <a:pt x="173" y="1"/>
                    </a:moveTo>
                    <a:cubicBezTo>
                      <a:pt x="69" y="1"/>
                      <a:pt x="1" y="213"/>
                      <a:pt x="127" y="245"/>
                    </a:cubicBezTo>
                    <a:lnTo>
                      <a:pt x="5560" y="2258"/>
                    </a:lnTo>
                    <a:lnTo>
                      <a:pt x="5596" y="2258"/>
                    </a:lnTo>
                    <a:cubicBezTo>
                      <a:pt x="5738" y="2258"/>
                      <a:pt x="5774" y="2062"/>
                      <a:pt x="5649" y="2008"/>
                    </a:cubicBezTo>
                    <a:lnTo>
                      <a:pt x="216" y="13"/>
                    </a:lnTo>
                    <a:cubicBezTo>
                      <a:pt x="201" y="5"/>
                      <a:pt x="187" y="1"/>
                      <a:pt x="17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4" name="Google Shape;4324;p11"/>
              <p:cNvSpPr/>
              <p:nvPr/>
            </p:nvSpPr>
            <p:spPr>
              <a:xfrm>
                <a:off x="3486302" y="5263587"/>
                <a:ext cx="76505" cy="141232"/>
              </a:xfrm>
              <a:custGeom>
                <a:rect b="b" l="l" r="r" t="t"/>
                <a:pathLst>
                  <a:path extrusionOk="0" h="2662" w="1442">
                    <a:moveTo>
                      <a:pt x="1265" y="0"/>
                    </a:moveTo>
                    <a:cubicBezTo>
                      <a:pt x="1242" y="0"/>
                      <a:pt x="1218" y="8"/>
                      <a:pt x="1194" y="25"/>
                    </a:cubicBezTo>
                    <a:lnTo>
                      <a:pt x="54" y="933"/>
                    </a:lnTo>
                    <a:cubicBezTo>
                      <a:pt x="19" y="969"/>
                      <a:pt x="1" y="1022"/>
                      <a:pt x="19" y="1076"/>
                    </a:cubicBezTo>
                    <a:lnTo>
                      <a:pt x="714" y="2590"/>
                    </a:lnTo>
                    <a:cubicBezTo>
                      <a:pt x="731" y="2625"/>
                      <a:pt x="767" y="2661"/>
                      <a:pt x="820" y="2661"/>
                    </a:cubicBezTo>
                    <a:cubicBezTo>
                      <a:pt x="838" y="2661"/>
                      <a:pt x="856" y="2661"/>
                      <a:pt x="874" y="2643"/>
                    </a:cubicBezTo>
                    <a:cubicBezTo>
                      <a:pt x="945" y="2625"/>
                      <a:pt x="981" y="2536"/>
                      <a:pt x="945" y="2483"/>
                    </a:cubicBezTo>
                    <a:lnTo>
                      <a:pt x="304" y="1058"/>
                    </a:lnTo>
                    <a:lnTo>
                      <a:pt x="1355" y="221"/>
                    </a:lnTo>
                    <a:cubicBezTo>
                      <a:pt x="1441" y="134"/>
                      <a:pt x="1364" y="0"/>
                      <a:pt x="126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5" name="Google Shape;4325;p11"/>
              <p:cNvSpPr/>
              <p:nvPr/>
            </p:nvSpPr>
            <p:spPr>
              <a:xfrm>
                <a:off x="3407888" y="5241410"/>
                <a:ext cx="61491" cy="114227"/>
              </a:xfrm>
              <a:custGeom>
                <a:rect b="b" l="l" r="r" t="t"/>
                <a:pathLst>
                  <a:path extrusionOk="0" h="2153" w="1159">
                    <a:moveTo>
                      <a:pt x="1024" y="1"/>
                    </a:moveTo>
                    <a:cubicBezTo>
                      <a:pt x="996" y="1"/>
                      <a:pt x="967" y="10"/>
                      <a:pt x="945" y="33"/>
                    </a:cubicBezTo>
                    <a:lnTo>
                      <a:pt x="54" y="710"/>
                    </a:lnTo>
                    <a:cubicBezTo>
                      <a:pt x="18" y="745"/>
                      <a:pt x="0" y="799"/>
                      <a:pt x="0" y="852"/>
                    </a:cubicBezTo>
                    <a:lnTo>
                      <a:pt x="285" y="2046"/>
                    </a:lnTo>
                    <a:cubicBezTo>
                      <a:pt x="285" y="2099"/>
                      <a:pt x="339" y="2135"/>
                      <a:pt x="410" y="2153"/>
                    </a:cubicBezTo>
                    <a:lnTo>
                      <a:pt x="428" y="2135"/>
                    </a:lnTo>
                    <a:cubicBezTo>
                      <a:pt x="499" y="2117"/>
                      <a:pt x="535" y="2046"/>
                      <a:pt x="517" y="1975"/>
                    </a:cubicBezTo>
                    <a:lnTo>
                      <a:pt x="268" y="870"/>
                    </a:lnTo>
                    <a:lnTo>
                      <a:pt x="1105" y="229"/>
                    </a:lnTo>
                    <a:cubicBezTo>
                      <a:pt x="1158" y="193"/>
                      <a:pt x="1158" y="104"/>
                      <a:pt x="1123" y="51"/>
                    </a:cubicBezTo>
                    <a:cubicBezTo>
                      <a:pt x="1102" y="20"/>
                      <a:pt x="1063" y="1"/>
                      <a:pt x="10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6" name="Google Shape;4326;p11"/>
              <p:cNvSpPr/>
              <p:nvPr/>
            </p:nvSpPr>
            <p:spPr>
              <a:xfrm>
                <a:off x="3312444" y="4942345"/>
                <a:ext cx="102131" cy="314086"/>
              </a:xfrm>
              <a:custGeom>
                <a:rect b="b" l="l" r="r" t="t"/>
                <a:pathLst>
                  <a:path extrusionOk="0" h="5920" w="1925">
                    <a:moveTo>
                      <a:pt x="1780" y="0"/>
                    </a:moveTo>
                    <a:cubicBezTo>
                      <a:pt x="1722" y="0"/>
                      <a:pt x="1671" y="32"/>
                      <a:pt x="1657" y="76"/>
                    </a:cubicBezTo>
                    <a:lnTo>
                      <a:pt x="18" y="5759"/>
                    </a:lnTo>
                    <a:cubicBezTo>
                      <a:pt x="0" y="5830"/>
                      <a:pt x="54" y="5901"/>
                      <a:pt x="107" y="5919"/>
                    </a:cubicBezTo>
                    <a:lnTo>
                      <a:pt x="143" y="5919"/>
                    </a:lnTo>
                    <a:cubicBezTo>
                      <a:pt x="196" y="5919"/>
                      <a:pt x="249" y="5884"/>
                      <a:pt x="267" y="5830"/>
                    </a:cubicBezTo>
                    <a:lnTo>
                      <a:pt x="1906" y="147"/>
                    </a:lnTo>
                    <a:cubicBezTo>
                      <a:pt x="1924" y="94"/>
                      <a:pt x="1871" y="23"/>
                      <a:pt x="1817" y="5"/>
                    </a:cubicBezTo>
                    <a:cubicBezTo>
                      <a:pt x="1805" y="2"/>
                      <a:pt x="1792" y="0"/>
                      <a:pt x="178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7" name="Google Shape;4327;p11"/>
              <p:cNvSpPr/>
              <p:nvPr/>
            </p:nvSpPr>
            <p:spPr>
              <a:xfrm>
                <a:off x="3325654" y="4994232"/>
                <a:ext cx="115129" cy="89239"/>
              </a:xfrm>
              <a:custGeom>
                <a:rect b="b" l="l" r="r" t="t"/>
                <a:pathLst>
                  <a:path extrusionOk="0" h="1682" w="2170">
                    <a:moveTo>
                      <a:pt x="140" y="0"/>
                    </a:moveTo>
                    <a:cubicBezTo>
                      <a:pt x="123" y="0"/>
                      <a:pt x="106" y="2"/>
                      <a:pt x="90" y="7"/>
                    </a:cubicBezTo>
                    <a:cubicBezTo>
                      <a:pt x="18" y="42"/>
                      <a:pt x="0" y="114"/>
                      <a:pt x="36" y="185"/>
                    </a:cubicBezTo>
                    <a:lnTo>
                      <a:pt x="749" y="1610"/>
                    </a:lnTo>
                    <a:cubicBezTo>
                      <a:pt x="767" y="1646"/>
                      <a:pt x="802" y="1681"/>
                      <a:pt x="856" y="1681"/>
                    </a:cubicBezTo>
                    <a:cubicBezTo>
                      <a:pt x="873" y="1681"/>
                      <a:pt x="891" y="1663"/>
                      <a:pt x="909" y="1663"/>
                    </a:cubicBezTo>
                    <a:lnTo>
                      <a:pt x="2049" y="1111"/>
                    </a:lnTo>
                    <a:cubicBezTo>
                      <a:pt x="2169" y="1081"/>
                      <a:pt x="2099" y="874"/>
                      <a:pt x="2000" y="874"/>
                    </a:cubicBezTo>
                    <a:cubicBezTo>
                      <a:pt x="1981" y="874"/>
                      <a:pt x="1962" y="881"/>
                      <a:pt x="1942" y="897"/>
                    </a:cubicBezTo>
                    <a:lnTo>
                      <a:pt x="909" y="1378"/>
                    </a:lnTo>
                    <a:lnTo>
                      <a:pt x="268" y="78"/>
                    </a:lnTo>
                    <a:cubicBezTo>
                      <a:pt x="240" y="23"/>
                      <a:pt x="192" y="0"/>
                      <a:pt x="14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8" name="Google Shape;4328;p11"/>
              <p:cNvSpPr/>
              <p:nvPr/>
            </p:nvSpPr>
            <p:spPr>
              <a:xfrm>
                <a:off x="3302045" y="5103841"/>
                <a:ext cx="97409" cy="61862"/>
              </a:xfrm>
              <a:custGeom>
                <a:rect b="b" l="l" r="r" t="t"/>
                <a:pathLst>
                  <a:path extrusionOk="0" h="1166" w="1836">
                    <a:moveTo>
                      <a:pt x="139" y="0"/>
                    </a:moveTo>
                    <a:cubicBezTo>
                      <a:pt x="109" y="0"/>
                      <a:pt x="78" y="9"/>
                      <a:pt x="54" y="25"/>
                    </a:cubicBezTo>
                    <a:cubicBezTo>
                      <a:pt x="0" y="78"/>
                      <a:pt x="0" y="150"/>
                      <a:pt x="36" y="203"/>
                    </a:cubicBezTo>
                    <a:lnTo>
                      <a:pt x="748" y="1112"/>
                    </a:lnTo>
                    <a:cubicBezTo>
                      <a:pt x="784" y="1147"/>
                      <a:pt x="820" y="1165"/>
                      <a:pt x="855" y="1165"/>
                    </a:cubicBezTo>
                    <a:cubicBezTo>
                      <a:pt x="873" y="1165"/>
                      <a:pt x="891" y="1165"/>
                      <a:pt x="909" y="1147"/>
                    </a:cubicBezTo>
                    <a:lnTo>
                      <a:pt x="1728" y="809"/>
                    </a:lnTo>
                    <a:cubicBezTo>
                      <a:pt x="1799" y="791"/>
                      <a:pt x="1835" y="720"/>
                      <a:pt x="1799" y="648"/>
                    </a:cubicBezTo>
                    <a:cubicBezTo>
                      <a:pt x="1786" y="594"/>
                      <a:pt x="1731" y="571"/>
                      <a:pt x="1681" y="571"/>
                    </a:cubicBezTo>
                    <a:cubicBezTo>
                      <a:pt x="1666" y="571"/>
                      <a:pt x="1652" y="573"/>
                      <a:pt x="1639" y="577"/>
                    </a:cubicBezTo>
                    <a:lnTo>
                      <a:pt x="909" y="880"/>
                    </a:lnTo>
                    <a:lnTo>
                      <a:pt x="232" y="43"/>
                    </a:lnTo>
                    <a:cubicBezTo>
                      <a:pt x="212" y="13"/>
                      <a:pt x="176" y="0"/>
                      <a:pt x="1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29" name="Google Shape;4329;p11"/>
              <p:cNvSpPr/>
              <p:nvPr/>
            </p:nvSpPr>
            <p:spPr>
              <a:xfrm>
                <a:off x="2982500" y="5437339"/>
                <a:ext cx="291219" cy="141339"/>
              </a:xfrm>
              <a:custGeom>
                <a:rect b="b" l="l" r="r" t="t"/>
                <a:pathLst>
                  <a:path extrusionOk="0" h="2664" w="5489">
                    <a:moveTo>
                      <a:pt x="180" y="1"/>
                    </a:moveTo>
                    <a:cubicBezTo>
                      <a:pt x="56" y="1"/>
                      <a:pt x="1" y="163"/>
                      <a:pt x="127" y="241"/>
                    </a:cubicBezTo>
                    <a:lnTo>
                      <a:pt x="5275" y="2646"/>
                    </a:lnTo>
                    <a:cubicBezTo>
                      <a:pt x="5275" y="2664"/>
                      <a:pt x="5293" y="2664"/>
                      <a:pt x="5328" y="2664"/>
                    </a:cubicBezTo>
                    <a:cubicBezTo>
                      <a:pt x="5453" y="2664"/>
                      <a:pt x="5489" y="2486"/>
                      <a:pt x="5382" y="2415"/>
                    </a:cubicBezTo>
                    <a:lnTo>
                      <a:pt x="233" y="10"/>
                    </a:lnTo>
                    <a:cubicBezTo>
                      <a:pt x="215" y="3"/>
                      <a:pt x="197"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0" name="Google Shape;4330;p11"/>
              <p:cNvSpPr/>
              <p:nvPr/>
            </p:nvSpPr>
            <p:spPr>
              <a:xfrm>
                <a:off x="3142299" y="5470975"/>
                <a:ext cx="72155" cy="122822"/>
              </a:xfrm>
              <a:custGeom>
                <a:rect b="b" l="l" r="r" t="t"/>
                <a:pathLst>
                  <a:path extrusionOk="0" h="2315" w="1360">
                    <a:moveTo>
                      <a:pt x="1153" y="0"/>
                    </a:moveTo>
                    <a:cubicBezTo>
                      <a:pt x="1126" y="0"/>
                      <a:pt x="1097" y="11"/>
                      <a:pt x="1069" y="35"/>
                    </a:cubicBezTo>
                    <a:lnTo>
                      <a:pt x="54" y="783"/>
                    </a:lnTo>
                    <a:cubicBezTo>
                      <a:pt x="18" y="801"/>
                      <a:pt x="1" y="872"/>
                      <a:pt x="18" y="925"/>
                    </a:cubicBezTo>
                    <a:lnTo>
                      <a:pt x="517" y="2244"/>
                    </a:lnTo>
                    <a:cubicBezTo>
                      <a:pt x="535" y="2279"/>
                      <a:pt x="588" y="2315"/>
                      <a:pt x="642" y="2315"/>
                    </a:cubicBezTo>
                    <a:lnTo>
                      <a:pt x="677" y="2315"/>
                    </a:lnTo>
                    <a:cubicBezTo>
                      <a:pt x="749" y="2297"/>
                      <a:pt x="784" y="2226"/>
                      <a:pt x="749" y="2155"/>
                    </a:cubicBezTo>
                    <a:lnTo>
                      <a:pt x="286" y="925"/>
                    </a:lnTo>
                    <a:lnTo>
                      <a:pt x="1230" y="249"/>
                    </a:lnTo>
                    <a:cubicBezTo>
                      <a:pt x="1359" y="177"/>
                      <a:pt x="1268" y="0"/>
                      <a:pt x="115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1" name="Google Shape;4331;p11"/>
              <p:cNvSpPr/>
              <p:nvPr/>
            </p:nvSpPr>
            <p:spPr>
              <a:xfrm>
                <a:off x="3061975" y="5446146"/>
                <a:ext cx="61172" cy="99478"/>
              </a:xfrm>
              <a:custGeom>
                <a:rect b="b" l="l" r="r" t="t"/>
                <a:pathLst>
                  <a:path extrusionOk="0" h="1875" w="1153">
                    <a:moveTo>
                      <a:pt x="961" y="1"/>
                    </a:moveTo>
                    <a:cubicBezTo>
                      <a:pt x="938" y="1"/>
                      <a:pt x="915" y="7"/>
                      <a:pt x="891" y="22"/>
                    </a:cubicBezTo>
                    <a:lnTo>
                      <a:pt x="72" y="574"/>
                    </a:lnTo>
                    <a:cubicBezTo>
                      <a:pt x="18" y="610"/>
                      <a:pt x="0" y="663"/>
                      <a:pt x="18" y="734"/>
                    </a:cubicBezTo>
                    <a:lnTo>
                      <a:pt x="481" y="1785"/>
                    </a:lnTo>
                    <a:cubicBezTo>
                      <a:pt x="499" y="1839"/>
                      <a:pt x="553" y="1874"/>
                      <a:pt x="606" y="1874"/>
                    </a:cubicBezTo>
                    <a:lnTo>
                      <a:pt x="642" y="1874"/>
                    </a:lnTo>
                    <a:cubicBezTo>
                      <a:pt x="713" y="1839"/>
                      <a:pt x="749" y="1768"/>
                      <a:pt x="713" y="1696"/>
                    </a:cubicBezTo>
                    <a:lnTo>
                      <a:pt x="303" y="734"/>
                    </a:lnTo>
                    <a:lnTo>
                      <a:pt x="1034" y="253"/>
                    </a:lnTo>
                    <a:cubicBezTo>
                      <a:pt x="1152" y="164"/>
                      <a:pt x="1073" y="1"/>
                      <a:pt x="96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2" name="Google Shape;4332;p11"/>
              <p:cNvSpPr/>
              <p:nvPr/>
            </p:nvSpPr>
            <p:spPr>
              <a:xfrm>
                <a:off x="2985418" y="5150476"/>
                <a:ext cx="76187" cy="299708"/>
              </a:xfrm>
              <a:custGeom>
                <a:rect b="b" l="l" r="r" t="t"/>
                <a:pathLst>
                  <a:path extrusionOk="0" h="5649" w="1436">
                    <a:moveTo>
                      <a:pt x="1302" y="1"/>
                    </a:moveTo>
                    <a:cubicBezTo>
                      <a:pt x="1251" y="1"/>
                      <a:pt x="1199" y="29"/>
                      <a:pt x="1176" y="90"/>
                    </a:cubicBezTo>
                    <a:lnTo>
                      <a:pt x="18" y="5506"/>
                    </a:lnTo>
                    <a:cubicBezTo>
                      <a:pt x="0" y="5559"/>
                      <a:pt x="54" y="5630"/>
                      <a:pt x="125" y="5648"/>
                    </a:cubicBezTo>
                    <a:lnTo>
                      <a:pt x="143" y="5648"/>
                    </a:lnTo>
                    <a:cubicBezTo>
                      <a:pt x="196" y="5648"/>
                      <a:pt x="250" y="5613"/>
                      <a:pt x="268" y="5559"/>
                    </a:cubicBezTo>
                    <a:lnTo>
                      <a:pt x="1425" y="144"/>
                    </a:lnTo>
                    <a:cubicBezTo>
                      <a:pt x="1436" y="52"/>
                      <a:pt x="1370" y="1"/>
                      <a:pt x="13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3" name="Google Shape;4333;p11"/>
              <p:cNvSpPr/>
              <p:nvPr/>
            </p:nvSpPr>
            <p:spPr>
              <a:xfrm>
                <a:off x="2990140" y="5184536"/>
                <a:ext cx="113485" cy="88867"/>
              </a:xfrm>
              <a:custGeom>
                <a:rect b="b" l="l" r="r" t="t"/>
                <a:pathLst>
                  <a:path extrusionOk="0" h="1675" w="2139">
                    <a:moveTo>
                      <a:pt x="147" y="0"/>
                    </a:moveTo>
                    <a:cubicBezTo>
                      <a:pt x="127" y="0"/>
                      <a:pt x="107" y="6"/>
                      <a:pt x="89" y="18"/>
                    </a:cubicBezTo>
                    <a:cubicBezTo>
                      <a:pt x="18" y="36"/>
                      <a:pt x="0" y="125"/>
                      <a:pt x="18" y="179"/>
                    </a:cubicBezTo>
                    <a:lnTo>
                      <a:pt x="731" y="1604"/>
                    </a:lnTo>
                    <a:cubicBezTo>
                      <a:pt x="749" y="1639"/>
                      <a:pt x="802" y="1675"/>
                      <a:pt x="856" y="1675"/>
                    </a:cubicBezTo>
                    <a:cubicBezTo>
                      <a:pt x="873" y="1675"/>
                      <a:pt x="891" y="1675"/>
                      <a:pt x="909" y="1657"/>
                    </a:cubicBezTo>
                    <a:lnTo>
                      <a:pt x="2049" y="1123"/>
                    </a:lnTo>
                    <a:cubicBezTo>
                      <a:pt x="2103" y="1087"/>
                      <a:pt x="2138" y="1016"/>
                      <a:pt x="2103" y="945"/>
                    </a:cubicBezTo>
                    <a:cubicBezTo>
                      <a:pt x="2077" y="906"/>
                      <a:pt x="2033" y="877"/>
                      <a:pt x="1990" y="877"/>
                    </a:cubicBezTo>
                    <a:cubicBezTo>
                      <a:pt x="1973" y="877"/>
                      <a:pt x="1957" y="881"/>
                      <a:pt x="1942" y="891"/>
                    </a:cubicBezTo>
                    <a:lnTo>
                      <a:pt x="909" y="1372"/>
                    </a:lnTo>
                    <a:lnTo>
                      <a:pt x="250" y="72"/>
                    </a:lnTo>
                    <a:cubicBezTo>
                      <a:pt x="226" y="24"/>
                      <a:pt x="186" y="0"/>
                      <a:pt x="1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4" name="Google Shape;4334;p11"/>
              <p:cNvSpPr/>
              <p:nvPr/>
            </p:nvSpPr>
            <p:spPr>
              <a:xfrm>
                <a:off x="2974065" y="5303802"/>
                <a:ext cx="107808" cy="51835"/>
              </a:xfrm>
              <a:custGeom>
                <a:rect b="b" l="l" r="r" t="t"/>
                <a:pathLst>
                  <a:path extrusionOk="0" h="977" w="2032">
                    <a:moveTo>
                      <a:pt x="151" y="0"/>
                    </a:moveTo>
                    <a:cubicBezTo>
                      <a:pt x="123" y="0"/>
                      <a:pt x="94" y="10"/>
                      <a:pt x="72" y="33"/>
                    </a:cubicBezTo>
                    <a:cubicBezTo>
                      <a:pt x="18" y="68"/>
                      <a:pt x="1" y="157"/>
                      <a:pt x="54" y="211"/>
                    </a:cubicBezTo>
                    <a:lnTo>
                      <a:pt x="624" y="923"/>
                    </a:lnTo>
                    <a:cubicBezTo>
                      <a:pt x="642" y="959"/>
                      <a:pt x="678" y="977"/>
                      <a:pt x="713" y="977"/>
                    </a:cubicBezTo>
                    <a:lnTo>
                      <a:pt x="767" y="977"/>
                    </a:lnTo>
                    <a:lnTo>
                      <a:pt x="1942" y="478"/>
                    </a:lnTo>
                    <a:cubicBezTo>
                      <a:pt x="2014" y="442"/>
                      <a:pt x="2031" y="371"/>
                      <a:pt x="2014" y="300"/>
                    </a:cubicBezTo>
                    <a:cubicBezTo>
                      <a:pt x="1988" y="261"/>
                      <a:pt x="1944" y="232"/>
                      <a:pt x="1894" y="232"/>
                    </a:cubicBezTo>
                    <a:cubicBezTo>
                      <a:pt x="1875" y="232"/>
                      <a:pt x="1855" y="236"/>
                      <a:pt x="1835" y="246"/>
                    </a:cubicBezTo>
                    <a:lnTo>
                      <a:pt x="767" y="692"/>
                    </a:lnTo>
                    <a:lnTo>
                      <a:pt x="250" y="50"/>
                    </a:lnTo>
                    <a:cubicBezTo>
                      <a:pt x="229" y="19"/>
                      <a:pt x="191" y="0"/>
                      <a:pt x="15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5" name="Google Shape;4335;p11"/>
              <p:cNvSpPr/>
              <p:nvPr/>
            </p:nvSpPr>
            <p:spPr>
              <a:xfrm>
                <a:off x="2620619" y="5594485"/>
                <a:ext cx="330851" cy="126006"/>
              </a:xfrm>
              <a:custGeom>
                <a:rect b="b" l="l" r="r" t="t"/>
                <a:pathLst>
                  <a:path extrusionOk="0" h="2375" w="6236">
                    <a:moveTo>
                      <a:pt x="148" y="0"/>
                    </a:moveTo>
                    <a:cubicBezTo>
                      <a:pt x="96" y="0"/>
                      <a:pt x="33" y="35"/>
                      <a:pt x="18" y="94"/>
                    </a:cubicBezTo>
                    <a:cubicBezTo>
                      <a:pt x="0" y="165"/>
                      <a:pt x="36" y="236"/>
                      <a:pt x="107" y="254"/>
                    </a:cubicBezTo>
                    <a:lnTo>
                      <a:pt x="6039" y="2374"/>
                    </a:lnTo>
                    <a:lnTo>
                      <a:pt x="6093" y="2374"/>
                    </a:lnTo>
                    <a:cubicBezTo>
                      <a:pt x="6146" y="2374"/>
                      <a:pt x="6182" y="2338"/>
                      <a:pt x="6199" y="2285"/>
                    </a:cubicBezTo>
                    <a:cubicBezTo>
                      <a:pt x="6235" y="2214"/>
                      <a:pt x="6199" y="2142"/>
                      <a:pt x="6128" y="2125"/>
                    </a:cubicBezTo>
                    <a:lnTo>
                      <a:pt x="178" y="5"/>
                    </a:lnTo>
                    <a:cubicBezTo>
                      <a:pt x="169" y="2"/>
                      <a:pt x="159" y="0"/>
                      <a:pt x="14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6" name="Google Shape;4336;p11"/>
              <p:cNvSpPr/>
              <p:nvPr/>
            </p:nvSpPr>
            <p:spPr>
              <a:xfrm>
                <a:off x="2784078" y="5629448"/>
                <a:ext cx="62976" cy="99531"/>
              </a:xfrm>
              <a:custGeom>
                <a:rect b="b" l="l" r="r" t="t"/>
                <a:pathLst>
                  <a:path extrusionOk="0" h="1876" w="1187">
                    <a:moveTo>
                      <a:pt x="1017" y="0"/>
                    </a:moveTo>
                    <a:cubicBezTo>
                      <a:pt x="1005" y="0"/>
                      <a:pt x="993" y="2"/>
                      <a:pt x="981" y="5"/>
                    </a:cubicBezTo>
                    <a:lnTo>
                      <a:pt x="72" y="468"/>
                    </a:lnTo>
                    <a:cubicBezTo>
                      <a:pt x="19" y="504"/>
                      <a:pt x="1" y="557"/>
                      <a:pt x="1" y="611"/>
                    </a:cubicBezTo>
                    <a:lnTo>
                      <a:pt x="250" y="1769"/>
                    </a:lnTo>
                    <a:cubicBezTo>
                      <a:pt x="268" y="1822"/>
                      <a:pt x="322" y="1875"/>
                      <a:pt x="375" y="1875"/>
                    </a:cubicBezTo>
                    <a:lnTo>
                      <a:pt x="411" y="1858"/>
                    </a:lnTo>
                    <a:cubicBezTo>
                      <a:pt x="482" y="1840"/>
                      <a:pt x="518" y="1769"/>
                      <a:pt x="500" y="1715"/>
                    </a:cubicBezTo>
                    <a:lnTo>
                      <a:pt x="286" y="646"/>
                    </a:lnTo>
                    <a:lnTo>
                      <a:pt x="1105" y="236"/>
                    </a:lnTo>
                    <a:cubicBezTo>
                      <a:pt x="1187" y="155"/>
                      <a:pt x="1135" y="0"/>
                      <a:pt x="101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7" name="Google Shape;4337;p11"/>
              <p:cNvSpPr/>
              <p:nvPr/>
            </p:nvSpPr>
            <p:spPr>
              <a:xfrm>
                <a:off x="2699033" y="5609075"/>
                <a:ext cx="53002" cy="76399"/>
              </a:xfrm>
              <a:custGeom>
                <a:rect b="b" l="l" r="r" t="t"/>
                <a:pathLst>
                  <a:path extrusionOk="0" h="1440" w="999">
                    <a:moveTo>
                      <a:pt x="869" y="1"/>
                    </a:moveTo>
                    <a:cubicBezTo>
                      <a:pt x="851" y="1"/>
                      <a:pt x="834" y="5"/>
                      <a:pt x="820" y="15"/>
                    </a:cubicBezTo>
                    <a:lnTo>
                      <a:pt x="108" y="282"/>
                    </a:lnTo>
                    <a:cubicBezTo>
                      <a:pt x="36" y="300"/>
                      <a:pt x="1" y="371"/>
                      <a:pt x="36" y="442"/>
                    </a:cubicBezTo>
                    <a:lnTo>
                      <a:pt x="375" y="1351"/>
                    </a:lnTo>
                    <a:cubicBezTo>
                      <a:pt x="393" y="1404"/>
                      <a:pt x="428" y="1440"/>
                      <a:pt x="482" y="1440"/>
                    </a:cubicBezTo>
                    <a:cubicBezTo>
                      <a:pt x="499" y="1440"/>
                      <a:pt x="517" y="1440"/>
                      <a:pt x="535" y="1422"/>
                    </a:cubicBezTo>
                    <a:cubicBezTo>
                      <a:pt x="606" y="1404"/>
                      <a:pt x="624" y="1333"/>
                      <a:pt x="606" y="1262"/>
                    </a:cubicBezTo>
                    <a:lnTo>
                      <a:pt x="321" y="478"/>
                    </a:lnTo>
                    <a:lnTo>
                      <a:pt x="909" y="246"/>
                    </a:lnTo>
                    <a:cubicBezTo>
                      <a:pt x="980" y="229"/>
                      <a:pt x="998" y="157"/>
                      <a:pt x="980" y="86"/>
                    </a:cubicBezTo>
                    <a:cubicBezTo>
                      <a:pt x="967" y="34"/>
                      <a:pt x="916" y="1"/>
                      <a:pt x="86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8" name="Google Shape;4338;p11"/>
              <p:cNvSpPr/>
              <p:nvPr/>
            </p:nvSpPr>
            <p:spPr>
              <a:xfrm>
                <a:off x="2620619" y="5278283"/>
                <a:ext cx="150305" cy="325015"/>
              </a:xfrm>
              <a:custGeom>
                <a:rect b="b" l="l" r="r" t="t"/>
                <a:pathLst>
                  <a:path extrusionOk="0" h="6126" w="2833">
                    <a:moveTo>
                      <a:pt x="2687" y="1"/>
                    </a:moveTo>
                    <a:cubicBezTo>
                      <a:pt x="2637" y="1"/>
                      <a:pt x="2591" y="34"/>
                      <a:pt x="2565" y="86"/>
                    </a:cubicBezTo>
                    <a:lnTo>
                      <a:pt x="18" y="5965"/>
                    </a:lnTo>
                    <a:cubicBezTo>
                      <a:pt x="0" y="6018"/>
                      <a:pt x="36" y="6089"/>
                      <a:pt x="89" y="6125"/>
                    </a:cubicBezTo>
                    <a:lnTo>
                      <a:pt x="143" y="6125"/>
                    </a:lnTo>
                    <a:cubicBezTo>
                      <a:pt x="196" y="6125"/>
                      <a:pt x="232" y="6089"/>
                      <a:pt x="249" y="6054"/>
                    </a:cubicBezTo>
                    <a:lnTo>
                      <a:pt x="2797" y="175"/>
                    </a:lnTo>
                    <a:cubicBezTo>
                      <a:pt x="2833" y="122"/>
                      <a:pt x="2797" y="33"/>
                      <a:pt x="2743" y="15"/>
                    </a:cubicBezTo>
                    <a:cubicBezTo>
                      <a:pt x="2724" y="5"/>
                      <a:pt x="2705" y="1"/>
                      <a:pt x="26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39" name="Google Shape;4339;p11"/>
              <p:cNvSpPr/>
              <p:nvPr/>
            </p:nvSpPr>
            <p:spPr>
              <a:xfrm>
                <a:off x="2665980" y="5341152"/>
                <a:ext cx="106269" cy="93907"/>
              </a:xfrm>
              <a:custGeom>
                <a:rect b="b" l="l" r="r" t="t"/>
                <a:pathLst>
                  <a:path extrusionOk="0" h="1770" w="2003">
                    <a:moveTo>
                      <a:pt x="136" y="1"/>
                    </a:moveTo>
                    <a:cubicBezTo>
                      <a:pt x="126" y="1"/>
                      <a:pt x="116" y="2"/>
                      <a:pt x="107" y="6"/>
                    </a:cubicBezTo>
                    <a:cubicBezTo>
                      <a:pt x="36" y="41"/>
                      <a:pt x="0" y="95"/>
                      <a:pt x="18" y="166"/>
                    </a:cubicBezTo>
                    <a:lnTo>
                      <a:pt x="481" y="1680"/>
                    </a:lnTo>
                    <a:cubicBezTo>
                      <a:pt x="499" y="1734"/>
                      <a:pt x="552" y="1769"/>
                      <a:pt x="606" y="1769"/>
                    </a:cubicBezTo>
                    <a:lnTo>
                      <a:pt x="641" y="1769"/>
                    </a:lnTo>
                    <a:lnTo>
                      <a:pt x="1853" y="1413"/>
                    </a:lnTo>
                    <a:cubicBezTo>
                      <a:pt x="2002" y="1380"/>
                      <a:pt x="1950" y="1160"/>
                      <a:pt x="1812" y="1160"/>
                    </a:cubicBezTo>
                    <a:cubicBezTo>
                      <a:pt x="1802" y="1160"/>
                      <a:pt x="1792" y="1161"/>
                      <a:pt x="1782" y="1163"/>
                    </a:cubicBezTo>
                    <a:lnTo>
                      <a:pt x="695" y="1484"/>
                    </a:lnTo>
                    <a:lnTo>
                      <a:pt x="267" y="95"/>
                    </a:lnTo>
                    <a:cubicBezTo>
                      <a:pt x="238" y="36"/>
                      <a:pt x="184" y="1"/>
                      <a:pt x="13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0" name="Google Shape;4340;p11"/>
              <p:cNvSpPr/>
              <p:nvPr/>
            </p:nvSpPr>
            <p:spPr>
              <a:xfrm>
                <a:off x="2630964" y="5456704"/>
                <a:ext cx="92846" cy="56769"/>
              </a:xfrm>
              <a:custGeom>
                <a:rect b="b" l="l" r="r" t="t"/>
                <a:pathLst>
                  <a:path extrusionOk="0" h="1070" w="1750">
                    <a:moveTo>
                      <a:pt x="147" y="1"/>
                    </a:moveTo>
                    <a:cubicBezTo>
                      <a:pt x="128" y="1"/>
                      <a:pt x="108" y="7"/>
                      <a:pt x="90" y="19"/>
                    </a:cubicBezTo>
                    <a:cubicBezTo>
                      <a:pt x="19" y="54"/>
                      <a:pt x="1" y="126"/>
                      <a:pt x="37" y="197"/>
                    </a:cubicBezTo>
                    <a:lnTo>
                      <a:pt x="482" y="998"/>
                    </a:lnTo>
                    <a:cubicBezTo>
                      <a:pt x="500" y="1034"/>
                      <a:pt x="535" y="1070"/>
                      <a:pt x="589" y="1070"/>
                    </a:cubicBezTo>
                    <a:lnTo>
                      <a:pt x="624" y="1070"/>
                    </a:lnTo>
                    <a:lnTo>
                      <a:pt x="1604" y="803"/>
                    </a:lnTo>
                    <a:cubicBezTo>
                      <a:pt x="1749" y="754"/>
                      <a:pt x="1705" y="546"/>
                      <a:pt x="1577" y="546"/>
                    </a:cubicBezTo>
                    <a:cubicBezTo>
                      <a:pt x="1563" y="546"/>
                      <a:pt x="1548" y="548"/>
                      <a:pt x="1533" y="553"/>
                    </a:cubicBezTo>
                    <a:lnTo>
                      <a:pt x="660" y="785"/>
                    </a:lnTo>
                    <a:lnTo>
                      <a:pt x="250" y="72"/>
                    </a:lnTo>
                    <a:cubicBezTo>
                      <a:pt x="227" y="25"/>
                      <a:pt x="187" y="1"/>
                      <a:pt x="1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1" name="Google Shape;4341;p11"/>
              <p:cNvSpPr/>
              <p:nvPr/>
            </p:nvSpPr>
            <p:spPr>
              <a:xfrm>
                <a:off x="2202871" y="5437180"/>
                <a:ext cx="183729" cy="325811"/>
              </a:xfrm>
              <a:custGeom>
                <a:rect b="b" l="l" r="r" t="t"/>
                <a:pathLst>
                  <a:path extrusionOk="0" h="6141" w="3463">
                    <a:moveTo>
                      <a:pt x="3283" y="1"/>
                    </a:moveTo>
                    <a:cubicBezTo>
                      <a:pt x="3238" y="1"/>
                      <a:pt x="3195" y="24"/>
                      <a:pt x="3171" y="84"/>
                    </a:cubicBezTo>
                    <a:lnTo>
                      <a:pt x="36" y="5945"/>
                    </a:lnTo>
                    <a:cubicBezTo>
                      <a:pt x="0" y="5998"/>
                      <a:pt x="18" y="6087"/>
                      <a:pt x="89" y="6123"/>
                    </a:cubicBezTo>
                    <a:cubicBezTo>
                      <a:pt x="107" y="6123"/>
                      <a:pt x="125" y="6123"/>
                      <a:pt x="143" y="6141"/>
                    </a:cubicBezTo>
                    <a:cubicBezTo>
                      <a:pt x="196" y="6123"/>
                      <a:pt x="232" y="6105"/>
                      <a:pt x="250" y="6069"/>
                    </a:cubicBezTo>
                    <a:lnTo>
                      <a:pt x="3403" y="191"/>
                    </a:lnTo>
                    <a:cubicBezTo>
                      <a:pt x="3462" y="96"/>
                      <a:pt x="3371" y="1"/>
                      <a:pt x="328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2" name="Google Shape;4342;p11"/>
              <p:cNvSpPr/>
              <p:nvPr/>
            </p:nvSpPr>
            <p:spPr>
              <a:xfrm>
                <a:off x="2276457" y="5489120"/>
                <a:ext cx="108657" cy="103776"/>
              </a:xfrm>
              <a:custGeom>
                <a:rect b="b" l="l" r="r" t="t"/>
                <a:pathLst>
                  <a:path extrusionOk="0" h="1956" w="2048">
                    <a:moveTo>
                      <a:pt x="143" y="0"/>
                    </a:moveTo>
                    <a:cubicBezTo>
                      <a:pt x="71" y="0"/>
                      <a:pt x="0" y="55"/>
                      <a:pt x="20" y="156"/>
                    </a:cubicBezTo>
                    <a:lnTo>
                      <a:pt x="341" y="1848"/>
                    </a:lnTo>
                    <a:cubicBezTo>
                      <a:pt x="341" y="1884"/>
                      <a:pt x="377" y="1920"/>
                      <a:pt x="412" y="1937"/>
                    </a:cubicBezTo>
                    <a:cubicBezTo>
                      <a:pt x="430" y="1937"/>
                      <a:pt x="448" y="1955"/>
                      <a:pt x="466" y="1955"/>
                    </a:cubicBezTo>
                    <a:cubicBezTo>
                      <a:pt x="484" y="1955"/>
                      <a:pt x="501" y="1937"/>
                      <a:pt x="519" y="1937"/>
                    </a:cubicBezTo>
                    <a:lnTo>
                      <a:pt x="1927" y="1207"/>
                    </a:lnTo>
                    <a:cubicBezTo>
                      <a:pt x="2048" y="1161"/>
                      <a:pt x="1963" y="974"/>
                      <a:pt x="1869" y="974"/>
                    </a:cubicBezTo>
                    <a:cubicBezTo>
                      <a:pt x="1852" y="974"/>
                      <a:pt x="1836" y="980"/>
                      <a:pt x="1820" y="993"/>
                    </a:cubicBezTo>
                    <a:lnTo>
                      <a:pt x="555" y="1634"/>
                    </a:lnTo>
                    <a:lnTo>
                      <a:pt x="270" y="102"/>
                    </a:lnTo>
                    <a:cubicBezTo>
                      <a:pt x="254" y="33"/>
                      <a:pt x="198" y="0"/>
                      <a:pt x="1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3" name="Google Shape;4343;p11"/>
              <p:cNvSpPr/>
              <p:nvPr/>
            </p:nvSpPr>
            <p:spPr>
              <a:xfrm>
                <a:off x="2217036" y="5595387"/>
                <a:ext cx="108710" cy="88230"/>
              </a:xfrm>
              <a:custGeom>
                <a:rect b="b" l="l" r="r" t="t"/>
                <a:pathLst>
                  <a:path extrusionOk="0" h="1663" w="2049">
                    <a:moveTo>
                      <a:pt x="145" y="1"/>
                    </a:moveTo>
                    <a:cubicBezTo>
                      <a:pt x="132" y="1"/>
                      <a:pt x="120" y="2"/>
                      <a:pt x="107" y="6"/>
                    </a:cubicBezTo>
                    <a:cubicBezTo>
                      <a:pt x="36" y="23"/>
                      <a:pt x="0" y="95"/>
                      <a:pt x="18" y="166"/>
                    </a:cubicBezTo>
                    <a:lnTo>
                      <a:pt x="499" y="1573"/>
                    </a:lnTo>
                    <a:cubicBezTo>
                      <a:pt x="517" y="1609"/>
                      <a:pt x="553" y="1627"/>
                      <a:pt x="570" y="1645"/>
                    </a:cubicBezTo>
                    <a:cubicBezTo>
                      <a:pt x="588" y="1662"/>
                      <a:pt x="606" y="1662"/>
                      <a:pt x="624" y="1662"/>
                    </a:cubicBezTo>
                    <a:cubicBezTo>
                      <a:pt x="642" y="1662"/>
                      <a:pt x="677" y="1662"/>
                      <a:pt x="677" y="1645"/>
                    </a:cubicBezTo>
                    <a:lnTo>
                      <a:pt x="1942" y="1110"/>
                    </a:lnTo>
                    <a:cubicBezTo>
                      <a:pt x="2013" y="1074"/>
                      <a:pt x="2049" y="1003"/>
                      <a:pt x="2013" y="932"/>
                    </a:cubicBezTo>
                    <a:cubicBezTo>
                      <a:pt x="2000" y="893"/>
                      <a:pt x="1951" y="864"/>
                      <a:pt x="1904" y="864"/>
                    </a:cubicBezTo>
                    <a:cubicBezTo>
                      <a:pt x="1886" y="864"/>
                      <a:pt x="1868" y="869"/>
                      <a:pt x="1853" y="878"/>
                    </a:cubicBezTo>
                    <a:lnTo>
                      <a:pt x="713" y="1359"/>
                    </a:lnTo>
                    <a:lnTo>
                      <a:pt x="268" y="77"/>
                    </a:lnTo>
                    <a:cubicBezTo>
                      <a:pt x="253" y="33"/>
                      <a:pt x="202" y="1"/>
                      <a:pt x="14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4" name="Google Shape;4344;p11"/>
              <p:cNvSpPr/>
              <p:nvPr/>
            </p:nvSpPr>
            <p:spPr>
              <a:xfrm>
                <a:off x="1835206" y="5536126"/>
                <a:ext cx="190043" cy="334618"/>
              </a:xfrm>
              <a:custGeom>
                <a:rect b="b" l="l" r="r" t="t"/>
                <a:pathLst>
                  <a:path extrusionOk="0" h="6307" w="3582">
                    <a:moveTo>
                      <a:pt x="3430" y="0"/>
                    </a:moveTo>
                    <a:cubicBezTo>
                      <a:pt x="3385" y="0"/>
                      <a:pt x="3338" y="24"/>
                      <a:pt x="3314" y="72"/>
                    </a:cubicBezTo>
                    <a:lnTo>
                      <a:pt x="36" y="6128"/>
                    </a:lnTo>
                    <a:cubicBezTo>
                      <a:pt x="0" y="6182"/>
                      <a:pt x="36" y="6271"/>
                      <a:pt x="89" y="6307"/>
                    </a:cubicBezTo>
                    <a:lnTo>
                      <a:pt x="161" y="6307"/>
                    </a:lnTo>
                    <a:cubicBezTo>
                      <a:pt x="196" y="6307"/>
                      <a:pt x="250" y="6289"/>
                      <a:pt x="268" y="6253"/>
                    </a:cubicBezTo>
                    <a:lnTo>
                      <a:pt x="3545" y="196"/>
                    </a:lnTo>
                    <a:cubicBezTo>
                      <a:pt x="3581" y="125"/>
                      <a:pt x="3563" y="54"/>
                      <a:pt x="3492" y="18"/>
                    </a:cubicBezTo>
                    <a:cubicBezTo>
                      <a:pt x="3474" y="6"/>
                      <a:pt x="3452" y="0"/>
                      <a:pt x="343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5" name="Google Shape;4345;p11"/>
              <p:cNvSpPr/>
              <p:nvPr/>
            </p:nvSpPr>
            <p:spPr>
              <a:xfrm>
                <a:off x="1909747" y="5597774"/>
                <a:ext cx="114546" cy="103776"/>
              </a:xfrm>
              <a:custGeom>
                <a:rect b="b" l="l" r="r" t="t"/>
                <a:pathLst>
                  <a:path extrusionOk="0" h="1956" w="2159">
                    <a:moveTo>
                      <a:pt x="143" y="1"/>
                    </a:moveTo>
                    <a:cubicBezTo>
                      <a:pt x="71" y="1"/>
                      <a:pt x="0" y="56"/>
                      <a:pt x="20" y="157"/>
                    </a:cubicBezTo>
                    <a:lnTo>
                      <a:pt x="341" y="1849"/>
                    </a:lnTo>
                    <a:cubicBezTo>
                      <a:pt x="341" y="1885"/>
                      <a:pt x="359" y="1920"/>
                      <a:pt x="395" y="1938"/>
                    </a:cubicBezTo>
                    <a:cubicBezTo>
                      <a:pt x="412" y="1938"/>
                      <a:pt x="430" y="1956"/>
                      <a:pt x="466" y="1956"/>
                    </a:cubicBezTo>
                    <a:cubicBezTo>
                      <a:pt x="484" y="1956"/>
                      <a:pt x="501" y="1956"/>
                      <a:pt x="519" y="1938"/>
                    </a:cubicBezTo>
                    <a:lnTo>
                      <a:pt x="2069" y="1190"/>
                    </a:lnTo>
                    <a:cubicBezTo>
                      <a:pt x="2140" y="1154"/>
                      <a:pt x="2158" y="1083"/>
                      <a:pt x="2140" y="1029"/>
                    </a:cubicBezTo>
                    <a:cubicBezTo>
                      <a:pt x="2113" y="975"/>
                      <a:pt x="2065" y="952"/>
                      <a:pt x="2012" y="952"/>
                    </a:cubicBezTo>
                    <a:cubicBezTo>
                      <a:pt x="1996" y="952"/>
                      <a:pt x="1979" y="954"/>
                      <a:pt x="1962" y="958"/>
                    </a:cubicBezTo>
                    <a:lnTo>
                      <a:pt x="555" y="1635"/>
                    </a:lnTo>
                    <a:lnTo>
                      <a:pt x="270" y="103"/>
                    </a:lnTo>
                    <a:cubicBezTo>
                      <a:pt x="254" y="33"/>
                      <a:pt x="198" y="1"/>
                      <a:pt x="14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6" name="Google Shape;4346;p11"/>
              <p:cNvSpPr/>
              <p:nvPr/>
            </p:nvSpPr>
            <p:spPr>
              <a:xfrm>
                <a:off x="2863500" y="5661068"/>
                <a:ext cx="64303" cy="91520"/>
              </a:xfrm>
              <a:custGeom>
                <a:rect b="b" l="l" r="r" t="t"/>
                <a:pathLst>
                  <a:path extrusionOk="0" h="1725" w="1212">
                    <a:moveTo>
                      <a:pt x="1072" y="1"/>
                    </a:moveTo>
                    <a:cubicBezTo>
                      <a:pt x="1054" y="1"/>
                      <a:pt x="1035" y="5"/>
                      <a:pt x="1016" y="15"/>
                    </a:cubicBezTo>
                    <a:lnTo>
                      <a:pt x="107" y="353"/>
                    </a:lnTo>
                    <a:cubicBezTo>
                      <a:pt x="18" y="389"/>
                      <a:pt x="0" y="478"/>
                      <a:pt x="36" y="531"/>
                    </a:cubicBezTo>
                    <a:lnTo>
                      <a:pt x="677" y="1671"/>
                    </a:lnTo>
                    <a:cubicBezTo>
                      <a:pt x="695" y="1707"/>
                      <a:pt x="749" y="1725"/>
                      <a:pt x="784" y="1725"/>
                    </a:cubicBezTo>
                    <a:cubicBezTo>
                      <a:pt x="820" y="1725"/>
                      <a:pt x="838" y="1725"/>
                      <a:pt x="855" y="1707"/>
                    </a:cubicBezTo>
                    <a:cubicBezTo>
                      <a:pt x="909" y="1671"/>
                      <a:pt x="944" y="1600"/>
                      <a:pt x="909" y="1547"/>
                    </a:cubicBezTo>
                    <a:lnTo>
                      <a:pt x="339" y="549"/>
                    </a:lnTo>
                    <a:lnTo>
                      <a:pt x="1105" y="246"/>
                    </a:lnTo>
                    <a:cubicBezTo>
                      <a:pt x="1176" y="228"/>
                      <a:pt x="1212" y="139"/>
                      <a:pt x="1176" y="86"/>
                    </a:cubicBezTo>
                    <a:cubicBezTo>
                      <a:pt x="1163" y="34"/>
                      <a:pt x="1121" y="1"/>
                      <a:pt x="107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47" name="Google Shape;4347;p11"/>
              <p:cNvSpPr/>
              <p:nvPr/>
            </p:nvSpPr>
            <p:spPr>
              <a:xfrm rot="973902">
                <a:off x="1185883" y="4272936"/>
                <a:ext cx="1874267" cy="1927216"/>
              </a:xfrm>
              <a:custGeom>
                <a:rect b="b" l="l" r="r" t="t"/>
                <a:pathLst>
                  <a:path extrusionOk="0" h="36325" w="35327">
                    <a:moveTo>
                      <a:pt x="34123" y="1"/>
                    </a:moveTo>
                    <a:cubicBezTo>
                      <a:pt x="33249" y="1"/>
                      <a:pt x="32228" y="1084"/>
                      <a:pt x="31745" y="1759"/>
                    </a:cubicBezTo>
                    <a:cubicBezTo>
                      <a:pt x="30819" y="3095"/>
                      <a:pt x="30552" y="5144"/>
                      <a:pt x="30623" y="5661"/>
                    </a:cubicBezTo>
                    <a:cubicBezTo>
                      <a:pt x="29715" y="7104"/>
                      <a:pt x="28770" y="8511"/>
                      <a:pt x="27791" y="9883"/>
                    </a:cubicBezTo>
                    <a:cubicBezTo>
                      <a:pt x="28147" y="8475"/>
                      <a:pt x="28450" y="7050"/>
                      <a:pt x="28236" y="5625"/>
                    </a:cubicBezTo>
                    <a:cubicBezTo>
                      <a:pt x="28183" y="5215"/>
                      <a:pt x="28022" y="4806"/>
                      <a:pt x="27737" y="4485"/>
                    </a:cubicBezTo>
                    <a:cubicBezTo>
                      <a:pt x="27557" y="4293"/>
                      <a:pt x="27284" y="4166"/>
                      <a:pt x="27022" y="4166"/>
                    </a:cubicBezTo>
                    <a:cubicBezTo>
                      <a:pt x="26870" y="4166"/>
                      <a:pt x="26721" y="4209"/>
                      <a:pt x="26597" y="4307"/>
                    </a:cubicBezTo>
                    <a:cubicBezTo>
                      <a:pt x="26027" y="4770"/>
                      <a:pt x="25902" y="5465"/>
                      <a:pt x="25885" y="5928"/>
                    </a:cubicBezTo>
                    <a:cubicBezTo>
                      <a:pt x="25778" y="7870"/>
                      <a:pt x="27078" y="9705"/>
                      <a:pt x="27506" y="10257"/>
                    </a:cubicBezTo>
                    <a:cubicBezTo>
                      <a:pt x="26241" y="12003"/>
                      <a:pt x="24905" y="13695"/>
                      <a:pt x="23533" y="15316"/>
                    </a:cubicBezTo>
                    <a:cubicBezTo>
                      <a:pt x="23854" y="14265"/>
                      <a:pt x="23711" y="13143"/>
                      <a:pt x="23533" y="12074"/>
                    </a:cubicBezTo>
                    <a:cubicBezTo>
                      <a:pt x="23497" y="11700"/>
                      <a:pt x="23337" y="11344"/>
                      <a:pt x="23105" y="11041"/>
                    </a:cubicBezTo>
                    <a:cubicBezTo>
                      <a:pt x="22859" y="10781"/>
                      <a:pt x="22509" y="10647"/>
                      <a:pt x="22158" y="10647"/>
                    </a:cubicBezTo>
                    <a:cubicBezTo>
                      <a:pt x="22051" y="10647"/>
                      <a:pt x="21944" y="10659"/>
                      <a:pt x="21841" y="10684"/>
                    </a:cubicBezTo>
                    <a:cubicBezTo>
                      <a:pt x="21502" y="10773"/>
                      <a:pt x="21253" y="11023"/>
                      <a:pt x="21182" y="11344"/>
                    </a:cubicBezTo>
                    <a:cubicBezTo>
                      <a:pt x="21146" y="11629"/>
                      <a:pt x="21182" y="11931"/>
                      <a:pt x="21271" y="12199"/>
                    </a:cubicBezTo>
                    <a:cubicBezTo>
                      <a:pt x="21520" y="13089"/>
                      <a:pt x="21805" y="13980"/>
                      <a:pt x="22144" y="14871"/>
                    </a:cubicBezTo>
                    <a:cubicBezTo>
                      <a:pt x="22322" y="15316"/>
                      <a:pt x="22553" y="15744"/>
                      <a:pt x="22803" y="16153"/>
                    </a:cubicBezTo>
                    <a:cubicBezTo>
                      <a:pt x="21110" y="18095"/>
                      <a:pt x="19382" y="19930"/>
                      <a:pt x="17601" y="21694"/>
                    </a:cubicBezTo>
                    <a:cubicBezTo>
                      <a:pt x="17957" y="20856"/>
                      <a:pt x="18973" y="18238"/>
                      <a:pt x="18581" y="16403"/>
                    </a:cubicBezTo>
                    <a:cubicBezTo>
                      <a:pt x="18474" y="15940"/>
                      <a:pt x="18313" y="15138"/>
                      <a:pt x="17850" y="15102"/>
                    </a:cubicBezTo>
                    <a:cubicBezTo>
                      <a:pt x="17820" y="15100"/>
                      <a:pt x="17790" y="15098"/>
                      <a:pt x="17761" y="15098"/>
                    </a:cubicBezTo>
                    <a:cubicBezTo>
                      <a:pt x="16592" y="15098"/>
                      <a:pt x="16373" y="17163"/>
                      <a:pt x="16443" y="18380"/>
                    </a:cubicBezTo>
                    <a:cubicBezTo>
                      <a:pt x="16514" y="19592"/>
                      <a:pt x="16977" y="20732"/>
                      <a:pt x="17458" y="21836"/>
                    </a:cubicBezTo>
                    <a:cubicBezTo>
                      <a:pt x="15428" y="23831"/>
                      <a:pt x="13379" y="25720"/>
                      <a:pt x="11348" y="27448"/>
                    </a:cubicBezTo>
                    <a:cubicBezTo>
                      <a:pt x="11740" y="26610"/>
                      <a:pt x="12061" y="25720"/>
                      <a:pt x="12310" y="24811"/>
                    </a:cubicBezTo>
                    <a:cubicBezTo>
                      <a:pt x="12773" y="22941"/>
                      <a:pt x="12791" y="20910"/>
                      <a:pt x="11704" y="20821"/>
                    </a:cubicBezTo>
                    <a:cubicBezTo>
                      <a:pt x="11696" y="20820"/>
                      <a:pt x="11687" y="20820"/>
                      <a:pt x="11679" y="20820"/>
                    </a:cubicBezTo>
                    <a:cubicBezTo>
                      <a:pt x="10867" y="20820"/>
                      <a:pt x="10030" y="23345"/>
                      <a:pt x="10065" y="24526"/>
                    </a:cubicBezTo>
                    <a:cubicBezTo>
                      <a:pt x="10119" y="25666"/>
                      <a:pt x="10404" y="26789"/>
                      <a:pt x="10920" y="27804"/>
                    </a:cubicBezTo>
                    <a:cubicBezTo>
                      <a:pt x="9014" y="29425"/>
                      <a:pt x="7144" y="30921"/>
                      <a:pt x="5327" y="32293"/>
                    </a:cubicBezTo>
                    <a:cubicBezTo>
                      <a:pt x="5772" y="31438"/>
                      <a:pt x="6716" y="29354"/>
                      <a:pt x="6823" y="26984"/>
                    </a:cubicBezTo>
                    <a:cubicBezTo>
                      <a:pt x="6841" y="26593"/>
                      <a:pt x="6770" y="26218"/>
                      <a:pt x="6609" y="25880"/>
                    </a:cubicBezTo>
                    <a:cubicBezTo>
                      <a:pt x="6455" y="25554"/>
                      <a:pt x="6135" y="25327"/>
                      <a:pt x="5761" y="25327"/>
                    </a:cubicBezTo>
                    <a:cubicBezTo>
                      <a:pt x="5747" y="25327"/>
                      <a:pt x="5733" y="25327"/>
                      <a:pt x="5719" y="25328"/>
                    </a:cubicBezTo>
                    <a:cubicBezTo>
                      <a:pt x="5184" y="25363"/>
                      <a:pt x="4899" y="25951"/>
                      <a:pt x="4739" y="26468"/>
                    </a:cubicBezTo>
                    <a:cubicBezTo>
                      <a:pt x="4240" y="28178"/>
                      <a:pt x="4258" y="30013"/>
                      <a:pt x="4757" y="31741"/>
                    </a:cubicBezTo>
                    <a:cubicBezTo>
                      <a:pt x="4846" y="32008"/>
                      <a:pt x="4935" y="32258"/>
                      <a:pt x="5024" y="32525"/>
                    </a:cubicBezTo>
                    <a:cubicBezTo>
                      <a:pt x="3314" y="33825"/>
                      <a:pt x="1639" y="35019"/>
                      <a:pt x="72" y="36105"/>
                    </a:cubicBezTo>
                    <a:cubicBezTo>
                      <a:pt x="18" y="36141"/>
                      <a:pt x="0" y="36212"/>
                      <a:pt x="36" y="36266"/>
                    </a:cubicBezTo>
                    <a:cubicBezTo>
                      <a:pt x="67" y="36307"/>
                      <a:pt x="105" y="36325"/>
                      <a:pt x="141" y="36325"/>
                    </a:cubicBezTo>
                    <a:cubicBezTo>
                      <a:pt x="167" y="36325"/>
                      <a:pt x="192" y="36316"/>
                      <a:pt x="214" y="36301"/>
                    </a:cubicBezTo>
                    <a:cubicBezTo>
                      <a:pt x="1817" y="35215"/>
                      <a:pt x="3510" y="34003"/>
                      <a:pt x="5256" y="32667"/>
                    </a:cubicBezTo>
                    <a:cubicBezTo>
                      <a:pt x="5523" y="32774"/>
                      <a:pt x="5790" y="32881"/>
                      <a:pt x="6057" y="32988"/>
                    </a:cubicBezTo>
                    <a:cubicBezTo>
                      <a:pt x="7115" y="33378"/>
                      <a:pt x="8221" y="33572"/>
                      <a:pt x="9329" y="33572"/>
                    </a:cubicBezTo>
                    <a:cubicBezTo>
                      <a:pt x="9993" y="33572"/>
                      <a:pt x="10658" y="33502"/>
                      <a:pt x="11312" y="33362"/>
                    </a:cubicBezTo>
                    <a:cubicBezTo>
                      <a:pt x="11847" y="33255"/>
                      <a:pt x="12435" y="32988"/>
                      <a:pt x="12542" y="32453"/>
                    </a:cubicBezTo>
                    <a:cubicBezTo>
                      <a:pt x="12559" y="32079"/>
                      <a:pt x="12363" y="31705"/>
                      <a:pt x="12043" y="31527"/>
                    </a:cubicBezTo>
                    <a:cubicBezTo>
                      <a:pt x="11704" y="31349"/>
                      <a:pt x="11330" y="31242"/>
                      <a:pt x="10956" y="31242"/>
                    </a:cubicBezTo>
                    <a:cubicBezTo>
                      <a:pt x="9175" y="31242"/>
                      <a:pt x="7393" y="31598"/>
                      <a:pt x="5754" y="32293"/>
                    </a:cubicBezTo>
                    <a:cubicBezTo>
                      <a:pt x="7482" y="30975"/>
                      <a:pt x="9246" y="29550"/>
                      <a:pt x="11045" y="28036"/>
                    </a:cubicBezTo>
                    <a:lnTo>
                      <a:pt x="11045" y="28053"/>
                    </a:lnTo>
                    <a:lnTo>
                      <a:pt x="11063" y="28018"/>
                    </a:lnTo>
                    <a:lnTo>
                      <a:pt x="11170" y="27911"/>
                    </a:lnTo>
                    <a:cubicBezTo>
                      <a:pt x="12167" y="28499"/>
                      <a:pt x="13290" y="28891"/>
                      <a:pt x="14448" y="29033"/>
                    </a:cubicBezTo>
                    <a:cubicBezTo>
                      <a:pt x="14531" y="29041"/>
                      <a:pt x="14622" y="29044"/>
                      <a:pt x="14719" y="29044"/>
                    </a:cubicBezTo>
                    <a:cubicBezTo>
                      <a:pt x="15996" y="29044"/>
                      <a:pt x="18260" y="28404"/>
                      <a:pt x="18260" y="27626"/>
                    </a:cubicBezTo>
                    <a:cubicBezTo>
                      <a:pt x="18248" y="26886"/>
                      <a:pt x="17303" y="26592"/>
                      <a:pt x="16100" y="26592"/>
                    </a:cubicBezTo>
                    <a:cubicBezTo>
                      <a:pt x="15535" y="26592"/>
                      <a:pt x="14914" y="26657"/>
                      <a:pt x="14305" y="26771"/>
                    </a:cubicBezTo>
                    <a:cubicBezTo>
                      <a:pt x="13379" y="26949"/>
                      <a:pt x="12453" y="27216"/>
                      <a:pt x="11562" y="27572"/>
                    </a:cubicBezTo>
                    <a:cubicBezTo>
                      <a:pt x="13593" y="25827"/>
                      <a:pt x="15659" y="23956"/>
                      <a:pt x="17672" y="21943"/>
                    </a:cubicBezTo>
                    <a:cubicBezTo>
                      <a:pt x="18919" y="22477"/>
                      <a:pt x="20237" y="22798"/>
                      <a:pt x="21573" y="22923"/>
                    </a:cubicBezTo>
                    <a:cubicBezTo>
                      <a:pt x="21748" y="22936"/>
                      <a:pt x="21925" y="22944"/>
                      <a:pt x="22101" y="22944"/>
                    </a:cubicBezTo>
                    <a:cubicBezTo>
                      <a:pt x="22662" y="22944"/>
                      <a:pt x="23219" y="22856"/>
                      <a:pt x="23693" y="22531"/>
                    </a:cubicBezTo>
                    <a:cubicBezTo>
                      <a:pt x="23996" y="22317"/>
                      <a:pt x="24281" y="21907"/>
                      <a:pt x="24174" y="21498"/>
                    </a:cubicBezTo>
                    <a:cubicBezTo>
                      <a:pt x="24067" y="21088"/>
                      <a:pt x="23622" y="20928"/>
                      <a:pt x="23266" y="20856"/>
                    </a:cubicBezTo>
                    <a:cubicBezTo>
                      <a:pt x="23091" y="20822"/>
                      <a:pt x="22890" y="20806"/>
                      <a:pt x="22670" y="20806"/>
                    </a:cubicBezTo>
                    <a:cubicBezTo>
                      <a:pt x="21073" y="20806"/>
                      <a:pt x="18484" y="21619"/>
                      <a:pt x="17779" y="21854"/>
                    </a:cubicBezTo>
                    <a:cubicBezTo>
                      <a:pt x="19525" y="20108"/>
                      <a:pt x="21253" y="18291"/>
                      <a:pt x="22927" y="16367"/>
                    </a:cubicBezTo>
                    <a:lnTo>
                      <a:pt x="22945" y="16421"/>
                    </a:lnTo>
                    <a:cubicBezTo>
                      <a:pt x="22981" y="16367"/>
                      <a:pt x="23016" y="16314"/>
                      <a:pt x="23052" y="16278"/>
                    </a:cubicBezTo>
                    <a:cubicBezTo>
                      <a:pt x="24406" y="17133"/>
                      <a:pt x="25974" y="17632"/>
                      <a:pt x="27595" y="17685"/>
                    </a:cubicBezTo>
                    <a:cubicBezTo>
                      <a:pt x="27605" y="17686"/>
                      <a:pt x="27616" y="17686"/>
                      <a:pt x="27629" y="17686"/>
                    </a:cubicBezTo>
                    <a:cubicBezTo>
                      <a:pt x="27990" y="17686"/>
                      <a:pt x="29088" y="17423"/>
                      <a:pt x="28984" y="16492"/>
                    </a:cubicBezTo>
                    <a:cubicBezTo>
                      <a:pt x="28913" y="15922"/>
                      <a:pt x="27987" y="15405"/>
                      <a:pt x="27025" y="15405"/>
                    </a:cubicBezTo>
                    <a:cubicBezTo>
                      <a:pt x="25724" y="15441"/>
                      <a:pt x="24442" y="15655"/>
                      <a:pt x="23212" y="16046"/>
                    </a:cubicBezTo>
                    <a:cubicBezTo>
                      <a:pt x="24727" y="14283"/>
                      <a:pt x="26205" y="12448"/>
                      <a:pt x="27612" y="10524"/>
                    </a:cubicBezTo>
                    <a:cubicBezTo>
                      <a:pt x="29032" y="11242"/>
                      <a:pt x="30608" y="11616"/>
                      <a:pt x="32208" y="11616"/>
                    </a:cubicBezTo>
                    <a:cubicBezTo>
                      <a:pt x="32315" y="11616"/>
                      <a:pt x="32422" y="11614"/>
                      <a:pt x="32529" y="11611"/>
                    </a:cubicBezTo>
                    <a:cubicBezTo>
                      <a:pt x="32957" y="11593"/>
                      <a:pt x="33438" y="11539"/>
                      <a:pt x="33723" y="11201"/>
                    </a:cubicBezTo>
                    <a:cubicBezTo>
                      <a:pt x="34043" y="10827"/>
                      <a:pt x="33972" y="10257"/>
                      <a:pt x="33705" y="9847"/>
                    </a:cubicBezTo>
                    <a:cubicBezTo>
                      <a:pt x="33384" y="9366"/>
                      <a:pt x="32850" y="8956"/>
                      <a:pt x="32262" y="8956"/>
                    </a:cubicBezTo>
                    <a:cubicBezTo>
                      <a:pt x="32244" y="8956"/>
                      <a:pt x="32225" y="8956"/>
                      <a:pt x="32207" y="8956"/>
                    </a:cubicBezTo>
                    <a:cubicBezTo>
                      <a:pt x="30321" y="8956"/>
                      <a:pt x="28532" y="9851"/>
                      <a:pt x="27808" y="10257"/>
                    </a:cubicBezTo>
                    <a:cubicBezTo>
                      <a:pt x="28859" y="8796"/>
                      <a:pt x="29875" y="7300"/>
                      <a:pt x="30837" y="5768"/>
                    </a:cubicBezTo>
                    <a:cubicBezTo>
                      <a:pt x="32636" y="5518"/>
                      <a:pt x="35112" y="3772"/>
                      <a:pt x="35273" y="1920"/>
                    </a:cubicBezTo>
                    <a:cubicBezTo>
                      <a:pt x="35326" y="1581"/>
                      <a:pt x="35290" y="1243"/>
                      <a:pt x="35201" y="904"/>
                    </a:cubicBezTo>
                    <a:cubicBezTo>
                      <a:pt x="34925" y="248"/>
                      <a:pt x="34541" y="1"/>
                      <a:pt x="341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348" name="Google Shape;4348;p11"/>
              <p:cNvGrpSpPr/>
              <p:nvPr/>
            </p:nvGrpSpPr>
            <p:grpSpPr>
              <a:xfrm>
                <a:off x="93335" y="4582373"/>
                <a:ext cx="2547224" cy="1454715"/>
                <a:chOff x="93335" y="4582373"/>
                <a:chExt cx="2547224" cy="1454715"/>
              </a:xfrm>
            </p:grpSpPr>
            <p:sp>
              <p:nvSpPr>
                <p:cNvPr id="4349" name="Google Shape;4349;p11"/>
                <p:cNvSpPr/>
                <p:nvPr/>
              </p:nvSpPr>
              <p:spPr>
                <a:xfrm>
                  <a:off x="93335" y="4582373"/>
                  <a:ext cx="2547224" cy="1454715"/>
                </a:xfrm>
                <a:custGeom>
                  <a:rect b="b" l="l" r="r" t="t"/>
                  <a:pathLst>
                    <a:path extrusionOk="0" h="27419" w="48011">
                      <a:moveTo>
                        <a:pt x="42709" y="0"/>
                      </a:moveTo>
                      <a:cubicBezTo>
                        <a:pt x="42609" y="0"/>
                        <a:pt x="42509" y="24"/>
                        <a:pt x="42416" y="74"/>
                      </a:cubicBezTo>
                      <a:cubicBezTo>
                        <a:pt x="39085" y="1606"/>
                        <a:pt x="36502" y="4403"/>
                        <a:pt x="35237" y="7823"/>
                      </a:cubicBezTo>
                      <a:cubicBezTo>
                        <a:pt x="34991" y="8493"/>
                        <a:pt x="34622" y="9302"/>
                        <a:pt x="33941" y="9302"/>
                      </a:cubicBezTo>
                      <a:cubicBezTo>
                        <a:pt x="33934" y="9302"/>
                        <a:pt x="33926" y="9302"/>
                        <a:pt x="33919" y="9302"/>
                      </a:cubicBezTo>
                      <a:cubicBezTo>
                        <a:pt x="34026" y="7681"/>
                        <a:pt x="34596" y="6131"/>
                        <a:pt x="35558" y="4848"/>
                      </a:cubicBezTo>
                      <a:cubicBezTo>
                        <a:pt x="36181" y="4029"/>
                        <a:pt x="36947" y="3316"/>
                        <a:pt x="37304" y="2354"/>
                      </a:cubicBezTo>
                      <a:cubicBezTo>
                        <a:pt x="37393" y="2158"/>
                        <a:pt x="37375" y="1944"/>
                        <a:pt x="37268" y="1784"/>
                      </a:cubicBezTo>
                      <a:cubicBezTo>
                        <a:pt x="37162" y="1602"/>
                        <a:pt x="36998" y="1533"/>
                        <a:pt x="36815" y="1533"/>
                      </a:cubicBezTo>
                      <a:cubicBezTo>
                        <a:pt x="36569" y="1533"/>
                        <a:pt x="36289" y="1659"/>
                        <a:pt x="36075" y="1802"/>
                      </a:cubicBezTo>
                      <a:cubicBezTo>
                        <a:pt x="33438" y="3530"/>
                        <a:pt x="31603" y="6220"/>
                        <a:pt x="30944" y="9302"/>
                      </a:cubicBezTo>
                      <a:cubicBezTo>
                        <a:pt x="30944" y="9302"/>
                        <a:pt x="30000" y="11582"/>
                        <a:pt x="29465" y="12312"/>
                      </a:cubicBezTo>
                      <a:cubicBezTo>
                        <a:pt x="29329" y="12518"/>
                        <a:pt x="29097" y="12734"/>
                        <a:pt x="28868" y="12734"/>
                      </a:cubicBezTo>
                      <a:cubicBezTo>
                        <a:pt x="28799" y="12734"/>
                        <a:pt x="28730" y="12714"/>
                        <a:pt x="28664" y="12669"/>
                      </a:cubicBezTo>
                      <a:cubicBezTo>
                        <a:pt x="28521" y="12544"/>
                        <a:pt x="28450" y="12366"/>
                        <a:pt x="28468" y="12188"/>
                      </a:cubicBezTo>
                      <a:cubicBezTo>
                        <a:pt x="28788" y="9783"/>
                        <a:pt x="30178" y="7698"/>
                        <a:pt x="31176" y="5489"/>
                      </a:cubicBezTo>
                      <a:cubicBezTo>
                        <a:pt x="31282" y="5258"/>
                        <a:pt x="31372" y="4991"/>
                        <a:pt x="31176" y="4741"/>
                      </a:cubicBezTo>
                      <a:cubicBezTo>
                        <a:pt x="31049" y="4602"/>
                        <a:pt x="30867" y="4525"/>
                        <a:pt x="30677" y="4525"/>
                      </a:cubicBezTo>
                      <a:cubicBezTo>
                        <a:pt x="30600" y="4525"/>
                        <a:pt x="30522" y="4538"/>
                        <a:pt x="30445" y="4563"/>
                      </a:cubicBezTo>
                      <a:cubicBezTo>
                        <a:pt x="28646" y="5133"/>
                        <a:pt x="27916" y="7075"/>
                        <a:pt x="27363" y="8821"/>
                      </a:cubicBezTo>
                      <a:cubicBezTo>
                        <a:pt x="26971" y="10032"/>
                        <a:pt x="26580" y="11243"/>
                        <a:pt x="26205" y="12473"/>
                      </a:cubicBezTo>
                      <a:cubicBezTo>
                        <a:pt x="25814" y="13648"/>
                        <a:pt x="25261" y="15020"/>
                        <a:pt x="24050" y="15323"/>
                      </a:cubicBezTo>
                      <a:cubicBezTo>
                        <a:pt x="23965" y="15342"/>
                        <a:pt x="23876" y="15355"/>
                        <a:pt x="23788" y="15355"/>
                      </a:cubicBezTo>
                      <a:cubicBezTo>
                        <a:pt x="23547" y="15355"/>
                        <a:pt x="23317" y="15258"/>
                        <a:pt x="23213" y="14931"/>
                      </a:cubicBezTo>
                      <a:cubicBezTo>
                        <a:pt x="23159" y="14735"/>
                        <a:pt x="23159" y="14557"/>
                        <a:pt x="23213" y="14379"/>
                      </a:cubicBezTo>
                      <a:cubicBezTo>
                        <a:pt x="23694" y="12508"/>
                        <a:pt x="24424" y="10709"/>
                        <a:pt x="25386" y="9052"/>
                      </a:cubicBezTo>
                      <a:cubicBezTo>
                        <a:pt x="25707" y="8518"/>
                        <a:pt x="26045" y="7948"/>
                        <a:pt x="25956" y="7324"/>
                      </a:cubicBezTo>
                      <a:cubicBezTo>
                        <a:pt x="25903" y="7004"/>
                        <a:pt x="25707" y="6719"/>
                        <a:pt x="25404" y="6576"/>
                      </a:cubicBezTo>
                      <a:cubicBezTo>
                        <a:pt x="25286" y="6520"/>
                        <a:pt x="25177" y="6496"/>
                        <a:pt x="25076" y="6496"/>
                      </a:cubicBezTo>
                      <a:cubicBezTo>
                        <a:pt x="24824" y="6496"/>
                        <a:pt x="24619" y="6643"/>
                        <a:pt x="24442" y="6808"/>
                      </a:cubicBezTo>
                      <a:cubicBezTo>
                        <a:pt x="23230" y="7930"/>
                        <a:pt x="22999" y="9711"/>
                        <a:pt x="22625" y="11315"/>
                      </a:cubicBezTo>
                      <a:cubicBezTo>
                        <a:pt x="22286" y="12776"/>
                        <a:pt x="21787" y="14183"/>
                        <a:pt x="21111" y="15501"/>
                      </a:cubicBezTo>
                      <a:cubicBezTo>
                        <a:pt x="20630" y="16445"/>
                        <a:pt x="19917" y="17443"/>
                        <a:pt x="18866" y="17478"/>
                      </a:cubicBezTo>
                      <a:cubicBezTo>
                        <a:pt x="18777" y="17478"/>
                        <a:pt x="18670" y="17461"/>
                        <a:pt x="18599" y="17407"/>
                      </a:cubicBezTo>
                      <a:cubicBezTo>
                        <a:pt x="18510" y="17354"/>
                        <a:pt x="18456" y="17265"/>
                        <a:pt x="18438" y="17176"/>
                      </a:cubicBezTo>
                      <a:cubicBezTo>
                        <a:pt x="18242" y="16552"/>
                        <a:pt x="18599" y="15911"/>
                        <a:pt x="18955" y="15376"/>
                      </a:cubicBezTo>
                      <a:cubicBezTo>
                        <a:pt x="20327" y="13292"/>
                        <a:pt x="21912" y="11226"/>
                        <a:pt x="22358" y="8767"/>
                      </a:cubicBezTo>
                      <a:cubicBezTo>
                        <a:pt x="22411" y="8518"/>
                        <a:pt x="22447" y="8233"/>
                        <a:pt x="22162" y="8055"/>
                      </a:cubicBezTo>
                      <a:cubicBezTo>
                        <a:pt x="22055" y="7983"/>
                        <a:pt x="21930" y="7948"/>
                        <a:pt x="21803" y="7948"/>
                      </a:cubicBezTo>
                      <a:cubicBezTo>
                        <a:pt x="21676" y="7948"/>
                        <a:pt x="21547" y="7983"/>
                        <a:pt x="21431" y="8055"/>
                      </a:cubicBezTo>
                      <a:cubicBezTo>
                        <a:pt x="19810" y="9034"/>
                        <a:pt x="18652" y="10602"/>
                        <a:pt x="17779" y="12277"/>
                      </a:cubicBezTo>
                      <a:cubicBezTo>
                        <a:pt x="16960" y="13844"/>
                        <a:pt x="16390" y="15519"/>
                        <a:pt x="15731" y="17176"/>
                      </a:cubicBezTo>
                      <a:cubicBezTo>
                        <a:pt x="15624" y="17478"/>
                        <a:pt x="15446" y="17817"/>
                        <a:pt x="15107" y="17853"/>
                      </a:cubicBezTo>
                      <a:cubicBezTo>
                        <a:pt x="15091" y="17854"/>
                        <a:pt x="15076" y="17854"/>
                        <a:pt x="15060" y="17854"/>
                      </a:cubicBezTo>
                      <a:cubicBezTo>
                        <a:pt x="14831" y="17854"/>
                        <a:pt x="14636" y="17733"/>
                        <a:pt x="14519" y="17550"/>
                      </a:cubicBezTo>
                      <a:cubicBezTo>
                        <a:pt x="14323" y="17193"/>
                        <a:pt x="14377" y="16802"/>
                        <a:pt x="14484" y="16427"/>
                      </a:cubicBezTo>
                      <a:cubicBezTo>
                        <a:pt x="15000" y="14486"/>
                        <a:pt x="16372" y="12882"/>
                        <a:pt x="17494" y="11226"/>
                      </a:cubicBezTo>
                      <a:cubicBezTo>
                        <a:pt x="17690" y="10976"/>
                        <a:pt x="17726" y="10638"/>
                        <a:pt x="17619" y="10335"/>
                      </a:cubicBezTo>
                      <a:cubicBezTo>
                        <a:pt x="17491" y="10022"/>
                        <a:pt x="17225" y="9901"/>
                        <a:pt x="16923" y="9901"/>
                      </a:cubicBezTo>
                      <a:cubicBezTo>
                        <a:pt x="16555" y="9901"/>
                        <a:pt x="16131" y="10082"/>
                        <a:pt x="15837" y="10317"/>
                      </a:cubicBezTo>
                      <a:cubicBezTo>
                        <a:pt x="14003" y="11778"/>
                        <a:pt x="13361" y="14236"/>
                        <a:pt x="12079" y="16178"/>
                      </a:cubicBezTo>
                      <a:cubicBezTo>
                        <a:pt x="11883" y="16481"/>
                        <a:pt x="11651" y="16802"/>
                        <a:pt x="11277" y="16873"/>
                      </a:cubicBezTo>
                      <a:cubicBezTo>
                        <a:pt x="11233" y="16888"/>
                        <a:pt x="11187" y="16894"/>
                        <a:pt x="11142" y="16894"/>
                      </a:cubicBezTo>
                      <a:cubicBezTo>
                        <a:pt x="11021" y="16894"/>
                        <a:pt x="10899" y="16848"/>
                        <a:pt x="10796" y="16784"/>
                      </a:cubicBezTo>
                      <a:cubicBezTo>
                        <a:pt x="10547" y="16588"/>
                        <a:pt x="10582" y="16321"/>
                        <a:pt x="10654" y="16071"/>
                      </a:cubicBezTo>
                      <a:cubicBezTo>
                        <a:pt x="10849" y="15198"/>
                        <a:pt x="11224" y="14361"/>
                        <a:pt x="11740" y="13631"/>
                      </a:cubicBezTo>
                      <a:cubicBezTo>
                        <a:pt x="12025" y="13292"/>
                        <a:pt x="12275" y="12918"/>
                        <a:pt x="12471" y="12526"/>
                      </a:cubicBezTo>
                      <a:cubicBezTo>
                        <a:pt x="12684" y="11992"/>
                        <a:pt x="12631" y="11279"/>
                        <a:pt x="11990" y="11012"/>
                      </a:cubicBezTo>
                      <a:cubicBezTo>
                        <a:pt x="11864" y="10967"/>
                        <a:pt x="11728" y="10945"/>
                        <a:pt x="11593" y="10945"/>
                      </a:cubicBezTo>
                      <a:cubicBezTo>
                        <a:pt x="11403" y="10945"/>
                        <a:pt x="11212" y="10990"/>
                        <a:pt x="11045" y="11083"/>
                      </a:cubicBezTo>
                      <a:cubicBezTo>
                        <a:pt x="10422" y="11386"/>
                        <a:pt x="10119" y="12009"/>
                        <a:pt x="9852" y="12633"/>
                      </a:cubicBezTo>
                      <a:cubicBezTo>
                        <a:pt x="9264" y="13987"/>
                        <a:pt x="8783" y="15394"/>
                        <a:pt x="8409" y="16819"/>
                      </a:cubicBezTo>
                      <a:cubicBezTo>
                        <a:pt x="8320" y="17158"/>
                        <a:pt x="8124" y="17443"/>
                        <a:pt x="7839" y="17639"/>
                      </a:cubicBezTo>
                      <a:cubicBezTo>
                        <a:pt x="7666" y="17749"/>
                        <a:pt x="7499" y="17797"/>
                        <a:pt x="7343" y="17797"/>
                      </a:cubicBezTo>
                      <a:cubicBezTo>
                        <a:pt x="6742" y="17797"/>
                        <a:pt x="6307" y="17085"/>
                        <a:pt x="6378" y="16463"/>
                      </a:cubicBezTo>
                      <a:cubicBezTo>
                        <a:pt x="6467" y="15697"/>
                        <a:pt x="7055" y="15091"/>
                        <a:pt x="7447" y="14450"/>
                      </a:cubicBezTo>
                      <a:cubicBezTo>
                        <a:pt x="7572" y="14236"/>
                        <a:pt x="7625" y="14005"/>
                        <a:pt x="7589" y="13755"/>
                      </a:cubicBezTo>
                      <a:cubicBezTo>
                        <a:pt x="7519" y="13355"/>
                        <a:pt x="7199" y="13196"/>
                        <a:pt x="6856" y="13196"/>
                      </a:cubicBezTo>
                      <a:cubicBezTo>
                        <a:pt x="6681" y="13196"/>
                        <a:pt x="6499" y="13238"/>
                        <a:pt x="6342" y="13310"/>
                      </a:cubicBezTo>
                      <a:cubicBezTo>
                        <a:pt x="5666" y="13613"/>
                        <a:pt x="5256" y="14272"/>
                        <a:pt x="4935" y="14931"/>
                      </a:cubicBezTo>
                      <a:cubicBezTo>
                        <a:pt x="4614" y="15590"/>
                        <a:pt x="4329" y="16285"/>
                        <a:pt x="3831" y="16802"/>
                      </a:cubicBezTo>
                      <a:cubicBezTo>
                        <a:pt x="3667" y="16959"/>
                        <a:pt x="3339" y="17022"/>
                        <a:pt x="2947" y="17022"/>
                      </a:cubicBezTo>
                      <a:cubicBezTo>
                        <a:pt x="2097" y="17022"/>
                        <a:pt x="949" y="16726"/>
                        <a:pt x="535" y="16445"/>
                      </a:cubicBezTo>
                      <a:lnTo>
                        <a:pt x="1" y="17193"/>
                      </a:lnTo>
                      <a:cubicBezTo>
                        <a:pt x="1052" y="17977"/>
                        <a:pt x="3029" y="19492"/>
                        <a:pt x="3261" y="20792"/>
                      </a:cubicBezTo>
                      <a:cubicBezTo>
                        <a:pt x="3474" y="21950"/>
                        <a:pt x="3385" y="23393"/>
                        <a:pt x="4401" y="24034"/>
                      </a:cubicBezTo>
                      <a:cubicBezTo>
                        <a:pt x="4541" y="24143"/>
                        <a:pt x="4722" y="24198"/>
                        <a:pt x="4909" y="24198"/>
                      </a:cubicBezTo>
                      <a:cubicBezTo>
                        <a:pt x="4935" y="24198"/>
                        <a:pt x="4962" y="24197"/>
                        <a:pt x="4989" y="24194"/>
                      </a:cubicBezTo>
                      <a:cubicBezTo>
                        <a:pt x="5630" y="24123"/>
                        <a:pt x="5772" y="23286"/>
                        <a:pt x="5737" y="22662"/>
                      </a:cubicBezTo>
                      <a:cubicBezTo>
                        <a:pt x="5666" y="21843"/>
                        <a:pt x="5576" y="21041"/>
                        <a:pt x="5416" y="20240"/>
                      </a:cubicBezTo>
                      <a:cubicBezTo>
                        <a:pt x="5363" y="20079"/>
                        <a:pt x="5381" y="19901"/>
                        <a:pt x="5470" y="19741"/>
                      </a:cubicBezTo>
                      <a:cubicBezTo>
                        <a:pt x="5550" y="19661"/>
                        <a:pt x="5657" y="19621"/>
                        <a:pt x="5766" y="19621"/>
                      </a:cubicBezTo>
                      <a:cubicBezTo>
                        <a:pt x="5875" y="19621"/>
                        <a:pt x="5986" y="19661"/>
                        <a:pt x="6075" y="19741"/>
                      </a:cubicBezTo>
                      <a:cubicBezTo>
                        <a:pt x="6218" y="19901"/>
                        <a:pt x="6325" y="20115"/>
                        <a:pt x="6360" y="20329"/>
                      </a:cubicBezTo>
                      <a:cubicBezTo>
                        <a:pt x="6948" y="22431"/>
                        <a:pt x="7215" y="24711"/>
                        <a:pt x="8534" y="26439"/>
                      </a:cubicBezTo>
                      <a:cubicBezTo>
                        <a:pt x="8825" y="26832"/>
                        <a:pt x="9235" y="27213"/>
                        <a:pt x="9715" y="27213"/>
                      </a:cubicBezTo>
                      <a:cubicBezTo>
                        <a:pt x="9823" y="27213"/>
                        <a:pt x="9934" y="27194"/>
                        <a:pt x="10048" y="27152"/>
                      </a:cubicBezTo>
                      <a:cubicBezTo>
                        <a:pt x="10404" y="27009"/>
                        <a:pt x="10671" y="26688"/>
                        <a:pt x="10743" y="26314"/>
                      </a:cubicBezTo>
                      <a:cubicBezTo>
                        <a:pt x="10903" y="25513"/>
                        <a:pt x="10493" y="24800"/>
                        <a:pt x="10155" y="24123"/>
                      </a:cubicBezTo>
                      <a:cubicBezTo>
                        <a:pt x="9727" y="23286"/>
                        <a:pt x="9407" y="22431"/>
                        <a:pt x="9157" y="21540"/>
                      </a:cubicBezTo>
                      <a:cubicBezTo>
                        <a:pt x="9086" y="21255"/>
                        <a:pt x="9104" y="20863"/>
                        <a:pt x="9389" y="20828"/>
                      </a:cubicBezTo>
                      <a:cubicBezTo>
                        <a:pt x="10600" y="23001"/>
                        <a:pt x="11366" y="25531"/>
                        <a:pt x="13343" y="27098"/>
                      </a:cubicBezTo>
                      <a:cubicBezTo>
                        <a:pt x="13593" y="27312"/>
                        <a:pt x="13931" y="27419"/>
                        <a:pt x="14270" y="27419"/>
                      </a:cubicBezTo>
                      <a:cubicBezTo>
                        <a:pt x="15054" y="27383"/>
                        <a:pt x="15250" y="26653"/>
                        <a:pt x="15089" y="26083"/>
                      </a:cubicBezTo>
                      <a:cubicBezTo>
                        <a:pt x="14947" y="25691"/>
                        <a:pt x="14733" y="25352"/>
                        <a:pt x="14466" y="25050"/>
                      </a:cubicBezTo>
                      <a:cubicBezTo>
                        <a:pt x="13504" y="23820"/>
                        <a:pt x="12613" y="22520"/>
                        <a:pt x="12239" y="21024"/>
                      </a:cubicBezTo>
                      <a:lnTo>
                        <a:pt x="12292" y="20917"/>
                      </a:lnTo>
                      <a:cubicBezTo>
                        <a:pt x="13771" y="22467"/>
                        <a:pt x="15535" y="23749"/>
                        <a:pt x="17476" y="24658"/>
                      </a:cubicBezTo>
                      <a:cubicBezTo>
                        <a:pt x="18066" y="24946"/>
                        <a:pt x="18718" y="25200"/>
                        <a:pt x="19363" y="25200"/>
                      </a:cubicBezTo>
                      <a:cubicBezTo>
                        <a:pt x="19634" y="25200"/>
                        <a:pt x="19903" y="25155"/>
                        <a:pt x="20166" y="25050"/>
                      </a:cubicBezTo>
                      <a:cubicBezTo>
                        <a:pt x="20327" y="24996"/>
                        <a:pt x="20434" y="24854"/>
                        <a:pt x="20451" y="24711"/>
                      </a:cubicBezTo>
                      <a:cubicBezTo>
                        <a:pt x="20487" y="24480"/>
                        <a:pt x="20309" y="24373"/>
                        <a:pt x="20149" y="24284"/>
                      </a:cubicBezTo>
                      <a:lnTo>
                        <a:pt x="15499" y="21665"/>
                      </a:lnTo>
                      <a:cubicBezTo>
                        <a:pt x="15544" y="21326"/>
                        <a:pt x="15861" y="21202"/>
                        <a:pt x="16215" y="21202"/>
                      </a:cubicBezTo>
                      <a:cubicBezTo>
                        <a:pt x="16419" y="21202"/>
                        <a:pt x="16635" y="21243"/>
                        <a:pt x="16817" y="21309"/>
                      </a:cubicBezTo>
                      <a:cubicBezTo>
                        <a:pt x="19113" y="22182"/>
                        <a:pt x="21013" y="24258"/>
                        <a:pt x="23515" y="24258"/>
                      </a:cubicBezTo>
                      <a:cubicBezTo>
                        <a:pt x="23615" y="24258"/>
                        <a:pt x="23716" y="24255"/>
                        <a:pt x="23818" y="24248"/>
                      </a:cubicBezTo>
                      <a:cubicBezTo>
                        <a:pt x="24281" y="24230"/>
                        <a:pt x="24691" y="23927"/>
                        <a:pt x="24816" y="23482"/>
                      </a:cubicBezTo>
                      <a:cubicBezTo>
                        <a:pt x="25012" y="22716"/>
                        <a:pt x="24175" y="22217"/>
                        <a:pt x="23462" y="21950"/>
                      </a:cubicBezTo>
                      <a:lnTo>
                        <a:pt x="19899" y="20596"/>
                      </a:lnTo>
                      <a:cubicBezTo>
                        <a:pt x="19668" y="20525"/>
                        <a:pt x="19543" y="20293"/>
                        <a:pt x="19596" y="20062"/>
                      </a:cubicBezTo>
                      <a:cubicBezTo>
                        <a:pt x="19632" y="19901"/>
                        <a:pt x="19774" y="19794"/>
                        <a:pt x="19935" y="19777"/>
                      </a:cubicBezTo>
                      <a:cubicBezTo>
                        <a:pt x="20097" y="19755"/>
                        <a:pt x="20261" y="19744"/>
                        <a:pt x="20424" y="19744"/>
                      </a:cubicBezTo>
                      <a:cubicBezTo>
                        <a:pt x="21064" y="19744"/>
                        <a:pt x="21700" y="19909"/>
                        <a:pt x="22268" y="20222"/>
                      </a:cubicBezTo>
                      <a:cubicBezTo>
                        <a:pt x="24235" y="21305"/>
                        <a:pt x="26468" y="22249"/>
                        <a:pt x="28746" y="22249"/>
                      </a:cubicBezTo>
                      <a:cubicBezTo>
                        <a:pt x="28902" y="22249"/>
                        <a:pt x="29059" y="22244"/>
                        <a:pt x="29216" y="22235"/>
                      </a:cubicBezTo>
                      <a:cubicBezTo>
                        <a:pt x="29661" y="22199"/>
                        <a:pt x="30178" y="22092"/>
                        <a:pt x="30338" y="21629"/>
                      </a:cubicBezTo>
                      <a:cubicBezTo>
                        <a:pt x="30427" y="21344"/>
                        <a:pt x="30356" y="21024"/>
                        <a:pt x="30142" y="20810"/>
                      </a:cubicBezTo>
                      <a:cubicBezTo>
                        <a:pt x="29804" y="20400"/>
                        <a:pt x="29287" y="20293"/>
                        <a:pt x="28788" y="20204"/>
                      </a:cubicBezTo>
                      <a:cubicBezTo>
                        <a:pt x="27648" y="19990"/>
                        <a:pt x="26490" y="19830"/>
                        <a:pt x="25333" y="19723"/>
                      </a:cubicBezTo>
                      <a:cubicBezTo>
                        <a:pt x="24584" y="19652"/>
                        <a:pt x="23622" y="19420"/>
                        <a:pt x="23533" y="18654"/>
                      </a:cubicBezTo>
                      <a:cubicBezTo>
                        <a:pt x="23991" y="18557"/>
                        <a:pt x="24449" y="18515"/>
                        <a:pt x="24906" y="18515"/>
                      </a:cubicBezTo>
                      <a:cubicBezTo>
                        <a:pt x="27659" y="18515"/>
                        <a:pt x="30404" y="20032"/>
                        <a:pt x="33213" y="20032"/>
                      </a:cubicBezTo>
                      <a:cubicBezTo>
                        <a:pt x="33601" y="20032"/>
                        <a:pt x="33991" y="20003"/>
                        <a:pt x="34382" y="19937"/>
                      </a:cubicBezTo>
                      <a:cubicBezTo>
                        <a:pt x="35077" y="19830"/>
                        <a:pt x="35665" y="19438"/>
                        <a:pt x="36039" y="18850"/>
                      </a:cubicBezTo>
                      <a:cubicBezTo>
                        <a:pt x="36199" y="18583"/>
                        <a:pt x="36342" y="18209"/>
                        <a:pt x="35968" y="17924"/>
                      </a:cubicBezTo>
                      <a:cubicBezTo>
                        <a:pt x="35790" y="17781"/>
                        <a:pt x="35576" y="17710"/>
                        <a:pt x="35344" y="17692"/>
                      </a:cubicBezTo>
                      <a:cubicBezTo>
                        <a:pt x="33157" y="17567"/>
                        <a:pt x="30970" y="17511"/>
                        <a:pt x="28771" y="17511"/>
                      </a:cubicBezTo>
                      <a:cubicBezTo>
                        <a:pt x="28463" y="17511"/>
                        <a:pt x="28154" y="17512"/>
                        <a:pt x="27844" y="17514"/>
                      </a:cubicBezTo>
                      <a:cubicBezTo>
                        <a:pt x="27506" y="17514"/>
                        <a:pt x="27132" y="17514"/>
                        <a:pt x="26847" y="17318"/>
                      </a:cubicBezTo>
                      <a:cubicBezTo>
                        <a:pt x="26669" y="17193"/>
                        <a:pt x="26562" y="16962"/>
                        <a:pt x="26597" y="16730"/>
                      </a:cubicBezTo>
                      <a:cubicBezTo>
                        <a:pt x="26633" y="16588"/>
                        <a:pt x="26722" y="16463"/>
                        <a:pt x="26865" y="16410"/>
                      </a:cubicBezTo>
                      <a:cubicBezTo>
                        <a:pt x="27488" y="16112"/>
                        <a:pt x="28169" y="15950"/>
                        <a:pt x="28851" y="15950"/>
                      </a:cubicBezTo>
                      <a:cubicBezTo>
                        <a:pt x="29026" y="15950"/>
                        <a:pt x="29202" y="15960"/>
                        <a:pt x="29376" y="15982"/>
                      </a:cubicBezTo>
                      <a:cubicBezTo>
                        <a:pt x="30840" y="16107"/>
                        <a:pt x="32310" y="16174"/>
                        <a:pt x="33779" y="16174"/>
                      </a:cubicBezTo>
                      <a:cubicBezTo>
                        <a:pt x="34617" y="16174"/>
                        <a:pt x="35454" y="16152"/>
                        <a:pt x="36288" y="16107"/>
                      </a:cubicBezTo>
                      <a:cubicBezTo>
                        <a:pt x="37909" y="16018"/>
                        <a:pt x="39602" y="15822"/>
                        <a:pt x="40973" y="14878"/>
                      </a:cubicBezTo>
                      <a:cubicBezTo>
                        <a:pt x="41294" y="14664"/>
                        <a:pt x="41472" y="14272"/>
                        <a:pt x="41401" y="13880"/>
                      </a:cubicBezTo>
                      <a:cubicBezTo>
                        <a:pt x="41277" y="13274"/>
                        <a:pt x="40650" y="13142"/>
                        <a:pt x="40067" y="13142"/>
                      </a:cubicBezTo>
                      <a:cubicBezTo>
                        <a:pt x="39982" y="13142"/>
                        <a:pt x="39897" y="13145"/>
                        <a:pt x="39816" y="13150"/>
                      </a:cubicBezTo>
                      <a:cubicBezTo>
                        <a:pt x="37197" y="13328"/>
                        <a:pt x="34578" y="13720"/>
                        <a:pt x="32013" y="14308"/>
                      </a:cubicBezTo>
                      <a:cubicBezTo>
                        <a:pt x="31954" y="14323"/>
                        <a:pt x="31895" y="14330"/>
                        <a:pt x="31837" y="14330"/>
                      </a:cubicBezTo>
                      <a:cubicBezTo>
                        <a:pt x="31558" y="14330"/>
                        <a:pt x="31297" y="14160"/>
                        <a:pt x="31193" y="13880"/>
                      </a:cubicBezTo>
                      <a:cubicBezTo>
                        <a:pt x="31087" y="13524"/>
                        <a:pt x="31389" y="13256"/>
                        <a:pt x="31674" y="13096"/>
                      </a:cubicBezTo>
                      <a:cubicBezTo>
                        <a:pt x="32761" y="12508"/>
                        <a:pt x="34062" y="12473"/>
                        <a:pt x="35309" y="12401"/>
                      </a:cubicBezTo>
                      <a:cubicBezTo>
                        <a:pt x="37535" y="12277"/>
                        <a:pt x="39762" y="11992"/>
                        <a:pt x="41953" y="11564"/>
                      </a:cubicBezTo>
                      <a:cubicBezTo>
                        <a:pt x="42612" y="11422"/>
                        <a:pt x="43289" y="11261"/>
                        <a:pt x="43770" y="10745"/>
                      </a:cubicBezTo>
                      <a:cubicBezTo>
                        <a:pt x="43966" y="10549"/>
                        <a:pt x="44055" y="10264"/>
                        <a:pt x="44020" y="9979"/>
                      </a:cubicBezTo>
                      <a:cubicBezTo>
                        <a:pt x="43934" y="9427"/>
                        <a:pt x="43392" y="9238"/>
                        <a:pt x="42812" y="9238"/>
                      </a:cubicBezTo>
                      <a:cubicBezTo>
                        <a:pt x="42550" y="9238"/>
                        <a:pt x="42281" y="9276"/>
                        <a:pt x="42042" y="9337"/>
                      </a:cubicBezTo>
                      <a:cubicBezTo>
                        <a:pt x="39798" y="9907"/>
                        <a:pt x="37607" y="10869"/>
                        <a:pt x="35291" y="10941"/>
                      </a:cubicBezTo>
                      <a:cubicBezTo>
                        <a:pt x="35166" y="10371"/>
                        <a:pt x="35879" y="10014"/>
                        <a:pt x="36449" y="9872"/>
                      </a:cubicBezTo>
                      <a:lnTo>
                        <a:pt x="43913" y="8126"/>
                      </a:lnTo>
                      <a:cubicBezTo>
                        <a:pt x="44412" y="8019"/>
                        <a:pt x="44910" y="7823"/>
                        <a:pt x="45356" y="7574"/>
                      </a:cubicBezTo>
                      <a:cubicBezTo>
                        <a:pt x="45904" y="7266"/>
                        <a:pt x="45662" y="6447"/>
                        <a:pt x="45057" y="6447"/>
                      </a:cubicBezTo>
                      <a:cubicBezTo>
                        <a:pt x="45032" y="6447"/>
                        <a:pt x="45007" y="6449"/>
                        <a:pt x="44982" y="6451"/>
                      </a:cubicBezTo>
                      <a:cubicBezTo>
                        <a:pt x="43325" y="6630"/>
                        <a:pt x="41704" y="7021"/>
                        <a:pt x="40136" y="7592"/>
                      </a:cubicBezTo>
                      <a:cubicBezTo>
                        <a:pt x="40012" y="6897"/>
                        <a:pt x="40849" y="6487"/>
                        <a:pt x="41526" y="6291"/>
                      </a:cubicBezTo>
                      <a:cubicBezTo>
                        <a:pt x="43503" y="5703"/>
                        <a:pt x="45391" y="4902"/>
                        <a:pt x="47173" y="3886"/>
                      </a:cubicBezTo>
                      <a:cubicBezTo>
                        <a:pt x="47565" y="3655"/>
                        <a:pt x="48010" y="3352"/>
                        <a:pt x="47957" y="2853"/>
                      </a:cubicBezTo>
                      <a:cubicBezTo>
                        <a:pt x="47921" y="2568"/>
                        <a:pt x="47743" y="2318"/>
                        <a:pt x="47476" y="2194"/>
                      </a:cubicBezTo>
                      <a:cubicBezTo>
                        <a:pt x="47276" y="2098"/>
                        <a:pt x="47074" y="2060"/>
                        <a:pt x="46872" y="2060"/>
                      </a:cubicBezTo>
                      <a:cubicBezTo>
                        <a:pt x="46549" y="2060"/>
                        <a:pt x="46225" y="2156"/>
                        <a:pt x="45908" y="2265"/>
                      </a:cubicBezTo>
                      <a:cubicBezTo>
                        <a:pt x="43770" y="2942"/>
                        <a:pt x="41757" y="4011"/>
                        <a:pt x="39994" y="5418"/>
                      </a:cubicBezTo>
                      <a:cubicBezTo>
                        <a:pt x="40243" y="3548"/>
                        <a:pt x="42434" y="2568"/>
                        <a:pt x="43200" y="840"/>
                      </a:cubicBezTo>
                      <a:cubicBezTo>
                        <a:pt x="43289" y="626"/>
                        <a:pt x="43361" y="395"/>
                        <a:pt x="43129" y="163"/>
                      </a:cubicBezTo>
                      <a:cubicBezTo>
                        <a:pt x="43011" y="56"/>
                        <a:pt x="42861" y="0"/>
                        <a:pt x="4270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0" name="Google Shape;4350;p11"/>
                <p:cNvSpPr/>
                <p:nvPr/>
              </p:nvSpPr>
              <p:spPr>
                <a:xfrm>
                  <a:off x="2387128" y="4800796"/>
                  <a:ext cx="29392" cy="22761"/>
                </a:xfrm>
                <a:custGeom>
                  <a:rect b="b" l="l" r="r" t="t"/>
                  <a:pathLst>
                    <a:path extrusionOk="0" h="429" w="554">
                      <a:moveTo>
                        <a:pt x="268" y="1"/>
                      </a:moveTo>
                      <a:cubicBezTo>
                        <a:pt x="1" y="1"/>
                        <a:pt x="19" y="428"/>
                        <a:pt x="286" y="428"/>
                      </a:cubicBezTo>
                      <a:cubicBezTo>
                        <a:pt x="553"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1" name="Google Shape;4351;p11"/>
                <p:cNvSpPr/>
                <p:nvPr/>
              </p:nvSpPr>
              <p:spPr>
                <a:xfrm>
                  <a:off x="2259692" y="4692195"/>
                  <a:ext cx="29286" cy="21646"/>
                </a:xfrm>
                <a:custGeom>
                  <a:rect b="b" l="l" r="r" t="t"/>
                  <a:pathLst>
                    <a:path extrusionOk="0" h="408" w="552">
                      <a:moveTo>
                        <a:pt x="225" y="0"/>
                      </a:moveTo>
                      <a:cubicBezTo>
                        <a:pt x="113" y="0"/>
                        <a:pt x="0" y="124"/>
                        <a:pt x="69" y="248"/>
                      </a:cubicBezTo>
                      <a:lnTo>
                        <a:pt x="105" y="302"/>
                      </a:lnTo>
                      <a:cubicBezTo>
                        <a:pt x="145" y="377"/>
                        <a:pt x="203" y="407"/>
                        <a:pt x="261" y="407"/>
                      </a:cubicBezTo>
                      <a:cubicBezTo>
                        <a:pt x="409" y="407"/>
                        <a:pt x="551" y="211"/>
                        <a:pt x="372" y="70"/>
                      </a:cubicBezTo>
                      <a:lnTo>
                        <a:pt x="319" y="35"/>
                      </a:lnTo>
                      <a:cubicBezTo>
                        <a:pt x="291" y="11"/>
                        <a:pt x="258" y="0"/>
                        <a:pt x="22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2" name="Google Shape;4352;p11"/>
                <p:cNvSpPr/>
                <p:nvPr/>
              </p:nvSpPr>
              <p:spPr>
                <a:xfrm>
                  <a:off x="2063922" y="4900061"/>
                  <a:ext cx="16129" cy="12309"/>
                </a:xfrm>
                <a:custGeom>
                  <a:rect b="b" l="l" r="r" t="t"/>
                  <a:pathLst>
                    <a:path extrusionOk="0" h="232" w="304">
                      <a:moveTo>
                        <a:pt x="161" y="0"/>
                      </a:moveTo>
                      <a:cubicBezTo>
                        <a:pt x="0" y="0"/>
                        <a:pt x="0" y="232"/>
                        <a:pt x="143" y="232"/>
                      </a:cubicBezTo>
                      <a:cubicBezTo>
                        <a:pt x="285" y="232"/>
                        <a:pt x="303" y="0"/>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3" name="Google Shape;4353;p11"/>
                <p:cNvSpPr/>
                <p:nvPr/>
              </p:nvSpPr>
              <p:spPr>
                <a:xfrm>
                  <a:off x="2134803" y="4983196"/>
                  <a:ext cx="35971" cy="29392"/>
                </a:xfrm>
                <a:custGeom>
                  <a:rect b="b" l="l" r="r" t="t"/>
                  <a:pathLst>
                    <a:path extrusionOk="0" h="554" w="678">
                      <a:moveTo>
                        <a:pt x="339" y="1"/>
                      </a:moveTo>
                      <a:cubicBezTo>
                        <a:pt x="0" y="37"/>
                        <a:pt x="0" y="518"/>
                        <a:pt x="339" y="553"/>
                      </a:cubicBezTo>
                      <a:cubicBezTo>
                        <a:pt x="677" y="518"/>
                        <a:pt x="677" y="37"/>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4" name="Google Shape;4354;p11"/>
                <p:cNvSpPr/>
                <p:nvPr/>
              </p:nvSpPr>
              <p:spPr>
                <a:xfrm>
                  <a:off x="1875846" y="5135143"/>
                  <a:ext cx="25573" cy="29392"/>
                </a:xfrm>
                <a:custGeom>
                  <a:rect b="b" l="l" r="r" t="t"/>
                  <a:pathLst>
                    <a:path extrusionOk="0" h="554" w="482">
                      <a:moveTo>
                        <a:pt x="248" y="0"/>
                      </a:moveTo>
                      <a:cubicBezTo>
                        <a:pt x="200" y="0"/>
                        <a:pt x="168" y="26"/>
                        <a:pt x="125" y="41"/>
                      </a:cubicBezTo>
                      <a:cubicBezTo>
                        <a:pt x="72" y="112"/>
                        <a:pt x="36" y="183"/>
                        <a:pt x="0" y="254"/>
                      </a:cubicBezTo>
                      <a:cubicBezTo>
                        <a:pt x="0" y="290"/>
                        <a:pt x="0" y="308"/>
                        <a:pt x="0" y="343"/>
                      </a:cubicBezTo>
                      <a:cubicBezTo>
                        <a:pt x="18" y="397"/>
                        <a:pt x="54" y="450"/>
                        <a:pt x="107" y="504"/>
                      </a:cubicBezTo>
                      <a:cubicBezTo>
                        <a:pt x="138" y="535"/>
                        <a:pt x="187" y="554"/>
                        <a:pt x="241" y="554"/>
                      </a:cubicBezTo>
                      <a:cubicBezTo>
                        <a:pt x="279" y="554"/>
                        <a:pt x="319" y="544"/>
                        <a:pt x="357" y="522"/>
                      </a:cubicBezTo>
                      <a:cubicBezTo>
                        <a:pt x="392" y="504"/>
                        <a:pt x="410" y="468"/>
                        <a:pt x="428" y="450"/>
                      </a:cubicBezTo>
                      <a:cubicBezTo>
                        <a:pt x="464" y="379"/>
                        <a:pt x="428" y="343"/>
                        <a:pt x="446" y="290"/>
                      </a:cubicBezTo>
                      <a:lnTo>
                        <a:pt x="446" y="290"/>
                      </a:lnTo>
                      <a:lnTo>
                        <a:pt x="481" y="308"/>
                      </a:lnTo>
                      <a:cubicBezTo>
                        <a:pt x="481" y="290"/>
                        <a:pt x="481" y="272"/>
                        <a:pt x="481" y="254"/>
                      </a:cubicBezTo>
                      <a:cubicBezTo>
                        <a:pt x="481" y="183"/>
                        <a:pt x="464" y="148"/>
                        <a:pt x="428" y="94"/>
                      </a:cubicBezTo>
                      <a:cubicBezTo>
                        <a:pt x="392" y="41"/>
                        <a:pt x="339" y="5"/>
                        <a:pt x="285" y="5"/>
                      </a:cubicBezTo>
                      <a:cubicBezTo>
                        <a:pt x="272" y="2"/>
                        <a:pt x="259" y="0"/>
                        <a:pt x="24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5" name="Google Shape;4355;p11"/>
                <p:cNvSpPr/>
                <p:nvPr/>
              </p:nvSpPr>
              <p:spPr>
                <a:xfrm>
                  <a:off x="1807777" y="5002137"/>
                  <a:ext cx="34114" cy="24618"/>
                </a:xfrm>
                <a:custGeom>
                  <a:rect b="b" l="l" r="r" t="t"/>
                  <a:pathLst>
                    <a:path extrusionOk="0" h="464" w="643">
                      <a:moveTo>
                        <a:pt x="286" y="0"/>
                      </a:moveTo>
                      <a:cubicBezTo>
                        <a:pt x="1" y="0"/>
                        <a:pt x="54" y="463"/>
                        <a:pt x="339" y="463"/>
                      </a:cubicBezTo>
                      <a:cubicBezTo>
                        <a:pt x="642" y="463"/>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6" name="Google Shape;4356;p11"/>
                <p:cNvSpPr/>
                <p:nvPr/>
              </p:nvSpPr>
              <p:spPr>
                <a:xfrm>
                  <a:off x="1701935" y="5224221"/>
                  <a:ext cx="34061" cy="24618"/>
                </a:xfrm>
                <a:custGeom>
                  <a:rect b="b" l="l" r="r" t="t"/>
                  <a:pathLst>
                    <a:path extrusionOk="0" h="464" w="642">
                      <a:moveTo>
                        <a:pt x="286" y="1"/>
                      </a:moveTo>
                      <a:cubicBezTo>
                        <a:pt x="1" y="1"/>
                        <a:pt x="54" y="464"/>
                        <a:pt x="357" y="464"/>
                      </a:cubicBezTo>
                      <a:cubicBezTo>
                        <a:pt x="642" y="464"/>
                        <a:pt x="588"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7" name="Google Shape;4357;p11"/>
                <p:cNvSpPr/>
                <p:nvPr/>
              </p:nvSpPr>
              <p:spPr>
                <a:xfrm>
                  <a:off x="1553330" y="5334839"/>
                  <a:ext cx="35547" cy="26050"/>
                </a:xfrm>
                <a:custGeom>
                  <a:rect b="b" l="l" r="r" t="t"/>
                  <a:pathLst>
                    <a:path extrusionOk="0" h="491" w="670">
                      <a:moveTo>
                        <a:pt x="343" y="1"/>
                      </a:moveTo>
                      <a:cubicBezTo>
                        <a:pt x="162" y="1"/>
                        <a:pt x="1" y="228"/>
                        <a:pt x="165" y="392"/>
                      </a:cubicBezTo>
                      <a:lnTo>
                        <a:pt x="183" y="410"/>
                      </a:lnTo>
                      <a:cubicBezTo>
                        <a:pt x="231" y="466"/>
                        <a:pt x="288" y="490"/>
                        <a:pt x="343" y="490"/>
                      </a:cubicBezTo>
                      <a:cubicBezTo>
                        <a:pt x="513" y="490"/>
                        <a:pt x="669" y="268"/>
                        <a:pt x="521" y="107"/>
                      </a:cubicBezTo>
                      <a:lnTo>
                        <a:pt x="503" y="71"/>
                      </a:lnTo>
                      <a:cubicBezTo>
                        <a:pt x="454" y="21"/>
                        <a:pt x="397" y="1"/>
                        <a:pt x="3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8" name="Google Shape;4358;p11"/>
                <p:cNvSpPr/>
                <p:nvPr/>
              </p:nvSpPr>
              <p:spPr>
                <a:xfrm>
                  <a:off x="2070554" y="5350861"/>
                  <a:ext cx="45415" cy="33159"/>
                </a:xfrm>
                <a:custGeom>
                  <a:rect b="b" l="l" r="r" t="t"/>
                  <a:pathLst>
                    <a:path extrusionOk="0" h="625" w="856">
                      <a:moveTo>
                        <a:pt x="392" y="1"/>
                      </a:moveTo>
                      <a:cubicBezTo>
                        <a:pt x="0" y="1"/>
                        <a:pt x="71" y="624"/>
                        <a:pt x="463" y="624"/>
                      </a:cubicBezTo>
                      <a:cubicBezTo>
                        <a:pt x="855" y="624"/>
                        <a:pt x="766"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59" name="Google Shape;4359;p11"/>
                <p:cNvSpPr/>
                <p:nvPr/>
              </p:nvSpPr>
              <p:spPr>
                <a:xfrm>
                  <a:off x="1911763" y="5383967"/>
                  <a:ext cx="20851" cy="15174"/>
                </a:xfrm>
                <a:custGeom>
                  <a:rect b="b" l="l" r="r" t="t"/>
                  <a:pathLst>
                    <a:path extrusionOk="0" h="286" w="393">
                      <a:moveTo>
                        <a:pt x="178" y="0"/>
                      </a:moveTo>
                      <a:cubicBezTo>
                        <a:pt x="0" y="0"/>
                        <a:pt x="18" y="285"/>
                        <a:pt x="196" y="285"/>
                      </a:cubicBezTo>
                      <a:cubicBezTo>
                        <a:pt x="392" y="285"/>
                        <a:pt x="374" y="0"/>
                        <a:pt x="17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0" name="Google Shape;4360;p11"/>
                <p:cNvSpPr/>
                <p:nvPr/>
              </p:nvSpPr>
              <p:spPr>
                <a:xfrm>
                  <a:off x="1630099" y="4920858"/>
                  <a:ext cx="44460" cy="31249"/>
                </a:xfrm>
                <a:custGeom>
                  <a:rect b="b" l="l" r="r" t="t"/>
                  <a:pathLst>
                    <a:path extrusionOk="0" h="589" w="838">
                      <a:moveTo>
                        <a:pt x="375" y="0"/>
                      </a:moveTo>
                      <a:cubicBezTo>
                        <a:pt x="1" y="0"/>
                        <a:pt x="54" y="588"/>
                        <a:pt x="446" y="588"/>
                      </a:cubicBezTo>
                      <a:cubicBezTo>
                        <a:pt x="838" y="588"/>
                        <a:pt x="767"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1" name="Google Shape;4361;p11"/>
                <p:cNvSpPr/>
                <p:nvPr/>
              </p:nvSpPr>
              <p:spPr>
                <a:xfrm>
                  <a:off x="1548237" y="5150741"/>
                  <a:ext cx="24830" cy="19312"/>
                </a:xfrm>
                <a:custGeom>
                  <a:rect b="b" l="l" r="r" t="t"/>
                  <a:pathLst>
                    <a:path extrusionOk="0" h="364" w="468">
                      <a:moveTo>
                        <a:pt x="223" y="0"/>
                      </a:moveTo>
                      <a:cubicBezTo>
                        <a:pt x="104" y="0"/>
                        <a:pt x="1" y="150"/>
                        <a:pt x="118" y="281"/>
                      </a:cubicBezTo>
                      <a:lnTo>
                        <a:pt x="154" y="317"/>
                      </a:lnTo>
                      <a:cubicBezTo>
                        <a:pt x="183" y="350"/>
                        <a:pt x="217" y="364"/>
                        <a:pt x="250" y="364"/>
                      </a:cubicBezTo>
                      <a:cubicBezTo>
                        <a:pt x="361" y="364"/>
                        <a:pt x="468" y="212"/>
                        <a:pt x="386" y="103"/>
                      </a:cubicBezTo>
                      <a:lnTo>
                        <a:pt x="350" y="67"/>
                      </a:lnTo>
                      <a:cubicBezTo>
                        <a:pt x="312" y="20"/>
                        <a:pt x="267" y="0"/>
                        <a:pt x="22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2" name="Google Shape;4362;p11"/>
                <p:cNvSpPr/>
                <p:nvPr/>
              </p:nvSpPr>
              <p:spPr>
                <a:xfrm>
                  <a:off x="1324826" y="5435005"/>
                  <a:ext cx="31249" cy="23663"/>
                </a:xfrm>
                <a:custGeom>
                  <a:rect b="b" l="l" r="r" t="t"/>
                  <a:pathLst>
                    <a:path extrusionOk="0" h="446" w="589">
                      <a:moveTo>
                        <a:pt x="286" y="0"/>
                      </a:moveTo>
                      <a:cubicBezTo>
                        <a:pt x="1" y="0"/>
                        <a:pt x="36" y="446"/>
                        <a:pt x="321" y="446"/>
                      </a:cubicBezTo>
                      <a:cubicBezTo>
                        <a:pt x="588"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3" name="Google Shape;4363;p11"/>
                <p:cNvSpPr/>
                <p:nvPr/>
              </p:nvSpPr>
              <p:spPr>
                <a:xfrm>
                  <a:off x="1836161" y="5599419"/>
                  <a:ext cx="31249" cy="23716"/>
                </a:xfrm>
                <a:custGeom>
                  <a:rect b="b" l="l" r="r" t="t"/>
                  <a:pathLst>
                    <a:path extrusionOk="0" h="447" w="589">
                      <a:moveTo>
                        <a:pt x="285" y="1"/>
                      </a:moveTo>
                      <a:cubicBezTo>
                        <a:pt x="0" y="1"/>
                        <a:pt x="36" y="446"/>
                        <a:pt x="321" y="446"/>
                      </a:cubicBezTo>
                      <a:cubicBezTo>
                        <a:pt x="588"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4" name="Google Shape;4364;p11"/>
                <p:cNvSpPr/>
                <p:nvPr/>
              </p:nvSpPr>
              <p:spPr>
                <a:xfrm>
                  <a:off x="1666017" y="5549336"/>
                  <a:ext cx="32204" cy="24405"/>
                </a:xfrm>
                <a:custGeom>
                  <a:rect b="b" l="l" r="r" t="t"/>
                  <a:pathLst>
                    <a:path extrusionOk="0" h="460" w="607">
                      <a:moveTo>
                        <a:pt x="323" y="1"/>
                      </a:moveTo>
                      <a:cubicBezTo>
                        <a:pt x="210" y="1"/>
                        <a:pt x="90" y="63"/>
                        <a:pt x="54" y="179"/>
                      </a:cubicBezTo>
                      <a:lnTo>
                        <a:pt x="36" y="232"/>
                      </a:lnTo>
                      <a:cubicBezTo>
                        <a:pt x="1" y="384"/>
                        <a:pt x="152" y="459"/>
                        <a:pt x="303" y="459"/>
                      </a:cubicBezTo>
                      <a:cubicBezTo>
                        <a:pt x="455" y="459"/>
                        <a:pt x="606" y="384"/>
                        <a:pt x="571" y="232"/>
                      </a:cubicBezTo>
                      <a:lnTo>
                        <a:pt x="553" y="232"/>
                      </a:lnTo>
                      <a:lnTo>
                        <a:pt x="553" y="197"/>
                      </a:lnTo>
                      <a:cubicBezTo>
                        <a:pt x="544" y="63"/>
                        <a:pt x="437" y="1"/>
                        <a:pt x="32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5" name="Google Shape;4365;p11"/>
                <p:cNvSpPr/>
                <p:nvPr/>
              </p:nvSpPr>
              <p:spPr>
                <a:xfrm>
                  <a:off x="1196276" y="5523817"/>
                  <a:ext cx="46370" cy="35016"/>
                </a:xfrm>
                <a:custGeom>
                  <a:rect b="b" l="l" r="r" t="t"/>
                  <a:pathLst>
                    <a:path extrusionOk="0" h="660" w="874">
                      <a:moveTo>
                        <a:pt x="446" y="1"/>
                      </a:moveTo>
                      <a:cubicBezTo>
                        <a:pt x="19" y="1"/>
                        <a:pt x="1" y="660"/>
                        <a:pt x="428" y="660"/>
                      </a:cubicBezTo>
                      <a:cubicBezTo>
                        <a:pt x="856" y="660"/>
                        <a:pt x="874"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6" name="Google Shape;4366;p11"/>
                <p:cNvSpPr/>
                <p:nvPr/>
              </p:nvSpPr>
              <p:spPr>
                <a:xfrm>
                  <a:off x="1041518" y="5603239"/>
                  <a:ext cx="30082" cy="27429"/>
                </a:xfrm>
                <a:custGeom>
                  <a:rect b="b" l="l" r="r" t="t"/>
                  <a:pathLst>
                    <a:path extrusionOk="0" h="517" w="567">
                      <a:moveTo>
                        <a:pt x="299" y="0"/>
                      </a:moveTo>
                      <a:cubicBezTo>
                        <a:pt x="284" y="0"/>
                        <a:pt x="269" y="2"/>
                        <a:pt x="254" y="5"/>
                      </a:cubicBezTo>
                      <a:lnTo>
                        <a:pt x="254" y="5"/>
                      </a:lnTo>
                      <a:cubicBezTo>
                        <a:pt x="247" y="5"/>
                        <a:pt x="239" y="7"/>
                        <a:pt x="229" y="11"/>
                      </a:cubicBezTo>
                      <a:lnTo>
                        <a:pt x="229" y="11"/>
                      </a:lnTo>
                      <a:cubicBezTo>
                        <a:pt x="211" y="16"/>
                        <a:pt x="193" y="23"/>
                        <a:pt x="175" y="32"/>
                      </a:cubicBezTo>
                      <a:lnTo>
                        <a:pt x="175" y="32"/>
                      </a:lnTo>
                      <a:cubicBezTo>
                        <a:pt x="156" y="38"/>
                        <a:pt x="139" y="45"/>
                        <a:pt x="127" y="61"/>
                      </a:cubicBezTo>
                      <a:lnTo>
                        <a:pt x="127" y="61"/>
                      </a:lnTo>
                      <a:cubicBezTo>
                        <a:pt x="51" y="117"/>
                        <a:pt x="0" y="206"/>
                        <a:pt x="32" y="302"/>
                      </a:cubicBezTo>
                      <a:lnTo>
                        <a:pt x="32" y="302"/>
                      </a:lnTo>
                      <a:cubicBezTo>
                        <a:pt x="45" y="407"/>
                        <a:pt x="141" y="501"/>
                        <a:pt x="264" y="517"/>
                      </a:cubicBezTo>
                      <a:lnTo>
                        <a:pt x="513" y="339"/>
                      </a:lnTo>
                      <a:cubicBezTo>
                        <a:pt x="566" y="178"/>
                        <a:pt x="459" y="18"/>
                        <a:pt x="29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7" name="Google Shape;4367;p11"/>
                <p:cNvSpPr/>
                <p:nvPr/>
              </p:nvSpPr>
              <p:spPr>
                <a:xfrm>
                  <a:off x="1116907" y="5199604"/>
                  <a:ext cx="37828" cy="28437"/>
                </a:xfrm>
                <a:custGeom>
                  <a:rect b="b" l="l" r="r" t="t"/>
                  <a:pathLst>
                    <a:path extrusionOk="0" h="536" w="713">
                      <a:moveTo>
                        <a:pt x="374" y="1"/>
                      </a:moveTo>
                      <a:cubicBezTo>
                        <a:pt x="368" y="1"/>
                        <a:pt x="363" y="1"/>
                        <a:pt x="357" y="1"/>
                      </a:cubicBezTo>
                      <a:cubicBezTo>
                        <a:pt x="0" y="1"/>
                        <a:pt x="0" y="536"/>
                        <a:pt x="357" y="536"/>
                      </a:cubicBezTo>
                      <a:cubicBezTo>
                        <a:pt x="707" y="518"/>
                        <a:pt x="713" y="1"/>
                        <a:pt x="37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8" name="Google Shape;4368;p11"/>
                <p:cNvSpPr/>
                <p:nvPr/>
              </p:nvSpPr>
              <p:spPr>
                <a:xfrm>
                  <a:off x="995042" y="5435164"/>
                  <a:ext cx="32310" cy="24193"/>
                </a:xfrm>
                <a:custGeom>
                  <a:rect b="b" l="l" r="r" t="t"/>
                  <a:pathLst>
                    <a:path extrusionOk="0" h="456" w="609">
                      <a:moveTo>
                        <a:pt x="327" y="1"/>
                      </a:moveTo>
                      <a:cubicBezTo>
                        <a:pt x="302" y="1"/>
                        <a:pt x="275" y="5"/>
                        <a:pt x="249" y="15"/>
                      </a:cubicBezTo>
                      <a:lnTo>
                        <a:pt x="195" y="51"/>
                      </a:lnTo>
                      <a:cubicBezTo>
                        <a:pt x="0" y="204"/>
                        <a:pt x="154" y="455"/>
                        <a:pt x="341" y="455"/>
                      </a:cubicBezTo>
                      <a:cubicBezTo>
                        <a:pt x="393" y="455"/>
                        <a:pt x="448" y="436"/>
                        <a:pt x="498" y="389"/>
                      </a:cubicBezTo>
                      <a:lnTo>
                        <a:pt x="516" y="336"/>
                      </a:lnTo>
                      <a:cubicBezTo>
                        <a:pt x="608" y="182"/>
                        <a:pt x="488" y="1"/>
                        <a:pt x="32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69" name="Google Shape;4369;p11"/>
                <p:cNvSpPr/>
                <p:nvPr/>
              </p:nvSpPr>
              <p:spPr>
                <a:xfrm>
                  <a:off x="736032" y="5546524"/>
                  <a:ext cx="27429" cy="29339"/>
                </a:xfrm>
                <a:custGeom>
                  <a:rect b="b" l="l" r="r" t="t"/>
                  <a:pathLst>
                    <a:path extrusionOk="0" h="553" w="517">
                      <a:moveTo>
                        <a:pt x="250" y="0"/>
                      </a:moveTo>
                      <a:cubicBezTo>
                        <a:pt x="161" y="143"/>
                        <a:pt x="89" y="285"/>
                        <a:pt x="0" y="410"/>
                      </a:cubicBezTo>
                      <a:cubicBezTo>
                        <a:pt x="40" y="481"/>
                        <a:pt x="102" y="510"/>
                        <a:pt x="168" y="510"/>
                      </a:cubicBezTo>
                      <a:cubicBezTo>
                        <a:pt x="193" y="510"/>
                        <a:pt x="219" y="506"/>
                        <a:pt x="244" y="498"/>
                      </a:cubicBezTo>
                      <a:lnTo>
                        <a:pt x="244" y="498"/>
                      </a:lnTo>
                      <a:cubicBezTo>
                        <a:pt x="241" y="534"/>
                        <a:pt x="255" y="552"/>
                        <a:pt x="286" y="552"/>
                      </a:cubicBezTo>
                      <a:cubicBezTo>
                        <a:pt x="303" y="552"/>
                        <a:pt x="327" y="546"/>
                        <a:pt x="357" y="535"/>
                      </a:cubicBezTo>
                      <a:cubicBezTo>
                        <a:pt x="374" y="517"/>
                        <a:pt x="410" y="499"/>
                        <a:pt x="446" y="481"/>
                      </a:cubicBezTo>
                      <a:cubicBezTo>
                        <a:pt x="481" y="428"/>
                        <a:pt x="517" y="357"/>
                        <a:pt x="517" y="285"/>
                      </a:cubicBezTo>
                      <a:cubicBezTo>
                        <a:pt x="517" y="242"/>
                        <a:pt x="508" y="201"/>
                        <a:pt x="492" y="164"/>
                      </a:cubicBezTo>
                      <a:lnTo>
                        <a:pt x="492" y="164"/>
                      </a:lnTo>
                      <a:cubicBezTo>
                        <a:pt x="484" y="138"/>
                        <a:pt x="469" y="113"/>
                        <a:pt x="446" y="89"/>
                      </a:cubicBezTo>
                      <a:lnTo>
                        <a:pt x="446" y="89"/>
                      </a:lnTo>
                      <a:cubicBezTo>
                        <a:pt x="445" y="90"/>
                        <a:pt x="445" y="91"/>
                        <a:pt x="445" y="91"/>
                      </a:cubicBezTo>
                      <a:lnTo>
                        <a:pt x="445" y="91"/>
                      </a:lnTo>
                      <a:cubicBezTo>
                        <a:pt x="395" y="35"/>
                        <a:pt x="325" y="0"/>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0" name="Google Shape;4370;p11"/>
                <p:cNvSpPr/>
                <p:nvPr/>
              </p:nvSpPr>
              <p:spPr>
                <a:xfrm>
                  <a:off x="822033" y="5650457"/>
                  <a:ext cx="32204" cy="23716"/>
                </a:xfrm>
                <a:custGeom>
                  <a:rect b="b" l="l" r="r" t="t"/>
                  <a:pathLst>
                    <a:path extrusionOk="0" h="447" w="607">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1" name="Google Shape;4371;p11"/>
                <p:cNvSpPr/>
                <p:nvPr/>
              </p:nvSpPr>
              <p:spPr>
                <a:xfrm>
                  <a:off x="898590" y="5218544"/>
                  <a:ext cx="45415" cy="32204"/>
                </a:xfrm>
                <a:custGeom>
                  <a:rect b="b" l="l" r="r" t="t"/>
                  <a:pathLst>
                    <a:path extrusionOk="0" h="607" w="856">
                      <a:moveTo>
                        <a:pt x="392" y="1"/>
                      </a:moveTo>
                      <a:cubicBezTo>
                        <a:pt x="0" y="1"/>
                        <a:pt x="72" y="606"/>
                        <a:pt x="464"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2" name="Google Shape;4372;p11"/>
                <p:cNvSpPr/>
                <p:nvPr/>
              </p:nvSpPr>
              <p:spPr>
                <a:xfrm>
                  <a:off x="524294" y="5558780"/>
                  <a:ext cx="35971" cy="26528"/>
                </a:xfrm>
                <a:custGeom>
                  <a:rect b="b" l="l" r="r" t="t"/>
                  <a:pathLst>
                    <a:path extrusionOk="0" h="500" w="678">
                      <a:moveTo>
                        <a:pt x="339" y="1"/>
                      </a:moveTo>
                      <a:cubicBezTo>
                        <a:pt x="19" y="1"/>
                        <a:pt x="1" y="500"/>
                        <a:pt x="304" y="500"/>
                      </a:cubicBezTo>
                      <a:cubicBezTo>
                        <a:pt x="624" y="500"/>
                        <a:pt x="678"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3" name="Google Shape;4373;p11"/>
                <p:cNvSpPr/>
                <p:nvPr/>
              </p:nvSpPr>
              <p:spPr>
                <a:xfrm>
                  <a:off x="664197" y="5211010"/>
                  <a:ext cx="39738" cy="30294"/>
                </a:xfrm>
                <a:custGeom>
                  <a:rect b="b" l="l" r="r" t="t"/>
                  <a:pathLst>
                    <a:path extrusionOk="0" h="571" w="749">
                      <a:moveTo>
                        <a:pt x="375" y="0"/>
                      </a:moveTo>
                      <a:cubicBezTo>
                        <a:pt x="0" y="0"/>
                        <a:pt x="36" y="570"/>
                        <a:pt x="392" y="570"/>
                      </a:cubicBezTo>
                      <a:cubicBezTo>
                        <a:pt x="749" y="570"/>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4" name="Google Shape;4374;p11"/>
                <p:cNvSpPr/>
                <p:nvPr/>
              </p:nvSpPr>
              <p:spPr>
                <a:xfrm>
                  <a:off x="1372522" y="5023570"/>
                  <a:ext cx="42285" cy="30241"/>
                </a:xfrm>
                <a:custGeom>
                  <a:rect b="b" l="l" r="r" t="t"/>
                  <a:pathLst>
                    <a:path extrusionOk="0" h="570" w="797">
                      <a:moveTo>
                        <a:pt x="391" y="0"/>
                      </a:moveTo>
                      <a:cubicBezTo>
                        <a:pt x="331" y="0"/>
                        <a:pt x="268" y="23"/>
                        <a:pt x="206" y="77"/>
                      </a:cubicBezTo>
                      <a:lnTo>
                        <a:pt x="135" y="166"/>
                      </a:lnTo>
                      <a:cubicBezTo>
                        <a:pt x="1" y="330"/>
                        <a:pt x="166" y="570"/>
                        <a:pt x="360" y="570"/>
                      </a:cubicBezTo>
                      <a:cubicBezTo>
                        <a:pt x="397" y="570"/>
                        <a:pt x="436" y="561"/>
                        <a:pt x="473" y="540"/>
                      </a:cubicBezTo>
                      <a:lnTo>
                        <a:pt x="527" y="505"/>
                      </a:lnTo>
                      <a:cubicBezTo>
                        <a:pt x="796" y="349"/>
                        <a:pt x="625" y="0"/>
                        <a:pt x="39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4375" name="Google Shape;4375;p11"/>
            <p:cNvSpPr/>
            <p:nvPr/>
          </p:nvSpPr>
          <p:spPr>
            <a:xfrm>
              <a:off x="-569204" y="4639194"/>
              <a:ext cx="40693" cy="30294"/>
            </a:xfrm>
            <a:custGeom>
              <a:rect b="b" l="l" r="r" t="t"/>
              <a:pathLst>
                <a:path extrusionOk="0" h="571" w="767">
                  <a:moveTo>
                    <a:pt x="375" y="0"/>
                  </a:moveTo>
                  <a:cubicBezTo>
                    <a:pt x="1" y="0"/>
                    <a:pt x="36" y="571"/>
                    <a:pt x="393" y="571"/>
                  </a:cubicBezTo>
                  <a:cubicBezTo>
                    <a:pt x="767" y="571"/>
                    <a:pt x="731" y="0"/>
                    <a:pt x="37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76" name="Google Shape;4376;p11"/>
            <p:cNvSpPr/>
            <p:nvPr/>
          </p:nvSpPr>
          <p:spPr>
            <a:xfrm>
              <a:off x="-312104" y="4367928"/>
              <a:ext cx="40693" cy="30294"/>
            </a:xfrm>
            <a:custGeom>
              <a:rect b="b" l="l" r="r" t="t"/>
              <a:pathLst>
                <a:path extrusionOk="0" h="571" w="767">
                  <a:moveTo>
                    <a:pt x="374" y="1"/>
                  </a:moveTo>
                  <a:cubicBezTo>
                    <a:pt x="0" y="1"/>
                    <a:pt x="36" y="571"/>
                    <a:pt x="392" y="571"/>
                  </a:cubicBezTo>
                  <a:cubicBezTo>
                    <a:pt x="766" y="571"/>
                    <a:pt x="731" y="1"/>
                    <a:pt x="37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377" name="Google Shape;4377;p11"/>
            <p:cNvGrpSpPr/>
            <p:nvPr/>
          </p:nvGrpSpPr>
          <p:grpSpPr>
            <a:xfrm>
              <a:off x="-1105050" y="2496606"/>
              <a:ext cx="1645501" cy="2442281"/>
              <a:chOff x="-1105050" y="2496606"/>
              <a:chExt cx="1645501" cy="2442281"/>
            </a:xfrm>
          </p:grpSpPr>
          <p:sp>
            <p:nvSpPr>
              <p:cNvPr id="4378" name="Google Shape;4378;p11"/>
              <p:cNvSpPr/>
              <p:nvPr/>
            </p:nvSpPr>
            <p:spPr>
              <a:xfrm>
                <a:off x="-1105050" y="2496606"/>
                <a:ext cx="1645501" cy="2442281"/>
              </a:xfrm>
              <a:custGeom>
                <a:rect b="b" l="l" r="r" t="t"/>
                <a:pathLst>
                  <a:path extrusionOk="0" h="46033" w="31015">
                    <a:moveTo>
                      <a:pt x="28593" y="1"/>
                    </a:moveTo>
                    <a:cubicBezTo>
                      <a:pt x="28176" y="1"/>
                      <a:pt x="27868" y="362"/>
                      <a:pt x="27630" y="695"/>
                    </a:cubicBezTo>
                    <a:cubicBezTo>
                      <a:pt x="26419" y="2352"/>
                      <a:pt x="25403" y="4133"/>
                      <a:pt x="24602" y="6039"/>
                    </a:cubicBezTo>
                    <a:cubicBezTo>
                      <a:pt x="24363" y="6612"/>
                      <a:pt x="23925" y="7299"/>
                      <a:pt x="23364" y="7299"/>
                    </a:cubicBezTo>
                    <a:cubicBezTo>
                      <a:pt x="23297" y="7299"/>
                      <a:pt x="23229" y="7290"/>
                      <a:pt x="23159" y="7269"/>
                    </a:cubicBezTo>
                    <a:cubicBezTo>
                      <a:pt x="23889" y="5772"/>
                      <a:pt x="24459" y="4205"/>
                      <a:pt x="24833" y="2583"/>
                    </a:cubicBezTo>
                    <a:cubicBezTo>
                      <a:pt x="24928" y="2143"/>
                      <a:pt x="24586" y="1830"/>
                      <a:pt x="24232" y="1830"/>
                    </a:cubicBezTo>
                    <a:cubicBezTo>
                      <a:pt x="24056" y="1830"/>
                      <a:pt x="23877" y="1907"/>
                      <a:pt x="23747" y="2085"/>
                    </a:cubicBezTo>
                    <a:cubicBezTo>
                      <a:pt x="23461" y="2494"/>
                      <a:pt x="23212" y="2958"/>
                      <a:pt x="23052" y="3456"/>
                    </a:cubicBezTo>
                    <a:lnTo>
                      <a:pt x="20451" y="10671"/>
                    </a:lnTo>
                    <a:cubicBezTo>
                      <a:pt x="20277" y="11161"/>
                      <a:pt x="19922" y="11734"/>
                      <a:pt x="19458" y="11734"/>
                    </a:cubicBezTo>
                    <a:cubicBezTo>
                      <a:pt x="19399" y="11734"/>
                      <a:pt x="19338" y="11725"/>
                      <a:pt x="19275" y="11704"/>
                    </a:cubicBezTo>
                    <a:cubicBezTo>
                      <a:pt x="19596" y="9406"/>
                      <a:pt x="20807" y="7340"/>
                      <a:pt x="21627" y="5167"/>
                    </a:cubicBezTo>
                    <a:cubicBezTo>
                      <a:pt x="21912" y="4436"/>
                      <a:pt x="22001" y="3349"/>
                      <a:pt x="21217" y="3136"/>
                    </a:cubicBezTo>
                    <a:cubicBezTo>
                      <a:pt x="21147" y="3117"/>
                      <a:pt x="21074" y="3108"/>
                      <a:pt x="21001" y="3108"/>
                    </a:cubicBezTo>
                    <a:cubicBezTo>
                      <a:pt x="20795" y="3108"/>
                      <a:pt x="20586" y="3178"/>
                      <a:pt x="20415" y="3296"/>
                    </a:cubicBezTo>
                    <a:cubicBezTo>
                      <a:pt x="19863" y="3706"/>
                      <a:pt x="19631" y="4383"/>
                      <a:pt x="19418" y="5006"/>
                    </a:cubicBezTo>
                    <a:cubicBezTo>
                      <a:pt x="18723" y="7144"/>
                      <a:pt x="18188" y="9317"/>
                      <a:pt x="17814" y="11526"/>
                    </a:cubicBezTo>
                    <a:cubicBezTo>
                      <a:pt x="17601" y="12755"/>
                      <a:pt x="17422" y="14038"/>
                      <a:pt x="16710" y="15054"/>
                    </a:cubicBezTo>
                    <a:cubicBezTo>
                      <a:pt x="16553" y="15267"/>
                      <a:pt x="16340" y="15492"/>
                      <a:pt x="16079" y="15492"/>
                    </a:cubicBezTo>
                    <a:cubicBezTo>
                      <a:pt x="16013" y="15492"/>
                      <a:pt x="15944" y="15478"/>
                      <a:pt x="15873" y="15445"/>
                    </a:cubicBezTo>
                    <a:cubicBezTo>
                      <a:pt x="15552" y="15285"/>
                      <a:pt x="15409" y="14911"/>
                      <a:pt x="15534" y="14573"/>
                    </a:cubicBezTo>
                    <a:cubicBezTo>
                      <a:pt x="16425" y="12096"/>
                      <a:pt x="17120" y="9549"/>
                      <a:pt x="17583" y="6966"/>
                    </a:cubicBezTo>
                    <a:cubicBezTo>
                      <a:pt x="17690" y="6342"/>
                      <a:pt x="17707" y="5523"/>
                      <a:pt x="17048" y="5309"/>
                    </a:cubicBezTo>
                    <a:cubicBezTo>
                      <a:pt x="16954" y="5283"/>
                      <a:pt x="16861" y="5271"/>
                      <a:pt x="16768" y="5271"/>
                    </a:cubicBezTo>
                    <a:cubicBezTo>
                      <a:pt x="16476" y="5271"/>
                      <a:pt x="16200" y="5395"/>
                      <a:pt x="15997" y="5612"/>
                    </a:cubicBezTo>
                    <a:cubicBezTo>
                      <a:pt x="14911" y="6877"/>
                      <a:pt x="14537" y="8533"/>
                      <a:pt x="14251" y="10137"/>
                    </a:cubicBezTo>
                    <a:cubicBezTo>
                      <a:pt x="13877" y="12399"/>
                      <a:pt x="13646" y="14697"/>
                      <a:pt x="13592" y="17013"/>
                    </a:cubicBezTo>
                    <a:cubicBezTo>
                      <a:pt x="13592" y="17868"/>
                      <a:pt x="13343" y="18723"/>
                      <a:pt x="12880" y="19454"/>
                    </a:cubicBezTo>
                    <a:cubicBezTo>
                      <a:pt x="12809" y="19578"/>
                      <a:pt x="12666" y="19667"/>
                      <a:pt x="12523" y="19685"/>
                    </a:cubicBezTo>
                    <a:cubicBezTo>
                      <a:pt x="12292" y="19685"/>
                      <a:pt x="12078" y="19561"/>
                      <a:pt x="11971" y="19365"/>
                    </a:cubicBezTo>
                    <a:cubicBezTo>
                      <a:pt x="11793" y="19062"/>
                      <a:pt x="11829" y="18688"/>
                      <a:pt x="11882" y="18349"/>
                    </a:cubicBezTo>
                    <a:cubicBezTo>
                      <a:pt x="12185" y="15873"/>
                      <a:pt x="12417" y="13379"/>
                      <a:pt x="12541" y="10867"/>
                    </a:cubicBezTo>
                    <a:cubicBezTo>
                      <a:pt x="12559" y="10653"/>
                      <a:pt x="12523" y="10440"/>
                      <a:pt x="12399" y="10244"/>
                    </a:cubicBezTo>
                    <a:cubicBezTo>
                      <a:pt x="12264" y="10022"/>
                      <a:pt x="12092" y="9946"/>
                      <a:pt x="11918" y="9946"/>
                    </a:cubicBezTo>
                    <a:cubicBezTo>
                      <a:pt x="11770" y="9946"/>
                      <a:pt x="11621" y="10000"/>
                      <a:pt x="11490" y="10065"/>
                    </a:cubicBezTo>
                    <a:cubicBezTo>
                      <a:pt x="10867" y="10351"/>
                      <a:pt x="10404" y="10903"/>
                      <a:pt x="10225" y="11580"/>
                    </a:cubicBezTo>
                    <a:cubicBezTo>
                      <a:pt x="9174" y="15178"/>
                      <a:pt x="11437" y="19026"/>
                      <a:pt x="10261" y="22500"/>
                    </a:cubicBezTo>
                    <a:cubicBezTo>
                      <a:pt x="9513" y="22340"/>
                      <a:pt x="9388" y="21360"/>
                      <a:pt x="9406" y="20594"/>
                    </a:cubicBezTo>
                    <a:cubicBezTo>
                      <a:pt x="9442" y="19436"/>
                      <a:pt x="9406" y="18278"/>
                      <a:pt x="9335" y="17120"/>
                    </a:cubicBezTo>
                    <a:cubicBezTo>
                      <a:pt x="9299" y="16603"/>
                      <a:pt x="9246" y="16069"/>
                      <a:pt x="8889" y="15695"/>
                    </a:cubicBezTo>
                    <a:cubicBezTo>
                      <a:pt x="8706" y="15496"/>
                      <a:pt x="8470" y="15402"/>
                      <a:pt x="8226" y="15402"/>
                    </a:cubicBezTo>
                    <a:cubicBezTo>
                      <a:pt x="8186" y="15402"/>
                      <a:pt x="8146" y="15405"/>
                      <a:pt x="8106" y="15410"/>
                    </a:cubicBezTo>
                    <a:cubicBezTo>
                      <a:pt x="7607" y="15517"/>
                      <a:pt x="7446" y="16015"/>
                      <a:pt x="7357" y="16461"/>
                    </a:cubicBezTo>
                    <a:cubicBezTo>
                      <a:pt x="6930" y="18866"/>
                      <a:pt x="7660" y="21378"/>
                      <a:pt x="8551" y="23604"/>
                    </a:cubicBezTo>
                    <a:cubicBezTo>
                      <a:pt x="8872" y="24335"/>
                      <a:pt x="8943" y="25172"/>
                      <a:pt x="8729" y="25956"/>
                    </a:cubicBezTo>
                    <a:cubicBezTo>
                      <a:pt x="8693" y="26098"/>
                      <a:pt x="8622" y="26259"/>
                      <a:pt x="8426" y="26277"/>
                    </a:cubicBezTo>
                    <a:cubicBezTo>
                      <a:pt x="8414" y="26277"/>
                      <a:pt x="8401" y="26278"/>
                      <a:pt x="8389" y="26278"/>
                    </a:cubicBezTo>
                    <a:cubicBezTo>
                      <a:pt x="8156" y="26278"/>
                      <a:pt x="7960" y="26122"/>
                      <a:pt x="7910" y="25902"/>
                    </a:cubicBezTo>
                    <a:lnTo>
                      <a:pt x="6983" y="22197"/>
                    </a:lnTo>
                    <a:cubicBezTo>
                      <a:pt x="6815" y="21523"/>
                      <a:pt x="6439" y="20674"/>
                      <a:pt x="5736" y="20674"/>
                    </a:cubicBezTo>
                    <a:cubicBezTo>
                      <a:pt x="5696" y="20674"/>
                      <a:pt x="5654" y="20677"/>
                      <a:pt x="5612" y="20683"/>
                    </a:cubicBezTo>
                    <a:cubicBezTo>
                      <a:pt x="5166" y="20772"/>
                      <a:pt x="4810" y="21128"/>
                      <a:pt x="4739" y="21591"/>
                    </a:cubicBezTo>
                    <a:cubicBezTo>
                      <a:pt x="4275" y="24210"/>
                      <a:pt x="6217" y="26401"/>
                      <a:pt x="6859" y="28895"/>
                    </a:cubicBezTo>
                    <a:cubicBezTo>
                      <a:pt x="6983" y="29394"/>
                      <a:pt x="6894" y="30142"/>
                      <a:pt x="6360" y="30160"/>
                    </a:cubicBezTo>
                    <a:lnTo>
                      <a:pt x="4293" y="25243"/>
                    </a:lnTo>
                    <a:cubicBezTo>
                      <a:pt x="4222" y="25065"/>
                      <a:pt x="4133" y="24869"/>
                      <a:pt x="3919" y="24869"/>
                    </a:cubicBezTo>
                    <a:cubicBezTo>
                      <a:pt x="3759" y="24887"/>
                      <a:pt x="3616" y="24976"/>
                      <a:pt x="3545" y="25119"/>
                    </a:cubicBezTo>
                    <a:cubicBezTo>
                      <a:pt x="3082" y="25956"/>
                      <a:pt x="3314" y="26953"/>
                      <a:pt x="3616" y="27844"/>
                    </a:cubicBezTo>
                    <a:cubicBezTo>
                      <a:pt x="4311" y="29875"/>
                      <a:pt x="5362" y="31763"/>
                      <a:pt x="6734" y="33420"/>
                    </a:cubicBezTo>
                    <a:lnTo>
                      <a:pt x="6627" y="33456"/>
                    </a:lnTo>
                    <a:cubicBezTo>
                      <a:pt x="5184" y="32903"/>
                      <a:pt x="3990" y="31870"/>
                      <a:pt x="2886" y="30784"/>
                    </a:cubicBezTo>
                    <a:cubicBezTo>
                      <a:pt x="2619" y="30481"/>
                      <a:pt x="2280" y="30231"/>
                      <a:pt x="1924" y="30035"/>
                    </a:cubicBezTo>
                    <a:cubicBezTo>
                      <a:pt x="1765" y="29974"/>
                      <a:pt x="1590" y="29939"/>
                      <a:pt x="1419" y="29939"/>
                    </a:cubicBezTo>
                    <a:cubicBezTo>
                      <a:pt x="993" y="29939"/>
                      <a:pt x="588" y="30154"/>
                      <a:pt x="499" y="30712"/>
                    </a:cubicBezTo>
                    <a:cubicBezTo>
                      <a:pt x="463" y="31051"/>
                      <a:pt x="534" y="31389"/>
                      <a:pt x="730" y="31656"/>
                    </a:cubicBezTo>
                    <a:cubicBezTo>
                      <a:pt x="2049" y="33812"/>
                      <a:pt x="4471" y="34845"/>
                      <a:pt x="6502" y="36306"/>
                    </a:cubicBezTo>
                    <a:cubicBezTo>
                      <a:pt x="6472" y="36469"/>
                      <a:pt x="6325" y="36527"/>
                      <a:pt x="6155" y="36527"/>
                    </a:cubicBezTo>
                    <a:cubicBezTo>
                      <a:pt x="6027" y="36527"/>
                      <a:pt x="5886" y="36494"/>
                      <a:pt x="5772" y="36449"/>
                    </a:cubicBezTo>
                    <a:cubicBezTo>
                      <a:pt x="4917" y="36110"/>
                      <a:pt x="4097" y="35683"/>
                      <a:pt x="3331" y="35184"/>
                    </a:cubicBezTo>
                    <a:cubicBezTo>
                      <a:pt x="2733" y="34785"/>
                      <a:pt x="2119" y="34339"/>
                      <a:pt x="1374" y="34339"/>
                    </a:cubicBezTo>
                    <a:cubicBezTo>
                      <a:pt x="1320" y="34339"/>
                      <a:pt x="1266" y="34342"/>
                      <a:pt x="1211" y="34346"/>
                    </a:cubicBezTo>
                    <a:cubicBezTo>
                      <a:pt x="820" y="34382"/>
                      <a:pt x="481" y="34596"/>
                      <a:pt x="303" y="34934"/>
                    </a:cubicBezTo>
                    <a:cubicBezTo>
                      <a:pt x="0" y="35540"/>
                      <a:pt x="392" y="36110"/>
                      <a:pt x="837" y="36520"/>
                    </a:cubicBezTo>
                    <a:cubicBezTo>
                      <a:pt x="2405" y="38034"/>
                      <a:pt x="4632" y="38551"/>
                      <a:pt x="6663" y="39370"/>
                    </a:cubicBezTo>
                    <a:cubicBezTo>
                      <a:pt x="6876" y="39441"/>
                      <a:pt x="7072" y="39566"/>
                      <a:pt x="7215" y="39744"/>
                    </a:cubicBezTo>
                    <a:cubicBezTo>
                      <a:pt x="7340" y="39922"/>
                      <a:pt x="7304" y="40172"/>
                      <a:pt x="7144" y="40314"/>
                    </a:cubicBezTo>
                    <a:cubicBezTo>
                      <a:pt x="7069" y="40339"/>
                      <a:pt x="6991" y="40352"/>
                      <a:pt x="6912" y="40352"/>
                    </a:cubicBezTo>
                    <a:cubicBezTo>
                      <a:pt x="6822" y="40352"/>
                      <a:pt x="6731" y="40335"/>
                      <a:pt x="6645" y="40296"/>
                    </a:cubicBezTo>
                    <a:cubicBezTo>
                      <a:pt x="5861" y="40047"/>
                      <a:pt x="5059" y="39869"/>
                      <a:pt x="4258" y="39726"/>
                    </a:cubicBezTo>
                    <a:cubicBezTo>
                      <a:pt x="4092" y="39698"/>
                      <a:pt x="3912" y="39680"/>
                      <a:pt x="3734" y="39680"/>
                    </a:cubicBezTo>
                    <a:cubicBezTo>
                      <a:pt x="3239" y="39680"/>
                      <a:pt x="2759" y="39820"/>
                      <a:pt x="2654" y="40279"/>
                    </a:cubicBezTo>
                    <a:cubicBezTo>
                      <a:pt x="2619" y="40492"/>
                      <a:pt x="2637" y="40706"/>
                      <a:pt x="2743" y="40884"/>
                    </a:cubicBezTo>
                    <a:cubicBezTo>
                      <a:pt x="3278" y="41953"/>
                      <a:pt x="4703" y="42042"/>
                      <a:pt x="5843" y="42381"/>
                    </a:cubicBezTo>
                    <a:cubicBezTo>
                      <a:pt x="7108" y="42755"/>
                      <a:pt x="8355" y="44893"/>
                      <a:pt x="9032" y="46033"/>
                    </a:cubicBezTo>
                    <a:lnTo>
                      <a:pt x="9834" y="45587"/>
                    </a:lnTo>
                    <a:cubicBezTo>
                      <a:pt x="9513" y="44946"/>
                      <a:pt x="9299" y="42719"/>
                      <a:pt x="9869" y="42274"/>
                    </a:cubicBezTo>
                    <a:cubicBezTo>
                      <a:pt x="10439" y="41828"/>
                      <a:pt x="11152" y="41632"/>
                      <a:pt x="11847" y="41383"/>
                    </a:cubicBezTo>
                    <a:cubicBezTo>
                      <a:pt x="12541" y="41152"/>
                      <a:pt x="13236" y="40795"/>
                      <a:pt x="13610" y="40172"/>
                    </a:cubicBezTo>
                    <a:cubicBezTo>
                      <a:pt x="13877" y="39744"/>
                      <a:pt x="13913" y="39067"/>
                      <a:pt x="13307" y="38889"/>
                    </a:cubicBezTo>
                    <a:cubicBezTo>
                      <a:pt x="13218" y="38862"/>
                      <a:pt x="13126" y="38847"/>
                      <a:pt x="13035" y="38847"/>
                    </a:cubicBezTo>
                    <a:cubicBezTo>
                      <a:pt x="12889" y="38847"/>
                      <a:pt x="12744" y="38884"/>
                      <a:pt x="12613" y="38960"/>
                    </a:cubicBezTo>
                    <a:cubicBezTo>
                      <a:pt x="11936" y="39263"/>
                      <a:pt x="11259" y="39780"/>
                      <a:pt x="10493" y="39780"/>
                    </a:cubicBezTo>
                    <a:cubicBezTo>
                      <a:pt x="9709" y="39780"/>
                      <a:pt x="8854" y="38960"/>
                      <a:pt x="9495" y="38194"/>
                    </a:cubicBezTo>
                    <a:cubicBezTo>
                      <a:pt x="9709" y="37945"/>
                      <a:pt x="10029" y="37767"/>
                      <a:pt x="10368" y="37731"/>
                    </a:cubicBezTo>
                    <a:cubicBezTo>
                      <a:pt x="11829" y="37517"/>
                      <a:pt x="13290" y="37197"/>
                      <a:pt x="14715" y="36769"/>
                    </a:cubicBezTo>
                    <a:cubicBezTo>
                      <a:pt x="15338" y="36591"/>
                      <a:pt x="16015" y="36342"/>
                      <a:pt x="16389" y="35772"/>
                    </a:cubicBezTo>
                    <a:cubicBezTo>
                      <a:pt x="16567" y="35504"/>
                      <a:pt x="16639" y="35148"/>
                      <a:pt x="16550" y="34827"/>
                    </a:cubicBezTo>
                    <a:cubicBezTo>
                      <a:pt x="16415" y="34329"/>
                      <a:pt x="15974" y="34126"/>
                      <a:pt x="15529" y="34126"/>
                    </a:cubicBezTo>
                    <a:cubicBezTo>
                      <a:pt x="15385" y="34126"/>
                      <a:pt x="15241" y="34147"/>
                      <a:pt x="15107" y="34186"/>
                    </a:cubicBezTo>
                    <a:cubicBezTo>
                      <a:pt x="14679" y="34346"/>
                      <a:pt x="14287" y="34542"/>
                      <a:pt x="13931" y="34792"/>
                    </a:cubicBezTo>
                    <a:cubicBezTo>
                      <a:pt x="13147" y="35219"/>
                      <a:pt x="12274" y="35504"/>
                      <a:pt x="11383" y="35593"/>
                    </a:cubicBezTo>
                    <a:cubicBezTo>
                      <a:pt x="11315" y="35603"/>
                      <a:pt x="11244" y="35610"/>
                      <a:pt x="11173" y="35610"/>
                    </a:cubicBezTo>
                    <a:cubicBezTo>
                      <a:pt x="10987" y="35610"/>
                      <a:pt x="10805" y="35561"/>
                      <a:pt x="10689" y="35380"/>
                    </a:cubicBezTo>
                    <a:cubicBezTo>
                      <a:pt x="10600" y="35219"/>
                      <a:pt x="10582" y="35041"/>
                      <a:pt x="10653" y="34881"/>
                    </a:cubicBezTo>
                    <a:cubicBezTo>
                      <a:pt x="10760" y="34507"/>
                      <a:pt x="11098" y="34311"/>
                      <a:pt x="11437" y="34150"/>
                    </a:cubicBezTo>
                    <a:cubicBezTo>
                      <a:pt x="13521" y="33099"/>
                      <a:pt x="16033" y="32761"/>
                      <a:pt x="17672" y="31104"/>
                    </a:cubicBezTo>
                    <a:cubicBezTo>
                      <a:pt x="18171" y="30605"/>
                      <a:pt x="18527" y="29679"/>
                      <a:pt x="17850" y="29323"/>
                    </a:cubicBezTo>
                    <a:cubicBezTo>
                      <a:pt x="17720" y="29254"/>
                      <a:pt x="17574" y="29218"/>
                      <a:pt x="17425" y="29218"/>
                    </a:cubicBezTo>
                    <a:cubicBezTo>
                      <a:pt x="17267" y="29218"/>
                      <a:pt x="17106" y="29258"/>
                      <a:pt x="16959" y="29341"/>
                    </a:cubicBezTo>
                    <a:cubicBezTo>
                      <a:pt x="15196" y="30267"/>
                      <a:pt x="13468" y="31461"/>
                      <a:pt x="11455" y="31746"/>
                    </a:cubicBezTo>
                    <a:cubicBezTo>
                      <a:pt x="11317" y="31764"/>
                      <a:pt x="11178" y="31779"/>
                      <a:pt x="11041" y="31779"/>
                    </a:cubicBezTo>
                    <a:cubicBezTo>
                      <a:pt x="10789" y="31779"/>
                      <a:pt x="10547" y="31729"/>
                      <a:pt x="10350" y="31567"/>
                    </a:cubicBezTo>
                    <a:cubicBezTo>
                      <a:pt x="10154" y="31425"/>
                      <a:pt x="10047" y="31193"/>
                      <a:pt x="10101" y="30962"/>
                    </a:cubicBezTo>
                    <a:cubicBezTo>
                      <a:pt x="10172" y="30623"/>
                      <a:pt x="10528" y="30499"/>
                      <a:pt x="10849" y="30409"/>
                    </a:cubicBezTo>
                    <a:cubicBezTo>
                      <a:pt x="12559" y="29946"/>
                      <a:pt x="14287" y="29572"/>
                      <a:pt x="15944" y="28949"/>
                    </a:cubicBezTo>
                    <a:cubicBezTo>
                      <a:pt x="17690" y="28272"/>
                      <a:pt x="19382" y="27274"/>
                      <a:pt x="20540" y="25778"/>
                    </a:cubicBezTo>
                    <a:cubicBezTo>
                      <a:pt x="20718" y="25582"/>
                      <a:pt x="20754" y="25297"/>
                      <a:pt x="20629" y="25065"/>
                    </a:cubicBezTo>
                    <a:cubicBezTo>
                      <a:pt x="20514" y="24821"/>
                      <a:pt x="20307" y="24774"/>
                      <a:pt x="20101" y="24774"/>
                    </a:cubicBezTo>
                    <a:cubicBezTo>
                      <a:pt x="20051" y="24774"/>
                      <a:pt x="20001" y="24777"/>
                      <a:pt x="19952" y="24780"/>
                    </a:cubicBezTo>
                    <a:cubicBezTo>
                      <a:pt x="17458" y="24958"/>
                      <a:pt x="15231" y="26277"/>
                      <a:pt x="13004" y="27417"/>
                    </a:cubicBezTo>
                    <a:cubicBezTo>
                      <a:pt x="12582" y="27621"/>
                      <a:pt x="12114" y="27826"/>
                      <a:pt x="11666" y="27826"/>
                    </a:cubicBezTo>
                    <a:cubicBezTo>
                      <a:pt x="11490" y="27826"/>
                      <a:pt x="11317" y="27795"/>
                      <a:pt x="11152" y="27719"/>
                    </a:cubicBezTo>
                    <a:cubicBezTo>
                      <a:pt x="10956" y="27666"/>
                      <a:pt x="10849" y="27452"/>
                      <a:pt x="10902" y="27274"/>
                    </a:cubicBezTo>
                    <a:cubicBezTo>
                      <a:pt x="11063" y="26241"/>
                      <a:pt x="12132" y="25617"/>
                      <a:pt x="13111" y="25261"/>
                    </a:cubicBezTo>
                    <a:cubicBezTo>
                      <a:pt x="14519" y="24745"/>
                      <a:pt x="15979" y="24406"/>
                      <a:pt x="17476" y="24246"/>
                    </a:cubicBezTo>
                    <a:cubicBezTo>
                      <a:pt x="19097" y="24068"/>
                      <a:pt x="20896" y="24032"/>
                      <a:pt x="22143" y="22945"/>
                    </a:cubicBezTo>
                    <a:cubicBezTo>
                      <a:pt x="22393" y="22731"/>
                      <a:pt x="22624" y="22446"/>
                      <a:pt x="22500" y="22019"/>
                    </a:cubicBezTo>
                    <a:cubicBezTo>
                      <a:pt x="22375" y="21716"/>
                      <a:pt x="22125" y="21484"/>
                      <a:pt x="21805" y="21395"/>
                    </a:cubicBezTo>
                    <a:cubicBezTo>
                      <a:pt x="21673" y="21357"/>
                      <a:pt x="21541" y="21340"/>
                      <a:pt x="21409" y="21340"/>
                    </a:cubicBezTo>
                    <a:cubicBezTo>
                      <a:pt x="20937" y="21340"/>
                      <a:pt x="20469" y="21557"/>
                      <a:pt x="20023" y="21752"/>
                    </a:cubicBezTo>
                    <a:cubicBezTo>
                      <a:pt x="18260" y="22518"/>
                      <a:pt x="16389" y="23052"/>
                      <a:pt x="14483" y="23319"/>
                    </a:cubicBezTo>
                    <a:cubicBezTo>
                      <a:pt x="14441" y="23324"/>
                      <a:pt x="14398" y="23326"/>
                      <a:pt x="14355" y="23326"/>
                    </a:cubicBezTo>
                    <a:cubicBezTo>
                      <a:pt x="14214" y="23326"/>
                      <a:pt x="14071" y="23303"/>
                      <a:pt x="13949" y="23248"/>
                    </a:cubicBezTo>
                    <a:cubicBezTo>
                      <a:pt x="13503" y="23052"/>
                      <a:pt x="13521" y="22660"/>
                      <a:pt x="13646" y="22357"/>
                    </a:cubicBezTo>
                    <a:cubicBezTo>
                      <a:pt x="14073" y="21182"/>
                      <a:pt x="15498" y="20790"/>
                      <a:pt x="16728" y="20558"/>
                    </a:cubicBezTo>
                    <a:lnTo>
                      <a:pt x="20469" y="19810"/>
                    </a:lnTo>
                    <a:cubicBezTo>
                      <a:pt x="22268" y="19454"/>
                      <a:pt x="24281" y="18955"/>
                      <a:pt x="25047" y="17227"/>
                    </a:cubicBezTo>
                    <a:cubicBezTo>
                      <a:pt x="25172" y="16977"/>
                      <a:pt x="25136" y="16692"/>
                      <a:pt x="24958" y="16496"/>
                    </a:cubicBezTo>
                    <a:cubicBezTo>
                      <a:pt x="24839" y="16368"/>
                      <a:pt x="24711" y="16325"/>
                      <a:pt x="24583" y="16325"/>
                    </a:cubicBezTo>
                    <a:cubicBezTo>
                      <a:pt x="24461" y="16325"/>
                      <a:pt x="24340" y="16364"/>
                      <a:pt x="24227" y="16407"/>
                    </a:cubicBezTo>
                    <a:cubicBezTo>
                      <a:pt x="21912" y="17138"/>
                      <a:pt x="19685" y="18278"/>
                      <a:pt x="17244" y="18314"/>
                    </a:cubicBezTo>
                    <a:cubicBezTo>
                      <a:pt x="17066" y="18314"/>
                      <a:pt x="16906" y="18224"/>
                      <a:pt x="16799" y="18082"/>
                    </a:cubicBezTo>
                    <a:cubicBezTo>
                      <a:pt x="16639" y="17761"/>
                      <a:pt x="16959" y="17476"/>
                      <a:pt x="17244" y="17316"/>
                    </a:cubicBezTo>
                    <a:cubicBezTo>
                      <a:pt x="18046" y="16888"/>
                      <a:pt x="20415" y="16194"/>
                      <a:pt x="20415" y="16194"/>
                    </a:cubicBezTo>
                    <a:cubicBezTo>
                      <a:pt x="23551" y="15909"/>
                      <a:pt x="26436" y="14377"/>
                      <a:pt x="28432" y="11972"/>
                    </a:cubicBezTo>
                    <a:cubicBezTo>
                      <a:pt x="28735" y="11615"/>
                      <a:pt x="29002" y="11081"/>
                      <a:pt x="28610" y="10778"/>
                    </a:cubicBezTo>
                    <a:cubicBezTo>
                      <a:pt x="28485" y="10691"/>
                      <a:pt x="28343" y="10647"/>
                      <a:pt x="28208" y="10647"/>
                    </a:cubicBezTo>
                    <a:cubicBezTo>
                      <a:pt x="28150" y="10647"/>
                      <a:pt x="28093" y="10655"/>
                      <a:pt x="28040" y="10671"/>
                    </a:cubicBezTo>
                    <a:cubicBezTo>
                      <a:pt x="27024" y="10921"/>
                      <a:pt x="26241" y="11615"/>
                      <a:pt x="25368" y="12132"/>
                    </a:cubicBezTo>
                    <a:cubicBezTo>
                      <a:pt x="24096" y="12856"/>
                      <a:pt x="22650" y="13232"/>
                      <a:pt x="21200" y="13232"/>
                    </a:cubicBezTo>
                    <a:cubicBezTo>
                      <a:pt x="21046" y="13232"/>
                      <a:pt x="20891" y="13227"/>
                      <a:pt x="20736" y="13219"/>
                    </a:cubicBezTo>
                    <a:cubicBezTo>
                      <a:pt x="20807" y="12524"/>
                      <a:pt x="21662" y="12239"/>
                      <a:pt x="22339" y="12079"/>
                    </a:cubicBezTo>
                    <a:cubicBezTo>
                      <a:pt x="25902" y="11206"/>
                      <a:pt x="28966" y="8961"/>
                      <a:pt x="30872" y="5843"/>
                    </a:cubicBezTo>
                    <a:cubicBezTo>
                      <a:pt x="31015" y="5612"/>
                      <a:pt x="31015" y="5327"/>
                      <a:pt x="30854" y="5113"/>
                    </a:cubicBezTo>
                    <a:cubicBezTo>
                      <a:pt x="30749" y="4966"/>
                      <a:pt x="30620" y="4918"/>
                      <a:pt x="30487" y="4918"/>
                    </a:cubicBezTo>
                    <a:cubicBezTo>
                      <a:pt x="30395" y="4918"/>
                      <a:pt x="30301" y="4941"/>
                      <a:pt x="30213" y="4971"/>
                    </a:cubicBezTo>
                    <a:cubicBezTo>
                      <a:pt x="28414" y="5541"/>
                      <a:pt x="27185" y="7607"/>
                      <a:pt x="25296" y="7643"/>
                    </a:cubicBezTo>
                    <a:cubicBezTo>
                      <a:pt x="26882" y="6039"/>
                      <a:pt x="28182" y="4169"/>
                      <a:pt x="29109" y="2120"/>
                    </a:cubicBezTo>
                    <a:cubicBezTo>
                      <a:pt x="29322" y="1639"/>
                      <a:pt x="29536" y="1105"/>
                      <a:pt x="29340" y="588"/>
                    </a:cubicBezTo>
                    <a:cubicBezTo>
                      <a:pt x="29251" y="303"/>
                      <a:pt x="29020" y="89"/>
                      <a:pt x="28752" y="18"/>
                    </a:cubicBezTo>
                    <a:cubicBezTo>
                      <a:pt x="28698" y="6"/>
                      <a:pt x="28644" y="1"/>
                      <a:pt x="2859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379" name="Google Shape;4379;p11"/>
              <p:cNvGrpSpPr/>
              <p:nvPr/>
            </p:nvGrpSpPr>
            <p:grpSpPr>
              <a:xfrm>
                <a:off x="-965199" y="2712111"/>
                <a:ext cx="1387364" cy="1986663"/>
                <a:chOff x="-965199" y="2712111"/>
                <a:chExt cx="1387364" cy="1986663"/>
              </a:xfrm>
            </p:grpSpPr>
            <p:sp>
              <p:nvSpPr>
                <p:cNvPr id="4380" name="Google Shape;4380;p11"/>
                <p:cNvSpPr/>
                <p:nvPr/>
              </p:nvSpPr>
              <p:spPr>
                <a:xfrm>
                  <a:off x="300299" y="2712111"/>
                  <a:ext cx="29392" cy="22708"/>
                </a:xfrm>
                <a:custGeom>
                  <a:rect b="b" l="l" r="r" t="t"/>
                  <a:pathLst>
                    <a:path extrusionOk="0" h="428" w="554">
                      <a:moveTo>
                        <a:pt x="268" y="0"/>
                      </a:moveTo>
                      <a:cubicBezTo>
                        <a:pt x="1" y="0"/>
                        <a:pt x="19" y="428"/>
                        <a:pt x="286" y="428"/>
                      </a:cubicBezTo>
                      <a:cubicBezTo>
                        <a:pt x="553" y="428"/>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1" name="Google Shape;4381;p11"/>
                <p:cNvSpPr/>
                <p:nvPr/>
              </p:nvSpPr>
              <p:spPr>
                <a:xfrm>
                  <a:off x="392773" y="2853182"/>
                  <a:ext cx="29392" cy="21487"/>
                </a:xfrm>
                <a:custGeom>
                  <a:rect b="b" l="l" r="r" t="t"/>
                  <a:pathLst>
                    <a:path extrusionOk="0" h="405" w="554">
                      <a:moveTo>
                        <a:pt x="304" y="0"/>
                      </a:moveTo>
                      <a:cubicBezTo>
                        <a:pt x="148" y="0"/>
                        <a:pt x="1" y="205"/>
                        <a:pt x="182" y="334"/>
                      </a:cubicBezTo>
                      <a:lnTo>
                        <a:pt x="182" y="352"/>
                      </a:lnTo>
                      <a:lnTo>
                        <a:pt x="235" y="369"/>
                      </a:lnTo>
                      <a:cubicBezTo>
                        <a:pt x="263" y="394"/>
                        <a:pt x="296" y="404"/>
                        <a:pt x="329" y="404"/>
                      </a:cubicBezTo>
                      <a:cubicBezTo>
                        <a:pt x="441" y="404"/>
                        <a:pt x="554" y="280"/>
                        <a:pt x="485" y="156"/>
                      </a:cubicBezTo>
                      <a:lnTo>
                        <a:pt x="467" y="102"/>
                      </a:lnTo>
                      <a:cubicBezTo>
                        <a:pt x="423" y="29"/>
                        <a:pt x="363" y="0"/>
                        <a:pt x="30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2" name="Google Shape;4382;p11"/>
                <p:cNvSpPr/>
                <p:nvPr/>
              </p:nvSpPr>
              <p:spPr>
                <a:xfrm>
                  <a:off x="176524" y="3035317"/>
                  <a:ext cx="16129" cy="11407"/>
                </a:xfrm>
                <a:custGeom>
                  <a:rect b="b" l="l" r="r" t="t"/>
                  <a:pathLst>
                    <a:path extrusionOk="0" h="215" w="304">
                      <a:moveTo>
                        <a:pt x="161" y="1"/>
                      </a:moveTo>
                      <a:cubicBezTo>
                        <a:pt x="0" y="1"/>
                        <a:pt x="0" y="214"/>
                        <a:pt x="143" y="214"/>
                      </a:cubicBezTo>
                      <a:cubicBezTo>
                        <a:pt x="285" y="214"/>
                        <a:pt x="303" y="1"/>
                        <a:pt x="16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3" name="Google Shape;4383;p11"/>
                <p:cNvSpPr/>
                <p:nvPr/>
              </p:nvSpPr>
              <p:spPr>
                <a:xfrm>
                  <a:off x="82937" y="2936106"/>
                  <a:ext cx="38836" cy="29339"/>
                </a:xfrm>
                <a:custGeom>
                  <a:rect b="b" l="l" r="r" t="t"/>
                  <a:pathLst>
                    <a:path extrusionOk="0" h="553" w="732">
                      <a:moveTo>
                        <a:pt x="375" y="0"/>
                      </a:moveTo>
                      <a:cubicBezTo>
                        <a:pt x="1" y="0"/>
                        <a:pt x="1" y="552"/>
                        <a:pt x="375" y="552"/>
                      </a:cubicBezTo>
                      <a:cubicBezTo>
                        <a:pt x="731" y="552"/>
                        <a:pt x="731" y="0"/>
                        <a:pt x="37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4" name="Google Shape;4384;p11"/>
                <p:cNvSpPr/>
                <p:nvPr/>
              </p:nvSpPr>
              <p:spPr>
                <a:xfrm>
                  <a:off x="-93786" y="3182170"/>
                  <a:ext cx="31249" cy="25838"/>
                </a:xfrm>
                <a:custGeom>
                  <a:rect b="b" l="l" r="r" t="t"/>
                  <a:pathLst>
                    <a:path extrusionOk="0" h="487" w="589">
                      <a:moveTo>
                        <a:pt x="260" y="0"/>
                      </a:moveTo>
                      <a:cubicBezTo>
                        <a:pt x="210" y="0"/>
                        <a:pt x="158" y="10"/>
                        <a:pt x="107" y="29"/>
                      </a:cubicBezTo>
                      <a:cubicBezTo>
                        <a:pt x="54" y="65"/>
                        <a:pt x="0" y="118"/>
                        <a:pt x="18" y="190"/>
                      </a:cubicBezTo>
                      <a:cubicBezTo>
                        <a:pt x="18" y="358"/>
                        <a:pt x="162" y="486"/>
                        <a:pt x="326" y="486"/>
                      </a:cubicBezTo>
                      <a:cubicBezTo>
                        <a:pt x="354" y="486"/>
                        <a:pt x="382" y="482"/>
                        <a:pt x="410" y="475"/>
                      </a:cubicBezTo>
                      <a:cubicBezTo>
                        <a:pt x="464" y="439"/>
                        <a:pt x="499" y="386"/>
                        <a:pt x="535" y="332"/>
                      </a:cubicBezTo>
                      <a:cubicBezTo>
                        <a:pt x="588" y="261"/>
                        <a:pt x="570" y="154"/>
                        <a:pt x="517" y="101"/>
                      </a:cubicBezTo>
                      <a:cubicBezTo>
                        <a:pt x="437" y="32"/>
                        <a:pt x="350" y="0"/>
                        <a:pt x="26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5" name="Google Shape;4385;p11"/>
                <p:cNvSpPr/>
                <p:nvPr/>
              </p:nvSpPr>
              <p:spPr>
                <a:xfrm>
                  <a:off x="31899" y="3262176"/>
                  <a:ext cx="34061" cy="23663"/>
                </a:xfrm>
                <a:custGeom>
                  <a:rect b="b" l="l" r="r" t="t"/>
                  <a:pathLst>
                    <a:path extrusionOk="0" h="446" w="642">
                      <a:moveTo>
                        <a:pt x="286" y="0"/>
                      </a:moveTo>
                      <a:cubicBezTo>
                        <a:pt x="1" y="0"/>
                        <a:pt x="54" y="445"/>
                        <a:pt x="339" y="445"/>
                      </a:cubicBezTo>
                      <a:cubicBezTo>
                        <a:pt x="642" y="445"/>
                        <a:pt x="589"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6" name="Google Shape;4386;p11"/>
                <p:cNvSpPr/>
                <p:nvPr/>
              </p:nvSpPr>
              <p:spPr>
                <a:xfrm>
                  <a:off x="-201539" y="3341545"/>
                  <a:ext cx="35016" cy="24618"/>
                </a:xfrm>
                <a:custGeom>
                  <a:rect b="b" l="l" r="r" t="t"/>
                  <a:pathLst>
                    <a:path extrusionOk="0" h="464" w="660">
                      <a:moveTo>
                        <a:pt x="303" y="0"/>
                      </a:moveTo>
                      <a:cubicBezTo>
                        <a:pt x="1" y="0"/>
                        <a:pt x="72" y="464"/>
                        <a:pt x="357" y="464"/>
                      </a:cubicBezTo>
                      <a:cubicBezTo>
                        <a:pt x="660" y="464"/>
                        <a:pt x="606" y="0"/>
                        <a:pt x="30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7" name="Google Shape;4387;p11"/>
                <p:cNvSpPr/>
                <p:nvPr/>
              </p:nvSpPr>
              <p:spPr>
                <a:xfrm>
                  <a:off x="-330036" y="3475135"/>
                  <a:ext cx="37987" cy="26899"/>
                </a:xfrm>
                <a:custGeom>
                  <a:rect b="b" l="l" r="r" t="t"/>
                  <a:pathLst>
                    <a:path extrusionOk="0" h="507" w="716">
                      <a:moveTo>
                        <a:pt x="316" y="0"/>
                      </a:moveTo>
                      <a:cubicBezTo>
                        <a:pt x="149" y="0"/>
                        <a:pt x="0" y="213"/>
                        <a:pt x="160" y="386"/>
                      </a:cubicBezTo>
                      <a:lnTo>
                        <a:pt x="178" y="404"/>
                      </a:lnTo>
                      <a:cubicBezTo>
                        <a:pt x="233" y="477"/>
                        <a:pt x="299" y="507"/>
                        <a:pt x="363" y="507"/>
                      </a:cubicBezTo>
                      <a:cubicBezTo>
                        <a:pt x="549" y="507"/>
                        <a:pt x="715" y="256"/>
                        <a:pt x="516" y="83"/>
                      </a:cubicBezTo>
                      <a:lnTo>
                        <a:pt x="481" y="83"/>
                      </a:lnTo>
                      <a:cubicBezTo>
                        <a:pt x="431" y="25"/>
                        <a:pt x="373" y="0"/>
                        <a:pt x="31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8" name="Google Shape;4388;p11"/>
                <p:cNvSpPr/>
                <p:nvPr/>
              </p:nvSpPr>
              <p:spPr>
                <a:xfrm>
                  <a:off x="-294171" y="2951226"/>
                  <a:ext cx="45415" cy="33106"/>
                </a:xfrm>
                <a:custGeom>
                  <a:rect b="b" l="l" r="r" t="t"/>
                  <a:pathLst>
                    <a:path extrusionOk="0" h="624" w="856">
                      <a:moveTo>
                        <a:pt x="393" y="0"/>
                      </a:moveTo>
                      <a:cubicBezTo>
                        <a:pt x="1" y="0"/>
                        <a:pt x="72" y="624"/>
                        <a:pt x="464" y="624"/>
                      </a:cubicBezTo>
                      <a:cubicBezTo>
                        <a:pt x="856" y="624"/>
                        <a:pt x="785" y="0"/>
                        <a:pt x="3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89" name="Google Shape;4389;p11"/>
                <p:cNvSpPr/>
                <p:nvPr/>
              </p:nvSpPr>
              <p:spPr>
                <a:xfrm>
                  <a:off x="-325367" y="3126994"/>
                  <a:ext cx="20851" cy="15174"/>
                </a:xfrm>
                <a:custGeom>
                  <a:rect b="b" l="l" r="r" t="t"/>
                  <a:pathLst>
                    <a:path extrusionOk="0" h="286" w="393">
                      <a:moveTo>
                        <a:pt x="179" y="1"/>
                      </a:moveTo>
                      <a:cubicBezTo>
                        <a:pt x="1" y="1"/>
                        <a:pt x="19" y="286"/>
                        <a:pt x="197" y="286"/>
                      </a:cubicBezTo>
                      <a:cubicBezTo>
                        <a:pt x="393" y="286"/>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0" name="Google Shape;4390;p11"/>
                <p:cNvSpPr/>
                <p:nvPr/>
              </p:nvSpPr>
              <p:spPr>
                <a:xfrm>
                  <a:off x="83892" y="3438899"/>
                  <a:ext cx="44460" cy="32151"/>
                </a:xfrm>
                <a:custGeom>
                  <a:rect b="b" l="l" r="r" t="t"/>
                  <a:pathLst>
                    <a:path extrusionOk="0" h="606" w="838">
                      <a:moveTo>
                        <a:pt x="392" y="0"/>
                      </a:moveTo>
                      <a:cubicBezTo>
                        <a:pt x="0" y="0"/>
                        <a:pt x="72" y="606"/>
                        <a:pt x="464" y="606"/>
                      </a:cubicBezTo>
                      <a:cubicBezTo>
                        <a:pt x="838" y="606"/>
                        <a:pt x="784" y="0"/>
                        <a:pt x="39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1" name="Google Shape;4391;p11"/>
                <p:cNvSpPr/>
                <p:nvPr/>
              </p:nvSpPr>
              <p:spPr>
                <a:xfrm>
                  <a:off x="-138882" y="3509673"/>
                  <a:ext cx="24618" cy="18781"/>
                </a:xfrm>
                <a:custGeom>
                  <a:rect b="b" l="l" r="r" t="t"/>
                  <a:pathLst>
                    <a:path extrusionOk="0" h="354" w="464">
                      <a:moveTo>
                        <a:pt x="229" y="0"/>
                      </a:moveTo>
                      <a:cubicBezTo>
                        <a:pt x="115" y="0"/>
                        <a:pt x="0" y="157"/>
                        <a:pt x="84" y="270"/>
                      </a:cubicBezTo>
                      <a:lnTo>
                        <a:pt x="84" y="252"/>
                      </a:lnTo>
                      <a:lnTo>
                        <a:pt x="120" y="305"/>
                      </a:lnTo>
                      <a:cubicBezTo>
                        <a:pt x="143" y="339"/>
                        <a:pt x="173" y="353"/>
                        <a:pt x="204" y="353"/>
                      </a:cubicBezTo>
                      <a:cubicBezTo>
                        <a:pt x="322" y="353"/>
                        <a:pt x="464" y="162"/>
                        <a:pt x="352" y="91"/>
                      </a:cubicBezTo>
                      <a:lnTo>
                        <a:pt x="316" y="38"/>
                      </a:lnTo>
                      <a:cubicBezTo>
                        <a:pt x="290" y="12"/>
                        <a:pt x="259" y="0"/>
                        <a:pt x="22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2" name="Google Shape;4392;p11"/>
                <p:cNvSpPr/>
                <p:nvPr/>
              </p:nvSpPr>
              <p:spPr>
                <a:xfrm>
                  <a:off x="-452007" y="3693134"/>
                  <a:ext cx="31249" cy="23663"/>
                </a:xfrm>
                <a:custGeom>
                  <a:rect b="b" l="l" r="r" t="t"/>
                  <a:pathLst>
                    <a:path extrusionOk="0" h="446" w="589">
                      <a:moveTo>
                        <a:pt x="286" y="0"/>
                      </a:moveTo>
                      <a:cubicBezTo>
                        <a:pt x="1" y="0"/>
                        <a:pt x="36" y="446"/>
                        <a:pt x="304" y="446"/>
                      </a:cubicBezTo>
                      <a:cubicBezTo>
                        <a:pt x="589" y="446"/>
                        <a:pt x="571"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3" name="Google Shape;4393;p11"/>
                <p:cNvSpPr/>
                <p:nvPr/>
              </p:nvSpPr>
              <p:spPr>
                <a:xfrm>
                  <a:off x="-556895" y="3166678"/>
                  <a:ext cx="31249" cy="23716"/>
                </a:xfrm>
                <a:custGeom>
                  <a:rect b="b" l="l" r="r" t="t"/>
                  <a:pathLst>
                    <a:path extrusionOk="0" h="447" w="589">
                      <a:moveTo>
                        <a:pt x="268" y="1"/>
                      </a:moveTo>
                      <a:cubicBezTo>
                        <a:pt x="0" y="1"/>
                        <a:pt x="18" y="446"/>
                        <a:pt x="303" y="446"/>
                      </a:cubicBezTo>
                      <a:cubicBezTo>
                        <a:pt x="588" y="446"/>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4" name="Google Shape;4394;p11"/>
                <p:cNvSpPr/>
                <p:nvPr/>
              </p:nvSpPr>
              <p:spPr>
                <a:xfrm>
                  <a:off x="-526813" y="3339369"/>
                  <a:ext cx="32364" cy="28172"/>
                </a:xfrm>
                <a:custGeom>
                  <a:rect b="b" l="l" r="r" t="t"/>
                  <a:pathLst>
                    <a:path extrusionOk="0" h="531" w="610">
                      <a:moveTo>
                        <a:pt x="260" y="1"/>
                      </a:moveTo>
                      <a:cubicBezTo>
                        <a:pt x="4" y="1"/>
                        <a:pt x="1" y="530"/>
                        <a:pt x="250" y="530"/>
                      </a:cubicBezTo>
                      <a:cubicBezTo>
                        <a:pt x="268" y="530"/>
                        <a:pt x="286" y="528"/>
                        <a:pt x="306" y="522"/>
                      </a:cubicBezTo>
                      <a:lnTo>
                        <a:pt x="324" y="522"/>
                      </a:lnTo>
                      <a:cubicBezTo>
                        <a:pt x="591" y="469"/>
                        <a:pt x="609" y="95"/>
                        <a:pt x="342" y="24"/>
                      </a:cubicBezTo>
                      <a:lnTo>
                        <a:pt x="306" y="6"/>
                      </a:lnTo>
                      <a:cubicBezTo>
                        <a:pt x="290" y="2"/>
                        <a:pt x="275" y="1"/>
                        <a:pt x="2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5" name="Google Shape;4395;p11"/>
                <p:cNvSpPr/>
                <p:nvPr/>
              </p:nvSpPr>
              <p:spPr>
                <a:xfrm>
                  <a:off x="-666558" y="3550631"/>
                  <a:ext cx="23238" cy="16871"/>
                </a:xfrm>
                <a:custGeom>
                  <a:rect b="b" l="l" r="r" t="t"/>
                  <a:pathLst>
                    <a:path extrusionOk="0" h="318" w="438">
                      <a:moveTo>
                        <a:pt x="144" y="0"/>
                      </a:moveTo>
                      <a:cubicBezTo>
                        <a:pt x="107" y="0"/>
                        <a:pt x="74" y="19"/>
                        <a:pt x="54" y="68"/>
                      </a:cubicBezTo>
                      <a:cubicBezTo>
                        <a:pt x="19" y="139"/>
                        <a:pt x="1" y="210"/>
                        <a:pt x="72" y="281"/>
                      </a:cubicBezTo>
                      <a:cubicBezTo>
                        <a:pt x="108" y="299"/>
                        <a:pt x="143" y="317"/>
                        <a:pt x="179" y="317"/>
                      </a:cubicBezTo>
                      <a:cubicBezTo>
                        <a:pt x="197" y="317"/>
                        <a:pt x="232" y="299"/>
                        <a:pt x="250" y="281"/>
                      </a:cubicBezTo>
                      <a:cubicBezTo>
                        <a:pt x="259" y="264"/>
                        <a:pt x="268" y="255"/>
                        <a:pt x="275" y="255"/>
                      </a:cubicBezTo>
                      <a:cubicBezTo>
                        <a:pt x="281" y="255"/>
                        <a:pt x="286" y="264"/>
                        <a:pt x="286" y="281"/>
                      </a:cubicBezTo>
                      <a:cubicBezTo>
                        <a:pt x="438" y="226"/>
                        <a:pt x="269" y="0"/>
                        <a:pt x="14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6" name="Google Shape;4396;p11"/>
                <p:cNvSpPr/>
                <p:nvPr/>
              </p:nvSpPr>
              <p:spPr>
                <a:xfrm>
                  <a:off x="-566339" y="3798022"/>
                  <a:ext cx="45415" cy="35971"/>
                </a:xfrm>
                <a:custGeom>
                  <a:rect b="b" l="l" r="r" t="t"/>
                  <a:pathLst>
                    <a:path extrusionOk="0" h="678" w="856">
                      <a:moveTo>
                        <a:pt x="446" y="1"/>
                      </a:moveTo>
                      <a:cubicBezTo>
                        <a:pt x="18" y="1"/>
                        <a:pt x="0" y="678"/>
                        <a:pt x="410" y="678"/>
                      </a:cubicBezTo>
                      <a:cubicBezTo>
                        <a:pt x="855" y="678"/>
                        <a:pt x="855" y="1"/>
                        <a:pt x="44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7" name="Google Shape;4397;p11"/>
                <p:cNvSpPr/>
                <p:nvPr/>
              </p:nvSpPr>
              <p:spPr>
                <a:xfrm>
                  <a:off x="-652339" y="3954425"/>
                  <a:ext cx="28384" cy="27960"/>
                </a:xfrm>
                <a:custGeom>
                  <a:rect b="b" l="l" r="r" t="t"/>
                  <a:pathLst>
                    <a:path extrusionOk="0" h="527" w="535">
                      <a:moveTo>
                        <a:pt x="196" y="509"/>
                      </a:moveTo>
                      <a:lnTo>
                        <a:pt x="196" y="509"/>
                      </a:lnTo>
                      <a:cubicBezTo>
                        <a:pt x="210" y="513"/>
                        <a:pt x="223" y="517"/>
                        <a:pt x="237" y="519"/>
                      </a:cubicBezTo>
                      <a:lnTo>
                        <a:pt x="237" y="519"/>
                      </a:lnTo>
                      <a:lnTo>
                        <a:pt x="196" y="509"/>
                      </a:lnTo>
                      <a:close/>
                      <a:moveTo>
                        <a:pt x="290" y="0"/>
                      </a:moveTo>
                      <a:cubicBezTo>
                        <a:pt x="271" y="0"/>
                        <a:pt x="252" y="3"/>
                        <a:pt x="232" y="10"/>
                      </a:cubicBezTo>
                      <a:cubicBezTo>
                        <a:pt x="107" y="63"/>
                        <a:pt x="0" y="135"/>
                        <a:pt x="36" y="277"/>
                      </a:cubicBezTo>
                      <a:cubicBezTo>
                        <a:pt x="36" y="402"/>
                        <a:pt x="125" y="509"/>
                        <a:pt x="249" y="509"/>
                      </a:cubicBezTo>
                      <a:lnTo>
                        <a:pt x="263" y="522"/>
                      </a:lnTo>
                      <a:lnTo>
                        <a:pt x="263" y="522"/>
                      </a:lnTo>
                      <a:cubicBezTo>
                        <a:pt x="254" y="521"/>
                        <a:pt x="246" y="520"/>
                        <a:pt x="237" y="519"/>
                      </a:cubicBezTo>
                      <a:lnTo>
                        <a:pt x="237" y="519"/>
                      </a:lnTo>
                      <a:lnTo>
                        <a:pt x="267" y="527"/>
                      </a:lnTo>
                      <a:lnTo>
                        <a:pt x="263" y="522"/>
                      </a:lnTo>
                      <a:lnTo>
                        <a:pt x="263" y="522"/>
                      </a:lnTo>
                      <a:cubicBezTo>
                        <a:pt x="268" y="522"/>
                        <a:pt x="274" y="523"/>
                        <a:pt x="280" y="523"/>
                      </a:cubicBezTo>
                      <a:cubicBezTo>
                        <a:pt x="408" y="523"/>
                        <a:pt x="520" y="424"/>
                        <a:pt x="535" y="277"/>
                      </a:cubicBezTo>
                      <a:cubicBezTo>
                        <a:pt x="535" y="152"/>
                        <a:pt x="425" y="0"/>
                        <a:pt x="29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8" name="Google Shape;4398;p11"/>
                <p:cNvSpPr/>
                <p:nvPr/>
              </p:nvSpPr>
              <p:spPr>
                <a:xfrm>
                  <a:off x="-246900" y="3920895"/>
                  <a:ext cx="37828" cy="28437"/>
                </a:xfrm>
                <a:custGeom>
                  <a:rect b="b" l="l" r="r" t="t"/>
                  <a:pathLst>
                    <a:path extrusionOk="0" h="536" w="713">
                      <a:moveTo>
                        <a:pt x="357" y="1"/>
                      </a:moveTo>
                      <a:cubicBezTo>
                        <a:pt x="0" y="1"/>
                        <a:pt x="0" y="535"/>
                        <a:pt x="357" y="535"/>
                      </a:cubicBezTo>
                      <a:cubicBezTo>
                        <a:pt x="713" y="535"/>
                        <a:pt x="713" y="1"/>
                        <a:pt x="35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99" name="Google Shape;4399;p11"/>
                <p:cNvSpPr/>
                <p:nvPr/>
              </p:nvSpPr>
              <p:spPr>
                <a:xfrm>
                  <a:off x="-492965" y="4018886"/>
                  <a:ext cx="33478" cy="25679"/>
                </a:xfrm>
                <a:custGeom>
                  <a:rect b="b" l="l" r="r" t="t"/>
                  <a:pathLst>
                    <a:path extrusionOk="0" h="484" w="631">
                      <a:moveTo>
                        <a:pt x="394" y="1"/>
                      </a:moveTo>
                      <a:cubicBezTo>
                        <a:pt x="357" y="1"/>
                        <a:pt x="321" y="9"/>
                        <a:pt x="292" y="24"/>
                      </a:cubicBezTo>
                      <a:cubicBezTo>
                        <a:pt x="256" y="42"/>
                        <a:pt x="238" y="60"/>
                        <a:pt x="220" y="60"/>
                      </a:cubicBezTo>
                      <a:cubicBezTo>
                        <a:pt x="0" y="197"/>
                        <a:pt x="195" y="484"/>
                        <a:pt x="377" y="484"/>
                      </a:cubicBezTo>
                      <a:cubicBezTo>
                        <a:pt x="430" y="484"/>
                        <a:pt x="483" y="459"/>
                        <a:pt x="523" y="398"/>
                      </a:cubicBezTo>
                      <a:lnTo>
                        <a:pt x="577" y="309"/>
                      </a:lnTo>
                      <a:cubicBezTo>
                        <a:pt x="630" y="220"/>
                        <a:pt x="612" y="113"/>
                        <a:pt x="541" y="60"/>
                      </a:cubicBezTo>
                      <a:cubicBezTo>
                        <a:pt x="499" y="18"/>
                        <a:pt x="445" y="1"/>
                        <a:pt x="39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0" name="Google Shape;4400;p11"/>
                <p:cNvSpPr/>
                <p:nvPr/>
              </p:nvSpPr>
              <p:spPr>
                <a:xfrm>
                  <a:off x="-635362" y="4265852"/>
                  <a:ext cx="32841" cy="28278"/>
                </a:xfrm>
                <a:custGeom>
                  <a:rect b="b" l="l" r="r" t="t"/>
                  <a:pathLst>
                    <a:path extrusionOk="0" h="533" w="619">
                      <a:moveTo>
                        <a:pt x="339" y="1"/>
                      </a:moveTo>
                      <a:lnTo>
                        <a:pt x="348" y="6"/>
                      </a:lnTo>
                      <a:lnTo>
                        <a:pt x="348" y="6"/>
                      </a:lnTo>
                      <a:cubicBezTo>
                        <a:pt x="343" y="6"/>
                        <a:pt x="339" y="6"/>
                        <a:pt x="335" y="6"/>
                      </a:cubicBezTo>
                      <a:cubicBezTo>
                        <a:pt x="280" y="6"/>
                        <a:pt x="225" y="22"/>
                        <a:pt x="179" y="54"/>
                      </a:cubicBezTo>
                      <a:cubicBezTo>
                        <a:pt x="72" y="143"/>
                        <a:pt x="1" y="375"/>
                        <a:pt x="143" y="464"/>
                      </a:cubicBezTo>
                      <a:cubicBezTo>
                        <a:pt x="207" y="510"/>
                        <a:pt x="280" y="532"/>
                        <a:pt x="348" y="532"/>
                      </a:cubicBezTo>
                      <a:cubicBezTo>
                        <a:pt x="492" y="532"/>
                        <a:pt x="618" y="437"/>
                        <a:pt x="606" y="268"/>
                      </a:cubicBezTo>
                      <a:cubicBezTo>
                        <a:pt x="606" y="126"/>
                        <a:pt x="482"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1" name="Google Shape;4401;p11"/>
                <p:cNvSpPr/>
                <p:nvPr/>
              </p:nvSpPr>
              <p:spPr>
                <a:xfrm>
                  <a:off x="-724175" y="4168498"/>
                  <a:ext cx="32151" cy="23716"/>
                </a:xfrm>
                <a:custGeom>
                  <a:rect b="b" l="l" r="r" t="t"/>
                  <a:pathLst>
                    <a:path extrusionOk="0" h="447" w="606">
                      <a:moveTo>
                        <a:pt x="285" y="1"/>
                      </a:moveTo>
                      <a:cubicBezTo>
                        <a:pt x="0" y="1"/>
                        <a:pt x="36" y="446"/>
                        <a:pt x="321" y="446"/>
                      </a:cubicBezTo>
                      <a:cubicBezTo>
                        <a:pt x="606" y="446"/>
                        <a:pt x="570" y="1"/>
                        <a:pt x="2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2" name="Google Shape;4402;p11"/>
                <p:cNvSpPr/>
                <p:nvPr/>
              </p:nvSpPr>
              <p:spPr>
                <a:xfrm>
                  <a:off x="-811130" y="3729051"/>
                  <a:ext cx="35971" cy="25573"/>
                </a:xfrm>
                <a:custGeom>
                  <a:rect b="b" l="l" r="r" t="t"/>
                  <a:pathLst>
                    <a:path extrusionOk="0" h="482" w="678">
                      <a:moveTo>
                        <a:pt x="374" y="0"/>
                      </a:moveTo>
                      <a:cubicBezTo>
                        <a:pt x="72" y="0"/>
                        <a:pt x="0" y="481"/>
                        <a:pt x="303" y="481"/>
                      </a:cubicBezTo>
                      <a:cubicBezTo>
                        <a:pt x="606" y="481"/>
                        <a:pt x="677" y="0"/>
                        <a:pt x="37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3" name="Google Shape;4403;p11"/>
                <p:cNvSpPr/>
                <p:nvPr/>
              </p:nvSpPr>
              <p:spPr>
                <a:xfrm>
                  <a:off x="-296028" y="4129769"/>
                  <a:ext cx="45415" cy="32204"/>
                </a:xfrm>
                <a:custGeom>
                  <a:rect b="b" l="l" r="r" t="t"/>
                  <a:pathLst>
                    <a:path extrusionOk="0" h="607" w="856">
                      <a:moveTo>
                        <a:pt x="392" y="1"/>
                      </a:moveTo>
                      <a:cubicBezTo>
                        <a:pt x="0" y="1"/>
                        <a:pt x="71" y="606"/>
                        <a:pt x="463" y="606"/>
                      </a:cubicBezTo>
                      <a:cubicBezTo>
                        <a:pt x="855" y="606"/>
                        <a:pt x="784" y="1"/>
                        <a:pt x="39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4" name="Google Shape;4404;p11"/>
                <p:cNvSpPr/>
                <p:nvPr/>
              </p:nvSpPr>
              <p:spPr>
                <a:xfrm>
                  <a:off x="-669370" y="4471914"/>
                  <a:ext cx="35971" cy="26528"/>
                </a:xfrm>
                <a:custGeom>
                  <a:rect b="b" l="l" r="r" t="t"/>
                  <a:pathLst>
                    <a:path extrusionOk="0" h="500" w="678">
                      <a:moveTo>
                        <a:pt x="357" y="0"/>
                      </a:moveTo>
                      <a:cubicBezTo>
                        <a:pt x="18" y="0"/>
                        <a:pt x="0" y="499"/>
                        <a:pt x="321" y="499"/>
                      </a:cubicBezTo>
                      <a:cubicBezTo>
                        <a:pt x="642" y="499"/>
                        <a:pt x="677"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5" name="Google Shape;4405;p11"/>
                <p:cNvSpPr/>
                <p:nvPr/>
              </p:nvSpPr>
              <p:spPr>
                <a:xfrm>
                  <a:off x="-933844" y="4437323"/>
                  <a:ext cx="26368" cy="25785"/>
                </a:xfrm>
                <a:custGeom>
                  <a:rect b="b" l="l" r="r" t="t"/>
                  <a:pathLst>
                    <a:path extrusionOk="0" h="486" w="497">
                      <a:moveTo>
                        <a:pt x="251" y="0"/>
                      </a:moveTo>
                      <a:cubicBezTo>
                        <a:pt x="137" y="0"/>
                        <a:pt x="28" y="82"/>
                        <a:pt x="15" y="207"/>
                      </a:cubicBezTo>
                      <a:cubicBezTo>
                        <a:pt x="1" y="323"/>
                        <a:pt x="115" y="485"/>
                        <a:pt x="245" y="485"/>
                      </a:cubicBezTo>
                      <a:cubicBezTo>
                        <a:pt x="275" y="485"/>
                        <a:pt x="306" y="477"/>
                        <a:pt x="336" y="456"/>
                      </a:cubicBezTo>
                      <a:lnTo>
                        <a:pt x="478" y="314"/>
                      </a:lnTo>
                      <a:cubicBezTo>
                        <a:pt x="478" y="278"/>
                        <a:pt x="496" y="260"/>
                        <a:pt x="496" y="243"/>
                      </a:cubicBezTo>
                      <a:cubicBezTo>
                        <a:pt x="478" y="171"/>
                        <a:pt x="443" y="100"/>
                        <a:pt x="389" y="47"/>
                      </a:cubicBezTo>
                      <a:cubicBezTo>
                        <a:pt x="347" y="15"/>
                        <a:pt x="298" y="0"/>
                        <a:pt x="25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6" name="Google Shape;4406;p11"/>
                <p:cNvSpPr/>
                <p:nvPr/>
              </p:nvSpPr>
              <p:spPr>
                <a:xfrm>
                  <a:off x="-831927" y="4677021"/>
                  <a:ext cx="25573" cy="21753"/>
                </a:xfrm>
                <a:custGeom>
                  <a:rect b="b" l="l" r="r" t="t"/>
                  <a:pathLst>
                    <a:path extrusionOk="0" h="410" w="482">
                      <a:moveTo>
                        <a:pt x="232" y="0"/>
                      </a:moveTo>
                      <a:cubicBezTo>
                        <a:pt x="0" y="36"/>
                        <a:pt x="0" y="374"/>
                        <a:pt x="232" y="410"/>
                      </a:cubicBezTo>
                      <a:cubicBezTo>
                        <a:pt x="481" y="374"/>
                        <a:pt x="481" y="36"/>
                        <a:pt x="232"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7" name="Google Shape;4407;p11"/>
                <p:cNvSpPr/>
                <p:nvPr/>
              </p:nvSpPr>
              <p:spPr>
                <a:xfrm>
                  <a:off x="-965199" y="4202559"/>
                  <a:ext cx="35971" cy="26528"/>
                </a:xfrm>
                <a:custGeom>
                  <a:rect b="b" l="l" r="r" t="t"/>
                  <a:pathLst>
                    <a:path extrusionOk="0" h="500" w="678">
                      <a:moveTo>
                        <a:pt x="357" y="0"/>
                      </a:moveTo>
                      <a:cubicBezTo>
                        <a:pt x="36" y="0"/>
                        <a:pt x="1" y="499"/>
                        <a:pt x="321" y="499"/>
                      </a:cubicBezTo>
                      <a:cubicBezTo>
                        <a:pt x="642" y="499"/>
                        <a:pt x="678" y="0"/>
                        <a:pt x="35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08" name="Google Shape;4408;p11"/>
                <p:cNvSpPr/>
                <p:nvPr/>
              </p:nvSpPr>
              <p:spPr>
                <a:xfrm>
                  <a:off x="-43597" y="3685706"/>
                  <a:ext cx="35865" cy="29552"/>
                </a:xfrm>
                <a:custGeom>
                  <a:rect b="b" l="l" r="r" t="t"/>
                  <a:pathLst>
                    <a:path extrusionOk="0" h="557" w="676">
                      <a:moveTo>
                        <a:pt x="376" y="0"/>
                      </a:moveTo>
                      <a:cubicBezTo>
                        <a:pt x="284" y="0"/>
                        <a:pt x="192" y="41"/>
                        <a:pt x="141" y="123"/>
                      </a:cubicBezTo>
                      <a:lnTo>
                        <a:pt x="105" y="158"/>
                      </a:lnTo>
                      <a:cubicBezTo>
                        <a:pt x="0" y="338"/>
                        <a:pt x="136" y="557"/>
                        <a:pt x="330" y="557"/>
                      </a:cubicBezTo>
                      <a:cubicBezTo>
                        <a:pt x="366" y="557"/>
                        <a:pt x="405" y="549"/>
                        <a:pt x="444" y="532"/>
                      </a:cubicBezTo>
                      <a:lnTo>
                        <a:pt x="497" y="497"/>
                      </a:lnTo>
                      <a:cubicBezTo>
                        <a:pt x="640" y="408"/>
                        <a:pt x="675" y="212"/>
                        <a:pt x="569" y="69"/>
                      </a:cubicBezTo>
                      <a:cubicBezTo>
                        <a:pt x="515" y="23"/>
                        <a:pt x="445" y="0"/>
                        <a:pt x="37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4409" name="Google Shape;4409;p11"/>
            <p:cNvGrpSpPr/>
            <p:nvPr/>
          </p:nvGrpSpPr>
          <p:grpSpPr>
            <a:xfrm>
              <a:off x="-1147599" y="4268346"/>
              <a:ext cx="1738605" cy="1518413"/>
              <a:chOff x="-1147599" y="4268346"/>
              <a:chExt cx="1738605" cy="1518413"/>
            </a:xfrm>
          </p:grpSpPr>
          <p:sp>
            <p:nvSpPr>
              <p:cNvPr id="4410" name="Google Shape;4410;p11"/>
              <p:cNvSpPr/>
              <p:nvPr/>
            </p:nvSpPr>
            <p:spPr>
              <a:xfrm>
                <a:off x="-920793" y="5447260"/>
                <a:ext cx="442373" cy="339499"/>
              </a:xfrm>
              <a:custGeom>
                <a:rect b="b" l="l" r="r" t="t"/>
                <a:pathLst>
                  <a:path extrusionOk="0" h="6399" w="8338">
                    <a:moveTo>
                      <a:pt x="8338" y="1"/>
                    </a:moveTo>
                    <a:lnTo>
                      <a:pt x="54" y="5808"/>
                    </a:lnTo>
                    <a:cubicBezTo>
                      <a:pt x="1" y="6093"/>
                      <a:pt x="179" y="6360"/>
                      <a:pt x="464" y="6396"/>
                    </a:cubicBezTo>
                    <a:cubicBezTo>
                      <a:pt x="470" y="6398"/>
                      <a:pt x="477" y="6399"/>
                      <a:pt x="485" y="6399"/>
                    </a:cubicBezTo>
                    <a:cubicBezTo>
                      <a:pt x="1140" y="6399"/>
                      <a:pt x="8337" y="1"/>
                      <a:pt x="833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411" name="Google Shape;4411;p11"/>
              <p:cNvGrpSpPr/>
              <p:nvPr/>
            </p:nvGrpSpPr>
            <p:grpSpPr>
              <a:xfrm>
                <a:off x="-1147599" y="4268346"/>
                <a:ext cx="924377" cy="1359534"/>
                <a:chOff x="-1147599" y="4268346"/>
                <a:chExt cx="924377" cy="1359534"/>
              </a:xfrm>
            </p:grpSpPr>
            <p:sp>
              <p:nvSpPr>
                <p:cNvPr id="4412" name="Google Shape;4412;p11"/>
                <p:cNvSpPr/>
                <p:nvPr/>
              </p:nvSpPr>
              <p:spPr>
                <a:xfrm>
                  <a:off x="-1147599" y="4272484"/>
                  <a:ext cx="924377" cy="1355396"/>
                </a:xfrm>
                <a:custGeom>
                  <a:rect b="b" l="l" r="r" t="t"/>
                  <a:pathLst>
                    <a:path extrusionOk="0" h="25547" w="17423">
                      <a:moveTo>
                        <a:pt x="16407" y="1"/>
                      </a:moveTo>
                      <a:cubicBezTo>
                        <a:pt x="16407" y="1"/>
                        <a:pt x="0" y="10832"/>
                        <a:pt x="7643" y="25546"/>
                      </a:cubicBezTo>
                      <a:cubicBezTo>
                        <a:pt x="7643" y="25546"/>
                        <a:pt x="13949" y="23836"/>
                        <a:pt x="15802" y="13967"/>
                      </a:cubicBezTo>
                      <a:cubicBezTo>
                        <a:pt x="17423" y="5345"/>
                        <a:pt x="16407" y="1"/>
                        <a:pt x="1640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3" name="Google Shape;4413;p11"/>
                <p:cNvSpPr/>
                <p:nvPr/>
              </p:nvSpPr>
              <p:spPr>
                <a:xfrm>
                  <a:off x="-714731" y="4268346"/>
                  <a:ext cx="440463" cy="1339692"/>
                </a:xfrm>
                <a:custGeom>
                  <a:rect b="b" l="l" r="r" t="t"/>
                  <a:pathLst>
                    <a:path extrusionOk="0" h="25251" w="8302">
                      <a:moveTo>
                        <a:pt x="8153" y="1"/>
                      </a:moveTo>
                      <a:cubicBezTo>
                        <a:pt x="8103" y="1"/>
                        <a:pt x="8048" y="24"/>
                        <a:pt x="8035" y="79"/>
                      </a:cubicBezTo>
                      <a:cubicBezTo>
                        <a:pt x="7981" y="239"/>
                        <a:pt x="2192" y="15025"/>
                        <a:pt x="18" y="25108"/>
                      </a:cubicBezTo>
                      <a:cubicBezTo>
                        <a:pt x="0" y="25179"/>
                        <a:pt x="54" y="25232"/>
                        <a:pt x="125" y="25250"/>
                      </a:cubicBezTo>
                      <a:lnTo>
                        <a:pt x="143" y="25250"/>
                      </a:lnTo>
                      <a:cubicBezTo>
                        <a:pt x="196" y="25250"/>
                        <a:pt x="250" y="25215"/>
                        <a:pt x="268" y="25161"/>
                      </a:cubicBezTo>
                      <a:cubicBezTo>
                        <a:pt x="2441" y="15096"/>
                        <a:pt x="8213" y="328"/>
                        <a:pt x="8266" y="185"/>
                      </a:cubicBezTo>
                      <a:cubicBezTo>
                        <a:pt x="8302" y="114"/>
                        <a:pt x="8266" y="43"/>
                        <a:pt x="8195" y="7"/>
                      </a:cubicBezTo>
                      <a:cubicBezTo>
                        <a:pt x="8182" y="3"/>
                        <a:pt x="8168" y="1"/>
                        <a:pt x="81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4" name="Google Shape;4414;p11"/>
                <p:cNvSpPr/>
                <p:nvPr/>
              </p:nvSpPr>
              <p:spPr>
                <a:xfrm>
                  <a:off x="-580557" y="4550540"/>
                  <a:ext cx="307242" cy="271111"/>
                </a:xfrm>
                <a:custGeom>
                  <a:rect b="b" l="l" r="r" t="t"/>
                  <a:pathLst>
                    <a:path extrusionOk="0" h="5110" w="5791">
                      <a:moveTo>
                        <a:pt x="164" y="1"/>
                      </a:moveTo>
                      <a:cubicBezTo>
                        <a:pt x="146" y="1"/>
                        <a:pt x="127" y="5"/>
                        <a:pt x="108" y="15"/>
                      </a:cubicBezTo>
                      <a:cubicBezTo>
                        <a:pt x="37" y="33"/>
                        <a:pt x="1" y="104"/>
                        <a:pt x="37" y="175"/>
                      </a:cubicBezTo>
                      <a:lnTo>
                        <a:pt x="1782" y="5021"/>
                      </a:lnTo>
                      <a:cubicBezTo>
                        <a:pt x="1800" y="5056"/>
                        <a:pt x="1818" y="5092"/>
                        <a:pt x="1854" y="5110"/>
                      </a:cubicBezTo>
                      <a:lnTo>
                        <a:pt x="1907" y="5110"/>
                      </a:lnTo>
                      <a:cubicBezTo>
                        <a:pt x="1925" y="5110"/>
                        <a:pt x="1943" y="5092"/>
                        <a:pt x="1978" y="5074"/>
                      </a:cubicBezTo>
                      <a:lnTo>
                        <a:pt x="5702" y="2687"/>
                      </a:lnTo>
                      <a:cubicBezTo>
                        <a:pt x="5773" y="2651"/>
                        <a:pt x="5791" y="2562"/>
                        <a:pt x="5755" y="2509"/>
                      </a:cubicBezTo>
                      <a:cubicBezTo>
                        <a:pt x="5732" y="2474"/>
                        <a:pt x="5687" y="2455"/>
                        <a:pt x="5643" y="2455"/>
                      </a:cubicBezTo>
                      <a:cubicBezTo>
                        <a:pt x="5619" y="2455"/>
                        <a:pt x="5596" y="2461"/>
                        <a:pt x="5577" y="2473"/>
                      </a:cubicBezTo>
                      <a:lnTo>
                        <a:pt x="1978" y="4789"/>
                      </a:lnTo>
                      <a:lnTo>
                        <a:pt x="268" y="86"/>
                      </a:lnTo>
                      <a:cubicBezTo>
                        <a:pt x="255" y="34"/>
                        <a:pt x="213" y="1"/>
                        <a:pt x="16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5" name="Google Shape;4415;p11"/>
                <p:cNvSpPr/>
                <p:nvPr/>
              </p:nvSpPr>
              <p:spPr>
                <a:xfrm>
                  <a:off x="-477526" y="4439551"/>
                  <a:ext cx="220974" cy="189300"/>
                </a:xfrm>
                <a:custGeom>
                  <a:rect b="b" l="l" r="r" t="t"/>
                  <a:pathLst>
                    <a:path extrusionOk="0" h="3568" w="4165">
                      <a:moveTo>
                        <a:pt x="144" y="0"/>
                      </a:moveTo>
                      <a:cubicBezTo>
                        <a:pt x="132" y="0"/>
                        <a:pt x="120" y="2"/>
                        <a:pt x="108" y="5"/>
                      </a:cubicBezTo>
                      <a:cubicBezTo>
                        <a:pt x="36" y="40"/>
                        <a:pt x="1" y="112"/>
                        <a:pt x="36" y="183"/>
                      </a:cubicBezTo>
                      <a:lnTo>
                        <a:pt x="1212" y="3478"/>
                      </a:lnTo>
                      <a:cubicBezTo>
                        <a:pt x="1230" y="3514"/>
                        <a:pt x="1266" y="3550"/>
                        <a:pt x="1301" y="3568"/>
                      </a:cubicBezTo>
                      <a:lnTo>
                        <a:pt x="1337" y="3568"/>
                      </a:lnTo>
                      <a:cubicBezTo>
                        <a:pt x="1355" y="3568"/>
                        <a:pt x="1390" y="3568"/>
                        <a:pt x="1408" y="3550"/>
                      </a:cubicBezTo>
                      <a:lnTo>
                        <a:pt x="4045" y="1875"/>
                      </a:lnTo>
                      <a:cubicBezTo>
                        <a:pt x="4165" y="1800"/>
                        <a:pt x="4095" y="1624"/>
                        <a:pt x="3974" y="1624"/>
                      </a:cubicBezTo>
                      <a:cubicBezTo>
                        <a:pt x="3951" y="1624"/>
                        <a:pt x="3927" y="1630"/>
                        <a:pt x="3902" y="1644"/>
                      </a:cubicBezTo>
                      <a:lnTo>
                        <a:pt x="1408" y="3247"/>
                      </a:lnTo>
                      <a:lnTo>
                        <a:pt x="268" y="94"/>
                      </a:lnTo>
                      <a:cubicBezTo>
                        <a:pt x="253" y="35"/>
                        <a:pt x="202" y="0"/>
                        <a:pt x="14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6" name="Google Shape;4416;p11"/>
                <p:cNvSpPr/>
                <p:nvPr/>
              </p:nvSpPr>
              <p:spPr>
                <a:xfrm>
                  <a:off x="-697276" y="4704663"/>
                  <a:ext cx="410168" cy="332496"/>
                </a:xfrm>
                <a:custGeom>
                  <a:rect b="b" l="l" r="r" t="t"/>
                  <a:pathLst>
                    <a:path extrusionOk="0" h="6267" w="7731">
                      <a:moveTo>
                        <a:pt x="155" y="0"/>
                      </a:moveTo>
                      <a:cubicBezTo>
                        <a:pt x="76" y="0"/>
                        <a:pt x="1" y="73"/>
                        <a:pt x="45" y="174"/>
                      </a:cubicBezTo>
                      <a:lnTo>
                        <a:pt x="2504" y="6195"/>
                      </a:lnTo>
                      <a:cubicBezTo>
                        <a:pt x="2522" y="6231"/>
                        <a:pt x="2557" y="6249"/>
                        <a:pt x="2593" y="6266"/>
                      </a:cubicBezTo>
                      <a:lnTo>
                        <a:pt x="2629" y="6266"/>
                      </a:lnTo>
                      <a:cubicBezTo>
                        <a:pt x="2646" y="6266"/>
                        <a:pt x="2664" y="6249"/>
                        <a:pt x="2682" y="6249"/>
                      </a:cubicBezTo>
                      <a:lnTo>
                        <a:pt x="7617" y="3559"/>
                      </a:lnTo>
                      <a:cubicBezTo>
                        <a:pt x="7730" y="3477"/>
                        <a:pt x="7652" y="3322"/>
                        <a:pt x="7529" y="3322"/>
                      </a:cubicBezTo>
                      <a:cubicBezTo>
                        <a:pt x="7517" y="3322"/>
                        <a:pt x="7505" y="3324"/>
                        <a:pt x="7492" y="3327"/>
                      </a:cubicBezTo>
                      <a:lnTo>
                        <a:pt x="2700" y="5963"/>
                      </a:lnTo>
                      <a:lnTo>
                        <a:pt x="277" y="85"/>
                      </a:lnTo>
                      <a:cubicBezTo>
                        <a:pt x="251" y="25"/>
                        <a:pt x="202" y="0"/>
                        <a:pt x="15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7" name="Google Shape;4417;p11"/>
                <p:cNvSpPr/>
                <p:nvPr/>
              </p:nvSpPr>
              <p:spPr>
                <a:xfrm>
                  <a:off x="-782481" y="4882287"/>
                  <a:ext cx="458130" cy="387355"/>
                </a:xfrm>
                <a:custGeom>
                  <a:rect b="b" l="l" r="r" t="t"/>
                  <a:pathLst>
                    <a:path extrusionOk="0" h="7301" w="8635">
                      <a:moveTo>
                        <a:pt x="188" y="1"/>
                      </a:moveTo>
                      <a:cubicBezTo>
                        <a:pt x="104" y="1"/>
                        <a:pt x="1" y="80"/>
                        <a:pt x="48" y="175"/>
                      </a:cubicBezTo>
                      <a:lnTo>
                        <a:pt x="3023" y="7229"/>
                      </a:lnTo>
                      <a:cubicBezTo>
                        <a:pt x="3023" y="7265"/>
                        <a:pt x="3059" y="7283"/>
                        <a:pt x="3094" y="7301"/>
                      </a:cubicBezTo>
                      <a:lnTo>
                        <a:pt x="3130" y="7301"/>
                      </a:lnTo>
                      <a:cubicBezTo>
                        <a:pt x="3166" y="7301"/>
                        <a:pt x="3183" y="7283"/>
                        <a:pt x="3201" y="7265"/>
                      </a:cubicBezTo>
                      <a:lnTo>
                        <a:pt x="8546" y="3916"/>
                      </a:lnTo>
                      <a:cubicBezTo>
                        <a:pt x="8617" y="3880"/>
                        <a:pt x="8635" y="3791"/>
                        <a:pt x="8599" y="3738"/>
                      </a:cubicBezTo>
                      <a:cubicBezTo>
                        <a:pt x="8576" y="3703"/>
                        <a:pt x="8530" y="3676"/>
                        <a:pt x="8486" y="3676"/>
                      </a:cubicBezTo>
                      <a:cubicBezTo>
                        <a:pt x="8462" y="3676"/>
                        <a:pt x="8440" y="3684"/>
                        <a:pt x="8421" y="3702"/>
                      </a:cubicBezTo>
                      <a:lnTo>
                        <a:pt x="3201" y="6962"/>
                      </a:lnTo>
                      <a:lnTo>
                        <a:pt x="280" y="68"/>
                      </a:lnTo>
                      <a:cubicBezTo>
                        <a:pt x="268" y="21"/>
                        <a:pt x="230" y="1"/>
                        <a:pt x="18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18" name="Google Shape;4418;p11"/>
                <p:cNvSpPr/>
                <p:nvPr/>
              </p:nvSpPr>
              <p:spPr>
                <a:xfrm>
                  <a:off x="-844236" y="5123683"/>
                  <a:ext cx="441471" cy="359554"/>
                </a:xfrm>
                <a:custGeom>
                  <a:rect b="b" l="l" r="r" t="t"/>
                  <a:pathLst>
                    <a:path extrusionOk="0" h="6777" w="8321">
                      <a:moveTo>
                        <a:pt x="140" y="1"/>
                      </a:moveTo>
                      <a:cubicBezTo>
                        <a:pt x="124" y="1"/>
                        <a:pt x="107" y="3"/>
                        <a:pt x="90" y="7"/>
                      </a:cubicBezTo>
                      <a:cubicBezTo>
                        <a:pt x="36" y="43"/>
                        <a:pt x="1" y="114"/>
                        <a:pt x="36" y="185"/>
                      </a:cubicBezTo>
                      <a:lnTo>
                        <a:pt x="2922" y="6705"/>
                      </a:lnTo>
                      <a:cubicBezTo>
                        <a:pt x="2940" y="6741"/>
                        <a:pt x="2958" y="6759"/>
                        <a:pt x="2994" y="6777"/>
                      </a:cubicBezTo>
                      <a:lnTo>
                        <a:pt x="3047" y="6777"/>
                      </a:lnTo>
                      <a:cubicBezTo>
                        <a:pt x="3065" y="6777"/>
                        <a:pt x="3083" y="6777"/>
                        <a:pt x="3100" y="6759"/>
                      </a:cubicBezTo>
                      <a:lnTo>
                        <a:pt x="8249" y="3695"/>
                      </a:lnTo>
                      <a:cubicBezTo>
                        <a:pt x="8302" y="3659"/>
                        <a:pt x="8320" y="3570"/>
                        <a:pt x="8284" y="3517"/>
                      </a:cubicBezTo>
                      <a:cubicBezTo>
                        <a:pt x="8261" y="3482"/>
                        <a:pt x="8224" y="3463"/>
                        <a:pt x="8180" y="3463"/>
                      </a:cubicBezTo>
                      <a:cubicBezTo>
                        <a:pt x="8157" y="3463"/>
                        <a:pt x="8132" y="3468"/>
                        <a:pt x="8106" y="3481"/>
                      </a:cubicBezTo>
                      <a:lnTo>
                        <a:pt x="3100" y="6474"/>
                      </a:lnTo>
                      <a:lnTo>
                        <a:pt x="268" y="78"/>
                      </a:lnTo>
                      <a:cubicBezTo>
                        <a:pt x="241" y="24"/>
                        <a:pt x="193" y="1"/>
                        <a:pt x="14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419" name="Google Shape;4419;p11"/>
              <p:cNvGrpSpPr/>
              <p:nvPr/>
            </p:nvGrpSpPr>
            <p:grpSpPr>
              <a:xfrm>
                <a:off x="-732716" y="5242578"/>
                <a:ext cx="1323722" cy="506092"/>
                <a:chOff x="-732716" y="5242578"/>
                <a:chExt cx="1323722" cy="506092"/>
              </a:xfrm>
            </p:grpSpPr>
            <p:sp>
              <p:nvSpPr>
                <p:cNvPr id="4420" name="Google Shape;4420;p11"/>
                <p:cNvSpPr/>
                <p:nvPr/>
              </p:nvSpPr>
              <p:spPr>
                <a:xfrm>
                  <a:off x="-732716" y="5242578"/>
                  <a:ext cx="1317621" cy="506092"/>
                </a:xfrm>
                <a:custGeom>
                  <a:rect b="b" l="l" r="r" t="t"/>
                  <a:pathLst>
                    <a:path extrusionOk="0" h="9539" w="24835">
                      <a:moveTo>
                        <a:pt x="16221" y="0"/>
                      </a:moveTo>
                      <a:cubicBezTo>
                        <a:pt x="14837" y="0"/>
                        <a:pt x="13303" y="59"/>
                        <a:pt x="11634" y="207"/>
                      </a:cubicBezTo>
                      <a:cubicBezTo>
                        <a:pt x="2174" y="1062"/>
                        <a:pt x="1" y="6852"/>
                        <a:pt x="1" y="6852"/>
                      </a:cubicBezTo>
                      <a:cubicBezTo>
                        <a:pt x="2997" y="8790"/>
                        <a:pt x="5916" y="9538"/>
                        <a:pt x="8638" y="9538"/>
                      </a:cubicBezTo>
                      <a:cubicBezTo>
                        <a:pt x="17873" y="9538"/>
                        <a:pt x="24834" y="919"/>
                        <a:pt x="24834" y="919"/>
                      </a:cubicBezTo>
                      <a:cubicBezTo>
                        <a:pt x="24834" y="919"/>
                        <a:pt x="21691" y="0"/>
                        <a:pt x="1622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1" name="Google Shape;4421;p11"/>
                <p:cNvSpPr/>
                <p:nvPr/>
              </p:nvSpPr>
              <p:spPr>
                <a:xfrm>
                  <a:off x="-711919" y="5289212"/>
                  <a:ext cx="1302925" cy="292333"/>
                </a:xfrm>
                <a:custGeom>
                  <a:rect b="b" l="l" r="r" t="t"/>
                  <a:pathLst>
                    <a:path extrusionOk="0" h="5510" w="24558">
                      <a:moveTo>
                        <a:pt x="24402" y="1"/>
                      </a:moveTo>
                      <a:cubicBezTo>
                        <a:pt x="24392" y="1"/>
                        <a:pt x="24382" y="2"/>
                        <a:pt x="24371" y="5"/>
                      </a:cubicBezTo>
                      <a:cubicBezTo>
                        <a:pt x="24228" y="40"/>
                        <a:pt x="9799" y="4138"/>
                        <a:pt x="125" y="5278"/>
                      </a:cubicBezTo>
                      <a:cubicBezTo>
                        <a:pt x="54" y="5278"/>
                        <a:pt x="1" y="5349"/>
                        <a:pt x="19" y="5402"/>
                      </a:cubicBezTo>
                      <a:cubicBezTo>
                        <a:pt x="19" y="5474"/>
                        <a:pt x="72" y="5509"/>
                        <a:pt x="143" y="5509"/>
                      </a:cubicBezTo>
                      <a:cubicBezTo>
                        <a:pt x="9834" y="4387"/>
                        <a:pt x="24300" y="272"/>
                        <a:pt x="24442" y="236"/>
                      </a:cubicBezTo>
                      <a:cubicBezTo>
                        <a:pt x="24557" y="187"/>
                        <a:pt x="24520" y="1"/>
                        <a:pt x="244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2" name="Google Shape;4422;p11"/>
                <p:cNvSpPr/>
                <p:nvPr/>
              </p:nvSpPr>
              <p:spPr>
                <a:xfrm>
                  <a:off x="49884" y="5250854"/>
                  <a:ext cx="247661" cy="299495"/>
                </a:xfrm>
                <a:custGeom>
                  <a:rect b="b" l="l" r="r" t="t"/>
                  <a:pathLst>
                    <a:path extrusionOk="0" h="5645" w="4668">
                      <a:moveTo>
                        <a:pt x="2724" y="1"/>
                      </a:moveTo>
                      <a:cubicBezTo>
                        <a:pt x="2690" y="1"/>
                        <a:pt x="2657" y="20"/>
                        <a:pt x="2637" y="51"/>
                      </a:cubicBezTo>
                      <a:lnTo>
                        <a:pt x="36" y="3346"/>
                      </a:lnTo>
                      <a:cubicBezTo>
                        <a:pt x="18" y="3382"/>
                        <a:pt x="0" y="3418"/>
                        <a:pt x="18" y="3453"/>
                      </a:cubicBezTo>
                      <a:cubicBezTo>
                        <a:pt x="18" y="3489"/>
                        <a:pt x="36" y="3525"/>
                        <a:pt x="71" y="3542"/>
                      </a:cubicBezTo>
                      <a:lnTo>
                        <a:pt x="4489" y="5627"/>
                      </a:lnTo>
                      <a:cubicBezTo>
                        <a:pt x="4507" y="5627"/>
                        <a:pt x="4525" y="5645"/>
                        <a:pt x="4543" y="5645"/>
                      </a:cubicBezTo>
                      <a:cubicBezTo>
                        <a:pt x="4578" y="5645"/>
                        <a:pt x="4632" y="5609"/>
                        <a:pt x="4650" y="5573"/>
                      </a:cubicBezTo>
                      <a:cubicBezTo>
                        <a:pt x="4667" y="5502"/>
                        <a:pt x="4650" y="5431"/>
                        <a:pt x="4596" y="5413"/>
                      </a:cubicBezTo>
                      <a:lnTo>
                        <a:pt x="321" y="3382"/>
                      </a:lnTo>
                      <a:lnTo>
                        <a:pt x="2815" y="193"/>
                      </a:lnTo>
                      <a:cubicBezTo>
                        <a:pt x="2868" y="140"/>
                        <a:pt x="2850" y="69"/>
                        <a:pt x="2797" y="33"/>
                      </a:cubicBezTo>
                      <a:cubicBezTo>
                        <a:pt x="2775" y="11"/>
                        <a:pt x="2749" y="1"/>
                        <a:pt x="27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3" name="Google Shape;4423;p11"/>
                <p:cNvSpPr/>
                <p:nvPr/>
              </p:nvSpPr>
              <p:spPr>
                <a:xfrm>
                  <a:off x="237961" y="5251225"/>
                  <a:ext cx="173914" cy="212167"/>
                </a:xfrm>
                <a:custGeom>
                  <a:rect b="b" l="l" r="r" t="t"/>
                  <a:pathLst>
                    <a:path extrusionOk="0" h="3999" w="3278">
                      <a:moveTo>
                        <a:pt x="1934" y="1"/>
                      </a:moveTo>
                      <a:cubicBezTo>
                        <a:pt x="1907" y="1"/>
                        <a:pt x="1884" y="13"/>
                        <a:pt x="1871" y="44"/>
                      </a:cubicBezTo>
                      <a:lnTo>
                        <a:pt x="36" y="2377"/>
                      </a:lnTo>
                      <a:cubicBezTo>
                        <a:pt x="0" y="2431"/>
                        <a:pt x="18" y="2520"/>
                        <a:pt x="89" y="2556"/>
                      </a:cubicBezTo>
                      <a:lnTo>
                        <a:pt x="3082" y="3981"/>
                      </a:lnTo>
                      <a:cubicBezTo>
                        <a:pt x="3100" y="3981"/>
                        <a:pt x="3118" y="3981"/>
                        <a:pt x="3135" y="3999"/>
                      </a:cubicBezTo>
                      <a:lnTo>
                        <a:pt x="3135" y="3981"/>
                      </a:lnTo>
                      <a:cubicBezTo>
                        <a:pt x="3260" y="3963"/>
                        <a:pt x="3278" y="3820"/>
                        <a:pt x="3189" y="3767"/>
                      </a:cubicBezTo>
                      <a:lnTo>
                        <a:pt x="321" y="2395"/>
                      </a:lnTo>
                      <a:lnTo>
                        <a:pt x="2049" y="186"/>
                      </a:lnTo>
                      <a:cubicBezTo>
                        <a:pt x="2130" y="119"/>
                        <a:pt x="2017" y="1"/>
                        <a:pt x="19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4" name="Google Shape;4424;p11"/>
                <p:cNvSpPr/>
                <p:nvPr/>
              </p:nvSpPr>
              <p:spPr>
                <a:xfrm>
                  <a:off x="-159945" y="5246557"/>
                  <a:ext cx="302467" cy="398284"/>
                </a:xfrm>
                <a:custGeom>
                  <a:rect b="b" l="l" r="r" t="t"/>
                  <a:pathLst>
                    <a:path extrusionOk="0" h="7507" w="5701">
                      <a:moveTo>
                        <a:pt x="3093" y="0"/>
                      </a:moveTo>
                      <a:cubicBezTo>
                        <a:pt x="3061" y="0"/>
                        <a:pt x="3031" y="13"/>
                        <a:pt x="3011" y="43"/>
                      </a:cubicBezTo>
                      <a:lnTo>
                        <a:pt x="18" y="4461"/>
                      </a:lnTo>
                      <a:cubicBezTo>
                        <a:pt x="0" y="4479"/>
                        <a:pt x="0" y="4514"/>
                        <a:pt x="0" y="4550"/>
                      </a:cubicBezTo>
                      <a:cubicBezTo>
                        <a:pt x="18" y="4585"/>
                        <a:pt x="36" y="4621"/>
                        <a:pt x="72" y="4639"/>
                      </a:cubicBezTo>
                      <a:lnTo>
                        <a:pt x="5505" y="7507"/>
                      </a:lnTo>
                      <a:lnTo>
                        <a:pt x="5558" y="7507"/>
                      </a:lnTo>
                      <a:cubicBezTo>
                        <a:pt x="5612" y="7507"/>
                        <a:pt x="5647" y="7489"/>
                        <a:pt x="5665" y="7436"/>
                      </a:cubicBezTo>
                      <a:cubicBezTo>
                        <a:pt x="5701" y="7382"/>
                        <a:pt x="5683" y="7311"/>
                        <a:pt x="5612" y="7275"/>
                      </a:cubicBezTo>
                      <a:lnTo>
                        <a:pt x="303" y="4479"/>
                      </a:lnTo>
                      <a:lnTo>
                        <a:pt x="3207" y="185"/>
                      </a:lnTo>
                      <a:cubicBezTo>
                        <a:pt x="3243" y="132"/>
                        <a:pt x="3225" y="61"/>
                        <a:pt x="3171" y="25"/>
                      </a:cubicBezTo>
                      <a:cubicBezTo>
                        <a:pt x="3147" y="9"/>
                        <a:pt x="3120" y="0"/>
                        <a:pt x="309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5" name="Google Shape;4425;p11"/>
                <p:cNvSpPr/>
                <p:nvPr/>
              </p:nvSpPr>
              <p:spPr>
                <a:xfrm>
                  <a:off x="-384894" y="5262738"/>
                  <a:ext cx="353559" cy="446405"/>
                </a:xfrm>
                <a:custGeom>
                  <a:rect b="b" l="l" r="r" t="t"/>
                  <a:pathLst>
                    <a:path extrusionOk="0" h="8414" w="6664">
                      <a:moveTo>
                        <a:pt x="3771" y="0"/>
                      </a:moveTo>
                      <a:cubicBezTo>
                        <a:pt x="3741" y="0"/>
                        <a:pt x="3711" y="13"/>
                        <a:pt x="3688" y="41"/>
                      </a:cubicBezTo>
                      <a:lnTo>
                        <a:pt x="36" y="4779"/>
                      </a:lnTo>
                      <a:cubicBezTo>
                        <a:pt x="18" y="4815"/>
                        <a:pt x="1" y="4850"/>
                        <a:pt x="18" y="4886"/>
                      </a:cubicBezTo>
                      <a:cubicBezTo>
                        <a:pt x="18" y="4922"/>
                        <a:pt x="36" y="4957"/>
                        <a:pt x="72" y="4975"/>
                      </a:cubicBezTo>
                      <a:lnTo>
                        <a:pt x="6449" y="8395"/>
                      </a:lnTo>
                      <a:cubicBezTo>
                        <a:pt x="6467" y="8413"/>
                        <a:pt x="6485" y="8413"/>
                        <a:pt x="6503" y="8413"/>
                      </a:cubicBezTo>
                      <a:cubicBezTo>
                        <a:pt x="6627" y="8395"/>
                        <a:pt x="6663" y="8253"/>
                        <a:pt x="6556" y="8182"/>
                      </a:cubicBezTo>
                      <a:lnTo>
                        <a:pt x="321" y="4815"/>
                      </a:lnTo>
                      <a:lnTo>
                        <a:pt x="3884" y="201"/>
                      </a:lnTo>
                      <a:cubicBezTo>
                        <a:pt x="3937" y="96"/>
                        <a:pt x="3854" y="0"/>
                        <a:pt x="377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26" name="Google Shape;4426;p11"/>
                <p:cNvSpPr/>
                <p:nvPr/>
              </p:nvSpPr>
              <p:spPr>
                <a:xfrm>
                  <a:off x="-591858" y="5315209"/>
                  <a:ext cx="327031" cy="431709"/>
                </a:xfrm>
                <a:custGeom>
                  <a:rect b="b" l="l" r="r" t="t"/>
                  <a:pathLst>
                    <a:path extrusionOk="0" h="8137" w="6164">
                      <a:moveTo>
                        <a:pt x="3484" y="1"/>
                      </a:moveTo>
                      <a:cubicBezTo>
                        <a:pt x="3450" y="1"/>
                        <a:pt x="3414" y="15"/>
                        <a:pt x="3385" y="49"/>
                      </a:cubicBezTo>
                      <a:lnTo>
                        <a:pt x="36" y="4610"/>
                      </a:lnTo>
                      <a:cubicBezTo>
                        <a:pt x="0" y="4645"/>
                        <a:pt x="0" y="4681"/>
                        <a:pt x="0" y="4717"/>
                      </a:cubicBezTo>
                      <a:cubicBezTo>
                        <a:pt x="18" y="4752"/>
                        <a:pt x="36" y="4770"/>
                        <a:pt x="71" y="4788"/>
                      </a:cubicBezTo>
                      <a:lnTo>
                        <a:pt x="5950" y="8119"/>
                      </a:lnTo>
                      <a:cubicBezTo>
                        <a:pt x="5968" y="8119"/>
                        <a:pt x="5986" y="8137"/>
                        <a:pt x="6004" y="8137"/>
                      </a:cubicBezTo>
                      <a:lnTo>
                        <a:pt x="6004" y="8119"/>
                      </a:lnTo>
                      <a:cubicBezTo>
                        <a:pt x="6128" y="8119"/>
                        <a:pt x="6164" y="7959"/>
                        <a:pt x="6075" y="7905"/>
                      </a:cubicBezTo>
                      <a:lnTo>
                        <a:pt x="303" y="4645"/>
                      </a:lnTo>
                      <a:lnTo>
                        <a:pt x="3581" y="192"/>
                      </a:lnTo>
                      <a:cubicBezTo>
                        <a:pt x="3659" y="101"/>
                        <a:pt x="3576" y="1"/>
                        <a:pt x="348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grpSp>
        <p:nvGrpSpPr>
          <p:cNvPr id="4427" name="Google Shape;4427;p11"/>
          <p:cNvGrpSpPr/>
          <p:nvPr/>
        </p:nvGrpSpPr>
        <p:grpSpPr>
          <a:xfrm>
            <a:off x="-632061" y="2305946"/>
            <a:ext cx="4156925" cy="4188852"/>
            <a:chOff x="-632061" y="2305946"/>
            <a:chExt cx="4156925" cy="4188852"/>
          </a:xfrm>
        </p:grpSpPr>
        <p:grpSp>
          <p:nvGrpSpPr>
            <p:cNvPr id="4428" name="Google Shape;4428;p11"/>
            <p:cNvGrpSpPr/>
            <p:nvPr/>
          </p:nvGrpSpPr>
          <p:grpSpPr>
            <a:xfrm flipH="1" rot="-5400000">
              <a:off x="-648024" y="2321909"/>
              <a:ext cx="4188852" cy="4156925"/>
              <a:chOff x="5727312" y="-948916"/>
              <a:chExt cx="4188852" cy="4156925"/>
            </a:xfrm>
          </p:grpSpPr>
          <p:sp>
            <p:nvSpPr>
              <p:cNvPr id="4429" name="Google Shape;4429;p11"/>
              <p:cNvSpPr/>
              <p:nvPr/>
            </p:nvSpPr>
            <p:spPr>
              <a:xfrm>
                <a:off x="9162828" y="1303441"/>
                <a:ext cx="638941" cy="1904568"/>
              </a:xfrm>
              <a:custGeom>
                <a:rect b="b" l="l" r="r" t="t"/>
                <a:pathLst>
                  <a:path extrusionOk="0" h="35898" w="12043">
                    <a:moveTo>
                      <a:pt x="8712" y="4757"/>
                    </a:moveTo>
                    <a:cubicBezTo>
                      <a:pt x="8712" y="4792"/>
                      <a:pt x="8729" y="4828"/>
                      <a:pt x="8765" y="4846"/>
                    </a:cubicBezTo>
                    <a:cubicBezTo>
                      <a:pt x="8925" y="4970"/>
                      <a:pt x="9103" y="5077"/>
                      <a:pt x="9282" y="5202"/>
                    </a:cubicBezTo>
                    <a:cubicBezTo>
                      <a:pt x="10315" y="5968"/>
                      <a:pt x="11116" y="7001"/>
                      <a:pt x="11580" y="8195"/>
                    </a:cubicBezTo>
                    <a:cubicBezTo>
                      <a:pt x="11687" y="8462"/>
                      <a:pt x="11811" y="8943"/>
                      <a:pt x="11562" y="9175"/>
                    </a:cubicBezTo>
                    <a:cubicBezTo>
                      <a:pt x="11450" y="9256"/>
                      <a:pt x="11320" y="9297"/>
                      <a:pt x="11190" y="9297"/>
                    </a:cubicBezTo>
                    <a:cubicBezTo>
                      <a:pt x="11092" y="9297"/>
                      <a:pt x="10994" y="9274"/>
                      <a:pt x="10903" y="9228"/>
                    </a:cubicBezTo>
                    <a:cubicBezTo>
                      <a:pt x="10671" y="9103"/>
                      <a:pt x="10493" y="8943"/>
                      <a:pt x="10350" y="8729"/>
                    </a:cubicBezTo>
                    <a:cubicBezTo>
                      <a:pt x="9638" y="7643"/>
                      <a:pt x="9139" y="6449"/>
                      <a:pt x="8908" y="5184"/>
                    </a:cubicBezTo>
                    <a:cubicBezTo>
                      <a:pt x="8890" y="5131"/>
                      <a:pt x="8854" y="5077"/>
                      <a:pt x="8801" y="5077"/>
                    </a:cubicBezTo>
                    <a:cubicBezTo>
                      <a:pt x="8783" y="5077"/>
                      <a:pt x="8765" y="5095"/>
                      <a:pt x="8747" y="5095"/>
                    </a:cubicBezTo>
                    <a:lnTo>
                      <a:pt x="8747" y="4953"/>
                    </a:lnTo>
                    <a:cubicBezTo>
                      <a:pt x="8747" y="4899"/>
                      <a:pt x="8712" y="4863"/>
                      <a:pt x="8658" y="4846"/>
                    </a:cubicBezTo>
                    <a:cubicBezTo>
                      <a:pt x="8645" y="4841"/>
                      <a:pt x="8631" y="4839"/>
                      <a:pt x="8619" y="4839"/>
                    </a:cubicBezTo>
                    <a:cubicBezTo>
                      <a:pt x="8580" y="4839"/>
                      <a:pt x="8547" y="4859"/>
                      <a:pt x="8533" y="4899"/>
                    </a:cubicBezTo>
                    <a:cubicBezTo>
                      <a:pt x="7874" y="6057"/>
                      <a:pt x="6984" y="7090"/>
                      <a:pt x="5933" y="7910"/>
                    </a:cubicBezTo>
                    <a:cubicBezTo>
                      <a:pt x="5719" y="8052"/>
                      <a:pt x="5487" y="8159"/>
                      <a:pt x="5238" y="8195"/>
                    </a:cubicBezTo>
                    <a:cubicBezTo>
                      <a:pt x="5208" y="8199"/>
                      <a:pt x="5178" y="8202"/>
                      <a:pt x="5148" y="8202"/>
                    </a:cubicBezTo>
                    <a:cubicBezTo>
                      <a:pt x="4948" y="8202"/>
                      <a:pt x="4756" y="8100"/>
                      <a:pt x="4632" y="7945"/>
                    </a:cubicBezTo>
                    <a:cubicBezTo>
                      <a:pt x="4490" y="7625"/>
                      <a:pt x="4757" y="7233"/>
                      <a:pt x="4935" y="7001"/>
                    </a:cubicBezTo>
                    <a:cubicBezTo>
                      <a:pt x="5772" y="6021"/>
                      <a:pt x="6859" y="5309"/>
                      <a:pt x="8088" y="4935"/>
                    </a:cubicBezTo>
                    <a:cubicBezTo>
                      <a:pt x="8284" y="4863"/>
                      <a:pt x="8480" y="4828"/>
                      <a:pt x="8676" y="4774"/>
                    </a:cubicBezTo>
                    <a:cubicBezTo>
                      <a:pt x="8694" y="4774"/>
                      <a:pt x="8694" y="4774"/>
                      <a:pt x="8712" y="4757"/>
                    </a:cubicBezTo>
                    <a:close/>
                    <a:moveTo>
                      <a:pt x="8213" y="10243"/>
                    </a:moveTo>
                    <a:lnTo>
                      <a:pt x="8213" y="10243"/>
                    </a:lnTo>
                    <a:cubicBezTo>
                      <a:pt x="8195" y="10297"/>
                      <a:pt x="8231" y="10332"/>
                      <a:pt x="8266" y="10368"/>
                    </a:cubicBezTo>
                    <a:cubicBezTo>
                      <a:pt x="9014" y="10724"/>
                      <a:pt x="9691" y="11241"/>
                      <a:pt x="10226" y="11882"/>
                    </a:cubicBezTo>
                    <a:cubicBezTo>
                      <a:pt x="10671" y="12417"/>
                      <a:pt x="11152" y="13735"/>
                      <a:pt x="11063" y="14341"/>
                    </a:cubicBezTo>
                    <a:cubicBezTo>
                      <a:pt x="11063" y="14448"/>
                      <a:pt x="11010" y="14537"/>
                      <a:pt x="10938" y="14590"/>
                    </a:cubicBezTo>
                    <a:cubicBezTo>
                      <a:pt x="10855" y="14638"/>
                      <a:pt x="10764" y="14661"/>
                      <a:pt x="10676" y="14661"/>
                    </a:cubicBezTo>
                    <a:cubicBezTo>
                      <a:pt x="10632" y="14661"/>
                      <a:pt x="10588" y="14655"/>
                      <a:pt x="10546" y="14644"/>
                    </a:cubicBezTo>
                    <a:cubicBezTo>
                      <a:pt x="10065" y="14501"/>
                      <a:pt x="9460" y="13699"/>
                      <a:pt x="8979" y="12595"/>
                    </a:cubicBezTo>
                    <a:cubicBezTo>
                      <a:pt x="8729" y="11954"/>
                      <a:pt x="8516" y="11294"/>
                      <a:pt x="8373" y="10618"/>
                    </a:cubicBezTo>
                    <a:cubicBezTo>
                      <a:pt x="8373" y="10564"/>
                      <a:pt x="8320" y="10528"/>
                      <a:pt x="8266" y="10528"/>
                    </a:cubicBezTo>
                    <a:lnTo>
                      <a:pt x="8266" y="10511"/>
                    </a:lnTo>
                    <a:cubicBezTo>
                      <a:pt x="8248" y="10511"/>
                      <a:pt x="8213" y="10528"/>
                      <a:pt x="8213" y="10528"/>
                    </a:cubicBezTo>
                    <a:cubicBezTo>
                      <a:pt x="8195" y="10493"/>
                      <a:pt x="8177" y="10457"/>
                      <a:pt x="8124" y="10439"/>
                    </a:cubicBezTo>
                    <a:cubicBezTo>
                      <a:pt x="8110" y="10435"/>
                      <a:pt x="8097" y="10433"/>
                      <a:pt x="8084" y="10433"/>
                    </a:cubicBezTo>
                    <a:cubicBezTo>
                      <a:pt x="8046" y="10433"/>
                      <a:pt x="8012" y="10453"/>
                      <a:pt x="7999" y="10493"/>
                    </a:cubicBezTo>
                    <a:cubicBezTo>
                      <a:pt x="7643" y="11063"/>
                      <a:pt x="7251" y="11615"/>
                      <a:pt x="6805" y="12114"/>
                    </a:cubicBezTo>
                    <a:cubicBezTo>
                      <a:pt x="5999" y="12991"/>
                      <a:pt x="5175" y="13539"/>
                      <a:pt x="4674" y="13539"/>
                    </a:cubicBezTo>
                    <a:cubicBezTo>
                      <a:pt x="4666" y="13539"/>
                      <a:pt x="4658" y="13539"/>
                      <a:pt x="4650" y="13539"/>
                    </a:cubicBezTo>
                    <a:cubicBezTo>
                      <a:pt x="4507" y="13539"/>
                      <a:pt x="4383" y="13468"/>
                      <a:pt x="4294" y="13361"/>
                    </a:cubicBezTo>
                    <a:cubicBezTo>
                      <a:pt x="4240" y="13290"/>
                      <a:pt x="4240" y="13183"/>
                      <a:pt x="4258" y="13094"/>
                    </a:cubicBezTo>
                    <a:cubicBezTo>
                      <a:pt x="4365" y="12488"/>
                      <a:pt x="5273" y="11401"/>
                      <a:pt x="5861" y="11045"/>
                    </a:cubicBezTo>
                    <a:cubicBezTo>
                      <a:pt x="6574" y="10618"/>
                      <a:pt x="7358" y="10368"/>
                      <a:pt x="8159" y="10261"/>
                    </a:cubicBezTo>
                    <a:cubicBezTo>
                      <a:pt x="8177" y="10261"/>
                      <a:pt x="8195" y="10261"/>
                      <a:pt x="8213" y="10243"/>
                    </a:cubicBezTo>
                    <a:close/>
                    <a:moveTo>
                      <a:pt x="6984" y="16674"/>
                    </a:moveTo>
                    <a:cubicBezTo>
                      <a:pt x="6609" y="17227"/>
                      <a:pt x="5452" y="18830"/>
                      <a:pt x="4240" y="19275"/>
                    </a:cubicBezTo>
                    <a:lnTo>
                      <a:pt x="4222" y="19293"/>
                    </a:lnTo>
                    <a:cubicBezTo>
                      <a:pt x="4038" y="19367"/>
                      <a:pt x="3733" y="19484"/>
                      <a:pt x="3510" y="19484"/>
                    </a:cubicBezTo>
                    <a:cubicBezTo>
                      <a:pt x="3411" y="19484"/>
                      <a:pt x="3328" y="19460"/>
                      <a:pt x="3278" y="19400"/>
                    </a:cubicBezTo>
                    <a:cubicBezTo>
                      <a:pt x="3189" y="19275"/>
                      <a:pt x="3136" y="19115"/>
                      <a:pt x="3171" y="18955"/>
                    </a:cubicBezTo>
                    <a:cubicBezTo>
                      <a:pt x="3278" y="18420"/>
                      <a:pt x="4009" y="17797"/>
                      <a:pt x="4686" y="17387"/>
                    </a:cubicBezTo>
                    <a:cubicBezTo>
                      <a:pt x="5398" y="16977"/>
                      <a:pt x="6253" y="16799"/>
                      <a:pt x="6984" y="16674"/>
                    </a:cubicBezTo>
                    <a:close/>
                    <a:moveTo>
                      <a:pt x="7429" y="16853"/>
                    </a:moveTo>
                    <a:lnTo>
                      <a:pt x="7429" y="16853"/>
                    </a:lnTo>
                    <a:cubicBezTo>
                      <a:pt x="8159" y="17351"/>
                      <a:pt x="8818" y="17975"/>
                      <a:pt x="9371" y="18670"/>
                    </a:cubicBezTo>
                    <a:cubicBezTo>
                      <a:pt x="9674" y="19044"/>
                      <a:pt x="9976" y="19507"/>
                      <a:pt x="9959" y="20041"/>
                    </a:cubicBezTo>
                    <a:cubicBezTo>
                      <a:pt x="9976" y="20291"/>
                      <a:pt x="9834" y="20540"/>
                      <a:pt x="9602" y="20647"/>
                    </a:cubicBezTo>
                    <a:cubicBezTo>
                      <a:pt x="9559" y="20663"/>
                      <a:pt x="9515" y="20671"/>
                      <a:pt x="9471" y="20671"/>
                    </a:cubicBezTo>
                    <a:cubicBezTo>
                      <a:pt x="9317" y="20671"/>
                      <a:pt x="9155" y="20574"/>
                      <a:pt x="8961" y="20380"/>
                    </a:cubicBezTo>
                    <a:cubicBezTo>
                      <a:pt x="8284" y="19685"/>
                      <a:pt x="7625" y="17565"/>
                      <a:pt x="7429" y="16853"/>
                    </a:cubicBezTo>
                    <a:close/>
                    <a:moveTo>
                      <a:pt x="5897" y="22161"/>
                    </a:moveTo>
                    <a:cubicBezTo>
                      <a:pt x="5897" y="22179"/>
                      <a:pt x="5897" y="22197"/>
                      <a:pt x="5897" y="22215"/>
                    </a:cubicBezTo>
                    <a:cubicBezTo>
                      <a:pt x="5915" y="22232"/>
                      <a:pt x="5915" y="22250"/>
                      <a:pt x="5933" y="22268"/>
                    </a:cubicBezTo>
                    <a:cubicBezTo>
                      <a:pt x="5923" y="22265"/>
                      <a:pt x="5914" y="22263"/>
                      <a:pt x="5906" y="22263"/>
                    </a:cubicBezTo>
                    <a:cubicBezTo>
                      <a:pt x="5867" y="22263"/>
                      <a:pt x="5840" y="22295"/>
                      <a:pt x="5826" y="22339"/>
                    </a:cubicBezTo>
                    <a:cubicBezTo>
                      <a:pt x="5772" y="22482"/>
                      <a:pt x="5737" y="22642"/>
                      <a:pt x="5701" y="22785"/>
                    </a:cubicBezTo>
                    <a:cubicBezTo>
                      <a:pt x="5683" y="22767"/>
                      <a:pt x="5665" y="22767"/>
                      <a:pt x="5647" y="22749"/>
                    </a:cubicBezTo>
                    <a:cubicBezTo>
                      <a:pt x="5634" y="22743"/>
                      <a:pt x="5619" y="22738"/>
                      <a:pt x="5603" y="22738"/>
                    </a:cubicBezTo>
                    <a:cubicBezTo>
                      <a:pt x="5575" y="22738"/>
                      <a:pt x="5545" y="22751"/>
                      <a:pt x="5523" y="22785"/>
                    </a:cubicBezTo>
                    <a:cubicBezTo>
                      <a:pt x="5024" y="23390"/>
                      <a:pt x="4258" y="23764"/>
                      <a:pt x="3581" y="24050"/>
                    </a:cubicBezTo>
                    <a:cubicBezTo>
                      <a:pt x="3394" y="24159"/>
                      <a:pt x="3166" y="24213"/>
                      <a:pt x="2945" y="24213"/>
                    </a:cubicBezTo>
                    <a:cubicBezTo>
                      <a:pt x="2913" y="24213"/>
                      <a:pt x="2882" y="24212"/>
                      <a:pt x="2851" y="24210"/>
                    </a:cubicBezTo>
                    <a:cubicBezTo>
                      <a:pt x="2566" y="24139"/>
                      <a:pt x="2316" y="23943"/>
                      <a:pt x="2209" y="23658"/>
                    </a:cubicBezTo>
                    <a:cubicBezTo>
                      <a:pt x="2138" y="23462"/>
                      <a:pt x="2192" y="23248"/>
                      <a:pt x="2334" y="23105"/>
                    </a:cubicBezTo>
                    <a:cubicBezTo>
                      <a:pt x="2477" y="22981"/>
                      <a:pt x="2637" y="22892"/>
                      <a:pt x="2833" y="22838"/>
                    </a:cubicBezTo>
                    <a:cubicBezTo>
                      <a:pt x="3474" y="22642"/>
                      <a:pt x="4133" y="22446"/>
                      <a:pt x="4810" y="22286"/>
                    </a:cubicBezTo>
                    <a:cubicBezTo>
                      <a:pt x="5149" y="22232"/>
                      <a:pt x="5487" y="22197"/>
                      <a:pt x="5826" y="22179"/>
                    </a:cubicBezTo>
                    <a:cubicBezTo>
                      <a:pt x="5861" y="22179"/>
                      <a:pt x="5879" y="22179"/>
                      <a:pt x="5897" y="22161"/>
                    </a:cubicBezTo>
                    <a:close/>
                    <a:moveTo>
                      <a:pt x="6022" y="22304"/>
                    </a:moveTo>
                    <a:lnTo>
                      <a:pt x="6022" y="22304"/>
                    </a:lnTo>
                    <a:cubicBezTo>
                      <a:pt x="7055" y="22767"/>
                      <a:pt x="7946" y="23515"/>
                      <a:pt x="8605" y="24441"/>
                    </a:cubicBezTo>
                    <a:cubicBezTo>
                      <a:pt x="8747" y="24673"/>
                      <a:pt x="8818" y="24958"/>
                      <a:pt x="8765" y="25243"/>
                    </a:cubicBezTo>
                    <a:cubicBezTo>
                      <a:pt x="8729" y="25403"/>
                      <a:pt x="8622" y="25528"/>
                      <a:pt x="8480" y="25599"/>
                    </a:cubicBezTo>
                    <a:cubicBezTo>
                      <a:pt x="8431" y="25624"/>
                      <a:pt x="8372" y="25636"/>
                      <a:pt x="8305" y="25636"/>
                    </a:cubicBezTo>
                    <a:cubicBezTo>
                      <a:pt x="7983" y="25636"/>
                      <a:pt x="7489" y="25359"/>
                      <a:pt x="7180" y="24887"/>
                    </a:cubicBezTo>
                    <a:cubicBezTo>
                      <a:pt x="6681" y="24085"/>
                      <a:pt x="6289" y="23230"/>
                      <a:pt x="6039" y="22339"/>
                    </a:cubicBezTo>
                    <a:cubicBezTo>
                      <a:pt x="6039" y="22322"/>
                      <a:pt x="6022" y="22304"/>
                      <a:pt x="6022" y="22304"/>
                    </a:cubicBezTo>
                    <a:close/>
                    <a:moveTo>
                      <a:pt x="4194" y="27416"/>
                    </a:moveTo>
                    <a:lnTo>
                      <a:pt x="4194" y="27416"/>
                    </a:lnTo>
                    <a:cubicBezTo>
                      <a:pt x="4175" y="27432"/>
                      <a:pt x="4160" y="27451"/>
                      <a:pt x="4151" y="27470"/>
                    </a:cubicBezTo>
                    <a:lnTo>
                      <a:pt x="4115" y="27577"/>
                    </a:lnTo>
                    <a:cubicBezTo>
                      <a:pt x="4098" y="27577"/>
                      <a:pt x="4098" y="27559"/>
                      <a:pt x="4080" y="27541"/>
                    </a:cubicBezTo>
                    <a:cubicBezTo>
                      <a:pt x="4058" y="27534"/>
                      <a:pt x="4036" y="27529"/>
                      <a:pt x="4015" y="27529"/>
                    </a:cubicBezTo>
                    <a:cubicBezTo>
                      <a:pt x="3985" y="27529"/>
                      <a:pt x="3958" y="27538"/>
                      <a:pt x="3937" y="27559"/>
                    </a:cubicBezTo>
                    <a:cubicBezTo>
                      <a:pt x="3296" y="28272"/>
                      <a:pt x="2530" y="29073"/>
                      <a:pt x="1568" y="29519"/>
                    </a:cubicBezTo>
                    <a:cubicBezTo>
                      <a:pt x="1362" y="29621"/>
                      <a:pt x="1120" y="29688"/>
                      <a:pt x="891" y="29688"/>
                    </a:cubicBezTo>
                    <a:cubicBezTo>
                      <a:pt x="843" y="29688"/>
                      <a:pt x="795" y="29685"/>
                      <a:pt x="749" y="29679"/>
                    </a:cubicBezTo>
                    <a:cubicBezTo>
                      <a:pt x="481" y="29625"/>
                      <a:pt x="232" y="29412"/>
                      <a:pt x="268" y="29162"/>
                    </a:cubicBezTo>
                    <a:cubicBezTo>
                      <a:pt x="321" y="28752"/>
                      <a:pt x="553" y="28378"/>
                      <a:pt x="909" y="28147"/>
                    </a:cubicBezTo>
                    <a:cubicBezTo>
                      <a:pt x="1780" y="27524"/>
                      <a:pt x="2953" y="27417"/>
                      <a:pt x="3658" y="27417"/>
                    </a:cubicBezTo>
                    <a:cubicBezTo>
                      <a:pt x="3861" y="27417"/>
                      <a:pt x="4026" y="27426"/>
                      <a:pt x="4133" y="27434"/>
                    </a:cubicBezTo>
                    <a:cubicBezTo>
                      <a:pt x="4157" y="27434"/>
                      <a:pt x="4177" y="27427"/>
                      <a:pt x="4194" y="27416"/>
                    </a:cubicBezTo>
                    <a:close/>
                    <a:moveTo>
                      <a:pt x="4240" y="27327"/>
                    </a:moveTo>
                    <a:cubicBezTo>
                      <a:pt x="4258" y="27345"/>
                      <a:pt x="4258" y="27363"/>
                      <a:pt x="4276" y="27363"/>
                    </a:cubicBezTo>
                    <a:cubicBezTo>
                      <a:pt x="5345" y="27986"/>
                      <a:pt x="6235" y="28842"/>
                      <a:pt x="6877" y="29893"/>
                    </a:cubicBezTo>
                    <a:cubicBezTo>
                      <a:pt x="7019" y="30124"/>
                      <a:pt x="7180" y="30427"/>
                      <a:pt x="7108" y="30694"/>
                    </a:cubicBezTo>
                    <a:cubicBezTo>
                      <a:pt x="6989" y="30966"/>
                      <a:pt x="6708" y="31141"/>
                      <a:pt x="6420" y="31141"/>
                    </a:cubicBezTo>
                    <a:cubicBezTo>
                      <a:pt x="6406" y="31141"/>
                      <a:pt x="6392" y="31140"/>
                      <a:pt x="6378" y="31140"/>
                    </a:cubicBezTo>
                    <a:cubicBezTo>
                      <a:pt x="6359" y="31140"/>
                      <a:pt x="6340" y="31141"/>
                      <a:pt x="6322" y="31141"/>
                    </a:cubicBezTo>
                    <a:cubicBezTo>
                      <a:pt x="5934" y="31141"/>
                      <a:pt x="5583" y="30965"/>
                      <a:pt x="5345" y="30676"/>
                    </a:cubicBezTo>
                    <a:cubicBezTo>
                      <a:pt x="4579" y="29519"/>
                      <a:pt x="4400" y="28058"/>
                      <a:pt x="4365" y="27488"/>
                    </a:cubicBezTo>
                    <a:cubicBezTo>
                      <a:pt x="4365" y="27434"/>
                      <a:pt x="4329" y="27399"/>
                      <a:pt x="4276" y="27381"/>
                    </a:cubicBezTo>
                    <a:lnTo>
                      <a:pt x="4258" y="27381"/>
                    </a:lnTo>
                    <a:cubicBezTo>
                      <a:pt x="4239" y="27387"/>
                      <a:pt x="4222" y="27396"/>
                      <a:pt x="4208" y="27406"/>
                    </a:cubicBezTo>
                    <a:lnTo>
                      <a:pt x="4208" y="27406"/>
                    </a:lnTo>
                    <a:cubicBezTo>
                      <a:pt x="4222" y="27393"/>
                      <a:pt x="4233" y="27378"/>
                      <a:pt x="4240" y="27363"/>
                    </a:cubicBezTo>
                    <a:cubicBezTo>
                      <a:pt x="4240" y="27345"/>
                      <a:pt x="4240" y="27345"/>
                      <a:pt x="4240" y="27327"/>
                    </a:cubicBezTo>
                    <a:close/>
                    <a:moveTo>
                      <a:pt x="2637" y="31157"/>
                    </a:moveTo>
                    <a:cubicBezTo>
                      <a:pt x="2637" y="31175"/>
                      <a:pt x="2637" y="31193"/>
                      <a:pt x="2637" y="31211"/>
                    </a:cubicBezTo>
                    <a:cubicBezTo>
                      <a:pt x="3225" y="32422"/>
                      <a:pt x="3082" y="34542"/>
                      <a:pt x="2120" y="35308"/>
                    </a:cubicBezTo>
                    <a:cubicBezTo>
                      <a:pt x="1942" y="35468"/>
                      <a:pt x="1728" y="35575"/>
                      <a:pt x="1515" y="35647"/>
                    </a:cubicBezTo>
                    <a:cubicBezTo>
                      <a:pt x="1405" y="35667"/>
                      <a:pt x="1305" y="35677"/>
                      <a:pt x="1214" y="35677"/>
                    </a:cubicBezTo>
                    <a:cubicBezTo>
                      <a:pt x="980" y="35677"/>
                      <a:pt x="806" y="35610"/>
                      <a:pt x="677" y="35468"/>
                    </a:cubicBezTo>
                    <a:cubicBezTo>
                      <a:pt x="285" y="34988"/>
                      <a:pt x="570" y="33883"/>
                      <a:pt x="766" y="33349"/>
                    </a:cubicBezTo>
                    <a:cubicBezTo>
                      <a:pt x="1176" y="32458"/>
                      <a:pt x="1817" y="31710"/>
                      <a:pt x="2637" y="31157"/>
                    </a:cubicBezTo>
                    <a:close/>
                    <a:moveTo>
                      <a:pt x="8925" y="0"/>
                    </a:moveTo>
                    <a:cubicBezTo>
                      <a:pt x="8818" y="0"/>
                      <a:pt x="8712" y="89"/>
                      <a:pt x="8712" y="196"/>
                    </a:cubicBezTo>
                    <a:cubicBezTo>
                      <a:pt x="8694" y="1639"/>
                      <a:pt x="8640" y="3118"/>
                      <a:pt x="8551" y="4561"/>
                    </a:cubicBezTo>
                    <a:cubicBezTo>
                      <a:pt x="8373" y="4614"/>
                      <a:pt x="8195" y="4650"/>
                      <a:pt x="8035" y="4703"/>
                    </a:cubicBezTo>
                    <a:cubicBezTo>
                      <a:pt x="6752" y="5095"/>
                      <a:pt x="5630" y="5843"/>
                      <a:pt x="4757" y="6859"/>
                    </a:cubicBezTo>
                    <a:cubicBezTo>
                      <a:pt x="4490" y="7162"/>
                      <a:pt x="4222" y="7625"/>
                      <a:pt x="4436" y="8034"/>
                    </a:cubicBezTo>
                    <a:cubicBezTo>
                      <a:pt x="4591" y="8267"/>
                      <a:pt x="4854" y="8419"/>
                      <a:pt x="5132" y="8419"/>
                    </a:cubicBezTo>
                    <a:cubicBezTo>
                      <a:pt x="5173" y="8419"/>
                      <a:pt x="5214" y="8415"/>
                      <a:pt x="5256" y="8409"/>
                    </a:cubicBezTo>
                    <a:cubicBezTo>
                      <a:pt x="5558" y="8373"/>
                      <a:pt x="5826" y="8248"/>
                      <a:pt x="6057" y="8070"/>
                    </a:cubicBezTo>
                    <a:cubicBezTo>
                      <a:pt x="7019" y="7340"/>
                      <a:pt x="7856" y="6431"/>
                      <a:pt x="8480" y="5398"/>
                    </a:cubicBezTo>
                    <a:lnTo>
                      <a:pt x="8480" y="5398"/>
                    </a:lnTo>
                    <a:cubicBezTo>
                      <a:pt x="8373" y="6966"/>
                      <a:pt x="8231" y="8533"/>
                      <a:pt x="8035" y="10047"/>
                    </a:cubicBezTo>
                    <a:cubicBezTo>
                      <a:pt x="7233" y="10154"/>
                      <a:pt x="6449" y="10439"/>
                      <a:pt x="5737" y="10849"/>
                    </a:cubicBezTo>
                    <a:cubicBezTo>
                      <a:pt x="5095" y="11241"/>
                      <a:pt x="4169" y="12363"/>
                      <a:pt x="4044" y="13058"/>
                    </a:cubicBezTo>
                    <a:cubicBezTo>
                      <a:pt x="4009" y="13201"/>
                      <a:pt x="4026" y="13379"/>
                      <a:pt x="4115" y="13503"/>
                    </a:cubicBezTo>
                    <a:cubicBezTo>
                      <a:pt x="4240" y="13664"/>
                      <a:pt x="4436" y="13753"/>
                      <a:pt x="4650" y="13771"/>
                    </a:cubicBezTo>
                    <a:cubicBezTo>
                      <a:pt x="4657" y="13771"/>
                      <a:pt x="4665" y="13771"/>
                      <a:pt x="4673" y="13771"/>
                    </a:cubicBezTo>
                    <a:cubicBezTo>
                      <a:pt x="5348" y="13771"/>
                      <a:pt x="6296" y="12996"/>
                      <a:pt x="6966" y="12256"/>
                    </a:cubicBezTo>
                    <a:cubicBezTo>
                      <a:pt x="7304" y="11865"/>
                      <a:pt x="7625" y="11455"/>
                      <a:pt x="7928" y="11027"/>
                    </a:cubicBezTo>
                    <a:lnTo>
                      <a:pt x="7928" y="11027"/>
                    </a:lnTo>
                    <a:cubicBezTo>
                      <a:pt x="7661" y="12862"/>
                      <a:pt x="7375" y="14661"/>
                      <a:pt x="7037" y="16425"/>
                    </a:cubicBezTo>
                    <a:cubicBezTo>
                      <a:pt x="6271" y="16567"/>
                      <a:pt x="5345" y="16746"/>
                      <a:pt x="4561" y="17191"/>
                    </a:cubicBezTo>
                    <a:cubicBezTo>
                      <a:pt x="3884" y="17583"/>
                      <a:pt x="3064" y="18260"/>
                      <a:pt x="2940" y="18901"/>
                    </a:cubicBezTo>
                    <a:cubicBezTo>
                      <a:pt x="2886" y="19133"/>
                      <a:pt x="2940" y="19364"/>
                      <a:pt x="3100" y="19542"/>
                    </a:cubicBezTo>
                    <a:cubicBezTo>
                      <a:pt x="3192" y="19661"/>
                      <a:pt x="3331" y="19704"/>
                      <a:pt x="3486" y="19704"/>
                    </a:cubicBezTo>
                    <a:cubicBezTo>
                      <a:pt x="3750" y="19704"/>
                      <a:pt x="4062" y="19579"/>
                      <a:pt x="4276" y="19489"/>
                    </a:cubicBezTo>
                    <a:lnTo>
                      <a:pt x="4311" y="19489"/>
                    </a:lnTo>
                    <a:cubicBezTo>
                      <a:pt x="5345" y="19097"/>
                      <a:pt x="6342" y="17904"/>
                      <a:pt x="6877" y="17173"/>
                    </a:cubicBezTo>
                    <a:lnTo>
                      <a:pt x="6877" y="17173"/>
                    </a:lnTo>
                    <a:cubicBezTo>
                      <a:pt x="6538" y="18812"/>
                      <a:pt x="6146" y="20415"/>
                      <a:pt x="5719" y="21965"/>
                    </a:cubicBezTo>
                    <a:cubicBezTo>
                      <a:pt x="5398" y="21983"/>
                      <a:pt x="5060" y="22019"/>
                      <a:pt x="4739" y="22072"/>
                    </a:cubicBezTo>
                    <a:cubicBezTo>
                      <a:pt x="4062" y="22232"/>
                      <a:pt x="3403" y="22428"/>
                      <a:pt x="2762" y="22624"/>
                    </a:cubicBezTo>
                    <a:cubicBezTo>
                      <a:pt x="2530" y="22678"/>
                      <a:pt x="2334" y="22785"/>
                      <a:pt x="2156" y="22945"/>
                    </a:cubicBezTo>
                    <a:cubicBezTo>
                      <a:pt x="1960" y="23159"/>
                      <a:pt x="1889" y="23444"/>
                      <a:pt x="1996" y="23729"/>
                    </a:cubicBezTo>
                    <a:cubicBezTo>
                      <a:pt x="2120" y="24085"/>
                      <a:pt x="2423" y="24352"/>
                      <a:pt x="2815" y="24424"/>
                    </a:cubicBezTo>
                    <a:cubicBezTo>
                      <a:pt x="2865" y="24430"/>
                      <a:pt x="2915" y="24433"/>
                      <a:pt x="2965" y="24433"/>
                    </a:cubicBezTo>
                    <a:cubicBezTo>
                      <a:pt x="3205" y="24433"/>
                      <a:pt x="3449" y="24366"/>
                      <a:pt x="3670" y="24263"/>
                    </a:cubicBezTo>
                    <a:cubicBezTo>
                      <a:pt x="4276" y="24014"/>
                      <a:pt x="4846" y="23675"/>
                      <a:pt x="5362" y="23248"/>
                    </a:cubicBezTo>
                    <a:lnTo>
                      <a:pt x="5362" y="23248"/>
                    </a:lnTo>
                    <a:cubicBezTo>
                      <a:pt x="4953" y="24602"/>
                      <a:pt x="4525" y="25920"/>
                      <a:pt x="4044" y="27203"/>
                    </a:cubicBezTo>
                    <a:cubicBezTo>
                      <a:pt x="3937" y="27196"/>
                      <a:pt x="3793" y="27190"/>
                      <a:pt x="3624" y="27190"/>
                    </a:cubicBezTo>
                    <a:cubicBezTo>
                      <a:pt x="2889" y="27190"/>
                      <a:pt x="1663" y="27303"/>
                      <a:pt x="766" y="27969"/>
                    </a:cubicBezTo>
                    <a:cubicBezTo>
                      <a:pt x="357" y="28236"/>
                      <a:pt x="89" y="28663"/>
                      <a:pt x="18" y="29144"/>
                    </a:cubicBezTo>
                    <a:cubicBezTo>
                      <a:pt x="0" y="29519"/>
                      <a:pt x="339" y="29821"/>
                      <a:pt x="695" y="29893"/>
                    </a:cubicBezTo>
                    <a:cubicBezTo>
                      <a:pt x="750" y="29899"/>
                      <a:pt x="806" y="29902"/>
                      <a:pt x="861" y="29902"/>
                    </a:cubicBezTo>
                    <a:cubicBezTo>
                      <a:pt x="1130" y="29902"/>
                      <a:pt x="1403" y="29833"/>
                      <a:pt x="1639" y="29714"/>
                    </a:cubicBezTo>
                    <a:cubicBezTo>
                      <a:pt x="2423" y="29323"/>
                      <a:pt x="3118" y="28788"/>
                      <a:pt x="3706" y="28129"/>
                    </a:cubicBezTo>
                    <a:lnTo>
                      <a:pt x="3706" y="28129"/>
                    </a:lnTo>
                    <a:cubicBezTo>
                      <a:pt x="3332" y="29091"/>
                      <a:pt x="2922" y="30035"/>
                      <a:pt x="2494" y="30979"/>
                    </a:cubicBezTo>
                    <a:cubicBezTo>
                      <a:pt x="1657" y="31549"/>
                      <a:pt x="980" y="32351"/>
                      <a:pt x="570" y="33277"/>
                    </a:cubicBezTo>
                    <a:cubicBezTo>
                      <a:pt x="339" y="33883"/>
                      <a:pt x="54" y="35059"/>
                      <a:pt x="517" y="35611"/>
                    </a:cubicBezTo>
                    <a:cubicBezTo>
                      <a:pt x="682" y="35793"/>
                      <a:pt x="909" y="35898"/>
                      <a:pt x="1154" y="35898"/>
                    </a:cubicBezTo>
                    <a:cubicBezTo>
                      <a:pt x="1173" y="35898"/>
                      <a:pt x="1192" y="35897"/>
                      <a:pt x="1212" y="35896"/>
                    </a:cubicBezTo>
                    <a:cubicBezTo>
                      <a:pt x="1336" y="35896"/>
                      <a:pt x="1443" y="35896"/>
                      <a:pt x="1550" y="35878"/>
                    </a:cubicBezTo>
                    <a:cubicBezTo>
                      <a:pt x="1817" y="35807"/>
                      <a:pt x="2049" y="35664"/>
                      <a:pt x="2245" y="35486"/>
                    </a:cubicBezTo>
                    <a:cubicBezTo>
                      <a:pt x="3314" y="34649"/>
                      <a:pt x="3456" y="32458"/>
                      <a:pt x="2868" y="31157"/>
                    </a:cubicBezTo>
                    <a:cubicBezTo>
                      <a:pt x="3332" y="30142"/>
                      <a:pt x="3777" y="29073"/>
                      <a:pt x="4205" y="27986"/>
                    </a:cubicBezTo>
                    <a:cubicBezTo>
                      <a:pt x="4311" y="28984"/>
                      <a:pt x="4632" y="29946"/>
                      <a:pt x="5166" y="30801"/>
                    </a:cubicBezTo>
                    <a:cubicBezTo>
                      <a:pt x="5440" y="31161"/>
                      <a:pt x="5879" y="31372"/>
                      <a:pt x="6324" y="31372"/>
                    </a:cubicBezTo>
                    <a:cubicBezTo>
                      <a:pt x="6342" y="31372"/>
                      <a:pt x="6360" y="31372"/>
                      <a:pt x="6378" y="31371"/>
                    </a:cubicBezTo>
                    <a:cubicBezTo>
                      <a:pt x="6392" y="31372"/>
                      <a:pt x="6405" y="31372"/>
                      <a:pt x="6419" y="31372"/>
                    </a:cubicBezTo>
                    <a:cubicBezTo>
                      <a:pt x="6814" y="31372"/>
                      <a:pt x="7184" y="31126"/>
                      <a:pt x="7322" y="30748"/>
                    </a:cubicBezTo>
                    <a:cubicBezTo>
                      <a:pt x="7429" y="30391"/>
                      <a:pt x="7251" y="30035"/>
                      <a:pt x="7073" y="29768"/>
                    </a:cubicBezTo>
                    <a:cubicBezTo>
                      <a:pt x="6431" y="28717"/>
                      <a:pt x="5541" y="27844"/>
                      <a:pt x="4490" y="27220"/>
                    </a:cubicBezTo>
                    <a:cubicBezTo>
                      <a:pt x="5024" y="25778"/>
                      <a:pt x="5505" y="24281"/>
                      <a:pt x="5950" y="22767"/>
                    </a:cubicBezTo>
                    <a:cubicBezTo>
                      <a:pt x="6200" y="23551"/>
                      <a:pt x="6556" y="24317"/>
                      <a:pt x="7001" y="25029"/>
                    </a:cubicBezTo>
                    <a:cubicBezTo>
                      <a:pt x="7332" y="25533"/>
                      <a:pt x="7884" y="25874"/>
                      <a:pt x="8309" y="25874"/>
                    </a:cubicBezTo>
                    <a:cubicBezTo>
                      <a:pt x="8410" y="25874"/>
                      <a:pt x="8505" y="25854"/>
                      <a:pt x="8587" y="25813"/>
                    </a:cubicBezTo>
                    <a:cubicBezTo>
                      <a:pt x="8801" y="25706"/>
                      <a:pt x="8943" y="25528"/>
                      <a:pt x="8997" y="25297"/>
                    </a:cubicBezTo>
                    <a:cubicBezTo>
                      <a:pt x="9050" y="24958"/>
                      <a:pt x="8979" y="24602"/>
                      <a:pt x="8783" y="24317"/>
                    </a:cubicBezTo>
                    <a:cubicBezTo>
                      <a:pt x="8124" y="23373"/>
                      <a:pt x="7215" y="22607"/>
                      <a:pt x="6164" y="22126"/>
                    </a:cubicBezTo>
                    <a:lnTo>
                      <a:pt x="6164" y="22108"/>
                    </a:lnTo>
                    <a:cubicBezTo>
                      <a:pt x="6164" y="22072"/>
                      <a:pt x="6164" y="22036"/>
                      <a:pt x="6146" y="22001"/>
                    </a:cubicBezTo>
                    <a:cubicBezTo>
                      <a:pt x="6574" y="20451"/>
                      <a:pt x="6966" y="18848"/>
                      <a:pt x="7304" y="17209"/>
                    </a:cubicBezTo>
                    <a:cubicBezTo>
                      <a:pt x="7589" y="18153"/>
                      <a:pt x="8159" y="19899"/>
                      <a:pt x="8801" y="20540"/>
                    </a:cubicBezTo>
                    <a:cubicBezTo>
                      <a:pt x="9035" y="20774"/>
                      <a:pt x="9258" y="20891"/>
                      <a:pt x="9479" y="20891"/>
                    </a:cubicBezTo>
                    <a:cubicBezTo>
                      <a:pt x="9544" y="20891"/>
                      <a:pt x="9609" y="20881"/>
                      <a:pt x="9674" y="20861"/>
                    </a:cubicBezTo>
                    <a:cubicBezTo>
                      <a:pt x="9994" y="20718"/>
                      <a:pt x="10190" y="20398"/>
                      <a:pt x="10190" y="20059"/>
                    </a:cubicBezTo>
                    <a:cubicBezTo>
                      <a:pt x="10208" y="19453"/>
                      <a:pt x="9869" y="18955"/>
                      <a:pt x="9549" y="18545"/>
                    </a:cubicBezTo>
                    <a:cubicBezTo>
                      <a:pt x="8943" y="17779"/>
                      <a:pt x="8231" y="17120"/>
                      <a:pt x="7429" y="16585"/>
                    </a:cubicBezTo>
                    <a:cubicBezTo>
                      <a:pt x="7767" y="14857"/>
                      <a:pt x="8052" y="13058"/>
                      <a:pt x="8302" y="11259"/>
                    </a:cubicBezTo>
                    <a:cubicBezTo>
                      <a:pt x="8427" y="11740"/>
                      <a:pt x="8605" y="12203"/>
                      <a:pt x="8801" y="12666"/>
                    </a:cubicBezTo>
                    <a:cubicBezTo>
                      <a:pt x="9193" y="13592"/>
                      <a:pt x="9852" y="14644"/>
                      <a:pt x="10511" y="14840"/>
                    </a:cubicBezTo>
                    <a:cubicBezTo>
                      <a:pt x="10580" y="14865"/>
                      <a:pt x="10652" y="14877"/>
                      <a:pt x="10723" y="14877"/>
                    </a:cubicBezTo>
                    <a:cubicBezTo>
                      <a:pt x="10851" y="14877"/>
                      <a:pt x="10977" y="14837"/>
                      <a:pt x="11081" y="14768"/>
                    </a:cubicBezTo>
                    <a:cubicBezTo>
                      <a:pt x="11206" y="14679"/>
                      <a:pt x="11295" y="14519"/>
                      <a:pt x="11312" y="14359"/>
                    </a:cubicBezTo>
                    <a:cubicBezTo>
                      <a:pt x="11402" y="13682"/>
                      <a:pt x="10885" y="12310"/>
                      <a:pt x="10422" y="11722"/>
                    </a:cubicBezTo>
                    <a:cubicBezTo>
                      <a:pt x="9869" y="11081"/>
                      <a:pt x="9210" y="10564"/>
                      <a:pt x="8444" y="10190"/>
                    </a:cubicBezTo>
                    <a:lnTo>
                      <a:pt x="8444" y="10172"/>
                    </a:lnTo>
                    <a:cubicBezTo>
                      <a:pt x="8462" y="10154"/>
                      <a:pt x="8462" y="10119"/>
                      <a:pt x="8444" y="10101"/>
                    </a:cubicBezTo>
                    <a:cubicBezTo>
                      <a:pt x="8622" y="8729"/>
                      <a:pt x="8747" y="7340"/>
                      <a:pt x="8854" y="5932"/>
                    </a:cubicBezTo>
                    <a:cubicBezTo>
                      <a:pt x="9121" y="6966"/>
                      <a:pt x="9567" y="7945"/>
                      <a:pt x="10172" y="8836"/>
                    </a:cubicBezTo>
                    <a:cubicBezTo>
                      <a:pt x="10333" y="9085"/>
                      <a:pt x="10546" y="9281"/>
                      <a:pt x="10814" y="9424"/>
                    </a:cubicBezTo>
                    <a:cubicBezTo>
                      <a:pt x="10930" y="9482"/>
                      <a:pt x="11058" y="9511"/>
                      <a:pt x="11186" y="9511"/>
                    </a:cubicBezTo>
                    <a:cubicBezTo>
                      <a:pt x="11372" y="9511"/>
                      <a:pt x="11557" y="9451"/>
                      <a:pt x="11704" y="9335"/>
                    </a:cubicBezTo>
                    <a:cubicBezTo>
                      <a:pt x="12043" y="9014"/>
                      <a:pt x="11936" y="8498"/>
                      <a:pt x="11793" y="8106"/>
                    </a:cubicBezTo>
                    <a:cubicBezTo>
                      <a:pt x="11312" y="6876"/>
                      <a:pt x="10493" y="5790"/>
                      <a:pt x="9406" y="5006"/>
                    </a:cubicBezTo>
                    <a:cubicBezTo>
                      <a:pt x="9264" y="4899"/>
                      <a:pt x="9103" y="4792"/>
                      <a:pt x="8943" y="4685"/>
                    </a:cubicBezTo>
                    <a:cubicBezTo>
                      <a:pt x="9032" y="3189"/>
                      <a:pt x="9103" y="1693"/>
                      <a:pt x="9121" y="214"/>
                    </a:cubicBezTo>
                    <a:cubicBezTo>
                      <a:pt x="9121" y="89"/>
                      <a:pt x="9032" y="0"/>
                      <a:pt x="8925"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0" name="Google Shape;4430;p11"/>
              <p:cNvSpPr/>
              <p:nvPr/>
            </p:nvSpPr>
            <p:spPr>
              <a:xfrm>
                <a:off x="8270989" y="69456"/>
                <a:ext cx="875832" cy="1792622"/>
              </a:xfrm>
              <a:custGeom>
                <a:rect b="b" l="l" r="r" t="t"/>
                <a:pathLst>
                  <a:path extrusionOk="0" h="33788" w="16508">
                    <a:moveTo>
                      <a:pt x="15094" y="0"/>
                    </a:moveTo>
                    <a:cubicBezTo>
                      <a:pt x="15060" y="0"/>
                      <a:pt x="15026" y="20"/>
                      <a:pt x="15011" y="65"/>
                    </a:cubicBezTo>
                    <a:cubicBezTo>
                      <a:pt x="14744" y="1419"/>
                      <a:pt x="14423" y="2880"/>
                      <a:pt x="14049" y="4412"/>
                    </a:cubicBezTo>
                    <a:cubicBezTo>
                      <a:pt x="13853" y="4429"/>
                      <a:pt x="13639" y="4447"/>
                      <a:pt x="13443" y="4465"/>
                    </a:cubicBezTo>
                    <a:cubicBezTo>
                      <a:pt x="12143" y="4625"/>
                      <a:pt x="10914" y="5142"/>
                      <a:pt x="9916" y="5979"/>
                    </a:cubicBezTo>
                    <a:cubicBezTo>
                      <a:pt x="9613" y="6229"/>
                      <a:pt x="9311" y="6585"/>
                      <a:pt x="9435" y="6959"/>
                    </a:cubicBezTo>
                    <a:cubicBezTo>
                      <a:pt x="9524" y="7226"/>
                      <a:pt x="9774" y="7404"/>
                      <a:pt x="10059" y="7404"/>
                    </a:cubicBezTo>
                    <a:cubicBezTo>
                      <a:pt x="10088" y="7406"/>
                      <a:pt x="10117" y="7407"/>
                      <a:pt x="10145" y="7407"/>
                    </a:cubicBezTo>
                    <a:cubicBezTo>
                      <a:pt x="10398" y="7407"/>
                      <a:pt x="10636" y="7338"/>
                      <a:pt x="10860" y="7226"/>
                    </a:cubicBezTo>
                    <a:cubicBezTo>
                      <a:pt x="12054" y="6603"/>
                      <a:pt x="13123" y="5748"/>
                      <a:pt x="13978" y="4697"/>
                    </a:cubicBezTo>
                    <a:lnTo>
                      <a:pt x="13978" y="4697"/>
                    </a:lnTo>
                    <a:cubicBezTo>
                      <a:pt x="13586" y="6300"/>
                      <a:pt x="13123" y="7992"/>
                      <a:pt x="12606" y="9738"/>
                    </a:cubicBezTo>
                    <a:cubicBezTo>
                      <a:pt x="12481" y="9730"/>
                      <a:pt x="12355" y="9726"/>
                      <a:pt x="12230" y="9726"/>
                    </a:cubicBezTo>
                    <a:cubicBezTo>
                      <a:pt x="11519" y="9726"/>
                      <a:pt x="10814" y="9855"/>
                      <a:pt x="10148" y="10112"/>
                    </a:cubicBezTo>
                    <a:cubicBezTo>
                      <a:pt x="9328" y="10433"/>
                      <a:pt x="7868" y="11751"/>
                      <a:pt x="8153" y="12286"/>
                    </a:cubicBezTo>
                    <a:cubicBezTo>
                      <a:pt x="8268" y="12499"/>
                      <a:pt x="8476" y="12592"/>
                      <a:pt x="8741" y="12592"/>
                    </a:cubicBezTo>
                    <a:cubicBezTo>
                      <a:pt x="9338" y="12592"/>
                      <a:pt x="10226" y="12124"/>
                      <a:pt x="11003" y="11520"/>
                    </a:cubicBezTo>
                    <a:cubicBezTo>
                      <a:pt x="11537" y="11092"/>
                      <a:pt x="12036" y="10629"/>
                      <a:pt x="12481" y="10112"/>
                    </a:cubicBezTo>
                    <a:lnTo>
                      <a:pt x="12481" y="10112"/>
                    </a:lnTo>
                    <a:cubicBezTo>
                      <a:pt x="11911" y="11983"/>
                      <a:pt x="11252" y="13889"/>
                      <a:pt x="10486" y="15831"/>
                    </a:cubicBezTo>
                    <a:cubicBezTo>
                      <a:pt x="9596" y="15831"/>
                      <a:pt x="8705" y="15848"/>
                      <a:pt x="7885" y="16151"/>
                    </a:cubicBezTo>
                    <a:cubicBezTo>
                      <a:pt x="7048" y="16454"/>
                      <a:pt x="5659" y="17238"/>
                      <a:pt x="6104" y="18040"/>
                    </a:cubicBezTo>
                    <a:cubicBezTo>
                      <a:pt x="6182" y="18187"/>
                      <a:pt x="6362" y="18233"/>
                      <a:pt x="6566" y="18233"/>
                    </a:cubicBezTo>
                    <a:cubicBezTo>
                      <a:pt x="6779" y="18233"/>
                      <a:pt x="7017" y="18183"/>
                      <a:pt x="7191" y="18146"/>
                    </a:cubicBezTo>
                    <a:cubicBezTo>
                      <a:pt x="8527" y="17879"/>
                      <a:pt x="9987" y="16436"/>
                      <a:pt x="10451" y="15973"/>
                    </a:cubicBezTo>
                    <a:lnTo>
                      <a:pt x="10451" y="15973"/>
                    </a:lnTo>
                    <a:cubicBezTo>
                      <a:pt x="9774" y="17665"/>
                      <a:pt x="9043" y="19376"/>
                      <a:pt x="8242" y="21050"/>
                    </a:cubicBezTo>
                    <a:cubicBezTo>
                      <a:pt x="7885" y="21015"/>
                      <a:pt x="7547" y="20979"/>
                      <a:pt x="7191" y="20979"/>
                    </a:cubicBezTo>
                    <a:cubicBezTo>
                      <a:pt x="6496" y="21032"/>
                      <a:pt x="5819" y="21086"/>
                      <a:pt x="5142" y="21175"/>
                    </a:cubicBezTo>
                    <a:cubicBezTo>
                      <a:pt x="4928" y="21193"/>
                      <a:pt x="4732" y="21264"/>
                      <a:pt x="4554" y="21371"/>
                    </a:cubicBezTo>
                    <a:cubicBezTo>
                      <a:pt x="4358" y="21513"/>
                      <a:pt x="4251" y="21763"/>
                      <a:pt x="4287" y="21994"/>
                    </a:cubicBezTo>
                    <a:cubicBezTo>
                      <a:pt x="4358" y="22333"/>
                      <a:pt x="4590" y="22618"/>
                      <a:pt x="4910" y="22743"/>
                    </a:cubicBezTo>
                    <a:cubicBezTo>
                      <a:pt x="5037" y="22776"/>
                      <a:pt x="5163" y="22794"/>
                      <a:pt x="5289" y="22794"/>
                    </a:cubicBezTo>
                    <a:cubicBezTo>
                      <a:pt x="5430" y="22794"/>
                      <a:pt x="5571" y="22772"/>
                      <a:pt x="5712" y="22725"/>
                    </a:cubicBezTo>
                    <a:cubicBezTo>
                      <a:pt x="6496" y="22547"/>
                      <a:pt x="7280" y="22297"/>
                      <a:pt x="7885" y="21781"/>
                    </a:cubicBezTo>
                    <a:lnTo>
                      <a:pt x="7885" y="21781"/>
                    </a:lnTo>
                    <a:cubicBezTo>
                      <a:pt x="7191" y="23188"/>
                      <a:pt x="6460" y="24560"/>
                      <a:pt x="5659" y="25913"/>
                    </a:cubicBezTo>
                    <a:cubicBezTo>
                      <a:pt x="5382" y="25844"/>
                      <a:pt x="4765" y="25709"/>
                      <a:pt x="4055" y="25709"/>
                    </a:cubicBezTo>
                    <a:cubicBezTo>
                      <a:pt x="3485" y="25709"/>
                      <a:pt x="2855" y="25796"/>
                      <a:pt x="2292" y="26074"/>
                    </a:cubicBezTo>
                    <a:cubicBezTo>
                      <a:pt x="1882" y="26252"/>
                      <a:pt x="1561" y="26608"/>
                      <a:pt x="1401" y="27036"/>
                    </a:cubicBezTo>
                    <a:cubicBezTo>
                      <a:pt x="1330" y="27321"/>
                      <a:pt x="1579" y="27641"/>
                      <a:pt x="1846" y="27748"/>
                    </a:cubicBezTo>
                    <a:cubicBezTo>
                      <a:pt x="1998" y="27793"/>
                      <a:pt x="2154" y="27815"/>
                      <a:pt x="2307" y="27815"/>
                    </a:cubicBezTo>
                    <a:cubicBezTo>
                      <a:pt x="2461" y="27815"/>
                      <a:pt x="2612" y="27793"/>
                      <a:pt x="2755" y="27748"/>
                    </a:cubicBezTo>
                    <a:cubicBezTo>
                      <a:pt x="3770" y="27481"/>
                      <a:pt x="4643" y="26875"/>
                      <a:pt x="5480" y="26234"/>
                    </a:cubicBezTo>
                    <a:lnTo>
                      <a:pt x="5480" y="26234"/>
                    </a:lnTo>
                    <a:cubicBezTo>
                      <a:pt x="4857" y="27285"/>
                      <a:pt x="4180" y="28318"/>
                      <a:pt x="3485" y="29352"/>
                    </a:cubicBezTo>
                    <a:cubicBezTo>
                      <a:pt x="3111" y="29441"/>
                      <a:pt x="1811" y="30225"/>
                      <a:pt x="1187" y="31240"/>
                    </a:cubicBezTo>
                    <a:cubicBezTo>
                      <a:pt x="726" y="32002"/>
                      <a:pt x="1" y="33788"/>
                      <a:pt x="1591" y="33788"/>
                    </a:cubicBezTo>
                    <a:cubicBezTo>
                      <a:pt x="1599" y="33788"/>
                      <a:pt x="1607" y="33788"/>
                      <a:pt x="1615" y="33787"/>
                    </a:cubicBezTo>
                    <a:cubicBezTo>
                      <a:pt x="1864" y="33770"/>
                      <a:pt x="2114" y="33681"/>
                      <a:pt x="2310" y="33538"/>
                    </a:cubicBezTo>
                    <a:cubicBezTo>
                      <a:pt x="3521" y="32897"/>
                      <a:pt x="3966" y="30741"/>
                      <a:pt x="3610" y="29476"/>
                    </a:cubicBezTo>
                    <a:cubicBezTo>
                      <a:pt x="4358" y="28372"/>
                      <a:pt x="5071" y="27267"/>
                      <a:pt x="5748" y="26127"/>
                    </a:cubicBezTo>
                    <a:lnTo>
                      <a:pt x="5748" y="26127"/>
                    </a:lnTo>
                    <a:cubicBezTo>
                      <a:pt x="5676" y="26733"/>
                      <a:pt x="5587" y="28212"/>
                      <a:pt x="6157" y="29494"/>
                    </a:cubicBezTo>
                    <a:cubicBezTo>
                      <a:pt x="6371" y="29868"/>
                      <a:pt x="6745" y="30135"/>
                      <a:pt x="7173" y="30189"/>
                    </a:cubicBezTo>
                    <a:cubicBezTo>
                      <a:pt x="7239" y="30206"/>
                      <a:pt x="7306" y="30213"/>
                      <a:pt x="7372" y="30213"/>
                    </a:cubicBezTo>
                    <a:cubicBezTo>
                      <a:pt x="7661" y="30213"/>
                      <a:pt x="7936" y="30061"/>
                      <a:pt x="8081" y="29815"/>
                    </a:cubicBezTo>
                    <a:cubicBezTo>
                      <a:pt x="8224" y="29530"/>
                      <a:pt x="8135" y="29191"/>
                      <a:pt x="8010" y="28888"/>
                    </a:cubicBezTo>
                    <a:cubicBezTo>
                      <a:pt x="7547" y="27731"/>
                      <a:pt x="6817" y="26715"/>
                      <a:pt x="5872" y="25913"/>
                    </a:cubicBezTo>
                    <a:cubicBezTo>
                      <a:pt x="6745" y="24417"/>
                      <a:pt x="7547" y="22903"/>
                      <a:pt x="8295" y="21371"/>
                    </a:cubicBezTo>
                    <a:cubicBezTo>
                      <a:pt x="8402" y="22315"/>
                      <a:pt x="8616" y="23224"/>
                      <a:pt x="8972" y="24114"/>
                    </a:cubicBezTo>
                    <a:cubicBezTo>
                      <a:pt x="9226" y="24685"/>
                      <a:pt x="9733" y="25114"/>
                      <a:pt x="10130" y="25114"/>
                    </a:cubicBezTo>
                    <a:cubicBezTo>
                      <a:pt x="10180" y="25114"/>
                      <a:pt x="10227" y="25108"/>
                      <a:pt x="10273" y="25094"/>
                    </a:cubicBezTo>
                    <a:cubicBezTo>
                      <a:pt x="10932" y="24898"/>
                      <a:pt x="10753" y="24043"/>
                      <a:pt x="10664" y="23829"/>
                    </a:cubicBezTo>
                    <a:cubicBezTo>
                      <a:pt x="10166" y="22760"/>
                      <a:pt x="9382" y="21852"/>
                      <a:pt x="8402" y="21193"/>
                    </a:cubicBezTo>
                    <a:cubicBezTo>
                      <a:pt x="8420" y="21157"/>
                      <a:pt x="8455" y="21121"/>
                      <a:pt x="8473" y="21086"/>
                    </a:cubicBezTo>
                    <a:lnTo>
                      <a:pt x="8420" y="21086"/>
                    </a:lnTo>
                    <a:cubicBezTo>
                      <a:pt x="9221" y="19411"/>
                      <a:pt x="9952" y="17737"/>
                      <a:pt x="10611" y="16062"/>
                    </a:cubicBezTo>
                    <a:cubicBezTo>
                      <a:pt x="10664" y="16668"/>
                      <a:pt x="10932" y="19126"/>
                      <a:pt x="11537" y="20017"/>
                    </a:cubicBezTo>
                    <a:cubicBezTo>
                      <a:pt x="11687" y="20217"/>
                      <a:pt x="11884" y="20448"/>
                      <a:pt x="12156" y="20448"/>
                    </a:cubicBezTo>
                    <a:cubicBezTo>
                      <a:pt x="12175" y="20448"/>
                      <a:pt x="12195" y="20447"/>
                      <a:pt x="12214" y="20444"/>
                    </a:cubicBezTo>
                    <a:cubicBezTo>
                      <a:pt x="12517" y="20355"/>
                      <a:pt x="12731" y="20106"/>
                      <a:pt x="12784" y="19821"/>
                    </a:cubicBezTo>
                    <a:cubicBezTo>
                      <a:pt x="12891" y="19269"/>
                      <a:pt x="12677" y="18752"/>
                      <a:pt x="12428" y="18289"/>
                    </a:cubicBezTo>
                    <a:cubicBezTo>
                      <a:pt x="11965" y="17416"/>
                      <a:pt x="11359" y="16632"/>
                      <a:pt x="10647" y="15955"/>
                    </a:cubicBezTo>
                    <a:cubicBezTo>
                      <a:pt x="11395" y="14014"/>
                      <a:pt x="12054" y="12107"/>
                      <a:pt x="12642" y="10237"/>
                    </a:cubicBezTo>
                    <a:cubicBezTo>
                      <a:pt x="12677" y="10932"/>
                      <a:pt x="12749" y="11626"/>
                      <a:pt x="12909" y="12303"/>
                    </a:cubicBezTo>
                    <a:cubicBezTo>
                      <a:pt x="13197" y="13535"/>
                      <a:pt x="13758" y="14739"/>
                      <a:pt x="14399" y="14739"/>
                    </a:cubicBezTo>
                    <a:cubicBezTo>
                      <a:pt x="14471" y="14739"/>
                      <a:pt x="14545" y="14723"/>
                      <a:pt x="14619" y="14690"/>
                    </a:cubicBezTo>
                    <a:cubicBezTo>
                      <a:pt x="15189" y="14459"/>
                      <a:pt x="14886" y="12517"/>
                      <a:pt x="14459" y="11751"/>
                    </a:cubicBezTo>
                    <a:cubicBezTo>
                      <a:pt x="14031" y="11003"/>
                      <a:pt x="13443" y="10379"/>
                      <a:pt x="12767" y="9881"/>
                    </a:cubicBezTo>
                    <a:cubicBezTo>
                      <a:pt x="12767" y="9845"/>
                      <a:pt x="12784" y="9809"/>
                      <a:pt x="12784" y="9774"/>
                    </a:cubicBezTo>
                    <a:lnTo>
                      <a:pt x="12802" y="9756"/>
                    </a:lnTo>
                    <a:cubicBezTo>
                      <a:pt x="13319" y="8099"/>
                      <a:pt x="13746" y="6496"/>
                      <a:pt x="14138" y="4964"/>
                    </a:cubicBezTo>
                    <a:cubicBezTo>
                      <a:pt x="14156" y="6264"/>
                      <a:pt x="14423" y="7565"/>
                      <a:pt x="14940" y="8758"/>
                    </a:cubicBezTo>
                    <a:cubicBezTo>
                      <a:pt x="15047" y="9008"/>
                      <a:pt x="15225" y="9221"/>
                      <a:pt x="15439" y="9400"/>
                    </a:cubicBezTo>
                    <a:cubicBezTo>
                      <a:pt x="15561" y="9491"/>
                      <a:pt x="15713" y="9542"/>
                      <a:pt x="15867" y="9542"/>
                    </a:cubicBezTo>
                    <a:cubicBezTo>
                      <a:pt x="15982" y="9542"/>
                      <a:pt x="16098" y="9514"/>
                      <a:pt x="16205" y="9453"/>
                    </a:cubicBezTo>
                    <a:cubicBezTo>
                      <a:pt x="16508" y="9257"/>
                      <a:pt x="16508" y="8776"/>
                      <a:pt x="16436" y="8384"/>
                    </a:cubicBezTo>
                    <a:cubicBezTo>
                      <a:pt x="16187" y="7102"/>
                      <a:pt x="15563" y="5926"/>
                      <a:pt x="14655" y="4982"/>
                    </a:cubicBezTo>
                    <a:cubicBezTo>
                      <a:pt x="14512" y="4821"/>
                      <a:pt x="14352" y="4679"/>
                      <a:pt x="14209" y="4536"/>
                    </a:cubicBezTo>
                    <a:cubicBezTo>
                      <a:pt x="14584" y="2969"/>
                      <a:pt x="14922" y="1472"/>
                      <a:pt x="15189" y="101"/>
                    </a:cubicBezTo>
                    <a:cubicBezTo>
                      <a:pt x="15189" y="38"/>
                      <a:pt x="15141" y="0"/>
                      <a:pt x="1509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1" name="Google Shape;4431;p11"/>
              <p:cNvSpPr/>
              <p:nvPr/>
            </p:nvSpPr>
            <p:spPr>
              <a:xfrm>
                <a:off x="5727312" y="-912627"/>
                <a:ext cx="1803393" cy="856095"/>
              </a:xfrm>
              <a:custGeom>
                <a:rect b="b" l="l" r="r" t="t"/>
                <a:pathLst>
                  <a:path extrusionOk="0" h="16136" w="33991">
                    <a:moveTo>
                      <a:pt x="14359" y="3915"/>
                    </a:moveTo>
                    <a:cubicBezTo>
                      <a:pt x="14768" y="3950"/>
                      <a:pt x="15178" y="4075"/>
                      <a:pt x="15534" y="4289"/>
                    </a:cubicBezTo>
                    <a:cubicBezTo>
                      <a:pt x="16318" y="4716"/>
                      <a:pt x="17049" y="5251"/>
                      <a:pt x="17672" y="5874"/>
                    </a:cubicBezTo>
                    <a:cubicBezTo>
                      <a:pt x="16942" y="5803"/>
                      <a:pt x="14733" y="5536"/>
                      <a:pt x="13931" y="4984"/>
                    </a:cubicBezTo>
                    <a:cubicBezTo>
                      <a:pt x="13646" y="4788"/>
                      <a:pt x="13521" y="4609"/>
                      <a:pt x="13539" y="4414"/>
                    </a:cubicBezTo>
                    <a:cubicBezTo>
                      <a:pt x="13610" y="4164"/>
                      <a:pt x="13824" y="3986"/>
                      <a:pt x="14074" y="3950"/>
                    </a:cubicBezTo>
                    <a:cubicBezTo>
                      <a:pt x="14181" y="3933"/>
                      <a:pt x="14270" y="3915"/>
                      <a:pt x="14359" y="3915"/>
                    </a:cubicBezTo>
                    <a:close/>
                    <a:moveTo>
                      <a:pt x="25063" y="226"/>
                    </a:moveTo>
                    <a:cubicBezTo>
                      <a:pt x="25195" y="226"/>
                      <a:pt x="25324" y="243"/>
                      <a:pt x="25421" y="263"/>
                    </a:cubicBezTo>
                    <a:cubicBezTo>
                      <a:pt x="26686" y="512"/>
                      <a:pt x="27844" y="1118"/>
                      <a:pt x="28788" y="2009"/>
                    </a:cubicBezTo>
                    <a:cubicBezTo>
                      <a:pt x="28949" y="2151"/>
                      <a:pt x="29091" y="2311"/>
                      <a:pt x="29234" y="2454"/>
                    </a:cubicBezTo>
                    <a:cubicBezTo>
                      <a:pt x="29251" y="2472"/>
                      <a:pt x="29287" y="2490"/>
                      <a:pt x="29323" y="2490"/>
                    </a:cubicBezTo>
                    <a:cubicBezTo>
                      <a:pt x="29323" y="2490"/>
                      <a:pt x="29323" y="2507"/>
                      <a:pt x="29323" y="2525"/>
                    </a:cubicBezTo>
                    <a:cubicBezTo>
                      <a:pt x="29323" y="2757"/>
                      <a:pt x="29305" y="2935"/>
                      <a:pt x="29287" y="3131"/>
                    </a:cubicBezTo>
                    <a:cubicBezTo>
                      <a:pt x="29127" y="4396"/>
                      <a:pt x="28610" y="5607"/>
                      <a:pt x="27791" y="6605"/>
                    </a:cubicBezTo>
                    <a:cubicBezTo>
                      <a:pt x="27651" y="6790"/>
                      <a:pt x="27364" y="7070"/>
                      <a:pt x="27069" y="7070"/>
                    </a:cubicBezTo>
                    <a:cubicBezTo>
                      <a:pt x="27025" y="7070"/>
                      <a:pt x="26980" y="7064"/>
                      <a:pt x="26936" y="7050"/>
                    </a:cubicBezTo>
                    <a:cubicBezTo>
                      <a:pt x="26722" y="6961"/>
                      <a:pt x="26579" y="6747"/>
                      <a:pt x="26579" y="6516"/>
                    </a:cubicBezTo>
                    <a:cubicBezTo>
                      <a:pt x="26561" y="6248"/>
                      <a:pt x="26615" y="5999"/>
                      <a:pt x="26740" y="5785"/>
                    </a:cubicBezTo>
                    <a:cubicBezTo>
                      <a:pt x="27363" y="4592"/>
                      <a:pt x="28200" y="3523"/>
                      <a:pt x="29234" y="2686"/>
                    </a:cubicBezTo>
                    <a:cubicBezTo>
                      <a:pt x="29318" y="2618"/>
                      <a:pt x="29275" y="2488"/>
                      <a:pt x="29195" y="2488"/>
                    </a:cubicBezTo>
                    <a:cubicBezTo>
                      <a:pt x="29190" y="2488"/>
                      <a:pt x="29185" y="2489"/>
                      <a:pt x="29180" y="2490"/>
                    </a:cubicBezTo>
                    <a:lnTo>
                      <a:pt x="29127" y="2490"/>
                    </a:lnTo>
                    <a:lnTo>
                      <a:pt x="28984" y="2525"/>
                    </a:lnTo>
                    <a:cubicBezTo>
                      <a:pt x="28984" y="2507"/>
                      <a:pt x="28984" y="2490"/>
                      <a:pt x="28984" y="2472"/>
                    </a:cubicBezTo>
                    <a:cubicBezTo>
                      <a:pt x="28984" y="2400"/>
                      <a:pt x="28931" y="2365"/>
                      <a:pt x="28877" y="2365"/>
                    </a:cubicBezTo>
                    <a:cubicBezTo>
                      <a:pt x="27595" y="2347"/>
                      <a:pt x="26312" y="2080"/>
                      <a:pt x="25136" y="1581"/>
                    </a:cubicBezTo>
                    <a:cubicBezTo>
                      <a:pt x="24887" y="1474"/>
                      <a:pt x="24691" y="1314"/>
                      <a:pt x="24531" y="1118"/>
                    </a:cubicBezTo>
                    <a:cubicBezTo>
                      <a:pt x="24388" y="922"/>
                      <a:pt x="24370" y="672"/>
                      <a:pt x="24477" y="459"/>
                    </a:cubicBezTo>
                    <a:cubicBezTo>
                      <a:pt x="24590" y="278"/>
                      <a:pt x="24832" y="226"/>
                      <a:pt x="25063" y="226"/>
                    </a:cubicBezTo>
                    <a:close/>
                    <a:moveTo>
                      <a:pt x="9531" y="5963"/>
                    </a:moveTo>
                    <a:lnTo>
                      <a:pt x="9513" y="5981"/>
                    </a:lnTo>
                    <a:cubicBezTo>
                      <a:pt x="9691" y="5981"/>
                      <a:pt x="9852" y="5999"/>
                      <a:pt x="9994" y="6070"/>
                    </a:cubicBezTo>
                    <a:cubicBezTo>
                      <a:pt x="11027" y="6551"/>
                      <a:pt x="11918" y="7299"/>
                      <a:pt x="12559" y="8226"/>
                    </a:cubicBezTo>
                    <a:lnTo>
                      <a:pt x="12524" y="8226"/>
                    </a:lnTo>
                    <a:cubicBezTo>
                      <a:pt x="11597" y="8119"/>
                      <a:pt x="10671" y="7887"/>
                      <a:pt x="9816" y="7549"/>
                    </a:cubicBezTo>
                    <a:cubicBezTo>
                      <a:pt x="9175" y="7282"/>
                      <a:pt x="8783" y="6694"/>
                      <a:pt x="8890" y="6391"/>
                    </a:cubicBezTo>
                    <a:cubicBezTo>
                      <a:pt x="8925" y="6231"/>
                      <a:pt x="9032" y="6106"/>
                      <a:pt x="9175" y="6035"/>
                    </a:cubicBezTo>
                    <a:cubicBezTo>
                      <a:pt x="9299" y="5981"/>
                      <a:pt x="9406" y="5963"/>
                      <a:pt x="9531" y="5963"/>
                    </a:cubicBezTo>
                    <a:close/>
                    <a:moveTo>
                      <a:pt x="20076" y="1787"/>
                    </a:moveTo>
                    <a:cubicBezTo>
                      <a:pt x="20741" y="1787"/>
                      <a:pt x="21623" y="1989"/>
                      <a:pt x="22072" y="2240"/>
                    </a:cubicBezTo>
                    <a:cubicBezTo>
                      <a:pt x="22785" y="2668"/>
                      <a:pt x="23408" y="3220"/>
                      <a:pt x="23907" y="3897"/>
                    </a:cubicBezTo>
                    <a:cubicBezTo>
                      <a:pt x="23925" y="3933"/>
                      <a:pt x="23978" y="3950"/>
                      <a:pt x="24032" y="3950"/>
                    </a:cubicBezTo>
                    <a:cubicBezTo>
                      <a:pt x="24032" y="3950"/>
                      <a:pt x="24032" y="3968"/>
                      <a:pt x="24032" y="3986"/>
                    </a:cubicBezTo>
                    <a:cubicBezTo>
                      <a:pt x="24067" y="4805"/>
                      <a:pt x="23943" y="5625"/>
                      <a:pt x="23658" y="6391"/>
                    </a:cubicBezTo>
                    <a:cubicBezTo>
                      <a:pt x="23408" y="7032"/>
                      <a:pt x="22500" y="8101"/>
                      <a:pt x="21930" y="8333"/>
                    </a:cubicBezTo>
                    <a:cubicBezTo>
                      <a:pt x="21885" y="8350"/>
                      <a:pt x="21836" y="8359"/>
                      <a:pt x="21787" y="8359"/>
                    </a:cubicBezTo>
                    <a:cubicBezTo>
                      <a:pt x="21738" y="8359"/>
                      <a:pt x="21689" y="8350"/>
                      <a:pt x="21645" y="8333"/>
                    </a:cubicBezTo>
                    <a:cubicBezTo>
                      <a:pt x="21520" y="8279"/>
                      <a:pt x="21449" y="8155"/>
                      <a:pt x="21413" y="8030"/>
                    </a:cubicBezTo>
                    <a:cubicBezTo>
                      <a:pt x="21306" y="7531"/>
                      <a:pt x="21716" y="6605"/>
                      <a:pt x="22446" y="5661"/>
                    </a:cubicBezTo>
                    <a:cubicBezTo>
                      <a:pt x="22856" y="5126"/>
                      <a:pt x="23319" y="4627"/>
                      <a:pt x="23836" y="4182"/>
                    </a:cubicBezTo>
                    <a:cubicBezTo>
                      <a:pt x="23872" y="4146"/>
                      <a:pt x="23872" y="4093"/>
                      <a:pt x="23854" y="4057"/>
                    </a:cubicBezTo>
                    <a:cubicBezTo>
                      <a:pt x="23836" y="4022"/>
                      <a:pt x="23800" y="3986"/>
                      <a:pt x="23765" y="3986"/>
                    </a:cubicBezTo>
                    <a:lnTo>
                      <a:pt x="23747" y="3986"/>
                    </a:lnTo>
                    <a:cubicBezTo>
                      <a:pt x="23747" y="3968"/>
                      <a:pt x="23747" y="3950"/>
                      <a:pt x="23747" y="3933"/>
                    </a:cubicBezTo>
                    <a:cubicBezTo>
                      <a:pt x="23747" y="3879"/>
                      <a:pt x="23693" y="3843"/>
                      <a:pt x="23640" y="3843"/>
                    </a:cubicBezTo>
                    <a:cubicBezTo>
                      <a:pt x="22945" y="3826"/>
                      <a:pt x="22268" y="3737"/>
                      <a:pt x="21591" y="3594"/>
                    </a:cubicBezTo>
                    <a:cubicBezTo>
                      <a:pt x="20416" y="3309"/>
                      <a:pt x="19525" y="2864"/>
                      <a:pt x="19293" y="2418"/>
                    </a:cubicBezTo>
                    <a:cubicBezTo>
                      <a:pt x="19222" y="2294"/>
                      <a:pt x="19222" y="2151"/>
                      <a:pt x="19275" y="2026"/>
                    </a:cubicBezTo>
                    <a:cubicBezTo>
                      <a:pt x="19311" y="1937"/>
                      <a:pt x="19400" y="1884"/>
                      <a:pt x="19489" y="1866"/>
                    </a:cubicBezTo>
                    <a:cubicBezTo>
                      <a:pt x="19641" y="1811"/>
                      <a:pt x="19845" y="1787"/>
                      <a:pt x="20076" y="1787"/>
                    </a:cubicBezTo>
                    <a:close/>
                    <a:moveTo>
                      <a:pt x="17922" y="6301"/>
                    </a:moveTo>
                    <a:cubicBezTo>
                      <a:pt x="17921" y="7046"/>
                      <a:pt x="17902" y="7911"/>
                      <a:pt x="17637" y="8671"/>
                    </a:cubicBezTo>
                    <a:cubicBezTo>
                      <a:pt x="17369" y="9419"/>
                      <a:pt x="16871" y="10257"/>
                      <a:pt x="16372" y="10435"/>
                    </a:cubicBezTo>
                    <a:cubicBezTo>
                      <a:pt x="16301" y="10466"/>
                      <a:pt x="16231" y="10480"/>
                      <a:pt x="16162" y="10480"/>
                    </a:cubicBezTo>
                    <a:cubicBezTo>
                      <a:pt x="16074" y="10480"/>
                      <a:pt x="15989" y="10457"/>
                      <a:pt x="15909" y="10417"/>
                    </a:cubicBezTo>
                    <a:cubicBezTo>
                      <a:pt x="15677" y="10292"/>
                      <a:pt x="15784" y="9758"/>
                      <a:pt x="15837" y="9473"/>
                    </a:cubicBezTo>
                    <a:lnTo>
                      <a:pt x="15837" y="9437"/>
                    </a:lnTo>
                    <a:cubicBezTo>
                      <a:pt x="16084" y="8188"/>
                      <a:pt x="17425" y="6782"/>
                      <a:pt x="17922" y="6301"/>
                    </a:cubicBezTo>
                    <a:close/>
                    <a:moveTo>
                      <a:pt x="12631" y="8297"/>
                    </a:moveTo>
                    <a:cubicBezTo>
                      <a:pt x="12631" y="8297"/>
                      <a:pt x="12649" y="8315"/>
                      <a:pt x="12666" y="8315"/>
                    </a:cubicBezTo>
                    <a:lnTo>
                      <a:pt x="12738" y="8315"/>
                    </a:lnTo>
                    <a:cubicBezTo>
                      <a:pt x="12720" y="8333"/>
                      <a:pt x="12720" y="8368"/>
                      <a:pt x="12720" y="8386"/>
                    </a:cubicBezTo>
                    <a:cubicBezTo>
                      <a:pt x="12755" y="8725"/>
                      <a:pt x="12791" y="9081"/>
                      <a:pt x="12791" y="9419"/>
                    </a:cubicBezTo>
                    <a:cubicBezTo>
                      <a:pt x="12755" y="10096"/>
                      <a:pt x="12684" y="10791"/>
                      <a:pt x="12595" y="11450"/>
                    </a:cubicBezTo>
                    <a:cubicBezTo>
                      <a:pt x="12595" y="11646"/>
                      <a:pt x="12542" y="11842"/>
                      <a:pt x="12435" y="12002"/>
                    </a:cubicBezTo>
                    <a:cubicBezTo>
                      <a:pt x="12328" y="12139"/>
                      <a:pt x="12170" y="12224"/>
                      <a:pt x="12005" y="12224"/>
                    </a:cubicBezTo>
                    <a:cubicBezTo>
                      <a:pt x="11976" y="12224"/>
                      <a:pt x="11947" y="12221"/>
                      <a:pt x="11918" y="12216"/>
                    </a:cubicBezTo>
                    <a:cubicBezTo>
                      <a:pt x="11615" y="12163"/>
                      <a:pt x="11366" y="11949"/>
                      <a:pt x="11259" y="11682"/>
                    </a:cubicBezTo>
                    <a:cubicBezTo>
                      <a:pt x="11188" y="11432"/>
                      <a:pt x="11188" y="11165"/>
                      <a:pt x="11277" y="10934"/>
                    </a:cubicBezTo>
                    <a:cubicBezTo>
                      <a:pt x="11437" y="10221"/>
                      <a:pt x="11669" y="9402"/>
                      <a:pt x="12185" y="8796"/>
                    </a:cubicBezTo>
                    <a:cubicBezTo>
                      <a:pt x="12221" y="8760"/>
                      <a:pt x="12221" y="8707"/>
                      <a:pt x="12185" y="8671"/>
                    </a:cubicBezTo>
                    <a:cubicBezTo>
                      <a:pt x="12168" y="8653"/>
                      <a:pt x="12168" y="8635"/>
                      <a:pt x="12150" y="8635"/>
                    </a:cubicBezTo>
                    <a:lnTo>
                      <a:pt x="12559" y="8422"/>
                    </a:lnTo>
                    <a:cubicBezTo>
                      <a:pt x="12613" y="8386"/>
                      <a:pt x="12631" y="8350"/>
                      <a:pt x="12631" y="8297"/>
                    </a:cubicBezTo>
                    <a:close/>
                    <a:moveTo>
                      <a:pt x="4413" y="8575"/>
                    </a:moveTo>
                    <a:cubicBezTo>
                      <a:pt x="4597" y="8575"/>
                      <a:pt x="4790" y="8637"/>
                      <a:pt x="4953" y="8707"/>
                    </a:cubicBezTo>
                    <a:cubicBezTo>
                      <a:pt x="6093" y="9152"/>
                      <a:pt x="7108" y="9883"/>
                      <a:pt x="7892" y="10809"/>
                    </a:cubicBezTo>
                    <a:cubicBezTo>
                      <a:pt x="7910" y="10827"/>
                      <a:pt x="7928" y="10844"/>
                      <a:pt x="7946" y="10844"/>
                    </a:cubicBezTo>
                    <a:lnTo>
                      <a:pt x="7910" y="10862"/>
                    </a:lnTo>
                    <a:cubicBezTo>
                      <a:pt x="7874" y="10898"/>
                      <a:pt x="7856" y="10934"/>
                      <a:pt x="7856" y="10987"/>
                    </a:cubicBezTo>
                    <a:cubicBezTo>
                      <a:pt x="7981" y="11450"/>
                      <a:pt x="8320" y="13036"/>
                      <a:pt x="7714" y="14283"/>
                    </a:cubicBezTo>
                    <a:cubicBezTo>
                      <a:pt x="7554" y="14675"/>
                      <a:pt x="7233" y="14977"/>
                      <a:pt x="6823" y="15102"/>
                    </a:cubicBezTo>
                    <a:cubicBezTo>
                      <a:pt x="6800" y="15105"/>
                      <a:pt x="6777" y="15107"/>
                      <a:pt x="6754" y="15107"/>
                    </a:cubicBezTo>
                    <a:cubicBezTo>
                      <a:pt x="6529" y="15107"/>
                      <a:pt x="6318" y="14954"/>
                      <a:pt x="6253" y="14728"/>
                    </a:cubicBezTo>
                    <a:cubicBezTo>
                      <a:pt x="6164" y="14443"/>
                      <a:pt x="6164" y="14158"/>
                      <a:pt x="6253" y="13891"/>
                    </a:cubicBezTo>
                    <a:cubicBezTo>
                      <a:pt x="6520" y="12875"/>
                      <a:pt x="7162" y="11967"/>
                      <a:pt x="7750" y="11219"/>
                    </a:cubicBezTo>
                    <a:cubicBezTo>
                      <a:pt x="7785" y="11165"/>
                      <a:pt x="7785" y="11112"/>
                      <a:pt x="7750" y="11076"/>
                    </a:cubicBezTo>
                    <a:cubicBezTo>
                      <a:pt x="7750" y="11058"/>
                      <a:pt x="7732" y="11040"/>
                      <a:pt x="7714" y="11040"/>
                    </a:cubicBezTo>
                    <a:lnTo>
                      <a:pt x="7821" y="10969"/>
                    </a:lnTo>
                    <a:cubicBezTo>
                      <a:pt x="7874" y="10934"/>
                      <a:pt x="7892" y="10880"/>
                      <a:pt x="7874" y="10844"/>
                    </a:cubicBezTo>
                    <a:cubicBezTo>
                      <a:pt x="7856" y="10791"/>
                      <a:pt x="7803" y="10755"/>
                      <a:pt x="7750" y="10755"/>
                    </a:cubicBezTo>
                    <a:cubicBezTo>
                      <a:pt x="7546" y="10781"/>
                      <a:pt x="7229" y="10809"/>
                      <a:pt x="6848" y="10809"/>
                    </a:cubicBezTo>
                    <a:cubicBezTo>
                      <a:pt x="6162" y="10809"/>
                      <a:pt x="5267" y="10719"/>
                      <a:pt x="4454" y="10363"/>
                    </a:cubicBezTo>
                    <a:cubicBezTo>
                      <a:pt x="4098" y="10168"/>
                      <a:pt x="3866" y="9829"/>
                      <a:pt x="3813" y="9437"/>
                    </a:cubicBezTo>
                    <a:cubicBezTo>
                      <a:pt x="3741" y="9116"/>
                      <a:pt x="3866" y="8796"/>
                      <a:pt x="4133" y="8635"/>
                    </a:cubicBezTo>
                    <a:cubicBezTo>
                      <a:pt x="4220" y="8592"/>
                      <a:pt x="4315" y="8575"/>
                      <a:pt x="4413" y="8575"/>
                    </a:cubicBezTo>
                    <a:close/>
                    <a:moveTo>
                      <a:pt x="3474" y="13018"/>
                    </a:moveTo>
                    <a:cubicBezTo>
                      <a:pt x="3795" y="13018"/>
                      <a:pt x="4098" y="13036"/>
                      <a:pt x="4400" y="13125"/>
                    </a:cubicBezTo>
                    <a:lnTo>
                      <a:pt x="4436" y="13125"/>
                    </a:lnTo>
                    <a:cubicBezTo>
                      <a:pt x="4044" y="14015"/>
                      <a:pt x="3421" y="14781"/>
                      <a:pt x="2601" y="15352"/>
                    </a:cubicBezTo>
                    <a:cubicBezTo>
                      <a:pt x="2228" y="15572"/>
                      <a:pt x="1524" y="15911"/>
                      <a:pt x="977" y="15911"/>
                    </a:cubicBezTo>
                    <a:cubicBezTo>
                      <a:pt x="818" y="15911"/>
                      <a:pt x="673" y="15883"/>
                      <a:pt x="553" y="15815"/>
                    </a:cubicBezTo>
                    <a:cubicBezTo>
                      <a:pt x="321" y="15690"/>
                      <a:pt x="214" y="15423"/>
                      <a:pt x="214" y="15013"/>
                    </a:cubicBezTo>
                    <a:cubicBezTo>
                      <a:pt x="250" y="14781"/>
                      <a:pt x="321" y="14568"/>
                      <a:pt x="446" y="14372"/>
                    </a:cubicBezTo>
                    <a:cubicBezTo>
                      <a:pt x="909" y="13517"/>
                      <a:pt x="2281" y="13018"/>
                      <a:pt x="3474" y="13018"/>
                    </a:cubicBezTo>
                    <a:close/>
                    <a:moveTo>
                      <a:pt x="25058" y="0"/>
                    </a:moveTo>
                    <a:cubicBezTo>
                      <a:pt x="24763" y="0"/>
                      <a:pt x="24467" y="83"/>
                      <a:pt x="24299" y="334"/>
                    </a:cubicBezTo>
                    <a:cubicBezTo>
                      <a:pt x="24139" y="619"/>
                      <a:pt x="24174" y="975"/>
                      <a:pt x="24370" y="1225"/>
                    </a:cubicBezTo>
                    <a:cubicBezTo>
                      <a:pt x="24548" y="1474"/>
                      <a:pt x="24780" y="1652"/>
                      <a:pt x="25065" y="1759"/>
                    </a:cubicBezTo>
                    <a:cubicBezTo>
                      <a:pt x="26045" y="2205"/>
                      <a:pt x="27078" y="2454"/>
                      <a:pt x="28147" y="2543"/>
                    </a:cubicBezTo>
                    <a:cubicBezTo>
                      <a:pt x="26793" y="2899"/>
                      <a:pt x="25439" y="3273"/>
                      <a:pt x="24139" y="3665"/>
                    </a:cubicBezTo>
                    <a:cubicBezTo>
                      <a:pt x="24103" y="3665"/>
                      <a:pt x="24067" y="3683"/>
                      <a:pt x="24050" y="3701"/>
                    </a:cubicBezTo>
                    <a:lnTo>
                      <a:pt x="24032" y="3701"/>
                    </a:lnTo>
                    <a:cubicBezTo>
                      <a:pt x="23533" y="3024"/>
                      <a:pt x="22892" y="2472"/>
                      <a:pt x="22179" y="2044"/>
                    </a:cubicBezTo>
                    <a:cubicBezTo>
                      <a:pt x="21674" y="1765"/>
                      <a:pt x="20754" y="1556"/>
                      <a:pt x="20045" y="1556"/>
                    </a:cubicBezTo>
                    <a:cubicBezTo>
                      <a:pt x="19803" y="1556"/>
                      <a:pt x="19586" y="1580"/>
                      <a:pt x="19418" y="1634"/>
                    </a:cubicBezTo>
                    <a:cubicBezTo>
                      <a:pt x="19258" y="1688"/>
                      <a:pt x="19133" y="1795"/>
                      <a:pt x="19062" y="1937"/>
                    </a:cubicBezTo>
                    <a:cubicBezTo>
                      <a:pt x="18973" y="2115"/>
                      <a:pt x="18990" y="2329"/>
                      <a:pt x="19097" y="2507"/>
                    </a:cubicBezTo>
                    <a:cubicBezTo>
                      <a:pt x="19400" y="3113"/>
                      <a:pt x="20558" y="3576"/>
                      <a:pt x="21538" y="3808"/>
                    </a:cubicBezTo>
                    <a:cubicBezTo>
                      <a:pt x="22037" y="3915"/>
                      <a:pt x="22518" y="3986"/>
                      <a:pt x="23016" y="4022"/>
                    </a:cubicBezTo>
                    <a:cubicBezTo>
                      <a:pt x="21288" y="4574"/>
                      <a:pt x="19578" y="5180"/>
                      <a:pt x="17939" y="5821"/>
                    </a:cubicBezTo>
                    <a:cubicBezTo>
                      <a:pt x="17262" y="5144"/>
                      <a:pt x="16496" y="4556"/>
                      <a:pt x="15641" y="4111"/>
                    </a:cubicBezTo>
                    <a:cubicBezTo>
                      <a:pt x="15264" y="3922"/>
                      <a:pt x="14827" y="3721"/>
                      <a:pt x="14359" y="3721"/>
                    </a:cubicBezTo>
                    <a:cubicBezTo>
                      <a:pt x="14254" y="3721"/>
                      <a:pt x="14146" y="3731"/>
                      <a:pt x="14038" y="3754"/>
                    </a:cubicBezTo>
                    <a:cubicBezTo>
                      <a:pt x="13700" y="3808"/>
                      <a:pt x="13415" y="4057"/>
                      <a:pt x="13325" y="4414"/>
                    </a:cubicBezTo>
                    <a:cubicBezTo>
                      <a:pt x="13290" y="4699"/>
                      <a:pt x="13450" y="4948"/>
                      <a:pt x="13806" y="5197"/>
                    </a:cubicBezTo>
                    <a:cubicBezTo>
                      <a:pt x="14555" y="5714"/>
                      <a:pt x="16390" y="5981"/>
                      <a:pt x="17369" y="6088"/>
                    </a:cubicBezTo>
                    <a:cubicBezTo>
                      <a:pt x="15819" y="6712"/>
                      <a:pt x="14287" y="7371"/>
                      <a:pt x="12844" y="8065"/>
                    </a:cubicBezTo>
                    <a:cubicBezTo>
                      <a:pt x="12827" y="8057"/>
                      <a:pt x="12809" y="8052"/>
                      <a:pt x="12791" y="8052"/>
                    </a:cubicBezTo>
                    <a:cubicBezTo>
                      <a:pt x="12773" y="8052"/>
                      <a:pt x="12755" y="8057"/>
                      <a:pt x="12738" y="8065"/>
                    </a:cubicBezTo>
                    <a:lnTo>
                      <a:pt x="12720" y="8065"/>
                    </a:lnTo>
                    <a:cubicBezTo>
                      <a:pt x="12061" y="7121"/>
                      <a:pt x="11152" y="6373"/>
                      <a:pt x="10101" y="5874"/>
                    </a:cubicBezTo>
                    <a:cubicBezTo>
                      <a:pt x="9929" y="5798"/>
                      <a:pt x="9747" y="5762"/>
                      <a:pt x="9566" y="5762"/>
                    </a:cubicBezTo>
                    <a:cubicBezTo>
                      <a:pt x="9409" y="5762"/>
                      <a:pt x="9252" y="5789"/>
                      <a:pt x="9103" y="5839"/>
                    </a:cubicBezTo>
                    <a:cubicBezTo>
                      <a:pt x="8890" y="5928"/>
                      <a:pt x="8729" y="6106"/>
                      <a:pt x="8676" y="6337"/>
                    </a:cubicBezTo>
                    <a:cubicBezTo>
                      <a:pt x="8533" y="6801"/>
                      <a:pt x="9032" y="7460"/>
                      <a:pt x="9727" y="7763"/>
                    </a:cubicBezTo>
                    <a:cubicBezTo>
                      <a:pt x="10511" y="8065"/>
                      <a:pt x="11312" y="8279"/>
                      <a:pt x="12132" y="8404"/>
                    </a:cubicBezTo>
                    <a:cubicBezTo>
                      <a:pt x="10725" y="9099"/>
                      <a:pt x="9335" y="9847"/>
                      <a:pt x="7999" y="10631"/>
                    </a:cubicBezTo>
                    <a:cubicBezTo>
                      <a:pt x="7197" y="9704"/>
                      <a:pt x="6182" y="8974"/>
                      <a:pt x="5042" y="8529"/>
                    </a:cubicBezTo>
                    <a:cubicBezTo>
                      <a:pt x="4848" y="8449"/>
                      <a:pt x="4625" y="8376"/>
                      <a:pt x="4402" y="8376"/>
                    </a:cubicBezTo>
                    <a:cubicBezTo>
                      <a:pt x="4275" y="8376"/>
                      <a:pt x="4148" y="8400"/>
                      <a:pt x="4026" y="8457"/>
                    </a:cubicBezTo>
                    <a:cubicBezTo>
                      <a:pt x="3670" y="8671"/>
                      <a:pt x="3492" y="9081"/>
                      <a:pt x="3581" y="9491"/>
                    </a:cubicBezTo>
                    <a:cubicBezTo>
                      <a:pt x="3652" y="9954"/>
                      <a:pt x="3937" y="10363"/>
                      <a:pt x="4347" y="10595"/>
                    </a:cubicBezTo>
                    <a:cubicBezTo>
                      <a:pt x="5144" y="10896"/>
                      <a:pt x="5979" y="11057"/>
                      <a:pt x="6821" y="11057"/>
                    </a:cubicBezTo>
                    <a:cubicBezTo>
                      <a:pt x="6976" y="11057"/>
                      <a:pt x="7131" y="11052"/>
                      <a:pt x="7286" y="11040"/>
                    </a:cubicBezTo>
                    <a:lnTo>
                      <a:pt x="7286" y="11040"/>
                    </a:lnTo>
                    <a:cubicBezTo>
                      <a:pt x="6289" y="11628"/>
                      <a:pt x="5327" y="12270"/>
                      <a:pt x="4400" y="12893"/>
                    </a:cubicBezTo>
                    <a:cubicBezTo>
                      <a:pt x="4123" y="12825"/>
                      <a:pt x="3815" y="12791"/>
                      <a:pt x="3493" y="12791"/>
                    </a:cubicBezTo>
                    <a:cubicBezTo>
                      <a:pt x="2226" y="12791"/>
                      <a:pt x="761" y="13313"/>
                      <a:pt x="250" y="14265"/>
                    </a:cubicBezTo>
                    <a:cubicBezTo>
                      <a:pt x="107" y="14496"/>
                      <a:pt x="18" y="14764"/>
                      <a:pt x="0" y="15031"/>
                    </a:cubicBezTo>
                    <a:cubicBezTo>
                      <a:pt x="0" y="15512"/>
                      <a:pt x="143" y="15832"/>
                      <a:pt x="446" y="16011"/>
                    </a:cubicBezTo>
                    <a:cubicBezTo>
                      <a:pt x="606" y="16100"/>
                      <a:pt x="784" y="16135"/>
                      <a:pt x="980" y="16135"/>
                    </a:cubicBezTo>
                    <a:cubicBezTo>
                      <a:pt x="1568" y="16135"/>
                      <a:pt x="2316" y="15797"/>
                      <a:pt x="2690" y="15530"/>
                    </a:cubicBezTo>
                    <a:cubicBezTo>
                      <a:pt x="3545" y="14942"/>
                      <a:pt x="4205" y="14140"/>
                      <a:pt x="4614" y="13214"/>
                    </a:cubicBezTo>
                    <a:cubicBezTo>
                      <a:pt x="5452" y="12644"/>
                      <a:pt x="6324" y="12074"/>
                      <a:pt x="7197" y="11539"/>
                    </a:cubicBezTo>
                    <a:lnTo>
                      <a:pt x="7197" y="11539"/>
                    </a:lnTo>
                    <a:cubicBezTo>
                      <a:pt x="6663" y="12216"/>
                      <a:pt x="6253" y="13000"/>
                      <a:pt x="6004" y="13837"/>
                    </a:cubicBezTo>
                    <a:cubicBezTo>
                      <a:pt x="5915" y="14140"/>
                      <a:pt x="5915" y="14479"/>
                      <a:pt x="6004" y="14799"/>
                    </a:cubicBezTo>
                    <a:cubicBezTo>
                      <a:pt x="6110" y="15088"/>
                      <a:pt x="6399" y="15339"/>
                      <a:pt x="6703" y="15339"/>
                    </a:cubicBezTo>
                    <a:cubicBezTo>
                      <a:pt x="6755" y="15339"/>
                      <a:pt x="6807" y="15331"/>
                      <a:pt x="6859" y="15316"/>
                    </a:cubicBezTo>
                    <a:cubicBezTo>
                      <a:pt x="7322" y="15173"/>
                      <a:pt x="7696" y="14817"/>
                      <a:pt x="7892" y="14390"/>
                    </a:cubicBezTo>
                    <a:cubicBezTo>
                      <a:pt x="8498" y="13143"/>
                      <a:pt x="8195" y="11575"/>
                      <a:pt x="8070" y="11023"/>
                    </a:cubicBezTo>
                    <a:cubicBezTo>
                      <a:pt x="9228" y="10328"/>
                      <a:pt x="10457" y="9651"/>
                      <a:pt x="11704" y="9027"/>
                    </a:cubicBezTo>
                    <a:lnTo>
                      <a:pt x="11704" y="9027"/>
                    </a:lnTo>
                    <a:cubicBezTo>
                      <a:pt x="11384" y="9597"/>
                      <a:pt x="11152" y="10221"/>
                      <a:pt x="11027" y="10862"/>
                    </a:cubicBezTo>
                    <a:cubicBezTo>
                      <a:pt x="10938" y="11147"/>
                      <a:pt x="10921" y="11450"/>
                      <a:pt x="11010" y="11735"/>
                    </a:cubicBezTo>
                    <a:cubicBezTo>
                      <a:pt x="11152" y="12091"/>
                      <a:pt x="11473" y="12359"/>
                      <a:pt x="11847" y="12430"/>
                    </a:cubicBezTo>
                    <a:cubicBezTo>
                      <a:pt x="11879" y="12434"/>
                      <a:pt x="11912" y="12436"/>
                      <a:pt x="11944" y="12436"/>
                    </a:cubicBezTo>
                    <a:cubicBezTo>
                      <a:pt x="12195" y="12436"/>
                      <a:pt x="12435" y="12317"/>
                      <a:pt x="12577" y="12127"/>
                    </a:cubicBezTo>
                    <a:cubicBezTo>
                      <a:pt x="12702" y="11931"/>
                      <a:pt x="12773" y="11700"/>
                      <a:pt x="12791" y="11486"/>
                    </a:cubicBezTo>
                    <a:cubicBezTo>
                      <a:pt x="12880" y="10791"/>
                      <a:pt x="12934" y="10114"/>
                      <a:pt x="12987" y="9419"/>
                    </a:cubicBezTo>
                    <a:cubicBezTo>
                      <a:pt x="12987" y="9099"/>
                      <a:pt x="12951" y="8760"/>
                      <a:pt x="12916" y="8422"/>
                    </a:cubicBezTo>
                    <a:cubicBezTo>
                      <a:pt x="14359" y="7745"/>
                      <a:pt x="15855" y="7068"/>
                      <a:pt x="17423" y="6444"/>
                    </a:cubicBezTo>
                    <a:lnTo>
                      <a:pt x="17423" y="6444"/>
                    </a:lnTo>
                    <a:cubicBezTo>
                      <a:pt x="16799" y="7103"/>
                      <a:pt x="15819" y="8297"/>
                      <a:pt x="15588" y="9384"/>
                    </a:cubicBezTo>
                    <a:lnTo>
                      <a:pt x="15588" y="9419"/>
                    </a:lnTo>
                    <a:cubicBezTo>
                      <a:pt x="15517" y="9776"/>
                      <a:pt x="15392" y="10399"/>
                      <a:pt x="15766" y="10595"/>
                    </a:cubicBezTo>
                    <a:cubicBezTo>
                      <a:pt x="15877" y="10656"/>
                      <a:pt x="16006" y="10688"/>
                      <a:pt x="16135" y="10688"/>
                    </a:cubicBezTo>
                    <a:cubicBezTo>
                      <a:pt x="16234" y="10688"/>
                      <a:pt x="16333" y="10669"/>
                      <a:pt x="16425" y="10631"/>
                    </a:cubicBezTo>
                    <a:cubicBezTo>
                      <a:pt x="17031" y="10399"/>
                      <a:pt x="17547" y="9473"/>
                      <a:pt x="17815" y="8742"/>
                    </a:cubicBezTo>
                    <a:cubicBezTo>
                      <a:pt x="18135" y="7887"/>
                      <a:pt x="18135" y="6943"/>
                      <a:pt x="18135" y="6177"/>
                    </a:cubicBezTo>
                    <a:cubicBezTo>
                      <a:pt x="19792" y="5518"/>
                      <a:pt x="21520" y="4912"/>
                      <a:pt x="23301" y="4342"/>
                    </a:cubicBezTo>
                    <a:lnTo>
                      <a:pt x="23301" y="4342"/>
                    </a:lnTo>
                    <a:cubicBezTo>
                      <a:pt x="22910" y="4716"/>
                      <a:pt x="22571" y="5090"/>
                      <a:pt x="22233" y="5518"/>
                    </a:cubicBezTo>
                    <a:cubicBezTo>
                      <a:pt x="21627" y="6302"/>
                      <a:pt x="21021" y="7388"/>
                      <a:pt x="21182" y="8065"/>
                    </a:cubicBezTo>
                    <a:cubicBezTo>
                      <a:pt x="21217" y="8261"/>
                      <a:pt x="21342" y="8440"/>
                      <a:pt x="21520" y="8529"/>
                    </a:cubicBezTo>
                    <a:cubicBezTo>
                      <a:pt x="21591" y="8564"/>
                      <a:pt x="21671" y="8582"/>
                      <a:pt x="21752" y="8582"/>
                    </a:cubicBezTo>
                    <a:cubicBezTo>
                      <a:pt x="21832" y="8582"/>
                      <a:pt x="21912" y="8564"/>
                      <a:pt x="21983" y="8529"/>
                    </a:cubicBezTo>
                    <a:cubicBezTo>
                      <a:pt x="22642" y="8279"/>
                      <a:pt x="23569" y="7175"/>
                      <a:pt x="23854" y="6462"/>
                    </a:cubicBezTo>
                    <a:cubicBezTo>
                      <a:pt x="24139" y="5696"/>
                      <a:pt x="24263" y="4877"/>
                      <a:pt x="24228" y="4057"/>
                    </a:cubicBezTo>
                    <a:cubicBezTo>
                      <a:pt x="25689" y="3612"/>
                      <a:pt x="27203" y="3184"/>
                      <a:pt x="28735" y="2792"/>
                    </a:cubicBezTo>
                    <a:lnTo>
                      <a:pt x="28735" y="2792"/>
                    </a:lnTo>
                    <a:cubicBezTo>
                      <a:pt x="27826" y="3612"/>
                      <a:pt x="27078" y="4592"/>
                      <a:pt x="26526" y="5661"/>
                    </a:cubicBezTo>
                    <a:cubicBezTo>
                      <a:pt x="26383" y="5928"/>
                      <a:pt x="26330" y="6213"/>
                      <a:pt x="26330" y="6516"/>
                    </a:cubicBezTo>
                    <a:cubicBezTo>
                      <a:pt x="26348" y="6836"/>
                      <a:pt x="26544" y="7121"/>
                      <a:pt x="26847" y="7246"/>
                    </a:cubicBezTo>
                    <a:cubicBezTo>
                      <a:pt x="26919" y="7269"/>
                      <a:pt x="26990" y="7279"/>
                      <a:pt x="27059" y="7279"/>
                    </a:cubicBezTo>
                    <a:cubicBezTo>
                      <a:pt x="27421" y="7279"/>
                      <a:pt x="27745" y="6998"/>
                      <a:pt x="27969" y="6729"/>
                    </a:cubicBezTo>
                    <a:cubicBezTo>
                      <a:pt x="28806" y="5696"/>
                      <a:pt x="29341" y="4449"/>
                      <a:pt x="29501" y="3131"/>
                    </a:cubicBezTo>
                    <a:cubicBezTo>
                      <a:pt x="29519" y="2971"/>
                      <a:pt x="29536" y="2792"/>
                      <a:pt x="29536" y="2596"/>
                    </a:cubicBezTo>
                    <a:cubicBezTo>
                      <a:pt x="30962" y="2258"/>
                      <a:pt x="32387" y="1937"/>
                      <a:pt x="33812" y="1652"/>
                    </a:cubicBezTo>
                    <a:cubicBezTo>
                      <a:pt x="33919" y="1634"/>
                      <a:pt x="33990" y="1528"/>
                      <a:pt x="33972" y="1421"/>
                    </a:cubicBezTo>
                    <a:cubicBezTo>
                      <a:pt x="33956" y="1325"/>
                      <a:pt x="33869" y="1258"/>
                      <a:pt x="33761" y="1258"/>
                    </a:cubicBezTo>
                    <a:cubicBezTo>
                      <a:pt x="33748" y="1258"/>
                      <a:pt x="33736" y="1259"/>
                      <a:pt x="33723" y="1260"/>
                    </a:cubicBezTo>
                    <a:cubicBezTo>
                      <a:pt x="32280" y="1545"/>
                      <a:pt x="30801" y="1866"/>
                      <a:pt x="29358" y="2240"/>
                    </a:cubicBezTo>
                    <a:cubicBezTo>
                      <a:pt x="29234" y="2098"/>
                      <a:pt x="29091" y="1955"/>
                      <a:pt x="28949" y="1830"/>
                    </a:cubicBezTo>
                    <a:cubicBezTo>
                      <a:pt x="27987" y="904"/>
                      <a:pt x="26793" y="298"/>
                      <a:pt x="25475" y="49"/>
                    </a:cubicBezTo>
                    <a:cubicBezTo>
                      <a:pt x="25346" y="20"/>
                      <a:pt x="25202" y="0"/>
                      <a:pt x="250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2" name="Google Shape;4432;p11"/>
              <p:cNvSpPr/>
              <p:nvPr/>
            </p:nvSpPr>
            <p:spPr>
              <a:xfrm>
                <a:off x="7206406" y="-317042"/>
                <a:ext cx="1604171" cy="1125190"/>
              </a:xfrm>
              <a:custGeom>
                <a:rect b="b" l="l" r="r" t="t"/>
                <a:pathLst>
                  <a:path extrusionOk="0" h="21208" w="30236">
                    <a:moveTo>
                      <a:pt x="30105" y="0"/>
                    </a:moveTo>
                    <a:cubicBezTo>
                      <a:pt x="30094" y="0"/>
                      <a:pt x="30083" y="4"/>
                      <a:pt x="30071" y="10"/>
                    </a:cubicBezTo>
                    <a:cubicBezTo>
                      <a:pt x="28771" y="563"/>
                      <a:pt x="27399" y="1204"/>
                      <a:pt x="25938" y="1899"/>
                    </a:cubicBezTo>
                    <a:cubicBezTo>
                      <a:pt x="25778" y="1774"/>
                      <a:pt x="25600" y="1667"/>
                      <a:pt x="25422" y="1560"/>
                    </a:cubicBezTo>
                    <a:cubicBezTo>
                      <a:pt x="24351" y="897"/>
                      <a:pt x="23133" y="542"/>
                      <a:pt x="21894" y="542"/>
                    </a:cubicBezTo>
                    <a:cubicBezTo>
                      <a:pt x="21835" y="542"/>
                      <a:pt x="21776" y="543"/>
                      <a:pt x="21716" y="545"/>
                    </a:cubicBezTo>
                    <a:cubicBezTo>
                      <a:pt x="21324" y="545"/>
                      <a:pt x="20861" y="652"/>
                      <a:pt x="20719" y="1008"/>
                    </a:cubicBezTo>
                    <a:cubicBezTo>
                      <a:pt x="20630" y="1275"/>
                      <a:pt x="20719" y="1560"/>
                      <a:pt x="20933" y="1738"/>
                    </a:cubicBezTo>
                    <a:cubicBezTo>
                      <a:pt x="21146" y="1917"/>
                      <a:pt x="21396" y="2041"/>
                      <a:pt x="21681" y="2095"/>
                    </a:cubicBezTo>
                    <a:cubicBezTo>
                      <a:pt x="22313" y="2219"/>
                      <a:pt x="22959" y="2282"/>
                      <a:pt x="23607" y="2282"/>
                    </a:cubicBezTo>
                    <a:cubicBezTo>
                      <a:pt x="24255" y="2282"/>
                      <a:pt x="24905" y="2219"/>
                      <a:pt x="25546" y="2095"/>
                    </a:cubicBezTo>
                    <a:lnTo>
                      <a:pt x="25546" y="2095"/>
                    </a:lnTo>
                    <a:cubicBezTo>
                      <a:pt x="24121" y="2789"/>
                      <a:pt x="22661" y="3555"/>
                      <a:pt x="21146" y="4393"/>
                    </a:cubicBezTo>
                    <a:cubicBezTo>
                      <a:pt x="21146" y="4393"/>
                      <a:pt x="21146" y="4393"/>
                      <a:pt x="21146" y="4375"/>
                    </a:cubicBezTo>
                    <a:lnTo>
                      <a:pt x="21129" y="4411"/>
                    </a:lnTo>
                    <a:lnTo>
                      <a:pt x="21039" y="4464"/>
                    </a:lnTo>
                    <a:cubicBezTo>
                      <a:pt x="20398" y="3894"/>
                      <a:pt x="19668" y="3466"/>
                      <a:pt x="18848" y="3199"/>
                    </a:cubicBezTo>
                    <a:cubicBezTo>
                      <a:pt x="18573" y="3117"/>
                      <a:pt x="18177" y="3074"/>
                      <a:pt x="17765" y="3074"/>
                    </a:cubicBezTo>
                    <a:cubicBezTo>
                      <a:pt x="16922" y="3074"/>
                      <a:pt x="16010" y="3256"/>
                      <a:pt x="15927" y="3662"/>
                    </a:cubicBezTo>
                    <a:cubicBezTo>
                      <a:pt x="15784" y="4446"/>
                      <a:pt x="17227" y="4820"/>
                      <a:pt x="18635" y="4838"/>
                    </a:cubicBezTo>
                    <a:cubicBezTo>
                      <a:pt x="19329" y="4838"/>
                      <a:pt x="20024" y="4767"/>
                      <a:pt x="20719" y="4642"/>
                    </a:cubicBezTo>
                    <a:lnTo>
                      <a:pt x="20719" y="4642"/>
                    </a:lnTo>
                    <a:cubicBezTo>
                      <a:pt x="19009" y="5604"/>
                      <a:pt x="17281" y="6655"/>
                      <a:pt x="15535" y="7813"/>
                    </a:cubicBezTo>
                    <a:cubicBezTo>
                      <a:pt x="14733" y="7243"/>
                      <a:pt x="13825" y="6833"/>
                      <a:pt x="12898" y="6566"/>
                    </a:cubicBezTo>
                    <a:cubicBezTo>
                      <a:pt x="12599" y="6473"/>
                      <a:pt x="12288" y="6404"/>
                      <a:pt x="11982" y="6404"/>
                    </a:cubicBezTo>
                    <a:cubicBezTo>
                      <a:pt x="11760" y="6404"/>
                      <a:pt x="11540" y="6441"/>
                      <a:pt x="11331" y="6530"/>
                    </a:cubicBezTo>
                    <a:cubicBezTo>
                      <a:pt x="11046" y="6637"/>
                      <a:pt x="10850" y="6905"/>
                      <a:pt x="10832" y="7207"/>
                    </a:cubicBezTo>
                    <a:cubicBezTo>
                      <a:pt x="10867" y="7510"/>
                      <a:pt x="11152" y="7688"/>
                      <a:pt x="11402" y="7777"/>
                    </a:cubicBezTo>
                    <a:cubicBezTo>
                      <a:pt x="11814" y="7950"/>
                      <a:pt x="12489" y="8006"/>
                      <a:pt x="13178" y="8006"/>
                    </a:cubicBezTo>
                    <a:cubicBezTo>
                      <a:pt x="14126" y="8006"/>
                      <a:pt x="15103" y="7900"/>
                      <a:pt x="15464" y="7849"/>
                    </a:cubicBezTo>
                    <a:lnTo>
                      <a:pt x="15464" y="7849"/>
                    </a:lnTo>
                    <a:cubicBezTo>
                      <a:pt x="13967" y="8846"/>
                      <a:pt x="12471" y="9915"/>
                      <a:pt x="11010" y="11055"/>
                    </a:cubicBezTo>
                    <a:lnTo>
                      <a:pt x="10992" y="11020"/>
                    </a:lnTo>
                    <a:cubicBezTo>
                      <a:pt x="10957" y="11037"/>
                      <a:pt x="10939" y="11073"/>
                      <a:pt x="10903" y="11091"/>
                    </a:cubicBezTo>
                    <a:cubicBezTo>
                      <a:pt x="10048" y="10289"/>
                      <a:pt x="8997" y="9719"/>
                      <a:pt x="7857" y="9452"/>
                    </a:cubicBezTo>
                    <a:cubicBezTo>
                      <a:pt x="7807" y="9440"/>
                      <a:pt x="7726" y="9431"/>
                      <a:pt x="7630" y="9431"/>
                    </a:cubicBezTo>
                    <a:cubicBezTo>
                      <a:pt x="7285" y="9431"/>
                      <a:pt x="6741" y="9549"/>
                      <a:pt x="6699" y="10093"/>
                    </a:cubicBezTo>
                    <a:cubicBezTo>
                      <a:pt x="6663" y="10521"/>
                      <a:pt x="7233" y="11020"/>
                      <a:pt x="7928" y="11162"/>
                    </a:cubicBezTo>
                    <a:cubicBezTo>
                      <a:pt x="8503" y="11260"/>
                      <a:pt x="9078" y="11305"/>
                      <a:pt x="9653" y="11305"/>
                    </a:cubicBezTo>
                    <a:cubicBezTo>
                      <a:pt x="10022" y="11305"/>
                      <a:pt x="10391" y="11286"/>
                      <a:pt x="10761" y="11251"/>
                    </a:cubicBezTo>
                    <a:lnTo>
                      <a:pt x="10761" y="11251"/>
                    </a:lnTo>
                    <a:cubicBezTo>
                      <a:pt x="9425" y="12284"/>
                      <a:pt x="8106" y="13407"/>
                      <a:pt x="6824" y="14565"/>
                    </a:cubicBezTo>
                    <a:cubicBezTo>
                      <a:pt x="5844" y="13817"/>
                      <a:pt x="4686" y="13300"/>
                      <a:pt x="3457" y="13104"/>
                    </a:cubicBezTo>
                    <a:cubicBezTo>
                      <a:pt x="3341" y="13083"/>
                      <a:pt x="3217" y="13068"/>
                      <a:pt x="3094" y="13068"/>
                    </a:cubicBezTo>
                    <a:cubicBezTo>
                      <a:pt x="2897" y="13068"/>
                      <a:pt x="2702" y="13108"/>
                      <a:pt x="2548" y="13229"/>
                    </a:cubicBezTo>
                    <a:cubicBezTo>
                      <a:pt x="2281" y="13478"/>
                      <a:pt x="2210" y="13870"/>
                      <a:pt x="2370" y="14208"/>
                    </a:cubicBezTo>
                    <a:cubicBezTo>
                      <a:pt x="2513" y="14618"/>
                      <a:pt x="2851" y="14921"/>
                      <a:pt x="3261" y="15046"/>
                    </a:cubicBezTo>
                    <a:cubicBezTo>
                      <a:pt x="3605" y="15117"/>
                      <a:pt x="3952" y="15146"/>
                      <a:pt x="4288" y="15146"/>
                    </a:cubicBezTo>
                    <a:cubicBezTo>
                      <a:pt x="5288" y="15146"/>
                      <a:pt x="6187" y="14890"/>
                      <a:pt x="6628" y="14743"/>
                    </a:cubicBezTo>
                    <a:lnTo>
                      <a:pt x="6628" y="14743"/>
                    </a:lnTo>
                    <a:cubicBezTo>
                      <a:pt x="5666" y="15634"/>
                      <a:pt x="4739" y="16560"/>
                      <a:pt x="3831" y="17522"/>
                    </a:cubicBezTo>
                    <a:cubicBezTo>
                      <a:pt x="3781" y="17519"/>
                      <a:pt x="3731" y="17518"/>
                      <a:pt x="3680" y="17518"/>
                    </a:cubicBezTo>
                    <a:cubicBezTo>
                      <a:pt x="2363" y="17518"/>
                      <a:pt x="468" y="18391"/>
                      <a:pt x="108" y="19660"/>
                    </a:cubicBezTo>
                    <a:cubicBezTo>
                      <a:pt x="19" y="19891"/>
                      <a:pt x="1" y="20141"/>
                      <a:pt x="19" y="20390"/>
                    </a:cubicBezTo>
                    <a:cubicBezTo>
                      <a:pt x="141" y="20993"/>
                      <a:pt x="451" y="21207"/>
                      <a:pt x="824" y="21207"/>
                    </a:cubicBezTo>
                    <a:cubicBezTo>
                      <a:pt x="1431" y="21207"/>
                      <a:pt x="2204" y="20640"/>
                      <a:pt x="2602" y="20265"/>
                    </a:cubicBezTo>
                    <a:cubicBezTo>
                      <a:pt x="3314" y="19535"/>
                      <a:pt x="3777" y="18626"/>
                      <a:pt x="3973" y="17629"/>
                    </a:cubicBezTo>
                    <a:cubicBezTo>
                      <a:pt x="4828" y="16720"/>
                      <a:pt x="5701" y="15847"/>
                      <a:pt x="6610" y="15010"/>
                    </a:cubicBezTo>
                    <a:lnTo>
                      <a:pt x="6610" y="15010"/>
                    </a:lnTo>
                    <a:cubicBezTo>
                      <a:pt x="6147" y="15972"/>
                      <a:pt x="5737" y="16952"/>
                      <a:pt x="5684" y="18003"/>
                    </a:cubicBezTo>
                    <a:cubicBezTo>
                      <a:pt x="5648" y="18306"/>
                      <a:pt x="5719" y="18609"/>
                      <a:pt x="5862" y="18894"/>
                    </a:cubicBezTo>
                    <a:cubicBezTo>
                      <a:pt x="5996" y="19082"/>
                      <a:pt x="6232" y="19229"/>
                      <a:pt x="6454" y="19229"/>
                    </a:cubicBezTo>
                    <a:cubicBezTo>
                      <a:pt x="6527" y="19229"/>
                      <a:pt x="6598" y="19214"/>
                      <a:pt x="6663" y="19179"/>
                    </a:cubicBezTo>
                    <a:cubicBezTo>
                      <a:pt x="7055" y="18947"/>
                      <a:pt x="7322" y="18555"/>
                      <a:pt x="7411" y="18110"/>
                    </a:cubicBezTo>
                    <a:cubicBezTo>
                      <a:pt x="7750" y="16738"/>
                      <a:pt x="7073" y="15224"/>
                      <a:pt x="6859" y="14778"/>
                    </a:cubicBezTo>
                    <a:cubicBezTo>
                      <a:pt x="7999" y="13710"/>
                      <a:pt x="9193" y="12694"/>
                      <a:pt x="10422" y="11732"/>
                    </a:cubicBezTo>
                    <a:lnTo>
                      <a:pt x="10422" y="11732"/>
                    </a:lnTo>
                    <a:cubicBezTo>
                      <a:pt x="10030" y="12427"/>
                      <a:pt x="9977" y="13264"/>
                      <a:pt x="9959" y="14048"/>
                    </a:cubicBezTo>
                    <a:cubicBezTo>
                      <a:pt x="9923" y="14315"/>
                      <a:pt x="9977" y="14600"/>
                      <a:pt x="10101" y="14850"/>
                    </a:cubicBezTo>
                    <a:cubicBezTo>
                      <a:pt x="10297" y="15135"/>
                      <a:pt x="10618" y="15295"/>
                      <a:pt x="10974" y="15295"/>
                    </a:cubicBezTo>
                    <a:cubicBezTo>
                      <a:pt x="11206" y="15277"/>
                      <a:pt x="11420" y="15135"/>
                      <a:pt x="11527" y="14903"/>
                    </a:cubicBezTo>
                    <a:cubicBezTo>
                      <a:pt x="11598" y="14707"/>
                      <a:pt x="11616" y="14493"/>
                      <a:pt x="11580" y="14297"/>
                    </a:cubicBezTo>
                    <a:cubicBezTo>
                      <a:pt x="11527" y="13603"/>
                      <a:pt x="11455" y="12926"/>
                      <a:pt x="11348" y="12249"/>
                    </a:cubicBezTo>
                    <a:cubicBezTo>
                      <a:pt x="11277" y="11910"/>
                      <a:pt x="11170" y="11572"/>
                      <a:pt x="11046" y="11233"/>
                    </a:cubicBezTo>
                    <a:cubicBezTo>
                      <a:pt x="12542" y="10093"/>
                      <a:pt x="14038" y="9007"/>
                      <a:pt x="15553" y="8009"/>
                    </a:cubicBezTo>
                    <a:lnTo>
                      <a:pt x="15553" y="8009"/>
                    </a:lnTo>
                    <a:cubicBezTo>
                      <a:pt x="15196" y="8526"/>
                      <a:pt x="14092" y="10289"/>
                      <a:pt x="14110" y="11643"/>
                    </a:cubicBezTo>
                    <a:cubicBezTo>
                      <a:pt x="14127" y="11999"/>
                      <a:pt x="14127" y="12587"/>
                      <a:pt x="14448" y="12694"/>
                    </a:cubicBezTo>
                    <a:cubicBezTo>
                      <a:pt x="14512" y="12713"/>
                      <a:pt x="14575" y="12721"/>
                      <a:pt x="14635" y="12721"/>
                    </a:cubicBezTo>
                    <a:cubicBezTo>
                      <a:pt x="15390" y="12721"/>
                      <a:pt x="15811" y="11347"/>
                      <a:pt x="15927" y="10539"/>
                    </a:cubicBezTo>
                    <a:cubicBezTo>
                      <a:pt x="16051" y="9666"/>
                      <a:pt x="15873" y="8793"/>
                      <a:pt x="15677" y="7920"/>
                    </a:cubicBezTo>
                    <a:cubicBezTo>
                      <a:pt x="17423" y="6780"/>
                      <a:pt x="19151" y="5729"/>
                      <a:pt x="20861" y="4767"/>
                    </a:cubicBezTo>
                    <a:lnTo>
                      <a:pt x="20861" y="4767"/>
                    </a:lnTo>
                    <a:cubicBezTo>
                      <a:pt x="20452" y="5319"/>
                      <a:pt x="20095" y="5907"/>
                      <a:pt x="19792" y="6513"/>
                    </a:cubicBezTo>
                    <a:cubicBezTo>
                      <a:pt x="19187" y="7795"/>
                      <a:pt x="18884" y="9238"/>
                      <a:pt x="19650" y="9452"/>
                    </a:cubicBezTo>
                    <a:cubicBezTo>
                      <a:pt x="19678" y="9461"/>
                      <a:pt x="19708" y="9465"/>
                      <a:pt x="19738" y="9465"/>
                    </a:cubicBezTo>
                    <a:cubicBezTo>
                      <a:pt x="20331" y="9465"/>
                      <a:pt x="21224" y="7861"/>
                      <a:pt x="21360" y="7047"/>
                    </a:cubicBezTo>
                    <a:cubicBezTo>
                      <a:pt x="21467" y="6210"/>
                      <a:pt x="21414" y="5373"/>
                      <a:pt x="21200" y="4571"/>
                    </a:cubicBezTo>
                    <a:cubicBezTo>
                      <a:pt x="22785" y="3680"/>
                      <a:pt x="24335" y="2878"/>
                      <a:pt x="25831" y="2148"/>
                    </a:cubicBezTo>
                    <a:lnTo>
                      <a:pt x="25831" y="2148"/>
                    </a:lnTo>
                    <a:cubicBezTo>
                      <a:pt x="24994" y="3217"/>
                      <a:pt x="24371" y="4428"/>
                      <a:pt x="24014" y="5747"/>
                    </a:cubicBezTo>
                    <a:cubicBezTo>
                      <a:pt x="23943" y="6014"/>
                      <a:pt x="23943" y="6299"/>
                      <a:pt x="24014" y="6566"/>
                    </a:cubicBezTo>
                    <a:cubicBezTo>
                      <a:pt x="24086" y="6833"/>
                      <a:pt x="24299" y="7029"/>
                      <a:pt x="24584" y="7083"/>
                    </a:cubicBezTo>
                    <a:cubicBezTo>
                      <a:pt x="24608" y="7086"/>
                      <a:pt x="24631" y="7088"/>
                      <a:pt x="24653" y="7088"/>
                    </a:cubicBezTo>
                    <a:cubicBezTo>
                      <a:pt x="24996" y="7088"/>
                      <a:pt x="25273" y="6723"/>
                      <a:pt x="25440" y="6406"/>
                    </a:cubicBezTo>
                    <a:cubicBezTo>
                      <a:pt x="26045" y="5248"/>
                      <a:pt x="26295" y="3930"/>
                      <a:pt x="26170" y="2629"/>
                    </a:cubicBezTo>
                    <a:cubicBezTo>
                      <a:pt x="26152" y="2433"/>
                      <a:pt x="26134" y="2237"/>
                      <a:pt x="26099" y="2023"/>
                    </a:cubicBezTo>
                    <a:cubicBezTo>
                      <a:pt x="27524" y="1346"/>
                      <a:pt x="28878" y="723"/>
                      <a:pt x="30143" y="171"/>
                    </a:cubicBezTo>
                    <a:cubicBezTo>
                      <a:pt x="30236" y="140"/>
                      <a:pt x="30180" y="0"/>
                      <a:pt x="30105"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3" name="Google Shape;4433;p11"/>
              <p:cNvSpPr/>
              <p:nvPr/>
            </p:nvSpPr>
            <p:spPr>
              <a:xfrm>
                <a:off x="7182797" y="-948916"/>
                <a:ext cx="1860055" cy="1059031"/>
              </a:xfrm>
              <a:custGeom>
                <a:rect b="b" l="l" r="r" t="t"/>
                <a:pathLst>
                  <a:path extrusionOk="0" h="19961" w="35059">
                    <a:moveTo>
                      <a:pt x="24697" y="0"/>
                    </a:moveTo>
                    <a:cubicBezTo>
                      <a:pt x="24677" y="0"/>
                      <a:pt x="24657" y="1"/>
                      <a:pt x="24638" y="3"/>
                    </a:cubicBezTo>
                    <a:cubicBezTo>
                      <a:pt x="24050" y="20"/>
                      <a:pt x="23907" y="555"/>
                      <a:pt x="24032" y="965"/>
                    </a:cubicBezTo>
                    <a:cubicBezTo>
                      <a:pt x="24139" y="1250"/>
                      <a:pt x="24299" y="1499"/>
                      <a:pt x="24495" y="1731"/>
                    </a:cubicBezTo>
                    <a:cubicBezTo>
                      <a:pt x="25190" y="2621"/>
                      <a:pt x="25831" y="3583"/>
                      <a:pt x="26116" y="4670"/>
                    </a:cubicBezTo>
                    <a:lnTo>
                      <a:pt x="26098" y="4723"/>
                    </a:lnTo>
                    <a:cubicBezTo>
                      <a:pt x="25012" y="3583"/>
                      <a:pt x="23729" y="2657"/>
                      <a:pt x="22304" y="1998"/>
                    </a:cubicBezTo>
                    <a:cubicBezTo>
                      <a:pt x="21867" y="1785"/>
                      <a:pt x="21385" y="1599"/>
                      <a:pt x="20916" y="1599"/>
                    </a:cubicBezTo>
                    <a:cubicBezTo>
                      <a:pt x="20716" y="1599"/>
                      <a:pt x="20518" y="1633"/>
                      <a:pt x="20327" y="1713"/>
                    </a:cubicBezTo>
                    <a:cubicBezTo>
                      <a:pt x="20220" y="1748"/>
                      <a:pt x="20148" y="1855"/>
                      <a:pt x="20131" y="1962"/>
                    </a:cubicBezTo>
                    <a:cubicBezTo>
                      <a:pt x="20095" y="2123"/>
                      <a:pt x="20237" y="2212"/>
                      <a:pt x="20344" y="2283"/>
                    </a:cubicBezTo>
                    <a:lnTo>
                      <a:pt x="23747" y="4189"/>
                    </a:lnTo>
                    <a:cubicBezTo>
                      <a:pt x="23713" y="4427"/>
                      <a:pt x="23477" y="4521"/>
                      <a:pt x="23213" y="4521"/>
                    </a:cubicBezTo>
                    <a:cubicBezTo>
                      <a:pt x="23063" y="4521"/>
                      <a:pt x="22903" y="4490"/>
                      <a:pt x="22767" y="4438"/>
                    </a:cubicBezTo>
                    <a:cubicBezTo>
                      <a:pt x="21086" y="3804"/>
                      <a:pt x="19702" y="2294"/>
                      <a:pt x="17869" y="2294"/>
                    </a:cubicBezTo>
                    <a:cubicBezTo>
                      <a:pt x="17798" y="2294"/>
                      <a:pt x="17726" y="2296"/>
                      <a:pt x="17654" y="2301"/>
                    </a:cubicBezTo>
                    <a:cubicBezTo>
                      <a:pt x="17316" y="2301"/>
                      <a:pt x="17031" y="2532"/>
                      <a:pt x="16924" y="2853"/>
                    </a:cubicBezTo>
                    <a:cubicBezTo>
                      <a:pt x="16781" y="3423"/>
                      <a:pt x="17405" y="3779"/>
                      <a:pt x="17922" y="3975"/>
                    </a:cubicBezTo>
                    <a:lnTo>
                      <a:pt x="20522" y="4955"/>
                    </a:lnTo>
                    <a:cubicBezTo>
                      <a:pt x="20683" y="5008"/>
                      <a:pt x="20772" y="5169"/>
                      <a:pt x="20754" y="5347"/>
                    </a:cubicBezTo>
                    <a:cubicBezTo>
                      <a:pt x="20718" y="5454"/>
                      <a:pt x="20612" y="5543"/>
                      <a:pt x="20487" y="5543"/>
                    </a:cubicBezTo>
                    <a:cubicBezTo>
                      <a:pt x="20361" y="5562"/>
                      <a:pt x="20235" y="5571"/>
                      <a:pt x="20110" y="5571"/>
                    </a:cubicBezTo>
                    <a:cubicBezTo>
                      <a:pt x="19651" y="5571"/>
                      <a:pt x="19201" y="5446"/>
                      <a:pt x="18794" y="5222"/>
                    </a:cubicBezTo>
                    <a:cubicBezTo>
                      <a:pt x="17350" y="4433"/>
                      <a:pt x="15699" y="3754"/>
                      <a:pt x="14021" y="3754"/>
                    </a:cubicBezTo>
                    <a:cubicBezTo>
                      <a:pt x="13920" y="3754"/>
                      <a:pt x="13819" y="3756"/>
                      <a:pt x="13717" y="3761"/>
                    </a:cubicBezTo>
                    <a:cubicBezTo>
                      <a:pt x="13397" y="3779"/>
                      <a:pt x="13005" y="3868"/>
                      <a:pt x="12898" y="4207"/>
                    </a:cubicBezTo>
                    <a:cubicBezTo>
                      <a:pt x="12844" y="4421"/>
                      <a:pt x="12898" y="4634"/>
                      <a:pt x="13040" y="4795"/>
                    </a:cubicBezTo>
                    <a:cubicBezTo>
                      <a:pt x="13290" y="5098"/>
                      <a:pt x="13664" y="5187"/>
                      <a:pt x="14038" y="5240"/>
                    </a:cubicBezTo>
                    <a:cubicBezTo>
                      <a:pt x="14875" y="5400"/>
                      <a:pt x="15713" y="5507"/>
                      <a:pt x="16550" y="5596"/>
                    </a:cubicBezTo>
                    <a:cubicBezTo>
                      <a:pt x="17102" y="5650"/>
                      <a:pt x="17797" y="5828"/>
                      <a:pt x="17868" y="6362"/>
                    </a:cubicBezTo>
                    <a:cubicBezTo>
                      <a:pt x="17530" y="6436"/>
                      <a:pt x="17193" y="6467"/>
                      <a:pt x="16856" y="6467"/>
                    </a:cubicBezTo>
                    <a:cubicBezTo>
                      <a:pt x="14858" y="6467"/>
                      <a:pt x="12861" y="5364"/>
                      <a:pt x="10809" y="5364"/>
                    </a:cubicBezTo>
                    <a:cubicBezTo>
                      <a:pt x="10521" y="5364"/>
                      <a:pt x="10232" y="5386"/>
                      <a:pt x="9941" y="5436"/>
                    </a:cubicBezTo>
                    <a:cubicBezTo>
                      <a:pt x="9442" y="5507"/>
                      <a:pt x="9014" y="5810"/>
                      <a:pt x="8747" y="6220"/>
                    </a:cubicBezTo>
                    <a:cubicBezTo>
                      <a:pt x="8623" y="6434"/>
                      <a:pt x="8516" y="6701"/>
                      <a:pt x="8801" y="6915"/>
                    </a:cubicBezTo>
                    <a:cubicBezTo>
                      <a:pt x="8925" y="7004"/>
                      <a:pt x="9086" y="7057"/>
                      <a:pt x="9246" y="7057"/>
                    </a:cubicBezTo>
                    <a:cubicBezTo>
                      <a:pt x="10832" y="7150"/>
                      <a:pt x="12432" y="7203"/>
                      <a:pt x="14022" y="7203"/>
                    </a:cubicBezTo>
                    <a:cubicBezTo>
                      <a:pt x="14253" y="7203"/>
                      <a:pt x="14484" y="7202"/>
                      <a:pt x="14715" y="7200"/>
                    </a:cubicBezTo>
                    <a:cubicBezTo>
                      <a:pt x="14766" y="7192"/>
                      <a:pt x="14818" y="7189"/>
                      <a:pt x="14869" y="7189"/>
                    </a:cubicBezTo>
                    <a:cubicBezTo>
                      <a:pt x="15071" y="7189"/>
                      <a:pt x="15275" y="7243"/>
                      <a:pt x="15445" y="7342"/>
                    </a:cubicBezTo>
                    <a:cubicBezTo>
                      <a:pt x="15588" y="7431"/>
                      <a:pt x="15659" y="7609"/>
                      <a:pt x="15624" y="7770"/>
                    </a:cubicBezTo>
                    <a:cubicBezTo>
                      <a:pt x="15606" y="7877"/>
                      <a:pt x="15534" y="7966"/>
                      <a:pt x="15445" y="8001"/>
                    </a:cubicBezTo>
                    <a:cubicBezTo>
                      <a:pt x="14975" y="8229"/>
                      <a:pt x="14482" y="8343"/>
                      <a:pt x="13975" y="8343"/>
                    </a:cubicBezTo>
                    <a:cubicBezTo>
                      <a:pt x="13849" y="8343"/>
                      <a:pt x="13721" y="8336"/>
                      <a:pt x="13593" y="8322"/>
                    </a:cubicBezTo>
                    <a:cubicBezTo>
                      <a:pt x="12573" y="8224"/>
                      <a:pt x="11554" y="8179"/>
                      <a:pt x="10534" y="8179"/>
                    </a:cubicBezTo>
                    <a:cubicBezTo>
                      <a:pt x="9879" y="8179"/>
                      <a:pt x="9224" y="8198"/>
                      <a:pt x="8569" y="8233"/>
                    </a:cubicBezTo>
                    <a:cubicBezTo>
                      <a:pt x="7376" y="8304"/>
                      <a:pt x="6146" y="8429"/>
                      <a:pt x="5149" y="9124"/>
                    </a:cubicBezTo>
                    <a:cubicBezTo>
                      <a:pt x="4917" y="9284"/>
                      <a:pt x="4792" y="9569"/>
                      <a:pt x="4828" y="9854"/>
                    </a:cubicBezTo>
                    <a:cubicBezTo>
                      <a:pt x="4919" y="10276"/>
                      <a:pt x="5354" y="10379"/>
                      <a:pt x="5767" y="10379"/>
                    </a:cubicBezTo>
                    <a:cubicBezTo>
                      <a:pt x="5841" y="10379"/>
                      <a:pt x="5915" y="10376"/>
                      <a:pt x="5986" y="10371"/>
                    </a:cubicBezTo>
                    <a:cubicBezTo>
                      <a:pt x="7910" y="10246"/>
                      <a:pt x="9816" y="9979"/>
                      <a:pt x="11687" y="9533"/>
                    </a:cubicBezTo>
                    <a:cubicBezTo>
                      <a:pt x="11730" y="9521"/>
                      <a:pt x="11773" y="9515"/>
                      <a:pt x="11816" y="9515"/>
                    </a:cubicBezTo>
                    <a:cubicBezTo>
                      <a:pt x="12019" y="9515"/>
                      <a:pt x="12204" y="9648"/>
                      <a:pt x="12292" y="9854"/>
                    </a:cubicBezTo>
                    <a:cubicBezTo>
                      <a:pt x="12364" y="10103"/>
                      <a:pt x="12150" y="10299"/>
                      <a:pt x="11936" y="10406"/>
                    </a:cubicBezTo>
                    <a:cubicBezTo>
                      <a:pt x="11134" y="10852"/>
                      <a:pt x="10190" y="10869"/>
                      <a:pt x="9282" y="10923"/>
                    </a:cubicBezTo>
                    <a:cubicBezTo>
                      <a:pt x="7643" y="11012"/>
                      <a:pt x="6039" y="11226"/>
                      <a:pt x="4436" y="11546"/>
                    </a:cubicBezTo>
                    <a:cubicBezTo>
                      <a:pt x="3955" y="11635"/>
                      <a:pt x="3456" y="11760"/>
                      <a:pt x="3100" y="12134"/>
                    </a:cubicBezTo>
                    <a:cubicBezTo>
                      <a:pt x="2958" y="12277"/>
                      <a:pt x="2886" y="12490"/>
                      <a:pt x="2922" y="12704"/>
                    </a:cubicBezTo>
                    <a:cubicBezTo>
                      <a:pt x="2984" y="13100"/>
                      <a:pt x="3389" y="13238"/>
                      <a:pt x="3815" y="13238"/>
                    </a:cubicBezTo>
                    <a:cubicBezTo>
                      <a:pt x="4003" y="13238"/>
                      <a:pt x="4196" y="13211"/>
                      <a:pt x="4365" y="13167"/>
                    </a:cubicBezTo>
                    <a:cubicBezTo>
                      <a:pt x="6004" y="12740"/>
                      <a:pt x="7589" y="12045"/>
                      <a:pt x="9299" y="11992"/>
                    </a:cubicBezTo>
                    <a:lnTo>
                      <a:pt x="9299" y="11992"/>
                    </a:lnTo>
                    <a:cubicBezTo>
                      <a:pt x="9389" y="12419"/>
                      <a:pt x="8854" y="12669"/>
                      <a:pt x="8444" y="12758"/>
                    </a:cubicBezTo>
                    <a:lnTo>
                      <a:pt x="2993" y="14040"/>
                    </a:lnTo>
                    <a:cubicBezTo>
                      <a:pt x="2637" y="14129"/>
                      <a:pt x="2281" y="14254"/>
                      <a:pt x="1942" y="14432"/>
                    </a:cubicBezTo>
                    <a:cubicBezTo>
                      <a:pt x="1549" y="14672"/>
                      <a:pt x="1730" y="15273"/>
                      <a:pt x="2155" y="15273"/>
                    </a:cubicBezTo>
                    <a:cubicBezTo>
                      <a:pt x="2173" y="15273"/>
                      <a:pt x="2191" y="15272"/>
                      <a:pt x="2209" y="15269"/>
                    </a:cubicBezTo>
                    <a:cubicBezTo>
                      <a:pt x="3421" y="15127"/>
                      <a:pt x="4614" y="14860"/>
                      <a:pt x="5754" y="14432"/>
                    </a:cubicBezTo>
                    <a:lnTo>
                      <a:pt x="5754" y="14432"/>
                    </a:lnTo>
                    <a:cubicBezTo>
                      <a:pt x="5843" y="14931"/>
                      <a:pt x="5220" y="15234"/>
                      <a:pt x="4739" y="15376"/>
                    </a:cubicBezTo>
                    <a:cubicBezTo>
                      <a:pt x="3296" y="15804"/>
                      <a:pt x="1924" y="16392"/>
                      <a:pt x="624" y="17140"/>
                    </a:cubicBezTo>
                    <a:cubicBezTo>
                      <a:pt x="321" y="17300"/>
                      <a:pt x="0" y="17532"/>
                      <a:pt x="36" y="17888"/>
                    </a:cubicBezTo>
                    <a:cubicBezTo>
                      <a:pt x="72" y="18102"/>
                      <a:pt x="214" y="18280"/>
                      <a:pt x="392" y="18369"/>
                    </a:cubicBezTo>
                    <a:cubicBezTo>
                      <a:pt x="537" y="18438"/>
                      <a:pt x="688" y="18464"/>
                      <a:pt x="838" y="18464"/>
                    </a:cubicBezTo>
                    <a:cubicBezTo>
                      <a:pt x="1076" y="18464"/>
                      <a:pt x="1314" y="18399"/>
                      <a:pt x="1532" y="18334"/>
                    </a:cubicBezTo>
                    <a:cubicBezTo>
                      <a:pt x="3100" y="17817"/>
                      <a:pt x="4561" y="17033"/>
                      <a:pt x="5861" y="16018"/>
                    </a:cubicBezTo>
                    <a:lnTo>
                      <a:pt x="5861" y="16018"/>
                    </a:lnTo>
                    <a:cubicBezTo>
                      <a:pt x="5683" y="17389"/>
                      <a:pt x="4080" y="18102"/>
                      <a:pt x="3528" y="19367"/>
                    </a:cubicBezTo>
                    <a:cubicBezTo>
                      <a:pt x="3421" y="19509"/>
                      <a:pt x="3439" y="19723"/>
                      <a:pt x="3563" y="19848"/>
                    </a:cubicBezTo>
                    <a:cubicBezTo>
                      <a:pt x="3651" y="19924"/>
                      <a:pt x="3765" y="19961"/>
                      <a:pt x="3882" y="19961"/>
                    </a:cubicBezTo>
                    <a:cubicBezTo>
                      <a:pt x="3955" y="19961"/>
                      <a:pt x="4029" y="19946"/>
                      <a:pt x="4098" y="19919"/>
                    </a:cubicBezTo>
                    <a:cubicBezTo>
                      <a:pt x="6520" y="18797"/>
                      <a:pt x="8409" y="16748"/>
                      <a:pt x="9335" y="14254"/>
                    </a:cubicBezTo>
                    <a:cubicBezTo>
                      <a:pt x="9513" y="13773"/>
                      <a:pt x="9780" y="13167"/>
                      <a:pt x="10297" y="13167"/>
                    </a:cubicBezTo>
                    <a:cubicBezTo>
                      <a:pt x="10208" y="14361"/>
                      <a:pt x="9798" y="15483"/>
                      <a:pt x="9086" y="16427"/>
                    </a:cubicBezTo>
                    <a:cubicBezTo>
                      <a:pt x="8640" y="17015"/>
                      <a:pt x="8070" y="17550"/>
                      <a:pt x="7821" y="18244"/>
                    </a:cubicBezTo>
                    <a:cubicBezTo>
                      <a:pt x="7750" y="18387"/>
                      <a:pt x="7767" y="18530"/>
                      <a:pt x="7839" y="18672"/>
                    </a:cubicBezTo>
                    <a:cubicBezTo>
                      <a:pt x="7921" y="18800"/>
                      <a:pt x="8042" y="18848"/>
                      <a:pt x="8174" y="18848"/>
                    </a:cubicBezTo>
                    <a:cubicBezTo>
                      <a:pt x="8355" y="18848"/>
                      <a:pt x="8557" y="18757"/>
                      <a:pt x="8712" y="18654"/>
                    </a:cubicBezTo>
                    <a:cubicBezTo>
                      <a:pt x="10636" y="17389"/>
                      <a:pt x="11989" y="15430"/>
                      <a:pt x="12453" y="13185"/>
                    </a:cubicBezTo>
                    <a:cubicBezTo>
                      <a:pt x="12453" y="13185"/>
                      <a:pt x="13147" y="11528"/>
                      <a:pt x="13539" y="10976"/>
                    </a:cubicBezTo>
                    <a:cubicBezTo>
                      <a:pt x="13647" y="10828"/>
                      <a:pt x="13805" y="10671"/>
                      <a:pt x="13968" y="10671"/>
                    </a:cubicBezTo>
                    <a:cubicBezTo>
                      <a:pt x="14021" y="10671"/>
                      <a:pt x="14075" y="10687"/>
                      <a:pt x="14127" y="10727"/>
                    </a:cubicBezTo>
                    <a:cubicBezTo>
                      <a:pt x="14234" y="10816"/>
                      <a:pt x="14287" y="10941"/>
                      <a:pt x="14270" y="11065"/>
                    </a:cubicBezTo>
                    <a:cubicBezTo>
                      <a:pt x="14038" y="12829"/>
                      <a:pt x="13023" y="14343"/>
                      <a:pt x="12292" y="15964"/>
                    </a:cubicBezTo>
                    <a:cubicBezTo>
                      <a:pt x="12221" y="16142"/>
                      <a:pt x="12150" y="16338"/>
                      <a:pt x="12292" y="16516"/>
                    </a:cubicBezTo>
                    <a:cubicBezTo>
                      <a:pt x="12392" y="16616"/>
                      <a:pt x="12519" y="16673"/>
                      <a:pt x="12653" y="16673"/>
                    </a:cubicBezTo>
                    <a:cubicBezTo>
                      <a:pt x="12710" y="16673"/>
                      <a:pt x="12768" y="16662"/>
                      <a:pt x="12827" y="16641"/>
                    </a:cubicBezTo>
                    <a:cubicBezTo>
                      <a:pt x="14145" y="16231"/>
                      <a:pt x="14679" y="14806"/>
                      <a:pt x="15071" y="13541"/>
                    </a:cubicBezTo>
                    <a:cubicBezTo>
                      <a:pt x="15356" y="12651"/>
                      <a:pt x="15641" y="11760"/>
                      <a:pt x="15926" y="10887"/>
                    </a:cubicBezTo>
                    <a:cubicBezTo>
                      <a:pt x="16194" y="10014"/>
                      <a:pt x="16603" y="9017"/>
                      <a:pt x="17476" y="8803"/>
                    </a:cubicBezTo>
                    <a:cubicBezTo>
                      <a:pt x="17542" y="8788"/>
                      <a:pt x="17612" y="8777"/>
                      <a:pt x="17681" y="8777"/>
                    </a:cubicBezTo>
                    <a:cubicBezTo>
                      <a:pt x="17856" y="8777"/>
                      <a:pt x="18023" y="8846"/>
                      <a:pt x="18100" y="9088"/>
                    </a:cubicBezTo>
                    <a:cubicBezTo>
                      <a:pt x="18135" y="9213"/>
                      <a:pt x="18135" y="9355"/>
                      <a:pt x="18100" y="9480"/>
                    </a:cubicBezTo>
                    <a:cubicBezTo>
                      <a:pt x="17743" y="10852"/>
                      <a:pt x="17209" y="12152"/>
                      <a:pt x="16514" y="13363"/>
                    </a:cubicBezTo>
                    <a:cubicBezTo>
                      <a:pt x="16300" y="13755"/>
                      <a:pt x="16033" y="14165"/>
                      <a:pt x="16105" y="14628"/>
                    </a:cubicBezTo>
                    <a:cubicBezTo>
                      <a:pt x="16140" y="14860"/>
                      <a:pt x="16283" y="15074"/>
                      <a:pt x="16496" y="15180"/>
                    </a:cubicBezTo>
                    <a:cubicBezTo>
                      <a:pt x="16574" y="15214"/>
                      <a:pt x="16654" y="15230"/>
                      <a:pt x="16734" y="15230"/>
                    </a:cubicBezTo>
                    <a:cubicBezTo>
                      <a:pt x="16912" y="15230"/>
                      <a:pt x="17086" y="15150"/>
                      <a:pt x="17209" y="15002"/>
                    </a:cubicBezTo>
                    <a:cubicBezTo>
                      <a:pt x="18100" y="14183"/>
                      <a:pt x="18260" y="12882"/>
                      <a:pt x="18527" y="11707"/>
                    </a:cubicBezTo>
                    <a:cubicBezTo>
                      <a:pt x="18777" y="10656"/>
                      <a:pt x="19151" y="9622"/>
                      <a:pt x="19650" y="8660"/>
                    </a:cubicBezTo>
                    <a:cubicBezTo>
                      <a:pt x="19988" y="7983"/>
                      <a:pt x="20522" y="7253"/>
                      <a:pt x="21288" y="7217"/>
                    </a:cubicBezTo>
                    <a:cubicBezTo>
                      <a:pt x="21342" y="7217"/>
                      <a:pt x="21413" y="7235"/>
                      <a:pt x="21484" y="7271"/>
                    </a:cubicBezTo>
                    <a:cubicBezTo>
                      <a:pt x="21538" y="7306"/>
                      <a:pt x="21574" y="7378"/>
                      <a:pt x="21591" y="7449"/>
                    </a:cubicBezTo>
                    <a:cubicBezTo>
                      <a:pt x="21734" y="7894"/>
                      <a:pt x="21467" y="8358"/>
                      <a:pt x="21217" y="8749"/>
                    </a:cubicBezTo>
                    <a:cubicBezTo>
                      <a:pt x="20202" y="10264"/>
                      <a:pt x="19062" y="11778"/>
                      <a:pt x="18723" y="13577"/>
                    </a:cubicBezTo>
                    <a:cubicBezTo>
                      <a:pt x="18688" y="13755"/>
                      <a:pt x="18670" y="13969"/>
                      <a:pt x="18866" y="14094"/>
                    </a:cubicBezTo>
                    <a:cubicBezTo>
                      <a:pt x="18955" y="14147"/>
                      <a:pt x="19048" y="14174"/>
                      <a:pt x="19140" y="14174"/>
                    </a:cubicBezTo>
                    <a:cubicBezTo>
                      <a:pt x="19231" y="14174"/>
                      <a:pt x="19320" y="14147"/>
                      <a:pt x="19400" y="14094"/>
                    </a:cubicBezTo>
                    <a:cubicBezTo>
                      <a:pt x="20576" y="13381"/>
                      <a:pt x="21431" y="12241"/>
                      <a:pt x="22072" y="11012"/>
                    </a:cubicBezTo>
                    <a:cubicBezTo>
                      <a:pt x="22678" y="9872"/>
                      <a:pt x="23088" y="8643"/>
                      <a:pt x="23569" y="7449"/>
                    </a:cubicBezTo>
                    <a:cubicBezTo>
                      <a:pt x="23658" y="7235"/>
                      <a:pt x="23765" y="6986"/>
                      <a:pt x="24032" y="6950"/>
                    </a:cubicBezTo>
                    <a:cubicBezTo>
                      <a:pt x="24045" y="6949"/>
                      <a:pt x="24059" y="6948"/>
                      <a:pt x="24072" y="6948"/>
                    </a:cubicBezTo>
                    <a:cubicBezTo>
                      <a:pt x="24219" y="6948"/>
                      <a:pt x="24360" y="7035"/>
                      <a:pt x="24442" y="7182"/>
                    </a:cubicBezTo>
                    <a:cubicBezTo>
                      <a:pt x="24566" y="7431"/>
                      <a:pt x="24584" y="7716"/>
                      <a:pt x="24477" y="7983"/>
                    </a:cubicBezTo>
                    <a:cubicBezTo>
                      <a:pt x="24103" y="9409"/>
                      <a:pt x="23088" y="10567"/>
                      <a:pt x="22268" y="11778"/>
                    </a:cubicBezTo>
                    <a:cubicBezTo>
                      <a:pt x="22144" y="11956"/>
                      <a:pt x="22108" y="12205"/>
                      <a:pt x="22197" y="12419"/>
                    </a:cubicBezTo>
                    <a:cubicBezTo>
                      <a:pt x="22294" y="12654"/>
                      <a:pt x="22490" y="12745"/>
                      <a:pt x="22712" y="12745"/>
                    </a:cubicBezTo>
                    <a:cubicBezTo>
                      <a:pt x="22979" y="12745"/>
                      <a:pt x="23283" y="12612"/>
                      <a:pt x="23497" y="12437"/>
                    </a:cubicBezTo>
                    <a:cubicBezTo>
                      <a:pt x="24834" y="11386"/>
                      <a:pt x="25297" y="9587"/>
                      <a:pt x="26223" y="8162"/>
                    </a:cubicBezTo>
                    <a:cubicBezTo>
                      <a:pt x="26348" y="7930"/>
                      <a:pt x="26562" y="7734"/>
                      <a:pt x="26811" y="7663"/>
                    </a:cubicBezTo>
                    <a:cubicBezTo>
                      <a:pt x="26844" y="7653"/>
                      <a:pt x="26879" y="7649"/>
                      <a:pt x="26914" y="7649"/>
                    </a:cubicBezTo>
                    <a:cubicBezTo>
                      <a:pt x="27008" y="7649"/>
                      <a:pt x="27102" y="7682"/>
                      <a:pt x="27167" y="7734"/>
                    </a:cubicBezTo>
                    <a:cubicBezTo>
                      <a:pt x="27310" y="7859"/>
                      <a:pt x="27363" y="8072"/>
                      <a:pt x="27274" y="8251"/>
                    </a:cubicBezTo>
                    <a:cubicBezTo>
                      <a:pt x="27132" y="8892"/>
                      <a:pt x="26864" y="9498"/>
                      <a:pt x="26472" y="10032"/>
                    </a:cubicBezTo>
                    <a:cubicBezTo>
                      <a:pt x="26276" y="10281"/>
                      <a:pt x="26098" y="10549"/>
                      <a:pt x="25956" y="10834"/>
                    </a:cubicBezTo>
                    <a:cubicBezTo>
                      <a:pt x="25795" y="11226"/>
                      <a:pt x="25831" y="11742"/>
                      <a:pt x="26294" y="11938"/>
                    </a:cubicBezTo>
                    <a:cubicBezTo>
                      <a:pt x="26394" y="11977"/>
                      <a:pt x="26498" y="11995"/>
                      <a:pt x="26600" y="11995"/>
                    </a:cubicBezTo>
                    <a:cubicBezTo>
                      <a:pt x="26735" y="11995"/>
                      <a:pt x="26868" y="11963"/>
                      <a:pt x="26989" y="11903"/>
                    </a:cubicBezTo>
                    <a:cubicBezTo>
                      <a:pt x="27434" y="11689"/>
                      <a:pt x="27666" y="11226"/>
                      <a:pt x="27862" y="10780"/>
                    </a:cubicBezTo>
                    <a:cubicBezTo>
                      <a:pt x="28289" y="9783"/>
                      <a:pt x="28646" y="8767"/>
                      <a:pt x="28913" y="7716"/>
                    </a:cubicBezTo>
                    <a:cubicBezTo>
                      <a:pt x="28984" y="7467"/>
                      <a:pt x="29127" y="7253"/>
                      <a:pt x="29323" y="7128"/>
                    </a:cubicBezTo>
                    <a:cubicBezTo>
                      <a:pt x="29448" y="7047"/>
                      <a:pt x="29571" y="7012"/>
                      <a:pt x="29686" y="7012"/>
                    </a:cubicBezTo>
                    <a:cubicBezTo>
                      <a:pt x="30124" y="7012"/>
                      <a:pt x="30448" y="7528"/>
                      <a:pt x="30392" y="7966"/>
                    </a:cubicBezTo>
                    <a:cubicBezTo>
                      <a:pt x="30320" y="8536"/>
                      <a:pt x="29893" y="8981"/>
                      <a:pt x="29608" y="9444"/>
                    </a:cubicBezTo>
                    <a:cubicBezTo>
                      <a:pt x="29519" y="9587"/>
                      <a:pt x="29483" y="9765"/>
                      <a:pt x="29501" y="9943"/>
                    </a:cubicBezTo>
                    <a:cubicBezTo>
                      <a:pt x="29561" y="10242"/>
                      <a:pt x="29805" y="10356"/>
                      <a:pt x="30061" y="10356"/>
                    </a:cubicBezTo>
                    <a:cubicBezTo>
                      <a:pt x="30187" y="10356"/>
                      <a:pt x="30316" y="10328"/>
                      <a:pt x="30427" y="10281"/>
                    </a:cubicBezTo>
                    <a:cubicBezTo>
                      <a:pt x="30908" y="10050"/>
                      <a:pt x="31211" y="9569"/>
                      <a:pt x="31443" y="9088"/>
                    </a:cubicBezTo>
                    <a:cubicBezTo>
                      <a:pt x="31674" y="8625"/>
                      <a:pt x="31888" y="8108"/>
                      <a:pt x="32262" y="7734"/>
                    </a:cubicBezTo>
                    <a:cubicBezTo>
                      <a:pt x="32380" y="7616"/>
                      <a:pt x="32620" y="7569"/>
                      <a:pt x="32906" y="7569"/>
                    </a:cubicBezTo>
                    <a:cubicBezTo>
                      <a:pt x="33525" y="7569"/>
                      <a:pt x="34363" y="7789"/>
                      <a:pt x="34667" y="7983"/>
                    </a:cubicBezTo>
                    <a:lnTo>
                      <a:pt x="35059" y="7449"/>
                    </a:lnTo>
                    <a:cubicBezTo>
                      <a:pt x="34293" y="6879"/>
                      <a:pt x="32832" y="5774"/>
                      <a:pt x="32672" y="4830"/>
                    </a:cubicBezTo>
                    <a:cubicBezTo>
                      <a:pt x="32511" y="3975"/>
                      <a:pt x="32583" y="2924"/>
                      <a:pt x="31835" y="2461"/>
                    </a:cubicBezTo>
                    <a:cubicBezTo>
                      <a:pt x="31726" y="2383"/>
                      <a:pt x="31604" y="2333"/>
                      <a:pt x="31468" y="2333"/>
                    </a:cubicBezTo>
                    <a:cubicBezTo>
                      <a:pt x="31448" y="2333"/>
                      <a:pt x="31428" y="2334"/>
                      <a:pt x="31407" y="2336"/>
                    </a:cubicBezTo>
                    <a:cubicBezTo>
                      <a:pt x="30944" y="2390"/>
                      <a:pt x="30837" y="2995"/>
                      <a:pt x="30873" y="3441"/>
                    </a:cubicBezTo>
                    <a:cubicBezTo>
                      <a:pt x="30908" y="4046"/>
                      <a:pt x="30979" y="4634"/>
                      <a:pt x="31086" y="5222"/>
                    </a:cubicBezTo>
                    <a:cubicBezTo>
                      <a:pt x="31140" y="5347"/>
                      <a:pt x="31122" y="5489"/>
                      <a:pt x="31069" y="5596"/>
                    </a:cubicBezTo>
                    <a:cubicBezTo>
                      <a:pt x="31006" y="5659"/>
                      <a:pt x="30926" y="5690"/>
                      <a:pt x="30846" y="5690"/>
                    </a:cubicBezTo>
                    <a:cubicBezTo>
                      <a:pt x="30766" y="5690"/>
                      <a:pt x="30686" y="5659"/>
                      <a:pt x="30623" y="5596"/>
                    </a:cubicBezTo>
                    <a:cubicBezTo>
                      <a:pt x="30498" y="5472"/>
                      <a:pt x="30427" y="5311"/>
                      <a:pt x="30392" y="5151"/>
                    </a:cubicBezTo>
                    <a:cubicBezTo>
                      <a:pt x="29982" y="3619"/>
                      <a:pt x="29768" y="1962"/>
                      <a:pt x="28806" y="697"/>
                    </a:cubicBezTo>
                    <a:cubicBezTo>
                      <a:pt x="28601" y="419"/>
                      <a:pt x="28299" y="140"/>
                      <a:pt x="27939" y="140"/>
                    </a:cubicBezTo>
                    <a:cubicBezTo>
                      <a:pt x="27863" y="140"/>
                      <a:pt x="27783" y="152"/>
                      <a:pt x="27702" y="181"/>
                    </a:cubicBezTo>
                    <a:cubicBezTo>
                      <a:pt x="27434" y="288"/>
                      <a:pt x="27256" y="519"/>
                      <a:pt x="27203" y="786"/>
                    </a:cubicBezTo>
                    <a:cubicBezTo>
                      <a:pt x="27078" y="1392"/>
                      <a:pt x="27381" y="1891"/>
                      <a:pt x="27630" y="2390"/>
                    </a:cubicBezTo>
                    <a:cubicBezTo>
                      <a:pt x="27933" y="2995"/>
                      <a:pt x="28183" y="3619"/>
                      <a:pt x="28361" y="4278"/>
                    </a:cubicBezTo>
                    <a:cubicBezTo>
                      <a:pt x="28414" y="4474"/>
                      <a:pt x="28396" y="4777"/>
                      <a:pt x="28200" y="4795"/>
                    </a:cubicBezTo>
                    <a:cubicBezTo>
                      <a:pt x="27310" y="3209"/>
                      <a:pt x="26757" y="1356"/>
                      <a:pt x="25297" y="216"/>
                    </a:cubicBezTo>
                    <a:cubicBezTo>
                      <a:pt x="25117" y="86"/>
                      <a:pt x="24908" y="0"/>
                      <a:pt x="2469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4" name="Google Shape;4434;p11"/>
              <p:cNvSpPr/>
              <p:nvPr/>
            </p:nvSpPr>
            <p:spPr>
              <a:xfrm>
                <a:off x="7348167" y="-65089"/>
                <a:ext cx="19896" cy="17031"/>
              </a:xfrm>
              <a:custGeom>
                <a:rect b="b" l="l" r="r" t="t"/>
                <a:pathLst>
                  <a:path extrusionOk="0" h="321" w="375">
                    <a:moveTo>
                      <a:pt x="179" y="0"/>
                    </a:moveTo>
                    <a:cubicBezTo>
                      <a:pt x="1" y="0"/>
                      <a:pt x="1" y="321"/>
                      <a:pt x="179" y="321"/>
                    </a:cubicBezTo>
                    <a:cubicBezTo>
                      <a:pt x="375" y="321"/>
                      <a:pt x="375" y="0"/>
                      <a:pt x="17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5" name="Google Shape;4435;p11"/>
              <p:cNvSpPr/>
              <p:nvPr/>
            </p:nvSpPr>
            <p:spPr>
              <a:xfrm>
                <a:off x="7440587" y="15023"/>
                <a:ext cx="21169" cy="15651"/>
              </a:xfrm>
              <a:custGeom>
                <a:rect b="b" l="l" r="r" t="t"/>
                <a:pathLst>
                  <a:path extrusionOk="0" h="295" w="399">
                    <a:moveTo>
                      <a:pt x="213" y="0"/>
                    </a:moveTo>
                    <a:cubicBezTo>
                      <a:pt x="105" y="0"/>
                      <a:pt x="0" y="150"/>
                      <a:pt x="129" y="254"/>
                    </a:cubicBezTo>
                    <a:lnTo>
                      <a:pt x="147" y="271"/>
                    </a:lnTo>
                    <a:cubicBezTo>
                      <a:pt x="171" y="287"/>
                      <a:pt x="197" y="294"/>
                      <a:pt x="223" y="294"/>
                    </a:cubicBezTo>
                    <a:cubicBezTo>
                      <a:pt x="314" y="294"/>
                      <a:pt x="399" y="208"/>
                      <a:pt x="343" y="111"/>
                    </a:cubicBezTo>
                    <a:lnTo>
                      <a:pt x="325" y="75"/>
                    </a:lnTo>
                    <a:cubicBezTo>
                      <a:pt x="296" y="22"/>
                      <a:pt x="255" y="0"/>
                      <a:pt x="21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6" name="Google Shape;4436;p11"/>
              <p:cNvSpPr/>
              <p:nvPr/>
            </p:nvSpPr>
            <p:spPr>
              <a:xfrm>
                <a:off x="7592003" y="-129390"/>
                <a:ext cx="12362" cy="8542"/>
              </a:xfrm>
              <a:custGeom>
                <a:rect b="b" l="l" r="r" t="t"/>
                <a:pathLst>
                  <a:path extrusionOk="0" h="161" w="233">
                    <a:moveTo>
                      <a:pt x="126" y="1"/>
                    </a:moveTo>
                    <a:cubicBezTo>
                      <a:pt x="1" y="1"/>
                      <a:pt x="1" y="161"/>
                      <a:pt x="126" y="161"/>
                    </a:cubicBezTo>
                    <a:cubicBezTo>
                      <a:pt x="215" y="161"/>
                      <a:pt x="233" y="1"/>
                      <a:pt x="12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7" name="Google Shape;4437;p11"/>
              <p:cNvSpPr/>
              <p:nvPr/>
            </p:nvSpPr>
            <p:spPr>
              <a:xfrm>
                <a:off x="7525845" y="-203082"/>
                <a:ext cx="28437" cy="21753"/>
              </a:xfrm>
              <a:custGeom>
                <a:rect b="b" l="l" r="r" t="t"/>
                <a:pathLst>
                  <a:path extrusionOk="0" h="410" w="536">
                    <a:moveTo>
                      <a:pt x="268" y="0"/>
                    </a:moveTo>
                    <a:cubicBezTo>
                      <a:pt x="1" y="0"/>
                      <a:pt x="1" y="410"/>
                      <a:pt x="268" y="410"/>
                    </a:cubicBezTo>
                    <a:cubicBezTo>
                      <a:pt x="535" y="410"/>
                      <a:pt x="535"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8" name="Google Shape;4438;p11"/>
              <p:cNvSpPr/>
              <p:nvPr/>
            </p:nvSpPr>
            <p:spPr>
              <a:xfrm>
                <a:off x="7722463" y="-313488"/>
                <a:ext cx="20851" cy="21381"/>
              </a:xfrm>
              <a:custGeom>
                <a:rect b="b" l="l" r="r" t="t"/>
                <a:pathLst>
                  <a:path extrusionOk="0" h="403" w="393">
                    <a:moveTo>
                      <a:pt x="159" y="0"/>
                    </a:moveTo>
                    <a:cubicBezTo>
                      <a:pt x="114" y="0"/>
                      <a:pt x="79" y="30"/>
                      <a:pt x="54" y="68"/>
                    </a:cubicBezTo>
                    <a:cubicBezTo>
                      <a:pt x="0" y="139"/>
                      <a:pt x="0" y="246"/>
                      <a:pt x="54" y="335"/>
                    </a:cubicBezTo>
                    <a:cubicBezTo>
                      <a:pt x="86" y="378"/>
                      <a:pt x="138" y="402"/>
                      <a:pt x="190" y="402"/>
                    </a:cubicBezTo>
                    <a:cubicBezTo>
                      <a:pt x="224" y="402"/>
                      <a:pt x="257" y="392"/>
                      <a:pt x="285" y="371"/>
                    </a:cubicBezTo>
                    <a:lnTo>
                      <a:pt x="357" y="264"/>
                    </a:lnTo>
                    <a:cubicBezTo>
                      <a:pt x="392" y="175"/>
                      <a:pt x="339" y="68"/>
                      <a:pt x="250" y="32"/>
                    </a:cubicBezTo>
                    <a:lnTo>
                      <a:pt x="214" y="15"/>
                    </a:lnTo>
                    <a:cubicBezTo>
                      <a:pt x="194" y="5"/>
                      <a:pt x="176" y="0"/>
                      <a:pt x="15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39" name="Google Shape;4439;p11"/>
              <p:cNvSpPr/>
              <p:nvPr/>
            </p:nvSpPr>
            <p:spPr>
              <a:xfrm>
                <a:off x="7766870" y="-213481"/>
                <a:ext cx="24618" cy="17986"/>
              </a:xfrm>
              <a:custGeom>
                <a:rect b="b" l="l" r="r" t="t"/>
                <a:pathLst>
                  <a:path extrusionOk="0" h="339" w="464">
                    <a:moveTo>
                      <a:pt x="214" y="0"/>
                    </a:moveTo>
                    <a:cubicBezTo>
                      <a:pt x="1" y="0"/>
                      <a:pt x="36" y="339"/>
                      <a:pt x="250" y="339"/>
                    </a:cubicBezTo>
                    <a:cubicBezTo>
                      <a:pt x="464" y="339"/>
                      <a:pt x="42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0" name="Google Shape;4440;p11"/>
              <p:cNvSpPr/>
              <p:nvPr/>
            </p:nvSpPr>
            <p:spPr>
              <a:xfrm>
                <a:off x="7843427" y="-375137"/>
                <a:ext cx="25573" cy="18039"/>
              </a:xfrm>
              <a:custGeom>
                <a:rect b="b" l="l" r="r" t="t"/>
                <a:pathLst>
                  <a:path extrusionOk="0" h="340" w="482">
                    <a:moveTo>
                      <a:pt x="214" y="1"/>
                    </a:moveTo>
                    <a:cubicBezTo>
                      <a:pt x="1" y="1"/>
                      <a:pt x="36" y="339"/>
                      <a:pt x="250" y="339"/>
                    </a:cubicBezTo>
                    <a:cubicBezTo>
                      <a:pt x="482"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1" name="Google Shape;4441;p11"/>
              <p:cNvSpPr/>
              <p:nvPr/>
            </p:nvSpPr>
            <p:spPr>
              <a:xfrm>
                <a:off x="7955901" y="-455460"/>
                <a:ext cx="18941" cy="18039"/>
              </a:xfrm>
              <a:custGeom>
                <a:rect b="b" l="l" r="r" t="t"/>
                <a:pathLst>
                  <a:path extrusionOk="0" h="340" w="357">
                    <a:moveTo>
                      <a:pt x="143" y="1"/>
                    </a:moveTo>
                    <a:cubicBezTo>
                      <a:pt x="54" y="18"/>
                      <a:pt x="0" y="90"/>
                      <a:pt x="0" y="197"/>
                    </a:cubicBezTo>
                    <a:cubicBezTo>
                      <a:pt x="18" y="286"/>
                      <a:pt x="107" y="339"/>
                      <a:pt x="196" y="339"/>
                    </a:cubicBezTo>
                    <a:cubicBezTo>
                      <a:pt x="286" y="321"/>
                      <a:pt x="357" y="250"/>
                      <a:pt x="339" y="143"/>
                    </a:cubicBezTo>
                    <a:cubicBezTo>
                      <a:pt x="321" y="54"/>
                      <a:pt x="250" y="1"/>
                      <a:pt x="14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2" name="Google Shape;4442;p11"/>
              <p:cNvSpPr/>
              <p:nvPr/>
            </p:nvSpPr>
            <p:spPr>
              <a:xfrm>
                <a:off x="7567439" y="-473393"/>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3" name="Google Shape;4443;p11"/>
              <p:cNvSpPr/>
              <p:nvPr/>
            </p:nvSpPr>
            <p:spPr>
              <a:xfrm>
                <a:off x="7701666" y="-485701"/>
                <a:ext cx="13264" cy="12362"/>
              </a:xfrm>
              <a:custGeom>
                <a:rect b="b" l="l" r="r" t="t"/>
                <a:pathLst>
                  <a:path extrusionOk="0" h="233" w="250">
                    <a:moveTo>
                      <a:pt x="125" y="1"/>
                    </a:moveTo>
                    <a:cubicBezTo>
                      <a:pt x="0" y="1"/>
                      <a:pt x="0" y="232"/>
                      <a:pt x="125" y="232"/>
                    </a:cubicBezTo>
                    <a:cubicBezTo>
                      <a:pt x="250" y="232"/>
                      <a:pt x="250" y="1"/>
                      <a:pt x="12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4" name="Google Shape;4444;p11"/>
              <p:cNvSpPr/>
              <p:nvPr/>
            </p:nvSpPr>
            <p:spPr>
              <a:xfrm>
                <a:off x="7888788" y="-159631"/>
                <a:ext cx="32204" cy="23663"/>
              </a:xfrm>
              <a:custGeom>
                <a:rect b="b" l="l" r="r" t="t"/>
                <a:pathLst>
                  <a:path extrusionOk="0" h="446" w="607">
                    <a:moveTo>
                      <a:pt x="286" y="1"/>
                    </a:moveTo>
                    <a:cubicBezTo>
                      <a:pt x="1" y="1"/>
                      <a:pt x="54" y="446"/>
                      <a:pt x="321" y="446"/>
                    </a:cubicBezTo>
                    <a:cubicBezTo>
                      <a:pt x="606" y="446"/>
                      <a:pt x="553" y="1"/>
                      <a:pt x="286"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5" name="Google Shape;4445;p11"/>
              <p:cNvSpPr/>
              <p:nvPr/>
            </p:nvSpPr>
            <p:spPr>
              <a:xfrm>
                <a:off x="7962586" y="-317997"/>
                <a:ext cx="18092" cy="13794"/>
              </a:xfrm>
              <a:custGeom>
                <a:rect b="b" l="l" r="r" t="t"/>
                <a:pathLst>
                  <a:path extrusionOk="0" h="260" w="341">
                    <a:moveTo>
                      <a:pt x="165" y="0"/>
                    </a:moveTo>
                    <a:cubicBezTo>
                      <a:pt x="83" y="0"/>
                      <a:pt x="1" y="105"/>
                      <a:pt x="70" y="189"/>
                    </a:cubicBezTo>
                    <a:lnTo>
                      <a:pt x="88" y="207"/>
                    </a:lnTo>
                    <a:cubicBezTo>
                      <a:pt x="116" y="244"/>
                      <a:pt x="149" y="259"/>
                      <a:pt x="180" y="259"/>
                    </a:cubicBezTo>
                    <a:cubicBezTo>
                      <a:pt x="268" y="259"/>
                      <a:pt x="341" y="138"/>
                      <a:pt x="249" y="46"/>
                    </a:cubicBezTo>
                    <a:lnTo>
                      <a:pt x="231" y="28"/>
                    </a:lnTo>
                    <a:cubicBezTo>
                      <a:pt x="211" y="9"/>
                      <a:pt x="188" y="0"/>
                      <a:pt x="16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6" name="Google Shape;4446;p11"/>
              <p:cNvSpPr/>
              <p:nvPr/>
            </p:nvSpPr>
            <p:spPr>
              <a:xfrm>
                <a:off x="8120369" y="-528251"/>
                <a:ext cx="22708" cy="17084"/>
              </a:xfrm>
              <a:custGeom>
                <a:rect b="b" l="l" r="r" t="t"/>
                <a:pathLst>
                  <a:path extrusionOk="0" h="322" w="428">
                    <a:moveTo>
                      <a:pt x="214" y="1"/>
                    </a:moveTo>
                    <a:cubicBezTo>
                      <a:pt x="0" y="1"/>
                      <a:pt x="18" y="322"/>
                      <a:pt x="232" y="322"/>
                    </a:cubicBezTo>
                    <a:cubicBezTo>
                      <a:pt x="428"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7" name="Google Shape;4447;p11"/>
              <p:cNvSpPr/>
              <p:nvPr/>
            </p:nvSpPr>
            <p:spPr>
              <a:xfrm>
                <a:off x="7747027" y="-648259"/>
                <a:ext cx="23663" cy="17084"/>
              </a:xfrm>
              <a:custGeom>
                <a:rect b="b" l="l" r="r" t="t"/>
                <a:pathLst>
                  <a:path extrusionOk="0" h="322" w="446">
                    <a:moveTo>
                      <a:pt x="214" y="1"/>
                    </a:moveTo>
                    <a:cubicBezTo>
                      <a:pt x="1" y="1"/>
                      <a:pt x="36" y="321"/>
                      <a:pt x="232" y="321"/>
                    </a:cubicBezTo>
                    <a:cubicBezTo>
                      <a:pt x="446" y="321"/>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8" name="Google Shape;4448;p11"/>
              <p:cNvSpPr/>
              <p:nvPr/>
            </p:nvSpPr>
            <p:spPr>
              <a:xfrm>
                <a:off x="7871811" y="-616108"/>
                <a:ext cx="22708" cy="22124"/>
              </a:xfrm>
              <a:custGeom>
                <a:rect b="b" l="l" r="r" t="t"/>
                <a:pathLst>
                  <a:path extrusionOk="0" h="417" w="428">
                    <a:moveTo>
                      <a:pt x="214" y="0"/>
                    </a:moveTo>
                    <a:cubicBezTo>
                      <a:pt x="89" y="0"/>
                      <a:pt x="0" y="125"/>
                      <a:pt x="18" y="250"/>
                    </a:cubicBezTo>
                    <a:lnTo>
                      <a:pt x="18" y="267"/>
                    </a:lnTo>
                    <a:cubicBezTo>
                      <a:pt x="36" y="368"/>
                      <a:pt x="120" y="417"/>
                      <a:pt x="204" y="417"/>
                    </a:cubicBezTo>
                    <a:cubicBezTo>
                      <a:pt x="285" y="417"/>
                      <a:pt x="366" y="372"/>
                      <a:pt x="392" y="285"/>
                    </a:cubicBezTo>
                    <a:lnTo>
                      <a:pt x="392" y="250"/>
                    </a:lnTo>
                    <a:cubicBezTo>
                      <a:pt x="428" y="125"/>
                      <a:pt x="338"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49" name="Google Shape;4449;p11"/>
              <p:cNvSpPr/>
              <p:nvPr/>
            </p:nvSpPr>
            <p:spPr>
              <a:xfrm>
                <a:off x="8031662" y="-698448"/>
                <a:ext cx="19577" cy="14378"/>
              </a:xfrm>
              <a:custGeom>
                <a:rect b="b" l="l" r="r" t="t"/>
                <a:pathLst>
                  <a:path extrusionOk="0" h="271" w="369">
                    <a:moveTo>
                      <a:pt x="234" y="0"/>
                    </a:moveTo>
                    <a:cubicBezTo>
                      <a:pt x="227" y="0"/>
                      <a:pt x="219" y="1"/>
                      <a:pt x="211" y="2"/>
                    </a:cubicBezTo>
                    <a:lnTo>
                      <a:pt x="158" y="20"/>
                    </a:lnTo>
                    <a:cubicBezTo>
                      <a:pt x="0" y="73"/>
                      <a:pt x="104" y="271"/>
                      <a:pt x="213" y="271"/>
                    </a:cubicBezTo>
                    <a:cubicBezTo>
                      <a:pt x="251" y="271"/>
                      <a:pt x="290" y="246"/>
                      <a:pt x="318" y="181"/>
                    </a:cubicBezTo>
                    <a:lnTo>
                      <a:pt x="336" y="163"/>
                    </a:lnTo>
                    <a:cubicBezTo>
                      <a:pt x="369" y="81"/>
                      <a:pt x="312" y="0"/>
                      <a:pt x="23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0" name="Google Shape;4450;p11"/>
              <p:cNvSpPr/>
              <p:nvPr/>
            </p:nvSpPr>
            <p:spPr>
              <a:xfrm>
                <a:off x="8203505" y="-601943"/>
                <a:ext cx="34114" cy="26527"/>
              </a:xfrm>
              <a:custGeom>
                <a:rect b="b" l="l" r="r" t="t"/>
                <a:pathLst>
                  <a:path extrusionOk="0" h="500" w="643">
                    <a:moveTo>
                      <a:pt x="339" y="0"/>
                    </a:moveTo>
                    <a:cubicBezTo>
                      <a:pt x="19" y="0"/>
                      <a:pt x="1" y="499"/>
                      <a:pt x="321" y="499"/>
                    </a:cubicBezTo>
                    <a:cubicBezTo>
                      <a:pt x="624" y="499"/>
                      <a:pt x="642" y="0"/>
                      <a:pt x="339"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1" name="Google Shape;4451;p11"/>
              <p:cNvSpPr/>
              <p:nvPr/>
            </p:nvSpPr>
            <p:spPr>
              <a:xfrm>
                <a:off x="8328394" y="-650752"/>
                <a:ext cx="22601" cy="16712"/>
              </a:xfrm>
              <a:custGeom>
                <a:rect b="b" l="l" r="r" t="t"/>
                <a:pathLst>
                  <a:path extrusionOk="0" h="315" w="426">
                    <a:moveTo>
                      <a:pt x="313" y="1"/>
                    </a:moveTo>
                    <a:cubicBezTo>
                      <a:pt x="240" y="1"/>
                      <a:pt x="140" y="100"/>
                      <a:pt x="112" y="187"/>
                    </a:cubicBezTo>
                    <a:lnTo>
                      <a:pt x="112" y="187"/>
                    </a:lnTo>
                    <a:lnTo>
                      <a:pt x="34" y="65"/>
                    </a:lnTo>
                    <a:lnTo>
                      <a:pt x="34" y="65"/>
                    </a:lnTo>
                    <a:cubicBezTo>
                      <a:pt x="0" y="184"/>
                      <a:pt x="63" y="287"/>
                      <a:pt x="177" y="312"/>
                    </a:cubicBezTo>
                    <a:lnTo>
                      <a:pt x="177" y="312"/>
                    </a:lnTo>
                    <a:cubicBezTo>
                      <a:pt x="182" y="313"/>
                      <a:pt x="188" y="314"/>
                      <a:pt x="194" y="315"/>
                    </a:cubicBezTo>
                    <a:cubicBezTo>
                      <a:pt x="301" y="315"/>
                      <a:pt x="426" y="208"/>
                      <a:pt x="390" y="83"/>
                    </a:cubicBezTo>
                    <a:cubicBezTo>
                      <a:pt x="378" y="24"/>
                      <a:pt x="349" y="1"/>
                      <a:pt x="313"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2" name="Google Shape;4452;p11"/>
              <p:cNvSpPr/>
              <p:nvPr/>
            </p:nvSpPr>
            <p:spPr>
              <a:xfrm>
                <a:off x="8268761" y="-360016"/>
                <a:ext cx="24618" cy="20851"/>
              </a:xfrm>
              <a:custGeom>
                <a:rect b="b" l="l" r="r" t="t"/>
                <a:pathLst>
                  <a:path extrusionOk="0" h="393" w="464">
                    <a:moveTo>
                      <a:pt x="232" y="1"/>
                    </a:moveTo>
                    <a:cubicBezTo>
                      <a:pt x="0" y="37"/>
                      <a:pt x="0" y="375"/>
                      <a:pt x="232" y="393"/>
                    </a:cubicBezTo>
                    <a:cubicBezTo>
                      <a:pt x="463" y="375"/>
                      <a:pt x="463"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3" name="Google Shape;4453;p11"/>
              <p:cNvSpPr/>
              <p:nvPr/>
            </p:nvSpPr>
            <p:spPr>
              <a:xfrm>
                <a:off x="8359590" y="-529630"/>
                <a:ext cx="25732" cy="18781"/>
              </a:xfrm>
              <a:custGeom>
                <a:rect b="b" l="l" r="r" t="t"/>
                <a:pathLst>
                  <a:path extrusionOk="0" h="354" w="485">
                    <a:moveTo>
                      <a:pt x="215" y="1"/>
                    </a:moveTo>
                    <a:cubicBezTo>
                      <a:pt x="176" y="1"/>
                      <a:pt x="137" y="19"/>
                      <a:pt x="105" y="63"/>
                    </a:cubicBezTo>
                    <a:lnTo>
                      <a:pt x="105" y="80"/>
                    </a:lnTo>
                    <a:lnTo>
                      <a:pt x="87" y="98"/>
                    </a:lnTo>
                    <a:cubicBezTo>
                      <a:pt x="0" y="214"/>
                      <a:pt x="78" y="354"/>
                      <a:pt x="197" y="354"/>
                    </a:cubicBezTo>
                    <a:cubicBezTo>
                      <a:pt x="224" y="354"/>
                      <a:pt x="253" y="346"/>
                      <a:pt x="283" y="330"/>
                    </a:cubicBezTo>
                    <a:lnTo>
                      <a:pt x="319" y="312"/>
                    </a:lnTo>
                    <a:cubicBezTo>
                      <a:pt x="485" y="215"/>
                      <a:pt x="350" y="1"/>
                      <a:pt x="21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4" name="Google Shape;4454;p11"/>
              <p:cNvSpPr/>
              <p:nvPr/>
            </p:nvSpPr>
            <p:spPr>
              <a:xfrm>
                <a:off x="8551327" y="-614251"/>
                <a:ext cx="25573" cy="21806"/>
              </a:xfrm>
              <a:custGeom>
                <a:rect b="b" l="l" r="r" t="t"/>
                <a:pathLst>
                  <a:path extrusionOk="0" h="411" w="482">
                    <a:moveTo>
                      <a:pt x="232" y="1"/>
                    </a:moveTo>
                    <a:cubicBezTo>
                      <a:pt x="0" y="37"/>
                      <a:pt x="0" y="375"/>
                      <a:pt x="232" y="411"/>
                    </a:cubicBezTo>
                    <a:cubicBezTo>
                      <a:pt x="481" y="375"/>
                      <a:pt x="481" y="37"/>
                      <a:pt x="23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5" name="Google Shape;4455;p11"/>
              <p:cNvSpPr/>
              <p:nvPr/>
            </p:nvSpPr>
            <p:spPr>
              <a:xfrm>
                <a:off x="8487078" y="-686086"/>
                <a:ext cx="24618" cy="17084"/>
              </a:xfrm>
              <a:custGeom>
                <a:rect b="b" l="l" r="r" t="t"/>
                <a:pathLst>
                  <a:path extrusionOk="0" h="322" w="464">
                    <a:moveTo>
                      <a:pt x="214" y="1"/>
                    </a:moveTo>
                    <a:cubicBezTo>
                      <a:pt x="0" y="1"/>
                      <a:pt x="18" y="322"/>
                      <a:pt x="232" y="322"/>
                    </a:cubicBezTo>
                    <a:cubicBezTo>
                      <a:pt x="463" y="322"/>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6" name="Google Shape;4456;p11"/>
              <p:cNvSpPr/>
              <p:nvPr/>
            </p:nvSpPr>
            <p:spPr>
              <a:xfrm>
                <a:off x="8174219" y="-784343"/>
                <a:ext cx="26527" cy="17986"/>
              </a:xfrm>
              <a:custGeom>
                <a:rect b="b" l="l" r="r" t="t"/>
                <a:pathLst>
                  <a:path extrusionOk="0" h="339" w="500">
                    <a:moveTo>
                      <a:pt x="268" y="0"/>
                    </a:moveTo>
                    <a:cubicBezTo>
                      <a:pt x="54" y="0"/>
                      <a:pt x="1" y="339"/>
                      <a:pt x="232" y="339"/>
                    </a:cubicBezTo>
                    <a:cubicBezTo>
                      <a:pt x="446" y="339"/>
                      <a:pt x="499"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7" name="Google Shape;4457;p11"/>
              <p:cNvSpPr/>
              <p:nvPr/>
            </p:nvSpPr>
            <p:spPr>
              <a:xfrm>
                <a:off x="8421822" y="-376993"/>
                <a:ext cx="32204" cy="23663"/>
              </a:xfrm>
              <a:custGeom>
                <a:rect b="b" l="l" r="r" t="t"/>
                <a:pathLst>
                  <a:path extrusionOk="0" h="446" w="607">
                    <a:moveTo>
                      <a:pt x="286" y="0"/>
                    </a:moveTo>
                    <a:cubicBezTo>
                      <a:pt x="1" y="0"/>
                      <a:pt x="54" y="446"/>
                      <a:pt x="322" y="446"/>
                    </a:cubicBezTo>
                    <a:cubicBezTo>
                      <a:pt x="607" y="446"/>
                      <a:pt x="553" y="0"/>
                      <a:pt x="28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8" name="Google Shape;4458;p11"/>
              <p:cNvSpPr/>
              <p:nvPr/>
            </p:nvSpPr>
            <p:spPr>
              <a:xfrm>
                <a:off x="8701576" y="-620830"/>
                <a:ext cx="26527" cy="19896"/>
              </a:xfrm>
              <a:custGeom>
                <a:rect b="b" l="l" r="r" t="t"/>
                <a:pathLst>
                  <a:path extrusionOk="0" h="375" w="500">
                    <a:moveTo>
                      <a:pt x="268" y="0"/>
                    </a:moveTo>
                    <a:cubicBezTo>
                      <a:pt x="37" y="0"/>
                      <a:pt x="1" y="374"/>
                      <a:pt x="233" y="374"/>
                    </a:cubicBezTo>
                    <a:cubicBezTo>
                      <a:pt x="482" y="374"/>
                      <a:pt x="500"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59" name="Google Shape;4459;p11"/>
              <p:cNvSpPr/>
              <p:nvPr/>
            </p:nvSpPr>
            <p:spPr>
              <a:xfrm>
                <a:off x="8699931" y="-818456"/>
                <a:ext cx="23450" cy="18781"/>
              </a:xfrm>
              <a:custGeom>
                <a:rect b="b" l="l" r="r" t="t"/>
                <a:pathLst>
                  <a:path extrusionOk="0" h="354" w="442">
                    <a:moveTo>
                      <a:pt x="227" y="0"/>
                    </a:moveTo>
                    <a:cubicBezTo>
                      <a:pt x="123" y="0"/>
                      <a:pt x="0" y="133"/>
                      <a:pt x="68" y="234"/>
                    </a:cubicBezTo>
                    <a:cubicBezTo>
                      <a:pt x="101" y="300"/>
                      <a:pt x="169" y="353"/>
                      <a:pt x="237" y="353"/>
                    </a:cubicBezTo>
                    <a:cubicBezTo>
                      <a:pt x="278" y="353"/>
                      <a:pt x="319" y="334"/>
                      <a:pt x="353" y="287"/>
                    </a:cubicBezTo>
                    <a:cubicBezTo>
                      <a:pt x="442" y="180"/>
                      <a:pt x="370" y="20"/>
                      <a:pt x="246" y="2"/>
                    </a:cubicBezTo>
                    <a:cubicBezTo>
                      <a:pt x="240" y="1"/>
                      <a:pt x="233" y="0"/>
                      <a:pt x="227"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0" name="Google Shape;4460;p11"/>
              <p:cNvSpPr/>
              <p:nvPr/>
            </p:nvSpPr>
            <p:spPr>
              <a:xfrm>
                <a:off x="8814051" y="-533874"/>
                <a:ext cx="30294" cy="22708"/>
              </a:xfrm>
              <a:custGeom>
                <a:rect b="b" l="l" r="r" t="t"/>
                <a:pathLst>
                  <a:path extrusionOk="0" h="428" w="571">
                    <a:moveTo>
                      <a:pt x="268" y="0"/>
                    </a:moveTo>
                    <a:cubicBezTo>
                      <a:pt x="1" y="0"/>
                      <a:pt x="37" y="428"/>
                      <a:pt x="304" y="428"/>
                    </a:cubicBezTo>
                    <a:cubicBezTo>
                      <a:pt x="571" y="428"/>
                      <a:pt x="535"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1" name="Google Shape;4461;p11"/>
              <p:cNvSpPr/>
              <p:nvPr/>
            </p:nvSpPr>
            <p:spPr>
              <a:xfrm>
                <a:off x="8866999" y="-722906"/>
                <a:ext cx="17986" cy="15174"/>
              </a:xfrm>
              <a:custGeom>
                <a:rect b="b" l="l" r="r" t="t"/>
                <a:pathLst>
                  <a:path extrusionOk="0" h="286" w="339">
                    <a:moveTo>
                      <a:pt x="161" y="0"/>
                    </a:moveTo>
                    <a:cubicBezTo>
                      <a:pt x="0" y="18"/>
                      <a:pt x="0" y="250"/>
                      <a:pt x="161" y="285"/>
                    </a:cubicBezTo>
                    <a:cubicBezTo>
                      <a:pt x="339" y="250"/>
                      <a:pt x="339" y="18"/>
                      <a:pt x="161"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2" name="Google Shape;4462;p11"/>
              <p:cNvSpPr/>
              <p:nvPr/>
            </p:nvSpPr>
            <p:spPr>
              <a:xfrm>
                <a:off x="8595733" y="-369460"/>
                <a:ext cx="29339" cy="21806"/>
              </a:xfrm>
              <a:custGeom>
                <a:rect b="b" l="l" r="r" t="t"/>
                <a:pathLst>
                  <a:path extrusionOk="0" h="411" w="553">
                    <a:moveTo>
                      <a:pt x="286" y="1"/>
                    </a:moveTo>
                    <a:cubicBezTo>
                      <a:pt x="1" y="1"/>
                      <a:pt x="36" y="411"/>
                      <a:pt x="304" y="411"/>
                    </a:cubicBezTo>
                    <a:cubicBezTo>
                      <a:pt x="553" y="411"/>
                      <a:pt x="553" y="1"/>
                      <a:pt x="28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3" name="Google Shape;4463;p11"/>
              <p:cNvSpPr/>
              <p:nvPr/>
            </p:nvSpPr>
            <p:spPr>
              <a:xfrm>
                <a:off x="8530530" y="-857133"/>
                <a:ext cx="26527" cy="18941"/>
              </a:xfrm>
              <a:custGeom>
                <a:rect b="b" l="l" r="r" t="t"/>
                <a:pathLst>
                  <a:path extrusionOk="0" h="357" w="500">
                    <a:moveTo>
                      <a:pt x="268" y="1"/>
                    </a:moveTo>
                    <a:cubicBezTo>
                      <a:pt x="36" y="1"/>
                      <a:pt x="1" y="357"/>
                      <a:pt x="250" y="357"/>
                    </a:cubicBezTo>
                    <a:cubicBezTo>
                      <a:pt x="464" y="357"/>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4" name="Google Shape;4464;p11"/>
              <p:cNvSpPr/>
              <p:nvPr/>
            </p:nvSpPr>
            <p:spPr>
              <a:xfrm>
                <a:off x="8076971" y="-232580"/>
                <a:ext cx="31143" cy="22177"/>
              </a:xfrm>
              <a:custGeom>
                <a:rect b="b" l="l" r="r" t="t"/>
                <a:pathLst>
                  <a:path extrusionOk="0" h="418" w="587">
                    <a:moveTo>
                      <a:pt x="328" y="1"/>
                    </a:moveTo>
                    <a:cubicBezTo>
                      <a:pt x="302" y="1"/>
                      <a:pt x="274" y="7"/>
                      <a:pt x="248" y="22"/>
                    </a:cubicBezTo>
                    <a:lnTo>
                      <a:pt x="212" y="39"/>
                    </a:lnTo>
                    <a:cubicBezTo>
                      <a:pt x="0" y="167"/>
                      <a:pt x="170" y="417"/>
                      <a:pt x="329" y="417"/>
                    </a:cubicBezTo>
                    <a:cubicBezTo>
                      <a:pt x="370" y="417"/>
                      <a:pt x="411" y="401"/>
                      <a:pt x="444" y="360"/>
                    </a:cubicBezTo>
                    <a:lnTo>
                      <a:pt x="498" y="289"/>
                    </a:lnTo>
                    <a:cubicBezTo>
                      <a:pt x="587" y="170"/>
                      <a:pt x="464" y="1"/>
                      <a:pt x="328"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5" name="Google Shape;4465;p11"/>
              <p:cNvSpPr/>
              <p:nvPr/>
            </p:nvSpPr>
            <p:spPr>
              <a:xfrm>
                <a:off x="8715795" y="-151142"/>
                <a:ext cx="1200369" cy="1783179"/>
              </a:xfrm>
              <a:custGeom>
                <a:rect b="b" l="l" r="r" t="t"/>
                <a:pathLst>
                  <a:path extrusionOk="0" h="33610" w="22625">
                    <a:moveTo>
                      <a:pt x="16051" y="1"/>
                    </a:moveTo>
                    <a:lnTo>
                      <a:pt x="15445" y="339"/>
                    </a:lnTo>
                    <a:cubicBezTo>
                      <a:pt x="15695" y="803"/>
                      <a:pt x="15837" y="2424"/>
                      <a:pt x="15427" y="2744"/>
                    </a:cubicBezTo>
                    <a:cubicBezTo>
                      <a:pt x="15018" y="3083"/>
                      <a:pt x="14483" y="3225"/>
                      <a:pt x="13984" y="3403"/>
                    </a:cubicBezTo>
                    <a:cubicBezTo>
                      <a:pt x="13486" y="3599"/>
                      <a:pt x="12969" y="3849"/>
                      <a:pt x="12702" y="4294"/>
                    </a:cubicBezTo>
                    <a:cubicBezTo>
                      <a:pt x="12506" y="4615"/>
                      <a:pt x="12470" y="5114"/>
                      <a:pt x="12916" y="5238"/>
                    </a:cubicBezTo>
                    <a:cubicBezTo>
                      <a:pt x="12982" y="5258"/>
                      <a:pt x="13049" y="5268"/>
                      <a:pt x="13115" y="5268"/>
                    </a:cubicBezTo>
                    <a:cubicBezTo>
                      <a:pt x="13225" y="5268"/>
                      <a:pt x="13332" y="5241"/>
                      <a:pt x="13432" y="5185"/>
                    </a:cubicBezTo>
                    <a:cubicBezTo>
                      <a:pt x="13919" y="4959"/>
                      <a:pt x="14407" y="4596"/>
                      <a:pt x="14944" y="4596"/>
                    </a:cubicBezTo>
                    <a:cubicBezTo>
                      <a:pt x="14957" y="4596"/>
                      <a:pt x="14969" y="4597"/>
                      <a:pt x="14982" y="4597"/>
                    </a:cubicBezTo>
                    <a:cubicBezTo>
                      <a:pt x="15552" y="4597"/>
                      <a:pt x="16176" y="5185"/>
                      <a:pt x="15712" y="5737"/>
                    </a:cubicBezTo>
                    <a:cubicBezTo>
                      <a:pt x="15552" y="5933"/>
                      <a:pt x="15320" y="6058"/>
                      <a:pt x="15071" y="6076"/>
                    </a:cubicBezTo>
                    <a:cubicBezTo>
                      <a:pt x="14002" y="6236"/>
                      <a:pt x="12951" y="6468"/>
                      <a:pt x="11918" y="6788"/>
                    </a:cubicBezTo>
                    <a:cubicBezTo>
                      <a:pt x="11455" y="6931"/>
                      <a:pt x="10974" y="7091"/>
                      <a:pt x="10707" y="7519"/>
                    </a:cubicBezTo>
                    <a:cubicBezTo>
                      <a:pt x="10564" y="7715"/>
                      <a:pt x="10511" y="7964"/>
                      <a:pt x="10582" y="8195"/>
                    </a:cubicBezTo>
                    <a:cubicBezTo>
                      <a:pt x="10677" y="8574"/>
                      <a:pt x="10997" y="8717"/>
                      <a:pt x="11325" y="8717"/>
                    </a:cubicBezTo>
                    <a:cubicBezTo>
                      <a:pt x="11429" y="8717"/>
                      <a:pt x="11534" y="8702"/>
                      <a:pt x="11633" y="8676"/>
                    </a:cubicBezTo>
                    <a:cubicBezTo>
                      <a:pt x="11936" y="8570"/>
                      <a:pt x="12221" y="8427"/>
                      <a:pt x="12488" y="8249"/>
                    </a:cubicBezTo>
                    <a:cubicBezTo>
                      <a:pt x="13058" y="7928"/>
                      <a:pt x="13699" y="7715"/>
                      <a:pt x="14341" y="7643"/>
                    </a:cubicBezTo>
                    <a:cubicBezTo>
                      <a:pt x="14384" y="7631"/>
                      <a:pt x="14427" y="7626"/>
                      <a:pt x="14470" y="7626"/>
                    </a:cubicBezTo>
                    <a:cubicBezTo>
                      <a:pt x="14620" y="7626"/>
                      <a:pt x="14760" y="7697"/>
                      <a:pt x="14857" y="7821"/>
                    </a:cubicBezTo>
                    <a:cubicBezTo>
                      <a:pt x="14911" y="7928"/>
                      <a:pt x="14929" y="8053"/>
                      <a:pt x="14875" y="8178"/>
                    </a:cubicBezTo>
                    <a:cubicBezTo>
                      <a:pt x="14768" y="8427"/>
                      <a:pt x="14554" y="8605"/>
                      <a:pt x="14305" y="8694"/>
                    </a:cubicBezTo>
                    <a:cubicBezTo>
                      <a:pt x="12791" y="9460"/>
                      <a:pt x="10956" y="9710"/>
                      <a:pt x="9745" y="10921"/>
                    </a:cubicBezTo>
                    <a:cubicBezTo>
                      <a:pt x="9406" y="11295"/>
                      <a:pt x="9139" y="11954"/>
                      <a:pt x="9620" y="12222"/>
                    </a:cubicBezTo>
                    <a:cubicBezTo>
                      <a:pt x="9718" y="12275"/>
                      <a:pt x="9829" y="12302"/>
                      <a:pt x="9943" y="12302"/>
                    </a:cubicBezTo>
                    <a:cubicBezTo>
                      <a:pt x="10056" y="12302"/>
                      <a:pt x="10172" y="12275"/>
                      <a:pt x="10279" y="12222"/>
                    </a:cubicBezTo>
                    <a:cubicBezTo>
                      <a:pt x="11562" y="11545"/>
                      <a:pt x="12826" y="10672"/>
                      <a:pt x="14287" y="10458"/>
                    </a:cubicBezTo>
                    <a:cubicBezTo>
                      <a:pt x="14363" y="10443"/>
                      <a:pt x="14440" y="10435"/>
                      <a:pt x="14518" y="10435"/>
                    </a:cubicBezTo>
                    <a:cubicBezTo>
                      <a:pt x="14713" y="10435"/>
                      <a:pt x="14910" y="10486"/>
                      <a:pt x="15089" y="10600"/>
                    </a:cubicBezTo>
                    <a:cubicBezTo>
                      <a:pt x="15231" y="10690"/>
                      <a:pt x="15303" y="10868"/>
                      <a:pt x="15267" y="11046"/>
                    </a:cubicBezTo>
                    <a:cubicBezTo>
                      <a:pt x="15214" y="11295"/>
                      <a:pt x="14929" y="11384"/>
                      <a:pt x="14715" y="11438"/>
                    </a:cubicBezTo>
                    <a:cubicBezTo>
                      <a:pt x="13468" y="11776"/>
                      <a:pt x="12203" y="12043"/>
                      <a:pt x="11009" y="12507"/>
                    </a:cubicBezTo>
                    <a:cubicBezTo>
                      <a:pt x="9727" y="13005"/>
                      <a:pt x="8480" y="13718"/>
                      <a:pt x="7643" y="14822"/>
                    </a:cubicBezTo>
                    <a:cubicBezTo>
                      <a:pt x="7518" y="14965"/>
                      <a:pt x="7500" y="15179"/>
                      <a:pt x="7571" y="15339"/>
                    </a:cubicBezTo>
                    <a:cubicBezTo>
                      <a:pt x="7659" y="15515"/>
                      <a:pt x="7819" y="15558"/>
                      <a:pt x="7982" y="15558"/>
                    </a:cubicBezTo>
                    <a:cubicBezTo>
                      <a:pt x="8017" y="15558"/>
                      <a:pt x="8053" y="15556"/>
                      <a:pt x="8088" y="15553"/>
                    </a:cubicBezTo>
                    <a:cubicBezTo>
                      <a:pt x="9887" y="15410"/>
                      <a:pt x="11526" y="14448"/>
                      <a:pt x="13147" y="13629"/>
                    </a:cubicBezTo>
                    <a:cubicBezTo>
                      <a:pt x="13451" y="13477"/>
                      <a:pt x="13790" y="13334"/>
                      <a:pt x="14114" y="13334"/>
                    </a:cubicBezTo>
                    <a:cubicBezTo>
                      <a:pt x="14247" y="13334"/>
                      <a:pt x="14377" y="13358"/>
                      <a:pt x="14501" y="13415"/>
                    </a:cubicBezTo>
                    <a:cubicBezTo>
                      <a:pt x="14572" y="13433"/>
                      <a:pt x="14626" y="13486"/>
                      <a:pt x="14661" y="13540"/>
                    </a:cubicBezTo>
                    <a:cubicBezTo>
                      <a:pt x="14679" y="13611"/>
                      <a:pt x="14697" y="13682"/>
                      <a:pt x="14679" y="13736"/>
                    </a:cubicBezTo>
                    <a:cubicBezTo>
                      <a:pt x="14572" y="14502"/>
                      <a:pt x="13771" y="14947"/>
                      <a:pt x="13058" y="15214"/>
                    </a:cubicBezTo>
                    <a:cubicBezTo>
                      <a:pt x="12043" y="15588"/>
                      <a:pt x="10974" y="15838"/>
                      <a:pt x="9905" y="15963"/>
                    </a:cubicBezTo>
                    <a:cubicBezTo>
                      <a:pt x="8711" y="16105"/>
                      <a:pt x="7393" y="16105"/>
                      <a:pt x="6485" y="16907"/>
                    </a:cubicBezTo>
                    <a:cubicBezTo>
                      <a:pt x="6253" y="17049"/>
                      <a:pt x="6164" y="17316"/>
                      <a:pt x="6235" y="17566"/>
                    </a:cubicBezTo>
                    <a:cubicBezTo>
                      <a:pt x="6306" y="17797"/>
                      <a:pt x="6502" y="17958"/>
                      <a:pt x="6734" y="18029"/>
                    </a:cubicBezTo>
                    <a:cubicBezTo>
                      <a:pt x="6827" y="18055"/>
                      <a:pt x="6919" y="18066"/>
                      <a:pt x="7010" y="18066"/>
                    </a:cubicBezTo>
                    <a:cubicBezTo>
                      <a:pt x="7357" y="18066"/>
                      <a:pt x="7696" y="17903"/>
                      <a:pt x="8034" y="17762"/>
                    </a:cubicBezTo>
                    <a:cubicBezTo>
                      <a:pt x="9317" y="17210"/>
                      <a:pt x="10671" y="16818"/>
                      <a:pt x="12078" y="16622"/>
                    </a:cubicBezTo>
                    <a:cubicBezTo>
                      <a:pt x="12109" y="16617"/>
                      <a:pt x="12142" y="16615"/>
                      <a:pt x="12175" y="16615"/>
                    </a:cubicBezTo>
                    <a:cubicBezTo>
                      <a:pt x="12273" y="16615"/>
                      <a:pt x="12377" y="16635"/>
                      <a:pt x="12470" y="16675"/>
                    </a:cubicBezTo>
                    <a:cubicBezTo>
                      <a:pt x="12791" y="16818"/>
                      <a:pt x="12773" y="17103"/>
                      <a:pt x="12684" y="17316"/>
                    </a:cubicBezTo>
                    <a:cubicBezTo>
                      <a:pt x="12363" y="18172"/>
                      <a:pt x="11330" y="18457"/>
                      <a:pt x="10439" y="18635"/>
                    </a:cubicBezTo>
                    <a:lnTo>
                      <a:pt x="7696" y="19169"/>
                    </a:lnTo>
                    <a:cubicBezTo>
                      <a:pt x="6396" y="19419"/>
                      <a:pt x="4917" y="19793"/>
                      <a:pt x="4347" y="21057"/>
                    </a:cubicBezTo>
                    <a:cubicBezTo>
                      <a:pt x="4276" y="21236"/>
                      <a:pt x="4293" y="21449"/>
                      <a:pt x="4436" y="21592"/>
                    </a:cubicBezTo>
                    <a:cubicBezTo>
                      <a:pt x="4510" y="21684"/>
                      <a:pt x="4603" y="21714"/>
                      <a:pt x="4701" y="21714"/>
                    </a:cubicBezTo>
                    <a:cubicBezTo>
                      <a:pt x="4791" y="21714"/>
                      <a:pt x="4885" y="21689"/>
                      <a:pt x="4970" y="21663"/>
                    </a:cubicBezTo>
                    <a:cubicBezTo>
                      <a:pt x="6645" y="21129"/>
                      <a:pt x="8266" y="20291"/>
                      <a:pt x="10047" y="20256"/>
                    </a:cubicBezTo>
                    <a:cubicBezTo>
                      <a:pt x="10172" y="20256"/>
                      <a:pt x="10297" y="20327"/>
                      <a:pt x="10368" y="20434"/>
                    </a:cubicBezTo>
                    <a:cubicBezTo>
                      <a:pt x="10493" y="20666"/>
                      <a:pt x="10279" y="20879"/>
                      <a:pt x="10047" y="21004"/>
                    </a:cubicBezTo>
                    <a:cubicBezTo>
                      <a:pt x="9477" y="21307"/>
                      <a:pt x="7749" y="21823"/>
                      <a:pt x="7749" y="21823"/>
                    </a:cubicBezTo>
                    <a:cubicBezTo>
                      <a:pt x="5451" y="22037"/>
                      <a:pt x="3349" y="23142"/>
                      <a:pt x="1889" y="24905"/>
                    </a:cubicBezTo>
                    <a:cubicBezTo>
                      <a:pt x="1675" y="25155"/>
                      <a:pt x="1479" y="25547"/>
                      <a:pt x="1764" y="25778"/>
                    </a:cubicBezTo>
                    <a:cubicBezTo>
                      <a:pt x="1855" y="25830"/>
                      <a:pt x="1956" y="25863"/>
                      <a:pt x="2066" y="25863"/>
                    </a:cubicBezTo>
                    <a:cubicBezTo>
                      <a:pt x="2107" y="25863"/>
                      <a:pt x="2148" y="25859"/>
                      <a:pt x="2191" y="25849"/>
                    </a:cubicBezTo>
                    <a:cubicBezTo>
                      <a:pt x="2904" y="25671"/>
                      <a:pt x="3492" y="25155"/>
                      <a:pt x="4133" y="24781"/>
                    </a:cubicBezTo>
                    <a:cubicBezTo>
                      <a:pt x="5051" y="24249"/>
                      <a:pt x="6099" y="23951"/>
                      <a:pt x="7160" y="23951"/>
                    </a:cubicBezTo>
                    <a:cubicBezTo>
                      <a:pt x="7273" y="23951"/>
                      <a:pt x="7387" y="23954"/>
                      <a:pt x="7500" y="23961"/>
                    </a:cubicBezTo>
                    <a:cubicBezTo>
                      <a:pt x="7447" y="24478"/>
                      <a:pt x="6823" y="24674"/>
                      <a:pt x="6324" y="24798"/>
                    </a:cubicBezTo>
                    <a:cubicBezTo>
                      <a:pt x="3741" y="25422"/>
                      <a:pt x="1497" y="27061"/>
                      <a:pt x="107" y="29341"/>
                    </a:cubicBezTo>
                    <a:cubicBezTo>
                      <a:pt x="0" y="29501"/>
                      <a:pt x="0" y="29715"/>
                      <a:pt x="107" y="29876"/>
                    </a:cubicBezTo>
                    <a:cubicBezTo>
                      <a:pt x="178" y="29971"/>
                      <a:pt x="297" y="30026"/>
                      <a:pt x="416" y="30026"/>
                    </a:cubicBezTo>
                    <a:cubicBezTo>
                      <a:pt x="475" y="30026"/>
                      <a:pt x="535" y="30012"/>
                      <a:pt x="588" y="29982"/>
                    </a:cubicBezTo>
                    <a:cubicBezTo>
                      <a:pt x="1906" y="29573"/>
                      <a:pt x="2797" y="28058"/>
                      <a:pt x="4169" y="28041"/>
                    </a:cubicBezTo>
                    <a:lnTo>
                      <a:pt x="4169" y="28041"/>
                    </a:lnTo>
                    <a:cubicBezTo>
                      <a:pt x="3011" y="29199"/>
                      <a:pt x="2067" y="30570"/>
                      <a:pt x="1390" y="32067"/>
                    </a:cubicBezTo>
                    <a:cubicBezTo>
                      <a:pt x="1229" y="32423"/>
                      <a:pt x="1087" y="32797"/>
                      <a:pt x="1212" y="33189"/>
                    </a:cubicBezTo>
                    <a:cubicBezTo>
                      <a:pt x="1283" y="33403"/>
                      <a:pt x="1443" y="33545"/>
                      <a:pt x="1657" y="33599"/>
                    </a:cubicBezTo>
                    <a:cubicBezTo>
                      <a:pt x="1697" y="33606"/>
                      <a:pt x="1735" y="33610"/>
                      <a:pt x="1772" y="33610"/>
                    </a:cubicBezTo>
                    <a:cubicBezTo>
                      <a:pt x="2083" y="33610"/>
                      <a:pt x="2301" y="33357"/>
                      <a:pt x="2476" y="33118"/>
                    </a:cubicBezTo>
                    <a:cubicBezTo>
                      <a:pt x="3367" y="31906"/>
                      <a:pt x="4097" y="30606"/>
                      <a:pt x="4685" y="29216"/>
                    </a:cubicBezTo>
                    <a:cubicBezTo>
                      <a:pt x="4860" y="28803"/>
                      <a:pt x="5178" y="28303"/>
                      <a:pt x="5586" y="28303"/>
                    </a:cubicBezTo>
                    <a:cubicBezTo>
                      <a:pt x="5635" y="28303"/>
                      <a:pt x="5685" y="28311"/>
                      <a:pt x="5736" y="28326"/>
                    </a:cubicBezTo>
                    <a:cubicBezTo>
                      <a:pt x="5202" y="29412"/>
                      <a:pt x="4792" y="30570"/>
                      <a:pt x="4507" y="31746"/>
                    </a:cubicBezTo>
                    <a:cubicBezTo>
                      <a:pt x="4435" y="32070"/>
                      <a:pt x="4694" y="32296"/>
                      <a:pt x="4958" y="32296"/>
                    </a:cubicBezTo>
                    <a:cubicBezTo>
                      <a:pt x="5086" y="32296"/>
                      <a:pt x="5216" y="32243"/>
                      <a:pt x="5309" y="32120"/>
                    </a:cubicBezTo>
                    <a:cubicBezTo>
                      <a:pt x="5523" y="31799"/>
                      <a:pt x="5701" y="31461"/>
                      <a:pt x="5808" y="31105"/>
                    </a:cubicBezTo>
                    <a:lnTo>
                      <a:pt x="7732" y="25832"/>
                    </a:lnTo>
                    <a:cubicBezTo>
                      <a:pt x="7857" y="25487"/>
                      <a:pt x="8121" y="25059"/>
                      <a:pt x="8449" y="25059"/>
                    </a:cubicBezTo>
                    <a:cubicBezTo>
                      <a:pt x="8494" y="25059"/>
                      <a:pt x="8540" y="25066"/>
                      <a:pt x="8587" y="25083"/>
                    </a:cubicBezTo>
                    <a:cubicBezTo>
                      <a:pt x="8355" y="26758"/>
                      <a:pt x="7482" y="28272"/>
                      <a:pt x="6877" y="29858"/>
                    </a:cubicBezTo>
                    <a:cubicBezTo>
                      <a:pt x="6663" y="30392"/>
                      <a:pt x="6609" y="31176"/>
                      <a:pt x="7162" y="31336"/>
                    </a:cubicBezTo>
                    <a:cubicBezTo>
                      <a:pt x="7217" y="31350"/>
                      <a:pt x="7273" y="31357"/>
                      <a:pt x="7328" y="31357"/>
                    </a:cubicBezTo>
                    <a:cubicBezTo>
                      <a:pt x="7483" y="31357"/>
                      <a:pt x="7631" y="31304"/>
                      <a:pt x="7749" y="31212"/>
                    </a:cubicBezTo>
                    <a:cubicBezTo>
                      <a:pt x="8159" y="30909"/>
                      <a:pt x="8337" y="30428"/>
                      <a:pt x="8480" y="29965"/>
                    </a:cubicBezTo>
                    <a:cubicBezTo>
                      <a:pt x="8979" y="28415"/>
                      <a:pt x="9371" y="26829"/>
                      <a:pt x="9656" y="25208"/>
                    </a:cubicBezTo>
                    <a:cubicBezTo>
                      <a:pt x="9816" y="24317"/>
                      <a:pt x="9941" y="23373"/>
                      <a:pt x="10457" y="22643"/>
                    </a:cubicBezTo>
                    <a:cubicBezTo>
                      <a:pt x="10570" y="22487"/>
                      <a:pt x="10728" y="22321"/>
                      <a:pt x="10913" y="22321"/>
                    </a:cubicBezTo>
                    <a:cubicBezTo>
                      <a:pt x="10961" y="22321"/>
                      <a:pt x="11011" y="22332"/>
                      <a:pt x="11063" y="22358"/>
                    </a:cubicBezTo>
                    <a:cubicBezTo>
                      <a:pt x="11294" y="22465"/>
                      <a:pt x="11401" y="22750"/>
                      <a:pt x="11312" y="22981"/>
                    </a:cubicBezTo>
                    <a:cubicBezTo>
                      <a:pt x="10653" y="24798"/>
                      <a:pt x="10154" y="26651"/>
                      <a:pt x="9834" y="28539"/>
                    </a:cubicBezTo>
                    <a:cubicBezTo>
                      <a:pt x="9745" y="29003"/>
                      <a:pt x="9727" y="29591"/>
                      <a:pt x="10226" y="29751"/>
                    </a:cubicBezTo>
                    <a:cubicBezTo>
                      <a:pt x="10295" y="29774"/>
                      <a:pt x="10367" y="29785"/>
                      <a:pt x="10439" y="29785"/>
                    </a:cubicBezTo>
                    <a:cubicBezTo>
                      <a:pt x="10642" y="29785"/>
                      <a:pt x="10842" y="29695"/>
                      <a:pt x="10974" y="29537"/>
                    </a:cubicBezTo>
                    <a:cubicBezTo>
                      <a:pt x="11775" y="28611"/>
                      <a:pt x="12043" y="27417"/>
                      <a:pt x="12256" y="26241"/>
                    </a:cubicBezTo>
                    <a:cubicBezTo>
                      <a:pt x="12524" y="24585"/>
                      <a:pt x="12684" y="22910"/>
                      <a:pt x="12737" y="21218"/>
                    </a:cubicBezTo>
                    <a:cubicBezTo>
                      <a:pt x="12737" y="20594"/>
                      <a:pt x="12916" y="19971"/>
                      <a:pt x="13254" y="19436"/>
                    </a:cubicBezTo>
                    <a:cubicBezTo>
                      <a:pt x="13307" y="19347"/>
                      <a:pt x="13397" y="19294"/>
                      <a:pt x="13521" y="19276"/>
                    </a:cubicBezTo>
                    <a:cubicBezTo>
                      <a:pt x="13682" y="19276"/>
                      <a:pt x="13842" y="19365"/>
                      <a:pt x="13913" y="19508"/>
                    </a:cubicBezTo>
                    <a:cubicBezTo>
                      <a:pt x="14020" y="19739"/>
                      <a:pt x="14038" y="19989"/>
                      <a:pt x="13984" y="20238"/>
                    </a:cubicBezTo>
                    <a:cubicBezTo>
                      <a:pt x="13753" y="22055"/>
                      <a:pt x="13592" y="23872"/>
                      <a:pt x="13486" y="25689"/>
                    </a:cubicBezTo>
                    <a:cubicBezTo>
                      <a:pt x="13468" y="25849"/>
                      <a:pt x="13503" y="26010"/>
                      <a:pt x="13592" y="26152"/>
                    </a:cubicBezTo>
                    <a:cubicBezTo>
                      <a:pt x="13690" y="26318"/>
                      <a:pt x="13820" y="26372"/>
                      <a:pt x="13949" y="26372"/>
                    </a:cubicBezTo>
                    <a:cubicBezTo>
                      <a:pt x="14056" y="26372"/>
                      <a:pt x="14163" y="26335"/>
                      <a:pt x="14252" y="26295"/>
                    </a:cubicBezTo>
                    <a:cubicBezTo>
                      <a:pt x="14715" y="26063"/>
                      <a:pt x="15053" y="25671"/>
                      <a:pt x="15178" y="25173"/>
                    </a:cubicBezTo>
                    <a:cubicBezTo>
                      <a:pt x="15944" y="22554"/>
                      <a:pt x="14305" y="19739"/>
                      <a:pt x="15160" y="17210"/>
                    </a:cubicBezTo>
                    <a:lnTo>
                      <a:pt x="15160" y="17210"/>
                    </a:lnTo>
                    <a:cubicBezTo>
                      <a:pt x="15695" y="17334"/>
                      <a:pt x="15766" y="18047"/>
                      <a:pt x="15766" y="18599"/>
                    </a:cubicBezTo>
                    <a:cubicBezTo>
                      <a:pt x="15748" y="19436"/>
                      <a:pt x="15784" y="20291"/>
                      <a:pt x="15837" y="21129"/>
                    </a:cubicBezTo>
                    <a:cubicBezTo>
                      <a:pt x="15855" y="21503"/>
                      <a:pt x="15908" y="21895"/>
                      <a:pt x="16176" y="22180"/>
                    </a:cubicBezTo>
                    <a:cubicBezTo>
                      <a:pt x="16294" y="22313"/>
                      <a:pt x="16462" y="22385"/>
                      <a:pt x="16638" y="22385"/>
                    </a:cubicBezTo>
                    <a:cubicBezTo>
                      <a:pt x="16673" y="22385"/>
                      <a:pt x="16709" y="22382"/>
                      <a:pt x="16746" y="22376"/>
                    </a:cubicBezTo>
                    <a:cubicBezTo>
                      <a:pt x="17102" y="22304"/>
                      <a:pt x="17209" y="21948"/>
                      <a:pt x="17280" y="21610"/>
                    </a:cubicBezTo>
                    <a:cubicBezTo>
                      <a:pt x="17583" y="19864"/>
                      <a:pt x="17066" y="18029"/>
                      <a:pt x="16407" y="16408"/>
                    </a:cubicBezTo>
                    <a:cubicBezTo>
                      <a:pt x="16176" y="15873"/>
                      <a:pt x="16122" y="15268"/>
                      <a:pt x="16282" y="14698"/>
                    </a:cubicBezTo>
                    <a:cubicBezTo>
                      <a:pt x="16282" y="14573"/>
                      <a:pt x="16389" y="14484"/>
                      <a:pt x="16496" y="14448"/>
                    </a:cubicBezTo>
                    <a:cubicBezTo>
                      <a:pt x="16674" y="14448"/>
                      <a:pt x="16835" y="14555"/>
                      <a:pt x="16870" y="14733"/>
                    </a:cubicBezTo>
                    <a:lnTo>
                      <a:pt x="17547" y="17423"/>
                    </a:lnTo>
                    <a:cubicBezTo>
                      <a:pt x="17683" y="17931"/>
                      <a:pt x="17947" y="18551"/>
                      <a:pt x="18461" y="18551"/>
                    </a:cubicBezTo>
                    <a:cubicBezTo>
                      <a:pt x="18488" y="18551"/>
                      <a:pt x="18516" y="18549"/>
                      <a:pt x="18545" y="18546"/>
                    </a:cubicBezTo>
                    <a:cubicBezTo>
                      <a:pt x="18883" y="18474"/>
                      <a:pt x="19133" y="18225"/>
                      <a:pt x="19186" y="17886"/>
                    </a:cubicBezTo>
                    <a:cubicBezTo>
                      <a:pt x="19525" y="15963"/>
                      <a:pt x="18100" y="14377"/>
                      <a:pt x="17636" y="12560"/>
                    </a:cubicBezTo>
                    <a:cubicBezTo>
                      <a:pt x="17547" y="12186"/>
                      <a:pt x="17601" y="11634"/>
                      <a:pt x="17993" y="11634"/>
                    </a:cubicBezTo>
                    <a:lnTo>
                      <a:pt x="19507" y="15214"/>
                    </a:lnTo>
                    <a:cubicBezTo>
                      <a:pt x="19560" y="15339"/>
                      <a:pt x="19614" y="15482"/>
                      <a:pt x="19792" y="15482"/>
                    </a:cubicBezTo>
                    <a:cubicBezTo>
                      <a:pt x="19899" y="15482"/>
                      <a:pt x="20006" y="15410"/>
                      <a:pt x="20059" y="15303"/>
                    </a:cubicBezTo>
                    <a:cubicBezTo>
                      <a:pt x="20398" y="14680"/>
                      <a:pt x="20219" y="13967"/>
                      <a:pt x="20006" y="13308"/>
                    </a:cubicBezTo>
                    <a:cubicBezTo>
                      <a:pt x="19489" y="11830"/>
                      <a:pt x="18723" y="10440"/>
                      <a:pt x="17725" y="9247"/>
                    </a:cubicBezTo>
                    <a:lnTo>
                      <a:pt x="17797" y="9229"/>
                    </a:lnTo>
                    <a:cubicBezTo>
                      <a:pt x="18848" y="9621"/>
                      <a:pt x="19721" y="10387"/>
                      <a:pt x="20522" y="11170"/>
                    </a:cubicBezTo>
                    <a:cubicBezTo>
                      <a:pt x="20718" y="11402"/>
                      <a:pt x="20950" y="11580"/>
                      <a:pt x="21217" y="11705"/>
                    </a:cubicBezTo>
                    <a:cubicBezTo>
                      <a:pt x="21338" y="11765"/>
                      <a:pt x="21474" y="11799"/>
                      <a:pt x="21607" y="11799"/>
                    </a:cubicBezTo>
                    <a:cubicBezTo>
                      <a:pt x="21905" y="11799"/>
                      <a:pt x="22189" y="11631"/>
                      <a:pt x="22250" y="11224"/>
                    </a:cubicBezTo>
                    <a:cubicBezTo>
                      <a:pt x="22286" y="10992"/>
                      <a:pt x="22232" y="10743"/>
                      <a:pt x="22108" y="10529"/>
                    </a:cubicBezTo>
                    <a:cubicBezTo>
                      <a:pt x="21128" y="8962"/>
                      <a:pt x="19364" y="8213"/>
                      <a:pt x="17886" y="7144"/>
                    </a:cubicBezTo>
                    <a:cubicBezTo>
                      <a:pt x="17907" y="7029"/>
                      <a:pt x="18020" y="6988"/>
                      <a:pt x="18150" y="6988"/>
                    </a:cubicBezTo>
                    <a:cubicBezTo>
                      <a:pt x="18241" y="6988"/>
                      <a:pt x="18339" y="7008"/>
                      <a:pt x="18420" y="7038"/>
                    </a:cubicBezTo>
                    <a:cubicBezTo>
                      <a:pt x="19044" y="7287"/>
                      <a:pt x="19649" y="7590"/>
                      <a:pt x="20202" y="7964"/>
                    </a:cubicBezTo>
                    <a:cubicBezTo>
                      <a:pt x="20650" y="8246"/>
                      <a:pt x="21083" y="8575"/>
                      <a:pt x="21630" y="8575"/>
                    </a:cubicBezTo>
                    <a:cubicBezTo>
                      <a:pt x="21670" y="8575"/>
                      <a:pt x="21710" y="8573"/>
                      <a:pt x="21751" y="8570"/>
                    </a:cubicBezTo>
                    <a:cubicBezTo>
                      <a:pt x="22036" y="8552"/>
                      <a:pt x="22286" y="8391"/>
                      <a:pt x="22411" y="8142"/>
                    </a:cubicBezTo>
                    <a:cubicBezTo>
                      <a:pt x="22624" y="7715"/>
                      <a:pt x="22339" y="7287"/>
                      <a:pt x="22036" y="6984"/>
                    </a:cubicBezTo>
                    <a:cubicBezTo>
                      <a:pt x="20879" y="5897"/>
                      <a:pt x="19257" y="5506"/>
                      <a:pt x="17779" y="4918"/>
                    </a:cubicBezTo>
                    <a:cubicBezTo>
                      <a:pt x="17619" y="4864"/>
                      <a:pt x="17476" y="4775"/>
                      <a:pt x="17369" y="4650"/>
                    </a:cubicBezTo>
                    <a:cubicBezTo>
                      <a:pt x="17262" y="4508"/>
                      <a:pt x="17280" y="4312"/>
                      <a:pt x="17423" y="4205"/>
                    </a:cubicBezTo>
                    <a:cubicBezTo>
                      <a:pt x="17485" y="4178"/>
                      <a:pt x="17547" y="4165"/>
                      <a:pt x="17610" y="4165"/>
                    </a:cubicBezTo>
                    <a:cubicBezTo>
                      <a:pt x="17672" y="4165"/>
                      <a:pt x="17734" y="4178"/>
                      <a:pt x="17797" y="4205"/>
                    </a:cubicBezTo>
                    <a:cubicBezTo>
                      <a:pt x="18367" y="4383"/>
                      <a:pt x="18937" y="4526"/>
                      <a:pt x="19525" y="4633"/>
                    </a:cubicBezTo>
                    <a:cubicBezTo>
                      <a:pt x="19639" y="4650"/>
                      <a:pt x="19762" y="4661"/>
                      <a:pt x="19884" y="4661"/>
                    </a:cubicBezTo>
                    <a:cubicBezTo>
                      <a:pt x="20257" y="4661"/>
                      <a:pt x="20620" y="4558"/>
                      <a:pt x="20700" y="4223"/>
                    </a:cubicBezTo>
                    <a:cubicBezTo>
                      <a:pt x="20736" y="4063"/>
                      <a:pt x="20700" y="3902"/>
                      <a:pt x="20629" y="3778"/>
                    </a:cubicBezTo>
                    <a:cubicBezTo>
                      <a:pt x="20237" y="2994"/>
                      <a:pt x="19204" y="2922"/>
                      <a:pt x="18367" y="2673"/>
                    </a:cubicBezTo>
                    <a:cubicBezTo>
                      <a:pt x="17440" y="2406"/>
                      <a:pt x="16514" y="838"/>
                      <a:pt x="1605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6" name="Google Shape;4466;p11"/>
              <p:cNvSpPr/>
              <p:nvPr/>
            </p:nvSpPr>
            <p:spPr>
              <a:xfrm>
                <a:off x="8870765" y="1459367"/>
                <a:ext cx="20851" cy="16129"/>
              </a:xfrm>
              <a:custGeom>
                <a:rect b="b" l="l" r="r" t="t"/>
                <a:pathLst>
                  <a:path extrusionOk="0" h="304" w="393">
                    <a:moveTo>
                      <a:pt x="179" y="1"/>
                    </a:moveTo>
                    <a:cubicBezTo>
                      <a:pt x="1" y="1"/>
                      <a:pt x="1" y="303"/>
                      <a:pt x="179" y="303"/>
                    </a:cubicBezTo>
                    <a:cubicBezTo>
                      <a:pt x="393" y="303"/>
                      <a:pt x="375" y="1"/>
                      <a:pt x="17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7" name="Google Shape;4467;p11"/>
              <p:cNvSpPr/>
              <p:nvPr/>
            </p:nvSpPr>
            <p:spPr>
              <a:xfrm>
                <a:off x="8801689" y="1357025"/>
                <a:ext cx="21859" cy="15651"/>
              </a:xfrm>
              <a:custGeom>
                <a:rect b="b" l="l" r="r" t="t"/>
                <a:pathLst>
                  <a:path extrusionOk="0" h="295" w="412">
                    <a:moveTo>
                      <a:pt x="176" y="1"/>
                    </a:moveTo>
                    <a:cubicBezTo>
                      <a:pt x="85" y="1"/>
                      <a:pt x="0" y="87"/>
                      <a:pt x="56" y="184"/>
                    </a:cubicBezTo>
                    <a:lnTo>
                      <a:pt x="74" y="219"/>
                    </a:lnTo>
                    <a:cubicBezTo>
                      <a:pt x="108" y="273"/>
                      <a:pt x="153" y="295"/>
                      <a:pt x="196" y="295"/>
                    </a:cubicBezTo>
                    <a:cubicBezTo>
                      <a:pt x="310" y="295"/>
                      <a:pt x="412" y="145"/>
                      <a:pt x="270" y="41"/>
                    </a:cubicBezTo>
                    <a:lnTo>
                      <a:pt x="252" y="23"/>
                    </a:lnTo>
                    <a:cubicBezTo>
                      <a:pt x="228" y="8"/>
                      <a:pt x="202" y="1"/>
                      <a:pt x="17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8" name="Google Shape;4468;p11"/>
              <p:cNvSpPr/>
              <p:nvPr/>
            </p:nvSpPr>
            <p:spPr>
              <a:xfrm>
                <a:off x="8969075" y="1231605"/>
                <a:ext cx="12309" cy="8542"/>
              </a:xfrm>
              <a:custGeom>
                <a:rect b="b" l="l" r="r" t="t"/>
                <a:pathLst>
                  <a:path extrusionOk="0" h="161" w="232">
                    <a:moveTo>
                      <a:pt x="125" y="0"/>
                    </a:moveTo>
                    <a:cubicBezTo>
                      <a:pt x="0" y="0"/>
                      <a:pt x="0" y="161"/>
                      <a:pt x="125" y="161"/>
                    </a:cubicBezTo>
                    <a:cubicBezTo>
                      <a:pt x="232" y="161"/>
                      <a:pt x="232" y="0"/>
                      <a:pt x="12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69" name="Google Shape;4469;p11"/>
              <p:cNvSpPr/>
              <p:nvPr/>
            </p:nvSpPr>
            <p:spPr>
              <a:xfrm>
                <a:off x="9022023" y="1291132"/>
                <a:ext cx="28384" cy="21806"/>
              </a:xfrm>
              <a:custGeom>
                <a:rect b="b" l="l" r="r" t="t"/>
                <a:pathLst>
                  <a:path extrusionOk="0" h="411" w="535">
                    <a:moveTo>
                      <a:pt x="267" y="1"/>
                    </a:moveTo>
                    <a:cubicBezTo>
                      <a:pt x="0" y="1"/>
                      <a:pt x="0" y="410"/>
                      <a:pt x="267" y="410"/>
                    </a:cubicBezTo>
                    <a:cubicBezTo>
                      <a:pt x="534" y="392"/>
                      <a:pt x="534" y="1"/>
                      <a:pt x="267"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0" name="Google Shape;4470;p11"/>
              <p:cNvSpPr/>
              <p:nvPr/>
            </p:nvSpPr>
            <p:spPr>
              <a:xfrm>
                <a:off x="9155241" y="1114409"/>
                <a:ext cx="22761" cy="18463"/>
              </a:xfrm>
              <a:custGeom>
                <a:rect b="b" l="l" r="r" t="t"/>
                <a:pathLst>
                  <a:path extrusionOk="0" h="348" w="429">
                    <a:moveTo>
                      <a:pt x="143" y="0"/>
                    </a:moveTo>
                    <a:cubicBezTo>
                      <a:pt x="1" y="54"/>
                      <a:pt x="1" y="250"/>
                      <a:pt x="143" y="321"/>
                    </a:cubicBezTo>
                    <a:cubicBezTo>
                      <a:pt x="170" y="339"/>
                      <a:pt x="206" y="348"/>
                      <a:pt x="244" y="348"/>
                    </a:cubicBezTo>
                    <a:cubicBezTo>
                      <a:pt x="281" y="348"/>
                      <a:pt x="321" y="339"/>
                      <a:pt x="357" y="321"/>
                    </a:cubicBezTo>
                    <a:cubicBezTo>
                      <a:pt x="411" y="303"/>
                      <a:pt x="428" y="250"/>
                      <a:pt x="428" y="196"/>
                    </a:cubicBezTo>
                    <a:lnTo>
                      <a:pt x="143" y="0"/>
                    </a:ln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1" name="Google Shape;4471;p11"/>
              <p:cNvSpPr/>
              <p:nvPr/>
            </p:nvSpPr>
            <p:spPr>
              <a:xfrm>
                <a:off x="9062662" y="1056739"/>
                <a:ext cx="24618" cy="18039"/>
              </a:xfrm>
              <a:custGeom>
                <a:rect b="b" l="l" r="r" t="t"/>
                <a:pathLst>
                  <a:path extrusionOk="0" h="340" w="464">
                    <a:moveTo>
                      <a:pt x="214" y="1"/>
                    </a:moveTo>
                    <a:cubicBezTo>
                      <a:pt x="0" y="1"/>
                      <a:pt x="36" y="339"/>
                      <a:pt x="249" y="339"/>
                    </a:cubicBezTo>
                    <a:cubicBezTo>
                      <a:pt x="463"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2" name="Google Shape;4472;p11"/>
              <p:cNvSpPr/>
              <p:nvPr/>
            </p:nvSpPr>
            <p:spPr>
              <a:xfrm>
                <a:off x="9231798" y="998168"/>
                <a:ext cx="25573" cy="17986"/>
              </a:xfrm>
              <a:custGeom>
                <a:rect b="b" l="l" r="r" t="t"/>
                <a:pathLst>
                  <a:path extrusionOk="0" h="339" w="482">
                    <a:moveTo>
                      <a:pt x="215" y="0"/>
                    </a:moveTo>
                    <a:cubicBezTo>
                      <a:pt x="1" y="0"/>
                      <a:pt x="36" y="339"/>
                      <a:pt x="250" y="339"/>
                    </a:cubicBezTo>
                    <a:cubicBezTo>
                      <a:pt x="482" y="339"/>
                      <a:pt x="428" y="0"/>
                      <a:pt x="21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3" name="Google Shape;4473;p11"/>
              <p:cNvSpPr/>
              <p:nvPr/>
            </p:nvSpPr>
            <p:spPr>
              <a:xfrm>
                <a:off x="9327296" y="898903"/>
                <a:ext cx="18941" cy="18145"/>
              </a:xfrm>
              <a:custGeom>
                <a:rect b="b" l="l" r="r" t="t"/>
                <a:pathLst>
                  <a:path extrusionOk="0" h="342" w="357">
                    <a:moveTo>
                      <a:pt x="160" y="1"/>
                    </a:moveTo>
                    <a:cubicBezTo>
                      <a:pt x="71" y="18"/>
                      <a:pt x="0" y="108"/>
                      <a:pt x="0" y="197"/>
                    </a:cubicBezTo>
                    <a:cubicBezTo>
                      <a:pt x="16" y="276"/>
                      <a:pt x="89" y="342"/>
                      <a:pt x="168" y="342"/>
                    </a:cubicBezTo>
                    <a:cubicBezTo>
                      <a:pt x="177" y="342"/>
                      <a:pt x="187" y="341"/>
                      <a:pt x="196" y="339"/>
                    </a:cubicBezTo>
                    <a:cubicBezTo>
                      <a:pt x="285" y="339"/>
                      <a:pt x="356" y="250"/>
                      <a:pt x="339" y="161"/>
                    </a:cubicBezTo>
                    <a:cubicBezTo>
                      <a:pt x="339" y="72"/>
                      <a:pt x="249" y="1"/>
                      <a:pt x="16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4" name="Google Shape;4474;p11"/>
              <p:cNvSpPr/>
              <p:nvPr/>
            </p:nvSpPr>
            <p:spPr>
              <a:xfrm>
                <a:off x="9292280" y="1276967"/>
                <a:ext cx="33159" cy="23663"/>
              </a:xfrm>
              <a:custGeom>
                <a:rect b="b" l="l" r="r" t="t"/>
                <a:pathLst>
                  <a:path extrusionOk="0" h="446" w="625">
                    <a:moveTo>
                      <a:pt x="268" y="0"/>
                    </a:moveTo>
                    <a:cubicBezTo>
                      <a:pt x="1" y="0"/>
                      <a:pt x="54" y="446"/>
                      <a:pt x="339" y="446"/>
                    </a:cubicBezTo>
                    <a:cubicBezTo>
                      <a:pt x="624" y="446"/>
                      <a:pt x="553"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5" name="Google Shape;4475;p11"/>
              <p:cNvSpPr/>
              <p:nvPr/>
            </p:nvSpPr>
            <p:spPr>
              <a:xfrm>
                <a:off x="9332919" y="1161680"/>
                <a:ext cx="15174" cy="11354"/>
              </a:xfrm>
              <a:custGeom>
                <a:rect b="b" l="l" r="r" t="t"/>
                <a:pathLst>
                  <a:path extrusionOk="0" h="214" w="286">
                    <a:moveTo>
                      <a:pt x="126" y="0"/>
                    </a:moveTo>
                    <a:cubicBezTo>
                      <a:pt x="1" y="0"/>
                      <a:pt x="1" y="214"/>
                      <a:pt x="143" y="214"/>
                    </a:cubicBezTo>
                    <a:cubicBezTo>
                      <a:pt x="286" y="214"/>
                      <a:pt x="268" y="0"/>
                      <a:pt x="126"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6" name="Google Shape;4476;p11"/>
              <p:cNvSpPr/>
              <p:nvPr/>
            </p:nvSpPr>
            <p:spPr>
              <a:xfrm>
                <a:off x="9016346" y="921611"/>
                <a:ext cx="32151" cy="23663"/>
              </a:xfrm>
              <a:custGeom>
                <a:rect b="b" l="l" r="r" t="t"/>
                <a:pathLst>
                  <a:path extrusionOk="0" h="446" w="606">
                    <a:moveTo>
                      <a:pt x="285" y="0"/>
                    </a:moveTo>
                    <a:cubicBezTo>
                      <a:pt x="0" y="0"/>
                      <a:pt x="54" y="446"/>
                      <a:pt x="339" y="446"/>
                    </a:cubicBezTo>
                    <a:cubicBezTo>
                      <a:pt x="606" y="446"/>
                      <a:pt x="570" y="0"/>
                      <a:pt x="285"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7" name="Google Shape;4477;p11"/>
              <p:cNvSpPr/>
              <p:nvPr/>
            </p:nvSpPr>
            <p:spPr>
              <a:xfrm>
                <a:off x="9193334" y="880122"/>
                <a:ext cx="18675" cy="13635"/>
              </a:xfrm>
              <a:custGeom>
                <a:rect b="b" l="l" r="r" t="t"/>
                <a:pathLst>
                  <a:path extrusionOk="0" h="257" w="352">
                    <a:moveTo>
                      <a:pt x="185" y="1"/>
                    </a:moveTo>
                    <a:cubicBezTo>
                      <a:pt x="102" y="1"/>
                      <a:pt x="1" y="125"/>
                      <a:pt x="84" y="194"/>
                    </a:cubicBezTo>
                    <a:lnTo>
                      <a:pt x="120" y="230"/>
                    </a:lnTo>
                    <a:cubicBezTo>
                      <a:pt x="138" y="248"/>
                      <a:pt x="160" y="256"/>
                      <a:pt x="181" y="256"/>
                    </a:cubicBezTo>
                    <a:cubicBezTo>
                      <a:pt x="265" y="256"/>
                      <a:pt x="351" y="140"/>
                      <a:pt x="280" y="70"/>
                    </a:cubicBezTo>
                    <a:lnTo>
                      <a:pt x="245" y="34"/>
                    </a:lnTo>
                    <a:cubicBezTo>
                      <a:pt x="229" y="11"/>
                      <a:pt x="208" y="1"/>
                      <a:pt x="18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8" name="Google Shape;4478;p11"/>
              <p:cNvSpPr/>
              <p:nvPr/>
            </p:nvSpPr>
            <p:spPr>
              <a:xfrm>
                <a:off x="9417063" y="742023"/>
                <a:ext cx="23663" cy="17084"/>
              </a:xfrm>
              <a:custGeom>
                <a:rect b="b" l="l" r="r" t="t"/>
                <a:pathLst>
                  <a:path extrusionOk="0" h="322" w="446">
                    <a:moveTo>
                      <a:pt x="214" y="0"/>
                    </a:moveTo>
                    <a:cubicBezTo>
                      <a:pt x="0" y="0"/>
                      <a:pt x="36" y="321"/>
                      <a:pt x="232" y="321"/>
                    </a:cubicBezTo>
                    <a:cubicBezTo>
                      <a:pt x="446" y="321"/>
                      <a:pt x="410" y="0"/>
                      <a:pt x="21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79" name="Google Shape;4479;p11"/>
              <p:cNvSpPr/>
              <p:nvPr/>
            </p:nvSpPr>
            <p:spPr>
              <a:xfrm>
                <a:off x="9493620" y="1126665"/>
                <a:ext cx="23663" cy="17084"/>
              </a:xfrm>
              <a:custGeom>
                <a:rect b="b" l="l" r="r" t="t"/>
                <a:pathLst>
                  <a:path extrusionOk="0" h="322" w="446">
                    <a:moveTo>
                      <a:pt x="214" y="1"/>
                    </a:moveTo>
                    <a:cubicBezTo>
                      <a:pt x="0" y="1"/>
                      <a:pt x="36" y="322"/>
                      <a:pt x="232" y="322"/>
                    </a:cubicBezTo>
                    <a:cubicBezTo>
                      <a:pt x="446" y="322"/>
                      <a:pt x="410"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0" name="Google Shape;4480;p11"/>
              <p:cNvSpPr/>
              <p:nvPr/>
            </p:nvSpPr>
            <p:spPr>
              <a:xfrm>
                <a:off x="9470913" y="996152"/>
                <a:ext cx="25573" cy="21381"/>
              </a:xfrm>
              <a:custGeom>
                <a:rect b="b" l="l" r="r" t="t"/>
                <a:pathLst>
                  <a:path extrusionOk="0" h="403" w="482">
                    <a:moveTo>
                      <a:pt x="264" y="0"/>
                    </a:moveTo>
                    <a:cubicBezTo>
                      <a:pt x="254" y="0"/>
                      <a:pt x="243" y="1"/>
                      <a:pt x="232" y="3"/>
                    </a:cubicBezTo>
                    <a:lnTo>
                      <a:pt x="232" y="20"/>
                    </a:lnTo>
                    <a:lnTo>
                      <a:pt x="215" y="20"/>
                    </a:lnTo>
                    <a:cubicBezTo>
                      <a:pt x="19" y="74"/>
                      <a:pt x="1" y="341"/>
                      <a:pt x="197" y="394"/>
                    </a:cubicBezTo>
                    <a:lnTo>
                      <a:pt x="232" y="394"/>
                    </a:lnTo>
                    <a:cubicBezTo>
                      <a:pt x="251" y="400"/>
                      <a:pt x="269" y="402"/>
                      <a:pt x="287" y="402"/>
                    </a:cubicBezTo>
                    <a:cubicBezTo>
                      <a:pt x="387" y="402"/>
                      <a:pt x="467" y="320"/>
                      <a:pt x="482" y="198"/>
                    </a:cubicBezTo>
                    <a:cubicBezTo>
                      <a:pt x="466" y="84"/>
                      <a:pt x="375" y="0"/>
                      <a:pt x="264"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1" name="Google Shape;4481;p11"/>
              <p:cNvSpPr/>
              <p:nvPr/>
            </p:nvSpPr>
            <p:spPr>
              <a:xfrm>
                <a:off x="9576915" y="851526"/>
                <a:ext cx="19577" cy="14431"/>
              </a:xfrm>
              <a:custGeom>
                <a:rect b="b" l="l" r="r" t="t"/>
                <a:pathLst>
                  <a:path extrusionOk="0" h="272" w="369">
                    <a:moveTo>
                      <a:pt x="235" y="1"/>
                    </a:moveTo>
                    <a:cubicBezTo>
                      <a:pt x="227" y="1"/>
                      <a:pt x="220" y="1"/>
                      <a:pt x="212" y="3"/>
                    </a:cubicBezTo>
                    <a:lnTo>
                      <a:pt x="158" y="21"/>
                    </a:lnTo>
                    <a:cubicBezTo>
                      <a:pt x="1" y="73"/>
                      <a:pt x="114" y="271"/>
                      <a:pt x="221" y="271"/>
                    </a:cubicBezTo>
                    <a:cubicBezTo>
                      <a:pt x="259" y="271"/>
                      <a:pt x="295" y="246"/>
                      <a:pt x="319" y="181"/>
                    </a:cubicBezTo>
                    <a:lnTo>
                      <a:pt x="336" y="181"/>
                    </a:lnTo>
                    <a:lnTo>
                      <a:pt x="336" y="163"/>
                    </a:lnTo>
                    <a:cubicBezTo>
                      <a:pt x="369" y="82"/>
                      <a:pt x="312" y="1"/>
                      <a:pt x="235"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2" name="Google Shape;4482;p11"/>
              <p:cNvSpPr/>
              <p:nvPr/>
            </p:nvSpPr>
            <p:spPr>
              <a:xfrm>
                <a:off x="9489853" y="657879"/>
                <a:ext cx="34061" cy="26527"/>
              </a:xfrm>
              <a:custGeom>
                <a:rect b="b" l="l" r="r" t="t"/>
                <a:pathLst>
                  <a:path extrusionOk="0" h="500" w="642">
                    <a:moveTo>
                      <a:pt x="339" y="1"/>
                    </a:moveTo>
                    <a:cubicBezTo>
                      <a:pt x="18" y="1"/>
                      <a:pt x="0" y="500"/>
                      <a:pt x="321" y="500"/>
                    </a:cubicBezTo>
                    <a:cubicBezTo>
                      <a:pt x="624" y="500"/>
                      <a:pt x="641" y="1"/>
                      <a:pt x="339"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3" name="Google Shape;4483;p11"/>
              <p:cNvSpPr/>
              <p:nvPr/>
            </p:nvSpPr>
            <p:spPr>
              <a:xfrm>
                <a:off x="9565455" y="548588"/>
                <a:ext cx="14855" cy="20214"/>
              </a:xfrm>
              <a:custGeom>
                <a:rect b="b" l="l" r="r" t="t"/>
                <a:pathLst>
                  <a:path extrusionOk="0" h="381" w="280">
                    <a:moveTo>
                      <a:pt x="193" y="0"/>
                    </a:moveTo>
                    <a:cubicBezTo>
                      <a:pt x="183" y="0"/>
                      <a:pt x="171" y="2"/>
                      <a:pt x="159" y="6"/>
                    </a:cubicBezTo>
                    <a:lnTo>
                      <a:pt x="159" y="6"/>
                    </a:lnTo>
                    <a:cubicBezTo>
                      <a:pt x="81" y="21"/>
                      <a:pt x="13" y="83"/>
                      <a:pt x="0" y="173"/>
                    </a:cubicBezTo>
                    <a:cubicBezTo>
                      <a:pt x="0" y="213"/>
                      <a:pt x="16" y="259"/>
                      <a:pt x="42" y="297"/>
                    </a:cubicBezTo>
                    <a:lnTo>
                      <a:pt x="42" y="297"/>
                    </a:lnTo>
                    <a:cubicBezTo>
                      <a:pt x="45" y="303"/>
                      <a:pt x="49" y="308"/>
                      <a:pt x="53" y="313"/>
                    </a:cubicBezTo>
                    <a:lnTo>
                      <a:pt x="53" y="313"/>
                    </a:lnTo>
                    <a:cubicBezTo>
                      <a:pt x="85" y="352"/>
                      <a:pt x="128" y="380"/>
                      <a:pt x="177" y="380"/>
                    </a:cubicBezTo>
                    <a:cubicBezTo>
                      <a:pt x="195" y="380"/>
                      <a:pt x="213" y="377"/>
                      <a:pt x="232" y="369"/>
                    </a:cubicBezTo>
                    <a:cubicBezTo>
                      <a:pt x="276" y="194"/>
                      <a:pt x="279" y="79"/>
                      <a:pt x="246" y="29"/>
                    </a:cubicBezTo>
                    <a:lnTo>
                      <a:pt x="246" y="29"/>
                    </a:lnTo>
                    <a:lnTo>
                      <a:pt x="250" y="12"/>
                    </a:lnTo>
                    <a:cubicBezTo>
                      <a:pt x="239" y="9"/>
                      <a:pt x="229" y="6"/>
                      <a:pt x="218" y="5"/>
                    </a:cubicBezTo>
                    <a:lnTo>
                      <a:pt x="218" y="5"/>
                    </a:lnTo>
                    <a:cubicBezTo>
                      <a:pt x="211" y="2"/>
                      <a:pt x="202" y="0"/>
                      <a:pt x="193"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4" name="Google Shape;4484;p11"/>
              <p:cNvSpPr/>
              <p:nvPr/>
            </p:nvSpPr>
            <p:spPr>
              <a:xfrm>
                <a:off x="9262994" y="572833"/>
                <a:ext cx="25573" cy="20851"/>
              </a:xfrm>
              <a:custGeom>
                <a:rect b="b" l="l" r="r" t="t"/>
                <a:pathLst>
                  <a:path extrusionOk="0" h="393" w="482">
                    <a:moveTo>
                      <a:pt x="250" y="1"/>
                    </a:moveTo>
                    <a:cubicBezTo>
                      <a:pt x="1" y="18"/>
                      <a:pt x="1" y="357"/>
                      <a:pt x="250" y="393"/>
                    </a:cubicBezTo>
                    <a:cubicBezTo>
                      <a:pt x="482" y="357"/>
                      <a:pt x="482" y="18"/>
                      <a:pt x="250"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5" name="Google Shape;4485;p11"/>
              <p:cNvSpPr/>
              <p:nvPr/>
            </p:nvSpPr>
            <p:spPr>
              <a:xfrm>
                <a:off x="9443431" y="503386"/>
                <a:ext cx="26899" cy="18516"/>
              </a:xfrm>
              <a:custGeom>
                <a:rect b="b" l="l" r="r" t="t"/>
                <a:pathLst>
                  <a:path extrusionOk="0" h="349" w="507">
                    <a:moveTo>
                      <a:pt x="222" y="1"/>
                    </a:moveTo>
                    <a:cubicBezTo>
                      <a:pt x="181" y="1"/>
                      <a:pt x="141" y="19"/>
                      <a:pt x="109" y="63"/>
                    </a:cubicBezTo>
                    <a:lnTo>
                      <a:pt x="127" y="63"/>
                    </a:lnTo>
                    <a:lnTo>
                      <a:pt x="73" y="116"/>
                    </a:lnTo>
                    <a:cubicBezTo>
                      <a:pt x="1" y="232"/>
                      <a:pt x="118" y="349"/>
                      <a:pt x="231" y="349"/>
                    </a:cubicBezTo>
                    <a:cubicBezTo>
                      <a:pt x="257" y="349"/>
                      <a:pt x="282" y="343"/>
                      <a:pt x="305" y="330"/>
                    </a:cubicBezTo>
                    <a:lnTo>
                      <a:pt x="341" y="312"/>
                    </a:lnTo>
                    <a:cubicBezTo>
                      <a:pt x="506" y="215"/>
                      <a:pt x="361" y="1"/>
                      <a:pt x="222"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6" name="Google Shape;4486;p11"/>
              <p:cNvSpPr/>
              <p:nvPr/>
            </p:nvSpPr>
            <p:spPr>
              <a:xfrm>
                <a:off x="9547470" y="320508"/>
                <a:ext cx="25573" cy="20851"/>
              </a:xfrm>
              <a:custGeom>
                <a:rect b="b" l="l" r="r" t="t"/>
                <a:pathLst>
                  <a:path extrusionOk="0" h="393" w="482">
                    <a:moveTo>
                      <a:pt x="250" y="0"/>
                    </a:moveTo>
                    <a:cubicBezTo>
                      <a:pt x="1" y="18"/>
                      <a:pt x="1" y="374"/>
                      <a:pt x="250" y="392"/>
                    </a:cubicBezTo>
                    <a:cubicBezTo>
                      <a:pt x="482" y="374"/>
                      <a:pt x="482" y="18"/>
                      <a:pt x="250"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7" name="Google Shape;4487;p11"/>
              <p:cNvSpPr/>
              <p:nvPr/>
            </p:nvSpPr>
            <p:spPr>
              <a:xfrm>
                <a:off x="9614583" y="395155"/>
                <a:ext cx="23663" cy="18039"/>
              </a:xfrm>
              <a:custGeom>
                <a:rect b="b" l="l" r="r" t="t"/>
                <a:pathLst>
                  <a:path extrusionOk="0" h="340" w="446">
                    <a:moveTo>
                      <a:pt x="214" y="1"/>
                    </a:moveTo>
                    <a:cubicBezTo>
                      <a:pt x="1" y="1"/>
                      <a:pt x="36" y="339"/>
                      <a:pt x="250" y="339"/>
                    </a:cubicBezTo>
                    <a:cubicBezTo>
                      <a:pt x="446" y="339"/>
                      <a:pt x="428" y="1"/>
                      <a:pt x="2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8" name="Google Shape;4488;p11"/>
              <p:cNvSpPr/>
              <p:nvPr/>
            </p:nvSpPr>
            <p:spPr>
              <a:xfrm>
                <a:off x="9676020" y="715549"/>
                <a:ext cx="25573" cy="18039"/>
              </a:xfrm>
              <a:custGeom>
                <a:rect b="b" l="l" r="r" t="t"/>
                <a:pathLst>
                  <a:path extrusionOk="0" h="340" w="482">
                    <a:moveTo>
                      <a:pt x="268" y="1"/>
                    </a:moveTo>
                    <a:cubicBezTo>
                      <a:pt x="54" y="1"/>
                      <a:pt x="1" y="339"/>
                      <a:pt x="214" y="339"/>
                    </a:cubicBezTo>
                    <a:cubicBezTo>
                      <a:pt x="446" y="339"/>
                      <a:pt x="482"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89" name="Google Shape;4489;p11"/>
              <p:cNvSpPr/>
              <p:nvPr/>
            </p:nvSpPr>
            <p:spPr>
              <a:xfrm>
                <a:off x="9294190" y="416907"/>
                <a:ext cx="32204" cy="23663"/>
              </a:xfrm>
              <a:custGeom>
                <a:rect b="b" l="l" r="r" t="t"/>
                <a:pathLst>
                  <a:path extrusionOk="0" h="446" w="607">
                    <a:moveTo>
                      <a:pt x="268" y="0"/>
                    </a:moveTo>
                    <a:cubicBezTo>
                      <a:pt x="1" y="0"/>
                      <a:pt x="54" y="446"/>
                      <a:pt x="321" y="446"/>
                    </a:cubicBezTo>
                    <a:cubicBezTo>
                      <a:pt x="606" y="446"/>
                      <a:pt x="553" y="0"/>
                      <a:pt x="268"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0" name="Google Shape;4490;p11"/>
              <p:cNvSpPr/>
              <p:nvPr/>
            </p:nvSpPr>
            <p:spPr>
              <a:xfrm>
                <a:off x="9572034" y="172116"/>
                <a:ext cx="27482" cy="19896"/>
              </a:xfrm>
              <a:custGeom>
                <a:rect b="b" l="l" r="r" t="t"/>
                <a:pathLst>
                  <a:path extrusionOk="0" h="375" w="518">
                    <a:moveTo>
                      <a:pt x="268" y="0"/>
                    </a:moveTo>
                    <a:cubicBezTo>
                      <a:pt x="37" y="0"/>
                      <a:pt x="1" y="375"/>
                      <a:pt x="250" y="375"/>
                    </a:cubicBezTo>
                    <a:cubicBezTo>
                      <a:pt x="482" y="375"/>
                      <a:pt x="518" y="0"/>
                      <a:pt x="268" y="0"/>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1" name="Google Shape;4491;p11"/>
              <p:cNvSpPr/>
              <p:nvPr/>
            </p:nvSpPr>
            <p:spPr>
              <a:xfrm>
                <a:off x="9769607" y="198484"/>
                <a:ext cx="22548" cy="18835"/>
              </a:xfrm>
              <a:custGeom>
                <a:rect b="b" l="l" r="r" t="t"/>
                <a:pathLst>
                  <a:path extrusionOk="0" h="355" w="425">
                    <a:moveTo>
                      <a:pt x="241" y="1"/>
                    </a:moveTo>
                    <a:cubicBezTo>
                      <a:pt x="220" y="1"/>
                      <a:pt x="198" y="7"/>
                      <a:pt x="178" y="20"/>
                    </a:cubicBezTo>
                    <a:cubicBezTo>
                      <a:pt x="71" y="91"/>
                      <a:pt x="0" y="234"/>
                      <a:pt x="125" y="323"/>
                    </a:cubicBezTo>
                    <a:cubicBezTo>
                      <a:pt x="157" y="344"/>
                      <a:pt x="193" y="354"/>
                      <a:pt x="230" y="354"/>
                    </a:cubicBezTo>
                    <a:cubicBezTo>
                      <a:pt x="315" y="354"/>
                      <a:pt x="397" y="298"/>
                      <a:pt x="410" y="198"/>
                    </a:cubicBezTo>
                    <a:cubicBezTo>
                      <a:pt x="424" y="111"/>
                      <a:pt x="333" y="1"/>
                      <a:pt x="241"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2" name="Google Shape;4492;p11"/>
              <p:cNvSpPr/>
              <p:nvPr/>
            </p:nvSpPr>
            <p:spPr>
              <a:xfrm>
                <a:off x="9495477" y="47333"/>
                <a:ext cx="30347" cy="22761"/>
              </a:xfrm>
              <a:custGeom>
                <a:rect b="b" l="l" r="r" t="t"/>
                <a:pathLst>
                  <a:path extrusionOk="0" h="429" w="572">
                    <a:moveTo>
                      <a:pt x="268" y="1"/>
                    </a:moveTo>
                    <a:cubicBezTo>
                      <a:pt x="1" y="1"/>
                      <a:pt x="37" y="428"/>
                      <a:pt x="304" y="428"/>
                    </a:cubicBezTo>
                    <a:cubicBezTo>
                      <a:pt x="571" y="428"/>
                      <a:pt x="553"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3" name="Google Shape;4493;p11"/>
              <p:cNvSpPr/>
              <p:nvPr/>
            </p:nvSpPr>
            <p:spPr>
              <a:xfrm>
                <a:off x="9698727" y="26536"/>
                <a:ext cx="17986" cy="15227"/>
              </a:xfrm>
              <a:custGeom>
                <a:rect b="b" l="l" r="r" t="t"/>
                <a:pathLst>
                  <a:path extrusionOk="0" h="287" w="339">
                    <a:moveTo>
                      <a:pt x="178" y="1"/>
                    </a:moveTo>
                    <a:cubicBezTo>
                      <a:pt x="0" y="19"/>
                      <a:pt x="0" y="268"/>
                      <a:pt x="178" y="286"/>
                    </a:cubicBezTo>
                    <a:cubicBezTo>
                      <a:pt x="339" y="268"/>
                      <a:pt x="339" y="19"/>
                      <a:pt x="17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4" name="Google Shape;4494;p11"/>
              <p:cNvSpPr/>
              <p:nvPr/>
            </p:nvSpPr>
            <p:spPr>
              <a:xfrm>
                <a:off x="9308355" y="245808"/>
                <a:ext cx="28437" cy="21806"/>
              </a:xfrm>
              <a:custGeom>
                <a:rect b="b" l="l" r="r" t="t"/>
                <a:pathLst>
                  <a:path extrusionOk="0" h="411" w="536">
                    <a:moveTo>
                      <a:pt x="268" y="1"/>
                    </a:moveTo>
                    <a:cubicBezTo>
                      <a:pt x="1" y="1"/>
                      <a:pt x="19" y="411"/>
                      <a:pt x="286" y="411"/>
                    </a:cubicBezTo>
                    <a:cubicBezTo>
                      <a:pt x="535" y="411"/>
                      <a:pt x="535"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5" name="Google Shape;4495;p11"/>
              <p:cNvSpPr/>
              <p:nvPr/>
            </p:nvSpPr>
            <p:spPr>
              <a:xfrm>
                <a:off x="9787540" y="368681"/>
                <a:ext cx="26527" cy="19896"/>
              </a:xfrm>
              <a:custGeom>
                <a:rect b="b" l="l" r="r" t="t"/>
                <a:pathLst>
                  <a:path extrusionOk="0" h="375" w="500">
                    <a:moveTo>
                      <a:pt x="268" y="1"/>
                    </a:moveTo>
                    <a:cubicBezTo>
                      <a:pt x="36" y="1"/>
                      <a:pt x="1" y="375"/>
                      <a:pt x="250" y="375"/>
                    </a:cubicBezTo>
                    <a:cubicBezTo>
                      <a:pt x="482" y="375"/>
                      <a:pt x="499" y="1"/>
                      <a:pt x="268"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6" name="Google Shape;4496;p11"/>
              <p:cNvSpPr/>
              <p:nvPr/>
            </p:nvSpPr>
            <p:spPr>
              <a:xfrm>
                <a:off x="9112321" y="743720"/>
                <a:ext cx="30560" cy="21699"/>
              </a:xfrm>
              <a:custGeom>
                <a:rect b="b" l="l" r="r" t="t"/>
                <a:pathLst>
                  <a:path extrusionOk="0" h="409" w="576">
                    <a:moveTo>
                      <a:pt x="314" y="1"/>
                    </a:moveTo>
                    <a:cubicBezTo>
                      <a:pt x="288" y="1"/>
                      <a:pt x="263" y="7"/>
                      <a:pt x="240" y="22"/>
                    </a:cubicBezTo>
                    <a:lnTo>
                      <a:pt x="204" y="40"/>
                    </a:lnTo>
                    <a:cubicBezTo>
                      <a:pt x="1" y="162"/>
                      <a:pt x="138" y="408"/>
                      <a:pt x="302" y="408"/>
                    </a:cubicBezTo>
                    <a:cubicBezTo>
                      <a:pt x="353" y="408"/>
                      <a:pt x="407" y="384"/>
                      <a:pt x="454" y="325"/>
                    </a:cubicBezTo>
                    <a:lnTo>
                      <a:pt x="471" y="289"/>
                    </a:lnTo>
                    <a:cubicBezTo>
                      <a:pt x="576" y="170"/>
                      <a:pt x="443" y="1"/>
                      <a:pt x="314" y="1"/>
                    </a:cubicBezTo>
                    <a:close/>
                  </a:path>
                </a:pathLst>
              </a:cu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7" name="Google Shape;4497;p11"/>
              <p:cNvSpPr/>
              <p:nvPr/>
            </p:nvSpPr>
            <p:spPr>
              <a:xfrm>
                <a:off x="7797110" y="-588732"/>
                <a:ext cx="1758030" cy="1844033"/>
              </a:xfrm>
              <a:custGeom>
                <a:rect b="b" l="l" r="r" t="t"/>
                <a:pathLst>
                  <a:path extrusionOk="0" h="34757" w="33136">
                    <a:moveTo>
                      <a:pt x="33135" y="1"/>
                    </a:moveTo>
                    <a:lnTo>
                      <a:pt x="33135" y="1"/>
                    </a:lnTo>
                    <a:cubicBezTo>
                      <a:pt x="28236" y="215"/>
                      <a:pt x="23302" y="446"/>
                      <a:pt x="18207" y="1925"/>
                    </a:cubicBezTo>
                    <a:cubicBezTo>
                      <a:pt x="17209" y="2210"/>
                      <a:pt x="16158" y="2584"/>
                      <a:pt x="15285" y="3332"/>
                    </a:cubicBezTo>
                    <a:cubicBezTo>
                      <a:pt x="14395" y="4098"/>
                      <a:pt x="13789" y="5363"/>
                      <a:pt x="14163" y="6147"/>
                    </a:cubicBezTo>
                    <a:cubicBezTo>
                      <a:pt x="14484" y="6806"/>
                      <a:pt x="15428" y="6948"/>
                      <a:pt x="15677" y="7661"/>
                    </a:cubicBezTo>
                    <a:cubicBezTo>
                      <a:pt x="15980" y="8516"/>
                      <a:pt x="15125" y="9799"/>
                      <a:pt x="14145" y="10422"/>
                    </a:cubicBezTo>
                    <a:cubicBezTo>
                      <a:pt x="13165" y="11028"/>
                      <a:pt x="12114" y="11188"/>
                      <a:pt x="11081" y="11402"/>
                    </a:cubicBezTo>
                    <a:cubicBezTo>
                      <a:pt x="9033" y="11830"/>
                      <a:pt x="6806" y="12649"/>
                      <a:pt x="5113" y="14341"/>
                    </a:cubicBezTo>
                    <a:cubicBezTo>
                      <a:pt x="3403" y="16052"/>
                      <a:pt x="2548" y="18795"/>
                      <a:pt x="3777" y="20024"/>
                    </a:cubicBezTo>
                    <a:cubicBezTo>
                      <a:pt x="4561" y="20826"/>
                      <a:pt x="6164" y="21075"/>
                      <a:pt x="5968" y="22447"/>
                    </a:cubicBezTo>
                    <a:cubicBezTo>
                      <a:pt x="5862" y="22946"/>
                      <a:pt x="5630" y="23427"/>
                      <a:pt x="5327" y="23836"/>
                    </a:cubicBezTo>
                    <a:cubicBezTo>
                      <a:pt x="3973" y="25832"/>
                      <a:pt x="2156" y="27595"/>
                      <a:pt x="1070" y="29697"/>
                    </a:cubicBezTo>
                    <a:cubicBezTo>
                      <a:pt x="1" y="31799"/>
                      <a:pt x="90" y="34489"/>
                      <a:pt x="1978" y="34739"/>
                    </a:cubicBezTo>
                    <a:cubicBezTo>
                      <a:pt x="2070" y="34751"/>
                      <a:pt x="2164" y="34756"/>
                      <a:pt x="2258" y="34756"/>
                    </a:cubicBezTo>
                    <a:cubicBezTo>
                      <a:pt x="3727" y="34756"/>
                      <a:pt x="5405" y="33367"/>
                      <a:pt x="6610" y="31978"/>
                    </a:cubicBezTo>
                    <a:cubicBezTo>
                      <a:pt x="7411" y="31051"/>
                      <a:pt x="8142" y="30071"/>
                      <a:pt x="8783" y="29038"/>
                    </a:cubicBezTo>
                    <a:cubicBezTo>
                      <a:pt x="9104" y="28539"/>
                      <a:pt x="9424" y="28005"/>
                      <a:pt x="9905" y="27667"/>
                    </a:cubicBezTo>
                    <a:cubicBezTo>
                      <a:pt x="10216" y="27450"/>
                      <a:pt x="10528" y="27358"/>
                      <a:pt x="10825" y="27358"/>
                    </a:cubicBezTo>
                    <a:cubicBezTo>
                      <a:pt x="11482" y="27358"/>
                      <a:pt x="12063" y="27809"/>
                      <a:pt x="12382" y="28361"/>
                    </a:cubicBezTo>
                    <a:cubicBezTo>
                      <a:pt x="12845" y="29163"/>
                      <a:pt x="13130" y="30178"/>
                      <a:pt x="14003" y="30481"/>
                    </a:cubicBezTo>
                    <a:cubicBezTo>
                      <a:pt x="14153" y="30529"/>
                      <a:pt x="14316" y="30552"/>
                      <a:pt x="14486" y="30552"/>
                    </a:cubicBezTo>
                    <a:cubicBezTo>
                      <a:pt x="15321" y="30552"/>
                      <a:pt x="16342" y="30004"/>
                      <a:pt x="17067" y="29234"/>
                    </a:cubicBezTo>
                    <a:cubicBezTo>
                      <a:pt x="17940" y="28326"/>
                      <a:pt x="18474" y="27168"/>
                      <a:pt x="18866" y="26045"/>
                    </a:cubicBezTo>
                    <a:cubicBezTo>
                      <a:pt x="19400" y="24513"/>
                      <a:pt x="19703" y="22928"/>
                      <a:pt x="19757" y="21307"/>
                    </a:cubicBezTo>
                    <a:cubicBezTo>
                      <a:pt x="19775" y="20220"/>
                      <a:pt x="19846" y="18813"/>
                      <a:pt x="20897" y="18100"/>
                    </a:cubicBezTo>
                    <a:cubicBezTo>
                      <a:pt x="21250" y="17849"/>
                      <a:pt x="21596" y="17765"/>
                      <a:pt x="21941" y="17765"/>
                    </a:cubicBezTo>
                    <a:cubicBezTo>
                      <a:pt x="22662" y="17765"/>
                      <a:pt x="23377" y="18136"/>
                      <a:pt x="24139" y="18136"/>
                    </a:cubicBezTo>
                    <a:cubicBezTo>
                      <a:pt x="24151" y="18136"/>
                      <a:pt x="24163" y="18136"/>
                      <a:pt x="24175" y="18136"/>
                    </a:cubicBezTo>
                    <a:cubicBezTo>
                      <a:pt x="26010" y="18100"/>
                      <a:pt x="27738" y="15891"/>
                      <a:pt x="28789" y="13985"/>
                    </a:cubicBezTo>
                    <a:cubicBezTo>
                      <a:pt x="31122" y="9656"/>
                      <a:pt x="33135" y="1"/>
                      <a:pt x="33135"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8" name="Google Shape;4498;p11"/>
              <p:cNvSpPr/>
              <p:nvPr/>
            </p:nvSpPr>
            <p:spPr>
              <a:xfrm>
                <a:off x="7827351" y="-591544"/>
                <a:ext cx="1727789" cy="1846845"/>
              </a:xfrm>
              <a:custGeom>
                <a:rect b="b" l="l" r="r" t="t"/>
                <a:pathLst>
                  <a:path extrusionOk="0" h="34810" w="32566">
                    <a:moveTo>
                      <a:pt x="30837" y="0"/>
                    </a:moveTo>
                    <a:cubicBezTo>
                      <a:pt x="27203" y="3207"/>
                      <a:pt x="1" y="33634"/>
                      <a:pt x="1" y="33634"/>
                    </a:cubicBezTo>
                    <a:cubicBezTo>
                      <a:pt x="54" y="33812"/>
                      <a:pt x="161" y="33990"/>
                      <a:pt x="268" y="34150"/>
                    </a:cubicBezTo>
                    <a:cubicBezTo>
                      <a:pt x="553" y="34507"/>
                      <a:pt x="945" y="34738"/>
                      <a:pt x="1408" y="34792"/>
                    </a:cubicBezTo>
                    <a:cubicBezTo>
                      <a:pt x="1499" y="34804"/>
                      <a:pt x="1592" y="34809"/>
                      <a:pt x="1685" y="34809"/>
                    </a:cubicBezTo>
                    <a:cubicBezTo>
                      <a:pt x="3140" y="34809"/>
                      <a:pt x="4817" y="33420"/>
                      <a:pt x="6022" y="32031"/>
                    </a:cubicBezTo>
                    <a:cubicBezTo>
                      <a:pt x="6824" y="31104"/>
                      <a:pt x="7554" y="30124"/>
                      <a:pt x="8195" y="29091"/>
                    </a:cubicBezTo>
                    <a:cubicBezTo>
                      <a:pt x="8516" y="28592"/>
                      <a:pt x="8837" y="28058"/>
                      <a:pt x="9318" y="27720"/>
                    </a:cubicBezTo>
                    <a:cubicBezTo>
                      <a:pt x="9628" y="27503"/>
                      <a:pt x="9942" y="27411"/>
                      <a:pt x="10240" y="27411"/>
                    </a:cubicBezTo>
                    <a:cubicBezTo>
                      <a:pt x="10901" y="27411"/>
                      <a:pt x="11487" y="27862"/>
                      <a:pt x="11794" y="28414"/>
                    </a:cubicBezTo>
                    <a:cubicBezTo>
                      <a:pt x="12257" y="29198"/>
                      <a:pt x="12524" y="30231"/>
                      <a:pt x="13433" y="30534"/>
                    </a:cubicBezTo>
                    <a:cubicBezTo>
                      <a:pt x="13583" y="30582"/>
                      <a:pt x="13745" y="30605"/>
                      <a:pt x="13914" y="30605"/>
                    </a:cubicBezTo>
                    <a:cubicBezTo>
                      <a:pt x="14746" y="30605"/>
                      <a:pt x="15754" y="30057"/>
                      <a:pt x="16479" y="29287"/>
                    </a:cubicBezTo>
                    <a:cubicBezTo>
                      <a:pt x="17352" y="28379"/>
                      <a:pt x="17886" y="27221"/>
                      <a:pt x="18278" y="26098"/>
                    </a:cubicBezTo>
                    <a:cubicBezTo>
                      <a:pt x="18813" y="24566"/>
                      <a:pt x="19115" y="22981"/>
                      <a:pt x="19169" y="21360"/>
                    </a:cubicBezTo>
                    <a:cubicBezTo>
                      <a:pt x="19187" y="20273"/>
                      <a:pt x="19258" y="18866"/>
                      <a:pt x="20309" y="18153"/>
                    </a:cubicBezTo>
                    <a:cubicBezTo>
                      <a:pt x="20668" y="17902"/>
                      <a:pt x="21016" y="17818"/>
                      <a:pt x="21361" y="17818"/>
                    </a:cubicBezTo>
                    <a:cubicBezTo>
                      <a:pt x="22082" y="17818"/>
                      <a:pt x="22789" y="18189"/>
                      <a:pt x="23551" y="18189"/>
                    </a:cubicBezTo>
                    <a:cubicBezTo>
                      <a:pt x="23563" y="18189"/>
                      <a:pt x="23575" y="18189"/>
                      <a:pt x="23587" y="18189"/>
                    </a:cubicBezTo>
                    <a:cubicBezTo>
                      <a:pt x="25422" y="18153"/>
                      <a:pt x="27150" y="15944"/>
                      <a:pt x="28201" y="14038"/>
                    </a:cubicBezTo>
                    <a:cubicBezTo>
                      <a:pt x="30552" y="9709"/>
                      <a:pt x="32565" y="54"/>
                      <a:pt x="32565" y="54"/>
                    </a:cubicBezTo>
                    <a:lnTo>
                      <a:pt x="3083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9" name="Google Shape;4499;p11"/>
              <p:cNvSpPr/>
              <p:nvPr/>
            </p:nvSpPr>
            <p:spPr>
              <a:xfrm>
                <a:off x="8950187" y="-532017"/>
                <a:ext cx="499088" cy="30294"/>
              </a:xfrm>
              <a:custGeom>
                <a:rect b="b" l="l" r="r" t="t"/>
                <a:pathLst>
                  <a:path extrusionOk="0" h="571" w="9407">
                    <a:moveTo>
                      <a:pt x="107" y="1"/>
                    </a:moveTo>
                    <a:cubicBezTo>
                      <a:pt x="54" y="1"/>
                      <a:pt x="0" y="54"/>
                      <a:pt x="0" y="108"/>
                    </a:cubicBezTo>
                    <a:cubicBezTo>
                      <a:pt x="0" y="179"/>
                      <a:pt x="36" y="214"/>
                      <a:pt x="107" y="232"/>
                    </a:cubicBezTo>
                    <a:cubicBezTo>
                      <a:pt x="1817" y="268"/>
                      <a:pt x="3278" y="339"/>
                      <a:pt x="4685" y="393"/>
                    </a:cubicBezTo>
                    <a:cubicBezTo>
                      <a:pt x="6093" y="464"/>
                      <a:pt x="7536" y="517"/>
                      <a:pt x="9264" y="571"/>
                    </a:cubicBezTo>
                    <a:cubicBezTo>
                      <a:pt x="9406" y="571"/>
                      <a:pt x="9406" y="339"/>
                      <a:pt x="9264" y="339"/>
                    </a:cubicBezTo>
                    <a:cubicBezTo>
                      <a:pt x="7553" y="304"/>
                      <a:pt x="6093" y="232"/>
                      <a:pt x="4685" y="179"/>
                    </a:cubicBezTo>
                    <a:cubicBezTo>
                      <a:pt x="3278" y="108"/>
                      <a:pt x="1817" y="54"/>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0" name="Google Shape;4500;p11"/>
              <p:cNvSpPr/>
              <p:nvPr/>
            </p:nvSpPr>
            <p:spPr>
              <a:xfrm>
                <a:off x="8599553" y="-405377"/>
                <a:ext cx="675815" cy="52047"/>
              </a:xfrm>
              <a:custGeom>
                <a:rect b="b" l="l" r="r" t="t"/>
                <a:pathLst>
                  <a:path extrusionOk="0" h="981" w="12738">
                    <a:moveTo>
                      <a:pt x="107" y="1"/>
                    </a:moveTo>
                    <a:cubicBezTo>
                      <a:pt x="53" y="1"/>
                      <a:pt x="0" y="54"/>
                      <a:pt x="0" y="108"/>
                    </a:cubicBezTo>
                    <a:cubicBezTo>
                      <a:pt x="0" y="179"/>
                      <a:pt x="53" y="232"/>
                      <a:pt x="107" y="232"/>
                    </a:cubicBezTo>
                    <a:lnTo>
                      <a:pt x="125" y="232"/>
                    </a:lnTo>
                    <a:cubicBezTo>
                      <a:pt x="1443" y="232"/>
                      <a:pt x="9816" y="749"/>
                      <a:pt x="12613" y="981"/>
                    </a:cubicBezTo>
                    <a:cubicBezTo>
                      <a:pt x="12684" y="981"/>
                      <a:pt x="12737" y="927"/>
                      <a:pt x="12737" y="874"/>
                    </a:cubicBezTo>
                    <a:cubicBezTo>
                      <a:pt x="12737" y="802"/>
                      <a:pt x="12702" y="749"/>
                      <a:pt x="12630" y="749"/>
                    </a:cubicBezTo>
                    <a:cubicBezTo>
                      <a:pt x="9834" y="517"/>
                      <a:pt x="1443" y="1"/>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1" name="Google Shape;4501;p11"/>
              <p:cNvSpPr/>
              <p:nvPr/>
            </p:nvSpPr>
            <p:spPr>
              <a:xfrm>
                <a:off x="8574936" y="-252263"/>
                <a:ext cx="533150" cy="54859"/>
              </a:xfrm>
              <a:custGeom>
                <a:rect b="b" l="l" r="r" t="t"/>
                <a:pathLst>
                  <a:path extrusionOk="0" h="1034" w="10049">
                    <a:moveTo>
                      <a:pt x="126" y="1"/>
                    </a:moveTo>
                    <a:cubicBezTo>
                      <a:pt x="72" y="1"/>
                      <a:pt x="19" y="54"/>
                      <a:pt x="1" y="108"/>
                    </a:cubicBezTo>
                    <a:cubicBezTo>
                      <a:pt x="1" y="161"/>
                      <a:pt x="36" y="215"/>
                      <a:pt x="108" y="232"/>
                    </a:cubicBezTo>
                    <a:lnTo>
                      <a:pt x="1105" y="321"/>
                    </a:lnTo>
                    <a:cubicBezTo>
                      <a:pt x="4241" y="624"/>
                      <a:pt x="6717" y="874"/>
                      <a:pt x="9941" y="1034"/>
                    </a:cubicBezTo>
                    <a:cubicBezTo>
                      <a:pt x="9995" y="1034"/>
                      <a:pt x="10048" y="981"/>
                      <a:pt x="10048" y="927"/>
                    </a:cubicBezTo>
                    <a:cubicBezTo>
                      <a:pt x="10048" y="874"/>
                      <a:pt x="10012" y="820"/>
                      <a:pt x="9941" y="820"/>
                    </a:cubicBezTo>
                    <a:cubicBezTo>
                      <a:pt x="6717" y="642"/>
                      <a:pt x="4241" y="410"/>
                      <a:pt x="1123" y="108"/>
                    </a:cubicBezTo>
                    <a:lnTo>
                      <a:pt x="126" y="1"/>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2" name="Google Shape;4502;p11"/>
              <p:cNvSpPr/>
              <p:nvPr/>
            </p:nvSpPr>
            <p:spPr>
              <a:xfrm>
                <a:off x="8535252" y="-32036"/>
                <a:ext cx="382845" cy="26527"/>
              </a:xfrm>
              <a:custGeom>
                <a:rect b="b" l="l" r="r" t="t"/>
                <a:pathLst>
                  <a:path extrusionOk="0" h="500" w="7216">
                    <a:moveTo>
                      <a:pt x="161" y="1"/>
                    </a:moveTo>
                    <a:cubicBezTo>
                      <a:pt x="1" y="1"/>
                      <a:pt x="1" y="232"/>
                      <a:pt x="161" y="232"/>
                    </a:cubicBezTo>
                    <a:cubicBezTo>
                      <a:pt x="1550" y="250"/>
                      <a:pt x="2602" y="303"/>
                      <a:pt x="3617" y="357"/>
                    </a:cubicBezTo>
                    <a:cubicBezTo>
                      <a:pt x="4650" y="410"/>
                      <a:pt x="5701" y="464"/>
                      <a:pt x="7109" y="499"/>
                    </a:cubicBezTo>
                    <a:cubicBezTo>
                      <a:pt x="7162" y="481"/>
                      <a:pt x="7215" y="446"/>
                      <a:pt x="7215" y="375"/>
                    </a:cubicBezTo>
                    <a:cubicBezTo>
                      <a:pt x="7215" y="321"/>
                      <a:pt x="7162" y="268"/>
                      <a:pt x="7109" y="268"/>
                    </a:cubicBezTo>
                    <a:cubicBezTo>
                      <a:pt x="5701" y="232"/>
                      <a:pt x="4650" y="179"/>
                      <a:pt x="3635" y="143"/>
                    </a:cubicBezTo>
                    <a:cubicBezTo>
                      <a:pt x="2602" y="90"/>
                      <a:pt x="1550" y="36"/>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3" name="Google Shape;4503;p11"/>
              <p:cNvSpPr/>
              <p:nvPr/>
            </p:nvSpPr>
            <p:spPr>
              <a:xfrm>
                <a:off x="8151565" y="105003"/>
                <a:ext cx="632309" cy="37881"/>
              </a:xfrm>
              <a:custGeom>
                <a:rect b="b" l="l" r="r" t="t"/>
                <a:pathLst>
                  <a:path extrusionOk="0" h="714" w="11918">
                    <a:moveTo>
                      <a:pt x="125" y="1"/>
                    </a:moveTo>
                    <a:cubicBezTo>
                      <a:pt x="53" y="1"/>
                      <a:pt x="0" y="54"/>
                      <a:pt x="0" y="107"/>
                    </a:cubicBezTo>
                    <a:cubicBezTo>
                      <a:pt x="0" y="179"/>
                      <a:pt x="53" y="232"/>
                      <a:pt x="107" y="232"/>
                    </a:cubicBezTo>
                    <a:cubicBezTo>
                      <a:pt x="3581" y="428"/>
                      <a:pt x="7963" y="606"/>
                      <a:pt x="11793" y="713"/>
                    </a:cubicBezTo>
                    <a:cubicBezTo>
                      <a:pt x="11847" y="713"/>
                      <a:pt x="11900" y="660"/>
                      <a:pt x="11900" y="606"/>
                    </a:cubicBezTo>
                    <a:cubicBezTo>
                      <a:pt x="11918" y="535"/>
                      <a:pt x="11864" y="482"/>
                      <a:pt x="11793" y="482"/>
                    </a:cubicBezTo>
                    <a:cubicBezTo>
                      <a:pt x="7963" y="393"/>
                      <a:pt x="3599" y="214"/>
                      <a:pt x="12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4" name="Google Shape;4504;p11"/>
              <p:cNvSpPr/>
              <p:nvPr/>
            </p:nvSpPr>
            <p:spPr>
              <a:xfrm>
                <a:off x="8000307" y="264642"/>
                <a:ext cx="621009" cy="64409"/>
              </a:xfrm>
              <a:custGeom>
                <a:rect b="b" l="l" r="r" t="t"/>
                <a:pathLst>
                  <a:path extrusionOk="0" h="1214" w="11705">
                    <a:moveTo>
                      <a:pt x="354" y="1"/>
                    </a:moveTo>
                    <a:cubicBezTo>
                      <a:pt x="279" y="1"/>
                      <a:pt x="209" y="1"/>
                      <a:pt x="143" y="2"/>
                    </a:cubicBezTo>
                    <a:cubicBezTo>
                      <a:pt x="1" y="2"/>
                      <a:pt x="1" y="216"/>
                      <a:pt x="143" y="216"/>
                    </a:cubicBezTo>
                    <a:cubicBezTo>
                      <a:pt x="203" y="215"/>
                      <a:pt x="267" y="215"/>
                      <a:pt x="335" y="215"/>
                    </a:cubicBezTo>
                    <a:cubicBezTo>
                      <a:pt x="1715" y="215"/>
                      <a:pt x="4746" y="398"/>
                      <a:pt x="11384" y="1196"/>
                    </a:cubicBezTo>
                    <a:lnTo>
                      <a:pt x="11527" y="1214"/>
                    </a:lnTo>
                    <a:lnTo>
                      <a:pt x="11544" y="1214"/>
                    </a:lnTo>
                    <a:cubicBezTo>
                      <a:pt x="11687" y="1214"/>
                      <a:pt x="11705" y="1000"/>
                      <a:pt x="11544" y="982"/>
                    </a:cubicBezTo>
                    <a:lnTo>
                      <a:pt x="11402" y="964"/>
                    </a:lnTo>
                    <a:cubicBezTo>
                      <a:pt x="4793" y="170"/>
                      <a:pt x="1744" y="1"/>
                      <a:pt x="354"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5" name="Google Shape;4505;p11"/>
              <p:cNvSpPr/>
              <p:nvPr/>
            </p:nvSpPr>
            <p:spPr>
              <a:xfrm>
                <a:off x="7969112" y="408366"/>
                <a:ext cx="540684" cy="43558"/>
              </a:xfrm>
              <a:custGeom>
                <a:rect b="b" l="l" r="r" t="t"/>
                <a:pathLst>
                  <a:path extrusionOk="0" h="821" w="10191">
                    <a:moveTo>
                      <a:pt x="126" y="1"/>
                    </a:moveTo>
                    <a:cubicBezTo>
                      <a:pt x="72" y="1"/>
                      <a:pt x="19" y="54"/>
                      <a:pt x="1" y="108"/>
                    </a:cubicBezTo>
                    <a:cubicBezTo>
                      <a:pt x="1" y="161"/>
                      <a:pt x="54" y="215"/>
                      <a:pt x="108" y="233"/>
                    </a:cubicBezTo>
                    <a:cubicBezTo>
                      <a:pt x="3403" y="482"/>
                      <a:pt x="6735" y="678"/>
                      <a:pt x="10030" y="820"/>
                    </a:cubicBezTo>
                    <a:lnTo>
                      <a:pt x="10048" y="820"/>
                    </a:lnTo>
                    <a:cubicBezTo>
                      <a:pt x="10191" y="820"/>
                      <a:pt x="10191" y="607"/>
                      <a:pt x="10048" y="607"/>
                    </a:cubicBezTo>
                    <a:cubicBezTo>
                      <a:pt x="6753" y="446"/>
                      <a:pt x="3421" y="250"/>
                      <a:pt x="12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6" name="Google Shape;4506;p11"/>
              <p:cNvSpPr/>
              <p:nvPr/>
            </p:nvSpPr>
            <p:spPr>
              <a:xfrm>
                <a:off x="8107105" y="604029"/>
                <a:ext cx="247714" cy="25573"/>
              </a:xfrm>
              <a:custGeom>
                <a:rect b="b" l="l" r="r" t="t"/>
                <a:pathLst>
                  <a:path extrusionOk="0" h="482" w="4669">
                    <a:moveTo>
                      <a:pt x="161" y="1"/>
                    </a:moveTo>
                    <a:cubicBezTo>
                      <a:pt x="1" y="1"/>
                      <a:pt x="1" y="214"/>
                      <a:pt x="161" y="214"/>
                    </a:cubicBezTo>
                    <a:cubicBezTo>
                      <a:pt x="1123" y="232"/>
                      <a:pt x="1960" y="303"/>
                      <a:pt x="2762" y="357"/>
                    </a:cubicBezTo>
                    <a:cubicBezTo>
                      <a:pt x="3368" y="410"/>
                      <a:pt x="3938" y="446"/>
                      <a:pt x="4526" y="482"/>
                    </a:cubicBezTo>
                    <a:cubicBezTo>
                      <a:pt x="4668" y="482"/>
                      <a:pt x="4668" y="250"/>
                      <a:pt x="4526" y="250"/>
                    </a:cubicBezTo>
                    <a:cubicBezTo>
                      <a:pt x="3956" y="232"/>
                      <a:pt x="3385" y="179"/>
                      <a:pt x="2780" y="143"/>
                    </a:cubicBezTo>
                    <a:cubicBezTo>
                      <a:pt x="1960" y="72"/>
                      <a:pt x="1123" y="1"/>
                      <a:pt x="16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7" name="Google Shape;4507;p11"/>
              <p:cNvSpPr/>
              <p:nvPr/>
            </p:nvSpPr>
            <p:spPr>
              <a:xfrm>
                <a:off x="8010706" y="751466"/>
                <a:ext cx="233495" cy="23663"/>
              </a:xfrm>
              <a:custGeom>
                <a:rect b="b" l="l" r="r" t="t"/>
                <a:pathLst>
                  <a:path extrusionOk="0" h="446" w="4401">
                    <a:moveTo>
                      <a:pt x="4276" y="1"/>
                    </a:moveTo>
                    <a:cubicBezTo>
                      <a:pt x="3492" y="107"/>
                      <a:pt x="2637" y="125"/>
                      <a:pt x="1818" y="143"/>
                    </a:cubicBezTo>
                    <a:cubicBezTo>
                      <a:pt x="1248" y="161"/>
                      <a:pt x="660" y="179"/>
                      <a:pt x="108" y="214"/>
                    </a:cubicBezTo>
                    <a:cubicBezTo>
                      <a:pt x="54" y="214"/>
                      <a:pt x="1" y="268"/>
                      <a:pt x="1" y="339"/>
                    </a:cubicBezTo>
                    <a:cubicBezTo>
                      <a:pt x="1" y="393"/>
                      <a:pt x="54" y="446"/>
                      <a:pt x="108" y="446"/>
                    </a:cubicBezTo>
                    <a:lnTo>
                      <a:pt x="125" y="446"/>
                    </a:lnTo>
                    <a:cubicBezTo>
                      <a:pt x="678" y="410"/>
                      <a:pt x="1248" y="393"/>
                      <a:pt x="1818" y="375"/>
                    </a:cubicBezTo>
                    <a:cubicBezTo>
                      <a:pt x="2637" y="357"/>
                      <a:pt x="3510" y="321"/>
                      <a:pt x="4294" y="232"/>
                    </a:cubicBezTo>
                    <a:cubicBezTo>
                      <a:pt x="4365" y="214"/>
                      <a:pt x="4401" y="161"/>
                      <a:pt x="4401" y="107"/>
                    </a:cubicBezTo>
                    <a:cubicBezTo>
                      <a:pt x="4383" y="36"/>
                      <a:pt x="4330" y="1"/>
                      <a:pt x="427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8" name="Google Shape;4508;p11"/>
              <p:cNvSpPr/>
              <p:nvPr/>
            </p:nvSpPr>
            <p:spPr>
              <a:xfrm>
                <a:off x="7917172" y="847706"/>
                <a:ext cx="242939" cy="46529"/>
              </a:xfrm>
              <a:custGeom>
                <a:rect b="b" l="l" r="r" t="t"/>
                <a:pathLst>
                  <a:path extrusionOk="0" h="877" w="4579">
                    <a:moveTo>
                      <a:pt x="4458" y="0"/>
                    </a:moveTo>
                    <a:cubicBezTo>
                      <a:pt x="4451" y="0"/>
                      <a:pt x="4443" y="1"/>
                      <a:pt x="4436" y="4"/>
                    </a:cubicBezTo>
                    <a:cubicBezTo>
                      <a:pt x="3492" y="200"/>
                      <a:pt x="2548" y="360"/>
                      <a:pt x="1603" y="449"/>
                    </a:cubicBezTo>
                    <a:cubicBezTo>
                      <a:pt x="1069" y="520"/>
                      <a:pt x="588" y="574"/>
                      <a:pt x="143" y="645"/>
                    </a:cubicBezTo>
                    <a:cubicBezTo>
                      <a:pt x="0" y="663"/>
                      <a:pt x="18" y="877"/>
                      <a:pt x="160" y="877"/>
                    </a:cubicBezTo>
                    <a:lnTo>
                      <a:pt x="178" y="859"/>
                    </a:lnTo>
                    <a:cubicBezTo>
                      <a:pt x="624" y="805"/>
                      <a:pt x="1105" y="734"/>
                      <a:pt x="1621" y="681"/>
                    </a:cubicBezTo>
                    <a:cubicBezTo>
                      <a:pt x="2619" y="556"/>
                      <a:pt x="3652" y="413"/>
                      <a:pt x="4489" y="235"/>
                    </a:cubicBezTo>
                    <a:cubicBezTo>
                      <a:pt x="4543" y="217"/>
                      <a:pt x="4578" y="146"/>
                      <a:pt x="4561" y="93"/>
                    </a:cubicBezTo>
                    <a:cubicBezTo>
                      <a:pt x="4561" y="46"/>
                      <a:pt x="4507" y="0"/>
                      <a:pt x="445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9" name="Google Shape;4509;p11"/>
              <p:cNvSpPr/>
              <p:nvPr/>
            </p:nvSpPr>
            <p:spPr>
              <a:xfrm>
                <a:off x="9412766" y="-492810"/>
                <a:ext cx="46901" cy="281245"/>
              </a:xfrm>
              <a:custGeom>
                <a:rect b="b" l="l" r="r" t="t"/>
                <a:pathLst>
                  <a:path extrusionOk="0" h="5301" w="884">
                    <a:moveTo>
                      <a:pt x="123" y="1"/>
                    </a:moveTo>
                    <a:cubicBezTo>
                      <a:pt x="62" y="1"/>
                      <a:pt x="1" y="41"/>
                      <a:pt x="10" y="117"/>
                    </a:cubicBezTo>
                    <a:cubicBezTo>
                      <a:pt x="188" y="1827"/>
                      <a:pt x="260" y="2255"/>
                      <a:pt x="331" y="2664"/>
                    </a:cubicBezTo>
                    <a:cubicBezTo>
                      <a:pt x="402" y="3074"/>
                      <a:pt x="473" y="3502"/>
                      <a:pt x="651" y="5194"/>
                    </a:cubicBezTo>
                    <a:cubicBezTo>
                      <a:pt x="651" y="5247"/>
                      <a:pt x="705" y="5301"/>
                      <a:pt x="758" y="5301"/>
                    </a:cubicBezTo>
                    <a:lnTo>
                      <a:pt x="776" y="5301"/>
                    </a:lnTo>
                    <a:cubicBezTo>
                      <a:pt x="830" y="5283"/>
                      <a:pt x="883" y="5230"/>
                      <a:pt x="865" y="5176"/>
                    </a:cubicBezTo>
                    <a:cubicBezTo>
                      <a:pt x="687" y="3466"/>
                      <a:pt x="616" y="3038"/>
                      <a:pt x="545" y="2629"/>
                    </a:cubicBezTo>
                    <a:cubicBezTo>
                      <a:pt x="491" y="2219"/>
                      <a:pt x="420" y="1809"/>
                      <a:pt x="242" y="99"/>
                    </a:cubicBezTo>
                    <a:cubicBezTo>
                      <a:pt x="233" y="32"/>
                      <a:pt x="178" y="1"/>
                      <a:pt x="12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0" name="Google Shape;4510;p11"/>
              <p:cNvSpPr/>
              <p:nvPr/>
            </p:nvSpPr>
            <p:spPr>
              <a:xfrm>
                <a:off x="9276258" y="-381928"/>
                <a:ext cx="78468" cy="476593"/>
              </a:xfrm>
              <a:custGeom>
                <a:rect b="b" l="l" r="r" t="t"/>
                <a:pathLst>
                  <a:path extrusionOk="0" h="8983" w="1479">
                    <a:moveTo>
                      <a:pt x="128" y="1"/>
                    </a:moveTo>
                    <a:cubicBezTo>
                      <a:pt x="121" y="1"/>
                      <a:pt x="114" y="2"/>
                      <a:pt x="107" y="4"/>
                    </a:cubicBezTo>
                    <a:cubicBezTo>
                      <a:pt x="36" y="22"/>
                      <a:pt x="0" y="75"/>
                      <a:pt x="18" y="129"/>
                    </a:cubicBezTo>
                    <a:cubicBezTo>
                      <a:pt x="463" y="2926"/>
                      <a:pt x="1158" y="7629"/>
                      <a:pt x="1247" y="8876"/>
                    </a:cubicBezTo>
                    <a:cubicBezTo>
                      <a:pt x="1247" y="8929"/>
                      <a:pt x="1301" y="8983"/>
                      <a:pt x="1354" y="8983"/>
                    </a:cubicBezTo>
                    <a:lnTo>
                      <a:pt x="1372" y="8983"/>
                    </a:lnTo>
                    <a:cubicBezTo>
                      <a:pt x="1425" y="8983"/>
                      <a:pt x="1479" y="8929"/>
                      <a:pt x="1479" y="8858"/>
                    </a:cubicBezTo>
                    <a:cubicBezTo>
                      <a:pt x="1372" y="7611"/>
                      <a:pt x="677" y="2890"/>
                      <a:pt x="232" y="93"/>
                    </a:cubicBezTo>
                    <a:cubicBezTo>
                      <a:pt x="216" y="47"/>
                      <a:pt x="174"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1" name="Google Shape;4511;p11"/>
              <p:cNvSpPr/>
              <p:nvPr/>
            </p:nvSpPr>
            <p:spPr>
              <a:xfrm>
                <a:off x="9123144" y="-242820"/>
                <a:ext cx="95499" cy="541638"/>
              </a:xfrm>
              <a:custGeom>
                <a:rect b="b" l="l" r="r" t="t"/>
                <a:pathLst>
                  <a:path extrusionOk="0" h="10209" w="1800">
                    <a:moveTo>
                      <a:pt x="107" y="1"/>
                    </a:moveTo>
                    <a:cubicBezTo>
                      <a:pt x="36" y="1"/>
                      <a:pt x="0" y="72"/>
                      <a:pt x="0" y="126"/>
                    </a:cubicBezTo>
                    <a:cubicBezTo>
                      <a:pt x="446" y="3599"/>
                      <a:pt x="926" y="6468"/>
                      <a:pt x="1568" y="10102"/>
                    </a:cubicBezTo>
                    <a:cubicBezTo>
                      <a:pt x="1568" y="10155"/>
                      <a:pt x="1621" y="10209"/>
                      <a:pt x="1675" y="10209"/>
                    </a:cubicBezTo>
                    <a:lnTo>
                      <a:pt x="1693" y="10209"/>
                    </a:lnTo>
                    <a:cubicBezTo>
                      <a:pt x="1764" y="10191"/>
                      <a:pt x="1799" y="10137"/>
                      <a:pt x="1782" y="10066"/>
                    </a:cubicBezTo>
                    <a:cubicBezTo>
                      <a:pt x="1158" y="6432"/>
                      <a:pt x="677" y="3582"/>
                      <a:pt x="232" y="90"/>
                    </a:cubicBezTo>
                    <a:cubicBezTo>
                      <a:pt x="214" y="37"/>
                      <a:pt x="160" y="1"/>
                      <a:pt x="10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2" name="Google Shape;4512;p11"/>
              <p:cNvSpPr/>
              <p:nvPr/>
            </p:nvSpPr>
            <p:spPr>
              <a:xfrm>
                <a:off x="8941646" y="-49968"/>
                <a:ext cx="59634" cy="405499"/>
              </a:xfrm>
              <a:custGeom>
                <a:rect b="b" l="l" r="r" t="t"/>
                <a:pathLst>
                  <a:path extrusionOk="0" h="7643" w="1124">
                    <a:moveTo>
                      <a:pt x="108" y="0"/>
                    </a:moveTo>
                    <a:cubicBezTo>
                      <a:pt x="36" y="0"/>
                      <a:pt x="1" y="53"/>
                      <a:pt x="1" y="125"/>
                    </a:cubicBezTo>
                    <a:cubicBezTo>
                      <a:pt x="143" y="1514"/>
                      <a:pt x="286" y="2690"/>
                      <a:pt x="446" y="3830"/>
                    </a:cubicBezTo>
                    <a:cubicBezTo>
                      <a:pt x="606" y="4970"/>
                      <a:pt x="767" y="6164"/>
                      <a:pt x="892" y="7553"/>
                    </a:cubicBezTo>
                    <a:cubicBezTo>
                      <a:pt x="892" y="7607"/>
                      <a:pt x="945" y="7642"/>
                      <a:pt x="998" y="7642"/>
                    </a:cubicBezTo>
                    <a:lnTo>
                      <a:pt x="1016" y="7642"/>
                    </a:lnTo>
                    <a:cubicBezTo>
                      <a:pt x="1070" y="7642"/>
                      <a:pt x="1123" y="7589"/>
                      <a:pt x="1123" y="7518"/>
                    </a:cubicBezTo>
                    <a:cubicBezTo>
                      <a:pt x="981" y="6128"/>
                      <a:pt x="838" y="4952"/>
                      <a:pt x="678" y="3812"/>
                    </a:cubicBezTo>
                    <a:cubicBezTo>
                      <a:pt x="517" y="2672"/>
                      <a:pt x="357" y="1479"/>
                      <a:pt x="232" y="107"/>
                    </a:cubicBezTo>
                    <a:cubicBezTo>
                      <a:pt x="215" y="36"/>
                      <a:pt x="161" y="0"/>
                      <a:pt x="10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3" name="Google Shape;4513;p11"/>
              <p:cNvSpPr/>
              <p:nvPr/>
            </p:nvSpPr>
            <p:spPr>
              <a:xfrm>
                <a:off x="8799885" y="99326"/>
                <a:ext cx="55814" cy="363002"/>
              </a:xfrm>
              <a:custGeom>
                <a:rect b="b" l="l" r="r" t="t"/>
                <a:pathLst>
                  <a:path extrusionOk="0" h="6842" w="1052">
                    <a:moveTo>
                      <a:pt x="108" y="1"/>
                    </a:moveTo>
                    <a:cubicBezTo>
                      <a:pt x="54" y="1"/>
                      <a:pt x="1" y="54"/>
                      <a:pt x="18" y="125"/>
                    </a:cubicBezTo>
                    <a:cubicBezTo>
                      <a:pt x="143" y="1355"/>
                      <a:pt x="339" y="2904"/>
                      <a:pt x="535" y="4383"/>
                    </a:cubicBezTo>
                    <a:cubicBezTo>
                      <a:pt x="624" y="5202"/>
                      <a:pt x="731" y="6004"/>
                      <a:pt x="820" y="6735"/>
                    </a:cubicBezTo>
                    <a:cubicBezTo>
                      <a:pt x="838" y="6806"/>
                      <a:pt x="874" y="6841"/>
                      <a:pt x="945" y="6841"/>
                    </a:cubicBezTo>
                    <a:cubicBezTo>
                      <a:pt x="1016" y="6824"/>
                      <a:pt x="1052" y="6770"/>
                      <a:pt x="1052" y="6717"/>
                    </a:cubicBezTo>
                    <a:cubicBezTo>
                      <a:pt x="963" y="5969"/>
                      <a:pt x="856" y="5167"/>
                      <a:pt x="749" y="4365"/>
                    </a:cubicBezTo>
                    <a:cubicBezTo>
                      <a:pt x="553" y="2869"/>
                      <a:pt x="357" y="1337"/>
                      <a:pt x="232" y="108"/>
                    </a:cubicBezTo>
                    <a:cubicBezTo>
                      <a:pt x="232" y="36"/>
                      <a:pt x="179" y="1"/>
                      <a:pt x="10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4" name="Google Shape;4514;p11"/>
              <p:cNvSpPr/>
              <p:nvPr/>
            </p:nvSpPr>
            <p:spPr>
              <a:xfrm>
                <a:off x="8636373" y="289047"/>
                <a:ext cx="102131" cy="619364"/>
              </a:xfrm>
              <a:custGeom>
                <a:rect b="b" l="l" r="r" t="t"/>
                <a:pathLst>
                  <a:path extrusionOk="0" h="11674" w="1925">
                    <a:moveTo>
                      <a:pt x="135" y="1"/>
                    </a:moveTo>
                    <a:cubicBezTo>
                      <a:pt x="126" y="1"/>
                      <a:pt x="117" y="2"/>
                      <a:pt x="108" y="5"/>
                    </a:cubicBezTo>
                    <a:cubicBezTo>
                      <a:pt x="36" y="5"/>
                      <a:pt x="1" y="77"/>
                      <a:pt x="19" y="130"/>
                    </a:cubicBezTo>
                    <a:cubicBezTo>
                      <a:pt x="304" y="1609"/>
                      <a:pt x="1533" y="8681"/>
                      <a:pt x="1693" y="11567"/>
                    </a:cubicBezTo>
                    <a:cubicBezTo>
                      <a:pt x="1711" y="11620"/>
                      <a:pt x="1747" y="11674"/>
                      <a:pt x="1818" y="11674"/>
                    </a:cubicBezTo>
                    <a:cubicBezTo>
                      <a:pt x="1871" y="11674"/>
                      <a:pt x="1925" y="11620"/>
                      <a:pt x="1925" y="11549"/>
                    </a:cubicBezTo>
                    <a:cubicBezTo>
                      <a:pt x="1747" y="8645"/>
                      <a:pt x="517" y="1573"/>
                      <a:pt x="232" y="94"/>
                    </a:cubicBezTo>
                    <a:cubicBezTo>
                      <a:pt x="218" y="35"/>
                      <a:pt x="178" y="1"/>
                      <a:pt x="13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5" name="Google Shape;4515;p11"/>
              <p:cNvSpPr/>
              <p:nvPr/>
            </p:nvSpPr>
            <p:spPr>
              <a:xfrm>
                <a:off x="8519601" y="422160"/>
                <a:ext cx="92263" cy="599681"/>
              </a:xfrm>
              <a:custGeom>
                <a:rect b="b" l="l" r="r" t="t"/>
                <a:pathLst>
                  <a:path extrusionOk="0" h="11303" w="1739">
                    <a:moveTo>
                      <a:pt x="118" y="1"/>
                    </a:moveTo>
                    <a:cubicBezTo>
                      <a:pt x="60" y="1"/>
                      <a:pt x="1" y="46"/>
                      <a:pt x="11" y="133"/>
                    </a:cubicBezTo>
                    <a:cubicBezTo>
                      <a:pt x="403" y="3429"/>
                      <a:pt x="1026" y="7989"/>
                      <a:pt x="1525" y="11213"/>
                    </a:cubicBezTo>
                    <a:cubicBezTo>
                      <a:pt x="1525" y="11267"/>
                      <a:pt x="1578" y="11302"/>
                      <a:pt x="1632" y="11302"/>
                    </a:cubicBezTo>
                    <a:lnTo>
                      <a:pt x="1650" y="11302"/>
                    </a:lnTo>
                    <a:cubicBezTo>
                      <a:pt x="1703" y="11285"/>
                      <a:pt x="1739" y="11231"/>
                      <a:pt x="1739" y="11178"/>
                    </a:cubicBezTo>
                    <a:cubicBezTo>
                      <a:pt x="1240" y="7953"/>
                      <a:pt x="634" y="3411"/>
                      <a:pt x="224" y="97"/>
                    </a:cubicBezTo>
                    <a:cubicBezTo>
                      <a:pt x="216" y="32"/>
                      <a:pt x="167" y="1"/>
                      <a:pt x="11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6" name="Google Shape;4516;p11"/>
              <p:cNvSpPr/>
              <p:nvPr/>
            </p:nvSpPr>
            <p:spPr>
              <a:xfrm>
                <a:off x="8355186" y="605992"/>
                <a:ext cx="50668" cy="263683"/>
              </a:xfrm>
              <a:custGeom>
                <a:rect b="b" l="l" r="r" t="t"/>
                <a:pathLst>
                  <a:path extrusionOk="0" h="4970" w="955">
                    <a:moveTo>
                      <a:pt x="128" y="1"/>
                    </a:moveTo>
                    <a:cubicBezTo>
                      <a:pt x="64" y="1"/>
                      <a:pt x="0" y="46"/>
                      <a:pt x="10" y="124"/>
                    </a:cubicBezTo>
                    <a:cubicBezTo>
                      <a:pt x="81" y="730"/>
                      <a:pt x="188" y="1389"/>
                      <a:pt x="313" y="2083"/>
                    </a:cubicBezTo>
                    <a:cubicBezTo>
                      <a:pt x="473" y="2992"/>
                      <a:pt x="651" y="3936"/>
                      <a:pt x="723" y="4880"/>
                    </a:cubicBezTo>
                    <a:cubicBezTo>
                      <a:pt x="723" y="4934"/>
                      <a:pt x="776" y="4969"/>
                      <a:pt x="829" y="4969"/>
                    </a:cubicBezTo>
                    <a:lnTo>
                      <a:pt x="847" y="4969"/>
                    </a:lnTo>
                    <a:cubicBezTo>
                      <a:pt x="901" y="4969"/>
                      <a:pt x="954" y="4916"/>
                      <a:pt x="954" y="4845"/>
                    </a:cubicBezTo>
                    <a:cubicBezTo>
                      <a:pt x="865" y="3901"/>
                      <a:pt x="705" y="2956"/>
                      <a:pt x="544" y="2048"/>
                    </a:cubicBezTo>
                    <a:cubicBezTo>
                      <a:pt x="420" y="1353"/>
                      <a:pt x="295" y="694"/>
                      <a:pt x="242" y="106"/>
                    </a:cubicBezTo>
                    <a:cubicBezTo>
                      <a:pt x="233" y="33"/>
                      <a:pt x="181" y="1"/>
                      <a:pt x="12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7" name="Google Shape;4517;p11"/>
              <p:cNvSpPr/>
              <p:nvPr/>
            </p:nvSpPr>
            <p:spPr>
              <a:xfrm>
                <a:off x="8230933" y="757143"/>
                <a:ext cx="17986" cy="212697"/>
              </a:xfrm>
              <a:custGeom>
                <a:rect b="b" l="l" r="r" t="t"/>
                <a:pathLst>
                  <a:path extrusionOk="0" h="4009" w="339">
                    <a:moveTo>
                      <a:pt x="143" y="0"/>
                    </a:moveTo>
                    <a:cubicBezTo>
                      <a:pt x="72" y="0"/>
                      <a:pt x="18" y="54"/>
                      <a:pt x="18" y="107"/>
                    </a:cubicBezTo>
                    <a:cubicBezTo>
                      <a:pt x="0" y="856"/>
                      <a:pt x="0" y="1604"/>
                      <a:pt x="54" y="2334"/>
                    </a:cubicBezTo>
                    <a:cubicBezTo>
                      <a:pt x="90" y="2833"/>
                      <a:pt x="107" y="3350"/>
                      <a:pt x="107" y="3902"/>
                    </a:cubicBezTo>
                    <a:cubicBezTo>
                      <a:pt x="107" y="3955"/>
                      <a:pt x="161" y="4009"/>
                      <a:pt x="232" y="4009"/>
                    </a:cubicBezTo>
                    <a:cubicBezTo>
                      <a:pt x="285" y="4009"/>
                      <a:pt x="339" y="3955"/>
                      <a:pt x="339" y="3902"/>
                    </a:cubicBezTo>
                    <a:cubicBezTo>
                      <a:pt x="339" y="3332"/>
                      <a:pt x="303" y="2815"/>
                      <a:pt x="285" y="2316"/>
                    </a:cubicBezTo>
                    <a:cubicBezTo>
                      <a:pt x="232" y="1586"/>
                      <a:pt x="214" y="856"/>
                      <a:pt x="250" y="125"/>
                    </a:cubicBezTo>
                    <a:cubicBezTo>
                      <a:pt x="250" y="54"/>
                      <a:pt x="196" y="18"/>
                      <a:pt x="1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8" name="Google Shape;4518;p11"/>
              <p:cNvSpPr/>
              <p:nvPr/>
            </p:nvSpPr>
            <p:spPr>
              <a:xfrm>
                <a:off x="7829261" y="917844"/>
                <a:ext cx="277531" cy="274135"/>
              </a:xfrm>
              <a:custGeom>
                <a:rect b="b" l="l" r="r" t="t"/>
                <a:pathLst>
                  <a:path extrusionOk="0" h="5167" w="5231">
                    <a:moveTo>
                      <a:pt x="5068" y="0"/>
                    </a:moveTo>
                    <a:cubicBezTo>
                      <a:pt x="5041" y="0"/>
                      <a:pt x="5013" y="11"/>
                      <a:pt x="4988" y="36"/>
                    </a:cubicBezTo>
                    <a:cubicBezTo>
                      <a:pt x="4258" y="784"/>
                      <a:pt x="3367" y="1657"/>
                      <a:pt x="2530" y="2494"/>
                    </a:cubicBezTo>
                    <a:cubicBezTo>
                      <a:pt x="1675" y="3349"/>
                      <a:pt x="784" y="4222"/>
                      <a:pt x="36" y="4970"/>
                    </a:cubicBezTo>
                    <a:cubicBezTo>
                      <a:pt x="0" y="5024"/>
                      <a:pt x="0" y="5095"/>
                      <a:pt x="36" y="5130"/>
                    </a:cubicBezTo>
                    <a:cubicBezTo>
                      <a:pt x="72" y="5148"/>
                      <a:pt x="89" y="5166"/>
                      <a:pt x="125" y="5166"/>
                    </a:cubicBezTo>
                    <a:cubicBezTo>
                      <a:pt x="143" y="5166"/>
                      <a:pt x="179" y="5148"/>
                      <a:pt x="196" y="5130"/>
                    </a:cubicBezTo>
                    <a:cubicBezTo>
                      <a:pt x="945" y="4382"/>
                      <a:pt x="1835" y="3509"/>
                      <a:pt x="2673" y="2654"/>
                    </a:cubicBezTo>
                    <a:cubicBezTo>
                      <a:pt x="3528" y="1817"/>
                      <a:pt x="4401" y="944"/>
                      <a:pt x="5149" y="196"/>
                    </a:cubicBezTo>
                    <a:cubicBezTo>
                      <a:pt x="5231" y="114"/>
                      <a:pt x="5155" y="0"/>
                      <a:pt x="506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9" name="Google Shape;4519;p11"/>
              <p:cNvSpPr/>
              <p:nvPr/>
            </p:nvSpPr>
            <p:spPr>
              <a:xfrm>
                <a:off x="8012616" y="901821"/>
                <a:ext cx="109877" cy="314722"/>
              </a:xfrm>
              <a:custGeom>
                <a:rect b="b" l="l" r="r" t="t"/>
                <a:pathLst>
                  <a:path extrusionOk="0" h="5932" w="2071">
                    <a:moveTo>
                      <a:pt x="1948" y="0"/>
                    </a:moveTo>
                    <a:cubicBezTo>
                      <a:pt x="1907" y="0"/>
                      <a:pt x="1863" y="22"/>
                      <a:pt x="1835" y="70"/>
                    </a:cubicBezTo>
                    <a:cubicBezTo>
                      <a:pt x="1425" y="1264"/>
                      <a:pt x="642" y="3598"/>
                      <a:pt x="18" y="5789"/>
                    </a:cubicBezTo>
                    <a:cubicBezTo>
                      <a:pt x="0" y="5842"/>
                      <a:pt x="18" y="5913"/>
                      <a:pt x="89" y="5931"/>
                    </a:cubicBezTo>
                    <a:lnTo>
                      <a:pt x="125" y="5931"/>
                    </a:lnTo>
                    <a:cubicBezTo>
                      <a:pt x="161" y="5931"/>
                      <a:pt x="214" y="5896"/>
                      <a:pt x="232" y="5860"/>
                    </a:cubicBezTo>
                    <a:cubicBezTo>
                      <a:pt x="855" y="3669"/>
                      <a:pt x="1639" y="1335"/>
                      <a:pt x="2049" y="142"/>
                    </a:cubicBezTo>
                    <a:cubicBezTo>
                      <a:pt x="2071" y="54"/>
                      <a:pt x="2012" y="0"/>
                      <a:pt x="194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0" name="Google Shape;4520;p11"/>
              <p:cNvSpPr/>
              <p:nvPr/>
            </p:nvSpPr>
            <p:spPr>
              <a:xfrm>
                <a:off x="8145888" y="852375"/>
                <a:ext cx="24618" cy="243151"/>
              </a:xfrm>
              <a:custGeom>
                <a:rect b="b" l="l" r="r" t="t"/>
                <a:pathLst>
                  <a:path extrusionOk="0" h="4583" w="464">
                    <a:moveTo>
                      <a:pt x="142" y="0"/>
                    </a:moveTo>
                    <a:cubicBezTo>
                      <a:pt x="131" y="0"/>
                      <a:pt x="119" y="2"/>
                      <a:pt x="107" y="5"/>
                    </a:cubicBezTo>
                    <a:cubicBezTo>
                      <a:pt x="54" y="5"/>
                      <a:pt x="0" y="76"/>
                      <a:pt x="18" y="129"/>
                    </a:cubicBezTo>
                    <a:cubicBezTo>
                      <a:pt x="232" y="1109"/>
                      <a:pt x="160" y="2998"/>
                      <a:pt x="0" y="4458"/>
                    </a:cubicBezTo>
                    <a:cubicBezTo>
                      <a:pt x="0" y="4512"/>
                      <a:pt x="36" y="4565"/>
                      <a:pt x="107" y="4583"/>
                    </a:cubicBezTo>
                    <a:cubicBezTo>
                      <a:pt x="178" y="4583"/>
                      <a:pt x="214" y="4530"/>
                      <a:pt x="232" y="4476"/>
                    </a:cubicBezTo>
                    <a:cubicBezTo>
                      <a:pt x="374" y="3122"/>
                      <a:pt x="463" y="1145"/>
                      <a:pt x="250" y="94"/>
                    </a:cubicBezTo>
                    <a:cubicBezTo>
                      <a:pt x="235" y="35"/>
                      <a:pt x="196" y="0"/>
                      <a:pt x="14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1" name="Google Shape;4521;p11"/>
              <p:cNvSpPr/>
              <p:nvPr/>
            </p:nvSpPr>
            <p:spPr>
              <a:xfrm>
                <a:off x="8081586" y="-725506"/>
                <a:ext cx="1644864" cy="1663274"/>
              </a:xfrm>
              <a:custGeom>
                <a:rect b="b" l="l" r="r" t="t"/>
                <a:pathLst>
                  <a:path extrusionOk="0" h="31350" w="31003">
                    <a:moveTo>
                      <a:pt x="30730" y="1"/>
                    </a:moveTo>
                    <a:cubicBezTo>
                      <a:pt x="30696" y="1"/>
                      <a:pt x="30660" y="10"/>
                      <a:pt x="30624" y="31"/>
                    </a:cubicBezTo>
                    <a:cubicBezTo>
                      <a:pt x="30570" y="67"/>
                      <a:pt x="23854" y="4770"/>
                      <a:pt x="18243" y="10506"/>
                    </a:cubicBezTo>
                    <a:cubicBezTo>
                      <a:pt x="11242" y="17650"/>
                      <a:pt x="215" y="30904"/>
                      <a:pt x="108" y="31028"/>
                    </a:cubicBezTo>
                    <a:cubicBezTo>
                      <a:pt x="1" y="31153"/>
                      <a:pt x="90" y="31349"/>
                      <a:pt x="268" y="31349"/>
                    </a:cubicBezTo>
                    <a:cubicBezTo>
                      <a:pt x="321" y="31349"/>
                      <a:pt x="375" y="31331"/>
                      <a:pt x="411" y="31278"/>
                    </a:cubicBezTo>
                    <a:cubicBezTo>
                      <a:pt x="517" y="31153"/>
                      <a:pt x="11527" y="17899"/>
                      <a:pt x="18510" y="10773"/>
                    </a:cubicBezTo>
                    <a:cubicBezTo>
                      <a:pt x="24104" y="5073"/>
                      <a:pt x="30784" y="388"/>
                      <a:pt x="30855" y="352"/>
                    </a:cubicBezTo>
                    <a:cubicBezTo>
                      <a:pt x="31003" y="219"/>
                      <a:pt x="30894" y="1"/>
                      <a:pt x="3073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2" name="Google Shape;4522;p11"/>
              <p:cNvSpPr/>
              <p:nvPr/>
            </p:nvSpPr>
            <p:spPr>
              <a:xfrm>
                <a:off x="9459612" y="-767471"/>
                <a:ext cx="322309" cy="247820"/>
              </a:xfrm>
              <a:custGeom>
                <a:rect b="b" l="l" r="r" t="t"/>
                <a:pathLst>
                  <a:path extrusionOk="0" h="4671" w="6075">
                    <a:moveTo>
                      <a:pt x="5719" y="1"/>
                    </a:moveTo>
                    <a:cubicBezTo>
                      <a:pt x="5225" y="1"/>
                      <a:pt x="0" y="4670"/>
                      <a:pt x="0" y="4670"/>
                    </a:cubicBezTo>
                    <a:lnTo>
                      <a:pt x="6039" y="430"/>
                    </a:lnTo>
                    <a:cubicBezTo>
                      <a:pt x="6075" y="235"/>
                      <a:pt x="5950" y="39"/>
                      <a:pt x="5736" y="3"/>
                    </a:cubicBezTo>
                    <a:cubicBezTo>
                      <a:pt x="5731" y="1"/>
                      <a:pt x="5726" y="1"/>
                      <a:pt x="57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3" name="Google Shape;4523;p11"/>
              <p:cNvSpPr/>
              <p:nvPr/>
            </p:nvSpPr>
            <p:spPr>
              <a:xfrm>
                <a:off x="9171317" y="-743703"/>
                <a:ext cx="633318" cy="994357"/>
              </a:xfrm>
              <a:custGeom>
                <a:rect b="b" l="l" r="r" t="t"/>
                <a:pathLst>
                  <a:path extrusionOk="0" h="18742" w="11937">
                    <a:moveTo>
                      <a:pt x="8801" y="0"/>
                    </a:moveTo>
                    <a:lnTo>
                      <a:pt x="8231" y="18"/>
                    </a:lnTo>
                    <a:cubicBezTo>
                      <a:pt x="7839" y="2423"/>
                      <a:pt x="5755" y="3492"/>
                      <a:pt x="5755" y="3492"/>
                    </a:cubicBezTo>
                    <a:cubicBezTo>
                      <a:pt x="1533" y="5184"/>
                      <a:pt x="1070" y="6912"/>
                      <a:pt x="1016" y="7803"/>
                    </a:cubicBezTo>
                    <a:cubicBezTo>
                      <a:pt x="927" y="9086"/>
                      <a:pt x="2459" y="9175"/>
                      <a:pt x="2459" y="9175"/>
                    </a:cubicBezTo>
                    <a:cubicBezTo>
                      <a:pt x="268" y="11134"/>
                      <a:pt x="1" y="12559"/>
                      <a:pt x="464" y="13272"/>
                    </a:cubicBezTo>
                    <a:cubicBezTo>
                      <a:pt x="856" y="13878"/>
                      <a:pt x="1497" y="14287"/>
                      <a:pt x="2210" y="14412"/>
                    </a:cubicBezTo>
                    <a:cubicBezTo>
                      <a:pt x="1368" y="15415"/>
                      <a:pt x="1629" y="18741"/>
                      <a:pt x="3327" y="18741"/>
                    </a:cubicBezTo>
                    <a:cubicBezTo>
                      <a:pt x="3498" y="18741"/>
                      <a:pt x="3683" y="18708"/>
                      <a:pt x="3884" y="18634"/>
                    </a:cubicBezTo>
                    <a:cubicBezTo>
                      <a:pt x="6093" y="17832"/>
                      <a:pt x="6164" y="14572"/>
                      <a:pt x="6164" y="14572"/>
                    </a:cubicBezTo>
                    <a:cubicBezTo>
                      <a:pt x="6262" y="14578"/>
                      <a:pt x="6357" y="14580"/>
                      <a:pt x="6450" y="14580"/>
                    </a:cubicBezTo>
                    <a:cubicBezTo>
                      <a:pt x="7653" y="14580"/>
                      <a:pt x="8502" y="14140"/>
                      <a:pt x="8783" y="12934"/>
                    </a:cubicBezTo>
                    <a:cubicBezTo>
                      <a:pt x="9318" y="10707"/>
                      <a:pt x="8498" y="9567"/>
                      <a:pt x="8498" y="9424"/>
                    </a:cubicBezTo>
                    <a:cubicBezTo>
                      <a:pt x="11936" y="8035"/>
                      <a:pt x="9496" y="5149"/>
                      <a:pt x="8854" y="3260"/>
                    </a:cubicBezTo>
                    <a:cubicBezTo>
                      <a:pt x="8213" y="1354"/>
                      <a:pt x="8801" y="0"/>
                      <a:pt x="880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4" name="Google Shape;4524;p11"/>
              <p:cNvSpPr/>
              <p:nvPr/>
            </p:nvSpPr>
            <p:spPr>
              <a:xfrm>
                <a:off x="9377379" y="-752033"/>
                <a:ext cx="254293" cy="819328"/>
              </a:xfrm>
              <a:custGeom>
                <a:rect b="b" l="l" r="r" t="t"/>
                <a:pathLst>
                  <a:path extrusionOk="0" h="15443" w="4793">
                    <a:moveTo>
                      <a:pt x="4659" y="0"/>
                    </a:moveTo>
                    <a:cubicBezTo>
                      <a:pt x="4621" y="0"/>
                      <a:pt x="4586" y="30"/>
                      <a:pt x="4561" y="68"/>
                    </a:cubicBezTo>
                    <a:cubicBezTo>
                      <a:pt x="4543" y="157"/>
                      <a:pt x="1924" y="7889"/>
                      <a:pt x="18" y="15317"/>
                    </a:cubicBezTo>
                    <a:cubicBezTo>
                      <a:pt x="0" y="15371"/>
                      <a:pt x="36" y="15424"/>
                      <a:pt x="107" y="15442"/>
                    </a:cubicBezTo>
                    <a:lnTo>
                      <a:pt x="125" y="15442"/>
                    </a:lnTo>
                    <a:cubicBezTo>
                      <a:pt x="178" y="15442"/>
                      <a:pt x="214" y="15406"/>
                      <a:pt x="232" y="15371"/>
                    </a:cubicBezTo>
                    <a:cubicBezTo>
                      <a:pt x="2138" y="7942"/>
                      <a:pt x="4739" y="211"/>
                      <a:pt x="4774" y="139"/>
                    </a:cubicBezTo>
                    <a:cubicBezTo>
                      <a:pt x="4792" y="86"/>
                      <a:pt x="4757" y="33"/>
                      <a:pt x="4703" y="15"/>
                    </a:cubicBezTo>
                    <a:cubicBezTo>
                      <a:pt x="4688" y="5"/>
                      <a:pt x="4673" y="0"/>
                      <a:pt x="465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5" name="Google Shape;4525;p11"/>
              <p:cNvSpPr/>
              <p:nvPr/>
            </p:nvSpPr>
            <p:spPr>
              <a:xfrm>
                <a:off x="9462371" y="-523476"/>
                <a:ext cx="140914" cy="109665"/>
              </a:xfrm>
              <a:custGeom>
                <a:rect b="b" l="l" r="r" t="t"/>
                <a:pathLst>
                  <a:path extrusionOk="0" h="2067" w="2656">
                    <a:moveTo>
                      <a:pt x="1747" y="0"/>
                    </a:moveTo>
                    <a:cubicBezTo>
                      <a:pt x="1712" y="0"/>
                      <a:pt x="1676" y="0"/>
                      <a:pt x="1640" y="36"/>
                    </a:cubicBezTo>
                    <a:lnTo>
                      <a:pt x="73" y="1532"/>
                    </a:lnTo>
                    <a:cubicBezTo>
                      <a:pt x="1" y="1604"/>
                      <a:pt x="69" y="1712"/>
                      <a:pt x="154" y="1712"/>
                    </a:cubicBezTo>
                    <a:cubicBezTo>
                      <a:pt x="174" y="1712"/>
                      <a:pt x="195" y="1706"/>
                      <a:pt x="215" y="1692"/>
                    </a:cubicBezTo>
                    <a:lnTo>
                      <a:pt x="1676" y="285"/>
                    </a:lnTo>
                    <a:lnTo>
                      <a:pt x="2424" y="1995"/>
                    </a:lnTo>
                    <a:cubicBezTo>
                      <a:pt x="2442" y="2049"/>
                      <a:pt x="2478" y="2067"/>
                      <a:pt x="2531" y="2067"/>
                    </a:cubicBezTo>
                    <a:cubicBezTo>
                      <a:pt x="2602" y="2067"/>
                      <a:pt x="2656" y="1995"/>
                      <a:pt x="2620" y="1924"/>
                    </a:cubicBezTo>
                    <a:lnTo>
                      <a:pt x="1819" y="71"/>
                    </a:lnTo>
                    <a:cubicBezTo>
                      <a:pt x="1801" y="36"/>
                      <a:pt x="1783" y="0"/>
                      <a:pt x="17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6" name="Google Shape;4526;p11"/>
              <p:cNvSpPr/>
              <p:nvPr/>
            </p:nvSpPr>
            <p:spPr>
              <a:xfrm>
                <a:off x="9408574" y="-346222"/>
                <a:ext cx="131417" cy="101600"/>
              </a:xfrm>
              <a:custGeom>
                <a:rect b="b" l="l" r="r" t="t"/>
                <a:pathLst>
                  <a:path extrusionOk="0" h="1915" w="2477">
                    <a:moveTo>
                      <a:pt x="1665" y="0"/>
                    </a:moveTo>
                    <a:cubicBezTo>
                      <a:pt x="1643" y="0"/>
                      <a:pt x="1621" y="8"/>
                      <a:pt x="1603" y="26"/>
                    </a:cubicBezTo>
                    <a:lnTo>
                      <a:pt x="54" y="1469"/>
                    </a:lnTo>
                    <a:cubicBezTo>
                      <a:pt x="0" y="1522"/>
                      <a:pt x="0" y="1576"/>
                      <a:pt x="54" y="1629"/>
                    </a:cubicBezTo>
                    <a:cubicBezTo>
                      <a:pt x="71" y="1647"/>
                      <a:pt x="98" y="1656"/>
                      <a:pt x="125" y="1656"/>
                    </a:cubicBezTo>
                    <a:cubicBezTo>
                      <a:pt x="151" y="1656"/>
                      <a:pt x="178" y="1647"/>
                      <a:pt x="196" y="1629"/>
                    </a:cubicBezTo>
                    <a:lnTo>
                      <a:pt x="1639" y="293"/>
                    </a:lnTo>
                    <a:lnTo>
                      <a:pt x="2245" y="1843"/>
                    </a:lnTo>
                    <a:cubicBezTo>
                      <a:pt x="2262" y="1896"/>
                      <a:pt x="2316" y="1914"/>
                      <a:pt x="2352" y="1914"/>
                    </a:cubicBezTo>
                    <a:lnTo>
                      <a:pt x="2387" y="1914"/>
                    </a:lnTo>
                    <a:cubicBezTo>
                      <a:pt x="2441" y="1896"/>
                      <a:pt x="2476" y="1825"/>
                      <a:pt x="2441" y="1772"/>
                    </a:cubicBezTo>
                    <a:lnTo>
                      <a:pt x="1782" y="79"/>
                    </a:lnTo>
                    <a:cubicBezTo>
                      <a:pt x="1758" y="32"/>
                      <a:pt x="1710" y="0"/>
                      <a:pt x="1665"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7" name="Google Shape;4527;p11"/>
              <p:cNvSpPr/>
              <p:nvPr/>
            </p:nvSpPr>
            <p:spPr>
              <a:xfrm>
                <a:off x="9365442" y="-177563"/>
                <a:ext cx="132001" cy="102131"/>
              </a:xfrm>
              <a:custGeom>
                <a:rect b="b" l="l" r="r" t="t"/>
                <a:pathLst>
                  <a:path extrusionOk="0" h="1925" w="2488">
                    <a:moveTo>
                      <a:pt x="1543" y="0"/>
                    </a:moveTo>
                    <a:cubicBezTo>
                      <a:pt x="1508" y="0"/>
                      <a:pt x="1472" y="0"/>
                      <a:pt x="1454" y="36"/>
                    </a:cubicBezTo>
                    <a:lnTo>
                      <a:pt x="83" y="1514"/>
                    </a:lnTo>
                    <a:cubicBezTo>
                      <a:pt x="1" y="1582"/>
                      <a:pt x="76" y="1692"/>
                      <a:pt x="155" y="1692"/>
                    </a:cubicBezTo>
                    <a:cubicBezTo>
                      <a:pt x="179" y="1692"/>
                      <a:pt x="204" y="1682"/>
                      <a:pt x="225" y="1657"/>
                    </a:cubicBezTo>
                    <a:lnTo>
                      <a:pt x="1508" y="285"/>
                    </a:lnTo>
                    <a:lnTo>
                      <a:pt x="2274" y="1871"/>
                    </a:lnTo>
                    <a:cubicBezTo>
                      <a:pt x="2292" y="1906"/>
                      <a:pt x="2327" y="1924"/>
                      <a:pt x="2363" y="1924"/>
                    </a:cubicBezTo>
                    <a:lnTo>
                      <a:pt x="2416" y="1924"/>
                    </a:lnTo>
                    <a:cubicBezTo>
                      <a:pt x="2470" y="1888"/>
                      <a:pt x="2488" y="1835"/>
                      <a:pt x="2452" y="1782"/>
                    </a:cubicBezTo>
                    <a:lnTo>
                      <a:pt x="1633" y="54"/>
                    </a:lnTo>
                    <a:cubicBezTo>
                      <a:pt x="1615" y="36"/>
                      <a:pt x="1579" y="0"/>
                      <a:pt x="154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8" name="Google Shape;4528;p11"/>
              <p:cNvSpPr/>
              <p:nvPr/>
            </p:nvSpPr>
            <p:spPr>
              <a:xfrm>
                <a:off x="9304588" y="-356196"/>
                <a:ext cx="32204" cy="23663"/>
              </a:xfrm>
              <a:custGeom>
                <a:rect b="b" l="l" r="r" t="t"/>
                <a:pathLst>
                  <a:path extrusionOk="0" h="446" w="607">
                    <a:moveTo>
                      <a:pt x="321" y="0"/>
                    </a:moveTo>
                    <a:cubicBezTo>
                      <a:pt x="36" y="0"/>
                      <a:pt x="0" y="446"/>
                      <a:pt x="286" y="446"/>
                    </a:cubicBezTo>
                    <a:cubicBezTo>
                      <a:pt x="553"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9" name="Google Shape;4529;p11"/>
              <p:cNvSpPr/>
              <p:nvPr/>
            </p:nvSpPr>
            <p:spPr>
              <a:xfrm>
                <a:off x="9372657" y="-411054"/>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0" name="Google Shape;4530;p11"/>
              <p:cNvSpPr/>
              <p:nvPr/>
            </p:nvSpPr>
            <p:spPr>
              <a:xfrm>
                <a:off x="9328198" y="-209714"/>
                <a:ext cx="32204" cy="23663"/>
              </a:xfrm>
              <a:custGeom>
                <a:rect b="b" l="l" r="r" t="t"/>
                <a:pathLst>
                  <a:path extrusionOk="0" h="446" w="607">
                    <a:moveTo>
                      <a:pt x="322" y="0"/>
                    </a:moveTo>
                    <a:cubicBezTo>
                      <a:pt x="36" y="0"/>
                      <a:pt x="1" y="446"/>
                      <a:pt x="286" y="446"/>
                    </a:cubicBezTo>
                    <a:cubicBezTo>
                      <a:pt x="571" y="446"/>
                      <a:pt x="607" y="0"/>
                      <a:pt x="32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1" name="Google Shape;4531;p11"/>
              <p:cNvSpPr/>
              <p:nvPr/>
            </p:nvSpPr>
            <p:spPr>
              <a:xfrm>
                <a:off x="9239385" y="-100104"/>
                <a:ext cx="32151" cy="23716"/>
              </a:xfrm>
              <a:custGeom>
                <a:rect b="b" l="l" r="r" t="t"/>
                <a:pathLst>
                  <a:path extrusionOk="0" h="447" w="606">
                    <a:moveTo>
                      <a:pt x="321" y="1"/>
                    </a:moveTo>
                    <a:cubicBezTo>
                      <a:pt x="54"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2" name="Google Shape;4532;p11"/>
              <p:cNvSpPr/>
              <p:nvPr/>
            </p:nvSpPr>
            <p:spPr>
              <a:xfrm>
                <a:off x="9311220" y="-15006"/>
                <a:ext cx="32151" cy="23663"/>
              </a:xfrm>
              <a:custGeom>
                <a:rect b="b" l="l" r="r" t="t"/>
                <a:pathLst>
                  <a:path extrusionOk="0" h="446" w="606">
                    <a:moveTo>
                      <a:pt x="321" y="0"/>
                    </a:moveTo>
                    <a:cubicBezTo>
                      <a:pt x="36" y="0"/>
                      <a:pt x="0" y="446"/>
                      <a:pt x="285" y="446"/>
                    </a:cubicBezTo>
                    <a:cubicBezTo>
                      <a:pt x="570"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3" name="Google Shape;4533;p11"/>
              <p:cNvSpPr/>
              <p:nvPr/>
            </p:nvSpPr>
            <p:spPr>
              <a:xfrm>
                <a:off x="9311220" y="145642"/>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4" name="Google Shape;4534;p11"/>
              <p:cNvSpPr/>
              <p:nvPr/>
            </p:nvSpPr>
            <p:spPr>
              <a:xfrm>
                <a:off x="9406665" y="114446"/>
                <a:ext cx="32204" cy="23716"/>
              </a:xfrm>
              <a:custGeom>
                <a:rect b="b" l="l" r="r" t="t"/>
                <a:pathLst>
                  <a:path extrusionOk="0" h="447" w="607">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5" name="Google Shape;4535;p11"/>
              <p:cNvSpPr/>
              <p:nvPr/>
            </p:nvSpPr>
            <p:spPr>
              <a:xfrm>
                <a:off x="9437860" y="-32036"/>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6" name="Google Shape;4536;p11"/>
              <p:cNvSpPr/>
              <p:nvPr/>
            </p:nvSpPr>
            <p:spPr>
              <a:xfrm>
                <a:off x="9577711" y="-42435"/>
                <a:ext cx="32204" cy="23663"/>
              </a:xfrm>
              <a:custGeom>
                <a:rect b="b" l="l" r="r" t="t"/>
                <a:pathLst>
                  <a:path extrusionOk="0" h="446" w="607">
                    <a:moveTo>
                      <a:pt x="321" y="1"/>
                    </a:moveTo>
                    <a:cubicBezTo>
                      <a:pt x="36" y="1"/>
                      <a:pt x="1" y="446"/>
                      <a:pt x="286" y="446"/>
                    </a:cubicBezTo>
                    <a:cubicBezTo>
                      <a:pt x="553" y="446"/>
                      <a:pt x="607"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7" name="Google Shape;4537;p11"/>
              <p:cNvSpPr/>
              <p:nvPr/>
            </p:nvSpPr>
            <p:spPr>
              <a:xfrm>
                <a:off x="9522906" y="-195549"/>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8" name="Google Shape;4538;p11"/>
              <p:cNvSpPr/>
              <p:nvPr/>
            </p:nvSpPr>
            <p:spPr>
              <a:xfrm>
                <a:off x="9601373" y="-322189"/>
                <a:ext cx="32151" cy="23663"/>
              </a:xfrm>
              <a:custGeom>
                <a:rect b="b" l="l" r="r" t="t"/>
                <a:pathLst>
                  <a:path extrusionOk="0" h="446"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39" name="Google Shape;4539;p11"/>
              <p:cNvSpPr/>
              <p:nvPr/>
            </p:nvSpPr>
            <p:spPr>
              <a:xfrm>
                <a:off x="9635381" y="-411054"/>
                <a:ext cx="32204" cy="23716"/>
              </a:xfrm>
              <a:custGeom>
                <a:rect b="b" l="l" r="r" t="t"/>
                <a:pathLst>
                  <a:path extrusionOk="0" h="447"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0" name="Google Shape;4540;p11"/>
              <p:cNvSpPr/>
              <p:nvPr/>
            </p:nvSpPr>
            <p:spPr>
              <a:xfrm>
                <a:off x="9580576" y="-537694"/>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1" name="Google Shape;4541;p11"/>
              <p:cNvSpPr/>
              <p:nvPr/>
            </p:nvSpPr>
            <p:spPr>
              <a:xfrm>
                <a:off x="9444492" y="-523476"/>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2" name="Google Shape;4542;p11"/>
              <p:cNvSpPr/>
              <p:nvPr/>
            </p:nvSpPr>
            <p:spPr>
              <a:xfrm>
                <a:off x="9280024" y="-434663"/>
                <a:ext cx="33106" cy="23663"/>
              </a:xfrm>
              <a:custGeom>
                <a:rect b="b" l="l" r="r" t="t"/>
                <a:pathLst>
                  <a:path extrusionOk="0" h="446" w="624">
                    <a:moveTo>
                      <a:pt x="339" y="1"/>
                    </a:moveTo>
                    <a:cubicBezTo>
                      <a:pt x="54" y="1"/>
                      <a:pt x="0" y="446"/>
                      <a:pt x="285" y="446"/>
                    </a:cubicBezTo>
                    <a:cubicBezTo>
                      <a:pt x="570" y="446"/>
                      <a:pt x="624" y="1"/>
                      <a:pt x="33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3" name="Google Shape;4543;p11"/>
              <p:cNvSpPr/>
              <p:nvPr/>
            </p:nvSpPr>
            <p:spPr>
              <a:xfrm>
                <a:off x="8594407" y="-787154"/>
                <a:ext cx="1058076" cy="525987"/>
              </a:xfrm>
              <a:custGeom>
                <a:rect b="b" l="l" r="r" t="t"/>
                <a:pathLst>
                  <a:path extrusionOk="0" h="9914" w="19943">
                    <a:moveTo>
                      <a:pt x="10667" y="0"/>
                    </a:moveTo>
                    <a:cubicBezTo>
                      <a:pt x="9904" y="0"/>
                      <a:pt x="9404" y="229"/>
                      <a:pt x="9075" y="427"/>
                    </a:cubicBezTo>
                    <a:cubicBezTo>
                      <a:pt x="7989" y="1104"/>
                      <a:pt x="8790" y="2405"/>
                      <a:pt x="8790" y="2405"/>
                    </a:cubicBezTo>
                    <a:cubicBezTo>
                      <a:pt x="7922" y="2200"/>
                      <a:pt x="7196" y="2112"/>
                      <a:pt x="6597" y="2112"/>
                    </a:cubicBezTo>
                    <a:cubicBezTo>
                      <a:pt x="5216" y="2112"/>
                      <a:pt x="4507" y="2576"/>
                      <a:pt x="4283" y="3135"/>
                    </a:cubicBezTo>
                    <a:cubicBezTo>
                      <a:pt x="4016" y="3812"/>
                      <a:pt x="4052" y="4560"/>
                      <a:pt x="4355" y="5219"/>
                    </a:cubicBezTo>
                    <a:cubicBezTo>
                      <a:pt x="4321" y="5217"/>
                      <a:pt x="4287" y="5215"/>
                      <a:pt x="4252" y="5215"/>
                    </a:cubicBezTo>
                    <a:cubicBezTo>
                      <a:pt x="2793" y="5215"/>
                      <a:pt x="0" y="7709"/>
                      <a:pt x="1896" y="9014"/>
                    </a:cubicBezTo>
                    <a:cubicBezTo>
                      <a:pt x="2413" y="9373"/>
                      <a:pt x="2987" y="9504"/>
                      <a:pt x="3550" y="9504"/>
                    </a:cubicBezTo>
                    <a:cubicBezTo>
                      <a:pt x="5080" y="9504"/>
                      <a:pt x="6528" y="8533"/>
                      <a:pt x="6528" y="8533"/>
                    </a:cubicBezTo>
                    <a:cubicBezTo>
                      <a:pt x="7059" y="9397"/>
                      <a:pt x="7690" y="9913"/>
                      <a:pt x="8486" y="9913"/>
                    </a:cubicBezTo>
                    <a:cubicBezTo>
                      <a:pt x="8757" y="9913"/>
                      <a:pt x="9048" y="9853"/>
                      <a:pt x="9360" y="9726"/>
                    </a:cubicBezTo>
                    <a:cubicBezTo>
                      <a:pt x="11498" y="8871"/>
                      <a:pt x="11961" y="7553"/>
                      <a:pt x="12068" y="7464"/>
                    </a:cubicBezTo>
                    <a:cubicBezTo>
                      <a:pt x="12711" y="7879"/>
                      <a:pt x="13261" y="8052"/>
                      <a:pt x="13740" y="8052"/>
                    </a:cubicBezTo>
                    <a:cubicBezTo>
                      <a:pt x="15585" y="8052"/>
                      <a:pt x="16372" y="5477"/>
                      <a:pt x="17306" y="4204"/>
                    </a:cubicBezTo>
                    <a:cubicBezTo>
                      <a:pt x="18499" y="2583"/>
                      <a:pt x="19942" y="2262"/>
                      <a:pt x="19942" y="2262"/>
                    </a:cubicBezTo>
                    <a:lnTo>
                      <a:pt x="19604" y="1817"/>
                    </a:lnTo>
                    <a:cubicBezTo>
                      <a:pt x="18873" y="2179"/>
                      <a:pt x="18155" y="2300"/>
                      <a:pt x="17521" y="2300"/>
                    </a:cubicBezTo>
                    <a:cubicBezTo>
                      <a:pt x="16255" y="2300"/>
                      <a:pt x="15328" y="1817"/>
                      <a:pt x="15328" y="1817"/>
                    </a:cubicBezTo>
                    <a:cubicBezTo>
                      <a:pt x="13163" y="404"/>
                      <a:pt x="11682" y="0"/>
                      <a:pt x="106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4" name="Google Shape;4544;p11"/>
              <p:cNvSpPr/>
              <p:nvPr/>
            </p:nvSpPr>
            <p:spPr>
              <a:xfrm>
                <a:off x="8841480" y="-684389"/>
                <a:ext cx="813280" cy="280979"/>
              </a:xfrm>
              <a:custGeom>
                <a:rect b="b" l="l" r="r" t="t"/>
                <a:pathLst>
                  <a:path extrusionOk="0" h="5296" w="15329">
                    <a:moveTo>
                      <a:pt x="15190" y="0"/>
                    </a:moveTo>
                    <a:cubicBezTo>
                      <a:pt x="15181" y="0"/>
                      <a:pt x="15171" y="2"/>
                      <a:pt x="15160" y="5"/>
                    </a:cubicBezTo>
                    <a:cubicBezTo>
                      <a:pt x="15071" y="22"/>
                      <a:pt x="7251" y="2356"/>
                      <a:pt x="90" y="5082"/>
                    </a:cubicBezTo>
                    <a:cubicBezTo>
                      <a:pt x="36" y="5100"/>
                      <a:pt x="0" y="5171"/>
                      <a:pt x="18" y="5224"/>
                    </a:cubicBezTo>
                    <a:cubicBezTo>
                      <a:pt x="36" y="5260"/>
                      <a:pt x="72" y="5295"/>
                      <a:pt x="125" y="5295"/>
                    </a:cubicBezTo>
                    <a:cubicBezTo>
                      <a:pt x="143" y="5295"/>
                      <a:pt x="143" y="5278"/>
                      <a:pt x="161" y="5278"/>
                    </a:cubicBezTo>
                    <a:cubicBezTo>
                      <a:pt x="7322" y="2552"/>
                      <a:pt x="15143" y="236"/>
                      <a:pt x="15214" y="201"/>
                    </a:cubicBezTo>
                    <a:cubicBezTo>
                      <a:pt x="15328" y="168"/>
                      <a:pt x="15293" y="0"/>
                      <a:pt x="1519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5" name="Google Shape;4545;p11"/>
              <p:cNvSpPr/>
              <p:nvPr/>
            </p:nvSpPr>
            <p:spPr>
              <a:xfrm>
                <a:off x="9299867" y="-633351"/>
                <a:ext cx="124785" cy="125051"/>
              </a:xfrm>
              <a:custGeom>
                <a:rect b="b" l="l" r="r" t="t"/>
                <a:pathLst>
                  <a:path extrusionOk="0" h="2357" w="2352">
                    <a:moveTo>
                      <a:pt x="98" y="0"/>
                    </a:moveTo>
                    <a:cubicBezTo>
                      <a:pt x="54" y="0"/>
                      <a:pt x="15" y="35"/>
                      <a:pt x="0" y="94"/>
                    </a:cubicBezTo>
                    <a:cubicBezTo>
                      <a:pt x="0" y="147"/>
                      <a:pt x="36" y="201"/>
                      <a:pt x="89" y="218"/>
                    </a:cubicBezTo>
                    <a:lnTo>
                      <a:pt x="2085" y="610"/>
                    </a:lnTo>
                    <a:lnTo>
                      <a:pt x="1105" y="2196"/>
                    </a:lnTo>
                    <a:cubicBezTo>
                      <a:pt x="1069" y="2249"/>
                      <a:pt x="1087" y="2320"/>
                      <a:pt x="1141" y="2338"/>
                    </a:cubicBezTo>
                    <a:cubicBezTo>
                      <a:pt x="1158" y="2356"/>
                      <a:pt x="1176" y="2356"/>
                      <a:pt x="1194" y="2356"/>
                    </a:cubicBezTo>
                    <a:cubicBezTo>
                      <a:pt x="1230" y="2356"/>
                      <a:pt x="1265" y="2338"/>
                      <a:pt x="1301" y="2303"/>
                    </a:cubicBezTo>
                    <a:lnTo>
                      <a:pt x="2352" y="575"/>
                    </a:lnTo>
                    <a:cubicBezTo>
                      <a:pt x="2352" y="557"/>
                      <a:pt x="2352" y="521"/>
                      <a:pt x="2352" y="486"/>
                    </a:cubicBezTo>
                    <a:cubicBezTo>
                      <a:pt x="2334" y="450"/>
                      <a:pt x="2298" y="432"/>
                      <a:pt x="2263" y="432"/>
                    </a:cubicBezTo>
                    <a:lnTo>
                      <a:pt x="125" y="5"/>
                    </a:lnTo>
                    <a:cubicBezTo>
                      <a:pt x="116" y="2"/>
                      <a:pt x="107" y="0"/>
                      <a:pt x="9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6" name="Google Shape;4546;p11"/>
              <p:cNvSpPr/>
              <p:nvPr/>
            </p:nvSpPr>
            <p:spPr>
              <a:xfrm>
                <a:off x="9123727" y="-577591"/>
                <a:ext cx="124202" cy="115554"/>
              </a:xfrm>
              <a:custGeom>
                <a:rect b="b" l="l" r="r" t="t"/>
                <a:pathLst>
                  <a:path extrusionOk="0" h="2178" w="2341">
                    <a:moveTo>
                      <a:pt x="154" y="1"/>
                    </a:moveTo>
                    <a:cubicBezTo>
                      <a:pt x="36" y="1"/>
                      <a:pt x="0" y="184"/>
                      <a:pt x="132" y="201"/>
                    </a:cubicBezTo>
                    <a:lnTo>
                      <a:pt x="2056" y="610"/>
                    </a:lnTo>
                    <a:lnTo>
                      <a:pt x="1147" y="2018"/>
                    </a:lnTo>
                    <a:cubicBezTo>
                      <a:pt x="1094" y="2089"/>
                      <a:pt x="1147" y="2178"/>
                      <a:pt x="1236" y="2178"/>
                    </a:cubicBezTo>
                    <a:cubicBezTo>
                      <a:pt x="1254" y="2178"/>
                      <a:pt x="1290" y="2160"/>
                      <a:pt x="1307" y="2142"/>
                    </a:cubicBezTo>
                    <a:lnTo>
                      <a:pt x="2323" y="610"/>
                    </a:lnTo>
                    <a:cubicBezTo>
                      <a:pt x="2341" y="575"/>
                      <a:pt x="2341" y="539"/>
                      <a:pt x="2341" y="503"/>
                    </a:cubicBezTo>
                    <a:cubicBezTo>
                      <a:pt x="2323" y="468"/>
                      <a:pt x="2287" y="450"/>
                      <a:pt x="2252" y="450"/>
                    </a:cubicBezTo>
                    <a:lnTo>
                      <a:pt x="185" y="5"/>
                    </a:lnTo>
                    <a:cubicBezTo>
                      <a:pt x="174" y="2"/>
                      <a:pt x="164" y="1"/>
                      <a:pt x="15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7" name="Google Shape;4547;p11"/>
              <p:cNvSpPr/>
              <p:nvPr/>
            </p:nvSpPr>
            <p:spPr>
              <a:xfrm>
                <a:off x="8962443" y="-513289"/>
                <a:ext cx="118207" cy="114599"/>
              </a:xfrm>
              <a:custGeom>
                <a:rect b="b" l="l" r="r" t="t"/>
                <a:pathLst>
                  <a:path extrusionOk="0" h="2160" w="2228">
                    <a:moveTo>
                      <a:pt x="104" y="1"/>
                    </a:moveTo>
                    <a:cubicBezTo>
                      <a:pt x="59" y="1"/>
                      <a:pt x="19" y="47"/>
                      <a:pt x="19" y="93"/>
                    </a:cubicBezTo>
                    <a:cubicBezTo>
                      <a:pt x="1" y="147"/>
                      <a:pt x="36" y="200"/>
                      <a:pt x="108" y="218"/>
                    </a:cubicBezTo>
                    <a:lnTo>
                      <a:pt x="1942" y="467"/>
                    </a:lnTo>
                    <a:lnTo>
                      <a:pt x="1105" y="1999"/>
                    </a:lnTo>
                    <a:cubicBezTo>
                      <a:pt x="1070" y="2053"/>
                      <a:pt x="1087" y="2106"/>
                      <a:pt x="1141" y="2142"/>
                    </a:cubicBezTo>
                    <a:cubicBezTo>
                      <a:pt x="1159" y="2142"/>
                      <a:pt x="1176" y="2160"/>
                      <a:pt x="1194" y="2160"/>
                    </a:cubicBezTo>
                    <a:cubicBezTo>
                      <a:pt x="1230" y="2160"/>
                      <a:pt x="1283" y="2142"/>
                      <a:pt x="1301" y="2106"/>
                    </a:cubicBezTo>
                    <a:lnTo>
                      <a:pt x="2228" y="432"/>
                    </a:lnTo>
                    <a:cubicBezTo>
                      <a:pt x="2228" y="396"/>
                      <a:pt x="2228" y="360"/>
                      <a:pt x="2228" y="325"/>
                    </a:cubicBezTo>
                    <a:cubicBezTo>
                      <a:pt x="2210" y="307"/>
                      <a:pt x="2174" y="271"/>
                      <a:pt x="2138" y="271"/>
                    </a:cubicBezTo>
                    <a:lnTo>
                      <a:pt x="125" y="4"/>
                    </a:lnTo>
                    <a:cubicBezTo>
                      <a:pt x="118" y="2"/>
                      <a:pt x="111" y="1"/>
                      <a:pt x="1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8" name="Google Shape;4548;p11"/>
              <p:cNvSpPr/>
              <p:nvPr/>
            </p:nvSpPr>
            <p:spPr>
              <a:xfrm>
                <a:off x="9116512" y="-417633"/>
                <a:ext cx="32204" cy="23663"/>
              </a:xfrm>
              <a:custGeom>
                <a:rect b="b" l="l" r="r" t="t"/>
                <a:pathLst>
                  <a:path extrusionOk="0" h="446" w="607">
                    <a:moveTo>
                      <a:pt x="321" y="0"/>
                    </a:moveTo>
                    <a:cubicBezTo>
                      <a:pt x="36" y="0"/>
                      <a:pt x="0" y="446"/>
                      <a:pt x="285" y="446"/>
                    </a:cubicBezTo>
                    <a:cubicBezTo>
                      <a:pt x="571" y="446"/>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49" name="Google Shape;4549;p11"/>
              <p:cNvSpPr/>
              <p:nvPr/>
            </p:nvSpPr>
            <p:spPr>
              <a:xfrm>
                <a:off x="9040910" y="-328820"/>
                <a:ext cx="33106" cy="23716"/>
              </a:xfrm>
              <a:custGeom>
                <a:rect b="b" l="l" r="r" t="t"/>
                <a:pathLst>
                  <a:path extrusionOk="0" h="447" w="624">
                    <a:moveTo>
                      <a:pt x="339" y="1"/>
                    </a:moveTo>
                    <a:cubicBezTo>
                      <a:pt x="54" y="1"/>
                      <a:pt x="0" y="446"/>
                      <a:pt x="285" y="446"/>
                    </a:cubicBezTo>
                    <a:cubicBezTo>
                      <a:pt x="570"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0" name="Google Shape;4550;p11"/>
              <p:cNvSpPr/>
              <p:nvPr/>
            </p:nvSpPr>
            <p:spPr>
              <a:xfrm>
                <a:off x="8955864" y="-387392"/>
                <a:ext cx="33106" cy="23663"/>
              </a:xfrm>
              <a:custGeom>
                <a:rect b="b" l="l" r="r" t="t"/>
                <a:pathLst>
                  <a:path extrusionOk="0" h="446" w="624">
                    <a:moveTo>
                      <a:pt x="338" y="0"/>
                    </a:moveTo>
                    <a:cubicBezTo>
                      <a:pt x="53" y="0"/>
                      <a:pt x="0" y="446"/>
                      <a:pt x="285" y="446"/>
                    </a:cubicBezTo>
                    <a:cubicBezTo>
                      <a:pt x="570" y="446"/>
                      <a:pt x="624" y="0"/>
                      <a:pt x="33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1" name="Google Shape;4551;p11"/>
              <p:cNvSpPr/>
              <p:nvPr/>
            </p:nvSpPr>
            <p:spPr>
              <a:xfrm>
                <a:off x="8809329" y="-353384"/>
                <a:ext cx="32204" cy="23663"/>
              </a:xfrm>
              <a:custGeom>
                <a:rect b="b" l="l" r="r" t="t"/>
                <a:pathLst>
                  <a:path extrusionOk="0" h="446" w="607">
                    <a:moveTo>
                      <a:pt x="321" y="1"/>
                    </a:moveTo>
                    <a:cubicBezTo>
                      <a:pt x="36" y="1"/>
                      <a:pt x="1" y="446"/>
                      <a:pt x="286" y="446"/>
                    </a:cubicBezTo>
                    <a:cubicBezTo>
                      <a:pt x="571"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2" name="Google Shape;4552;p11"/>
              <p:cNvSpPr/>
              <p:nvPr/>
            </p:nvSpPr>
            <p:spPr>
              <a:xfrm>
                <a:off x="8710118" y="-366595"/>
                <a:ext cx="32151" cy="23663"/>
              </a:xfrm>
              <a:custGeom>
                <a:rect b="b" l="l" r="r" t="t"/>
                <a:pathLst>
                  <a:path extrusionOk="0" h="446" w="606">
                    <a:moveTo>
                      <a:pt x="339" y="0"/>
                    </a:moveTo>
                    <a:cubicBezTo>
                      <a:pt x="54" y="0"/>
                      <a:pt x="0" y="446"/>
                      <a:pt x="285" y="446"/>
                    </a:cubicBezTo>
                    <a:cubicBezTo>
                      <a:pt x="570" y="446"/>
                      <a:pt x="606"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3" name="Google Shape;4553;p11"/>
              <p:cNvSpPr/>
              <p:nvPr/>
            </p:nvSpPr>
            <p:spPr>
              <a:xfrm>
                <a:off x="8802750" y="-472438"/>
                <a:ext cx="32151" cy="23663"/>
              </a:xfrm>
              <a:custGeom>
                <a:rect b="b" l="l" r="r" t="t"/>
                <a:pathLst>
                  <a:path extrusionOk="0" h="446" w="606">
                    <a:moveTo>
                      <a:pt x="321" y="0"/>
                    </a:moveTo>
                    <a:cubicBezTo>
                      <a:pt x="36" y="0"/>
                      <a:pt x="0" y="445"/>
                      <a:pt x="285" y="445"/>
                    </a:cubicBezTo>
                    <a:cubicBezTo>
                      <a:pt x="552"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4" name="Google Shape;4554;p11"/>
              <p:cNvSpPr/>
              <p:nvPr/>
            </p:nvSpPr>
            <p:spPr>
              <a:xfrm>
                <a:off x="8935067" y="-626507"/>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5" name="Google Shape;4555;p11"/>
              <p:cNvSpPr/>
              <p:nvPr/>
            </p:nvSpPr>
            <p:spPr>
              <a:xfrm>
                <a:off x="8870765" y="-547138"/>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6" name="Google Shape;4556;p11"/>
              <p:cNvSpPr/>
              <p:nvPr/>
            </p:nvSpPr>
            <p:spPr>
              <a:xfrm>
                <a:off x="9048443" y="-601943"/>
                <a:ext cx="32204" cy="23663"/>
              </a:xfrm>
              <a:custGeom>
                <a:rect b="b" l="l" r="r" t="t"/>
                <a:pathLst>
                  <a:path extrusionOk="0" h="446" w="607">
                    <a:moveTo>
                      <a:pt x="321" y="0"/>
                    </a:moveTo>
                    <a:cubicBezTo>
                      <a:pt x="36" y="0"/>
                      <a:pt x="1" y="446"/>
                      <a:pt x="286" y="446"/>
                    </a:cubicBezTo>
                    <a:cubicBezTo>
                      <a:pt x="553" y="446"/>
                      <a:pt x="607"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7" name="Google Shape;4557;p11"/>
              <p:cNvSpPr/>
              <p:nvPr/>
            </p:nvSpPr>
            <p:spPr>
              <a:xfrm>
                <a:off x="9109880" y="-721951"/>
                <a:ext cx="32204" cy="23663"/>
              </a:xfrm>
              <a:custGeom>
                <a:rect b="b" l="l" r="r" t="t"/>
                <a:pathLst>
                  <a:path extrusionOk="0" h="446" w="607">
                    <a:moveTo>
                      <a:pt x="321" y="0"/>
                    </a:moveTo>
                    <a:cubicBezTo>
                      <a:pt x="36" y="0"/>
                      <a:pt x="1" y="445"/>
                      <a:pt x="286" y="445"/>
                    </a:cubicBezTo>
                    <a:cubicBezTo>
                      <a:pt x="553" y="445"/>
                      <a:pt x="606" y="0"/>
                      <a:pt x="32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8" name="Google Shape;4558;p11"/>
              <p:cNvSpPr/>
              <p:nvPr/>
            </p:nvSpPr>
            <p:spPr>
              <a:xfrm>
                <a:off x="9235618" y="-721951"/>
                <a:ext cx="33106" cy="23663"/>
              </a:xfrm>
              <a:custGeom>
                <a:rect b="b" l="l" r="r" t="t"/>
                <a:pathLst>
                  <a:path extrusionOk="0" h="446" w="624">
                    <a:moveTo>
                      <a:pt x="339" y="0"/>
                    </a:moveTo>
                    <a:cubicBezTo>
                      <a:pt x="53" y="0"/>
                      <a:pt x="0" y="445"/>
                      <a:pt x="285" y="445"/>
                    </a:cubicBezTo>
                    <a:cubicBezTo>
                      <a:pt x="570" y="445"/>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59" name="Google Shape;4559;p11"/>
              <p:cNvSpPr/>
              <p:nvPr/>
            </p:nvSpPr>
            <p:spPr>
              <a:xfrm>
                <a:off x="9208189" y="-635950"/>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0" name="Google Shape;4560;p11"/>
              <p:cNvSpPr/>
              <p:nvPr/>
            </p:nvSpPr>
            <p:spPr>
              <a:xfrm>
                <a:off x="9280024" y="-479069"/>
                <a:ext cx="33106" cy="23663"/>
              </a:xfrm>
              <a:custGeom>
                <a:rect b="b" l="l" r="r" t="t"/>
                <a:pathLst>
                  <a:path extrusionOk="0" h="446" w="624">
                    <a:moveTo>
                      <a:pt x="339" y="0"/>
                    </a:moveTo>
                    <a:cubicBezTo>
                      <a:pt x="54" y="0"/>
                      <a:pt x="0" y="446"/>
                      <a:pt x="285" y="446"/>
                    </a:cubicBezTo>
                    <a:cubicBezTo>
                      <a:pt x="570" y="446"/>
                      <a:pt x="624" y="0"/>
                      <a:pt x="33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1" name="Google Shape;4561;p11"/>
              <p:cNvSpPr/>
              <p:nvPr/>
            </p:nvSpPr>
            <p:spPr>
              <a:xfrm>
                <a:off x="9368837" y="-411054"/>
                <a:ext cx="33159" cy="23716"/>
              </a:xfrm>
              <a:custGeom>
                <a:rect b="b" l="l" r="r" t="t"/>
                <a:pathLst>
                  <a:path extrusionOk="0" h="447" w="625">
                    <a:moveTo>
                      <a:pt x="339" y="1"/>
                    </a:moveTo>
                    <a:cubicBezTo>
                      <a:pt x="54" y="1"/>
                      <a:pt x="1" y="446"/>
                      <a:pt x="286" y="446"/>
                    </a:cubicBezTo>
                    <a:cubicBezTo>
                      <a:pt x="571" y="446"/>
                      <a:pt x="624" y="1"/>
                      <a:pt x="33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2" name="Google Shape;4562;p11"/>
              <p:cNvSpPr/>
              <p:nvPr/>
            </p:nvSpPr>
            <p:spPr>
              <a:xfrm>
                <a:off x="9423695" y="-527296"/>
                <a:ext cx="32151" cy="23716"/>
              </a:xfrm>
              <a:custGeom>
                <a:rect b="b" l="l" r="r" t="t"/>
                <a:pathLst>
                  <a:path extrusionOk="0" h="447" w="606">
                    <a:moveTo>
                      <a:pt x="321" y="1"/>
                    </a:moveTo>
                    <a:cubicBezTo>
                      <a:pt x="36" y="1"/>
                      <a:pt x="0" y="446"/>
                      <a:pt x="285" y="446"/>
                    </a:cubicBezTo>
                    <a:cubicBezTo>
                      <a:pt x="570" y="446"/>
                      <a:pt x="606" y="1"/>
                      <a:pt x="3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3" name="Google Shape;4563;p11"/>
              <p:cNvSpPr/>
              <p:nvPr/>
            </p:nvSpPr>
            <p:spPr>
              <a:xfrm>
                <a:off x="6529702" y="-760362"/>
                <a:ext cx="1282605" cy="881509"/>
              </a:xfrm>
              <a:custGeom>
                <a:rect b="b" l="l" r="r" t="t"/>
                <a:pathLst>
                  <a:path extrusionOk="0" h="16615" w="24175">
                    <a:moveTo>
                      <a:pt x="24000" y="0"/>
                    </a:moveTo>
                    <a:cubicBezTo>
                      <a:pt x="23981" y="0"/>
                      <a:pt x="23962" y="4"/>
                      <a:pt x="23943" y="11"/>
                    </a:cubicBezTo>
                    <a:cubicBezTo>
                      <a:pt x="23480" y="136"/>
                      <a:pt x="22999" y="207"/>
                      <a:pt x="22518" y="243"/>
                    </a:cubicBezTo>
                    <a:cubicBezTo>
                      <a:pt x="18813" y="653"/>
                      <a:pt x="10119" y="1650"/>
                      <a:pt x="54" y="16365"/>
                    </a:cubicBezTo>
                    <a:cubicBezTo>
                      <a:pt x="1" y="16436"/>
                      <a:pt x="19" y="16543"/>
                      <a:pt x="90" y="16597"/>
                    </a:cubicBezTo>
                    <a:cubicBezTo>
                      <a:pt x="125" y="16597"/>
                      <a:pt x="143" y="16614"/>
                      <a:pt x="179" y="16614"/>
                    </a:cubicBezTo>
                    <a:cubicBezTo>
                      <a:pt x="232" y="16614"/>
                      <a:pt x="286" y="16597"/>
                      <a:pt x="321" y="16561"/>
                    </a:cubicBezTo>
                    <a:cubicBezTo>
                      <a:pt x="10315" y="1971"/>
                      <a:pt x="18902" y="991"/>
                      <a:pt x="22554" y="564"/>
                    </a:cubicBezTo>
                    <a:cubicBezTo>
                      <a:pt x="23070" y="528"/>
                      <a:pt x="23569" y="439"/>
                      <a:pt x="24050" y="314"/>
                    </a:cubicBezTo>
                    <a:cubicBezTo>
                      <a:pt x="24139" y="279"/>
                      <a:pt x="24175" y="190"/>
                      <a:pt x="24157" y="118"/>
                    </a:cubicBezTo>
                    <a:cubicBezTo>
                      <a:pt x="24129" y="48"/>
                      <a:pt x="24068" y="0"/>
                      <a:pt x="2400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4" name="Google Shape;4564;p11"/>
              <p:cNvSpPr/>
              <p:nvPr/>
            </p:nvSpPr>
            <p:spPr>
              <a:xfrm>
                <a:off x="6987134" y="-602102"/>
                <a:ext cx="278910" cy="643875"/>
              </a:xfrm>
              <a:custGeom>
                <a:rect b="b" l="l" r="r" t="t"/>
                <a:pathLst>
                  <a:path extrusionOk="0" h="12136" w="5257">
                    <a:moveTo>
                      <a:pt x="5079" y="0"/>
                    </a:moveTo>
                    <a:cubicBezTo>
                      <a:pt x="5003" y="0"/>
                      <a:pt x="4933" y="51"/>
                      <a:pt x="4918" y="128"/>
                    </a:cubicBezTo>
                    <a:cubicBezTo>
                      <a:pt x="4169" y="5134"/>
                      <a:pt x="90" y="11814"/>
                      <a:pt x="36" y="11886"/>
                    </a:cubicBezTo>
                    <a:cubicBezTo>
                      <a:pt x="1" y="11957"/>
                      <a:pt x="19" y="12046"/>
                      <a:pt x="90" y="12099"/>
                    </a:cubicBezTo>
                    <a:cubicBezTo>
                      <a:pt x="126" y="12117"/>
                      <a:pt x="143" y="12117"/>
                      <a:pt x="179" y="12135"/>
                    </a:cubicBezTo>
                    <a:cubicBezTo>
                      <a:pt x="232" y="12135"/>
                      <a:pt x="286" y="12099"/>
                      <a:pt x="321" y="12046"/>
                    </a:cubicBezTo>
                    <a:cubicBezTo>
                      <a:pt x="357" y="11993"/>
                      <a:pt x="4472" y="5241"/>
                      <a:pt x="5238" y="182"/>
                    </a:cubicBezTo>
                    <a:cubicBezTo>
                      <a:pt x="5256" y="93"/>
                      <a:pt x="5203" y="21"/>
                      <a:pt x="5114" y="3"/>
                    </a:cubicBezTo>
                    <a:cubicBezTo>
                      <a:pt x="5102" y="1"/>
                      <a:pt x="5091" y="0"/>
                      <a:pt x="507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5" name="Google Shape;4565;p11"/>
              <p:cNvSpPr/>
              <p:nvPr/>
            </p:nvSpPr>
            <p:spPr>
              <a:xfrm>
                <a:off x="6790038" y="-224410"/>
                <a:ext cx="82819" cy="290741"/>
              </a:xfrm>
              <a:custGeom>
                <a:rect b="b" l="l" r="r" t="t"/>
                <a:pathLst>
                  <a:path extrusionOk="0" h="5480" w="1561">
                    <a:moveTo>
                      <a:pt x="213" y="1"/>
                    </a:moveTo>
                    <a:cubicBezTo>
                      <a:pt x="110" y="1"/>
                      <a:pt x="0" y="97"/>
                      <a:pt x="46" y="224"/>
                    </a:cubicBezTo>
                    <a:cubicBezTo>
                      <a:pt x="64" y="260"/>
                      <a:pt x="1222" y="3110"/>
                      <a:pt x="349" y="5265"/>
                    </a:cubicBezTo>
                    <a:cubicBezTo>
                      <a:pt x="331" y="5337"/>
                      <a:pt x="367" y="5444"/>
                      <a:pt x="456" y="5461"/>
                    </a:cubicBezTo>
                    <a:cubicBezTo>
                      <a:pt x="474" y="5479"/>
                      <a:pt x="491" y="5479"/>
                      <a:pt x="509" y="5479"/>
                    </a:cubicBezTo>
                    <a:cubicBezTo>
                      <a:pt x="563" y="5479"/>
                      <a:pt x="634" y="5444"/>
                      <a:pt x="652" y="5372"/>
                    </a:cubicBezTo>
                    <a:cubicBezTo>
                      <a:pt x="1560" y="3110"/>
                      <a:pt x="402" y="224"/>
                      <a:pt x="349" y="99"/>
                    </a:cubicBezTo>
                    <a:cubicBezTo>
                      <a:pt x="324" y="30"/>
                      <a:pt x="269" y="1"/>
                      <a:pt x="21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6" name="Google Shape;4566;p11"/>
              <p:cNvSpPr/>
              <p:nvPr/>
            </p:nvSpPr>
            <p:spPr>
              <a:xfrm>
                <a:off x="6931746" y="16615"/>
                <a:ext cx="101759" cy="84198"/>
              </a:xfrm>
              <a:custGeom>
                <a:rect b="b" l="l" r="r" t="t"/>
                <a:pathLst>
                  <a:path extrusionOk="0" h="1587" w="1918">
                    <a:moveTo>
                      <a:pt x="935" y="1"/>
                    </a:moveTo>
                    <a:cubicBezTo>
                      <a:pt x="431" y="1"/>
                      <a:pt x="0" y="507"/>
                      <a:pt x="190" y="1061"/>
                    </a:cubicBezTo>
                    <a:cubicBezTo>
                      <a:pt x="302" y="1385"/>
                      <a:pt x="615" y="1586"/>
                      <a:pt x="944" y="1586"/>
                    </a:cubicBezTo>
                    <a:cubicBezTo>
                      <a:pt x="1031" y="1586"/>
                      <a:pt x="1119" y="1572"/>
                      <a:pt x="1205" y="1542"/>
                    </a:cubicBezTo>
                    <a:cubicBezTo>
                      <a:pt x="1882" y="1310"/>
                      <a:pt x="1918" y="384"/>
                      <a:pt x="1276" y="81"/>
                    </a:cubicBezTo>
                    <a:cubicBezTo>
                      <a:pt x="1163" y="26"/>
                      <a:pt x="1047" y="1"/>
                      <a:pt x="93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7" name="Google Shape;4567;p11"/>
              <p:cNvSpPr/>
              <p:nvPr/>
            </p:nvSpPr>
            <p:spPr>
              <a:xfrm>
                <a:off x="6755977" y="31417"/>
                <a:ext cx="101759" cy="84517"/>
              </a:xfrm>
              <a:custGeom>
                <a:rect b="b" l="l" r="r" t="t"/>
                <a:pathLst>
                  <a:path extrusionOk="0" h="1593" w="1918">
                    <a:moveTo>
                      <a:pt x="920" y="0"/>
                    </a:moveTo>
                    <a:cubicBezTo>
                      <a:pt x="414" y="0"/>
                      <a:pt x="1" y="516"/>
                      <a:pt x="189" y="1067"/>
                    </a:cubicBezTo>
                    <a:cubicBezTo>
                      <a:pt x="302" y="1391"/>
                      <a:pt x="615" y="1592"/>
                      <a:pt x="943" y="1592"/>
                    </a:cubicBezTo>
                    <a:cubicBezTo>
                      <a:pt x="1030" y="1592"/>
                      <a:pt x="1119" y="1578"/>
                      <a:pt x="1205" y="1548"/>
                    </a:cubicBezTo>
                    <a:cubicBezTo>
                      <a:pt x="1864" y="1316"/>
                      <a:pt x="1917" y="390"/>
                      <a:pt x="1276" y="87"/>
                    </a:cubicBezTo>
                    <a:cubicBezTo>
                      <a:pt x="1157" y="27"/>
                      <a:pt x="1036" y="0"/>
                      <a:pt x="9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8" name="Google Shape;4568;p11"/>
              <p:cNvSpPr/>
              <p:nvPr/>
            </p:nvSpPr>
            <p:spPr>
              <a:xfrm>
                <a:off x="6810411" y="-477796"/>
                <a:ext cx="258855" cy="55496"/>
              </a:xfrm>
              <a:custGeom>
                <a:rect b="b" l="l" r="r" t="t"/>
                <a:pathLst>
                  <a:path extrusionOk="0" h="1046" w="4879">
                    <a:moveTo>
                      <a:pt x="3582" y="1"/>
                    </a:moveTo>
                    <a:cubicBezTo>
                      <a:pt x="2832" y="1"/>
                      <a:pt x="1696" y="150"/>
                      <a:pt x="125" y="742"/>
                    </a:cubicBezTo>
                    <a:cubicBezTo>
                      <a:pt x="54" y="760"/>
                      <a:pt x="1" y="867"/>
                      <a:pt x="36" y="938"/>
                    </a:cubicBezTo>
                    <a:cubicBezTo>
                      <a:pt x="54" y="1010"/>
                      <a:pt x="125" y="1045"/>
                      <a:pt x="179" y="1045"/>
                    </a:cubicBezTo>
                    <a:lnTo>
                      <a:pt x="250" y="1045"/>
                    </a:lnTo>
                    <a:cubicBezTo>
                      <a:pt x="1765" y="470"/>
                      <a:pt x="2859" y="330"/>
                      <a:pt x="3570" y="330"/>
                    </a:cubicBezTo>
                    <a:cubicBezTo>
                      <a:pt x="4248" y="330"/>
                      <a:pt x="4579" y="457"/>
                      <a:pt x="4597" y="457"/>
                    </a:cubicBezTo>
                    <a:cubicBezTo>
                      <a:pt x="4617" y="466"/>
                      <a:pt x="4637" y="469"/>
                      <a:pt x="4656" y="469"/>
                    </a:cubicBezTo>
                    <a:cubicBezTo>
                      <a:pt x="4799" y="469"/>
                      <a:pt x="4879" y="249"/>
                      <a:pt x="4721" y="154"/>
                    </a:cubicBezTo>
                    <a:cubicBezTo>
                      <a:pt x="4686" y="146"/>
                      <a:pt x="4322" y="1"/>
                      <a:pt x="358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69" name="Google Shape;4569;p11"/>
              <p:cNvSpPr/>
              <p:nvPr/>
            </p:nvSpPr>
            <p:spPr>
              <a:xfrm>
                <a:off x="6776881" y="-477584"/>
                <a:ext cx="102555" cy="84464"/>
              </a:xfrm>
              <a:custGeom>
                <a:rect b="b" l="l" r="r" t="t"/>
                <a:pathLst>
                  <a:path extrusionOk="0" h="1592" w="1933">
                    <a:moveTo>
                      <a:pt x="948" y="1"/>
                    </a:moveTo>
                    <a:cubicBezTo>
                      <a:pt x="432" y="1"/>
                      <a:pt x="0" y="518"/>
                      <a:pt x="205" y="1059"/>
                    </a:cubicBezTo>
                    <a:cubicBezTo>
                      <a:pt x="317" y="1380"/>
                      <a:pt x="614" y="1591"/>
                      <a:pt x="942" y="1591"/>
                    </a:cubicBezTo>
                    <a:cubicBezTo>
                      <a:pt x="1034" y="1591"/>
                      <a:pt x="1127" y="1575"/>
                      <a:pt x="1220" y="1540"/>
                    </a:cubicBezTo>
                    <a:cubicBezTo>
                      <a:pt x="1880" y="1308"/>
                      <a:pt x="1933" y="382"/>
                      <a:pt x="1292" y="79"/>
                    </a:cubicBezTo>
                    <a:cubicBezTo>
                      <a:pt x="1177" y="25"/>
                      <a:pt x="1061" y="1"/>
                      <a:pt x="9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0" name="Google Shape;4570;p11"/>
              <p:cNvSpPr/>
              <p:nvPr/>
            </p:nvSpPr>
            <p:spPr>
              <a:xfrm>
                <a:off x="6465453" y="-171993"/>
                <a:ext cx="277265" cy="57777"/>
              </a:xfrm>
              <a:custGeom>
                <a:rect b="b" l="l" r="r" t="t"/>
                <a:pathLst>
                  <a:path extrusionOk="0" h="1089" w="5226">
                    <a:moveTo>
                      <a:pt x="2820" y="1"/>
                    </a:moveTo>
                    <a:cubicBezTo>
                      <a:pt x="1971" y="1"/>
                      <a:pt x="989" y="181"/>
                      <a:pt x="89" y="786"/>
                    </a:cubicBezTo>
                    <a:cubicBezTo>
                      <a:pt x="18" y="839"/>
                      <a:pt x="0" y="928"/>
                      <a:pt x="36" y="1017"/>
                    </a:cubicBezTo>
                    <a:cubicBezTo>
                      <a:pt x="72" y="1053"/>
                      <a:pt x="125" y="1089"/>
                      <a:pt x="178" y="1089"/>
                    </a:cubicBezTo>
                    <a:cubicBezTo>
                      <a:pt x="214" y="1089"/>
                      <a:pt x="232" y="1071"/>
                      <a:pt x="268" y="1053"/>
                    </a:cubicBezTo>
                    <a:cubicBezTo>
                      <a:pt x="1089" y="506"/>
                      <a:pt x="2000" y="343"/>
                      <a:pt x="2795" y="343"/>
                    </a:cubicBezTo>
                    <a:cubicBezTo>
                      <a:pt x="3968" y="343"/>
                      <a:pt x="4889" y="697"/>
                      <a:pt x="4899" y="697"/>
                    </a:cubicBezTo>
                    <a:cubicBezTo>
                      <a:pt x="4927" y="711"/>
                      <a:pt x="4953" y="717"/>
                      <a:pt x="4978" y="717"/>
                    </a:cubicBezTo>
                    <a:cubicBezTo>
                      <a:pt x="5144" y="717"/>
                      <a:pt x="5226" y="440"/>
                      <a:pt x="5024" y="394"/>
                    </a:cubicBezTo>
                    <a:cubicBezTo>
                      <a:pt x="4961" y="363"/>
                      <a:pt x="4024" y="1"/>
                      <a:pt x="282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1" name="Google Shape;4571;p11"/>
              <p:cNvSpPr/>
              <p:nvPr/>
            </p:nvSpPr>
            <p:spPr>
              <a:xfrm>
                <a:off x="6955036" y="-334285"/>
                <a:ext cx="228614" cy="99107"/>
              </a:xfrm>
              <a:custGeom>
                <a:rect b="b" l="l" r="r" t="t"/>
                <a:pathLst>
                  <a:path extrusionOk="0" h="1868" w="4309">
                    <a:moveTo>
                      <a:pt x="3077" y="1"/>
                    </a:moveTo>
                    <a:cubicBezTo>
                      <a:pt x="1886" y="1"/>
                      <a:pt x="741" y="586"/>
                      <a:pt x="54" y="1618"/>
                    </a:cubicBezTo>
                    <a:cubicBezTo>
                      <a:pt x="0" y="1689"/>
                      <a:pt x="18" y="1778"/>
                      <a:pt x="89" y="1832"/>
                    </a:cubicBezTo>
                    <a:cubicBezTo>
                      <a:pt x="107" y="1850"/>
                      <a:pt x="143" y="1867"/>
                      <a:pt x="178" y="1867"/>
                    </a:cubicBezTo>
                    <a:cubicBezTo>
                      <a:pt x="232" y="1867"/>
                      <a:pt x="285" y="1850"/>
                      <a:pt x="321" y="1796"/>
                    </a:cubicBezTo>
                    <a:cubicBezTo>
                      <a:pt x="1207" y="576"/>
                      <a:pt x="2296" y="314"/>
                      <a:pt x="3060" y="314"/>
                    </a:cubicBezTo>
                    <a:cubicBezTo>
                      <a:pt x="3600" y="314"/>
                      <a:pt x="3979" y="445"/>
                      <a:pt x="4008" y="460"/>
                    </a:cubicBezTo>
                    <a:cubicBezTo>
                      <a:pt x="4031" y="468"/>
                      <a:pt x="4052" y="471"/>
                      <a:pt x="4071" y="471"/>
                    </a:cubicBezTo>
                    <a:cubicBezTo>
                      <a:pt x="4241" y="471"/>
                      <a:pt x="4309" y="221"/>
                      <a:pt x="4133" y="157"/>
                    </a:cubicBezTo>
                    <a:cubicBezTo>
                      <a:pt x="3784" y="52"/>
                      <a:pt x="3429" y="1"/>
                      <a:pt x="307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2" name="Google Shape;4572;p11"/>
              <p:cNvSpPr/>
              <p:nvPr/>
            </p:nvSpPr>
            <p:spPr>
              <a:xfrm>
                <a:off x="6919437" y="-287704"/>
                <a:ext cx="101813" cy="84145"/>
              </a:xfrm>
              <a:custGeom>
                <a:rect b="b" l="l" r="r" t="t"/>
                <a:pathLst>
                  <a:path extrusionOk="0" h="1586" w="1919">
                    <a:moveTo>
                      <a:pt x="929" y="1"/>
                    </a:moveTo>
                    <a:cubicBezTo>
                      <a:pt x="419" y="1"/>
                      <a:pt x="1" y="507"/>
                      <a:pt x="190" y="1061"/>
                    </a:cubicBezTo>
                    <a:cubicBezTo>
                      <a:pt x="303" y="1384"/>
                      <a:pt x="604" y="1586"/>
                      <a:pt x="937" y="1586"/>
                    </a:cubicBezTo>
                    <a:cubicBezTo>
                      <a:pt x="1025" y="1586"/>
                      <a:pt x="1116" y="1572"/>
                      <a:pt x="1206" y="1542"/>
                    </a:cubicBezTo>
                    <a:cubicBezTo>
                      <a:pt x="1865" y="1310"/>
                      <a:pt x="1918" y="384"/>
                      <a:pt x="1277" y="81"/>
                    </a:cubicBezTo>
                    <a:cubicBezTo>
                      <a:pt x="1160" y="26"/>
                      <a:pt x="1042" y="1"/>
                      <a:pt x="929"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3" name="Google Shape;4573;p11"/>
              <p:cNvSpPr/>
              <p:nvPr/>
            </p:nvSpPr>
            <p:spPr>
              <a:xfrm>
                <a:off x="7136481" y="-252900"/>
                <a:ext cx="78521" cy="241719"/>
              </a:xfrm>
              <a:custGeom>
                <a:rect b="b" l="l" r="r" t="t"/>
                <a:pathLst>
                  <a:path extrusionOk="0" h="4556" w="1480">
                    <a:moveTo>
                      <a:pt x="180" y="1"/>
                    </a:moveTo>
                    <a:cubicBezTo>
                      <a:pt x="148" y="1"/>
                      <a:pt x="116" y="11"/>
                      <a:pt x="90" y="31"/>
                    </a:cubicBezTo>
                    <a:cubicBezTo>
                      <a:pt x="18" y="84"/>
                      <a:pt x="0" y="173"/>
                      <a:pt x="54" y="262"/>
                    </a:cubicBezTo>
                    <a:cubicBezTo>
                      <a:pt x="1123" y="1865"/>
                      <a:pt x="339" y="4324"/>
                      <a:pt x="339" y="4359"/>
                    </a:cubicBezTo>
                    <a:cubicBezTo>
                      <a:pt x="303" y="4431"/>
                      <a:pt x="357" y="4520"/>
                      <a:pt x="446" y="4555"/>
                    </a:cubicBezTo>
                    <a:lnTo>
                      <a:pt x="481" y="4555"/>
                    </a:lnTo>
                    <a:cubicBezTo>
                      <a:pt x="553" y="4555"/>
                      <a:pt x="606" y="4520"/>
                      <a:pt x="642" y="4449"/>
                    </a:cubicBezTo>
                    <a:cubicBezTo>
                      <a:pt x="677" y="4342"/>
                      <a:pt x="1479" y="1812"/>
                      <a:pt x="321" y="84"/>
                    </a:cubicBezTo>
                    <a:cubicBezTo>
                      <a:pt x="288" y="28"/>
                      <a:pt x="233" y="1"/>
                      <a:pt x="18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4" name="Google Shape;4574;p11"/>
              <p:cNvSpPr/>
              <p:nvPr/>
            </p:nvSpPr>
            <p:spPr>
              <a:xfrm>
                <a:off x="7108628" y="-58881"/>
                <a:ext cx="102555" cy="84994"/>
              </a:xfrm>
              <a:custGeom>
                <a:rect b="b" l="l" r="r" t="t"/>
                <a:pathLst>
                  <a:path extrusionOk="0" h="1602" w="1933">
                    <a:moveTo>
                      <a:pt x="948" y="0"/>
                    </a:moveTo>
                    <a:cubicBezTo>
                      <a:pt x="432" y="0"/>
                      <a:pt x="0" y="517"/>
                      <a:pt x="205" y="1059"/>
                    </a:cubicBezTo>
                    <a:cubicBezTo>
                      <a:pt x="318" y="1397"/>
                      <a:pt x="620" y="1602"/>
                      <a:pt x="953" y="1602"/>
                    </a:cubicBezTo>
                    <a:cubicBezTo>
                      <a:pt x="1041" y="1602"/>
                      <a:pt x="1131" y="1587"/>
                      <a:pt x="1220" y="1558"/>
                    </a:cubicBezTo>
                    <a:cubicBezTo>
                      <a:pt x="1879" y="1308"/>
                      <a:pt x="1933" y="382"/>
                      <a:pt x="1292" y="79"/>
                    </a:cubicBezTo>
                    <a:cubicBezTo>
                      <a:pt x="1177" y="25"/>
                      <a:pt x="1060" y="0"/>
                      <a:pt x="94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5" name="Google Shape;4575;p11"/>
              <p:cNvSpPr/>
              <p:nvPr/>
            </p:nvSpPr>
            <p:spPr>
              <a:xfrm>
                <a:off x="8988917" y="880865"/>
                <a:ext cx="723087" cy="1378157"/>
              </a:xfrm>
              <a:custGeom>
                <a:rect b="b" l="l" r="r" t="t"/>
                <a:pathLst>
                  <a:path extrusionOk="0" h="25976" w="13629">
                    <a:moveTo>
                      <a:pt x="13367" y="1"/>
                    </a:moveTo>
                    <a:cubicBezTo>
                      <a:pt x="13304" y="1"/>
                      <a:pt x="13241" y="35"/>
                      <a:pt x="13219" y="109"/>
                    </a:cubicBezTo>
                    <a:cubicBezTo>
                      <a:pt x="13147" y="608"/>
                      <a:pt x="13130" y="1107"/>
                      <a:pt x="13147" y="1623"/>
                    </a:cubicBezTo>
                    <a:cubicBezTo>
                      <a:pt x="13201" y="5311"/>
                      <a:pt x="13308" y="13951"/>
                      <a:pt x="72" y="25690"/>
                    </a:cubicBezTo>
                    <a:cubicBezTo>
                      <a:pt x="18" y="25744"/>
                      <a:pt x="1" y="25851"/>
                      <a:pt x="54" y="25922"/>
                    </a:cubicBezTo>
                    <a:cubicBezTo>
                      <a:pt x="90" y="25958"/>
                      <a:pt x="143" y="25975"/>
                      <a:pt x="179" y="25975"/>
                    </a:cubicBezTo>
                    <a:cubicBezTo>
                      <a:pt x="214" y="25975"/>
                      <a:pt x="250" y="25958"/>
                      <a:pt x="286" y="25940"/>
                    </a:cubicBezTo>
                    <a:cubicBezTo>
                      <a:pt x="13628" y="14093"/>
                      <a:pt x="13522" y="5346"/>
                      <a:pt x="13468" y="1623"/>
                    </a:cubicBezTo>
                    <a:cubicBezTo>
                      <a:pt x="13450" y="1142"/>
                      <a:pt x="13468" y="661"/>
                      <a:pt x="13522" y="180"/>
                    </a:cubicBezTo>
                    <a:cubicBezTo>
                      <a:pt x="13542" y="66"/>
                      <a:pt x="13455" y="1"/>
                      <a:pt x="1336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6" name="Google Shape;4576;p11"/>
              <p:cNvSpPr/>
              <p:nvPr/>
            </p:nvSpPr>
            <p:spPr>
              <a:xfrm>
                <a:off x="9010669" y="1441169"/>
                <a:ext cx="608700" cy="353771"/>
              </a:xfrm>
              <a:custGeom>
                <a:rect b="b" l="l" r="r" t="t"/>
                <a:pathLst>
                  <a:path extrusionOk="0" h="6668" w="11473">
                    <a:moveTo>
                      <a:pt x="11285" y="1"/>
                    </a:moveTo>
                    <a:cubicBezTo>
                      <a:pt x="11271" y="1"/>
                      <a:pt x="11256" y="2"/>
                      <a:pt x="11241" y="5"/>
                    </a:cubicBezTo>
                    <a:cubicBezTo>
                      <a:pt x="6324" y="1395"/>
                      <a:pt x="143" y="6329"/>
                      <a:pt x="89" y="6383"/>
                    </a:cubicBezTo>
                    <a:cubicBezTo>
                      <a:pt x="18" y="6436"/>
                      <a:pt x="0" y="6525"/>
                      <a:pt x="54" y="6596"/>
                    </a:cubicBezTo>
                    <a:cubicBezTo>
                      <a:pt x="89" y="6632"/>
                      <a:pt x="143" y="6650"/>
                      <a:pt x="196" y="6668"/>
                    </a:cubicBezTo>
                    <a:cubicBezTo>
                      <a:pt x="232" y="6668"/>
                      <a:pt x="267" y="6650"/>
                      <a:pt x="285" y="6632"/>
                    </a:cubicBezTo>
                    <a:cubicBezTo>
                      <a:pt x="357" y="6579"/>
                      <a:pt x="6467" y="1697"/>
                      <a:pt x="11330" y="308"/>
                    </a:cubicBezTo>
                    <a:cubicBezTo>
                      <a:pt x="11419" y="290"/>
                      <a:pt x="11473" y="201"/>
                      <a:pt x="11437" y="112"/>
                    </a:cubicBezTo>
                    <a:cubicBezTo>
                      <a:pt x="11422" y="38"/>
                      <a:pt x="11358" y="1"/>
                      <a:pt x="11285"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7" name="Google Shape;4577;p11"/>
              <p:cNvSpPr/>
              <p:nvPr/>
            </p:nvSpPr>
            <p:spPr>
              <a:xfrm>
                <a:off x="9005947" y="1926083"/>
                <a:ext cx="294933" cy="50296"/>
              </a:xfrm>
              <a:custGeom>
                <a:rect b="b" l="l" r="r" t="t"/>
                <a:pathLst>
                  <a:path extrusionOk="0" h="948" w="5559">
                    <a:moveTo>
                      <a:pt x="3060" y="0"/>
                    </a:moveTo>
                    <a:cubicBezTo>
                      <a:pt x="2130" y="0"/>
                      <a:pt x="1068" y="146"/>
                      <a:pt x="161" y="645"/>
                    </a:cubicBezTo>
                    <a:cubicBezTo>
                      <a:pt x="0" y="734"/>
                      <a:pt x="54" y="948"/>
                      <a:pt x="232" y="948"/>
                    </a:cubicBezTo>
                    <a:cubicBezTo>
                      <a:pt x="267" y="948"/>
                      <a:pt x="285" y="948"/>
                      <a:pt x="303" y="930"/>
                    </a:cubicBezTo>
                    <a:cubicBezTo>
                      <a:pt x="1139" y="468"/>
                      <a:pt x="2136" y="332"/>
                      <a:pt x="3021" y="332"/>
                    </a:cubicBezTo>
                    <a:cubicBezTo>
                      <a:pt x="4285" y="332"/>
                      <a:pt x="5324" y="609"/>
                      <a:pt x="5344" y="609"/>
                    </a:cubicBezTo>
                    <a:cubicBezTo>
                      <a:pt x="5354" y="612"/>
                      <a:pt x="5363" y="613"/>
                      <a:pt x="5373" y="613"/>
                    </a:cubicBezTo>
                    <a:cubicBezTo>
                      <a:pt x="5438" y="613"/>
                      <a:pt x="5509" y="562"/>
                      <a:pt x="5540" y="485"/>
                    </a:cubicBezTo>
                    <a:cubicBezTo>
                      <a:pt x="5558" y="396"/>
                      <a:pt x="5505" y="307"/>
                      <a:pt x="5416" y="289"/>
                    </a:cubicBezTo>
                    <a:cubicBezTo>
                      <a:pt x="5344" y="268"/>
                      <a:pt x="4322" y="0"/>
                      <a:pt x="306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8" name="Google Shape;4578;p11"/>
              <p:cNvSpPr/>
              <p:nvPr/>
            </p:nvSpPr>
            <p:spPr>
              <a:xfrm>
                <a:off x="8950187" y="1762995"/>
                <a:ext cx="100486" cy="84835"/>
              </a:xfrm>
              <a:custGeom>
                <a:rect b="b" l="l" r="r" t="t"/>
                <a:pathLst>
                  <a:path extrusionOk="0" h="1599" w="1894">
                    <a:moveTo>
                      <a:pt x="881" y="1"/>
                    </a:moveTo>
                    <a:cubicBezTo>
                      <a:pt x="532" y="1"/>
                      <a:pt x="190" y="226"/>
                      <a:pt x="107" y="619"/>
                    </a:cubicBezTo>
                    <a:cubicBezTo>
                      <a:pt x="0" y="1047"/>
                      <a:pt x="285" y="1475"/>
                      <a:pt x="713" y="1581"/>
                    </a:cubicBezTo>
                    <a:cubicBezTo>
                      <a:pt x="770" y="1593"/>
                      <a:pt x="826" y="1599"/>
                      <a:pt x="881" y="1599"/>
                    </a:cubicBezTo>
                    <a:cubicBezTo>
                      <a:pt x="1487" y="1599"/>
                      <a:pt x="1893" y="909"/>
                      <a:pt x="1550" y="370"/>
                    </a:cubicBezTo>
                    <a:cubicBezTo>
                      <a:pt x="1386" y="117"/>
                      <a:pt x="1132" y="1"/>
                      <a:pt x="8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79" name="Google Shape;4579;p11"/>
              <p:cNvSpPr/>
              <p:nvPr/>
            </p:nvSpPr>
            <p:spPr>
              <a:xfrm>
                <a:off x="8957721" y="1938339"/>
                <a:ext cx="100380" cy="84357"/>
              </a:xfrm>
              <a:custGeom>
                <a:rect b="b" l="l" r="r" t="t"/>
                <a:pathLst>
                  <a:path extrusionOk="0" h="1590" w="1892">
                    <a:moveTo>
                      <a:pt x="872" y="0"/>
                    </a:moveTo>
                    <a:cubicBezTo>
                      <a:pt x="521" y="0"/>
                      <a:pt x="173" y="223"/>
                      <a:pt x="90" y="628"/>
                    </a:cubicBezTo>
                    <a:cubicBezTo>
                      <a:pt x="1" y="1055"/>
                      <a:pt x="268" y="1483"/>
                      <a:pt x="695" y="1572"/>
                    </a:cubicBezTo>
                    <a:cubicBezTo>
                      <a:pt x="754" y="1584"/>
                      <a:pt x="811" y="1590"/>
                      <a:pt x="867" y="1590"/>
                    </a:cubicBezTo>
                    <a:cubicBezTo>
                      <a:pt x="1474" y="1590"/>
                      <a:pt x="1892" y="915"/>
                      <a:pt x="1533" y="361"/>
                    </a:cubicBezTo>
                    <a:cubicBezTo>
                      <a:pt x="1376" y="115"/>
                      <a:pt x="1124" y="0"/>
                      <a:pt x="87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0" name="Google Shape;4580;p11"/>
              <p:cNvSpPr/>
              <p:nvPr/>
            </p:nvSpPr>
            <p:spPr>
              <a:xfrm>
                <a:off x="8948277" y="2216183"/>
                <a:ext cx="100433" cy="84411"/>
              </a:xfrm>
              <a:custGeom>
                <a:rect b="b" l="l" r="r" t="t"/>
                <a:pathLst>
                  <a:path extrusionOk="0" h="1591" w="1893">
                    <a:moveTo>
                      <a:pt x="881" y="0"/>
                    </a:moveTo>
                    <a:cubicBezTo>
                      <a:pt x="530" y="0"/>
                      <a:pt x="183" y="224"/>
                      <a:pt x="90" y="628"/>
                    </a:cubicBezTo>
                    <a:cubicBezTo>
                      <a:pt x="1" y="1056"/>
                      <a:pt x="268" y="1483"/>
                      <a:pt x="713" y="1572"/>
                    </a:cubicBezTo>
                    <a:cubicBezTo>
                      <a:pt x="770" y="1584"/>
                      <a:pt x="826" y="1590"/>
                      <a:pt x="880" y="1590"/>
                    </a:cubicBezTo>
                    <a:cubicBezTo>
                      <a:pt x="1473" y="1590"/>
                      <a:pt x="1893" y="916"/>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1" name="Google Shape;4581;p11"/>
              <p:cNvSpPr/>
              <p:nvPr/>
            </p:nvSpPr>
            <p:spPr>
              <a:xfrm>
                <a:off x="9492188" y="1656993"/>
                <a:ext cx="60058" cy="256096"/>
              </a:xfrm>
              <a:custGeom>
                <a:rect b="b" l="l" r="r" t="t"/>
                <a:pathLst>
                  <a:path extrusionOk="0" h="4827" w="1132">
                    <a:moveTo>
                      <a:pt x="221" y="1"/>
                    </a:moveTo>
                    <a:cubicBezTo>
                      <a:pt x="112" y="1"/>
                      <a:pt x="1" y="111"/>
                      <a:pt x="63" y="248"/>
                    </a:cubicBezTo>
                    <a:cubicBezTo>
                      <a:pt x="81" y="248"/>
                      <a:pt x="776" y="1513"/>
                      <a:pt x="27" y="4630"/>
                    </a:cubicBezTo>
                    <a:cubicBezTo>
                      <a:pt x="10" y="4702"/>
                      <a:pt x="63" y="4791"/>
                      <a:pt x="152" y="4826"/>
                    </a:cubicBezTo>
                    <a:lnTo>
                      <a:pt x="188" y="4826"/>
                    </a:lnTo>
                    <a:cubicBezTo>
                      <a:pt x="259" y="4809"/>
                      <a:pt x="330" y="4773"/>
                      <a:pt x="348" y="4702"/>
                    </a:cubicBezTo>
                    <a:cubicBezTo>
                      <a:pt x="1132" y="1459"/>
                      <a:pt x="384" y="141"/>
                      <a:pt x="348" y="70"/>
                    </a:cubicBezTo>
                    <a:cubicBezTo>
                      <a:pt x="316" y="22"/>
                      <a:pt x="269" y="1"/>
                      <a:pt x="221"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2" name="Google Shape;4582;p11"/>
              <p:cNvSpPr/>
              <p:nvPr/>
            </p:nvSpPr>
            <p:spPr>
              <a:xfrm>
                <a:off x="9459612" y="1853823"/>
                <a:ext cx="100486" cy="84729"/>
              </a:xfrm>
              <a:custGeom>
                <a:rect b="b" l="l" r="r" t="t"/>
                <a:pathLst>
                  <a:path extrusionOk="0" h="1597" w="1894">
                    <a:moveTo>
                      <a:pt x="885" y="0"/>
                    </a:moveTo>
                    <a:cubicBezTo>
                      <a:pt x="535" y="0"/>
                      <a:pt x="190" y="230"/>
                      <a:pt x="107" y="635"/>
                    </a:cubicBezTo>
                    <a:cubicBezTo>
                      <a:pt x="0" y="1063"/>
                      <a:pt x="285" y="1473"/>
                      <a:pt x="713" y="1580"/>
                    </a:cubicBezTo>
                    <a:cubicBezTo>
                      <a:pt x="768" y="1591"/>
                      <a:pt x="823" y="1597"/>
                      <a:pt x="877" y="1597"/>
                    </a:cubicBezTo>
                    <a:cubicBezTo>
                      <a:pt x="1472" y="1597"/>
                      <a:pt x="1893" y="908"/>
                      <a:pt x="1550" y="368"/>
                    </a:cubicBezTo>
                    <a:cubicBezTo>
                      <a:pt x="1387" y="116"/>
                      <a:pt x="1135" y="0"/>
                      <a:pt x="88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3" name="Google Shape;4583;p11"/>
              <p:cNvSpPr/>
              <p:nvPr/>
            </p:nvSpPr>
            <p:spPr>
              <a:xfrm>
                <a:off x="9218588" y="2020997"/>
                <a:ext cx="91732" cy="272013"/>
              </a:xfrm>
              <a:custGeom>
                <a:rect b="b" l="l" r="r" t="t"/>
                <a:pathLst>
                  <a:path extrusionOk="0" h="5127" w="1729">
                    <a:moveTo>
                      <a:pt x="170" y="0"/>
                    </a:moveTo>
                    <a:cubicBezTo>
                      <a:pt x="148" y="0"/>
                      <a:pt x="126" y="5"/>
                      <a:pt x="107" y="14"/>
                    </a:cubicBezTo>
                    <a:cubicBezTo>
                      <a:pt x="18" y="67"/>
                      <a:pt x="0" y="157"/>
                      <a:pt x="36" y="246"/>
                    </a:cubicBezTo>
                    <a:cubicBezTo>
                      <a:pt x="54" y="263"/>
                      <a:pt x="1354" y="2704"/>
                      <a:pt x="268" y="4895"/>
                    </a:cubicBezTo>
                    <a:cubicBezTo>
                      <a:pt x="214" y="4966"/>
                      <a:pt x="250" y="5073"/>
                      <a:pt x="339" y="5109"/>
                    </a:cubicBezTo>
                    <a:cubicBezTo>
                      <a:pt x="357" y="5127"/>
                      <a:pt x="392" y="5127"/>
                      <a:pt x="410" y="5127"/>
                    </a:cubicBezTo>
                    <a:cubicBezTo>
                      <a:pt x="464" y="5127"/>
                      <a:pt x="535" y="5091"/>
                      <a:pt x="553" y="5038"/>
                    </a:cubicBezTo>
                    <a:cubicBezTo>
                      <a:pt x="1728" y="2704"/>
                      <a:pt x="392" y="192"/>
                      <a:pt x="321" y="85"/>
                    </a:cubicBezTo>
                    <a:cubicBezTo>
                      <a:pt x="295" y="33"/>
                      <a:pt x="231" y="0"/>
                      <a:pt x="17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4" name="Google Shape;4584;p11"/>
              <p:cNvSpPr/>
              <p:nvPr/>
            </p:nvSpPr>
            <p:spPr>
              <a:xfrm>
                <a:off x="9193069" y="2243612"/>
                <a:ext cx="100327" cy="84570"/>
              </a:xfrm>
              <a:custGeom>
                <a:rect b="b" l="l" r="r" t="t"/>
                <a:pathLst>
                  <a:path extrusionOk="0" h="1594" w="1891">
                    <a:moveTo>
                      <a:pt x="881" y="0"/>
                    </a:moveTo>
                    <a:cubicBezTo>
                      <a:pt x="530" y="0"/>
                      <a:pt x="183" y="223"/>
                      <a:pt x="89" y="628"/>
                    </a:cubicBezTo>
                    <a:cubicBezTo>
                      <a:pt x="0" y="1055"/>
                      <a:pt x="268" y="1483"/>
                      <a:pt x="713" y="1572"/>
                    </a:cubicBezTo>
                    <a:cubicBezTo>
                      <a:pt x="775" y="1587"/>
                      <a:pt x="836" y="1594"/>
                      <a:pt x="895" y="1594"/>
                    </a:cubicBezTo>
                    <a:cubicBezTo>
                      <a:pt x="1480" y="1594"/>
                      <a:pt x="1890" y="911"/>
                      <a:pt x="1550" y="361"/>
                    </a:cubicBezTo>
                    <a:cubicBezTo>
                      <a:pt x="1387" y="115"/>
                      <a:pt x="1133" y="0"/>
                      <a:pt x="88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5" name="Google Shape;4585;p11"/>
              <p:cNvSpPr/>
              <p:nvPr/>
            </p:nvSpPr>
            <p:spPr>
              <a:xfrm>
                <a:off x="9287558" y="1560541"/>
                <a:ext cx="105951" cy="231585"/>
              </a:xfrm>
              <a:custGeom>
                <a:rect b="b" l="l" r="r" t="t"/>
                <a:pathLst>
                  <a:path extrusionOk="0" h="4365" w="1997">
                    <a:moveTo>
                      <a:pt x="1135" y="0"/>
                    </a:moveTo>
                    <a:cubicBezTo>
                      <a:pt x="1108" y="0"/>
                      <a:pt x="1080" y="6"/>
                      <a:pt x="1052" y="17"/>
                    </a:cubicBezTo>
                    <a:cubicBezTo>
                      <a:pt x="981" y="53"/>
                      <a:pt x="945" y="160"/>
                      <a:pt x="981" y="249"/>
                    </a:cubicBezTo>
                    <a:cubicBezTo>
                      <a:pt x="998" y="267"/>
                      <a:pt x="1996" y="2298"/>
                      <a:pt x="108" y="4079"/>
                    </a:cubicBezTo>
                    <a:cubicBezTo>
                      <a:pt x="1" y="4186"/>
                      <a:pt x="72" y="4364"/>
                      <a:pt x="232" y="4364"/>
                    </a:cubicBezTo>
                    <a:cubicBezTo>
                      <a:pt x="268" y="4364"/>
                      <a:pt x="304" y="4346"/>
                      <a:pt x="339" y="4329"/>
                    </a:cubicBezTo>
                    <a:cubicBezTo>
                      <a:pt x="1551" y="3260"/>
                      <a:pt x="1925" y="1550"/>
                      <a:pt x="1283" y="89"/>
                    </a:cubicBezTo>
                    <a:cubicBezTo>
                      <a:pt x="1247" y="28"/>
                      <a:pt x="1194" y="0"/>
                      <a:pt x="113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6" name="Google Shape;4586;p11"/>
              <p:cNvSpPr/>
              <p:nvPr/>
            </p:nvSpPr>
            <p:spPr>
              <a:xfrm>
                <a:off x="9253550" y="1736998"/>
                <a:ext cx="100486" cy="84357"/>
              </a:xfrm>
              <a:custGeom>
                <a:rect b="b" l="l" r="r" t="t"/>
                <a:pathLst>
                  <a:path extrusionOk="0" h="1590" w="1894">
                    <a:moveTo>
                      <a:pt x="882" y="1"/>
                    </a:moveTo>
                    <a:cubicBezTo>
                      <a:pt x="533" y="1"/>
                      <a:pt x="190" y="224"/>
                      <a:pt x="107" y="628"/>
                    </a:cubicBezTo>
                    <a:cubicBezTo>
                      <a:pt x="1" y="1056"/>
                      <a:pt x="286" y="1484"/>
                      <a:pt x="713" y="1573"/>
                    </a:cubicBezTo>
                    <a:cubicBezTo>
                      <a:pt x="769" y="1584"/>
                      <a:pt x="824" y="1590"/>
                      <a:pt x="877" y="1590"/>
                    </a:cubicBezTo>
                    <a:cubicBezTo>
                      <a:pt x="1472" y="1590"/>
                      <a:pt x="1894" y="901"/>
                      <a:pt x="1550" y="361"/>
                    </a:cubicBezTo>
                    <a:cubicBezTo>
                      <a:pt x="1387" y="116"/>
                      <a:pt x="1133" y="1"/>
                      <a:pt x="882"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7" name="Google Shape;4587;p11"/>
              <p:cNvSpPr/>
              <p:nvPr/>
            </p:nvSpPr>
            <p:spPr>
              <a:xfrm>
                <a:off x="9040910" y="1575926"/>
                <a:ext cx="247449" cy="47962"/>
              </a:xfrm>
              <a:custGeom>
                <a:rect b="b" l="l" r="r" t="t"/>
                <a:pathLst>
                  <a:path extrusionOk="0" h="904" w="4664">
                    <a:moveTo>
                      <a:pt x="2795" y="0"/>
                    </a:moveTo>
                    <a:cubicBezTo>
                      <a:pt x="1424" y="0"/>
                      <a:pt x="201" y="563"/>
                      <a:pt x="125" y="600"/>
                    </a:cubicBezTo>
                    <a:cubicBezTo>
                      <a:pt x="36" y="636"/>
                      <a:pt x="0" y="725"/>
                      <a:pt x="54" y="814"/>
                    </a:cubicBezTo>
                    <a:cubicBezTo>
                      <a:pt x="72" y="868"/>
                      <a:pt x="143" y="903"/>
                      <a:pt x="196" y="903"/>
                    </a:cubicBezTo>
                    <a:cubicBezTo>
                      <a:pt x="214" y="903"/>
                      <a:pt x="250" y="903"/>
                      <a:pt x="268" y="885"/>
                    </a:cubicBezTo>
                    <a:cubicBezTo>
                      <a:pt x="280" y="885"/>
                      <a:pt x="1495" y="326"/>
                      <a:pt x="2819" y="326"/>
                    </a:cubicBezTo>
                    <a:cubicBezTo>
                      <a:pt x="3339" y="326"/>
                      <a:pt x="3877" y="412"/>
                      <a:pt x="4365" y="654"/>
                    </a:cubicBezTo>
                    <a:cubicBezTo>
                      <a:pt x="4387" y="663"/>
                      <a:pt x="4408" y="666"/>
                      <a:pt x="4428" y="666"/>
                    </a:cubicBezTo>
                    <a:cubicBezTo>
                      <a:pt x="4573" y="666"/>
                      <a:pt x="4664" y="463"/>
                      <a:pt x="4507" y="369"/>
                    </a:cubicBezTo>
                    <a:cubicBezTo>
                      <a:pt x="3959" y="97"/>
                      <a:pt x="3364" y="0"/>
                      <a:pt x="2795"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8" name="Google Shape;4588;p11"/>
              <p:cNvSpPr/>
              <p:nvPr/>
            </p:nvSpPr>
            <p:spPr>
              <a:xfrm>
                <a:off x="9003082" y="1577253"/>
                <a:ext cx="100433" cy="84411"/>
              </a:xfrm>
              <a:custGeom>
                <a:rect b="b" l="l" r="r" t="t"/>
                <a:pathLst>
                  <a:path extrusionOk="0" h="1591" w="1893">
                    <a:moveTo>
                      <a:pt x="865" y="1"/>
                    </a:moveTo>
                    <a:cubicBezTo>
                      <a:pt x="515" y="1"/>
                      <a:pt x="173" y="224"/>
                      <a:pt x="90" y="629"/>
                    </a:cubicBezTo>
                    <a:cubicBezTo>
                      <a:pt x="1" y="1056"/>
                      <a:pt x="268" y="1484"/>
                      <a:pt x="695" y="1573"/>
                    </a:cubicBezTo>
                    <a:cubicBezTo>
                      <a:pt x="753" y="1585"/>
                      <a:pt x="809" y="1590"/>
                      <a:pt x="864" y="1590"/>
                    </a:cubicBezTo>
                    <a:cubicBezTo>
                      <a:pt x="1472" y="1590"/>
                      <a:pt x="1892" y="901"/>
                      <a:pt x="1533" y="362"/>
                    </a:cubicBezTo>
                    <a:cubicBezTo>
                      <a:pt x="1369" y="116"/>
                      <a:pt x="1115" y="1"/>
                      <a:pt x="865"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589" name="Google Shape;4589;p11"/>
            <p:cNvSpPr/>
            <p:nvPr/>
          </p:nvSpPr>
          <p:spPr>
            <a:xfrm>
              <a:off x="138878" y="3001996"/>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bg>
      <p:bgPr>
        <a:noFill/>
      </p:bgPr>
    </p:bg>
    <p:spTree>
      <p:nvGrpSpPr>
        <p:cNvPr id="4590" name="Shape 4590"/>
        <p:cNvGrpSpPr/>
        <p:nvPr/>
      </p:nvGrpSpPr>
      <p:grpSpPr>
        <a:xfrm>
          <a:off x="0" y="0"/>
          <a:ext cx="0" cy="0"/>
          <a:chOff x="0" y="0"/>
          <a:chExt cx="0" cy="0"/>
        </a:xfrm>
      </p:grpSpPr>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slide" type="blank">
  <p:cSld name="BLANK">
    <p:spTree>
      <p:nvGrpSpPr>
        <p:cNvPr id="4594" name="Shape 4594"/>
        <p:cNvGrpSpPr/>
        <p:nvPr/>
      </p:nvGrpSpPr>
      <p:grpSpPr>
        <a:xfrm>
          <a:off x="0" y="0"/>
          <a:ext cx="0" cy="0"/>
          <a:chOff x="0" y="0"/>
          <a:chExt cx="0" cy="0"/>
        </a:xfrm>
      </p:grpSpPr>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2" Type="http://schemas.openxmlformats.org/officeDocument/2006/relationships/theme" Target="../theme/theme1.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_rels/slideMaster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theme" Target="../theme/theme3.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2"/>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rtl="0">
              <a:spcBef>
                <a:spcPts val="0"/>
              </a:spcBef>
              <a:spcAft>
                <a:spcPts val="0"/>
              </a:spcAft>
              <a:buClr>
                <a:schemeClr val="dk1"/>
              </a:buClr>
              <a:buSzPts val="3500"/>
              <a:buFont typeface="Chela One"/>
              <a:buNone/>
              <a:defRPr sz="3500">
                <a:solidFill>
                  <a:schemeClr val="dk1"/>
                </a:solidFill>
                <a:latin typeface="Chela One"/>
                <a:ea typeface="Chela One"/>
                <a:cs typeface="Chela One"/>
                <a:sym typeface="Chela One"/>
              </a:defRPr>
            </a:lvl1pPr>
            <a:lvl2pPr lvl="1" rtl="0">
              <a:spcBef>
                <a:spcPts val="0"/>
              </a:spcBef>
              <a:spcAft>
                <a:spcPts val="0"/>
              </a:spcAft>
              <a:buClr>
                <a:schemeClr val="dk1"/>
              </a:buClr>
              <a:buSzPts val="3500"/>
              <a:buFont typeface="Chela One"/>
              <a:buNone/>
              <a:defRPr sz="3500">
                <a:solidFill>
                  <a:schemeClr val="dk1"/>
                </a:solidFill>
                <a:latin typeface="Chela One"/>
                <a:ea typeface="Chela One"/>
                <a:cs typeface="Chela One"/>
                <a:sym typeface="Chela One"/>
              </a:defRPr>
            </a:lvl2pPr>
            <a:lvl3pPr lvl="2" rtl="0">
              <a:spcBef>
                <a:spcPts val="0"/>
              </a:spcBef>
              <a:spcAft>
                <a:spcPts val="0"/>
              </a:spcAft>
              <a:buClr>
                <a:schemeClr val="dk1"/>
              </a:buClr>
              <a:buSzPts val="3500"/>
              <a:buFont typeface="Chela One"/>
              <a:buNone/>
              <a:defRPr sz="3500">
                <a:solidFill>
                  <a:schemeClr val="dk1"/>
                </a:solidFill>
                <a:latin typeface="Chela One"/>
                <a:ea typeface="Chela One"/>
                <a:cs typeface="Chela One"/>
                <a:sym typeface="Chela One"/>
              </a:defRPr>
            </a:lvl3pPr>
            <a:lvl4pPr lvl="3" rtl="0">
              <a:spcBef>
                <a:spcPts val="0"/>
              </a:spcBef>
              <a:spcAft>
                <a:spcPts val="0"/>
              </a:spcAft>
              <a:buClr>
                <a:schemeClr val="dk1"/>
              </a:buClr>
              <a:buSzPts val="3500"/>
              <a:buFont typeface="Chela One"/>
              <a:buNone/>
              <a:defRPr sz="3500">
                <a:solidFill>
                  <a:schemeClr val="dk1"/>
                </a:solidFill>
                <a:latin typeface="Chela One"/>
                <a:ea typeface="Chela One"/>
                <a:cs typeface="Chela One"/>
                <a:sym typeface="Chela One"/>
              </a:defRPr>
            </a:lvl4pPr>
            <a:lvl5pPr lvl="4" rtl="0">
              <a:spcBef>
                <a:spcPts val="0"/>
              </a:spcBef>
              <a:spcAft>
                <a:spcPts val="0"/>
              </a:spcAft>
              <a:buClr>
                <a:schemeClr val="dk1"/>
              </a:buClr>
              <a:buSzPts val="3500"/>
              <a:buFont typeface="Chela One"/>
              <a:buNone/>
              <a:defRPr sz="3500">
                <a:solidFill>
                  <a:schemeClr val="dk1"/>
                </a:solidFill>
                <a:latin typeface="Chela One"/>
                <a:ea typeface="Chela One"/>
                <a:cs typeface="Chela One"/>
                <a:sym typeface="Chela One"/>
              </a:defRPr>
            </a:lvl5pPr>
            <a:lvl6pPr lvl="5" rtl="0">
              <a:spcBef>
                <a:spcPts val="0"/>
              </a:spcBef>
              <a:spcAft>
                <a:spcPts val="0"/>
              </a:spcAft>
              <a:buClr>
                <a:schemeClr val="dk1"/>
              </a:buClr>
              <a:buSzPts val="3500"/>
              <a:buFont typeface="Chela One"/>
              <a:buNone/>
              <a:defRPr sz="3500">
                <a:solidFill>
                  <a:schemeClr val="dk1"/>
                </a:solidFill>
                <a:latin typeface="Chela One"/>
                <a:ea typeface="Chela One"/>
                <a:cs typeface="Chela One"/>
                <a:sym typeface="Chela One"/>
              </a:defRPr>
            </a:lvl6pPr>
            <a:lvl7pPr lvl="6" rtl="0">
              <a:spcBef>
                <a:spcPts val="0"/>
              </a:spcBef>
              <a:spcAft>
                <a:spcPts val="0"/>
              </a:spcAft>
              <a:buClr>
                <a:schemeClr val="dk1"/>
              </a:buClr>
              <a:buSzPts val="3500"/>
              <a:buFont typeface="Chela One"/>
              <a:buNone/>
              <a:defRPr sz="3500">
                <a:solidFill>
                  <a:schemeClr val="dk1"/>
                </a:solidFill>
                <a:latin typeface="Chela One"/>
                <a:ea typeface="Chela One"/>
                <a:cs typeface="Chela One"/>
                <a:sym typeface="Chela One"/>
              </a:defRPr>
            </a:lvl7pPr>
            <a:lvl8pPr lvl="7" rtl="0">
              <a:spcBef>
                <a:spcPts val="0"/>
              </a:spcBef>
              <a:spcAft>
                <a:spcPts val="0"/>
              </a:spcAft>
              <a:buClr>
                <a:schemeClr val="dk1"/>
              </a:buClr>
              <a:buSzPts val="3500"/>
              <a:buFont typeface="Chela One"/>
              <a:buNone/>
              <a:defRPr sz="3500">
                <a:solidFill>
                  <a:schemeClr val="dk1"/>
                </a:solidFill>
                <a:latin typeface="Chela One"/>
                <a:ea typeface="Chela One"/>
                <a:cs typeface="Chela One"/>
                <a:sym typeface="Chela One"/>
              </a:defRPr>
            </a:lvl8pPr>
            <a:lvl9pPr lvl="8" rtl="0">
              <a:spcBef>
                <a:spcPts val="0"/>
              </a:spcBef>
              <a:spcAft>
                <a:spcPts val="0"/>
              </a:spcAft>
              <a:buClr>
                <a:schemeClr val="dk1"/>
              </a:buClr>
              <a:buSzPts val="3500"/>
              <a:buFont typeface="Chela One"/>
              <a:buNone/>
              <a:defRPr sz="3500">
                <a:solidFill>
                  <a:schemeClr val="dk1"/>
                </a:solidFill>
                <a:latin typeface="Chela One"/>
                <a:ea typeface="Chela One"/>
                <a:cs typeface="Chela One"/>
                <a:sym typeface="Chela One"/>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30200" lvl="0" marL="457200">
              <a:lnSpc>
                <a:spcPct val="115000"/>
              </a:lnSpc>
              <a:spcBef>
                <a:spcPts val="0"/>
              </a:spcBef>
              <a:spcAft>
                <a:spcPts val="0"/>
              </a:spcAft>
              <a:buClr>
                <a:schemeClr val="dk1"/>
              </a:buClr>
              <a:buSzPts val="1600"/>
              <a:buFont typeface="Nanum Gothic"/>
              <a:buChar char="●"/>
              <a:defRPr sz="1600">
                <a:solidFill>
                  <a:schemeClr val="dk1"/>
                </a:solidFill>
                <a:latin typeface="Nanum Gothic"/>
                <a:ea typeface="Nanum Gothic"/>
                <a:cs typeface="Nanum Gothic"/>
                <a:sym typeface="Nanum Gothic"/>
              </a:defRPr>
            </a:lvl1pPr>
            <a:lvl2pPr indent="-330200" lvl="1" marL="914400">
              <a:lnSpc>
                <a:spcPct val="115000"/>
              </a:lnSpc>
              <a:spcBef>
                <a:spcPts val="1600"/>
              </a:spcBef>
              <a:spcAft>
                <a:spcPts val="0"/>
              </a:spcAft>
              <a:buClr>
                <a:schemeClr val="dk1"/>
              </a:buClr>
              <a:buSzPts val="1600"/>
              <a:buFont typeface="Nanum Gothic"/>
              <a:buChar char="○"/>
              <a:defRPr sz="1600">
                <a:solidFill>
                  <a:schemeClr val="dk1"/>
                </a:solidFill>
                <a:latin typeface="Nanum Gothic"/>
                <a:ea typeface="Nanum Gothic"/>
                <a:cs typeface="Nanum Gothic"/>
                <a:sym typeface="Nanum Gothic"/>
              </a:defRPr>
            </a:lvl2pPr>
            <a:lvl3pPr indent="-330200" lvl="2" marL="1371600">
              <a:lnSpc>
                <a:spcPct val="115000"/>
              </a:lnSpc>
              <a:spcBef>
                <a:spcPts val="1600"/>
              </a:spcBef>
              <a:spcAft>
                <a:spcPts val="0"/>
              </a:spcAft>
              <a:buClr>
                <a:schemeClr val="dk1"/>
              </a:buClr>
              <a:buSzPts val="1600"/>
              <a:buFont typeface="Nanum Gothic"/>
              <a:buChar char="■"/>
              <a:defRPr sz="1600">
                <a:solidFill>
                  <a:schemeClr val="dk1"/>
                </a:solidFill>
                <a:latin typeface="Nanum Gothic"/>
                <a:ea typeface="Nanum Gothic"/>
                <a:cs typeface="Nanum Gothic"/>
                <a:sym typeface="Nanum Gothic"/>
              </a:defRPr>
            </a:lvl3pPr>
            <a:lvl4pPr indent="-330200" lvl="3" marL="1828800">
              <a:lnSpc>
                <a:spcPct val="115000"/>
              </a:lnSpc>
              <a:spcBef>
                <a:spcPts val="1600"/>
              </a:spcBef>
              <a:spcAft>
                <a:spcPts val="0"/>
              </a:spcAft>
              <a:buClr>
                <a:schemeClr val="dk1"/>
              </a:buClr>
              <a:buSzPts val="1600"/>
              <a:buFont typeface="Nanum Gothic"/>
              <a:buChar char="●"/>
              <a:defRPr sz="1600">
                <a:solidFill>
                  <a:schemeClr val="dk1"/>
                </a:solidFill>
                <a:latin typeface="Nanum Gothic"/>
                <a:ea typeface="Nanum Gothic"/>
                <a:cs typeface="Nanum Gothic"/>
                <a:sym typeface="Nanum Gothic"/>
              </a:defRPr>
            </a:lvl4pPr>
            <a:lvl5pPr indent="-330200" lvl="4" marL="2286000">
              <a:lnSpc>
                <a:spcPct val="115000"/>
              </a:lnSpc>
              <a:spcBef>
                <a:spcPts val="1600"/>
              </a:spcBef>
              <a:spcAft>
                <a:spcPts val="0"/>
              </a:spcAft>
              <a:buClr>
                <a:schemeClr val="dk1"/>
              </a:buClr>
              <a:buSzPts val="1600"/>
              <a:buFont typeface="Nanum Gothic"/>
              <a:buChar char="○"/>
              <a:defRPr sz="1600">
                <a:solidFill>
                  <a:schemeClr val="dk1"/>
                </a:solidFill>
                <a:latin typeface="Nanum Gothic"/>
                <a:ea typeface="Nanum Gothic"/>
                <a:cs typeface="Nanum Gothic"/>
                <a:sym typeface="Nanum Gothic"/>
              </a:defRPr>
            </a:lvl5pPr>
            <a:lvl6pPr indent="-330200" lvl="5" marL="2743200">
              <a:lnSpc>
                <a:spcPct val="115000"/>
              </a:lnSpc>
              <a:spcBef>
                <a:spcPts val="1600"/>
              </a:spcBef>
              <a:spcAft>
                <a:spcPts val="0"/>
              </a:spcAft>
              <a:buClr>
                <a:schemeClr val="dk1"/>
              </a:buClr>
              <a:buSzPts val="1600"/>
              <a:buFont typeface="Nanum Gothic"/>
              <a:buChar char="■"/>
              <a:defRPr sz="1600">
                <a:solidFill>
                  <a:schemeClr val="dk1"/>
                </a:solidFill>
                <a:latin typeface="Nanum Gothic"/>
                <a:ea typeface="Nanum Gothic"/>
                <a:cs typeface="Nanum Gothic"/>
                <a:sym typeface="Nanum Gothic"/>
              </a:defRPr>
            </a:lvl6pPr>
            <a:lvl7pPr indent="-330200" lvl="6" marL="3200400">
              <a:lnSpc>
                <a:spcPct val="115000"/>
              </a:lnSpc>
              <a:spcBef>
                <a:spcPts val="1600"/>
              </a:spcBef>
              <a:spcAft>
                <a:spcPts val="0"/>
              </a:spcAft>
              <a:buClr>
                <a:schemeClr val="dk1"/>
              </a:buClr>
              <a:buSzPts val="1600"/>
              <a:buFont typeface="Nanum Gothic"/>
              <a:buChar char="●"/>
              <a:defRPr sz="1600">
                <a:solidFill>
                  <a:schemeClr val="dk1"/>
                </a:solidFill>
                <a:latin typeface="Nanum Gothic"/>
                <a:ea typeface="Nanum Gothic"/>
                <a:cs typeface="Nanum Gothic"/>
                <a:sym typeface="Nanum Gothic"/>
              </a:defRPr>
            </a:lvl7pPr>
            <a:lvl8pPr indent="-330200" lvl="7" marL="3657600">
              <a:lnSpc>
                <a:spcPct val="115000"/>
              </a:lnSpc>
              <a:spcBef>
                <a:spcPts val="1600"/>
              </a:spcBef>
              <a:spcAft>
                <a:spcPts val="0"/>
              </a:spcAft>
              <a:buClr>
                <a:schemeClr val="dk1"/>
              </a:buClr>
              <a:buSzPts val="1600"/>
              <a:buFont typeface="Nanum Gothic"/>
              <a:buChar char="○"/>
              <a:defRPr sz="1600">
                <a:solidFill>
                  <a:schemeClr val="dk1"/>
                </a:solidFill>
                <a:latin typeface="Nanum Gothic"/>
                <a:ea typeface="Nanum Gothic"/>
                <a:cs typeface="Nanum Gothic"/>
                <a:sym typeface="Nanum Gothic"/>
              </a:defRPr>
            </a:lvl8pPr>
            <a:lvl9pPr indent="-330200" lvl="8" marL="4114800">
              <a:lnSpc>
                <a:spcPct val="115000"/>
              </a:lnSpc>
              <a:spcBef>
                <a:spcPts val="1600"/>
              </a:spcBef>
              <a:spcAft>
                <a:spcPts val="1600"/>
              </a:spcAft>
              <a:buClr>
                <a:schemeClr val="dk1"/>
              </a:buClr>
              <a:buSzPts val="1600"/>
              <a:buFont typeface="Nanum Gothic"/>
              <a:buChar char="■"/>
              <a:defRPr sz="1600">
                <a:solidFill>
                  <a:schemeClr val="dk1"/>
                </a:solidFill>
                <a:latin typeface="Nanum Gothic"/>
                <a:ea typeface="Nanum Gothic"/>
                <a:cs typeface="Nanum Gothic"/>
                <a:sym typeface="Nanum Gothic"/>
              </a:defRPr>
            </a:lvl9pPr>
          </a:lstStyle>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0E2A47"/>
        </a:solidFill>
      </p:bgPr>
    </p:bg>
    <p:spTree>
      <p:nvGrpSpPr>
        <p:cNvPr id="4591" name="Shape 4591"/>
        <p:cNvGrpSpPr/>
        <p:nvPr/>
      </p:nvGrpSpPr>
      <p:grpSpPr>
        <a:xfrm>
          <a:off x="0" y="0"/>
          <a:ext cx="0" cy="0"/>
          <a:chOff x="0" y="0"/>
          <a:chExt cx="0" cy="0"/>
        </a:xfrm>
      </p:grpSpPr>
      <p:sp>
        <p:nvSpPr>
          <p:cNvPr id="4592" name="Google Shape;4592;p13"/>
          <p:cNvSpPr txBox="1"/>
          <p:nvPr>
            <p:ph type="title"/>
          </p:nvPr>
        </p:nvSpPr>
        <p:spPr>
          <a:xfrm>
            <a:off x="1068100" y="933450"/>
            <a:ext cx="7047300" cy="482400"/>
          </a:xfrm>
          <a:prstGeom prst="rect">
            <a:avLst/>
          </a:prstGeom>
          <a:noFill/>
          <a:ln>
            <a:noFill/>
          </a:ln>
        </p:spPr>
        <p:txBody>
          <a:bodyPr anchorCtr="0" anchor="t" bIns="91425" lIns="91425" spcFirstLastPara="1" rIns="91425" wrap="square" tIns="91425">
            <a:noAutofit/>
          </a:bodyPr>
          <a:lstStyle>
            <a:lvl1pPr lvl="0"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1pPr>
            <a:lvl2pPr lvl="1"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2pPr>
            <a:lvl3pPr lvl="2"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3pPr>
            <a:lvl4pPr lvl="3"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4pPr>
            <a:lvl5pPr lvl="4"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5pPr>
            <a:lvl6pPr lvl="5"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6pPr>
            <a:lvl7pPr lvl="6"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7pPr>
            <a:lvl8pPr lvl="7"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8pPr>
            <a:lvl9pPr lvl="8" rtl="0" algn="ctr">
              <a:spcBef>
                <a:spcPts val="0"/>
              </a:spcBef>
              <a:spcAft>
                <a:spcPts val="0"/>
              </a:spcAft>
              <a:buClr>
                <a:srgbClr val="FFFFFF"/>
              </a:buClr>
              <a:buSzPts val="2400"/>
              <a:buFont typeface="Proxima Nova Semibold"/>
              <a:buNone/>
              <a:defRPr sz="2400">
                <a:solidFill>
                  <a:srgbClr val="FFFFFF"/>
                </a:solidFill>
                <a:latin typeface="Proxima Nova Semibold"/>
                <a:ea typeface="Proxima Nova Semibold"/>
                <a:cs typeface="Proxima Nova Semibold"/>
                <a:sym typeface="Proxima Nova Semibold"/>
              </a:defRPr>
            </a:lvl9pPr>
          </a:lstStyle>
          <a:p/>
        </p:txBody>
      </p:sp>
      <p:sp>
        <p:nvSpPr>
          <p:cNvPr id="4593" name="Google Shape;4593;p13"/>
          <p:cNvSpPr txBox="1"/>
          <p:nvPr>
            <p:ph idx="1" type="body"/>
          </p:nvPr>
        </p:nvSpPr>
        <p:spPr>
          <a:xfrm>
            <a:off x="1068100" y="1695450"/>
            <a:ext cx="7047300" cy="2502000"/>
          </a:xfrm>
          <a:prstGeom prst="rect">
            <a:avLst/>
          </a:prstGeom>
          <a:noFill/>
          <a:ln>
            <a:noFill/>
          </a:ln>
        </p:spPr>
        <p:txBody>
          <a:bodyPr anchorCtr="0" anchor="t" bIns="91425" lIns="91425" spcFirstLastPara="1" rIns="91425" wrap="square" tIns="91425">
            <a:noAutofit/>
          </a:bodyPr>
          <a:lstStyle>
            <a:lvl1pPr indent="-298450" lvl="0" marL="457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1pPr>
            <a:lvl2pPr indent="-298450" lvl="1" marL="914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2pPr>
            <a:lvl3pPr indent="-298450" lvl="2" marL="1371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3pPr>
            <a:lvl4pPr indent="-298450" lvl="3" marL="1828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4pPr>
            <a:lvl5pPr indent="-298450" lvl="4" marL="22860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5pPr>
            <a:lvl6pPr indent="-298450" lvl="5" marL="27432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6pPr>
            <a:lvl7pPr indent="-298450" lvl="6" marL="32004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7pPr>
            <a:lvl8pPr indent="-298450" lvl="7" marL="36576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8pPr>
            <a:lvl9pPr indent="-298450" lvl="8" marL="4114800" rtl="0">
              <a:lnSpc>
                <a:spcPct val="115000"/>
              </a:lnSpc>
              <a:spcBef>
                <a:spcPts val="0"/>
              </a:spcBef>
              <a:spcAft>
                <a:spcPts val="0"/>
              </a:spcAft>
              <a:buClr>
                <a:srgbClr val="435D74"/>
              </a:buClr>
              <a:buSzPts val="1100"/>
              <a:buFont typeface="Proxima Nova"/>
              <a:buChar char="■"/>
              <a:defRPr sz="1100">
                <a:solidFill>
                  <a:srgbClr val="435D74"/>
                </a:solidFill>
                <a:latin typeface="Proxima Nova"/>
                <a:ea typeface="Proxima Nova"/>
                <a:cs typeface="Proxima Nova"/>
                <a:sym typeface="Proxima Nova"/>
              </a:defRPr>
            </a:lvl9pPr>
          </a:lstStyle>
          <a:p/>
        </p:txBody>
      </p:sp>
    </p:spTree>
  </p:cSld>
  <p:clrMap accent1="accent1" accent2="accent2" accent3="accent3" accent4="accent4" accent5="accent5" accent6="accent6" bg1="lt1" bg2="dk2" tx1="dk1" tx2="lt2" folHlink="folHlink" hlink="hlink"/>
  <p:sldLayoutIdLst>
    <p:sldLayoutId id="2147483659" r:id="rId1"/>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hyperlink" Target="https://slidesgo.com/theme/happy-winter-holidays#position-188&amp;results-8259/?utm_source=slidesgo_template_infographics&amp;utm_medium=referral-link&amp;utm_campaign=sg_credits&amp;utm_content=template" TargetMode="Externa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4.xml"/><Relationship Id="rId3" Type="http://schemas.openxmlformats.org/officeDocument/2006/relationships/hyperlink" Target="https://docs.google.com/spreadsheets/d/1mPY1oWNyXgyiKeG9nyL8SL4MWfvF-lL3nqnGXksk2bk/copy" TargetMode="External"/><Relationship Id="rId4" Type="http://schemas.openxmlformats.org/officeDocument/2006/relationships/image" Target="../media/image1.png"/><Relationship Id="rId5" Type="http://schemas.openxmlformats.org/officeDocument/2006/relationships/hyperlink" Target="https://slidesgo.com/slidesgo-school/presentation-tips/how-to-modify-a-graph-in-our-templates?utm_source=slidesgo_template&amp;utm_medium=referral-link&amp;utm_campaign=how-to-modify-a-graph-in-our-templates&amp;utm_term=slidesgo-school&amp;utm_content=how-to-modify-a-graph-in-our-templates"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7.xm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8.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9.xml"/></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0.xml"/></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1.xml"/><Relationship Id="rId3" Type="http://schemas.openxmlformats.org/officeDocument/2006/relationships/hyperlink" Target="https://docs.google.com/spreadsheets/d/1mPY1oWNyXgyiKeG9nyL8SL4MWfvF-lL3nqnGXksk2bk/copy" TargetMode="External"/><Relationship Id="rId4" Type="http://schemas.openxmlformats.org/officeDocument/2006/relationships/image" Target="../media/image3.png"/><Relationship Id="rId5" Type="http://schemas.openxmlformats.org/officeDocument/2006/relationships/hyperlink" Target="https://slidesgo.com/slidesgo-school/presentation-tips/how-to-modify-a-graph-in-our-templates?utm_source=slidesgo_template&amp;utm_medium=referral-link&amp;utm_campaign=how-to-modify-a-graph-in-our-templates&amp;utm_term=slidesgo-school&amp;utm_content=how-to-modify-a-graph-in-our-templates" TargetMode="Externa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2.xml"/><Relationship Id="rId3" Type="http://schemas.openxmlformats.org/officeDocument/2006/relationships/hyperlink" Target="https://slidesgo.com/slidesgo-school/presentation-tips/how-to-modify-a-graph-in-our-templates?utm_source=slidesgo_template&amp;utm_medium=referral-link&amp;utm_campaign=how-to-modify-a-graph-in-our-templates&amp;utm_term=slidesgo-school&amp;utm_content=how-to-modify-a-graph-in-our-templates" TargetMode="External"/><Relationship Id="rId4" Type="http://schemas.openxmlformats.org/officeDocument/2006/relationships/hyperlink" Target="https://docs.google.com/spreadsheets/d/1mPY1oWNyXgyiKeG9nyL8SL4MWfvF-lL3nqnGXksk2bk/copy" TargetMode="External"/><Relationship Id="rId5" Type="http://schemas.openxmlformats.org/officeDocument/2006/relationships/image" Target="../media/image2.png"/></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33.xml"/><Relationship Id="rId3" Type="http://schemas.openxmlformats.org/officeDocument/2006/relationships/hyperlink" Target="http://bit.ly/33VAFh3" TargetMode="External"/><Relationship Id="rId4" Type="http://schemas.openxmlformats.org/officeDocument/2006/relationships/hyperlink" Target="http://bit.ly/30B07Gq" TargetMode="External"/><Relationship Id="rId5" Type="http://schemas.openxmlformats.org/officeDocument/2006/relationships/hyperlink" Target="http://bit.ly/2PfT4lq" TargetMode="External"/></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34.xml"/><Relationship Id="rId3" Type="http://schemas.openxmlformats.org/officeDocument/2006/relationships/hyperlink" Target="http://bit.ly/2PfT4lq" TargetMode="External"/><Relationship Id="rId4" Type="http://schemas.openxmlformats.org/officeDocument/2006/relationships/hyperlink" Target="http://bit.ly/33VAFh3" TargetMode="External"/><Relationship Id="rId5" Type="http://schemas.openxmlformats.org/officeDocument/2006/relationships/hyperlink" Target="http://bit.ly/30B07Gq" TargetMode="External"/></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35.xml"/><Relationship Id="rId3" Type="http://schemas.openxmlformats.org/officeDocument/2006/relationships/hyperlink" Target="https://bit.ly/2ZjL1pd" TargetMode="External"/><Relationship Id="rId4" Type="http://schemas.openxmlformats.org/officeDocument/2006/relationships/hyperlink" Target="https://bit.ly/2ZjL1pd" TargetMode="External"/><Relationship Id="rId5" Type="http://schemas.openxmlformats.org/officeDocument/2006/relationships/hyperlink" Target="http://bit.ly/30B07Gq"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98" name="Shape 4598"/>
        <p:cNvGrpSpPr/>
        <p:nvPr/>
      </p:nvGrpSpPr>
      <p:grpSpPr>
        <a:xfrm>
          <a:off x="0" y="0"/>
          <a:ext cx="0" cy="0"/>
          <a:chOff x="0" y="0"/>
          <a:chExt cx="0" cy="0"/>
        </a:xfrm>
      </p:grpSpPr>
      <p:sp>
        <p:nvSpPr>
          <p:cNvPr id="4599" name="Google Shape;4599;p15"/>
          <p:cNvSpPr txBox="1"/>
          <p:nvPr>
            <p:ph type="ctrTitle"/>
          </p:nvPr>
        </p:nvSpPr>
        <p:spPr>
          <a:xfrm>
            <a:off x="715100" y="785475"/>
            <a:ext cx="5171400" cy="30270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sz="7200">
                <a:solidFill>
                  <a:schemeClr val="dk2"/>
                </a:solidFill>
              </a:rPr>
              <a:t>Happy Winter</a:t>
            </a:r>
            <a:r>
              <a:rPr lang="en">
                <a:solidFill>
                  <a:srgbClr val="DB5E5A"/>
                </a:solidFill>
              </a:rPr>
              <a:t> </a:t>
            </a:r>
            <a:r>
              <a:rPr b="1" lang="en" sz="8900">
                <a:solidFill>
                  <a:schemeClr val="dk1"/>
                </a:solidFill>
              </a:rPr>
              <a:t>HOLIDAYS! </a:t>
            </a:r>
            <a:r>
              <a:rPr lang="en" sz="7200">
                <a:solidFill>
                  <a:schemeClr val="dk2"/>
                </a:solidFill>
              </a:rPr>
              <a:t>Infographics</a:t>
            </a:r>
            <a:endParaRPr b="1" sz="8900">
              <a:solidFill>
                <a:schemeClr val="dk1"/>
              </a:solidFill>
            </a:endParaRPr>
          </a:p>
        </p:txBody>
      </p:sp>
      <p:sp>
        <p:nvSpPr>
          <p:cNvPr id="4600" name="Google Shape;4600;p15"/>
          <p:cNvSpPr txBox="1"/>
          <p:nvPr>
            <p:ph idx="1" type="subTitle"/>
          </p:nvPr>
        </p:nvSpPr>
        <p:spPr>
          <a:xfrm>
            <a:off x="715100" y="3866625"/>
            <a:ext cx="5171400" cy="415200"/>
          </a:xfrm>
          <a:prstGeom prst="rect">
            <a:avLst/>
          </a:prstGeom>
        </p:spPr>
        <p:txBody>
          <a:bodyPr anchorCtr="0" anchor="ctr" bIns="91425" lIns="91425" spcFirstLastPara="1" rIns="91425" wrap="square" tIns="91425">
            <a:noAutofit/>
          </a:bodyPr>
          <a:lstStyle/>
          <a:p>
            <a:pPr indent="0" lvl="0" marL="0" rtl="0" algn="l">
              <a:spcBef>
                <a:spcPts val="0"/>
              </a:spcBef>
              <a:spcAft>
                <a:spcPts val="0"/>
              </a:spcAft>
              <a:buNone/>
            </a:pPr>
            <a:r>
              <a:rPr lang="en"/>
              <a:t>Here is where this template begins</a:t>
            </a:r>
            <a:endParaRPr/>
          </a:p>
        </p:txBody>
      </p:sp>
      <p:sp>
        <p:nvSpPr>
          <p:cNvPr id="4601" name="Google Shape;4601;p15"/>
          <p:cNvSpPr/>
          <p:nvPr/>
        </p:nvSpPr>
        <p:spPr>
          <a:xfrm>
            <a:off x="6481794" y="75292"/>
            <a:ext cx="101866" cy="84464"/>
          </a:xfrm>
          <a:custGeom>
            <a:rect b="b" l="l" r="r" t="t"/>
            <a:pathLst>
              <a:path extrusionOk="0" h="1592" w="1920">
                <a:moveTo>
                  <a:pt x="936" y="1"/>
                </a:moveTo>
                <a:cubicBezTo>
                  <a:pt x="423" y="1"/>
                  <a:pt x="1" y="518"/>
                  <a:pt x="191" y="1059"/>
                </a:cubicBezTo>
                <a:cubicBezTo>
                  <a:pt x="303" y="1380"/>
                  <a:pt x="611" y="1592"/>
                  <a:pt x="936" y="1592"/>
                </a:cubicBezTo>
                <a:cubicBezTo>
                  <a:pt x="1026" y="1592"/>
                  <a:pt x="1117" y="1575"/>
                  <a:pt x="1207" y="1540"/>
                </a:cubicBezTo>
                <a:cubicBezTo>
                  <a:pt x="1866" y="1309"/>
                  <a:pt x="1919" y="382"/>
                  <a:pt x="1278" y="80"/>
                </a:cubicBezTo>
                <a:cubicBezTo>
                  <a:pt x="1163" y="25"/>
                  <a:pt x="1047" y="1"/>
                  <a:pt x="9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2" name="Google Shape;4602;p15"/>
          <p:cNvSpPr/>
          <p:nvPr/>
        </p:nvSpPr>
        <p:spPr>
          <a:xfrm>
            <a:off x="6423488" y="-164247"/>
            <a:ext cx="102502" cy="84517"/>
          </a:xfrm>
          <a:custGeom>
            <a:rect b="b" l="l" r="r" t="t"/>
            <a:pathLst>
              <a:path extrusionOk="0" h="1593" w="1932">
                <a:moveTo>
                  <a:pt x="933" y="1"/>
                </a:moveTo>
                <a:cubicBezTo>
                  <a:pt x="423" y="1"/>
                  <a:pt x="0" y="516"/>
                  <a:pt x="203" y="1067"/>
                </a:cubicBezTo>
                <a:cubicBezTo>
                  <a:pt x="316" y="1391"/>
                  <a:pt x="618" y="1592"/>
                  <a:pt x="950" y="1592"/>
                </a:cubicBezTo>
                <a:cubicBezTo>
                  <a:pt x="1039" y="1592"/>
                  <a:pt x="1129" y="1578"/>
                  <a:pt x="1219" y="1548"/>
                </a:cubicBezTo>
                <a:cubicBezTo>
                  <a:pt x="1878" y="1317"/>
                  <a:pt x="1931" y="390"/>
                  <a:pt x="1290" y="88"/>
                </a:cubicBezTo>
                <a:cubicBezTo>
                  <a:pt x="1171" y="28"/>
                  <a:pt x="1050" y="1"/>
                  <a:pt x="9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3" name="Google Shape;4603;p15"/>
          <p:cNvSpPr/>
          <p:nvPr/>
        </p:nvSpPr>
        <p:spPr>
          <a:xfrm>
            <a:off x="6255775" y="3992079"/>
            <a:ext cx="77361" cy="66380"/>
          </a:xfrm>
          <a:custGeom>
            <a:rect b="b" l="l" r="r" t="t"/>
            <a:pathLst>
              <a:path extrusionOk="0" h="1209" w="1409">
                <a:moveTo>
                  <a:pt x="803" y="0"/>
                </a:moveTo>
                <a:cubicBezTo>
                  <a:pt x="268" y="0"/>
                  <a:pt x="1" y="660"/>
                  <a:pt x="375" y="1034"/>
                </a:cubicBezTo>
                <a:cubicBezTo>
                  <a:pt x="501" y="1154"/>
                  <a:pt x="653" y="1208"/>
                  <a:pt x="801" y="1208"/>
                </a:cubicBezTo>
                <a:cubicBezTo>
                  <a:pt x="1113" y="1208"/>
                  <a:pt x="1408" y="969"/>
                  <a:pt x="1408" y="606"/>
                </a:cubicBezTo>
                <a:cubicBezTo>
                  <a:pt x="1408" y="268"/>
                  <a:pt x="1141" y="0"/>
                  <a:pt x="80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4" name="Google Shape;4604;p15"/>
          <p:cNvSpPr/>
          <p:nvPr/>
        </p:nvSpPr>
        <p:spPr>
          <a:xfrm>
            <a:off x="7969367" y="1971117"/>
            <a:ext cx="77032" cy="65392"/>
          </a:xfrm>
          <a:custGeom>
            <a:rect b="b" l="l" r="r" t="t"/>
            <a:pathLst>
              <a:path extrusionOk="0" h="1191" w="1403">
                <a:moveTo>
                  <a:pt x="776" y="0"/>
                </a:moveTo>
                <a:cubicBezTo>
                  <a:pt x="255" y="0"/>
                  <a:pt x="0" y="647"/>
                  <a:pt x="369" y="1016"/>
                </a:cubicBezTo>
                <a:cubicBezTo>
                  <a:pt x="495" y="1136"/>
                  <a:pt x="647" y="1190"/>
                  <a:pt x="796" y="1190"/>
                </a:cubicBezTo>
                <a:cubicBezTo>
                  <a:pt x="1108" y="1190"/>
                  <a:pt x="1402" y="951"/>
                  <a:pt x="1402" y="588"/>
                </a:cubicBezTo>
                <a:cubicBezTo>
                  <a:pt x="1402" y="268"/>
                  <a:pt x="1135" y="1"/>
                  <a:pt x="797" y="1"/>
                </a:cubicBezTo>
                <a:cubicBezTo>
                  <a:pt x="790" y="0"/>
                  <a:pt x="783" y="0"/>
                  <a:pt x="776"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5" name="Google Shape;4605;p15"/>
          <p:cNvSpPr/>
          <p:nvPr/>
        </p:nvSpPr>
        <p:spPr>
          <a:xfrm>
            <a:off x="1306691" y="320703"/>
            <a:ext cx="94931" cy="81479"/>
          </a:xfrm>
          <a:custGeom>
            <a:rect b="b" l="l" r="r" t="t"/>
            <a:pathLst>
              <a:path extrusionOk="0" h="1484" w="1729">
                <a:moveTo>
                  <a:pt x="981" y="1"/>
                </a:moveTo>
                <a:cubicBezTo>
                  <a:pt x="321" y="1"/>
                  <a:pt x="1" y="802"/>
                  <a:pt x="464" y="1265"/>
                </a:cubicBezTo>
                <a:cubicBezTo>
                  <a:pt x="615" y="1416"/>
                  <a:pt x="801" y="1484"/>
                  <a:pt x="985" y="1484"/>
                </a:cubicBezTo>
                <a:cubicBezTo>
                  <a:pt x="1364" y="1484"/>
                  <a:pt x="1729" y="1193"/>
                  <a:pt x="1729" y="749"/>
                </a:cubicBezTo>
                <a:cubicBezTo>
                  <a:pt x="1729" y="339"/>
                  <a:pt x="1390" y="1"/>
                  <a:pt x="9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606" name="Google Shape;4606;p15"/>
          <p:cNvGrpSpPr/>
          <p:nvPr/>
        </p:nvGrpSpPr>
        <p:grpSpPr>
          <a:xfrm>
            <a:off x="8330173" y="2707606"/>
            <a:ext cx="186564" cy="179815"/>
            <a:chOff x="4231625" y="2563146"/>
            <a:chExt cx="250422" cy="241362"/>
          </a:xfrm>
        </p:grpSpPr>
        <p:sp>
          <p:nvSpPr>
            <p:cNvPr id="4607" name="Google Shape;4607;p15"/>
            <p:cNvSpPr/>
            <p:nvPr/>
          </p:nvSpPr>
          <p:spPr>
            <a:xfrm>
              <a:off x="4344066" y="2563146"/>
              <a:ext cx="24543" cy="241362"/>
            </a:xfrm>
            <a:custGeom>
              <a:rect b="b" l="l" r="r" t="t"/>
              <a:pathLst>
                <a:path extrusionOk="0" h="4396" w="447">
                  <a:moveTo>
                    <a:pt x="224" y="0"/>
                  </a:moveTo>
                  <a:cubicBezTo>
                    <a:pt x="112" y="0"/>
                    <a:pt x="1" y="76"/>
                    <a:pt x="1" y="227"/>
                  </a:cubicBezTo>
                  <a:lnTo>
                    <a:pt x="1" y="4182"/>
                  </a:lnTo>
                  <a:cubicBezTo>
                    <a:pt x="1" y="4307"/>
                    <a:pt x="108" y="4396"/>
                    <a:pt x="232" y="4396"/>
                  </a:cubicBezTo>
                  <a:cubicBezTo>
                    <a:pt x="357" y="4396"/>
                    <a:pt x="446" y="4307"/>
                    <a:pt x="446" y="4182"/>
                  </a:cubicBezTo>
                  <a:lnTo>
                    <a:pt x="446" y="227"/>
                  </a:lnTo>
                  <a:cubicBezTo>
                    <a:pt x="446" y="76"/>
                    <a:pt x="335" y="0"/>
                    <a:pt x="22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8" name="Google Shape;4608;p15"/>
            <p:cNvSpPr/>
            <p:nvPr/>
          </p:nvSpPr>
          <p:spPr>
            <a:xfrm>
              <a:off x="4266818" y="2595045"/>
              <a:ext cx="182779" cy="178167"/>
            </a:xfrm>
            <a:custGeom>
              <a:rect b="b" l="l" r="r" t="t"/>
              <a:pathLst>
                <a:path extrusionOk="0" h="3245" w="3329">
                  <a:moveTo>
                    <a:pt x="3023" y="0"/>
                  </a:moveTo>
                  <a:cubicBezTo>
                    <a:pt x="2977" y="0"/>
                    <a:pt x="2930" y="17"/>
                    <a:pt x="2886" y="56"/>
                  </a:cubicBezTo>
                  <a:lnTo>
                    <a:pt x="90" y="2871"/>
                  </a:lnTo>
                  <a:cubicBezTo>
                    <a:pt x="1" y="2942"/>
                    <a:pt x="1" y="3085"/>
                    <a:pt x="90" y="3174"/>
                  </a:cubicBezTo>
                  <a:cubicBezTo>
                    <a:pt x="125" y="3209"/>
                    <a:pt x="179" y="3245"/>
                    <a:pt x="232" y="3245"/>
                  </a:cubicBezTo>
                  <a:cubicBezTo>
                    <a:pt x="303" y="3245"/>
                    <a:pt x="357" y="3209"/>
                    <a:pt x="392" y="3174"/>
                  </a:cubicBezTo>
                  <a:lnTo>
                    <a:pt x="3189" y="377"/>
                  </a:lnTo>
                  <a:cubicBezTo>
                    <a:pt x="3328" y="210"/>
                    <a:pt x="3185" y="0"/>
                    <a:pt x="3023"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09" name="Google Shape;4609;p15"/>
            <p:cNvSpPr/>
            <p:nvPr/>
          </p:nvSpPr>
          <p:spPr>
            <a:xfrm>
              <a:off x="4263304" y="2595045"/>
              <a:ext cx="186457" cy="178167"/>
            </a:xfrm>
            <a:custGeom>
              <a:rect b="b" l="l" r="r" t="t"/>
              <a:pathLst>
                <a:path extrusionOk="0" h="3245" w="3396">
                  <a:moveTo>
                    <a:pt x="311" y="0"/>
                  </a:moveTo>
                  <a:cubicBezTo>
                    <a:pt x="140" y="0"/>
                    <a:pt x="1" y="210"/>
                    <a:pt x="154" y="377"/>
                  </a:cubicBezTo>
                  <a:lnTo>
                    <a:pt x="2950" y="3174"/>
                  </a:lnTo>
                  <a:cubicBezTo>
                    <a:pt x="2986" y="3209"/>
                    <a:pt x="3039" y="3245"/>
                    <a:pt x="3111" y="3245"/>
                  </a:cubicBezTo>
                  <a:cubicBezTo>
                    <a:pt x="3289" y="3245"/>
                    <a:pt x="3396" y="2995"/>
                    <a:pt x="3253" y="2871"/>
                  </a:cubicBezTo>
                  <a:lnTo>
                    <a:pt x="456" y="56"/>
                  </a:lnTo>
                  <a:cubicBezTo>
                    <a:pt x="409" y="17"/>
                    <a:pt x="359" y="0"/>
                    <a:pt x="31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0" name="Google Shape;4610;p15"/>
            <p:cNvSpPr/>
            <p:nvPr/>
          </p:nvSpPr>
          <p:spPr>
            <a:xfrm>
              <a:off x="4231625" y="2671471"/>
              <a:ext cx="250422" cy="24488"/>
            </a:xfrm>
            <a:custGeom>
              <a:rect b="b" l="l" r="r" t="t"/>
              <a:pathLst>
                <a:path extrusionOk="0" h="446" w="4561">
                  <a:moveTo>
                    <a:pt x="303" y="0"/>
                  </a:moveTo>
                  <a:cubicBezTo>
                    <a:pt x="0" y="0"/>
                    <a:pt x="0" y="446"/>
                    <a:pt x="303" y="446"/>
                  </a:cubicBezTo>
                  <a:lnTo>
                    <a:pt x="4258" y="446"/>
                  </a:lnTo>
                  <a:cubicBezTo>
                    <a:pt x="4561" y="446"/>
                    <a:pt x="4561" y="0"/>
                    <a:pt x="42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11" name="Google Shape;4611;p15"/>
          <p:cNvGrpSpPr/>
          <p:nvPr/>
        </p:nvGrpSpPr>
        <p:grpSpPr>
          <a:xfrm>
            <a:off x="291628" y="2254304"/>
            <a:ext cx="186605" cy="180019"/>
            <a:chOff x="2416303" y="504049"/>
            <a:chExt cx="250477" cy="241637"/>
          </a:xfrm>
        </p:grpSpPr>
        <p:sp>
          <p:nvSpPr>
            <p:cNvPr id="4612" name="Google Shape;4612;p15"/>
            <p:cNvSpPr/>
            <p:nvPr/>
          </p:nvSpPr>
          <p:spPr>
            <a:xfrm>
              <a:off x="2528800" y="504049"/>
              <a:ext cx="24488" cy="241637"/>
            </a:xfrm>
            <a:custGeom>
              <a:rect b="b" l="l" r="r" t="t"/>
              <a:pathLst>
                <a:path extrusionOk="0" h="4401" w="446">
                  <a:moveTo>
                    <a:pt x="223" y="1"/>
                  </a:moveTo>
                  <a:cubicBezTo>
                    <a:pt x="112" y="1"/>
                    <a:pt x="0" y="72"/>
                    <a:pt x="0" y="214"/>
                  </a:cubicBezTo>
                  <a:lnTo>
                    <a:pt x="0" y="4187"/>
                  </a:lnTo>
                  <a:cubicBezTo>
                    <a:pt x="0" y="4312"/>
                    <a:pt x="107" y="4401"/>
                    <a:pt x="232" y="4401"/>
                  </a:cubicBezTo>
                  <a:cubicBezTo>
                    <a:pt x="357" y="4401"/>
                    <a:pt x="446" y="4312"/>
                    <a:pt x="446" y="4187"/>
                  </a:cubicBezTo>
                  <a:lnTo>
                    <a:pt x="446" y="214"/>
                  </a:lnTo>
                  <a:cubicBezTo>
                    <a:pt x="446" y="72"/>
                    <a:pt x="335" y="1"/>
                    <a:pt x="223"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3" name="Google Shape;4613;p15"/>
            <p:cNvSpPr/>
            <p:nvPr/>
          </p:nvSpPr>
          <p:spPr>
            <a:xfrm>
              <a:off x="2451551" y="536168"/>
              <a:ext cx="183712" cy="178222"/>
            </a:xfrm>
            <a:custGeom>
              <a:rect b="b" l="l" r="r" t="t"/>
              <a:pathLst>
                <a:path extrusionOk="0" h="3246" w="3346">
                  <a:moveTo>
                    <a:pt x="3032" y="1"/>
                  </a:moveTo>
                  <a:cubicBezTo>
                    <a:pt x="2984" y="1"/>
                    <a:pt x="2933" y="18"/>
                    <a:pt x="2886" y="57"/>
                  </a:cubicBezTo>
                  <a:lnTo>
                    <a:pt x="89" y="2854"/>
                  </a:lnTo>
                  <a:cubicBezTo>
                    <a:pt x="0" y="2943"/>
                    <a:pt x="0" y="3085"/>
                    <a:pt x="89" y="3174"/>
                  </a:cubicBezTo>
                  <a:cubicBezTo>
                    <a:pt x="125" y="3210"/>
                    <a:pt x="178" y="3246"/>
                    <a:pt x="232" y="3246"/>
                  </a:cubicBezTo>
                  <a:cubicBezTo>
                    <a:pt x="303" y="3246"/>
                    <a:pt x="356" y="3210"/>
                    <a:pt x="410" y="3174"/>
                  </a:cubicBezTo>
                  <a:lnTo>
                    <a:pt x="3207" y="378"/>
                  </a:lnTo>
                  <a:cubicBezTo>
                    <a:pt x="3346" y="211"/>
                    <a:pt x="3203" y="1"/>
                    <a:pt x="3032"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4" name="Google Shape;4614;p15"/>
            <p:cNvSpPr/>
            <p:nvPr/>
          </p:nvSpPr>
          <p:spPr>
            <a:xfrm>
              <a:off x="2451551" y="535619"/>
              <a:ext cx="179979" cy="178771"/>
            </a:xfrm>
            <a:custGeom>
              <a:rect b="b" l="l" r="r" t="t"/>
              <a:pathLst>
                <a:path extrusionOk="0" h="3256" w="3278">
                  <a:moveTo>
                    <a:pt x="232" y="0"/>
                  </a:moveTo>
                  <a:cubicBezTo>
                    <a:pt x="174" y="0"/>
                    <a:pt x="116" y="22"/>
                    <a:pt x="71" y="67"/>
                  </a:cubicBezTo>
                  <a:cubicBezTo>
                    <a:pt x="0" y="156"/>
                    <a:pt x="0" y="299"/>
                    <a:pt x="71" y="388"/>
                  </a:cubicBezTo>
                  <a:lnTo>
                    <a:pt x="2886" y="3184"/>
                  </a:lnTo>
                  <a:cubicBezTo>
                    <a:pt x="2922" y="3220"/>
                    <a:pt x="2975" y="3256"/>
                    <a:pt x="3046" y="3256"/>
                  </a:cubicBezTo>
                  <a:cubicBezTo>
                    <a:pt x="3100" y="3238"/>
                    <a:pt x="3153" y="3220"/>
                    <a:pt x="3189" y="3184"/>
                  </a:cubicBezTo>
                  <a:cubicBezTo>
                    <a:pt x="3278" y="3095"/>
                    <a:pt x="3278" y="2953"/>
                    <a:pt x="3189" y="2864"/>
                  </a:cubicBezTo>
                  <a:lnTo>
                    <a:pt x="392" y="67"/>
                  </a:lnTo>
                  <a:cubicBezTo>
                    <a:pt x="348" y="22"/>
                    <a:pt x="290" y="0"/>
                    <a:pt x="232"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5" name="Google Shape;4615;p15"/>
            <p:cNvSpPr/>
            <p:nvPr/>
          </p:nvSpPr>
          <p:spPr>
            <a:xfrm>
              <a:off x="2416303" y="612648"/>
              <a:ext cx="250477" cy="24488"/>
            </a:xfrm>
            <a:custGeom>
              <a:rect b="b" l="l" r="r" t="t"/>
              <a:pathLst>
                <a:path extrusionOk="0" h="446" w="4562">
                  <a:moveTo>
                    <a:pt x="304" y="0"/>
                  </a:moveTo>
                  <a:cubicBezTo>
                    <a:pt x="1" y="0"/>
                    <a:pt x="1" y="445"/>
                    <a:pt x="304" y="445"/>
                  </a:cubicBezTo>
                  <a:lnTo>
                    <a:pt x="4258" y="445"/>
                  </a:lnTo>
                  <a:cubicBezTo>
                    <a:pt x="4561" y="445"/>
                    <a:pt x="4561" y="0"/>
                    <a:pt x="42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16" name="Google Shape;4616;p15"/>
          <p:cNvGrpSpPr/>
          <p:nvPr/>
        </p:nvGrpSpPr>
        <p:grpSpPr>
          <a:xfrm>
            <a:off x="5482570" y="3157443"/>
            <a:ext cx="314840" cy="311567"/>
            <a:chOff x="6671855" y="3115969"/>
            <a:chExt cx="422604" cy="418211"/>
          </a:xfrm>
        </p:grpSpPr>
        <p:sp>
          <p:nvSpPr>
            <p:cNvPr id="4617" name="Google Shape;4617;p15"/>
            <p:cNvSpPr/>
            <p:nvPr/>
          </p:nvSpPr>
          <p:spPr>
            <a:xfrm>
              <a:off x="6867476" y="3115969"/>
              <a:ext cx="30857" cy="418211"/>
            </a:xfrm>
            <a:custGeom>
              <a:rect b="b" l="l" r="r" t="t"/>
              <a:pathLst>
                <a:path extrusionOk="0" h="7617" w="562">
                  <a:moveTo>
                    <a:pt x="279" y="1"/>
                  </a:moveTo>
                  <a:cubicBezTo>
                    <a:pt x="139" y="1"/>
                    <a:pt x="1" y="99"/>
                    <a:pt x="19" y="295"/>
                  </a:cubicBezTo>
                  <a:lnTo>
                    <a:pt x="19" y="7367"/>
                  </a:lnTo>
                  <a:cubicBezTo>
                    <a:pt x="19" y="7510"/>
                    <a:pt x="143" y="7616"/>
                    <a:pt x="286" y="7616"/>
                  </a:cubicBezTo>
                  <a:cubicBezTo>
                    <a:pt x="428" y="7616"/>
                    <a:pt x="535" y="7510"/>
                    <a:pt x="553" y="7367"/>
                  </a:cubicBezTo>
                  <a:lnTo>
                    <a:pt x="553" y="295"/>
                  </a:lnTo>
                  <a:cubicBezTo>
                    <a:pt x="562" y="99"/>
                    <a:pt x="419" y="1"/>
                    <a:pt x="27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8" name="Google Shape;4618;p15"/>
            <p:cNvSpPr/>
            <p:nvPr/>
          </p:nvSpPr>
          <p:spPr>
            <a:xfrm>
              <a:off x="6726649" y="3173178"/>
              <a:ext cx="315210" cy="304284"/>
            </a:xfrm>
            <a:custGeom>
              <a:rect b="b" l="l" r="r" t="t"/>
              <a:pathLst>
                <a:path extrusionOk="0" h="5542" w="5741">
                  <a:moveTo>
                    <a:pt x="5357" y="0"/>
                  </a:moveTo>
                  <a:cubicBezTo>
                    <a:pt x="5293" y="0"/>
                    <a:pt x="5226" y="27"/>
                    <a:pt x="5167" y="90"/>
                  </a:cubicBezTo>
                  <a:lnTo>
                    <a:pt x="161" y="5096"/>
                  </a:lnTo>
                  <a:cubicBezTo>
                    <a:pt x="0" y="5256"/>
                    <a:pt x="107" y="5541"/>
                    <a:pt x="357" y="5541"/>
                  </a:cubicBezTo>
                  <a:cubicBezTo>
                    <a:pt x="410" y="5541"/>
                    <a:pt x="481" y="5523"/>
                    <a:pt x="535" y="5470"/>
                  </a:cubicBezTo>
                  <a:lnTo>
                    <a:pt x="5523" y="464"/>
                  </a:lnTo>
                  <a:cubicBezTo>
                    <a:pt x="5740" y="274"/>
                    <a:pt x="5564" y="0"/>
                    <a:pt x="535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19" name="Google Shape;4619;p15"/>
            <p:cNvSpPr/>
            <p:nvPr/>
          </p:nvSpPr>
          <p:spPr>
            <a:xfrm>
              <a:off x="6723519" y="3173178"/>
              <a:ext cx="316198" cy="304284"/>
            </a:xfrm>
            <a:custGeom>
              <a:rect b="b" l="l" r="r" t="t"/>
              <a:pathLst>
                <a:path extrusionOk="0" h="5542" w="5759">
                  <a:moveTo>
                    <a:pt x="399" y="0"/>
                  </a:moveTo>
                  <a:cubicBezTo>
                    <a:pt x="187" y="0"/>
                    <a:pt x="0" y="274"/>
                    <a:pt x="218" y="464"/>
                  </a:cubicBezTo>
                  <a:lnTo>
                    <a:pt x="5224" y="5470"/>
                  </a:lnTo>
                  <a:cubicBezTo>
                    <a:pt x="5259" y="5523"/>
                    <a:pt x="5331" y="5541"/>
                    <a:pt x="5402" y="5541"/>
                  </a:cubicBezTo>
                  <a:cubicBezTo>
                    <a:pt x="5633" y="5541"/>
                    <a:pt x="5758" y="5256"/>
                    <a:pt x="5580" y="5096"/>
                  </a:cubicBezTo>
                  <a:lnTo>
                    <a:pt x="592" y="90"/>
                  </a:lnTo>
                  <a:cubicBezTo>
                    <a:pt x="533" y="27"/>
                    <a:pt x="465" y="0"/>
                    <a:pt x="399"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0" name="Google Shape;4620;p15"/>
            <p:cNvSpPr/>
            <p:nvPr/>
          </p:nvSpPr>
          <p:spPr>
            <a:xfrm>
              <a:off x="6671855" y="3311096"/>
              <a:ext cx="422604" cy="29429"/>
            </a:xfrm>
            <a:custGeom>
              <a:rect b="b" l="l" r="r" t="t"/>
              <a:pathLst>
                <a:path extrusionOk="0" h="536" w="7697">
                  <a:moveTo>
                    <a:pt x="304" y="1"/>
                  </a:moveTo>
                  <a:cubicBezTo>
                    <a:pt x="1" y="36"/>
                    <a:pt x="1" y="500"/>
                    <a:pt x="304" y="535"/>
                  </a:cubicBezTo>
                  <a:lnTo>
                    <a:pt x="7376" y="535"/>
                  </a:lnTo>
                  <a:cubicBezTo>
                    <a:pt x="7697" y="500"/>
                    <a:pt x="7697" y="36"/>
                    <a:pt x="7376"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21" name="Google Shape;4621;p15"/>
          <p:cNvGrpSpPr/>
          <p:nvPr/>
        </p:nvGrpSpPr>
        <p:grpSpPr>
          <a:xfrm>
            <a:off x="291629" y="796699"/>
            <a:ext cx="314840" cy="309359"/>
            <a:chOff x="2586503" y="1718348"/>
            <a:chExt cx="422604" cy="415247"/>
          </a:xfrm>
        </p:grpSpPr>
        <p:sp>
          <p:nvSpPr>
            <p:cNvPr id="4622" name="Google Shape;4622;p15"/>
            <p:cNvSpPr/>
            <p:nvPr/>
          </p:nvSpPr>
          <p:spPr>
            <a:xfrm>
              <a:off x="2783112" y="1718348"/>
              <a:ext cx="29374" cy="415247"/>
            </a:xfrm>
            <a:custGeom>
              <a:rect b="b" l="l" r="r" t="t"/>
              <a:pathLst>
                <a:path extrusionOk="0" h="7563" w="535">
                  <a:moveTo>
                    <a:pt x="267" y="0"/>
                  </a:moveTo>
                  <a:cubicBezTo>
                    <a:pt x="143" y="0"/>
                    <a:pt x="18" y="80"/>
                    <a:pt x="0" y="241"/>
                  </a:cubicBezTo>
                  <a:lnTo>
                    <a:pt x="0" y="7295"/>
                  </a:lnTo>
                  <a:cubicBezTo>
                    <a:pt x="0" y="7438"/>
                    <a:pt x="125" y="7562"/>
                    <a:pt x="267" y="7562"/>
                  </a:cubicBezTo>
                  <a:cubicBezTo>
                    <a:pt x="410" y="7562"/>
                    <a:pt x="517" y="7455"/>
                    <a:pt x="535" y="7313"/>
                  </a:cubicBezTo>
                  <a:lnTo>
                    <a:pt x="535" y="241"/>
                  </a:lnTo>
                  <a:cubicBezTo>
                    <a:pt x="517" y="80"/>
                    <a:pt x="392" y="0"/>
                    <a:pt x="2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3" name="Google Shape;4623;p15"/>
            <p:cNvSpPr/>
            <p:nvPr/>
          </p:nvSpPr>
          <p:spPr>
            <a:xfrm>
              <a:off x="2641296" y="1773965"/>
              <a:ext cx="313727" cy="302911"/>
            </a:xfrm>
            <a:custGeom>
              <a:rect b="b" l="l" r="r" t="t"/>
              <a:pathLst>
                <a:path extrusionOk="0" h="5517" w="5714">
                  <a:moveTo>
                    <a:pt x="5341" y="0"/>
                  </a:moveTo>
                  <a:cubicBezTo>
                    <a:pt x="5282" y="0"/>
                    <a:pt x="5220" y="25"/>
                    <a:pt x="5166" y="83"/>
                  </a:cubicBezTo>
                  <a:lnTo>
                    <a:pt x="160" y="5071"/>
                  </a:lnTo>
                  <a:cubicBezTo>
                    <a:pt x="0" y="5249"/>
                    <a:pt x="125" y="5516"/>
                    <a:pt x="356" y="5516"/>
                  </a:cubicBezTo>
                  <a:cubicBezTo>
                    <a:pt x="428" y="5516"/>
                    <a:pt x="499" y="5498"/>
                    <a:pt x="552" y="5445"/>
                  </a:cubicBezTo>
                  <a:lnTo>
                    <a:pt x="5523" y="457"/>
                  </a:lnTo>
                  <a:cubicBezTo>
                    <a:pt x="5714" y="265"/>
                    <a:pt x="5538" y="0"/>
                    <a:pt x="534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4" name="Google Shape;4624;p15"/>
            <p:cNvSpPr/>
            <p:nvPr/>
          </p:nvSpPr>
          <p:spPr>
            <a:xfrm>
              <a:off x="2639594" y="1773965"/>
              <a:ext cx="313727" cy="302911"/>
            </a:xfrm>
            <a:custGeom>
              <a:rect b="b" l="l" r="r" t="t"/>
              <a:pathLst>
                <a:path extrusionOk="0" h="5517" w="5714">
                  <a:moveTo>
                    <a:pt x="381" y="0"/>
                  </a:moveTo>
                  <a:cubicBezTo>
                    <a:pt x="176" y="0"/>
                    <a:pt x="0" y="265"/>
                    <a:pt x="191" y="457"/>
                  </a:cubicBezTo>
                  <a:lnTo>
                    <a:pt x="5197" y="5445"/>
                  </a:lnTo>
                  <a:cubicBezTo>
                    <a:pt x="5233" y="5498"/>
                    <a:pt x="5304" y="5516"/>
                    <a:pt x="5375" y="5516"/>
                  </a:cubicBezTo>
                  <a:cubicBezTo>
                    <a:pt x="5607" y="5516"/>
                    <a:pt x="5714" y="5249"/>
                    <a:pt x="5554" y="5071"/>
                  </a:cubicBezTo>
                  <a:lnTo>
                    <a:pt x="566" y="83"/>
                  </a:lnTo>
                  <a:cubicBezTo>
                    <a:pt x="508" y="25"/>
                    <a:pt x="443" y="0"/>
                    <a:pt x="38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5" name="Google Shape;4625;p15"/>
            <p:cNvSpPr/>
            <p:nvPr/>
          </p:nvSpPr>
          <p:spPr>
            <a:xfrm>
              <a:off x="2586503" y="1911498"/>
              <a:ext cx="422604" cy="28441"/>
            </a:xfrm>
            <a:custGeom>
              <a:rect b="b" l="l" r="r" t="t"/>
              <a:pathLst>
                <a:path extrusionOk="0" h="518" w="7697">
                  <a:moveTo>
                    <a:pt x="303" y="0"/>
                  </a:moveTo>
                  <a:cubicBezTo>
                    <a:pt x="1" y="18"/>
                    <a:pt x="1" y="481"/>
                    <a:pt x="303" y="517"/>
                  </a:cubicBezTo>
                  <a:lnTo>
                    <a:pt x="7376" y="517"/>
                  </a:lnTo>
                  <a:cubicBezTo>
                    <a:pt x="7696" y="481"/>
                    <a:pt x="7696" y="18"/>
                    <a:pt x="7376"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626" name="Google Shape;4626;p15"/>
          <p:cNvGrpSpPr/>
          <p:nvPr/>
        </p:nvGrpSpPr>
        <p:grpSpPr>
          <a:xfrm>
            <a:off x="2979969" y="169015"/>
            <a:ext cx="186564" cy="180592"/>
            <a:chOff x="4615014" y="754683"/>
            <a:chExt cx="250422" cy="242406"/>
          </a:xfrm>
        </p:grpSpPr>
        <p:sp>
          <p:nvSpPr>
            <p:cNvPr id="4627" name="Google Shape;4627;p15"/>
            <p:cNvSpPr/>
            <p:nvPr/>
          </p:nvSpPr>
          <p:spPr>
            <a:xfrm>
              <a:off x="4728444" y="754683"/>
              <a:ext cx="24543" cy="242406"/>
            </a:xfrm>
            <a:custGeom>
              <a:rect b="b" l="l" r="r" t="t"/>
              <a:pathLst>
                <a:path extrusionOk="0" h="4415" w="447">
                  <a:moveTo>
                    <a:pt x="224" y="1"/>
                  </a:moveTo>
                  <a:cubicBezTo>
                    <a:pt x="112" y="1"/>
                    <a:pt x="1" y="76"/>
                    <a:pt x="1" y="228"/>
                  </a:cubicBezTo>
                  <a:lnTo>
                    <a:pt x="1" y="4182"/>
                  </a:lnTo>
                  <a:cubicBezTo>
                    <a:pt x="1" y="4307"/>
                    <a:pt x="90" y="4414"/>
                    <a:pt x="215" y="4414"/>
                  </a:cubicBezTo>
                  <a:cubicBezTo>
                    <a:pt x="339" y="4414"/>
                    <a:pt x="446" y="4307"/>
                    <a:pt x="446" y="4182"/>
                  </a:cubicBezTo>
                  <a:lnTo>
                    <a:pt x="446" y="228"/>
                  </a:lnTo>
                  <a:cubicBezTo>
                    <a:pt x="446" y="76"/>
                    <a:pt x="335" y="1"/>
                    <a:pt x="224"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8" name="Google Shape;4628;p15"/>
            <p:cNvSpPr/>
            <p:nvPr/>
          </p:nvSpPr>
          <p:spPr>
            <a:xfrm>
              <a:off x="4650207" y="785978"/>
              <a:ext cx="181022" cy="178826"/>
            </a:xfrm>
            <a:custGeom>
              <a:rect b="b" l="l" r="r" t="t"/>
              <a:pathLst>
                <a:path extrusionOk="0" h="3257" w="3297">
                  <a:moveTo>
                    <a:pt x="3047" y="1"/>
                  </a:moveTo>
                  <a:cubicBezTo>
                    <a:pt x="2989" y="1"/>
                    <a:pt x="2931" y="23"/>
                    <a:pt x="2887" y="67"/>
                  </a:cubicBezTo>
                  <a:lnTo>
                    <a:pt x="90" y="2864"/>
                  </a:lnTo>
                  <a:cubicBezTo>
                    <a:pt x="1" y="2953"/>
                    <a:pt x="1" y="3096"/>
                    <a:pt x="90" y="3185"/>
                  </a:cubicBezTo>
                  <a:cubicBezTo>
                    <a:pt x="125" y="3221"/>
                    <a:pt x="197" y="3256"/>
                    <a:pt x="250" y="3256"/>
                  </a:cubicBezTo>
                  <a:cubicBezTo>
                    <a:pt x="304" y="3256"/>
                    <a:pt x="375" y="3221"/>
                    <a:pt x="410" y="3185"/>
                  </a:cubicBezTo>
                  <a:lnTo>
                    <a:pt x="3207" y="388"/>
                  </a:lnTo>
                  <a:cubicBezTo>
                    <a:pt x="3296" y="299"/>
                    <a:pt x="3296" y="156"/>
                    <a:pt x="3207" y="67"/>
                  </a:cubicBezTo>
                  <a:cubicBezTo>
                    <a:pt x="3163" y="23"/>
                    <a:pt x="3105" y="1"/>
                    <a:pt x="304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29" name="Google Shape;4629;p15"/>
            <p:cNvSpPr/>
            <p:nvPr/>
          </p:nvSpPr>
          <p:spPr>
            <a:xfrm>
              <a:off x="4650207" y="785978"/>
              <a:ext cx="180033" cy="178826"/>
            </a:xfrm>
            <a:custGeom>
              <a:rect b="b" l="l" r="r" t="t"/>
              <a:pathLst>
                <a:path extrusionOk="0" h="3257" w="3279">
                  <a:moveTo>
                    <a:pt x="248" y="1"/>
                  </a:moveTo>
                  <a:cubicBezTo>
                    <a:pt x="192" y="1"/>
                    <a:pt x="134" y="23"/>
                    <a:pt x="90" y="67"/>
                  </a:cubicBezTo>
                  <a:cubicBezTo>
                    <a:pt x="1" y="156"/>
                    <a:pt x="1" y="299"/>
                    <a:pt x="90" y="388"/>
                  </a:cubicBezTo>
                  <a:lnTo>
                    <a:pt x="2887" y="3185"/>
                  </a:lnTo>
                  <a:cubicBezTo>
                    <a:pt x="2922" y="3221"/>
                    <a:pt x="2976" y="3256"/>
                    <a:pt x="3047" y="3256"/>
                  </a:cubicBezTo>
                  <a:cubicBezTo>
                    <a:pt x="3100" y="3256"/>
                    <a:pt x="3154" y="3221"/>
                    <a:pt x="3207" y="3185"/>
                  </a:cubicBezTo>
                  <a:cubicBezTo>
                    <a:pt x="3279" y="3096"/>
                    <a:pt x="3279" y="2953"/>
                    <a:pt x="3207" y="2864"/>
                  </a:cubicBezTo>
                  <a:lnTo>
                    <a:pt x="393" y="67"/>
                  </a:lnTo>
                  <a:cubicBezTo>
                    <a:pt x="357" y="23"/>
                    <a:pt x="304" y="1"/>
                    <a:pt x="248"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0" name="Google Shape;4630;p15"/>
            <p:cNvSpPr/>
            <p:nvPr/>
          </p:nvSpPr>
          <p:spPr>
            <a:xfrm>
              <a:off x="4615014" y="863008"/>
              <a:ext cx="250422" cy="24488"/>
            </a:xfrm>
            <a:custGeom>
              <a:rect b="b" l="l" r="r" t="t"/>
              <a:pathLst>
                <a:path extrusionOk="0" h="446" w="4561">
                  <a:moveTo>
                    <a:pt x="303" y="0"/>
                  </a:moveTo>
                  <a:cubicBezTo>
                    <a:pt x="0" y="0"/>
                    <a:pt x="0" y="446"/>
                    <a:pt x="303" y="446"/>
                  </a:cubicBezTo>
                  <a:lnTo>
                    <a:pt x="4258" y="446"/>
                  </a:lnTo>
                  <a:cubicBezTo>
                    <a:pt x="4561" y="446"/>
                    <a:pt x="4561" y="0"/>
                    <a:pt x="42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631" name="Google Shape;4631;p15"/>
          <p:cNvSpPr/>
          <p:nvPr/>
        </p:nvSpPr>
        <p:spPr>
          <a:xfrm>
            <a:off x="5069567" y="4669506"/>
            <a:ext cx="77306" cy="66380"/>
          </a:xfrm>
          <a:custGeom>
            <a:rect b="b" l="l" r="r" t="t"/>
            <a:pathLst>
              <a:path extrusionOk="0" h="1209" w="1408">
                <a:moveTo>
                  <a:pt x="820" y="0"/>
                </a:moveTo>
                <a:cubicBezTo>
                  <a:pt x="268" y="0"/>
                  <a:pt x="0" y="642"/>
                  <a:pt x="392" y="1034"/>
                </a:cubicBezTo>
                <a:cubicBezTo>
                  <a:pt x="513" y="1154"/>
                  <a:pt x="661" y="1208"/>
                  <a:pt x="806" y="1208"/>
                </a:cubicBezTo>
                <a:cubicBezTo>
                  <a:pt x="1113" y="1208"/>
                  <a:pt x="1408" y="969"/>
                  <a:pt x="1408" y="606"/>
                </a:cubicBezTo>
                <a:cubicBezTo>
                  <a:pt x="1408" y="268"/>
                  <a:pt x="1140" y="0"/>
                  <a:pt x="8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2" name="Google Shape;4632;p15"/>
          <p:cNvSpPr/>
          <p:nvPr/>
        </p:nvSpPr>
        <p:spPr>
          <a:xfrm>
            <a:off x="5886540" y="226125"/>
            <a:ext cx="77306" cy="66380"/>
          </a:xfrm>
          <a:custGeom>
            <a:rect b="b" l="l" r="r" t="t"/>
            <a:pathLst>
              <a:path extrusionOk="0" h="1209" w="1408">
                <a:moveTo>
                  <a:pt x="820" y="1"/>
                </a:moveTo>
                <a:cubicBezTo>
                  <a:pt x="285" y="1"/>
                  <a:pt x="0" y="642"/>
                  <a:pt x="392" y="1034"/>
                </a:cubicBezTo>
                <a:cubicBezTo>
                  <a:pt x="512" y="1155"/>
                  <a:pt x="661" y="1209"/>
                  <a:pt x="806" y="1209"/>
                </a:cubicBezTo>
                <a:cubicBezTo>
                  <a:pt x="1113" y="1209"/>
                  <a:pt x="1407" y="969"/>
                  <a:pt x="1407" y="607"/>
                </a:cubicBezTo>
                <a:cubicBezTo>
                  <a:pt x="1407" y="268"/>
                  <a:pt x="1140" y="1"/>
                  <a:pt x="82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3" name="Google Shape;4633;p15"/>
          <p:cNvSpPr/>
          <p:nvPr/>
        </p:nvSpPr>
        <p:spPr>
          <a:xfrm>
            <a:off x="1450883" y="5674331"/>
            <a:ext cx="24564" cy="17190"/>
          </a:xfrm>
          <a:custGeom>
            <a:rect b="b" l="l" r="r" t="t"/>
            <a:pathLst>
              <a:path extrusionOk="0" h="324" w="463">
                <a:moveTo>
                  <a:pt x="164" y="0"/>
                </a:moveTo>
                <a:cubicBezTo>
                  <a:pt x="129" y="0"/>
                  <a:pt x="99" y="19"/>
                  <a:pt x="83" y="67"/>
                </a:cubicBezTo>
                <a:lnTo>
                  <a:pt x="65" y="67"/>
                </a:lnTo>
                <a:lnTo>
                  <a:pt x="47" y="103"/>
                </a:lnTo>
                <a:cubicBezTo>
                  <a:pt x="0" y="213"/>
                  <a:pt x="78" y="323"/>
                  <a:pt x="182" y="323"/>
                </a:cubicBezTo>
                <a:cubicBezTo>
                  <a:pt x="196" y="323"/>
                  <a:pt x="211" y="321"/>
                  <a:pt x="226" y="317"/>
                </a:cubicBezTo>
                <a:lnTo>
                  <a:pt x="297" y="299"/>
                </a:lnTo>
                <a:cubicBezTo>
                  <a:pt x="463" y="230"/>
                  <a:pt x="285" y="0"/>
                  <a:pt x="164"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634" name="Google Shape;4634;p15"/>
          <p:cNvGrpSpPr/>
          <p:nvPr/>
        </p:nvGrpSpPr>
        <p:grpSpPr>
          <a:xfrm>
            <a:off x="6204418" y="1482999"/>
            <a:ext cx="2027148" cy="3026931"/>
            <a:chOff x="1803250" y="16325"/>
            <a:chExt cx="1657250" cy="2474600"/>
          </a:xfrm>
        </p:grpSpPr>
        <p:sp>
          <p:nvSpPr>
            <p:cNvPr id="4635" name="Google Shape;4635;p15"/>
            <p:cNvSpPr/>
            <p:nvPr/>
          </p:nvSpPr>
          <p:spPr>
            <a:xfrm>
              <a:off x="2233050" y="352000"/>
              <a:ext cx="707075" cy="600825"/>
            </a:xfrm>
            <a:custGeom>
              <a:rect b="b" l="l" r="r" t="t"/>
              <a:pathLst>
                <a:path extrusionOk="0" h="24033" w="28283">
                  <a:moveTo>
                    <a:pt x="14116" y="0"/>
                  </a:moveTo>
                  <a:cubicBezTo>
                    <a:pt x="12561" y="0"/>
                    <a:pt x="11006" y="236"/>
                    <a:pt x="9502" y="710"/>
                  </a:cubicBezTo>
                  <a:cubicBezTo>
                    <a:pt x="4547" y="2152"/>
                    <a:pt x="1183" y="6773"/>
                    <a:pt x="518" y="11838"/>
                  </a:cubicBezTo>
                  <a:cubicBezTo>
                    <a:pt x="0" y="15794"/>
                    <a:pt x="1775" y="20046"/>
                    <a:pt x="5139" y="22116"/>
                  </a:cubicBezTo>
                  <a:cubicBezTo>
                    <a:pt x="7379" y="23447"/>
                    <a:pt x="10059" y="24032"/>
                    <a:pt x="12763" y="24032"/>
                  </a:cubicBezTo>
                  <a:cubicBezTo>
                    <a:pt x="14565" y="24032"/>
                    <a:pt x="16378" y="23772"/>
                    <a:pt x="18079" y="23299"/>
                  </a:cubicBezTo>
                  <a:cubicBezTo>
                    <a:pt x="18966" y="23040"/>
                    <a:pt x="19779" y="22744"/>
                    <a:pt x="20630" y="22412"/>
                  </a:cubicBezTo>
                  <a:cubicBezTo>
                    <a:pt x="22589" y="21598"/>
                    <a:pt x="24290" y="20267"/>
                    <a:pt x="25621" y="18604"/>
                  </a:cubicBezTo>
                  <a:cubicBezTo>
                    <a:pt x="27728" y="15683"/>
                    <a:pt x="28283" y="11912"/>
                    <a:pt x="27063" y="8511"/>
                  </a:cubicBezTo>
                  <a:cubicBezTo>
                    <a:pt x="25806" y="5146"/>
                    <a:pt x="23218" y="2484"/>
                    <a:pt x="19890" y="1117"/>
                  </a:cubicBezTo>
                  <a:cubicBezTo>
                    <a:pt x="18035" y="374"/>
                    <a:pt x="16076" y="0"/>
                    <a:pt x="14116"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6" name="Google Shape;4636;p15"/>
            <p:cNvSpPr/>
            <p:nvPr/>
          </p:nvSpPr>
          <p:spPr>
            <a:xfrm>
              <a:off x="2454875" y="386375"/>
              <a:ext cx="49925" cy="109075"/>
            </a:xfrm>
            <a:custGeom>
              <a:rect b="b" l="l" r="r" t="t"/>
              <a:pathLst>
                <a:path extrusionOk="0" fill="none" h="4363" w="1997">
                  <a:moveTo>
                    <a:pt x="1516" y="0"/>
                  </a:moveTo>
                  <a:cubicBezTo>
                    <a:pt x="887" y="370"/>
                    <a:pt x="407" y="962"/>
                    <a:pt x="222" y="1664"/>
                  </a:cubicBezTo>
                  <a:cubicBezTo>
                    <a:pt x="74" y="2034"/>
                    <a:pt x="0" y="2403"/>
                    <a:pt x="0" y="2773"/>
                  </a:cubicBezTo>
                  <a:cubicBezTo>
                    <a:pt x="74" y="4363"/>
                    <a:pt x="1996" y="3845"/>
                    <a:pt x="1553" y="2773"/>
                  </a:cubicBezTo>
                </a:path>
              </a:pathLst>
            </a:custGeom>
            <a:noFill/>
            <a:ln cap="rnd" cmpd="sng" w="11100">
              <a:solidFill>
                <a:srgbClr val="9CAFE5"/>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7" name="Google Shape;4637;p15"/>
            <p:cNvSpPr/>
            <p:nvPr/>
          </p:nvSpPr>
          <p:spPr>
            <a:xfrm>
              <a:off x="2516800" y="382675"/>
              <a:ext cx="46225" cy="97075"/>
            </a:xfrm>
            <a:custGeom>
              <a:rect b="b" l="l" r="r" t="t"/>
              <a:pathLst>
                <a:path extrusionOk="0" fill="none" h="3883" w="1849">
                  <a:moveTo>
                    <a:pt x="1590" y="0"/>
                  </a:moveTo>
                  <a:cubicBezTo>
                    <a:pt x="924" y="370"/>
                    <a:pt x="407" y="999"/>
                    <a:pt x="222" y="1738"/>
                  </a:cubicBezTo>
                  <a:cubicBezTo>
                    <a:pt x="74" y="2256"/>
                    <a:pt x="0" y="3402"/>
                    <a:pt x="592" y="3698"/>
                  </a:cubicBezTo>
                  <a:cubicBezTo>
                    <a:pt x="998" y="3882"/>
                    <a:pt x="1812" y="3550"/>
                    <a:pt x="1849" y="3069"/>
                  </a:cubicBezTo>
                  <a:cubicBezTo>
                    <a:pt x="1849" y="2847"/>
                    <a:pt x="1664" y="2662"/>
                    <a:pt x="1442" y="2625"/>
                  </a:cubicBezTo>
                  <a:cubicBezTo>
                    <a:pt x="1220" y="2625"/>
                    <a:pt x="1035" y="2847"/>
                    <a:pt x="1109" y="3069"/>
                  </a:cubicBezTo>
                </a:path>
              </a:pathLst>
            </a:custGeom>
            <a:noFill/>
            <a:ln cap="rnd" cmpd="sng" w="11100">
              <a:solidFill>
                <a:srgbClr val="9CAFE5"/>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8" name="Google Shape;4638;p15"/>
            <p:cNvSpPr/>
            <p:nvPr/>
          </p:nvSpPr>
          <p:spPr>
            <a:xfrm>
              <a:off x="2587025" y="386375"/>
              <a:ext cx="52725" cy="85050"/>
            </a:xfrm>
            <a:custGeom>
              <a:rect b="b" l="l" r="r" t="t"/>
              <a:pathLst>
                <a:path extrusionOk="0" fill="none" h="3402" w="2109">
                  <a:moveTo>
                    <a:pt x="1406" y="0"/>
                  </a:moveTo>
                  <a:cubicBezTo>
                    <a:pt x="851" y="259"/>
                    <a:pt x="444" y="740"/>
                    <a:pt x="260" y="1331"/>
                  </a:cubicBezTo>
                  <a:cubicBezTo>
                    <a:pt x="75" y="1886"/>
                    <a:pt x="1" y="2847"/>
                    <a:pt x="629" y="3180"/>
                  </a:cubicBezTo>
                  <a:cubicBezTo>
                    <a:pt x="1221" y="3402"/>
                    <a:pt x="1849" y="3106"/>
                    <a:pt x="2071" y="2551"/>
                  </a:cubicBezTo>
                  <a:cubicBezTo>
                    <a:pt x="2108" y="2403"/>
                    <a:pt x="2108" y="2219"/>
                    <a:pt x="2034" y="2108"/>
                  </a:cubicBezTo>
                  <a:cubicBezTo>
                    <a:pt x="1923" y="1960"/>
                    <a:pt x="1775" y="1886"/>
                    <a:pt x="1591" y="1923"/>
                  </a:cubicBezTo>
                  <a:cubicBezTo>
                    <a:pt x="1443" y="1960"/>
                    <a:pt x="1369" y="2108"/>
                    <a:pt x="1406" y="2293"/>
                  </a:cubicBezTo>
                </a:path>
              </a:pathLst>
            </a:custGeom>
            <a:noFill/>
            <a:ln cap="rnd" cmpd="sng" w="11100">
              <a:solidFill>
                <a:srgbClr val="9CAFE5"/>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39" name="Google Shape;4639;p15"/>
            <p:cNvSpPr/>
            <p:nvPr/>
          </p:nvSpPr>
          <p:spPr>
            <a:xfrm>
              <a:off x="2303275" y="309875"/>
              <a:ext cx="546275" cy="93275"/>
            </a:xfrm>
            <a:custGeom>
              <a:rect b="b" l="l" r="r" t="t"/>
              <a:pathLst>
                <a:path extrusionOk="0" h="3731" w="21851">
                  <a:moveTo>
                    <a:pt x="10708" y="0"/>
                  </a:moveTo>
                  <a:cubicBezTo>
                    <a:pt x="9174" y="0"/>
                    <a:pt x="7646" y="76"/>
                    <a:pt x="6138" y="214"/>
                  </a:cubicBezTo>
                  <a:cubicBezTo>
                    <a:pt x="5546" y="288"/>
                    <a:pt x="4918" y="361"/>
                    <a:pt x="4326" y="435"/>
                  </a:cubicBezTo>
                  <a:cubicBezTo>
                    <a:pt x="3402" y="583"/>
                    <a:pt x="2441" y="805"/>
                    <a:pt x="1554" y="1101"/>
                  </a:cubicBezTo>
                  <a:cubicBezTo>
                    <a:pt x="1184" y="1175"/>
                    <a:pt x="851" y="1397"/>
                    <a:pt x="629" y="1729"/>
                  </a:cubicBezTo>
                  <a:cubicBezTo>
                    <a:pt x="1" y="3134"/>
                    <a:pt x="8060" y="3726"/>
                    <a:pt x="9059" y="3726"/>
                  </a:cubicBezTo>
                  <a:cubicBezTo>
                    <a:pt x="9253" y="3729"/>
                    <a:pt x="9447" y="3730"/>
                    <a:pt x="9641" y="3730"/>
                  </a:cubicBezTo>
                  <a:cubicBezTo>
                    <a:pt x="11776" y="3730"/>
                    <a:pt x="13908" y="3544"/>
                    <a:pt x="16009" y="3171"/>
                  </a:cubicBezTo>
                  <a:cubicBezTo>
                    <a:pt x="17118" y="2986"/>
                    <a:pt x="18264" y="2691"/>
                    <a:pt x="19373" y="2469"/>
                  </a:cubicBezTo>
                  <a:cubicBezTo>
                    <a:pt x="19743" y="2358"/>
                    <a:pt x="21851" y="1877"/>
                    <a:pt x="20704" y="1286"/>
                  </a:cubicBezTo>
                  <a:cubicBezTo>
                    <a:pt x="20039" y="953"/>
                    <a:pt x="19300" y="731"/>
                    <a:pt x="18597" y="620"/>
                  </a:cubicBezTo>
                  <a:cubicBezTo>
                    <a:pt x="16527" y="288"/>
                    <a:pt x="14419" y="66"/>
                    <a:pt x="12312" y="29"/>
                  </a:cubicBezTo>
                  <a:cubicBezTo>
                    <a:pt x="11777" y="10"/>
                    <a:pt x="11242" y="0"/>
                    <a:pt x="1070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0" name="Google Shape;4640;p15"/>
            <p:cNvSpPr/>
            <p:nvPr/>
          </p:nvSpPr>
          <p:spPr>
            <a:xfrm>
              <a:off x="2446550" y="16325"/>
              <a:ext cx="299475" cy="321875"/>
            </a:xfrm>
            <a:custGeom>
              <a:rect b="b" l="l" r="r" t="t"/>
              <a:pathLst>
                <a:path extrusionOk="0" h="12875" w="11979">
                  <a:moveTo>
                    <a:pt x="10130" y="11956"/>
                  </a:moveTo>
                  <a:lnTo>
                    <a:pt x="10130" y="11956"/>
                  </a:lnTo>
                  <a:cubicBezTo>
                    <a:pt x="10130" y="11956"/>
                    <a:pt x="10129" y="11956"/>
                    <a:pt x="10129" y="11956"/>
                  </a:cubicBezTo>
                  <a:lnTo>
                    <a:pt x="10129" y="11956"/>
                  </a:lnTo>
                  <a:cubicBezTo>
                    <a:pt x="10129" y="11956"/>
                    <a:pt x="10130" y="11956"/>
                    <a:pt x="10130" y="11956"/>
                  </a:cubicBezTo>
                  <a:close/>
                  <a:moveTo>
                    <a:pt x="5419" y="1"/>
                  </a:moveTo>
                  <a:cubicBezTo>
                    <a:pt x="4758" y="1"/>
                    <a:pt x="4096" y="54"/>
                    <a:pt x="3439" y="162"/>
                  </a:cubicBezTo>
                  <a:cubicBezTo>
                    <a:pt x="2292" y="273"/>
                    <a:pt x="1220" y="716"/>
                    <a:pt x="333" y="1382"/>
                  </a:cubicBezTo>
                  <a:cubicBezTo>
                    <a:pt x="185" y="1456"/>
                    <a:pt x="111" y="1604"/>
                    <a:pt x="37" y="1752"/>
                  </a:cubicBezTo>
                  <a:cubicBezTo>
                    <a:pt x="0" y="2010"/>
                    <a:pt x="74" y="2269"/>
                    <a:pt x="259" y="2491"/>
                  </a:cubicBezTo>
                  <a:cubicBezTo>
                    <a:pt x="888" y="3674"/>
                    <a:pt x="925" y="5042"/>
                    <a:pt x="962" y="6373"/>
                  </a:cubicBezTo>
                  <a:cubicBezTo>
                    <a:pt x="999" y="7482"/>
                    <a:pt x="999" y="8591"/>
                    <a:pt x="999" y="9737"/>
                  </a:cubicBezTo>
                  <a:cubicBezTo>
                    <a:pt x="925" y="10588"/>
                    <a:pt x="740" y="11401"/>
                    <a:pt x="370" y="12177"/>
                  </a:cubicBezTo>
                  <a:cubicBezTo>
                    <a:pt x="1850" y="12642"/>
                    <a:pt x="3386" y="12874"/>
                    <a:pt x="4923" y="12874"/>
                  </a:cubicBezTo>
                  <a:cubicBezTo>
                    <a:pt x="6686" y="12874"/>
                    <a:pt x="8450" y="12568"/>
                    <a:pt x="10129" y="11956"/>
                  </a:cubicBezTo>
                  <a:lnTo>
                    <a:pt x="10129" y="11956"/>
                  </a:lnTo>
                  <a:cubicBezTo>
                    <a:pt x="10127" y="11957"/>
                    <a:pt x="10125" y="11957"/>
                    <a:pt x="10124" y="11957"/>
                  </a:cubicBezTo>
                  <a:cubicBezTo>
                    <a:pt x="9948" y="11957"/>
                    <a:pt x="10057" y="8995"/>
                    <a:pt x="10093" y="8739"/>
                  </a:cubicBezTo>
                  <a:cubicBezTo>
                    <a:pt x="10278" y="7038"/>
                    <a:pt x="10759" y="5375"/>
                    <a:pt x="11424" y="3785"/>
                  </a:cubicBezTo>
                  <a:cubicBezTo>
                    <a:pt x="11683" y="3230"/>
                    <a:pt x="11979" y="2565"/>
                    <a:pt x="11683" y="1973"/>
                  </a:cubicBezTo>
                  <a:cubicBezTo>
                    <a:pt x="11461" y="1641"/>
                    <a:pt x="11128" y="1345"/>
                    <a:pt x="10759" y="1197"/>
                  </a:cubicBezTo>
                  <a:cubicBezTo>
                    <a:pt x="9075" y="409"/>
                    <a:pt x="7251" y="1"/>
                    <a:pt x="54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1" name="Google Shape;4641;p15"/>
            <p:cNvSpPr/>
            <p:nvPr/>
          </p:nvSpPr>
          <p:spPr>
            <a:xfrm>
              <a:off x="2434525" y="250550"/>
              <a:ext cx="279900" cy="103725"/>
            </a:xfrm>
            <a:custGeom>
              <a:rect b="b" l="l" r="r" t="t"/>
              <a:pathLst>
                <a:path extrusionOk="0" h="4149" w="11196">
                  <a:moveTo>
                    <a:pt x="10184" y="0"/>
                  </a:moveTo>
                  <a:cubicBezTo>
                    <a:pt x="10036" y="0"/>
                    <a:pt x="9849" y="34"/>
                    <a:pt x="9613" y="110"/>
                  </a:cubicBezTo>
                  <a:cubicBezTo>
                    <a:pt x="8082" y="591"/>
                    <a:pt x="6486" y="839"/>
                    <a:pt x="4887" y="839"/>
                  </a:cubicBezTo>
                  <a:cubicBezTo>
                    <a:pt x="3783" y="839"/>
                    <a:pt x="2677" y="721"/>
                    <a:pt x="1590" y="479"/>
                  </a:cubicBezTo>
                  <a:cubicBezTo>
                    <a:pt x="1516" y="461"/>
                    <a:pt x="1452" y="452"/>
                    <a:pt x="1387" y="452"/>
                  </a:cubicBezTo>
                  <a:cubicBezTo>
                    <a:pt x="1322" y="452"/>
                    <a:pt x="1258" y="461"/>
                    <a:pt x="1184" y="479"/>
                  </a:cubicBezTo>
                  <a:cubicBezTo>
                    <a:pt x="1184" y="479"/>
                    <a:pt x="1147" y="479"/>
                    <a:pt x="1147" y="516"/>
                  </a:cubicBezTo>
                  <a:cubicBezTo>
                    <a:pt x="962" y="627"/>
                    <a:pt x="851" y="849"/>
                    <a:pt x="851" y="1071"/>
                  </a:cubicBezTo>
                  <a:cubicBezTo>
                    <a:pt x="888" y="1293"/>
                    <a:pt x="925" y="1551"/>
                    <a:pt x="888" y="1773"/>
                  </a:cubicBezTo>
                  <a:cubicBezTo>
                    <a:pt x="814" y="2365"/>
                    <a:pt x="1" y="2771"/>
                    <a:pt x="555" y="3363"/>
                  </a:cubicBezTo>
                  <a:cubicBezTo>
                    <a:pt x="814" y="3585"/>
                    <a:pt x="1110" y="3733"/>
                    <a:pt x="1443" y="3770"/>
                  </a:cubicBezTo>
                  <a:cubicBezTo>
                    <a:pt x="2570" y="4047"/>
                    <a:pt x="3707" y="4149"/>
                    <a:pt x="4853" y="4149"/>
                  </a:cubicBezTo>
                  <a:cubicBezTo>
                    <a:pt x="5999" y="4149"/>
                    <a:pt x="7155" y="4047"/>
                    <a:pt x="8319" y="3918"/>
                  </a:cubicBezTo>
                  <a:cubicBezTo>
                    <a:pt x="9022" y="3881"/>
                    <a:pt x="9761" y="3696"/>
                    <a:pt x="10463" y="3474"/>
                  </a:cubicBezTo>
                  <a:cubicBezTo>
                    <a:pt x="10759" y="3363"/>
                    <a:pt x="11092" y="3104"/>
                    <a:pt x="11055" y="2771"/>
                  </a:cubicBezTo>
                  <a:cubicBezTo>
                    <a:pt x="10981" y="2624"/>
                    <a:pt x="10907" y="2476"/>
                    <a:pt x="10796" y="2328"/>
                  </a:cubicBezTo>
                  <a:cubicBezTo>
                    <a:pt x="10377" y="1586"/>
                    <a:pt x="11196" y="0"/>
                    <a:pt x="10184"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2" name="Google Shape;4642;p15"/>
            <p:cNvSpPr/>
            <p:nvPr/>
          </p:nvSpPr>
          <p:spPr>
            <a:xfrm>
              <a:off x="1844850" y="1325425"/>
              <a:ext cx="1516750" cy="1147450"/>
            </a:xfrm>
            <a:custGeom>
              <a:rect b="b" l="l" r="r" t="t"/>
              <a:pathLst>
                <a:path extrusionOk="0" h="45898" w="60670">
                  <a:moveTo>
                    <a:pt x="45289" y="1"/>
                  </a:moveTo>
                  <a:cubicBezTo>
                    <a:pt x="44550" y="629"/>
                    <a:pt x="43737" y="1184"/>
                    <a:pt x="42886" y="1664"/>
                  </a:cubicBezTo>
                  <a:cubicBezTo>
                    <a:pt x="41740" y="2293"/>
                    <a:pt x="40520" y="2810"/>
                    <a:pt x="39263" y="3217"/>
                  </a:cubicBezTo>
                  <a:cubicBezTo>
                    <a:pt x="34057" y="5020"/>
                    <a:pt x="28616" y="5930"/>
                    <a:pt x="23169" y="5930"/>
                  </a:cubicBezTo>
                  <a:cubicBezTo>
                    <a:pt x="19681" y="5930"/>
                    <a:pt x="16190" y="5557"/>
                    <a:pt x="12755" y="4807"/>
                  </a:cubicBezTo>
                  <a:cubicBezTo>
                    <a:pt x="2810" y="13606"/>
                    <a:pt x="0" y="32165"/>
                    <a:pt x="12386" y="40114"/>
                  </a:cubicBezTo>
                  <a:cubicBezTo>
                    <a:pt x="18591" y="44081"/>
                    <a:pt x="25100" y="45898"/>
                    <a:pt x="32080" y="45898"/>
                  </a:cubicBezTo>
                  <a:cubicBezTo>
                    <a:pt x="34207" y="45898"/>
                    <a:pt x="36378" y="45729"/>
                    <a:pt x="38598" y="45401"/>
                  </a:cubicBezTo>
                  <a:cubicBezTo>
                    <a:pt x="42147" y="44883"/>
                    <a:pt x="45733" y="44144"/>
                    <a:pt x="49023" y="42628"/>
                  </a:cubicBezTo>
                  <a:cubicBezTo>
                    <a:pt x="55863" y="39559"/>
                    <a:pt x="60115" y="32978"/>
                    <a:pt x="60373" y="25473"/>
                  </a:cubicBezTo>
                  <a:cubicBezTo>
                    <a:pt x="60669" y="17931"/>
                    <a:pt x="57823" y="11018"/>
                    <a:pt x="52055" y="6138"/>
                  </a:cubicBezTo>
                  <a:cubicBezTo>
                    <a:pt x="49726" y="4178"/>
                    <a:pt x="46953" y="2552"/>
                    <a:pt x="45289"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3" name="Google Shape;4643;p15"/>
            <p:cNvSpPr/>
            <p:nvPr/>
          </p:nvSpPr>
          <p:spPr>
            <a:xfrm>
              <a:off x="1863825" y="2163025"/>
              <a:ext cx="854475" cy="327900"/>
            </a:xfrm>
            <a:custGeom>
              <a:rect b="b" l="l" r="r" t="t"/>
              <a:pathLst>
                <a:path extrusionOk="0" h="13116" w="34179">
                  <a:moveTo>
                    <a:pt x="9117" y="0"/>
                  </a:moveTo>
                  <a:cubicBezTo>
                    <a:pt x="7962" y="0"/>
                    <a:pt x="6790" y="291"/>
                    <a:pt x="5711" y="768"/>
                  </a:cubicBezTo>
                  <a:cubicBezTo>
                    <a:pt x="4343" y="1323"/>
                    <a:pt x="3160" y="2284"/>
                    <a:pt x="2310" y="3541"/>
                  </a:cubicBezTo>
                  <a:cubicBezTo>
                    <a:pt x="1460" y="4798"/>
                    <a:pt x="1275" y="6351"/>
                    <a:pt x="1755" y="7793"/>
                  </a:cubicBezTo>
                  <a:cubicBezTo>
                    <a:pt x="1644" y="7775"/>
                    <a:pt x="1543" y="7767"/>
                    <a:pt x="1450" y="7767"/>
                  </a:cubicBezTo>
                  <a:cubicBezTo>
                    <a:pt x="1" y="7767"/>
                    <a:pt x="737" y="9829"/>
                    <a:pt x="1571" y="10455"/>
                  </a:cubicBezTo>
                  <a:cubicBezTo>
                    <a:pt x="2347" y="10972"/>
                    <a:pt x="3234" y="11268"/>
                    <a:pt x="4195" y="11379"/>
                  </a:cubicBezTo>
                  <a:cubicBezTo>
                    <a:pt x="10656" y="12540"/>
                    <a:pt x="17211" y="13116"/>
                    <a:pt x="23778" y="13116"/>
                  </a:cubicBezTo>
                  <a:cubicBezTo>
                    <a:pt x="27245" y="13116"/>
                    <a:pt x="30716" y="12955"/>
                    <a:pt x="34179" y="12636"/>
                  </a:cubicBezTo>
                  <a:cubicBezTo>
                    <a:pt x="33772" y="11453"/>
                    <a:pt x="32811" y="10603"/>
                    <a:pt x="31665" y="10270"/>
                  </a:cubicBezTo>
                  <a:cubicBezTo>
                    <a:pt x="31189" y="10136"/>
                    <a:pt x="30702" y="10068"/>
                    <a:pt x="30217" y="10068"/>
                  </a:cubicBezTo>
                  <a:cubicBezTo>
                    <a:pt x="29495" y="10068"/>
                    <a:pt x="28779" y="10219"/>
                    <a:pt x="28115" y="10529"/>
                  </a:cubicBezTo>
                  <a:cubicBezTo>
                    <a:pt x="27487" y="10898"/>
                    <a:pt x="26785" y="11157"/>
                    <a:pt x="26082" y="11379"/>
                  </a:cubicBezTo>
                  <a:cubicBezTo>
                    <a:pt x="25768" y="11446"/>
                    <a:pt x="25472" y="11477"/>
                    <a:pt x="25189" y="11477"/>
                  </a:cubicBezTo>
                  <a:cubicBezTo>
                    <a:pt x="22813" y="11477"/>
                    <a:pt x="21479" y="9284"/>
                    <a:pt x="19760" y="7830"/>
                  </a:cubicBezTo>
                  <a:cubicBezTo>
                    <a:pt x="19357" y="7504"/>
                    <a:pt x="18805" y="7307"/>
                    <a:pt x="18289" y="7307"/>
                  </a:cubicBezTo>
                  <a:cubicBezTo>
                    <a:pt x="17811" y="7307"/>
                    <a:pt x="17365" y="7476"/>
                    <a:pt x="17098" y="7867"/>
                  </a:cubicBezTo>
                  <a:cubicBezTo>
                    <a:pt x="16507" y="6314"/>
                    <a:pt x="15730" y="4835"/>
                    <a:pt x="14806" y="3467"/>
                  </a:cubicBezTo>
                  <a:cubicBezTo>
                    <a:pt x="14030" y="2247"/>
                    <a:pt x="12994" y="1249"/>
                    <a:pt x="11737" y="584"/>
                  </a:cubicBezTo>
                  <a:cubicBezTo>
                    <a:pt x="10910" y="178"/>
                    <a:pt x="10019" y="0"/>
                    <a:pt x="9117" y="0"/>
                  </a:cubicBezTo>
                  <a:close/>
                </a:path>
              </a:pathLst>
            </a:custGeom>
            <a:solidFill>
              <a:srgbClr val="DCE3F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4" name="Google Shape;4644;p15"/>
            <p:cNvSpPr/>
            <p:nvPr/>
          </p:nvSpPr>
          <p:spPr>
            <a:xfrm>
              <a:off x="2628625" y="2144075"/>
              <a:ext cx="831875" cy="335375"/>
            </a:xfrm>
            <a:custGeom>
              <a:rect b="b" l="l" r="r" t="t"/>
              <a:pathLst>
                <a:path extrusionOk="0" h="13415" w="33275">
                  <a:moveTo>
                    <a:pt x="23088" y="0"/>
                  </a:moveTo>
                  <a:cubicBezTo>
                    <a:pt x="22681" y="0"/>
                    <a:pt x="22273" y="57"/>
                    <a:pt x="21887" y="159"/>
                  </a:cubicBezTo>
                  <a:cubicBezTo>
                    <a:pt x="17968" y="1157"/>
                    <a:pt x="14974" y="4262"/>
                    <a:pt x="14160" y="8218"/>
                  </a:cubicBezTo>
                  <a:cubicBezTo>
                    <a:pt x="13859" y="8160"/>
                    <a:pt x="13503" y="8130"/>
                    <a:pt x="13125" y="8130"/>
                  </a:cubicBezTo>
                  <a:cubicBezTo>
                    <a:pt x="12069" y="8130"/>
                    <a:pt x="10839" y="8366"/>
                    <a:pt x="10130" y="8884"/>
                  </a:cubicBezTo>
                  <a:cubicBezTo>
                    <a:pt x="9576" y="9327"/>
                    <a:pt x="9058" y="9808"/>
                    <a:pt x="8578" y="10325"/>
                  </a:cubicBezTo>
                  <a:cubicBezTo>
                    <a:pt x="6323" y="12433"/>
                    <a:pt x="3069" y="12950"/>
                    <a:pt x="1" y="13320"/>
                  </a:cubicBezTo>
                  <a:cubicBezTo>
                    <a:pt x="918" y="13387"/>
                    <a:pt x="1827" y="13414"/>
                    <a:pt x="2731" y="13414"/>
                  </a:cubicBezTo>
                  <a:cubicBezTo>
                    <a:pt x="5327" y="13414"/>
                    <a:pt x="7876" y="13189"/>
                    <a:pt x="10426" y="13024"/>
                  </a:cubicBezTo>
                  <a:cubicBezTo>
                    <a:pt x="11704" y="12933"/>
                    <a:pt x="12957" y="12867"/>
                    <a:pt x="14226" y="12867"/>
                  </a:cubicBezTo>
                  <a:cubicBezTo>
                    <a:pt x="14499" y="12867"/>
                    <a:pt x="14773" y="12870"/>
                    <a:pt x="15048" y="12876"/>
                  </a:cubicBezTo>
                  <a:cubicBezTo>
                    <a:pt x="15278" y="12880"/>
                    <a:pt x="15509" y="12881"/>
                    <a:pt x="15739" y="12881"/>
                  </a:cubicBezTo>
                  <a:cubicBezTo>
                    <a:pt x="20576" y="12881"/>
                    <a:pt x="25435" y="12142"/>
                    <a:pt x="30058" y="10695"/>
                  </a:cubicBezTo>
                  <a:cubicBezTo>
                    <a:pt x="30908" y="10399"/>
                    <a:pt x="31832" y="10030"/>
                    <a:pt x="32350" y="9290"/>
                  </a:cubicBezTo>
                  <a:cubicBezTo>
                    <a:pt x="33274" y="8070"/>
                    <a:pt x="32830" y="6333"/>
                    <a:pt x="32276" y="4891"/>
                  </a:cubicBezTo>
                  <a:cubicBezTo>
                    <a:pt x="31721" y="3486"/>
                    <a:pt x="31056" y="1933"/>
                    <a:pt x="29762" y="1046"/>
                  </a:cubicBezTo>
                  <a:cubicBezTo>
                    <a:pt x="29202" y="662"/>
                    <a:pt x="28497" y="458"/>
                    <a:pt x="27814" y="458"/>
                  </a:cubicBezTo>
                  <a:cubicBezTo>
                    <a:pt x="26918" y="458"/>
                    <a:pt x="26062" y="808"/>
                    <a:pt x="25621" y="1563"/>
                  </a:cubicBezTo>
                  <a:cubicBezTo>
                    <a:pt x="25399" y="861"/>
                    <a:pt x="24808" y="269"/>
                    <a:pt x="24068" y="122"/>
                  </a:cubicBezTo>
                  <a:cubicBezTo>
                    <a:pt x="23752" y="38"/>
                    <a:pt x="23421" y="0"/>
                    <a:pt x="23088"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5" name="Google Shape;4645;p15"/>
            <p:cNvSpPr/>
            <p:nvPr/>
          </p:nvSpPr>
          <p:spPr>
            <a:xfrm>
              <a:off x="2010300" y="1863350"/>
              <a:ext cx="60100" cy="242175"/>
            </a:xfrm>
            <a:custGeom>
              <a:rect b="b" l="l" r="r" t="t"/>
              <a:pathLst>
                <a:path extrusionOk="0" h="9687" w="2404">
                  <a:moveTo>
                    <a:pt x="924" y="1"/>
                  </a:moveTo>
                  <a:cubicBezTo>
                    <a:pt x="0" y="3291"/>
                    <a:pt x="555" y="6803"/>
                    <a:pt x="2403" y="9687"/>
                  </a:cubicBezTo>
                  <a:cubicBezTo>
                    <a:pt x="1109" y="6618"/>
                    <a:pt x="629" y="3291"/>
                    <a:pt x="924"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6" name="Google Shape;4646;p15"/>
            <p:cNvSpPr/>
            <p:nvPr/>
          </p:nvSpPr>
          <p:spPr>
            <a:xfrm>
              <a:off x="2061125" y="1827300"/>
              <a:ext cx="15750" cy="75825"/>
            </a:xfrm>
            <a:custGeom>
              <a:rect b="b" l="l" r="r" t="t"/>
              <a:pathLst>
                <a:path extrusionOk="0" h="3033" w="630">
                  <a:moveTo>
                    <a:pt x="592" y="1"/>
                  </a:moveTo>
                  <a:cubicBezTo>
                    <a:pt x="296" y="444"/>
                    <a:pt x="111" y="925"/>
                    <a:pt x="74" y="1479"/>
                  </a:cubicBezTo>
                  <a:cubicBezTo>
                    <a:pt x="1" y="1997"/>
                    <a:pt x="38" y="2515"/>
                    <a:pt x="222" y="3032"/>
                  </a:cubicBezTo>
                  <a:cubicBezTo>
                    <a:pt x="370" y="2552"/>
                    <a:pt x="444" y="2034"/>
                    <a:pt x="518" y="1516"/>
                  </a:cubicBezTo>
                  <a:cubicBezTo>
                    <a:pt x="592" y="1036"/>
                    <a:pt x="629" y="518"/>
                    <a:pt x="592"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7" name="Google Shape;4647;p15"/>
            <p:cNvSpPr/>
            <p:nvPr/>
          </p:nvSpPr>
          <p:spPr>
            <a:xfrm>
              <a:off x="3151750" y="1656325"/>
              <a:ext cx="112800" cy="424250"/>
            </a:xfrm>
            <a:custGeom>
              <a:rect b="b" l="l" r="r" t="t"/>
              <a:pathLst>
                <a:path extrusionOk="0" h="16970" w="4512">
                  <a:moveTo>
                    <a:pt x="1" y="0"/>
                  </a:moveTo>
                  <a:lnTo>
                    <a:pt x="1" y="0"/>
                  </a:lnTo>
                  <a:cubicBezTo>
                    <a:pt x="962" y="1146"/>
                    <a:pt x="1739" y="2440"/>
                    <a:pt x="2367" y="3808"/>
                  </a:cubicBezTo>
                  <a:cubicBezTo>
                    <a:pt x="2996" y="5176"/>
                    <a:pt x="3439" y="6581"/>
                    <a:pt x="3698" y="8060"/>
                  </a:cubicBezTo>
                  <a:cubicBezTo>
                    <a:pt x="3957" y="9539"/>
                    <a:pt x="4105" y="11017"/>
                    <a:pt x="4031" y="12533"/>
                  </a:cubicBezTo>
                  <a:lnTo>
                    <a:pt x="3994" y="13642"/>
                  </a:lnTo>
                  <a:lnTo>
                    <a:pt x="3883" y="14751"/>
                  </a:lnTo>
                  <a:lnTo>
                    <a:pt x="3698" y="15861"/>
                  </a:lnTo>
                  <a:cubicBezTo>
                    <a:pt x="3624" y="16230"/>
                    <a:pt x="3550" y="16600"/>
                    <a:pt x="3476" y="16970"/>
                  </a:cubicBezTo>
                  <a:cubicBezTo>
                    <a:pt x="3994" y="15528"/>
                    <a:pt x="4290" y="14049"/>
                    <a:pt x="4400" y="12533"/>
                  </a:cubicBezTo>
                  <a:cubicBezTo>
                    <a:pt x="4511" y="11017"/>
                    <a:pt x="4400" y="9465"/>
                    <a:pt x="4142" y="7986"/>
                  </a:cubicBezTo>
                  <a:cubicBezTo>
                    <a:pt x="3846" y="6470"/>
                    <a:pt x="3365" y="5028"/>
                    <a:pt x="2700" y="3660"/>
                  </a:cubicBezTo>
                  <a:lnTo>
                    <a:pt x="2145" y="2662"/>
                  </a:lnTo>
                  <a:lnTo>
                    <a:pt x="1517" y="1701"/>
                  </a:lnTo>
                  <a:lnTo>
                    <a:pt x="777" y="813"/>
                  </a:lnTo>
                  <a:cubicBezTo>
                    <a:pt x="518" y="555"/>
                    <a:pt x="260" y="259"/>
                    <a:pt x="1"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8" name="Google Shape;4648;p15"/>
            <p:cNvSpPr/>
            <p:nvPr/>
          </p:nvSpPr>
          <p:spPr>
            <a:xfrm>
              <a:off x="3298725" y="1908650"/>
              <a:ext cx="21275" cy="149750"/>
            </a:xfrm>
            <a:custGeom>
              <a:rect b="b" l="l" r="r" t="t"/>
              <a:pathLst>
                <a:path extrusionOk="0" h="5990" w="851">
                  <a:moveTo>
                    <a:pt x="370" y="0"/>
                  </a:moveTo>
                  <a:cubicBezTo>
                    <a:pt x="370" y="1035"/>
                    <a:pt x="370" y="1997"/>
                    <a:pt x="333" y="2995"/>
                  </a:cubicBezTo>
                  <a:cubicBezTo>
                    <a:pt x="259" y="3993"/>
                    <a:pt x="148" y="4991"/>
                    <a:pt x="0" y="5989"/>
                  </a:cubicBezTo>
                  <a:cubicBezTo>
                    <a:pt x="444" y="5065"/>
                    <a:pt x="740" y="4067"/>
                    <a:pt x="777" y="3032"/>
                  </a:cubicBezTo>
                  <a:cubicBezTo>
                    <a:pt x="851" y="1997"/>
                    <a:pt x="703" y="961"/>
                    <a:pt x="370"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49" name="Google Shape;4649;p15"/>
            <p:cNvSpPr/>
            <p:nvPr/>
          </p:nvSpPr>
          <p:spPr>
            <a:xfrm>
              <a:off x="2441000" y="2193325"/>
              <a:ext cx="134975" cy="79625"/>
            </a:xfrm>
            <a:custGeom>
              <a:rect b="b" l="l" r="r" t="t"/>
              <a:pathLst>
                <a:path extrusionOk="0" h="3185" w="5399">
                  <a:moveTo>
                    <a:pt x="0" y="0"/>
                  </a:moveTo>
                  <a:cubicBezTo>
                    <a:pt x="803" y="1940"/>
                    <a:pt x="2696" y="3184"/>
                    <a:pt x="4747" y="3184"/>
                  </a:cubicBezTo>
                  <a:cubicBezTo>
                    <a:pt x="4963" y="3184"/>
                    <a:pt x="5180" y="3171"/>
                    <a:pt x="5398" y="3143"/>
                  </a:cubicBezTo>
                  <a:cubicBezTo>
                    <a:pt x="3254" y="2847"/>
                    <a:pt x="1331" y="1701"/>
                    <a:pt x="0"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0" name="Google Shape;4650;p15"/>
            <p:cNvSpPr/>
            <p:nvPr/>
          </p:nvSpPr>
          <p:spPr>
            <a:xfrm>
              <a:off x="2677600" y="2209950"/>
              <a:ext cx="67500" cy="14600"/>
            </a:xfrm>
            <a:custGeom>
              <a:rect b="b" l="l" r="r" t="t"/>
              <a:pathLst>
                <a:path extrusionOk="0" h="584" w="2700">
                  <a:moveTo>
                    <a:pt x="2700" y="1"/>
                  </a:moveTo>
                  <a:cubicBezTo>
                    <a:pt x="2219" y="38"/>
                    <a:pt x="1776" y="111"/>
                    <a:pt x="1369" y="111"/>
                  </a:cubicBezTo>
                  <a:cubicBezTo>
                    <a:pt x="925" y="148"/>
                    <a:pt x="482" y="148"/>
                    <a:pt x="1" y="185"/>
                  </a:cubicBezTo>
                  <a:cubicBezTo>
                    <a:pt x="384" y="452"/>
                    <a:pt x="819" y="583"/>
                    <a:pt x="1249" y="583"/>
                  </a:cubicBezTo>
                  <a:cubicBezTo>
                    <a:pt x="1775" y="583"/>
                    <a:pt x="2293" y="387"/>
                    <a:pt x="2700"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1" name="Google Shape;4651;p15"/>
            <p:cNvSpPr/>
            <p:nvPr/>
          </p:nvSpPr>
          <p:spPr>
            <a:xfrm>
              <a:off x="2866150" y="1773700"/>
              <a:ext cx="20375" cy="42550"/>
            </a:xfrm>
            <a:custGeom>
              <a:rect b="b" l="l" r="r" t="t"/>
              <a:pathLst>
                <a:path extrusionOk="0" h="1702" w="815">
                  <a:moveTo>
                    <a:pt x="666" y="0"/>
                  </a:moveTo>
                  <a:cubicBezTo>
                    <a:pt x="519" y="259"/>
                    <a:pt x="371" y="518"/>
                    <a:pt x="260" y="814"/>
                  </a:cubicBezTo>
                  <a:cubicBezTo>
                    <a:pt x="149" y="1109"/>
                    <a:pt x="75" y="1405"/>
                    <a:pt x="1" y="1701"/>
                  </a:cubicBezTo>
                  <a:cubicBezTo>
                    <a:pt x="334" y="1553"/>
                    <a:pt x="593" y="1294"/>
                    <a:pt x="703" y="962"/>
                  </a:cubicBezTo>
                  <a:cubicBezTo>
                    <a:pt x="814" y="666"/>
                    <a:pt x="814" y="296"/>
                    <a:pt x="666"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2" name="Google Shape;4652;p15"/>
            <p:cNvSpPr/>
            <p:nvPr/>
          </p:nvSpPr>
          <p:spPr>
            <a:xfrm>
              <a:off x="2958600" y="1821750"/>
              <a:ext cx="19425" cy="33300"/>
            </a:xfrm>
            <a:custGeom>
              <a:rect b="b" l="l" r="r" t="t"/>
              <a:pathLst>
                <a:path extrusionOk="0" h="1332" w="777">
                  <a:moveTo>
                    <a:pt x="702" y="1"/>
                  </a:moveTo>
                  <a:lnTo>
                    <a:pt x="702" y="1"/>
                  </a:lnTo>
                  <a:cubicBezTo>
                    <a:pt x="259" y="297"/>
                    <a:pt x="0" y="814"/>
                    <a:pt x="111" y="1332"/>
                  </a:cubicBezTo>
                  <a:cubicBezTo>
                    <a:pt x="555" y="1036"/>
                    <a:pt x="776" y="518"/>
                    <a:pt x="702"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3" name="Google Shape;4653;p15"/>
            <p:cNvSpPr/>
            <p:nvPr/>
          </p:nvSpPr>
          <p:spPr>
            <a:xfrm>
              <a:off x="1958525" y="2209525"/>
              <a:ext cx="125725" cy="75325"/>
            </a:xfrm>
            <a:custGeom>
              <a:rect b="b" l="l" r="r" t="t"/>
              <a:pathLst>
                <a:path extrusionOk="0" h="3013" w="5029">
                  <a:moveTo>
                    <a:pt x="4007" y="0"/>
                  </a:moveTo>
                  <a:cubicBezTo>
                    <a:pt x="2192" y="0"/>
                    <a:pt x="531" y="1204"/>
                    <a:pt x="1" y="3012"/>
                  </a:cubicBezTo>
                  <a:cubicBezTo>
                    <a:pt x="555" y="2162"/>
                    <a:pt x="1258" y="1459"/>
                    <a:pt x="2145" y="942"/>
                  </a:cubicBezTo>
                  <a:cubicBezTo>
                    <a:pt x="3032" y="461"/>
                    <a:pt x="3994" y="165"/>
                    <a:pt x="5029" y="128"/>
                  </a:cubicBezTo>
                  <a:cubicBezTo>
                    <a:pt x="4687" y="42"/>
                    <a:pt x="4345" y="0"/>
                    <a:pt x="4007" y="0"/>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4" name="Google Shape;4654;p15"/>
            <p:cNvSpPr/>
            <p:nvPr/>
          </p:nvSpPr>
          <p:spPr>
            <a:xfrm>
              <a:off x="2103650" y="2252350"/>
              <a:ext cx="41600" cy="14000"/>
            </a:xfrm>
            <a:custGeom>
              <a:rect b="b" l="l" r="r" t="t"/>
              <a:pathLst>
                <a:path extrusionOk="0" h="560" w="1664">
                  <a:moveTo>
                    <a:pt x="794" y="1"/>
                  </a:moveTo>
                  <a:cubicBezTo>
                    <a:pt x="462" y="1"/>
                    <a:pt x="169" y="178"/>
                    <a:pt x="0" y="449"/>
                  </a:cubicBezTo>
                  <a:lnTo>
                    <a:pt x="851" y="449"/>
                  </a:lnTo>
                  <a:cubicBezTo>
                    <a:pt x="1109" y="486"/>
                    <a:pt x="1331" y="523"/>
                    <a:pt x="1664" y="560"/>
                  </a:cubicBezTo>
                  <a:cubicBezTo>
                    <a:pt x="1516" y="227"/>
                    <a:pt x="1220" y="42"/>
                    <a:pt x="887" y="5"/>
                  </a:cubicBezTo>
                  <a:cubicBezTo>
                    <a:pt x="856" y="2"/>
                    <a:pt x="825" y="1"/>
                    <a:pt x="794" y="1"/>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5" name="Google Shape;4655;p15"/>
            <p:cNvSpPr/>
            <p:nvPr/>
          </p:nvSpPr>
          <p:spPr>
            <a:xfrm>
              <a:off x="3020525" y="2226600"/>
              <a:ext cx="85050" cy="163600"/>
            </a:xfrm>
            <a:custGeom>
              <a:rect b="b" l="l" r="r" t="t"/>
              <a:pathLst>
                <a:path extrusionOk="0" h="6544" w="3402">
                  <a:moveTo>
                    <a:pt x="3401" y="0"/>
                  </a:moveTo>
                  <a:lnTo>
                    <a:pt x="3401" y="0"/>
                  </a:lnTo>
                  <a:cubicBezTo>
                    <a:pt x="2736" y="185"/>
                    <a:pt x="2181" y="555"/>
                    <a:pt x="1738" y="1072"/>
                  </a:cubicBezTo>
                  <a:cubicBezTo>
                    <a:pt x="1331" y="1553"/>
                    <a:pt x="961" y="2107"/>
                    <a:pt x="666" y="2699"/>
                  </a:cubicBezTo>
                  <a:cubicBezTo>
                    <a:pt x="370" y="3290"/>
                    <a:pt x="148" y="3956"/>
                    <a:pt x="74" y="4621"/>
                  </a:cubicBezTo>
                  <a:cubicBezTo>
                    <a:pt x="0" y="5250"/>
                    <a:pt x="74" y="5915"/>
                    <a:pt x="370" y="6544"/>
                  </a:cubicBezTo>
                  <a:cubicBezTo>
                    <a:pt x="259" y="5915"/>
                    <a:pt x="259" y="5287"/>
                    <a:pt x="407" y="4695"/>
                  </a:cubicBezTo>
                  <a:cubicBezTo>
                    <a:pt x="555" y="4067"/>
                    <a:pt x="739" y="3475"/>
                    <a:pt x="1072" y="2958"/>
                  </a:cubicBezTo>
                  <a:cubicBezTo>
                    <a:pt x="1331" y="2366"/>
                    <a:pt x="1664" y="1812"/>
                    <a:pt x="2033" y="1294"/>
                  </a:cubicBezTo>
                  <a:cubicBezTo>
                    <a:pt x="2403" y="776"/>
                    <a:pt x="2847" y="333"/>
                    <a:pt x="3401" y="0"/>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6" name="Google Shape;4656;p15"/>
            <p:cNvSpPr/>
            <p:nvPr/>
          </p:nvSpPr>
          <p:spPr>
            <a:xfrm>
              <a:off x="3127725" y="2218125"/>
              <a:ext cx="54550" cy="41750"/>
            </a:xfrm>
            <a:custGeom>
              <a:rect b="b" l="l" r="r" t="t"/>
              <a:pathLst>
                <a:path extrusionOk="0" h="1670" w="2182">
                  <a:moveTo>
                    <a:pt x="2028" y="1"/>
                  </a:moveTo>
                  <a:cubicBezTo>
                    <a:pt x="1022" y="1"/>
                    <a:pt x="177" y="685"/>
                    <a:pt x="1" y="1670"/>
                  </a:cubicBezTo>
                  <a:cubicBezTo>
                    <a:pt x="333" y="1374"/>
                    <a:pt x="666" y="1078"/>
                    <a:pt x="1036" y="783"/>
                  </a:cubicBezTo>
                  <a:cubicBezTo>
                    <a:pt x="1369" y="524"/>
                    <a:pt x="1738" y="302"/>
                    <a:pt x="2182" y="6"/>
                  </a:cubicBezTo>
                  <a:cubicBezTo>
                    <a:pt x="2130" y="3"/>
                    <a:pt x="2079" y="1"/>
                    <a:pt x="2028" y="1"/>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7" name="Google Shape;4657;p15"/>
            <p:cNvSpPr/>
            <p:nvPr/>
          </p:nvSpPr>
          <p:spPr>
            <a:xfrm>
              <a:off x="1803250" y="527000"/>
              <a:ext cx="1481625" cy="1135675"/>
            </a:xfrm>
            <a:custGeom>
              <a:rect b="b" l="l" r="r" t="t"/>
              <a:pathLst>
                <a:path extrusionOk="0" h="45427" w="59265">
                  <a:moveTo>
                    <a:pt x="9820" y="0"/>
                  </a:moveTo>
                  <a:cubicBezTo>
                    <a:pt x="9391" y="0"/>
                    <a:pt x="8938" y="201"/>
                    <a:pt x="8541" y="439"/>
                  </a:cubicBezTo>
                  <a:cubicBezTo>
                    <a:pt x="4622" y="2583"/>
                    <a:pt x="1553" y="6391"/>
                    <a:pt x="740" y="10790"/>
                  </a:cubicBezTo>
                  <a:cubicBezTo>
                    <a:pt x="1" y="14524"/>
                    <a:pt x="1073" y="19552"/>
                    <a:pt x="4178" y="22029"/>
                  </a:cubicBezTo>
                  <a:cubicBezTo>
                    <a:pt x="7358" y="24506"/>
                    <a:pt x="11129" y="26096"/>
                    <a:pt x="15122" y="26614"/>
                  </a:cubicBezTo>
                  <a:cubicBezTo>
                    <a:pt x="15159" y="26614"/>
                    <a:pt x="14604" y="29239"/>
                    <a:pt x="14530" y="29424"/>
                  </a:cubicBezTo>
                  <a:cubicBezTo>
                    <a:pt x="14160" y="30459"/>
                    <a:pt x="13606" y="31420"/>
                    <a:pt x="12867" y="32196"/>
                  </a:cubicBezTo>
                  <a:cubicBezTo>
                    <a:pt x="12127" y="33047"/>
                    <a:pt x="11203" y="33712"/>
                    <a:pt x="10611" y="34673"/>
                  </a:cubicBezTo>
                  <a:cubicBezTo>
                    <a:pt x="10205" y="35302"/>
                    <a:pt x="10020" y="36078"/>
                    <a:pt x="10168" y="36818"/>
                  </a:cubicBezTo>
                  <a:cubicBezTo>
                    <a:pt x="10279" y="37261"/>
                    <a:pt x="11055" y="37964"/>
                    <a:pt x="10611" y="38444"/>
                  </a:cubicBezTo>
                  <a:cubicBezTo>
                    <a:pt x="10353" y="38703"/>
                    <a:pt x="9946" y="38814"/>
                    <a:pt x="9687" y="39073"/>
                  </a:cubicBezTo>
                  <a:cubicBezTo>
                    <a:pt x="9096" y="39701"/>
                    <a:pt x="9687" y="40774"/>
                    <a:pt x="10353" y="41365"/>
                  </a:cubicBezTo>
                  <a:cubicBezTo>
                    <a:pt x="12608" y="43362"/>
                    <a:pt x="15565" y="44323"/>
                    <a:pt x="18486" y="44877"/>
                  </a:cubicBezTo>
                  <a:cubicBezTo>
                    <a:pt x="20583" y="45244"/>
                    <a:pt x="22694" y="45427"/>
                    <a:pt x="24798" y="45427"/>
                  </a:cubicBezTo>
                  <a:cubicBezTo>
                    <a:pt x="30113" y="45427"/>
                    <a:pt x="35378" y="44261"/>
                    <a:pt x="40225" y="41957"/>
                  </a:cubicBezTo>
                  <a:cubicBezTo>
                    <a:pt x="43700" y="40404"/>
                    <a:pt x="46732" y="38038"/>
                    <a:pt x="49098" y="35080"/>
                  </a:cubicBezTo>
                  <a:cubicBezTo>
                    <a:pt x="49541" y="34489"/>
                    <a:pt x="50022" y="33749"/>
                    <a:pt x="49837" y="33010"/>
                  </a:cubicBezTo>
                  <a:cubicBezTo>
                    <a:pt x="49689" y="32381"/>
                    <a:pt x="49394" y="31901"/>
                    <a:pt x="49320" y="31235"/>
                  </a:cubicBezTo>
                  <a:cubicBezTo>
                    <a:pt x="49246" y="30570"/>
                    <a:pt x="49246" y="29941"/>
                    <a:pt x="49135" y="29276"/>
                  </a:cubicBezTo>
                  <a:cubicBezTo>
                    <a:pt x="49024" y="28573"/>
                    <a:pt x="48617" y="27945"/>
                    <a:pt x="47989" y="27575"/>
                  </a:cubicBezTo>
                  <a:cubicBezTo>
                    <a:pt x="47804" y="27464"/>
                    <a:pt x="47619" y="27390"/>
                    <a:pt x="47545" y="27205"/>
                  </a:cubicBezTo>
                  <a:cubicBezTo>
                    <a:pt x="47508" y="27168"/>
                    <a:pt x="47508" y="27094"/>
                    <a:pt x="47508" y="27057"/>
                  </a:cubicBezTo>
                  <a:lnTo>
                    <a:pt x="47508" y="26873"/>
                  </a:lnTo>
                  <a:cubicBezTo>
                    <a:pt x="47693" y="25357"/>
                    <a:pt x="46880" y="23952"/>
                    <a:pt x="46103" y="22695"/>
                  </a:cubicBezTo>
                  <a:cubicBezTo>
                    <a:pt x="47271" y="22169"/>
                    <a:pt x="48508" y="21897"/>
                    <a:pt x="49778" y="21897"/>
                  </a:cubicBezTo>
                  <a:cubicBezTo>
                    <a:pt x="50116" y="21897"/>
                    <a:pt x="50457" y="21917"/>
                    <a:pt x="50798" y="21955"/>
                  </a:cubicBezTo>
                  <a:cubicBezTo>
                    <a:pt x="52721" y="22140"/>
                    <a:pt x="52129" y="24137"/>
                    <a:pt x="51797" y="25468"/>
                  </a:cubicBezTo>
                  <a:cubicBezTo>
                    <a:pt x="51427" y="27205"/>
                    <a:pt x="50835" y="28906"/>
                    <a:pt x="50983" y="30718"/>
                  </a:cubicBezTo>
                  <a:cubicBezTo>
                    <a:pt x="50946" y="30865"/>
                    <a:pt x="50983" y="30976"/>
                    <a:pt x="51057" y="31124"/>
                  </a:cubicBezTo>
                  <a:cubicBezTo>
                    <a:pt x="51168" y="31235"/>
                    <a:pt x="51316" y="31309"/>
                    <a:pt x="51464" y="31346"/>
                  </a:cubicBezTo>
                  <a:cubicBezTo>
                    <a:pt x="52715" y="31869"/>
                    <a:pt x="54050" y="32126"/>
                    <a:pt x="55400" y="32126"/>
                  </a:cubicBezTo>
                  <a:cubicBezTo>
                    <a:pt x="56244" y="32126"/>
                    <a:pt x="57094" y="32026"/>
                    <a:pt x="57934" y="31827"/>
                  </a:cubicBezTo>
                  <a:cubicBezTo>
                    <a:pt x="58008" y="31790"/>
                    <a:pt x="58119" y="31753"/>
                    <a:pt x="58193" y="31716"/>
                  </a:cubicBezTo>
                  <a:cubicBezTo>
                    <a:pt x="58525" y="31494"/>
                    <a:pt x="58414" y="30976"/>
                    <a:pt x="58266" y="30607"/>
                  </a:cubicBezTo>
                  <a:cubicBezTo>
                    <a:pt x="57712" y="28758"/>
                    <a:pt x="58193" y="26688"/>
                    <a:pt x="58488" y="24839"/>
                  </a:cubicBezTo>
                  <a:cubicBezTo>
                    <a:pt x="58821" y="22769"/>
                    <a:pt x="59265" y="20662"/>
                    <a:pt x="58784" y="18591"/>
                  </a:cubicBezTo>
                  <a:cubicBezTo>
                    <a:pt x="57971" y="14894"/>
                    <a:pt x="53608" y="13933"/>
                    <a:pt x="50281" y="13711"/>
                  </a:cubicBezTo>
                  <a:cubicBezTo>
                    <a:pt x="49825" y="13686"/>
                    <a:pt x="49369" y="13674"/>
                    <a:pt x="48913" y="13674"/>
                  </a:cubicBezTo>
                  <a:cubicBezTo>
                    <a:pt x="48001" y="13674"/>
                    <a:pt x="47089" y="13723"/>
                    <a:pt x="46177" y="13822"/>
                  </a:cubicBezTo>
                  <a:cubicBezTo>
                    <a:pt x="45703" y="13877"/>
                    <a:pt x="45104" y="14030"/>
                    <a:pt x="44556" y="14030"/>
                  </a:cubicBezTo>
                  <a:cubicBezTo>
                    <a:pt x="43992" y="14030"/>
                    <a:pt x="43482" y="13867"/>
                    <a:pt x="43219" y="13267"/>
                  </a:cubicBezTo>
                  <a:cubicBezTo>
                    <a:pt x="42443" y="13785"/>
                    <a:pt x="41593" y="14266"/>
                    <a:pt x="40705" y="14635"/>
                  </a:cubicBezTo>
                  <a:cubicBezTo>
                    <a:pt x="39707" y="15005"/>
                    <a:pt x="38672" y="15227"/>
                    <a:pt x="37637" y="15375"/>
                  </a:cubicBezTo>
                  <a:lnTo>
                    <a:pt x="32794" y="16151"/>
                  </a:lnTo>
                  <a:cubicBezTo>
                    <a:pt x="31105" y="16452"/>
                    <a:pt x="29358" y="16738"/>
                    <a:pt x="27635" y="16738"/>
                  </a:cubicBezTo>
                  <a:cubicBezTo>
                    <a:pt x="26604" y="16738"/>
                    <a:pt x="25582" y="16636"/>
                    <a:pt x="24586" y="16373"/>
                  </a:cubicBezTo>
                  <a:cubicBezTo>
                    <a:pt x="23317" y="16030"/>
                    <a:pt x="22047" y="15400"/>
                    <a:pt x="20748" y="15400"/>
                  </a:cubicBezTo>
                  <a:cubicBezTo>
                    <a:pt x="20647" y="15400"/>
                    <a:pt x="20546" y="15404"/>
                    <a:pt x="20446" y="15412"/>
                  </a:cubicBezTo>
                  <a:cubicBezTo>
                    <a:pt x="20076" y="15412"/>
                    <a:pt x="19743" y="15523"/>
                    <a:pt x="19447" y="15744"/>
                  </a:cubicBezTo>
                  <a:cubicBezTo>
                    <a:pt x="19152" y="15966"/>
                    <a:pt x="19078" y="16373"/>
                    <a:pt x="19225" y="16706"/>
                  </a:cubicBezTo>
                  <a:cubicBezTo>
                    <a:pt x="18977" y="16653"/>
                    <a:pt x="18723" y="16629"/>
                    <a:pt x="18468" y="16629"/>
                  </a:cubicBezTo>
                  <a:cubicBezTo>
                    <a:pt x="18004" y="16629"/>
                    <a:pt x="17535" y="16710"/>
                    <a:pt x="17081" y="16854"/>
                  </a:cubicBezTo>
                  <a:cubicBezTo>
                    <a:pt x="16416" y="17149"/>
                    <a:pt x="15750" y="17408"/>
                    <a:pt x="15085" y="17630"/>
                  </a:cubicBezTo>
                  <a:cubicBezTo>
                    <a:pt x="14769" y="17704"/>
                    <a:pt x="14431" y="17740"/>
                    <a:pt x="14083" y="17740"/>
                  </a:cubicBezTo>
                  <a:cubicBezTo>
                    <a:pt x="11665" y="17740"/>
                    <a:pt x="8730" y="16010"/>
                    <a:pt x="8763" y="13489"/>
                  </a:cubicBezTo>
                  <a:cubicBezTo>
                    <a:pt x="8763" y="12047"/>
                    <a:pt x="9798" y="10790"/>
                    <a:pt x="10833" y="9755"/>
                  </a:cubicBezTo>
                  <a:cubicBezTo>
                    <a:pt x="11720" y="8905"/>
                    <a:pt x="12645" y="8091"/>
                    <a:pt x="13606" y="7352"/>
                  </a:cubicBezTo>
                  <a:cubicBezTo>
                    <a:pt x="13828" y="7204"/>
                    <a:pt x="14013" y="6982"/>
                    <a:pt x="14124" y="6724"/>
                  </a:cubicBezTo>
                  <a:cubicBezTo>
                    <a:pt x="14197" y="6465"/>
                    <a:pt x="14160" y="6169"/>
                    <a:pt x="14013" y="5947"/>
                  </a:cubicBezTo>
                  <a:cubicBezTo>
                    <a:pt x="13310" y="4025"/>
                    <a:pt x="12312" y="2287"/>
                    <a:pt x="11018" y="734"/>
                  </a:cubicBezTo>
                  <a:cubicBezTo>
                    <a:pt x="10833" y="475"/>
                    <a:pt x="10611" y="254"/>
                    <a:pt x="10316" y="106"/>
                  </a:cubicBezTo>
                  <a:cubicBezTo>
                    <a:pt x="10158" y="32"/>
                    <a:pt x="9991" y="0"/>
                    <a:pt x="982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8" name="Google Shape;4658;p15"/>
            <p:cNvSpPr/>
            <p:nvPr/>
          </p:nvSpPr>
          <p:spPr>
            <a:xfrm>
              <a:off x="2432675" y="982725"/>
              <a:ext cx="192275" cy="527375"/>
            </a:xfrm>
            <a:custGeom>
              <a:rect b="b" l="l" r="r" t="t"/>
              <a:pathLst>
                <a:path extrusionOk="0" h="21095" w="7691">
                  <a:moveTo>
                    <a:pt x="6212" y="1"/>
                  </a:moveTo>
                  <a:cubicBezTo>
                    <a:pt x="5699" y="1"/>
                    <a:pt x="5137" y="84"/>
                    <a:pt x="4881" y="103"/>
                  </a:cubicBezTo>
                  <a:lnTo>
                    <a:pt x="2884" y="325"/>
                  </a:lnTo>
                  <a:lnTo>
                    <a:pt x="2145" y="399"/>
                  </a:lnTo>
                  <a:cubicBezTo>
                    <a:pt x="2293" y="3763"/>
                    <a:pt x="2145" y="7128"/>
                    <a:pt x="1664" y="10492"/>
                  </a:cubicBezTo>
                  <a:cubicBezTo>
                    <a:pt x="1221" y="13709"/>
                    <a:pt x="1" y="17036"/>
                    <a:pt x="333" y="20289"/>
                  </a:cubicBezTo>
                  <a:cubicBezTo>
                    <a:pt x="333" y="20511"/>
                    <a:pt x="407" y="20733"/>
                    <a:pt x="555" y="20918"/>
                  </a:cubicBezTo>
                  <a:cubicBezTo>
                    <a:pt x="718" y="21026"/>
                    <a:pt x="900" y="21095"/>
                    <a:pt x="1087" y="21095"/>
                  </a:cubicBezTo>
                  <a:cubicBezTo>
                    <a:pt x="1156" y="21095"/>
                    <a:pt x="1225" y="21086"/>
                    <a:pt x="1295" y="21066"/>
                  </a:cubicBezTo>
                  <a:cubicBezTo>
                    <a:pt x="3106" y="20992"/>
                    <a:pt x="4881" y="20770"/>
                    <a:pt x="6655" y="20363"/>
                  </a:cubicBezTo>
                  <a:cubicBezTo>
                    <a:pt x="7691" y="13967"/>
                    <a:pt x="7506" y="7461"/>
                    <a:pt x="7358" y="991"/>
                  </a:cubicBezTo>
                  <a:cubicBezTo>
                    <a:pt x="7358" y="732"/>
                    <a:pt x="7321" y="510"/>
                    <a:pt x="7210" y="288"/>
                  </a:cubicBezTo>
                  <a:cubicBezTo>
                    <a:pt x="7072" y="64"/>
                    <a:pt x="6661" y="1"/>
                    <a:pt x="6212"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59" name="Google Shape;4659;p15"/>
            <p:cNvSpPr/>
            <p:nvPr/>
          </p:nvSpPr>
          <p:spPr>
            <a:xfrm>
              <a:off x="2507475" y="1055850"/>
              <a:ext cx="81425" cy="62950"/>
            </a:xfrm>
            <a:custGeom>
              <a:rect b="b" l="l" r="r" t="t"/>
              <a:pathLst>
                <a:path extrusionOk="0" h="2518" w="3257">
                  <a:moveTo>
                    <a:pt x="2067" y="0"/>
                  </a:moveTo>
                  <a:cubicBezTo>
                    <a:pt x="1777" y="0"/>
                    <a:pt x="1476" y="82"/>
                    <a:pt x="1223" y="247"/>
                  </a:cubicBezTo>
                  <a:cubicBezTo>
                    <a:pt x="0" y="889"/>
                    <a:pt x="699" y="2518"/>
                    <a:pt x="1773" y="2518"/>
                  </a:cubicBezTo>
                  <a:cubicBezTo>
                    <a:pt x="1997" y="2518"/>
                    <a:pt x="2238" y="2446"/>
                    <a:pt x="2480" y="2280"/>
                  </a:cubicBezTo>
                  <a:cubicBezTo>
                    <a:pt x="2961" y="2022"/>
                    <a:pt x="3257" y="1467"/>
                    <a:pt x="3220" y="912"/>
                  </a:cubicBezTo>
                  <a:cubicBezTo>
                    <a:pt x="3147" y="304"/>
                    <a:pt x="2626" y="0"/>
                    <a:pt x="2067"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0" name="Google Shape;4660;p15"/>
            <p:cNvSpPr/>
            <p:nvPr/>
          </p:nvSpPr>
          <p:spPr>
            <a:xfrm>
              <a:off x="2501000" y="1176400"/>
              <a:ext cx="81425" cy="62550"/>
            </a:xfrm>
            <a:custGeom>
              <a:rect b="b" l="l" r="r" t="t"/>
              <a:pathLst>
                <a:path extrusionOk="0" h="2502" w="3257">
                  <a:moveTo>
                    <a:pt x="2069" y="1"/>
                  </a:moveTo>
                  <a:cubicBezTo>
                    <a:pt x="1778" y="1"/>
                    <a:pt x="1477" y="79"/>
                    <a:pt x="1224" y="231"/>
                  </a:cubicBezTo>
                  <a:cubicBezTo>
                    <a:pt x="0" y="873"/>
                    <a:pt x="700" y="2502"/>
                    <a:pt x="1752" y="2502"/>
                  </a:cubicBezTo>
                  <a:cubicBezTo>
                    <a:pt x="1972" y="2502"/>
                    <a:pt x="2207" y="2431"/>
                    <a:pt x="2444" y="2264"/>
                  </a:cubicBezTo>
                  <a:cubicBezTo>
                    <a:pt x="2961" y="2006"/>
                    <a:pt x="3257" y="1488"/>
                    <a:pt x="3220" y="897"/>
                  </a:cubicBezTo>
                  <a:cubicBezTo>
                    <a:pt x="3147" y="289"/>
                    <a:pt x="2627" y="1"/>
                    <a:pt x="2069"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1" name="Google Shape;4661;p15"/>
            <p:cNvSpPr/>
            <p:nvPr/>
          </p:nvSpPr>
          <p:spPr>
            <a:xfrm>
              <a:off x="2497200" y="1293375"/>
              <a:ext cx="78775" cy="61750"/>
            </a:xfrm>
            <a:custGeom>
              <a:rect b="b" l="l" r="r" t="t"/>
              <a:pathLst>
                <a:path extrusionOk="0" h="2470" w="3151">
                  <a:moveTo>
                    <a:pt x="1961" y="1"/>
                  </a:moveTo>
                  <a:cubicBezTo>
                    <a:pt x="1670" y="1"/>
                    <a:pt x="1370" y="83"/>
                    <a:pt x="1117" y="247"/>
                  </a:cubicBezTo>
                  <a:cubicBezTo>
                    <a:pt x="1" y="929"/>
                    <a:pt x="678" y="2469"/>
                    <a:pt x="1711" y="2469"/>
                  </a:cubicBezTo>
                  <a:cubicBezTo>
                    <a:pt x="1910" y="2469"/>
                    <a:pt x="2122" y="2412"/>
                    <a:pt x="2337" y="2281"/>
                  </a:cubicBezTo>
                  <a:cubicBezTo>
                    <a:pt x="2854" y="2022"/>
                    <a:pt x="3150" y="1467"/>
                    <a:pt x="3113" y="913"/>
                  </a:cubicBezTo>
                  <a:cubicBezTo>
                    <a:pt x="3040" y="305"/>
                    <a:pt x="2519" y="1"/>
                    <a:pt x="1961"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2" name="Google Shape;4662;p15"/>
            <p:cNvSpPr/>
            <p:nvPr/>
          </p:nvSpPr>
          <p:spPr>
            <a:xfrm>
              <a:off x="2480825" y="1400375"/>
              <a:ext cx="82200" cy="63175"/>
            </a:xfrm>
            <a:custGeom>
              <a:rect b="b" l="l" r="r" t="t"/>
              <a:pathLst>
                <a:path extrusionOk="0" h="2527" w="3288">
                  <a:moveTo>
                    <a:pt x="2112" y="1"/>
                  </a:moveTo>
                  <a:cubicBezTo>
                    <a:pt x="1819" y="1"/>
                    <a:pt x="1514" y="87"/>
                    <a:pt x="1254" y="256"/>
                  </a:cubicBezTo>
                  <a:cubicBezTo>
                    <a:pt x="0" y="898"/>
                    <a:pt x="720" y="2527"/>
                    <a:pt x="1780" y="2527"/>
                  </a:cubicBezTo>
                  <a:cubicBezTo>
                    <a:pt x="2001" y="2527"/>
                    <a:pt x="2238" y="2456"/>
                    <a:pt x="2474" y="2289"/>
                  </a:cubicBezTo>
                  <a:cubicBezTo>
                    <a:pt x="2992" y="2031"/>
                    <a:pt x="3288" y="1476"/>
                    <a:pt x="3251" y="921"/>
                  </a:cubicBezTo>
                  <a:cubicBezTo>
                    <a:pt x="3155" y="297"/>
                    <a:pt x="2654" y="1"/>
                    <a:pt x="2112"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3" name="Google Shape;4663;p15"/>
            <p:cNvSpPr/>
            <p:nvPr/>
          </p:nvSpPr>
          <p:spPr>
            <a:xfrm>
              <a:off x="1981650" y="1320600"/>
              <a:ext cx="1162750" cy="450225"/>
            </a:xfrm>
            <a:custGeom>
              <a:rect b="b" l="l" r="r" t="t"/>
              <a:pathLst>
                <a:path extrusionOk="0" h="18009" w="46510">
                  <a:moveTo>
                    <a:pt x="42953" y="0"/>
                  </a:moveTo>
                  <a:cubicBezTo>
                    <a:pt x="42799" y="0"/>
                    <a:pt x="42641" y="4"/>
                    <a:pt x="42479" y="9"/>
                  </a:cubicBezTo>
                  <a:lnTo>
                    <a:pt x="42036" y="9"/>
                  </a:lnTo>
                  <a:cubicBezTo>
                    <a:pt x="41037" y="2449"/>
                    <a:pt x="38708" y="4039"/>
                    <a:pt x="36379" y="5259"/>
                  </a:cubicBezTo>
                  <a:cubicBezTo>
                    <a:pt x="30945" y="8142"/>
                    <a:pt x="25140" y="9806"/>
                    <a:pt x="19003" y="9806"/>
                  </a:cubicBezTo>
                  <a:cubicBezTo>
                    <a:pt x="14862" y="9806"/>
                    <a:pt x="10685" y="9621"/>
                    <a:pt x="6803" y="8179"/>
                  </a:cubicBezTo>
                  <a:cubicBezTo>
                    <a:pt x="5583" y="7699"/>
                    <a:pt x="4326" y="7107"/>
                    <a:pt x="3623" y="5998"/>
                  </a:cubicBezTo>
                  <a:cubicBezTo>
                    <a:pt x="3598" y="5997"/>
                    <a:pt x="3574" y="5997"/>
                    <a:pt x="3549" y="5997"/>
                  </a:cubicBezTo>
                  <a:cubicBezTo>
                    <a:pt x="2399" y="5997"/>
                    <a:pt x="1439" y="6836"/>
                    <a:pt x="1294" y="7994"/>
                  </a:cubicBezTo>
                  <a:cubicBezTo>
                    <a:pt x="1257" y="8216"/>
                    <a:pt x="1294" y="8438"/>
                    <a:pt x="1257" y="8660"/>
                  </a:cubicBezTo>
                  <a:cubicBezTo>
                    <a:pt x="1183" y="9177"/>
                    <a:pt x="961" y="9658"/>
                    <a:pt x="592" y="10065"/>
                  </a:cubicBezTo>
                  <a:cubicBezTo>
                    <a:pt x="444" y="10176"/>
                    <a:pt x="296" y="10324"/>
                    <a:pt x="185" y="10471"/>
                  </a:cubicBezTo>
                  <a:cubicBezTo>
                    <a:pt x="74" y="10656"/>
                    <a:pt x="37" y="10841"/>
                    <a:pt x="37" y="11063"/>
                  </a:cubicBezTo>
                  <a:cubicBezTo>
                    <a:pt x="0" y="12653"/>
                    <a:pt x="1627" y="14058"/>
                    <a:pt x="2884" y="14760"/>
                  </a:cubicBezTo>
                  <a:cubicBezTo>
                    <a:pt x="7027" y="17123"/>
                    <a:pt x="11858" y="18009"/>
                    <a:pt x="16679" y="18009"/>
                  </a:cubicBezTo>
                  <a:cubicBezTo>
                    <a:pt x="17666" y="18009"/>
                    <a:pt x="18652" y="17972"/>
                    <a:pt x="19631" y="17903"/>
                  </a:cubicBezTo>
                  <a:cubicBezTo>
                    <a:pt x="26286" y="17459"/>
                    <a:pt x="32756" y="15684"/>
                    <a:pt x="38708" y="12653"/>
                  </a:cubicBezTo>
                  <a:cubicBezTo>
                    <a:pt x="41925" y="11026"/>
                    <a:pt x="45252" y="8660"/>
                    <a:pt x="46139" y="5148"/>
                  </a:cubicBezTo>
                  <a:cubicBezTo>
                    <a:pt x="46509" y="3780"/>
                    <a:pt x="46324" y="2301"/>
                    <a:pt x="45548" y="1118"/>
                  </a:cubicBezTo>
                  <a:cubicBezTo>
                    <a:pt x="44842" y="155"/>
                    <a:pt x="43969" y="0"/>
                    <a:pt x="42953"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4" name="Google Shape;4664;p15"/>
            <p:cNvSpPr/>
            <p:nvPr/>
          </p:nvSpPr>
          <p:spPr>
            <a:xfrm>
              <a:off x="2007525" y="1504725"/>
              <a:ext cx="60100" cy="139600"/>
            </a:xfrm>
            <a:custGeom>
              <a:rect b="b" l="l" r="r" t="t"/>
              <a:pathLst>
                <a:path extrusionOk="0" h="5584" w="2404">
                  <a:moveTo>
                    <a:pt x="2403" y="1"/>
                  </a:moveTo>
                  <a:cubicBezTo>
                    <a:pt x="1886" y="260"/>
                    <a:pt x="1479" y="740"/>
                    <a:pt x="1368" y="1295"/>
                  </a:cubicBezTo>
                  <a:cubicBezTo>
                    <a:pt x="1257" y="1591"/>
                    <a:pt x="1257" y="1886"/>
                    <a:pt x="1294" y="2145"/>
                  </a:cubicBezTo>
                  <a:cubicBezTo>
                    <a:pt x="1331" y="2404"/>
                    <a:pt x="1331" y="2626"/>
                    <a:pt x="1257" y="2885"/>
                  </a:cubicBezTo>
                  <a:cubicBezTo>
                    <a:pt x="1183" y="3106"/>
                    <a:pt x="1072" y="3291"/>
                    <a:pt x="925" y="3439"/>
                  </a:cubicBezTo>
                  <a:cubicBezTo>
                    <a:pt x="740" y="3624"/>
                    <a:pt x="481" y="3772"/>
                    <a:pt x="333" y="4068"/>
                  </a:cubicBezTo>
                  <a:cubicBezTo>
                    <a:pt x="0" y="4622"/>
                    <a:pt x="222" y="5325"/>
                    <a:pt x="777" y="5583"/>
                  </a:cubicBezTo>
                  <a:cubicBezTo>
                    <a:pt x="407" y="5251"/>
                    <a:pt x="370" y="4659"/>
                    <a:pt x="629" y="4253"/>
                  </a:cubicBezTo>
                  <a:cubicBezTo>
                    <a:pt x="814" y="4068"/>
                    <a:pt x="998" y="3920"/>
                    <a:pt x="1220" y="3772"/>
                  </a:cubicBezTo>
                  <a:cubicBezTo>
                    <a:pt x="1442" y="3550"/>
                    <a:pt x="1627" y="3291"/>
                    <a:pt x="1738" y="2996"/>
                  </a:cubicBezTo>
                  <a:cubicBezTo>
                    <a:pt x="1775" y="2700"/>
                    <a:pt x="1775" y="2404"/>
                    <a:pt x="1738" y="2108"/>
                  </a:cubicBezTo>
                  <a:cubicBezTo>
                    <a:pt x="1664" y="1849"/>
                    <a:pt x="1664" y="1628"/>
                    <a:pt x="1701" y="1369"/>
                  </a:cubicBezTo>
                  <a:cubicBezTo>
                    <a:pt x="1775" y="851"/>
                    <a:pt x="2034" y="371"/>
                    <a:pt x="2403"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5" name="Google Shape;4665;p15"/>
            <p:cNvSpPr/>
            <p:nvPr/>
          </p:nvSpPr>
          <p:spPr>
            <a:xfrm>
              <a:off x="2059275" y="1535225"/>
              <a:ext cx="68425" cy="155550"/>
            </a:xfrm>
            <a:custGeom>
              <a:rect b="b" l="l" r="r" t="t"/>
              <a:pathLst>
                <a:path extrusionOk="0" h="6222" w="2737">
                  <a:moveTo>
                    <a:pt x="2736" y="1"/>
                  </a:moveTo>
                  <a:lnTo>
                    <a:pt x="2736" y="1"/>
                  </a:lnTo>
                  <a:cubicBezTo>
                    <a:pt x="2071" y="75"/>
                    <a:pt x="1479" y="519"/>
                    <a:pt x="1184" y="1147"/>
                  </a:cubicBezTo>
                  <a:cubicBezTo>
                    <a:pt x="1036" y="1443"/>
                    <a:pt x="999" y="1812"/>
                    <a:pt x="999" y="2145"/>
                  </a:cubicBezTo>
                  <a:cubicBezTo>
                    <a:pt x="1073" y="2441"/>
                    <a:pt x="1073" y="2737"/>
                    <a:pt x="999" y="2996"/>
                  </a:cubicBezTo>
                  <a:cubicBezTo>
                    <a:pt x="962" y="3217"/>
                    <a:pt x="740" y="3365"/>
                    <a:pt x="481" y="3624"/>
                  </a:cubicBezTo>
                  <a:cubicBezTo>
                    <a:pt x="185" y="3846"/>
                    <a:pt x="38" y="4179"/>
                    <a:pt x="1" y="4548"/>
                  </a:cubicBezTo>
                  <a:cubicBezTo>
                    <a:pt x="1" y="4881"/>
                    <a:pt x="38" y="5214"/>
                    <a:pt x="112" y="5547"/>
                  </a:cubicBezTo>
                  <a:cubicBezTo>
                    <a:pt x="148" y="5694"/>
                    <a:pt x="222" y="5879"/>
                    <a:pt x="333" y="6027"/>
                  </a:cubicBezTo>
                  <a:cubicBezTo>
                    <a:pt x="395" y="6150"/>
                    <a:pt x="532" y="6221"/>
                    <a:pt x="682" y="6221"/>
                  </a:cubicBezTo>
                  <a:cubicBezTo>
                    <a:pt x="714" y="6221"/>
                    <a:pt x="745" y="6218"/>
                    <a:pt x="777" y="6212"/>
                  </a:cubicBezTo>
                  <a:cubicBezTo>
                    <a:pt x="592" y="6212"/>
                    <a:pt x="481" y="6101"/>
                    <a:pt x="444" y="5953"/>
                  </a:cubicBezTo>
                  <a:cubicBezTo>
                    <a:pt x="370" y="5805"/>
                    <a:pt x="333" y="5657"/>
                    <a:pt x="333" y="5510"/>
                  </a:cubicBezTo>
                  <a:cubicBezTo>
                    <a:pt x="296" y="5214"/>
                    <a:pt x="296" y="4881"/>
                    <a:pt x="333" y="4585"/>
                  </a:cubicBezTo>
                  <a:cubicBezTo>
                    <a:pt x="370" y="4326"/>
                    <a:pt x="518" y="4068"/>
                    <a:pt x="740" y="3920"/>
                  </a:cubicBezTo>
                  <a:cubicBezTo>
                    <a:pt x="851" y="3809"/>
                    <a:pt x="999" y="3735"/>
                    <a:pt x="1110" y="3624"/>
                  </a:cubicBezTo>
                  <a:cubicBezTo>
                    <a:pt x="1258" y="3476"/>
                    <a:pt x="1369" y="3328"/>
                    <a:pt x="1442" y="3143"/>
                  </a:cubicBezTo>
                  <a:cubicBezTo>
                    <a:pt x="1516" y="2811"/>
                    <a:pt x="1516" y="2478"/>
                    <a:pt x="1442" y="2108"/>
                  </a:cubicBezTo>
                  <a:cubicBezTo>
                    <a:pt x="1405" y="1849"/>
                    <a:pt x="1442" y="1554"/>
                    <a:pt x="1516" y="1295"/>
                  </a:cubicBezTo>
                  <a:cubicBezTo>
                    <a:pt x="1738" y="703"/>
                    <a:pt x="2182" y="223"/>
                    <a:pt x="2736"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6" name="Google Shape;4666;p15"/>
            <p:cNvSpPr/>
            <p:nvPr/>
          </p:nvSpPr>
          <p:spPr>
            <a:xfrm>
              <a:off x="2124900" y="1562050"/>
              <a:ext cx="59175" cy="150675"/>
            </a:xfrm>
            <a:custGeom>
              <a:rect b="b" l="l" r="r" t="t"/>
              <a:pathLst>
                <a:path extrusionOk="0" h="6027" w="2367">
                  <a:moveTo>
                    <a:pt x="2367" y="0"/>
                  </a:moveTo>
                  <a:cubicBezTo>
                    <a:pt x="1701" y="111"/>
                    <a:pt x="1147" y="481"/>
                    <a:pt x="851" y="1072"/>
                  </a:cubicBezTo>
                  <a:cubicBezTo>
                    <a:pt x="555" y="1664"/>
                    <a:pt x="481" y="2366"/>
                    <a:pt x="740" y="2995"/>
                  </a:cubicBezTo>
                  <a:cubicBezTo>
                    <a:pt x="851" y="3290"/>
                    <a:pt x="888" y="3438"/>
                    <a:pt x="740" y="3623"/>
                  </a:cubicBezTo>
                  <a:cubicBezTo>
                    <a:pt x="518" y="3882"/>
                    <a:pt x="333" y="4104"/>
                    <a:pt x="185" y="4400"/>
                  </a:cubicBezTo>
                  <a:cubicBezTo>
                    <a:pt x="37" y="4695"/>
                    <a:pt x="1" y="5028"/>
                    <a:pt x="74" y="5361"/>
                  </a:cubicBezTo>
                  <a:cubicBezTo>
                    <a:pt x="185" y="5694"/>
                    <a:pt x="407" y="5952"/>
                    <a:pt x="703" y="6026"/>
                  </a:cubicBezTo>
                  <a:cubicBezTo>
                    <a:pt x="481" y="5878"/>
                    <a:pt x="296" y="5620"/>
                    <a:pt x="296" y="5324"/>
                  </a:cubicBezTo>
                  <a:cubicBezTo>
                    <a:pt x="259" y="5065"/>
                    <a:pt x="333" y="4769"/>
                    <a:pt x="481" y="4547"/>
                  </a:cubicBezTo>
                  <a:cubicBezTo>
                    <a:pt x="666" y="4326"/>
                    <a:pt x="851" y="4104"/>
                    <a:pt x="1073" y="3882"/>
                  </a:cubicBezTo>
                  <a:cubicBezTo>
                    <a:pt x="1184" y="3734"/>
                    <a:pt x="1258" y="3549"/>
                    <a:pt x="1258" y="3327"/>
                  </a:cubicBezTo>
                  <a:cubicBezTo>
                    <a:pt x="1258" y="3180"/>
                    <a:pt x="1221" y="2995"/>
                    <a:pt x="1147" y="2847"/>
                  </a:cubicBezTo>
                  <a:cubicBezTo>
                    <a:pt x="962" y="2292"/>
                    <a:pt x="962" y="1738"/>
                    <a:pt x="1184" y="1220"/>
                  </a:cubicBezTo>
                  <a:cubicBezTo>
                    <a:pt x="1405" y="666"/>
                    <a:pt x="1812" y="222"/>
                    <a:pt x="2367"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7" name="Google Shape;4667;p15"/>
            <p:cNvSpPr/>
            <p:nvPr/>
          </p:nvSpPr>
          <p:spPr>
            <a:xfrm>
              <a:off x="2207150" y="1567575"/>
              <a:ext cx="44400" cy="168250"/>
            </a:xfrm>
            <a:custGeom>
              <a:rect b="b" l="l" r="r" t="t"/>
              <a:pathLst>
                <a:path extrusionOk="0" h="6730" w="1776">
                  <a:moveTo>
                    <a:pt x="1775" y="1"/>
                  </a:moveTo>
                  <a:cubicBezTo>
                    <a:pt x="1036" y="112"/>
                    <a:pt x="482" y="703"/>
                    <a:pt x="371" y="1406"/>
                  </a:cubicBezTo>
                  <a:cubicBezTo>
                    <a:pt x="297" y="1775"/>
                    <a:pt x="371" y="2145"/>
                    <a:pt x="518" y="2478"/>
                  </a:cubicBezTo>
                  <a:cubicBezTo>
                    <a:pt x="592" y="2589"/>
                    <a:pt x="666" y="2737"/>
                    <a:pt x="703" y="2848"/>
                  </a:cubicBezTo>
                  <a:cubicBezTo>
                    <a:pt x="703" y="2885"/>
                    <a:pt x="703" y="2885"/>
                    <a:pt x="703" y="2922"/>
                  </a:cubicBezTo>
                  <a:cubicBezTo>
                    <a:pt x="666" y="2959"/>
                    <a:pt x="592" y="2996"/>
                    <a:pt x="518" y="3069"/>
                  </a:cubicBezTo>
                  <a:cubicBezTo>
                    <a:pt x="297" y="3365"/>
                    <a:pt x="112" y="3698"/>
                    <a:pt x="75" y="4068"/>
                  </a:cubicBezTo>
                  <a:cubicBezTo>
                    <a:pt x="1" y="4437"/>
                    <a:pt x="38" y="4770"/>
                    <a:pt x="112" y="5103"/>
                  </a:cubicBezTo>
                  <a:cubicBezTo>
                    <a:pt x="149" y="5473"/>
                    <a:pt x="260" y="5768"/>
                    <a:pt x="445" y="6101"/>
                  </a:cubicBezTo>
                  <a:cubicBezTo>
                    <a:pt x="555" y="6397"/>
                    <a:pt x="851" y="6656"/>
                    <a:pt x="1184" y="6730"/>
                  </a:cubicBezTo>
                  <a:cubicBezTo>
                    <a:pt x="925" y="6582"/>
                    <a:pt x="703" y="6323"/>
                    <a:pt x="629" y="5990"/>
                  </a:cubicBezTo>
                  <a:cubicBezTo>
                    <a:pt x="518" y="5694"/>
                    <a:pt x="482" y="5399"/>
                    <a:pt x="445" y="5066"/>
                  </a:cubicBezTo>
                  <a:cubicBezTo>
                    <a:pt x="334" y="4474"/>
                    <a:pt x="482" y="3883"/>
                    <a:pt x="851" y="3402"/>
                  </a:cubicBezTo>
                  <a:cubicBezTo>
                    <a:pt x="925" y="3365"/>
                    <a:pt x="962" y="3328"/>
                    <a:pt x="1036" y="3217"/>
                  </a:cubicBezTo>
                  <a:cubicBezTo>
                    <a:pt x="1147" y="3106"/>
                    <a:pt x="1184" y="2959"/>
                    <a:pt x="1147" y="2811"/>
                  </a:cubicBezTo>
                  <a:cubicBezTo>
                    <a:pt x="1110" y="2626"/>
                    <a:pt x="1036" y="2441"/>
                    <a:pt x="925" y="2293"/>
                  </a:cubicBezTo>
                  <a:cubicBezTo>
                    <a:pt x="777" y="2034"/>
                    <a:pt x="703" y="1739"/>
                    <a:pt x="740" y="1443"/>
                  </a:cubicBezTo>
                  <a:cubicBezTo>
                    <a:pt x="777" y="814"/>
                    <a:pt x="1184" y="260"/>
                    <a:pt x="1775"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8" name="Google Shape;4668;p15"/>
            <p:cNvSpPr/>
            <p:nvPr/>
          </p:nvSpPr>
          <p:spPr>
            <a:xfrm>
              <a:off x="2294975" y="1587000"/>
              <a:ext cx="29600" cy="163625"/>
            </a:xfrm>
            <a:custGeom>
              <a:rect b="b" l="l" r="r" t="t"/>
              <a:pathLst>
                <a:path extrusionOk="0" h="6545" w="1184">
                  <a:moveTo>
                    <a:pt x="924" y="0"/>
                  </a:moveTo>
                  <a:lnTo>
                    <a:pt x="924" y="0"/>
                  </a:lnTo>
                  <a:cubicBezTo>
                    <a:pt x="592" y="74"/>
                    <a:pt x="333" y="296"/>
                    <a:pt x="185" y="592"/>
                  </a:cubicBezTo>
                  <a:cubicBezTo>
                    <a:pt x="37" y="888"/>
                    <a:pt x="0" y="1220"/>
                    <a:pt x="37" y="1553"/>
                  </a:cubicBezTo>
                  <a:cubicBezTo>
                    <a:pt x="185" y="2182"/>
                    <a:pt x="370" y="2773"/>
                    <a:pt x="592" y="3328"/>
                  </a:cubicBezTo>
                  <a:cubicBezTo>
                    <a:pt x="703" y="3586"/>
                    <a:pt x="740" y="3845"/>
                    <a:pt x="703" y="4104"/>
                  </a:cubicBezTo>
                  <a:cubicBezTo>
                    <a:pt x="666" y="4215"/>
                    <a:pt x="592" y="4326"/>
                    <a:pt x="518" y="4400"/>
                  </a:cubicBezTo>
                  <a:cubicBezTo>
                    <a:pt x="407" y="4548"/>
                    <a:pt x="333" y="4696"/>
                    <a:pt x="259" y="4880"/>
                  </a:cubicBezTo>
                  <a:cubicBezTo>
                    <a:pt x="74" y="5509"/>
                    <a:pt x="333" y="6248"/>
                    <a:pt x="961" y="6544"/>
                  </a:cubicBezTo>
                  <a:cubicBezTo>
                    <a:pt x="518" y="6137"/>
                    <a:pt x="407" y="5509"/>
                    <a:pt x="629" y="4954"/>
                  </a:cubicBezTo>
                  <a:cubicBezTo>
                    <a:pt x="666" y="4843"/>
                    <a:pt x="740" y="4733"/>
                    <a:pt x="850" y="4659"/>
                  </a:cubicBezTo>
                  <a:cubicBezTo>
                    <a:pt x="961" y="4511"/>
                    <a:pt x="1072" y="4363"/>
                    <a:pt x="1146" y="4215"/>
                  </a:cubicBezTo>
                  <a:cubicBezTo>
                    <a:pt x="1183" y="4030"/>
                    <a:pt x="1183" y="3845"/>
                    <a:pt x="1146" y="3660"/>
                  </a:cubicBezTo>
                  <a:cubicBezTo>
                    <a:pt x="1109" y="3513"/>
                    <a:pt x="1072" y="3328"/>
                    <a:pt x="1035" y="3180"/>
                  </a:cubicBezTo>
                  <a:cubicBezTo>
                    <a:pt x="850" y="2588"/>
                    <a:pt x="518" y="2071"/>
                    <a:pt x="407" y="1516"/>
                  </a:cubicBezTo>
                  <a:cubicBezTo>
                    <a:pt x="333" y="1257"/>
                    <a:pt x="333" y="962"/>
                    <a:pt x="407" y="666"/>
                  </a:cubicBezTo>
                  <a:cubicBezTo>
                    <a:pt x="481" y="407"/>
                    <a:pt x="666" y="148"/>
                    <a:pt x="924"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69" name="Google Shape;4669;p15"/>
            <p:cNvSpPr/>
            <p:nvPr/>
          </p:nvSpPr>
          <p:spPr>
            <a:xfrm>
              <a:off x="2380925" y="1585975"/>
              <a:ext cx="36075" cy="180150"/>
            </a:xfrm>
            <a:custGeom>
              <a:rect b="b" l="l" r="r" t="t"/>
              <a:pathLst>
                <a:path extrusionOk="0" h="7206" w="1443">
                  <a:moveTo>
                    <a:pt x="1096" y="0"/>
                  </a:moveTo>
                  <a:cubicBezTo>
                    <a:pt x="729" y="0"/>
                    <a:pt x="433" y="213"/>
                    <a:pt x="296" y="522"/>
                  </a:cubicBezTo>
                  <a:cubicBezTo>
                    <a:pt x="111" y="855"/>
                    <a:pt x="37" y="1224"/>
                    <a:pt x="37" y="1557"/>
                  </a:cubicBezTo>
                  <a:cubicBezTo>
                    <a:pt x="0" y="1927"/>
                    <a:pt x="74" y="2296"/>
                    <a:pt x="148" y="2629"/>
                  </a:cubicBezTo>
                  <a:cubicBezTo>
                    <a:pt x="185" y="2814"/>
                    <a:pt x="259" y="2962"/>
                    <a:pt x="296" y="3147"/>
                  </a:cubicBezTo>
                  <a:cubicBezTo>
                    <a:pt x="370" y="3295"/>
                    <a:pt x="407" y="3443"/>
                    <a:pt x="444" y="3590"/>
                  </a:cubicBezTo>
                  <a:cubicBezTo>
                    <a:pt x="444" y="3664"/>
                    <a:pt x="370" y="3775"/>
                    <a:pt x="296" y="3997"/>
                  </a:cubicBezTo>
                  <a:cubicBezTo>
                    <a:pt x="222" y="4145"/>
                    <a:pt x="185" y="4330"/>
                    <a:pt x="148" y="4515"/>
                  </a:cubicBezTo>
                  <a:cubicBezTo>
                    <a:pt x="111" y="4884"/>
                    <a:pt x="148" y="5254"/>
                    <a:pt x="222" y="5624"/>
                  </a:cubicBezTo>
                  <a:cubicBezTo>
                    <a:pt x="333" y="5957"/>
                    <a:pt x="481" y="6289"/>
                    <a:pt x="629" y="6585"/>
                  </a:cubicBezTo>
                  <a:cubicBezTo>
                    <a:pt x="740" y="6770"/>
                    <a:pt x="851" y="6918"/>
                    <a:pt x="962" y="7029"/>
                  </a:cubicBezTo>
                  <a:cubicBezTo>
                    <a:pt x="1043" y="7137"/>
                    <a:pt x="1183" y="7206"/>
                    <a:pt x="1311" y="7206"/>
                  </a:cubicBezTo>
                  <a:cubicBezTo>
                    <a:pt x="1358" y="7206"/>
                    <a:pt x="1403" y="7196"/>
                    <a:pt x="1442" y="7177"/>
                  </a:cubicBezTo>
                  <a:cubicBezTo>
                    <a:pt x="1294" y="7177"/>
                    <a:pt x="1146" y="7103"/>
                    <a:pt x="1073" y="6955"/>
                  </a:cubicBezTo>
                  <a:cubicBezTo>
                    <a:pt x="962" y="6807"/>
                    <a:pt x="888" y="6659"/>
                    <a:pt x="851" y="6511"/>
                  </a:cubicBezTo>
                  <a:cubicBezTo>
                    <a:pt x="703" y="6178"/>
                    <a:pt x="629" y="5846"/>
                    <a:pt x="592" y="5550"/>
                  </a:cubicBezTo>
                  <a:cubicBezTo>
                    <a:pt x="518" y="5217"/>
                    <a:pt x="518" y="4884"/>
                    <a:pt x="592" y="4589"/>
                  </a:cubicBezTo>
                  <a:cubicBezTo>
                    <a:pt x="592" y="4404"/>
                    <a:pt x="629" y="4256"/>
                    <a:pt x="703" y="4108"/>
                  </a:cubicBezTo>
                  <a:cubicBezTo>
                    <a:pt x="740" y="4034"/>
                    <a:pt x="777" y="3997"/>
                    <a:pt x="814" y="3886"/>
                  </a:cubicBezTo>
                  <a:cubicBezTo>
                    <a:pt x="851" y="3775"/>
                    <a:pt x="888" y="3664"/>
                    <a:pt x="888" y="3517"/>
                  </a:cubicBezTo>
                  <a:cubicBezTo>
                    <a:pt x="851" y="3332"/>
                    <a:pt x="777" y="3184"/>
                    <a:pt x="740" y="2999"/>
                  </a:cubicBezTo>
                  <a:lnTo>
                    <a:pt x="555" y="2518"/>
                  </a:lnTo>
                  <a:cubicBezTo>
                    <a:pt x="444" y="2223"/>
                    <a:pt x="370" y="1890"/>
                    <a:pt x="370" y="1557"/>
                  </a:cubicBezTo>
                  <a:cubicBezTo>
                    <a:pt x="333" y="1261"/>
                    <a:pt x="370" y="929"/>
                    <a:pt x="481" y="633"/>
                  </a:cubicBezTo>
                  <a:cubicBezTo>
                    <a:pt x="555" y="300"/>
                    <a:pt x="851" y="41"/>
                    <a:pt x="1183" y="4"/>
                  </a:cubicBezTo>
                  <a:cubicBezTo>
                    <a:pt x="1154" y="2"/>
                    <a:pt x="1125" y="0"/>
                    <a:pt x="1096"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0" name="Google Shape;4670;p15"/>
            <p:cNvSpPr/>
            <p:nvPr/>
          </p:nvSpPr>
          <p:spPr>
            <a:xfrm>
              <a:off x="2473350" y="1587000"/>
              <a:ext cx="37925" cy="160850"/>
            </a:xfrm>
            <a:custGeom>
              <a:rect b="b" l="l" r="r" t="t"/>
              <a:pathLst>
                <a:path extrusionOk="0" h="6434" w="1517">
                  <a:moveTo>
                    <a:pt x="0" y="0"/>
                  </a:moveTo>
                  <a:lnTo>
                    <a:pt x="0" y="0"/>
                  </a:lnTo>
                  <a:cubicBezTo>
                    <a:pt x="222" y="518"/>
                    <a:pt x="370" y="1072"/>
                    <a:pt x="407" y="1664"/>
                  </a:cubicBezTo>
                  <a:cubicBezTo>
                    <a:pt x="407" y="1923"/>
                    <a:pt x="370" y="2182"/>
                    <a:pt x="296" y="2477"/>
                  </a:cubicBezTo>
                  <a:cubicBezTo>
                    <a:pt x="259" y="2588"/>
                    <a:pt x="222" y="2736"/>
                    <a:pt x="185" y="2847"/>
                  </a:cubicBezTo>
                  <a:cubicBezTo>
                    <a:pt x="148" y="2958"/>
                    <a:pt x="111" y="3032"/>
                    <a:pt x="111" y="3143"/>
                  </a:cubicBezTo>
                  <a:cubicBezTo>
                    <a:pt x="111" y="3291"/>
                    <a:pt x="185" y="3402"/>
                    <a:pt x="296" y="3513"/>
                  </a:cubicBezTo>
                  <a:cubicBezTo>
                    <a:pt x="370" y="3586"/>
                    <a:pt x="444" y="3586"/>
                    <a:pt x="518" y="3623"/>
                  </a:cubicBezTo>
                  <a:cubicBezTo>
                    <a:pt x="555" y="3660"/>
                    <a:pt x="592" y="3697"/>
                    <a:pt x="629" y="3734"/>
                  </a:cubicBezTo>
                  <a:cubicBezTo>
                    <a:pt x="740" y="3808"/>
                    <a:pt x="814" y="3919"/>
                    <a:pt x="888" y="4030"/>
                  </a:cubicBezTo>
                  <a:cubicBezTo>
                    <a:pt x="1036" y="4252"/>
                    <a:pt x="1110" y="4474"/>
                    <a:pt x="1184" y="4733"/>
                  </a:cubicBezTo>
                  <a:cubicBezTo>
                    <a:pt x="1220" y="5324"/>
                    <a:pt x="1184" y="5879"/>
                    <a:pt x="1073" y="6433"/>
                  </a:cubicBezTo>
                  <a:cubicBezTo>
                    <a:pt x="1368" y="5916"/>
                    <a:pt x="1516" y="5324"/>
                    <a:pt x="1516" y="4733"/>
                  </a:cubicBezTo>
                  <a:cubicBezTo>
                    <a:pt x="1516" y="4400"/>
                    <a:pt x="1442" y="4067"/>
                    <a:pt x="1257" y="3808"/>
                  </a:cubicBezTo>
                  <a:cubicBezTo>
                    <a:pt x="1184" y="3660"/>
                    <a:pt x="1073" y="3513"/>
                    <a:pt x="962" y="3402"/>
                  </a:cubicBezTo>
                  <a:cubicBezTo>
                    <a:pt x="888" y="3365"/>
                    <a:pt x="814" y="3291"/>
                    <a:pt x="740" y="3254"/>
                  </a:cubicBezTo>
                  <a:cubicBezTo>
                    <a:pt x="666" y="3217"/>
                    <a:pt x="592" y="3180"/>
                    <a:pt x="592" y="3180"/>
                  </a:cubicBezTo>
                  <a:cubicBezTo>
                    <a:pt x="592" y="3106"/>
                    <a:pt x="592" y="3069"/>
                    <a:pt x="629" y="2995"/>
                  </a:cubicBezTo>
                  <a:cubicBezTo>
                    <a:pt x="666" y="2847"/>
                    <a:pt x="703" y="2699"/>
                    <a:pt x="740" y="2551"/>
                  </a:cubicBezTo>
                  <a:cubicBezTo>
                    <a:pt x="777" y="2255"/>
                    <a:pt x="777" y="1923"/>
                    <a:pt x="740" y="1627"/>
                  </a:cubicBezTo>
                  <a:cubicBezTo>
                    <a:pt x="666" y="1035"/>
                    <a:pt x="407" y="444"/>
                    <a:pt x="0"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1" name="Google Shape;4671;p15"/>
            <p:cNvSpPr/>
            <p:nvPr/>
          </p:nvSpPr>
          <p:spPr>
            <a:xfrm>
              <a:off x="2561150" y="1577150"/>
              <a:ext cx="31450" cy="154975"/>
            </a:xfrm>
            <a:custGeom>
              <a:rect b="b" l="l" r="r" t="t"/>
              <a:pathLst>
                <a:path extrusionOk="0" h="6199" w="1258">
                  <a:moveTo>
                    <a:pt x="85" y="1"/>
                  </a:moveTo>
                  <a:cubicBezTo>
                    <a:pt x="54" y="1"/>
                    <a:pt x="26" y="8"/>
                    <a:pt x="1" y="25"/>
                  </a:cubicBezTo>
                  <a:cubicBezTo>
                    <a:pt x="149" y="25"/>
                    <a:pt x="222" y="135"/>
                    <a:pt x="296" y="246"/>
                  </a:cubicBezTo>
                  <a:cubicBezTo>
                    <a:pt x="333" y="357"/>
                    <a:pt x="370" y="505"/>
                    <a:pt x="370" y="616"/>
                  </a:cubicBezTo>
                  <a:cubicBezTo>
                    <a:pt x="370" y="912"/>
                    <a:pt x="370" y="1171"/>
                    <a:pt x="370" y="1429"/>
                  </a:cubicBezTo>
                  <a:cubicBezTo>
                    <a:pt x="333" y="1688"/>
                    <a:pt x="296" y="1947"/>
                    <a:pt x="222" y="2206"/>
                  </a:cubicBezTo>
                  <a:cubicBezTo>
                    <a:pt x="222" y="2354"/>
                    <a:pt x="186" y="2465"/>
                    <a:pt x="149" y="2613"/>
                  </a:cubicBezTo>
                  <a:lnTo>
                    <a:pt x="75" y="2797"/>
                  </a:lnTo>
                  <a:cubicBezTo>
                    <a:pt x="38" y="2908"/>
                    <a:pt x="38" y="3056"/>
                    <a:pt x="75" y="3167"/>
                  </a:cubicBezTo>
                  <a:cubicBezTo>
                    <a:pt x="333" y="3611"/>
                    <a:pt x="592" y="4128"/>
                    <a:pt x="777" y="4646"/>
                  </a:cubicBezTo>
                  <a:cubicBezTo>
                    <a:pt x="962" y="5127"/>
                    <a:pt x="925" y="5718"/>
                    <a:pt x="703" y="6199"/>
                  </a:cubicBezTo>
                  <a:cubicBezTo>
                    <a:pt x="1110" y="5755"/>
                    <a:pt x="1258" y="5127"/>
                    <a:pt x="1110" y="4535"/>
                  </a:cubicBezTo>
                  <a:cubicBezTo>
                    <a:pt x="962" y="4017"/>
                    <a:pt x="777" y="3463"/>
                    <a:pt x="481" y="2982"/>
                  </a:cubicBezTo>
                  <a:lnTo>
                    <a:pt x="481" y="2945"/>
                  </a:lnTo>
                  <a:lnTo>
                    <a:pt x="555" y="2723"/>
                  </a:lnTo>
                  <a:cubicBezTo>
                    <a:pt x="592" y="2613"/>
                    <a:pt x="629" y="2465"/>
                    <a:pt x="666" y="2317"/>
                  </a:cubicBezTo>
                  <a:cubicBezTo>
                    <a:pt x="703" y="2021"/>
                    <a:pt x="703" y="1725"/>
                    <a:pt x="703" y="1429"/>
                  </a:cubicBezTo>
                  <a:cubicBezTo>
                    <a:pt x="703" y="1134"/>
                    <a:pt x="629" y="875"/>
                    <a:pt x="555" y="579"/>
                  </a:cubicBezTo>
                  <a:cubicBezTo>
                    <a:pt x="518" y="431"/>
                    <a:pt x="481" y="320"/>
                    <a:pt x="370" y="172"/>
                  </a:cubicBezTo>
                  <a:cubicBezTo>
                    <a:pt x="313" y="87"/>
                    <a:pt x="189" y="1"/>
                    <a:pt x="85"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2" name="Google Shape;4672;p15"/>
            <p:cNvSpPr/>
            <p:nvPr/>
          </p:nvSpPr>
          <p:spPr>
            <a:xfrm>
              <a:off x="2649875" y="1558350"/>
              <a:ext cx="44400" cy="156225"/>
            </a:xfrm>
            <a:custGeom>
              <a:rect b="b" l="l" r="r" t="t"/>
              <a:pathLst>
                <a:path extrusionOk="0" h="6249" w="1776">
                  <a:moveTo>
                    <a:pt x="371" y="0"/>
                  </a:moveTo>
                  <a:lnTo>
                    <a:pt x="371" y="0"/>
                  </a:lnTo>
                  <a:cubicBezTo>
                    <a:pt x="629" y="407"/>
                    <a:pt x="740" y="851"/>
                    <a:pt x="703" y="1331"/>
                  </a:cubicBezTo>
                  <a:cubicBezTo>
                    <a:pt x="666" y="1775"/>
                    <a:pt x="518" y="2181"/>
                    <a:pt x="223" y="2514"/>
                  </a:cubicBezTo>
                  <a:lnTo>
                    <a:pt x="1" y="2773"/>
                  </a:lnTo>
                  <a:lnTo>
                    <a:pt x="371" y="2847"/>
                  </a:lnTo>
                  <a:cubicBezTo>
                    <a:pt x="962" y="3069"/>
                    <a:pt x="1369" y="3623"/>
                    <a:pt x="1406" y="4252"/>
                  </a:cubicBezTo>
                  <a:cubicBezTo>
                    <a:pt x="1406" y="4585"/>
                    <a:pt x="1406" y="4917"/>
                    <a:pt x="1332" y="5250"/>
                  </a:cubicBezTo>
                  <a:cubicBezTo>
                    <a:pt x="1258" y="5583"/>
                    <a:pt x="1147" y="5916"/>
                    <a:pt x="1036" y="6248"/>
                  </a:cubicBezTo>
                  <a:cubicBezTo>
                    <a:pt x="1221" y="5952"/>
                    <a:pt x="1406" y="5657"/>
                    <a:pt x="1554" y="5324"/>
                  </a:cubicBezTo>
                  <a:cubicBezTo>
                    <a:pt x="1701" y="4991"/>
                    <a:pt x="1775" y="4622"/>
                    <a:pt x="1775" y="4252"/>
                  </a:cubicBezTo>
                  <a:cubicBezTo>
                    <a:pt x="1775" y="3845"/>
                    <a:pt x="1665" y="3438"/>
                    <a:pt x="1443" y="3143"/>
                  </a:cubicBezTo>
                  <a:cubicBezTo>
                    <a:pt x="1276" y="2864"/>
                    <a:pt x="1025" y="2649"/>
                    <a:pt x="737" y="2528"/>
                  </a:cubicBezTo>
                  <a:lnTo>
                    <a:pt x="737" y="2528"/>
                  </a:lnTo>
                  <a:cubicBezTo>
                    <a:pt x="941" y="2154"/>
                    <a:pt x="1028" y="1742"/>
                    <a:pt x="999" y="1331"/>
                  </a:cubicBezTo>
                  <a:cubicBezTo>
                    <a:pt x="962" y="814"/>
                    <a:pt x="740" y="333"/>
                    <a:pt x="371"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3" name="Google Shape;4673;p15"/>
            <p:cNvSpPr/>
            <p:nvPr/>
          </p:nvSpPr>
          <p:spPr>
            <a:xfrm>
              <a:off x="2739550" y="1541700"/>
              <a:ext cx="49925" cy="137750"/>
            </a:xfrm>
            <a:custGeom>
              <a:rect b="b" l="l" r="r" t="t"/>
              <a:pathLst>
                <a:path extrusionOk="0" h="5510" w="1997">
                  <a:moveTo>
                    <a:pt x="0" y="1"/>
                  </a:moveTo>
                  <a:lnTo>
                    <a:pt x="0" y="1"/>
                  </a:lnTo>
                  <a:cubicBezTo>
                    <a:pt x="296" y="333"/>
                    <a:pt x="407" y="814"/>
                    <a:pt x="370" y="1258"/>
                  </a:cubicBezTo>
                  <a:cubicBezTo>
                    <a:pt x="302" y="1662"/>
                    <a:pt x="235" y="2067"/>
                    <a:pt x="112" y="2443"/>
                  </a:cubicBezTo>
                  <a:lnTo>
                    <a:pt x="112" y="2443"/>
                  </a:lnTo>
                  <a:cubicBezTo>
                    <a:pt x="99" y="2454"/>
                    <a:pt x="86" y="2466"/>
                    <a:pt x="74" y="2478"/>
                  </a:cubicBezTo>
                  <a:lnTo>
                    <a:pt x="96" y="2488"/>
                  </a:lnTo>
                  <a:lnTo>
                    <a:pt x="96" y="2488"/>
                  </a:lnTo>
                  <a:cubicBezTo>
                    <a:pt x="89" y="2509"/>
                    <a:pt x="82" y="2531"/>
                    <a:pt x="74" y="2552"/>
                  </a:cubicBezTo>
                  <a:lnTo>
                    <a:pt x="444" y="2774"/>
                  </a:lnTo>
                  <a:cubicBezTo>
                    <a:pt x="481" y="2774"/>
                    <a:pt x="555" y="2774"/>
                    <a:pt x="592" y="2810"/>
                  </a:cubicBezTo>
                  <a:cubicBezTo>
                    <a:pt x="702" y="2921"/>
                    <a:pt x="813" y="2995"/>
                    <a:pt x="924" y="3106"/>
                  </a:cubicBezTo>
                  <a:cubicBezTo>
                    <a:pt x="1146" y="3328"/>
                    <a:pt x="1331" y="3550"/>
                    <a:pt x="1479" y="3809"/>
                  </a:cubicBezTo>
                  <a:cubicBezTo>
                    <a:pt x="1775" y="4326"/>
                    <a:pt x="1775" y="4992"/>
                    <a:pt x="1479" y="5509"/>
                  </a:cubicBezTo>
                  <a:cubicBezTo>
                    <a:pt x="1738" y="5288"/>
                    <a:pt x="1886" y="4992"/>
                    <a:pt x="1959" y="4659"/>
                  </a:cubicBezTo>
                  <a:cubicBezTo>
                    <a:pt x="1996" y="4289"/>
                    <a:pt x="1959" y="3957"/>
                    <a:pt x="1812" y="3624"/>
                  </a:cubicBezTo>
                  <a:cubicBezTo>
                    <a:pt x="1664" y="3328"/>
                    <a:pt x="1442" y="3032"/>
                    <a:pt x="1220" y="2810"/>
                  </a:cubicBezTo>
                  <a:cubicBezTo>
                    <a:pt x="1072" y="2663"/>
                    <a:pt x="961" y="2552"/>
                    <a:pt x="813" y="2441"/>
                  </a:cubicBezTo>
                  <a:cubicBezTo>
                    <a:pt x="751" y="2379"/>
                    <a:pt x="663" y="2342"/>
                    <a:pt x="570" y="2333"/>
                  </a:cubicBezTo>
                  <a:lnTo>
                    <a:pt x="570" y="2333"/>
                  </a:lnTo>
                  <a:cubicBezTo>
                    <a:pt x="644" y="1985"/>
                    <a:pt x="665" y="1621"/>
                    <a:pt x="665" y="1258"/>
                  </a:cubicBezTo>
                  <a:cubicBezTo>
                    <a:pt x="665" y="740"/>
                    <a:pt x="407" y="260"/>
                    <a:pt x="0"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4" name="Google Shape;4674;p15"/>
            <p:cNvSpPr/>
            <p:nvPr/>
          </p:nvSpPr>
          <p:spPr>
            <a:xfrm>
              <a:off x="2823650" y="1508425"/>
              <a:ext cx="51775" cy="134050"/>
            </a:xfrm>
            <a:custGeom>
              <a:rect b="b" l="l" r="r" t="t"/>
              <a:pathLst>
                <a:path extrusionOk="0" h="5362" w="2071">
                  <a:moveTo>
                    <a:pt x="0" y="1"/>
                  </a:moveTo>
                  <a:cubicBezTo>
                    <a:pt x="370" y="297"/>
                    <a:pt x="592" y="703"/>
                    <a:pt x="629" y="1184"/>
                  </a:cubicBezTo>
                  <a:cubicBezTo>
                    <a:pt x="629" y="1627"/>
                    <a:pt x="592" y="2071"/>
                    <a:pt x="481" y="2515"/>
                  </a:cubicBezTo>
                  <a:lnTo>
                    <a:pt x="407" y="2811"/>
                  </a:lnTo>
                  <a:lnTo>
                    <a:pt x="703" y="2774"/>
                  </a:lnTo>
                  <a:cubicBezTo>
                    <a:pt x="925" y="2774"/>
                    <a:pt x="1146" y="2848"/>
                    <a:pt x="1294" y="3032"/>
                  </a:cubicBezTo>
                  <a:cubicBezTo>
                    <a:pt x="1442" y="3217"/>
                    <a:pt x="1590" y="3439"/>
                    <a:pt x="1627" y="3698"/>
                  </a:cubicBezTo>
                  <a:cubicBezTo>
                    <a:pt x="1775" y="4252"/>
                    <a:pt x="1812" y="4807"/>
                    <a:pt x="1701" y="5362"/>
                  </a:cubicBezTo>
                  <a:cubicBezTo>
                    <a:pt x="1997" y="4844"/>
                    <a:pt x="2071" y="4215"/>
                    <a:pt x="1997" y="3624"/>
                  </a:cubicBezTo>
                  <a:cubicBezTo>
                    <a:pt x="1923" y="3291"/>
                    <a:pt x="1812" y="2995"/>
                    <a:pt x="1590" y="2737"/>
                  </a:cubicBezTo>
                  <a:cubicBezTo>
                    <a:pt x="1431" y="2525"/>
                    <a:pt x="1197" y="2389"/>
                    <a:pt x="941" y="2342"/>
                  </a:cubicBezTo>
                  <a:lnTo>
                    <a:pt x="941" y="2342"/>
                  </a:lnTo>
                  <a:cubicBezTo>
                    <a:pt x="1007" y="1920"/>
                    <a:pt x="1015" y="1503"/>
                    <a:pt x="925" y="1110"/>
                  </a:cubicBezTo>
                  <a:cubicBezTo>
                    <a:pt x="814" y="592"/>
                    <a:pt x="481" y="186"/>
                    <a:pt x="0"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5" name="Google Shape;4675;p15"/>
            <p:cNvSpPr/>
            <p:nvPr/>
          </p:nvSpPr>
          <p:spPr>
            <a:xfrm>
              <a:off x="2892975" y="1470075"/>
              <a:ext cx="67475" cy="144675"/>
            </a:xfrm>
            <a:custGeom>
              <a:rect b="b" l="l" r="r" t="t"/>
              <a:pathLst>
                <a:path extrusionOk="0" h="5787" w="2699">
                  <a:moveTo>
                    <a:pt x="2490" y="5613"/>
                  </a:moveTo>
                  <a:cubicBezTo>
                    <a:pt x="2538" y="5641"/>
                    <a:pt x="2514" y="5712"/>
                    <a:pt x="2514" y="5712"/>
                  </a:cubicBezTo>
                  <a:cubicBezTo>
                    <a:pt x="2477" y="5712"/>
                    <a:pt x="2477" y="5675"/>
                    <a:pt x="2477" y="5675"/>
                  </a:cubicBezTo>
                  <a:lnTo>
                    <a:pt x="2477" y="5639"/>
                  </a:lnTo>
                  <a:cubicBezTo>
                    <a:pt x="2481" y="5630"/>
                    <a:pt x="2486" y="5621"/>
                    <a:pt x="2490" y="5613"/>
                  </a:cubicBezTo>
                  <a:close/>
                  <a:moveTo>
                    <a:pt x="222" y="0"/>
                  </a:moveTo>
                  <a:cubicBezTo>
                    <a:pt x="148" y="0"/>
                    <a:pt x="74" y="19"/>
                    <a:pt x="0" y="56"/>
                  </a:cubicBezTo>
                  <a:cubicBezTo>
                    <a:pt x="25" y="53"/>
                    <a:pt x="51" y="51"/>
                    <a:pt x="75" y="51"/>
                  </a:cubicBezTo>
                  <a:cubicBezTo>
                    <a:pt x="339" y="51"/>
                    <a:pt x="564" y="226"/>
                    <a:pt x="666" y="463"/>
                  </a:cubicBezTo>
                  <a:cubicBezTo>
                    <a:pt x="813" y="721"/>
                    <a:pt x="887" y="980"/>
                    <a:pt x="961" y="1276"/>
                  </a:cubicBezTo>
                  <a:cubicBezTo>
                    <a:pt x="1109" y="1794"/>
                    <a:pt x="1109" y="2348"/>
                    <a:pt x="998" y="2903"/>
                  </a:cubicBezTo>
                  <a:lnTo>
                    <a:pt x="961" y="3088"/>
                  </a:lnTo>
                  <a:lnTo>
                    <a:pt x="1146" y="3161"/>
                  </a:lnTo>
                  <a:cubicBezTo>
                    <a:pt x="1664" y="3383"/>
                    <a:pt x="2070" y="3790"/>
                    <a:pt x="2292" y="4308"/>
                  </a:cubicBezTo>
                  <a:cubicBezTo>
                    <a:pt x="2366" y="4566"/>
                    <a:pt x="2440" y="4825"/>
                    <a:pt x="2440" y="5121"/>
                  </a:cubicBezTo>
                  <a:cubicBezTo>
                    <a:pt x="2440" y="5269"/>
                    <a:pt x="2403" y="5417"/>
                    <a:pt x="2366" y="5565"/>
                  </a:cubicBezTo>
                  <a:lnTo>
                    <a:pt x="2366" y="5639"/>
                  </a:lnTo>
                  <a:cubicBezTo>
                    <a:pt x="2366" y="5639"/>
                    <a:pt x="2366" y="5675"/>
                    <a:pt x="2366" y="5712"/>
                  </a:cubicBezTo>
                  <a:cubicBezTo>
                    <a:pt x="2403" y="5786"/>
                    <a:pt x="2477" y="5786"/>
                    <a:pt x="2514" y="5786"/>
                  </a:cubicBezTo>
                  <a:cubicBezTo>
                    <a:pt x="2630" y="5729"/>
                    <a:pt x="2565" y="5626"/>
                    <a:pt x="2495" y="5601"/>
                  </a:cubicBezTo>
                  <a:lnTo>
                    <a:pt x="2495" y="5601"/>
                  </a:lnTo>
                  <a:cubicBezTo>
                    <a:pt x="2563" y="5460"/>
                    <a:pt x="2628" y="5294"/>
                    <a:pt x="2662" y="5158"/>
                  </a:cubicBezTo>
                  <a:cubicBezTo>
                    <a:pt x="2699" y="4825"/>
                    <a:pt x="2699" y="4492"/>
                    <a:pt x="2625" y="4197"/>
                  </a:cubicBezTo>
                  <a:cubicBezTo>
                    <a:pt x="2424" y="3595"/>
                    <a:pt x="2012" y="3113"/>
                    <a:pt x="1469" y="2836"/>
                  </a:cubicBezTo>
                  <a:lnTo>
                    <a:pt x="1469" y="2836"/>
                  </a:lnTo>
                  <a:cubicBezTo>
                    <a:pt x="1544" y="2267"/>
                    <a:pt x="1495" y="1701"/>
                    <a:pt x="1294" y="1165"/>
                  </a:cubicBezTo>
                  <a:cubicBezTo>
                    <a:pt x="1183" y="869"/>
                    <a:pt x="1035" y="574"/>
                    <a:pt x="850" y="352"/>
                  </a:cubicBezTo>
                  <a:cubicBezTo>
                    <a:pt x="740" y="241"/>
                    <a:pt x="592" y="130"/>
                    <a:pt x="444" y="56"/>
                  </a:cubicBezTo>
                  <a:cubicBezTo>
                    <a:pt x="370" y="19"/>
                    <a:pt x="296" y="0"/>
                    <a:pt x="222"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6" name="Google Shape;4676;p15"/>
            <p:cNvSpPr/>
            <p:nvPr/>
          </p:nvSpPr>
          <p:spPr>
            <a:xfrm>
              <a:off x="2964125" y="1444650"/>
              <a:ext cx="62875" cy="129425"/>
            </a:xfrm>
            <a:custGeom>
              <a:rect b="b" l="l" r="r" t="t"/>
              <a:pathLst>
                <a:path extrusionOk="0" h="5177" w="2515">
                  <a:moveTo>
                    <a:pt x="1" y="1"/>
                  </a:moveTo>
                  <a:lnTo>
                    <a:pt x="1" y="1"/>
                  </a:lnTo>
                  <a:cubicBezTo>
                    <a:pt x="334" y="260"/>
                    <a:pt x="592" y="629"/>
                    <a:pt x="777" y="999"/>
                  </a:cubicBezTo>
                  <a:cubicBezTo>
                    <a:pt x="888" y="1369"/>
                    <a:pt x="851" y="1775"/>
                    <a:pt x="666" y="2108"/>
                  </a:cubicBezTo>
                  <a:lnTo>
                    <a:pt x="371" y="2515"/>
                  </a:lnTo>
                  <a:lnTo>
                    <a:pt x="888" y="2441"/>
                  </a:lnTo>
                  <a:cubicBezTo>
                    <a:pt x="914" y="2439"/>
                    <a:pt x="939" y="2438"/>
                    <a:pt x="964" y="2438"/>
                  </a:cubicBezTo>
                  <a:cubicBezTo>
                    <a:pt x="1486" y="2438"/>
                    <a:pt x="1930" y="2799"/>
                    <a:pt x="2071" y="3328"/>
                  </a:cubicBezTo>
                  <a:cubicBezTo>
                    <a:pt x="2219" y="3920"/>
                    <a:pt x="2256" y="4548"/>
                    <a:pt x="2182" y="5177"/>
                  </a:cubicBezTo>
                  <a:cubicBezTo>
                    <a:pt x="2293" y="4881"/>
                    <a:pt x="2404" y="4548"/>
                    <a:pt x="2441" y="4252"/>
                  </a:cubicBezTo>
                  <a:cubicBezTo>
                    <a:pt x="2515" y="3920"/>
                    <a:pt x="2515" y="3550"/>
                    <a:pt x="2441" y="3217"/>
                  </a:cubicBezTo>
                  <a:cubicBezTo>
                    <a:pt x="2367" y="2848"/>
                    <a:pt x="2182" y="2552"/>
                    <a:pt x="1886" y="2293"/>
                  </a:cubicBezTo>
                  <a:cubicBezTo>
                    <a:pt x="1690" y="2121"/>
                    <a:pt x="1446" y="2015"/>
                    <a:pt x="1195" y="1984"/>
                  </a:cubicBezTo>
                  <a:lnTo>
                    <a:pt x="1195" y="1984"/>
                  </a:lnTo>
                  <a:cubicBezTo>
                    <a:pt x="1230" y="1856"/>
                    <a:pt x="1240" y="1723"/>
                    <a:pt x="1221" y="1591"/>
                  </a:cubicBezTo>
                  <a:cubicBezTo>
                    <a:pt x="1221" y="1332"/>
                    <a:pt x="1147" y="1110"/>
                    <a:pt x="1036" y="888"/>
                  </a:cubicBezTo>
                  <a:cubicBezTo>
                    <a:pt x="814" y="481"/>
                    <a:pt x="445" y="186"/>
                    <a:pt x="1"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7" name="Google Shape;4677;p15"/>
            <p:cNvSpPr/>
            <p:nvPr/>
          </p:nvSpPr>
          <p:spPr>
            <a:xfrm>
              <a:off x="2989100" y="1403075"/>
              <a:ext cx="97975" cy="101675"/>
            </a:xfrm>
            <a:custGeom>
              <a:rect b="b" l="l" r="r" t="t"/>
              <a:pathLst>
                <a:path extrusionOk="0" h="4067" w="3919">
                  <a:moveTo>
                    <a:pt x="208" y="0"/>
                  </a:moveTo>
                  <a:cubicBezTo>
                    <a:pt x="129" y="0"/>
                    <a:pt x="56" y="19"/>
                    <a:pt x="0" y="74"/>
                  </a:cubicBezTo>
                  <a:cubicBezTo>
                    <a:pt x="41" y="61"/>
                    <a:pt x="86" y="52"/>
                    <a:pt x="133" y="52"/>
                  </a:cubicBezTo>
                  <a:cubicBezTo>
                    <a:pt x="214" y="52"/>
                    <a:pt x="299" y="78"/>
                    <a:pt x="370" y="148"/>
                  </a:cubicBezTo>
                  <a:cubicBezTo>
                    <a:pt x="481" y="222"/>
                    <a:pt x="555" y="296"/>
                    <a:pt x="666" y="407"/>
                  </a:cubicBezTo>
                  <a:cubicBezTo>
                    <a:pt x="850" y="592"/>
                    <a:pt x="998" y="813"/>
                    <a:pt x="1109" y="1072"/>
                  </a:cubicBezTo>
                  <a:cubicBezTo>
                    <a:pt x="1294" y="1590"/>
                    <a:pt x="1405" y="2107"/>
                    <a:pt x="1479" y="2625"/>
                  </a:cubicBezTo>
                  <a:lnTo>
                    <a:pt x="1516" y="2921"/>
                  </a:lnTo>
                  <a:lnTo>
                    <a:pt x="1775" y="2810"/>
                  </a:lnTo>
                  <a:cubicBezTo>
                    <a:pt x="1931" y="2753"/>
                    <a:pt x="2099" y="2723"/>
                    <a:pt x="2265" y="2723"/>
                  </a:cubicBezTo>
                  <a:cubicBezTo>
                    <a:pt x="2530" y="2723"/>
                    <a:pt x="2790" y="2799"/>
                    <a:pt x="2995" y="2958"/>
                  </a:cubicBezTo>
                  <a:cubicBezTo>
                    <a:pt x="3401" y="3254"/>
                    <a:pt x="3697" y="3623"/>
                    <a:pt x="3919" y="4067"/>
                  </a:cubicBezTo>
                  <a:cubicBezTo>
                    <a:pt x="3845" y="3549"/>
                    <a:pt x="3623" y="3069"/>
                    <a:pt x="3217" y="2699"/>
                  </a:cubicBezTo>
                  <a:cubicBezTo>
                    <a:pt x="2924" y="2430"/>
                    <a:pt x="2550" y="2291"/>
                    <a:pt x="2181" y="2291"/>
                  </a:cubicBezTo>
                  <a:cubicBezTo>
                    <a:pt x="2085" y="2291"/>
                    <a:pt x="1990" y="2300"/>
                    <a:pt x="1896" y="2319"/>
                  </a:cubicBezTo>
                  <a:lnTo>
                    <a:pt x="1896" y="2319"/>
                  </a:lnTo>
                  <a:cubicBezTo>
                    <a:pt x="1827" y="1819"/>
                    <a:pt x="1656" y="1327"/>
                    <a:pt x="1405" y="887"/>
                  </a:cubicBezTo>
                  <a:cubicBezTo>
                    <a:pt x="1257" y="629"/>
                    <a:pt x="1072" y="407"/>
                    <a:pt x="813" y="259"/>
                  </a:cubicBezTo>
                  <a:cubicBezTo>
                    <a:pt x="703" y="148"/>
                    <a:pt x="555" y="74"/>
                    <a:pt x="444" y="37"/>
                  </a:cubicBezTo>
                  <a:cubicBezTo>
                    <a:pt x="370" y="19"/>
                    <a:pt x="287" y="0"/>
                    <a:pt x="208"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8" name="Google Shape;4678;p15"/>
            <p:cNvSpPr/>
            <p:nvPr/>
          </p:nvSpPr>
          <p:spPr>
            <a:xfrm>
              <a:off x="3026050" y="1356475"/>
              <a:ext cx="96150" cy="97450"/>
            </a:xfrm>
            <a:custGeom>
              <a:rect b="b" l="l" r="r" t="t"/>
              <a:pathLst>
                <a:path extrusionOk="0" h="3898" w="3846">
                  <a:moveTo>
                    <a:pt x="539" y="0"/>
                  </a:moveTo>
                  <a:cubicBezTo>
                    <a:pt x="362" y="0"/>
                    <a:pt x="182" y="29"/>
                    <a:pt x="1" y="90"/>
                  </a:cubicBezTo>
                  <a:cubicBezTo>
                    <a:pt x="518" y="90"/>
                    <a:pt x="962" y="274"/>
                    <a:pt x="1332" y="607"/>
                  </a:cubicBezTo>
                  <a:cubicBezTo>
                    <a:pt x="1480" y="792"/>
                    <a:pt x="1591" y="977"/>
                    <a:pt x="1702" y="1199"/>
                  </a:cubicBezTo>
                  <a:cubicBezTo>
                    <a:pt x="1739" y="1310"/>
                    <a:pt x="1775" y="1383"/>
                    <a:pt x="1775" y="1531"/>
                  </a:cubicBezTo>
                  <a:lnTo>
                    <a:pt x="1812" y="1716"/>
                  </a:lnTo>
                  <a:cubicBezTo>
                    <a:pt x="1812" y="1753"/>
                    <a:pt x="1849" y="1827"/>
                    <a:pt x="1849" y="1864"/>
                  </a:cubicBezTo>
                  <a:cubicBezTo>
                    <a:pt x="1923" y="1938"/>
                    <a:pt x="1997" y="2012"/>
                    <a:pt x="2071" y="2012"/>
                  </a:cubicBezTo>
                  <a:cubicBezTo>
                    <a:pt x="2108" y="2030"/>
                    <a:pt x="2145" y="2040"/>
                    <a:pt x="2182" y="2040"/>
                  </a:cubicBezTo>
                  <a:cubicBezTo>
                    <a:pt x="2219" y="2040"/>
                    <a:pt x="2256" y="2030"/>
                    <a:pt x="2293" y="2012"/>
                  </a:cubicBezTo>
                  <a:lnTo>
                    <a:pt x="2478" y="2012"/>
                  </a:lnTo>
                  <a:cubicBezTo>
                    <a:pt x="2589" y="2049"/>
                    <a:pt x="2663" y="2086"/>
                    <a:pt x="2774" y="2123"/>
                  </a:cubicBezTo>
                  <a:cubicBezTo>
                    <a:pt x="2959" y="2234"/>
                    <a:pt x="3143" y="2345"/>
                    <a:pt x="3291" y="2530"/>
                  </a:cubicBezTo>
                  <a:cubicBezTo>
                    <a:pt x="3587" y="2936"/>
                    <a:pt x="3661" y="3417"/>
                    <a:pt x="3550" y="3898"/>
                  </a:cubicBezTo>
                  <a:cubicBezTo>
                    <a:pt x="3846" y="3417"/>
                    <a:pt x="3846" y="2825"/>
                    <a:pt x="3587" y="2382"/>
                  </a:cubicBezTo>
                  <a:cubicBezTo>
                    <a:pt x="3439" y="2123"/>
                    <a:pt x="3217" y="1901"/>
                    <a:pt x="2959" y="1790"/>
                  </a:cubicBezTo>
                  <a:cubicBezTo>
                    <a:pt x="2848" y="1716"/>
                    <a:pt x="2700" y="1642"/>
                    <a:pt x="2552" y="1605"/>
                  </a:cubicBezTo>
                  <a:cubicBezTo>
                    <a:pt x="2478" y="1605"/>
                    <a:pt x="2404" y="1605"/>
                    <a:pt x="2330" y="1568"/>
                  </a:cubicBezTo>
                  <a:lnTo>
                    <a:pt x="2244" y="1568"/>
                  </a:lnTo>
                  <a:lnTo>
                    <a:pt x="2219" y="1420"/>
                  </a:lnTo>
                  <a:cubicBezTo>
                    <a:pt x="2182" y="1310"/>
                    <a:pt x="2145" y="1162"/>
                    <a:pt x="2071" y="1014"/>
                  </a:cubicBezTo>
                  <a:cubicBezTo>
                    <a:pt x="1960" y="755"/>
                    <a:pt x="1775" y="533"/>
                    <a:pt x="1554" y="348"/>
                  </a:cubicBezTo>
                  <a:cubicBezTo>
                    <a:pt x="1255" y="124"/>
                    <a:pt x="905" y="0"/>
                    <a:pt x="539"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79" name="Google Shape;4679;p15"/>
            <p:cNvSpPr/>
            <p:nvPr/>
          </p:nvSpPr>
          <p:spPr>
            <a:xfrm>
              <a:off x="3073200" y="1343000"/>
              <a:ext cx="37000" cy="40675"/>
            </a:xfrm>
            <a:custGeom>
              <a:rect b="b" l="l" r="r" t="t"/>
              <a:pathLst>
                <a:path extrusionOk="0" h="1627" w="1480">
                  <a:moveTo>
                    <a:pt x="0" y="0"/>
                  </a:moveTo>
                  <a:cubicBezTo>
                    <a:pt x="296" y="296"/>
                    <a:pt x="518" y="518"/>
                    <a:pt x="740" y="776"/>
                  </a:cubicBezTo>
                  <a:cubicBezTo>
                    <a:pt x="962" y="1035"/>
                    <a:pt x="1146" y="1294"/>
                    <a:pt x="1405" y="1627"/>
                  </a:cubicBezTo>
                  <a:cubicBezTo>
                    <a:pt x="1479" y="1183"/>
                    <a:pt x="1368" y="776"/>
                    <a:pt x="1073" y="481"/>
                  </a:cubicBezTo>
                  <a:cubicBezTo>
                    <a:pt x="814" y="148"/>
                    <a:pt x="407" y="0"/>
                    <a:pt x="0"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0" name="Google Shape;4680;p15"/>
            <p:cNvSpPr/>
            <p:nvPr/>
          </p:nvSpPr>
          <p:spPr>
            <a:xfrm>
              <a:off x="2192375" y="947400"/>
              <a:ext cx="85975" cy="195975"/>
            </a:xfrm>
            <a:custGeom>
              <a:rect b="b" l="l" r="r" t="t"/>
              <a:pathLst>
                <a:path extrusionOk="0" h="7839" w="3439">
                  <a:moveTo>
                    <a:pt x="3439" y="1"/>
                  </a:moveTo>
                  <a:lnTo>
                    <a:pt x="3439" y="1"/>
                  </a:lnTo>
                  <a:cubicBezTo>
                    <a:pt x="2773" y="370"/>
                    <a:pt x="2219" y="888"/>
                    <a:pt x="1775" y="1516"/>
                  </a:cubicBezTo>
                  <a:cubicBezTo>
                    <a:pt x="1331" y="2108"/>
                    <a:pt x="999" y="2773"/>
                    <a:pt x="740" y="3476"/>
                  </a:cubicBezTo>
                  <a:cubicBezTo>
                    <a:pt x="259" y="4881"/>
                    <a:pt x="0" y="6360"/>
                    <a:pt x="37" y="7838"/>
                  </a:cubicBezTo>
                  <a:cubicBezTo>
                    <a:pt x="407" y="6396"/>
                    <a:pt x="666" y="4992"/>
                    <a:pt x="1146" y="3624"/>
                  </a:cubicBezTo>
                  <a:cubicBezTo>
                    <a:pt x="1627" y="2256"/>
                    <a:pt x="2403" y="1036"/>
                    <a:pt x="3439"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1" name="Google Shape;4681;p15"/>
            <p:cNvSpPr/>
            <p:nvPr/>
          </p:nvSpPr>
          <p:spPr>
            <a:xfrm>
              <a:off x="2882800" y="890100"/>
              <a:ext cx="38850" cy="155300"/>
            </a:xfrm>
            <a:custGeom>
              <a:rect b="b" l="l" r="r" t="t"/>
              <a:pathLst>
                <a:path extrusionOk="0" h="6212" w="1554">
                  <a:moveTo>
                    <a:pt x="814" y="0"/>
                  </a:moveTo>
                  <a:cubicBezTo>
                    <a:pt x="0" y="2034"/>
                    <a:pt x="259" y="4400"/>
                    <a:pt x="1553" y="6211"/>
                  </a:cubicBezTo>
                  <a:cubicBezTo>
                    <a:pt x="1184" y="5213"/>
                    <a:pt x="962" y="4178"/>
                    <a:pt x="851" y="3143"/>
                  </a:cubicBezTo>
                  <a:cubicBezTo>
                    <a:pt x="703" y="2108"/>
                    <a:pt x="703" y="1036"/>
                    <a:pt x="851"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2" name="Google Shape;4682;p15"/>
            <p:cNvSpPr/>
            <p:nvPr/>
          </p:nvSpPr>
          <p:spPr>
            <a:xfrm>
              <a:off x="2156325" y="1342075"/>
              <a:ext cx="634075" cy="132625"/>
            </a:xfrm>
            <a:custGeom>
              <a:rect b="b" l="l" r="r" t="t"/>
              <a:pathLst>
                <a:path extrusionOk="0" h="5305" w="25363">
                  <a:moveTo>
                    <a:pt x="1" y="0"/>
                  </a:moveTo>
                  <a:lnTo>
                    <a:pt x="1" y="0"/>
                  </a:lnTo>
                  <a:cubicBezTo>
                    <a:pt x="666" y="924"/>
                    <a:pt x="1516" y="1701"/>
                    <a:pt x="2515" y="2255"/>
                  </a:cubicBezTo>
                  <a:cubicBezTo>
                    <a:pt x="3476" y="2847"/>
                    <a:pt x="4511" y="3327"/>
                    <a:pt x="5583" y="3697"/>
                  </a:cubicBezTo>
                  <a:cubicBezTo>
                    <a:pt x="7690" y="4437"/>
                    <a:pt x="9909" y="4954"/>
                    <a:pt x="12164" y="5176"/>
                  </a:cubicBezTo>
                  <a:cubicBezTo>
                    <a:pt x="13039" y="5263"/>
                    <a:pt x="13925" y="5305"/>
                    <a:pt x="14814" y="5305"/>
                  </a:cubicBezTo>
                  <a:cubicBezTo>
                    <a:pt x="16179" y="5305"/>
                    <a:pt x="17549" y="5207"/>
                    <a:pt x="18893" y="5028"/>
                  </a:cubicBezTo>
                  <a:cubicBezTo>
                    <a:pt x="21111" y="4695"/>
                    <a:pt x="23292" y="4104"/>
                    <a:pt x="25362" y="3253"/>
                  </a:cubicBezTo>
                  <a:lnTo>
                    <a:pt x="25362" y="3253"/>
                  </a:lnTo>
                  <a:cubicBezTo>
                    <a:pt x="24290" y="3586"/>
                    <a:pt x="23218" y="3882"/>
                    <a:pt x="22146" y="4141"/>
                  </a:cubicBezTo>
                  <a:cubicBezTo>
                    <a:pt x="21037" y="4363"/>
                    <a:pt x="19928" y="4547"/>
                    <a:pt x="18856" y="4695"/>
                  </a:cubicBezTo>
                  <a:cubicBezTo>
                    <a:pt x="17704" y="4830"/>
                    <a:pt x="16542" y="4894"/>
                    <a:pt x="15386" y="4894"/>
                  </a:cubicBezTo>
                  <a:cubicBezTo>
                    <a:pt x="14315" y="4894"/>
                    <a:pt x="13249" y="4839"/>
                    <a:pt x="12201" y="4732"/>
                  </a:cubicBezTo>
                  <a:cubicBezTo>
                    <a:pt x="11092" y="4621"/>
                    <a:pt x="9983" y="4474"/>
                    <a:pt x="8873" y="4215"/>
                  </a:cubicBezTo>
                  <a:cubicBezTo>
                    <a:pt x="7801" y="3993"/>
                    <a:pt x="6692" y="3697"/>
                    <a:pt x="5657" y="3364"/>
                  </a:cubicBezTo>
                  <a:cubicBezTo>
                    <a:pt x="4585" y="3032"/>
                    <a:pt x="3550" y="2588"/>
                    <a:pt x="2588" y="2070"/>
                  </a:cubicBezTo>
                  <a:cubicBezTo>
                    <a:pt x="1590" y="1553"/>
                    <a:pt x="703" y="850"/>
                    <a:pt x="1"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3" name="Google Shape;4683;p15"/>
            <p:cNvSpPr/>
            <p:nvPr/>
          </p:nvSpPr>
          <p:spPr>
            <a:xfrm>
              <a:off x="2585175" y="1238550"/>
              <a:ext cx="347550" cy="183025"/>
            </a:xfrm>
            <a:custGeom>
              <a:rect b="b" l="l" r="r" t="t"/>
              <a:pathLst>
                <a:path extrusionOk="0" h="7321" w="13902">
                  <a:moveTo>
                    <a:pt x="13902" y="0"/>
                  </a:moveTo>
                  <a:lnTo>
                    <a:pt x="13902" y="0"/>
                  </a:lnTo>
                  <a:cubicBezTo>
                    <a:pt x="12978" y="999"/>
                    <a:pt x="11979" y="1886"/>
                    <a:pt x="10944" y="2736"/>
                  </a:cubicBezTo>
                  <a:cubicBezTo>
                    <a:pt x="9872" y="3550"/>
                    <a:pt x="8763" y="4252"/>
                    <a:pt x="7580" y="4880"/>
                  </a:cubicBezTo>
                  <a:cubicBezTo>
                    <a:pt x="6397" y="5509"/>
                    <a:pt x="5177" y="6027"/>
                    <a:pt x="3883" y="6433"/>
                  </a:cubicBezTo>
                  <a:cubicBezTo>
                    <a:pt x="2626" y="6803"/>
                    <a:pt x="1295" y="7099"/>
                    <a:pt x="1" y="7321"/>
                  </a:cubicBezTo>
                  <a:cubicBezTo>
                    <a:pt x="1332" y="7284"/>
                    <a:pt x="2700" y="7099"/>
                    <a:pt x="3994" y="6729"/>
                  </a:cubicBezTo>
                  <a:cubicBezTo>
                    <a:pt x="5325" y="6396"/>
                    <a:pt x="6582" y="5879"/>
                    <a:pt x="7765" y="5250"/>
                  </a:cubicBezTo>
                  <a:cubicBezTo>
                    <a:pt x="8985" y="4622"/>
                    <a:pt x="10131" y="3882"/>
                    <a:pt x="11166" y="2995"/>
                  </a:cubicBezTo>
                  <a:lnTo>
                    <a:pt x="11905" y="2293"/>
                  </a:lnTo>
                  <a:lnTo>
                    <a:pt x="12608" y="1590"/>
                  </a:lnTo>
                  <a:lnTo>
                    <a:pt x="13273" y="814"/>
                  </a:lnTo>
                  <a:cubicBezTo>
                    <a:pt x="13495" y="555"/>
                    <a:pt x="13680" y="296"/>
                    <a:pt x="13902"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4" name="Google Shape;4684;p15"/>
            <p:cNvSpPr/>
            <p:nvPr/>
          </p:nvSpPr>
          <p:spPr>
            <a:xfrm>
              <a:off x="2904975" y="1206200"/>
              <a:ext cx="88750" cy="110000"/>
            </a:xfrm>
            <a:custGeom>
              <a:rect b="b" l="l" r="r" t="t"/>
              <a:pathLst>
                <a:path extrusionOk="0" h="4400" w="3550">
                  <a:moveTo>
                    <a:pt x="3550" y="0"/>
                  </a:moveTo>
                  <a:lnTo>
                    <a:pt x="3550" y="0"/>
                  </a:lnTo>
                  <a:cubicBezTo>
                    <a:pt x="2995" y="814"/>
                    <a:pt x="2478" y="1590"/>
                    <a:pt x="1886" y="2293"/>
                  </a:cubicBezTo>
                  <a:cubicBezTo>
                    <a:pt x="1332" y="3032"/>
                    <a:pt x="666" y="3697"/>
                    <a:pt x="1" y="4400"/>
                  </a:cubicBezTo>
                  <a:cubicBezTo>
                    <a:pt x="1775" y="3513"/>
                    <a:pt x="3032" y="1923"/>
                    <a:pt x="3550"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5" name="Google Shape;4685;p15"/>
            <p:cNvSpPr/>
            <p:nvPr/>
          </p:nvSpPr>
          <p:spPr>
            <a:xfrm>
              <a:off x="2292200" y="1098050"/>
              <a:ext cx="572150" cy="168700"/>
            </a:xfrm>
            <a:custGeom>
              <a:rect b="b" l="l" r="r" t="t"/>
              <a:pathLst>
                <a:path extrusionOk="0" h="6748" w="22886">
                  <a:moveTo>
                    <a:pt x="22885" y="1"/>
                  </a:moveTo>
                  <a:cubicBezTo>
                    <a:pt x="22109" y="740"/>
                    <a:pt x="21295" y="1443"/>
                    <a:pt x="20445" y="2071"/>
                  </a:cubicBezTo>
                  <a:cubicBezTo>
                    <a:pt x="19595" y="2700"/>
                    <a:pt x="18670" y="3291"/>
                    <a:pt x="17746" y="3846"/>
                  </a:cubicBezTo>
                  <a:cubicBezTo>
                    <a:pt x="15935" y="4918"/>
                    <a:pt x="13901" y="5694"/>
                    <a:pt x="11831" y="6064"/>
                  </a:cubicBezTo>
                  <a:cubicBezTo>
                    <a:pt x="10939" y="6236"/>
                    <a:pt x="10041" y="6322"/>
                    <a:pt x="9145" y="6322"/>
                  </a:cubicBezTo>
                  <a:cubicBezTo>
                    <a:pt x="7922" y="6322"/>
                    <a:pt x="6703" y="6162"/>
                    <a:pt x="5509" y="5842"/>
                  </a:cubicBezTo>
                  <a:cubicBezTo>
                    <a:pt x="3438" y="5325"/>
                    <a:pt x="1516" y="4252"/>
                    <a:pt x="0" y="2737"/>
                  </a:cubicBezTo>
                  <a:lnTo>
                    <a:pt x="0" y="2737"/>
                  </a:lnTo>
                  <a:cubicBezTo>
                    <a:pt x="703" y="3587"/>
                    <a:pt x="1516" y="4289"/>
                    <a:pt x="2440" y="4844"/>
                  </a:cubicBezTo>
                  <a:cubicBezTo>
                    <a:pt x="3365" y="5435"/>
                    <a:pt x="4363" y="5879"/>
                    <a:pt x="5435" y="6175"/>
                  </a:cubicBezTo>
                  <a:cubicBezTo>
                    <a:pt x="6714" y="6556"/>
                    <a:pt x="8021" y="6747"/>
                    <a:pt x="9338" y="6747"/>
                  </a:cubicBezTo>
                  <a:cubicBezTo>
                    <a:pt x="10191" y="6747"/>
                    <a:pt x="11048" y="6667"/>
                    <a:pt x="11905" y="6508"/>
                  </a:cubicBezTo>
                  <a:cubicBezTo>
                    <a:pt x="14049" y="6101"/>
                    <a:pt x="16082" y="5288"/>
                    <a:pt x="17931" y="4141"/>
                  </a:cubicBezTo>
                  <a:cubicBezTo>
                    <a:pt x="19780" y="2995"/>
                    <a:pt x="21443" y="1591"/>
                    <a:pt x="22885"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6" name="Google Shape;4686;p15"/>
            <p:cNvSpPr/>
            <p:nvPr/>
          </p:nvSpPr>
          <p:spPr>
            <a:xfrm>
              <a:off x="2629550" y="1066625"/>
              <a:ext cx="69350" cy="52725"/>
            </a:xfrm>
            <a:custGeom>
              <a:rect b="b" l="l" r="r" t="t"/>
              <a:pathLst>
                <a:path extrusionOk="0" h="2109" w="2774">
                  <a:moveTo>
                    <a:pt x="2773" y="1"/>
                  </a:moveTo>
                  <a:lnTo>
                    <a:pt x="2773" y="1"/>
                  </a:lnTo>
                  <a:cubicBezTo>
                    <a:pt x="2256" y="260"/>
                    <a:pt x="1738" y="555"/>
                    <a:pt x="1294" y="925"/>
                  </a:cubicBezTo>
                  <a:cubicBezTo>
                    <a:pt x="814" y="1258"/>
                    <a:pt x="407" y="1664"/>
                    <a:pt x="0" y="2108"/>
                  </a:cubicBezTo>
                  <a:cubicBezTo>
                    <a:pt x="555" y="1923"/>
                    <a:pt x="1110" y="1664"/>
                    <a:pt x="1553" y="1295"/>
                  </a:cubicBezTo>
                  <a:cubicBezTo>
                    <a:pt x="2034" y="925"/>
                    <a:pt x="2441" y="481"/>
                    <a:pt x="2773"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7" name="Google Shape;4687;p15"/>
            <p:cNvSpPr/>
            <p:nvPr/>
          </p:nvSpPr>
          <p:spPr>
            <a:xfrm>
              <a:off x="2134150" y="1053700"/>
              <a:ext cx="33300" cy="93375"/>
            </a:xfrm>
            <a:custGeom>
              <a:rect b="b" l="l" r="r" t="t"/>
              <a:pathLst>
                <a:path extrusionOk="0" h="3735" w="1332">
                  <a:moveTo>
                    <a:pt x="1331" y="0"/>
                  </a:moveTo>
                  <a:lnTo>
                    <a:pt x="1331" y="0"/>
                  </a:lnTo>
                  <a:cubicBezTo>
                    <a:pt x="370" y="998"/>
                    <a:pt x="0" y="2403"/>
                    <a:pt x="333" y="3734"/>
                  </a:cubicBezTo>
                  <a:cubicBezTo>
                    <a:pt x="518" y="3069"/>
                    <a:pt x="629" y="2440"/>
                    <a:pt x="777" y="1849"/>
                  </a:cubicBezTo>
                  <a:cubicBezTo>
                    <a:pt x="961" y="1220"/>
                    <a:pt x="1146" y="629"/>
                    <a:pt x="1331"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8" name="Google Shape;4688;p15"/>
            <p:cNvSpPr/>
            <p:nvPr/>
          </p:nvSpPr>
          <p:spPr>
            <a:xfrm>
              <a:off x="2975225" y="904875"/>
              <a:ext cx="59175" cy="142375"/>
            </a:xfrm>
            <a:custGeom>
              <a:rect b="b" l="l" r="r" t="t"/>
              <a:pathLst>
                <a:path extrusionOk="0" h="5695" w="2367">
                  <a:moveTo>
                    <a:pt x="185" y="1"/>
                  </a:moveTo>
                  <a:cubicBezTo>
                    <a:pt x="1" y="1073"/>
                    <a:pt x="74" y="2182"/>
                    <a:pt x="333" y="3217"/>
                  </a:cubicBezTo>
                  <a:cubicBezTo>
                    <a:pt x="518" y="3735"/>
                    <a:pt x="740" y="4253"/>
                    <a:pt x="1073" y="4696"/>
                  </a:cubicBezTo>
                  <a:cubicBezTo>
                    <a:pt x="1405" y="5140"/>
                    <a:pt x="1849" y="5473"/>
                    <a:pt x="2367" y="5694"/>
                  </a:cubicBezTo>
                  <a:cubicBezTo>
                    <a:pt x="1590" y="4992"/>
                    <a:pt x="1036" y="4105"/>
                    <a:pt x="777" y="3069"/>
                  </a:cubicBezTo>
                  <a:cubicBezTo>
                    <a:pt x="481" y="2108"/>
                    <a:pt x="407" y="1073"/>
                    <a:pt x="185"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89" name="Google Shape;4689;p15"/>
            <p:cNvSpPr/>
            <p:nvPr/>
          </p:nvSpPr>
          <p:spPr>
            <a:xfrm>
              <a:off x="3076900" y="1017650"/>
              <a:ext cx="15725" cy="25900"/>
            </a:xfrm>
            <a:custGeom>
              <a:rect b="b" l="l" r="r" t="t"/>
              <a:pathLst>
                <a:path extrusionOk="0" h="1036" w="629">
                  <a:moveTo>
                    <a:pt x="148" y="0"/>
                  </a:moveTo>
                  <a:cubicBezTo>
                    <a:pt x="37" y="185"/>
                    <a:pt x="0" y="444"/>
                    <a:pt x="111" y="629"/>
                  </a:cubicBezTo>
                  <a:cubicBezTo>
                    <a:pt x="185" y="851"/>
                    <a:pt x="370" y="999"/>
                    <a:pt x="592" y="1036"/>
                  </a:cubicBezTo>
                  <a:cubicBezTo>
                    <a:pt x="629" y="851"/>
                    <a:pt x="592" y="629"/>
                    <a:pt x="518" y="481"/>
                  </a:cubicBezTo>
                  <a:cubicBezTo>
                    <a:pt x="444" y="296"/>
                    <a:pt x="296" y="111"/>
                    <a:pt x="148"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0" name="Google Shape;4690;p15"/>
            <p:cNvSpPr/>
            <p:nvPr/>
          </p:nvSpPr>
          <p:spPr>
            <a:xfrm>
              <a:off x="3121250" y="972350"/>
              <a:ext cx="122950" cy="90600"/>
            </a:xfrm>
            <a:custGeom>
              <a:rect b="b" l="l" r="r" t="t"/>
              <a:pathLst>
                <a:path extrusionOk="0" h="3624" w="4918">
                  <a:moveTo>
                    <a:pt x="3761" y="1"/>
                  </a:moveTo>
                  <a:cubicBezTo>
                    <a:pt x="3657" y="1"/>
                    <a:pt x="3550" y="13"/>
                    <a:pt x="3439" y="38"/>
                  </a:cubicBezTo>
                  <a:cubicBezTo>
                    <a:pt x="2848" y="112"/>
                    <a:pt x="2293" y="333"/>
                    <a:pt x="1775" y="666"/>
                  </a:cubicBezTo>
                  <a:cubicBezTo>
                    <a:pt x="777" y="1332"/>
                    <a:pt x="112" y="2404"/>
                    <a:pt x="1" y="3624"/>
                  </a:cubicBezTo>
                  <a:cubicBezTo>
                    <a:pt x="223" y="3069"/>
                    <a:pt x="518" y="2589"/>
                    <a:pt x="851" y="2145"/>
                  </a:cubicBezTo>
                  <a:cubicBezTo>
                    <a:pt x="1184" y="1701"/>
                    <a:pt x="1591" y="1332"/>
                    <a:pt x="2034" y="1036"/>
                  </a:cubicBezTo>
                  <a:cubicBezTo>
                    <a:pt x="2478" y="740"/>
                    <a:pt x="2995" y="481"/>
                    <a:pt x="3513" y="370"/>
                  </a:cubicBezTo>
                  <a:cubicBezTo>
                    <a:pt x="3642" y="333"/>
                    <a:pt x="3772" y="315"/>
                    <a:pt x="3901" y="315"/>
                  </a:cubicBezTo>
                  <a:cubicBezTo>
                    <a:pt x="4031" y="315"/>
                    <a:pt x="4160" y="333"/>
                    <a:pt x="4289" y="370"/>
                  </a:cubicBezTo>
                  <a:cubicBezTo>
                    <a:pt x="4548" y="407"/>
                    <a:pt x="4807" y="592"/>
                    <a:pt x="4918" y="814"/>
                  </a:cubicBezTo>
                  <a:cubicBezTo>
                    <a:pt x="4881" y="518"/>
                    <a:pt x="4659" y="260"/>
                    <a:pt x="4363" y="149"/>
                  </a:cubicBezTo>
                  <a:cubicBezTo>
                    <a:pt x="4166" y="50"/>
                    <a:pt x="3969" y="1"/>
                    <a:pt x="3761"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1" name="Google Shape;4691;p15"/>
            <p:cNvSpPr/>
            <p:nvPr/>
          </p:nvSpPr>
          <p:spPr>
            <a:xfrm>
              <a:off x="3231250" y="1021575"/>
              <a:ext cx="13875" cy="11800"/>
            </a:xfrm>
            <a:custGeom>
              <a:rect b="b" l="l" r="r" t="t"/>
              <a:pathLst>
                <a:path extrusionOk="0" h="472" w="555">
                  <a:moveTo>
                    <a:pt x="259" y="0"/>
                  </a:moveTo>
                  <a:cubicBezTo>
                    <a:pt x="231" y="0"/>
                    <a:pt x="204" y="10"/>
                    <a:pt x="185" y="28"/>
                  </a:cubicBezTo>
                  <a:cubicBezTo>
                    <a:pt x="74" y="65"/>
                    <a:pt x="37" y="139"/>
                    <a:pt x="0" y="213"/>
                  </a:cubicBezTo>
                  <a:cubicBezTo>
                    <a:pt x="0" y="324"/>
                    <a:pt x="74" y="398"/>
                    <a:pt x="148" y="472"/>
                  </a:cubicBezTo>
                  <a:lnTo>
                    <a:pt x="333" y="472"/>
                  </a:lnTo>
                  <a:lnTo>
                    <a:pt x="304" y="448"/>
                  </a:lnTo>
                  <a:lnTo>
                    <a:pt x="304" y="448"/>
                  </a:lnTo>
                  <a:cubicBezTo>
                    <a:pt x="335" y="463"/>
                    <a:pt x="369" y="472"/>
                    <a:pt x="407" y="472"/>
                  </a:cubicBezTo>
                  <a:cubicBezTo>
                    <a:pt x="518" y="398"/>
                    <a:pt x="555" y="287"/>
                    <a:pt x="518" y="176"/>
                  </a:cubicBezTo>
                  <a:lnTo>
                    <a:pt x="518" y="65"/>
                  </a:lnTo>
                  <a:lnTo>
                    <a:pt x="333" y="28"/>
                  </a:lnTo>
                  <a:cubicBezTo>
                    <a:pt x="315" y="10"/>
                    <a:pt x="287" y="0"/>
                    <a:pt x="259"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2" name="Google Shape;4692;p15"/>
            <p:cNvSpPr/>
            <p:nvPr/>
          </p:nvSpPr>
          <p:spPr>
            <a:xfrm>
              <a:off x="1866100" y="952950"/>
              <a:ext cx="133125" cy="49800"/>
            </a:xfrm>
            <a:custGeom>
              <a:rect b="b" l="l" r="r" t="t"/>
              <a:pathLst>
                <a:path extrusionOk="0" h="1992" w="5325">
                  <a:moveTo>
                    <a:pt x="5325" y="0"/>
                  </a:moveTo>
                  <a:lnTo>
                    <a:pt x="5325" y="0"/>
                  </a:lnTo>
                  <a:cubicBezTo>
                    <a:pt x="4496" y="1019"/>
                    <a:pt x="3287" y="1567"/>
                    <a:pt x="2050" y="1567"/>
                  </a:cubicBezTo>
                  <a:cubicBezTo>
                    <a:pt x="1355" y="1567"/>
                    <a:pt x="652" y="1394"/>
                    <a:pt x="1" y="1036"/>
                  </a:cubicBezTo>
                  <a:lnTo>
                    <a:pt x="1" y="1036"/>
                  </a:lnTo>
                  <a:cubicBezTo>
                    <a:pt x="664" y="1684"/>
                    <a:pt x="1503" y="1991"/>
                    <a:pt x="2328" y="1991"/>
                  </a:cubicBezTo>
                  <a:cubicBezTo>
                    <a:pt x="3575" y="1991"/>
                    <a:pt x="4791" y="1290"/>
                    <a:pt x="5325"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3" name="Google Shape;4693;p15"/>
            <p:cNvSpPr/>
            <p:nvPr/>
          </p:nvSpPr>
          <p:spPr>
            <a:xfrm>
              <a:off x="1927100" y="806000"/>
              <a:ext cx="90600" cy="122025"/>
            </a:xfrm>
            <a:custGeom>
              <a:rect b="b" l="l" r="r" t="t"/>
              <a:pathLst>
                <a:path extrusionOk="0" h="4881" w="3624">
                  <a:moveTo>
                    <a:pt x="3624" y="0"/>
                  </a:moveTo>
                  <a:lnTo>
                    <a:pt x="3624" y="0"/>
                  </a:lnTo>
                  <a:cubicBezTo>
                    <a:pt x="3143" y="259"/>
                    <a:pt x="2737" y="629"/>
                    <a:pt x="2441" y="1072"/>
                  </a:cubicBezTo>
                  <a:cubicBezTo>
                    <a:pt x="2108" y="1516"/>
                    <a:pt x="1849" y="1959"/>
                    <a:pt x="1628" y="2477"/>
                  </a:cubicBezTo>
                  <a:cubicBezTo>
                    <a:pt x="1443" y="2921"/>
                    <a:pt x="1221" y="3401"/>
                    <a:pt x="999" y="3845"/>
                  </a:cubicBezTo>
                  <a:cubicBezTo>
                    <a:pt x="814" y="4326"/>
                    <a:pt x="444" y="4695"/>
                    <a:pt x="1" y="4880"/>
                  </a:cubicBezTo>
                  <a:cubicBezTo>
                    <a:pt x="297" y="4880"/>
                    <a:pt x="555" y="4806"/>
                    <a:pt x="777" y="4658"/>
                  </a:cubicBezTo>
                  <a:cubicBezTo>
                    <a:pt x="962" y="4473"/>
                    <a:pt x="1147" y="4252"/>
                    <a:pt x="1295" y="4030"/>
                  </a:cubicBezTo>
                  <a:cubicBezTo>
                    <a:pt x="1591" y="3586"/>
                    <a:pt x="1849" y="3106"/>
                    <a:pt x="2034" y="2625"/>
                  </a:cubicBezTo>
                  <a:cubicBezTo>
                    <a:pt x="2441" y="1701"/>
                    <a:pt x="2958" y="813"/>
                    <a:pt x="3624"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4" name="Google Shape;4694;p15"/>
            <p:cNvSpPr/>
            <p:nvPr/>
          </p:nvSpPr>
          <p:spPr>
            <a:xfrm>
              <a:off x="1840225" y="714225"/>
              <a:ext cx="141450" cy="40025"/>
            </a:xfrm>
            <a:custGeom>
              <a:rect b="b" l="l" r="r" t="t"/>
              <a:pathLst>
                <a:path extrusionOk="0" h="1601" w="5658">
                  <a:moveTo>
                    <a:pt x="2890" y="1"/>
                  </a:moveTo>
                  <a:cubicBezTo>
                    <a:pt x="1778" y="1"/>
                    <a:pt x="665" y="537"/>
                    <a:pt x="1" y="1601"/>
                  </a:cubicBezTo>
                  <a:cubicBezTo>
                    <a:pt x="821" y="837"/>
                    <a:pt x="1869" y="458"/>
                    <a:pt x="2914" y="458"/>
                  </a:cubicBezTo>
                  <a:cubicBezTo>
                    <a:pt x="3893" y="458"/>
                    <a:pt x="4870" y="791"/>
                    <a:pt x="5657" y="1453"/>
                  </a:cubicBezTo>
                  <a:cubicBezTo>
                    <a:pt x="4992" y="482"/>
                    <a:pt x="3942" y="1"/>
                    <a:pt x="2890"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5" name="Google Shape;4695;p15"/>
            <p:cNvSpPr/>
            <p:nvPr/>
          </p:nvSpPr>
          <p:spPr>
            <a:xfrm>
              <a:off x="2009375" y="664000"/>
              <a:ext cx="17725" cy="14475"/>
            </a:xfrm>
            <a:custGeom>
              <a:rect b="b" l="l" r="r" t="t"/>
              <a:pathLst>
                <a:path extrusionOk="0" h="579" w="709">
                  <a:moveTo>
                    <a:pt x="238" y="0"/>
                  </a:moveTo>
                  <a:cubicBezTo>
                    <a:pt x="160" y="0"/>
                    <a:pt x="77" y="29"/>
                    <a:pt x="0" y="97"/>
                  </a:cubicBezTo>
                  <a:cubicBezTo>
                    <a:pt x="74" y="319"/>
                    <a:pt x="111" y="393"/>
                    <a:pt x="148" y="430"/>
                  </a:cubicBezTo>
                  <a:cubicBezTo>
                    <a:pt x="222" y="504"/>
                    <a:pt x="296" y="504"/>
                    <a:pt x="481" y="578"/>
                  </a:cubicBezTo>
                  <a:cubicBezTo>
                    <a:pt x="708" y="322"/>
                    <a:pt x="498" y="0"/>
                    <a:pt x="238"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6" name="Google Shape;4696;p15"/>
            <p:cNvSpPr/>
            <p:nvPr/>
          </p:nvSpPr>
          <p:spPr>
            <a:xfrm>
              <a:off x="2034325" y="584175"/>
              <a:ext cx="78575" cy="97150"/>
            </a:xfrm>
            <a:custGeom>
              <a:rect b="b" l="l" r="r" t="t"/>
              <a:pathLst>
                <a:path extrusionOk="0" h="3886" w="3143">
                  <a:moveTo>
                    <a:pt x="37" y="0"/>
                  </a:moveTo>
                  <a:cubicBezTo>
                    <a:pt x="0" y="481"/>
                    <a:pt x="111" y="961"/>
                    <a:pt x="296" y="1405"/>
                  </a:cubicBezTo>
                  <a:cubicBezTo>
                    <a:pt x="481" y="1812"/>
                    <a:pt x="703" y="2218"/>
                    <a:pt x="999" y="2588"/>
                  </a:cubicBezTo>
                  <a:cubicBezTo>
                    <a:pt x="1331" y="2958"/>
                    <a:pt x="1664" y="3290"/>
                    <a:pt x="2034" y="3586"/>
                  </a:cubicBezTo>
                  <a:cubicBezTo>
                    <a:pt x="2108" y="3660"/>
                    <a:pt x="2182" y="3734"/>
                    <a:pt x="2293" y="3808"/>
                  </a:cubicBezTo>
                  <a:cubicBezTo>
                    <a:pt x="2384" y="3854"/>
                    <a:pt x="2489" y="3885"/>
                    <a:pt x="2592" y="3885"/>
                  </a:cubicBezTo>
                  <a:cubicBezTo>
                    <a:pt x="2655" y="3885"/>
                    <a:pt x="2717" y="3873"/>
                    <a:pt x="2773" y="3845"/>
                  </a:cubicBezTo>
                  <a:cubicBezTo>
                    <a:pt x="2995" y="3697"/>
                    <a:pt x="3106" y="3475"/>
                    <a:pt x="3143" y="3217"/>
                  </a:cubicBezTo>
                  <a:lnTo>
                    <a:pt x="3143" y="3217"/>
                  </a:lnTo>
                  <a:cubicBezTo>
                    <a:pt x="3032" y="3401"/>
                    <a:pt x="2884" y="3549"/>
                    <a:pt x="2662" y="3623"/>
                  </a:cubicBezTo>
                  <a:cubicBezTo>
                    <a:pt x="2641" y="3634"/>
                    <a:pt x="2619" y="3639"/>
                    <a:pt x="2598" y="3639"/>
                  </a:cubicBezTo>
                  <a:cubicBezTo>
                    <a:pt x="2548" y="3639"/>
                    <a:pt x="2504" y="3612"/>
                    <a:pt x="2477" y="3586"/>
                  </a:cubicBezTo>
                  <a:lnTo>
                    <a:pt x="2256" y="3327"/>
                  </a:lnTo>
                  <a:cubicBezTo>
                    <a:pt x="1960" y="2995"/>
                    <a:pt x="1627" y="2662"/>
                    <a:pt x="1368" y="2329"/>
                  </a:cubicBezTo>
                  <a:cubicBezTo>
                    <a:pt x="777" y="1627"/>
                    <a:pt x="333" y="850"/>
                    <a:pt x="37"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7" name="Google Shape;4697;p15"/>
            <p:cNvSpPr/>
            <p:nvPr/>
          </p:nvSpPr>
          <p:spPr>
            <a:xfrm>
              <a:off x="3093525" y="1201200"/>
              <a:ext cx="104475" cy="31825"/>
            </a:xfrm>
            <a:custGeom>
              <a:rect b="b" l="l" r="r" t="t"/>
              <a:pathLst>
                <a:path extrusionOk="0" h="1273" w="4179">
                  <a:moveTo>
                    <a:pt x="2502" y="1"/>
                  </a:moveTo>
                  <a:cubicBezTo>
                    <a:pt x="1544" y="1"/>
                    <a:pt x="600" y="443"/>
                    <a:pt x="1" y="1272"/>
                  </a:cubicBezTo>
                  <a:cubicBezTo>
                    <a:pt x="629" y="903"/>
                    <a:pt x="1295" y="644"/>
                    <a:pt x="2034" y="496"/>
                  </a:cubicBezTo>
                  <a:cubicBezTo>
                    <a:pt x="2385" y="441"/>
                    <a:pt x="2737" y="413"/>
                    <a:pt x="3092" y="413"/>
                  </a:cubicBezTo>
                  <a:cubicBezTo>
                    <a:pt x="3448" y="413"/>
                    <a:pt x="3809" y="441"/>
                    <a:pt x="4178" y="496"/>
                  </a:cubicBezTo>
                  <a:cubicBezTo>
                    <a:pt x="3663" y="162"/>
                    <a:pt x="3080" y="1"/>
                    <a:pt x="2502"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8" name="Google Shape;4698;p15"/>
            <p:cNvSpPr/>
            <p:nvPr/>
          </p:nvSpPr>
          <p:spPr>
            <a:xfrm>
              <a:off x="3180400" y="1170025"/>
              <a:ext cx="31450" cy="11000"/>
            </a:xfrm>
            <a:custGeom>
              <a:rect b="b" l="l" r="r" t="t"/>
              <a:pathLst>
                <a:path extrusionOk="0" h="440" w="1258">
                  <a:moveTo>
                    <a:pt x="579" y="0"/>
                  </a:moveTo>
                  <a:cubicBezTo>
                    <a:pt x="363" y="0"/>
                    <a:pt x="147" y="86"/>
                    <a:pt x="1" y="264"/>
                  </a:cubicBezTo>
                  <a:cubicBezTo>
                    <a:pt x="186" y="338"/>
                    <a:pt x="408" y="412"/>
                    <a:pt x="629" y="412"/>
                  </a:cubicBezTo>
                  <a:cubicBezTo>
                    <a:pt x="722" y="431"/>
                    <a:pt x="824" y="440"/>
                    <a:pt x="930" y="440"/>
                  </a:cubicBezTo>
                  <a:cubicBezTo>
                    <a:pt x="1036" y="440"/>
                    <a:pt x="1147" y="431"/>
                    <a:pt x="1258" y="412"/>
                  </a:cubicBezTo>
                  <a:cubicBezTo>
                    <a:pt x="1133" y="142"/>
                    <a:pt x="857" y="0"/>
                    <a:pt x="579"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699" name="Google Shape;4699;p15"/>
            <p:cNvSpPr/>
            <p:nvPr/>
          </p:nvSpPr>
          <p:spPr>
            <a:xfrm>
              <a:off x="2255225" y="783800"/>
              <a:ext cx="657175" cy="242275"/>
            </a:xfrm>
            <a:custGeom>
              <a:rect b="b" l="l" r="r" t="t"/>
              <a:pathLst>
                <a:path extrusionOk="0" h="9691" w="26287">
                  <a:moveTo>
                    <a:pt x="25621" y="1"/>
                  </a:moveTo>
                  <a:lnTo>
                    <a:pt x="25621" y="1"/>
                  </a:lnTo>
                  <a:cubicBezTo>
                    <a:pt x="21961" y="3550"/>
                    <a:pt x="16489" y="5251"/>
                    <a:pt x="11461" y="5288"/>
                  </a:cubicBezTo>
                  <a:cubicBezTo>
                    <a:pt x="7801" y="5288"/>
                    <a:pt x="4067" y="4252"/>
                    <a:pt x="1183" y="1923"/>
                  </a:cubicBezTo>
                  <a:cubicBezTo>
                    <a:pt x="1110" y="2589"/>
                    <a:pt x="1183" y="3291"/>
                    <a:pt x="851" y="3883"/>
                  </a:cubicBezTo>
                  <a:cubicBezTo>
                    <a:pt x="592" y="4215"/>
                    <a:pt x="444" y="4548"/>
                    <a:pt x="333" y="4955"/>
                  </a:cubicBezTo>
                  <a:cubicBezTo>
                    <a:pt x="0" y="6877"/>
                    <a:pt x="2995" y="7912"/>
                    <a:pt x="4326" y="8467"/>
                  </a:cubicBezTo>
                  <a:cubicBezTo>
                    <a:pt x="6472" y="9322"/>
                    <a:pt x="8873" y="9691"/>
                    <a:pt x="11296" y="9691"/>
                  </a:cubicBezTo>
                  <a:cubicBezTo>
                    <a:pt x="14008" y="9691"/>
                    <a:pt x="16747" y="9229"/>
                    <a:pt x="19188" y="8467"/>
                  </a:cubicBezTo>
                  <a:cubicBezTo>
                    <a:pt x="21111" y="7912"/>
                    <a:pt x="22885" y="6951"/>
                    <a:pt x="24401" y="5657"/>
                  </a:cubicBezTo>
                  <a:cubicBezTo>
                    <a:pt x="25030" y="5103"/>
                    <a:pt x="25843" y="4326"/>
                    <a:pt x="26139" y="3513"/>
                  </a:cubicBezTo>
                  <a:cubicBezTo>
                    <a:pt x="26250" y="3217"/>
                    <a:pt x="26287" y="2884"/>
                    <a:pt x="26176" y="2589"/>
                  </a:cubicBezTo>
                  <a:cubicBezTo>
                    <a:pt x="26144" y="2493"/>
                    <a:pt x="25621" y="2071"/>
                    <a:pt x="25427" y="2071"/>
                  </a:cubicBezTo>
                  <a:cubicBezTo>
                    <a:pt x="25396" y="2071"/>
                    <a:pt x="25373" y="2082"/>
                    <a:pt x="25362" y="2108"/>
                  </a:cubicBezTo>
                  <a:cubicBezTo>
                    <a:pt x="25584" y="1369"/>
                    <a:pt x="25843" y="740"/>
                    <a:pt x="25621"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0" name="Google Shape;4700;p15"/>
            <p:cNvSpPr/>
            <p:nvPr/>
          </p:nvSpPr>
          <p:spPr>
            <a:xfrm>
              <a:off x="2284800" y="866075"/>
              <a:ext cx="30525" cy="80425"/>
            </a:xfrm>
            <a:custGeom>
              <a:rect b="b" l="l" r="r" t="t"/>
              <a:pathLst>
                <a:path extrusionOk="0" h="3217" w="1221">
                  <a:moveTo>
                    <a:pt x="1036" y="0"/>
                  </a:moveTo>
                  <a:cubicBezTo>
                    <a:pt x="962" y="37"/>
                    <a:pt x="888" y="111"/>
                    <a:pt x="888" y="222"/>
                  </a:cubicBezTo>
                  <a:cubicBezTo>
                    <a:pt x="888" y="296"/>
                    <a:pt x="888" y="370"/>
                    <a:pt x="888" y="444"/>
                  </a:cubicBezTo>
                  <a:cubicBezTo>
                    <a:pt x="888" y="592"/>
                    <a:pt x="888" y="740"/>
                    <a:pt x="851" y="850"/>
                  </a:cubicBezTo>
                  <a:cubicBezTo>
                    <a:pt x="814" y="961"/>
                    <a:pt x="740" y="1072"/>
                    <a:pt x="666" y="1183"/>
                  </a:cubicBezTo>
                  <a:cubicBezTo>
                    <a:pt x="592" y="1294"/>
                    <a:pt x="518" y="1368"/>
                    <a:pt x="407" y="1479"/>
                  </a:cubicBezTo>
                  <a:cubicBezTo>
                    <a:pt x="259" y="1590"/>
                    <a:pt x="148" y="1738"/>
                    <a:pt x="74" y="1886"/>
                  </a:cubicBezTo>
                  <a:cubicBezTo>
                    <a:pt x="0" y="2034"/>
                    <a:pt x="0" y="2218"/>
                    <a:pt x="0" y="2403"/>
                  </a:cubicBezTo>
                  <a:cubicBezTo>
                    <a:pt x="0" y="2736"/>
                    <a:pt x="185" y="3069"/>
                    <a:pt x="518" y="3217"/>
                  </a:cubicBezTo>
                  <a:cubicBezTo>
                    <a:pt x="370" y="2958"/>
                    <a:pt x="296" y="2699"/>
                    <a:pt x="333" y="2403"/>
                  </a:cubicBezTo>
                  <a:cubicBezTo>
                    <a:pt x="370" y="2292"/>
                    <a:pt x="407" y="2181"/>
                    <a:pt x="481" y="2070"/>
                  </a:cubicBezTo>
                  <a:cubicBezTo>
                    <a:pt x="518" y="1960"/>
                    <a:pt x="592" y="1886"/>
                    <a:pt x="703" y="1812"/>
                  </a:cubicBezTo>
                  <a:cubicBezTo>
                    <a:pt x="851" y="1701"/>
                    <a:pt x="962" y="1553"/>
                    <a:pt x="1036" y="1405"/>
                  </a:cubicBezTo>
                  <a:cubicBezTo>
                    <a:pt x="1110" y="1257"/>
                    <a:pt x="1184" y="1072"/>
                    <a:pt x="1184" y="924"/>
                  </a:cubicBezTo>
                  <a:cubicBezTo>
                    <a:pt x="1220" y="740"/>
                    <a:pt x="1184" y="555"/>
                    <a:pt x="1110" y="407"/>
                  </a:cubicBezTo>
                  <a:cubicBezTo>
                    <a:pt x="1073" y="259"/>
                    <a:pt x="962" y="148"/>
                    <a:pt x="1036"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1" name="Google Shape;4701;p15"/>
            <p:cNvSpPr/>
            <p:nvPr/>
          </p:nvSpPr>
          <p:spPr>
            <a:xfrm>
              <a:off x="2329175" y="892875"/>
              <a:ext cx="26825" cy="81350"/>
            </a:xfrm>
            <a:custGeom>
              <a:rect b="b" l="l" r="r" t="t"/>
              <a:pathLst>
                <a:path extrusionOk="0" h="3254" w="1073">
                  <a:moveTo>
                    <a:pt x="776" y="0"/>
                  </a:moveTo>
                  <a:lnTo>
                    <a:pt x="776" y="0"/>
                  </a:lnTo>
                  <a:cubicBezTo>
                    <a:pt x="813" y="296"/>
                    <a:pt x="850" y="629"/>
                    <a:pt x="702" y="740"/>
                  </a:cubicBezTo>
                  <a:cubicBezTo>
                    <a:pt x="629" y="814"/>
                    <a:pt x="518" y="925"/>
                    <a:pt x="407" y="1035"/>
                  </a:cubicBezTo>
                  <a:cubicBezTo>
                    <a:pt x="296" y="1183"/>
                    <a:pt x="185" y="1331"/>
                    <a:pt x="148" y="1516"/>
                  </a:cubicBezTo>
                  <a:cubicBezTo>
                    <a:pt x="37" y="1812"/>
                    <a:pt x="0" y="2182"/>
                    <a:pt x="111" y="2514"/>
                  </a:cubicBezTo>
                  <a:cubicBezTo>
                    <a:pt x="185" y="2810"/>
                    <a:pt x="370" y="3106"/>
                    <a:pt x="629" y="3254"/>
                  </a:cubicBezTo>
                  <a:cubicBezTo>
                    <a:pt x="518" y="2995"/>
                    <a:pt x="444" y="2736"/>
                    <a:pt x="444" y="2440"/>
                  </a:cubicBezTo>
                  <a:cubicBezTo>
                    <a:pt x="444" y="2182"/>
                    <a:pt x="481" y="1923"/>
                    <a:pt x="555" y="1664"/>
                  </a:cubicBezTo>
                  <a:cubicBezTo>
                    <a:pt x="666" y="1405"/>
                    <a:pt x="813" y="1183"/>
                    <a:pt x="998" y="962"/>
                  </a:cubicBezTo>
                  <a:cubicBezTo>
                    <a:pt x="1072" y="777"/>
                    <a:pt x="1072" y="592"/>
                    <a:pt x="1035" y="407"/>
                  </a:cubicBezTo>
                  <a:cubicBezTo>
                    <a:pt x="961" y="259"/>
                    <a:pt x="850" y="111"/>
                    <a:pt x="776"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2" name="Google Shape;4702;p15"/>
            <p:cNvSpPr/>
            <p:nvPr/>
          </p:nvSpPr>
          <p:spPr>
            <a:xfrm>
              <a:off x="2374450" y="907650"/>
              <a:ext cx="28675" cy="91525"/>
            </a:xfrm>
            <a:custGeom>
              <a:rect b="b" l="l" r="r" t="t"/>
              <a:pathLst>
                <a:path extrusionOk="0" h="3661" w="1147">
                  <a:moveTo>
                    <a:pt x="999" y="1"/>
                  </a:moveTo>
                  <a:cubicBezTo>
                    <a:pt x="851" y="112"/>
                    <a:pt x="740" y="297"/>
                    <a:pt x="703" y="481"/>
                  </a:cubicBezTo>
                  <a:cubicBezTo>
                    <a:pt x="666" y="666"/>
                    <a:pt x="666" y="814"/>
                    <a:pt x="629" y="999"/>
                  </a:cubicBezTo>
                  <a:cubicBezTo>
                    <a:pt x="629" y="1147"/>
                    <a:pt x="555" y="1258"/>
                    <a:pt x="481" y="1406"/>
                  </a:cubicBezTo>
                  <a:cubicBezTo>
                    <a:pt x="407" y="1517"/>
                    <a:pt x="296" y="1664"/>
                    <a:pt x="185" y="1812"/>
                  </a:cubicBezTo>
                  <a:cubicBezTo>
                    <a:pt x="75" y="1997"/>
                    <a:pt x="1" y="2219"/>
                    <a:pt x="38" y="2478"/>
                  </a:cubicBezTo>
                  <a:cubicBezTo>
                    <a:pt x="75" y="2663"/>
                    <a:pt x="148" y="2848"/>
                    <a:pt x="259" y="3032"/>
                  </a:cubicBezTo>
                  <a:cubicBezTo>
                    <a:pt x="444" y="3365"/>
                    <a:pt x="777" y="3587"/>
                    <a:pt x="1147" y="3661"/>
                  </a:cubicBezTo>
                  <a:cubicBezTo>
                    <a:pt x="888" y="3476"/>
                    <a:pt x="703" y="3180"/>
                    <a:pt x="555" y="2885"/>
                  </a:cubicBezTo>
                  <a:cubicBezTo>
                    <a:pt x="518" y="2737"/>
                    <a:pt x="481" y="2589"/>
                    <a:pt x="444" y="2441"/>
                  </a:cubicBezTo>
                  <a:cubicBezTo>
                    <a:pt x="444" y="2330"/>
                    <a:pt x="481" y="2182"/>
                    <a:pt x="555" y="2108"/>
                  </a:cubicBezTo>
                  <a:cubicBezTo>
                    <a:pt x="629" y="1960"/>
                    <a:pt x="740" y="1812"/>
                    <a:pt x="851" y="1628"/>
                  </a:cubicBezTo>
                  <a:cubicBezTo>
                    <a:pt x="962" y="1443"/>
                    <a:pt x="999" y="1221"/>
                    <a:pt x="999" y="1036"/>
                  </a:cubicBezTo>
                  <a:cubicBezTo>
                    <a:pt x="999" y="629"/>
                    <a:pt x="814" y="334"/>
                    <a:pt x="999"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3" name="Google Shape;4703;p15"/>
            <p:cNvSpPr/>
            <p:nvPr/>
          </p:nvSpPr>
          <p:spPr>
            <a:xfrm>
              <a:off x="2433600" y="915975"/>
              <a:ext cx="39775" cy="104475"/>
            </a:xfrm>
            <a:custGeom>
              <a:rect b="b" l="l" r="r" t="t"/>
              <a:pathLst>
                <a:path extrusionOk="0" h="4179" w="1591">
                  <a:moveTo>
                    <a:pt x="296" y="1"/>
                  </a:moveTo>
                  <a:lnTo>
                    <a:pt x="296" y="1"/>
                  </a:lnTo>
                  <a:cubicBezTo>
                    <a:pt x="407" y="148"/>
                    <a:pt x="481" y="333"/>
                    <a:pt x="518" y="518"/>
                  </a:cubicBezTo>
                  <a:cubicBezTo>
                    <a:pt x="518" y="666"/>
                    <a:pt x="370" y="814"/>
                    <a:pt x="296" y="1036"/>
                  </a:cubicBezTo>
                  <a:cubicBezTo>
                    <a:pt x="75" y="1405"/>
                    <a:pt x="1" y="1849"/>
                    <a:pt x="1" y="2293"/>
                  </a:cubicBezTo>
                  <a:cubicBezTo>
                    <a:pt x="1" y="2773"/>
                    <a:pt x="186" y="3217"/>
                    <a:pt x="481" y="3550"/>
                  </a:cubicBezTo>
                  <a:cubicBezTo>
                    <a:pt x="740" y="3919"/>
                    <a:pt x="1147" y="4141"/>
                    <a:pt x="1590" y="4178"/>
                  </a:cubicBezTo>
                  <a:cubicBezTo>
                    <a:pt x="888" y="3772"/>
                    <a:pt x="481" y="3069"/>
                    <a:pt x="444" y="2293"/>
                  </a:cubicBezTo>
                  <a:cubicBezTo>
                    <a:pt x="444" y="1923"/>
                    <a:pt x="481" y="1516"/>
                    <a:pt x="592" y="1147"/>
                  </a:cubicBezTo>
                  <a:cubicBezTo>
                    <a:pt x="703" y="962"/>
                    <a:pt x="740" y="703"/>
                    <a:pt x="703" y="481"/>
                  </a:cubicBezTo>
                  <a:cubicBezTo>
                    <a:pt x="629" y="259"/>
                    <a:pt x="481" y="111"/>
                    <a:pt x="296"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4" name="Google Shape;4704;p15"/>
            <p:cNvSpPr/>
            <p:nvPr/>
          </p:nvSpPr>
          <p:spPr>
            <a:xfrm>
              <a:off x="2500150" y="926150"/>
              <a:ext cx="29600" cy="86325"/>
            </a:xfrm>
            <a:custGeom>
              <a:rect b="b" l="l" r="r" t="t"/>
              <a:pathLst>
                <a:path extrusionOk="0" h="3453" w="1184">
                  <a:moveTo>
                    <a:pt x="259" y="0"/>
                  </a:moveTo>
                  <a:cubicBezTo>
                    <a:pt x="38" y="296"/>
                    <a:pt x="1" y="666"/>
                    <a:pt x="112" y="998"/>
                  </a:cubicBezTo>
                  <a:cubicBezTo>
                    <a:pt x="259" y="1294"/>
                    <a:pt x="444" y="1553"/>
                    <a:pt x="629" y="1812"/>
                  </a:cubicBezTo>
                  <a:cubicBezTo>
                    <a:pt x="740" y="2071"/>
                    <a:pt x="777" y="2366"/>
                    <a:pt x="777" y="2662"/>
                  </a:cubicBezTo>
                  <a:lnTo>
                    <a:pt x="777" y="3106"/>
                  </a:lnTo>
                  <a:cubicBezTo>
                    <a:pt x="777" y="3254"/>
                    <a:pt x="777" y="3402"/>
                    <a:pt x="629" y="3438"/>
                  </a:cubicBezTo>
                  <a:cubicBezTo>
                    <a:pt x="649" y="3448"/>
                    <a:pt x="674" y="3453"/>
                    <a:pt x="701" y="3453"/>
                  </a:cubicBezTo>
                  <a:cubicBezTo>
                    <a:pt x="774" y="3453"/>
                    <a:pt x="861" y="3419"/>
                    <a:pt x="888" y="3365"/>
                  </a:cubicBezTo>
                  <a:cubicBezTo>
                    <a:pt x="962" y="3291"/>
                    <a:pt x="999" y="3180"/>
                    <a:pt x="1036" y="3106"/>
                  </a:cubicBezTo>
                  <a:cubicBezTo>
                    <a:pt x="1073" y="2958"/>
                    <a:pt x="1110" y="2810"/>
                    <a:pt x="1147" y="2662"/>
                  </a:cubicBezTo>
                  <a:cubicBezTo>
                    <a:pt x="1184" y="2292"/>
                    <a:pt x="1147" y="1960"/>
                    <a:pt x="1036" y="1627"/>
                  </a:cubicBezTo>
                  <a:cubicBezTo>
                    <a:pt x="851" y="1368"/>
                    <a:pt x="629" y="1109"/>
                    <a:pt x="444" y="851"/>
                  </a:cubicBezTo>
                  <a:cubicBezTo>
                    <a:pt x="296" y="592"/>
                    <a:pt x="222" y="296"/>
                    <a:pt x="259"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5" name="Google Shape;4705;p15"/>
            <p:cNvSpPr/>
            <p:nvPr/>
          </p:nvSpPr>
          <p:spPr>
            <a:xfrm>
              <a:off x="2554675" y="925225"/>
              <a:ext cx="38850" cy="91525"/>
            </a:xfrm>
            <a:custGeom>
              <a:rect b="b" l="l" r="r" t="t"/>
              <a:pathLst>
                <a:path extrusionOk="0" h="3661" w="1554">
                  <a:moveTo>
                    <a:pt x="297" y="0"/>
                  </a:moveTo>
                  <a:lnTo>
                    <a:pt x="297" y="0"/>
                  </a:lnTo>
                  <a:cubicBezTo>
                    <a:pt x="38" y="296"/>
                    <a:pt x="1" y="703"/>
                    <a:pt x="149" y="1072"/>
                  </a:cubicBezTo>
                  <a:cubicBezTo>
                    <a:pt x="297" y="1405"/>
                    <a:pt x="481" y="1701"/>
                    <a:pt x="703" y="1997"/>
                  </a:cubicBezTo>
                  <a:cubicBezTo>
                    <a:pt x="925" y="2218"/>
                    <a:pt x="1110" y="2477"/>
                    <a:pt x="1221" y="2773"/>
                  </a:cubicBezTo>
                  <a:cubicBezTo>
                    <a:pt x="1332" y="3069"/>
                    <a:pt x="1258" y="3402"/>
                    <a:pt x="1073" y="3660"/>
                  </a:cubicBezTo>
                  <a:cubicBezTo>
                    <a:pt x="1258" y="3586"/>
                    <a:pt x="1406" y="3439"/>
                    <a:pt x="1480" y="3291"/>
                  </a:cubicBezTo>
                  <a:cubicBezTo>
                    <a:pt x="1554" y="3106"/>
                    <a:pt x="1554" y="2884"/>
                    <a:pt x="1554" y="2699"/>
                  </a:cubicBezTo>
                  <a:cubicBezTo>
                    <a:pt x="1480" y="2329"/>
                    <a:pt x="1332" y="1997"/>
                    <a:pt x="1073" y="1701"/>
                  </a:cubicBezTo>
                  <a:cubicBezTo>
                    <a:pt x="851" y="1442"/>
                    <a:pt x="666" y="1183"/>
                    <a:pt x="481" y="925"/>
                  </a:cubicBezTo>
                  <a:cubicBezTo>
                    <a:pt x="297" y="666"/>
                    <a:pt x="223" y="333"/>
                    <a:pt x="297"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6" name="Google Shape;4706;p15"/>
            <p:cNvSpPr/>
            <p:nvPr/>
          </p:nvSpPr>
          <p:spPr>
            <a:xfrm>
              <a:off x="2625850" y="923375"/>
              <a:ext cx="27750" cy="83200"/>
            </a:xfrm>
            <a:custGeom>
              <a:rect b="b" l="l" r="r" t="t"/>
              <a:pathLst>
                <a:path extrusionOk="0" h="3328" w="1110">
                  <a:moveTo>
                    <a:pt x="555" y="0"/>
                  </a:moveTo>
                  <a:cubicBezTo>
                    <a:pt x="296" y="222"/>
                    <a:pt x="112" y="518"/>
                    <a:pt x="38" y="814"/>
                  </a:cubicBezTo>
                  <a:cubicBezTo>
                    <a:pt x="1" y="999"/>
                    <a:pt x="1" y="1183"/>
                    <a:pt x="38" y="1368"/>
                  </a:cubicBezTo>
                  <a:cubicBezTo>
                    <a:pt x="112" y="1553"/>
                    <a:pt x="222" y="1701"/>
                    <a:pt x="370" y="1849"/>
                  </a:cubicBezTo>
                  <a:cubicBezTo>
                    <a:pt x="555" y="1997"/>
                    <a:pt x="666" y="2219"/>
                    <a:pt x="703" y="2477"/>
                  </a:cubicBezTo>
                  <a:cubicBezTo>
                    <a:pt x="740" y="2773"/>
                    <a:pt x="703" y="3069"/>
                    <a:pt x="592" y="3328"/>
                  </a:cubicBezTo>
                  <a:cubicBezTo>
                    <a:pt x="888" y="3143"/>
                    <a:pt x="1073" y="2810"/>
                    <a:pt x="1073" y="2440"/>
                  </a:cubicBezTo>
                  <a:cubicBezTo>
                    <a:pt x="1110" y="2292"/>
                    <a:pt x="1073" y="2108"/>
                    <a:pt x="999" y="1923"/>
                  </a:cubicBezTo>
                  <a:cubicBezTo>
                    <a:pt x="925" y="1775"/>
                    <a:pt x="814" y="1627"/>
                    <a:pt x="703" y="1479"/>
                  </a:cubicBezTo>
                  <a:cubicBezTo>
                    <a:pt x="592" y="1405"/>
                    <a:pt x="518" y="1331"/>
                    <a:pt x="444" y="1220"/>
                  </a:cubicBezTo>
                  <a:cubicBezTo>
                    <a:pt x="407" y="1109"/>
                    <a:pt x="370" y="999"/>
                    <a:pt x="407" y="851"/>
                  </a:cubicBezTo>
                  <a:cubicBezTo>
                    <a:pt x="407" y="555"/>
                    <a:pt x="481" y="296"/>
                    <a:pt x="555"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7" name="Google Shape;4707;p15"/>
            <p:cNvSpPr/>
            <p:nvPr/>
          </p:nvSpPr>
          <p:spPr>
            <a:xfrm>
              <a:off x="2679450" y="906725"/>
              <a:ext cx="35150" cy="86925"/>
            </a:xfrm>
            <a:custGeom>
              <a:rect b="b" l="l" r="r" t="t"/>
              <a:pathLst>
                <a:path extrusionOk="0" h="3477" w="1406">
                  <a:moveTo>
                    <a:pt x="334" y="1"/>
                  </a:moveTo>
                  <a:lnTo>
                    <a:pt x="334" y="1"/>
                  </a:lnTo>
                  <a:cubicBezTo>
                    <a:pt x="75" y="297"/>
                    <a:pt x="1" y="703"/>
                    <a:pt x="149" y="1036"/>
                  </a:cubicBezTo>
                  <a:cubicBezTo>
                    <a:pt x="297" y="1369"/>
                    <a:pt x="445" y="1665"/>
                    <a:pt x="666" y="1923"/>
                  </a:cubicBezTo>
                  <a:cubicBezTo>
                    <a:pt x="851" y="2145"/>
                    <a:pt x="999" y="2404"/>
                    <a:pt x="1036" y="2700"/>
                  </a:cubicBezTo>
                  <a:cubicBezTo>
                    <a:pt x="1110" y="2995"/>
                    <a:pt x="962" y="3291"/>
                    <a:pt x="740" y="3476"/>
                  </a:cubicBezTo>
                  <a:cubicBezTo>
                    <a:pt x="888" y="3476"/>
                    <a:pt x="1073" y="3365"/>
                    <a:pt x="1184" y="3217"/>
                  </a:cubicBezTo>
                  <a:cubicBezTo>
                    <a:pt x="1295" y="3069"/>
                    <a:pt x="1369" y="2885"/>
                    <a:pt x="1406" y="2700"/>
                  </a:cubicBezTo>
                  <a:cubicBezTo>
                    <a:pt x="1406" y="2330"/>
                    <a:pt x="1258" y="1960"/>
                    <a:pt x="1036" y="1665"/>
                  </a:cubicBezTo>
                  <a:cubicBezTo>
                    <a:pt x="814" y="1406"/>
                    <a:pt x="629" y="1147"/>
                    <a:pt x="482" y="888"/>
                  </a:cubicBezTo>
                  <a:cubicBezTo>
                    <a:pt x="297" y="629"/>
                    <a:pt x="260" y="297"/>
                    <a:pt x="334"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8" name="Google Shape;4708;p15"/>
            <p:cNvSpPr/>
            <p:nvPr/>
          </p:nvSpPr>
          <p:spPr>
            <a:xfrm>
              <a:off x="2737700" y="898425"/>
              <a:ext cx="39750" cy="77650"/>
            </a:xfrm>
            <a:custGeom>
              <a:rect b="b" l="l" r="r" t="t"/>
              <a:pathLst>
                <a:path extrusionOk="0" h="3106" w="1590">
                  <a:moveTo>
                    <a:pt x="296" y="0"/>
                  </a:moveTo>
                  <a:lnTo>
                    <a:pt x="296" y="0"/>
                  </a:lnTo>
                  <a:cubicBezTo>
                    <a:pt x="74" y="259"/>
                    <a:pt x="0" y="666"/>
                    <a:pt x="111" y="998"/>
                  </a:cubicBezTo>
                  <a:cubicBezTo>
                    <a:pt x="185" y="1183"/>
                    <a:pt x="333" y="1331"/>
                    <a:pt x="481" y="1405"/>
                  </a:cubicBezTo>
                  <a:cubicBezTo>
                    <a:pt x="629" y="1479"/>
                    <a:pt x="739" y="1553"/>
                    <a:pt x="887" y="1627"/>
                  </a:cubicBezTo>
                  <a:cubicBezTo>
                    <a:pt x="1072" y="1775"/>
                    <a:pt x="1183" y="1997"/>
                    <a:pt x="1183" y="2255"/>
                  </a:cubicBezTo>
                  <a:cubicBezTo>
                    <a:pt x="1146" y="2551"/>
                    <a:pt x="1072" y="2847"/>
                    <a:pt x="924" y="3106"/>
                  </a:cubicBezTo>
                  <a:cubicBezTo>
                    <a:pt x="1220" y="2921"/>
                    <a:pt x="1442" y="2625"/>
                    <a:pt x="1516" y="2292"/>
                  </a:cubicBezTo>
                  <a:cubicBezTo>
                    <a:pt x="1590" y="1923"/>
                    <a:pt x="1442" y="1516"/>
                    <a:pt x="1146" y="1257"/>
                  </a:cubicBezTo>
                  <a:cubicBezTo>
                    <a:pt x="813" y="1035"/>
                    <a:pt x="518" y="1035"/>
                    <a:pt x="407" y="850"/>
                  </a:cubicBezTo>
                  <a:cubicBezTo>
                    <a:pt x="296" y="592"/>
                    <a:pt x="259" y="296"/>
                    <a:pt x="296"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09" name="Google Shape;4709;p15"/>
            <p:cNvSpPr/>
            <p:nvPr/>
          </p:nvSpPr>
          <p:spPr>
            <a:xfrm>
              <a:off x="2791300" y="866075"/>
              <a:ext cx="41625" cy="75800"/>
            </a:xfrm>
            <a:custGeom>
              <a:rect b="b" l="l" r="r" t="t"/>
              <a:pathLst>
                <a:path extrusionOk="0" h="3032" w="1665">
                  <a:moveTo>
                    <a:pt x="185" y="0"/>
                  </a:moveTo>
                  <a:cubicBezTo>
                    <a:pt x="37" y="296"/>
                    <a:pt x="0" y="666"/>
                    <a:pt x="111" y="998"/>
                  </a:cubicBezTo>
                  <a:cubicBezTo>
                    <a:pt x="148" y="1183"/>
                    <a:pt x="296" y="1331"/>
                    <a:pt x="444" y="1442"/>
                  </a:cubicBezTo>
                  <a:cubicBezTo>
                    <a:pt x="629" y="1553"/>
                    <a:pt x="777" y="1590"/>
                    <a:pt x="851" y="1664"/>
                  </a:cubicBezTo>
                  <a:cubicBezTo>
                    <a:pt x="1073" y="1812"/>
                    <a:pt x="1220" y="1997"/>
                    <a:pt x="1294" y="2255"/>
                  </a:cubicBezTo>
                  <a:cubicBezTo>
                    <a:pt x="1405" y="2514"/>
                    <a:pt x="1331" y="2810"/>
                    <a:pt x="1146" y="3032"/>
                  </a:cubicBezTo>
                  <a:cubicBezTo>
                    <a:pt x="1331" y="2995"/>
                    <a:pt x="1479" y="2884"/>
                    <a:pt x="1553" y="2736"/>
                  </a:cubicBezTo>
                  <a:cubicBezTo>
                    <a:pt x="1627" y="2551"/>
                    <a:pt x="1664" y="2366"/>
                    <a:pt x="1627" y="2181"/>
                  </a:cubicBezTo>
                  <a:cubicBezTo>
                    <a:pt x="1627" y="1812"/>
                    <a:pt x="1442" y="1479"/>
                    <a:pt x="1109" y="1257"/>
                  </a:cubicBezTo>
                  <a:cubicBezTo>
                    <a:pt x="962" y="1183"/>
                    <a:pt x="814" y="1146"/>
                    <a:pt x="666" y="1072"/>
                  </a:cubicBezTo>
                  <a:cubicBezTo>
                    <a:pt x="555" y="1035"/>
                    <a:pt x="481" y="961"/>
                    <a:pt x="444" y="850"/>
                  </a:cubicBezTo>
                  <a:cubicBezTo>
                    <a:pt x="296" y="592"/>
                    <a:pt x="222" y="296"/>
                    <a:pt x="185"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0" name="Google Shape;4710;p15"/>
            <p:cNvSpPr/>
            <p:nvPr/>
          </p:nvSpPr>
          <p:spPr>
            <a:xfrm>
              <a:off x="2835650" y="836500"/>
              <a:ext cx="36075" cy="76725"/>
            </a:xfrm>
            <a:custGeom>
              <a:rect b="b" l="l" r="r" t="t"/>
              <a:pathLst>
                <a:path extrusionOk="0" h="3069" w="1443">
                  <a:moveTo>
                    <a:pt x="186" y="0"/>
                  </a:moveTo>
                  <a:cubicBezTo>
                    <a:pt x="38" y="296"/>
                    <a:pt x="1" y="629"/>
                    <a:pt x="75" y="924"/>
                  </a:cubicBezTo>
                  <a:cubicBezTo>
                    <a:pt x="112" y="1109"/>
                    <a:pt x="223" y="1294"/>
                    <a:pt x="371" y="1405"/>
                  </a:cubicBezTo>
                  <a:cubicBezTo>
                    <a:pt x="519" y="1516"/>
                    <a:pt x="629" y="1553"/>
                    <a:pt x="740" y="1627"/>
                  </a:cubicBezTo>
                  <a:cubicBezTo>
                    <a:pt x="925" y="1775"/>
                    <a:pt x="1073" y="1996"/>
                    <a:pt x="1110" y="2255"/>
                  </a:cubicBezTo>
                  <a:cubicBezTo>
                    <a:pt x="1147" y="2514"/>
                    <a:pt x="1110" y="2810"/>
                    <a:pt x="999" y="3069"/>
                  </a:cubicBezTo>
                  <a:cubicBezTo>
                    <a:pt x="1295" y="2884"/>
                    <a:pt x="1443" y="2551"/>
                    <a:pt x="1443" y="2218"/>
                  </a:cubicBezTo>
                  <a:cubicBezTo>
                    <a:pt x="1443" y="1849"/>
                    <a:pt x="1295" y="1516"/>
                    <a:pt x="999" y="1294"/>
                  </a:cubicBezTo>
                  <a:cubicBezTo>
                    <a:pt x="666" y="1109"/>
                    <a:pt x="482" y="1035"/>
                    <a:pt x="371" y="813"/>
                  </a:cubicBezTo>
                  <a:cubicBezTo>
                    <a:pt x="260" y="555"/>
                    <a:pt x="223" y="296"/>
                    <a:pt x="186"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1" name="Google Shape;4711;p15"/>
            <p:cNvSpPr/>
            <p:nvPr/>
          </p:nvSpPr>
          <p:spPr>
            <a:xfrm>
              <a:off x="2863400" y="821700"/>
              <a:ext cx="27750" cy="49925"/>
            </a:xfrm>
            <a:custGeom>
              <a:rect b="b" l="l" r="r" t="t"/>
              <a:pathLst>
                <a:path extrusionOk="0" h="1997" w="1110">
                  <a:moveTo>
                    <a:pt x="518" y="1"/>
                  </a:moveTo>
                  <a:cubicBezTo>
                    <a:pt x="296" y="74"/>
                    <a:pt x="111" y="259"/>
                    <a:pt x="74" y="518"/>
                  </a:cubicBezTo>
                  <a:cubicBezTo>
                    <a:pt x="0" y="740"/>
                    <a:pt x="0" y="999"/>
                    <a:pt x="111" y="1221"/>
                  </a:cubicBezTo>
                  <a:cubicBezTo>
                    <a:pt x="185" y="1331"/>
                    <a:pt x="259" y="1405"/>
                    <a:pt x="370" y="1516"/>
                  </a:cubicBezTo>
                  <a:cubicBezTo>
                    <a:pt x="444" y="1553"/>
                    <a:pt x="518" y="1627"/>
                    <a:pt x="629" y="1664"/>
                  </a:cubicBezTo>
                  <a:cubicBezTo>
                    <a:pt x="813" y="1775"/>
                    <a:pt x="961" y="1812"/>
                    <a:pt x="1072" y="1997"/>
                  </a:cubicBezTo>
                  <a:cubicBezTo>
                    <a:pt x="1109" y="1886"/>
                    <a:pt x="1109" y="1775"/>
                    <a:pt x="1035" y="1664"/>
                  </a:cubicBezTo>
                  <a:cubicBezTo>
                    <a:pt x="998" y="1590"/>
                    <a:pt x="924" y="1479"/>
                    <a:pt x="850" y="1405"/>
                  </a:cubicBezTo>
                  <a:cubicBezTo>
                    <a:pt x="739" y="1295"/>
                    <a:pt x="629" y="1184"/>
                    <a:pt x="555" y="1036"/>
                  </a:cubicBezTo>
                  <a:cubicBezTo>
                    <a:pt x="481" y="888"/>
                    <a:pt x="444" y="703"/>
                    <a:pt x="444" y="555"/>
                  </a:cubicBezTo>
                  <a:cubicBezTo>
                    <a:pt x="407" y="370"/>
                    <a:pt x="444" y="185"/>
                    <a:pt x="518" y="1"/>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2" name="Google Shape;4712;p15"/>
            <p:cNvSpPr/>
            <p:nvPr/>
          </p:nvSpPr>
          <p:spPr>
            <a:xfrm>
              <a:off x="3090750" y="1281725"/>
              <a:ext cx="251425" cy="312900"/>
            </a:xfrm>
            <a:custGeom>
              <a:rect b="b" l="l" r="r" t="t"/>
              <a:pathLst>
                <a:path extrusionOk="0" h="12516" w="10057">
                  <a:moveTo>
                    <a:pt x="3093" y="1"/>
                  </a:moveTo>
                  <a:cubicBezTo>
                    <a:pt x="2385" y="1"/>
                    <a:pt x="1682" y="94"/>
                    <a:pt x="999" y="270"/>
                  </a:cubicBezTo>
                  <a:cubicBezTo>
                    <a:pt x="666" y="307"/>
                    <a:pt x="371" y="492"/>
                    <a:pt x="186" y="787"/>
                  </a:cubicBezTo>
                  <a:cubicBezTo>
                    <a:pt x="75" y="972"/>
                    <a:pt x="38" y="1157"/>
                    <a:pt x="38" y="1342"/>
                  </a:cubicBezTo>
                  <a:lnTo>
                    <a:pt x="1" y="2451"/>
                  </a:lnTo>
                  <a:cubicBezTo>
                    <a:pt x="1" y="2710"/>
                    <a:pt x="1" y="3043"/>
                    <a:pt x="260" y="3153"/>
                  </a:cubicBezTo>
                  <a:cubicBezTo>
                    <a:pt x="1110" y="3449"/>
                    <a:pt x="814" y="4780"/>
                    <a:pt x="703" y="5446"/>
                  </a:cubicBezTo>
                  <a:cubicBezTo>
                    <a:pt x="481" y="6703"/>
                    <a:pt x="260" y="7442"/>
                    <a:pt x="740" y="8699"/>
                  </a:cubicBezTo>
                  <a:cubicBezTo>
                    <a:pt x="999" y="9291"/>
                    <a:pt x="1147" y="10030"/>
                    <a:pt x="777" y="10548"/>
                  </a:cubicBezTo>
                  <a:cubicBezTo>
                    <a:pt x="921" y="10724"/>
                    <a:pt x="1142" y="10803"/>
                    <a:pt x="1375" y="10803"/>
                  </a:cubicBezTo>
                  <a:cubicBezTo>
                    <a:pt x="1681" y="10803"/>
                    <a:pt x="2009" y="10667"/>
                    <a:pt x="2219" y="10437"/>
                  </a:cubicBezTo>
                  <a:cubicBezTo>
                    <a:pt x="2551" y="9995"/>
                    <a:pt x="2735" y="9480"/>
                    <a:pt x="2773" y="8927"/>
                  </a:cubicBezTo>
                  <a:lnTo>
                    <a:pt x="2773" y="8927"/>
                  </a:lnTo>
                  <a:cubicBezTo>
                    <a:pt x="2783" y="9144"/>
                    <a:pt x="4883" y="10921"/>
                    <a:pt x="5103" y="11287"/>
                  </a:cubicBezTo>
                  <a:cubicBezTo>
                    <a:pt x="5288" y="11620"/>
                    <a:pt x="5509" y="11952"/>
                    <a:pt x="5805" y="12248"/>
                  </a:cubicBezTo>
                  <a:cubicBezTo>
                    <a:pt x="6065" y="12430"/>
                    <a:pt x="6365" y="12516"/>
                    <a:pt x="6663" y="12516"/>
                  </a:cubicBezTo>
                  <a:cubicBezTo>
                    <a:pt x="7215" y="12516"/>
                    <a:pt x="7760" y="12222"/>
                    <a:pt x="8023" y="11694"/>
                  </a:cubicBezTo>
                  <a:lnTo>
                    <a:pt x="8023" y="11694"/>
                  </a:lnTo>
                  <a:cubicBezTo>
                    <a:pt x="7987" y="11805"/>
                    <a:pt x="8097" y="11916"/>
                    <a:pt x="8245" y="11916"/>
                  </a:cubicBezTo>
                  <a:cubicBezTo>
                    <a:pt x="8356" y="11879"/>
                    <a:pt x="8467" y="11805"/>
                    <a:pt x="8541" y="11694"/>
                  </a:cubicBezTo>
                  <a:cubicBezTo>
                    <a:pt x="10057" y="9956"/>
                    <a:pt x="9576" y="7257"/>
                    <a:pt x="7543" y="6148"/>
                  </a:cubicBezTo>
                  <a:cubicBezTo>
                    <a:pt x="6582" y="5667"/>
                    <a:pt x="4881" y="4928"/>
                    <a:pt x="5177" y="3523"/>
                  </a:cubicBezTo>
                  <a:lnTo>
                    <a:pt x="5177" y="3523"/>
                  </a:lnTo>
                  <a:cubicBezTo>
                    <a:pt x="5170" y="3557"/>
                    <a:pt x="5184" y="3571"/>
                    <a:pt x="5213" y="3571"/>
                  </a:cubicBezTo>
                  <a:cubicBezTo>
                    <a:pt x="5338" y="3571"/>
                    <a:pt x="5738" y="3295"/>
                    <a:pt x="5768" y="3264"/>
                  </a:cubicBezTo>
                  <a:cubicBezTo>
                    <a:pt x="5842" y="3006"/>
                    <a:pt x="5879" y="2784"/>
                    <a:pt x="5842" y="2525"/>
                  </a:cubicBezTo>
                  <a:lnTo>
                    <a:pt x="5731" y="1120"/>
                  </a:lnTo>
                  <a:cubicBezTo>
                    <a:pt x="5731" y="935"/>
                    <a:pt x="5694" y="713"/>
                    <a:pt x="5583" y="566"/>
                  </a:cubicBezTo>
                  <a:cubicBezTo>
                    <a:pt x="5436" y="381"/>
                    <a:pt x="5214" y="270"/>
                    <a:pt x="4992" y="233"/>
                  </a:cubicBezTo>
                  <a:cubicBezTo>
                    <a:pt x="4363" y="76"/>
                    <a:pt x="3726" y="1"/>
                    <a:pt x="309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3" name="Google Shape;4713;p15"/>
            <p:cNvSpPr/>
            <p:nvPr/>
          </p:nvSpPr>
          <p:spPr>
            <a:xfrm>
              <a:off x="3090750" y="1279725"/>
              <a:ext cx="234800" cy="314900"/>
            </a:xfrm>
            <a:custGeom>
              <a:rect b="b" l="l" r="r" t="t"/>
              <a:pathLst>
                <a:path extrusionOk="0" h="12596" w="9392">
                  <a:moveTo>
                    <a:pt x="3610" y="1"/>
                  </a:moveTo>
                  <a:cubicBezTo>
                    <a:pt x="2628" y="1"/>
                    <a:pt x="1437" y="240"/>
                    <a:pt x="999" y="350"/>
                  </a:cubicBezTo>
                  <a:cubicBezTo>
                    <a:pt x="666" y="387"/>
                    <a:pt x="371" y="572"/>
                    <a:pt x="186" y="867"/>
                  </a:cubicBezTo>
                  <a:cubicBezTo>
                    <a:pt x="75" y="1052"/>
                    <a:pt x="38" y="1237"/>
                    <a:pt x="38" y="1422"/>
                  </a:cubicBezTo>
                  <a:lnTo>
                    <a:pt x="1" y="2531"/>
                  </a:lnTo>
                  <a:cubicBezTo>
                    <a:pt x="1" y="2790"/>
                    <a:pt x="1" y="3123"/>
                    <a:pt x="260" y="3233"/>
                  </a:cubicBezTo>
                  <a:cubicBezTo>
                    <a:pt x="1110" y="3529"/>
                    <a:pt x="814" y="4860"/>
                    <a:pt x="703" y="5526"/>
                  </a:cubicBezTo>
                  <a:cubicBezTo>
                    <a:pt x="481" y="6783"/>
                    <a:pt x="260" y="7522"/>
                    <a:pt x="740" y="8779"/>
                  </a:cubicBezTo>
                  <a:cubicBezTo>
                    <a:pt x="999" y="9371"/>
                    <a:pt x="1147" y="10110"/>
                    <a:pt x="777" y="10628"/>
                  </a:cubicBezTo>
                  <a:cubicBezTo>
                    <a:pt x="921" y="10804"/>
                    <a:pt x="1142" y="10883"/>
                    <a:pt x="1375" y="10883"/>
                  </a:cubicBezTo>
                  <a:cubicBezTo>
                    <a:pt x="1681" y="10883"/>
                    <a:pt x="2009" y="10747"/>
                    <a:pt x="2219" y="10517"/>
                  </a:cubicBezTo>
                  <a:cubicBezTo>
                    <a:pt x="2551" y="10075"/>
                    <a:pt x="2735" y="9560"/>
                    <a:pt x="2773" y="9007"/>
                  </a:cubicBezTo>
                  <a:lnTo>
                    <a:pt x="2773" y="9007"/>
                  </a:lnTo>
                  <a:cubicBezTo>
                    <a:pt x="2783" y="9224"/>
                    <a:pt x="4883" y="11001"/>
                    <a:pt x="5103" y="11330"/>
                  </a:cubicBezTo>
                  <a:cubicBezTo>
                    <a:pt x="5251" y="11700"/>
                    <a:pt x="5509" y="12032"/>
                    <a:pt x="5805" y="12328"/>
                  </a:cubicBezTo>
                  <a:cubicBezTo>
                    <a:pt x="6065" y="12510"/>
                    <a:pt x="6361" y="12596"/>
                    <a:pt x="6653" y="12596"/>
                  </a:cubicBezTo>
                  <a:cubicBezTo>
                    <a:pt x="7194" y="12596"/>
                    <a:pt x="7723" y="12302"/>
                    <a:pt x="7987" y="11774"/>
                  </a:cubicBezTo>
                  <a:lnTo>
                    <a:pt x="7987" y="11774"/>
                  </a:lnTo>
                  <a:cubicBezTo>
                    <a:pt x="7950" y="11885"/>
                    <a:pt x="8097" y="11959"/>
                    <a:pt x="8208" y="11959"/>
                  </a:cubicBezTo>
                  <a:cubicBezTo>
                    <a:pt x="8319" y="11959"/>
                    <a:pt x="8430" y="11885"/>
                    <a:pt x="8504" y="11774"/>
                  </a:cubicBezTo>
                  <a:cubicBezTo>
                    <a:pt x="8837" y="11404"/>
                    <a:pt x="9059" y="10997"/>
                    <a:pt x="9244" y="10591"/>
                  </a:cubicBezTo>
                  <a:cubicBezTo>
                    <a:pt x="9391" y="10184"/>
                    <a:pt x="9244" y="9962"/>
                    <a:pt x="9280" y="9555"/>
                  </a:cubicBezTo>
                  <a:lnTo>
                    <a:pt x="9280" y="9555"/>
                  </a:lnTo>
                  <a:cubicBezTo>
                    <a:pt x="9244" y="9777"/>
                    <a:pt x="9207" y="9962"/>
                    <a:pt x="9096" y="10147"/>
                  </a:cubicBezTo>
                  <a:cubicBezTo>
                    <a:pt x="9003" y="10301"/>
                    <a:pt x="8834" y="10378"/>
                    <a:pt x="8673" y="10378"/>
                  </a:cubicBezTo>
                  <a:cubicBezTo>
                    <a:pt x="8641" y="10378"/>
                    <a:pt x="8609" y="10375"/>
                    <a:pt x="8578" y="10369"/>
                  </a:cubicBezTo>
                  <a:cubicBezTo>
                    <a:pt x="8307" y="10233"/>
                    <a:pt x="8192" y="9727"/>
                    <a:pt x="7947" y="9727"/>
                  </a:cubicBezTo>
                  <a:cubicBezTo>
                    <a:pt x="7924" y="9727"/>
                    <a:pt x="7901" y="9731"/>
                    <a:pt x="7876" y="9740"/>
                  </a:cubicBezTo>
                  <a:cubicBezTo>
                    <a:pt x="7588" y="9884"/>
                    <a:pt x="7685" y="10518"/>
                    <a:pt x="7384" y="10518"/>
                  </a:cubicBezTo>
                  <a:cubicBezTo>
                    <a:pt x="7376" y="10518"/>
                    <a:pt x="7367" y="10518"/>
                    <a:pt x="7358" y="10517"/>
                  </a:cubicBezTo>
                  <a:cubicBezTo>
                    <a:pt x="7284" y="10480"/>
                    <a:pt x="7210" y="10406"/>
                    <a:pt x="7173" y="10369"/>
                  </a:cubicBezTo>
                  <a:cubicBezTo>
                    <a:pt x="6766" y="9740"/>
                    <a:pt x="6582" y="9001"/>
                    <a:pt x="6175" y="8372"/>
                  </a:cubicBezTo>
                  <a:cubicBezTo>
                    <a:pt x="5694" y="7559"/>
                    <a:pt x="4918" y="7004"/>
                    <a:pt x="4031" y="6783"/>
                  </a:cubicBezTo>
                  <a:cubicBezTo>
                    <a:pt x="3901" y="6753"/>
                    <a:pt x="3760" y="6736"/>
                    <a:pt x="3618" y="6736"/>
                  </a:cubicBezTo>
                  <a:cubicBezTo>
                    <a:pt x="3237" y="6736"/>
                    <a:pt x="2851" y="6856"/>
                    <a:pt x="2663" y="7152"/>
                  </a:cubicBezTo>
                  <a:cubicBezTo>
                    <a:pt x="2404" y="7559"/>
                    <a:pt x="2589" y="8114"/>
                    <a:pt x="2626" y="8557"/>
                  </a:cubicBezTo>
                  <a:cubicBezTo>
                    <a:pt x="2663" y="9112"/>
                    <a:pt x="2515" y="9629"/>
                    <a:pt x="2182" y="10036"/>
                  </a:cubicBezTo>
                  <a:cubicBezTo>
                    <a:pt x="2160" y="10045"/>
                    <a:pt x="2139" y="10049"/>
                    <a:pt x="2119" y="10049"/>
                  </a:cubicBezTo>
                  <a:cubicBezTo>
                    <a:pt x="1972" y="10049"/>
                    <a:pt x="1882" y="9829"/>
                    <a:pt x="1849" y="9666"/>
                  </a:cubicBezTo>
                  <a:lnTo>
                    <a:pt x="1443" y="6968"/>
                  </a:lnTo>
                  <a:cubicBezTo>
                    <a:pt x="1369" y="6672"/>
                    <a:pt x="1332" y="6376"/>
                    <a:pt x="1369" y="6080"/>
                  </a:cubicBezTo>
                  <a:cubicBezTo>
                    <a:pt x="1443" y="5230"/>
                    <a:pt x="1997" y="4453"/>
                    <a:pt x="2774" y="4084"/>
                  </a:cubicBezTo>
                  <a:cubicBezTo>
                    <a:pt x="3587" y="3640"/>
                    <a:pt x="4437" y="3825"/>
                    <a:pt x="5251" y="3566"/>
                  </a:cubicBezTo>
                  <a:cubicBezTo>
                    <a:pt x="5694" y="3418"/>
                    <a:pt x="6175" y="2938"/>
                    <a:pt x="5436" y="2901"/>
                  </a:cubicBezTo>
                  <a:lnTo>
                    <a:pt x="1738" y="2716"/>
                  </a:lnTo>
                  <a:cubicBezTo>
                    <a:pt x="1591" y="2716"/>
                    <a:pt x="1406" y="2679"/>
                    <a:pt x="1258" y="2605"/>
                  </a:cubicBezTo>
                  <a:cubicBezTo>
                    <a:pt x="962" y="2346"/>
                    <a:pt x="888" y="1939"/>
                    <a:pt x="1036" y="1570"/>
                  </a:cubicBezTo>
                  <a:cubicBezTo>
                    <a:pt x="1073" y="1422"/>
                    <a:pt x="1147" y="1274"/>
                    <a:pt x="1258" y="1163"/>
                  </a:cubicBezTo>
                  <a:cubicBezTo>
                    <a:pt x="1369" y="1089"/>
                    <a:pt x="1480" y="1015"/>
                    <a:pt x="1591" y="978"/>
                  </a:cubicBezTo>
                  <a:cubicBezTo>
                    <a:pt x="2356" y="733"/>
                    <a:pt x="3122" y="590"/>
                    <a:pt x="3888" y="590"/>
                  </a:cubicBezTo>
                  <a:cubicBezTo>
                    <a:pt x="4046" y="590"/>
                    <a:pt x="4205" y="596"/>
                    <a:pt x="4363" y="609"/>
                  </a:cubicBezTo>
                  <a:cubicBezTo>
                    <a:pt x="4585" y="609"/>
                    <a:pt x="4844" y="572"/>
                    <a:pt x="5029" y="461"/>
                  </a:cubicBezTo>
                  <a:cubicBezTo>
                    <a:pt x="4863" y="114"/>
                    <a:pt x="4286" y="1"/>
                    <a:pt x="3610" y="1"/>
                  </a:cubicBezTo>
                  <a:close/>
                </a:path>
              </a:pathLst>
            </a:custGeom>
            <a:solidFill>
              <a:srgbClr val="FFFFFF">
                <a:alpha val="382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4" name="Google Shape;4714;p15"/>
            <p:cNvSpPr/>
            <p:nvPr/>
          </p:nvSpPr>
          <p:spPr>
            <a:xfrm>
              <a:off x="2059275" y="361175"/>
              <a:ext cx="328150" cy="269225"/>
            </a:xfrm>
            <a:custGeom>
              <a:rect b="b" l="l" r="r" t="t"/>
              <a:pathLst>
                <a:path extrusionOk="0" h="10769" w="13126">
                  <a:moveTo>
                    <a:pt x="11385" y="1"/>
                  </a:moveTo>
                  <a:cubicBezTo>
                    <a:pt x="11313" y="1"/>
                    <a:pt x="11240" y="4"/>
                    <a:pt x="11166" y="10"/>
                  </a:cubicBezTo>
                  <a:cubicBezTo>
                    <a:pt x="11133" y="10"/>
                    <a:pt x="11101" y="9"/>
                    <a:pt x="11069" y="9"/>
                  </a:cubicBezTo>
                  <a:cubicBezTo>
                    <a:pt x="8596" y="9"/>
                    <a:pt x="6447" y="1399"/>
                    <a:pt x="4659" y="3042"/>
                  </a:cubicBezTo>
                  <a:cubicBezTo>
                    <a:pt x="3143" y="4410"/>
                    <a:pt x="1849" y="6110"/>
                    <a:pt x="1" y="7072"/>
                  </a:cubicBezTo>
                  <a:cubicBezTo>
                    <a:pt x="1" y="7219"/>
                    <a:pt x="38" y="7367"/>
                    <a:pt x="38" y="7515"/>
                  </a:cubicBezTo>
                  <a:cubicBezTo>
                    <a:pt x="148" y="8550"/>
                    <a:pt x="518" y="9512"/>
                    <a:pt x="1073" y="10362"/>
                  </a:cubicBezTo>
                  <a:cubicBezTo>
                    <a:pt x="1190" y="10558"/>
                    <a:pt x="1310" y="10634"/>
                    <a:pt x="1428" y="10634"/>
                  </a:cubicBezTo>
                  <a:cubicBezTo>
                    <a:pt x="1755" y="10634"/>
                    <a:pt x="2065" y="10042"/>
                    <a:pt x="2256" y="9770"/>
                  </a:cubicBezTo>
                  <a:cubicBezTo>
                    <a:pt x="2884" y="10399"/>
                    <a:pt x="3735" y="10769"/>
                    <a:pt x="4622" y="10769"/>
                  </a:cubicBezTo>
                  <a:cubicBezTo>
                    <a:pt x="5398" y="10732"/>
                    <a:pt x="6138" y="10547"/>
                    <a:pt x="6840" y="10214"/>
                  </a:cubicBezTo>
                  <a:cubicBezTo>
                    <a:pt x="7395" y="9955"/>
                    <a:pt x="7949" y="9659"/>
                    <a:pt x="8430" y="9253"/>
                  </a:cubicBezTo>
                  <a:cubicBezTo>
                    <a:pt x="8874" y="9031"/>
                    <a:pt x="9280" y="8735"/>
                    <a:pt x="9576" y="8329"/>
                  </a:cubicBezTo>
                  <a:cubicBezTo>
                    <a:pt x="9798" y="8033"/>
                    <a:pt x="9835" y="7663"/>
                    <a:pt x="9724" y="7330"/>
                  </a:cubicBezTo>
                  <a:cubicBezTo>
                    <a:pt x="9687" y="7182"/>
                    <a:pt x="9576" y="7072"/>
                    <a:pt x="9465" y="6998"/>
                  </a:cubicBezTo>
                  <a:cubicBezTo>
                    <a:pt x="9419" y="6988"/>
                    <a:pt x="9373" y="6984"/>
                    <a:pt x="9327" y="6984"/>
                  </a:cubicBezTo>
                  <a:cubicBezTo>
                    <a:pt x="9190" y="6984"/>
                    <a:pt x="9058" y="7025"/>
                    <a:pt x="8948" y="7108"/>
                  </a:cubicBezTo>
                  <a:lnTo>
                    <a:pt x="8060" y="7589"/>
                  </a:lnTo>
                  <a:cubicBezTo>
                    <a:pt x="7893" y="7661"/>
                    <a:pt x="7726" y="7702"/>
                    <a:pt x="7559" y="7702"/>
                  </a:cubicBezTo>
                  <a:cubicBezTo>
                    <a:pt x="7467" y="7702"/>
                    <a:pt x="7375" y="7689"/>
                    <a:pt x="7284" y="7663"/>
                  </a:cubicBezTo>
                  <a:cubicBezTo>
                    <a:pt x="8393" y="5778"/>
                    <a:pt x="10870" y="4779"/>
                    <a:pt x="12497" y="3411"/>
                  </a:cubicBezTo>
                  <a:cubicBezTo>
                    <a:pt x="12719" y="3301"/>
                    <a:pt x="12866" y="3116"/>
                    <a:pt x="12903" y="2857"/>
                  </a:cubicBezTo>
                  <a:cubicBezTo>
                    <a:pt x="12903" y="2680"/>
                    <a:pt x="12740" y="2481"/>
                    <a:pt x="12580" y="2481"/>
                  </a:cubicBezTo>
                  <a:cubicBezTo>
                    <a:pt x="12538" y="2481"/>
                    <a:pt x="12498" y="2494"/>
                    <a:pt x="12460" y="2524"/>
                  </a:cubicBezTo>
                  <a:cubicBezTo>
                    <a:pt x="12829" y="2191"/>
                    <a:pt x="13088" y="1711"/>
                    <a:pt x="13125" y="1230"/>
                  </a:cubicBezTo>
                  <a:cubicBezTo>
                    <a:pt x="13088" y="786"/>
                    <a:pt x="12829" y="417"/>
                    <a:pt x="12423" y="232"/>
                  </a:cubicBezTo>
                  <a:cubicBezTo>
                    <a:pt x="12084" y="78"/>
                    <a:pt x="11745" y="1"/>
                    <a:pt x="1138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5" name="Google Shape;4715;p15"/>
            <p:cNvSpPr/>
            <p:nvPr/>
          </p:nvSpPr>
          <p:spPr>
            <a:xfrm>
              <a:off x="2071300" y="381375"/>
              <a:ext cx="324425" cy="249025"/>
            </a:xfrm>
            <a:custGeom>
              <a:rect b="b" l="l" r="r" t="t"/>
              <a:pathLst>
                <a:path extrusionOk="0" h="9961" w="12977">
                  <a:moveTo>
                    <a:pt x="11614" y="1"/>
                  </a:moveTo>
                  <a:cubicBezTo>
                    <a:pt x="11464" y="1"/>
                    <a:pt x="11315" y="19"/>
                    <a:pt x="11165" y="52"/>
                  </a:cubicBezTo>
                  <a:cubicBezTo>
                    <a:pt x="8134" y="681"/>
                    <a:pt x="5472" y="2529"/>
                    <a:pt x="3402" y="4822"/>
                  </a:cubicBezTo>
                  <a:cubicBezTo>
                    <a:pt x="2588" y="5746"/>
                    <a:pt x="1812" y="6855"/>
                    <a:pt x="1997" y="8075"/>
                  </a:cubicBezTo>
                  <a:cubicBezTo>
                    <a:pt x="1479" y="7816"/>
                    <a:pt x="1109" y="7410"/>
                    <a:pt x="851" y="6929"/>
                  </a:cubicBezTo>
                  <a:lnTo>
                    <a:pt x="851" y="6929"/>
                  </a:lnTo>
                  <a:cubicBezTo>
                    <a:pt x="888" y="7447"/>
                    <a:pt x="924" y="7927"/>
                    <a:pt x="961" y="8445"/>
                  </a:cubicBezTo>
                  <a:cubicBezTo>
                    <a:pt x="961" y="8593"/>
                    <a:pt x="924" y="8741"/>
                    <a:pt x="814" y="8778"/>
                  </a:cubicBezTo>
                  <a:cubicBezTo>
                    <a:pt x="740" y="8778"/>
                    <a:pt x="666" y="8778"/>
                    <a:pt x="592" y="8741"/>
                  </a:cubicBezTo>
                  <a:cubicBezTo>
                    <a:pt x="333" y="8593"/>
                    <a:pt x="111" y="8334"/>
                    <a:pt x="0" y="8038"/>
                  </a:cubicBezTo>
                  <a:lnTo>
                    <a:pt x="0" y="8038"/>
                  </a:lnTo>
                  <a:cubicBezTo>
                    <a:pt x="74" y="8593"/>
                    <a:pt x="259" y="9110"/>
                    <a:pt x="592" y="9554"/>
                  </a:cubicBezTo>
                  <a:cubicBezTo>
                    <a:pt x="707" y="9746"/>
                    <a:pt x="824" y="9821"/>
                    <a:pt x="940" y="9821"/>
                  </a:cubicBezTo>
                  <a:cubicBezTo>
                    <a:pt x="1270" y="9821"/>
                    <a:pt x="1583" y="9209"/>
                    <a:pt x="1775" y="8962"/>
                  </a:cubicBezTo>
                  <a:cubicBezTo>
                    <a:pt x="2403" y="9591"/>
                    <a:pt x="3254" y="9961"/>
                    <a:pt x="4141" y="9961"/>
                  </a:cubicBezTo>
                  <a:cubicBezTo>
                    <a:pt x="4917" y="9924"/>
                    <a:pt x="5657" y="9739"/>
                    <a:pt x="6359" y="9406"/>
                  </a:cubicBezTo>
                  <a:cubicBezTo>
                    <a:pt x="6914" y="9147"/>
                    <a:pt x="7468" y="8815"/>
                    <a:pt x="7949" y="8445"/>
                  </a:cubicBezTo>
                  <a:cubicBezTo>
                    <a:pt x="8319" y="8186"/>
                    <a:pt x="9724" y="7410"/>
                    <a:pt x="9095" y="6744"/>
                  </a:cubicBezTo>
                  <a:cubicBezTo>
                    <a:pt x="8984" y="6670"/>
                    <a:pt x="8873" y="6633"/>
                    <a:pt x="8762" y="6633"/>
                  </a:cubicBezTo>
                  <a:cubicBezTo>
                    <a:pt x="8503" y="6670"/>
                    <a:pt x="8282" y="6744"/>
                    <a:pt x="8060" y="6892"/>
                  </a:cubicBezTo>
                  <a:cubicBezTo>
                    <a:pt x="7875" y="7040"/>
                    <a:pt x="7653" y="7114"/>
                    <a:pt x="7394" y="7151"/>
                  </a:cubicBezTo>
                  <a:cubicBezTo>
                    <a:pt x="7336" y="7157"/>
                    <a:pt x="7284" y="7160"/>
                    <a:pt x="7237" y="7160"/>
                  </a:cubicBezTo>
                  <a:cubicBezTo>
                    <a:pt x="6412" y="7160"/>
                    <a:pt x="7189" y="6283"/>
                    <a:pt x="7468" y="5968"/>
                  </a:cubicBezTo>
                  <a:cubicBezTo>
                    <a:pt x="7912" y="5487"/>
                    <a:pt x="8393" y="5080"/>
                    <a:pt x="8947" y="4711"/>
                  </a:cubicBezTo>
                  <a:cubicBezTo>
                    <a:pt x="9945" y="4008"/>
                    <a:pt x="11054" y="3417"/>
                    <a:pt x="12016" y="2603"/>
                  </a:cubicBezTo>
                  <a:cubicBezTo>
                    <a:pt x="12238" y="2493"/>
                    <a:pt x="12385" y="2271"/>
                    <a:pt x="12422" y="2049"/>
                  </a:cubicBezTo>
                  <a:cubicBezTo>
                    <a:pt x="12422" y="1872"/>
                    <a:pt x="12259" y="1673"/>
                    <a:pt x="12099" y="1673"/>
                  </a:cubicBezTo>
                  <a:cubicBezTo>
                    <a:pt x="12057" y="1673"/>
                    <a:pt x="12017" y="1686"/>
                    <a:pt x="11979" y="1716"/>
                  </a:cubicBezTo>
                  <a:cubicBezTo>
                    <a:pt x="12348" y="1309"/>
                    <a:pt x="12977" y="459"/>
                    <a:pt x="12164" y="89"/>
                  </a:cubicBezTo>
                  <a:cubicBezTo>
                    <a:pt x="11980" y="28"/>
                    <a:pt x="11797" y="1"/>
                    <a:pt x="11614" y="1"/>
                  </a:cubicBezTo>
                  <a:close/>
                </a:path>
              </a:pathLst>
            </a:custGeom>
            <a:solidFill>
              <a:srgbClr val="FFFFFF">
                <a:alpha val="3820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6" name="Google Shape;4716;p15"/>
            <p:cNvSpPr/>
            <p:nvPr/>
          </p:nvSpPr>
          <p:spPr>
            <a:xfrm>
              <a:off x="2200700" y="566600"/>
              <a:ext cx="367875" cy="144725"/>
            </a:xfrm>
            <a:custGeom>
              <a:rect b="b" l="l" r="r" t="t"/>
              <a:pathLst>
                <a:path extrusionOk="0" h="5789" w="14715">
                  <a:moveTo>
                    <a:pt x="13383" y="1"/>
                  </a:moveTo>
                  <a:cubicBezTo>
                    <a:pt x="13125" y="1"/>
                    <a:pt x="12866" y="75"/>
                    <a:pt x="12681" y="222"/>
                  </a:cubicBezTo>
                  <a:cubicBezTo>
                    <a:pt x="8873" y="2293"/>
                    <a:pt x="4769" y="3698"/>
                    <a:pt x="518" y="4437"/>
                  </a:cubicBezTo>
                  <a:cubicBezTo>
                    <a:pt x="370" y="4437"/>
                    <a:pt x="222" y="4511"/>
                    <a:pt x="148" y="4622"/>
                  </a:cubicBezTo>
                  <a:cubicBezTo>
                    <a:pt x="0" y="4881"/>
                    <a:pt x="296" y="5140"/>
                    <a:pt x="555" y="5250"/>
                  </a:cubicBezTo>
                  <a:cubicBezTo>
                    <a:pt x="1595" y="5654"/>
                    <a:pt x="2708" y="5789"/>
                    <a:pt x="3839" y="5789"/>
                  </a:cubicBezTo>
                  <a:cubicBezTo>
                    <a:pt x="4677" y="5789"/>
                    <a:pt x="5525" y="5715"/>
                    <a:pt x="6359" y="5620"/>
                  </a:cubicBezTo>
                  <a:cubicBezTo>
                    <a:pt x="7986" y="5398"/>
                    <a:pt x="9649" y="5140"/>
                    <a:pt x="11239" y="4770"/>
                  </a:cubicBezTo>
                  <a:cubicBezTo>
                    <a:pt x="12200" y="4622"/>
                    <a:pt x="13125" y="4289"/>
                    <a:pt x="14012" y="3883"/>
                  </a:cubicBezTo>
                  <a:cubicBezTo>
                    <a:pt x="14234" y="3809"/>
                    <a:pt x="14419" y="3661"/>
                    <a:pt x="14530" y="3476"/>
                  </a:cubicBezTo>
                  <a:cubicBezTo>
                    <a:pt x="14640" y="3291"/>
                    <a:pt x="14677" y="3106"/>
                    <a:pt x="14677" y="2884"/>
                  </a:cubicBezTo>
                  <a:cubicBezTo>
                    <a:pt x="14714" y="1997"/>
                    <a:pt x="14419" y="1147"/>
                    <a:pt x="13901" y="407"/>
                  </a:cubicBezTo>
                  <a:cubicBezTo>
                    <a:pt x="13790" y="222"/>
                    <a:pt x="13605" y="75"/>
                    <a:pt x="13383"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7" name="Google Shape;4717;p15"/>
            <p:cNvSpPr/>
            <p:nvPr/>
          </p:nvSpPr>
          <p:spPr>
            <a:xfrm>
              <a:off x="2246900" y="673675"/>
              <a:ext cx="19900" cy="23275"/>
            </a:xfrm>
            <a:custGeom>
              <a:rect b="b" l="l" r="r" t="t"/>
              <a:pathLst>
                <a:path extrusionOk="0" h="931" w="796">
                  <a:moveTo>
                    <a:pt x="83" y="0"/>
                  </a:moveTo>
                  <a:cubicBezTo>
                    <a:pt x="57" y="0"/>
                    <a:pt x="29" y="2"/>
                    <a:pt x="1" y="6"/>
                  </a:cubicBezTo>
                  <a:cubicBezTo>
                    <a:pt x="38" y="154"/>
                    <a:pt x="75" y="339"/>
                    <a:pt x="149" y="524"/>
                  </a:cubicBezTo>
                  <a:cubicBezTo>
                    <a:pt x="222" y="672"/>
                    <a:pt x="333" y="820"/>
                    <a:pt x="481" y="930"/>
                  </a:cubicBezTo>
                  <a:cubicBezTo>
                    <a:pt x="796" y="581"/>
                    <a:pt x="549" y="0"/>
                    <a:pt x="83"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8" name="Google Shape;4718;p15"/>
            <p:cNvSpPr/>
            <p:nvPr/>
          </p:nvSpPr>
          <p:spPr>
            <a:xfrm>
              <a:off x="2283875" y="667350"/>
              <a:ext cx="17575" cy="28675"/>
            </a:xfrm>
            <a:custGeom>
              <a:rect b="b" l="l" r="r" t="t"/>
              <a:pathLst>
                <a:path extrusionOk="0" h="1147" w="703">
                  <a:moveTo>
                    <a:pt x="0" y="0"/>
                  </a:moveTo>
                  <a:lnTo>
                    <a:pt x="0" y="0"/>
                  </a:lnTo>
                  <a:cubicBezTo>
                    <a:pt x="37" y="444"/>
                    <a:pt x="259" y="851"/>
                    <a:pt x="555" y="1147"/>
                  </a:cubicBezTo>
                  <a:cubicBezTo>
                    <a:pt x="703" y="925"/>
                    <a:pt x="703" y="629"/>
                    <a:pt x="592" y="407"/>
                  </a:cubicBezTo>
                  <a:cubicBezTo>
                    <a:pt x="481" y="185"/>
                    <a:pt x="259" y="37"/>
                    <a:pt x="0"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19" name="Google Shape;4719;p15"/>
            <p:cNvSpPr/>
            <p:nvPr/>
          </p:nvSpPr>
          <p:spPr>
            <a:xfrm>
              <a:off x="2337475" y="652550"/>
              <a:ext cx="23150" cy="33300"/>
            </a:xfrm>
            <a:custGeom>
              <a:rect b="b" l="l" r="r" t="t"/>
              <a:pathLst>
                <a:path extrusionOk="0" h="1332" w="926">
                  <a:moveTo>
                    <a:pt x="1" y="1"/>
                  </a:moveTo>
                  <a:lnTo>
                    <a:pt x="1" y="1"/>
                  </a:lnTo>
                  <a:cubicBezTo>
                    <a:pt x="38" y="223"/>
                    <a:pt x="149" y="445"/>
                    <a:pt x="223" y="666"/>
                  </a:cubicBezTo>
                  <a:cubicBezTo>
                    <a:pt x="334" y="925"/>
                    <a:pt x="444" y="1110"/>
                    <a:pt x="555" y="1332"/>
                  </a:cubicBezTo>
                  <a:cubicBezTo>
                    <a:pt x="925" y="814"/>
                    <a:pt x="592" y="112"/>
                    <a:pt x="1" y="1"/>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0" name="Google Shape;4720;p15"/>
            <p:cNvSpPr/>
            <p:nvPr/>
          </p:nvSpPr>
          <p:spPr>
            <a:xfrm>
              <a:off x="2383700" y="635000"/>
              <a:ext cx="32375" cy="49925"/>
            </a:xfrm>
            <a:custGeom>
              <a:rect b="b" l="l" r="r" t="t"/>
              <a:pathLst>
                <a:path extrusionOk="0" h="1997" w="1295">
                  <a:moveTo>
                    <a:pt x="0" y="0"/>
                  </a:moveTo>
                  <a:cubicBezTo>
                    <a:pt x="185" y="296"/>
                    <a:pt x="370" y="629"/>
                    <a:pt x="518" y="962"/>
                  </a:cubicBezTo>
                  <a:cubicBezTo>
                    <a:pt x="629" y="1294"/>
                    <a:pt x="740" y="1627"/>
                    <a:pt x="814" y="1997"/>
                  </a:cubicBezTo>
                  <a:cubicBezTo>
                    <a:pt x="1294" y="1220"/>
                    <a:pt x="888" y="185"/>
                    <a:pt x="0"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1" name="Google Shape;4721;p15"/>
            <p:cNvSpPr/>
            <p:nvPr/>
          </p:nvSpPr>
          <p:spPr>
            <a:xfrm>
              <a:off x="2436375" y="614675"/>
              <a:ext cx="33300" cy="55475"/>
            </a:xfrm>
            <a:custGeom>
              <a:rect b="b" l="l" r="r" t="t"/>
              <a:pathLst>
                <a:path extrusionOk="0" h="2219" w="1332">
                  <a:moveTo>
                    <a:pt x="1" y="0"/>
                  </a:moveTo>
                  <a:lnTo>
                    <a:pt x="1" y="0"/>
                  </a:lnTo>
                  <a:cubicBezTo>
                    <a:pt x="222" y="333"/>
                    <a:pt x="407" y="703"/>
                    <a:pt x="555" y="1072"/>
                  </a:cubicBezTo>
                  <a:cubicBezTo>
                    <a:pt x="703" y="1442"/>
                    <a:pt x="814" y="1849"/>
                    <a:pt x="888" y="2218"/>
                  </a:cubicBezTo>
                  <a:cubicBezTo>
                    <a:pt x="1332" y="1368"/>
                    <a:pt x="925" y="333"/>
                    <a:pt x="1"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2" name="Google Shape;4722;p15"/>
            <p:cNvSpPr/>
            <p:nvPr/>
          </p:nvSpPr>
          <p:spPr>
            <a:xfrm>
              <a:off x="2489050" y="591550"/>
              <a:ext cx="37925" cy="64725"/>
            </a:xfrm>
            <a:custGeom>
              <a:rect b="b" l="l" r="r" t="t"/>
              <a:pathLst>
                <a:path extrusionOk="0" h="2589" w="1517">
                  <a:moveTo>
                    <a:pt x="1" y="1"/>
                  </a:moveTo>
                  <a:lnTo>
                    <a:pt x="1" y="1"/>
                  </a:lnTo>
                  <a:cubicBezTo>
                    <a:pt x="260" y="371"/>
                    <a:pt x="519" y="777"/>
                    <a:pt x="703" y="1221"/>
                  </a:cubicBezTo>
                  <a:cubicBezTo>
                    <a:pt x="851" y="1665"/>
                    <a:pt x="999" y="2145"/>
                    <a:pt x="1073" y="2589"/>
                  </a:cubicBezTo>
                  <a:cubicBezTo>
                    <a:pt x="1517" y="1591"/>
                    <a:pt x="1036" y="408"/>
                    <a:pt x="1" y="1"/>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3" name="Google Shape;4723;p15"/>
            <p:cNvSpPr/>
            <p:nvPr/>
          </p:nvSpPr>
          <p:spPr>
            <a:xfrm>
              <a:off x="2434525" y="616525"/>
              <a:ext cx="269925" cy="135875"/>
            </a:xfrm>
            <a:custGeom>
              <a:rect b="b" l="l" r="r" t="t"/>
              <a:pathLst>
                <a:path extrusionOk="0" fill="none" h="5435" w="10797">
                  <a:moveTo>
                    <a:pt x="1" y="4473"/>
                  </a:moveTo>
                  <a:cubicBezTo>
                    <a:pt x="1849" y="5435"/>
                    <a:pt x="4104" y="5065"/>
                    <a:pt x="5990" y="4215"/>
                  </a:cubicBezTo>
                  <a:cubicBezTo>
                    <a:pt x="7986" y="3364"/>
                    <a:pt x="9687" y="1886"/>
                    <a:pt x="10796" y="0"/>
                  </a:cubicBezTo>
                </a:path>
              </a:pathLst>
            </a:custGeom>
            <a:noFill/>
            <a:ln cap="rnd" cmpd="sng" w="11100">
              <a:solidFill>
                <a:srgbClr val="AD3636"/>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4" name="Google Shape;4724;p15"/>
            <p:cNvSpPr/>
            <p:nvPr/>
          </p:nvSpPr>
          <p:spPr>
            <a:xfrm>
              <a:off x="2612925" y="507375"/>
              <a:ext cx="72100" cy="78425"/>
            </a:xfrm>
            <a:custGeom>
              <a:rect b="b" l="l" r="r" t="t"/>
              <a:pathLst>
                <a:path extrusionOk="0" h="3137" w="2884">
                  <a:moveTo>
                    <a:pt x="1449" y="0"/>
                  </a:moveTo>
                  <a:cubicBezTo>
                    <a:pt x="939" y="0"/>
                    <a:pt x="501" y="256"/>
                    <a:pt x="259" y="706"/>
                  </a:cubicBezTo>
                  <a:cubicBezTo>
                    <a:pt x="37" y="1113"/>
                    <a:pt x="0" y="1593"/>
                    <a:pt x="148" y="2000"/>
                  </a:cubicBezTo>
                  <a:cubicBezTo>
                    <a:pt x="321" y="2618"/>
                    <a:pt x="742" y="3136"/>
                    <a:pt x="1234" y="3136"/>
                  </a:cubicBezTo>
                  <a:cubicBezTo>
                    <a:pt x="1478" y="3136"/>
                    <a:pt x="1739" y="3009"/>
                    <a:pt x="1996" y="2702"/>
                  </a:cubicBezTo>
                  <a:cubicBezTo>
                    <a:pt x="2625" y="1963"/>
                    <a:pt x="2884" y="188"/>
                    <a:pt x="1553" y="3"/>
                  </a:cubicBezTo>
                  <a:cubicBezTo>
                    <a:pt x="1518" y="1"/>
                    <a:pt x="1483" y="0"/>
                    <a:pt x="144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5" name="Google Shape;4725;p15"/>
            <p:cNvSpPr/>
            <p:nvPr/>
          </p:nvSpPr>
          <p:spPr>
            <a:xfrm>
              <a:off x="2370750" y="548050"/>
              <a:ext cx="58250" cy="68250"/>
            </a:xfrm>
            <a:custGeom>
              <a:rect b="b" l="l" r="r" t="t"/>
              <a:pathLst>
                <a:path extrusionOk="0" h="2730" w="2330">
                  <a:moveTo>
                    <a:pt x="1220" y="1"/>
                  </a:moveTo>
                  <a:cubicBezTo>
                    <a:pt x="660" y="1"/>
                    <a:pt x="182" y="396"/>
                    <a:pt x="112" y="927"/>
                  </a:cubicBezTo>
                  <a:cubicBezTo>
                    <a:pt x="1" y="1482"/>
                    <a:pt x="296" y="2480"/>
                    <a:pt x="925" y="2702"/>
                  </a:cubicBezTo>
                  <a:cubicBezTo>
                    <a:pt x="980" y="2721"/>
                    <a:pt x="1036" y="2730"/>
                    <a:pt x="1096" y="2730"/>
                  </a:cubicBezTo>
                  <a:cubicBezTo>
                    <a:pt x="1156" y="2730"/>
                    <a:pt x="1221" y="2721"/>
                    <a:pt x="1295" y="2702"/>
                  </a:cubicBezTo>
                  <a:cubicBezTo>
                    <a:pt x="1517" y="2628"/>
                    <a:pt x="1701" y="2480"/>
                    <a:pt x="1849" y="2332"/>
                  </a:cubicBezTo>
                  <a:cubicBezTo>
                    <a:pt x="2330" y="1667"/>
                    <a:pt x="2182" y="225"/>
                    <a:pt x="1295" y="3"/>
                  </a:cubicBezTo>
                  <a:cubicBezTo>
                    <a:pt x="1270" y="2"/>
                    <a:pt x="1245" y="1"/>
                    <a:pt x="122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26" name="Google Shape;4726;p15"/>
            <p:cNvSpPr/>
            <p:nvPr/>
          </p:nvSpPr>
          <p:spPr>
            <a:xfrm>
              <a:off x="2692400" y="522075"/>
              <a:ext cx="143275" cy="77900"/>
            </a:xfrm>
            <a:custGeom>
              <a:rect b="b" l="l" r="r" t="t"/>
              <a:pathLst>
                <a:path extrusionOk="0" h="3116" w="5731">
                  <a:moveTo>
                    <a:pt x="3524" y="0"/>
                  </a:moveTo>
                  <a:cubicBezTo>
                    <a:pt x="2434" y="0"/>
                    <a:pt x="1364" y="407"/>
                    <a:pt x="555" y="1153"/>
                  </a:cubicBezTo>
                  <a:cubicBezTo>
                    <a:pt x="185" y="1412"/>
                    <a:pt x="0" y="1819"/>
                    <a:pt x="37" y="2262"/>
                  </a:cubicBezTo>
                  <a:cubicBezTo>
                    <a:pt x="222" y="2632"/>
                    <a:pt x="555" y="2891"/>
                    <a:pt x="962" y="2965"/>
                  </a:cubicBezTo>
                  <a:cubicBezTo>
                    <a:pt x="1364" y="3065"/>
                    <a:pt x="1772" y="3116"/>
                    <a:pt x="2178" y="3116"/>
                  </a:cubicBezTo>
                  <a:cubicBezTo>
                    <a:pt x="2814" y="3116"/>
                    <a:pt x="3443" y="2991"/>
                    <a:pt x="4030" y="2743"/>
                  </a:cubicBezTo>
                  <a:cubicBezTo>
                    <a:pt x="4511" y="2521"/>
                    <a:pt x="5213" y="2188"/>
                    <a:pt x="5435" y="1671"/>
                  </a:cubicBezTo>
                  <a:cubicBezTo>
                    <a:pt x="5731" y="1042"/>
                    <a:pt x="4992" y="340"/>
                    <a:pt x="4400" y="155"/>
                  </a:cubicBezTo>
                  <a:cubicBezTo>
                    <a:pt x="4326" y="118"/>
                    <a:pt x="4215" y="81"/>
                    <a:pt x="4141" y="44"/>
                  </a:cubicBezTo>
                  <a:cubicBezTo>
                    <a:pt x="3936" y="15"/>
                    <a:pt x="3730" y="0"/>
                    <a:pt x="3524" y="0"/>
                  </a:cubicBezTo>
                  <a:close/>
                </a:path>
              </a:pathLst>
            </a:custGeom>
            <a:solidFill>
              <a:srgbClr val="FFB0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30" name="Shape 4730"/>
        <p:cNvGrpSpPr/>
        <p:nvPr/>
      </p:nvGrpSpPr>
      <p:grpSpPr>
        <a:xfrm>
          <a:off x="0" y="0"/>
          <a:ext cx="0" cy="0"/>
          <a:chOff x="0" y="0"/>
          <a:chExt cx="0" cy="0"/>
        </a:xfrm>
      </p:grpSpPr>
      <p:sp>
        <p:nvSpPr>
          <p:cNvPr id="4731" name="Google Shape;4731;p16"/>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About Happy Winter Holidays! </a:t>
            </a:r>
            <a:r>
              <a:rPr lang="en"/>
              <a:t>Infographics</a:t>
            </a:r>
            <a:endParaRPr b="1"/>
          </a:p>
        </p:txBody>
      </p:sp>
      <p:sp>
        <p:nvSpPr>
          <p:cNvPr id="4732" name="Google Shape;4732;p16"/>
          <p:cNvSpPr txBox="1"/>
          <p:nvPr>
            <p:ph idx="1" type="body"/>
          </p:nvPr>
        </p:nvSpPr>
        <p:spPr>
          <a:xfrm>
            <a:off x="720000" y="1017725"/>
            <a:ext cx="7704000" cy="3596700"/>
          </a:xfrm>
          <a:prstGeom prst="rect">
            <a:avLst/>
          </a:prstGeom>
        </p:spPr>
        <p:txBody>
          <a:bodyPr anchorCtr="0" anchor="t" bIns="91425" lIns="91425" spcFirstLastPara="1" rIns="91425" wrap="square" tIns="91425">
            <a:noAutofit/>
          </a:bodyPr>
          <a:lstStyle/>
          <a:p>
            <a:pPr indent="-304800" lvl="0" marL="457200" rtl="0" algn="l">
              <a:spcBef>
                <a:spcPts val="0"/>
              </a:spcBef>
              <a:spcAft>
                <a:spcPts val="0"/>
              </a:spcAft>
              <a:buClr>
                <a:schemeClr val="dk1"/>
              </a:buClr>
              <a:buSzPts val="1200"/>
              <a:buFont typeface="Nanum Gothic"/>
              <a:buChar char="●"/>
            </a:pPr>
            <a:r>
              <a:rPr lang="en">
                <a:solidFill>
                  <a:schemeClr val="dk1"/>
                </a:solidFill>
              </a:rPr>
              <a:t>This template contains an assortment of complementary infographic resources for the </a:t>
            </a:r>
            <a:r>
              <a:rPr b="1" lang="en">
                <a:solidFill>
                  <a:schemeClr val="hlink"/>
                </a:solidFill>
                <a:uFill>
                  <a:noFill/>
                </a:uFill>
                <a:hlinkClick r:id="rId3"/>
              </a:rPr>
              <a:t>Happy Winter Holidays!</a:t>
            </a:r>
            <a:r>
              <a:rPr lang="en">
                <a:solidFill>
                  <a:schemeClr val="dk1"/>
                </a:solidFill>
              </a:rPr>
              <a:t> presentation.</a:t>
            </a:r>
            <a:endParaRPr>
              <a:solidFill>
                <a:schemeClr val="dk1"/>
              </a:solidFill>
            </a:endParaRPr>
          </a:p>
          <a:p>
            <a:pPr indent="-304800" lvl="0" marL="457200" rtl="0" algn="l">
              <a:spcBef>
                <a:spcPts val="1600"/>
              </a:spcBef>
              <a:spcAft>
                <a:spcPts val="0"/>
              </a:spcAft>
              <a:buClr>
                <a:schemeClr val="dk1"/>
              </a:buClr>
              <a:buSzPts val="1200"/>
              <a:buFont typeface="Nanum Gothic"/>
              <a:buChar char="●"/>
            </a:pPr>
            <a:r>
              <a:rPr lang="en">
                <a:solidFill>
                  <a:schemeClr val="dk1"/>
                </a:solidFill>
              </a:rPr>
              <a:t>These infographics are adapted to the style of the aforementioned presentation, so you can insert them easily and have them completely integrated at once. You just need to do the following:</a:t>
            </a:r>
            <a:endParaRPr>
              <a:solidFill>
                <a:schemeClr val="dk1"/>
              </a:solidFill>
            </a:endParaRPr>
          </a:p>
          <a:p>
            <a:pPr indent="-304800" lvl="1" marL="914400" rtl="0" algn="l">
              <a:spcBef>
                <a:spcPts val="1600"/>
              </a:spcBef>
              <a:spcAft>
                <a:spcPts val="0"/>
              </a:spcAft>
              <a:buClr>
                <a:schemeClr val="dk1"/>
              </a:buClr>
              <a:buSzPts val="1200"/>
              <a:buFont typeface="Nanum Gothic"/>
              <a:buChar char="○"/>
            </a:pPr>
            <a:r>
              <a:rPr lang="en" sz="1200">
                <a:solidFill>
                  <a:schemeClr val="dk1"/>
                </a:solidFill>
              </a:rPr>
              <a:t>Select the element that you want to copy</a:t>
            </a:r>
            <a:endParaRPr sz="1200">
              <a:solidFill>
                <a:schemeClr val="dk1"/>
              </a:solidFill>
            </a:endParaRPr>
          </a:p>
          <a:p>
            <a:pPr indent="-304800" lvl="1" marL="914400" rtl="0" algn="l">
              <a:spcBef>
                <a:spcPts val="0"/>
              </a:spcBef>
              <a:spcAft>
                <a:spcPts val="0"/>
              </a:spcAft>
              <a:buClr>
                <a:schemeClr val="dk1"/>
              </a:buClr>
              <a:buSzPts val="1200"/>
              <a:buFont typeface="Nanum Gothic"/>
              <a:buChar char="○"/>
            </a:pPr>
            <a:r>
              <a:rPr lang="en" sz="1200">
                <a:solidFill>
                  <a:schemeClr val="dk1"/>
                </a:solidFill>
              </a:rPr>
              <a:t>Right-click and choose “Copy”</a:t>
            </a:r>
            <a:endParaRPr sz="1200">
              <a:solidFill>
                <a:schemeClr val="dk1"/>
              </a:solidFill>
            </a:endParaRPr>
          </a:p>
          <a:p>
            <a:pPr indent="-304800" lvl="1" marL="914400" rtl="0" algn="l">
              <a:spcBef>
                <a:spcPts val="0"/>
              </a:spcBef>
              <a:spcAft>
                <a:spcPts val="0"/>
              </a:spcAft>
              <a:buClr>
                <a:schemeClr val="dk1"/>
              </a:buClr>
              <a:buSzPts val="1200"/>
              <a:buFont typeface="Nanum Gothic"/>
              <a:buChar char="○"/>
            </a:pPr>
            <a:r>
              <a:rPr lang="en" sz="1200">
                <a:solidFill>
                  <a:schemeClr val="dk1"/>
                </a:solidFill>
              </a:rPr>
              <a:t>Go to the slide where you want the element to appear</a:t>
            </a:r>
            <a:endParaRPr sz="1200">
              <a:solidFill>
                <a:schemeClr val="dk1"/>
              </a:solidFill>
            </a:endParaRPr>
          </a:p>
          <a:p>
            <a:pPr indent="-304800" lvl="1" marL="914400" rtl="0" algn="l">
              <a:spcBef>
                <a:spcPts val="0"/>
              </a:spcBef>
              <a:spcAft>
                <a:spcPts val="0"/>
              </a:spcAft>
              <a:buClr>
                <a:schemeClr val="dk1"/>
              </a:buClr>
              <a:buSzPts val="1200"/>
              <a:buFont typeface="Nanum Gothic"/>
              <a:buChar char="○"/>
            </a:pPr>
            <a:r>
              <a:rPr lang="en" sz="1200">
                <a:solidFill>
                  <a:schemeClr val="dk1"/>
                </a:solidFill>
              </a:rPr>
              <a:t>Right-click and choose “Paste”</a:t>
            </a:r>
            <a:endParaRPr sz="1200">
              <a:solidFill>
                <a:schemeClr val="dk1"/>
              </a:solidFill>
            </a:endParaRPr>
          </a:p>
        </p:txBody>
      </p:sp>
      <p:sp>
        <p:nvSpPr>
          <p:cNvPr id="4733" name="Google Shape;4733;p16"/>
          <p:cNvSpPr/>
          <p:nvPr/>
        </p:nvSpPr>
        <p:spPr>
          <a:xfrm>
            <a:off x="6153744" y="225817"/>
            <a:ext cx="101866" cy="84464"/>
          </a:xfrm>
          <a:custGeom>
            <a:rect b="b" l="l" r="r" t="t"/>
            <a:pathLst>
              <a:path extrusionOk="0" h="1592" w="1920">
                <a:moveTo>
                  <a:pt x="936" y="1"/>
                </a:moveTo>
                <a:cubicBezTo>
                  <a:pt x="423" y="1"/>
                  <a:pt x="1" y="518"/>
                  <a:pt x="191" y="1059"/>
                </a:cubicBezTo>
                <a:cubicBezTo>
                  <a:pt x="303" y="1380"/>
                  <a:pt x="611" y="1592"/>
                  <a:pt x="936" y="1592"/>
                </a:cubicBezTo>
                <a:cubicBezTo>
                  <a:pt x="1026" y="1592"/>
                  <a:pt x="1117" y="1575"/>
                  <a:pt x="1207" y="1540"/>
                </a:cubicBezTo>
                <a:cubicBezTo>
                  <a:pt x="1866" y="1309"/>
                  <a:pt x="1919" y="382"/>
                  <a:pt x="1278" y="80"/>
                </a:cubicBezTo>
                <a:cubicBezTo>
                  <a:pt x="1163" y="25"/>
                  <a:pt x="1047" y="1"/>
                  <a:pt x="936"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4" name="Google Shape;4734;p16"/>
          <p:cNvSpPr/>
          <p:nvPr/>
        </p:nvSpPr>
        <p:spPr>
          <a:xfrm>
            <a:off x="8095138" y="2696403"/>
            <a:ext cx="102502" cy="84517"/>
          </a:xfrm>
          <a:custGeom>
            <a:rect b="b" l="l" r="r" t="t"/>
            <a:pathLst>
              <a:path extrusionOk="0" h="1593" w="1932">
                <a:moveTo>
                  <a:pt x="933" y="1"/>
                </a:moveTo>
                <a:cubicBezTo>
                  <a:pt x="423" y="1"/>
                  <a:pt x="0" y="516"/>
                  <a:pt x="203" y="1067"/>
                </a:cubicBezTo>
                <a:cubicBezTo>
                  <a:pt x="316" y="1391"/>
                  <a:pt x="618" y="1592"/>
                  <a:pt x="950" y="1592"/>
                </a:cubicBezTo>
                <a:cubicBezTo>
                  <a:pt x="1039" y="1592"/>
                  <a:pt x="1129" y="1578"/>
                  <a:pt x="1219" y="1548"/>
                </a:cubicBezTo>
                <a:cubicBezTo>
                  <a:pt x="1878" y="1317"/>
                  <a:pt x="1931" y="390"/>
                  <a:pt x="1290" y="88"/>
                </a:cubicBezTo>
                <a:cubicBezTo>
                  <a:pt x="1171" y="28"/>
                  <a:pt x="1050" y="1"/>
                  <a:pt x="933"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5" name="Google Shape;4735;p16"/>
          <p:cNvSpPr/>
          <p:nvPr/>
        </p:nvSpPr>
        <p:spPr>
          <a:xfrm>
            <a:off x="210800" y="3990129"/>
            <a:ext cx="77361" cy="66380"/>
          </a:xfrm>
          <a:custGeom>
            <a:rect b="b" l="l" r="r" t="t"/>
            <a:pathLst>
              <a:path extrusionOk="0" h="1209" w="1409">
                <a:moveTo>
                  <a:pt x="803" y="0"/>
                </a:moveTo>
                <a:cubicBezTo>
                  <a:pt x="268" y="0"/>
                  <a:pt x="1" y="660"/>
                  <a:pt x="375" y="1034"/>
                </a:cubicBezTo>
                <a:cubicBezTo>
                  <a:pt x="501" y="1154"/>
                  <a:pt x="653" y="1208"/>
                  <a:pt x="801" y="1208"/>
                </a:cubicBezTo>
                <a:cubicBezTo>
                  <a:pt x="1113" y="1208"/>
                  <a:pt x="1408" y="969"/>
                  <a:pt x="1408" y="606"/>
                </a:cubicBezTo>
                <a:cubicBezTo>
                  <a:pt x="1408" y="268"/>
                  <a:pt x="1141" y="0"/>
                  <a:pt x="80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6" name="Google Shape;4736;p16"/>
          <p:cNvSpPr/>
          <p:nvPr/>
        </p:nvSpPr>
        <p:spPr>
          <a:xfrm>
            <a:off x="2497616" y="228803"/>
            <a:ext cx="94931" cy="81479"/>
          </a:xfrm>
          <a:custGeom>
            <a:rect b="b" l="l" r="r" t="t"/>
            <a:pathLst>
              <a:path extrusionOk="0" h="1484" w="1729">
                <a:moveTo>
                  <a:pt x="981" y="1"/>
                </a:moveTo>
                <a:cubicBezTo>
                  <a:pt x="321" y="1"/>
                  <a:pt x="1" y="802"/>
                  <a:pt x="464" y="1265"/>
                </a:cubicBezTo>
                <a:cubicBezTo>
                  <a:pt x="615" y="1416"/>
                  <a:pt x="801" y="1484"/>
                  <a:pt x="985" y="1484"/>
                </a:cubicBezTo>
                <a:cubicBezTo>
                  <a:pt x="1364" y="1484"/>
                  <a:pt x="1729" y="1193"/>
                  <a:pt x="1729" y="749"/>
                </a:cubicBezTo>
                <a:cubicBezTo>
                  <a:pt x="1729" y="339"/>
                  <a:pt x="1390" y="1"/>
                  <a:pt x="981"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737" name="Google Shape;4737;p16"/>
          <p:cNvGrpSpPr/>
          <p:nvPr/>
        </p:nvGrpSpPr>
        <p:grpSpPr>
          <a:xfrm>
            <a:off x="266325" y="4785084"/>
            <a:ext cx="250422" cy="241362"/>
            <a:chOff x="4231625" y="2563146"/>
            <a:chExt cx="250422" cy="241362"/>
          </a:xfrm>
        </p:grpSpPr>
        <p:sp>
          <p:nvSpPr>
            <p:cNvPr id="4738" name="Google Shape;4738;p16"/>
            <p:cNvSpPr/>
            <p:nvPr/>
          </p:nvSpPr>
          <p:spPr>
            <a:xfrm>
              <a:off x="4344066" y="2563146"/>
              <a:ext cx="24543" cy="241362"/>
            </a:xfrm>
            <a:custGeom>
              <a:rect b="b" l="l" r="r" t="t"/>
              <a:pathLst>
                <a:path extrusionOk="0" h="4396" w="447">
                  <a:moveTo>
                    <a:pt x="224" y="0"/>
                  </a:moveTo>
                  <a:cubicBezTo>
                    <a:pt x="112" y="0"/>
                    <a:pt x="1" y="76"/>
                    <a:pt x="1" y="227"/>
                  </a:cubicBezTo>
                  <a:lnTo>
                    <a:pt x="1" y="4182"/>
                  </a:lnTo>
                  <a:cubicBezTo>
                    <a:pt x="1" y="4307"/>
                    <a:pt x="108" y="4396"/>
                    <a:pt x="232" y="4396"/>
                  </a:cubicBezTo>
                  <a:cubicBezTo>
                    <a:pt x="357" y="4396"/>
                    <a:pt x="446" y="4307"/>
                    <a:pt x="446" y="4182"/>
                  </a:cubicBezTo>
                  <a:lnTo>
                    <a:pt x="446" y="227"/>
                  </a:lnTo>
                  <a:cubicBezTo>
                    <a:pt x="446" y="76"/>
                    <a:pt x="335" y="0"/>
                    <a:pt x="22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39" name="Google Shape;4739;p16"/>
            <p:cNvSpPr/>
            <p:nvPr/>
          </p:nvSpPr>
          <p:spPr>
            <a:xfrm>
              <a:off x="4266818" y="2595045"/>
              <a:ext cx="182779" cy="178167"/>
            </a:xfrm>
            <a:custGeom>
              <a:rect b="b" l="l" r="r" t="t"/>
              <a:pathLst>
                <a:path extrusionOk="0" h="3245" w="3329">
                  <a:moveTo>
                    <a:pt x="3023" y="0"/>
                  </a:moveTo>
                  <a:cubicBezTo>
                    <a:pt x="2977" y="0"/>
                    <a:pt x="2930" y="17"/>
                    <a:pt x="2886" y="56"/>
                  </a:cubicBezTo>
                  <a:lnTo>
                    <a:pt x="90" y="2871"/>
                  </a:lnTo>
                  <a:cubicBezTo>
                    <a:pt x="1" y="2942"/>
                    <a:pt x="1" y="3085"/>
                    <a:pt x="90" y="3174"/>
                  </a:cubicBezTo>
                  <a:cubicBezTo>
                    <a:pt x="125" y="3209"/>
                    <a:pt x="179" y="3245"/>
                    <a:pt x="232" y="3245"/>
                  </a:cubicBezTo>
                  <a:cubicBezTo>
                    <a:pt x="303" y="3245"/>
                    <a:pt x="357" y="3209"/>
                    <a:pt x="392" y="3174"/>
                  </a:cubicBezTo>
                  <a:lnTo>
                    <a:pt x="3189" y="377"/>
                  </a:lnTo>
                  <a:cubicBezTo>
                    <a:pt x="3328" y="210"/>
                    <a:pt x="3185" y="0"/>
                    <a:pt x="3023"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0" name="Google Shape;4740;p16"/>
            <p:cNvSpPr/>
            <p:nvPr/>
          </p:nvSpPr>
          <p:spPr>
            <a:xfrm>
              <a:off x="4263304" y="2595045"/>
              <a:ext cx="186457" cy="178167"/>
            </a:xfrm>
            <a:custGeom>
              <a:rect b="b" l="l" r="r" t="t"/>
              <a:pathLst>
                <a:path extrusionOk="0" h="3245" w="3396">
                  <a:moveTo>
                    <a:pt x="311" y="0"/>
                  </a:moveTo>
                  <a:cubicBezTo>
                    <a:pt x="140" y="0"/>
                    <a:pt x="1" y="210"/>
                    <a:pt x="154" y="377"/>
                  </a:cubicBezTo>
                  <a:lnTo>
                    <a:pt x="2950" y="3174"/>
                  </a:lnTo>
                  <a:cubicBezTo>
                    <a:pt x="2986" y="3209"/>
                    <a:pt x="3039" y="3245"/>
                    <a:pt x="3111" y="3245"/>
                  </a:cubicBezTo>
                  <a:cubicBezTo>
                    <a:pt x="3289" y="3245"/>
                    <a:pt x="3396" y="2995"/>
                    <a:pt x="3253" y="2871"/>
                  </a:cubicBezTo>
                  <a:lnTo>
                    <a:pt x="456" y="56"/>
                  </a:lnTo>
                  <a:cubicBezTo>
                    <a:pt x="409" y="17"/>
                    <a:pt x="359" y="0"/>
                    <a:pt x="31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1" name="Google Shape;4741;p16"/>
            <p:cNvSpPr/>
            <p:nvPr/>
          </p:nvSpPr>
          <p:spPr>
            <a:xfrm>
              <a:off x="4231625" y="2671471"/>
              <a:ext cx="250422" cy="24488"/>
            </a:xfrm>
            <a:custGeom>
              <a:rect b="b" l="l" r="r" t="t"/>
              <a:pathLst>
                <a:path extrusionOk="0" h="446" w="4561">
                  <a:moveTo>
                    <a:pt x="303" y="0"/>
                  </a:moveTo>
                  <a:cubicBezTo>
                    <a:pt x="0" y="0"/>
                    <a:pt x="0" y="446"/>
                    <a:pt x="303" y="446"/>
                  </a:cubicBezTo>
                  <a:lnTo>
                    <a:pt x="4258" y="446"/>
                  </a:lnTo>
                  <a:cubicBezTo>
                    <a:pt x="4561" y="446"/>
                    <a:pt x="4561" y="0"/>
                    <a:pt x="42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42" name="Google Shape;4742;p16"/>
          <p:cNvGrpSpPr/>
          <p:nvPr/>
        </p:nvGrpSpPr>
        <p:grpSpPr>
          <a:xfrm>
            <a:off x="8705353" y="1619624"/>
            <a:ext cx="250477" cy="241637"/>
            <a:chOff x="2416303" y="504049"/>
            <a:chExt cx="250477" cy="241637"/>
          </a:xfrm>
        </p:grpSpPr>
        <p:sp>
          <p:nvSpPr>
            <p:cNvPr id="4743" name="Google Shape;4743;p16"/>
            <p:cNvSpPr/>
            <p:nvPr/>
          </p:nvSpPr>
          <p:spPr>
            <a:xfrm>
              <a:off x="2528800" y="504049"/>
              <a:ext cx="24488" cy="241637"/>
            </a:xfrm>
            <a:custGeom>
              <a:rect b="b" l="l" r="r" t="t"/>
              <a:pathLst>
                <a:path extrusionOk="0" h="4401" w="446">
                  <a:moveTo>
                    <a:pt x="223" y="1"/>
                  </a:moveTo>
                  <a:cubicBezTo>
                    <a:pt x="112" y="1"/>
                    <a:pt x="0" y="72"/>
                    <a:pt x="0" y="214"/>
                  </a:cubicBezTo>
                  <a:lnTo>
                    <a:pt x="0" y="4187"/>
                  </a:lnTo>
                  <a:cubicBezTo>
                    <a:pt x="0" y="4312"/>
                    <a:pt x="107" y="4401"/>
                    <a:pt x="232" y="4401"/>
                  </a:cubicBezTo>
                  <a:cubicBezTo>
                    <a:pt x="357" y="4401"/>
                    <a:pt x="446" y="4312"/>
                    <a:pt x="446" y="4187"/>
                  </a:cubicBezTo>
                  <a:lnTo>
                    <a:pt x="446" y="214"/>
                  </a:lnTo>
                  <a:cubicBezTo>
                    <a:pt x="446" y="72"/>
                    <a:pt x="335" y="1"/>
                    <a:pt x="223"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4" name="Google Shape;4744;p16"/>
            <p:cNvSpPr/>
            <p:nvPr/>
          </p:nvSpPr>
          <p:spPr>
            <a:xfrm>
              <a:off x="2451551" y="536168"/>
              <a:ext cx="183712" cy="178222"/>
            </a:xfrm>
            <a:custGeom>
              <a:rect b="b" l="l" r="r" t="t"/>
              <a:pathLst>
                <a:path extrusionOk="0" h="3246" w="3346">
                  <a:moveTo>
                    <a:pt x="3032" y="1"/>
                  </a:moveTo>
                  <a:cubicBezTo>
                    <a:pt x="2984" y="1"/>
                    <a:pt x="2933" y="18"/>
                    <a:pt x="2886" y="57"/>
                  </a:cubicBezTo>
                  <a:lnTo>
                    <a:pt x="89" y="2854"/>
                  </a:lnTo>
                  <a:cubicBezTo>
                    <a:pt x="0" y="2943"/>
                    <a:pt x="0" y="3085"/>
                    <a:pt x="89" y="3174"/>
                  </a:cubicBezTo>
                  <a:cubicBezTo>
                    <a:pt x="125" y="3210"/>
                    <a:pt x="178" y="3246"/>
                    <a:pt x="232" y="3246"/>
                  </a:cubicBezTo>
                  <a:cubicBezTo>
                    <a:pt x="303" y="3246"/>
                    <a:pt x="356" y="3210"/>
                    <a:pt x="410" y="3174"/>
                  </a:cubicBezTo>
                  <a:lnTo>
                    <a:pt x="3207" y="378"/>
                  </a:lnTo>
                  <a:cubicBezTo>
                    <a:pt x="3346" y="211"/>
                    <a:pt x="3203" y="1"/>
                    <a:pt x="3032"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5" name="Google Shape;4745;p16"/>
            <p:cNvSpPr/>
            <p:nvPr/>
          </p:nvSpPr>
          <p:spPr>
            <a:xfrm>
              <a:off x="2451551" y="535619"/>
              <a:ext cx="179979" cy="178771"/>
            </a:xfrm>
            <a:custGeom>
              <a:rect b="b" l="l" r="r" t="t"/>
              <a:pathLst>
                <a:path extrusionOk="0" h="3256" w="3278">
                  <a:moveTo>
                    <a:pt x="232" y="0"/>
                  </a:moveTo>
                  <a:cubicBezTo>
                    <a:pt x="174" y="0"/>
                    <a:pt x="116" y="22"/>
                    <a:pt x="71" y="67"/>
                  </a:cubicBezTo>
                  <a:cubicBezTo>
                    <a:pt x="0" y="156"/>
                    <a:pt x="0" y="299"/>
                    <a:pt x="71" y="388"/>
                  </a:cubicBezTo>
                  <a:lnTo>
                    <a:pt x="2886" y="3184"/>
                  </a:lnTo>
                  <a:cubicBezTo>
                    <a:pt x="2922" y="3220"/>
                    <a:pt x="2975" y="3256"/>
                    <a:pt x="3046" y="3256"/>
                  </a:cubicBezTo>
                  <a:cubicBezTo>
                    <a:pt x="3100" y="3238"/>
                    <a:pt x="3153" y="3220"/>
                    <a:pt x="3189" y="3184"/>
                  </a:cubicBezTo>
                  <a:cubicBezTo>
                    <a:pt x="3278" y="3095"/>
                    <a:pt x="3278" y="2953"/>
                    <a:pt x="3189" y="2864"/>
                  </a:cubicBezTo>
                  <a:lnTo>
                    <a:pt x="392" y="67"/>
                  </a:lnTo>
                  <a:cubicBezTo>
                    <a:pt x="348" y="22"/>
                    <a:pt x="290" y="0"/>
                    <a:pt x="232"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6" name="Google Shape;4746;p16"/>
            <p:cNvSpPr/>
            <p:nvPr/>
          </p:nvSpPr>
          <p:spPr>
            <a:xfrm>
              <a:off x="2416303" y="612648"/>
              <a:ext cx="250477" cy="24488"/>
            </a:xfrm>
            <a:custGeom>
              <a:rect b="b" l="l" r="r" t="t"/>
              <a:pathLst>
                <a:path extrusionOk="0" h="446" w="4562">
                  <a:moveTo>
                    <a:pt x="304" y="0"/>
                  </a:moveTo>
                  <a:cubicBezTo>
                    <a:pt x="1" y="0"/>
                    <a:pt x="1" y="445"/>
                    <a:pt x="304" y="445"/>
                  </a:cubicBezTo>
                  <a:lnTo>
                    <a:pt x="4258" y="445"/>
                  </a:lnTo>
                  <a:cubicBezTo>
                    <a:pt x="4561" y="445"/>
                    <a:pt x="4561" y="0"/>
                    <a:pt x="42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47" name="Google Shape;4747;p16"/>
          <p:cNvGrpSpPr/>
          <p:nvPr/>
        </p:nvGrpSpPr>
        <p:grpSpPr>
          <a:xfrm>
            <a:off x="6852948" y="4703618"/>
            <a:ext cx="250422" cy="241362"/>
            <a:chOff x="6331510" y="4639593"/>
            <a:chExt cx="250422" cy="241362"/>
          </a:xfrm>
        </p:grpSpPr>
        <p:sp>
          <p:nvSpPr>
            <p:cNvPr id="4748" name="Google Shape;4748;p16"/>
            <p:cNvSpPr/>
            <p:nvPr/>
          </p:nvSpPr>
          <p:spPr>
            <a:xfrm>
              <a:off x="6444940" y="4639593"/>
              <a:ext cx="24543" cy="241362"/>
            </a:xfrm>
            <a:custGeom>
              <a:rect b="b" l="l" r="r" t="t"/>
              <a:pathLst>
                <a:path extrusionOk="0" h="4396" w="447">
                  <a:moveTo>
                    <a:pt x="224" y="0"/>
                  </a:moveTo>
                  <a:cubicBezTo>
                    <a:pt x="112" y="0"/>
                    <a:pt x="1" y="76"/>
                    <a:pt x="1" y="227"/>
                  </a:cubicBezTo>
                  <a:lnTo>
                    <a:pt x="1" y="4182"/>
                  </a:lnTo>
                  <a:cubicBezTo>
                    <a:pt x="1" y="4307"/>
                    <a:pt x="90" y="4396"/>
                    <a:pt x="215" y="4396"/>
                  </a:cubicBezTo>
                  <a:cubicBezTo>
                    <a:pt x="339" y="4396"/>
                    <a:pt x="429" y="4307"/>
                    <a:pt x="446" y="4182"/>
                  </a:cubicBezTo>
                  <a:lnTo>
                    <a:pt x="446" y="227"/>
                  </a:lnTo>
                  <a:cubicBezTo>
                    <a:pt x="446" y="76"/>
                    <a:pt x="335" y="0"/>
                    <a:pt x="224"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49" name="Google Shape;4749;p16"/>
            <p:cNvSpPr/>
            <p:nvPr/>
          </p:nvSpPr>
          <p:spPr>
            <a:xfrm>
              <a:off x="6366703" y="4671437"/>
              <a:ext cx="183767" cy="178222"/>
            </a:xfrm>
            <a:custGeom>
              <a:rect b="b" l="l" r="r" t="t"/>
              <a:pathLst>
                <a:path extrusionOk="0" h="3246" w="3347">
                  <a:moveTo>
                    <a:pt x="3033" y="1"/>
                  </a:moveTo>
                  <a:cubicBezTo>
                    <a:pt x="2984" y="1"/>
                    <a:pt x="2934" y="18"/>
                    <a:pt x="2887" y="57"/>
                  </a:cubicBezTo>
                  <a:lnTo>
                    <a:pt x="90" y="2854"/>
                  </a:lnTo>
                  <a:cubicBezTo>
                    <a:pt x="1" y="2943"/>
                    <a:pt x="1" y="3085"/>
                    <a:pt x="90" y="3174"/>
                  </a:cubicBezTo>
                  <a:cubicBezTo>
                    <a:pt x="126" y="3210"/>
                    <a:pt x="179" y="3246"/>
                    <a:pt x="250" y="3246"/>
                  </a:cubicBezTo>
                  <a:cubicBezTo>
                    <a:pt x="304" y="3246"/>
                    <a:pt x="357" y="3210"/>
                    <a:pt x="411" y="3174"/>
                  </a:cubicBezTo>
                  <a:lnTo>
                    <a:pt x="3207" y="378"/>
                  </a:lnTo>
                  <a:cubicBezTo>
                    <a:pt x="3346" y="211"/>
                    <a:pt x="3204" y="1"/>
                    <a:pt x="3033"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0" name="Google Shape;4750;p16"/>
            <p:cNvSpPr/>
            <p:nvPr/>
          </p:nvSpPr>
          <p:spPr>
            <a:xfrm>
              <a:off x="6366703" y="4670888"/>
              <a:ext cx="180033" cy="178771"/>
            </a:xfrm>
            <a:custGeom>
              <a:rect b="b" l="l" r="r" t="t"/>
              <a:pathLst>
                <a:path extrusionOk="0" h="3256" w="3279">
                  <a:moveTo>
                    <a:pt x="248" y="0"/>
                  </a:moveTo>
                  <a:cubicBezTo>
                    <a:pt x="192" y="0"/>
                    <a:pt x="134" y="22"/>
                    <a:pt x="90" y="67"/>
                  </a:cubicBezTo>
                  <a:cubicBezTo>
                    <a:pt x="1" y="156"/>
                    <a:pt x="1" y="299"/>
                    <a:pt x="90" y="388"/>
                  </a:cubicBezTo>
                  <a:lnTo>
                    <a:pt x="2887" y="3184"/>
                  </a:lnTo>
                  <a:cubicBezTo>
                    <a:pt x="2922" y="3220"/>
                    <a:pt x="2976" y="3256"/>
                    <a:pt x="3047" y="3256"/>
                  </a:cubicBezTo>
                  <a:cubicBezTo>
                    <a:pt x="3101" y="3256"/>
                    <a:pt x="3154" y="3220"/>
                    <a:pt x="3190" y="3184"/>
                  </a:cubicBezTo>
                  <a:cubicBezTo>
                    <a:pt x="3279" y="3095"/>
                    <a:pt x="3279" y="2953"/>
                    <a:pt x="3190" y="2864"/>
                  </a:cubicBezTo>
                  <a:lnTo>
                    <a:pt x="393" y="67"/>
                  </a:lnTo>
                  <a:cubicBezTo>
                    <a:pt x="357" y="22"/>
                    <a:pt x="304" y="0"/>
                    <a:pt x="24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1" name="Google Shape;4751;p16"/>
            <p:cNvSpPr/>
            <p:nvPr/>
          </p:nvSpPr>
          <p:spPr>
            <a:xfrm>
              <a:off x="6331510" y="4747918"/>
              <a:ext cx="250422" cy="24488"/>
            </a:xfrm>
            <a:custGeom>
              <a:rect b="b" l="l" r="r" t="t"/>
              <a:pathLst>
                <a:path extrusionOk="0" h="446" w="4561">
                  <a:moveTo>
                    <a:pt x="303" y="0"/>
                  </a:moveTo>
                  <a:cubicBezTo>
                    <a:pt x="0" y="0"/>
                    <a:pt x="0" y="445"/>
                    <a:pt x="303" y="445"/>
                  </a:cubicBezTo>
                  <a:lnTo>
                    <a:pt x="4258" y="445"/>
                  </a:lnTo>
                  <a:cubicBezTo>
                    <a:pt x="4561" y="445"/>
                    <a:pt x="4561" y="0"/>
                    <a:pt x="42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52" name="Google Shape;4752;p16"/>
          <p:cNvGrpSpPr/>
          <p:nvPr/>
        </p:nvGrpSpPr>
        <p:grpSpPr>
          <a:xfrm>
            <a:off x="8095155" y="325894"/>
            <a:ext cx="422604" cy="418211"/>
            <a:chOff x="6671855" y="3115969"/>
            <a:chExt cx="422604" cy="418211"/>
          </a:xfrm>
        </p:grpSpPr>
        <p:sp>
          <p:nvSpPr>
            <p:cNvPr id="4753" name="Google Shape;4753;p16"/>
            <p:cNvSpPr/>
            <p:nvPr/>
          </p:nvSpPr>
          <p:spPr>
            <a:xfrm>
              <a:off x="6867476" y="3115969"/>
              <a:ext cx="30857" cy="418211"/>
            </a:xfrm>
            <a:custGeom>
              <a:rect b="b" l="l" r="r" t="t"/>
              <a:pathLst>
                <a:path extrusionOk="0" h="7617" w="562">
                  <a:moveTo>
                    <a:pt x="279" y="1"/>
                  </a:moveTo>
                  <a:cubicBezTo>
                    <a:pt x="139" y="1"/>
                    <a:pt x="1" y="99"/>
                    <a:pt x="19" y="295"/>
                  </a:cubicBezTo>
                  <a:lnTo>
                    <a:pt x="19" y="7367"/>
                  </a:lnTo>
                  <a:cubicBezTo>
                    <a:pt x="19" y="7510"/>
                    <a:pt x="143" y="7616"/>
                    <a:pt x="286" y="7616"/>
                  </a:cubicBezTo>
                  <a:cubicBezTo>
                    <a:pt x="428" y="7616"/>
                    <a:pt x="535" y="7510"/>
                    <a:pt x="553" y="7367"/>
                  </a:cubicBezTo>
                  <a:lnTo>
                    <a:pt x="553" y="295"/>
                  </a:lnTo>
                  <a:cubicBezTo>
                    <a:pt x="562" y="99"/>
                    <a:pt x="419" y="1"/>
                    <a:pt x="279"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4" name="Google Shape;4754;p16"/>
            <p:cNvSpPr/>
            <p:nvPr/>
          </p:nvSpPr>
          <p:spPr>
            <a:xfrm>
              <a:off x="6726649" y="3173178"/>
              <a:ext cx="315210" cy="304284"/>
            </a:xfrm>
            <a:custGeom>
              <a:rect b="b" l="l" r="r" t="t"/>
              <a:pathLst>
                <a:path extrusionOk="0" h="5542" w="5741">
                  <a:moveTo>
                    <a:pt x="5357" y="0"/>
                  </a:moveTo>
                  <a:cubicBezTo>
                    <a:pt x="5293" y="0"/>
                    <a:pt x="5226" y="27"/>
                    <a:pt x="5167" y="90"/>
                  </a:cubicBezTo>
                  <a:lnTo>
                    <a:pt x="161" y="5096"/>
                  </a:lnTo>
                  <a:cubicBezTo>
                    <a:pt x="0" y="5256"/>
                    <a:pt x="107" y="5541"/>
                    <a:pt x="357" y="5541"/>
                  </a:cubicBezTo>
                  <a:cubicBezTo>
                    <a:pt x="410" y="5541"/>
                    <a:pt x="481" y="5523"/>
                    <a:pt x="535" y="5470"/>
                  </a:cubicBezTo>
                  <a:lnTo>
                    <a:pt x="5523" y="464"/>
                  </a:lnTo>
                  <a:cubicBezTo>
                    <a:pt x="5740" y="274"/>
                    <a:pt x="5564" y="0"/>
                    <a:pt x="535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5" name="Google Shape;4755;p16"/>
            <p:cNvSpPr/>
            <p:nvPr/>
          </p:nvSpPr>
          <p:spPr>
            <a:xfrm>
              <a:off x="6723519" y="3173178"/>
              <a:ext cx="316198" cy="304284"/>
            </a:xfrm>
            <a:custGeom>
              <a:rect b="b" l="l" r="r" t="t"/>
              <a:pathLst>
                <a:path extrusionOk="0" h="5542" w="5759">
                  <a:moveTo>
                    <a:pt x="399" y="0"/>
                  </a:moveTo>
                  <a:cubicBezTo>
                    <a:pt x="187" y="0"/>
                    <a:pt x="0" y="274"/>
                    <a:pt x="218" y="464"/>
                  </a:cubicBezTo>
                  <a:lnTo>
                    <a:pt x="5224" y="5470"/>
                  </a:lnTo>
                  <a:cubicBezTo>
                    <a:pt x="5259" y="5523"/>
                    <a:pt x="5331" y="5541"/>
                    <a:pt x="5402" y="5541"/>
                  </a:cubicBezTo>
                  <a:cubicBezTo>
                    <a:pt x="5633" y="5541"/>
                    <a:pt x="5758" y="5256"/>
                    <a:pt x="5580" y="5096"/>
                  </a:cubicBezTo>
                  <a:lnTo>
                    <a:pt x="592" y="90"/>
                  </a:lnTo>
                  <a:cubicBezTo>
                    <a:pt x="533" y="27"/>
                    <a:pt x="465" y="0"/>
                    <a:pt x="399"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6" name="Google Shape;4756;p16"/>
            <p:cNvSpPr/>
            <p:nvPr/>
          </p:nvSpPr>
          <p:spPr>
            <a:xfrm>
              <a:off x="6671855" y="3311096"/>
              <a:ext cx="422604" cy="29429"/>
            </a:xfrm>
            <a:custGeom>
              <a:rect b="b" l="l" r="r" t="t"/>
              <a:pathLst>
                <a:path extrusionOk="0" h="536" w="7697">
                  <a:moveTo>
                    <a:pt x="304" y="1"/>
                  </a:moveTo>
                  <a:cubicBezTo>
                    <a:pt x="1" y="36"/>
                    <a:pt x="1" y="500"/>
                    <a:pt x="304" y="535"/>
                  </a:cubicBezTo>
                  <a:lnTo>
                    <a:pt x="7376" y="535"/>
                  </a:lnTo>
                  <a:cubicBezTo>
                    <a:pt x="7697" y="500"/>
                    <a:pt x="7697" y="36"/>
                    <a:pt x="7376"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57" name="Google Shape;4757;p16"/>
          <p:cNvGrpSpPr/>
          <p:nvPr/>
        </p:nvGrpSpPr>
        <p:grpSpPr>
          <a:xfrm>
            <a:off x="781153" y="3498673"/>
            <a:ext cx="422604" cy="415247"/>
            <a:chOff x="2586503" y="1718348"/>
            <a:chExt cx="422604" cy="415247"/>
          </a:xfrm>
        </p:grpSpPr>
        <p:sp>
          <p:nvSpPr>
            <p:cNvPr id="4758" name="Google Shape;4758;p16"/>
            <p:cNvSpPr/>
            <p:nvPr/>
          </p:nvSpPr>
          <p:spPr>
            <a:xfrm>
              <a:off x="2783112" y="1718348"/>
              <a:ext cx="29374" cy="415247"/>
            </a:xfrm>
            <a:custGeom>
              <a:rect b="b" l="l" r="r" t="t"/>
              <a:pathLst>
                <a:path extrusionOk="0" h="7563" w="535">
                  <a:moveTo>
                    <a:pt x="267" y="0"/>
                  </a:moveTo>
                  <a:cubicBezTo>
                    <a:pt x="143" y="0"/>
                    <a:pt x="18" y="80"/>
                    <a:pt x="0" y="241"/>
                  </a:cubicBezTo>
                  <a:lnTo>
                    <a:pt x="0" y="7295"/>
                  </a:lnTo>
                  <a:cubicBezTo>
                    <a:pt x="0" y="7438"/>
                    <a:pt x="125" y="7562"/>
                    <a:pt x="267" y="7562"/>
                  </a:cubicBezTo>
                  <a:cubicBezTo>
                    <a:pt x="410" y="7562"/>
                    <a:pt x="517" y="7455"/>
                    <a:pt x="535" y="7313"/>
                  </a:cubicBezTo>
                  <a:lnTo>
                    <a:pt x="535" y="241"/>
                  </a:lnTo>
                  <a:cubicBezTo>
                    <a:pt x="517" y="80"/>
                    <a:pt x="392" y="0"/>
                    <a:pt x="267"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59" name="Google Shape;4759;p16"/>
            <p:cNvSpPr/>
            <p:nvPr/>
          </p:nvSpPr>
          <p:spPr>
            <a:xfrm>
              <a:off x="2641296" y="1773965"/>
              <a:ext cx="313727" cy="302911"/>
            </a:xfrm>
            <a:custGeom>
              <a:rect b="b" l="l" r="r" t="t"/>
              <a:pathLst>
                <a:path extrusionOk="0" h="5517" w="5714">
                  <a:moveTo>
                    <a:pt x="5341" y="0"/>
                  </a:moveTo>
                  <a:cubicBezTo>
                    <a:pt x="5282" y="0"/>
                    <a:pt x="5220" y="25"/>
                    <a:pt x="5166" y="83"/>
                  </a:cubicBezTo>
                  <a:lnTo>
                    <a:pt x="160" y="5071"/>
                  </a:lnTo>
                  <a:cubicBezTo>
                    <a:pt x="0" y="5249"/>
                    <a:pt x="125" y="5516"/>
                    <a:pt x="356" y="5516"/>
                  </a:cubicBezTo>
                  <a:cubicBezTo>
                    <a:pt x="428" y="5516"/>
                    <a:pt x="499" y="5498"/>
                    <a:pt x="552" y="5445"/>
                  </a:cubicBezTo>
                  <a:lnTo>
                    <a:pt x="5523" y="457"/>
                  </a:lnTo>
                  <a:cubicBezTo>
                    <a:pt x="5714" y="265"/>
                    <a:pt x="5538" y="0"/>
                    <a:pt x="534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0" name="Google Shape;4760;p16"/>
            <p:cNvSpPr/>
            <p:nvPr/>
          </p:nvSpPr>
          <p:spPr>
            <a:xfrm>
              <a:off x="2639594" y="1773965"/>
              <a:ext cx="313727" cy="302911"/>
            </a:xfrm>
            <a:custGeom>
              <a:rect b="b" l="l" r="r" t="t"/>
              <a:pathLst>
                <a:path extrusionOk="0" h="5517" w="5714">
                  <a:moveTo>
                    <a:pt x="381" y="0"/>
                  </a:moveTo>
                  <a:cubicBezTo>
                    <a:pt x="176" y="0"/>
                    <a:pt x="0" y="265"/>
                    <a:pt x="191" y="457"/>
                  </a:cubicBezTo>
                  <a:lnTo>
                    <a:pt x="5197" y="5445"/>
                  </a:lnTo>
                  <a:cubicBezTo>
                    <a:pt x="5233" y="5498"/>
                    <a:pt x="5304" y="5516"/>
                    <a:pt x="5375" y="5516"/>
                  </a:cubicBezTo>
                  <a:cubicBezTo>
                    <a:pt x="5607" y="5516"/>
                    <a:pt x="5714" y="5249"/>
                    <a:pt x="5554" y="5071"/>
                  </a:cubicBezTo>
                  <a:lnTo>
                    <a:pt x="566" y="83"/>
                  </a:lnTo>
                  <a:cubicBezTo>
                    <a:pt x="508" y="25"/>
                    <a:pt x="443" y="0"/>
                    <a:pt x="381"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1" name="Google Shape;4761;p16"/>
            <p:cNvSpPr/>
            <p:nvPr/>
          </p:nvSpPr>
          <p:spPr>
            <a:xfrm>
              <a:off x="2586503" y="1911498"/>
              <a:ext cx="422604" cy="28441"/>
            </a:xfrm>
            <a:custGeom>
              <a:rect b="b" l="l" r="r" t="t"/>
              <a:pathLst>
                <a:path extrusionOk="0" h="518" w="7697">
                  <a:moveTo>
                    <a:pt x="303" y="0"/>
                  </a:moveTo>
                  <a:cubicBezTo>
                    <a:pt x="1" y="18"/>
                    <a:pt x="1" y="481"/>
                    <a:pt x="303" y="517"/>
                  </a:cubicBezTo>
                  <a:lnTo>
                    <a:pt x="7376" y="517"/>
                  </a:lnTo>
                  <a:cubicBezTo>
                    <a:pt x="7696" y="481"/>
                    <a:pt x="7696" y="18"/>
                    <a:pt x="7376"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762" name="Google Shape;4762;p16"/>
          <p:cNvGrpSpPr/>
          <p:nvPr/>
        </p:nvGrpSpPr>
        <p:grpSpPr>
          <a:xfrm>
            <a:off x="4247939" y="67858"/>
            <a:ext cx="250422" cy="242406"/>
            <a:chOff x="4615014" y="754683"/>
            <a:chExt cx="250422" cy="242406"/>
          </a:xfrm>
        </p:grpSpPr>
        <p:sp>
          <p:nvSpPr>
            <p:cNvPr id="4763" name="Google Shape;4763;p16"/>
            <p:cNvSpPr/>
            <p:nvPr/>
          </p:nvSpPr>
          <p:spPr>
            <a:xfrm>
              <a:off x="4728444" y="754683"/>
              <a:ext cx="24543" cy="242406"/>
            </a:xfrm>
            <a:custGeom>
              <a:rect b="b" l="l" r="r" t="t"/>
              <a:pathLst>
                <a:path extrusionOk="0" h="4415" w="447">
                  <a:moveTo>
                    <a:pt x="224" y="1"/>
                  </a:moveTo>
                  <a:cubicBezTo>
                    <a:pt x="112" y="1"/>
                    <a:pt x="1" y="76"/>
                    <a:pt x="1" y="228"/>
                  </a:cubicBezTo>
                  <a:lnTo>
                    <a:pt x="1" y="4182"/>
                  </a:lnTo>
                  <a:cubicBezTo>
                    <a:pt x="1" y="4307"/>
                    <a:pt x="90" y="4414"/>
                    <a:pt x="215" y="4414"/>
                  </a:cubicBezTo>
                  <a:cubicBezTo>
                    <a:pt x="339" y="4414"/>
                    <a:pt x="446" y="4307"/>
                    <a:pt x="446" y="4182"/>
                  </a:cubicBezTo>
                  <a:lnTo>
                    <a:pt x="446" y="228"/>
                  </a:lnTo>
                  <a:cubicBezTo>
                    <a:pt x="446" y="76"/>
                    <a:pt x="335" y="1"/>
                    <a:pt x="224"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4" name="Google Shape;4764;p16"/>
            <p:cNvSpPr/>
            <p:nvPr/>
          </p:nvSpPr>
          <p:spPr>
            <a:xfrm>
              <a:off x="4650207" y="785978"/>
              <a:ext cx="181022" cy="178826"/>
            </a:xfrm>
            <a:custGeom>
              <a:rect b="b" l="l" r="r" t="t"/>
              <a:pathLst>
                <a:path extrusionOk="0" h="3257" w="3297">
                  <a:moveTo>
                    <a:pt x="3047" y="1"/>
                  </a:moveTo>
                  <a:cubicBezTo>
                    <a:pt x="2989" y="1"/>
                    <a:pt x="2931" y="23"/>
                    <a:pt x="2887" y="67"/>
                  </a:cubicBezTo>
                  <a:lnTo>
                    <a:pt x="90" y="2864"/>
                  </a:lnTo>
                  <a:cubicBezTo>
                    <a:pt x="1" y="2953"/>
                    <a:pt x="1" y="3096"/>
                    <a:pt x="90" y="3185"/>
                  </a:cubicBezTo>
                  <a:cubicBezTo>
                    <a:pt x="125" y="3221"/>
                    <a:pt x="197" y="3256"/>
                    <a:pt x="250" y="3256"/>
                  </a:cubicBezTo>
                  <a:cubicBezTo>
                    <a:pt x="304" y="3256"/>
                    <a:pt x="375" y="3221"/>
                    <a:pt x="410" y="3185"/>
                  </a:cubicBezTo>
                  <a:lnTo>
                    <a:pt x="3207" y="388"/>
                  </a:lnTo>
                  <a:cubicBezTo>
                    <a:pt x="3296" y="299"/>
                    <a:pt x="3296" y="156"/>
                    <a:pt x="3207" y="67"/>
                  </a:cubicBezTo>
                  <a:cubicBezTo>
                    <a:pt x="3163" y="23"/>
                    <a:pt x="3105" y="1"/>
                    <a:pt x="3047"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5" name="Google Shape;4765;p16"/>
            <p:cNvSpPr/>
            <p:nvPr/>
          </p:nvSpPr>
          <p:spPr>
            <a:xfrm>
              <a:off x="4650207" y="785978"/>
              <a:ext cx="180033" cy="178826"/>
            </a:xfrm>
            <a:custGeom>
              <a:rect b="b" l="l" r="r" t="t"/>
              <a:pathLst>
                <a:path extrusionOk="0" h="3257" w="3279">
                  <a:moveTo>
                    <a:pt x="248" y="1"/>
                  </a:moveTo>
                  <a:cubicBezTo>
                    <a:pt x="192" y="1"/>
                    <a:pt x="134" y="23"/>
                    <a:pt x="90" y="67"/>
                  </a:cubicBezTo>
                  <a:cubicBezTo>
                    <a:pt x="1" y="156"/>
                    <a:pt x="1" y="299"/>
                    <a:pt x="90" y="388"/>
                  </a:cubicBezTo>
                  <a:lnTo>
                    <a:pt x="2887" y="3185"/>
                  </a:lnTo>
                  <a:cubicBezTo>
                    <a:pt x="2922" y="3221"/>
                    <a:pt x="2976" y="3256"/>
                    <a:pt x="3047" y="3256"/>
                  </a:cubicBezTo>
                  <a:cubicBezTo>
                    <a:pt x="3100" y="3256"/>
                    <a:pt x="3154" y="3221"/>
                    <a:pt x="3207" y="3185"/>
                  </a:cubicBezTo>
                  <a:cubicBezTo>
                    <a:pt x="3279" y="3096"/>
                    <a:pt x="3279" y="2953"/>
                    <a:pt x="3207" y="2864"/>
                  </a:cubicBezTo>
                  <a:lnTo>
                    <a:pt x="393" y="67"/>
                  </a:lnTo>
                  <a:cubicBezTo>
                    <a:pt x="357" y="23"/>
                    <a:pt x="304" y="1"/>
                    <a:pt x="248" y="1"/>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6" name="Google Shape;4766;p16"/>
            <p:cNvSpPr/>
            <p:nvPr/>
          </p:nvSpPr>
          <p:spPr>
            <a:xfrm>
              <a:off x="4615014" y="863008"/>
              <a:ext cx="250422" cy="24488"/>
            </a:xfrm>
            <a:custGeom>
              <a:rect b="b" l="l" r="r" t="t"/>
              <a:pathLst>
                <a:path extrusionOk="0" h="446" w="4561">
                  <a:moveTo>
                    <a:pt x="303" y="0"/>
                  </a:moveTo>
                  <a:cubicBezTo>
                    <a:pt x="0" y="0"/>
                    <a:pt x="0" y="446"/>
                    <a:pt x="303" y="446"/>
                  </a:cubicBezTo>
                  <a:lnTo>
                    <a:pt x="4258" y="446"/>
                  </a:lnTo>
                  <a:cubicBezTo>
                    <a:pt x="4561" y="446"/>
                    <a:pt x="4561" y="0"/>
                    <a:pt x="4258" y="0"/>
                  </a:cubicBezTo>
                  <a:close/>
                </a:path>
              </a:pathLst>
            </a:cu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4767" name="Google Shape;4767;p16"/>
          <p:cNvSpPr/>
          <p:nvPr/>
        </p:nvSpPr>
        <p:spPr>
          <a:xfrm>
            <a:off x="8705342" y="1152469"/>
            <a:ext cx="77306" cy="66380"/>
          </a:xfrm>
          <a:custGeom>
            <a:rect b="b" l="l" r="r" t="t"/>
            <a:pathLst>
              <a:path extrusionOk="0" h="1209" w="1408">
                <a:moveTo>
                  <a:pt x="820" y="0"/>
                </a:moveTo>
                <a:cubicBezTo>
                  <a:pt x="268" y="0"/>
                  <a:pt x="0" y="642"/>
                  <a:pt x="392" y="1034"/>
                </a:cubicBezTo>
                <a:cubicBezTo>
                  <a:pt x="513" y="1154"/>
                  <a:pt x="661" y="1208"/>
                  <a:pt x="806" y="1208"/>
                </a:cubicBezTo>
                <a:cubicBezTo>
                  <a:pt x="1113" y="1208"/>
                  <a:pt x="1408" y="969"/>
                  <a:pt x="1408" y="606"/>
                </a:cubicBezTo>
                <a:cubicBezTo>
                  <a:pt x="1408" y="268"/>
                  <a:pt x="1140" y="0"/>
                  <a:pt x="820"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8" name="Google Shape;4768;p16"/>
          <p:cNvSpPr/>
          <p:nvPr/>
        </p:nvSpPr>
        <p:spPr>
          <a:xfrm>
            <a:off x="3455765" y="4872575"/>
            <a:ext cx="77306" cy="66380"/>
          </a:xfrm>
          <a:custGeom>
            <a:rect b="b" l="l" r="r" t="t"/>
            <a:pathLst>
              <a:path extrusionOk="0" h="1209" w="1408">
                <a:moveTo>
                  <a:pt x="820" y="1"/>
                </a:moveTo>
                <a:cubicBezTo>
                  <a:pt x="285" y="1"/>
                  <a:pt x="0" y="642"/>
                  <a:pt x="392" y="1034"/>
                </a:cubicBezTo>
                <a:cubicBezTo>
                  <a:pt x="512" y="1155"/>
                  <a:pt x="661" y="1209"/>
                  <a:pt x="806" y="1209"/>
                </a:cubicBezTo>
                <a:cubicBezTo>
                  <a:pt x="1113" y="1209"/>
                  <a:pt x="1407" y="969"/>
                  <a:pt x="1407" y="607"/>
                </a:cubicBezTo>
                <a:cubicBezTo>
                  <a:pt x="1407" y="268"/>
                  <a:pt x="1140" y="1"/>
                  <a:pt x="820"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69" name="Google Shape;4769;p16"/>
          <p:cNvSpPr/>
          <p:nvPr/>
        </p:nvSpPr>
        <p:spPr>
          <a:xfrm>
            <a:off x="111416" y="2011196"/>
            <a:ext cx="99372" cy="84570"/>
          </a:xfrm>
          <a:custGeom>
            <a:rect b="b" l="l" r="r" t="t"/>
            <a:pathLst>
              <a:path extrusionOk="0" h="1594" w="1873">
                <a:moveTo>
                  <a:pt x="992" y="0"/>
                </a:moveTo>
                <a:cubicBezTo>
                  <a:pt x="396" y="0"/>
                  <a:pt x="0" y="683"/>
                  <a:pt x="340" y="1233"/>
                </a:cubicBezTo>
                <a:cubicBezTo>
                  <a:pt x="504" y="1479"/>
                  <a:pt x="758" y="1594"/>
                  <a:pt x="1008" y="1594"/>
                </a:cubicBezTo>
                <a:cubicBezTo>
                  <a:pt x="1358" y="1594"/>
                  <a:pt x="1700" y="1371"/>
                  <a:pt x="1783" y="966"/>
                </a:cubicBezTo>
                <a:cubicBezTo>
                  <a:pt x="1872" y="538"/>
                  <a:pt x="1605" y="111"/>
                  <a:pt x="1177" y="22"/>
                </a:cubicBezTo>
                <a:cubicBezTo>
                  <a:pt x="1114" y="7"/>
                  <a:pt x="1052" y="0"/>
                  <a:pt x="99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73" name="Shape 4773"/>
        <p:cNvGrpSpPr/>
        <p:nvPr/>
      </p:nvGrpSpPr>
      <p:grpSpPr>
        <a:xfrm>
          <a:off x="0" y="0"/>
          <a:ext cx="0" cy="0"/>
          <a:chOff x="0" y="0"/>
          <a:chExt cx="0" cy="0"/>
        </a:xfrm>
      </p:grpSpPr>
      <p:sp>
        <p:nvSpPr>
          <p:cNvPr id="4774" name="Google Shape;4774;p17"/>
          <p:cNvSpPr/>
          <p:nvPr/>
        </p:nvSpPr>
        <p:spPr>
          <a:xfrm>
            <a:off x="1057398" y="3677738"/>
            <a:ext cx="812700" cy="81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5" name="Google Shape;4775;p17"/>
          <p:cNvSpPr/>
          <p:nvPr/>
        </p:nvSpPr>
        <p:spPr>
          <a:xfrm>
            <a:off x="1057398" y="2513850"/>
            <a:ext cx="812700" cy="81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6" name="Google Shape;4776;p17"/>
          <p:cNvSpPr/>
          <p:nvPr/>
        </p:nvSpPr>
        <p:spPr>
          <a:xfrm>
            <a:off x="1057398" y="1317650"/>
            <a:ext cx="812700" cy="81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77" name="Google Shape;4777;p17"/>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4778" name="Google Shape;4778;p17"/>
          <p:cNvGrpSpPr/>
          <p:nvPr/>
        </p:nvGrpSpPr>
        <p:grpSpPr>
          <a:xfrm>
            <a:off x="4247067" y="1286625"/>
            <a:ext cx="3838958" cy="893949"/>
            <a:chOff x="4247067" y="1286625"/>
            <a:chExt cx="3838958" cy="893949"/>
          </a:xfrm>
        </p:grpSpPr>
        <p:sp>
          <p:nvSpPr>
            <p:cNvPr id="4779" name="Google Shape;4779;p17"/>
            <p:cNvSpPr txBox="1"/>
            <p:nvPr/>
          </p:nvSpPr>
          <p:spPr>
            <a:xfrm flipH="1">
              <a:off x="4247067" y="1535303"/>
              <a:ext cx="991800" cy="377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25%</a:t>
              </a:r>
              <a:endParaRPr sz="4000">
                <a:solidFill>
                  <a:schemeClr val="dk1"/>
                </a:solidFill>
                <a:latin typeface="Chela One"/>
                <a:ea typeface="Chela One"/>
                <a:cs typeface="Chela One"/>
                <a:sym typeface="Chela One"/>
              </a:endParaRPr>
            </a:p>
          </p:txBody>
        </p:sp>
        <p:sp>
          <p:nvSpPr>
            <p:cNvPr id="4780" name="Google Shape;4780;p17"/>
            <p:cNvSpPr txBox="1"/>
            <p:nvPr/>
          </p:nvSpPr>
          <p:spPr>
            <a:xfrm>
              <a:off x="5328725" y="1286625"/>
              <a:ext cx="2757300" cy="478200"/>
            </a:xfrm>
            <a:prstGeom prst="rect">
              <a:avLst/>
            </a:prstGeom>
            <a:noFill/>
            <a:ln>
              <a:noFill/>
            </a:ln>
          </p:spPr>
          <p:txBody>
            <a:bodyPr anchorCtr="0" anchor="b" bIns="91425" lIns="91425" spcFirstLastPara="1" rIns="91425" wrap="square" tIns="91425">
              <a:noAutofit/>
            </a:bodyPr>
            <a:lstStyle/>
            <a:p>
              <a:pPr indent="0" lvl="0" marL="0" marR="0" rtl="0" algn="r">
                <a:lnSpc>
                  <a:spcPct val="100000"/>
                </a:lnSpc>
                <a:spcBef>
                  <a:spcPts val="0"/>
                </a:spcBef>
                <a:spcAft>
                  <a:spcPts val="0"/>
                </a:spcAft>
                <a:buNone/>
              </a:pPr>
              <a:r>
                <a:rPr lang="en" sz="2500">
                  <a:solidFill>
                    <a:schemeClr val="dk1"/>
                  </a:solidFill>
                  <a:latin typeface="Chela One"/>
                  <a:ea typeface="Chela One"/>
                  <a:cs typeface="Chela One"/>
                  <a:sym typeface="Chela One"/>
                </a:rPr>
                <a:t>Jupiter</a:t>
              </a:r>
              <a:endParaRPr sz="2500">
                <a:solidFill>
                  <a:schemeClr val="dk1"/>
                </a:solidFill>
                <a:latin typeface="Chela One"/>
                <a:ea typeface="Chela One"/>
                <a:cs typeface="Chela One"/>
                <a:sym typeface="Chela One"/>
              </a:endParaRPr>
            </a:p>
          </p:txBody>
        </p:sp>
        <p:sp>
          <p:nvSpPr>
            <p:cNvPr id="4781" name="Google Shape;4781;p17"/>
            <p:cNvSpPr txBox="1"/>
            <p:nvPr/>
          </p:nvSpPr>
          <p:spPr>
            <a:xfrm>
              <a:off x="5328725" y="1568574"/>
              <a:ext cx="2757300" cy="612000"/>
            </a:xfrm>
            <a:prstGeom prst="rect">
              <a:avLst/>
            </a:prstGeom>
            <a:noFill/>
            <a:ln>
              <a:noFill/>
            </a:ln>
          </p:spPr>
          <p:txBody>
            <a:bodyPr anchorCtr="0" anchor="t" bIns="91425" lIns="91425" spcFirstLastPara="1" rIns="91425" wrap="square" tIns="91425">
              <a:noAutofit/>
            </a:bodyPr>
            <a:lstStyle/>
            <a:p>
              <a:pPr indent="0" lvl="0" marL="0" marR="0" rtl="0" algn="r">
                <a:lnSpc>
                  <a:spcPct val="115000"/>
                </a:lnSpc>
                <a:spcBef>
                  <a:spcPts val="0"/>
                </a:spcBef>
                <a:spcAft>
                  <a:spcPts val="0"/>
                </a:spcAft>
                <a:buNone/>
              </a:pPr>
              <a:r>
                <a:rPr lang="en" sz="1500">
                  <a:solidFill>
                    <a:schemeClr val="dk1"/>
                  </a:solidFill>
                  <a:latin typeface="Nanum Gothic"/>
                  <a:ea typeface="Nanum Gothic"/>
                  <a:cs typeface="Nanum Gothic"/>
                  <a:sym typeface="Nanum Gothic"/>
                </a:rPr>
                <a:t>Jupiter is a gas giant and the biggest planet</a:t>
              </a:r>
              <a:endParaRPr sz="1500">
                <a:solidFill>
                  <a:schemeClr val="dk1"/>
                </a:solidFill>
                <a:latin typeface="Nanum Gothic"/>
                <a:ea typeface="Nanum Gothic"/>
                <a:cs typeface="Nanum Gothic"/>
                <a:sym typeface="Nanum Gothic"/>
              </a:endParaRPr>
            </a:p>
          </p:txBody>
        </p:sp>
      </p:grpSp>
      <p:cxnSp>
        <p:nvCxnSpPr>
          <p:cNvPr id="4782" name="Google Shape;4782;p17"/>
          <p:cNvCxnSpPr>
            <a:stCxn id="4783" idx="6"/>
            <a:endCxn id="4776" idx="2"/>
          </p:cNvCxnSpPr>
          <p:nvPr/>
        </p:nvCxnSpPr>
        <p:spPr>
          <a:xfrm rot="10800000">
            <a:off x="1057548" y="1724000"/>
            <a:ext cx="3023400" cy="0"/>
          </a:xfrm>
          <a:prstGeom prst="straightConnector1">
            <a:avLst/>
          </a:prstGeom>
          <a:noFill/>
          <a:ln cap="flat" cmpd="sng" w="19050">
            <a:solidFill>
              <a:schemeClr val="dk1"/>
            </a:solidFill>
            <a:prstDash val="solid"/>
            <a:round/>
            <a:headEnd len="med" w="med" type="none"/>
            <a:tailEnd len="med" w="med" type="none"/>
          </a:ln>
        </p:spPr>
      </p:cxnSp>
      <p:sp>
        <p:nvSpPr>
          <p:cNvPr id="4784" name="Google Shape;4784;p17"/>
          <p:cNvSpPr/>
          <p:nvPr/>
        </p:nvSpPr>
        <p:spPr>
          <a:xfrm>
            <a:off x="3268235" y="1317637"/>
            <a:ext cx="812700" cy="812700"/>
          </a:xfrm>
          <a:prstGeom prst="ellipse">
            <a:avLst/>
          </a:prstGeom>
          <a:solidFill>
            <a:srgbClr val="FFD9D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83" name="Google Shape;4783;p17"/>
          <p:cNvSpPr/>
          <p:nvPr/>
        </p:nvSpPr>
        <p:spPr>
          <a:xfrm>
            <a:off x="3268248" y="1317650"/>
            <a:ext cx="812700" cy="812700"/>
          </a:xfrm>
          <a:prstGeom prst="ellipse">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400">
              <a:solidFill>
                <a:srgbClr val="092553"/>
              </a:solidFill>
              <a:latin typeface="Montserrat Black"/>
              <a:ea typeface="Montserrat Black"/>
              <a:cs typeface="Montserrat Black"/>
              <a:sym typeface="Montserrat Black"/>
            </a:endParaRPr>
          </a:p>
        </p:txBody>
      </p:sp>
      <p:sp>
        <p:nvSpPr>
          <p:cNvPr id="4785" name="Google Shape;4785;p17"/>
          <p:cNvSpPr/>
          <p:nvPr/>
        </p:nvSpPr>
        <p:spPr>
          <a:xfrm>
            <a:off x="3268329" y="1317674"/>
            <a:ext cx="812700" cy="812700"/>
          </a:xfrm>
          <a:prstGeom prst="pie">
            <a:avLst>
              <a:gd fmla="val 16261269" name="adj1"/>
              <a:gd fmla="val 45714" name="adj2"/>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786" name="Google Shape;4786;p17"/>
          <p:cNvGrpSpPr/>
          <p:nvPr/>
        </p:nvGrpSpPr>
        <p:grpSpPr>
          <a:xfrm>
            <a:off x="4247342" y="2495844"/>
            <a:ext cx="3839283" cy="848651"/>
            <a:chOff x="4247342" y="2495844"/>
            <a:chExt cx="3839283" cy="848651"/>
          </a:xfrm>
        </p:grpSpPr>
        <p:sp>
          <p:nvSpPr>
            <p:cNvPr id="4787" name="Google Shape;4787;p17"/>
            <p:cNvSpPr txBox="1"/>
            <p:nvPr/>
          </p:nvSpPr>
          <p:spPr>
            <a:xfrm flipH="1">
              <a:off x="4247342" y="2731503"/>
              <a:ext cx="991800" cy="377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2"/>
                  </a:solidFill>
                  <a:latin typeface="Chela One"/>
                  <a:ea typeface="Chela One"/>
                  <a:cs typeface="Chela One"/>
                  <a:sym typeface="Chela One"/>
                </a:rPr>
                <a:t>50%</a:t>
              </a:r>
              <a:endParaRPr sz="4000">
                <a:solidFill>
                  <a:schemeClr val="dk2"/>
                </a:solidFill>
                <a:latin typeface="Chela One"/>
                <a:ea typeface="Chela One"/>
                <a:cs typeface="Chela One"/>
                <a:sym typeface="Chela One"/>
              </a:endParaRPr>
            </a:p>
          </p:txBody>
        </p:sp>
        <p:sp>
          <p:nvSpPr>
            <p:cNvPr id="4788" name="Google Shape;4788;p17"/>
            <p:cNvSpPr txBox="1"/>
            <p:nvPr/>
          </p:nvSpPr>
          <p:spPr>
            <a:xfrm>
              <a:off x="5329325" y="2495844"/>
              <a:ext cx="2757300" cy="478200"/>
            </a:xfrm>
            <a:prstGeom prst="rect">
              <a:avLst/>
            </a:prstGeom>
            <a:noFill/>
            <a:ln>
              <a:noFill/>
            </a:ln>
          </p:spPr>
          <p:txBody>
            <a:bodyPr anchorCtr="0" anchor="b" bIns="91425" lIns="91425" spcFirstLastPara="1" rIns="91425" wrap="square" tIns="91425">
              <a:noAutofit/>
            </a:bodyPr>
            <a:lstStyle/>
            <a:p>
              <a:pPr indent="0" lvl="0" marL="0" marR="0" rtl="0" algn="r">
                <a:lnSpc>
                  <a:spcPct val="100000"/>
                </a:lnSpc>
                <a:spcBef>
                  <a:spcPts val="0"/>
                </a:spcBef>
                <a:spcAft>
                  <a:spcPts val="0"/>
                </a:spcAft>
                <a:buNone/>
              </a:pPr>
              <a:r>
                <a:rPr lang="en" sz="2500">
                  <a:solidFill>
                    <a:schemeClr val="dk2"/>
                  </a:solidFill>
                  <a:latin typeface="Chela One"/>
                  <a:ea typeface="Chela One"/>
                  <a:cs typeface="Chela One"/>
                  <a:sym typeface="Chela One"/>
                </a:rPr>
                <a:t>Mercury</a:t>
              </a:r>
              <a:endParaRPr sz="2500">
                <a:solidFill>
                  <a:schemeClr val="dk2"/>
                </a:solidFill>
                <a:latin typeface="Chela One"/>
                <a:ea typeface="Chela One"/>
                <a:cs typeface="Chela One"/>
                <a:sym typeface="Chela One"/>
              </a:endParaRPr>
            </a:p>
          </p:txBody>
        </p:sp>
        <p:sp>
          <p:nvSpPr>
            <p:cNvPr id="4789" name="Google Shape;4789;p17"/>
            <p:cNvSpPr txBox="1"/>
            <p:nvPr/>
          </p:nvSpPr>
          <p:spPr>
            <a:xfrm>
              <a:off x="5329300" y="2777794"/>
              <a:ext cx="2757300" cy="566700"/>
            </a:xfrm>
            <a:prstGeom prst="rect">
              <a:avLst/>
            </a:prstGeom>
            <a:noFill/>
            <a:ln>
              <a:noFill/>
            </a:ln>
          </p:spPr>
          <p:txBody>
            <a:bodyPr anchorCtr="0" anchor="t" bIns="91425" lIns="91425" spcFirstLastPara="1" rIns="91425" wrap="square" tIns="91425">
              <a:noAutofit/>
            </a:bodyPr>
            <a:lstStyle/>
            <a:p>
              <a:pPr indent="0" lvl="0" marL="0" marR="0" rtl="0" algn="r">
                <a:lnSpc>
                  <a:spcPct val="115000"/>
                </a:lnSpc>
                <a:spcBef>
                  <a:spcPts val="0"/>
                </a:spcBef>
                <a:spcAft>
                  <a:spcPts val="0"/>
                </a:spcAft>
                <a:buNone/>
              </a:pPr>
              <a:r>
                <a:rPr lang="en" sz="1500">
                  <a:solidFill>
                    <a:schemeClr val="dk1"/>
                  </a:solidFill>
                  <a:latin typeface="Nanum Gothic"/>
                  <a:ea typeface="Nanum Gothic"/>
                  <a:cs typeface="Nanum Gothic"/>
                  <a:sym typeface="Nanum Gothic"/>
                </a:rPr>
                <a:t>Mercury is the closest planet to the Sun</a:t>
              </a:r>
              <a:endParaRPr sz="1500">
                <a:solidFill>
                  <a:schemeClr val="dk1"/>
                </a:solidFill>
                <a:latin typeface="Nanum Gothic"/>
                <a:ea typeface="Nanum Gothic"/>
                <a:cs typeface="Nanum Gothic"/>
                <a:sym typeface="Nanum Gothic"/>
              </a:endParaRPr>
            </a:p>
          </p:txBody>
        </p:sp>
      </p:grpSp>
      <p:cxnSp>
        <p:nvCxnSpPr>
          <p:cNvPr id="4790" name="Google Shape;4790;p17"/>
          <p:cNvCxnSpPr>
            <a:stCxn id="4791" idx="6"/>
            <a:endCxn id="4775" idx="2"/>
          </p:cNvCxnSpPr>
          <p:nvPr/>
        </p:nvCxnSpPr>
        <p:spPr>
          <a:xfrm rot="10800000">
            <a:off x="1057548" y="2920200"/>
            <a:ext cx="3023400" cy="0"/>
          </a:xfrm>
          <a:prstGeom prst="straightConnector1">
            <a:avLst/>
          </a:prstGeom>
          <a:noFill/>
          <a:ln cap="flat" cmpd="sng" w="19050">
            <a:solidFill>
              <a:schemeClr val="dk1"/>
            </a:solidFill>
            <a:prstDash val="solid"/>
            <a:round/>
            <a:headEnd len="med" w="med" type="none"/>
            <a:tailEnd len="med" w="med" type="none"/>
          </a:ln>
        </p:spPr>
      </p:cxnSp>
      <p:sp>
        <p:nvSpPr>
          <p:cNvPr id="4792" name="Google Shape;4792;p17"/>
          <p:cNvSpPr/>
          <p:nvPr/>
        </p:nvSpPr>
        <p:spPr>
          <a:xfrm>
            <a:off x="3268235" y="2513837"/>
            <a:ext cx="812700" cy="812700"/>
          </a:xfrm>
          <a:prstGeom prst="ellipse">
            <a:avLst/>
          </a:prstGeom>
          <a:solidFill>
            <a:srgbClr val="FFD9D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1" name="Google Shape;4791;p17"/>
          <p:cNvSpPr/>
          <p:nvPr/>
        </p:nvSpPr>
        <p:spPr>
          <a:xfrm>
            <a:off x="3268248" y="2513850"/>
            <a:ext cx="812700" cy="812700"/>
          </a:xfrm>
          <a:prstGeom prst="ellipse">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400">
              <a:solidFill>
                <a:srgbClr val="092553"/>
              </a:solidFill>
              <a:latin typeface="Montserrat Black"/>
              <a:ea typeface="Montserrat Black"/>
              <a:cs typeface="Montserrat Black"/>
              <a:sym typeface="Montserrat Black"/>
            </a:endParaRPr>
          </a:p>
        </p:txBody>
      </p:sp>
      <p:sp>
        <p:nvSpPr>
          <p:cNvPr id="4793" name="Google Shape;4793;p17"/>
          <p:cNvSpPr/>
          <p:nvPr/>
        </p:nvSpPr>
        <p:spPr>
          <a:xfrm>
            <a:off x="3268304" y="2513849"/>
            <a:ext cx="812700" cy="812700"/>
          </a:xfrm>
          <a:prstGeom prst="pie">
            <a:avLst>
              <a:gd fmla="val 16261269" name="adj1"/>
              <a:gd fmla="val 5364310" name="adj2"/>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cxnSp>
        <p:nvCxnSpPr>
          <p:cNvPr id="4794" name="Google Shape;4794;p17"/>
          <p:cNvCxnSpPr>
            <a:stCxn id="4795" idx="6"/>
            <a:endCxn id="4774" idx="2"/>
          </p:cNvCxnSpPr>
          <p:nvPr/>
        </p:nvCxnSpPr>
        <p:spPr>
          <a:xfrm rot="10800000">
            <a:off x="1057548" y="4084088"/>
            <a:ext cx="3023400" cy="0"/>
          </a:xfrm>
          <a:prstGeom prst="straightConnector1">
            <a:avLst/>
          </a:prstGeom>
          <a:noFill/>
          <a:ln cap="flat" cmpd="sng" w="19050">
            <a:solidFill>
              <a:schemeClr val="dk1"/>
            </a:solidFill>
            <a:prstDash val="solid"/>
            <a:round/>
            <a:headEnd len="med" w="med" type="none"/>
            <a:tailEnd len="med" w="med" type="none"/>
          </a:ln>
        </p:spPr>
      </p:cxnSp>
      <p:sp>
        <p:nvSpPr>
          <p:cNvPr id="4796" name="Google Shape;4796;p17"/>
          <p:cNvSpPr/>
          <p:nvPr/>
        </p:nvSpPr>
        <p:spPr>
          <a:xfrm>
            <a:off x="3268235" y="3677725"/>
            <a:ext cx="812700" cy="812700"/>
          </a:xfrm>
          <a:prstGeom prst="ellipse">
            <a:avLst/>
          </a:prstGeom>
          <a:solidFill>
            <a:srgbClr val="FFD9D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95" name="Google Shape;4795;p17"/>
          <p:cNvSpPr/>
          <p:nvPr/>
        </p:nvSpPr>
        <p:spPr>
          <a:xfrm>
            <a:off x="3268248" y="3677738"/>
            <a:ext cx="812700" cy="812700"/>
          </a:xfrm>
          <a:prstGeom prst="ellipse">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400">
              <a:solidFill>
                <a:srgbClr val="092553"/>
              </a:solidFill>
              <a:latin typeface="Montserrat Black"/>
              <a:ea typeface="Montserrat Black"/>
              <a:cs typeface="Montserrat Black"/>
              <a:sym typeface="Montserrat Black"/>
            </a:endParaRPr>
          </a:p>
        </p:txBody>
      </p:sp>
      <p:sp>
        <p:nvSpPr>
          <p:cNvPr id="4797" name="Google Shape;4797;p17"/>
          <p:cNvSpPr/>
          <p:nvPr/>
        </p:nvSpPr>
        <p:spPr>
          <a:xfrm>
            <a:off x="3268329" y="3677761"/>
            <a:ext cx="812700" cy="812700"/>
          </a:xfrm>
          <a:prstGeom prst="pie">
            <a:avLst>
              <a:gd fmla="val 16261269" name="adj1"/>
              <a:gd fmla="val 33711" name="adj2"/>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798" name="Google Shape;4798;p17"/>
          <p:cNvGrpSpPr/>
          <p:nvPr/>
        </p:nvGrpSpPr>
        <p:grpSpPr>
          <a:xfrm>
            <a:off x="4247342" y="3641794"/>
            <a:ext cx="3839283" cy="848651"/>
            <a:chOff x="4247342" y="3641794"/>
            <a:chExt cx="3839283" cy="848651"/>
          </a:xfrm>
        </p:grpSpPr>
        <p:sp>
          <p:nvSpPr>
            <p:cNvPr id="4799" name="Google Shape;4799;p17"/>
            <p:cNvSpPr txBox="1"/>
            <p:nvPr/>
          </p:nvSpPr>
          <p:spPr>
            <a:xfrm flipH="1">
              <a:off x="4247342" y="3895391"/>
              <a:ext cx="991800" cy="377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25%</a:t>
              </a:r>
              <a:endParaRPr sz="4000">
                <a:solidFill>
                  <a:schemeClr val="dk1"/>
                </a:solidFill>
                <a:latin typeface="Chela One"/>
                <a:ea typeface="Chela One"/>
                <a:cs typeface="Chela One"/>
                <a:sym typeface="Chela One"/>
              </a:endParaRPr>
            </a:p>
          </p:txBody>
        </p:sp>
        <p:sp>
          <p:nvSpPr>
            <p:cNvPr id="4800" name="Google Shape;4800;p17"/>
            <p:cNvSpPr txBox="1"/>
            <p:nvPr/>
          </p:nvSpPr>
          <p:spPr>
            <a:xfrm>
              <a:off x="5329325" y="3641794"/>
              <a:ext cx="2757300" cy="478200"/>
            </a:xfrm>
            <a:prstGeom prst="rect">
              <a:avLst/>
            </a:prstGeom>
            <a:noFill/>
            <a:ln>
              <a:noFill/>
            </a:ln>
          </p:spPr>
          <p:txBody>
            <a:bodyPr anchorCtr="0" anchor="b" bIns="91425" lIns="91425" spcFirstLastPara="1" rIns="91425" wrap="square" tIns="91425">
              <a:noAutofit/>
            </a:bodyPr>
            <a:lstStyle/>
            <a:p>
              <a:pPr indent="0" lvl="0" marL="0" marR="0" rtl="0" algn="r">
                <a:lnSpc>
                  <a:spcPct val="100000"/>
                </a:lnSpc>
                <a:spcBef>
                  <a:spcPts val="0"/>
                </a:spcBef>
                <a:spcAft>
                  <a:spcPts val="0"/>
                </a:spcAft>
                <a:buNone/>
              </a:pPr>
              <a:r>
                <a:rPr lang="en" sz="2500">
                  <a:solidFill>
                    <a:schemeClr val="dk1"/>
                  </a:solidFill>
                  <a:latin typeface="Chela One"/>
                  <a:ea typeface="Chela One"/>
                  <a:cs typeface="Chela One"/>
                  <a:sym typeface="Chela One"/>
                </a:rPr>
                <a:t>Venus</a:t>
              </a:r>
              <a:endParaRPr sz="2500">
                <a:solidFill>
                  <a:schemeClr val="dk1"/>
                </a:solidFill>
                <a:latin typeface="Chela One"/>
                <a:ea typeface="Chela One"/>
                <a:cs typeface="Chela One"/>
                <a:sym typeface="Chela One"/>
              </a:endParaRPr>
            </a:p>
          </p:txBody>
        </p:sp>
        <p:sp>
          <p:nvSpPr>
            <p:cNvPr id="4801" name="Google Shape;4801;p17"/>
            <p:cNvSpPr txBox="1"/>
            <p:nvPr/>
          </p:nvSpPr>
          <p:spPr>
            <a:xfrm>
              <a:off x="5329300" y="3923744"/>
              <a:ext cx="2757300" cy="566700"/>
            </a:xfrm>
            <a:prstGeom prst="rect">
              <a:avLst/>
            </a:prstGeom>
            <a:noFill/>
            <a:ln>
              <a:noFill/>
            </a:ln>
          </p:spPr>
          <p:txBody>
            <a:bodyPr anchorCtr="0" anchor="t" bIns="91425" lIns="91425" spcFirstLastPara="1" rIns="91425" wrap="square" tIns="91425">
              <a:noAutofit/>
            </a:bodyPr>
            <a:lstStyle/>
            <a:p>
              <a:pPr indent="0" lvl="0" marL="0" marR="0" rtl="0" algn="r">
                <a:lnSpc>
                  <a:spcPct val="115000"/>
                </a:lnSpc>
                <a:spcBef>
                  <a:spcPts val="0"/>
                </a:spcBef>
                <a:spcAft>
                  <a:spcPts val="0"/>
                </a:spcAft>
                <a:buNone/>
              </a:pPr>
              <a:r>
                <a:rPr lang="en" sz="1500">
                  <a:solidFill>
                    <a:schemeClr val="dk1"/>
                  </a:solidFill>
                  <a:latin typeface="Nanum Gothic"/>
                  <a:ea typeface="Nanum Gothic"/>
                  <a:cs typeface="Nanum Gothic"/>
                  <a:sym typeface="Nanum Gothic"/>
                </a:rPr>
                <a:t>Venus has a beautiful name but is a hot place</a:t>
              </a:r>
              <a:endParaRPr sz="1500">
                <a:solidFill>
                  <a:schemeClr val="dk1"/>
                </a:solidFill>
                <a:latin typeface="Nanum Gothic"/>
                <a:ea typeface="Nanum Gothic"/>
                <a:cs typeface="Nanum Gothic"/>
                <a:sym typeface="Nanum Gothic"/>
              </a:endParaRPr>
            </a:p>
          </p:txBody>
        </p:sp>
      </p:grpSp>
      <p:sp>
        <p:nvSpPr>
          <p:cNvPr id="4802" name="Google Shape;4802;p17"/>
          <p:cNvSpPr/>
          <p:nvPr/>
        </p:nvSpPr>
        <p:spPr>
          <a:xfrm flipH="1">
            <a:off x="719992" y="134790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3" name="Google Shape;4803;p17"/>
          <p:cNvSpPr/>
          <p:nvPr/>
        </p:nvSpPr>
        <p:spPr>
          <a:xfrm flipH="1">
            <a:off x="719992" y="2527975"/>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4" name="Google Shape;4804;p17"/>
          <p:cNvSpPr/>
          <p:nvPr/>
        </p:nvSpPr>
        <p:spPr>
          <a:xfrm flipH="1">
            <a:off x="719992" y="36777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805" name="Google Shape;4805;p17"/>
          <p:cNvGrpSpPr/>
          <p:nvPr/>
        </p:nvGrpSpPr>
        <p:grpSpPr>
          <a:xfrm>
            <a:off x="960310" y="1512598"/>
            <a:ext cx="422755" cy="422755"/>
            <a:chOff x="1190625" y="238125"/>
            <a:chExt cx="5219200" cy="5219200"/>
          </a:xfrm>
        </p:grpSpPr>
        <p:sp>
          <p:nvSpPr>
            <p:cNvPr id="4806" name="Google Shape;4806;p17"/>
            <p:cNvSpPr/>
            <p:nvPr/>
          </p:nvSpPr>
          <p:spPr>
            <a:xfrm>
              <a:off x="1419775" y="238325"/>
              <a:ext cx="4760875" cy="2337025"/>
            </a:xfrm>
            <a:custGeom>
              <a:rect b="b" l="l" r="r" t="t"/>
              <a:pathLst>
                <a:path extrusionOk="0" h="93481" w="190435">
                  <a:moveTo>
                    <a:pt x="95218" y="0"/>
                  </a:moveTo>
                  <a:cubicBezTo>
                    <a:pt x="90977" y="0"/>
                    <a:pt x="86736" y="1476"/>
                    <a:pt x="83279" y="4428"/>
                  </a:cubicBezTo>
                  <a:lnTo>
                    <a:pt x="4502" y="71951"/>
                  </a:lnTo>
                  <a:cubicBezTo>
                    <a:pt x="2023" y="74104"/>
                    <a:pt x="522" y="77040"/>
                    <a:pt x="261" y="80302"/>
                  </a:cubicBezTo>
                  <a:cubicBezTo>
                    <a:pt x="0" y="83564"/>
                    <a:pt x="1044" y="86728"/>
                    <a:pt x="3164" y="89207"/>
                  </a:cubicBezTo>
                  <a:cubicBezTo>
                    <a:pt x="5578" y="92045"/>
                    <a:pt x="9003" y="93481"/>
                    <a:pt x="12461" y="93481"/>
                  </a:cubicBezTo>
                  <a:cubicBezTo>
                    <a:pt x="15299" y="93481"/>
                    <a:pt x="18104" y="92502"/>
                    <a:pt x="20420" y="90545"/>
                  </a:cubicBezTo>
                  <a:lnTo>
                    <a:pt x="95218" y="26414"/>
                  </a:lnTo>
                  <a:lnTo>
                    <a:pt x="107450" y="36918"/>
                  </a:lnTo>
                  <a:lnTo>
                    <a:pt x="107450" y="65232"/>
                  </a:lnTo>
                  <a:cubicBezTo>
                    <a:pt x="107450" y="71984"/>
                    <a:pt x="112930" y="77464"/>
                    <a:pt x="119682" y="77464"/>
                  </a:cubicBezTo>
                  <a:cubicBezTo>
                    <a:pt x="126435" y="77464"/>
                    <a:pt x="131915" y="71984"/>
                    <a:pt x="131915" y="65232"/>
                  </a:cubicBezTo>
                  <a:lnTo>
                    <a:pt x="131915" y="57892"/>
                  </a:lnTo>
                  <a:lnTo>
                    <a:pt x="170015" y="90545"/>
                  </a:lnTo>
                  <a:cubicBezTo>
                    <a:pt x="172317" y="92509"/>
                    <a:pt x="175145" y="93472"/>
                    <a:pt x="177962" y="93472"/>
                  </a:cubicBezTo>
                  <a:cubicBezTo>
                    <a:pt x="181413" y="93472"/>
                    <a:pt x="184846" y="92027"/>
                    <a:pt x="187271" y="89207"/>
                  </a:cubicBezTo>
                  <a:cubicBezTo>
                    <a:pt x="189391" y="86728"/>
                    <a:pt x="190435" y="83564"/>
                    <a:pt x="190174" y="80302"/>
                  </a:cubicBezTo>
                  <a:cubicBezTo>
                    <a:pt x="189913" y="77040"/>
                    <a:pt x="188413" y="74104"/>
                    <a:pt x="185933" y="71951"/>
                  </a:cubicBezTo>
                  <a:lnTo>
                    <a:pt x="107156" y="4428"/>
                  </a:lnTo>
                  <a:cubicBezTo>
                    <a:pt x="103699" y="1476"/>
                    <a:pt x="99458" y="0"/>
                    <a:pt x="9521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7" name="Google Shape;4807;p17"/>
            <p:cNvSpPr/>
            <p:nvPr/>
          </p:nvSpPr>
          <p:spPr>
            <a:xfrm>
              <a:off x="6103975" y="1227300"/>
              <a:ext cx="305850" cy="305850"/>
            </a:xfrm>
            <a:custGeom>
              <a:rect b="b" l="l" r="r" t="t"/>
              <a:pathLst>
                <a:path extrusionOk="0" h="12234" w="12234">
                  <a:moveTo>
                    <a:pt x="6133" y="1"/>
                  </a:moveTo>
                  <a:cubicBezTo>
                    <a:pt x="2741" y="1"/>
                    <a:pt x="1" y="2708"/>
                    <a:pt x="1" y="6101"/>
                  </a:cubicBezTo>
                  <a:cubicBezTo>
                    <a:pt x="1" y="9493"/>
                    <a:pt x="2741" y="12233"/>
                    <a:pt x="6133" y="12233"/>
                  </a:cubicBezTo>
                  <a:cubicBezTo>
                    <a:pt x="9493" y="12233"/>
                    <a:pt x="12233" y="9493"/>
                    <a:pt x="12233" y="6101"/>
                  </a:cubicBezTo>
                  <a:cubicBezTo>
                    <a:pt x="12233" y="2708"/>
                    <a:pt x="9493" y="1"/>
                    <a:pt x="613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8" name="Google Shape;4808;p17"/>
            <p:cNvSpPr/>
            <p:nvPr/>
          </p:nvSpPr>
          <p:spPr>
            <a:xfrm>
              <a:off x="6103975" y="2939850"/>
              <a:ext cx="305850" cy="305850"/>
            </a:xfrm>
            <a:custGeom>
              <a:rect b="b" l="l" r="r" t="t"/>
              <a:pathLst>
                <a:path extrusionOk="0" h="12234" w="12234">
                  <a:moveTo>
                    <a:pt x="6133" y="1"/>
                  </a:moveTo>
                  <a:cubicBezTo>
                    <a:pt x="2741" y="1"/>
                    <a:pt x="1" y="2708"/>
                    <a:pt x="1" y="6101"/>
                  </a:cubicBezTo>
                  <a:cubicBezTo>
                    <a:pt x="1" y="9493"/>
                    <a:pt x="2741" y="12233"/>
                    <a:pt x="6133" y="12233"/>
                  </a:cubicBezTo>
                  <a:cubicBezTo>
                    <a:pt x="9493" y="12233"/>
                    <a:pt x="12233" y="9493"/>
                    <a:pt x="12233" y="6101"/>
                  </a:cubicBezTo>
                  <a:cubicBezTo>
                    <a:pt x="12233" y="2708"/>
                    <a:pt x="9493" y="1"/>
                    <a:pt x="613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09" name="Google Shape;4809;p17"/>
            <p:cNvSpPr/>
            <p:nvPr/>
          </p:nvSpPr>
          <p:spPr>
            <a:xfrm>
              <a:off x="5798175" y="238125"/>
              <a:ext cx="305825" cy="305825"/>
            </a:xfrm>
            <a:custGeom>
              <a:rect b="b" l="l" r="r" t="t"/>
              <a:pathLst>
                <a:path extrusionOk="0" h="12233" w="12233">
                  <a:moveTo>
                    <a:pt x="6133" y="0"/>
                  </a:moveTo>
                  <a:cubicBezTo>
                    <a:pt x="2740" y="0"/>
                    <a:pt x="0" y="2740"/>
                    <a:pt x="0" y="6133"/>
                  </a:cubicBezTo>
                  <a:cubicBezTo>
                    <a:pt x="0" y="9492"/>
                    <a:pt x="2740" y="12232"/>
                    <a:pt x="6133" y="12232"/>
                  </a:cubicBezTo>
                  <a:cubicBezTo>
                    <a:pt x="9493" y="12232"/>
                    <a:pt x="12233" y="9492"/>
                    <a:pt x="12233" y="6133"/>
                  </a:cubicBezTo>
                  <a:cubicBezTo>
                    <a:pt x="12233" y="2740"/>
                    <a:pt x="9493" y="0"/>
                    <a:pt x="613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0" name="Google Shape;4810;p17"/>
            <p:cNvSpPr/>
            <p:nvPr/>
          </p:nvSpPr>
          <p:spPr>
            <a:xfrm>
              <a:off x="4982675" y="441975"/>
              <a:ext cx="305825" cy="305850"/>
            </a:xfrm>
            <a:custGeom>
              <a:rect b="b" l="l" r="r" t="t"/>
              <a:pathLst>
                <a:path extrusionOk="0" h="12234" w="12233">
                  <a:moveTo>
                    <a:pt x="6133" y="1"/>
                  </a:moveTo>
                  <a:cubicBezTo>
                    <a:pt x="2740" y="1"/>
                    <a:pt x="0" y="2741"/>
                    <a:pt x="0" y="6134"/>
                  </a:cubicBezTo>
                  <a:cubicBezTo>
                    <a:pt x="0" y="9493"/>
                    <a:pt x="2740" y="12233"/>
                    <a:pt x="6133" y="12233"/>
                  </a:cubicBezTo>
                  <a:cubicBezTo>
                    <a:pt x="9493" y="12233"/>
                    <a:pt x="12233" y="9493"/>
                    <a:pt x="12233" y="6134"/>
                  </a:cubicBezTo>
                  <a:cubicBezTo>
                    <a:pt x="12233" y="2741"/>
                    <a:pt x="9493" y="1"/>
                    <a:pt x="613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1" name="Google Shape;4811;p17"/>
            <p:cNvSpPr/>
            <p:nvPr/>
          </p:nvSpPr>
          <p:spPr>
            <a:xfrm>
              <a:off x="1190625" y="493375"/>
              <a:ext cx="305825" cy="305825"/>
            </a:xfrm>
            <a:custGeom>
              <a:rect b="b" l="l" r="r" t="t"/>
              <a:pathLst>
                <a:path extrusionOk="0" h="12233" w="12233">
                  <a:moveTo>
                    <a:pt x="6133" y="0"/>
                  </a:moveTo>
                  <a:cubicBezTo>
                    <a:pt x="2740" y="0"/>
                    <a:pt x="0" y="2707"/>
                    <a:pt x="0" y="6100"/>
                  </a:cubicBezTo>
                  <a:cubicBezTo>
                    <a:pt x="0" y="9492"/>
                    <a:pt x="2740" y="12232"/>
                    <a:pt x="6133" y="12232"/>
                  </a:cubicBezTo>
                  <a:cubicBezTo>
                    <a:pt x="9492" y="12232"/>
                    <a:pt x="12232" y="9492"/>
                    <a:pt x="12232" y="6100"/>
                  </a:cubicBezTo>
                  <a:cubicBezTo>
                    <a:pt x="12232" y="2707"/>
                    <a:pt x="9492" y="0"/>
                    <a:pt x="613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2" name="Google Shape;4812;p17"/>
            <p:cNvSpPr/>
            <p:nvPr/>
          </p:nvSpPr>
          <p:spPr>
            <a:xfrm>
              <a:off x="1353700" y="2939850"/>
              <a:ext cx="305850" cy="305850"/>
            </a:xfrm>
            <a:custGeom>
              <a:rect b="b" l="l" r="r" t="t"/>
              <a:pathLst>
                <a:path extrusionOk="0" h="12234" w="12234">
                  <a:moveTo>
                    <a:pt x="6134" y="1"/>
                  </a:moveTo>
                  <a:cubicBezTo>
                    <a:pt x="2741" y="1"/>
                    <a:pt x="1" y="2708"/>
                    <a:pt x="1" y="6101"/>
                  </a:cubicBezTo>
                  <a:cubicBezTo>
                    <a:pt x="1" y="9493"/>
                    <a:pt x="2741" y="12233"/>
                    <a:pt x="6134" y="12233"/>
                  </a:cubicBezTo>
                  <a:cubicBezTo>
                    <a:pt x="9493" y="12233"/>
                    <a:pt x="12233" y="9493"/>
                    <a:pt x="12233" y="6101"/>
                  </a:cubicBezTo>
                  <a:cubicBezTo>
                    <a:pt x="12233" y="2708"/>
                    <a:pt x="9493" y="1"/>
                    <a:pt x="61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3" name="Google Shape;4813;p17"/>
            <p:cNvSpPr/>
            <p:nvPr/>
          </p:nvSpPr>
          <p:spPr>
            <a:xfrm>
              <a:off x="1557575" y="3857275"/>
              <a:ext cx="305850" cy="305850"/>
            </a:xfrm>
            <a:custGeom>
              <a:rect b="b" l="l" r="r" t="t"/>
              <a:pathLst>
                <a:path extrusionOk="0" h="12234" w="12234">
                  <a:moveTo>
                    <a:pt x="6133" y="1"/>
                  </a:moveTo>
                  <a:cubicBezTo>
                    <a:pt x="2741" y="1"/>
                    <a:pt x="1" y="2708"/>
                    <a:pt x="1" y="6101"/>
                  </a:cubicBezTo>
                  <a:cubicBezTo>
                    <a:pt x="1" y="9493"/>
                    <a:pt x="2741" y="12233"/>
                    <a:pt x="6133" y="12233"/>
                  </a:cubicBezTo>
                  <a:cubicBezTo>
                    <a:pt x="9493" y="12233"/>
                    <a:pt x="12233" y="9493"/>
                    <a:pt x="12233" y="6101"/>
                  </a:cubicBezTo>
                  <a:cubicBezTo>
                    <a:pt x="12233" y="2708"/>
                    <a:pt x="9493" y="1"/>
                    <a:pt x="613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4" name="Google Shape;4814;p17"/>
            <p:cNvSpPr/>
            <p:nvPr/>
          </p:nvSpPr>
          <p:spPr>
            <a:xfrm>
              <a:off x="1812825" y="910900"/>
              <a:ext cx="305850" cy="305825"/>
            </a:xfrm>
            <a:custGeom>
              <a:rect b="b" l="l" r="r" t="t"/>
              <a:pathLst>
                <a:path extrusionOk="0" h="12233" w="12234">
                  <a:moveTo>
                    <a:pt x="6101" y="0"/>
                  </a:moveTo>
                  <a:cubicBezTo>
                    <a:pt x="2708" y="0"/>
                    <a:pt x="1" y="2740"/>
                    <a:pt x="1" y="6133"/>
                  </a:cubicBezTo>
                  <a:cubicBezTo>
                    <a:pt x="1" y="9493"/>
                    <a:pt x="2708" y="12233"/>
                    <a:pt x="6101" y="12233"/>
                  </a:cubicBezTo>
                  <a:cubicBezTo>
                    <a:pt x="9493" y="12233"/>
                    <a:pt x="12233" y="9493"/>
                    <a:pt x="12233" y="6133"/>
                  </a:cubicBezTo>
                  <a:cubicBezTo>
                    <a:pt x="12233" y="2740"/>
                    <a:pt x="9493" y="0"/>
                    <a:pt x="610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5" name="Google Shape;4815;p17"/>
            <p:cNvSpPr/>
            <p:nvPr/>
          </p:nvSpPr>
          <p:spPr>
            <a:xfrm>
              <a:off x="2373075" y="238125"/>
              <a:ext cx="305850" cy="305825"/>
            </a:xfrm>
            <a:custGeom>
              <a:rect b="b" l="l" r="r" t="t"/>
              <a:pathLst>
                <a:path extrusionOk="0" h="12233" w="12234">
                  <a:moveTo>
                    <a:pt x="6133" y="0"/>
                  </a:moveTo>
                  <a:cubicBezTo>
                    <a:pt x="2741" y="0"/>
                    <a:pt x="1" y="2740"/>
                    <a:pt x="1" y="6133"/>
                  </a:cubicBezTo>
                  <a:cubicBezTo>
                    <a:pt x="1" y="9492"/>
                    <a:pt x="2741" y="12232"/>
                    <a:pt x="6133" y="12232"/>
                  </a:cubicBezTo>
                  <a:cubicBezTo>
                    <a:pt x="9493" y="12232"/>
                    <a:pt x="12233" y="9492"/>
                    <a:pt x="12233" y="6133"/>
                  </a:cubicBezTo>
                  <a:cubicBezTo>
                    <a:pt x="12233" y="2740"/>
                    <a:pt x="9493" y="0"/>
                    <a:pt x="613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6" name="Google Shape;4816;p17"/>
            <p:cNvSpPr/>
            <p:nvPr/>
          </p:nvSpPr>
          <p:spPr>
            <a:xfrm>
              <a:off x="2118650" y="1301525"/>
              <a:ext cx="3363950" cy="2682200"/>
            </a:xfrm>
            <a:custGeom>
              <a:rect b="b" l="l" r="r" t="t"/>
              <a:pathLst>
                <a:path extrusionOk="0" h="107288" w="134558">
                  <a:moveTo>
                    <a:pt x="67263" y="0"/>
                  </a:moveTo>
                  <a:lnTo>
                    <a:pt x="0" y="57672"/>
                  </a:lnTo>
                  <a:lnTo>
                    <a:pt x="0" y="107287"/>
                  </a:lnTo>
                  <a:cubicBezTo>
                    <a:pt x="6590" y="103242"/>
                    <a:pt x="14288" y="100991"/>
                    <a:pt x="22410" y="100991"/>
                  </a:cubicBezTo>
                  <a:cubicBezTo>
                    <a:pt x="24759" y="100991"/>
                    <a:pt x="27108" y="101187"/>
                    <a:pt x="29391" y="101546"/>
                  </a:cubicBezTo>
                  <a:cubicBezTo>
                    <a:pt x="31935" y="98708"/>
                    <a:pt x="34838" y="96164"/>
                    <a:pt x="38003" y="93913"/>
                  </a:cubicBezTo>
                  <a:cubicBezTo>
                    <a:pt x="38916" y="93293"/>
                    <a:pt x="39829" y="92706"/>
                    <a:pt x="40775" y="92119"/>
                  </a:cubicBezTo>
                  <a:lnTo>
                    <a:pt x="40775" y="65534"/>
                  </a:lnTo>
                  <a:cubicBezTo>
                    <a:pt x="40775" y="62141"/>
                    <a:pt x="43483" y="59401"/>
                    <a:pt x="46875" y="59401"/>
                  </a:cubicBezTo>
                  <a:lnTo>
                    <a:pt x="87650" y="59401"/>
                  </a:lnTo>
                  <a:cubicBezTo>
                    <a:pt x="91042" y="59401"/>
                    <a:pt x="93783" y="62141"/>
                    <a:pt x="93783" y="65534"/>
                  </a:cubicBezTo>
                  <a:lnTo>
                    <a:pt x="93783" y="92119"/>
                  </a:lnTo>
                  <a:cubicBezTo>
                    <a:pt x="94696" y="92706"/>
                    <a:pt x="95609" y="93293"/>
                    <a:pt x="96523" y="93913"/>
                  </a:cubicBezTo>
                  <a:cubicBezTo>
                    <a:pt x="99687" y="96164"/>
                    <a:pt x="102590" y="98708"/>
                    <a:pt x="105134" y="101546"/>
                  </a:cubicBezTo>
                  <a:cubicBezTo>
                    <a:pt x="107418" y="101187"/>
                    <a:pt x="109766" y="100991"/>
                    <a:pt x="112115" y="100991"/>
                  </a:cubicBezTo>
                  <a:cubicBezTo>
                    <a:pt x="120237" y="100991"/>
                    <a:pt x="127936" y="103242"/>
                    <a:pt x="134557" y="107287"/>
                  </a:cubicBezTo>
                  <a:lnTo>
                    <a:pt x="134557" y="57672"/>
                  </a:lnTo>
                  <a:lnTo>
                    <a:pt x="111104" y="37611"/>
                  </a:lnTo>
                  <a:cubicBezTo>
                    <a:pt x="106635" y="43417"/>
                    <a:pt x="99621" y="47169"/>
                    <a:pt x="91727" y="47169"/>
                  </a:cubicBezTo>
                  <a:cubicBezTo>
                    <a:pt x="78223" y="47169"/>
                    <a:pt x="67263" y="36208"/>
                    <a:pt x="67263" y="22704"/>
                  </a:cubicBezTo>
                  <a:lnTo>
                    <a:pt x="67263"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7" name="Google Shape;4817;p17"/>
            <p:cNvSpPr/>
            <p:nvPr/>
          </p:nvSpPr>
          <p:spPr>
            <a:xfrm>
              <a:off x="3443825" y="3092350"/>
              <a:ext cx="713600" cy="376775"/>
            </a:xfrm>
            <a:custGeom>
              <a:rect b="b" l="l" r="r" t="t"/>
              <a:pathLst>
                <a:path extrusionOk="0" h="15071" w="28544">
                  <a:moveTo>
                    <a:pt x="1" y="1"/>
                  </a:moveTo>
                  <a:lnTo>
                    <a:pt x="1" y="15071"/>
                  </a:lnTo>
                  <a:cubicBezTo>
                    <a:pt x="4567" y="13733"/>
                    <a:pt x="9363" y="13048"/>
                    <a:pt x="14256" y="13048"/>
                  </a:cubicBezTo>
                  <a:cubicBezTo>
                    <a:pt x="19149" y="13048"/>
                    <a:pt x="23944" y="13733"/>
                    <a:pt x="28543" y="15071"/>
                  </a:cubicBezTo>
                  <a:lnTo>
                    <a:pt x="28543"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18" name="Google Shape;4818;p17"/>
            <p:cNvSpPr/>
            <p:nvPr/>
          </p:nvSpPr>
          <p:spPr>
            <a:xfrm>
              <a:off x="1201225" y="3724350"/>
              <a:ext cx="5198800" cy="1732975"/>
            </a:xfrm>
            <a:custGeom>
              <a:rect b="b" l="l" r="r" t="t"/>
              <a:pathLst>
                <a:path extrusionOk="0" h="69319" w="207952">
                  <a:moveTo>
                    <a:pt x="103960" y="1"/>
                  </a:moveTo>
                  <a:cubicBezTo>
                    <a:pt x="95968" y="1"/>
                    <a:pt x="88269" y="2415"/>
                    <a:pt x="81745" y="7014"/>
                  </a:cubicBezTo>
                  <a:cubicBezTo>
                    <a:pt x="77309" y="10146"/>
                    <a:pt x="73623" y="14093"/>
                    <a:pt x="70850" y="18659"/>
                  </a:cubicBezTo>
                  <a:cubicBezTo>
                    <a:pt x="67164" y="17126"/>
                    <a:pt x="63185" y="16311"/>
                    <a:pt x="59107" y="16311"/>
                  </a:cubicBezTo>
                  <a:cubicBezTo>
                    <a:pt x="47364" y="16311"/>
                    <a:pt x="36893" y="22998"/>
                    <a:pt x="31804" y="33175"/>
                  </a:cubicBezTo>
                  <a:cubicBezTo>
                    <a:pt x="30043" y="32817"/>
                    <a:pt x="28281" y="32621"/>
                    <a:pt x="26487" y="32621"/>
                  </a:cubicBezTo>
                  <a:cubicBezTo>
                    <a:pt x="11874" y="32621"/>
                    <a:pt x="0" y="44494"/>
                    <a:pt x="0" y="59141"/>
                  </a:cubicBezTo>
                  <a:lnTo>
                    <a:pt x="0" y="63218"/>
                  </a:lnTo>
                  <a:cubicBezTo>
                    <a:pt x="0" y="66578"/>
                    <a:pt x="2708" y="69318"/>
                    <a:pt x="6100" y="69318"/>
                  </a:cubicBezTo>
                  <a:lnTo>
                    <a:pt x="201819" y="69318"/>
                  </a:lnTo>
                  <a:cubicBezTo>
                    <a:pt x="205212" y="69318"/>
                    <a:pt x="207952" y="66578"/>
                    <a:pt x="207952" y="63218"/>
                  </a:cubicBezTo>
                  <a:lnTo>
                    <a:pt x="207952" y="59141"/>
                  </a:lnTo>
                  <a:cubicBezTo>
                    <a:pt x="207952" y="44494"/>
                    <a:pt x="196045" y="32621"/>
                    <a:pt x="181432" y="32621"/>
                  </a:cubicBezTo>
                  <a:cubicBezTo>
                    <a:pt x="179638" y="32621"/>
                    <a:pt x="177876" y="32817"/>
                    <a:pt x="176115" y="33175"/>
                  </a:cubicBezTo>
                  <a:cubicBezTo>
                    <a:pt x="171026" y="22998"/>
                    <a:pt x="160555" y="16311"/>
                    <a:pt x="148812" y="16311"/>
                  </a:cubicBezTo>
                  <a:cubicBezTo>
                    <a:pt x="144734" y="16311"/>
                    <a:pt x="140755" y="17126"/>
                    <a:pt x="137069" y="18659"/>
                  </a:cubicBezTo>
                  <a:cubicBezTo>
                    <a:pt x="134296" y="14093"/>
                    <a:pt x="130610" y="10146"/>
                    <a:pt x="126174" y="7014"/>
                  </a:cubicBezTo>
                  <a:cubicBezTo>
                    <a:pt x="119650" y="2415"/>
                    <a:pt x="111951" y="1"/>
                    <a:pt x="1039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19" name="Google Shape;4819;p17"/>
          <p:cNvGrpSpPr/>
          <p:nvPr/>
        </p:nvGrpSpPr>
        <p:grpSpPr>
          <a:xfrm>
            <a:off x="960310" y="2692666"/>
            <a:ext cx="422755" cy="422771"/>
            <a:chOff x="1190625" y="237925"/>
            <a:chExt cx="5219200" cy="5219400"/>
          </a:xfrm>
        </p:grpSpPr>
        <p:sp>
          <p:nvSpPr>
            <p:cNvPr id="4820" name="Google Shape;4820;p17"/>
            <p:cNvSpPr/>
            <p:nvPr/>
          </p:nvSpPr>
          <p:spPr>
            <a:xfrm>
              <a:off x="4259325" y="3826300"/>
              <a:ext cx="713575" cy="713575"/>
            </a:xfrm>
            <a:custGeom>
              <a:rect b="b" l="l" r="r" t="t"/>
              <a:pathLst>
                <a:path extrusionOk="0" h="28543" w="28543">
                  <a:moveTo>
                    <a:pt x="1" y="0"/>
                  </a:moveTo>
                  <a:lnTo>
                    <a:pt x="1" y="28543"/>
                  </a:lnTo>
                  <a:lnTo>
                    <a:pt x="28543" y="28543"/>
                  </a:lnTo>
                  <a:lnTo>
                    <a:pt x="28543"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1" name="Google Shape;4821;p17"/>
            <p:cNvSpPr/>
            <p:nvPr/>
          </p:nvSpPr>
          <p:spPr>
            <a:xfrm>
              <a:off x="1392850" y="2297250"/>
              <a:ext cx="4814725" cy="611650"/>
            </a:xfrm>
            <a:custGeom>
              <a:rect b="b" l="l" r="r" t="t"/>
              <a:pathLst>
                <a:path extrusionOk="0" h="24466" w="192589">
                  <a:moveTo>
                    <a:pt x="18822" y="0"/>
                  </a:moveTo>
                  <a:cubicBezTo>
                    <a:pt x="17191" y="0"/>
                    <a:pt x="15658" y="653"/>
                    <a:pt x="14484" y="1794"/>
                  </a:cubicBezTo>
                  <a:lnTo>
                    <a:pt x="2251" y="14027"/>
                  </a:lnTo>
                  <a:cubicBezTo>
                    <a:pt x="523" y="15788"/>
                    <a:pt x="1" y="18398"/>
                    <a:pt x="947" y="20681"/>
                  </a:cubicBezTo>
                  <a:cubicBezTo>
                    <a:pt x="1893" y="22965"/>
                    <a:pt x="4111" y="24465"/>
                    <a:pt x="6590" y="24465"/>
                  </a:cubicBezTo>
                  <a:lnTo>
                    <a:pt x="185999" y="24465"/>
                  </a:lnTo>
                  <a:cubicBezTo>
                    <a:pt x="188478" y="24465"/>
                    <a:pt x="190696" y="22965"/>
                    <a:pt x="191642" y="20681"/>
                  </a:cubicBezTo>
                  <a:cubicBezTo>
                    <a:pt x="192588" y="18398"/>
                    <a:pt x="192066" y="15788"/>
                    <a:pt x="190338" y="14027"/>
                  </a:cubicBezTo>
                  <a:lnTo>
                    <a:pt x="178105" y="1794"/>
                  </a:lnTo>
                  <a:cubicBezTo>
                    <a:pt x="176931" y="653"/>
                    <a:pt x="175398" y="0"/>
                    <a:pt x="1737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2" name="Google Shape;4822;p17"/>
            <p:cNvSpPr/>
            <p:nvPr/>
          </p:nvSpPr>
          <p:spPr>
            <a:xfrm>
              <a:off x="5278700" y="237925"/>
              <a:ext cx="1121325" cy="1012250"/>
            </a:xfrm>
            <a:custGeom>
              <a:rect b="b" l="l" r="r" t="t"/>
              <a:pathLst>
                <a:path extrusionOk="0" h="40490" w="44853">
                  <a:moveTo>
                    <a:pt x="14247" y="1"/>
                  </a:moveTo>
                  <a:cubicBezTo>
                    <a:pt x="13208" y="1"/>
                    <a:pt x="12155" y="266"/>
                    <a:pt x="11189" y="823"/>
                  </a:cubicBezTo>
                  <a:cubicBezTo>
                    <a:pt x="8286" y="2520"/>
                    <a:pt x="7275" y="6271"/>
                    <a:pt x="8971" y="9174"/>
                  </a:cubicBezTo>
                  <a:lnTo>
                    <a:pt x="11809" y="14132"/>
                  </a:lnTo>
                  <a:lnTo>
                    <a:pt x="6100" y="14132"/>
                  </a:lnTo>
                  <a:cubicBezTo>
                    <a:pt x="2708" y="14132"/>
                    <a:pt x="0" y="16872"/>
                    <a:pt x="0" y="20265"/>
                  </a:cubicBezTo>
                  <a:cubicBezTo>
                    <a:pt x="0" y="23625"/>
                    <a:pt x="2708" y="26365"/>
                    <a:pt x="6100" y="26365"/>
                  </a:cubicBezTo>
                  <a:lnTo>
                    <a:pt x="11809" y="26365"/>
                  </a:lnTo>
                  <a:lnTo>
                    <a:pt x="8971" y="31323"/>
                  </a:lnTo>
                  <a:cubicBezTo>
                    <a:pt x="7275" y="34259"/>
                    <a:pt x="8286" y="37978"/>
                    <a:pt x="11189" y="39674"/>
                  </a:cubicBezTo>
                  <a:cubicBezTo>
                    <a:pt x="12168" y="40228"/>
                    <a:pt x="13211" y="40489"/>
                    <a:pt x="14255" y="40489"/>
                  </a:cubicBezTo>
                  <a:cubicBezTo>
                    <a:pt x="16376" y="40489"/>
                    <a:pt x="18431" y="39380"/>
                    <a:pt x="19540" y="37423"/>
                  </a:cubicBezTo>
                  <a:lnTo>
                    <a:pt x="22410" y="32497"/>
                  </a:lnTo>
                  <a:lnTo>
                    <a:pt x="25281" y="37423"/>
                  </a:lnTo>
                  <a:cubicBezTo>
                    <a:pt x="26390" y="39380"/>
                    <a:pt x="28445" y="40489"/>
                    <a:pt x="30565" y="40489"/>
                  </a:cubicBezTo>
                  <a:cubicBezTo>
                    <a:pt x="31609" y="40489"/>
                    <a:pt x="32653" y="40228"/>
                    <a:pt x="33631" y="39674"/>
                  </a:cubicBezTo>
                  <a:cubicBezTo>
                    <a:pt x="36535" y="37978"/>
                    <a:pt x="37546" y="34259"/>
                    <a:pt x="35850" y="31323"/>
                  </a:cubicBezTo>
                  <a:lnTo>
                    <a:pt x="33012" y="26365"/>
                  </a:lnTo>
                  <a:lnTo>
                    <a:pt x="38720" y="26365"/>
                  </a:lnTo>
                  <a:cubicBezTo>
                    <a:pt x="42113" y="26365"/>
                    <a:pt x="44853" y="23625"/>
                    <a:pt x="44853" y="20265"/>
                  </a:cubicBezTo>
                  <a:cubicBezTo>
                    <a:pt x="44853" y="16872"/>
                    <a:pt x="42113" y="14132"/>
                    <a:pt x="38720" y="14132"/>
                  </a:cubicBezTo>
                  <a:lnTo>
                    <a:pt x="33012" y="14132"/>
                  </a:lnTo>
                  <a:lnTo>
                    <a:pt x="35850" y="9174"/>
                  </a:lnTo>
                  <a:cubicBezTo>
                    <a:pt x="37546" y="6271"/>
                    <a:pt x="36535" y="2520"/>
                    <a:pt x="33631" y="823"/>
                  </a:cubicBezTo>
                  <a:cubicBezTo>
                    <a:pt x="32666" y="266"/>
                    <a:pt x="31612" y="1"/>
                    <a:pt x="30573" y="1"/>
                  </a:cubicBezTo>
                  <a:cubicBezTo>
                    <a:pt x="28454" y="1"/>
                    <a:pt x="26397" y="1104"/>
                    <a:pt x="25281" y="3074"/>
                  </a:cubicBezTo>
                  <a:lnTo>
                    <a:pt x="22410" y="8032"/>
                  </a:lnTo>
                  <a:lnTo>
                    <a:pt x="19540" y="3074"/>
                  </a:lnTo>
                  <a:cubicBezTo>
                    <a:pt x="18423" y="1104"/>
                    <a:pt x="16366" y="1"/>
                    <a:pt x="142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3" name="Google Shape;4823;p17"/>
            <p:cNvSpPr/>
            <p:nvPr/>
          </p:nvSpPr>
          <p:spPr>
            <a:xfrm>
              <a:off x="2117825" y="955525"/>
              <a:ext cx="1121350" cy="1012275"/>
            </a:xfrm>
            <a:custGeom>
              <a:rect b="b" l="l" r="r" t="t"/>
              <a:pathLst>
                <a:path extrusionOk="0" h="40491" w="44854">
                  <a:moveTo>
                    <a:pt x="14287" y="1"/>
                  </a:moveTo>
                  <a:cubicBezTo>
                    <a:pt x="13246" y="1"/>
                    <a:pt x="12190" y="266"/>
                    <a:pt x="11222" y="825"/>
                  </a:cubicBezTo>
                  <a:cubicBezTo>
                    <a:pt x="8319" y="2489"/>
                    <a:pt x="7308" y="6240"/>
                    <a:pt x="9004" y="9176"/>
                  </a:cubicBezTo>
                  <a:lnTo>
                    <a:pt x="11842" y="14134"/>
                  </a:lnTo>
                  <a:lnTo>
                    <a:pt x="6133" y="14134"/>
                  </a:lnTo>
                  <a:cubicBezTo>
                    <a:pt x="2741" y="14134"/>
                    <a:pt x="1" y="16841"/>
                    <a:pt x="1" y="20234"/>
                  </a:cubicBezTo>
                  <a:cubicBezTo>
                    <a:pt x="1" y="23626"/>
                    <a:pt x="2741" y="26366"/>
                    <a:pt x="6133" y="26366"/>
                  </a:cubicBezTo>
                  <a:lnTo>
                    <a:pt x="11842" y="26366"/>
                  </a:lnTo>
                  <a:lnTo>
                    <a:pt x="9004" y="31292"/>
                  </a:lnTo>
                  <a:cubicBezTo>
                    <a:pt x="7308" y="34228"/>
                    <a:pt x="8319" y="37979"/>
                    <a:pt x="11222" y="39643"/>
                  </a:cubicBezTo>
                  <a:cubicBezTo>
                    <a:pt x="12201" y="40197"/>
                    <a:pt x="13244" y="40491"/>
                    <a:pt x="14288" y="40491"/>
                  </a:cubicBezTo>
                  <a:cubicBezTo>
                    <a:pt x="16409" y="40491"/>
                    <a:pt x="18464" y="39382"/>
                    <a:pt x="19573" y="37424"/>
                  </a:cubicBezTo>
                  <a:lnTo>
                    <a:pt x="22443" y="32466"/>
                  </a:lnTo>
                  <a:lnTo>
                    <a:pt x="25314" y="37424"/>
                  </a:lnTo>
                  <a:cubicBezTo>
                    <a:pt x="26423" y="39382"/>
                    <a:pt x="28478" y="40491"/>
                    <a:pt x="30598" y="40491"/>
                  </a:cubicBezTo>
                  <a:cubicBezTo>
                    <a:pt x="31642" y="40491"/>
                    <a:pt x="32686" y="40197"/>
                    <a:pt x="33664" y="39643"/>
                  </a:cubicBezTo>
                  <a:cubicBezTo>
                    <a:pt x="36568" y="37979"/>
                    <a:pt x="37579" y="34228"/>
                    <a:pt x="35883" y="31292"/>
                  </a:cubicBezTo>
                  <a:lnTo>
                    <a:pt x="33045" y="26366"/>
                  </a:lnTo>
                  <a:lnTo>
                    <a:pt x="38753" y="26366"/>
                  </a:lnTo>
                  <a:cubicBezTo>
                    <a:pt x="42146" y="26366"/>
                    <a:pt x="44853" y="23626"/>
                    <a:pt x="44853" y="20234"/>
                  </a:cubicBezTo>
                  <a:cubicBezTo>
                    <a:pt x="44853" y="16841"/>
                    <a:pt x="42146" y="14134"/>
                    <a:pt x="38753" y="14134"/>
                  </a:cubicBezTo>
                  <a:lnTo>
                    <a:pt x="33045" y="14134"/>
                  </a:lnTo>
                  <a:lnTo>
                    <a:pt x="35883" y="9176"/>
                  </a:lnTo>
                  <a:cubicBezTo>
                    <a:pt x="37579" y="6240"/>
                    <a:pt x="36568" y="2489"/>
                    <a:pt x="33664" y="825"/>
                  </a:cubicBezTo>
                  <a:cubicBezTo>
                    <a:pt x="32697" y="266"/>
                    <a:pt x="31641" y="1"/>
                    <a:pt x="30600" y="1"/>
                  </a:cubicBezTo>
                  <a:cubicBezTo>
                    <a:pt x="28483" y="1"/>
                    <a:pt x="26429" y="1097"/>
                    <a:pt x="25314" y="3043"/>
                  </a:cubicBezTo>
                  <a:lnTo>
                    <a:pt x="22443" y="8001"/>
                  </a:lnTo>
                  <a:lnTo>
                    <a:pt x="19573" y="3043"/>
                  </a:lnTo>
                  <a:cubicBezTo>
                    <a:pt x="18457" y="1097"/>
                    <a:pt x="16404" y="1"/>
                    <a:pt x="142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4" name="Google Shape;4824;p17"/>
            <p:cNvSpPr/>
            <p:nvPr/>
          </p:nvSpPr>
          <p:spPr>
            <a:xfrm>
              <a:off x="1190625" y="4641800"/>
              <a:ext cx="1354550" cy="815525"/>
            </a:xfrm>
            <a:custGeom>
              <a:rect b="b" l="l" r="r" t="t"/>
              <a:pathLst>
                <a:path extrusionOk="0" h="32621" w="54182">
                  <a:moveTo>
                    <a:pt x="17386" y="0"/>
                  </a:moveTo>
                  <a:cubicBezTo>
                    <a:pt x="12200" y="0"/>
                    <a:pt x="7144" y="1077"/>
                    <a:pt x="2414" y="3197"/>
                  </a:cubicBezTo>
                  <a:cubicBezTo>
                    <a:pt x="946" y="3849"/>
                    <a:pt x="0" y="5317"/>
                    <a:pt x="0" y="6916"/>
                  </a:cubicBezTo>
                  <a:lnTo>
                    <a:pt x="0" y="26520"/>
                  </a:lnTo>
                  <a:cubicBezTo>
                    <a:pt x="0" y="29880"/>
                    <a:pt x="2740" y="32620"/>
                    <a:pt x="6133" y="32620"/>
                  </a:cubicBezTo>
                  <a:lnTo>
                    <a:pt x="54182" y="32620"/>
                  </a:lnTo>
                  <a:lnTo>
                    <a:pt x="52877" y="27531"/>
                  </a:lnTo>
                  <a:cubicBezTo>
                    <a:pt x="48701" y="11319"/>
                    <a:pt x="34088" y="0"/>
                    <a:pt x="1738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5" name="Google Shape;4825;p17"/>
            <p:cNvSpPr/>
            <p:nvPr/>
          </p:nvSpPr>
          <p:spPr>
            <a:xfrm>
              <a:off x="4877475" y="4641800"/>
              <a:ext cx="1532350" cy="815525"/>
            </a:xfrm>
            <a:custGeom>
              <a:rect b="b" l="l" r="r" t="t"/>
              <a:pathLst>
                <a:path extrusionOk="0" h="32621" w="61294">
                  <a:moveTo>
                    <a:pt x="36828" y="0"/>
                  </a:moveTo>
                  <a:cubicBezTo>
                    <a:pt x="20094" y="0"/>
                    <a:pt x="5513" y="11319"/>
                    <a:pt x="1338" y="27531"/>
                  </a:cubicBezTo>
                  <a:lnTo>
                    <a:pt x="0" y="32620"/>
                  </a:lnTo>
                  <a:lnTo>
                    <a:pt x="55193" y="32620"/>
                  </a:lnTo>
                  <a:cubicBezTo>
                    <a:pt x="58553" y="32620"/>
                    <a:pt x="61293" y="29880"/>
                    <a:pt x="61293" y="26520"/>
                  </a:cubicBezTo>
                  <a:lnTo>
                    <a:pt x="61293" y="11254"/>
                  </a:lnTo>
                  <a:cubicBezTo>
                    <a:pt x="61293" y="10015"/>
                    <a:pt x="60739" y="8840"/>
                    <a:pt x="59760" y="8090"/>
                  </a:cubicBezTo>
                  <a:cubicBezTo>
                    <a:pt x="53269" y="2871"/>
                    <a:pt x="45146" y="0"/>
                    <a:pt x="3682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6" name="Google Shape;4826;p17"/>
            <p:cNvSpPr/>
            <p:nvPr/>
          </p:nvSpPr>
          <p:spPr>
            <a:xfrm>
              <a:off x="1496425" y="340050"/>
              <a:ext cx="305825" cy="305825"/>
            </a:xfrm>
            <a:custGeom>
              <a:rect b="b" l="l" r="r" t="t"/>
              <a:pathLst>
                <a:path extrusionOk="0" h="12233" w="12233">
                  <a:moveTo>
                    <a:pt x="6133" y="0"/>
                  </a:moveTo>
                  <a:cubicBezTo>
                    <a:pt x="2741" y="0"/>
                    <a:pt x="0" y="2741"/>
                    <a:pt x="0" y="6133"/>
                  </a:cubicBezTo>
                  <a:cubicBezTo>
                    <a:pt x="0" y="9493"/>
                    <a:pt x="2741" y="12233"/>
                    <a:pt x="6133" y="12233"/>
                  </a:cubicBezTo>
                  <a:cubicBezTo>
                    <a:pt x="9493" y="12233"/>
                    <a:pt x="12233" y="9493"/>
                    <a:pt x="12233" y="6133"/>
                  </a:cubicBezTo>
                  <a:cubicBezTo>
                    <a:pt x="12233" y="2741"/>
                    <a:pt x="9493" y="0"/>
                    <a:pt x="613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7" name="Google Shape;4827;p17"/>
            <p:cNvSpPr/>
            <p:nvPr/>
          </p:nvSpPr>
          <p:spPr>
            <a:xfrm>
              <a:off x="3912750" y="636075"/>
              <a:ext cx="305825" cy="305825"/>
            </a:xfrm>
            <a:custGeom>
              <a:rect b="b" l="l" r="r" t="t"/>
              <a:pathLst>
                <a:path extrusionOk="0" h="12233" w="12233">
                  <a:moveTo>
                    <a:pt x="6100" y="0"/>
                  </a:moveTo>
                  <a:cubicBezTo>
                    <a:pt x="2708" y="0"/>
                    <a:pt x="0" y="2708"/>
                    <a:pt x="0" y="6100"/>
                  </a:cubicBezTo>
                  <a:cubicBezTo>
                    <a:pt x="0" y="9493"/>
                    <a:pt x="2708" y="12233"/>
                    <a:pt x="6100" y="12233"/>
                  </a:cubicBezTo>
                  <a:cubicBezTo>
                    <a:pt x="9492" y="12233"/>
                    <a:pt x="12233" y="9493"/>
                    <a:pt x="12233" y="6100"/>
                  </a:cubicBezTo>
                  <a:cubicBezTo>
                    <a:pt x="12233" y="2708"/>
                    <a:pt x="9492" y="0"/>
                    <a:pt x="610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8" name="Google Shape;4828;p17"/>
            <p:cNvSpPr/>
            <p:nvPr/>
          </p:nvSpPr>
          <p:spPr>
            <a:xfrm>
              <a:off x="4463200" y="1481750"/>
              <a:ext cx="713575" cy="509700"/>
            </a:xfrm>
            <a:custGeom>
              <a:rect b="b" l="l" r="r" t="t"/>
              <a:pathLst>
                <a:path extrusionOk="0" h="20388" w="28543">
                  <a:moveTo>
                    <a:pt x="6100" y="0"/>
                  </a:moveTo>
                  <a:cubicBezTo>
                    <a:pt x="2708" y="0"/>
                    <a:pt x="1" y="2740"/>
                    <a:pt x="1" y="6133"/>
                  </a:cubicBezTo>
                  <a:lnTo>
                    <a:pt x="1" y="20388"/>
                  </a:lnTo>
                  <a:lnTo>
                    <a:pt x="28543" y="20388"/>
                  </a:lnTo>
                  <a:lnTo>
                    <a:pt x="28543" y="6133"/>
                  </a:lnTo>
                  <a:cubicBezTo>
                    <a:pt x="28543" y="2740"/>
                    <a:pt x="25803" y="0"/>
                    <a:pt x="2241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29" name="Google Shape;4829;p17"/>
            <p:cNvSpPr/>
            <p:nvPr/>
          </p:nvSpPr>
          <p:spPr>
            <a:xfrm>
              <a:off x="2628325" y="3826300"/>
              <a:ext cx="713600" cy="1631025"/>
            </a:xfrm>
            <a:custGeom>
              <a:rect b="b" l="l" r="r" t="t"/>
              <a:pathLst>
                <a:path extrusionOk="0" h="65241" w="28544">
                  <a:moveTo>
                    <a:pt x="1" y="0"/>
                  </a:moveTo>
                  <a:lnTo>
                    <a:pt x="1" y="41362"/>
                  </a:lnTo>
                  <a:cubicBezTo>
                    <a:pt x="3230" y="46027"/>
                    <a:pt x="5742" y="51311"/>
                    <a:pt x="7210" y="57085"/>
                  </a:cubicBezTo>
                  <a:lnTo>
                    <a:pt x="9330" y="65240"/>
                  </a:lnTo>
                  <a:lnTo>
                    <a:pt x="28543" y="65240"/>
                  </a:lnTo>
                  <a:lnTo>
                    <a:pt x="28543"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0" name="Google Shape;4830;p17"/>
            <p:cNvSpPr/>
            <p:nvPr/>
          </p:nvSpPr>
          <p:spPr>
            <a:xfrm>
              <a:off x="1710900" y="3214675"/>
              <a:ext cx="4179450" cy="2242650"/>
            </a:xfrm>
            <a:custGeom>
              <a:rect b="b" l="l" r="r" t="t"/>
              <a:pathLst>
                <a:path extrusionOk="0" h="89706" w="167178">
                  <a:moveTo>
                    <a:pt x="0" y="1"/>
                  </a:moveTo>
                  <a:lnTo>
                    <a:pt x="0" y="44983"/>
                  </a:lnTo>
                  <a:cubicBezTo>
                    <a:pt x="8971" y="45603"/>
                    <a:pt x="17354" y="48669"/>
                    <a:pt x="24465" y="53595"/>
                  </a:cubicBezTo>
                  <a:lnTo>
                    <a:pt x="24465" y="18365"/>
                  </a:lnTo>
                  <a:cubicBezTo>
                    <a:pt x="24465" y="14973"/>
                    <a:pt x="27173" y="12233"/>
                    <a:pt x="30565" y="12233"/>
                  </a:cubicBezTo>
                  <a:lnTo>
                    <a:pt x="71340" y="12233"/>
                  </a:lnTo>
                  <a:cubicBezTo>
                    <a:pt x="74733" y="12233"/>
                    <a:pt x="77473" y="14973"/>
                    <a:pt x="77473" y="18365"/>
                  </a:cubicBezTo>
                  <a:lnTo>
                    <a:pt x="77473" y="89705"/>
                  </a:lnTo>
                  <a:lnTo>
                    <a:pt x="114040" y="89705"/>
                  </a:lnTo>
                  <a:lnTo>
                    <a:pt x="116160" y="81550"/>
                  </a:lnTo>
                  <a:cubicBezTo>
                    <a:pt x="117693" y="75548"/>
                    <a:pt x="120335" y="70068"/>
                    <a:pt x="123760" y="65240"/>
                  </a:cubicBezTo>
                  <a:lnTo>
                    <a:pt x="95805" y="65240"/>
                  </a:lnTo>
                  <a:cubicBezTo>
                    <a:pt x="92413" y="65240"/>
                    <a:pt x="89705" y="62500"/>
                    <a:pt x="89705" y="59140"/>
                  </a:cubicBezTo>
                  <a:lnTo>
                    <a:pt x="89705" y="18365"/>
                  </a:lnTo>
                  <a:cubicBezTo>
                    <a:pt x="89705" y="14973"/>
                    <a:pt x="92413" y="12233"/>
                    <a:pt x="95805" y="12233"/>
                  </a:cubicBezTo>
                  <a:lnTo>
                    <a:pt x="136580" y="12233"/>
                  </a:lnTo>
                  <a:cubicBezTo>
                    <a:pt x="139972" y="12233"/>
                    <a:pt x="142712" y="14973"/>
                    <a:pt x="142712" y="18365"/>
                  </a:cubicBezTo>
                  <a:lnTo>
                    <a:pt x="142712" y="49517"/>
                  </a:lnTo>
                  <a:cubicBezTo>
                    <a:pt x="149041" y="46516"/>
                    <a:pt x="156119" y="44853"/>
                    <a:pt x="163491" y="44853"/>
                  </a:cubicBezTo>
                  <a:cubicBezTo>
                    <a:pt x="164731" y="44853"/>
                    <a:pt x="165938" y="44918"/>
                    <a:pt x="167177" y="45016"/>
                  </a:cubicBezTo>
                  <a:lnTo>
                    <a:pt x="167177"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831" name="Google Shape;4831;p17"/>
          <p:cNvGrpSpPr/>
          <p:nvPr/>
        </p:nvGrpSpPr>
        <p:grpSpPr>
          <a:xfrm>
            <a:off x="960310" y="3842449"/>
            <a:ext cx="422755" cy="422755"/>
            <a:chOff x="1190625" y="238125"/>
            <a:chExt cx="5219200" cy="5219200"/>
          </a:xfrm>
        </p:grpSpPr>
        <p:sp>
          <p:nvSpPr>
            <p:cNvPr id="4832" name="Google Shape;4832;p17"/>
            <p:cNvSpPr/>
            <p:nvPr/>
          </p:nvSpPr>
          <p:spPr>
            <a:xfrm>
              <a:off x="1190625" y="3601550"/>
              <a:ext cx="5219200" cy="1855775"/>
            </a:xfrm>
            <a:custGeom>
              <a:rect b="b" l="l" r="r" t="t"/>
              <a:pathLst>
                <a:path extrusionOk="0" h="74231" w="208768">
                  <a:moveTo>
                    <a:pt x="152636" y="0"/>
                  </a:moveTo>
                  <a:cubicBezTo>
                    <a:pt x="141905" y="0"/>
                    <a:pt x="131020" y="3959"/>
                    <a:pt x="122324" y="12644"/>
                  </a:cubicBezTo>
                  <a:cubicBezTo>
                    <a:pt x="113299" y="21694"/>
                    <a:pt x="91809" y="29601"/>
                    <a:pt x="68795" y="29601"/>
                  </a:cubicBezTo>
                  <a:cubicBezTo>
                    <a:pt x="61449" y="29601"/>
                    <a:pt x="53947" y="28795"/>
                    <a:pt x="46646" y="26964"/>
                  </a:cubicBezTo>
                  <a:cubicBezTo>
                    <a:pt x="44439" y="26415"/>
                    <a:pt x="42185" y="26143"/>
                    <a:pt x="39939" y="26143"/>
                  </a:cubicBezTo>
                  <a:cubicBezTo>
                    <a:pt x="35648" y="26143"/>
                    <a:pt x="31386" y="27136"/>
                    <a:pt x="27531" y="29084"/>
                  </a:cubicBezTo>
                  <a:cubicBezTo>
                    <a:pt x="18104" y="33782"/>
                    <a:pt x="12232" y="44089"/>
                    <a:pt x="12232" y="54626"/>
                  </a:cubicBezTo>
                  <a:lnTo>
                    <a:pt x="12232" y="61998"/>
                  </a:lnTo>
                  <a:lnTo>
                    <a:pt x="6133" y="61998"/>
                  </a:lnTo>
                  <a:cubicBezTo>
                    <a:pt x="2740" y="61998"/>
                    <a:pt x="0" y="64738"/>
                    <a:pt x="0" y="68130"/>
                  </a:cubicBezTo>
                  <a:cubicBezTo>
                    <a:pt x="0" y="71490"/>
                    <a:pt x="2740" y="74230"/>
                    <a:pt x="6133" y="74230"/>
                  </a:cubicBezTo>
                  <a:lnTo>
                    <a:pt x="202667" y="74230"/>
                  </a:lnTo>
                  <a:cubicBezTo>
                    <a:pt x="206027" y="74230"/>
                    <a:pt x="208767" y="71490"/>
                    <a:pt x="208767" y="68130"/>
                  </a:cubicBezTo>
                  <a:cubicBezTo>
                    <a:pt x="208767" y="64738"/>
                    <a:pt x="206027" y="61998"/>
                    <a:pt x="202667" y="61998"/>
                  </a:cubicBezTo>
                  <a:lnTo>
                    <a:pt x="196535" y="61998"/>
                  </a:lnTo>
                  <a:lnTo>
                    <a:pt x="196535" y="44318"/>
                  </a:lnTo>
                  <a:cubicBezTo>
                    <a:pt x="196535" y="17062"/>
                    <a:pt x="174916" y="0"/>
                    <a:pt x="15263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3" name="Google Shape;4833;p17"/>
            <p:cNvSpPr/>
            <p:nvPr/>
          </p:nvSpPr>
          <p:spPr>
            <a:xfrm>
              <a:off x="1458900" y="849725"/>
              <a:ext cx="4681800" cy="2140700"/>
            </a:xfrm>
            <a:custGeom>
              <a:rect b="b" l="l" r="r" t="t"/>
              <a:pathLst>
                <a:path extrusionOk="0" h="85628" w="187272">
                  <a:moveTo>
                    <a:pt x="93653" y="1"/>
                  </a:moveTo>
                  <a:cubicBezTo>
                    <a:pt x="90782" y="1"/>
                    <a:pt x="88009" y="1012"/>
                    <a:pt x="85824" y="2839"/>
                  </a:cubicBezTo>
                  <a:lnTo>
                    <a:pt x="5905" y="64001"/>
                  </a:lnTo>
                  <a:cubicBezTo>
                    <a:pt x="686" y="68340"/>
                    <a:pt x="1" y="76038"/>
                    <a:pt x="4339" y="81224"/>
                  </a:cubicBezTo>
                  <a:cubicBezTo>
                    <a:pt x="6758" y="84134"/>
                    <a:pt x="10241" y="85614"/>
                    <a:pt x="13737" y="85614"/>
                  </a:cubicBezTo>
                  <a:cubicBezTo>
                    <a:pt x="16512" y="85614"/>
                    <a:pt x="19296" y="84681"/>
                    <a:pt x="21563" y="82790"/>
                  </a:cubicBezTo>
                  <a:lnTo>
                    <a:pt x="93653" y="28152"/>
                  </a:lnTo>
                  <a:lnTo>
                    <a:pt x="165742" y="82790"/>
                  </a:lnTo>
                  <a:cubicBezTo>
                    <a:pt x="168035" y="84693"/>
                    <a:pt x="170817" y="85627"/>
                    <a:pt x="173583" y="85627"/>
                  </a:cubicBezTo>
                  <a:cubicBezTo>
                    <a:pt x="177077" y="85627"/>
                    <a:pt x="180545" y="84137"/>
                    <a:pt x="182966" y="81224"/>
                  </a:cubicBezTo>
                  <a:cubicBezTo>
                    <a:pt x="187272" y="76070"/>
                    <a:pt x="186619" y="68340"/>
                    <a:pt x="181400" y="64001"/>
                  </a:cubicBezTo>
                  <a:lnTo>
                    <a:pt x="101481" y="2839"/>
                  </a:lnTo>
                  <a:cubicBezTo>
                    <a:pt x="99296" y="1012"/>
                    <a:pt x="96523" y="1"/>
                    <a:pt x="936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4" name="Google Shape;4834;p17"/>
            <p:cNvSpPr/>
            <p:nvPr/>
          </p:nvSpPr>
          <p:spPr>
            <a:xfrm>
              <a:off x="5492350" y="849725"/>
              <a:ext cx="917475" cy="917475"/>
            </a:xfrm>
            <a:custGeom>
              <a:rect b="b" l="l" r="r" t="t"/>
              <a:pathLst>
                <a:path extrusionOk="0" h="36699" w="36699">
                  <a:moveTo>
                    <a:pt x="18366" y="1"/>
                  </a:moveTo>
                  <a:cubicBezTo>
                    <a:pt x="8221" y="1"/>
                    <a:pt x="1" y="8221"/>
                    <a:pt x="1" y="18366"/>
                  </a:cubicBezTo>
                  <a:cubicBezTo>
                    <a:pt x="1" y="28478"/>
                    <a:pt x="8221" y="36698"/>
                    <a:pt x="18366" y="36698"/>
                  </a:cubicBezTo>
                  <a:cubicBezTo>
                    <a:pt x="28478" y="36698"/>
                    <a:pt x="36698" y="28478"/>
                    <a:pt x="36698" y="18366"/>
                  </a:cubicBezTo>
                  <a:cubicBezTo>
                    <a:pt x="36698" y="8221"/>
                    <a:pt x="28478" y="1"/>
                    <a:pt x="1836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5" name="Google Shape;4835;p17"/>
            <p:cNvSpPr/>
            <p:nvPr/>
          </p:nvSpPr>
          <p:spPr>
            <a:xfrm>
              <a:off x="1802225" y="238125"/>
              <a:ext cx="917475" cy="917450"/>
            </a:xfrm>
            <a:custGeom>
              <a:rect b="b" l="l" r="r" t="t"/>
              <a:pathLst>
                <a:path extrusionOk="0" h="36698" w="36699">
                  <a:moveTo>
                    <a:pt x="18366" y="0"/>
                  </a:moveTo>
                  <a:cubicBezTo>
                    <a:pt x="8221" y="0"/>
                    <a:pt x="1" y="8220"/>
                    <a:pt x="1" y="18365"/>
                  </a:cubicBezTo>
                  <a:cubicBezTo>
                    <a:pt x="1" y="28477"/>
                    <a:pt x="8221" y="36697"/>
                    <a:pt x="18366" y="36697"/>
                  </a:cubicBezTo>
                  <a:cubicBezTo>
                    <a:pt x="28478" y="36697"/>
                    <a:pt x="36698" y="28477"/>
                    <a:pt x="36698" y="18365"/>
                  </a:cubicBezTo>
                  <a:cubicBezTo>
                    <a:pt x="36698" y="8220"/>
                    <a:pt x="28478" y="0"/>
                    <a:pt x="1836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6" name="Google Shape;4836;p17"/>
            <p:cNvSpPr/>
            <p:nvPr/>
          </p:nvSpPr>
          <p:spPr>
            <a:xfrm>
              <a:off x="4259325" y="238125"/>
              <a:ext cx="611650" cy="611625"/>
            </a:xfrm>
            <a:custGeom>
              <a:rect b="b" l="l" r="r" t="t"/>
              <a:pathLst>
                <a:path extrusionOk="0" h="24465" w="24466">
                  <a:moveTo>
                    <a:pt x="12233" y="0"/>
                  </a:moveTo>
                  <a:cubicBezTo>
                    <a:pt x="5481" y="0"/>
                    <a:pt x="1" y="5480"/>
                    <a:pt x="1" y="12232"/>
                  </a:cubicBezTo>
                  <a:cubicBezTo>
                    <a:pt x="1" y="18985"/>
                    <a:pt x="5481" y="24465"/>
                    <a:pt x="12233" y="24465"/>
                  </a:cubicBezTo>
                  <a:cubicBezTo>
                    <a:pt x="18953" y="24465"/>
                    <a:pt x="24465" y="18985"/>
                    <a:pt x="24465" y="12232"/>
                  </a:cubicBezTo>
                  <a:cubicBezTo>
                    <a:pt x="24465" y="5480"/>
                    <a:pt x="18953" y="0"/>
                    <a:pt x="1223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7" name="Google Shape;4837;p17"/>
            <p:cNvSpPr/>
            <p:nvPr/>
          </p:nvSpPr>
          <p:spPr>
            <a:xfrm>
              <a:off x="1190625" y="1461350"/>
              <a:ext cx="611625" cy="611650"/>
            </a:xfrm>
            <a:custGeom>
              <a:rect b="b" l="l" r="r" t="t"/>
              <a:pathLst>
                <a:path extrusionOk="0" h="24466" w="24465">
                  <a:moveTo>
                    <a:pt x="12232" y="1"/>
                  </a:moveTo>
                  <a:cubicBezTo>
                    <a:pt x="5480" y="1"/>
                    <a:pt x="0" y="5481"/>
                    <a:pt x="0" y="12233"/>
                  </a:cubicBezTo>
                  <a:cubicBezTo>
                    <a:pt x="0" y="18986"/>
                    <a:pt x="5480" y="24466"/>
                    <a:pt x="12232" y="24466"/>
                  </a:cubicBezTo>
                  <a:cubicBezTo>
                    <a:pt x="18985" y="24466"/>
                    <a:pt x="24465" y="18986"/>
                    <a:pt x="24465" y="12233"/>
                  </a:cubicBezTo>
                  <a:cubicBezTo>
                    <a:pt x="24465" y="5481"/>
                    <a:pt x="18985" y="1"/>
                    <a:pt x="1223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8" name="Google Shape;4838;p17"/>
            <p:cNvSpPr/>
            <p:nvPr/>
          </p:nvSpPr>
          <p:spPr>
            <a:xfrm>
              <a:off x="2108050" y="1938425"/>
              <a:ext cx="3384325" cy="2097475"/>
            </a:xfrm>
            <a:custGeom>
              <a:rect b="b" l="l" r="r" t="t"/>
              <a:pathLst>
                <a:path extrusionOk="0" h="83899" w="135373">
                  <a:moveTo>
                    <a:pt x="67687" y="0"/>
                  </a:moveTo>
                  <a:lnTo>
                    <a:pt x="3001" y="48963"/>
                  </a:lnTo>
                  <a:cubicBezTo>
                    <a:pt x="2088" y="49746"/>
                    <a:pt x="1077" y="50431"/>
                    <a:pt x="0" y="51051"/>
                  </a:cubicBezTo>
                  <a:lnTo>
                    <a:pt x="0" y="80800"/>
                  </a:lnTo>
                  <a:cubicBezTo>
                    <a:pt x="1077" y="80735"/>
                    <a:pt x="2153" y="80441"/>
                    <a:pt x="3230" y="80441"/>
                  </a:cubicBezTo>
                  <a:cubicBezTo>
                    <a:pt x="6492" y="80441"/>
                    <a:pt x="9754" y="80832"/>
                    <a:pt x="12918" y="81615"/>
                  </a:cubicBezTo>
                  <a:cubicBezTo>
                    <a:pt x="18920" y="83116"/>
                    <a:pt x="25737" y="83899"/>
                    <a:pt x="32424" y="83899"/>
                  </a:cubicBezTo>
                  <a:cubicBezTo>
                    <a:pt x="38263" y="83899"/>
                    <a:pt x="43972" y="83214"/>
                    <a:pt x="49322" y="82202"/>
                  </a:cubicBezTo>
                  <a:lnTo>
                    <a:pt x="49322" y="60445"/>
                  </a:lnTo>
                  <a:cubicBezTo>
                    <a:pt x="49322" y="50300"/>
                    <a:pt x="57574" y="42080"/>
                    <a:pt x="67687" y="42080"/>
                  </a:cubicBezTo>
                  <a:cubicBezTo>
                    <a:pt x="77799" y="42080"/>
                    <a:pt x="86019" y="50300"/>
                    <a:pt x="86019" y="60445"/>
                  </a:cubicBezTo>
                  <a:lnTo>
                    <a:pt x="86019" y="63250"/>
                  </a:lnTo>
                  <a:cubicBezTo>
                    <a:pt x="94763" y="57523"/>
                    <a:pt x="105070" y="54302"/>
                    <a:pt x="115900" y="54302"/>
                  </a:cubicBezTo>
                  <a:cubicBezTo>
                    <a:pt x="122281" y="54302"/>
                    <a:pt x="128842" y="55420"/>
                    <a:pt x="135373" y="57803"/>
                  </a:cubicBezTo>
                  <a:lnTo>
                    <a:pt x="135373" y="51018"/>
                  </a:lnTo>
                  <a:cubicBezTo>
                    <a:pt x="134166" y="50333"/>
                    <a:pt x="133024" y="49550"/>
                    <a:pt x="131948" y="48637"/>
                  </a:cubicBezTo>
                  <a:lnTo>
                    <a:pt x="67687"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39" name="Google Shape;4839;p17"/>
            <p:cNvSpPr/>
            <p:nvPr/>
          </p:nvSpPr>
          <p:spPr>
            <a:xfrm>
              <a:off x="3647700" y="3296225"/>
              <a:ext cx="305850" cy="615725"/>
            </a:xfrm>
            <a:custGeom>
              <a:rect b="b" l="l" r="r" t="t"/>
              <a:pathLst>
                <a:path extrusionOk="0" h="24629" w="12234">
                  <a:moveTo>
                    <a:pt x="6101" y="0"/>
                  </a:moveTo>
                  <a:cubicBezTo>
                    <a:pt x="2741" y="0"/>
                    <a:pt x="1" y="2741"/>
                    <a:pt x="1" y="6133"/>
                  </a:cubicBezTo>
                  <a:lnTo>
                    <a:pt x="1" y="24628"/>
                  </a:lnTo>
                  <a:cubicBezTo>
                    <a:pt x="4894" y="22900"/>
                    <a:pt x="9134" y="20910"/>
                    <a:pt x="12233" y="18790"/>
                  </a:cubicBezTo>
                  <a:lnTo>
                    <a:pt x="12233" y="6133"/>
                  </a:lnTo>
                  <a:cubicBezTo>
                    <a:pt x="12233" y="2741"/>
                    <a:pt x="9460" y="0"/>
                    <a:pt x="610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43" name="Shape 4843"/>
        <p:cNvGrpSpPr/>
        <p:nvPr/>
      </p:nvGrpSpPr>
      <p:grpSpPr>
        <a:xfrm>
          <a:off x="0" y="0"/>
          <a:ext cx="0" cy="0"/>
          <a:chOff x="0" y="0"/>
          <a:chExt cx="0" cy="0"/>
        </a:xfrm>
      </p:grpSpPr>
      <p:sp>
        <p:nvSpPr>
          <p:cNvPr id="4844" name="Google Shape;4844;p18"/>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cxnSp>
        <p:nvCxnSpPr>
          <p:cNvPr id="4845" name="Google Shape;4845;p18"/>
          <p:cNvCxnSpPr>
            <a:stCxn id="4846" idx="2"/>
            <a:endCxn id="4847" idx="0"/>
          </p:cNvCxnSpPr>
          <p:nvPr/>
        </p:nvCxnSpPr>
        <p:spPr>
          <a:xfrm flipH="1" rot="-5400000">
            <a:off x="2258700" y="2213600"/>
            <a:ext cx="358500" cy="600"/>
          </a:xfrm>
          <a:prstGeom prst="bentConnector3">
            <a:avLst>
              <a:gd fmla="val 49985" name="adj1"/>
            </a:avLst>
          </a:prstGeom>
          <a:noFill/>
          <a:ln cap="flat" cmpd="sng" w="19050">
            <a:solidFill>
              <a:schemeClr val="dk1"/>
            </a:solidFill>
            <a:prstDash val="solid"/>
            <a:round/>
            <a:headEnd len="sm" w="sm" type="none"/>
            <a:tailEnd len="sm" w="sm" type="none"/>
          </a:ln>
        </p:spPr>
      </p:cxnSp>
      <p:cxnSp>
        <p:nvCxnSpPr>
          <p:cNvPr id="4848" name="Google Shape;4848;p18"/>
          <p:cNvCxnSpPr>
            <a:stCxn id="4849" idx="2"/>
            <a:endCxn id="4850" idx="0"/>
          </p:cNvCxnSpPr>
          <p:nvPr/>
        </p:nvCxnSpPr>
        <p:spPr>
          <a:xfrm flipH="1" rot="-5400000">
            <a:off x="6526650" y="2213600"/>
            <a:ext cx="358500" cy="600"/>
          </a:xfrm>
          <a:prstGeom prst="bentConnector3">
            <a:avLst>
              <a:gd fmla="val 49985" name="adj1"/>
            </a:avLst>
          </a:prstGeom>
          <a:noFill/>
          <a:ln cap="flat" cmpd="sng" w="19050">
            <a:solidFill>
              <a:schemeClr val="dk1"/>
            </a:solidFill>
            <a:prstDash val="solid"/>
            <a:round/>
            <a:headEnd len="sm" w="sm" type="none"/>
            <a:tailEnd len="sm" w="sm" type="none"/>
          </a:ln>
        </p:spPr>
      </p:cxnSp>
      <p:cxnSp>
        <p:nvCxnSpPr>
          <p:cNvPr id="4851" name="Google Shape;4851;p18"/>
          <p:cNvCxnSpPr>
            <a:stCxn id="4847" idx="2"/>
            <a:endCxn id="4852" idx="0"/>
          </p:cNvCxnSpPr>
          <p:nvPr/>
        </p:nvCxnSpPr>
        <p:spPr>
          <a:xfrm flipH="1" rot="-5400000">
            <a:off x="2625829" y="2689610"/>
            <a:ext cx="691200" cy="1067100"/>
          </a:xfrm>
          <a:prstGeom prst="bentConnector3">
            <a:avLst>
              <a:gd fmla="val 50000" name="adj1"/>
            </a:avLst>
          </a:prstGeom>
          <a:noFill/>
          <a:ln cap="flat" cmpd="sng" w="19050">
            <a:solidFill>
              <a:schemeClr val="dk1"/>
            </a:solidFill>
            <a:prstDash val="solid"/>
            <a:round/>
            <a:headEnd len="sm" w="sm" type="none"/>
            <a:tailEnd len="sm" w="sm" type="none"/>
          </a:ln>
        </p:spPr>
      </p:cxnSp>
      <p:cxnSp>
        <p:nvCxnSpPr>
          <p:cNvPr id="4853" name="Google Shape;4853;p18"/>
          <p:cNvCxnSpPr>
            <a:stCxn id="4850" idx="2"/>
            <a:endCxn id="4854" idx="0"/>
          </p:cNvCxnSpPr>
          <p:nvPr/>
        </p:nvCxnSpPr>
        <p:spPr>
          <a:xfrm rot="5400000">
            <a:off x="5826432" y="2689610"/>
            <a:ext cx="691200" cy="1067100"/>
          </a:xfrm>
          <a:prstGeom prst="bentConnector3">
            <a:avLst>
              <a:gd fmla="val 50003" name="adj1"/>
            </a:avLst>
          </a:prstGeom>
          <a:noFill/>
          <a:ln cap="flat" cmpd="sng" w="19050">
            <a:solidFill>
              <a:schemeClr val="dk1"/>
            </a:solidFill>
            <a:prstDash val="solid"/>
            <a:round/>
            <a:headEnd len="sm" w="sm" type="none"/>
            <a:tailEnd len="sm" w="sm" type="none"/>
          </a:ln>
        </p:spPr>
      </p:cxnSp>
      <p:cxnSp>
        <p:nvCxnSpPr>
          <p:cNvPr id="4855" name="Google Shape;4855;p18"/>
          <p:cNvCxnSpPr>
            <a:stCxn id="4847" idx="2"/>
            <a:endCxn id="4856" idx="0"/>
          </p:cNvCxnSpPr>
          <p:nvPr/>
        </p:nvCxnSpPr>
        <p:spPr>
          <a:xfrm rot="5400000">
            <a:off x="1559179" y="2690060"/>
            <a:ext cx="691200" cy="1066200"/>
          </a:xfrm>
          <a:prstGeom prst="bentConnector3">
            <a:avLst>
              <a:gd fmla="val 50000" name="adj1"/>
            </a:avLst>
          </a:prstGeom>
          <a:noFill/>
          <a:ln cap="flat" cmpd="sng" w="19050">
            <a:solidFill>
              <a:schemeClr val="dk1"/>
            </a:solidFill>
            <a:prstDash val="solid"/>
            <a:round/>
            <a:headEnd len="sm" w="sm" type="none"/>
            <a:tailEnd len="sm" w="sm" type="none"/>
          </a:ln>
        </p:spPr>
      </p:cxnSp>
      <p:cxnSp>
        <p:nvCxnSpPr>
          <p:cNvPr id="4857" name="Google Shape;4857;p18"/>
          <p:cNvCxnSpPr>
            <a:stCxn id="4850" idx="2"/>
            <a:endCxn id="4858" idx="0"/>
          </p:cNvCxnSpPr>
          <p:nvPr/>
        </p:nvCxnSpPr>
        <p:spPr>
          <a:xfrm flipH="1" rot="-5400000">
            <a:off x="6893082" y="2690060"/>
            <a:ext cx="691200" cy="1066200"/>
          </a:xfrm>
          <a:prstGeom prst="bentConnector3">
            <a:avLst>
              <a:gd fmla="val 50003" name="adj1"/>
            </a:avLst>
          </a:prstGeom>
          <a:noFill/>
          <a:ln cap="flat" cmpd="sng" w="19050">
            <a:solidFill>
              <a:schemeClr val="dk1"/>
            </a:solidFill>
            <a:prstDash val="solid"/>
            <a:round/>
            <a:headEnd len="sm" w="sm" type="none"/>
            <a:tailEnd len="sm" w="sm" type="none"/>
          </a:ln>
        </p:spPr>
      </p:cxnSp>
      <p:cxnSp>
        <p:nvCxnSpPr>
          <p:cNvPr id="4859" name="Google Shape;4859;p18"/>
          <p:cNvCxnSpPr>
            <a:stCxn id="4846" idx="3"/>
            <a:endCxn id="4860" idx="1"/>
          </p:cNvCxnSpPr>
          <p:nvPr/>
        </p:nvCxnSpPr>
        <p:spPr>
          <a:xfrm>
            <a:off x="2679900" y="1792400"/>
            <a:ext cx="1449900" cy="600"/>
          </a:xfrm>
          <a:prstGeom prst="bentConnector3">
            <a:avLst>
              <a:gd fmla="val 49998" name="adj1"/>
            </a:avLst>
          </a:prstGeom>
          <a:noFill/>
          <a:ln cap="flat" cmpd="sng" w="19050">
            <a:solidFill>
              <a:schemeClr val="dk1"/>
            </a:solidFill>
            <a:prstDash val="solid"/>
            <a:round/>
            <a:headEnd len="sm" w="sm" type="none"/>
            <a:tailEnd len="sm" w="sm" type="none"/>
          </a:ln>
        </p:spPr>
      </p:cxnSp>
      <p:cxnSp>
        <p:nvCxnSpPr>
          <p:cNvPr id="4861" name="Google Shape;4861;p18"/>
          <p:cNvCxnSpPr>
            <a:stCxn id="4860" idx="3"/>
            <a:endCxn id="4849" idx="1"/>
          </p:cNvCxnSpPr>
          <p:nvPr/>
        </p:nvCxnSpPr>
        <p:spPr>
          <a:xfrm>
            <a:off x="4986546" y="1792425"/>
            <a:ext cx="1476900" cy="600"/>
          </a:xfrm>
          <a:prstGeom prst="bentConnector3">
            <a:avLst>
              <a:gd fmla="val 49997" name="adj1"/>
            </a:avLst>
          </a:prstGeom>
          <a:noFill/>
          <a:ln cap="flat" cmpd="sng" w="19050">
            <a:solidFill>
              <a:schemeClr val="dk1"/>
            </a:solidFill>
            <a:prstDash val="solid"/>
            <a:round/>
            <a:headEnd len="sm" w="sm" type="none"/>
            <a:tailEnd len="sm" w="sm" type="none"/>
          </a:ln>
        </p:spPr>
      </p:cxnSp>
      <p:grpSp>
        <p:nvGrpSpPr>
          <p:cNvPr id="4862" name="Google Shape;4862;p18"/>
          <p:cNvGrpSpPr/>
          <p:nvPr/>
        </p:nvGrpSpPr>
        <p:grpSpPr>
          <a:xfrm>
            <a:off x="719925" y="1550150"/>
            <a:ext cx="3436887" cy="2965102"/>
            <a:chOff x="719925" y="1550150"/>
            <a:chExt cx="3436887" cy="2965102"/>
          </a:xfrm>
        </p:grpSpPr>
        <p:sp>
          <p:nvSpPr>
            <p:cNvPr id="4847" name="Google Shape;4847;p18"/>
            <p:cNvSpPr/>
            <p:nvPr/>
          </p:nvSpPr>
          <p:spPr>
            <a:xfrm>
              <a:off x="1462579" y="2393060"/>
              <a:ext cx="1950600" cy="4845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Winter</a:t>
              </a:r>
              <a:endParaRPr sz="2500">
                <a:solidFill>
                  <a:schemeClr val="dk1"/>
                </a:solidFill>
                <a:latin typeface="Chela One"/>
                <a:ea typeface="Chela One"/>
                <a:cs typeface="Chela One"/>
                <a:sym typeface="Chela One"/>
              </a:endParaRPr>
            </a:p>
          </p:txBody>
        </p:sp>
        <p:sp>
          <p:nvSpPr>
            <p:cNvPr id="4852" name="Google Shape;4852;p18"/>
            <p:cNvSpPr/>
            <p:nvPr/>
          </p:nvSpPr>
          <p:spPr>
            <a:xfrm>
              <a:off x="2853312" y="3568752"/>
              <a:ext cx="1303500" cy="946500"/>
            </a:xfrm>
            <a:prstGeom prst="roundRect">
              <a:avLst>
                <a:gd fmla="val 0" name="adj"/>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sz="1500">
                  <a:solidFill>
                    <a:schemeClr val="dk1"/>
                  </a:solidFill>
                  <a:latin typeface="Nanum Gothic"/>
                  <a:ea typeface="Nanum Gothic"/>
                  <a:cs typeface="Nanum Gothic"/>
                  <a:sym typeface="Nanum Gothic"/>
                </a:rPr>
                <a:t>Earth is where we all live on</a:t>
              </a:r>
              <a:endParaRPr sz="1500">
                <a:solidFill>
                  <a:schemeClr val="dk1"/>
                </a:solidFill>
                <a:latin typeface="Nanum Gothic"/>
                <a:ea typeface="Nanum Gothic"/>
                <a:cs typeface="Nanum Gothic"/>
                <a:sym typeface="Nanum Gothic"/>
              </a:endParaRPr>
            </a:p>
          </p:txBody>
        </p:sp>
        <p:sp>
          <p:nvSpPr>
            <p:cNvPr id="4856" name="Google Shape;4856;p18"/>
            <p:cNvSpPr/>
            <p:nvPr/>
          </p:nvSpPr>
          <p:spPr>
            <a:xfrm>
              <a:off x="719925" y="3568752"/>
              <a:ext cx="1303500" cy="946500"/>
            </a:xfrm>
            <a:prstGeom prst="roundRect">
              <a:avLst>
                <a:gd fmla="val 0" name="adj"/>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sz="1500">
                  <a:solidFill>
                    <a:schemeClr val="dk1"/>
                  </a:solidFill>
                  <a:latin typeface="Nanum Gothic"/>
                  <a:ea typeface="Nanum Gothic"/>
                  <a:cs typeface="Nanum Gothic"/>
                  <a:sym typeface="Nanum Gothic"/>
                </a:rPr>
                <a:t>Venus has a nice name but is hot </a:t>
              </a:r>
              <a:endParaRPr sz="1500">
                <a:solidFill>
                  <a:schemeClr val="dk1"/>
                </a:solidFill>
                <a:latin typeface="Nanum Gothic"/>
                <a:ea typeface="Nanum Gothic"/>
                <a:cs typeface="Nanum Gothic"/>
                <a:sym typeface="Nanum Gothic"/>
              </a:endParaRPr>
            </a:p>
          </p:txBody>
        </p:sp>
        <p:sp>
          <p:nvSpPr>
            <p:cNvPr id="4846" name="Google Shape;4846;p18"/>
            <p:cNvSpPr/>
            <p:nvPr/>
          </p:nvSpPr>
          <p:spPr>
            <a:xfrm>
              <a:off x="2195400" y="1550150"/>
              <a:ext cx="484500" cy="484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A</a:t>
              </a:r>
              <a:endParaRPr sz="2500">
                <a:solidFill>
                  <a:schemeClr val="dk1"/>
                </a:solidFill>
                <a:latin typeface="Chela One"/>
                <a:ea typeface="Chela One"/>
                <a:cs typeface="Chela One"/>
                <a:sym typeface="Chela One"/>
              </a:endParaRPr>
            </a:p>
          </p:txBody>
        </p:sp>
      </p:grpSp>
      <p:grpSp>
        <p:nvGrpSpPr>
          <p:cNvPr id="4863" name="Google Shape;4863;p18"/>
          <p:cNvGrpSpPr/>
          <p:nvPr/>
        </p:nvGrpSpPr>
        <p:grpSpPr>
          <a:xfrm>
            <a:off x="4986688" y="1550150"/>
            <a:ext cx="3436887" cy="2965144"/>
            <a:chOff x="4986688" y="1550150"/>
            <a:chExt cx="3436887" cy="2965144"/>
          </a:xfrm>
        </p:grpSpPr>
        <p:sp>
          <p:nvSpPr>
            <p:cNvPr id="4850" name="Google Shape;4850;p18"/>
            <p:cNvSpPr/>
            <p:nvPr/>
          </p:nvSpPr>
          <p:spPr>
            <a:xfrm>
              <a:off x="5730282" y="2393060"/>
              <a:ext cx="1950600" cy="4845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Holidays</a:t>
              </a:r>
              <a:endParaRPr sz="2500">
                <a:solidFill>
                  <a:schemeClr val="dk2"/>
                </a:solidFill>
                <a:latin typeface="Chela One"/>
                <a:ea typeface="Chela One"/>
                <a:cs typeface="Chela One"/>
                <a:sym typeface="Chela One"/>
              </a:endParaRPr>
            </a:p>
          </p:txBody>
        </p:sp>
        <p:sp>
          <p:nvSpPr>
            <p:cNvPr id="4854" name="Google Shape;4854;p18"/>
            <p:cNvSpPr/>
            <p:nvPr/>
          </p:nvSpPr>
          <p:spPr>
            <a:xfrm>
              <a:off x="4986688" y="3568794"/>
              <a:ext cx="1303500" cy="946500"/>
            </a:xfrm>
            <a:prstGeom prst="roundRect">
              <a:avLst>
                <a:gd fmla="val 0" name="adj"/>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sz="1500">
                  <a:solidFill>
                    <a:schemeClr val="dk1"/>
                  </a:solidFill>
                  <a:latin typeface="Nanum Gothic"/>
                  <a:ea typeface="Nanum Gothic"/>
                  <a:cs typeface="Nanum Gothic"/>
                  <a:sym typeface="Nanum Gothic"/>
                </a:rPr>
                <a:t>Saturn is a gas giant with rings</a:t>
              </a:r>
              <a:endParaRPr sz="1500">
                <a:solidFill>
                  <a:schemeClr val="dk1"/>
                </a:solidFill>
                <a:latin typeface="Nanum Gothic"/>
                <a:ea typeface="Nanum Gothic"/>
                <a:cs typeface="Nanum Gothic"/>
                <a:sym typeface="Nanum Gothic"/>
              </a:endParaRPr>
            </a:p>
          </p:txBody>
        </p:sp>
        <p:sp>
          <p:nvSpPr>
            <p:cNvPr id="4858" name="Google Shape;4858;p18"/>
            <p:cNvSpPr/>
            <p:nvPr/>
          </p:nvSpPr>
          <p:spPr>
            <a:xfrm>
              <a:off x="7120075" y="3568794"/>
              <a:ext cx="1303500" cy="946500"/>
            </a:xfrm>
            <a:prstGeom prst="roundRect">
              <a:avLst>
                <a:gd fmla="val 0" name="adj"/>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sz="1500">
                  <a:solidFill>
                    <a:schemeClr val="dk1"/>
                  </a:solidFill>
                  <a:latin typeface="Nanum Gothic"/>
                  <a:ea typeface="Nanum Gothic"/>
                  <a:cs typeface="Nanum Gothic"/>
                  <a:sym typeface="Nanum Gothic"/>
                </a:rPr>
                <a:t>Despite</a:t>
              </a:r>
              <a:r>
                <a:rPr lang="en" sz="1500">
                  <a:solidFill>
                    <a:schemeClr val="dk1"/>
                  </a:solidFill>
                  <a:latin typeface="Nanum Gothic"/>
                  <a:ea typeface="Nanum Gothic"/>
                  <a:cs typeface="Nanum Gothic"/>
                  <a:sym typeface="Nanum Gothic"/>
                </a:rPr>
                <a:t> being red, Mars is cold</a:t>
              </a:r>
              <a:endParaRPr sz="1500">
                <a:solidFill>
                  <a:schemeClr val="dk1"/>
                </a:solidFill>
                <a:latin typeface="Nanum Gothic"/>
                <a:ea typeface="Nanum Gothic"/>
                <a:cs typeface="Nanum Gothic"/>
                <a:sym typeface="Nanum Gothic"/>
              </a:endParaRPr>
            </a:p>
          </p:txBody>
        </p:sp>
        <p:sp>
          <p:nvSpPr>
            <p:cNvPr id="4849" name="Google Shape;4849;p18"/>
            <p:cNvSpPr/>
            <p:nvPr/>
          </p:nvSpPr>
          <p:spPr>
            <a:xfrm>
              <a:off x="6463350" y="1550150"/>
              <a:ext cx="484500" cy="484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B</a:t>
              </a:r>
              <a:endParaRPr sz="2500">
                <a:solidFill>
                  <a:schemeClr val="dk2"/>
                </a:solidFill>
                <a:latin typeface="Chela One"/>
                <a:ea typeface="Chela One"/>
                <a:cs typeface="Chela One"/>
                <a:sym typeface="Chela One"/>
              </a:endParaRPr>
            </a:p>
          </p:txBody>
        </p:sp>
      </p:grpSp>
      <p:sp>
        <p:nvSpPr>
          <p:cNvPr id="4860" name="Google Shape;4860;p18"/>
          <p:cNvSpPr/>
          <p:nvPr/>
        </p:nvSpPr>
        <p:spPr>
          <a:xfrm>
            <a:off x="4129746" y="1550175"/>
            <a:ext cx="856800" cy="4845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500">
              <a:solidFill>
                <a:srgbClr val="092553"/>
              </a:solidFill>
              <a:latin typeface="Chela One"/>
              <a:ea typeface="Chela One"/>
              <a:cs typeface="Chela One"/>
              <a:sym typeface="Chela One"/>
            </a:endParaRPr>
          </a:p>
        </p:txBody>
      </p:sp>
      <p:grpSp>
        <p:nvGrpSpPr>
          <p:cNvPr id="4864" name="Google Shape;4864;p18"/>
          <p:cNvGrpSpPr/>
          <p:nvPr/>
        </p:nvGrpSpPr>
        <p:grpSpPr>
          <a:xfrm>
            <a:off x="3774218" y="1231445"/>
            <a:ext cx="1594987" cy="2099510"/>
            <a:chOff x="988475" y="1362500"/>
            <a:chExt cx="2002746" cy="2636250"/>
          </a:xfrm>
        </p:grpSpPr>
        <p:sp>
          <p:nvSpPr>
            <p:cNvPr id="4865" name="Google Shape;4865;p18"/>
            <p:cNvSpPr/>
            <p:nvPr/>
          </p:nvSpPr>
          <p:spPr>
            <a:xfrm>
              <a:off x="1129051" y="2293671"/>
              <a:ext cx="474850" cy="507200"/>
            </a:xfrm>
            <a:custGeom>
              <a:rect b="b" l="l" r="r" t="t"/>
              <a:pathLst>
                <a:path extrusionOk="0" h="20288" w="18994">
                  <a:moveTo>
                    <a:pt x="12029" y="0"/>
                  </a:moveTo>
                  <a:cubicBezTo>
                    <a:pt x="10295" y="0"/>
                    <a:pt x="8558" y="327"/>
                    <a:pt x="6914" y="988"/>
                  </a:cubicBezTo>
                  <a:cubicBezTo>
                    <a:pt x="3365" y="2504"/>
                    <a:pt x="0" y="6312"/>
                    <a:pt x="444" y="10675"/>
                  </a:cubicBezTo>
                  <a:cubicBezTo>
                    <a:pt x="888" y="14741"/>
                    <a:pt x="3365" y="17995"/>
                    <a:pt x="5361" y="19991"/>
                  </a:cubicBezTo>
                  <a:cubicBezTo>
                    <a:pt x="5546" y="20176"/>
                    <a:pt x="5805" y="20287"/>
                    <a:pt x="6026" y="20287"/>
                  </a:cubicBezTo>
                  <a:cubicBezTo>
                    <a:pt x="6877" y="20250"/>
                    <a:pt x="7283" y="19252"/>
                    <a:pt x="6729" y="18660"/>
                  </a:cubicBezTo>
                  <a:cubicBezTo>
                    <a:pt x="4917" y="16849"/>
                    <a:pt x="2699" y="14002"/>
                    <a:pt x="2329" y="10490"/>
                  </a:cubicBezTo>
                  <a:cubicBezTo>
                    <a:pt x="1960" y="7088"/>
                    <a:pt x="4806" y="3946"/>
                    <a:pt x="7653" y="2726"/>
                  </a:cubicBezTo>
                  <a:cubicBezTo>
                    <a:pt x="9068" y="2153"/>
                    <a:pt x="10552" y="1872"/>
                    <a:pt x="12031" y="1872"/>
                  </a:cubicBezTo>
                  <a:cubicBezTo>
                    <a:pt x="13799" y="1872"/>
                    <a:pt x="15561" y="2274"/>
                    <a:pt x="17192" y="3059"/>
                  </a:cubicBezTo>
                  <a:cubicBezTo>
                    <a:pt x="17349" y="3135"/>
                    <a:pt x="17500" y="3168"/>
                    <a:pt x="17640" y="3168"/>
                  </a:cubicBezTo>
                  <a:cubicBezTo>
                    <a:pt x="18524" y="3168"/>
                    <a:pt x="18994" y="1837"/>
                    <a:pt x="18005" y="1358"/>
                  </a:cubicBezTo>
                  <a:cubicBezTo>
                    <a:pt x="16123" y="457"/>
                    <a:pt x="14078" y="0"/>
                    <a:pt x="12029" y="0"/>
                  </a:cubicBezTo>
                  <a:close/>
                </a:path>
              </a:pathLst>
            </a:custGeom>
            <a:solidFill>
              <a:srgbClr val="7A594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66" name="Google Shape;4866;p18"/>
            <p:cNvSpPr/>
            <p:nvPr/>
          </p:nvSpPr>
          <p:spPr>
            <a:xfrm>
              <a:off x="1171551" y="2658496"/>
              <a:ext cx="203375" cy="293525"/>
            </a:xfrm>
            <a:custGeom>
              <a:rect b="b" l="l" r="r" t="t"/>
              <a:pathLst>
                <a:path extrusionOk="0" h="11741" w="8135">
                  <a:moveTo>
                    <a:pt x="3328" y="1"/>
                  </a:moveTo>
                  <a:cubicBezTo>
                    <a:pt x="3106" y="1"/>
                    <a:pt x="2922" y="74"/>
                    <a:pt x="2774" y="185"/>
                  </a:cubicBezTo>
                  <a:cubicBezTo>
                    <a:pt x="2108" y="555"/>
                    <a:pt x="1517" y="1036"/>
                    <a:pt x="1073" y="1627"/>
                  </a:cubicBezTo>
                  <a:lnTo>
                    <a:pt x="888" y="1886"/>
                  </a:lnTo>
                  <a:cubicBezTo>
                    <a:pt x="740" y="2034"/>
                    <a:pt x="666" y="2256"/>
                    <a:pt x="629" y="2515"/>
                  </a:cubicBezTo>
                  <a:cubicBezTo>
                    <a:pt x="629" y="2958"/>
                    <a:pt x="1110" y="3217"/>
                    <a:pt x="1480" y="3439"/>
                  </a:cubicBezTo>
                  <a:cubicBezTo>
                    <a:pt x="2256" y="3956"/>
                    <a:pt x="2293" y="5102"/>
                    <a:pt x="2108" y="5953"/>
                  </a:cubicBezTo>
                  <a:cubicBezTo>
                    <a:pt x="1886" y="6729"/>
                    <a:pt x="1554" y="7469"/>
                    <a:pt x="1036" y="8134"/>
                  </a:cubicBezTo>
                  <a:cubicBezTo>
                    <a:pt x="371" y="9132"/>
                    <a:pt x="1" y="10278"/>
                    <a:pt x="1036" y="11203"/>
                  </a:cubicBezTo>
                  <a:cubicBezTo>
                    <a:pt x="1436" y="11558"/>
                    <a:pt x="1944" y="11740"/>
                    <a:pt x="2453" y="11740"/>
                  </a:cubicBezTo>
                  <a:cubicBezTo>
                    <a:pt x="2791" y="11740"/>
                    <a:pt x="3130" y="11660"/>
                    <a:pt x="3439" y="11498"/>
                  </a:cubicBezTo>
                  <a:cubicBezTo>
                    <a:pt x="3772" y="11277"/>
                    <a:pt x="4105" y="10981"/>
                    <a:pt x="4363" y="10648"/>
                  </a:cubicBezTo>
                  <a:cubicBezTo>
                    <a:pt x="5436" y="9428"/>
                    <a:pt x="6064" y="7912"/>
                    <a:pt x="6212" y="6286"/>
                  </a:cubicBezTo>
                  <a:cubicBezTo>
                    <a:pt x="6434" y="6581"/>
                    <a:pt x="6582" y="6914"/>
                    <a:pt x="6582" y="7284"/>
                  </a:cubicBezTo>
                  <a:cubicBezTo>
                    <a:pt x="6582" y="7506"/>
                    <a:pt x="6582" y="7727"/>
                    <a:pt x="6693" y="7912"/>
                  </a:cubicBezTo>
                  <a:cubicBezTo>
                    <a:pt x="6803" y="8023"/>
                    <a:pt x="6951" y="8079"/>
                    <a:pt x="7099" y="8079"/>
                  </a:cubicBezTo>
                  <a:cubicBezTo>
                    <a:pt x="7247" y="8079"/>
                    <a:pt x="7395" y="8023"/>
                    <a:pt x="7506" y="7912"/>
                  </a:cubicBezTo>
                  <a:cubicBezTo>
                    <a:pt x="7728" y="7690"/>
                    <a:pt x="7876" y="7395"/>
                    <a:pt x="7913" y="7062"/>
                  </a:cubicBezTo>
                  <a:cubicBezTo>
                    <a:pt x="8134" y="5768"/>
                    <a:pt x="7728" y="4437"/>
                    <a:pt x="6803" y="3550"/>
                  </a:cubicBezTo>
                  <a:cubicBezTo>
                    <a:pt x="6642" y="3420"/>
                    <a:pt x="4920" y="2411"/>
                    <a:pt x="4495" y="2411"/>
                  </a:cubicBezTo>
                  <a:cubicBezTo>
                    <a:pt x="4435" y="2411"/>
                    <a:pt x="4400" y="2432"/>
                    <a:pt x="4400" y="2478"/>
                  </a:cubicBezTo>
                  <a:cubicBezTo>
                    <a:pt x="4326" y="1812"/>
                    <a:pt x="4179" y="1184"/>
                    <a:pt x="3920" y="629"/>
                  </a:cubicBezTo>
                  <a:cubicBezTo>
                    <a:pt x="3772" y="333"/>
                    <a:pt x="3624" y="74"/>
                    <a:pt x="3328" y="1"/>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4867" name="Google Shape;4867;p18"/>
            <p:cNvGrpSpPr/>
            <p:nvPr/>
          </p:nvGrpSpPr>
          <p:grpSpPr>
            <a:xfrm>
              <a:off x="988475" y="1362500"/>
              <a:ext cx="1842100" cy="2636250"/>
              <a:chOff x="11510775" y="2214625"/>
              <a:chExt cx="1842100" cy="2636250"/>
            </a:xfrm>
          </p:grpSpPr>
          <p:sp>
            <p:nvSpPr>
              <p:cNvPr id="4868" name="Google Shape;4868;p18"/>
              <p:cNvSpPr/>
              <p:nvPr/>
            </p:nvSpPr>
            <p:spPr>
              <a:xfrm>
                <a:off x="11675300" y="3048850"/>
                <a:ext cx="1677575" cy="1801325"/>
              </a:xfrm>
              <a:custGeom>
                <a:rect b="b" l="l" r="r" t="t"/>
                <a:pathLst>
                  <a:path extrusionOk="0" h="72053" w="67103">
                    <a:moveTo>
                      <a:pt x="42628" y="1"/>
                    </a:moveTo>
                    <a:cubicBezTo>
                      <a:pt x="42591" y="925"/>
                      <a:pt x="41667" y="1517"/>
                      <a:pt x="40816" y="1923"/>
                    </a:cubicBezTo>
                    <a:cubicBezTo>
                      <a:pt x="37655" y="3402"/>
                      <a:pt x="34254" y="4105"/>
                      <a:pt x="30843" y="4105"/>
                    </a:cubicBezTo>
                    <a:cubicBezTo>
                      <a:pt x="27433" y="4105"/>
                      <a:pt x="24013" y="3402"/>
                      <a:pt x="20815" y="2071"/>
                    </a:cubicBezTo>
                    <a:cubicBezTo>
                      <a:pt x="19078" y="3920"/>
                      <a:pt x="17303" y="5768"/>
                      <a:pt x="16009" y="7913"/>
                    </a:cubicBezTo>
                    <a:cubicBezTo>
                      <a:pt x="13459" y="12126"/>
                      <a:pt x="13273" y="18557"/>
                      <a:pt x="16746" y="22402"/>
                    </a:cubicBezTo>
                    <a:lnTo>
                      <a:pt x="16746" y="22402"/>
                    </a:lnTo>
                    <a:cubicBezTo>
                      <a:pt x="16682" y="22333"/>
                      <a:pt x="16583" y="22301"/>
                      <a:pt x="16456" y="22301"/>
                    </a:cubicBezTo>
                    <a:cubicBezTo>
                      <a:pt x="15391" y="22301"/>
                      <a:pt x="12375" y="24515"/>
                      <a:pt x="11979" y="24845"/>
                    </a:cubicBezTo>
                    <a:cubicBezTo>
                      <a:pt x="3957" y="30908"/>
                      <a:pt x="1" y="40890"/>
                      <a:pt x="1627" y="50799"/>
                    </a:cubicBezTo>
                    <a:cubicBezTo>
                      <a:pt x="2478" y="55864"/>
                      <a:pt x="4215" y="60115"/>
                      <a:pt x="7875" y="63775"/>
                    </a:cubicBezTo>
                    <a:cubicBezTo>
                      <a:pt x="11425" y="67177"/>
                      <a:pt x="15787" y="69580"/>
                      <a:pt x="20519" y="70800"/>
                    </a:cubicBezTo>
                    <a:cubicBezTo>
                      <a:pt x="23899" y="71697"/>
                      <a:pt x="27385" y="72052"/>
                      <a:pt x="30884" y="72052"/>
                    </a:cubicBezTo>
                    <a:cubicBezTo>
                      <a:pt x="33585" y="72052"/>
                      <a:pt x="36294" y="71840"/>
                      <a:pt x="38968" y="71502"/>
                    </a:cubicBezTo>
                    <a:cubicBezTo>
                      <a:pt x="45216" y="70652"/>
                      <a:pt x="51760" y="68434"/>
                      <a:pt x="56344" y="63997"/>
                    </a:cubicBezTo>
                    <a:cubicBezTo>
                      <a:pt x="57897" y="62481"/>
                      <a:pt x="59413" y="61224"/>
                      <a:pt x="60411" y="59265"/>
                    </a:cubicBezTo>
                    <a:cubicBezTo>
                      <a:pt x="67102" y="46399"/>
                      <a:pt x="63775" y="30576"/>
                      <a:pt x="52388" y="21555"/>
                    </a:cubicBezTo>
                    <a:cubicBezTo>
                      <a:pt x="51464" y="20778"/>
                      <a:pt x="50466" y="20076"/>
                      <a:pt x="49467" y="19447"/>
                    </a:cubicBezTo>
                    <a:cubicBezTo>
                      <a:pt x="52277" y="12201"/>
                      <a:pt x="48987" y="4142"/>
                      <a:pt x="42628"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69" name="Google Shape;4869;p18"/>
              <p:cNvSpPr/>
              <p:nvPr/>
            </p:nvSpPr>
            <p:spPr>
              <a:xfrm>
                <a:off x="12579250" y="4750425"/>
                <a:ext cx="72100" cy="17125"/>
              </a:xfrm>
              <a:custGeom>
                <a:rect b="b" l="l" r="r" t="t"/>
                <a:pathLst>
                  <a:path extrusionOk="0" h="685" w="2884">
                    <a:moveTo>
                      <a:pt x="2884" y="1"/>
                    </a:moveTo>
                    <a:lnTo>
                      <a:pt x="2884" y="1"/>
                    </a:lnTo>
                    <a:cubicBezTo>
                      <a:pt x="2366" y="38"/>
                      <a:pt x="1922" y="112"/>
                      <a:pt x="1442" y="186"/>
                    </a:cubicBezTo>
                    <a:cubicBezTo>
                      <a:pt x="998" y="260"/>
                      <a:pt x="518" y="334"/>
                      <a:pt x="37" y="445"/>
                    </a:cubicBezTo>
                    <a:lnTo>
                      <a:pt x="0" y="445"/>
                    </a:lnTo>
                    <a:cubicBezTo>
                      <a:pt x="351" y="606"/>
                      <a:pt x="726" y="685"/>
                      <a:pt x="1098" y="685"/>
                    </a:cubicBezTo>
                    <a:cubicBezTo>
                      <a:pt x="1748" y="685"/>
                      <a:pt x="2390" y="447"/>
                      <a:pt x="2884"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0" name="Google Shape;4870;p18"/>
              <p:cNvSpPr/>
              <p:nvPr/>
            </p:nvSpPr>
            <p:spPr>
              <a:xfrm>
                <a:off x="13165225" y="3894575"/>
                <a:ext cx="52700" cy="496350"/>
              </a:xfrm>
              <a:custGeom>
                <a:rect b="b" l="l" r="r" t="t"/>
                <a:pathLst>
                  <a:path extrusionOk="0" h="19854" w="2108">
                    <a:moveTo>
                      <a:pt x="0" y="0"/>
                    </a:moveTo>
                    <a:lnTo>
                      <a:pt x="0" y="0"/>
                    </a:lnTo>
                    <a:cubicBezTo>
                      <a:pt x="629" y="1553"/>
                      <a:pt x="1073" y="3180"/>
                      <a:pt x="1331" y="4880"/>
                    </a:cubicBezTo>
                    <a:cubicBezTo>
                      <a:pt x="1590" y="6507"/>
                      <a:pt x="1664" y="8208"/>
                      <a:pt x="1627" y="9871"/>
                    </a:cubicBezTo>
                    <a:cubicBezTo>
                      <a:pt x="1553" y="11535"/>
                      <a:pt x="1405" y="13199"/>
                      <a:pt x="1110" y="14862"/>
                    </a:cubicBezTo>
                    <a:cubicBezTo>
                      <a:pt x="851" y="16526"/>
                      <a:pt x="518" y="18190"/>
                      <a:pt x="185" y="19853"/>
                    </a:cubicBezTo>
                    <a:cubicBezTo>
                      <a:pt x="703" y="18227"/>
                      <a:pt x="1147" y="16600"/>
                      <a:pt x="1479" y="14936"/>
                    </a:cubicBezTo>
                    <a:cubicBezTo>
                      <a:pt x="1775" y="13273"/>
                      <a:pt x="1997" y="11572"/>
                      <a:pt x="2071" y="9871"/>
                    </a:cubicBezTo>
                    <a:cubicBezTo>
                      <a:pt x="2108" y="8171"/>
                      <a:pt x="1997" y="6470"/>
                      <a:pt x="1664" y="4806"/>
                    </a:cubicBezTo>
                    <a:cubicBezTo>
                      <a:pt x="1368" y="3106"/>
                      <a:pt x="814" y="1479"/>
                      <a:pt x="0"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1" name="Google Shape;4871;p18"/>
              <p:cNvSpPr/>
              <p:nvPr/>
            </p:nvSpPr>
            <p:spPr>
              <a:xfrm>
                <a:off x="13128900" y="4467575"/>
                <a:ext cx="54450" cy="41625"/>
              </a:xfrm>
              <a:custGeom>
                <a:rect b="b" l="l" r="r" t="t"/>
                <a:pathLst>
                  <a:path extrusionOk="0" h="1665" w="2178">
                    <a:moveTo>
                      <a:pt x="1062" y="0"/>
                    </a:moveTo>
                    <a:cubicBezTo>
                      <a:pt x="951" y="0"/>
                      <a:pt x="834" y="24"/>
                      <a:pt x="714" y="76"/>
                    </a:cubicBezTo>
                    <a:cubicBezTo>
                      <a:pt x="492" y="150"/>
                      <a:pt x="344" y="298"/>
                      <a:pt x="270" y="483"/>
                    </a:cubicBezTo>
                    <a:cubicBezTo>
                      <a:pt x="1" y="1103"/>
                      <a:pt x="498" y="1664"/>
                      <a:pt x="1045" y="1664"/>
                    </a:cubicBezTo>
                    <a:cubicBezTo>
                      <a:pt x="1248" y="1664"/>
                      <a:pt x="1458" y="1587"/>
                      <a:pt x="1638" y="1407"/>
                    </a:cubicBezTo>
                    <a:cubicBezTo>
                      <a:pt x="2178" y="867"/>
                      <a:pt x="1736" y="0"/>
                      <a:pt x="1062"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2" name="Google Shape;4872;p18"/>
              <p:cNvSpPr/>
              <p:nvPr/>
            </p:nvSpPr>
            <p:spPr>
              <a:xfrm>
                <a:off x="12062575" y="3316900"/>
                <a:ext cx="103550" cy="294850"/>
              </a:xfrm>
              <a:custGeom>
                <a:rect b="b" l="l" r="r" t="t"/>
                <a:pathLst>
                  <a:path extrusionOk="0" h="11794" w="4142">
                    <a:moveTo>
                      <a:pt x="1036" y="0"/>
                    </a:moveTo>
                    <a:cubicBezTo>
                      <a:pt x="925" y="259"/>
                      <a:pt x="777" y="481"/>
                      <a:pt x="666" y="740"/>
                    </a:cubicBezTo>
                    <a:cubicBezTo>
                      <a:pt x="555" y="999"/>
                      <a:pt x="444" y="1257"/>
                      <a:pt x="370" y="1516"/>
                    </a:cubicBezTo>
                    <a:cubicBezTo>
                      <a:pt x="296" y="1775"/>
                      <a:pt x="222" y="2071"/>
                      <a:pt x="185" y="2330"/>
                    </a:cubicBezTo>
                    <a:cubicBezTo>
                      <a:pt x="148" y="2588"/>
                      <a:pt x="74" y="2884"/>
                      <a:pt x="74" y="3143"/>
                    </a:cubicBezTo>
                    <a:cubicBezTo>
                      <a:pt x="0" y="4252"/>
                      <a:pt x="111" y="5398"/>
                      <a:pt x="407" y="6470"/>
                    </a:cubicBezTo>
                    <a:cubicBezTo>
                      <a:pt x="703" y="7542"/>
                      <a:pt x="1183" y="8541"/>
                      <a:pt x="1812" y="9465"/>
                    </a:cubicBezTo>
                    <a:cubicBezTo>
                      <a:pt x="2404" y="10389"/>
                      <a:pt x="3217" y="11202"/>
                      <a:pt x="4141" y="11794"/>
                    </a:cubicBezTo>
                    <a:lnTo>
                      <a:pt x="3550" y="11239"/>
                    </a:lnTo>
                    <a:cubicBezTo>
                      <a:pt x="3365" y="11018"/>
                      <a:pt x="3180" y="10833"/>
                      <a:pt x="2995" y="10611"/>
                    </a:cubicBezTo>
                    <a:cubicBezTo>
                      <a:pt x="2847" y="10389"/>
                      <a:pt x="2662" y="10204"/>
                      <a:pt x="2514" y="9982"/>
                    </a:cubicBezTo>
                    <a:cubicBezTo>
                      <a:pt x="2367" y="9761"/>
                      <a:pt x="2219" y="9539"/>
                      <a:pt x="2071" y="9280"/>
                    </a:cubicBezTo>
                    <a:cubicBezTo>
                      <a:pt x="1553" y="8356"/>
                      <a:pt x="1147" y="7358"/>
                      <a:pt x="851" y="6359"/>
                    </a:cubicBezTo>
                    <a:cubicBezTo>
                      <a:pt x="555" y="5324"/>
                      <a:pt x="407" y="4252"/>
                      <a:pt x="444" y="3180"/>
                    </a:cubicBezTo>
                    <a:cubicBezTo>
                      <a:pt x="444" y="2921"/>
                      <a:pt x="444" y="2625"/>
                      <a:pt x="481" y="2366"/>
                    </a:cubicBezTo>
                    <a:cubicBezTo>
                      <a:pt x="518" y="2108"/>
                      <a:pt x="555" y="1849"/>
                      <a:pt x="592" y="1590"/>
                    </a:cubicBezTo>
                    <a:cubicBezTo>
                      <a:pt x="629" y="1294"/>
                      <a:pt x="703" y="1036"/>
                      <a:pt x="777" y="777"/>
                    </a:cubicBezTo>
                    <a:lnTo>
                      <a:pt x="1036" y="0"/>
                    </a:ln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3" name="Google Shape;4873;p18"/>
              <p:cNvSpPr/>
              <p:nvPr/>
            </p:nvSpPr>
            <p:spPr>
              <a:xfrm>
                <a:off x="12107850" y="3339075"/>
                <a:ext cx="18525" cy="109100"/>
              </a:xfrm>
              <a:custGeom>
                <a:rect b="b" l="l" r="r" t="t"/>
                <a:pathLst>
                  <a:path extrusionOk="0" h="4364" w="741">
                    <a:moveTo>
                      <a:pt x="740" y="1"/>
                    </a:moveTo>
                    <a:lnTo>
                      <a:pt x="740" y="1"/>
                    </a:lnTo>
                    <a:cubicBezTo>
                      <a:pt x="38" y="1369"/>
                      <a:pt x="1" y="2995"/>
                      <a:pt x="703" y="4363"/>
                    </a:cubicBezTo>
                    <a:cubicBezTo>
                      <a:pt x="666" y="3624"/>
                      <a:pt x="629" y="2884"/>
                      <a:pt x="629" y="2182"/>
                    </a:cubicBezTo>
                    <a:cubicBezTo>
                      <a:pt x="629" y="1479"/>
                      <a:pt x="703" y="777"/>
                      <a:pt x="740"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4" name="Google Shape;4874;p18"/>
              <p:cNvSpPr/>
              <p:nvPr/>
            </p:nvSpPr>
            <p:spPr>
              <a:xfrm>
                <a:off x="12860225" y="3445375"/>
                <a:ext cx="20350" cy="40675"/>
              </a:xfrm>
              <a:custGeom>
                <a:rect b="b" l="l" r="r" t="t"/>
                <a:pathLst>
                  <a:path extrusionOk="0" h="1627" w="814">
                    <a:moveTo>
                      <a:pt x="813" y="0"/>
                    </a:moveTo>
                    <a:cubicBezTo>
                      <a:pt x="555" y="185"/>
                      <a:pt x="333" y="407"/>
                      <a:pt x="222" y="703"/>
                    </a:cubicBezTo>
                    <a:cubicBezTo>
                      <a:pt x="74" y="998"/>
                      <a:pt x="0" y="1331"/>
                      <a:pt x="37" y="1627"/>
                    </a:cubicBezTo>
                    <a:cubicBezTo>
                      <a:pt x="296" y="1442"/>
                      <a:pt x="481" y="1183"/>
                      <a:pt x="629" y="925"/>
                    </a:cubicBezTo>
                    <a:cubicBezTo>
                      <a:pt x="776" y="629"/>
                      <a:pt x="813" y="296"/>
                      <a:pt x="813"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5" name="Google Shape;4875;p18"/>
              <p:cNvSpPr/>
              <p:nvPr/>
            </p:nvSpPr>
            <p:spPr>
              <a:xfrm>
                <a:off x="12063500" y="3563675"/>
                <a:ext cx="100775" cy="98000"/>
              </a:xfrm>
              <a:custGeom>
                <a:rect b="b" l="l" r="r" t="t"/>
                <a:pathLst>
                  <a:path extrusionOk="0" h="3920" w="4031">
                    <a:moveTo>
                      <a:pt x="0" y="1"/>
                    </a:moveTo>
                    <a:cubicBezTo>
                      <a:pt x="592" y="1923"/>
                      <a:pt x="2108" y="3365"/>
                      <a:pt x="4030" y="3919"/>
                    </a:cubicBezTo>
                    <a:cubicBezTo>
                      <a:pt x="3217" y="3365"/>
                      <a:pt x="2514" y="2810"/>
                      <a:pt x="1812" y="2145"/>
                    </a:cubicBezTo>
                    <a:cubicBezTo>
                      <a:pt x="1146" y="1479"/>
                      <a:pt x="555" y="777"/>
                      <a:pt x="0"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6" name="Google Shape;4876;p18"/>
              <p:cNvSpPr/>
              <p:nvPr/>
            </p:nvSpPr>
            <p:spPr>
              <a:xfrm>
                <a:off x="12842650" y="3493425"/>
                <a:ext cx="83200" cy="109100"/>
              </a:xfrm>
              <a:custGeom>
                <a:rect b="b" l="l" r="r" t="t"/>
                <a:pathLst>
                  <a:path extrusionOk="0" h="4364" w="3328">
                    <a:moveTo>
                      <a:pt x="3328" y="1"/>
                    </a:moveTo>
                    <a:cubicBezTo>
                      <a:pt x="2736" y="740"/>
                      <a:pt x="2293" y="1554"/>
                      <a:pt x="1775" y="2293"/>
                    </a:cubicBezTo>
                    <a:cubicBezTo>
                      <a:pt x="1295" y="3069"/>
                      <a:pt x="703" y="3772"/>
                      <a:pt x="1" y="4363"/>
                    </a:cubicBezTo>
                    <a:cubicBezTo>
                      <a:pt x="444" y="4215"/>
                      <a:pt x="888" y="3957"/>
                      <a:pt x="1221" y="3624"/>
                    </a:cubicBezTo>
                    <a:cubicBezTo>
                      <a:pt x="1553" y="3291"/>
                      <a:pt x="1886" y="2921"/>
                      <a:pt x="2145" y="2552"/>
                    </a:cubicBezTo>
                    <a:cubicBezTo>
                      <a:pt x="2663" y="1738"/>
                      <a:pt x="3032" y="888"/>
                      <a:pt x="3328"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7" name="Google Shape;4877;p18"/>
              <p:cNvSpPr/>
              <p:nvPr/>
            </p:nvSpPr>
            <p:spPr>
              <a:xfrm>
                <a:off x="11874950" y="4289225"/>
                <a:ext cx="479725" cy="444825"/>
              </a:xfrm>
              <a:custGeom>
                <a:rect b="b" l="l" r="r" t="t"/>
                <a:pathLst>
                  <a:path extrusionOk="0" h="17793" w="19189">
                    <a:moveTo>
                      <a:pt x="0" y="1"/>
                    </a:moveTo>
                    <a:lnTo>
                      <a:pt x="0" y="1"/>
                    </a:lnTo>
                    <a:cubicBezTo>
                      <a:pt x="111" y="2404"/>
                      <a:pt x="703" y="4770"/>
                      <a:pt x="1738" y="6951"/>
                    </a:cubicBezTo>
                    <a:cubicBezTo>
                      <a:pt x="4326" y="12534"/>
                      <a:pt x="9502" y="16489"/>
                      <a:pt x="15602" y="17525"/>
                    </a:cubicBezTo>
                    <a:cubicBezTo>
                      <a:pt x="16593" y="17710"/>
                      <a:pt x="17610" y="17793"/>
                      <a:pt x="18610" y="17793"/>
                    </a:cubicBezTo>
                    <a:cubicBezTo>
                      <a:pt x="18803" y="17793"/>
                      <a:pt x="18996" y="17789"/>
                      <a:pt x="19188" y="17783"/>
                    </a:cubicBezTo>
                    <a:cubicBezTo>
                      <a:pt x="18005" y="17746"/>
                      <a:pt x="16822" y="17599"/>
                      <a:pt x="15639" y="17340"/>
                    </a:cubicBezTo>
                    <a:cubicBezTo>
                      <a:pt x="14493" y="17081"/>
                      <a:pt x="13347" y="16711"/>
                      <a:pt x="12238" y="16268"/>
                    </a:cubicBezTo>
                    <a:cubicBezTo>
                      <a:pt x="7801" y="14456"/>
                      <a:pt x="4178" y="11092"/>
                      <a:pt x="2071" y="6803"/>
                    </a:cubicBezTo>
                    <a:cubicBezTo>
                      <a:pt x="962" y="4696"/>
                      <a:pt x="296" y="2367"/>
                      <a:pt x="0"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8" name="Google Shape;4878;p18"/>
              <p:cNvSpPr/>
              <p:nvPr/>
            </p:nvSpPr>
            <p:spPr>
              <a:xfrm>
                <a:off x="12106025" y="2467125"/>
                <a:ext cx="762525" cy="664800"/>
              </a:xfrm>
              <a:custGeom>
                <a:rect b="b" l="l" r="r" t="t"/>
                <a:pathLst>
                  <a:path extrusionOk="0" h="26592" w="30501">
                    <a:moveTo>
                      <a:pt x="15443" y="0"/>
                    </a:moveTo>
                    <a:cubicBezTo>
                      <a:pt x="14653" y="0"/>
                      <a:pt x="13867" y="54"/>
                      <a:pt x="13088" y="163"/>
                    </a:cubicBezTo>
                    <a:cubicBezTo>
                      <a:pt x="11461" y="311"/>
                      <a:pt x="9834" y="718"/>
                      <a:pt x="8355" y="1383"/>
                    </a:cubicBezTo>
                    <a:cubicBezTo>
                      <a:pt x="5065" y="2862"/>
                      <a:pt x="2477" y="5635"/>
                      <a:pt x="1220" y="8999"/>
                    </a:cubicBezTo>
                    <a:cubicBezTo>
                      <a:pt x="0" y="12400"/>
                      <a:pt x="74" y="16135"/>
                      <a:pt x="1405" y="19499"/>
                    </a:cubicBezTo>
                    <a:cubicBezTo>
                      <a:pt x="2366" y="21976"/>
                      <a:pt x="3993" y="24046"/>
                      <a:pt x="6433" y="25155"/>
                    </a:cubicBezTo>
                    <a:cubicBezTo>
                      <a:pt x="8625" y="26099"/>
                      <a:pt x="10992" y="26592"/>
                      <a:pt x="13391" y="26592"/>
                    </a:cubicBezTo>
                    <a:cubicBezTo>
                      <a:pt x="13905" y="26592"/>
                      <a:pt x="14421" y="26569"/>
                      <a:pt x="14936" y="26523"/>
                    </a:cubicBezTo>
                    <a:cubicBezTo>
                      <a:pt x="18005" y="26412"/>
                      <a:pt x="21036" y="25451"/>
                      <a:pt x="23661" y="23750"/>
                    </a:cubicBezTo>
                    <a:cubicBezTo>
                      <a:pt x="28430" y="20534"/>
                      <a:pt x="30501" y="14508"/>
                      <a:pt x="28689" y="9036"/>
                    </a:cubicBezTo>
                    <a:cubicBezTo>
                      <a:pt x="28209" y="7372"/>
                      <a:pt x="27358" y="5820"/>
                      <a:pt x="26286" y="4452"/>
                    </a:cubicBezTo>
                    <a:cubicBezTo>
                      <a:pt x="24696" y="2640"/>
                      <a:pt x="22589" y="1309"/>
                      <a:pt x="20260" y="644"/>
                    </a:cubicBezTo>
                    <a:cubicBezTo>
                      <a:pt x="18673" y="222"/>
                      <a:pt x="17052" y="0"/>
                      <a:pt x="15443"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79" name="Google Shape;4879;p18"/>
              <p:cNvSpPr/>
              <p:nvPr/>
            </p:nvSpPr>
            <p:spPr>
              <a:xfrm>
                <a:off x="12246500" y="2785950"/>
                <a:ext cx="74025" cy="73450"/>
              </a:xfrm>
              <a:custGeom>
                <a:rect b="b" l="l" r="r" t="t"/>
                <a:pathLst>
                  <a:path extrusionOk="0" h="2938" w="2961">
                    <a:moveTo>
                      <a:pt x="1296" y="1"/>
                    </a:moveTo>
                    <a:cubicBezTo>
                      <a:pt x="1101" y="1"/>
                      <a:pt x="913" y="66"/>
                      <a:pt x="740" y="165"/>
                    </a:cubicBezTo>
                    <a:cubicBezTo>
                      <a:pt x="407" y="387"/>
                      <a:pt x="185" y="720"/>
                      <a:pt x="112" y="1089"/>
                    </a:cubicBezTo>
                    <a:cubicBezTo>
                      <a:pt x="1" y="1644"/>
                      <a:pt x="38" y="2198"/>
                      <a:pt x="296" y="2716"/>
                    </a:cubicBezTo>
                    <a:cubicBezTo>
                      <a:pt x="370" y="2827"/>
                      <a:pt x="518" y="2901"/>
                      <a:pt x="703" y="2938"/>
                    </a:cubicBezTo>
                    <a:cubicBezTo>
                      <a:pt x="777" y="2938"/>
                      <a:pt x="851" y="2901"/>
                      <a:pt x="925" y="2864"/>
                    </a:cubicBezTo>
                    <a:cubicBezTo>
                      <a:pt x="1110" y="2716"/>
                      <a:pt x="1184" y="2457"/>
                      <a:pt x="1073" y="2235"/>
                    </a:cubicBezTo>
                    <a:cubicBezTo>
                      <a:pt x="962" y="1940"/>
                      <a:pt x="925" y="1607"/>
                      <a:pt x="999" y="1311"/>
                    </a:cubicBezTo>
                    <a:cubicBezTo>
                      <a:pt x="1036" y="1163"/>
                      <a:pt x="1073" y="1052"/>
                      <a:pt x="1184" y="941"/>
                    </a:cubicBezTo>
                    <a:cubicBezTo>
                      <a:pt x="1221" y="941"/>
                      <a:pt x="1295" y="904"/>
                      <a:pt x="1332" y="904"/>
                    </a:cubicBezTo>
                    <a:cubicBezTo>
                      <a:pt x="1553" y="978"/>
                      <a:pt x="1812" y="1570"/>
                      <a:pt x="1923" y="1829"/>
                    </a:cubicBezTo>
                    <a:cubicBezTo>
                      <a:pt x="1997" y="1940"/>
                      <a:pt x="2034" y="2051"/>
                      <a:pt x="2071" y="2161"/>
                    </a:cubicBezTo>
                    <a:cubicBezTo>
                      <a:pt x="2175" y="2277"/>
                      <a:pt x="2305" y="2328"/>
                      <a:pt x="2430" y="2328"/>
                    </a:cubicBezTo>
                    <a:cubicBezTo>
                      <a:pt x="2705" y="2328"/>
                      <a:pt x="2960" y="2085"/>
                      <a:pt x="2884" y="1755"/>
                    </a:cubicBezTo>
                    <a:cubicBezTo>
                      <a:pt x="2847" y="1681"/>
                      <a:pt x="2810" y="1570"/>
                      <a:pt x="2736" y="1459"/>
                    </a:cubicBezTo>
                    <a:cubicBezTo>
                      <a:pt x="2515" y="978"/>
                      <a:pt x="2182" y="239"/>
                      <a:pt x="1590" y="54"/>
                    </a:cubicBezTo>
                    <a:cubicBezTo>
                      <a:pt x="1492" y="17"/>
                      <a:pt x="1393" y="1"/>
                      <a:pt x="1296" y="1"/>
                    </a:cubicBezTo>
                    <a:close/>
                  </a:path>
                </a:pathLst>
              </a:custGeom>
              <a:solidFill>
                <a:srgbClr val="2E2B3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0" name="Google Shape;4880;p18"/>
              <p:cNvSpPr/>
              <p:nvPr/>
            </p:nvSpPr>
            <p:spPr>
              <a:xfrm>
                <a:off x="12520075" y="2714425"/>
                <a:ext cx="94300" cy="76600"/>
              </a:xfrm>
              <a:custGeom>
                <a:rect b="b" l="l" r="r" t="t"/>
                <a:pathLst>
                  <a:path extrusionOk="0" h="3064" w="3772">
                    <a:moveTo>
                      <a:pt x="1759" y="1"/>
                    </a:moveTo>
                    <a:cubicBezTo>
                      <a:pt x="1592" y="1"/>
                      <a:pt x="1424" y="33"/>
                      <a:pt x="1258" y="105"/>
                    </a:cubicBezTo>
                    <a:cubicBezTo>
                      <a:pt x="1" y="623"/>
                      <a:pt x="371" y="2250"/>
                      <a:pt x="555" y="3026"/>
                    </a:cubicBezTo>
                    <a:lnTo>
                      <a:pt x="999" y="2952"/>
                    </a:lnTo>
                    <a:lnTo>
                      <a:pt x="592" y="3063"/>
                    </a:lnTo>
                    <a:lnTo>
                      <a:pt x="592" y="3063"/>
                    </a:lnTo>
                    <a:lnTo>
                      <a:pt x="1443" y="2841"/>
                    </a:lnTo>
                    <a:cubicBezTo>
                      <a:pt x="1295" y="2324"/>
                      <a:pt x="1036" y="1141"/>
                      <a:pt x="1591" y="919"/>
                    </a:cubicBezTo>
                    <a:cubicBezTo>
                      <a:pt x="1641" y="899"/>
                      <a:pt x="1692" y="890"/>
                      <a:pt x="1744" y="890"/>
                    </a:cubicBezTo>
                    <a:cubicBezTo>
                      <a:pt x="2075" y="890"/>
                      <a:pt x="2424" y="1265"/>
                      <a:pt x="2552" y="1584"/>
                    </a:cubicBezTo>
                    <a:cubicBezTo>
                      <a:pt x="2700" y="1917"/>
                      <a:pt x="2811" y="2287"/>
                      <a:pt x="2885" y="2656"/>
                    </a:cubicBezTo>
                    <a:cubicBezTo>
                      <a:pt x="2964" y="2848"/>
                      <a:pt x="3133" y="2936"/>
                      <a:pt x="3303" y="2936"/>
                    </a:cubicBezTo>
                    <a:cubicBezTo>
                      <a:pt x="3526" y="2936"/>
                      <a:pt x="3751" y="2782"/>
                      <a:pt x="3772" y="2508"/>
                    </a:cubicBezTo>
                    <a:cubicBezTo>
                      <a:pt x="3698" y="2065"/>
                      <a:pt x="3550" y="1621"/>
                      <a:pt x="3402" y="1214"/>
                    </a:cubicBezTo>
                    <a:cubicBezTo>
                      <a:pt x="3105" y="560"/>
                      <a:pt x="2447" y="1"/>
                      <a:pt x="1759" y="1"/>
                    </a:cubicBezTo>
                    <a:close/>
                  </a:path>
                </a:pathLst>
              </a:custGeom>
              <a:solidFill>
                <a:srgbClr val="2E2B3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1" name="Google Shape;4881;p18"/>
              <p:cNvSpPr/>
              <p:nvPr/>
            </p:nvSpPr>
            <p:spPr>
              <a:xfrm>
                <a:off x="12393700" y="2901975"/>
                <a:ext cx="175900" cy="108100"/>
              </a:xfrm>
              <a:custGeom>
                <a:rect b="b" l="l" r="r" t="t"/>
                <a:pathLst>
                  <a:path extrusionOk="0" h="4324" w="7036">
                    <a:moveTo>
                      <a:pt x="6771" y="0"/>
                    </a:moveTo>
                    <a:cubicBezTo>
                      <a:pt x="6661" y="0"/>
                      <a:pt x="6552" y="67"/>
                      <a:pt x="6535" y="219"/>
                    </a:cubicBezTo>
                    <a:cubicBezTo>
                      <a:pt x="6313" y="1661"/>
                      <a:pt x="4834" y="3288"/>
                      <a:pt x="3318" y="3732"/>
                    </a:cubicBezTo>
                    <a:cubicBezTo>
                      <a:pt x="3019" y="3839"/>
                      <a:pt x="2713" y="3890"/>
                      <a:pt x="2413" y="3890"/>
                    </a:cubicBezTo>
                    <a:cubicBezTo>
                      <a:pt x="1675" y="3890"/>
                      <a:pt x="971" y="3581"/>
                      <a:pt x="472" y="3029"/>
                    </a:cubicBezTo>
                    <a:cubicBezTo>
                      <a:pt x="425" y="2974"/>
                      <a:pt x="370" y="2951"/>
                      <a:pt x="316" y="2951"/>
                    </a:cubicBezTo>
                    <a:cubicBezTo>
                      <a:pt x="153" y="2951"/>
                      <a:pt x="0" y="3159"/>
                      <a:pt x="139" y="3325"/>
                    </a:cubicBezTo>
                    <a:cubicBezTo>
                      <a:pt x="730" y="3953"/>
                      <a:pt x="1544" y="4323"/>
                      <a:pt x="2394" y="4323"/>
                    </a:cubicBezTo>
                    <a:cubicBezTo>
                      <a:pt x="2764" y="4323"/>
                      <a:pt x="3096" y="4286"/>
                      <a:pt x="3466" y="4175"/>
                    </a:cubicBezTo>
                    <a:cubicBezTo>
                      <a:pt x="5204" y="3658"/>
                      <a:pt x="6757" y="1920"/>
                      <a:pt x="7015" y="256"/>
                    </a:cubicBezTo>
                    <a:cubicBezTo>
                      <a:pt x="7035" y="96"/>
                      <a:pt x="6903" y="0"/>
                      <a:pt x="6771" y="0"/>
                    </a:cubicBezTo>
                    <a:close/>
                  </a:path>
                </a:pathLst>
              </a:custGeom>
              <a:solidFill>
                <a:srgbClr val="AD36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2" name="Google Shape;4882;p18"/>
              <p:cNvSpPr/>
              <p:nvPr/>
            </p:nvSpPr>
            <p:spPr>
              <a:xfrm>
                <a:off x="12539500" y="2814725"/>
                <a:ext cx="133125" cy="67100"/>
              </a:xfrm>
              <a:custGeom>
                <a:rect b="b" l="l" r="r" t="t"/>
                <a:pathLst>
                  <a:path extrusionOk="0" h="2684" w="5325">
                    <a:moveTo>
                      <a:pt x="3259" y="0"/>
                    </a:moveTo>
                    <a:cubicBezTo>
                      <a:pt x="2154" y="0"/>
                      <a:pt x="1076" y="474"/>
                      <a:pt x="333" y="1306"/>
                    </a:cubicBezTo>
                    <a:cubicBezTo>
                      <a:pt x="111" y="1491"/>
                      <a:pt x="0" y="1750"/>
                      <a:pt x="74" y="2046"/>
                    </a:cubicBezTo>
                    <a:cubicBezTo>
                      <a:pt x="148" y="2194"/>
                      <a:pt x="333" y="2341"/>
                      <a:pt x="518" y="2378"/>
                    </a:cubicBezTo>
                    <a:cubicBezTo>
                      <a:pt x="1078" y="2596"/>
                      <a:pt x="1664" y="2683"/>
                      <a:pt x="2255" y="2683"/>
                    </a:cubicBezTo>
                    <a:cubicBezTo>
                      <a:pt x="2366" y="2683"/>
                      <a:pt x="2477" y="2680"/>
                      <a:pt x="2588" y="2674"/>
                    </a:cubicBezTo>
                    <a:cubicBezTo>
                      <a:pt x="3143" y="2637"/>
                      <a:pt x="3734" y="2526"/>
                      <a:pt x="4252" y="2304"/>
                    </a:cubicBezTo>
                    <a:cubicBezTo>
                      <a:pt x="4806" y="2046"/>
                      <a:pt x="5324" y="1491"/>
                      <a:pt x="5176" y="900"/>
                    </a:cubicBezTo>
                    <a:cubicBezTo>
                      <a:pt x="4991" y="456"/>
                      <a:pt x="4548" y="123"/>
                      <a:pt x="4067" y="86"/>
                    </a:cubicBezTo>
                    <a:cubicBezTo>
                      <a:pt x="3799" y="28"/>
                      <a:pt x="3528" y="0"/>
                      <a:pt x="3259" y="0"/>
                    </a:cubicBezTo>
                    <a:close/>
                  </a:path>
                </a:pathLst>
              </a:custGeom>
              <a:solidFill>
                <a:srgbClr val="FFB0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3" name="Google Shape;4883;p18"/>
              <p:cNvSpPr/>
              <p:nvPr/>
            </p:nvSpPr>
            <p:spPr>
              <a:xfrm>
                <a:off x="12190150" y="2902950"/>
                <a:ext cx="136175" cy="80200"/>
              </a:xfrm>
              <a:custGeom>
                <a:rect b="b" l="l" r="r" t="t"/>
                <a:pathLst>
                  <a:path extrusionOk="0" h="3208" w="5447">
                    <a:moveTo>
                      <a:pt x="4002" y="1"/>
                    </a:moveTo>
                    <a:cubicBezTo>
                      <a:pt x="2931" y="1"/>
                      <a:pt x="1527" y="463"/>
                      <a:pt x="1108" y="735"/>
                    </a:cubicBezTo>
                    <a:cubicBezTo>
                      <a:pt x="665" y="957"/>
                      <a:pt x="332" y="1363"/>
                      <a:pt x="221" y="1844"/>
                    </a:cubicBezTo>
                    <a:cubicBezTo>
                      <a:pt x="0" y="2822"/>
                      <a:pt x="911" y="3208"/>
                      <a:pt x="1734" y="3208"/>
                    </a:cubicBezTo>
                    <a:cubicBezTo>
                      <a:pt x="1875" y="3208"/>
                      <a:pt x="2014" y="3197"/>
                      <a:pt x="2144" y="3175"/>
                    </a:cubicBezTo>
                    <a:cubicBezTo>
                      <a:pt x="3142" y="2990"/>
                      <a:pt x="4066" y="2546"/>
                      <a:pt x="4843" y="1844"/>
                    </a:cubicBezTo>
                    <a:cubicBezTo>
                      <a:pt x="5064" y="1659"/>
                      <a:pt x="5212" y="1400"/>
                      <a:pt x="5286" y="1105"/>
                    </a:cubicBezTo>
                    <a:cubicBezTo>
                      <a:pt x="5446" y="271"/>
                      <a:pt x="4822" y="1"/>
                      <a:pt x="4002" y="1"/>
                    </a:cubicBezTo>
                    <a:close/>
                  </a:path>
                </a:pathLst>
              </a:custGeom>
              <a:solidFill>
                <a:srgbClr val="FFB0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4" name="Google Shape;4884;p18"/>
              <p:cNvSpPr/>
              <p:nvPr/>
            </p:nvSpPr>
            <p:spPr>
              <a:xfrm>
                <a:off x="12225250" y="2805775"/>
                <a:ext cx="261575" cy="120175"/>
              </a:xfrm>
              <a:custGeom>
                <a:rect b="b" l="l" r="r" t="t"/>
                <a:pathLst>
                  <a:path extrusionOk="0" h="4807" w="10463">
                    <a:moveTo>
                      <a:pt x="9095" y="1"/>
                    </a:moveTo>
                    <a:cubicBezTo>
                      <a:pt x="9021" y="38"/>
                      <a:pt x="8910" y="74"/>
                      <a:pt x="8836" y="111"/>
                    </a:cubicBezTo>
                    <a:cubicBezTo>
                      <a:pt x="6100" y="1664"/>
                      <a:pt x="3106" y="2662"/>
                      <a:pt x="0" y="3106"/>
                    </a:cubicBezTo>
                    <a:cubicBezTo>
                      <a:pt x="296" y="3587"/>
                      <a:pt x="814" y="3919"/>
                      <a:pt x="1368" y="4067"/>
                    </a:cubicBezTo>
                    <a:cubicBezTo>
                      <a:pt x="2847" y="4560"/>
                      <a:pt x="4392" y="4807"/>
                      <a:pt x="5936" y="4807"/>
                    </a:cubicBezTo>
                    <a:cubicBezTo>
                      <a:pt x="6708" y="4807"/>
                      <a:pt x="7481" y="4745"/>
                      <a:pt x="8245" y="4622"/>
                    </a:cubicBezTo>
                    <a:cubicBezTo>
                      <a:pt x="8725" y="4548"/>
                      <a:pt x="9206" y="4363"/>
                      <a:pt x="9613" y="4104"/>
                    </a:cubicBezTo>
                    <a:cubicBezTo>
                      <a:pt x="9908" y="3882"/>
                      <a:pt x="10130" y="3550"/>
                      <a:pt x="10241" y="3217"/>
                    </a:cubicBezTo>
                    <a:cubicBezTo>
                      <a:pt x="10463" y="2478"/>
                      <a:pt x="10389" y="1664"/>
                      <a:pt x="10056" y="962"/>
                    </a:cubicBezTo>
                    <a:cubicBezTo>
                      <a:pt x="9908" y="629"/>
                      <a:pt x="9650" y="296"/>
                      <a:pt x="9354" y="111"/>
                    </a:cubicBezTo>
                    <a:cubicBezTo>
                      <a:pt x="9280" y="38"/>
                      <a:pt x="9169" y="1"/>
                      <a:pt x="9095"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5" name="Google Shape;4885;p18"/>
              <p:cNvSpPr/>
              <p:nvPr/>
            </p:nvSpPr>
            <p:spPr>
              <a:xfrm>
                <a:off x="12268675" y="2876025"/>
                <a:ext cx="22225" cy="34225"/>
              </a:xfrm>
              <a:custGeom>
                <a:rect b="b" l="l" r="r" t="t"/>
                <a:pathLst>
                  <a:path extrusionOk="0" h="1369" w="889">
                    <a:moveTo>
                      <a:pt x="1" y="0"/>
                    </a:moveTo>
                    <a:lnTo>
                      <a:pt x="1" y="0"/>
                    </a:lnTo>
                    <a:cubicBezTo>
                      <a:pt x="112" y="296"/>
                      <a:pt x="223" y="481"/>
                      <a:pt x="334" y="703"/>
                    </a:cubicBezTo>
                    <a:cubicBezTo>
                      <a:pt x="445" y="925"/>
                      <a:pt x="592" y="1146"/>
                      <a:pt x="703" y="1368"/>
                    </a:cubicBezTo>
                    <a:cubicBezTo>
                      <a:pt x="888" y="1109"/>
                      <a:pt x="888" y="777"/>
                      <a:pt x="703" y="481"/>
                    </a:cubicBezTo>
                    <a:cubicBezTo>
                      <a:pt x="592" y="222"/>
                      <a:pt x="334" y="37"/>
                      <a:pt x="1"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6" name="Google Shape;4886;p18"/>
              <p:cNvSpPr/>
              <p:nvPr/>
            </p:nvSpPr>
            <p:spPr>
              <a:xfrm>
                <a:off x="12323225" y="2868625"/>
                <a:ext cx="23125" cy="43475"/>
              </a:xfrm>
              <a:custGeom>
                <a:rect b="b" l="l" r="r" t="t"/>
                <a:pathLst>
                  <a:path extrusionOk="0" h="1739" w="925">
                    <a:moveTo>
                      <a:pt x="0" y="1"/>
                    </a:moveTo>
                    <a:lnTo>
                      <a:pt x="0" y="1"/>
                    </a:lnTo>
                    <a:cubicBezTo>
                      <a:pt x="111" y="333"/>
                      <a:pt x="148" y="592"/>
                      <a:pt x="222" y="851"/>
                    </a:cubicBezTo>
                    <a:cubicBezTo>
                      <a:pt x="296" y="1147"/>
                      <a:pt x="333" y="1368"/>
                      <a:pt x="370" y="1738"/>
                    </a:cubicBezTo>
                    <a:cubicBezTo>
                      <a:pt x="924" y="1184"/>
                      <a:pt x="703" y="259"/>
                      <a:pt x="0" y="1"/>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7" name="Google Shape;4887;p18"/>
              <p:cNvSpPr/>
              <p:nvPr/>
            </p:nvSpPr>
            <p:spPr>
              <a:xfrm>
                <a:off x="12366650" y="2851075"/>
                <a:ext cx="25900" cy="46225"/>
              </a:xfrm>
              <a:custGeom>
                <a:rect b="b" l="l" r="r" t="t"/>
                <a:pathLst>
                  <a:path extrusionOk="0" h="1849" w="1036">
                    <a:moveTo>
                      <a:pt x="1" y="0"/>
                    </a:moveTo>
                    <a:lnTo>
                      <a:pt x="1" y="0"/>
                    </a:lnTo>
                    <a:cubicBezTo>
                      <a:pt x="186" y="259"/>
                      <a:pt x="334" y="555"/>
                      <a:pt x="481" y="887"/>
                    </a:cubicBezTo>
                    <a:cubicBezTo>
                      <a:pt x="592" y="1183"/>
                      <a:pt x="666" y="1516"/>
                      <a:pt x="740" y="1849"/>
                    </a:cubicBezTo>
                    <a:cubicBezTo>
                      <a:pt x="999" y="1516"/>
                      <a:pt x="1036" y="1072"/>
                      <a:pt x="888" y="703"/>
                    </a:cubicBezTo>
                    <a:cubicBezTo>
                      <a:pt x="740" y="333"/>
                      <a:pt x="407" y="37"/>
                      <a:pt x="1"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8" name="Google Shape;4888;p18"/>
              <p:cNvSpPr/>
              <p:nvPr/>
            </p:nvSpPr>
            <p:spPr>
              <a:xfrm>
                <a:off x="12405475" y="2834425"/>
                <a:ext cx="29600" cy="61025"/>
              </a:xfrm>
              <a:custGeom>
                <a:rect b="b" l="l" r="r" t="t"/>
                <a:pathLst>
                  <a:path extrusionOk="0" h="2441" w="1184">
                    <a:moveTo>
                      <a:pt x="1" y="1"/>
                    </a:moveTo>
                    <a:cubicBezTo>
                      <a:pt x="296" y="333"/>
                      <a:pt x="481" y="740"/>
                      <a:pt x="592" y="1147"/>
                    </a:cubicBezTo>
                    <a:cubicBezTo>
                      <a:pt x="740" y="1553"/>
                      <a:pt x="814" y="1960"/>
                      <a:pt x="925" y="2441"/>
                    </a:cubicBezTo>
                    <a:cubicBezTo>
                      <a:pt x="1147" y="1997"/>
                      <a:pt x="1184" y="1479"/>
                      <a:pt x="1036" y="999"/>
                    </a:cubicBezTo>
                    <a:cubicBezTo>
                      <a:pt x="962" y="777"/>
                      <a:pt x="814" y="555"/>
                      <a:pt x="666" y="370"/>
                    </a:cubicBezTo>
                    <a:cubicBezTo>
                      <a:pt x="481" y="149"/>
                      <a:pt x="259" y="38"/>
                      <a:pt x="1" y="1"/>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89" name="Google Shape;4889;p18"/>
              <p:cNvSpPr/>
              <p:nvPr/>
            </p:nvSpPr>
            <p:spPr>
              <a:xfrm>
                <a:off x="12439675" y="2819650"/>
                <a:ext cx="24050" cy="50850"/>
              </a:xfrm>
              <a:custGeom>
                <a:rect b="b" l="l" r="r" t="t"/>
                <a:pathLst>
                  <a:path extrusionOk="0" h="2034" w="962">
                    <a:moveTo>
                      <a:pt x="0" y="0"/>
                    </a:moveTo>
                    <a:lnTo>
                      <a:pt x="0" y="0"/>
                    </a:lnTo>
                    <a:cubicBezTo>
                      <a:pt x="148" y="407"/>
                      <a:pt x="259" y="703"/>
                      <a:pt x="370" y="1035"/>
                    </a:cubicBezTo>
                    <a:cubicBezTo>
                      <a:pt x="518" y="1331"/>
                      <a:pt x="592" y="1664"/>
                      <a:pt x="740" y="2034"/>
                    </a:cubicBezTo>
                    <a:cubicBezTo>
                      <a:pt x="925" y="1701"/>
                      <a:pt x="962" y="1257"/>
                      <a:pt x="814" y="850"/>
                    </a:cubicBezTo>
                    <a:cubicBezTo>
                      <a:pt x="666" y="481"/>
                      <a:pt x="370" y="148"/>
                      <a:pt x="0"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0" name="Google Shape;4890;p18"/>
              <p:cNvSpPr/>
              <p:nvPr/>
            </p:nvSpPr>
            <p:spPr>
              <a:xfrm>
                <a:off x="12240950" y="2548750"/>
                <a:ext cx="369800" cy="209925"/>
              </a:xfrm>
              <a:custGeom>
                <a:rect b="b" l="l" r="r" t="t"/>
                <a:pathLst>
                  <a:path extrusionOk="0" h="8397" w="14792">
                    <a:moveTo>
                      <a:pt x="10537" y="2407"/>
                    </a:moveTo>
                    <a:cubicBezTo>
                      <a:pt x="10685" y="2444"/>
                      <a:pt x="10833" y="2776"/>
                      <a:pt x="10907" y="2961"/>
                    </a:cubicBezTo>
                    <a:cubicBezTo>
                      <a:pt x="11092" y="3331"/>
                      <a:pt x="11166" y="3775"/>
                      <a:pt x="11129" y="4181"/>
                    </a:cubicBezTo>
                    <a:cubicBezTo>
                      <a:pt x="11018" y="4107"/>
                      <a:pt x="10907" y="3997"/>
                      <a:pt x="10796" y="3849"/>
                    </a:cubicBezTo>
                    <a:cubicBezTo>
                      <a:pt x="10537" y="3590"/>
                      <a:pt x="10353" y="3257"/>
                      <a:pt x="10242" y="2887"/>
                    </a:cubicBezTo>
                    <a:cubicBezTo>
                      <a:pt x="10205" y="2740"/>
                      <a:pt x="10279" y="2555"/>
                      <a:pt x="10390" y="2444"/>
                    </a:cubicBezTo>
                    <a:cubicBezTo>
                      <a:pt x="10426" y="2444"/>
                      <a:pt x="10463" y="2407"/>
                      <a:pt x="10537" y="2407"/>
                    </a:cubicBezTo>
                    <a:close/>
                    <a:moveTo>
                      <a:pt x="7235" y="3824"/>
                    </a:moveTo>
                    <a:lnTo>
                      <a:pt x="7235" y="3824"/>
                    </a:lnTo>
                    <a:cubicBezTo>
                      <a:pt x="7453" y="3956"/>
                      <a:pt x="7728" y="4856"/>
                      <a:pt x="7728" y="5106"/>
                    </a:cubicBezTo>
                    <a:cubicBezTo>
                      <a:pt x="7728" y="5217"/>
                      <a:pt x="7728" y="5327"/>
                      <a:pt x="7728" y="5438"/>
                    </a:cubicBezTo>
                    <a:cubicBezTo>
                      <a:pt x="7321" y="4884"/>
                      <a:pt x="6988" y="4218"/>
                      <a:pt x="7136" y="3923"/>
                    </a:cubicBezTo>
                    <a:cubicBezTo>
                      <a:pt x="7186" y="3873"/>
                      <a:pt x="7219" y="3840"/>
                      <a:pt x="7235" y="3824"/>
                    </a:cubicBezTo>
                    <a:close/>
                    <a:moveTo>
                      <a:pt x="4215" y="3590"/>
                    </a:moveTo>
                    <a:cubicBezTo>
                      <a:pt x="4437" y="3738"/>
                      <a:pt x="4363" y="4181"/>
                      <a:pt x="4326" y="4329"/>
                    </a:cubicBezTo>
                    <a:cubicBezTo>
                      <a:pt x="4252" y="4773"/>
                      <a:pt x="4068" y="5254"/>
                      <a:pt x="3883" y="5660"/>
                    </a:cubicBezTo>
                    <a:cubicBezTo>
                      <a:pt x="3772" y="5327"/>
                      <a:pt x="3698" y="4995"/>
                      <a:pt x="3624" y="4625"/>
                    </a:cubicBezTo>
                    <a:cubicBezTo>
                      <a:pt x="3587" y="4366"/>
                      <a:pt x="3587" y="4070"/>
                      <a:pt x="3698" y="3849"/>
                    </a:cubicBezTo>
                    <a:cubicBezTo>
                      <a:pt x="3735" y="3701"/>
                      <a:pt x="3846" y="3627"/>
                      <a:pt x="3994" y="3590"/>
                    </a:cubicBezTo>
                    <a:close/>
                    <a:moveTo>
                      <a:pt x="14486" y="1"/>
                    </a:moveTo>
                    <a:cubicBezTo>
                      <a:pt x="14442" y="1"/>
                      <a:pt x="14394" y="13"/>
                      <a:pt x="14345" y="41"/>
                    </a:cubicBezTo>
                    <a:cubicBezTo>
                      <a:pt x="13606" y="558"/>
                      <a:pt x="13495" y="1667"/>
                      <a:pt x="13421" y="2407"/>
                    </a:cubicBezTo>
                    <a:cubicBezTo>
                      <a:pt x="13384" y="3146"/>
                      <a:pt x="13199" y="4033"/>
                      <a:pt x="12571" y="4366"/>
                    </a:cubicBezTo>
                    <a:cubicBezTo>
                      <a:pt x="12405" y="4449"/>
                      <a:pt x="12215" y="4497"/>
                      <a:pt x="12022" y="4497"/>
                    </a:cubicBezTo>
                    <a:cubicBezTo>
                      <a:pt x="11871" y="4497"/>
                      <a:pt x="11718" y="4468"/>
                      <a:pt x="11573" y="4403"/>
                    </a:cubicBezTo>
                    <a:cubicBezTo>
                      <a:pt x="11647" y="3812"/>
                      <a:pt x="11536" y="3257"/>
                      <a:pt x="11314" y="2703"/>
                    </a:cubicBezTo>
                    <a:cubicBezTo>
                      <a:pt x="11203" y="2444"/>
                      <a:pt x="10981" y="2037"/>
                      <a:pt x="10648" y="1963"/>
                    </a:cubicBezTo>
                    <a:cubicBezTo>
                      <a:pt x="10602" y="1954"/>
                      <a:pt x="10556" y="1949"/>
                      <a:pt x="10510" y="1949"/>
                    </a:cubicBezTo>
                    <a:cubicBezTo>
                      <a:pt x="10373" y="1949"/>
                      <a:pt x="10242" y="1991"/>
                      <a:pt x="10131" y="2074"/>
                    </a:cubicBezTo>
                    <a:cubicBezTo>
                      <a:pt x="9872" y="2296"/>
                      <a:pt x="9761" y="2592"/>
                      <a:pt x="9798" y="2924"/>
                    </a:cubicBezTo>
                    <a:cubicBezTo>
                      <a:pt x="9909" y="3405"/>
                      <a:pt x="10131" y="3812"/>
                      <a:pt x="10463" y="4144"/>
                    </a:cubicBezTo>
                    <a:cubicBezTo>
                      <a:pt x="10648" y="4366"/>
                      <a:pt x="10870" y="4551"/>
                      <a:pt x="11092" y="4699"/>
                    </a:cubicBezTo>
                    <a:cubicBezTo>
                      <a:pt x="10944" y="5660"/>
                      <a:pt x="10426" y="6584"/>
                      <a:pt x="9576" y="6658"/>
                    </a:cubicBezTo>
                    <a:cubicBezTo>
                      <a:pt x="9539" y="6661"/>
                      <a:pt x="9501" y="6662"/>
                      <a:pt x="9464" y="6662"/>
                    </a:cubicBezTo>
                    <a:cubicBezTo>
                      <a:pt x="8985" y="6662"/>
                      <a:pt x="8517" y="6444"/>
                      <a:pt x="8208" y="6067"/>
                    </a:cubicBezTo>
                    <a:cubicBezTo>
                      <a:pt x="8171" y="6030"/>
                      <a:pt x="8134" y="5956"/>
                      <a:pt x="8097" y="5919"/>
                    </a:cubicBezTo>
                    <a:cubicBezTo>
                      <a:pt x="8134" y="5660"/>
                      <a:pt x="8208" y="5401"/>
                      <a:pt x="8208" y="5143"/>
                    </a:cubicBezTo>
                    <a:cubicBezTo>
                      <a:pt x="8208" y="4958"/>
                      <a:pt x="7912" y="3516"/>
                      <a:pt x="7358" y="3368"/>
                    </a:cubicBezTo>
                    <a:cubicBezTo>
                      <a:pt x="7324" y="3359"/>
                      <a:pt x="7283" y="3353"/>
                      <a:pt x="7240" y="3353"/>
                    </a:cubicBezTo>
                    <a:cubicBezTo>
                      <a:pt x="7094" y="3353"/>
                      <a:pt x="6908" y="3425"/>
                      <a:pt x="6766" y="3738"/>
                    </a:cubicBezTo>
                    <a:cubicBezTo>
                      <a:pt x="6397" y="4366"/>
                      <a:pt x="7136" y="5438"/>
                      <a:pt x="7580" y="5993"/>
                    </a:cubicBezTo>
                    <a:cubicBezTo>
                      <a:pt x="7432" y="6363"/>
                      <a:pt x="7284" y="6695"/>
                      <a:pt x="7062" y="6991"/>
                    </a:cubicBezTo>
                    <a:cubicBezTo>
                      <a:pt x="6811" y="7350"/>
                      <a:pt x="6280" y="7954"/>
                      <a:pt x="5640" y="7954"/>
                    </a:cubicBezTo>
                    <a:cubicBezTo>
                      <a:pt x="5621" y="7954"/>
                      <a:pt x="5602" y="7953"/>
                      <a:pt x="5583" y="7952"/>
                    </a:cubicBezTo>
                    <a:cubicBezTo>
                      <a:pt x="5066" y="7878"/>
                      <a:pt x="4622" y="7324"/>
                      <a:pt x="4400" y="6880"/>
                    </a:cubicBezTo>
                    <a:cubicBezTo>
                      <a:pt x="4289" y="6658"/>
                      <a:pt x="4178" y="6474"/>
                      <a:pt x="4068" y="6252"/>
                    </a:cubicBezTo>
                    <a:cubicBezTo>
                      <a:pt x="4400" y="5697"/>
                      <a:pt x="4659" y="5069"/>
                      <a:pt x="4770" y="4440"/>
                    </a:cubicBezTo>
                    <a:cubicBezTo>
                      <a:pt x="4881" y="3849"/>
                      <a:pt x="4770" y="3442"/>
                      <a:pt x="4400" y="3220"/>
                    </a:cubicBezTo>
                    <a:cubicBezTo>
                      <a:pt x="4309" y="3174"/>
                      <a:pt x="4189" y="3143"/>
                      <a:pt x="4068" y="3143"/>
                    </a:cubicBezTo>
                    <a:cubicBezTo>
                      <a:pt x="3992" y="3143"/>
                      <a:pt x="3916" y="3155"/>
                      <a:pt x="3846" y="3183"/>
                    </a:cubicBezTo>
                    <a:cubicBezTo>
                      <a:pt x="3624" y="3257"/>
                      <a:pt x="3402" y="3405"/>
                      <a:pt x="3291" y="3627"/>
                    </a:cubicBezTo>
                    <a:cubicBezTo>
                      <a:pt x="3143" y="3997"/>
                      <a:pt x="3106" y="4366"/>
                      <a:pt x="3180" y="4736"/>
                    </a:cubicBezTo>
                    <a:cubicBezTo>
                      <a:pt x="3254" y="5217"/>
                      <a:pt x="3402" y="5734"/>
                      <a:pt x="3587" y="6215"/>
                    </a:cubicBezTo>
                    <a:cubicBezTo>
                      <a:pt x="3476" y="6363"/>
                      <a:pt x="3328" y="6548"/>
                      <a:pt x="3217" y="6695"/>
                    </a:cubicBezTo>
                    <a:cubicBezTo>
                      <a:pt x="2941" y="7006"/>
                      <a:pt x="2471" y="7479"/>
                      <a:pt x="1897" y="7479"/>
                    </a:cubicBezTo>
                    <a:cubicBezTo>
                      <a:pt x="1857" y="7479"/>
                      <a:pt x="1816" y="7477"/>
                      <a:pt x="1775" y="7472"/>
                    </a:cubicBezTo>
                    <a:cubicBezTo>
                      <a:pt x="1147" y="7361"/>
                      <a:pt x="777" y="6584"/>
                      <a:pt x="666" y="5993"/>
                    </a:cubicBezTo>
                    <a:cubicBezTo>
                      <a:pt x="444" y="4699"/>
                      <a:pt x="777" y="3368"/>
                      <a:pt x="1554" y="2296"/>
                    </a:cubicBezTo>
                    <a:cubicBezTo>
                      <a:pt x="1635" y="2132"/>
                      <a:pt x="1496" y="1968"/>
                      <a:pt x="1342" y="1968"/>
                    </a:cubicBezTo>
                    <a:cubicBezTo>
                      <a:pt x="1288" y="1968"/>
                      <a:pt x="1232" y="1989"/>
                      <a:pt x="1184" y="2037"/>
                    </a:cubicBezTo>
                    <a:cubicBezTo>
                      <a:pt x="334" y="3183"/>
                      <a:pt x="1" y="4662"/>
                      <a:pt x="223" y="6067"/>
                    </a:cubicBezTo>
                    <a:cubicBezTo>
                      <a:pt x="370" y="6880"/>
                      <a:pt x="888" y="7805"/>
                      <a:pt x="1701" y="7915"/>
                    </a:cubicBezTo>
                    <a:cubicBezTo>
                      <a:pt x="1766" y="7924"/>
                      <a:pt x="1829" y="7928"/>
                      <a:pt x="1892" y="7928"/>
                    </a:cubicBezTo>
                    <a:cubicBezTo>
                      <a:pt x="2624" y="7928"/>
                      <a:pt x="3244" y="7366"/>
                      <a:pt x="3550" y="6991"/>
                    </a:cubicBezTo>
                    <a:cubicBezTo>
                      <a:pt x="3624" y="6880"/>
                      <a:pt x="3698" y="6806"/>
                      <a:pt x="3772" y="6695"/>
                    </a:cubicBezTo>
                    <a:cubicBezTo>
                      <a:pt x="3846" y="6843"/>
                      <a:pt x="3920" y="6954"/>
                      <a:pt x="3994" y="7102"/>
                    </a:cubicBezTo>
                    <a:cubicBezTo>
                      <a:pt x="4437" y="7878"/>
                      <a:pt x="4955" y="8322"/>
                      <a:pt x="5546" y="8396"/>
                    </a:cubicBezTo>
                    <a:lnTo>
                      <a:pt x="5694" y="8396"/>
                    </a:lnTo>
                    <a:cubicBezTo>
                      <a:pt x="6508" y="8396"/>
                      <a:pt x="7099" y="7657"/>
                      <a:pt x="7432" y="7213"/>
                    </a:cubicBezTo>
                    <a:cubicBezTo>
                      <a:pt x="7617" y="6954"/>
                      <a:pt x="7765" y="6695"/>
                      <a:pt x="7912" y="6400"/>
                    </a:cubicBezTo>
                    <a:cubicBezTo>
                      <a:pt x="8328" y="6850"/>
                      <a:pt x="8874" y="7106"/>
                      <a:pt x="9488" y="7106"/>
                    </a:cubicBezTo>
                    <a:cubicBezTo>
                      <a:pt x="9530" y="7106"/>
                      <a:pt x="9571" y="7104"/>
                      <a:pt x="9613" y="7102"/>
                    </a:cubicBezTo>
                    <a:cubicBezTo>
                      <a:pt x="10685" y="7028"/>
                      <a:pt x="11351" y="5919"/>
                      <a:pt x="11536" y="4847"/>
                    </a:cubicBezTo>
                    <a:cubicBezTo>
                      <a:pt x="11705" y="4909"/>
                      <a:pt x="11888" y="4938"/>
                      <a:pt x="12070" y="4938"/>
                    </a:cubicBezTo>
                    <a:cubicBezTo>
                      <a:pt x="12324" y="4938"/>
                      <a:pt x="12577" y="4881"/>
                      <a:pt x="12793" y="4773"/>
                    </a:cubicBezTo>
                    <a:cubicBezTo>
                      <a:pt x="13606" y="4329"/>
                      <a:pt x="13791" y="3331"/>
                      <a:pt x="13902" y="2444"/>
                    </a:cubicBezTo>
                    <a:cubicBezTo>
                      <a:pt x="13976" y="1556"/>
                      <a:pt x="14087" y="780"/>
                      <a:pt x="14641" y="373"/>
                    </a:cubicBezTo>
                    <a:cubicBezTo>
                      <a:pt x="14791" y="223"/>
                      <a:pt x="14673" y="1"/>
                      <a:pt x="14486" y="1"/>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1" name="Google Shape;4891;p18"/>
              <p:cNvSpPr/>
              <p:nvPr/>
            </p:nvSpPr>
            <p:spPr>
              <a:xfrm>
                <a:off x="12679050" y="2606125"/>
                <a:ext cx="129425" cy="290250"/>
              </a:xfrm>
              <a:custGeom>
                <a:rect b="b" l="l" r="r" t="t"/>
                <a:pathLst>
                  <a:path extrusionOk="0" h="11610" w="5177">
                    <a:moveTo>
                      <a:pt x="1775" y="1"/>
                    </a:moveTo>
                    <a:cubicBezTo>
                      <a:pt x="1665" y="1"/>
                      <a:pt x="1554" y="75"/>
                      <a:pt x="1554" y="223"/>
                    </a:cubicBezTo>
                    <a:cubicBezTo>
                      <a:pt x="1480" y="1147"/>
                      <a:pt x="1258" y="2071"/>
                      <a:pt x="888" y="2959"/>
                    </a:cubicBezTo>
                    <a:cubicBezTo>
                      <a:pt x="666" y="3624"/>
                      <a:pt x="481" y="4289"/>
                      <a:pt x="334" y="4955"/>
                    </a:cubicBezTo>
                    <a:cubicBezTo>
                      <a:pt x="1" y="6471"/>
                      <a:pt x="260" y="8060"/>
                      <a:pt x="1073" y="9391"/>
                    </a:cubicBezTo>
                    <a:cubicBezTo>
                      <a:pt x="1923" y="10722"/>
                      <a:pt x="3365" y="11573"/>
                      <a:pt x="4918" y="11610"/>
                    </a:cubicBezTo>
                    <a:lnTo>
                      <a:pt x="4955" y="11610"/>
                    </a:lnTo>
                    <a:cubicBezTo>
                      <a:pt x="5103" y="11610"/>
                      <a:pt x="5177" y="11499"/>
                      <a:pt x="5177" y="11388"/>
                    </a:cubicBezTo>
                    <a:cubicBezTo>
                      <a:pt x="5177" y="11277"/>
                      <a:pt x="5103" y="11166"/>
                      <a:pt x="4955" y="11166"/>
                    </a:cubicBezTo>
                    <a:lnTo>
                      <a:pt x="4918" y="11166"/>
                    </a:lnTo>
                    <a:cubicBezTo>
                      <a:pt x="3513" y="11129"/>
                      <a:pt x="2219" y="10353"/>
                      <a:pt x="1443" y="9170"/>
                    </a:cubicBezTo>
                    <a:cubicBezTo>
                      <a:pt x="703" y="7913"/>
                      <a:pt x="481" y="6434"/>
                      <a:pt x="777" y="5029"/>
                    </a:cubicBezTo>
                    <a:cubicBezTo>
                      <a:pt x="888" y="4400"/>
                      <a:pt x="1073" y="3735"/>
                      <a:pt x="1332" y="3106"/>
                    </a:cubicBezTo>
                    <a:cubicBezTo>
                      <a:pt x="1702" y="2182"/>
                      <a:pt x="1923" y="1221"/>
                      <a:pt x="1997" y="223"/>
                    </a:cubicBezTo>
                    <a:cubicBezTo>
                      <a:pt x="1997" y="112"/>
                      <a:pt x="1923" y="1"/>
                      <a:pt x="1775" y="1"/>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2" name="Google Shape;4892;p18"/>
              <p:cNvSpPr/>
              <p:nvPr/>
            </p:nvSpPr>
            <p:spPr>
              <a:xfrm>
                <a:off x="12143700" y="2764125"/>
                <a:ext cx="36275" cy="174775"/>
              </a:xfrm>
              <a:custGeom>
                <a:rect b="b" l="l" r="r" t="t"/>
                <a:pathLst>
                  <a:path extrusionOk="0" h="6991" w="1451">
                    <a:moveTo>
                      <a:pt x="314" y="1"/>
                    </a:moveTo>
                    <a:cubicBezTo>
                      <a:pt x="157" y="1"/>
                      <a:pt x="1" y="145"/>
                      <a:pt x="120" y="336"/>
                    </a:cubicBezTo>
                    <a:cubicBezTo>
                      <a:pt x="1007" y="2369"/>
                      <a:pt x="1007" y="4661"/>
                      <a:pt x="120" y="6695"/>
                    </a:cubicBezTo>
                    <a:cubicBezTo>
                      <a:pt x="46" y="6805"/>
                      <a:pt x="120" y="6953"/>
                      <a:pt x="231" y="6990"/>
                    </a:cubicBezTo>
                    <a:lnTo>
                      <a:pt x="305" y="6990"/>
                    </a:lnTo>
                    <a:cubicBezTo>
                      <a:pt x="416" y="6990"/>
                      <a:pt x="489" y="6953"/>
                      <a:pt x="526" y="6879"/>
                    </a:cubicBezTo>
                    <a:cubicBezTo>
                      <a:pt x="1451" y="4735"/>
                      <a:pt x="1451" y="2295"/>
                      <a:pt x="526" y="151"/>
                    </a:cubicBezTo>
                    <a:cubicBezTo>
                      <a:pt x="487" y="45"/>
                      <a:pt x="400" y="1"/>
                      <a:pt x="314" y="1"/>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3" name="Google Shape;4893;p18"/>
              <p:cNvSpPr/>
              <p:nvPr/>
            </p:nvSpPr>
            <p:spPr>
              <a:xfrm>
                <a:off x="12096775" y="2325050"/>
                <a:ext cx="707075" cy="372600"/>
              </a:xfrm>
              <a:custGeom>
                <a:rect b="b" l="l" r="r" t="t"/>
                <a:pathLst>
                  <a:path extrusionOk="0" h="14904" w="28283">
                    <a:moveTo>
                      <a:pt x="15419" y="0"/>
                    </a:moveTo>
                    <a:cubicBezTo>
                      <a:pt x="8783" y="0"/>
                      <a:pt x="2283" y="4635"/>
                      <a:pt x="481" y="11096"/>
                    </a:cubicBezTo>
                    <a:cubicBezTo>
                      <a:pt x="111" y="12316"/>
                      <a:pt x="0" y="13610"/>
                      <a:pt x="148" y="14904"/>
                    </a:cubicBezTo>
                    <a:cubicBezTo>
                      <a:pt x="1738" y="12834"/>
                      <a:pt x="3956" y="11392"/>
                      <a:pt x="6248" y="10209"/>
                    </a:cubicBezTo>
                    <a:cubicBezTo>
                      <a:pt x="8984" y="8804"/>
                      <a:pt x="12164" y="7436"/>
                      <a:pt x="15269" y="7325"/>
                    </a:cubicBezTo>
                    <a:cubicBezTo>
                      <a:pt x="15583" y="7311"/>
                      <a:pt x="15897" y="7305"/>
                      <a:pt x="16211" y="7305"/>
                    </a:cubicBezTo>
                    <a:cubicBezTo>
                      <a:pt x="19333" y="7305"/>
                      <a:pt x="22433" y="7971"/>
                      <a:pt x="25288" y="9247"/>
                    </a:cubicBezTo>
                    <a:cubicBezTo>
                      <a:pt x="26471" y="9765"/>
                      <a:pt x="27691" y="10467"/>
                      <a:pt x="28283" y="11651"/>
                    </a:cubicBezTo>
                    <a:cubicBezTo>
                      <a:pt x="28098" y="8767"/>
                      <a:pt x="26915" y="6031"/>
                      <a:pt x="24919" y="3961"/>
                    </a:cubicBezTo>
                    <a:cubicBezTo>
                      <a:pt x="23329" y="2371"/>
                      <a:pt x="21369" y="1188"/>
                      <a:pt x="19188" y="522"/>
                    </a:cubicBezTo>
                    <a:cubicBezTo>
                      <a:pt x="17948" y="168"/>
                      <a:pt x="16681" y="0"/>
                      <a:pt x="15419" y="0"/>
                    </a:cubicBezTo>
                    <a:close/>
                  </a:path>
                </a:pathLst>
              </a:custGeom>
              <a:solidFill>
                <a:srgbClr val="AD36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4" name="Google Shape;4894;p18"/>
              <p:cNvSpPr/>
              <p:nvPr/>
            </p:nvSpPr>
            <p:spPr>
              <a:xfrm>
                <a:off x="12055175" y="2412375"/>
                <a:ext cx="819850" cy="525600"/>
              </a:xfrm>
              <a:custGeom>
                <a:rect b="b" l="l" r="r" t="t"/>
                <a:pathLst>
                  <a:path extrusionOk="0" h="21024" w="32794">
                    <a:moveTo>
                      <a:pt x="18059" y="1"/>
                    </a:moveTo>
                    <a:cubicBezTo>
                      <a:pt x="14498" y="1"/>
                      <a:pt x="10899" y="940"/>
                      <a:pt x="8097" y="2612"/>
                    </a:cubicBezTo>
                    <a:cubicBezTo>
                      <a:pt x="4807" y="4534"/>
                      <a:pt x="2293" y="7566"/>
                      <a:pt x="962" y="11152"/>
                    </a:cubicBezTo>
                    <a:cubicBezTo>
                      <a:pt x="38" y="13777"/>
                      <a:pt x="1" y="19027"/>
                      <a:pt x="2736" y="20728"/>
                    </a:cubicBezTo>
                    <a:cubicBezTo>
                      <a:pt x="2878" y="20834"/>
                      <a:pt x="3054" y="20941"/>
                      <a:pt x="3232" y="21014"/>
                    </a:cubicBezTo>
                    <a:lnTo>
                      <a:pt x="3232" y="21014"/>
                    </a:lnTo>
                    <a:cubicBezTo>
                      <a:pt x="2277" y="20588"/>
                      <a:pt x="3663" y="16286"/>
                      <a:pt x="3920" y="15626"/>
                    </a:cubicBezTo>
                    <a:cubicBezTo>
                      <a:pt x="4659" y="13740"/>
                      <a:pt x="5731" y="12003"/>
                      <a:pt x="7025" y="10487"/>
                    </a:cubicBezTo>
                    <a:cubicBezTo>
                      <a:pt x="7949" y="9452"/>
                      <a:pt x="9058" y="8601"/>
                      <a:pt x="10242" y="7936"/>
                    </a:cubicBezTo>
                    <a:cubicBezTo>
                      <a:pt x="11794" y="7196"/>
                      <a:pt x="13458" y="6716"/>
                      <a:pt x="15159" y="6531"/>
                    </a:cubicBezTo>
                    <a:cubicBezTo>
                      <a:pt x="16429" y="6289"/>
                      <a:pt x="17722" y="6168"/>
                      <a:pt x="19018" y="6168"/>
                    </a:cubicBezTo>
                    <a:cubicBezTo>
                      <a:pt x="20098" y="6168"/>
                      <a:pt x="21181" y="6252"/>
                      <a:pt x="22257" y="6420"/>
                    </a:cubicBezTo>
                    <a:cubicBezTo>
                      <a:pt x="24623" y="6901"/>
                      <a:pt x="26804" y="8121"/>
                      <a:pt x="28431" y="9932"/>
                    </a:cubicBezTo>
                    <a:cubicBezTo>
                      <a:pt x="30132" y="11818"/>
                      <a:pt x="30760" y="14553"/>
                      <a:pt x="31278" y="16957"/>
                    </a:cubicBezTo>
                    <a:cubicBezTo>
                      <a:pt x="32794" y="14221"/>
                      <a:pt x="32350" y="9969"/>
                      <a:pt x="31093" y="7233"/>
                    </a:cubicBezTo>
                    <a:cubicBezTo>
                      <a:pt x="28796" y="2171"/>
                      <a:pt x="23472" y="1"/>
                      <a:pt x="18059" y="1"/>
                    </a:cubicBezTo>
                    <a:close/>
                    <a:moveTo>
                      <a:pt x="3232" y="21014"/>
                    </a:moveTo>
                    <a:lnTo>
                      <a:pt x="3232" y="21014"/>
                    </a:lnTo>
                    <a:cubicBezTo>
                      <a:pt x="3239" y="21018"/>
                      <a:pt x="3247" y="21021"/>
                      <a:pt x="3254" y="21023"/>
                    </a:cubicBezTo>
                    <a:cubicBezTo>
                      <a:pt x="3247" y="21020"/>
                      <a:pt x="3239" y="21017"/>
                      <a:pt x="3232" y="21014"/>
                    </a:cubicBezTo>
                    <a:close/>
                  </a:path>
                </a:pathLst>
              </a:custGeom>
              <a:solidFill>
                <a:srgbClr val="AD36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5" name="Google Shape;4895;p18"/>
              <p:cNvSpPr/>
              <p:nvPr/>
            </p:nvSpPr>
            <p:spPr>
              <a:xfrm>
                <a:off x="12311200" y="2214625"/>
                <a:ext cx="258850" cy="144800"/>
              </a:xfrm>
              <a:custGeom>
                <a:rect b="b" l="l" r="r" t="t"/>
                <a:pathLst>
                  <a:path extrusionOk="0" h="5792" w="10354">
                    <a:moveTo>
                      <a:pt x="6020" y="0"/>
                    </a:moveTo>
                    <a:cubicBezTo>
                      <a:pt x="4263" y="0"/>
                      <a:pt x="2235" y="1142"/>
                      <a:pt x="2182" y="2758"/>
                    </a:cubicBezTo>
                    <a:cubicBezTo>
                      <a:pt x="2044" y="2538"/>
                      <a:pt x="1784" y="2420"/>
                      <a:pt x="1522" y="2420"/>
                    </a:cubicBezTo>
                    <a:cubicBezTo>
                      <a:pt x="1432" y="2420"/>
                      <a:pt x="1343" y="2434"/>
                      <a:pt x="1258" y="2462"/>
                    </a:cubicBezTo>
                    <a:cubicBezTo>
                      <a:pt x="1073" y="2536"/>
                      <a:pt x="925" y="2684"/>
                      <a:pt x="814" y="2832"/>
                    </a:cubicBezTo>
                    <a:cubicBezTo>
                      <a:pt x="370" y="3387"/>
                      <a:pt x="1" y="5346"/>
                      <a:pt x="814" y="5753"/>
                    </a:cubicBezTo>
                    <a:cubicBezTo>
                      <a:pt x="906" y="5779"/>
                      <a:pt x="997" y="5791"/>
                      <a:pt x="1089" y="5791"/>
                    </a:cubicBezTo>
                    <a:cubicBezTo>
                      <a:pt x="1256" y="5791"/>
                      <a:pt x="1423" y="5750"/>
                      <a:pt x="1590" y="5679"/>
                    </a:cubicBezTo>
                    <a:cubicBezTo>
                      <a:pt x="3163" y="5134"/>
                      <a:pt x="4835" y="4862"/>
                      <a:pt x="6505" y="4862"/>
                    </a:cubicBezTo>
                    <a:cubicBezTo>
                      <a:pt x="6876" y="4862"/>
                      <a:pt x="7247" y="4876"/>
                      <a:pt x="7616" y="4902"/>
                    </a:cubicBezTo>
                    <a:cubicBezTo>
                      <a:pt x="7842" y="4925"/>
                      <a:pt x="8084" y="4944"/>
                      <a:pt x="8325" y="4944"/>
                    </a:cubicBezTo>
                    <a:cubicBezTo>
                      <a:pt x="8874" y="4944"/>
                      <a:pt x="9415" y="4844"/>
                      <a:pt x="9724" y="4459"/>
                    </a:cubicBezTo>
                    <a:cubicBezTo>
                      <a:pt x="10353" y="3658"/>
                      <a:pt x="9676" y="2657"/>
                      <a:pt x="8875" y="2657"/>
                    </a:cubicBezTo>
                    <a:cubicBezTo>
                      <a:pt x="8641" y="2657"/>
                      <a:pt x="8397" y="2742"/>
                      <a:pt x="8171" y="2943"/>
                    </a:cubicBezTo>
                    <a:cubicBezTo>
                      <a:pt x="8652" y="2204"/>
                      <a:pt x="8541" y="1168"/>
                      <a:pt x="7838" y="577"/>
                    </a:cubicBezTo>
                    <a:cubicBezTo>
                      <a:pt x="7367" y="179"/>
                      <a:pt x="6715" y="0"/>
                      <a:pt x="6020" y="0"/>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6" name="Google Shape;4896;p18"/>
              <p:cNvSpPr/>
              <p:nvPr/>
            </p:nvSpPr>
            <p:spPr>
              <a:xfrm>
                <a:off x="12211375" y="3193050"/>
                <a:ext cx="345700" cy="740575"/>
              </a:xfrm>
              <a:custGeom>
                <a:rect b="b" l="l" r="r" t="t"/>
                <a:pathLst>
                  <a:path extrusionOk="0" h="29623" w="13828">
                    <a:moveTo>
                      <a:pt x="4289" y="0"/>
                    </a:moveTo>
                    <a:cubicBezTo>
                      <a:pt x="4215" y="9095"/>
                      <a:pt x="1332" y="17931"/>
                      <a:pt x="75" y="26952"/>
                    </a:cubicBezTo>
                    <a:cubicBezTo>
                      <a:pt x="1" y="27285"/>
                      <a:pt x="1" y="27654"/>
                      <a:pt x="112" y="27987"/>
                    </a:cubicBezTo>
                    <a:cubicBezTo>
                      <a:pt x="370" y="28653"/>
                      <a:pt x="1147" y="28874"/>
                      <a:pt x="1849" y="29022"/>
                    </a:cubicBezTo>
                    <a:cubicBezTo>
                      <a:pt x="3957" y="29392"/>
                      <a:pt x="6101" y="29577"/>
                      <a:pt x="8245" y="29614"/>
                    </a:cubicBezTo>
                    <a:cubicBezTo>
                      <a:pt x="8341" y="29620"/>
                      <a:pt x="8438" y="29623"/>
                      <a:pt x="8536" y="29623"/>
                    </a:cubicBezTo>
                    <a:cubicBezTo>
                      <a:pt x="9039" y="29623"/>
                      <a:pt x="9555" y="29541"/>
                      <a:pt x="10020" y="29355"/>
                    </a:cubicBezTo>
                    <a:cubicBezTo>
                      <a:pt x="10648" y="29022"/>
                      <a:pt x="11166" y="28468"/>
                      <a:pt x="11499" y="27802"/>
                    </a:cubicBezTo>
                    <a:cubicBezTo>
                      <a:pt x="13014" y="25140"/>
                      <a:pt x="13162" y="21924"/>
                      <a:pt x="13273" y="18855"/>
                    </a:cubicBezTo>
                    <a:lnTo>
                      <a:pt x="13828" y="1627"/>
                    </a:lnTo>
                    <a:lnTo>
                      <a:pt x="6434" y="962"/>
                    </a:lnTo>
                    <a:cubicBezTo>
                      <a:pt x="5620" y="888"/>
                      <a:pt x="4659" y="740"/>
                      <a:pt x="4289" y="0"/>
                    </a:cubicBezTo>
                    <a:close/>
                  </a:path>
                </a:pathLst>
              </a:custGeom>
              <a:solidFill>
                <a:srgbClr val="AD36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7" name="Google Shape;4897;p18"/>
              <p:cNvSpPr/>
              <p:nvPr/>
            </p:nvSpPr>
            <p:spPr>
              <a:xfrm>
                <a:off x="12340775" y="3141275"/>
                <a:ext cx="490800" cy="1179050"/>
              </a:xfrm>
              <a:custGeom>
                <a:rect b="b" l="l" r="r" t="t"/>
                <a:pathLst>
                  <a:path extrusionOk="0" h="47162" w="19632">
                    <a:moveTo>
                      <a:pt x="16416" y="1"/>
                    </a:moveTo>
                    <a:cubicBezTo>
                      <a:pt x="12829" y="1258"/>
                      <a:pt x="9095" y="2108"/>
                      <a:pt x="5324" y="2515"/>
                    </a:cubicBezTo>
                    <a:cubicBezTo>
                      <a:pt x="5163" y="2547"/>
                      <a:pt x="5001" y="2564"/>
                      <a:pt x="4841" y="2564"/>
                    </a:cubicBezTo>
                    <a:cubicBezTo>
                      <a:pt x="4453" y="2564"/>
                      <a:pt x="4075" y="2466"/>
                      <a:pt x="3735" y="2256"/>
                    </a:cubicBezTo>
                    <a:lnTo>
                      <a:pt x="3735" y="2256"/>
                    </a:lnTo>
                    <a:cubicBezTo>
                      <a:pt x="5990" y="9798"/>
                      <a:pt x="5140" y="17858"/>
                      <a:pt x="4067" y="25622"/>
                    </a:cubicBezTo>
                    <a:cubicBezTo>
                      <a:pt x="3180" y="31981"/>
                      <a:pt x="2219" y="38377"/>
                      <a:pt x="222" y="44477"/>
                    </a:cubicBezTo>
                    <a:cubicBezTo>
                      <a:pt x="38" y="44846"/>
                      <a:pt x="1" y="45290"/>
                      <a:pt x="148" y="45660"/>
                    </a:cubicBezTo>
                    <a:cubicBezTo>
                      <a:pt x="259" y="45845"/>
                      <a:pt x="407" y="46029"/>
                      <a:pt x="629" y="46140"/>
                    </a:cubicBezTo>
                    <a:cubicBezTo>
                      <a:pt x="1848" y="46905"/>
                      <a:pt x="3275" y="47161"/>
                      <a:pt x="4742" y="47161"/>
                    </a:cubicBezTo>
                    <a:cubicBezTo>
                      <a:pt x="5900" y="47161"/>
                      <a:pt x="7083" y="47002"/>
                      <a:pt x="8208" y="46806"/>
                    </a:cubicBezTo>
                    <a:cubicBezTo>
                      <a:pt x="9909" y="46510"/>
                      <a:pt x="11572" y="46066"/>
                      <a:pt x="13199" y="45549"/>
                    </a:cubicBezTo>
                    <a:cubicBezTo>
                      <a:pt x="14049" y="45327"/>
                      <a:pt x="14826" y="44883"/>
                      <a:pt x="15491" y="44292"/>
                    </a:cubicBezTo>
                    <a:cubicBezTo>
                      <a:pt x="15935" y="43737"/>
                      <a:pt x="16305" y="43035"/>
                      <a:pt x="16526" y="42332"/>
                    </a:cubicBezTo>
                    <a:cubicBezTo>
                      <a:pt x="19632" y="33312"/>
                      <a:pt x="18967" y="23514"/>
                      <a:pt x="18153" y="14013"/>
                    </a:cubicBezTo>
                    <a:cubicBezTo>
                      <a:pt x="17820" y="9318"/>
                      <a:pt x="17229" y="4622"/>
                      <a:pt x="16416" y="1"/>
                    </a:cubicBezTo>
                    <a:close/>
                  </a:path>
                </a:pathLst>
              </a:custGeom>
              <a:solidFill>
                <a:srgbClr val="FCDC6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8" name="Google Shape;4898;p18"/>
              <p:cNvSpPr/>
              <p:nvPr/>
            </p:nvSpPr>
            <p:spPr>
              <a:xfrm>
                <a:off x="12142050" y="2901900"/>
                <a:ext cx="726500" cy="412175"/>
              </a:xfrm>
              <a:custGeom>
                <a:rect b="b" l="l" r="r" t="t"/>
                <a:pathLst>
                  <a:path extrusionOk="0" h="16487" w="29060">
                    <a:moveTo>
                      <a:pt x="27359" y="1"/>
                    </a:moveTo>
                    <a:lnTo>
                      <a:pt x="27359" y="1"/>
                    </a:lnTo>
                    <a:cubicBezTo>
                      <a:pt x="27211" y="222"/>
                      <a:pt x="27026" y="370"/>
                      <a:pt x="26879" y="555"/>
                    </a:cubicBezTo>
                    <a:cubicBezTo>
                      <a:pt x="23066" y="4791"/>
                      <a:pt x="17097" y="7375"/>
                      <a:pt x="11385" y="7375"/>
                    </a:cubicBezTo>
                    <a:cubicBezTo>
                      <a:pt x="11114" y="7375"/>
                      <a:pt x="10844" y="7369"/>
                      <a:pt x="10575" y="7358"/>
                    </a:cubicBezTo>
                    <a:cubicBezTo>
                      <a:pt x="6988" y="7210"/>
                      <a:pt x="2996" y="6249"/>
                      <a:pt x="629" y="3365"/>
                    </a:cubicBezTo>
                    <a:lnTo>
                      <a:pt x="629" y="3365"/>
                    </a:lnTo>
                    <a:cubicBezTo>
                      <a:pt x="776" y="4835"/>
                      <a:pt x="1070" y="6305"/>
                      <a:pt x="1545" y="7739"/>
                    </a:cubicBezTo>
                    <a:lnTo>
                      <a:pt x="1545" y="7739"/>
                    </a:lnTo>
                    <a:cubicBezTo>
                      <a:pt x="1473" y="7536"/>
                      <a:pt x="1315" y="7462"/>
                      <a:pt x="1141" y="7462"/>
                    </a:cubicBezTo>
                    <a:cubicBezTo>
                      <a:pt x="930" y="7462"/>
                      <a:pt x="695" y="7571"/>
                      <a:pt x="555" y="7690"/>
                    </a:cubicBezTo>
                    <a:cubicBezTo>
                      <a:pt x="149" y="7986"/>
                      <a:pt x="75" y="8873"/>
                      <a:pt x="38" y="9317"/>
                    </a:cubicBezTo>
                    <a:cubicBezTo>
                      <a:pt x="1" y="10500"/>
                      <a:pt x="408" y="11683"/>
                      <a:pt x="1147" y="12644"/>
                    </a:cubicBezTo>
                    <a:cubicBezTo>
                      <a:pt x="2256" y="14012"/>
                      <a:pt x="3920" y="14863"/>
                      <a:pt x="5620" y="15417"/>
                    </a:cubicBezTo>
                    <a:cubicBezTo>
                      <a:pt x="7767" y="16140"/>
                      <a:pt x="9998" y="16487"/>
                      <a:pt x="12222" y="16487"/>
                    </a:cubicBezTo>
                    <a:cubicBezTo>
                      <a:pt x="17508" y="16487"/>
                      <a:pt x="22761" y="14530"/>
                      <a:pt x="26768" y="11018"/>
                    </a:cubicBezTo>
                    <a:cubicBezTo>
                      <a:pt x="28099" y="9835"/>
                      <a:pt x="29060" y="8171"/>
                      <a:pt x="28986" y="6396"/>
                    </a:cubicBezTo>
                    <a:cubicBezTo>
                      <a:pt x="28950" y="5782"/>
                      <a:pt x="28631" y="5027"/>
                      <a:pt x="28031" y="5027"/>
                    </a:cubicBezTo>
                    <a:cubicBezTo>
                      <a:pt x="28016" y="5027"/>
                      <a:pt x="28002" y="5028"/>
                      <a:pt x="27988" y="5029"/>
                    </a:cubicBezTo>
                    <a:cubicBezTo>
                      <a:pt x="28025" y="4104"/>
                      <a:pt x="27803" y="3180"/>
                      <a:pt x="27359" y="2404"/>
                    </a:cubicBezTo>
                    <a:cubicBezTo>
                      <a:pt x="26842" y="1442"/>
                      <a:pt x="27211" y="1073"/>
                      <a:pt x="27359" y="1"/>
                    </a:cubicBezTo>
                    <a:close/>
                  </a:path>
                </a:pathLst>
              </a:custGeom>
              <a:solidFill>
                <a:srgbClr val="AD36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899" name="Google Shape;4899;p18"/>
              <p:cNvSpPr/>
              <p:nvPr/>
            </p:nvSpPr>
            <p:spPr>
              <a:xfrm>
                <a:off x="11510775" y="4569250"/>
                <a:ext cx="342950" cy="244825"/>
              </a:xfrm>
              <a:custGeom>
                <a:rect b="b" l="l" r="r" t="t"/>
                <a:pathLst>
                  <a:path extrusionOk="0" h="9793" w="13718">
                    <a:moveTo>
                      <a:pt x="7626" y="1"/>
                    </a:moveTo>
                    <a:cubicBezTo>
                      <a:pt x="7598" y="1"/>
                      <a:pt x="7571" y="1"/>
                      <a:pt x="7543" y="2"/>
                    </a:cubicBezTo>
                    <a:cubicBezTo>
                      <a:pt x="5657" y="39"/>
                      <a:pt x="3735" y="1702"/>
                      <a:pt x="3957" y="3588"/>
                    </a:cubicBezTo>
                    <a:cubicBezTo>
                      <a:pt x="3794" y="3335"/>
                      <a:pt x="3526" y="3241"/>
                      <a:pt x="3230" y="3241"/>
                    </a:cubicBezTo>
                    <a:cubicBezTo>
                      <a:pt x="2919" y="3241"/>
                      <a:pt x="2577" y="3344"/>
                      <a:pt x="2293" y="3477"/>
                    </a:cubicBezTo>
                    <a:cubicBezTo>
                      <a:pt x="1221" y="3958"/>
                      <a:pt x="38" y="4771"/>
                      <a:pt x="1" y="5954"/>
                    </a:cubicBezTo>
                    <a:cubicBezTo>
                      <a:pt x="1" y="6915"/>
                      <a:pt x="777" y="7692"/>
                      <a:pt x="1554" y="8209"/>
                    </a:cubicBezTo>
                    <a:cubicBezTo>
                      <a:pt x="3131" y="9260"/>
                      <a:pt x="4962" y="9792"/>
                      <a:pt x="6799" y="9792"/>
                    </a:cubicBezTo>
                    <a:cubicBezTo>
                      <a:pt x="8322" y="9792"/>
                      <a:pt x="9849" y="9427"/>
                      <a:pt x="11240" y="8690"/>
                    </a:cubicBezTo>
                    <a:cubicBezTo>
                      <a:pt x="11942" y="8320"/>
                      <a:pt x="12534" y="7802"/>
                      <a:pt x="12978" y="7137"/>
                    </a:cubicBezTo>
                    <a:cubicBezTo>
                      <a:pt x="13717" y="5769"/>
                      <a:pt x="13163" y="4031"/>
                      <a:pt x="12275" y="2774"/>
                    </a:cubicBezTo>
                    <a:cubicBezTo>
                      <a:pt x="11182" y="1244"/>
                      <a:pt x="9514" y="1"/>
                      <a:pt x="7626" y="1"/>
                    </a:cubicBezTo>
                    <a:close/>
                  </a:path>
                </a:pathLst>
              </a:custGeom>
              <a:solidFill>
                <a:srgbClr val="DCE3F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0" name="Google Shape;4900;p18"/>
              <p:cNvSpPr/>
              <p:nvPr/>
            </p:nvSpPr>
            <p:spPr>
              <a:xfrm>
                <a:off x="12874075" y="4550125"/>
                <a:ext cx="427050" cy="300750"/>
              </a:xfrm>
              <a:custGeom>
                <a:rect b="b" l="l" r="r" t="t"/>
                <a:pathLst>
                  <a:path extrusionOk="0" h="12030" w="17082">
                    <a:moveTo>
                      <a:pt x="11529" y="1"/>
                    </a:moveTo>
                    <a:cubicBezTo>
                      <a:pt x="9738" y="1"/>
                      <a:pt x="7785" y="796"/>
                      <a:pt x="7284" y="2467"/>
                    </a:cubicBezTo>
                    <a:cubicBezTo>
                      <a:pt x="6757" y="1961"/>
                      <a:pt x="6041" y="1732"/>
                      <a:pt x="5307" y="1732"/>
                    </a:cubicBezTo>
                    <a:cubicBezTo>
                      <a:pt x="4702" y="1732"/>
                      <a:pt x="4085" y="1888"/>
                      <a:pt x="3550" y="2172"/>
                    </a:cubicBezTo>
                    <a:cubicBezTo>
                      <a:pt x="2404" y="2874"/>
                      <a:pt x="1516" y="3909"/>
                      <a:pt x="962" y="5166"/>
                    </a:cubicBezTo>
                    <a:cubicBezTo>
                      <a:pt x="481" y="6017"/>
                      <a:pt x="149" y="7015"/>
                      <a:pt x="75" y="8013"/>
                    </a:cubicBezTo>
                    <a:cubicBezTo>
                      <a:pt x="1" y="9048"/>
                      <a:pt x="407" y="10009"/>
                      <a:pt x="1184" y="10712"/>
                    </a:cubicBezTo>
                    <a:cubicBezTo>
                      <a:pt x="1701" y="11082"/>
                      <a:pt x="2293" y="11340"/>
                      <a:pt x="2921" y="11451"/>
                    </a:cubicBezTo>
                    <a:cubicBezTo>
                      <a:pt x="4227" y="11835"/>
                      <a:pt x="5572" y="12030"/>
                      <a:pt x="6921" y="12030"/>
                    </a:cubicBezTo>
                    <a:cubicBezTo>
                      <a:pt x="8170" y="12030"/>
                      <a:pt x="9422" y="11863"/>
                      <a:pt x="10648" y="11525"/>
                    </a:cubicBezTo>
                    <a:cubicBezTo>
                      <a:pt x="13125" y="10749"/>
                      <a:pt x="15380" y="9011"/>
                      <a:pt x="16379" y="6608"/>
                    </a:cubicBezTo>
                    <a:cubicBezTo>
                      <a:pt x="16933" y="5277"/>
                      <a:pt x="17081" y="3650"/>
                      <a:pt x="16379" y="2393"/>
                    </a:cubicBezTo>
                    <a:cubicBezTo>
                      <a:pt x="15565" y="878"/>
                      <a:pt x="13791" y="175"/>
                      <a:pt x="12090" y="27"/>
                    </a:cubicBezTo>
                    <a:cubicBezTo>
                      <a:pt x="11906" y="10"/>
                      <a:pt x="11719" y="1"/>
                      <a:pt x="11529" y="1"/>
                    </a:cubicBezTo>
                    <a:close/>
                  </a:path>
                </a:pathLst>
              </a:custGeom>
              <a:solidFill>
                <a:srgbClr val="DCE3F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4901" name="Google Shape;4901;p18"/>
            <p:cNvGrpSpPr/>
            <p:nvPr/>
          </p:nvGrpSpPr>
          <p:grpSpPr>
            <a:xfrm>
              <a:off x="2324646" y="2205178"/>
              <a:ext cx="666575" cy="454400"/>
              <a:chOff x="2324646" y="2205178"/>
              <a:chExt cx="666575" cy="454400"/>
            </a:xfrm>
          </p:grpSpPr>
          <p:sp>
            <p:nvSpPr>
              <p:cNvPr id="4902" name="Google Shape;4902;p18"/>
              <p:cNvSpPr/>
              <p:nvPr/>
            </p:nvSpPr>
            <p:spPr>
              <a:xfrm>
                <a:off x="2324646" y="2279753"/>
                <a:ext cx="666575" cy="379825"/>
              </a:xfrm>
              <a:custGeom>
                <a:rect b="b" l="l" r="r" t="t"/>
                <a:pathLst>
                  <a:path extrusionOk="0" h="15193" w="26663">
                    <a:moveTo>
                      <a:pt x="21741" y="0"/>
                    </a:moveTo>
                    <a:cubicBezTo>
                      <a:pt x="20956" y="0"/>
                      <a:pt x="20353" y="1075"/>
                      <a:pt x="21154" y="1698"/>
                    </a:cubicBezTo>
                    <a:cubicBezTo>
                      <a:pt x="22928" y="3103"/>
                      <a:pt x="24629" y="5580"/>
                      <a:pt x="24000" y="8353"/>
                    </a:cubicBezTo>
                    <a:cubicBezTo>
                      <a:pt x="23520" y="10423"/>
                      <a:pt x="21782" y="12198"/>
                      <a:pt x="19564" y="12937"/>
                    </a:cubicBezTo>
                    <a:cubicBezTo>
                      <a:pt x="18761" y="13195"/>
                      <a:pt x="17953" y="13304"/>
                      <a:pt x="17142" y="13304"/>
                    </a:cubicBezTo>
                    <a:cubicBezTo>
                      <a:pt x="14927" y="13304"/>
                      <a:pt x="12688" y="12492"/>
                      <a:pt x="10469" y="11680"/>
                    </a:cubicBezTo>
                    <a:cubicBezTo>
                      <a:pt x="7918" y="10756"/>
                      <a:pt x="5552" y="9166"/>
                      <a:pt x="3260" y="7650"/>
                    </a:cubicBezTo>
                    <a:lnTo>
                      <a:pt x="1929" y="6763"/>
                    </a:lnTo>
                    <a:cubicBezTo>
                      <a:pt x="1750" y="6652"/>
                      <a:pt x="1571" y="6604"/>
                      <a:pt x="1404" y="6604"/>
                    </a:cubicBezTo>
                    <a:cubicBezTo>
                      <a:pt x="569" y="6604"/>
                      <a:pt x="1" y="7799"/>
                      <a:pt x="894" y="8353"/>
                    </a:cubicBezTo>
                    <a:lnTo>
                      <a:pt x="2225" y="9240"/>
                    </a:lnTo>
                    <a:cubicBezTo>
                      <a:pt x="4591" y="10793"/>
                      <a:pt x="7068" y="12457"/>
                      <a:pt x="9878" y="13455"/>
                    </a:cubicBezTo>
                    <a:cubicBezTo>
                      <a:pt x="12133" y="14268"/>
                      <a:pt x="14573" y="15192"/>
                      <a:pt x="17124" y="15192"/>
                    </a:cubicBezTo>
                    <a:cubicBezTo>
                      <a:pt x="18159" y="15192"/>
                      <a:pt x="19157" y="15045"/>
                      <a:pt x="20155" y="14749"/>
                    </a:cubicBezTo>
                    <a:cubicBezTo>
                      <a:pt x="23002" y="13788"/>
                      <a:pt x="25220" y="11458"/>
                      <a:pt x="25849" y="8760"/>
                    </a:cubicBezTo>
                    <a:cubicBezTo>
                      <a:pt x="26662" y="5136"/>
                      <a:pt x="24555" y="1994"/>
                      <a:pt x="22337" y="219"/>
                    </a:cubicBezTo>
                    <a:cubicBezTo>
                      <a:pt x="22139" y="66"/>
                      <a:pt x="21935" y="0"/>
                      <a:pt x="21741" y="0"/>
                    </a:cubicBezTo>
                    <a:close/>
                  </a:path>
                </a:pathLst>
              </a:custGeom>
              <a:solidFill>
                <a:srgbClr val="7A594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03" name="Google Shape;4903;p18"/>
              <p:cNvSpPr/>
              <p:nvPr/>
            </p:nvSpPr>
            <p:spPr>
              <a:xfrm>
                <a:off x="2741646" y="2205178"/>
                <a:ext cx="218150" cy="222400"/>
              </a:xfrm>
              <a:custGeom>
                <a:rect b="b" l="l" r="r" t="t"/>
                <a:pathLst>
                  <a:path extrusionOk="0" h="8896" w="8726">
                    <a:moveTo>
                      <a:pt x="2992" y="1"/>
                    </a:moveTo>
                    <a:cubicBezTo>
                      <a:pt x="2501" y="1"/>
                      <a:pt x="2034" y="119"/>
                      <a:pt x="1590" y="356"/>
                    </a:cubicBezTo>
                    <a:cubicBezTo>
                      <a:pt x="1072" y="651"/>
                      <a:pt x="814" y="1317"/>
                      <a:pt x="1072" y="1908"/>
                    </a:cubicBezTo>
                    <a:cubicBezTo>
                      <a:pt x="666" y="1908"/>
                      <a:pt x="333" y="2130"/>
                      <a:pt x="222" y="2500"/>
                    </a:cubicBezTo>
                    <a:cubicBezTo>
                      <a:pt x="74" y="2833"/>
                      <a:pt x="37" y="3202"/>
                      <a:pt x="37" y="3572"/>
                    </a:cubicBezTo>
                    <a:lnTo>
                      <a:pt x="37" y="4496"/>
                    </a:lnTo>
                    <a:cubicBezTo>
                      <a:pt x="0" y="4977"/>
                      <a:pt x="74" y="5421"/>
                      <a:pt x="259" y="5864"/>
                    </a:cubicBezTo>
                    <a:cubicBezTo>
                      <a:pt x="525" y="6329"/>
                      <a:pt x="1029" y="6615"/>
                      <a:pt x="1557" y="6615"/>
                    </a:cubicBezTo>
                    <a:cubicBezTo>
                      <a:pt x="1617" y="6615"/>
                      <a:pt x="1677" y="6611"/>
                      <a:pt x="1738" y="6604"/>
                    </a:cubicBezTo>
                    <a:cubicBezTo>
                      <a:pt x="2012" y="6512"/>
                      <a:pt x="2310" y="6446"/>
                      <a:pt x="2593" y="6446"/>
                    </a:cubicBezTo>
                    <a:cubicBezTo>
                      <a:pt x="2654" y="6446"/>
                      <a:pt x="2714" y="6449"/>
                      <a:pt x="2773" y="6456"/>
                    </a:cubicBezTo>
                    <a:cubicBezTo>
                      <a:pt x="2995" y="6493"/>
                      <a:pt x="3217" y="6604"/>
                      <a:pt x="3402" y="6752"/>
                    </a:cubicBezTo>
                    <a:cubicBezTo>
                      <a:pt x="3718" y="7000"/>
                      <a:pt x="4103" y="7124"/>
                      <a:pt x="4498" y="7124"/>
                    </a:cubicBezTo>
                    <a:cubicBezTo>
                      <a:pt x="4750" y="7124"/>
                      <a:pt x="5006" y="7074"/>
                      <a:pt x="5250" y="6973"/>
                    </a:cubicBezTo>
                    <a:cubicBezTo>
                      <a:pt x="5296" y="6955"/>
                      <a:pt x="5345" y="6946"/>
                      <a:pt x="5393" y="6946"/>
                    </a:cubicBezTo>
                    <a:cubicBezTo>
                      <a:pt x="5539" y="6946"/>
                      <a:pt x="5684" y="7029"/>
                      <a:pt x="5768" y="7195"/>
                    </a:cubicBezTo>
                    <a:cubicBezTo>
                      <a:pt x="5842" y="7343"/>
                      <a:pt x="5916" y="7565"/>
                      <a:pt x="5916" y="7750"/>
                    </a:cubicBezTo>
                    <a:cubicBezTo>
                      <a:pt x="6063" y="8193"/>
                      <a:pt x="6322" y="8600"/>
                      <a:pt x="6655" y="8896"/>
                    </a:cubicBezTo>
                    <a:cubicBezTo>
                      <a:pt x="7246" y="8378"/>
                      <a:pt x="7727" y="7787"/>
                      <a:pt x="8097" y="7158"/>
                    </a:cubicBezTo>
                    <a:cubicBezTo>
                      <a:pt x="8430" y="6715"/>
                      <a:pt x="8651" y="6234"/>
                      <a:pt x="8725" y="5716"/>
                    </a:cubicBezTo>
                    <a:cubicBezTo>
                      <a:pt x="8725" y="4866"/>
                      <a:pt x="8060" y="4164"/>
                      <a:pt x="7210" y="4164"/>
                    </a:cubicBezTo>
                    <a:cubicBezTo>
                      <a:pt x="7136" y="4164"/>
                      <a:pt x="7025" y="4164"/>
                      <a:pt x="6951" y="4090"/>
                    </a:cubicBezTo>
                    <a:cubicBezTo>
                      <a:pt x="6766" y="3942"/>
                      <a:pt x="7025" y="3054"/>
                      <a:pt x="6951" y="2759"/>
                    </a:cubicBezTo>
                    <a:cubicBezTo>
                      <a:pt x="6877" y="2315"/>
                      <a:pt x="6729" y="1908"/>
                      <a:pt x="6507" y="1539"/>
                    </a:cubicBezTo>
                    <a:cubicBezTo>
                      <a:pt x="5916" y="467"/>
                      <a:pt x="4585" y="97"/>
                      <a:pt x="3365" y="23"/>
                    </a:cubicBezTo>
                    <a:cubicBezTo>
                      <a:pt x="3239" y="8"/>
                      <a:pt x="3115" y="1"/>
                      <a:pt x="2992" y="1"/>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07" name="Shape 4907"/>
        <p:cNvGrpSpPr/>
        <p:nvPr/>
      </p:nvGrpSpPr>
      <p:grpSpPr>
        <a:xfrm>
          <a:off x="0" y="0"/>
          <a:ext cx="0" cy="0"/>
          <a:chOff x="0" y="0"/>
          <a:chExt cx="0" cy="0"/>
        </a:xfrm>
      </p:grpSpPr>
      <p:sp>
        <p:nvSpPr>
          <p:cNvPr id="4908" name="Google Shape;4908;p19"/>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4909" name="Google Shape;4909;p19"/>
          <p:cNvGrpSpPr/>
          <p:nvPr/>
        </p:nvGrpSpPr>
        <p:grpSpPr>
          <a:xfrm>
            <a:off x="2096425" y="1103800"/>
            <a:ext cx="2198112" cy="1215716"/>
            <a:chOff x="2096425" y="1103800"/>
            <a:chExt cx="2198112" cy="1215716"/>
          </a:xfrm>
        </p:grpSpPr>
        <p:sp>
          <p:nvSpPr>
            <p:cNvPr id="4910" name="Google Shape;4910;p19"/>
            <p:cNvSpPr txBox="1"/>
            <p:nvPr/>
          </p:nvSpPr>
          <p:spPr>
            <a:xfrm>
              <a:off x="2096437" y="1737516"/>
              <a:ext cx="2198100" cy="5820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the biggest planet of them all</a:t>
              </a:r>
              <a:endParaRPr>
                <a:solidFill>
                  <a:schemeClr val="dk1"/>
                </a:solidFill>
                <a:latin typeface="Nanum Gothic"/>
                <a:ea typeface="Nanum Gothic"/>
                <a:cs typeface="Nanum Gothic"/>
                <a:sym typeface="Nanum Gothic"/>
              </a:endParaRPr>
            </a:p>
          </p:txBody>
        </p:sp>
        <p:sp>
          <p:nvSpPr>
            <p:cNvPr id="4911" name="Google Shape;4911;p19"/>
            <p:cNvSpPr txBox="1"/>
            <p:nvPr/>
          </p:nvSpPr>
          <p:spPr>
            <a:xfrm>
              <a:off x="2096425" y="1103800"/>
              <a:ext cx="2198100" cy="420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2"/>
                  </a:solidFill>
                  <a:latin typeface="Chela One"/>
                  <a:ea typeface="Chela One"/>
                  <a:cs typeface="Chela One"/>
                  <a:sym typeface="Chela One"/>
                </a:rPr>
                <a:t>02</a:t>
              </a:r>
              <a:endParaRPr sz="4000">
                <a:solidFill>
                  <a:schemeClr val="dk2"/>
                </a:solidFill>
                <a:latin typeface="Chela One"/>
                <a:ea typeface="Chela One"/>
                <a:cs typeface="Chela One"/>
                <a:sym typeface="Chela One"/>
              </a:endParaRPr>
            </a:p>
          </p:txBody>
        </p:sp>
        <p:sp>
          <p:nvSpPr>
            <p:cNvPr id="4912" name="Google Shape;4912;p19"/>
            <p:cNvSpPr txBox="1"/>
            <p:nvPr/>
          </p:nvSpPr>
          <p:spPr>
            <a:xfrm>
              <a:off x="2096425" y="1486300"/>
              <a:ext cx="2198100" cy="420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Family</a:t>
              </a:r>
              <a:endParaRPr sz="2500">
                <a:solidFill>
                  <a:schemeClr val="dk2"/>
                </a:solidFill>
                <a:latin typeface="Chela One"/>
                <a:ea typeface="Chela One"/>
                <a:cs typeface="Chela One"/>
                <a:sym typeface="Chela One"/>
              </a:endParaRPr>
            </a:p>
          </p:txBody>
        </p:sp>
      </p:grpSp>
      <p:grpSp>
        <p:nvGrpSpPr>
          <p:cNvPr id="4913" name="Google Shape;4913;p19"/>
          <p:cNvGrpSpPr/>
          <p:nvPr/>
        </p:nvGrpSpPr>
        <p:grpSpPr>
          <a:xfrm>
            <a:off x="4849425" y="1103800"/>
            <a:ext cx="2198138" cy="1215716"/>
            <a:chOff x="4849425" y="1103800"/>
            <a:chExt cx="2198138" cy="1215716"/>
          </a:xfrm>
        </p:grpSpPr>
        <p:sp>
          <p:nvSpPr>
            <p:cNvPr id="4914" name="Google Shape;4914;p19"/>
            <p:cNvSpPr txBox="1"/>
            <p:nvPr/>
          </p:nvSpPr>
          <p:spPr>
            <a:xfrm>
              <a:off x="4849462" y="1737516"/>
              <a:ext cx="2198100" cy="5820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Saturn is a gas giant with rings</a:t>
              </a:r>
              <a:endParaRPr>
                <a:solidFill>
                  <a:schemeClr val="dk1"/>
                </a:solidFill>
                <a:latin typeface="Nanum Gothic"/>
                <a:ea typeface="Nanum Gothic"/>
                <a:cs typeface="Nanum Gothic"/>
                <a:sym typeface="Nanum Gothic"/>
              </a:endParaRPr>
            </a:p>
          </p:txBody>
        </p:sp>
        <p:sp>
          <p:nvSpPr>
            <p:cNvPr id="4915" name="Google Shape;4915;p19"/>
            <p:cNvSpPr txBox="1"/>
            <p:nvPr/>
          </p:nvSpPr>
          <p:spPr>
            <a:xfrm>
              <a:off x="4849425" y="1103800"/>
              <a:ext cx="2198100" cy="420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2"/>
                  </a:solidFill>
                  <a:latin typeface="Chela One"/>
                  <a:ea typeface="Chela One"/>
                  <a:cs typeface="Chela One"/>
                  <a:sym typeface="Chela One"/>
                </a:rPr>
                <a:t>04</a:t>
              </a:r>
              <a:endParaRPr sz="4000">
                <a:solidFill>
                  <a:schemeClr val="dk2"/>
                </a:solidFill>
                <a:latin typeface="Chela One"/>
                <a:ea typeface="Chela One"/>
                <a:cs typeface="Chela One"/>
                <a:sym typeface="Chela One"/>
              </a:endParaRPr>
            </a:p>
          </p:txBody>
        </p:sp>
        <p:sp>
          <p:nvSpPr>
            <p:cNvPr id="4916" name="Google Shape;4916;p19"/>
            <p:cNvSpPr txBox="1"/>
            <p:nvPr/>
          </p:nvSpPr>
          <p:spPr>
            <a:xfrm>
              <a:off x="4849425" y="1486300"/>
              <a:ext cx="2198100" cy="420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Songs</a:t>
              </a:r>
              <a:endParaRPr sz="2500">
                <a:solidFill>
                  <a:schemeClr val="dk2"/>
                </a:solidFill>
                <a:latin typeface="Chela One"/>
                <a:ea typeface="Chela One"/>
                <a:cs typeface="Chela One"/>
                <a:sym typeface="Chela One"/>
              </a:endParaRPr>
            </a:p>
          </p:txBody>
        </p:sp>
      </p:grpSp>
      <p:grpSp>
        <p:nvGrpSpPr>
          <p:cNvPr id="4917" name="Google Shape;4917;p19"/>
          <p:cNvGrpSpPr/>
          <p:nvPr/>
        </p:nvGrpSpPr>
        <p:grpSpPr>
          <a:xfrm>
            <a:off x="719925" y="3136350"/>
            <a:ext cx="2198150" cy="1215716"/>
            <a:chOff x="719925" y="3136350"/>
            <a:chExt cx="2198150" cy="1215716"/>
          </a:xfrm>
        </p:grpSpPr>
        <p:sp>
          <p:nvSpPr>
            <p:cNvPr id="4918" name="Google Shape;4918;p19"/>
            <p:cNvSpPr txBox="1"/>
            <p:nvPr/>
          </p:nvSpPr>
          <p:spPr>
            <a:xfrm>
              <a:off x="719925" y="3770066"/>
              <a:ext cx="2198100" cy="5820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closest planet to the Sun</a:t>
              </a:r>
              <a:endParaRPr>
                <a:solidFill>
                  <a:schemeClr val="dk1"/>
                </a:solidFill>
                <a:latin typeface="Nanum Gothic"/>
                <a:ea typeface="Nanum Gothic"/>
                <a:cs typeface="Nanum Gothic"/>
                <a:sym typeface="Nanum Gothic"/>
              </a:endParaRPr>
            </a:p>
          </p:txBody>
        </p:sp>
        <p:sp>
          <p:nvSpPr>
            <p:cNvPr id="4919" name="Google Shape;4919;p19"/>
            <p:cNvSpPr txBox="1"/>
            <p:nvPr/>
          </p:nvSpPr>
          <p:spPr>
            <a:xfrm>
              <a:off x="719975" y="3518850"/>
              <a:ext cx="2198100" cy="420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Snow</a:t>
              </a:r>
              <a:endParaRPr sz="2500">
                <a:solidFill>
                  <a:schemeClr val="dk1"/>
                </a:solidFill>
                <a:latin typeface="Chela One"/>
                <a:ea typeface="Chela One"/>
                <a:cs typeface="Chela One"/>
                <a:sym typeface="Chela One"/>
              </a:endParaRPr>
            </a:p>
          </p:txBody>
        </p:sp>
        <p:sp>
          <p:nvSpPr>
            <p:cNvPr id="4920" name="Google Shape;4920;p19"/>
            <p:cNvSpPr txBox="1"/>
            <p:nvPr/>
          </p:nvSpPr>
          <p:spPr>
            <a:xfrm>
              <a:off x="719975" y="3136350"/>
              <a:ext cx="2198100" cy="420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01</a:t>
              </a:r>
              <a:endParaRPr sz="4000">
                <a:solidFill>
                  <a:schemeClr val="dk1"/>
                </a:solidFill>
                <a:latin typeface="Chela One"/>
                <a:ea typeface="Chela One"/>
                <a:cs typeface="Chela One"/>
                <a:sym typeface="Chela One"/>
              </a:endParaRPr>
            </a:p>
          </p:txBody>
        </p:sp>
      </p:grpSp>
      <p:grpSp>
        <p:nvGrpSpPr>
          <p:cNvPr id="4921" name="Google Shape;4921;p19"/>
          <p:cNvGrpSpPr/>
          <p:nvPr/>
        </p:nvGrpSpPr>
        <p:grpSpPr>
          <a:xfrm>
            <a:off x="3472949" y="3136350"/>
            <a:ext cx="2198100" cy="1215716"/>
            <a:chOff x="3472949" y="3136350"/>
            <a:chExt cx="2198100" cy="1215716"/>
          </a:xfrm>
        </p:grpSpPr>
        <p:sp>
          <p:nvSpPr>
            <p:cNvPr id="4922" name="Google Shape;4922;p19"/>
            <p:cNvSpPr txBox="1"/>
            <p:nvPr/>
          </p:nvSpPr>
          <p:spPr>
            <a:xfrm>
              <a:off x="3472949" y="3770066"/>
              <a:ext cx="2198100" cy="5820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Venus has a </a:t>
              </a:r>
              <a:endParaRPr>
                <a:solidFill>
                  <a:schemeClr val="dk1"/>
                </a:solidFill>
                <a:latin typeface="Nanum Gothic"/>
                <a:ea typeface="Nanum Gothic"/>
                <a:cs typeface="Nanum Gothic"/>
                <a:sym typeface="Nanum Gothic"/>
              </a:endParaRPr>
            </a:p>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beautiful name</a:t>
              </a:r>
              <a:endParaRPr>
                <a:solidFill>
                  <a:schemeClr val="dk1"/>
                </a:solidFill>
                <a:latin typeface="Nanum Gothic"/>
                <a:ea typeface="Nanum Gothic"/>
                <a:cs typeface="Nanum Gothic"/>
                <a:sym typeface="Nanum Gothic"/>
              </a:endParaRPr>
            </a:p>
          </p:txBody>
        </p:sp>
        <p:sp>
          <p:nvSpPr>
            <p:cNvPr id="4923" name="Google Shape;4923;p19"/>
            <p:cNvSpPr txBox="1"/>
            <p:nvPr/>
          </p:nvSpPr>
          <p:spPr>
            <a:xfrm>
              <a:off x="3472949" y="3518850"/>
              <a:ext cx="2198100" cy="420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Friends</a:t>
              </a:r>
              <a:endParaRPr sz="2500">
                <a:solidFill>
                  <a:schemeClr val="dk1"/>
                </a:solidFill>
                <a:latin typeface="Chela One"/>
                <a:ea typeface="Chela One"/>
                <a:cs typeface="Chela One"/>
                <a:sym typeface="Chela One"/>
              </a:endParaRPr>
            </a:p>
          </p:txBody>
        </p:sp>
        <p:sp>
          <p:nvSpPr>
            <p:cNvPr id="4924" name="Google Shape;4924;p19"/>
            <p:cNvSpPr txBox="1"/>
            <p:nvPr/>
          </p:nvSpPr>
          <p:spPr>
            <a:xfrm>
              <a:off x="3472949" y="3136350"/>
              <a:ext cx="2198100" cy="420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03</a:t>
              </a:r>
              <a:endParaRPr sz="4000">
                <a:solidFill>
                  <a:schemeClr val="dk1"/>
                </a:solidFill>
                <a:latin typeface="Chela One"/>
                <a:ea typeface="Chela One"/>
                <a:cs typeface="Chela One"/>
                <a:sym typeface="Chela One"/>
              </a:endParaRPr>
            </a:p>
          </p:txBody>
        </p:sp>
      </p:grpSp>
      <p:grpSp>
        <p:nvGrpSpPr>
          <p:cNvPr id="4925" name="Google Shape;4925;p19"/>
          <p:cNvGrpSpPr/>
          <p:nvPr/>
        </p:nvGrpSpPr>
        <p:grpSpPr>
          <a:xfrm>
            <a:off x="6225924" y="3136350"/>
            <a:ext cx="2198151" cy="1215716"/>
            <a:chOff x="6225924" y="3136350"/>
            <a:chExt cx="2198151" cy="1215716"/>
          </a:xfrm>
        </p:grpSpPr>
        <p:sp>
          <p:nvSpPr>
            <p:cNvPr id="4926" name="Google Shape;4926;p19"/>
            <p:cNvSpPr txBox="1"/>
            <p:nvPr/>
          </p:nvSpPr>
          <p:spPr>
            <a:xfrm>
              <a:off x="6225975" y="3770066"/>
              <a:ext cx="2198100" cy="5820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Neptune is the fourth-largest planet</a:t>
              </a:r>
              <a:endParaRPr>
                <a:solidFill>
                  <a:schemeClr val="dk1"/>
                </a:solidFill>
                <a:latin typeface="Nanum Gothic"/>
                <a:ea typeface="Nanum Gothic"/>
                <a:cs typeface="Nanum Gothic"/>
                <a:sym typeface="Nanum Gothic"/>
              </a:endParaRPr>
            </a:p>
          </p:txBody>
        </p:sp>
        <p:sp>
          <p:nvSpPr>
            <p:cNvPr id="4927" name="Google Shape;4927;p19"/>
            <p:cNvSpPr txBox="1"/>
            <p:nvPr/>
          </p:nvSpPr>
          <p:spPr>
            <a:xfrm>
              <a:off x="6225924" y="3518850"/>
              <a:ext cx="2198100" cy="420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Games</a:t>
              </a:r>
              <a:endParaRPr sz="2500">
                <a:solidFill>
                  <a:schemeClr val="dk1"/>
                </a:solidFill>
                <a:latin typeface="Chela One"/>
                <a:ea typeface="Chela One"/>
                <a:cs typeface="Chela One"/>
                <a:sym typeface="Chela One"/>
              </a:endParaRPr>
            </a:p>
          </p:txBody>
        </p:sp>
        <p:sp>
          <p:nvSpPr>
            <p:cNvPr id="4928" name="Google Shape;4928;p19"/>
            <p:cNvSpPr txBox="1"/>
            <p:nvPr/>
          </p:nvSpPr>
          <p:spPr>
            <a:xfrm>
              <a:off x="6225924" y="3136350"/>
              <a:ext cx="2198100" cy="4206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05</a:t>
              </a:r>
              <a:endParaRPr sz="4000">
                <a:solidFill>
                  <a:schemeClr val="dk1"/>
                </a:solidFill>
                <a:latin typeface="Chela One"/>
                <a:ea typeface="Chela One"/>
                <a:cs typeface="Chela One"/>
                <a:sym typeface="Chela One"/>
              </a:endParaRPr>
            </a:p>
          </p:txBody>
        </p:sp>
      </p:grpSp>
      <p:cxnSp>
        <p:nvCxnSpPr>
          <p:cNvPr id="4929" name="Google Shape;4929;p19"/>
          <p:cNvCxnSpPr>
            <a:stCxn id="4920" idx="0"/>
            <a:endCxn id="4910" idx="2"/>
          </p:cNvCxnSpPr>
          <p:nvPr/>
        </p:nvCxnSpPr>
        <p:spPr>
          <a:xfrm rot="-5400000">
            <a:off x="2098775" y="2039700"/>
            <a:ext cx="816900" cy="1376400"/>
          </a:xfrm>
          <a:prstGeom prst="bentConnector3">
            <a:avLst>
              <a:gd fmla="val 49996" name="adj1"/>
            </a:avLst>
          </a:prstGeom>
          <a:noFill/>
          <a:ln cap="flat" cmpd="sng" w="19050">
            <a:solidFill>
              <a:schemeClr val="dk1"/>
            </a:solidFill>
            <a:prstDash val="solid"/>
            <a:round/>
            <a:headEnd len="med" w="med" type="none"/>
            <a:tailEnd len="med" w="med" type="triangle"/>
          </a:ln>
        </p:spPr>
      </p:cxnSp>
      <p:cxnSp>
        <p:nvCxnSpPr>
          <p:cNvPr id="4930" name="Google Shape;4930;p19"/>
          <p:cNvCxnSpPr>
            <a:stCxn id="4910" idx="2"/>
            <a:endCxn id="4924" idx="0"/>
          </p:cNvCxnSpPr>
          <p:nvPr/>
        </p:nvCxnSpPr>
        <p:spPr>
          <a:xfrm flipH="1" rot="-5400000">
            <a:off x="3475237" y="2039766"/>
            <a:ext cx="816900" cy="1376400"/>
          </a:xfrm>
          <a:prstGeom prst="bentConnector3">
            <a:avLst>
              <a:gd fmla="val 49996" name="adj1"/>
            </a:avLst>
          </a:prstGeom>
          <a:noFill/>
          <a:ln cap="flat" cmpd="sng" w="19050">
            <a:solidFill>
              <a:schemeClr val="dk1"/>
            </a:solidFill>
            <a:prstDash val="solid"/>
            <a:round/>
            <a:headEnd len="med" w="med" type="none"/>
            <a:tailEnd len="med" w="med" type="triangle"/>
          </a:ln>
        </p:spPr>
      </p:cxnSp>
      <p:cxnSp>
        <p:nvCxnSpPr>
          <p:cNvPr id="4931" name="Google Shape;4931;p19"/>
          <p:cNvCxnSpPr>
            <a:stCxn id="4924" idx="0"/>
            <a:endCxn id="4914" idx="2"/>
          </p:cNvCxnSpPr>
          <p:nvPr/>
        </p:nvCxnSpPr>
        <p:spPr>
          <a:xfrm rot="-5400000">
            <a:off x="4851749" y="2039700"/>
            <a:ext cx="816900" cy="1376400"/>
          </a:xfrm>
          <a:prstGeom prst="bentConnector3">
            <a:avLst>
              <a:gd fmla="val 49996" name="adj1"/>
            </a:avLst>
          </a:prstGeom>
          <a:noFill/>
          <a:ln cap="flat" cmpd="sng" w="19050">
            <a:solidFill>
              <a:schemeClr val="dk1"/>
            </a:solidFill>
            <a:prstDash val="solid"/>
            <a:round/>
            <a:headEnd len="med" w="med" type="none"/>
            <a:tailEnd len="med" w="med" type="triangle"/>
          </a:ln>
        </p:spPr>
      </p:cxnSp>
      <p:cxnSp>
        <p:nvCxnSpPr>
          <p:cNvPr id="4932" name="Google Shape;4932;p19"/>
          <p:cNvCxnSpPr>
            <a:stCxn id="4914" idx="2"/>
            <a:endCxn id="4928" idx="0"/>
          </p:cNvCxnSpPr>
          <p:nvPr/>
        </p:nvCxnSpPr>
        <p:spPr>
          <a:xfrm flipH="1" rot="-5400000">
            <a:off x="6228262" y="2039766"/>
            <a:ext cx="816900" cy="1376400"/>
          </a:xfrm>
          <a:prstGeom prst="bentConnector3">
            <a:avLst>
              <a:gd fmla="val 49996" name="adj1"/>
            </a:avLst>
          </a:prstGeom>
          <a:noFill/>
          <a:ln cap="flat" cmpd="sng" w="19050">
            <a:solidFill>
              <a:schemeClr val="dk1"/>
            </a:solidFill>
            <a:prstDash val="solid"/>
            <a:round/>
            <a:headEnd len="med" w="med" type="none"/>
            <a:tailEnd len="med" w="med" type="triangle"/>
          </a:ln>
        </p:spPr>
      </p:cxn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36" name="Shape 4936"/>
        <p:cNvGrpSpPr/>
        <p:nvPr/>
      </p:nvGrpSpPr>
      <p:grpSpPr>
        <a:xfrm>
          <a:off x="0" y="0"/>
          <a:ext cx="0" cy="0"/>
          <a:chOff x="0" y="0"/>
          <a:chExt cx="0" cy="0"/>
        </a:xfrm>
      </p:grpSpPr>
      <p:sp>
        <p:nvSpPr>
          <p:cNvPr id="4937" name="Google Shape;4937;p20"/>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aphicFrame>
        <p:nvGraphicFramePr>
          <p:cNvPr id="4938" name="Google Shape;4938;p20"/>
          <p:cNvGraphicFramePr/>
          <p:nvPr/>
        </p:nvGraphicFramePr>
        <p:xfrm>
          <a:off x="720000" y="1331620"/>
          <a:ext cx="3000000" cy="3000000"/>
        </p:xfrm>
        <a:graphic>
          <a:graphicData uri="http://schemas.openxmlformats.org/drawingml/2006/table">
            <a:tbl>
              <a:tblPr>
                <a:noFill/>
                <a:tableStyleId>{7E318A9C-0BE7-4889-B1F8-52C24CEB12FF}</a:tableStyleId>
              </a:tblPr>
              <a:tblGrid>
                <a:gridCol w="2182175"/>
                <a:gridCol w="2479400"/>
                <a:gridCol w="989025"/>
                <a:gridCol w="2053425"/>
              </a:tblGrid>
              <a:tr h="720775">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Snow</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a:t>
                      </a:r>
                      <a:r>
                        <a:rPr lang="en">
                          <a:solidFill>
                            <a:schemeClr val="dk1"/>
                          </a:solidFill>
                          <a:latin typeface="Nanum Gothic"/>
                          <a:ea typeface="Nanum Gothic"/>
                          <a:cs typeface="Nanum Gothic"/>
                          <a:sym typeface="Nanum Gothic"/>
                        </a:rPr>
                        <a:t> is the closest planet to the Sun</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3000">
                          <a:solidFill>
                            <a:schemeClr val="dk1"/>
                          </a:solidFill>
                          <a:latin typeface="Chela One"/>
                          <a:ea typeface="Chela One"/>
                          <a:cs typeface="Chela One"/>
                          <a:sym typeface="Chela One"/>
                        </a:rPr>
                        <a:t>25%</a:t>
                      </a:r>
                      <a:endParaRPr sz="30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720775">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Friends</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Venus is the second planet from the Sun</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3000">
                          <a:solidFill>
                            <a:schemeClr val="dk2"/>
                          </a:solidFill>
                          <a:latin typeface="Chela One"/>
                          <a:ea typeface="Chela One"/>
                          <a:cs typeface="Chela One"/>
                          <a:sym typeface="Chela One"/>
                        </a:rPr>
                        <a:t>50%</a:t>
                      </a:r>
                      <a:endParaRPr sz="3000">
                        <a:solidFill>
                          <a:schemeClr val="dk2"/>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t/>
                      </a:r>
                      <a:endParaRPr sz="2500">
                        <a:solidFill>
                          <a:srgbClr val="092553"/>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720775">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Fun</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Earth is the third planet from the Sun</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3000">
                          <a:solidFill>
                            <a:schemeClr val="dk1"/>
                          </a:solidFill>
                          <a:latin typeface="Chela One"/>
                          <a:ea typeface="Chela One"/>
                          <a:cs typeface="Chela One"/>
                          <a:sym typeface="Chela One"/>
                        </a:rPr>
                        <a:t>75%</a:t>
                      </a:r>
                      <a:endParaRPr sz="30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720775">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Family</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Despite being red, Mars is very cold</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3000">
                          <a:solidFill>
                            <a:schemeClr val="dk2"/>
                          </a:solidFill>
                          <a:latin typeface="Chela One"/>
                          <a:ea typeface="Chela One"/>
                          <a:cs typeface="Chela One"/>
                          <a:sym typeface="Chela One"/>
                        </a:rPr>
                        <a:t>25%</a:t>
                      </a:r>
                      <a:endParaRPr sz="3000">
                        <a:solidFill>
                          <a:schemeClr val="dk2"/>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t/>
                      </a:r>
                      <a:endParaRPr sz="2500">
                        <a:solidFill>
                          <a:srgbClr val="092553"/>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bl>
          </a:graphicData>
        </a:graphic>
      </p:graphicFrame>
      <p:sp>
        <p:nvSpPr>
          <p:cNvPr id="4939" name="Google Shape;4939;p20"/>
          <p:cNvSpPr/>
          <p:nvPr/>
        </p:nvSpPr>
        <p:spPr>
          <a:xfrm>
            <a:off x="6555675" y="1525681"/>
            <a:ext cx="1676100" cy="333000"/>
          </a:xfrm>
          <a:prstGeom prst="rect">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400">
              <a:solidFill>
                <a:srgbClr val="092553"/>
              </a:solidFill>
              <a:latin typeface="Montserrat Black"/>
              <a:ea typeface="Montserrat Black"/>
              <a:cs typeface="Montserrat Black"/>
              <a:sym typeface="Montserrat Black"/>
            </a:endParaRPr>
          </a:p>
        </p:txBody>
      </p:sp>
      <p:sp>
        <p:nvSpPr>
          <p:cNvPr id="4940" name="Google Shape;4940;p20"/>
          <p:cNvSpPr/>
          <p:nvPr/>
        </p:nvSpPr>
        <p:spPr>
          <a:xfrm>
            <a:off x="6555675" y="1525681"/>
            <a:ext cx="436200" cy="333000"/>
          </a:xfrm>
          <a:prstGeom prst="rect">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1" name="Google Shape;4941;p20"/>
          <p:cNvSpPr/>
          <p:nvPr/>
        </p:nvSpPr>
        <p:spPr>
          <a:xfrm>
            <a:off x="6555675" y="2241331"/>
            <a:ext cx="1676100" cy="333000"/>
          </a:xfrm>
          <a:prstGeom prst="rect">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400">
              <a:solidFill>
                <a:srgbClr val="092553"/>
              </a:solidFill>
              <a:latin typeface="Montserrat Black"/>
              <a:ea typeface="Montserrat Black"/>
              <a:cs typeface="Montserrat Black"/>
              <a:sym typeface="Montserrat Black"/>
            </a:endParaRPr>
          </a:p>
        </p:txBody>
      </p:sp>
      <p:sp>
        <p:nvSpPr>
          <p:cNvPr id="4942" name="Google Shape;4942;p20"/>
          <p:cNvSpPr/>
          <p:nvPr/>
        </p:nvSpPr>
        <p:spPr>
          <a:xfrm>
            <a:off x="6555675" y="2241325"/>
            <a:ext cx="849600" cy="333000"/>
          </a:xfrm>
          <a:prstGeom prst="rect">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3" name="Google Shape;4943;p20"/>
          <p:cNvSpPr/>
          <p:nvPr/>
        </p:nvSpPr>
        <p:spPr>
          <a:xfrm>
            <a:off x="6555675" y="2956981"/>
            <a:ext cx="1676100" cy="333000"/>
          </a:xfrm>
          <a:prstGeom prst="rect">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400">
              <a:solidFill>
                <a:srgbClr val="092553"/>
              </a:solidFill>
              <a:latin typeface="Montserrat Black"/>
              <a:ea typeface="Montserrat Black"/>
              <a:cs typeface="Montserrat Black"/>
              <a:sym typeface="Montserrat Black"/>
            </a:endParaRPr>
          </a:p>
        </p:txBody>
      </p:sp>
      <p:sp>
        <p:nvSpPr>
          <p:cNvPr id="4944" name="Google Shape;4944;p20"/>
          <p:cNvSpPr/>
          <p:nvPr/>
        </p:nvSpPr>
        <p:spPr>
          <a:xfrm>
            <a:off x="6555675" y="2956975"/>
            <a:ext cx="1274400" cy="333000"/>
          </a:xfrm>
          <a:prstGeom prst="rect">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45" name="Google Shape;4945;p20"/>
          <p:cNvSpPr/>
          <p:nvPr/>
        </p:nvSpPr>
        <p:spPr>
          <a:xfrm>
            <a:off x="6555675" y="3672631"/>
            <a:ext cx="1676100" cy="333000"/>
          </a:xfrm>
          <a:prstGeom prst="rect">
            <a:avLst/>
          </a:prstGeom>
          <a:solidFill>
            <a:schemeClr val="lt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t/>
            </a:r>
            <a:endParaRPr sz="2400">
              <a:solidFill>
                <a:srgbClr val="092553"/>
              </a:solidFill>
              <a:latin typeface="Montserrat Black"/>
              <a:ea typeface="Montserrat Black"/>
              <a:cs typeface="Montserrat Black"/>
              <a:sym typeface="Montserrat Black"/>
            </a:endParaRPr>
          </a:p>
        </p:txBody>
      </p:sp>
      <p:sp>
        <p:nvSpPr>
          <p:cNvPr id="4946" name="Google Shape;4946;p20"/>
          <p:cNvSpPr/>
          <p:nvPr/>
        </p:nvSpPr>
        <p:spPr>
          <a:xfrm>
            <a:off x="6555675" y="3672631"/>
            <a:ext cx="436200" cy="333000"/>
          </a:xfrm>
          <a:prstGeom prst="rect">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50" name="Shape 4950"/>
        <p:cNvGrpSpPr/>
        <p:nvPr/>
      </p:nvGrpSpPr>
      <p:grpSpPr>
        <a:xfrm>
          <a:off x="0" y="0"/>
          <a:ext cx="0" cy="0"/>
          <a:chOff x="0" y="0"/>
          <a:chExt cx="0" cy="0"/>
        </a:xfrm>
      </p:grpSpPr>
      <p:grpSp>
        <p:nvGrpSpPr>
          <p:cNvPr id="4951" name="Google Shape;4951;p21"/>
          <p:cNvGrpSpPr/>
          <p:nvPr/>
        </p:nvGrpSpPr>
        <p:grpSpPr>
          <a:xfrm>
            <a:off x="3394972" y="3830667"/>
            <a:ext cx="578431" cy="693515"/>
            <a:chOff x="6164797" y="3187947"/>
            <a:chExt cx="578431" cy="693515"/>
          </a:xfrm>
        </p:grpSpPr>
        <p:sp>
          <p:nvSpPr>
            <p:cNvPr id="4952" name="Google Shape;4952;p21"/>
            <p:cNvSpPr/>
            <p:nvPr/>
          </p:nvSpPr>
          <p:spPr>
            <a:xfrm flipH="1">
              <a:off x="6539057" y="3774985"/>
              <a:ext cx="16652" cy="13251"/>
            </a:xfrm>
            <a:custGeom>
              <a:rect b="b" l="l" r="r" t="t"/>
              <a:pathLst>
                <a:path extrusionOk="0" h="682" w="857">
                  <a:moveTo>
                    <a:pt x="190" y="1"/>
                  </a:moveTo>
                  <a:cubicBezTo>
                    <a:pt x="156" y="1"/>
                    <a:pt x="117" y="11"/>
                    <a:pt x="78" y="30"/>
                  </a:cubicBezTo>
                  <a:cubicBezTo>
                    <a:pt x="0" y="69"/>
                    <a:pt x="0" y="186"/>
                    <a:pt x="39" y="264"/>
                  </a:cubicBezTo>
                  <a:cubicBezTo>
                    <a:pt x="78" y="302"/>
                    <a:pt x="117" y="380"/>
                    <a:pt x="156" y="419"/>
                  </a:cubicBezTo>
                  <a:cubicBezTo>
                    <a:pt x="195" y="458"/>
                    <a:pt x="273" y="497"/>
                    <a:pt x="311" y="536"/>
                  </a:cubicBezTo>
                  <a:cubicBezTo>
                    <a:pt x="350" y="575"/>
                    <a:pt x="389" y="614"/>
                    <a:pt x="428" y="653"/>
                  </a:cubicBezTo>
                  <a:lnTo>
                    <a:pt x="584" y="653"/>
                  </a:lnTo>
                  <a:cubicBezTo>
                    <a:pt x="603" y="672"/>
                    <a:pt x="623" y="682"/>
                    <a:pt x="642" y="682"/>
                  </a:cubicBezTo>
                  <a:cubicBezTo>
                    <a:pt x="662" y="682"/>
                    <a:pt x="681" y="672"/>
                    <a:pt x="701" y="653"/>
                  </a:cubicBezTo>
                  <a:cubicBezTo>
                    <a:pt x="817" y="653"/>
                    <a:pt x="856" y="536"/>
                    <a:pt x="817" y="458"/>
                  </a:cubicBezTo>
                  <a:cubicBezTo>
                    <a:pt x="778" y="419"/>
                    <a:pt x="778" y="380"/>
                    <a:pt x="740" y="380"/>
                  </a:cubicBezTo>
                  <a:cubicBezTo>
                    <a:pt x="740" y="380"/>
                    <a:pt x="701" y="341"/>
                    <a:pt x="701" y="341"/>
                  </a:cubicBezTo>
                  <a:lnTo>
                    <a:pt x="584" y="302"/>
                  </a:lnTo>
                  <a:cubicBezTo>
                    <a:pt x="545" y="264"/>
                    <a:pt x="467" y="225"/>
                    <a:pt x="428" y="186"/>
                  </a:cubicBezTo>
                  <a:lnTo>
                    <a:pt x="467" y="186"/>
                  </a:lnTo>
                  <a:cubicBezTo>
                    <a:pt x="428" y="147"/>
                    <a:pt x="389" y="147"/>
                    <a:pt x="350" y="108"/>
                  </a:cubicBezTo>
                  <a:lnTo>
                    <a:pt x="350" y="108"/>
                  </a:lnTo>
                  <a:lnTo>
                    <a:pt x="389" y="147"/>
                  </a:lnTo>
                  <a:lnTo>
                    <a:pt x="273" y="30"/>
                  </a:lnTo>
                  <a:cubicBezTo>
                    <a:pt x="253" y="11"/>
                    <a:pt x="224" y="1"/>
                    <a:pt x="190"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3" name="Google Shape;4953;p21"/>
            <p:cNvSpPr/>
            <p:nvPr/>
          </p:nvSpPr>
          <p:spPr>
            <a:xfrm flipH="1">
              <a:off x="6506551" y="3791442"/>
              <a:ext cx="17409" cy="9851"/>
            </a:xfrm>
            <a:custGeom>
              <a:rect b="b" l="l" r="r" t="t"/>
              <a:pathLst>
                <a:path extrusionOk="0" h="507" w="896">
                  <a:moveTo>
                    <a:pt x="195" y="0"/>
                  </a:moveTo>
                  <a:cubicBezTo>
                    <a:pt x="117" y="0"/>
                    <a:pt x="39" y="0"/>
                    <a:pt x="1" y="78"/>
                  </a:cubicBezTo>
                  <a:cubicBezTo>
                    <a:pt x="1" y="117"/>
                    <a:pt x="1" y="195"/>
                    <a:pt x="1" y="273"/>
                  </a:cubicBezTo>
                  <a:lnTo>
                    <a:pt x="39" y="234"/>
                  </a:lnTo>
                  <a:lnTo>
                    <a:pt x="117" y="312"/>
                  </a:lnTo>
                  <a:lnTo>
                    <a:pt x="195" y="350"/>
                  </a:lnTo>
                  <a:lnTo>
                    <a:pt x="312" y="389"/>
                  </a:lnTo>
                  <a:lnTo>
                    <a:pt x="467" y="467"/>
                  </a:lnTo>
                  <a:lnTo>
                    <a:pt x="545" y="506"/>
                  </a:lnTo>
                  <a:lnTo>
                    <a:pt x="662" y="506"/>
                  </a:lnTo>
                  <a:cubicBezTo>
                    <a:pt x="740" y="506"/>
                    <a:pt x="818" y="506"/>
                    <a:pt x="857" y="467"/>
                  </a:cubicBezTo>
                  <a:cubicBezTo>
                    <a:pt x="896" y="428"/>
                    <a:pt x="896" y="350"/>
                    <a:pt x="896" y="312"/>
                  </a:cubicBezTo>
                  <a:cubicBezTo>
                    <a:pt x="896" y="234"/>
                    <a:pt x="818" y="195"/>
                    <a:pt x="779" y="195"/>
                  </a:cubicBezTo>
                  <a:lnTo>
                    <a:pt x="740" y="195"/>
                  </a:lnTo>
                  <a:cubicBezTo>
                    <a:pt x="701" y="156"/>
                    <a:pt x="662" y="156"/>
                    <a:pt x="623" y="156"/>
                  </a:cubicBezTo>
                  <a:lnTo>
                    <a:pt x="506" y="117"/>
                  </a:lnTo>
                  <a:lnTo>
                    <a:pt x="429" y="78"/>
                  </a:lnTo>
                  <a:lnTo>
                    <a:pt x="390" y="78"/>
                  </a:lnTo>
                  <a:cubicBezTo>
                    <a:pt x="312" y="39"/>
                    <a:pt x="273" y="0"/>
                    <a:pt x="195"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4" name="Google Shape;4954;p21"/>
            <p:cNvSpPr/>
            <p:nvPr/>
          </p:nvSpPr>
          <p:spPr>
            <a:xfrm flipH="1">
              <a:off x="6535288" y="3795212"/>
              <a:ext cx="9851" cy="5324"/>
            </a:xfrm>
            <a:custGeom>
              <a:rect b="b" l="l" r="r" t="t"/>
              <a:pathLst>
                <a:path extrusionOk="0" h="274" w="507">
                  <a:moveTo>
                    <a:pt x="79" y="1"/>
                  </a:moveTo>
                  <a:cubicBezTo>
                    <a:pt x="79" y="1"/>
                    <a:pt x="40" y="40"/>
                    <a:pt x="40" y="79"/>
                  </a:cubicBezTo>
                  <a:cubicBezTo>
                    <a:pt x="1" y="118"/>
                    <a:pt x="1" y="156"/>
                    <a:pt x="40" y="195"/>
                  </a:cubicBezTo>
                  <a:lnTo>
                    <a:pt x="40" y="234"/>
                  </a:lnTo>
                  <a:cubicBezTo>
                    <a:pt x="40" y="234"/>
                    <a:pt x="79" y="273"/>
                    <a:pt x="79" y="273"/>
                  </a:cubicBezTo>
                  <a:lnTo>
                    <a:pt x="79" y="234"/>
                  </a:lnTo>
                  <a:lnTo>
                    <a:pt x="390" y="234"/>
                  </a:lnTo>
                  <a:cubicBezTo>
                    <a:pt x="429" y="234"/>
                    <a:pt x="429" y="234"/>
                    <a:pt x="468" y="195"/>
                  </a:cubicBezTo>
                  <a:cubicBezTo>
                    <a:pt x="468" y="195"/>
                    <a:pt x="507" y="156"/>
                    <a:pt x="507" y="118"/>
                  </a:cubicBezTo>
                  <a:cubicBezTo>
                    <a:pt x="507" y="118"/>
                    <a:pt x="507" y="79"/>
                    <a:pt x="507" y="79"/>
                  </a:cubicBezTo>
                  <a:lnTo>
                    <a:pt x="468" y="40"/>
                  </a:lnTo>
                  <a:cubicBezTo>
                    <a:pt x="429" y="1"/>
                    <a:pt x="390" y="1"/>
                    <a:pt x="390"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5" name="Google Shape;4955;p21"/>
            <p:cNvSpPr/>
            <p:nvPr/>
          </p:nvSpPr>
          <p:spPr>
            <a:xfrm flipH="1">
              <a:off x="6557963" y="3741993"/>
              <a:ext cx="12124" cy="9948"/>
            </a:xfrm>
            <a:custGeom>
              <a:rect b="b" l="l" r="r" t="t"/>
              <a:pathLst>
                <a:path extrusionOk="0" h="512" w="624">
                  <a:moveTo>
                    <a:pt x="134" y="1"/>
                  </a:moveTo>
                  <a:cubicBezTo>
                    <a:pt x="79" y="1"/>
                    <a:pt x="29" y="37"/>
                    <a:pt x="1" y="94"/>
                  </a:cubicBezTo>
                  <a:cubicBezTo>
                    <a:pt x="1" y="94"/>
                    <a:pt x="1" y="133"/>
                    <a:pt x="1" y="171"/>
                  </a:cubicBezTo>
                  <a:cubicBezTo>
                    <a:pt x="40" y="210"/>
                    <a:pt x="40" y="249"/>
                    <a:pt x="79" y="249"/>
                  </a:cubicBezTo>
                  <a:lnTo>
                    <a:pt x="79" y="288"/>
                  </a:lnTo>
                  <a:cubicBezTo>
                    <a:pt x="156" y="327"/>
                    <a:pt x="195" y="366"/>
                    <a:pt x="273" y="405"/>
                  </a:cubicBezTo>
                  <a:lnTo>
                    <a:pt x="312" y="444"/>
                  </a:lnTo>
                  <a:lnTo>
                    <a:pt x="390" y="483"/>
                  </a:lnTo>
                  <a:lnTo>
                    <a:pt x="429" y="483"/>
                  </a:lnTo>
                  <a:cubicBezTo>
                    <a:pt x="448" y="502"/>
                    <a:pt x="458" y="512"/>
                    <a:pt x="468" y="512"/>
                  </a:cubicBezTo>
                  <a:cubicBezTo>
                    <a:pt x="477" y="512"/>
                    <a:pt x="487" y="502"/>
                    <a:pt x="507" y="483"/>
                  </a:cubicBezTo>
                  <a:lnTo>
                    <a:pt x="546" y="483"/>
                  </a:lnTo>
                  <a:cubicBezTo>
                    <a:pt x="584" y="483"/>
                    <a:pt x="623" y="483"/>
                    <a:pt x="623" y="444"/>
                  </a:cubicBezTo>
                  <a:cubicBezTo>
                    <a:pt x="623" y="405"/>
                    <a:pt x="623" y="405"/>
                    <a:pt x="623" y="366"/>
                  </a:cubicBezTo>
                  <a:cubicBezTo>
                    <a:pt x="623" y="327"/>
                    <a:pt x="584" y="249"/>
                    <a:pt x="546" y="249"/>
                  </a:cubicBezTo>
                  <a:cubicBezTo>
                    <a:pt x="507" y="210"/>
                    <a:pt x="468" y="171"/>
                    <a:pt x="429" y="133"/>
                  </a:cubicBezTo>
                  <a:lnTo>
                    <a:pt x="195" y="16"/>
                  </a:lnTo>
                  <a:cubicBezTo>
                    <a:pt x="175" y="5"/>
                    <a:pt x="154" y="1"/>
                    <a:pt x="134"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6" name="Google Shape;4956;p21"/>
            <p:cNvSpPr/>
            <p:nvPr/>
          </p:nvSpPr>
          <p:spPr>
            <a:xfrm flipH="1">
              <a:off x="6594258" y="3708923"/>
              <a:ext cx="20984" cy="15233"/>
            </a:xfrm>
            <a:custGeom>
              <a:rect b="b" l="l" r="r" t="t"/>
              <a:pathLst>
                <a:path extrusionOk="0" h="784" w="1080">
                  <a:moveTo>
                    <a:pt x="184" y="1"/>
                  </a:moveTo>
                  <a:cubicBezTo>
                    <a:pt x="55" y="1"/>
                    <a:pt x="0" y="168"/>
                    <a:pt x="107" y="239"/>
                  </a:cubicBezTo>
                  <a:lnTo>
                    <a:pt x="146" y="200"/>
                  </a:lnTo>
                  <a:lnTo>
                    <a:pt x="185" y="239"/>
                  </a:lnTo>
                  <a:lnTo>
                    <a:pt x="223" y="278"/>
                  </a:lnTo>
                  <a:lnTo>
                    <a:pt x="340" y="356"/>
                  </a:lnTo>
                  <a:lnTo>
                    <a:pt x="418" y="395"/>
                  </a:lnTo>
                  <a:lnTo>
                    <a:pt x="457" y="434"/>
                  </a:lnTo>
                  <a:lnTo>
                    <a:pt x="652" y="589"/>
                  </a:lnTo>
                  <a:lnTo>
                    <a:pt x="729" y="667"/>
                  </a:lnTo>
                  <a:cubicBezTo>
                    <a:pt x="768" y="745"/>
                    <a:pt x="846" y="784"/>
                    <a:pt x="924" y="784"/>
                  </a:cubicBezTo>
                  <a:cubicBezTo>
                    <a:pt x="1002" y="784"/>
                    <a:pt x="1041" y="745"/>
                    <a:pt x="1080" y="667"/>
                  </a:cubicBezTo>
                  <a:cubicBezTo>
                    <a:pt x="1080" y="589"/>
                    <a:pt x="1080" y="550"/>
                    <a:pt x="1041" y="473"/>
                  </a:cubicBezTo>
                  <a:lnTo>
                    <a:pt x="1002" y="434"/>
                  </a:lnTo>
                  <a:cubicBezTo>
                    <a:pt x="963" y="395"/>
                    <a:pt x="924" y="395"/>
                    <a:pt x="885" y="356"/>
                  </a:cubicBezTo>
                  <a:cubicBezTo>
                    <a:pt x="846" y="278"/>
                    <a:pt x="768" y="239"/>
                    <a:pt x="690" y="161"/>
                  </a:cubicBezTo>
                  <a:cubicBezTo>
                    <a:pt x="613" y="122"/>
                    <a:pt x="535" y="83"/>
                    <a:pt x="457" y="45"/>
                  </a:cubicBezTo>
                  <a:cubicBezTo>
                    <a:pt x="418" y="45"/>
                    <a:pt x="379" y="6"/>
                    <a:pt x="340" y="6"/>
                  </a:cubicBezTo>
                  <a:lnTo>
                    <a:pt x="223" y="6"/>
                  </a:lnTo>
                  <a:cubicBezTo>
                    <a:pt x="210" y="2"/>
                    <a:pt x="196" y="1"/>
                    <a:pt x="184"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7" name="Google Shape;4957;p21"/>
            <p:cNvSpPr/>
            <p:nvPr/>
          </p:nvSpPr>
          <p:spPr>
            <a:xfrm flipH="1">
              <a:off x="6604089" y="3670918"/>
              <a:ext cx="13620" cy="10453"/>
            </a:xfrm>
            <a:custGeom>
              <a:rect b="b" l="l" r="r" t="t"/>
              <a:pathLst>
                <a:path extrusionOk="0" h="538" w="701">
                  <a:moveTo>
                    <a:pt x="204" y="1"/>
                  </a:moveTo>
                  <a:cubicBezTo>
                    <a:pt x="138" y="1"/>
                    <a:pt x="68" y="37"/>
                    <a:pt x="39" y="94"/>
                  </a:cubicBezTo>
                  <a:cubicBezTo>
                    <a:pt x="0" y="172"/>
                    <a:pt x="39" y="249"/>
                    <a:pt x="117" y="288"/>
                  </a:cubicBezTo>
                  <a:lnTo>
                    <a:pt x="78" y="288"/>
                  </a:lnTo>
                  <a:lnTo>
                    <a:pt x="273" y="444"/>
                  </a:lnTo>
                  <a:lnTo>
                    <a:pt x="389" y="483"/>
                  </a:lnTo>
                  <a:cubicBezTo>
                    <a:pt x="428" y="522"/>
                    <a:pt x="467" y="522"/>
                    <a:pt x="506" y="522"/>
                  </a:cubicBezTo>
                  <a:cubicBezTo>
                    <a:pt x="529" y="533"/>
                    <a:pt x="552" y="538"/>
                    <a:pt x="573" y="538"/>
                  </a:cubicBezTo>
                  <a:cubicBezTo>
                    <a:pt x="623" y="538"/>
                    <a:pt x="662" y="510"/>
                    <a:pt x="662" y="483"/>
                  </a:cubicBezTo>
                  <a:cubicBezTo>
                    <a:pt x="701" y="405"/>
                    <a:pt x="701" y="366"/>
                    <a:pt x="662" y="288"/>
                  </a:cubicBezTo>
                  <a:cubicBezTo>
                    <a:pt x="662" y="288"/>
                    <a:pt x="623" y="249"/>
                    <a:pt x="584" y="211"/>
                  </a:cubicBezTo>
                  <a:lnTo>
                    <a:pt x="467" y="133"/>
                  </a:lnTo>
                  <a:lnTo>
                    <a:pt x="273" y="16"/>
                  </a:lnTo>
                  <a:cubicBezTo>
                    <a:pt x="252" y="6"/>
                    <a:pt x="228" y="1"/>
                    <a:pt x="204"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8" name="Google Shape;4958;p21"/>
            <p:cNvSpPr/>
            <p:nvPr/>
          </p:nvSpPr>
          <p:spPr>
            <a:xfrm flipH="1">
              <a:off x="6570068" y="3709020"/>
              <a:ext cx="14378" cy="7578"/>
            </a:xfrm>
            <a:custGeom>
              <a:rect b="b" l="l" r="r" t="t"/>
              <a:pathLst>
                <a:path extrusionOk="0" h="390" w="740">
                  <a:moveTo>
                    <a:pt x="117" y="1"/>
                  </a:moveTo>
                  <a:cubicBezTo>
                    <a:pt x="78" y="1"/>
                    <a:pt x="39" y="1"/>
                    <a:pt x="0" y="40"/>
                  </a:cubicBezTo>
                  <a:cubicBezTo>
                    <a:pt x="0" y="78"/>
                    <a:pt x="0" y="117"/>
                    <a:pt x="39" y="156"/>
                  </a:cubicBezTo>
                  <a:lnTo>
                    <a:pt x="312" y="273"/>
                  </a:lnTo>
                  <a:lnTo>
                    <a:pt x="467" y="351"/>
                  </a:lnTo>
                  <a:lnTo>
                    <a:pt x="506" y="390"/>
                  </a:lnTo>
                  <a:lnTo>
                    <a:pt x="623" y="390"/>
                  </a:lnTo>
                  <a:cubicBezTo>
                    <a:pt x="701" y="390"/>
                    <a:pt x="740" y="312"/>
                    <a:pt x="662" y="273"/>
                  </a:cubicBezTo>
                  <a:cubicBezTo>
                    <a:pt x="662" y="234"/>
                    <a:pt x="623" y="234"/>
                    <a:pt x="623" y="234"/>
                  </a:cubicBezTo>
                  <a:lnTo>
                    <a:pt x="545" y="195"/>
                  </a:lnTo>
                  <a:lnTo>
                    <a:pt x="390" y="117"/>
                  </a:lnTo>
                  <a:lnTo>
                    <a:pt x="117" y="1"/>
                  </a:ln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59" name="Google Shape;4959;p21"/>
            <p:cNvSpPr/>
            <p:nvPr/>
          </p:nvSpPr>
          <p:spPr>
            <a:xfrm flipH="1">
              <a:off x="6572321" y="3727168"/>
              <a:ext cx="10609" cy="10414"/>
            </a:xfrm>
            <a:custGeom>
              <a:rect b="b" l="l" r="r" t="t"/>
              <a:pathLst>
                <a:path extrusionOk="0" h="536" w="546">
                  <a:moveTo>
                    <a:pt x="117" y="1"/>
                  </a:moveTo>
                  <a:cubicBezTo>
                    <a:pt x="39" y="1"/>
                    <a:pt x="0" y="78"/>
                    <a:pt x="39" y="156"/>
                  </a:cubicBezTo>
                  <a:cubicBezTo>
                    <a:pt x="39" y="195"/>
                    <a:pt x="39" y="234"/>
                    <a:pt x="78" y="234"/>
                  </a:cubicBezTo>
                  <a:lnTo>
                    <a:pt x="117" y="273"/>
                  </a:lnTo>
                  <a:lnTo>
                    <a:pt x="156" y="312"/>
                  </a:lnTo>
                  <a:lnTo>
                    <a:pt x="156" y="273"/>
                  </a:lnTo>
                  <a:lnTo>
                    <a:pt x="273" y="390"/>
                  </a:lnTo>
                  <a:cubicBezTo>
                    <a:pt x="273" y="429"/>
                    <a:pt x="312" y="429"/>
                    <a:pt x="312" y="468"/>
                  </a:cubicBezTo>
                  <a:lnTo>
                    <a:pt x="389" y="506"/>
                  </a:lnTo>
                  <a:cubicBezTo>
                    <a:pt x="409" y="526"/>
                    <a:pt x="419" y="536"/>
                    <a:pt x="428" y="536"/>
                  </a:cubicBezTo>
                  <a:cubicBezTo>
                    <a:pt x="438" y="536"/>
                    <a:pt x="448" y="526"/>
                    <a:pt x="467" y="506"/>
                  </a:cubicBezTo>
                  <a:cubicBezTo>
                    <a:pt x="506" y="506"/>
                    <a:pt x="545" y="468"/>
                    <a:pt x="545" y="429"/>
                  </a:cubicBezTo>
                  <a:cubicBezTo>
                    <a:pt x="545" y="390"/>
                    <a:pt x="545" y="312"/>
                    <a:pt x="506" y="273"/>
                  </a:cubicBezTo>
                  <a:cubicBezTo>
                    <a:pt x="506" y="234"/>
                    <a:pt x="428" y="156"/>
                    <a:pt x="389" y="117"/>
                  </a:cubicBezTo>
                  <a:cubicBezTo>
                    <a:pt x="350" y="78"/>
                    <a:pt x="273" y="39"/>
                    <a:pt x="234"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0" name="Google Shape;4960;p21"/>
            <p:cNvSpPr/>
            <p:nvPr/>
          </p:nvSpPr>
          <p:spPr>
            <a:xfrm flipH="1">
              <a:off x="6478572" y="3810756"/>
              <a:ext cx="18167" cy="13018"/>
            </a:xfrm>
            <a:custGeom>
              <a:rect b="b" l="l" r="r" t="t"/>
              <a:pathLst>
                <a:path extrusionOk="0" h="670" w="935">
                  <a:moveTo>
                    <a:pt x="157" y="1"/>
                  </a:moveTo>
                  <a:cubicBezTo>
                    <a:pt x="91" y="1"/>
                    <a:pt x="13" y="70"/>
                    <a:pt x="39" y="174"/>
                  </a:cubicBezTo>
                  <a:lnTo>
                    <a:pt x="0" y="96"/>
                  </a:lnTo>
                  <a:lnTo>
                    <a:pt x="0" y="96"/>
                  </a:lnTo>
                  <a:cubicBezTo>
                    <a:pt x="0" y="174"/>
                    <a:pt x="39" y="251"/>
                    <a:pt x="117" y="329"/>
                  </a:cubicBezTo>
                  <a:cubicBezTo>
                    <a:pt x="156" y="368"/>
                    <a:pt x="195" y="446"/>
                    <a:pt x="273" y="485"/>
                  </a:cubicBezTo>
                  <a:cubicBezTo>
                    <a:pt x="312" y="524"/>
                    <a:pt x="351" y="563"/>
                    <a:pt x="390" y="563"/>
                  </a:cubicBezTo>
                  <a:lnTo>
                    <a:pt x="506" y="641"/>
                  </a:lnTo>
                  <a:cubicBezTo>
                    <a:pt x="545" y="660"/>
                    <a:pt x="594" y="670"/>
                    <a:pt x="647" y="670"/>
                  </a:cubicBezTo>
                  <a:cubicBezTo>
                    <a:pt x="701" y="670"/>
                    <a:pt x="759" y="660"/>
                    <a:pt x="818" y="641"/>
                  </a:cubicBezTo>
                  <a:cubicBezTo>
                    <a:pt x="895" y="602"/>
                    <a:pt x="934" y="485"/>
                    <a:pt x="856" y="407"/>
                  </a:cubicBezTo>
                  <a:cubicBezTo>
                    <a:pt x="818" y="368"/>
                    <a:pt x="740" y="329"/>
                    <a:pt x="701" y="329"/>
                  </a:cubicBezTo>
                  <a:lnTo>
                    <a:pt x="545" y="329"/>
                  </a:lnTo>
                  <a:lnTo>
                    <a:pt x="467" y="251"/>
                  </a:lnTo>
                  <a:cubicBezTo>
                    <a:pt x="428" y="251"/>
                    <a:pt x="428" y="213"/>
                    <a:pt x="390" y="213"/>
                  </a:cubicBezTo>
                  <a:lnTo>
                    <a:pt x="351" y="174"/>
                  </a:lnTo>
                  <a:lnTo>
                    <a:pt x="273" y="96"/>
                  </a:lnTo>
                  <a:cubicBezTo>
                    <a:pt x="273" y="96"/>
                    <a:pt x="273" y="96"/>
                    <a:pt x="234" y="57"/>
                  </a:cubicBezTo>
                  <a:cubicBezTo>
                    <a:pt x="221" y="18"/>
                    <a:pt x="191" y="1"/>
                    <a:pt x="157"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1" name="Google Shape;4961;p21"/>
            <p:cNvSpPr/>
            <p:nvPr/>
          </p:nvSpPr>
          <p:spPr>
            <a:xfrm flipH="1">
              <a:off x="6451350" y="3820918"/>
              <a:ext cx="16652" cy="11172"/>
            </a:xfrm>
            <a:custGeom>
              <a:rect b="b" l="l" r="r" t="t"/>
              <a:pathLst>
                <a:path extrusionOk="0" h="575" w="857">
                  <a:moveTo>
                    <a:pt x="195" y="1"/>
                  </a:moveTo>
                  <a:cubicBezTo>
                    <a:pt x="117" y="1"/>
                    <a:pt x="78" y="1"/>
                    <a:pt x="39" y="40"/>
                  </a:cubicBezTo>
                  <a:cubicBezTo>
                    <a:pt x="0" y="79"/>
                    <a:pt x="0" y="156"/>
                    <a:pt x="39" y="195"/>
                  </a:cubicBezTo>
                  <a:cubicBezTo>
                    <a:pt x="117" y="273"/>
                    <a:pt x="234" y="351"/>
                    <a:pt x="350" y="390"/>
                  </a:cubicBezTo>
                  <a:cubicBezTo>
                    <a:pt x="428" y="468"/>
                    <a:pt x="545" y="507"/>
                    <a:pt x="662" y="546"/>
                  </a:cubicBezTo>
                  <a:cubicBezTo>
                    <a:pt x="681" y="565"/>
                    <a:pt x="710" y="575"/>
                    <a:pt x="739" y="575"/>
                  </a:cubicBezTo>
                  <a:cubicBezTo>
                    <a:pt x="769" y="575"/>
                    <a:pt x="798" y="565"/>
                    <a:pt x="817" y="546"/>
                  </a:cubicBezTo>
                  <a:cubicBezTo>
                    <a:pt x="856" y="507"/>
                    <a:pt x="856" y="507"/>
                    <a:pt x="856" y="468"/>
                  </a:cubicBezTo>
                  <a:cubicBezTo>
                    <a:pt x="856" y="390"/>
                    <a:pt x="856" y="351"/>
                    <a:pt x="778" y="312"/>
                  </a:cubicBezTo>
                  <a:cubicBezTo>
                    <a:pt x="701" y="273"/>
                    <a:pt x="584" y="234"/>
                    <a:pt x="467" y="195"/>
                  </a:cubicBezTo>
                  <a:cubicBezTo>
                    <a:pt x="389" y="118"/>
                    <a:pt x="273" y="79"/>
                    <a:pt x="195"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2" name="Google Shape;4962;p21"/>
            <p:cNvSpPr/>
            <p:nvPr/>
          </p:nvSpPr>
          <p:spPr>
            <a:xfrm flipH="1">
              <a:off x="6464971" y="3795970"/>
              <a:ext cx="10609" cy="4566"/>
            </a:xfrm>
            <a:custGeom>
              <a:rect b="b" l="l" r="r" t="t"/>
              <a:pathLst>
                <a:path extrusionOk="0" h="235" w="546">
                  <a:moveTo>
                    <a:pt x="118" y="1"/>
                  </a:moveTo>
                  <a:cubicBezTo>
                    <a:pt x="40" y="1"/>
                    <a:pt x="1" y="40"/>
                    <a:pt x="1" y="117"/>
                  </a:cubicBezTo>
                  <a:cubicBezTo>
                    <a:pt x="1" y="156"/>
                    <a:pt x="1" y="195"/>
                    <a:pt x="40" y="195"/>
                  </a:cubicBezTo>
                  <a:lnTo>
                    <a:pt x="79" y="195"/>
                  </a:lnTo>
                  <a:cubicBezTo>
                    <a:pt x="79" y="215"/>
                    <a:pt x="89" y="224"/>
                    <a:pt x="98" y="224"/>
                  </a:cubicBezTo>
                  <a:cubicBezTo>
                    <a:pt x="108" y="224"/>
                    <a:pt x="118" y="215"/>
                    <a:pt x="118" y="195"/>
                  </a:cubicBezTo>
                  <a:lnTo>
                    <a:pt x="118" y="234"/>
                  </a:lnTo>
                  <a:lnTo>
                    <a:pt x="468" y="234"/>
                  </a:lnTo>
                  <a:cubicBezTo>
                    <a:pt x="507" y="234"/>
                    <a:pt x="507" y="234"/>
                    <a:pt x="546" y="195"/>
                  </a:cubicBezTo>
                  <a:cubicBezTo>
                    <a:pt x="546" y="195"/>
                    <a:pt x="546" y="156"/>
                    <a:pt x="546" y="156"/>
                  </a:cubicBezTo>
                  <a:cubicBezTo>
                    <a:pt x="546" y="117"/>
                    <a:pt x="546" y="79"/>
                    <a:pt x="507" y="79"/>
                  </a:cubicBezTo>
                  <a:lnTo>
                    <a:pt x="468" y="79"/>
                  </a:lnTo>
                  <a:lnTo>
                    <a:pt x="429" y="40"/>
                  </a:lnTo>
                  <a:cubicBezTo>
                    <a:pt x="390" y="1"/>
                    <a:pt x="351" y="1"/>
                    <a:pt x="351"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3" name="Google Shape;4963;p21"/>
            <p:cNvSpPr/>
            <p:nvPr/>
          </p:nvSpPr>
          <p:spPr>
            <a:xfrm flipH="1">
              <a:off x="6495961" y="3743800"/>
              <a:ext cx="11367" cy="11930"/>
            </a:xfrm>
            <a:custGeom>
              <a:rect b="b" l="l" r="r" t="t"/>
              <a:pathLst>
                <a:path extrusionOk="0" h="614" w="585">
                  <a:moveTo>
                    <a:pt x="156" y="1"/>
                  </a:moveTo>
                  <a:cubicBezTo>
                    <a:pt x="117" y="1"/>
                    <a:pt x="78" y="1"/>
                    <a:pt x="40" y="40"/>
                  </a:cubicBezTo>
                  <a:cubicBezTo>
                    <a:pt x="1" y="40"/>
                    <a:pt x="1" y="78"/>
                    <a:pt x="1" y="117"/>
                  </a:cubicBezTo>
                  <a:cubicBezTo>
                    <a:pt x="1" y="156"/>
                    <a:pt x="40" y="195"/>
                    <a:pt x="40" y="234"/>
                  </a:cubicBezTo>
                  <a:lnTo>
                    <a:pt x="195" y="390"/>
                  </a:lnTo>
                  <a:lnTo>
                    <a:pt x="273" y="468"/>
                  </a:lnTo>
                  <a:cubicBezTo>
                    <a:pt x="273" y="507"/>
                    <a:pt x="312" y="507"/>
                    <a:pt x="312" y="507"/>
                  </a:cubicBezTo>
                  <a:lnTo>
                    <a:pt x="390" y="545"/>
                  </a:lnTo>
                  <a:lnTo>
                    <a:pt x="351" y="545"/>
                  </a:lnTo>
                  <a:lnTo>
                    <a:pt x="429" y="584"/>
                  </a:lnTo>
                  <a:cubicBezTo>
                    <a:pt x="429" y="604"/>
                    <a:pt x="438" y="614"/>
                    <a:pt x="453" y="614"/>
                  </a:cubicBezTo>
                  <a:cubicBezTo>
                    <a:pt x="468" y="614"/>
                    <a:pt x="487" y="604"/>
                    <a:pt x="506" y="584"/>
                  </a:cubicBezTo>
                  <a:lnTo>
                    <a:pt x="545" y="584"/>
                  </a:lnTo>
                  <a:cubicBezTo>
                    <a:pt x="584" y="545"/>
                    <a:pt x="584" y="507"/>
                    <a:pt x="545" y="468"/>
                  </a:cubicBezTo>
                  <a:lnTo>
                    <a:pt x="506" y="390"/>
                  </a:lnTo>
                  <a:lnTo>
                    <a:pt x="506" y="312"/>
                  </a:lnTo>
                  <a:cubicBezTo>
                    <a:pt x="468" y="312"/>
                    <a:pt x="468" y="273"/>
                    <a:pt x="468" y="273"/>
                  </a:cubicBezTo>
                  <a:lnTo>
                    <a:pt x="390" y="195"/>
                  </a:lnTo>
                  <a:lnTo>
                    <a:pt x="234" y="40"/>
                  </a:lnTo>
                  <a:cubicBezTo>
                    <a:pt x="234" y="1"/>
                    <a:pt x="195" y="1"/>
                    <a:pt x="156"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4" name="Google Shape;4964;p21"/>
            <p:cNvSpPr/>
            <p:nvPr/>
          </p:nvSpPr>
          <p:spPr>
            <a:xfrm flipH="1">
              <a:off x="6512594" y="3769506"/>
              <a:ext cx="4566" cy="5324"/>
            </a:xfrm>
            <a:custGeom>
              <a:rect b="b" l="l" r="r" t="t"/>
              <a:pathLst>
                <a:path extrusionOk="0" h="274" w="235">
                  <a:moveTo>
                    <a:pt x="40" y="1"/>
                  </a:moveTo>
                  <a:cubicBezTo>
                    <a:pt x="40" y="40"/>
                    <a:pt x="40" y="40"/>
                    <a:pt x="1" y="79"/>
                  </a:cubicBezTo>
                  <a:cubicBezTo>
                    <a:pt x="1" y="117"/>
                    <a:pt x="1" y="156"/>
                    <a:pt x="1" y="156"/>
                  </a:cubicBezTo>
                  <a:lnTo>
                    <a:pt x="40" y="156"/>
                  </a:lnTo>
                  <a:cubicBezTo>
                    <a:pt x="40" y="156"/>
                    <a:pt x="40" y="195"/>
                    <a:pt x="40" y="234"/>
                  </a:cubicBezTo>
                  <a:cubicBezTo>
                    <a:pt x="40" y="273"/>
                    <a:pt x="79" y="273"/>
                    <a:pt x="79" y="273"/>
                  </a:cubicBezTo>
                  <a:lnTo>
                    <a:pt x="195" y="273"/>
                  </a:lnTo>
                  <a:lnTo>
                    <a:pt x="234" y="234"/>
                  </a:lnTo>
                  <a:cubicBezTo>
                    <a:pt x="234" y="234"/>
                    <a:pt x="234" y="234"/>
                    <a:pt x="234" y="195"/>
                  </a:cubicBezTo>
                  <a:cubicBezTo>
                    <a:pt x="234" y="156"/>
                    <a:pt x="234" y="156"/>
                    <a:pt x="234" y="117"/>
                  </a:cubicBezTo>
                  <a:lnTo>
                    <a:pt x="195" y="79"/>
                  </a:lnTo>
                  <a:lnTo>
                    <a:pt x="234" y="79"/>
                  </a:lnTo>
                  <a:cubicBezTo>
                    <a:pt x="234" y="79"/>
                    <a:pt x="234" y="79"/>
                    <a:pt x="234" y="40"/>
                  </a:cubicBezTo>
                  <a:cubicBezTo>
                    <a:pt x="195" y="40"/>
                    <a:pt x="195" y="40"/>
                    <a:pt x="195"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5" name="Google Shape;4965;p21"/>
            <p:cNvSpPr/>
            <p:nvPr/>
          </p:nvSpPr>
          <p:spPr>
            <a:xfrm flipH="1">
              <a:off x="6419602" y="3809007"/>
              <a:ext cx="10609" cy="6645"/>
            </a:xfrm>
            <a:custGeom>
              <a:rect b="b" l="l" r="r" t="t"/>
              <a:pathLst>
                <a:path extrusionOk="0" h="342" w="546">
                  <a:moveTo>
                    <a:pt x="137" y="1"/>
                  </a:moveTo>
                  <a:cubicBezTo>
                    <a:pt x="118" y="1"/>
                    <a:pt x="98" y="11"/>
                    <a:pt x="79" y="30"/>
                  </a:cubicBezTo>
                  <a:cubicBezTo>
                    <a:pt x="40" y="30"/>
                    <a:pt x="1" y="69"/>
                    <a:pt x="1" y="108"/>
                  </a:cubicBezTo>
                  <a:cubicBezTo>
                    <a:pt x="1" y="147"/>
                    <a:pt x="1" y="186"/>
                    <a:pt x="1" y="225"/>
                  </a:cubicBezTo>
                  <a:cubicBezTo>
                    <a:pt x="40" y="264"/>
                    <a:pt x="40" y="303"/>
                    <a:pt x="79" y="303"/>
                  </a:cubicBezTo>
                  <a:lnTo>
                    <a:pt x="234" y="341"/>
                  </a:lnTo>
                  <a:lnTo>
                    <a:pt x="468" y="341"/>
                  </a:lnTo>
                  <a:cubicBezTo>
                    <a:pt x="468" y="303"/>
                    <a:pt x="507" y="264"/>
                    <a:pt x="507" y="264"/>
                  </a:cubicBezTo>
                  <a:cubicBezTo>
                    <a:pt x="546" y="225"/>
                    <a:pt x="546" y="186"/>
                    <a:pt x="507" y="147"/>
                  </a:cubicBezTo>
                  <a:cubicBezTo>
                    <a:pt x="507" y="147"/>
                    <a:pt x="507" y="108"/>
                    <a:pt x="468" y="108"/>
                  </a:cubicBezTo>
                  <a:cubicBezTo>
                    <a:pt x="468" y="69"/>
                    <a:pt x="429" y="69"/>
                    <a:pt x="390" y="69"/>
                  </a:cubicBezTo>
                  <a:lnTo>
                    <a:pt x="312" y="69"/>
                  </a:lnTo>
                  <a:lnTo>
                    <a:pt x="195" y="30"/>
                  </a:lnTo>
                  <a:cubicBezTo>
                    <a:pt x="176" y="11"/>
                    <a:pt x="156" y="1"/>
                    <a:pt x="137"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6" name="Google Shape;4966;p21"/>
            <p:cNvSpPr/>
            <p:nvPr/>
          </p:nvSpPr>
          <p:spPr>
            <a:xfrm flipH="1">
              <a:off x="6416571" y="3829234"/>
              <a:ext cx="15894" cy="8335"/>
            </a:xfrm>
            <a:custGeom>
              <a:rect b="b" l="l" r="r" t="t"/>
              <a:pathLst>
                <a:path extrusionOk="0" h="429" w="818">
                  <a:moveTo>
                    <a:pt x="156" y="1"/>
                  </a:moveTo>
                  <a:cubicBezTo>
                    <a:pt x="78" y="1"/>
                    <a:pt x="39" y="40"/>
                    <a:pt x="39" y="118"/>
                  </a:cubicBezTo>
                  <a:cubicBezTo>
                    <a:pt x="0" y="157"/>
                    <a:pt x="0" y="234"/>
                    <a:pt x="39" y="273"/>
                  </a:cubicBezTo>
                  <a:lnTo>
                    <a:pt x="39" y="234"/>
                  </a:lnTo>
                  <a:cubicBezTo>
                    <a:pt x="39" y="273"/>
                    <a:pt x="78" y="312"/>
                    <a:pt x="117" y="351"/>
                  </a:cubicBezTo>
                  <a:lnTo>
                    <a:pt x="156" y="351"/>
                  </a:lnTo>
                  <a:lnTo>
                    <a:pt x="311" y="390"/>
                  </a:lnTo>
                  <a:lnTo>
                    <a:pt x="428" y="429"/>
                  </a:lnTo>
                  <a:lnTo>
                    <a:pt x="662" y="429"/>
                  </a:lnTo>
                  <a:cubicBezTo>
                    <a:pt x="700" y="429"/>
                    <a:pt x="739" y="390"/>
                    <a:pt x="739" y="390"/>
                  </a:cubicBezTo>
                  <a:cubicBezTo>
                    <a:pt x="778" y="351"/>
                    <a:pt x="817" y="312"/>
                    <a:pt x="817" y="273"/>
                  </a:cubicBezTo>
                  <a:cubicBezTo>
                    <a:pt x="817" y="157"/>
                    <a:pt x="739" y="40"/>
                    <a:pt x="662" y="40"/>
                  </a:cubicBezTo>
                  <a:lnTo>
                    <a:pt x="545" y="40"/>
                  </a:lnTo>
                  <a:lnTo>
                    <a:pt x="389" y="1"/>
                  </a:ln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7" name="Google Shape;4967;p21"/>
            <p:cNvSpPr/>
            <p:nvPr/>
          </p:nvSpPr>
          <p:spPr>
            <a:xfrm flipH="1">
              <a:off x="6605605" y="3621780"/>
              <a:ext cx="5304" cy="12727"/>
            </a:xfrm>
            <a:custGeom>
              <a:rect b="b" l="l" r="r" t="t"/>
              <a:pathLst>
                <a:path extrusionOk="0" h="655" w="273">
                  <a:moveTo>
                    <a:pt x="158" y="0"/>
                  </a:moveTo>
                  <a:cubicBezTo>
                    <a:pt x="120" y="0"/>
                    <a:pt x="78" y="36"/>
                    <a:pt x="78" y="93"/>
                  </a:cubicBezTo>
                  <a:lnTo>
                    <a:pt x="39" y="132"/>
                  </a:lnTo>
                  <a:cubicBezTo>
                    <a:pt x="39" y="210"/>
                    <a:pt x="0" y="249"/>
                    <a:pt x="0" y="327"/>
                  </a:cubicBezTo>
                  <a:cubicBezTo>
                    <a:pt x="0" y="366"/>
                    <a:pt x="0" y="405"/>
                    <a:pt x="0" y="444"/>
                  </a:cubicBezTo>
                  <a:cubicBezTo>
                    <a:pt x="0" y="444"/>
                    <a:pt x="0" y="444"/>
                    <a:pt x="0" y="483"/>
                  </a:cubicBezTo>
                  <a:cubicBezTo>
                    <a:pt x="20" y="502"/>
                    <a:pt x="30" y="512"/>
                    <a:pt x="39" y="521"/>
                  </a:cubicBezTo>
                  <a:lnTo>
                    <a:pt x="39" y="521"/>
                  </a:lnTo>
                  <a:cubicBezTo>
                    <a:pt x="39" y="560"/>
                    <a:pt x="78" y="560"/>
                    <a:pt x="117" y="599"/>
                  </a:cubicBezTo>
                  <a:cubicBezTo>
                    <a:pt x="117" y="638"/>
                    <a:pt x="117" y="638"/>
                    <a:pt x="156" y="638"/>
                  </a:cubicBezTo>
                  <a:lnTo>
                    <a:pt x="195" y="638"/>
                  </a:lnTo>
                  <a:cubicBezTo>
                    <a:pt x="206" y="650"/>
                    <a:pt x="218" y="654"/>
                    <a:pt x="228" y="654"/>
                  </a:cubicBezTo>
                  <a:cubicBezTo>
                    <a:pt x="253" y="654"/>
                    <a:pt x="273" y="627"/>
                    <a:pt x="273" y="599"/>
                  </a:cubicBezTo>
                  <a:cubicBezTo>
                    <a:pt x="273" y="560"/>
                    <a:pt x="273" y="560"/>
                    <a:pt x="273" y="521"/>
                  </a:cubicBezTo>
                  <a:lnTo>
                    <a:pt x="273" y="483"/>
                  </a:lnTo>
                  <a:lnTo>
                    <a:pt x="273" y="444"/>
                  </a:lnTo>
                  <a:cubicBezTo>
                    <a:pt x="273" y="444"/>
                    <a:pt x="273" y="405"/>
                    <a:pt x="273" y="405"/>
                  </a:cubicBezTo>
                  <a:cubicBezTo>
                    <a:pt x="273" y="366"/>
                    <a:pt x="273" y="366"/>
                    <a:pt x="273" y="327"/>
                  </a:cubicBezTo>
                  <a:cubicBezTo>
                    <a:pt x="273" y="327"/>
                    <a:pt x="273" y="288"/>
                    <a:pt x="273" y="288"/>
                  </a:cubicBezTo>
                  <a:lnTo>
                    <a:pt x="273" y="249"/>
                  </a:lnTo>
                  <a:lnTo>
                    <a:pt x="273" y="171"/>
                  </a:lnTo>
                  <a:lnTo>
                    <a:pt x="273" y="132"/>
                  </a:lnTo>
                  <a:cubicBezTo>
                    <a:pt x="273" y="93"/>
                    <a:pt x="273" y="16"/>
                    <a:pt x="195" y="16"/>
                  </a:cubicBezTo>
                  <a:cubicBezTo>
                    <a:pt x="185" y="5"/>
                    <a:pt x="171" y="0"/>
                    <a:pt x="158"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8" name="Google Shape;4968;p21"/>
            <p:cNvSpPr/>
            <p:nvPr/>
          </p:nvSpPr>
          <p:spPr>
            <a:xfrm flipH="1">
              <a:off x="6581395" y="3674241"/>
              <a:ext cx="5324" cy="10609"/>
            </a:xfrm>
            <a:custGeom>
              <a:rect b="b" l="l" r="r" t="t"/>
              <a:pathLst>
                <a:path extrusionOk="0" h="546" w="274">
                  <a:moveTo>
                    <a:pt x="40" y="1"/>
                  </a:moveTo>
                  <a:cubicBezTo>
                    <a:pt x="1" y="1"/>
                    <a:pt x="1" y="40"/>
                    <a:pt x="1" y="78"/>
                  </a:cubicBezTo>
                  <a:lnTo>
                    <a:pt x="1" y="117"/>
                  </a:lnTo>
                  <a:cubicBezTo>
                    <a:pt x="1" y="156"/>
                    <a:pt x="1" y="195"/>
                    <a:pt x="1" y="234"/>
                  </a:cubicBezTo>
                  <a:cubicBezTo>
                    <a:pt x="1" y="273"/>
                    <a:pt x="1" y="312"/>
                    <a:pt x="1" y="351"/>
                  </a:cubicBezTo>
                  <a:cubicBezTo>
                    <a:pt x="1" y="351"/>
                    <a:pt x="40" y="390"/>
                    <a:pt x="40" y="429"/>
                  </a:cubicBezTo>
                  <a:cubicBezTo>
                    <a:pt x="79" y="468"/>
                    <a:pt x="117" y="506"/>
                    <a:pt x="156" y="545"/>
                  </a:cubicBezTo>
                  <a:lnTo>
                    <a:pt x="234" y="545"/>
                  </a:lnTo>
                  <a:cubicBezTo>
                    <a:pt x="273" y="506"/>
                    <a:pt x="273" y="506"/>
                    <a:pt x="273" y="468"/>
                  </a:cubicBezTo>
                  <a:lnTo>
                    <a:pt x="273" y="429"/>
                  </a:lnTo>
                  <a:cubicBezTo>
                    <a:pt x="273" y="429"/>
                    <a:pt x="273" y="390"/>
                    <a:pt x="273" y="351"/>
                  </a:cubicBezTo>
                  <a:cubicBezTo>
                    <a:pt x="273" y="312"/>
                    <a:pt x="273" y="273"/>
                    <a:pt x="234" y="273"/>
                  </a:cubicBezTo>
                  <a:cubicBezTo>
                    <a:pt x="234" y="234"/>
                    <a:pt x="234" y="195"/>
                    <a:pt x="234" y="156"/>
                  </a:cubicBezTo>
                  <a:lnTo>
                    <a:pt x="234" y="117"/>
                  </a:lnTo>
                  <a:lnTo>
                    <a:pt x="234" y="78"/>
                  </a:lnTo>
                  <a:cubicBezTo>
                    <a:pt x="195" y="40"/>
                    <a:pt x="156" y="1"/>
                    <a:pt x="117"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69" name="Google Shape;4969;p21"/>
            <p:cNvSpPr/>
            <p:nvPr/>
          </p:nvSpPr>
          <p:spPr>
            <a:xfrm flipH="1">
              <a:off x="6580657" y="3379216"/>
              <a:ext cx="6723" cy="6218"/>
            </a:xfrm>
            <a:custGeom>
              <a:rect b="b" l="l" r="r" t="t"/>
              <a:pathLst>
                <a:path extrusionOk="0" h="320" w="346">
                  <a:moveTo>
                    <a:pt x="183" y="1"/>
                  </a:moveTo>
                  <a:cubicBezTo>
                    <a:pt x="84" y="1"/>
                    <a:pt x="1" y="102"/>
                    <a:pt x="35" y="203"/>
                  </a:cubicBezTo>
                  <a:cubicBezTo>
                    <a:pt x="35" y="242"/>
                    <a:pt x="113" y="281"/>
                    <a:pt x="151" y="281"/>
                  </a:cubicBezTo>
                  <a:lnTo>
                    <a:pt x="113" y="320"/>
                  </a:lnTo>
                  <a:lnTo>
                    <a:pt x="229" y="320"/>
                  </a:lnTo>
                  <a:cubicBezTo>
                    <a:pt x="268" y="320"/>
                    <a:pt x="268" y="281"/>
                    <a:pt x="307" y="281"/>
                  </a:cubicBezTo>
                  <a:cubicBezTo>
                    <a:pt x="307" y="242"/>
                    <a:pt x="346" y="242"/>
                    <a:pt x="346" y="203"/>
                  </a:cubicBezTo>
                  <a:cubicBezTo>
                    <a:pt x="346" y="203"/>
                    <a:pt x="346" y="164"/>
                    <a:pt x="346" y="164"/>
                  </a:cubicBezTo>
                  <a:lnTo>
                    <a:pt x="346" y="86"/>
                  </a:lnTo>
                  <a:cubicBezTo>
                    <a:pt x="307" y="47"/>
                    <a:pt x="268" y="8"/>
                    <a:pt x="229" y="8"/>
                  </a:cubicBezTo>
                  <a:cubicBezTo>
                    <a:pt x="214" y="3"/>
                    <a:pt x="198" y="1"/>
                    <a:pt x="183"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0" name="Google Shape;4970;p21"/>
            <p:cNvSpPr/>
            <p:nvPr/>
          </p:nvSpPr>
          <p:spPr>
            <a:xfrm flipH="1">
              <a:off x="6164797" y="3399850"/>
              <a:ext cx="577673" cy="481611"/>
            </a:xfrm>
            <a:custGeom>
              <a:rect b="b" l="l" r="r" t="t"/>
              <a:pathLst>
                <a:path extrusionOk="0" h="24787" w="29731">
                  <a:moveTo>
                    <a:pt x="15330" y="0"/>
                  </a:moveTo>
                  <a:cubicBezTo>
                    <a:pt x="12802" y="0"/>
                    <a:pt x="10298" y="730"/>
                    <a:pt x="8133" y="2137"/>
                  </a:cubicBezTo>
                  <a:cubicBezTo>
                    <a:pt x="4437" y="4667"/>
                    <a:pt x="1129" y="8324"/>
                    <a:pt x="506" y="12800"/>
                  </a:cubicBezTo>
                  <a:cubicBezTo>
                    <a:pt x="1" y="16107"/>
                    <a:pt x="896" y="19726"/>
                    <a:pt x="3425" y="22100"/>
                  </a:cubicBezTo>
                  <a:cubicBezTo>
                    <a:pt x="5617" y="24141"/>
                    <a:pt x="8726" y="24787"/>
                    <a:pt x="11683" y="24787"/>
                  </a:cubicBezTo>
                  <a:cubicBezTo>
                    <a:pt x="11771" y="24787"/>
                    <a:pt x="11859" y="24786"/>
                    <a:pt x="11947" y="24785"/>
                  </a:cubicBezTo>
                  <a:cubicBezTo>
                    <a:pt x="17784" y="24707"/>
                    <a:pt x="26540" y="24513"/>
                    <a:pt x="29147" y="18170"/>
                  </a:cubicBezTo>
                  <a:cubicBezTo>
                    <a:pt x="29614" y="16924"/>
                    <a:pt x="29730" y="15601"/>
                    <a:pt x="29536" y="14278"/>
                  </a:cubicBezTo>
                  <a:cubicBezTo>
                    <a:pt x="28641" y="8402"/>
                    <a:pt x="24905" y="2020"/>
                    <a:pt x="18640" y="425"/>
                  </a:cubicBezTo>
                  <a:cubicBezTo>
                    <a:pt x="17549" y="140"/>
                    <a:pt x="16437" y="0"/>
                    <a:pt x="15330"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1" name="Google Shape;4971;p21"/>
            <p:cNvSpPr/>
            <p:nvPr/>
          </p:nvSpPr>
          <p:spPr>
            <a:xfrm flipH="1">
              <a:off x="6320547" y="3430025"/>
              <a:ext cx="422680" cy="450679"/>
            </a:xfrm>
            <a:custGeom>
              <a:rect b="b" l="l" r="r" t="t"/>
              <a:pathLst>
                <a:path extrusionOk="0" h="23195" w="21754">
                  <a:moveTo>
                    <a:pt x="9029" y="0"/>
                  </a:moveTo>
                  <a:cubicBezTo>
                    <a:pt x="8756" y="195"/>
                    <a:pt x="8445" y="351"/>
                    <a:pt x="8172" y="545"/>
                  </a:cubicBezTo>
                  <a:cubicBezTo>
                    <a:pt x="4476" y="3075"/>
                    <a:pt x="1129" y="6733"/>
                    <a:pt x="506" y="11208"/>
                  </a:cubicBezTo>
                  <a:cubicBezTo>
                    <a:pt x="1" y="14515"/>
                    <a:pt x="935" y="18134"/>
                    <a:pt x="3464" y="20508"/>
                  </a:cubicBezTo>
                  <a:cubicBezTo>
                    <a:pt x="5618" y="22549"/>
                    <a:pt x="8763" y="23195"/>
                    <a:pt x="11687" y="23195"/>
                  </a:cubicBezTo>
                  <a:cubicBezTo>
                    <a:pt x="11774" y="23195"/>
                    <a:pt x="11860" y="23194"/>
                    <a:pt x="11947" y="23193"/>
                  </a:cubicBezTo>
                  <a:cubicBezTo>
                    <a:pt x="14904" y="23193"/>
                    <a:pt x="18523" y="23115"/>
                    <a:pt x="21753" y="22298"/>
                  </a:cubicBezTo>
                  <a:lnTo>
                    <a:pt x="21753" y="22298"/>
                  </a:lnTo>
                  <a:cubicBezTo>
                    <a:pt x="21578" y="22308"/>
                    <a:pt x="21403" y="22313"/>
                    <a:pt x="21229" y="22313"/>
                  </a:cubicBezTo>
                  <a:cubicBezTo>
                    <a:pt x="20705" y="22313"/>
                    <a:pt x="20187" y="22269"/>
                    <a:pt x="19691" y="22181"/>
                  </a:cubicBezTo>
                  <a:cubicBezTo>
                    <a:pt x="19270" y="22041"/>
                    <a:pt x="18817" y="21742"/>
                    <a:pt x="18389" y="21742"/>
                  </a:cubicBezTo>
                  <a:cubicBezTo>
                    <a:pt x="18343" y="21742"/>
                    <a:pt x="18297" y="21746"/>
                    <a:pt x="18251" y="21753"/>
                  </a:cubicBezTo>
                  <a:cubicBezTo>
                    <a:pt x="17979" y="21831"/>
                    <a:pt x="17706" y="21909"/>
                    <a:pt x="17434" y="21909"/>
                  </a:cubicBezTo>
                  <a:cubicBezTo>
                    <a:pt x="16967" y="21909"/>
                    <a:pt x="16656" y="21442"/>
                    <a:pt x="16189" y="21286"/>
                  </a:cubicBezTo>
                  <a:cubicBezTo>
                    <a:pt x="16073" y="21253"/>
                    <a:pt x="15957" y="21241"/>
                    <a:pt x="15839" y="21241"/>
                  </a:cubicBezTo>
                  <a:cubicBezTo>
                    <a:pt x="15517" y="21241"/>
                    <a:pt x="15187" y="21331"/>
                    <a:pt x="14865" y="21331"/>
                  </a:cubicBezTo>
                  <a:cubicBezTo>
                    <a:pt x="14747" y="21331"/>
                    <a:pt x="14630" y="21319"/>
                    <a:pt x="14515" y="21286"/>
                  </a:cubicBezTo>
                  <a:cubicBezTo>
                    <a:pt x="13932" y="21131"/>
                    <a:pt x="13542" y="20780"/>
                    <a:pt x="13037" y="20625"/>
                  </a:cubicBezTo>
                  <a:cubicBezTo>
                    <a:pt x="12531" y="20469"/>
                    <a:pt x="11947" y="20391"/>
                    <a:pt x="11597" y="19963"/>
                  </a:cubicBezTo>
                  <a:cubicBezTo>
                    <a:pt x="11402" y="19691"/>
                    <a:pt x="11286" y="19341"/>
                    <a:pt x="11013" y="19263"/>
                  </a:cubicBezTo>
                  <a:cubicBezTo>
                    <a:pt x="10941" y="19232"/>
                    <a:pt x="10875" y="19220"/>
                    <a:pt x="10810" y="19220"/>
                  </a:cubicBezTo>
                  <a:cubicBezTo>
                    <a:pt x="10630" y="19220"/>
                    <a:pt x="10464" y="19312"/>
                    <a:pt x="10235" y="19341"/>
                  </a:cubicBezTo>
                  <a:cubicBezTo>
                    <a:pt x="9807" y="19302"/>
                    <a:pt x="9418" y="19029"/>
                    <a:pt x="9223" y="18640"/>
                  </a:cubicBezTo>
                  <a:cubicBezTo>
                    <a:pt x="8873" y="17940"/>
                    <a:pt x="8951" y="17161"/>
                    <a:pt x="8523" y="16461"/>
                  </a:cubicBezTo>
                  <a:cubicBezTo>
                    <a:pt x="8367" y="16189"/>
                    <a:pt x="8134" y="15955"/>
                    <a:pt x="7822" y="15799"/>
                  </a:cubicBezTo>
                  <a:cubicBezTo>
                    <a:pt x="7763" y="15770"/>
                    <a:pt x="7233" y="15695"/>
                    <a:pt x="6998" y="15695"/>
                  </a:cubicBezTo>
                  <a:cubicBezTo>
                    <a:pt x="6926" y="15695"/>
                    <a:pt x="6882" y="15702"/>
                    <a:pt x="6887" y="15720"/>
                  </a:cubicBezTo>
                  <a:lnTo>
                    <a:pt x="6887" y="15720"/>
                  </a:lnTo>
                  <a:cubicBezTo>
                    <a:pt x="6732" y="15331"/>
                    <a:pt x="6499" y="14982"/>
                    <a:pt x="6188" y="14710"/>
                  </a:cubicBezTo>
                  <a:cubicBezTo>
                    <a:pt x="5799" y="14515"/>
                    <a:pt x="5371" y="14632"/>
                    <a:pt x="5137" y="14165"/>
                  </a:cubicBezTo>
                  <a:cubicBezTo>
                    <a:pt x="5020" y="13932"/>
                    <a:pt x="4982" y="13659"/>
                    <a:pt x="4865" y="13426"/>
                  </a:cubicBezTo>
                  <a:cubicBezTo>
                    <a:pt x="4631" y="12998"/>
                    <a:pt x="4242" y="12609"/>
                    <a:pt x="3814" y="12375"/>
                  </a:cubicBezTo>
                  <a:cubicBezTo>
                    <a:pt x="3697" y="12297"/>
                    <a:pt x="3620" y="12180"/>
                    <a:pt x="3620" y="12025"/>
                  </a:cubicBezTo>
                  <a:cubicBezTo>
                    <a:pt x="3620" y="11947"/>
                    <a:pt x="3658" y="11830"/>
                    <a:pt x="3736" y="11791"/>
                  </a:cubicBezTo>
                  <a:cubicBezTo>
                    <a:pt x="4164" y="11285"/>
                    <a:pt x="4943" y="11091"/>
                    <a:pt x="5176" y="10429"/>
                  </a:cubicBezTo>
                  <a:cubicBezTo>
                    <a:pt x="5410" y="9768"/>
                    <a:pt x="4982" y="9067"/>
                    <a:pt x="4982" y="8367"/>
                  </a:cubicBezTo>
                  <a:cubicBezTo>
                    <a:pt x="4982" y="7472"/>
                    <a:pt x="5682" y="7238"/>
                    <a:pt x="6110" y="6655"/>
                  </a:cubicBezTo>
                  <a:cubicBezTo>
                    <a:pt x="6421" y="6227"/>
                    <a:pt x="6733" y="5332"/>
                    <a:pt x="5993" y="5176"/>
                  </a:cubicBezTo>
                  <a:cubicBezTo>
                    <a:pt x="6966" y="4631"/>
                    <a:pt x="7783" y="3853"/>
                    <a:pt x="8406" y="2880"/>
                  </a:cubicBezTo>
                  <a:cubicBezTo>
                    <a:pt x="9340" y="2491"/>
                    <a:pt x="9768" y="1362"/>
                    <a:pt x="9262" y="467"/>
                  </a:cubicBezTo>
                  <a:lnTo>
                    <a:pt x="9029" y="0"/>
                  </a:ln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2" name="Google Shape;4972;p21"/>
            <p:cNvSpPr/>
            <p:nvPr/>
          </p:nvSpPr>
          <p:spPr>
            <a:xfrm flipH="1">
              <a:off x="6560994" y="3646261"/>
              <a:ext cx="5304" cy="14009"/>
            </a:xfrm>
            <a:custGeom>
              <a:rect b="b" l="l" r="r" t="t"/>
              <a:pathLst>
                <a:path extrusionOk="0" h="721" w="273">
                  <a:moveTo>
                    <a:pt x="156" y="1"/>
                  </a:moveTo>
                  <a:cubicBezTo>
                    <a:pt x="117" y="1"/>
                    <a:pt x="78" y="40"/>
                    <a:pt x="39" y="79"/>
                  </a:cubicBezTo>
                  <a:lnTo>
                    <a:pt x="0" y="79"/>
                  </a:lnTo>
                  <a:lnTo>
                    <a:pt x="0" y="234"/>
                  </a:lnTo>
                  <a:lnTo>
                    <a:pt x="0" y="390"/>
                  </a:lnTo>
                  <a:cubicBezTo>
                    <a:pt x="0" y="429"/>
                    <a:pt x="0" y="468"/>
                    <a:pt x="0" y="507"/>
                  </a:cubicBezTo>
                  <a:lnTo>
                    <a:pt x="0" y="584"/>
                  </a:lnTo>
                  <a:cubicBezTo>
                    <a:pt x="0" y="623"/>
                    <a:pt x="0" y="662"/>
                    <a:pt x="39" y="662"/>
                  </a:cubicBezTo>
                  <a:cubicBezTo>
                    <a:pt x="59" y="701"/>
                    <a:pt x="98" y="721"/>
                    <a:pt x="137" y="721"/>
                  </a:cubicBezTo>
                  <a:cubicBezTo>
                    <a:pt x="175" y="721"/>
                    <a:pt x="214" y="701"/>
                    <a:pt x="234" y="662"/>
                  </a:cubicBezTo>
                  <a:cubicBezTo>
                    <a:pt x="234" y="662"/>
                    <a:pt x="273" y="623"/>
                    <a:pt x="273" y="584"/>
                  </a:cubicBezTo>
                  <a:cubicBezTo>
                    <a:pt x="273" y="546"/>
                    <a:pt x="273" y="507"/>
                    <a:pt x="273" y="507"/>
                  </a:cubicBezTo>
                  <a:cubicBezTo>
                    <a:pt x="273" y="468"/>
                    <a:pt x="273" y="429"/>
                    <a:pt x="273" y="390"/>
                  </a:cubicBezTo>
                  <a:lnTo>
                    <a:pt x="273" y="234"/>
                  </a:lnTo>
                  <a:cubicBezTo>
                    <a:pt x="273" y="195"/>
                    <a:pt x="273" y="118"/>
                    <a:pt x="273" y="79"/>
                  </a:cubicBezTo>
                  <a:cubicBezTo>
                    <a:pt x="234" y="40"/>
                    <a:pt x="195" y="1"/>
                    <a:pt x="156"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3" name="Google Shape;4973;p21"/>
            <p:cNvSpPr/>
            <p:nvPr/>
          </p:nvSpPr>
          <p:spPr>
            <a:xfrm flipH="1">
              <a:off x="6537542" y="3709215"/>
              <a:ext cx="9093" cy="13446"/>
            </a:xfrm>
            <a:custGeom>
              <a:rect b="b" l="l" r="r" t="t"/>
              <a:pathLst>
                <a:path extrusionOk="0" h="692" w="468">
                  <a:moveTo>
                    <a:pt x="136" y="0"/>
                  </a:moveTo>
                  <a:cubicBezTo>
                    <a:pt x="117" y="0"/>
                    <a:pt x="97" y="10"/>
                    <a:pt x="78" y="30"/>
                  </a:cubicBezTo>
                  <a:cubicBezTo>
                    <a:pt x="39" y="30"/>
                    <a:pt x="0" y="107"/>
                    <a:pt x="0" y="185"/>
                  </a:cubicBezTo>
                  <a:cubicBezTo>
                    <a:pt x="39" y="263"/>
                    <a:pt x="78" y="341"/>
                    <a:pt x="117" y="458"/>
                  </a:cubicBezTo>
                  <a:lnTo>
                    <a:pt x="156" y="535"/>
                  </a:lnTo>
                  <a:cubicBezTo>
                    <a:pt x="195" y="574"/>
                    <a:pt x="234" y="613"/>
                    <a:pt x="273" y="652"/>
                  </a:cubicBezTo>
                  <a:cubicBezTo>
                    <a:pt x="273" y="691"/>
                    <a:pt x="311" y="691"/>
                    <a:pt x="311" y="691"/>
                  </a:cubicBezTo>
                  <a:lnTo>
                    <a:pt x="389" y="691"/>
                  </a:lnTo>
                  <a:cubicBezTo>
                    <a:pt x="428" y="652"/>
                    <a:pt x="467" y="613"/>
                    <a:pt x="467" y="535"/>
                  </a:cubicBezTo>
                  <a:lnTo>
                    <a:pt x="467" y="497"/>
                  </a:lnTo>
                  <a:cubicBezTo>
                    <a:pt x="467" y="458"/>
                    <a:pt x="428" y="419"/>
                    <a:pt x="428" y="419"/>
                  </a:cubicBezTo>
                  <a:lnTo>
                    <a:pt x="389" y="302"/>
                  </a:lnTo>
                  <a:cubicBezTo>
                    <a:pt x="311" y="224"/>
                    <a:pt x="311" y="146"/>
                    <a:pt x="273" y="68"/>
                  </a:cubicBezTo>
                  <a:cubicBezTo>
                    <a:pt x="234" y="68"/>
                    <a:pt x="234" y="30"/>
                    <a:pt x="195" y="30"/>
                  </a:cubicBezTo>
                  <a:cubicBezTo>
                    <a:pt x="175" y="10"/>
                    <a:pt x="156" y="0"/>
                    <a:pt x="136"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4" name="Google Shape;4974;p21"/>
            <p:cNvSpPr/>
            <p:nvPr/>
          </p:nvSpPr>
          <p:spPr>
            <a:xfrm flipH="1">
              <a:off x="6347011" y="3414267"/>
              <a:ext cx="341774" cy="151865"/>
            </a:xfrm>
            <a:custGeom>
              <a:rect b="b" l="l" r="r" t="t"/>
              <a:pathLst>
                <a:path extrusionOk="0" h="7816" w="17590">
                  <a:moveTo>
                    <a:pt x="3789" y="1"/>
                  </a:moveTo>
                  <a:cubicBezTo>
                    <a:pt x="1714" y="1"/>
                    <a:pt x="1980" y="2308"/>
                    <a:pt x="1323" y="3146"/>
                  </a:cubicBezTo>
                  <a:cubicBezTo>
                    <a:pt x="0" y="4742"/>
                    <a:pt x="1868" y="5481"/>
                    <a:pt x="3191" y="5948"/>
                  </a:cubicBezTo>
                  <a:cubicBezTo>
                    <a:pt x="5721" y="6921"/>
                    <a:pt x="8406" y="7505"/>
                    <a:pt x="11091" y="7738"/>
                  </a:cubicBezTo>
                  <a:cubicBezTo>
                    <a:pt x="11661" y="7777"/>
                    <a:pt x="12211" y="7816"/>
                    <a:pt x="12741" y="7816"/>
                  </a:cubicBezTo>
                  <a:cubicBezTo>
                    <a:pt x="13802" y="7816"/>
                    <a:pt x="14788" y="7660"/>
                    <a:pt x="15721" y="7038"/>
                  </a:cubicBezTo>
                  <a:cubicBezTo>
                    <a:pt x="16305" y="6493"/>
                    <a:pt x="16850" y="5909"/>
                    <a:pt x="17395" y="5325"/>
                  </a:cubicBezTo>
                  <a:cubicBezTo>
                    <a:pt x="17589" y="4936"/>
                    <a:pt x="17044" y="3847"/>
                    <a:pt x="16111" y="3691"/>
                  </a:cubicBezTo>
                  <a:cubicBezTo>
                    <a:pt x="13231" y="3224"/>
                    <a:pt x="10935" y="1395"/>
                    <a:pt x="8211" y="383"/>
                  </a:cubicBezTo>
                  <a:lnTo>
                    <a:pt x="4242" y="33"/>
                  </a:lnTo>
                  <a:cubicBezTo>
                    <a:pt x="4080" y="11"/>
                    <a:pt x="3929" y="1"/>
                    <a:pt x="378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5" name="Google Shape;4975;p21"/>
            <p:cNvSpPr/>
            <p:nvPr/>
          </p:nvSpPr>
          <p:spPr>
            <a:xfrm flipH="1">
              <a:off x="6297873" y="3386929"/>
              <a:ext cx="223814" cy="276878"/>
            </a:xfrm>
            <a:custGeom>
              <a:rect b="b" l="l" r="r" t="t"/>
              <a:pathLst>
                <a:path extrusionOk="0" h="14250" w="11519">
                  <a:moveTo>
                    <a:pt x="7627" y="0"/>
                  </a:moveTo>
                  <a:lnTo>
                    <a:pt x="8055" y="1362"/>
                  </a:lnTo>
                  <a:cubicBezTo>
                    <a:pt x="7044" y="3152"/>
                    <a:pt x="5020" y="4125"/>
                    <a:pt x="3541" y="5565"/>
                  </a:cubicBezTo>
                  <a:cubicBezTo>
                    <a:pt x="2958" y="6149"/>
                    <a:pt x="2413" y="6771"/>
                    <a:pt x="1946" y="7433"/>
                  </a:cubicBezTo>
                  <a:cubicBezTo>
                    <a:pt x="1323" y="8250"/>
                    <a:pt x="817" y="9106"/>
                    <a:pt x="428" y="10040"/>
                  </a:cubicBezTo>
                  <a:cubicBezTo>
                    <a:pt x="39" y="10974"/>
                    <a:pt x="0" y="12025"/>
                    <a:pt x="234" y="12998"/>
                  </a:cubicBezTo>
                  <a:cubicBezTo>
                    <a:pt x="1751" y="13542"/>
                    <a:pt x="3347" y="13970"/>
                    <a:pt x="4942" y="14204"/>
                  </a:cubicBezTo>
                  <a:cubicBezTo>
                    <a:pt x="4994" y="14235"/>
                    <a:pt x="5049" y="14250"/>
                    <a:pt x="5102" y="14250"/>
                  </a:cubicBezTo>
                  <a:cubicBezTo>
                    <a:pt x="5245" y="14250"/>
                    <a:pt x="5370" y="14141"/>
                    <a:pt x="5370" y="13970"/>
                  </a:cubicBezTo>
                  <a:cubicBezTo>
                    <a:pt x="5682" y="12570"/>
                    <a:pt x="5604" y="11091"/>
                    <a:pt x="6188" y="9807"/>
                  </a:cubicBezTo>
                  <a:cubicBezTo>
                    <a:pt x="6382" y="9379"/>
                    <a:pt x="6616" y="8989"/>
                    <a:pt x="6888" y="8639"/>
                  </a:cubicBezTo>
                  <a:cubicBezTo>
                    <a:pt x="7316" y="7978"/>
                    <a:pt x="7861" y="7433"/>
                    <a:pt x="8444" y="6927"/>
                  </a:cubicBezTo>
                  <a:cubicBezTo>
                    <a:pt x="8950" y="6499"/>
                    <a:pt x="9573" y="6149"/>
                    <a:pt x="10118" y="5682"/>
                  </a:cubicBezTo>
                  <a:cubicBezTo>
                    <a:pt x="10663" y="5254"/>
                    <a:pt x="11091" y="4670"/>
                    <a:pt x="11324" y="4009"/>
                  </a:cubicBezTo>
                  <a:cubicBezTo>
                    <a:pt x="11519" y="2997"/>
                    <a:pt x="11168" y="1946"/>
                    <a:pt x="10390" y="1246"/>
                  </a:cubicBezTo>
                  <a:cubicBezTo>
                    <a:pt x="9612" y="584"/>
                    <a:pt x="8639" y="117"/>
                    <a:pt x="7627"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6" name="Google Shape;4976;p21"/>
            <p:cNvSpPr/>
            <p:nvPr/>
          </p:nvSpPr>
          <p:spPr>
            <a:xfrm flipH="1">
              <a:off x="6280483" y="3187947"/>
              <a:ext cx="362175" cy="294131"/>
            </a:xfrm>
            <a:custGeom>
              <a:rect b="b" l="l" r="r" t="t"/>
              <a:pathLst>
                <a:path extrusionOk="0" h="15138" w="18640">
                  <a:moveTo>
                    <a:pt x="8677" y="1"/>
                  </a:moveTo>
                  <a:cubicBezTo>
                    <a:pt x="7763" y="1"/>
                    <a:pt x="6850" y="79"/>
                    <a:pt x="5954" y="241"/>
                  </a:cubicBezTo>
                  <a:cubicBezTo>
                    <a:pt x="4164" y="630"/>
                    <a:pt x="2607" y="1680"/>
                    <a:pt x="1557" y="3198"/>
                  </a:cubicBezTo>
                  <a:cubicBezTo>
                    <a:pt x="662" y="4677"/>
                    <a:pt x="156" y="6389"/>
                    <a:pt x="117" y="8101"/>
                  </a:cubicBezTo>
                  <a:cubicBezTo>
                    <a:pt x="0" y="10397"/>
                    <a:pt x="1167" y="12576"/>
                    <a:pt x="3191" y="13744"/>
                  </a:cubicBezTo>
                  <a:cubicBezTo>
                    <a:pt x="4805" y="14690"/>
                    <a:pt x="6787" y="15137"/>
                    <a:pt x="8764" y="15137"/>
                  </a:cubicBezTo>
                  <a:cubicBezTo>
                    <a:pt x="10362" y="15137"/>
                    <a:pt x="11956" y="14845"/>
                    <a:pt x="13347" y="14288"/>
                  </a:cubicBezTo>
                  <a:cubicBezTo>
                    <a:pt x="18017" y="12459"/>
                    <a:pt x="18640" y="5572"/>
                    <a:pt x="15410" y="2186"/>
                  </a:cubicBezTo>
                  <a:cubicBezTo>
                    <a:pt x="14437" y="1213"/>
                    <a:pt x="13192" y="552"/>
                    <a:pt x="11869" y="318"/>
                  </a:cubicBezTo>
                  <a:cubicBezTo>
                    <a:pt x="10819" y="109"/>
                    <a:pt x="9747" y="1"/>
                    <a:pt x="8677"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7" name="Google Shape;4977;p21"/>
            <p:cNvSpPr/>
            <p:nvPr/>
          </p:nvSpPr>
          <p:spPr>
            <a:xfrm flipH="1">
              <a:off x="6515625" y="3327959"/>
              <a:ext cx="42357" cy="34041"/>
            </a:xfrm>
            <a:custGeom>
              <a:rect b="b" l="l" r="r" t="t"/>
              <a:pathLst>
                <a:path extrusionOk="0" h="1752" w="2180">
                  <a:moveTo>
                    <a:pt x="1090" y="0"/>
                  </a:moveTo>
                  <a:cubicBezTo>
                    <a:pt x="0" y="78"/>
                    <a:pt x="0" y="1673"/>
                    <a:pt x="1090" y="1751"/>
                  </a:cubicBezTo>
                  <a:cubicBezTo>
                    <a:pt x="2180" y="1673"/>
                    <a:pt x="2180" y="78"/>
                    <a:pt x="109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8" name="Google Shape;4978;p21"/>
            <p:cNvSpPr/>
            <p:nvPr/>
          </p:nvSpPr>
          <p:spPr>
            <a:xfrm flipH="1">
              <a:off x="6521667" y="3334760"/>
              <a:ext cx="18167" cy="14378"/>
            </a:xfrm>
            <a:custGeom>
              <a:rect b="b" l="l" r="r" t="t"/>
              <a:pathLst>
                <a:path extrusionOk="0" h="740" w="935">
                  <a:moveTo>
                    <a:pt x="467" y="0"/>
                  </a:moveTo>
                  <a:cubicBezTo>
                    <a:pt x="0" y="39"/>
                    <a:pt x="0" y="701"/>
                    <a:pt x="467" y="740"/>
                  </a:cubicBezTo>
                  <a:cubicBezTo>
                    <a:pt x="934" y="701"/>
                    <a:pt x="934" y="39"/>
                    <a:pt x="467"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79" name="Google Shape;4979;p21"/>
            <p:cNvSpPr/>
            <p:nvPr/>
          </p:nvSpPr>
          <p:spPr>
            <a:xfrm flipH="1">
              <a:off x="6342484" y="3311327"/>
              <a:ext cx="42357" cy="34041"/>
            </a:xfrm>
            <a:custGeom>
              <a:rect b="b" l="l" r="r" t="t"/>
              <a:pathLst>
                <a:path extrusionOk="0" h="1752" w="2180">
                  <a:moveTo>
                    <a:pt x="1090" y="0"/>
                  </a:moveTo>
                  <a:cubicBezTo>
                    <a:pt x="1" y="78"/>
                    <a:pt x="1" y="1673"/>
                    <a:pt x="1090" y="1751"/>
                  </a:cubicBezTo>
                  <a:cubicBezTo>
                    <a:pt x="2180" y="1673"/>
                    <a:pt x="2180" y="78"/>
                    <a:pt x="109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0" name="Google Shape;4980;p21"/>
            <p:cNvSpPr/>
            <p:nvPr/>
          </p:nvSpPr>
          <p:spPr>
            <a:xfrm flipH="1">
              <a:off x="6349284" y="3317370"/>
              <a:ext cx="17409" cy="15136"/>
            </a:xfrm>
            <a:custGeom>
              <a:rect b="b" l="l" r="r" t="t"/>
              <a:pathLst>
                <a:path extrusionOk="0" h="779" w="896">
                  <a:moveTo>
                    <a:pt x="467" y="0"/>
                  </a:moveTo>
                  <a:cubicBezTo>
                    <a:pt x="1" y="39"/>
                    <a:pt x="1" y="701"/>
                    <a:pt x="467" y="779"/>
                  </a:cubicBezTo>
                  <a:cubicBezTo>
                    <a:pt x="896" y="701"/>
                    <a:pt x="896" y="39"/>
                    <a:pt x="467"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1" name="Google Shape;4981;p21"/>
            <p:cNvSpPr/>
            <p:nvPr/>
          </p:nvSpPr>
          <p:spPr>
            <a:xfrm flipH="1">
              <a:off x="6305431" y="3345349"/>
              <a:ext cx="159559" cy="45758"/>
            </a:xfrm>
            <a:custGeom>
              <a:rect b="b" l="l" r="r" t="t"/>
              <a:pathLst>
                <a:path extrusionOk="0" h="2355" w="8212">
                  <a:moveTo>
                    <a:pt x="1051" y="0"/>
                  </a:moveTo>
                  <a:cubicBezTo>
                    <a:pt x="351" y="0"/>
                    <a:pt x="1" y="1557"/>
                    <a:pt x="312" y="1907"/>
                  </a:cubicBezTo>
                  <a:cubicBezTo>
                    <a:pt x="603" y="2198"/>
                    <a:pt x="1002" y="2355"/>
                    <a:pt x="1418" y="2355"/>
                  </a:cubicBezTo>
                  <a:cubicBezTo>
                    <a:pt x="1503" y="2355"/>
                    <a:pt x="1589" y="2348"/>
                    <a:pt x="1674" y="2335"/>
                  </a:cubicBezTo>
                  <a:cubicBezTo>
                    <a:pt x="4203" y="2257"/>
                    <a:pt x="8212" y="2335"/>
                    <a:pt x="8212" y="2101"/>
                  </a:cubicBezTo>
                  <a:cubicBezTo>
                    <a:pt x="8212" y="1829"/>
                    <a:pt x="3698" y="623"/>
                    <a:pt x="1051"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2" name="Google Shape;4982;p21"/>
            <p:cNvSpPr/>
            <p:nvPr/>
          </p:nvSpPr>
          <p:spPr>
            <a:xfrm flipH="1">
              <a:off x="6323579" y="3361981"/>
              <a:ext cx="138380" cy="29126"/>
            </a:xfrm>
            <a:custGeom>
              <a:rect b="b" l="l" r="r" t="t"/>
              <a:pathLst>
                <a:path extrusionOk="0" h="1499" w="7122">
                  <a:moveTo>
                    <a:pt x="117" y="0"/>
                  </a:moveTo>
                  <a:cubicBezTo>
                    <a:pt x="0" y="350"/>
                    <a:pt x="0" y="701"/>
                    <a:pt x="117" y="1051"/>
                  </a:cubicBezTo>
                  <a:cubicBezTo>
                    <a:pt x="408" y="1342"/>
                    <a:pt x="807" y="1499"/>
                    <a:pt x="1223" y="1499"/>
                  </a:cubicBezTo>
                  <a:cubicBezTo>
                    <a:pt x="1308" y="1499"/>
                    <a:pt x="1394" y="1492"/>
                    <a:pt x="1479" y="1479"/>
                  </a:cubicBezTo>
                  <a:cubicBezTo>
                    <a:pt x="3308" y="1440"/>
                    <a:pt x="5760" y="1440"/>
                    <a:pt x="7122" y="1401"/>
                  </a:cubicBezTo>
                  <a:cubicBezTo>
                    <a:pt x="6265" y="1245"/>
                    <a:pt x="5448" y="1168"/>
                    <a:pt x="4592" y="1168"/>
                  </a:cubicBezTo>
                  <a:cubicBezTo>
                    <a:pt x="4514" y="1168"/>
                    <a:pt x="4398" y="1129"/>
                    <a:pt x="4320" y="1129"/>
                  </a:cubicBezTo>
                  <a:cubicBezTo>
                    <a:pt x="4242" y="1090"/>
                    <a:pt x="4164" y="1012"/>
                    <a:pt x="4086" y="1012"/>
                  </a:cubicBezTo>
                  <a:cubicBezTo>
                    <a:pt x="4065" y="1002"/>
                    <a:pt x="4039" y="997"/>
                    <a:pt x="4012" y="997"/>
                  </a:cubicBezTo>
                  <a:cubicBezTo>
                    <a:pt x="3936" y="997"/>
                    <a:pt x="3853" y="1033"/>
                    <a:pt x="3853" y="1090"/>
                  </a:cubicBezTo>
                  <a:cubicBezTo>
                    <a:pt x="3736" y="973"/>
                    <a:pt x="3658" y="817"/>
                    <a:pt x="3658" y="623"/>
                  </a:cubicBezTo>
                  <a:cubicBezTo>
                    <a:pt x="3542" y="740"/>
                    <a:pt x="3464" y="856"/>
                    <a:pt x="3425" y="973"/>
                  </a:cubicBezTo>
                  <a:lnTo>
                    <a:pt x="2180" y="934"/>
                  </a:lnTo>
                  <a:cubicBezTo>
                    <a:pt x="2141" y="934"/>
                    <a:pt x="2063" y="895"/>
                    <a:pt x="2024" y="895"/>
                  </a:cubicBezTo>
                  <a:cubicBezTo>
                    <a:pt x="1868" y="779"/>
                    <a:pt x="1985" y="545"/>
                    <a:pt x="1946" y="350"/>
                  </a:cubicBezTo>
                  <a:lnTo>
                    <a:pt x="1946" y="350"/>
                  </a:lnTo>
                  <a:cubicBezTo>
                    <a:pt x="1752" y="545"/>
                    <a:pt x="1674" y="779"/>
                    <a:pt x="1752" y="1012"/>
                  </a:cubicBezTo>
                  <a:lnTo>
                    <a:pt x="1090" y="895"/>
                  </a:lnTo>
                  <a:cubicBezTo>
                    <a:pt x="895" y="856"/>
                    <a:pt x="740" y="817"/>
                    <a:pt x="584" y="740"/>
                  </a:cubicBezTo>
                  <a:cubicBezTo>
                    <a:pt x="312" y="584"/>
                    <a:pt x="156" y="312"/>
                    <a:pt x="117"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3" name="Google Shape;4983;p21"/>
            <p:cNvSpPr/>
            <p:nvPr/>
          </p:nvSpPr>
          <p:spPr>
            <a:xfrm flipH="1">
              <a:off x="6354569" y="3190337"/>
              <a:ext cx="288089" cy="291159"/>
            </a:xfrm>
            <a:custGeom>
              <a:rect b="b" l="l" r="r" t="t"/>
              <a:pathLst>
                <a:path extrusionOk="0" h="14985" w="14827">
                  <a:moveTo>
                    <a:pt x="6187" y="1"/>
                  </a:moveTo>
                  <a:lnTo>
                    <a:pt x="5954" y="79"/>
                  </a:lnTo>
                  <a:cubicBezTo>
                    <a:pt x="4164" y="468"/>
                    <a:pt x="2607" y="1518"/>
                    <a:pt x="1557" y="3036"/>
                  </a:cubicBezTo>
                  <a:cubicBezTo>
                    <a:pt x="662" y="4515"/>
                    <a:pt x="156" y="6188"/>
                    <a:pt x="117" y="7939"/>
                  </a:cubicBezTo>
                  <a:cubicBezTo>
                    <a:pt x="0" y="10235"/>
                    <a:pt x="1167" y="12414"/>
                    <a:pt x="3191" y="13543"/>
                  </a:cubicBezTo>
                  <a:cubicBezTo>
                    <a:pt x="4780" y="14530"/>
                    <a:pt x="6747" y="14985"/>
                    <a:pt x="8722" y="14985"/>
                  </a:cubicBezTo>
                  <a:cubicBezTo>
                    <a:pt x="10326" y="14985"/>
                    <a:pt x="11934" y="14685"/>
                    <a:pt x="13347" y="14127"/>
                  </a:cubicBezTo>
                  <a:cubicBezTo>
                    <a:pt x="13892" y="13971"/>
                    <a:pt x="14398" y="13660"/>
                    <a:pt x="14826" y="13232"/>
                  </a:cubicBezTo>
                  <a:cubicBezTo>
                    <a:pt x="14522" y="13090"/>
                    <a:pt x="14209" y="13040"/>
                    <a:pt x="13892" y="13040"/>
                  </a:cubicBezTo>
                  <a:cubicBezTo>
                    <a:pt x="13106" y="13040"/>
                    <a:pt x="12294" y="13350"/>
                    <a:pt x="11535" y="13350"/>
                  </a:cubicBezTo>
                  <a:cubicBezTo>
                    <a:pt x="11504" y="13350"/>
                    <a:pt x="11472" y="13349"/>
                    <a:pt x="11441" y="13348"/>
                  </a:cubicBezTo>
                  <a:cubicBezTo>
                    <a:pt x="11032" y="13309"/>
                    <a:pt x="10623" y="13290"/>
                    <a:pt x="10215" y="13290"/>
                  </a:cubicBezTo>
                  <a:cubicBezTo>
                    <a:pt x="9806" y="13290"/>
                    <a:pt x="9398" y="13309"/>
                    <a:pt x="8989" y="13348"/>
                  </a:cubicBezTo>
                  <a:cubicBezTo>
                    <a:pt x="8733" y="13377"/>
                    <a:pt x="8488" y="13405"/>
                    <a:pt x="8249" y="13405"/>
                  </a:cubicBezTo>
                  <a:cubicBezTo>
                    <a:pt x="7834" y="13405"/>
                    <a:pt x="7439" y="13319"/>
                    <a:pt x="7043" y="12998"/>
                  </a:cubicBezTo>
                  <a:cubicBezTo>
                    <a:pt x="6747" y="12738"/>
                    <a:pt x="6450" y="12373"/>
                    <a:pt x="6052" y="12373"/>
                  </a:cubicBezTo>
                  <a:cubicBezTo>
                    <a:pt x="6033" y="12373"/>
                    <a:pt x="6013" y="12374"/>
                    <a:pt x="5993" y="12375"/>
                  </a:cubicBezTo>
                  <a:lnTo>
                    <a:pt x="5643" y="12375"/>
                  </a:lnTo>
                  <a:cubicBezTo>
                    <a:pt x="5292" y="12298"/>
                    <a:pt x="5253" y="11831"/>
                    <a:pt x="5020" y="11558"/>
                  </a:cubicBezTo>
                  <a:cubicBezTo>
                    <a:pt x="4592" y="11052"/>
                    <a:pt x="3658" y="11441"/>
                    <a:pt x="3113" y="11013"/>
                  </a:cubicBezTo>
                  <a:cubicBezTo>
                    <a:pt x="2568" y="10624"/>
                    <a:pt x="2802" y="9574"/>
                    <a:pt x="2218" y="9184"/>
                  </a:cubicBezTo>
                  <a:cubicBezTo>
                    <a:pt x="2101" y="9107"/>
                    <a:pt x="1946" y="9068"/>
                    <a:pt x="1829" y="8951"/>
                  </a:cubicBezTo>
                  <a:cubicBezTo>
                    <a:pt x="1479" y="8679"/>
                    <a:pt x="1362" y="8212"/>
                    <a:pt x="1557" y="7784"/>
                  </a:cubicBezTo>
                  <a:cubicBezTo>
                    <a:pt x="1673" y="7394"/>
                    <a:pt x="1946" y="7044"/>
                    <a:pt x="2101" y="6655"/>
                  </a:cubicBezTo>
                  <a:cubicBezTo>
                    <a:pt x="2452" y="5799"/>
                    <a:pt x="2296" y="4826"/>
                    <a:pt x="2218" y="3931"/>
                  </a:cubicBezTo>
                  <a:cubicBezTo>
                    <a:pt x="2179" y="3775"/>
                    <a:pt x="2179" y="3581"/>
                    <a:pt x="2257" y="3425"/>
                  </a:cubicBezTo>
                  <a:cubicBezTo>
                    <a:pt x="2374" y="3192"/>
                    <a:pt x="2685" y="3114"/>
                    <a:pt x="2919" y="2919"/>
                  </a:cubicBezTo>
                  <a:cubicBezTo>
                    <a:pt x="2996" y="2803"/>
                    <a:pt x="3074" y="2686"/>
                    <a:pt x="3152" y="2569"/>
                  </a:cubicBezTo>
                  <a:cubicBezTo>
                    <a:pt x="3502" y="1908"/>
                    <a:pt x="3930" y="1207"/>
                    <a:pt x="4631" y="974"/>
                  </a:cubicBezTo>
                  <a:cubicBezTo>
                    <a:pt x="4903" y="935"/>
                    <a:pt x="5215" y="896"/>
                    <a:pt x="5487" y="857"/>
                  </a:cubicBezTo>
                  <a:cubicBezTo>
                    <a:pt x="5759" y="818"/>
                    <a:pt x="6032" y="662"/>
                    <a:pt x="6187" y="429"/>
                  </a:cubicBezTo>
                  <a:cubicBezTo>
                    <a:pt x="6265" y="273"/>
                    <a:pt x="6265" y="157"/>
                    <a:pt x="6187"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4" name="Google Shape;4984;p21"/>
            <p:cNvSpPr/>
            <p:nvPr/>
          </p:nvSpPr>
          <p:spPr>
            <a:xfrm flipH="1">
              <a:off x="6436234" y="3436825"/>
              <a:ext cx="15136" cy="8899"/>
            </a:xfrm>
            <a:custGeom>
              <a:rect b="b" l="l" r="r" t="t"/>
              <a:pathLst>
                <a:path extrusionOk="0" h="458" w="779">
                  <a:moveTo>
                    <a:pt x="156" y="1"/>
                  </a:moveTo>
                  <a:cubicBezTo>
                    <a:pt x="117" y="1"/>
                    <a:pt x="78" y="1"/>
                    <a:pt x="78" y="40"/>
                  </a:cubicBezTo>
                  <a:cubicBezTo>
                    <a:pt x="0" y="79"/>
                    <a:pt x="0" y="156"/>
                    <a:pt x="39" y="195"/>
                  </a:cubicBezTo>
                  <a:lnTo>
                    <a:pt x="0" y="195"/>
                  </a:lnTo>
                  <a:cubicBezTo>
                    <a:pt x="78" y="312"/>
                    <a:pt x="195" y="390"/>
                    <a:pt x="312" y="429"/>
                  </a:cubicBezTo>
                  <a:cubicBezTo>
                    <a:pt x="350" y="448"/>
                    <a:pt x="389" y="458"/>
                    <a:pt x="428" y="458"/>
                  </a:cubicBezTo>
                  <a:cubicBezTo>
                    <a:pt x="467" y="458"/>
                    <a:pt x="506" y="448"/>
                    <a:pt x="545" y="429"/>
                  </a:cubicBezTo>
                  <a:cubicBezTo>
                    <a:pt x="623" y="429"/>
                    <a:pt x="662" y="390"/>
                    <a:pt x="740" y="312"/>
                  </a:cubicBezTo>
                  <a:cubicBezTo>
                    <a:pt x="778" y="273"/>
                    <a:pt x="778" y="195"/>
                    <a:pt x="740" y="117"/>
                  </a:cubicBezTo>
                  <a:lnTo>
                    <a:pt x="701" y="79"/>
                  </a:lnTo>
                  <a:cubicBezTo>
                    <a:pt x="681" y="59"/>
                    <a:pt x="662" y="49"/>
                    <a:pt x="642" y="49"/>
                  </a:cubicBezTo>
                  <a:cubicBezTo>
                    <a:pt x="623" y="49"/>
                    <a:pt x="603" y="59"/>
                    <a:pt x="584" y="79"/>
                  </a:cubicBezTo>
                  <a:lnTo>
                    <a:pt x="350" y="79"/>
                  </a:lnTo>
                  <a:cubicBezTo>
                    <a:pt x="312" y="79"/>
                    <a:pt x="273" y="40"/>
                    <a:pt x="273" y="40"/>
                  </a:cubicBezTo>
                  <a:lnTo>
                    <a:pt x="234" y="40"/>
                  </a:lnTo>
                  <a:cubicBezTo>
                    <a:pt x="234" y="1"/>
                    <a:pt x="195" y="1"/>
                    <a:pt x="156"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5" name="Google Shape;4985;p21"/>
            <p:cNvSpPr/>
            <p:nvPr/>
          </p:nvSpPr>
          <p:spPr>
            <a:xfrm flipH="1">
              <a:off x="6413559" y="3437583"/>
              <a:ext cx="7578" cy="6062"/>
            </a:xfrm>
            <a:custGeom>
              <a:rect b="b" l="l" r="r" t="t"/>
              <a:pathLst>
                <a:path extrusionOk="0" h="312" w="390">
                  <a:moveTo>
                    <a:pt x="117" y="1"/>
                  </a:moveTo>
                  <a:cubicBezTo>
                    <a:pt x="79" y="1"/>
                    <a:pt x="79" y="40"/>
                    <a:pt x="40" y="40"/>
                  </a:cubicBezTo>
                  <a:cubicBezTo>
                    <a:pt x="40" y="40"/>
                    <a:pt x="1" y="78"/>
                    <a:pt x="1" y="78"/>
                  </a:cubicBezTo>
                  <a:cubicBezTo>
                    <a:pt x="1" y="117"/>
                    <a:pt x="1" y="156"/>
                    <a:pt x="1" y="195"/>
                  </a:cubicBezTo>
                  <a:lnTo>
                    <a:pt x="1" y="234"/>
                  </a:lnTo>
                  <a:cubicBezTo>
                    <a:pt x="40" y="273"/>
                    <a:pt x="40" y="273"/>
                    <a:pt x="79" y="312"/>
                  </a:cubicBezTo>
                  <a:lnTo>
                    <a:pt x="40" y="234"/>
                  </a:lnTo>
                  <a:lnTo>
                    <a:pt x="117" y="273"/>
                  </a:lnTo>
                  <a:cubicBezTo>
                    <a:pt x="156" y="273"/>
                    <a:pt x="195" y="312"/>
                    <a:pt x="234" y="312"/>
                  </a:cubicBezTo>
                  <a:lnTo>
                    <a:pt x="351" y="312"/>
                  </a:lnTo>
                  <a:lnTo>
                    <a:pt x="351" y="273"/>
                  </a:lnTo>
                  <a:cubicBezTo>
                    <a:pt x="390" y="273"/>
                    <a:pt x="390" y="234"/>
                    <a:pt x="390" y="234"/>
                  </a:cubicBezTo>
                  <a:cubicBezTo>
                    <a:pt x="390" y="234"/>
                    <a:pt x="390" y="195"/>
                    <a:pt x="390" y="195"/>
                  </a:cubicBezTo>
                  <a:cubicBezTo>
                    <a:pt x="390" y="195"/>
                    <a:pt x="390" y="156"/>
                    <a:pt x="390" y="117"/>
                  </a:cubicBezTo>
                  <a:cubicBezTo>
                    <a:pt x="390" y="78"/>
                    <a:pt x="351" y="78"/>
                    <a:pt x="351" y="40"/>
                  </a:cubicBezTo>
                  <a:lnTo>
                    <a:pt x="312" y="40"/>
                  </a:lnTo>
                  <a:lnTo>
                    <a:pt x="234" y="1"/>
                  </a:ln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6" name="Google Shape;4986;p21"/>
            <p:cNvSpPr/>
            <p:nvPr/>
          </p:nvSpPr>
          <p:spPr>
            <a:xfrm flipH="1">
              <a:off x="6483876" y="3437020"/>
              <a:ext cx="11347" cy="5887"/>
            </a:xfrm>
            <a:custGeom>
              <a:rect b="b" l="l" r="r" t="t"/>
              <a:pathLst>
                <a:path extrusionOk="0" h="303" w="584">
                  <a:moveTo>
                    <a:pt x="136" y="0"/>
                  </a:moveTo>
                  <a:cubicBezTo>
                    <a:pt x="117" y="0"/>
                    <a:pt x="98" y="10"/>
                    <a:pt x="78" y="30"/>
                  </a:cubicBezTo>
                  <a:cubicBezTo>
                    <a:pt x="78" y="30"/>
                    <a:pt x="39" y="69"/>
                    <a:pt x="39" y="69"/>
                  </a:cubicBezTo>
                  <a:cubicBezTo>
                    <a:pt x="0" y="146"/>
                    <a:pt x="39" y="185"/>
                    <a:pt x="78" y="224"/>
                  </a:cubicBezTo>
                  <a:lnTo>
                    <a:pt x="117" y="224"/>
                  </a:lnTo>
                  <a:cubicBezTo>
                    <a:pt x="156" y="263"/>
                    <a:pt x="234" y="302"/>
                    <a:pt x="312" y="302"/>
                  </a:cubicBezTo>
                  <a:lnTo>
                    <a:pt x="467" y="302"/>
                  </a:lnTo>
                  <a:cubicBezTo>
                    <a:pt x="506" y="302"/>
                    <a:pt x="545" y="263"/>
                    <a:pt x="545" y="224"/>
                  </a:cubicBezTo>
                  <a:cubicBezTo>
                    <a:pt x="545" y="224"/>
                    <a:pt x="545" y="224"/>
                    <a:pt x="545" y="185"/>
                  </a:cubicBezTo>
                  <a:cubicBezTo>
                    <a:pt x="584" y="146"/>
                    <a:pt x="545" y="107"/>
                    <a:pt x="506" y="69"/>
                  </a:cubicBezTo>
                  <a:cubicBezTo>
                    <a:pt x="506" y="69"/>
                    <a:pt x="506" y="69"/>
                    <a:pt x="467" y="30"/>
                  </a:cubicBezTo>
                  <a:lnTo>
                    <a:pt x="389" y="30"/>
                  </a:lnTo>
                  <a:cubicBezTo>
                    <a:pt x="370" y="49"/>
                    <a:pt x="350" y="59"/>
                    <a:pt x="331" y="59"/>
                  </a:cubicBezTo>
                  <a:cubicBezTo>
                    <a:pt x="312" y="59"/>
                    <a:pt x="292" y="49"/>
                    <a:pt x="273" y="30"/>
                  </a:cubicBezTo>
                  <a:lnTo>
                    <a:pt x="195" y="30"/>
                  </a:lnTo>
                  <a:cubicBezTo>
                    <a:pt x="175" y="10"/>
                    <a:pt x="156" y="0"/>
                    <a:pt x="136"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7" name="Google Shape;4987;p21"/>
            <p:cNvSpPr/>
            <p:nvPr/>
          </p:nvSpPr>
          <p:spPr>
            <a:xfrm flipH="1">
              <a:off x="6518656" y="3419436"/>
              <a:ext cx="6062" cy="5324"/>
            </a:xfrm>
            <a:custGeom>
              <a:rect b="b" l="l" r="r" t="t"/>
              <a:pathLst>
                <a:path extrusionOk="0" h="274" w="312">
                  <a:moveTo>
                    <a:pt x="78" y="1"/>
                  </a:moveTo>
                  <a:cubicBezTo>
                    <a:pt x="78" y="40"/>
                    <a:pt x="40" y="40"/>
                    <a:pt x="40" y="40"/>
                  </a:cubicBezTo>
                  <a:cubicBezTo>
                    <a:pt x="40" y="79"/>
                    <a:pt x="1" y="79"/>
                    <a:pt x="1" y="117"/>
                  </a:cubicBezTo>
                  <a:lnTo>
                    <a:pt x="1" y="156"/>
                  </a:lnTo>
                  <a:cubicBezTo>
                    <a:pt x="1" y="156"/>
                    <a:pt x="1" y="195"/>
                    <a:pt x="1" y="234"/>
                  </a:cubicBezTo>
                  <a:cubicBezTo>
                    <a:pt x="40" y="273"/>
                    <a:pt x="40" y="273"/>
                    <a:pt x="40" y="273"/>
                  </a:cubicBezTo>
                  <a:lnTo>
                    <a:pt x="234" y="273"/>
                  </a:lnTo>
                  <a:lnTo>
                    <a:pt x="273" y="234"/>
                  </a:lnTo>
                  <a:cubicBezTo>
                    <a:pt x="273" y="234"/>
                    <a:pt x="312" y="195"/>
                    <a:pt x="312" y="195"/>
                  </a:cubicBezTo>
                  <a:lnTo>
                    <a:pt x="312" y="156"/>
                  </a:lnTo>
                  <a:cubicBezTo>
                    <a:pt x="312" y="156"/>
                    <a:pt x="312" y="117"/>
                    <a:pt x="312" y="117"/>
                  </a:cubicBezTo>
                  <a:cubicBezTo>
                    <a:pt x="312" y="79"/>
                    <a:pt x="312" y="79"/>
                    <a:pt x="312" y="40"/>
                  </a:cubicBezTo>
                  <a:cubicBezTo>
                    <a:pt x="273" y="1"/>
                    <a:pt x="273" y="1"/>
                    <a:pt x="234"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8" name="Google Shape;4988;p21"/>
            <p:cNvSpPr/>
            <p:nvPr/>
          </p:nvSpPr>
          <p:spPr>
            <a:xfrm flipH="1">
              <a:off x="6542088" y="3398276"/>
              <a:ext cx="5304" cy="5304"/>
            </a:xfrm>
            <a:custGeom>
              <a:rect b="b" l="l" r="r" t="t"/>
              <a:pathLst>
                <a:path extrusionOk="0" h="273" w="273">
                  <a:moveTo>
                    <a:pt x="78" y="0"/>
                  </a:moveTo>
                  <a:cubicBezTo>
                    <a:pt x="78" y="0"/>
                    <a:pt x="39" y="39"/>
                    <a:pt x="39" y="39"/>
                  </a:cubicBezTo>
                  <a:lnTo>
                    <a:pt x="39" y="117"/>
                  </a:lnTo>
                  <a:cubicBezTo>
                    <a:pt x="0" y="117"/>
                    <a:pt x="0" y="156"/>
                    <a:pt x="39" y="156"/>
                  </a:cubicBezTo>
                  <a:cubicBezTo>
                    <a:pt x="0" y="156"/>
                    <a:pt x="0" y="195"/>
                    <a:pt x="39" y="195"/>
                  </a:cubicBezTo>
                  <a:lnTo>
                    <a:pt x="39" y="234"/>
                  </a:lnTo>
                  <a:cubicBezTo>
                    <a:pt x="39" y="273"/>
                    <a:pt x="39" y="273"/>
                    <a:pt x="78" y="273"/>
                  </a:cubicBezTo>
                  <a:lnTo>
                    <a:pt x="195" y="273"/>
                  </a:lnTo>
                  <a:cubicBezTo>
                    <a:pt x="234" y="273"/>
                    <a:pt x="234" y="234"/>
                    <a:pt x="273" y="234"/>
                  </a:cubicBezTo>
                  <a:lnTo>
                    <a:pt x="273" y="195"/>
                  </a:lnTo>
                  <a:lnTo>
                    <a:pt x="273" y="156"/>
                  </a:lnTo>
                  <a:cubicBezTo>
                    <a:pt x="273" y="117"/>
                    <a:pt x="273" y="117"/>
                    <a:pt x="273" y="78"/>
                  </a:cubicBezTo>
                  <a:cubicBezTo>
                    <a:pt x="273" y="78"/>
                    <a:pt x="273" y="39"/>
                    <a:pt x="273" y="39"/>
                  </a:cubicBezTo>
                  <a:cubicBezTo>
                    <a:pt x="234" y="39"/>
                    <a:pt x="234" y="0"/>
                    <a:pt x="195"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89" name="Google Shape;4989;p21"/>
            <p:cNvSpPr/>
            <p:nvPr/>
          </p:nvSpPr>
          <p:spPr>
            <a:xfrm flipH="1">
              <a:off x="6412801" y="3397635"/>
              <a:ext cx="55201" cy="32973"/>
            </a:xfrm>
            <a:custGeom>
              <a:rect b="b" l="l" r="r" t="t"/>
              <a:pathLst>
                <a:path extrusionOk="0" h="1697" w="2841">
                  <a:moveTo>
                    <a:pt x="2502" y="1"/>
                  </a:moveTo>
                  <a:cubicBezTo>
                    <a:pt x="2452" y="1"/>
                    <a:pt x="2413" y="56"/>
                    <a:pt x="2413" y="111"/>
                  </a:cubicBezTo>
                  <a:cubicBezTo>
                    <a:pt x="2413" y="228"/>
                    <a:pt x="2452" y="306"/>
                    <a:pt x="2491" y="422"/>
                  </a:cubicBezTo>
                  <a:cubicBezTo>
                    <a:pt x="2491" y="500"/>
                    <a:pt x="2491" y="578"/>
                    <a:pt x="2491" y="656"/>
                  </a:cubicBezTo>
                  <a:cubicBezTo>
                    <a:pt x="2529" y="772"/>
                    <a:pt x="2491" y="928"/>
                    <a:pt x="2413" y="1084"/>
                  </a:cubicBezTo>
                  <a:cubicBezTo>
                    <a:pt x="2374" y="1162"/>
                    <a:pt x="2296" y="1239"/>
                    <a:pt x="2179" y="1317"/>
                  </a:cubicBezTo>
                  <a:cubicBezTo>
                    <a:pt x="2024" y="1356"/>
                    <a:pt x="1868" y="1356"/>
                    <a:pt x="1712" y="1356"/>
                  </a:cubicBezTo>
                  <a:cubicBezTo>
                    <a:pt x="1596" y="1376"/>
                    <a:pt x="1489" y="1385"/>
                    <a:pt x="1386" y="1385"/>
                  </a:cubicBezTo>
                  <a:cubicBezTo>
                    <a:pt x="1284" y="1385"/>
                    <a:pt x="1187" y="1376"/>
                    <a:pt x="1090" y="1356"/>
                  </a:cubicBezTo>
                  <a:cubicBezTo>
                    <a:pt x="934" y="1356"/>
                    <a:pt x="739" y="1278"/>
                    <a:pt x="623" y="1162"/>
                  </a:cubicBezTo>
                  <a:cubicBezTo>
                    <a:pt x="467" y="1084"/>
                    <a:pt x="350" y="928"/>
                    <a:pt x="311" y="772"/>
                  </a:cubicBezTo>
                  <a:cubicBezTo>
                    <a:pt x="273" y="617"/>
                    <a:pt x="311" y="422"/>
                    <a:pt x="428" y="267"/>
                  </a:cubicBezTo>
                  <a:cubicBezTo>
                    <a:pt x="488" y="207"/>
                    <a:pt x="433" y="124"/>
                    <a:pt x="351" y="124"/>
                  </a:cubicBezTo>
                  <a:cubicBezTo>
                    <a:pt x="327" y="124"/>
                    <a:pt x="300" y="132"/>
                    <a:pt x="273" y="150"/>
                  </a:cubicBezTo>
                  <a:lnTo>
                    <a:pt x="311" y="150"/>
                  </a:lnTo>
                  <a:cubicBezTo>
                    <a:pt x="78" y="383"/>
                    <a:pt x="0" y="772"/>
                    <a:pt x="156" y="1045"/>
                  </a:cubicBezTo>
                  <a:cubicBezTo>
                    <a:pt x="350" y="1356"/>
                    <a:pt x="662" y="1590"/>
                    <a:pt x="1012" y="1667"/>
                  </a:cubicBezTo>
                  <a:cubicBezTo>
                    <a:pt x="1109" y="1687"/>
                    <a:pt x="1206" y="1697"/>
                    <a:pt x="1304" y="1697"/>
                  </a:cubicBezTo>
                  <a:cubicBezTo>
                    <a:pt x="1401" y="1697"/>
                    <a:pt x="1498" y="1687"/>
                    <a:pt x="1596" y="1667"/>
                  </a:cubicBezTo>
                  <a:cubicBezTo>
                    <a:pt x="1790" y="1667"/>
                    <a:pt x="1985" y="1667"/>
                    <a:pt x="2140" y="1629"/>
                  </a:cubicBezTo>
                  <a:cubicBezTo>
                    <a:pt x="2413" y="1551"/>
                    <a:pt x="2646" y="1356"/>
                    <a:pt x="2724" y="1084"/>
                  </a:cubicBezTo>
                  <a:cubicBezTo>
                    <a:pt x="2802" y="928"/>
                    <a:pt x="2841" y="772"/>
                    <a:pt x="2802" y="578"/>
                  </a:cubicBezTo>
                  <a:cubicBezTo>
                    <a:pt x="2802" y="383"/>
                    <a:pt x="2724" y="150"/>
                    <a:pt x="2568" y="33"/>
                  </a:cubicBezTo>
                  <a:cubicBezTo>
                    <a:pt x="2546" y="10"/>
                    <a:pt x="2523" y="1"/>
                    <a:pt x="250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0" name="Google Shape;4990;p21"/>
            <p:cNvSpPr/>
            <p:nvPr/>
          </p:nvSpPr>
          <p:spPr>
            <a:xfrm flipH="1">
              <a:off x="6406739" y="3553269"/>
              <a:ext cx="90758" cy="10803"/>
            </a:xfrm>
            <a:custGeom>
              <a:rect b="b" l="l" r="r" t="t"/>
              <a:pathLst>
                <a:path extrusionOk="0" h="556" w="4671">
                  <a:moveTo>
                    <a:pt x="4553" y="0"/>
                  </a:moveTo>
                  <a:cubicBezTo>
                    <a:pt x="4203" y="39"/>
                    <a:pt x="3853" y="117"/>
                    <a:pt x="3503" y="156"/>
                  </a:cubicBezTo>
                  <a:cubicBezTo>
                    <a:pt x="3152" y="195"/>
                    <a:pt x="2724" y="234"/>
                    <a:pt x="2296" y="273"/>
                  </a:cubicBezTo>
                  <a:cubicBezTo>
                    <a:pt x="1557" y="273"/>
                    <a:pt x="818" y="273"/>
                    <a:pt x="39" y="234"/>
                  </a:cubicBezTo>
                  <a:cubicBezTo>
                    <a:pt x="0" y="234"/>
                    <a:pt x="0" y="312"/>
                    <a:pt x="39" y="351"/>
                  </a:cubicBezTo>
                  <a:cubicBezTo>
                    <a:pt x="652" y="480"/>
                    <a:pt x="1291" y="555"/>
                    <a:pt x="1913" y="555"/>
                  </a:cubicBezTo>
                  <a:cubicBezTo>
                    <a:pt x="2042" y="555"/>
                    <a:pt x="2170" y="552"/>
                    <a:pt x="2296" y="545"/>
                  </a:cubicBezTo>
                  <a:cubicBezTo>
                    <a:pt x="2686" y="545"/>
                    <a:pt x="3075" y="506"/>
                    <a:pt x="3464" y="467"/>
                  </a:cubicBezTo>
                  <a:cubicBezTo>
                    <a:pt x="3853" y="428"/>
                    <a:pt x="4203" y="351"/>
                    <a:pt x="4553" y="195"/>
                  </a:cubicBezTo>
                  <a:cubicBezTo>
                    <a:pt x="4670" y="156"/>
                    <a:pt x="4670" y="0"/>
                    <a:pt x="4553"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1" name="Google Shape;4991;p21"/>
            <p:cNvSpPr/>
            <p:nvPr/>
          </p:nvSpPr>
          <p:spPr>
            <a:xfrm flipH="1">
              <a:off x="6349284" y="3478134"/>
              <a:ext cx="67306" cy="32254"/>
            </a:xfrm>
            <a:custGeom>
              <a:rect b="b" l="l" r="r" t="t"/>
              <a:pathLst>
                <a:path extrusionOk="0" h="1660" w="3464">
                  <a:moveTo>
                    <a:pt x="1670" y="0"/>
                  </a:moveTo>
                  <a:cubicBezTo>
                    <a:pt x="1579" y="0"/>
                    <a:pt x="1489" y="5"/>
                    <a:pt x="1401" y="15"/>
                  </a:cubicBezTo>
                  <a:lnTo>
                    <a:pt x="78" y="54"/>
                  </a:lnTo>
                  <a:cubicBezTo>
                    <a:pt x="0" y="54"/>
                    <a:pt x="0" y="171"/>
                    <a:pt x="78" y="210"/>
                  </a:cubicBezTo>
                  <a:lnTo>
                    <a:pt x="78" y="171"/>
                  </a:lnTo>
                  <a:cubicBezTo>
                    <a:pt x="428" y="171"/>
                    <a:pt x="817" y="210"/>
                    <a:pt x="1168" y="248"/>
                  </a:cubicBezTo>
                  <a:cubicBezTo>
                    <a:pt x="1261" y="238"/>
                    <a:pt x="1358" y="233"/>
                    <a:pt x="1456" y="233"/>
                  </a:cubicBezTo>
                  <a:cubicBezTo>
                    <a:pt x="1724" y="233"/>
                    <a:pt x="2001" y="269"/>
                    <a:pt x="2257" y="326"/>
                  </a:cubicBezTo>
                  <a:cubicBezTo>
                    <a:pt x="2530" y="404"/>
                    <a:pt x="2763" y="560"/>
                    <a:pt x="2919" y="793"/>
                  </a:cubicBezTo>
                  <a:cubicBezTo>
                    <a:pt x="3074" y="1027"/>
                    <a:pt x="3191" y="1299"/>
                    <a:pt x="3230" y="1572"/>
                  </a:cubicBezTo>
                  <a:cubicBezTo>
                    <a:pt x="3250" y="1630"/>
                    <a:pt x="3288" y="1659"/>
                    <a:pt x="3327" y="1659"/>
                  </a:cubicBezTo>
                  <a:cubicBezTo>
                    <a:pt x="3366" y="1659"/>
                    <a:pt x="3405" y="1630"/>
                    <a:pt x="3425" y="1572"/>
                  </a:cubicBezTo>
                  <a:cubicBezTo>
                    <a:pt x="3464" y="949"/>
                    <a:pt x="3113" y="365"/>
                    <a:pt x="2491" y="132"/>
                  </a:cubicBezTo>
                  <a:cubicBezTo>
                    <a:pt x="2228" y="44"/>
                    <a:pt x="1943" y="0"/>
                    <a:pt x="1670"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2" name="Google Shape;4992;p21"/>
            <p:cNvSpPr/>
            <p:nvPr/>
          </p:nvSpPr>
          <p:spPr>
            <a:xfrm flipH="1">
              <a:off x="6512594" y="3638140"/>
              <a:ext cx="6082" cy="30447"/>
            </a:xfrm>
            <a:custGeom>
              <a:rect b="b" l="l" r="r" t="t"/>
              <a:pathLst>
                <a:path extrusionOk="0" h="1567" w="313">
                  <a:moveTo>
                    <a:pt x="191" y="0"/>
                  </a:moveTo>
                  <a:cubicBezTo>
                    <a:pt x="157" y="0"/>
                    <a:pt x="118" y="10"/>
                    <a:pt x="79" y="30"/>
                  </a:cubicBezTo>
                  <a:lnTo>
                    <a:pt x="118" y="30"/>
                  </a:lnTo>
                  <a:cubicBezTo>
                    <a:pt x="40" y="107"/>
                    <a:pt x="40" y="263"/>
                    <a:pt x="40" y="380"/>
                  </a:cubicBezTo>
                  <a:lnTo>
                    <a:pt x="1" y="769"/>
                  </a:lnTo>
                  <a:lnTo>
                    <a:pt x="1" y="1119"/>
                  </a:lnTo>
                  <a:cubicBezTo>
                    <a:pt x="1" y="1158"/>
                    <a:pt x="1" y="1236"/>
                    <a:pt x="1" y="1314"/>
                  </a:cubicBezTo>
                  <a:cubicBezTo>
                    <a:pt x="1" y="1353"/>
                    <a:pt x="40" y="1431"/>
                    <a:pt x="40" y="1508"/>
                  </a:cubicBezTo>
                  <a:cubicBezTo>
                    <a:pt x="59" y="1547"/>
                    <a:pt x="108" y="1567"/>
                    <a:pt x="152" y="1567"/>
                  </a:cubicBezTo>
                  <a:cubicBezTo>
                    <a:pt x="195" y="1567"/>
                    <a:pt x="234" y="1547"/>
                    <a:pt x="234" y="1508"/>
                  </a:cubicBezTo>
                  <a:cubicBezTo>
                    <a:pt x="273" y="1431"/>
                    <a:pt x="273" y="1353"/>
                    <a:pt x="312" y="1314"/>
                  </a:cubicBezTo>
                  <a:lnTo>
                    <a:pt x="312" y="1119"/>
                  </a:lnTo>
                  <a:lnTo>
                    <a:pt x="312" y="769"/>
                  </a:lnTo>
                  <a:lnTo>
                    <a:pt x="312" y="419"/>
                  </a:lnTo>
                  <a:cubicBezTo>
                    <a:pt x="312" y="263"/>
                    <a:pt x="312" y="146"/>
                    <a:pt x="273" y="30"/>
                  </a:cubicBezTo>
                  <a:cubicBezTo>
                    <a:pt x="254" y="10"/>
                    <a:pt x="225" y="0"/>
                    <a:pt x="191" y="0"/>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3" name="Google Shape;4993;p21"/>
            <p:cNvSpPr/>
            <p:nvPr/>
          </p:nvSpPr>
          <p:spPr>
            <a:xfrm flipH="1">
              <a:off x="6496719" y="3637265"/>
              <a:ext cx="9851" cy="46360"/>
            </a:xfrm>
            <a:custGeom>
              <a:rect b="b" l="l" r="r" t="t"/>
              <a:pathLst>
                <a:path extrusionOk="0" h="2386" w="507">
                  <a:moveTo>
                    <a:pt x="206" y="1"/>
                  </a:moveTo>
                  <a:cubicBezTo>
                    <a:pt x="180" y="1"/>
                    <a:pt x="156" y="22"/>
                    <a:pt x="156" y="75"/>
                  </a:cubicBezTo>
                  <a:lnTo>
                    <a:pt x="78" y="75"/>
                  </a:lnTo>
                  <a:cubicBezTo>
                    <a:pt x="39" y="269"/>
                    <a:pt x="1" y="503"/>
                    <a:pt x="1" y="736"/>
                  </a:cubicBezTo>
                  <a:lnTo>
                    <a:pt x="1" y="1320"/>
                  </a:lnTo>
                  <a:cubicBezTo>
                    <a:pt x="39" y="1514"/>
                    <a:pt x="39" y="1709"/>
                    <a:pt x="78" y="1865"/>
                  </a:cubicBezTo>
                  <a:cubicBezTo>
                    <a:pt x="117" y="2059"/>
                    <a:pt x="195" y="2254"/>
                    <a:pt x="312" y="2371"/>
                  </a:cubicBezTo>
                  <a:cubicBezTo>
                    <a:pt x="331" y="2380"/>
                    <a:pt x="353" y="2385"/>
                    <a:pt x="375" y="2385"/>
                  </a:cubicBezTo>
                  <a:cubicBezTo>
                    <a:pt x="441" y="2385"/>
                    <a:pt x="506" y="2341"/>
                    <a:pt x="506" y="2254"/>
                  </a:cubicBezTo>
                  <a:cubicBezTo>
                    <a:pt x="467" y="2098"/>
                    <a:pt x="429" y="1943"/>
                    <a:pt x="351" y="1787"/>
                  </a:cubicBezTo>
                  <a:cubicBezTo>
                    <a:pt x="312" y="1592"/>
                    <a:pt x="273" y="1437"/>
                    <a:pt x="273" y="1281"/>
                  </a:cubicBezTo>
                  <a:lnTo>
                    <a:pt x="273" y="697"/>
                  </a:lnTo>
                  <a:lnTo>
                    <a:pt x="273" y="75"/>
                  </a:lnTo>
                  <a:cubicBezTo>
                    <a:pt x="273" y="32"/>
                    <a:pt x="238" y="1"/>
                    <a:pt x="206" y="1"/>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4" name="Google Shape;4994;p21"/>
            <p:cNvSpPr/>
            <p:nvPr/>
          </p:nvSpPr>
          <p:spPr>
            <a:xfrm flipH="1">
              <a:off x="6479329" y="3643930"/>
              <a:ext cx="15894" cy="41969"/>
            </a:xfrm>
            <a:custGeom>
              <a:rect b="b" l="l" r="r" t="t"/>
              <a:pathLst>
                <a:path extrusionOk="0" h="2160" w="818">
                  <a:moveTo>
                    <a:pt x="159" y="1"/>
                  </a:moveTo>
                  <a:cubicBezTo>
                    <a:pt x="125" y="1"/>
                    <a:pt x="93" y="13"/>
                    <a:pt x="78" y="43"/>
                  </a:cubicBezTo>
                  <a:lnTo>
                    <a:pt x="78" y="4"/>
                  </a:lnTo>
                  <a:cubicBezTo>
                    <a:pt x="39" y="160"/>
                    <a:pt x="0" y="354"/>
                    <a:pt x="39" y="549"/>
                  </a:cubicBezTo>
                  <a:cubicBezTo>
                    <a:pt x="39" y="938"/>
                    <a:pt x="156" y="1327"/>
                    <a:pt x="312" y="1677"/>
                  </a:cubicBezTo>
                  <a:cubicBezTo>
                    <a:pt x="389" y="1872"/>
                    <a:pt x="506" y="2028"/>
                    <a:pt x="662" y="2144"/>
                  </a:cubicBezTo>
                  <a:cubicBezTo>
                    <a:pt x="683" y="2155"/>
                    <a:pt x="703" y="2160"/>
                    <a:pt x="723" y="2160"/>
                  </a:cubicBezTo>
                  <a:cubicBezTo>
                    <a:pt x="776" y="2160"/>
                    <a:pt x="817" y="2123"/>
                    <a:pt x="817" y="2066"/>
                  </a:cubicBezTo>
                  <a:cubicBezTo>
                    <a:pt x="778" y="1911"/>
                    <a:pt x="701" y="1716"/>
                    <a:pt x="623" y="1600"/>
                  </a:cubicBezTo>
                  <a:cubicBezTo>
                    <a:pt x="545" y="1405"/>
                    <a:pt x="506" y="1249"/>
                    <a:pt x="467" y="1094"/>
                  </a:cubicBezTo>
                  <a:cubicBezTo>
                    <a:pt x="389" y="938"/>
                    <a:pt x="350" y="782"/>
                    <a:pt x="350" y="627"/>
                  </a:cubicBezTo>
                  <a:cubicBezTo>
                    <a:pt x="350" y="432"/>
                    <a:pt x="312" y="238"/>
                    <a:pt x="273" y="82"/>
                  </a:cubicBezTo>
                  <a:cubicBezTo>
                    <a:pt x="273" y="34"/>
                    <a:pt x="213" y="1"/>
                    <a:pt x="159" y="1"/>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5" name="Google Shape;4995;p21"/>
            <p:cNvSpPr/>
            <p:nvPr/>
          </p:nvSpPr>
          <p:spPr>
            <a:xfrm flipH="1">
              <a:off x="6470256" y="3648166"/>
              <a:ext cx="9093" cy="33206"/>
            </a:xfrm>
            <a:custGeom>
              <a:rect b="b" l="l" r="r" t="t"/>
              <a:pathLst>
                <a:path extrusionOk="0" h="1709" w="468">
                  <a:moveTo>
                    <a:pt x="137" y="0"/>
                  </a:moveTo>
                  <a:cubicBezTo>
                    <a:pt x="107" y="0"/>
                    <a:pt x="78" y="20"/>
                    <a:pt x="78" y="58"/>
                  </a:cubicBezTo>
                  <a:cubicBezTo>
                    <a:pt x="0" y="331"/>
                    <a:pt x="39" y="603"/>
                    <a:pt x="78" y="915"/>
                  </a:cubicBezTo>
                  <a:cubicBezTo>
                    <a:pt x="78" y="1187"/>
                    <a:pt x="156" y="1459"/>
                    <a:pt x="351" y="1693"/>
                  </a:cubicBezTo>
                  <a:cubicBezTo>
                    <a:pt x="351" y="1704"/>
                    <a:pt x="357" y="1709"/>
                    <a:pt x="367" y="1709"/>
                  </a:cubicBezTo>
                  <a:cubicBezTo>
                    <a:pt x="390" y="1709"/>
                    <a:pt x="428" y="1681"/>
                    <a:pt x="428" y="1654"/>
                  </a:cubicBezTo>
                  <a:cubicBezTo>
                    <a:pt x="467" y="1382"/>
                    <a:pt x="428" y="1109"/>
                    <a:pt x="351" y="837"/>
                  </a:cubicBezTo>
                  <a:cubicBezTo>
                    <a:pt x="351" y="720"/>
                    <a:pt x="312" y="603"/>
                    <a:pt x="273" y="448"/>
                  </a:cubicBezTo>
                  <a:cubicBezTo>
                    <a:pt x="273" y="331"/>
                    <a:pt x="234" y="175"/>
                    <a:pt x="195" y="58"/>
                  </a:cubicBezTo>
                  <a:cubicBezTo>
                    <a:pt x="195" y="20"/>
                    <a:pt x="166" y="0"/>
                    <a:pt x="137" y="0"/>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6" name="Google Shape;4996;p21"/>
            <p:cNvSpPr/>
            <p:nvPr/>
          </p:nvSpPr>
          <p:spPr>
            <a:xfrm flipH="1">
              <a:off x="6453624" y="3653820"/>
              <a:ext cx="10609" cy="32856"/>
            </a:xfrm>
            <a:custGeom>
              <a:rect b="b" l="l" r="r" t="t"/>
              <a:pathLst>
                <a:path extrusionOk="0" h="1691" w="546">
                  <a:moveTo>
                    <a:pt x="117" y="1"/>
                  </a:moveTo>
                  <a:cubicBezTo>
                    <a:pt x="79" y="1"/>
                    <a:pt x="1" y="79"/>
                    <a:pt x="40" y="118"/>
                  </a:cubicBezTo>
                  <a:cubicBezTo>
                    <a:pt x="1" y="390"/>
                    <a:pt x="1" y="701"/>
                    <a:pt x="40" y="974"/>
                  </a:cubicBezTo>
                  <a:cubicBezTo>
                    <a:pt x="79" y="1091"/>
                    <a:pt x="117" y="1246"/>
                    <a:pt x="156" y="1363"/>
                  </a:cubicBezTo>
                  <a:cubicBezTo>
                    <a:pt x="234" y="1480"/>
                    <a:pt x="273" y="1635"/>
                    <a:pt x="429" y="1674"/>
                  </a:cubicBezTo>
                  <a:cubicBezTo>
                    <a:pt x="440" y="1686"/>
                    <a:pt x="452" y="1690"/>
                    <a:pt x="462" y="1690"/>
                  </a:cubicBezTo>
                  <a:cubicBezTo>
                    <a:pt x="487" y="1690"/>
                    <a:pt x="507" y="1663"/>
                    <a:pt x="507" y="1635"/>
                  </a:cubicBezTo>
                  <a:cubicBezTo>
                    <a:pt x="545" y="1519"/>
                    <a:pt x="468" y="1363"/>
                    <a:pt x="429" y="1285"/>
                  </a:cubicBezTo>
                  <a:cubicBezTo>
                    <a:pt x="390" y="1129"/>
                    <a:pt x="351" y="1013"/>
                    <a:pt x="312" y="896"/>
                  </a:cubicBezTo>
                  <a:cubicBezTo>
                    <a:pt x="273" y="662"/>
                    <a:pt x="234" y="390"/>
                    <a:pt x="234" y="118"/>
                  </a:cubicBezTo>
                  <a:cubicBezTo>
                    <a:pt x="234" y="79"/>
                    <a:pt x="195" y="1"/>
                    <a:pt x="117" y="1"/>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7" name="Google Shape;4997;p21"/>
            <p:cNvSpPr/>
            <p:nvPr/>
          </p:nvSpPr>
          <p:spPr>
            <a:xfrm flipH="1">
              <a:off x="6440780" y="3657803"/>
              <a:ext cx="10589" cy="33847"/>
            </a:xfrm>
            <a:custGeom>
              <a:rect b="b" l="l" r="r" t="t"/>
              <a:pathLst>
                <a:path extrusionOk="0" h="1742" w="545">
                  <a:moveTo>
                    <a:pt x="156" y="0"/>
                  </a:moveTo>
                  <a:cubicBezTo>
                    <a:pt x="78" y="0"/>
                    <a:pt x="0" y="49"/>
                    <a:pt x="0" y="146"/>
                  </a:cubicBezTo>
                  <a:cubicBezTo>
                    <a:pt x="0" y="419"/>
                    <a:pt x="39" y="652"/>
                    <a:pt x="78" y="924"/>
                  </a:cubicBezTo>
                  <a:cubicBezTo>
                    <a:pt x="78" y="1041"/>
                    <a:pt x="117" y="1158"/>
                    <a:pt x="156" y="1275"/>
                  </a:cubicBezTo>
                  <a:cubicBezTo>
                    <a:pt x="190" y="1378"/>
                    <a:pt x="225" y="1544"/>
                    <a:pt x="314" y="1606"/>
                  </a:cubicBezTo>
                  <a:lnTo>
                    <a:pt x="314" y="1606"/>
                  </a:lnTo>
                  <a:cubicBezTo>
                    <a:pt x="324" y="1648"/>
                    <a:pt x="362" y="1709"/>
                    <a:pt x="428" y="1742"/>
                  </a:cubicBezTo>
                  <a:cubicBezTo>
                    <a:pt x="467" y="1742"/>
                    <a:pt x="545" y="1742"/>
                    <a:pt x="545" y="1664"/>
                  </a:cubicBezTo>
                  <a:cubicBezTo>
                    <a:pt x="545" y="1625"/>
                    <a:pt x="545" y="1547"/>
                    <a:pt x="545" y="1469"/>
                  </a:cubicBezTo>
                  <a:cubicBezTo>
                    <a:pt x="545" y="1430"/>
                    <a:pt x="545" y="1352"/>
                    <a:pt x="506" y="1275"/>
                  </a:cubicBezTo>
                  <a:cubicBezTo>
                    <a:pt x="467" y="1158"/>
                    <a:pt x="428" y="1041"/>
                    <a:pt x="389" y="924"/>
                  </a:cubicBezTo>
                  <a:cubicBezTo>
                    <a:pt x="350" y="652"/>
                    <a:pt x="312" y="419"/>
                    <a:pt x="312" y="146"/>
                  </a:cubicBezTo>
                  <a:cubicBezTo>
                    <a:pt x="312" y="49"/>
                    <a:pt x="234" y="0"/>
                    <a:pt x="156" y="0"/>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8" name="Google Shape;4998;p21"/>
            <p:cNvSpPr/>
            <p:nvPr/>
          </p:nvSpPr>
          <p:spPr>
            <a:xfrm flipH="1">
              <a:off x="6424887" y="3659124"/>
              <a:ext cx="12124" cy="32526"/>
            </a:xfrm>
            <a:custGeom>
              <a:rect b="b" l="l" r="r" t="t"/>
              <a:pathLst>
                <a:path extrusionOk="0" h="1674" w="624">
                  <a:moveTo>
                    <a:pt x="156" y="0"/>
                  </a:moveTo>
                  <a:cubicBezTo>
                    <a:pt x="108" y="0"/>
                    <a:pt x="59" y="39"/>
                    <a:pt x="39" y="117"/>
                  </a:cubicBezTo>
                  <a:lnTo>
                    <a:pt x="1" y="78"/>
                  </a:lnTo>
                  <a:lnTo>
                    <a:pt x="1" y="78"/>
                  </a:lnTo>
                  <a:cubicBezTo>
                    <a:pt x="1" y="351"/>
                    <a:pt x="1" y="623"/>
                    <a:pt x="78" y="895"/>
                  </a:cubicBezTo>
                  <a:cubicBezTo>
                    <a:pt x="117" y="1129"/>
                    <a:pt x="195" y="1362"/>
                    <a:pt x="351" y="1596"/>
                  </a:cubicBezTo>
                  <a:cubicBezTo>
                    <a:pt x="390" y="1635"/>
                    <a:pt x="429" y="1674"/>
                    <a:pt x="468" y="1674"/>
                  </a:cubicBezTo>
                  <a:cubicBezTo>
                    <a:pt x="506" y="1674"/>
                    <a:pt x="545" y="1635"/>
                    <a:pt x="584" y="1635"/>
                  </a:cubicBezTo>
                  <a:cubicBezTo>
                    <a:pt x="623" y="1596"/>
                    <a:pt x="623" y="1518"/>
                    <a:pt x="623" y="1479"/>
                  </a:cubicBezTo>
                  <a:cubicBezTo>
                    <a:pt x="545" y="1246"/>
                    <a:pt x="468" y="1051"/>
                    <a:pt x="390" y="818"/>
                  </a:cubicBezTo>
                  <a:cubicBezTo>
                    <a:pt x="351" y="545"/>
                    <a:pt x="312" y="312"/>
                    <a:pt x="273" y="117"/>
                  </a:cubicBezTo>
                  <a:cubicBezTo>
                    <a:pt x="254" y="39"/>
                    <a:pt x="205" y="0"/>
                    <a:pt x="156" y="0"/>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999" name="Google Shape;4999;p21"/>
            <p:cNvSpPr/>
            <p:nvPr/>
          </p:nvSpPr>
          <p:spPr>
            <a:xfrm flipH="1">
              <a:off x="6409964" y="3658502"/>
              <a:ext cx="14631" cy="31166"/>
            </a:xfrm>
            <a:custGeom>
              <a:rect b="b" l="l" r="r" t="t"/>
              <a:pathLst>
                <a:path extrusionOk="0" h="1604" w="753">
                  <a:moveTo>
                    <a:pt x="132" y="1"/>
                  </a:moveTo>
                  <a:cubicBezTo>
                    <a:pt x="70" y="1"/>
                    <a:pt x="0" y="42"/>
                    <a:pt x="23" y="110"/>
                  </a:cubicBezTo>
                  <a:cubicBezTo>
                    <a:pt x="23" y="383"/>
                    <a:pt x="62" y="616"/>
                    <a:pt x="140" y="888"/>
                  </a:cubicBezTo>
                  <a:cubicBezTo>
                    <a:pt x="179" y="1005"/>
                    <a:pt x="218" y="1122"/>
                    <a:pt x="295" y="1239"/>
                  </a:cubicBezTo>
                  <a:cubicBezTo>
                    <a:pt x="295" y="1316"/>
                    <a:pt x="334" y="1355"/>
                    <a:pt x="412" y="1433"/>
                  </a:cubicBezTo>
                  <a:cubicBezTo>
                    <a:pt x="451" y="1472"/>
                    <a:pt x="490" y="1511"/>
                    <a:pt x="529" y="1589"/>
                  </a:cubicBezTo>
                  <a:cubicBezTo>
                    <a:pt x="548" y="1599"/>
                    <a:pt x="573" y="1603"/>
                    <a:pt x="598" y="1603"/>
                  </a:cubicBezTo>
                  <a:cubicBezTo>
                    <a:pt x="672" y="1603"/>
                    <a:pt x="753" y="1560"/>
                    <a:pt x="724" y="1472"/>
                  </a:cubicBezTo>
                  <a:cubicBezTo>
                    <a:pt x="685" y="1355"/>
                    <a:pt x="685" y="1355"/>
                    <a:pt x="646" y="1278"/>
                  </a:cubicBezTo>
                  <a:cubicBezTo>
                    <a:pt x="646" y="1239"/>
                    <a:pt x="646" y="1200"/>
                    <a:pt x="607" y="1200"/>
                  </a:cubicBezTo>
                  <a:lnTo>
                    <a:pt x="568" y="1083"/>
                  </a:lnTo>
                  <a:cubicBezTo>
                    <a:pt x="529" y="1005"/>
                    <a:pt x="451" y="888"/>
                    <a:pt x="412" y="772"/>
                  </a:cubicBezTo>
                  <a:cubicBezTo>
                    <a:pt x="334" y="538"/>
                    <a:pt x="257" y="305"/>
                    <a:pt x="218" y="71"/>
                  </a:cubicBezTo>
                  <a:cubicBezTo>
                    <a:pt x="218" y="22"/>
                    <a:pt x="177" y="1"/>
                    <a:pt x="132" y="1"/>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000" name="Google Shape;5000;p21"/>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5001" name="Google Shape;5001;p21"/>
          <p:cNvGrpSpPr/>
          <p:nvPr/>
        </p:nvGrpSpPr>
        <p:grpSpPr>
          <a:xfrm>
            <a:off x="719450" y="2117515"/>
            <a:ext cx="2175300" cy="1344110"/>
            <a:chOff x="719450" y="2117515"/>
            <a:chExt cx="2175300" cy="1344110"/>
          </a:xfrm>
        </p:grpSpPr>
        <p:sp>
          <p:nvSpPr>
            <p:cNvPr id="5002" name="Google Shape;5002;p21"/>
            <p:cNvSpPr txBox="1"/>
            <p:nvPr/>
          </p:nvSpPr>
          <p:spPr>
            <a:xfrm>
              <a:off x="719450" y="2497425"/>
              <a:ext cx="2175300" cy="9642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smallest planet in the entire Solar System</a:t>
              </a:r>
              <a:endParaRPr>
                <a:solidFill>
                  <a:schemeClr val="dk1"/>
                </a:solidFill>
                <a:latin typeface="Nanum Gothic"/>
                <a:ea typeface="Nanum Gothic"/>
                <a:cs typeface="Nanum Gothic"/>
                <a:sym typeface="Nanum Gothic"/>
              </a:endParaRPr>
            </a:p>
          </p:txBody>
        </p:sp>
        <p:sp>
          <p:nvSpPr>
            <p:cNvPr id="5003" name="Google Shape;5003;p21"/>
            <p:cNvSpPr txBox="1"/>
            <p:nvPr/>
          </p:nvSpPr>
          <p:spPr>
            <a:xfrm>
              <a:off x="719450" y="2117515"/>
              <a:ext cx="2175300" cy="527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Mercury</a:t>
              </a:r>
              <a:endParaRPr sz="2500">
                <a:solidFill>
                  <a:schemeClr val="dk1"/>
                </a:solidFill>
                <a:latin typeface="Chela One"/>
                <a:ea typeface="Chela One"/>
                <a:cs typeface="Chela One"/>
                <a:sym typeface="Chela One"/>
              </a:endParaRPr>
            </a:p>
          </p:txBody>
        </p:sp>
      </p:grpSp>
      <p:grpSp>
        <p:nvGrpSpPr>
          <p:cNvPr id="5004" name="Google Shape;5004;p21"/>
          <p:cNvGrpSpPr/>
          <p:nvPr/>
        </p:nvGrpSpPr>
        <p:grpSpPr>
          <a:xfrm>
            <a:off x="3484225" y="1101840"/>
            <a:ext cx="2175300" cy="1344160"/>
            <a:chOff x="3484225" y="1101840"/>
            <a:chExt cx="2175300" cy="1344160"/>
          </a:xfrm>
        </p:grpSpPr>
        <p:sp>
          <p:nvSpPr>
            <p:cNvPr id="5005" name="Google Shape;5005;p21"/>
            <p:cNvSpPr txBox="1"/>
            <p:nvPr/>
          </p:nvSpPr>
          <p:spPr>
            <a:xfrm>
              <a:off x="3484225" y="1481800"/>
              <a:ext cx="2175300" cy="9642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Venus has a beautiful name but is actually a very hot planet</a:t>
              </a:r>
              <a:endParaRPr>
                <a:solidFill>
                  <a:schemeClr val="dk1"/>
                </a:solidFill>
                <a:latin typeface="Nanum Gothic"/>
                <a:ea typeface="Nanum Gothic"/>
                <a:cs typeface="Nanum Gothic"/>
                <a:sym typeface="Nanum Gothic"/>
              </a:endParaRPr>
            </a:p>
          </p:txBody>
        </p:sp>
        <p:sp>
          <p:nvSpPr>
            <p:cNvPr id="5006" name="Google Shape;5006;p21"/>
            <p:cNvSpPr txBox="1"/>
            <p:nvPr/>
          </p:nvSpPr>
          <p:spPr>
            <a:xfrm>
              <a:off x="3484225" y="1101840"/>
              <a:ext cx="2175300" cy="527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Venus</a:t>
              </a:r>
              <a:endParaRPr sz="2500">
                <a:solidFill>
                  <a:schemeClr val="dk2"/>
                </a:solidFill>
                <a:latin typeface="Chela One"/>
                <a:ea typeface="Chela One"/>
                <a:cs typeface="Chela One"/>
                <a:sym typeface="Chela One"/>
              </a:endParaRPr>
            </a:p>
          </p:txBody>
        </p:sp>
      </p:grpSp>
      <p:grpSp>
        <p:nvGrpSpPr>
          <p:cNvPr id="5007" name="Google Shape;5007;p21"/>
          <p:cNvGrpSpPr/>
          <p:nvPr/>
        </p:nvGrpSpPr>
        <p:grpSpPr>
          <a:xfrm>
            <a:off x="6249250" y="2117515"/>
            <a:ext cx="2175300" cy="1344110"/>
            <a:chOff x="6249250" y="2117515"/>
            <a:chExt cx="2175300" cy="1344110"/>
          </a:xfrm>
        </p:grpSpPr>
        <p:sp>
          <p:nvSpPr>
            <p:cNvPr id="5008" name="Google Shape;5008;p21"/>
            <p:cNvSpPr txBox="1"/>
            <p:nvPr/>
          </p:nvSpPr>
          <p:spPr>
            <a:xfrm>
              <a:off x="6249250" y="2497425"/>
              <a:ext cx="2175300" cy="9642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Despite being red, Mars is a very cold place full of iron oxide dust</a:t>
              </a:r>
              <a:endParaRPr>
                <a:solidFill>
                  <a:schemeClr val="dk1"/>
                </a:solidFill>
                <a:latin typeface="Nanum Gothic"/>
                <a:ea typeface="Nanum Gothic"/>
                <a:cs typeface="Nanum Gothic"/>
                <a:sym typeface="Nanum Gothic"/>
              </a:endParaRPr>
            </a:p>
          </p:txBody>
        </p:sp>
        <p:sp>
          <p:nvSpPr>
            <p:cNvPr id="5009" name="Google Shape;5009;p21"/>
            <p:cNvSpPr txBox="1"/>
            <p:nvPr/>
          </p:nvSpPr>
          <p:spPr>
            <a:xfrm>
              <a:off x="6249250" y="2117515"/>
              <a:ext cx="2175300" cy="527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Mars</a:t>
              </a:r>
              <a:endParaRPr sz="2500">
                <a:solidFill>
                  <a:schemeClr val="dk1"/>
                </a:solidFill>
                <a:latin typeface="Chela One"/>
                <a:ea typeface="Chela One"/>
                <a:cs typeface="Chela One"/>
                <a:sym typeface="Chela One"/>
              </a:endParaRPr>
            </a:p>
          </p:txBody>
        </p:sp>
      </p:grpSp>
      <p:grpSp>
        <p:nvGrpSpPr>
          <p:cNvPr id="5010" name="Google Shape;5010;p21"/>
          <p:cNvGrpSpPr/>
          <p:nvPr/>
        </p:nvGrpSpPr>
        <p:grpSpPr>
          <a:xfrm>
            <a:off x="3474611" y="2702295"/>
            <a:ext cx="1837964" cy="1804928"/>
            <a:chOff x="3474611" y="2702295"/>
            <a:chExt cx="1837964" cy="1804928"/>
          </a:xfrm>
        </p:grpSpPr>
        <p:grpSp>
          <p:nvGrpSpPr>
            <p:cNvPr id="5011" name="Google Shape;5011;p21"/>
            <p:cNvGrpSpPr/>
            <p:nvPr/>
          </p:nvGrpSpPr>
          <p:grpSpPr>
            <a:xfrm>
              <a:off x="3999438" y="2702295"/>
              <a:ext cx="1313137" cy="1804928"/>
              <a:chOff x="6715225" y="2193825"/>
              <a:chExt cx="1313137" cy="1804928"/>
            </a:xfrm>
          </p:grpSpPr>
          <p:grpSp>
            <p:nvGrpSpPr>
              <p:cNvPr id="5012" name="Google Shape;5012;p21"/>
              <p:cNvGrpSpPr/>
              <p:nvPr/>
            </p:nvGrpSpPr>
            <p:grpSpPr>
              <a:xfrm flipH="1" rot="-611034">
                <a:off x="6758875" y="2982075"/>
                <a:ext cx="441393" cy="253807"/>
                <a:chOff x="6439029" y="3017404"/>
                <a:chExt cx="441413" cy="253819"/>
              </a:xfrm>
            </p:grpSpPr>
            <p:sp>
              <p:nvSpPr>
                <p:cNvPr id="5013" name="Google Shape;5013;p21"/>
                <p:cNvSpPr/>
                <p:nvPr/>
              </p:nvSpPr>
              <p:spPr>
                <a:xfrm>
                  <a:off x="6439029" y="3017404"/>
                  <a:ext cx="378157" cy="245028"/>
                </a:xfrm>
                <a:custGeom>
                  <a:rect b="b" l="l" r="r" t="t"/>
                  <a:pathLst>
                    <a:path extrusionOk="0" h="12961" w="20003">
                      <a:moveTo>
                        <a:pt x="6771" y="0"/>
                      </a:moveTo>
                      <a:lnTo>
                        <a:pt x="0" y="9923"/>
                      </a:lnTo>
                      <a:cubicBezTo>
                        <a:pt x="3360" y="12001"/>
                        <a:pt x="7309" y="12961"/>
                        <a:pt x="11257" y="12961"/>
                      </a:cubicBezTo>
                      <a:cubicBezTo>
                        <a:pt x="14260" y="12961"/>
                        <a:pt x="17262" y="12405"/>
                        <a:pt x="20002" y="11363"/>
                      </a:cubicBezTo>
                      <a:lnTo>
                        <a:pt x="17940" y="6265"/>
                      </a:lnTo>
                      <a:cubicBezTo>
                        <a:pt x="14865" y="5915"/>
                        <a:pt x="8951" y="2763"/>
                        <a:pt x="6771"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4" name="Google Shape;5014;p21"/>
                <p:cNvSpPr/>
                <p:nvPr/>
              </p:nvSpPr>
              <p:spPr>
                <a:xfrm>
                  <a:off x="6709011" y="3107940"/>
                  <a:ext cx="142733" cy="163282"/>
                </a:xfrm>
                <a:custGeom>
                  <a:rect b="b" l="l" r="r" t="t"/>
                  <a:pathLst>
                    <a:path extrusionOk="0" h="8637" w="7550">
                      <a:moveTo>
                        <a:pt x="3878" y="0"/>
                      </a:moveTo>
                      <a:cubicBezTo>
                        <a:pt x="3623" y="0"/>
                        <a:pt x="3367" y="25"/>
                        <a:pt x="3114" y="75"/>
                      </a:cubicBezTo>
                      <a:cubicBezTo>
                        <a:pt x="2024" y="231"/>
                        <a:pt x="1090" y="931"/>
                        <a:pt x="584" y="1943"/>
                      </a:cubicBezTo>
                      <a:cubicBezTo>
                        <a:pt x="1" y="3266"/>
                        <a:pt x="273" y="4745"/>
                        <a:pt x="779" y="6068"/>
                      </a:cubicBezTo>
                      <a:cubicBezTo>
                        <a:pt x="1090" y="6885"/>
                        <a:pt x="1246" y="7741"/>
                        <a:pt x="2102" y="8286"/>
                      </a:cubicBezTo>
                      <a:cubicBezTo>
                        <a:pt x="2530" y="8532"/>
                        <a:pt x="3019" y="8636"/>
                        <a:pt x="3520" y="8636"/>
                      </a:cubicBezTo>
                      <a:cubicBezTo>
                        <a:pt x="4523" y="8636"/>
                        <a:pt x="5578" y="8221"/>
                        <a:pt x="6305" y="7702"/>
                      </a:cubicBezTo>
                      <a:cubicBezTo>
                        <a:pt x="7044" y="7158"/>
                        <a:pt x="7511" y="6340"/>
                        <a:pt x="7550" y="5445"/>
                      </a:cubicBezTo>
                      <a:cubicBezTo>
                        <a:pt x="7550" y="4784"/>
                        <a:pt x="7394" y="4122"/>
                        <a:pt x="7161" y="3500"/>
                      </a:cubicBezTo>
                      <a:cubicBezTo>
                        <a:pt x="7083" y="3227"/>
                        <a:pt x="7005" y="2955"/>
                        <a:pt x="6927" y="2682"/>
                      </a:cubicBezTo>
                      <a:cubicBezTo>
                        <a:pt x="6772" y="1943"/>
                        <a:pt x="6733" y="1009"/>
                        <a:pt x="5954" y="542"/>
                      </a:cubicBezTo>
                      <a:cubicBezTo>
                        <a:pt x="5321" y="197"/>
                        <a:pt x="4603" y="0"/>
                        <a:pt x="3878" y="0"/>
                      </a:cubicBezTo>
                      <a:close/>
                    </a:path>
                  </a:pathLst>
                </a:custGeom>
                <a:solidFill>
                  <a:srgbClr val="FCDC6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5" name="Google Shape;5015;p21"/>
                <p:cNvSpPr/>
                <p:nvPr/>
              </p:nvSpPr>
              <p:spPr>
                <a:xfrm>
                  <a:off x="6758297" y="3133235"/>
                  <a:ext cx="122145" cy="94393"/>
                </a:xfrm>
                <a:custGeom>
                  <a:rect b="b" l="l" r="r" t="t"/>
                  <a:pathLst>
                    <a:path extrusionOk="0" h="4993" w="6461">
                      <a:moveTo>
                        <a:pt x="3516" y="0"/>
                      </a:moveTo>
                      <a:cubicBezTo>
                        <a:pt x="2499" y="0"/>
                        <a:pt x="1436" y="375"/>
                        <a:pt x="779" y="994"/>
                      </a:cubicBezTo>
                      <a:cubicBezTo>
                        <a:pt x="1" y="1695"/>
                        <a:pt x="118" y="3057"/>
                        <a:pt x="390" y="3991"/>
                      </a:cubicBezTo>
                      <a:lnTo>
                        <a:pt x="390" y="3952"/>
                      </a:lnTo>
                      <a:cubicBezTo>
                        <a:pt x="507" y="4302"/>
                        <a:pt x="740" y="4613"/>
                        <a:pt x="1091" y="4730"/>
                      </a:cubicBezTo>
                      <a:cubicBezTo>
                        <a:pt x="1402" y="4886"/>
                        <a:pt x="1752" y="4963"/>
                        <a:pt x="2102" y="4963"/>
                      </a:cubicBezTo>
                      <a:cubicBezTo>
                        <a:pt x="2279" y="4983"/>
                        <a:pt x="2456" y="4993"/>
                        <a:pt x="2632" y="4993"/>
                      </a:cubicBezTo>
                      <a:cubicBezTo>
                        <a:pt x="3502" y="4993"/>
                        <a:pt x="4354" y="4755"/>
                        <a:pt x="5099" y="4302"/>
                      </a:cubicBezTo>
                      <a:cubicBezTo>
                        <a:pt x="5955" y="3679"/>
                        <a:pt x="6461" y="2434"/>
                        <a:pt x="6071" y="1461"/>
                      </a:cubicBezTo>
                      <a:cubicBezTo>
                        <a:pt x="5648" y="433"/>
                        <a:pt x="4609" y="0"/>
                        <a:pt x="3516"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6" name="Google Shape;5016;p21"/>
                <p:cNvSpPr/>
                <p:nvPr/>
              </p:nvSpPr>
              <p:spPr>
                <a:xfrm>
                  <a:off x="6767750" y="3174850"/>
                  <a:ext cx="110406" cy="59001"/>
                </a:xfrm>
                <a:custGeom>
                  <a:rect b="b" l="l" r="r" t="t"/>
                  <a:pathLst>
                    <a:path extrusionOk="0" h="2664" w="5683">
                      <a:moveTo>
                        <a:pt x="5565" y="1"/>
                      </a:moveTo>
                      <a:cubicBezTo>
                        <a:pt x="5488" y="1"/>
                        <a:pt x="5410" y="40"/>
                        <a:pt x="5371" y="78"/>
                      </a:cubicBezTo>
                      <a:cubicBezTo>
                        <a:pt x="5332" y="117"/>
                        <a:pt x="5332" y="156"/>
                        <a:pt x="5332" y="234"/>
                      </a:cubicBezTo>
                      <a:cubicBezTo>
                        <a:pt x="5293" y="468"/>
                        <a:pt x="5137" y="701"/>
                        <a:pt x="4904" y="701"/>
                      </a:cubicBezTo>
                      <a:lnTo>
                        <a:pt x="4748" y="701"/>
                      </a:lnTo>
                      <a:cubicBezTo>
                        <a:pt x="4709" y="701"/>
                        <a:pt x="4670" y="779"/>
                        <a:pt x="4631" y="857"/>
                      </a:cubicBezTo>
                      <a:cubicBezTo>
                        <a:pt x="4516" y="1001"/>
                        <a:pt x="4336" y="1081"/>
                        <a:pt x="4156" y="1081"/>
                      </a:cubicBezTo>
                      <a:cubicBezTo>
                        <a:pt x="4093" y="1081"/>
                        <a:pt x="4030" y="1071"/>
                        <a:pt x="3970" y="1051"/>
                      </a:cubicBezTo>
                      <a:cubicBezTo>
                        <a:pt x="3875" y="1020"/>
                        <a:pt x="3781" y="963"/>
                        <a:pt x="3687" y="963"/>
                      </a:cubicBezTo>
                      <a:cubicBezTo>
                        <a:pt x="3664" y="963"/>
                        <a:pt x="3642" y="966"/>
                        <a:pt x="3620" y="973"/>
                      </a:cubicBezTo>
                      <a:cubicBezTo>
                        <a:pt x="3542" y="1012"/>
                        <a:pt x="3503" y="1090"/>
                        <a:pt x="3425" y="1129"/>
                      </a:cubicBezTo>
                      <a:cubicBezTo>
                        <a:pt x="3308" y="1285"/>
                        <a:pt x="3114" y="1363"/>
                        <a:pt x="2880" y="1363"/>
                      </a:cubicBezTo>
                      <a:cubicBezTo>
                        <a:pt x="2686" y="1363"/>
                        <a:pt x="2491" y="1363"/>
                        <a:pt x="2297" y="1324"/>
                      </a:cubicBezTo>
                      <a:cubicBezTo>
                        <a:pt x="2258" y="1304"/>
                        <a:pt x="2219" y="1295"/>
                        <a:pt x="2180" y="1295"/>
                      </a:cubicBezTo>
                      <a:cubicBezTo>
                        <a:pt x="2141" y="1295"/>
                        <a:pt x="2102" y="1304"/>
                        <a:pt x="2063" y="1324"/>
                      </a:cubicBezTo>
                      <a:cubicBezTo>
                        <a:pt x="2024" y="1324"/>
                        <a:pt x="1985" y="1363"/>
                        <a:pt x="1946" y="1402"/>
                      </a:cubicBezTo>
                      <a:cubicBezTo>
                        <a:pt x="1891" y="1429"/>
                        <a:pt x="1817" y="1457"/>
                        <a:pt x="1737" y="1457"/>
                      </a:cubicBezTo>
                      <a:cubicBezTo>
                        <a:pt x="1703" y="1457"/>
                        <a:pt x="1669" y="1452"/>
                        <a:pt x="1635" y="1440"/>
                      </a:cubicBezTo>
                      <a:cubicBezTo>
                        <a:pt x="1207" y="1440"/>
                        <a:pt x="818" y="1285"/>
                        <a:pt x="507" y="1012"/>
                      </a:cubicBezTo>
                      <a:cubicBezTo>
                        <a:pt x="351" y="818"/>
                        <a:pt x="195" y="623"/>
                        <a:pt x="79" y="429"/>
                      </a:cubicBezTo>
                      <a:lnTo>
                        <a:pt x="1" y="2374"/>
                      </a:lnTo>
                      <a:cubicBezTo>
                        <a:pt x="569" y="2568"/>
                        <a:pt x="1158" y="2664"/>
                        <a:pt x="1745" y="2664"/>
                      </a:cubicBezTo>
                      <a:cubicBezTo>
                        <a:pt x="2805" y="2664"/>
                        <a:pt x="3860" y="2353"/>
                        <a:pt x="4787" y="1752"/>
                      </a:cubicBezTo>
                      <a:cubicBezTo>
                        <a:pt x="5371" y="1402"/>
                        <a:pt x="5682" y="701"/>
                        <a:pt x="5565"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7" name="Google Shape;5017;p21"/>
                <p:cNvSpPr/>
                <p:nvPr/>
              </p:nvSpPr>
              <p:spPr>
                <a:xfrm>
                  <a:off x="6794349" y="3166943"/>
                  <a:ext cx="82426" cy="70251"/>
                </a:xfrm>
                <a:custGeom>
                  <a:rect b="b" l="l" r="r" t="t"/>
                  <a:pathLst>
                    <a:path extrusionOk="0" h="3716" w="4360">
                      <a:moveTo>
                        <a:pt x="1724" y="1"/>
                      </a:moveTo>
                      <a:cubicBezTo>
                        <a:pt x="1205" y="1"/>
                        <a:pt x="722" y="462"/>
                        <a:pt x="507" y="923"/>
                      </a:cubicBezTo>
                      <a:cubicBezTo>
                        <a:pt x="312" y="1274"/>
                        <a:pt x="195" y="1663"/>
                        <a:pt x="117" y="2052"/>
                      </a:cubicBezTo>
                      <a:cubicBezTo>
                        <a:pt x="1" y="2402"/>
                        <a:pt x="79" y="2752"/>
                        <a:pt x="273" y="3064"/>
                      </a:cubicBezTo>
                      <a:cubicBezTo>
                        <a:pt x="596" y="3484"/>
                        <a:pt x="1107" y="3716"/>
                        <a:pt x="1627" y="3716"/>
                      </a:cubicBezTo>
                      <a:cubicBezTo>
                        <a:pt x="1734" y="3716"/>
                        <a:pt x="1841" y="3706"/>
                        <a:pt x="1946" y="3686"/>
                      </a:cubicBezTo>
                      <a:cubicBezTo>
                        <a:pt x="2569" y="3647"/>
                        <a:pt x="3153" y="3375"/>
                        <a:pt x="3581" y="2908"/>
                      </a:cubicBezTo>
                      <a:cubicBezTo>
                        <a:pt x="3775" y="2597"/>
                        <a:pt x="3970" y="2247"/>
                        <a:pt x="4126" y="1896"/>
                      </a:cubicBezTo>
                      <a:cubicBezTo>
                        <a:pt x="4281" y="1546"/>
                        <a:pt x="4359" y="1157"/>
                        <a:pt x="4281" y="768"/>
                      </a:cubicBezTo>
                      <a:cubicBezTo>
                        <a:pt x="4281" y="725"/>
                        <a:pt x="4223" y="694"/>
                        <a:pt x="4163" y="694"/>
                      </a:cubicBezTo>
                      <a:cubicBezTo>
                        <a:pt x="4115" y="694"/>
                        <a:pt x="4065" y="715"/>
                        <a:pt x="4048" y="768"/>
                      </a:cubicBezTo>
                      <a:cubicBezTo>
                        <a:pt x="3970" y="1313"/>
                        <a:pt x="3736" y="1857"/>
                        <a:pt x="3425" y="2285"/>
                      </a:cubicBezTo>
                      <a:cubicBezTo>
                        <a:pt x="3308" y="2519"/>
                        <a:pt x="3192" y="2713"/>
                        <a:pt x="2997" y="2869"/>
                      </a:cubicBezTo>
                      <a:cubicBezTo>
                        <a:pt x="2622" y="3104"/>
                        <a:pt x="2191" y="3225"/>
                        <a:pt x="1754" y="3225"/>
                      </a:cubicBezTo>
                      <a:cubicBezTo>
                        <a:pt x="1465" y="3225"/>
                        <a:pt x="1174" y="3172"/>
                        <a:pt x="896" y="3064"/>
                      </a:cubicBezTo>
                      <a:cubicBezTo>
                        <a:pt x="273" y="2713"/>
                        <a:pt x="468" y="2052"/>
                        <a:pt x="662" y="1507"/>
                      </a:cubicBezTo>
                      <a:cubicBezTo>
                        <a:pt x="846" y="883"/>
                        <a:pt x="1271" y="294"/>
                        <a:pt x="2004" y="294"/>
                      </a:cubicBezTo>
                      <a:cubicBezTo>
                        <a:pt x="2049" y="294"/>
                        <a:pt x="2094" y="296"/>
                        <a:pt x="2141" y="301"/>
                      </a:cubicBezTo>
                      <a:cubicBezTo>
                        <a:pt x="2219" y="301"/>
                        <a:pt x="2258" y="145"/>
                        <a:pt x="2180" y="106"/>
                      </a:cubicBezTo>
                      <a:lnTo>
                        <a:pt x="2141" y="106"/>
                      </a:lnTo>
                      <a:cubicBezTo>
                        <a:pt x="2002" y="33"/>
                        <a:pt x="1862" y="1"/>
                        <a:pt x="172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8" name="Google Shape;5018;p21"/>
                <p:cNvSpPr/>
                <p:nvPr/>
              </p:nvSpPr>
              <p:spPr>
                <a:xfrm>
                  <a:off x="6792874" y="3149815"/>
                  <a:ext cx="56677" cy="39927"/>
                </a:xfrm>
                <a:custGeom>
                  <a:rect b="b" l="l" r="r" t="t"/>
                  <a:pathLst>
                    <a:path extrusionOk="0" h="2112" w="2998">
                      <a:moveTo>
                        <a:pt x="1480" y="1"/>
                      </a:moveTo>
                      <a:cubicBezTo>
                        <a:pt x="1402" y="1"/>
                        <a:pt x="1324" y="117"/>
                        <a:pt x="1402" y="156"/>
                      </a:cubicBezTo>
                      <a:lnTo>
                        <a:pt x="1402" y="195"/>
                      </a:lnTo>
                      <a:cubicBezTo>
                        <a:pt x="1791" y="390"/>
                        <a:pt x="2141" y="623"/>
                        <a:pt x="2414" y="934"/>
                      </a:cubicBezTo>
                      <a:cubicBezTo>
                        <a:pt x="2569" y="1051"/>
                        <a:pt x="2647" y="1246"/>
                        <a:pt x="2686" y="1440"/>
                      </a:cubicBezTo>
                      <a:cubicBezTo>
                        <a:pt x="2725" y="1596"/>
                        <a:pt x="2647" y="1713"/>
                        <a:pt x="2491" y="1791"/>
                      </a:cubicBezTo>
                      <a:cubicBezTo>
                        <a:pt x="2413" y="1799"/>
                        <a:pt x="2332" y="1804"/>
                        <a:pt x="2251" y="1804"/>
                      </a:cubicBezTo>
                      <a:cubicBezTo>
                        <a:pt x="1970" y="1804"/>
                        <a:pt x="1682" y="1747"/>
                        <a:pt x="1441" y="1596"/>
                      </a:cubicBezTo>
                      <a:cubicBezTo>
                        <a:pt x="1246" y="1518"/>
                        <a:pt x="1013" y="1440"/>
                        <a:pt x="818" y="1324"/>
                      </a:cubicBezTo>
                      <a:cubicBezTo>
                        <a:pt x="740" y="1246"/>
                        <a:pt x="623" y="1207"/>
                        <a:pt x="507" y="1168"/>
                      </a:cubicBezTo>
                      <a:cubicBezTo>
                        <a:pt x="390" y="1129"/>
                        <a:pt x="273" y="1090"/>
                        <a:pt x="157" y="1051"/>
                      </a:cubicBezTo>
                      <a:cubicBezTo>
                        <a:pt x="79" y="1051"/>
                        <a:pt x="1" y="1168"/>
                        <a:pt x="79" y="1246"/>
                      </a:cubicBezTo>
                      <a:cubicBezTo>
                        <a:pt x="118" y="1324"/>
                        <a:pt x="195" y="1362"/>
                        <a:pt x="273" y="1401"/>
                      </a:cubicBezTo>
                      <a:cubicBezTo>
                        <a:pt x="390" y="1479"/>
                        <a:pt x="468" y="1557"/>
                        <a:pt x="585" y="1596"/>
                      </a:cubicBezTo>
                      <a:cubicBezTo>
                        <a:pt x="779" y="1713"/>
                        <a:pt x="974" y="1791"/>
                        <a:pt x="1168" y="1868"/>
                      </a:cubicBezTo>
                      <a:cubicBezTo>
                        <a:pt x="1460" y="2030"/>
                        <a:pt x="1779" y="2112"/>
                        <a:pt x="2102" y="2112"/>
                      </a:cubicBezTo>
                      <a:cubicBezTo>
                        <a:pt x="2167" y="2112"/>
                        <a:pt x="2232" y="2108"/>
                        <a:pt x="2297" y="2102"/>
                      </a:cubicBezTo>
                      <a:cubicBezTo>
                        <a:pt x="2569" y="2102"/>
                        <a:pt x="2842" y="1946"/>
                        <a:pt x="2958" y="1635"/>
                      </a:cubicBezTo>
                      <a:cubicBezTo>
                        <a:pt x="2997" y="1285"/>
                        <a:pt x="2842" y="934"/>
                        <a:pt x="2569" y="701"/>
                      </a:cubicBezTo>
                      <a:cubicBezTo>
                        <a:pt x="2258" y="390"/>
                        <a:pt x="1869" y="156"/>
                        <a:pt x="1480"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019" name="Google Shape;5019;p21"/>
              <p:cNvGrpSpPr/>
              <p:nvPr/>
            </p:nvGrpSpPr>
            <p:grpSpPr>
              <a:xfrm>
                <a:off x="6739917" y="2193825"/>
                <a:ext cx="1288445" cy="888362"/>
                <a:chOff x="6419408" y="1292734"/>
                <a:chExt cx="1403841" cy="967925"/>
              </a:xfrm>
            </p:grpSpPr>
            <p:sp>
              <p:nvSpPr>
                <p:cNvPr id="5020" name="Google Shape;5020;p21"/>
                <p:cNvSpPr/>
                <p:nvPr/>
              </p:nvSpPr>
              <p:spPr>
                <a:xfrm>
                  <a:off x="6452648" y="1292734"/>
                  <a:ext cx="1370600" cy="967925"/>
                </a:xfrm>
                <a:custGeom>
                  <a:rect b="b" l="l" r="r" t="t"/>
                  <a:pathLst>
                    <a:path extrusionOk="0" h="38717" w="58761">
                      <a:moveTo>
                        <a:pt x="24814" y="1"/>
                      </a:moveTo>
                      <a:cubicBezTo>
                        <a:pt x="22796" y="1"/>
                        <a:pt x="20738" y="342"/>
                        <a:pt x="18679" y="1049"/>
                      </a:cubicBezTo>
                      <a:lnTo>
                        <a:pt x="6811" y="7936"/>
                      </a:lnTo>
                      <a:lnTo>
                        <a:pt x="1" y="24786"/>
                      </a:lnTo>
                      <a:lnTo>
                        <a:pt x="31949" y="22256"/>
                      </a:lnTo>
                      <a:lnTo>
                        <a:pt x="31949" y="22256"/>
                      </a:lnTo>
                      <a:cubicBezTo>
                        <a:pt x="30859" y="24708"/>
                        <a:pt x="30276" y="27354"/>
                        <a:pt x="30159" y="30078"/>
                      </a:cubicBezTo>
                      <a:cubicBezTo>
                        <a:pt x="30120" y="33230"/>
                        <a:pt x="31171" y="36538"/>
                        <a:pt x="33466" y="38717"/>
                      </a:cubicBezTo>
                      <a:cubicBezTo>
                        <a:pt x="32727" y="36538"/>
                        <a:pt x="32455" y="34242"/>
                        <a:pt x="32727" y="31907"/>
                      </a:cubicBezTo>
                      <a:lnTo>
                        <a:pt x="32727" y="31907"/>
                      </a:lnTo>
                      <a:cubicBezTo>
                        <a:pt x="33038" y="34008"/>
                        <a:pt x="33895" y="35954"/>
                        <a:pt x="35218" y="37627"/>
                      </a:cubicBezTo>
                      <a:cubicBezTo>
                        <a:pt x="34790" y="36032"/>
                        <a:pt x="34595" y="34436"/>
                        <a:pt x="34595" y="32802"/>
                      </a:cubicBezTo>
                      <a:lnTo>
                        <a:pt x="34595" y="32802"/>
                      </a:lnTo>
                      <a:cubicBezTo>
                        <a:pt x="35295" y="35020"/>
                        <a:pt x="36657" y="36966"/>
                        <a:pt x="38486" y="38367"/>
                      </a:cubicBezTo>
                      <a:cubicBezTo>
                        <a:pt x="37786" y="36616"/>
                        <a:pt x="37475" y="34047"/>
                        <a:pt x="37475" y="31790"/>
                      </a:cubicBezTo>
                      <a:lnTo>
                        <a:pt x="37475" y="31790"/>
                      </a:lnTo>
                      <a:cubicBezTo>
                        <a:pt x="37903" y="32257"/>
                        <a:pt x="38370" y="32685"/>
                        <a:pt x="38914" y="33074"/>
                      </a:cubicBezTo>
                      <a:cubicBezTo>
                        <a:pt x="40947" y="34556"/>
                        <a:pt x="44933" y="35702"/>
                        <a:pt x="47791" y="35702"/>
                      </a:cubicBezTo>
                      <a:cubicBezTo>
                        <a:pt x="48161" y="35702"/>
                        <a:pt x="48512" y="35683"/>
                        <a:pt x="48837" y="35643"/>
                      </a:cubicBezTo>
                      <a:cubicBezTo>
                        <a:pt x="46541" y="35176"/>
                        <a:pt x="44674" y="33347"/>
                        <a:pt x="43584" y="31246"/>
                      </a:cubicBezTo>
                      <a:cubicBezTo>
                        <a:pt x="43039" y="30078"/>
                        <a:pt x="42611" y="28833"/>
                        <a:pt x="42378" y="27588"/>
                      </a:cubicBezTo>
                      <a:lnTo>
                        <a:pt x="42378" y="27588"/>
                      </a:lnTo>
                      <a:cubicBezTo>
                        <a:pt x="42922" y="27977"/>
                        <a:pt x="43545" y="28366"/>
                        <a:pt x="44168" y="28677"/>
                      </a:cubicBezTo>
                      <a:cubicBezTo>
                        <a:pt x="46308" y="29767"/>
                        <a:pt x="48721" y="30389"/>
                        <a:pt x="51172" y="30428"/>
                      </a:cubicBezTo>
                      <a:cubicBezTo>
                        <a:pt x="51309" y="30435"/>
                        <a:pt x="51447" y="30438"/>
                        <a:pt x="51586" y="30438"/>
                      </a:cubicBezTo>
                      <a:cubicBezTo>
                        <a:pt x="54022" y="30438"/>
                        <a:pt x="56797" y="29478"/>
                        <a:pt x="58527" y="27821"/>
                      </a:cubicBezTo>
                      <a:lnTo>
                        <a:pt x="58527" y="27821"/>
                      </a:lnTo>
                      <a:cubicBezTo>
                        <a:pt x="58050" y="27857"/>
                        <a:pt x="57582" y="27875"/>
                        <a:pt x="57124" y="27875"/>
                      </a:cubicBezTo>
                      <a:cubicBezTo>
                        <a:pt x="49217" y="27875"/>
                        <a:pt x="44235" y="22706"/>
                        <a:pt x="44051" y="20389"/>
                      </a:cubicBezTo>
                      <a:lnTo>
                        <a:pt x="44051" y="20389"/>
                      </a:lnTo>
                      <a:cubicBezTo>
                        <a:pt x="46145" y="23837"/>
                        <a:pt x="49495" y="25196"/>
                        <a:pt x="52524" y="25196"/>
                      </a:cubicBezTo>
                      <a:cubicBezTo>
                        <a:pt x="55237" y="25196"/>
                        <a:pt x="57694" y="24106"/>
                        <a:pt x="58760" y="22451"/>
                      </a:cubicBezTo>
                      <a:lnTo>
                        <a:pt x="58760" y="22451"/>
                      </a:lnTo>
                      <a:cubicBezTo>
                        <a:pt x="58329" y="22508"/>
                        <a:pt x="57889" y="22535"/>
                        <a:pt x="57443" y="22535"/>
                      </a:cubicBezTo>
                      <a:cubicBezTo>
                        <a:pt x="53299" y="22535"/>
                        <a:pt x="48662" y="20176"/>
                        <a:pt x="46308" y="17120"/>
                      </a:cubicBezTo>
                      <a:cubicBezTo>
                        <a:pt x="43273" y="13229"/>
                        <a:pt x="41132" y="8248"/>
                        <a:pt x="37358" y="4940"/>
                      </a:cubicBezTo>
                      <a:cubicBezTo>
                        <a:pt x="33693" y="1733"/>
                        <a:pt x="29357" y="1"/>
                        <a:pt x="24814"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1" name="Google Shape;5021;p21"/>
                <p:cNvSpPr/>
                <p:nvPr/>
              </p:nvSpPr>
              <p:spPr>
                <a:xfrm>
                  <a:off x="6419408" y="1306541"/>
                  <a:ext cx="529250" cy="842800"/>
                </a:xfrm>
                <a:custGeom>
                  <a:rect b="b" l="l" r="r" t="t"/>
                  <a:pathLst>
                    <a:path extrusionOk="0" h="33712" w="21170">
                      <a:moveTo>
                        <a:pt x="18882" y="1"/>
                      </a:moveTo>
                      <a:cubicBezTo>
                        <a:pt x="17866" y="1"/>
                        <a:pt x="16853" y="159"/>
                        <a:pt x="15877" y="470"/>
                      </a:cubicBezTo>
                      <a:cubicBezTo>
                        <a:pt x="10390" y="1988"/>
                        <a:pt x="6110" y="6502"/>
                        <a:pt x="3347" y="11482"/>
                      </a:cubicBezTo>
                      <a:cubicBezTo>
                        <a:pt x="1791" y="14245"/>
                        <a:pt x="623" y="17281"/>
                        <a:pt x="312" y="20433"/>
                      </a:cubicBezTo>
                      <a:cubicBezTo>
                        <a:pt x="0" y="23585"/>
                        <a:pt x="623" y="26892"/>
                        <a:pt x="2452" y="29499"/>
                      </a:cubicBezTo>
                      <a:cubicBezTo>
                        <a:pt x="4205" y="31999"/>
                        <a:pt x="7139" y="33712"/>
                        <a:pt x="10156" y="33712"/>
                      </a:cubicBezTo>
                      <a:cubicBezTo>
                        <a:pt x="10286" y="33712"/>
                        <a:pt x="10416" y="33709"/>
                        <a:pt x="10546" y="33702"/>
                      </a:cubicBezTo>
                      <a:cubicBezTo>
                        <a:pt x="4086" y="31328"/>
                        <a:pt x="3503" y="23273"/>
                        <a:pt x="4748" y="18759"/>
                      </a:cubicBezTo>
                      <a:cubicBezTo>
                        <a:pt x="5993" y="14284"/>
                        <a:pt x="8990" y="10432"/>
                        <a:pt x="12492" y="7358"/>
                      </a:cubicBezTo>
                      <a:lnTo>
                        <a:pt x="21169" y="275"/>
                      </a:lnTo>
                      <a:cubicBezTo>
                        <a:pt x="20416" y="91"/>
                        <a:pt x="19648" y="1"/>
                        <a:pt x="18882"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022" name="Google Shape;5022;p21"/>
              <p:cNvSpPr/>
              <p:nvPr/>
            </p:nvSpPr>
            <p:spPr>
              <a:xfrm flipH="1">
                <a:off x="6715225" y="3714822"/>
                <a:ext cx="1199375" cy="199216"/>
              </a:xfrm>
              <a:custGeom>
                <a:rect b="b" l="l" r="r" t="t"/>
                <a:pathLst>
                  <a:path extrusionOk="0" h="10253" w="61728">
                    <a:moveTo>
                      <a:pt x="43916" y="0"/>
                    </a:moveTo>
                    <a:cubicBezTo>
                      <a:pt x="40459" y="0"/>
                      <a:pt x="39474" y="1681"/>
                      <a:pt x="36000" y="1681"/>
                    </a:cubicBezTo>
                    <a:cubicBezTo>
                      <a:pt x="35925" y="1681"/>
                      <a:pt x="35849" y="1680"/>
                      <a:pt x="35772" y="1679"/>
                    </a:cubicBezTo>
                    <a:cubicBezTo>
                      <a:pt x="31148" y="1544"/>
                      <a:pt x="26412" y="797"/>
                      <a:pt x="21757" y="797"/>
                    </a:cubicBezTo>
                    <a:cubicBezTo>
                      <a:pt x="19675" y="797"/>
                      <a:pt x="17609" y="947"/>
                      <a:pt x="15576" y="1368"/>
                    </a:cubicBezTo>
                    <a:cubicBezTo>
                      <a:pt x="12325" y="2049"/>
                      <a:pt x="9780" y="2325"/>
                      <a:pt x="7586" y="2325"/>
                    </a:cubicBezTo>
                    <a:cubicBezTo>
                      <a:pt x="6523" y="2325"/>
                      <a:pt x="5542" y="2260"/>
                      <a:pt x="4603" y="2146"/>
                    </a:cubicBezTo>
                    <a:cubicBezTo>
                      <a:pt x="4164" y="2091"/>
                      <a:pt x="3764" y="2065"/>
                      <a:pt x="3403" y="2065"/>
                    </a:cubicBezTo>
                    <a:cubicBezTo>
                      <a:pt x="170" y="2065"/>
                      <a:pt x="1" y="4148"/>
                      <a:pt x="2696" y="6387"/>
                    </a:cubicBezTo>
                    <a:cubicBezTo>
                      <a:pt x="3941" y="7438"/>
                      <a:pt x="5731" y="9384"/>
                      <a:pt x="14370" y="9617"/>
                    </a:cubicBezTo>
                    <a:cubicBezTo>
                      <a:pt x="15685" y="9652"/>
                      <a:pt x="16986" y="9666"/>
                      <a:pt x="18275" y="9666"/>
                    </a:cubicBezTo>
                    <a:cubicBezTo>
                      <a:pt x="25390" y="9666"/>
                      <a:pt x="32164" y="9224"/>
                      <a:pt x="39032" y="9224"/>
                    </a:cubicBezTo>
                    <a:cubicBezTo>
                      <a:pt x="43631" y="9224"/>
                      <a:pt x="48274" y="9422"/>
                      <a:pt x="53089" y="10084"/>
                    </a:cubicBezTo>
                    <a:cubicBezTo>
                      <a:pt x="53778" y="10189"/>
                      <a:pt x="54487" y="10252"/>
                      <a:pt x="55194" y="10252"/>
                    </a:cubicBezTo>
                    <a:cubicBezTo>
                      <a:pt x="56843" y="10252"/>
                      <a:pt x="58474" y="9909"/>
                      <a:pt x="59782" y="8956"/>
                    </a:cubicBezTo>
                    <a:cubicBezTo>
                      <a:pt x="60405" y="8528"/>
                      <a:pt x="60872" y="7905"/>
                      <a:pt x="61183" y="7205"/>
                    </a:cubicBezTo>
                    <a:cubicBezTo>
                      <a:pt x="61728" y="5687"/>
                      <a:pt x="56280" y="3586"/>
                      <a:pt x="54996" y="2613"/>
                    </a:cubicBezTo>
                    <a:cubicBezTo>
                      <a:pt x="53206" y="1212"/>
                      <a:pt x="46435" y="83"/>
                      <a:pt x="44255" y="6"/>
                    </a:cubicBezTo>
                    <a:cubicBezTo>
                      <a:pt x="44140" y="2"/>
                      <a:pt x="44027" y="0"/>
                      <a:pt x="43916"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3" name="Google Shape;5023;p21"/>
              <p:cNvSpPr/>
              <p:nvPr/>
            </p:nvSpPr>
            <p:spPr>
              <a:xfrm flipH="1">
                <a:off x="6912556" y="3924821"/>
                <a:ext cx="402259" cy="73931"/>
              </a:xfrm>
              <a:custGeom>
                <a:rect b="b" l="l" r="r" t="t"/>
                <a:pathLst>
                  <a:path extrusionOk="0" h="3805" w="20703">
                    <a:moveTo>
                      <a:pt x="8556" y="1"/>
                    </a:moveTo>
                    <a:cubicBezTo>
                      <a:pt x="6586" y="1"/>
                      <a:pt x="4616" y="123"/>
                      <a:pt x="2646" y="366"/>
                    </a:cubicBezTo>
                    <a:cubicBezTo>
                      <a:pt x="2063" y="405"/>
                      <a:pt x="1440" y="560"/>
                      <a:pt x="895" y="833"/>
                    </a:cubicBezTo>
                    <a:lnTo>
                      <a:pt x="701" y="911"/>
                    </a:lnTo>
                    <a:cubicBezTo>
                      <a:pt x="273" y="1144"/>
                      <a:pt x="0" y="1650"/>
                      <a:pt x="39" y="2156"/>
                    </a:cubicBezTo>
                    <a:cubicBezTo>
                      <a:pt x="156" y="2662"/>
                      <a:pt x="701" y="2856"/>
                      <a:pt x="1207" y="2934"/>
                    </a:cubicBezTo>
                    <a:cubicBezTo>
                      <a:pt x="2066" y="3077"/>
                      <a:pt x="2929" y="3127"/>
                      <a:pt x="3792" y="3127"/>
                    </a:cubicBezTo>
                    <a:cubicBezTo>
                      <a:pt x="5719" y="3127"/>
                      <a:pt x="7652" y="2880"/>
                      <a:pt x="9578" y="2880"/>
                    </a:cubicBezTo>
                    <a:cubicBezTo>
                      <a:pt x="10304" y="2880"/>
                      <a:pt x="11029" y="2915"/>
                      <a:pt x="11752" y="3012"/>
                    </a:cubicBezTo>
                    <a:cubicBezTo>
                      <a:pt x="13487" y="3249"/>
                      <a:pt x="15258" y="3805"/>
                      <a:pt x="16944" y="3805"/>
                    </a:cubicBezTo>
                    <a:cubicBezTo>
                      <a:pt x="17754" y="3805"/>
                      <a:pt x="18544" y="3677"/>
                      <a:pt x="19301" y="3323"/>
                    </a:cubicBezTo>
                    <a:cubicBezTo>
                      <a:pt x="19729" y="3168"/>
                      <a:pt x="20041" y="2856"/>
                      <a:pt x="20196" y="2428"/>
                    </a:cubicBezTo>
                    <a:cubicBezTo>
                      <a:pt x="20702" y="638"/>
                      <a:pt x="13153" y="210"/>
                      <a:pt x="12102" y="132"/>
                    </a:cubicBezTo>
                    <a:cubicBezTo>
                      <a:pt x="10920" y="45"/>
                      <a:pt x="9738" y="1"/>
                      <a:pt x="8556" y="1"/>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4" name="Google Shape;5024;p21"/>
              <p:cNvSpPr/>
              <p:nvPr/>
            </p:nvSpPr>
            <p:spPr>
              <a:xfrm flipH="1">
                <a:off x="7630087" y="3663061"/>
                <a:ext cx="226087" cy="66412"/>
              </a:xfrm>
              <a:custGeom>
                <a:rect b="b" l="l" r="r" t="t"/>
                <a:pathLst>
                  <a:path extrusionOk="0" h="3418" w="11636">
                    <a:moveTo>
                      <a:pt x="4044" y="0"/>
                    </a:moveTo>
                    <a:cubicBezTo>
                      <a:pt x="3151" y="0"/>
                      <a:pt x="2284" y="68"/>
                      <a:pt x="1479" y="218"/>
                    </a:cubicBezTo>
                    <a:cubicBezTo>
                      <a:pt x="778" y="335"/>
                      <a:pt x="234" y="802"/>
                      <a:pt x="39" y="1502"/>
                    </a:cubicBezTo>
                    <a:cubicBezTo>
                      <a:pt x="0" y="1969"/>
                      <a:pt x="195" y="2475"/>
                      <a:pt x="623" y="2747"/>
                    </a:cubicBezTo>
                    <a:cubicBezTo>
                      <a:pt x="1401" y="3331"/>
                      <a:pt x="2646" y="3370"/>
                      <a:pt x="3541" y="3409"/>
                    </a:cubicBezTo>
                    <a:cubicBezTo>
                      <a:pt x="3702" y="3415"/>
                      <a:pt x="3863" y="3418"/>
                      <a:pt x="4025" y="3418"/>
                    </a:cubicBezTo>
                    <a:cubicBezTo>
                      <a:pt x="6003" y="3418"/>
                      <a:pt x="7980" y="2999"/>
                      <a:pt x="9923" y="2747"/>
                    </a:cubicBezTo>
                    <a:cubicBezTo>
                      <a:pt x="10507" y="2670"/>
                      <a:pt x="11207" y="2553"/>
                      <a:pt x="11519" y="2047"/>
                    </a:cubicBezTo>
                    <a:cubicBezTo>
                      <a:pt x="11596" y="1969"/>
                      <a:pt x="11635" y="1852"/>
                      <a:pt x="11635" y="1736"/>
                    </a:cubicBezTo>
                    <a:cubicBezTo>
                      <a:pt x="11635" y="1424"/>
                      <a:pt x="11285" y="1230"/>
                      <a:pt x="10974" y="1113"/>
                    </a:cubicBezTo>
                    <a:cubicBezTo>
                      <a:pt x="8917" y="465"/>
                      <a:pt x="6390" y="0"/>
                      <a:pt x="404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5" name="Google Shape;5025;p21"/>
              <p:cNvSpPr/>
              <p:nvPr/>
            </p:nvSpPr>
            <p:spPr>
              <a:xfrm flipH="1">
                <a:off x="7019927" y="3047188"/>
                <a:ext cx="20440" cy="70356"/>
              </a:xfrm>
              <a:custGeom>
                <a:rect b="b" l="l" r="r" t="t"/>
                <a:pathLst>
                  <a:path extrusionOk="0" h="3621" w="1052">
                    <a:moveTo>
                      <a:pt x="115" y="0"/>
                    </a:moveTo>
                    <a:cubicBezTo>
                      <a:pt x="57" y="0"/>
                      <a:pt x="1" y="39"/>
                      <a:pt x="1" y="123"/>
                    </a:cubicBezTo>
                    <a:cubicBezTo>
                      <a:pt x="40" y="434"/>
                      <a:pt x="79" y="706"/>
                      <a:pt x="195" y="979"/>
                    </a:cubicBezTo>
                    <a:cubicBezTo>
                      <a:pt x="273" y="1251"/>
                      <a:pt x="351" y="1562"/>
                      <a:pt x="429" y="1835"/>
                    </a:cubicBezTo>
                    <a:cubicBezTo>
                      <a:pt x="468" y="2146"/>
                      <a:pt x="546" y="2418"/>
                      <a:pt x="585" y="2730"/>
                    </a:cubicBezTo>
                    <a:cubicBezTo>
                      <a:pt x="623" y="2847"/>
                      <a:pt x="662" y="3002"/>
                      <a:pt x="662" y="3158"/>
                    </a:cubicBezTo>
                    <a:cubicBezTo>
                      <a:pt x="701" y="3313"/>
                      <a:pt x="701" y="3430"/>
                      <a:pt x="779" y="3547"/>
                    </a:cubicBezTo>
                    <a:cubicBezTo>
                      <a:pt x="797" y="3600"/>
                      <a:pt x="838" y="3621"/>
                      <a:pt x="882" y="3621"/>
                    </a:cubicBezTo>
                    <a:cubicBezTo>
                      <a:pt x="935" y="3621"/>
                      <a:pt x="991" y="3590"/>
                      <a:pt x="1013" y="3547"/>
                    </a:cubicBezTo>
                    <a:cubicBezTo>
                      <a:pt x="1051" y="3236"/>
                      <a:pt x="1013" y="2963"/>
                      <a:pt x="935" y="2691"/>
                    </a:cubicBezTo>
                    <a:cubicBezTo>
                      <a:pt x="896" y="2380"/>
                      <a:pt x="818" y="2068"/>
                      <a:pt x="779" y="1757"/>
                    </a:cubicBezTo>
                    <a:cubicBezTo>
                      <a:pt x="701" y="1485"/>
                      <a:pt x="623" y="1173"/>
                      <a:pt x="546" y="901"/>
                    </a:cubicBezTo>
                    <a:cubicBezTo>
                      <a:pt x="468" y="628"/>
                      <a:pt x="390" y="317"/>
                      <a:pt x="234" y="45"/>
                    </a:cubicBezTo>
                    <a:lnTo>
                      <a:pt x="222" y="57"/>
                    </a:lnTo>
                    <a:lnTo>
                      <a:pt x="222" y="57"/>
                    </a:lnTo>
                    <a:cubicBezTo>
                      <a:pt x="198" y="20"/>
                      <a:pt x="156" y="0"/>
                      <a:pt x="115" y="0"/>
                    </a:cubicBezTo>
                    <a:close/>
                  </a:path>
                </a:pathLst>
              </a:custGeom>
              <a:solidFill>
                <a:srgbClr val="EDC44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6" name="Google Shape;5026;p21"/>
              <p:cNvSpPr/>
              <p:nvPr/>
            </p:nvSpPr>
            <p:spPr>
              <a:xfrm flipH="1">
                <a:off x="7399492" y="3775405"/>
                <a:ext cx="139138" cy="74106"/>
              </a:xfrm>
              <a:custGeom>
                <a:rect b="b" l="l" r="r" t="t"/>
                <a:pathLst>
                  <a:path extrusionOk="0" h="3814" w="7161">
                    <a:moveTo>
                      <a:pt x="2725" y="1"/>
                    </a:moveTo>
                    <a:lnTo>
                      <a:pt x="273" y="117"/>
                    </a:lnTo>
                    <a:cubicBezTo>
                      <a:pt x="312" y="584"/>
                      <a:pt x="1" y="2413"/>
                      <a:pt x="40" y="2880"/>
                    </a:cubicBezTo>
                    <a:cubicBezTo>
                      <a:pt x="79" y="3697"/>
                      <a:pt x="1246" y="3581"/>
                      <a:pt x="2180" y="3697"/>
                    </a:cubicBezTo>
                    <a:cubicBezTo>
                      <a:pt x="2758" y="3774"/>
                      <a:pt x="3629" y="3814"/>
                      <a:pt x="4476" y="3814"/>
                    </a:cubicBezTo>
                    <a:cubicBezTo>
                      <a:pt x="5795" y="3814"/>
                      <a:pt x="7059" y="3716"/>
                      <a:pt x="7083" y="3503"/>
                    </a:cubicBezTo>
                    <a:cubicBezTo>
                      <a:pt x="7161" y="3153"/>
                      <a:pt x="6616" y="2608"/>
                      <a:pt x="6499" y="2530"/>
                    </a:cubicBezTo>
                    <a:cubicBezTo>
                      <a:pt x="5371" y="1518"/>
                      <a:pt x="4087" y="662"/>
                      <a:pt x="2725" y="1"/>
                    </a:cubicBezTo>
                    <a:close/>
                  </a:path>
                </a:pathLst>
              </a:custGeom>
              <a:solidFill>
                <a:srgbClr val="70894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7" name="Google Shape;5027;p21"/>
              <p:cNvSpPr/>
              <p:nvPr/>
            </p:nvSpPr>
            <p:spPr>
              <a:xfrm flipH="1">
                <a:off x="7400249" y="3776163"/>
                <a:ext cx="138380" cy="73348"/>
              </a:xfrm>
              <a:custGeom>
                <a:rect b="b" l="l" r="r" t="t"/>
                <a:pathLst>
                  <a:path extrusionOk="0" h="3775" w="7122">
                    <a:moveTo>
                      <a:pt x="1518" y="1"/>
                    </a:moveTo>
                    <a:lnTo>
                      <a:pt x="273" y="78"/>
                    </a:lnTo>
                    <a:cubicBezTo>
                      <a:pt x="312" y="545"/>
                      <a:pt x="1" y="2374"/>
                      <a:pt x="40" y="2841"/>
                    </a:cubicBezTo>
                    <a:cubicBezTo>
                      <a:pt x="79" y="3658"/>
                      <a:pt x="1246" y="3542"/>
                      <a:pt x="2180" y="3658"/>
                    </a:cubicBezTo>
                    <a:cubicBezTo>
                      <a:pt x="2758" y="3735"/>
                      <a:pt x="3629" y="3775"/>
                      <a:pt x="4476" y="3775"/>
                    </a:cubicBezTo>
                    <a:cubicBezTo>
                      <a:pt x="5795" y="3775"/>
                      <a:pt x="7059" y="3677"/>
                      <a:pt x="7083" y="3464"/>
                    </a:cubicBezTo>
                    <a:cubicBezTo>
                      <a:pt x="7122" y="3386"/>
                      <a:pt x="7083" y="3269"/>
                      <a:pt x="7044" y="3192"/>
                    </a:cubicBezTo>
                    <a:cubicBezTo>
                      <a:pt x="6603" y="3206"/>
                      <a:pt x="6161" y="3215"/>
                      <a:pt x="5720" y="3215"/>
                    </a:cubicBezTo>
                    <a:cubicBezTo>
                      <a:pt x="4955" y="3215"/>
                      <a:pt x="4190" y="3188"/>
                      <a:pt x="3425" y="3114"/>
                    </a:cubicBezTo>
                    <a:cubicBezTo>
                      <a:pt x="2530" y="2997"/>
                      <a:pt x="1324" y="3114"/>
                      <a:pt x="1285" y="2296"/>
                    </a:cubicBezTo>
                    <a:cubicBezTo>
                      <a:pt x="1285" y="1907"/>
                      <a:pt x="1441" y="740"/>
                      <a:pt x="1518" y="1"/>
                    </a:cubicBezTo>
                    <a:close/>
                  </a:path>
                </a:pathLst>
              </a:custGeom>
              <a:solidFill>
                <a:srgbClr val="667C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8" name="Google Shape;5028;p21"/>
              <p:cNvSpPr/>
              <p:nvPr/>
            </p:nvSpPr>
            <p:spPr>
              <a:xfrm flipH="1">
                <a:off x="7395703" y="3352006"/>
                <a:ext cx="269183" cy="450290"/>
              </a:xfrm>
              <a:custGeom>
                <a:rect b="b" l="l" r="r" t="t"/>
                <a:pathLst>
                  <a:path extrusionOk="0" h="23175" w="13854">
                    <a:moveTo>
                      <a:pt x="2802" y="0"/>
                    </a:moveTo>
                    <a:lnTo>
                      <a:pt x="2802" y="0"/>
                    </a:lnTo>
                    <a:cubicBezTo>
                      <a:pt x="0" y="5876"/>
                      <a:pt x="3697" y="9067"/>
                      <a:pt x="5331" y="13036"/>
                    </a:cubicBezTo>
                    <a:cubicBezTo>
                      <a:pt x="7005" y="17161"/>
                      <a:pt x="6187" y="22259"/>
                      <a:pt x="6460" y="22609"/>
                    </a:cubicBezTo>
                    <a:cubicBezTo>
                      <a:pt x="6746" y="22956"/>
                      <a:pt x="7717" y="23175"/>
                      <a:pt x="8672" y="23175"/>
                    </a:cubicBezTo>
                    <a:cubicBezTo>
                      <a:pt x="9537" y="23175"/>
                      <a:pt x="10387" y="22995"/>
                      <a:pt x="10701" y="22570"/>
                    </a:cubicBezTo>
                    <a:cubicBezTo>
                      <a:pt x="12297" y="19924"/>
                      <a:pt x="13309" y="16966"/>
                      <a:pt x="13620" y="13931"/>
                    </a:cubicBezTo>
                    <a:cubicBezTo>
                      <a:pt x="13853" y="10234"/>
                      <a:pt x="13270" y="6538"/>
                      <a:pt x="11947" y="3074"/>
                    </a:cubicBezTo>
                    <a:lnTo>
                      <a:pt x="2802"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29" name="Google Shape;5029;p21"/>
              <p:cNvSpPr/>
              <p:nvPr/>
            </p:nvSpPr>
            <p:spPr>
              <a:xfrm flipH="1">
                <a:off x="7395703" y="3352006"/>
                <a:ext cx="269183" cy="450290"/>
              </a:xfrm>
              <a:custGeom>
                <a:rect b="b" l="l" r="r" t="t"/>
                <a:pathLst>
                  <a:path extrusionOk="0" h="23175" w="13854">
                    <a:moveTo>
                      <a:pt x="2802" y="0"/>
                    </a:moveTo>
                    <a:lnTo>
                      <a:pt x="2802" y="0"/>
                    </a:lnTo>
                    <a:cubicBezTo>
                      <a:pt x="0" y="5876"/>
                      <a:pt x="3697" y="9067"/>
                      <a:pt x="5331" y="13036"/>
                    </a:cubicBezTo>
                    <a:cubicBezTo>
                      <a:pt x="7005" y="17161"/>
                      <a:pt x="6187" y="22259"/>
                      <a:pt x="6460" y="22609"/>
                    </a:cubicBezTo>
                    <a:cubicBezTo>
                      <a:pt x="6746" y="22956"/>
                      <a:pt x="7717" y="23175"/>
                      <a:pt x="8672" y="23175"/>
                    </a:cubicBezTo>
                    <a:cubicBezTo>
                      <a:pt x="9537" y="23175"/>
                      <a:pt x="10387" y="22995"/>
                      <a:pt x="10701" y="22570"/>
                    </a:cubicBezTo>
                    <a:cubicBezTo>
                      <a:pt x="12297" y="19924"/>
                      <a:pt x="13309" y="16966"/>
                      <a:pt x="13620" y="13931"/>
                    </a:cubicBezTo>
                    <a:cubicBezTo>
                      <a:pt x="13853" y="10234"/>
                      <a:pt x="13270" y="6538"/>
                      <a:pt x="11947" y="3074"/>
                    </a:cubicBezTo>
                    <a:lnTo>
                      <a:pt x="2802"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0" name="Google Shape;5030;p21"/>
              <p:cNvSpPr/>
              <p:nvPr/>
            </p:nvSpPr>
            <p:spPr>
              <a:xfrm flipH="1">
                <a:off x="7403261" y="3352006"/>
                <a:ext cx="261625" cy="449124"/>
              </a:xfrm>
              <a:custGeom>
                <a:rect b="b" l="l" r="r" t="t"/>
                <a:pathLst>
                  <a:path extrusionOk="0" h="23115" w="13465">
                    <a:moveTo>
                      <a:pt x="2802" y="0"/>
                    </a:moveTo>
                    <a:cubicBezTo>
                      <a:pt x="0" y="5876"/>
                      <a:pt x="3697" y="9067"/>
                      <a:pt x="5331" y="13036"/>
                    </a:cubicBezTo>
                    <a:cubicBezTo>
                      <a:pt x="7005" y="17161"/>
                      <a:pt x="6187" y="22259"/>
                      <a:pt x="6460" y="22609"/>
                    </a:cubicBezTo>
                    <a:cubicBezTo>
                      <a:pt x="6888" y="22920"/>
                      <a:pt x="7394" y="23115"/>
                      <a:pt x="7939" y="23115"/>
                    </a:cubicBezTo>
                    <a:cubicBezTo>
                      <a:pt x="7900" y="17861"/>
                      <a:pt x="7744" y="12375"/>
                      <a:pt x="5254" y="7744"/>
                    </a:cubicBezTo>
                    <a:lnTo>
                      <a:pt x="5254" y="7744"/>
                    </a:lnTo>
                    <a:cubicBezTo>
                      <a:pt x="7472" y="8678"/>
                      <a:pt x="9806" y="9184"/>
                      <a:pt x="12219" y="9300"/>
                    </a:cubicBezTo>
                    <a:cubicBezTo>
                      <a:pt x="12326" y="9310"/>
                      <a:pt x="12433" y="9315"/>
                      <a:pt x="12540" y="9315"/>
                    </a:cubicBezTo>
                    <a:cubicBezTo>
                      <a:pt x="12859" y="9315"/>
                      <a:pt x="13172" y="9271"/>
                      <a:pt x="13464" y="9184"/>
                    </a:cubicBezTo>
                    <a:cubicBezTo>
                      <a:pt x="13192" y="7082"/>
                      <a:pt x="12686" y="5020"/>
                      <a:pt x="11908" y="3074"/>
                    </a:cubicBezTo>
                    <a:lnTo>
                      <a:pt x="2802"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1" name="Google Shape;5031;p21"/>
              <p:cNvSpPr/>
              <p:nvPr/>
            </p:nvSpPr>
            <p:spPr>
              <a:xfrm flipH="1">
                <a:off x="7078897" y="3750457"/>
                <a:ext cx="139896" cy="74087"/>
              </a:xfrm>
              <a:custGeom>
                <a:rect b="b" l="l" r="r" t="t"/>
                <a:pathLst>
                  <a:path extrusionOk="0" h="3813" w="7200">
                    <a:moveTo>
                      <a:pt x="2724" y="1"/>
                    </a:moveTo>
                    <a:lnTo>
                      <a:pt x="234" y="195"/>
                    </a:lnTo>
                    <a:cubicBezTo>
                      <a:pt x="312" y="701"/>
                      <a:pt x="0" y="2491"/>
                      <a:pt x="39" y="2997"/>
                    </a:cubicBezTo>
                    <a:cubicBezTo>
                      <a:pt x="117" y="3775"/>
                      <a:pt x="1284" y="3658"/>
                      <a:pt x="2218" y="3736"/>
                    </a:cubicBezTo>
                    <a:cubicBezTo>
                      <a:pt x="2698" y="3787"/>
                      <a:pt x="3379" y="3813"/>
                      <a:pt x="4081" y="3813"/>
                    </a:cubicBezTo>
                    <a:cubicBezTo>
                      <a:pt x="5542" y="3813"/>
                      <a:pt x="7095" y="3700"/>
                      <a:pt x="7121" y="3464"/>
                    </a:cubicBezTo>
                    <a:cubicBezTo>
                      <a:pt x="7199" y="3114"/>
                      <a:pt x="6616" y="2569"/>
                      <a:pt x="6538" y="2491"/>
                    </a:cubicBezTo>
                    <a:cubicBezTo>
                      <a:pt x="5370" y="1479"/>
                      <a:pt x="4086" y="662"/>
                      <a:pt x="2724" y="1"/>
                    </a:cubicBezTo>
                    <a:close/>
                  </a:path>
                </a:pathLst>
              </a:custGeom>
              <a:solidFill>
                <a:srgbClr val="70894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2" name="Google Shape;5032;p21"/>
              <p:cNvSpPr/>
              <p:nvPr/>
            </p:nvSpPr>
            <p:spPr>
              <a:xfrm flipH="1">
                <a:off x="7079654" y="3752730"/>
                <a:ext cx="139138" cy="71813"/>
              </a:xfrm>
              <a:custGeom>
                <a:rect b="b" l="l" r="r" t="t"/>
                <a:pathLst>
                  <a:path extrusionOk="0" h="3696" w="7161">
                    <a:moveTo>
                      <a:pt x="1479" y="0"/>
                    </a:moveTo>
                    <a:lnTo>
                      <a:pt x="234" y="78"/>
                    </a:lnTo>
                    <a:cubicBezTo>
                      <a:pt x="312" y="584"/>
                      <a:pt x="0" y="2374"/>
                      <a:pt x="39" y="2880"/>
                    </a:cubicBezTo>
                    <a:cubicBezTo>
                      <a:pt x="117" y="3658"/>
                      <a:pt x="1284" y="3541"/>
                      <a:pt x="2218" y="3619"/>
                    </a:cubicBezTo>
                    <a:cubicBezTo>
                      <a:pt x="2698" y="3670"/>
                      <a:pt x="3379" y="3696"/>
                      <a:pt x="4081" y="3696"/>
                    </a:cubicBezTo>
                    <a:cubicBezTo>
                      <a:pt x="5542" y="3696"/>
                      <a:pt x="7095" y="3583"/>
                      <a:pt x="7121" y="3347"/>
                    </a:cubicBezTo>
                    <a:cubicBezTo>
                      <a:pt x="7160" y="3230"/>
                      <a:pt x="7121" y="3152"/>
                      <a:pt x="7082" y="3074"/>
                    </a:cubicBezTo>
                    <a:cubicBezTo>
                      <a:pt x="6540" y="3109"/>
                      <a:pt x="5998" y="3129"/>
                      <a:pt x="5456" y="3129"/>
                    </a:cubicBezTo>
                    <a:cubicBezTo>
                      <a:pt x="4792" y="3129"/>
                      <a:pt x="4128" y="3100"/>
                      <a:pt x="3464" y="3036"/>
                    </a:cubicBezTo>
                    <a:cubicBezTo>
                      <a:pt x="2569" y="2958"/>
                      <a:pt x="1362" y="3074"/>
                      <a:pt x="1323" y="2296"/>
                    </a:cubicBezTo>
                    <a:cubicBezTo>
                      <a:pt x="1284" y="1907"/>
                      <a:pt x="1440" y="740"/>
                      <a:pt x="1479" y="0"/>
                    </a:cubicBezTo>
                    <a:close/>
                  </a:path>
                </a:pathLst>
              </a:custGeom>
              <a:solidFill>
                <a:srgbClr val="667C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3" name="Google Shape;5033;p21"/>
              <p:cNvSpPr/>
              <p:nvPr/>
            </p:nvSpPr>
            <p:spPr>
              <a:xfrm flipH="1">
                <a:off x="7081170" y="3330827"/>
                <a:ext cx="269941" cy="447240"/>
              </a:xfrm>
              <a:custGeom>
                <a:rect b="b" l="l" r="r" t="t"/>
                <a:pathLst>
                  <a:path extrusionOk="0" h="23018" w="13893">
                    <a:moveTo>
                      <a:pt x="2646" y="0"/>
                    </a:moveTo>
                    <a:cubicBezTo>
                      <a:pt x="0" y="5915"/>
                      <a:pt x="3736" y="9028"/>
                      <a:pt x="5448" y="12959"/>
                    </a:cubicBezTo>
                    <a:cubicBezTo>
                      <a:pt x="7199" y="17045"/>
                      <a:pt x="6499" y="22142"/>
                      <a:pt x="6771" y="22493"/>
                    </a:cubicBezTo>
                    <a:cubicBezTo>
                      <a:pt x="7044" y="22823"/>
                      <a:pt x="7939" y="23018"/>
                      <a:pt x="8848" y="23018"/>
                    </a:cubicBezTo>
                    <a:cubicBezTo>
                      <a:pt x="9758" y="23018"/>
                      <a:pt x="10682" y="22823"/>
                      <a:pt x="11013" y="22376"/>
                    </a:cubicBezTo>
                    <a:cubicBezTo>
                      <a:pt x="12569" y="19730"/>
                      <a:pt x="13503" y="16733"/>
                      <a:pt x="13737" y="13698"/>
                    </a:cubicBezTo>
                    <a:cubicBezTo>
                      <a:pt x="13892" y="9962"/>
                      <a:pt x="13270" y="6304"/>
                      <a:pt x="11830" y="2880"/>
                    </a:cubicBezTo>
                    <a:lnTo>
                      <a:pt x="2646"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4" name="Google Shape;5034;p21"/>
              <p:cNvSpPr/>
              <p:nvPr/>
            </p:nvSpPr>
            <p:spPr>
              <a:xfrm flipH="1">
                <a:off x="7081170" y="3330827"/>
                <a:ext cx="269941" cy="447240"/>
              </a:xfrm>
              <a:custGeom>
                <a:rect b="b" l="l" r="r" t="t"/>
                <a:pathLst>
                  <a:path extrusionOk="0" h="23018" w="13893">
                    <a:moveTo>
                      <a:pt x="2646" y="0"/>
                    </a:moveTo>
                    <a:cubicBezTo>
                      <a:pt x="0" y="5915"/>
                      <a:pt x="3736" y="9028"/>
                      <a:pt x="5448" y="12959"/>
                    </a:cubicBezTo>
                    <a:cubicBezTo>
                      <a:pt x="7199" y="17045"/>
                      <a:pt x="6499" y="22142"/>
                      <a:pt x="6771" y="22493"/>
                    </a:cubicBezTo>
                    <a:cubicBezTo>
                      <a:pt x="7044" y="22823"/>
                      <a:pt x="7939" y="23018"/>
                      <a:pt x="8848" y="23018"/>
                    </a:cubicBezTo>
                    <a:cubicBezTo>
                      <a:pt x="9758" y="23018"/>
                      <a:pt x="10682" y="22823"/>
                      <a:pt x="11013" y="22376"/>
                    </a:cubicBezTo>
                    <a:cubicBezTo>
                      <a:pt x="12569" y="19730"/>
                      <a:pt x="13503" y="16733"/>
                      <a:pt x="13737" y="13698"/>
                    </a:cubicBezTo>
                    <a:cubicBezTo>
                      <a:pt x="13892" y="9962"/>
                      <a:pt x="13270" y="6304"/>
                      <a:pt x="11830" y="2880"/>
                    </a:cubicBezTo>
                    <a:lnTo>
                      <a:pt x="2646"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5" name="Google Shape;5035;p21"/>
              <p:cNvSpPr/>
              <p:nvPr/>
            </p:nvSpPr>
            <p:spPr>
              <a:xfrm flipH="1">
                <a:off x="7088728" y="3330827"/>
                <a:ext cx="262383" cy="446210"/>
              </a:xfrm>
              <a:custGeom>
                <a:rect b="b" l="l" r="r" t="t"/>
                <a:pathLst>
                  <a:path extrusionOk="0" h="22965" w="13504">
                    <a:moveTo>
                      <a:pt x="2646" y="0"/>
                    </a:moveTo>
                    <a:cubicBezTo>
                      <a:pt x="0" y="5915"/>
                      <a:pt x="3736" y="9028"/>
                      <a:pt x="5448" y="12959"/>
                    </a:cubicBezTo>
                    <a:cubicBezTo>
                      <a:pt x="7199" y="17045"/>
                      <a:pt x="6499" y="22142"/>
                      <a:pt x="6771" y="22493"/>
                    </a:cubicBezTo>
                    <a:cubicBezTo>
                      <a:pt x="7163" y="22777"/>
                      <a:pt x="7620" y="22964"/>
                      <a:pt x="8112" y="22964"/>
                    </a:cubicBezTo>
                    <a:cubicBezTo>
                      <a:pt x="8158" y="22964"/>
                      <a:pt x="8204" y="22963"/>
                      <a:pt x="8250" y="22960"/>
                    </a:cubicBezTo>
                    <a:cubicBezTo>
                      <a:pt x="8094" y="17706"/>
                      <a:pt x="7822" y="12258"/>
                      <a:pt x="5254" y="7666"/>
                    </a:cubicBezTo>
                    <a:lnTo>
                      <a:pt x="5254" y="7666"/>
                    </a:lnTo>
                    <a:cubicBezTo>
                      <a:pt x="7511" y="8523"/>
                      <a:pt x="9845" y="8990"/>
                      <a:pt x="12258" y="9067"/>
                    </a:cubicBezTo>
                    <a:cubicBezTo>
                      <a:pt x="12686" y="9067"/>
                      <a:pt x="13075" y="9028"/>
                      <a:pt x="13503" y="8912"/>
                    </a:cubicBezTo>
                    <a:cubicBezTo>
                      <a:pt x="13192" y="6849"/>
                      <a:pt x="12647" y="4787"/>
                      <a:pt x="11830" y="2880"/>
                    </a:cubicBezTo>
                    <a:lnTo>
                      <a:pt x="2646"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6" name="Google Shape;5036;p21"/>
              <p:cNvSpPr/>
              <p:nvPr/>
            </p:nvSpPr>
            <p:spPr>
              <a:xfrm flipH="1">
                <a:off x="7036559" y="3246151"/>
                <a:ext cx="617000" cy="289798"/>
              </a:xfrm>
              <a:custGeom>
                <a:rect b="b" l="l" r="r" t="t"/>
                <a:pathLst>
                  <a:path extrusionOk="0" h="14915" w="31755">
                    <a:moveTo>
                      <a:pt x="2725" y="0"/>
                    </a:moveTo>
                    <a:cubicBezTo>
                      <a:pt x="1324" y="895"/>
                      <a:pt x="1052" y="4436"/>
                      <a:pt x="234" y="5837"/>
                    </a:cubicBezTo>
                    <a:cubicBezTo>
                      <a:pt x="79" y="6032"/>
                      <a:pt x="1" y="6304"/>
                      <a:pt x="1" y="6538"/>
                    </a:cubicBezTo>
                    <a:cubicBezTo>
                      <a:pt x="1" y="6732"/>
                      <a:pt x="79" y="6888"/>
                      <a:pt x="196" y="7043"/>
                    </a:cubicBezTo>
                    <a:cubicBezTo>
                      <a:pt x="1635" y="9612"/>
                      <a:pt x="5682" y="12141"/>
                      <a:pt x="8367" y="13386"/>
                    </a:cubicBezTo>
                    <a:cubicBezTo>
                      <a:pt x="9574" y="14009"/>
                      <a:pt x="10897" y="14476"/>
                      <a:pt x="12220" y="14748"/>
                    </a:cubicBezTo>
                    <a:cubicBezTo>
                      <a:pt x="13084" y="14844"/>
                      <a:pt x="13949" y="14914"/>
                      <a:pt x="14835" y="14914"/>
                    </a:cubicBezTo>
                    <a:cubicBezTo>
                      <a:pt x="15026" y="14914"/>
                      <a:pt x="15218" y="14911"/>
                      <a:pt x="15411" y="14904"/>
                    </a:cubicBezTo>
                    <a:cubicBezTo>
                      <a:pt x="15486" y="14905"/>
                      <a:pt x="15561" y="14905"/>
                      <a:pt x="15637" y="14905"/>
                    </a:cubicBezTo>
                    <a:cubicBezTo>
                      <a:pt x="19022" y="14905"/>
                      <a:pt x="22306" y="14086"/>
                      <a:pt x="25691" y="14086"/>
                    </a:cubicBezTo>
                    <a:cubicBezTo>
                      <a:pt x="25767" y="14086"/>
                      <a:pt x="25842" y="14086"/>
                      <a:pt x="25917" y="14087"/>
                    </a:cubicBezTo>
                    <a:cubicBezTo>
                      <a:pt x="26017" y="14089"/>
                      <a:pt x="26116" y="14090"/>
                      <a:pt x="26215" y="14090"/>
                    </a:cubicBezTo>
                    <a:cubicBezTo>
                      <a:pt x="28031" y="14090"/>
                      <a:pt x="29558" y="13758"/>
                      <a:pt x="29964" y="13425"/>
                    </a:cubicBezTo>
                    <a:cubicBezTo>
                      <a:pt x="30859" y="12608"/>
                      <a:pt x="31287" y="11324"/>
                      <a:pt x="31754" y="8133"/>
                    </a:cubicBezTo>
                    <a:lnTo>
                      <a:pt x="2725" y="0"/>
                    </a:ln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7" name="Google Shape;5037;p21"/>
              <p:cNvSpPr/>
              <p:nvPr/>
            </p:nvSpPr>
            <p:spPr>
              <a:xfrm flipH="1">
                <a:off x="7023716" y="3322200"/>
                <a:ext cx="628327" cy="197020"/>
              </a:xfrm>
              <a:custGeom>
                <a:rect b="b" l="l" r="r" t="t"/>
                <a:pathLst>
                  <a:path extrusionOk="0" h="10140" w="32338">
                    <a:moveTo>
                      <a:pt x="2219" y="1145"/>
                    </a:moveTo>
                    <a:cubicBezTo>
                      <a:pt x="2258" y="1223"/>
                      <a:pt x="2219" y="1301"/>
                      <a:pt x="2180" y="1339"/>
                    </a:cubicBezTo>
                    <a:cubicBezTo>
                      <a:pt x="2063" y="1573"/>
                      <a:pt x="1830" y="1768"/>
                      <a:pt x="1557" y="1845"/>
                    </a:cubicBezTo>
                    <a:cubicBezTo>
                      <a:pt x="1674" y="1573"/>
                      <a:pt x="1869" y="1339"/>
                      <a:pt x="2141" y="1184"/>
                    </a:cubicBezTo>
                    <a:lnTo>
                      <a:pt x="2219" y="1184"/>
                    </a:lnTo>
                    <a:cubicBezTo>
                      <a:pt x="2219" y="1184"/>
                      <a:pt x="2219" y="1145"/>
                      <a:pt x="2219" y="1145"/>
                    </a:cubicBezTo>
                    <a:close/>
                    <a:moveTo>
                      <a:pt x="3542" y="2507"/>
                    </a:moveTo>
                    <a:cubicBezTo>
                      <a:pt x="3542" y="2546"/>
                      <a:pt x="3542" y="2624"/>
                      <a:pt x="3425" y="2779"/>
                    </a:cubicBezTo>
                    <a:cubicBezTo>
                      <a:pt x="3231" y="3052"/>
                      <a:pt x="2997" y="3246"/>
                      <a:pt x="2686" y="3402"/>
                    </a:cubicBezTo>
                    <a:cubicBezTo>
                      <a:pt x="2764" y="3091"/>
                      <a:pt x="2919" y="2779"/>
                      <a:pt x="3231" y="2585"/>
                    </a:cubicBezTo>
                    <a:cubicBezTo>
                      <a:pt x="3270" y="2507"/>
                      <a:pt x="3347" y="2507"/>
                      <a:pt x="3425" y="2507"/>
                    </a:cubicBezTo>
                    <a:close/>
                    <a:moveTo>
                      <a:pt x="5176" y="4141"/>
                    </a:moveTo>
                    <a:cubicBezTo>
                      <a:pt x="5176" y="4258"/>
                      <a:pt x="5098" y="4375"/>
                      <a:pt x="5021" y="4453"/>
                    </a:cubicBezTo>
                    <a:lnTo>
                      <a:pt x="4943" y="4530"/>
                    </a:lnTo>
                    <a:cubicBezTo>
                      <a:pt x="4943" y="4491"/>
                      <a:pt x="4982" y="4453"/>
                      <a:pt x="4982" y="4414"/>
                    </a:cubicBezTo>
                    <a:cubicBezTo>
                      <a:pt x="5021" y="4297"/>
                      <a:pt x="5098" y="4180"/>
                      <a:pt x="5176" y="4141"/>
                    </a:cubicBezTo>
                    <a:close/>
                    <a:moveTo>
                      <a:pt x="7511" y="5425"/>
                    </a:moveTo>
                    <a:lnTo>
                      <a:pt x="7511" y="5425"/>
                    </a:lnTo>
                    <a:cubicBezTo>
                      <a:pt x="7472" y="5776"/>
                      <a:pt x="7278" y="6165"/>
                      <a:pt x="6966" y="6398"/>
                    </a:cubicBezTo>
                    <a:cubicBezTo>
                      <a:pt x="7005" y="6009"/>
                      <a:pt x="7200" y="5659"/>
                      <a:pt x="7511" y="5425"/>
                    </a:cubicBezTo>
                    <a:close/>
                    <a:moveTo>
                      <a:pt x="30198" y="7060"/>
                    </a:moveTo>
                    <a:cubicBezTo>
                      <a:pt x="30237" y="7215"/>
                      <a:pt x="30198" y="7410"/>
                      <a:pt x="30120" y="7527"/>
                    </a:cubicBezTo>
                    <a:cubicBezTo>
                      <a:pt x="30120" y="7605"/>
                      <a:pt x="30081" y="7643"/>
                      <a:pt x="30081" y="7682"/>
                    </a:cubicBezTo>
                    <a:cubicBezTo>
                      <a:pt x="30042" y="7605"/>
                      <a:pt x="30042" y="7488"/>
                      <a:pt x="30081" y="7410"/>
                    </a:cubicBezTo>
                    <a:cubicBezTo>
                      <a:pt x="30042" y="7293"/>
                      <a:pt x="30120" y="7177"/>
                      <a:pt x="30198" y="7060"/>
                    </a:cubicBezTo>
                    <a:close/>
                    <a:moveTo>
                      <a:pt x="9768" y="6476"/>
                    </a:moveTo>
                    <a:cubicBezTo>
                      <a:pt x="9768" y="6943"/>
                      <a:pt x="9535" y="7410"/>
                      <a:pt x="9107" y="7721"/>
                    </a:cubicBezTo>
                    <a:cubicBezTo>
                      <a:pt x="9068" y="7410"/>
                      <a:pt x="9107" y="7099"/>
                      <a:pt x="9301" y="6826"/>
                    </a:cubicBezTo>
                    <a:cubicBezTo>
                      <a:pt x="9418" y="6671"/>
                      <a:pt x="9573" y="6515"/>
                      <a:pt x="9768" y="6476"/>
                    </a:cubicBezTo>
                    <a:close/>
                    <a:moveTo>
                      <a:pt x="27590" y="7682"/>
                    </a:moveTo>
                    <a:cubicBezTo>
                      <a:pt x="27590" y="7721"/>
                      <a:pt x="27629" y="7721"/>
                      <a:pt x="27629" y="7760"/>
                    </a:cubicBezTo>
                    <a:cubicBezTo>
                      <a:pt x="27629" y="7838"/>
                      <a:pt x="27629" y="7955"/>
                      <a:pt x="27590" y="8072"/>
                    </a:cubicBezTo>
                    <a:cubicBezTo>
                      <a:pt x="27513" y="7955"/>
                      <a:pt x="27474" y="7838"/>
                      <a:pt x="27474" y="7682"/>
                    </a:cubicBezTo>
                    <a:close/>
                    <a:moveTo>
                      <a:pt x="19068" y="7955"/>
                    </a:moveTo>
                    <a:cubicBezTo>
                      <a:pt x="19068" y="8072"/>
                      <a:pt x="19068" y="8188"/>
                      <a:pt x="19068" y="8305"/>
                    </a:cubicBezTo>
                    <a:cubicBezTo>
                      <a:pt x="19029" y="8188"/>
                      <a:pt x="19029" y="8072"/>
                      <a:pt x="19068" y="7955"/>
                    </a:cubicBezTo>
                    <a:close/>
                    <a:moveTo>
                      <a:pt x="25022" y="7760"/>
                    </a:moveTo>
                    <a:lnTo>
                      <a:pt x="25022" y="7799"/>
                    </a:lnTo>
                    <a:cubicBezTo>
                      <a:pt x="25034" y="7788"/>
                      <a:pt x="25045" y="7783"/>
                      <a:pt x="25055" y="7783"/>
                    </a:cubicBezTo>
                    <a:cubicBezTo>
                      <a:pt x="25081" y="7783"/>
                      <a:pt x="25100" y="7811"/>
                      <a:pt x="25100" y="7838"/>
                    </a:cubicBezTo>
                    <a:cubicBezTo>
                      <a:pt x="25139" y="8072"/>
                      <a:pt x="25139" y="8344"/>
                      <a:pt x="25061" y="8577"/>
                    </a:cubicBezTo>
                    <a:cubicBezTo>
                      <a:pt x="24905" y="8383"/>
                      <a:pt x="24828" y="8110"/>
                      <a:pt x="24828" y="7877"/>
                    </a:cubicBezTo>
                    <a:cubicBezTo>
                      <a:pt x="24867" y="7838"/>
                      <a:pt x="24905" y="7760"/>
                      <a:pt x="25022" y="7760"/>
                    </a:cubicBezTo>
                    <a:close/>
                    <a:moveTo>
                      <a:pt x="11519" y="7410"/>
                    </a:moveTo>
                    <a:cubicBezTo>
                      <a:pt x="11597" y="7449"/>
                      <a:pt x="11675" y="7566"/>
                      <a:pt x="11714" y="7643"/>
                    </a:cubicBezTo>
                    <a:cubicBezTo>
                      <a:pt x="11753" y="7916"/>
                      <a:pt x="11480" y="8305"/>
                      <a:pt x="11286" y="8500"/>
                    </a:cubicBezTo>
                    <a:cubicBezTo>
                      <a:pt x="11208" y="8538"/>
                      <a:pt x="11169" y="8577"/>
                      <a:pt x="11091" y="8655"/>
                    </a:cubicBezTo>
                    <a:cubicBezTo>
                      <a:pt x="11013" y="8227"/>
                      <a:pt x="11052" y="7838"/>
                      <a:pt x="11247" y="7488"/>
                    </a:cubicBezTo>
                    <a:cubicBezTo>
                      <a:pt x="11286" y="7449"/>
                      <a:pt x="11364" y="7410"/>
                      <a:pt x="11441" y="7410"/>
                    </a:cubicBezTo>
                    <a:close/>
                    <a:moveTo>
                      <a:pt x="22415" y="7721"/>
                    </a:moveTo>
                    <a:cubicBezTo>
                      <a:pt x="22454" y="7760"/>
                      <a:pt x="22493" y="7838"/>
                      <a:pt x="22493" y="7994"/>
                    </a:cubicBezTo>
                    <a:cubicBezTo>
                      <a:pt x="22454" y="8266"/>
                      <a:pt x="22376" y="8500"/>
                      <a:pt x="22220" y="8733"/>
                    </a:cubicBezTo>
                    <a:cubicBezTo>
                      <a:pt x="22104" y="8616"/>
                      <a:pt x="22026" y="8461"/>
                      <a:pt x="22026" y="8305"/>
                    </a:cubicBezTo>
                    <a:cubicBezTo>
                      <a:pt x="21987" y="8072"/>
                      <a:pt x="22065" y="7877"/>
                      <a:pt x="22259" y="7760"/>
                    </a:cubicBezTo>
                    <a:cubicBezTo>
                      <a:pt x="22298" y="7760"/>
                      <a:pt x="22337" y="7721"/>
                      <a:pt x="22376" y="7721"/>
                    </a:cubicBezTo>
                    <a:close/>
                    <a:moveTo>
                      <a:pt x="13543" y="7838"/>
                    </a:moveTo>
                    <a:cubicBezTo>
                      <a:pt x="13659" y="8188"/>
                      <a:pt x="13659" y="8538"/>
                      <a:pt x="13504" y="8889"/>
                    </a:cubicBezTo>
                    <a:cubicBezTo>
                      <a:pt x="13504" y="8811"/>
                      <a:pt x="13465" y="8733"/>
                      <a:pt x="13426" y="8655"/>
                    </a:cubicBezTo>
                    <a:cubicBezTo>
                      <a:pt x="13348" y="8383"/>
                      <a:pt x="13387" y="8110"/>
                      <a:pt x="13504" y="7838"/>
                    </a:cubicBezTo>
                    <a:close/>
                    <a:moveTo>
                      <a:pt x="15955" y="8188"/>
                    </a:moveTo>
                    <a:lnTo>
                      <a:pt x="15955" y="8227"/>
                    </a:lnTo>
                    <a:cubicBezTo>
                      <a:pt x="16072" y="8344"/>
                      <a:pt x="16189" y="8538"/>
                      <a:pt x="16189" y="8733"/>
                    </a:cubicBezTo>
                    <a:cubicBezTo>
                      <a:pt x="16228" y="8889"/>
                      <a:pt x="16189" y="9083"/>
                      <a:pt x="16150" y="9239"/>
                    </a:cubicBezTo>
                    <a:cubicBezTo>
                      <a:pt x="16033" y="9122"/>
                      <a:pt x="15955" y="9005"/>
                      <a:pt x="15877" y="8889"/>
                    </a:cubicBezTo>
                    <a:cubicBezTo>
                      <a:pt x="15800" y="8655"/>
                      <a:pt x="15800" y="8422"/>
                      <a:pt x="15955" y="8188"/>
                    </a:cubicBezTo>
                    <a:close/>
                    <a:moveTo>
                      <a:pt x="348" y="0"/>
                    </a:moveTo>
                    <a:cubicBezTo>
                      <a:pt x="309" y="0"/>
                      <a:pt x="262" y="28"/>
                      <a:pt x="234" y="55"/>
                    </a:cubicBezTo>
                    <a:cubicBezTo>
                      <a:pt x="40" y="367"/>
                      <a:pt x="1" y="717"/>
                      <a:pt x="79" y="1067"/>
                    </a:cubicBezTo>
                    <a:cubicBezTo>
                      <a:pt x="118" y="1417"/>
                      <a:pt x="351" y="1729"/>
                      <a:pt x="623" y="1923"/>
                    </a:cubicBezTo>
                    <a:cubicBezTo>
                      <a:pt x="818" y="2040"/>
                      <a:pt x="1051" y="2118"/>
                      <a:pt x="1285" y="2118"/>
                    </a:cubicBezTo>
                    <a:cubicBezTo>
                      <a:pt x="1129" y="2896"/>
                      <a:pt x="1674" y="3635"/>
                      <a:pt x="2491" y="3713"/>
                    </a:cubicBezTo>
                    <a:lnTo>
                      <a:pt x="2530" y="3713"/>
                    </a:lnTo>
                    <a:cubicBezTo>
                      <a:pt x="2530" y="3791"/>
                      <a:pt x="2530" y="3830"/>
                      <a:pt x="2530" y="3869"/>
                    </a:cubicBezTo>
                    <a:cubicBezTo>
                      <a:pt x="2647" y="4414"/>
                      <a:pt x="3075" y="4881"/>
                      <a:pt x="3659" y="5036"/>
                    </a:cubicBezTo>
                    <a:cubicBezTo>
                      <a:pt x="3799" y="5071"/>
                      <a:pt x="3946" y="5091"/>
                      <a:pt x="4095" y="5091"/>
                    </a:cubicBezTo>
                    <a:cubicBezTo>
                      <a:pt x="4277" y="5091"/>
                      <a:pt x="4460" y="5062"/>
                      <a:pt x="4631" y="4997"/>
                    </a:cubicBezTo>
                    <a:lnTo>
                      <a:pt x="4631" y="4997"/>
                    </a:lnTo>
                    <a:cubicBezTo>
                      <a:pt x="4593" y="5309"/>
                      <a:pt x="4631" y="5620"/>
                      <a:pt x="4787" y="5892"/>
                    </a:cubicBezTo>
                    <a:cubicBezTo>
                      <a:pt x="5062" y="6510"/>
                      <a:pt x="5669" y="6886"/>
                      <a:pt x="6343" y="6886"/>
                    </a:cubicBezTo>
                    <a:cubicBezTo>
                      <a:pt x="6433" y="6886"/>
                      <a:pt x="6524" y="6879"/>
                      <a:pt x="6616" y="6865"/>
                    </a:cubicBezTo>
                    <a:cubicBezTo>
                      <a:pt x="6655" y="6826"/>
                      <a:pt x="6733" y="6826"/>
                      <a:pt x="6772" y="6787"/>
                    </a:cubicBezTo>
                    <a:cubicBezTo>
                      <a:pt x="6811" y="6943"/>
                      <a:pt x="6811" y="7060"/>
                      <a:pt x="6888" y="7177"/>
                    </a:cubicBezTo>
                    <a:cubicBezTo>
                      <a:pt x="7154" y="7807"/>
                      <a:pt x="7788" y="8183"/>
                      <a:pt x="8476" y="8183"/>
                    </a:cubicBezTo>
                    <a:cubicBezTo>
                      <a:pt x="8594" y="8183"/>
                      <a:pt x="8714" y="8172"/>
                      <a:pt x="8834" y="8149"/>
                    </a:cubicBezTo>
                    <a:lnTo>
                      <a:pt x="8990" y="8072"/>
                    </a:lnTo>
                    <a:lnTo>
                      <a:pt x="8990" y="8110"/>
                    </a:lnTo>
                    <a:cubicBezTo>
                      <a:pt x="9145" y="8577"/>
                      <a:pt x="9496" y="8928"/>
                      <a:pt x="9963" y="9083"/>
                    </a:cubicBezTo>
                    <a:cubicBezTo>
                      <a:pt x="10092" y="9116"/>
                      <a:pt x="10227" y="9134"/>
                      <a:pt x="10364" y="9134"/>
                    </a:cubicBezTo>
                    <a:cubicBezTo>
                      <a:pt x="10557" y="9134"/>
                      <a:pt x="10753" y="9097"/>
                      <a:pt x="10935" y="9005"/>
                    </a:cubicBezTo>
                    <a:cubicBezTo>
                      <a:pt x="10974" y="9122"/>
                      <a:pt x="11013" y="9200"/>
                      <a:pt x="11091" y="9317"/>
                    </a:cubicBezTo>
                    <a:cubicBezTo>
                      <a:pt x="11376" y="9721"/>
                      <a:pt x="11850" y="9936"/>
                      <a:pt x="12336" y="9936"/>
                    </a:cubicBezTo>
                    <a:cubicBezTo>
                      <a:pt x="12645" y="9936"/>
                      <a:pt x="12959" y="9849"/>
                      <a:pt x="13231" y="9667"/>
                    </a:cubicBezTo>
                    <a:cubicBezTo>
                      <a:pt x="13348" y="9589"/>
                      <a:pt x="13426" y="9511"/>
                      <a:pt x="13543" y="9395"/>
                    </a:cubicBezTo>
                    <a:cubicBezTo>
                      <a:pt x="13737" y="9667"/>
                      <a:pt x="14010" y="9862"/>
                      <a:pt x="14321" y="10017"/>
                    </a:cubicBezTo>
                    <a:cubicBezTo>
                      <a:pt x="14516" y="10095"/>
                      <a:pt x="14749" y="10134"/>
                      <a:pt x="15021" y="10134"/>
                    </a:cubicBezTo>
                    <a:cubicBezTo>
                      <a:pt x="15065" y="10138"/>
                      <a:pt x="15107" y="10140"/>
                      <a:pt x="15150" y="10140"/>
                    </a:cubicBezTo>
                    <a:cubicBezTo>
                      <a:pt x="15527" y="10140"/>
                      <a:pt x="15870" y="9986"/>
                      <a:pt x="16150" y="9706"/>
                    </a:cubicBezTo>
                    <a:cubicBezTo>
                      <a:pt x="16189" y="9667"/>
                      <a:pt x="16228" y="9628"/>
                      <a:pt x="16228" y="9589"/>
                    </a:cubicBezTo>
                    <a:cubicBezTo>
                      <a:pt x="16306" y="9628"/>
                      <a:pt x="16383" y="9667"/>
                      <a:pt x="16461" y="9706"/>
                    </a:cubicBezTo>
                    <a:cubicBezTo>
                      <a:pt x="16759" y="9855"/>
                      <a:pt x="17078" y="9926"/>
                      <a:pt x="17398" y="9926"/>
                    </a:cubicBezTo>
                    <a:cubicBezTo>
                      <a:pt x="17829" y="9926"/>
                      <a:pt x="18260" y="9796"/>
                      <a:pt x="18640" y="9550"/>
                    </a:cubicBezTo>
                    <a:cubicBezTo>
                      <a:pt x="18835" y="9395"/>
                      <a:pt x="18991" y="9200"/>
                      <a:pt x="19107" y="9005"/>
                    </a:cubicBezTo>
                    <a:cubicBezTo>
                      <a:pt x="19458" y="9395"/>
                      <a:pt x="19924" y="9667"/>
                      <a:pt x="20469" y="9706"/>
                    </a:cubicBezTo>
                    <a:cubicBezTo>
                      <a:pt x="20589" y="9728"/>
                      <a:pt x="20709" y="9739"/>
                      <a:pt x="20827" y="9739"/>
                    </a:cubicBezTo>
                    <a:cubicBezTo>
                      <a:pt x="21325" y="9739"/>
                      <a:pt x="21804" y="9546"/>
                      <a:pt x="22181" y="9200"/>
                    </a:cubicBezTo>
                    <a:cubicBezTo>
                      <a:pt x="22181" y="9161"/>
                      <a:pt x="22220" y="9122"/>
                      <a:pt x="22259" y="9083"/>
                    </a:cubicBezTo>
                    <a:cubicBezTo>
                      <a:pt x="22298" y="9122"/>
                      <a:pt x="22337" y="9161"/>
                      <a:pt x="22415" y="9200"/>
                    </a:cubicBezTo>
                    <a:cubicBezTo>
                      <a:pt x="22790" y="9482"/>
                      <a:pt x="23266" y="9612"/>
                      <a:pt x="23742" y="9612"/>
                    </a:cubicBezTo>
                    <a:cubicBezTo>
                      <a:pt x="23858" y="9612"/>
                      <a:pt x="23974" y="9604"/>
                      <a:pt x="24088" y="9589"/>
                    </a:cubicBezTo>
                    <a:cubicBezTo>
                      <a:pt x="24477" y="9511"/>
                      <a:pt x="24828" y="9317"/>
                      <a:pt x="25061" y="9005"/>
                    </a:cubicBezTo>
                    <a:cubicBezTo>
                      <a:pt x="25100" y="9083"/>
                      <a:pt x="25178" y="9122"/>
                      <a:pt x="25217" y="9200"/>
                    </a:cubicBezTo>
                    <a:cubicBezTo>
                      <a:pt x="25428" y="9349"/>
                      <a:pt x="25686" y="9411"/>
                      <a:pt x="25956" y="9411"/>
                    </a:cubicBezTo>
                    <a:cubicBezTo>
                      <a:pt x="26531" y="9411"/>
                      <a:pt x="27156" y="9129"/>
                      <a:pt x="27474" y="8811"/>
                    </a:cubicBezTo>
                    <a:cubicBezTo>
                      <a:pt x="27552" y="8733"/>
                      <a:pt x="27629" y="8655"/>
                      <a:pt x="27668" y="8577"/>
                    </a:cubicBezTo>
                    <a:cubicBezTo>
                      <a:pt x="27746" y="8655"/>
                      <a:pt x="27824" y="8733"/>
                      <a:pt x="27941" y="8772"/>
                    </a:cubicBezTo>
                    <a:cubicBezTo>
                      <a:pt x="28158" y="8861"/>
                      <a:pt x="28383" y="8905"/>
                      <a:pt x="28604" y="8905"/>
                    </a:cubicBezTo>
                    <a:cubicBezTo>
                      <a:pt x="29058" y="8905"/>
                      <a:pt x="29495" y="8723"/>
                      <a:pt x="29809" y="8383"/>
                    </a:cubicBezTo>
                    <a:cubicBezTo>
                      <a:pt x="29886" y="8344"/>
                      <a:pt x="29964" y="8266"/>
                      <a:pt x="30042" y="8188"/>
                    </a:cubicBezTo>
                    <a:cubicBezTo>
                      <a:pt x="30081" y="8305"/>
                      <a:pt x="30198" y="8422"/>
                      <a:pt x="30314" y="8538"/>
                    </a:cubicBezTo>
                    <a:cubicBezTo>
                      <a:pt x="30601" y="8700"/>
                      <a:pt x="30913" y="8779"/>
                      <a:pt x="31222" y="8779"/>
                    </a:cubicBezTo>
                    <a:cubicBezTo>
                      <a:pt x="31585" y="8779"/>
                      <a:pt x="31945" y="8671"/>
                      <a:pt x="32260" y="8461"/>
                    </a:cubicBezTo>
                    <a:cubicBezTo>
                      <a:pt x="32338" y="8422"/>
                      <a:pt x="32338" y="8344"/>
                      <a:pt x="32299" y="8266"/>
                    </a:cubicBezTo>
                    <a:cubicBezTo>
                      <a:pt x="32260" y="8227"/>
                      <a:pt x="32182" y="8227"/>
                      <a:pt x="32143" y="8227"/>
                    </a:cubicBezTo>
                    <a:cubicBezTo>
                      <a:pt x="31862" y="8443"/>
                      <a:pt x="31533" y="8551"/>
                      <a:pt x="31203" y="8551"/>
                    </a:cubicBezTo>
                    <a:cubicBezTo>
                      <a:pt x="30938" y="8551"/>
                      <a:pt x="30673" y="8482"/>
                      <a:pt x="30431" y="8344"/>
                    </a:cubicBezTo>
                    <a:cubicBezTo>
                      <a:pt x="30314" y="8227"/>
                      <a:pt x="30237" y="8110"/>
                      <a:pt x="30159" y="7955"/>
                    </a:cubicBezTo>
                    <a:cubicBezTo>
                      <a:pt x="30237" y="7838"/>
                      <a:pt x="30314" y="7721"/>
                      <a:pt x="30353" y="7605"/>
                    </a:cubicBezTo>
                    <a:cubicBezTo>
                      <a:pt x="30509" y="7332"/>
                      <a:pt x="30470" y="7021"/>
                      <a:pt x="30314" y="6787"/>
                    </a:cubicBezTo>
                    <a:cubicBezTo>
                      <a:pt x="30295" y="6768"/>
                      <a:pt x="30266" y="6758"/>
                      <a:pt x="30237" y="6758"/>
                    </a:cubicBezTo>
                    <a:cubicBezTo>
                      <a:pt x="30207" y="6758"/>
                      <a:pt x="30178" y="6768"/>
                      <a:pt x="30159" y="6787"/>
                    </a:cubicBezTo>
                    <a:cubicBezTo>
                      <a:pt x="29925" y="6904"/>
                      <a:pt x="29809" y="7138"/>
                      <a:pt x="29809" y="7410"/>
                    </a:cubicBezTo>
                    <a:cubicBezTo>
                      <a:pt x="29809" y="7605"/>
                      <a:pt x="29809" y="7799"/>
                      <a:pt x="29886" y="7955"/>
                    </a:cubicBezTo>
                    <a:cubicBezTo>
                      <a:pt x="29809" y="8072"/>
                      <a:pt x="29731" y="8149"/>
                      <a:pt x="29614" y="8227"/>
                    </a:cubicBezTo>
                    <a:cubicBezTo>
                      <a:pt x="29347" y="8520"/>
                      <a:pt x="28953" y="8686"/>
                      <a:pt x="28556" y="8686"/>
                    </a:cubicBezTo>
                    <a:cubicBezTo>
                      <a:pt x="28373" y="8686"/>
                      <a:pt x="28190" y="8651"/>
                      <a:pt x="28018" y="8577"/>
                    </a:cubicBezTo>
                    <a:cubicBezTo>
                      <a:pt x="27902" y="8538"/>
                      <a:pt x="27824" y="8461"/>
                      <a:pt x="27746" y="8383"/>
                    </a:cubicBezTo>
                    <a:cubicBezTo>
                      <a:pt x="27863" y="8188"/>
                      <a:pt x="27902" y="7955"/>
                      <a:pt x="27863" y="7721"/>
                    </a:cubicBezTo>
                    <a:cubicBezTo>
                      <a:pt x="27824" y="7605"/>
                      <a:pt x="27746" y="7527"/>
                      <a:pt x="27629" y="7488"/>
                    </a:cubicBezTo>
                    <a:cubicBezTo>
                      <a:pt x="27594" y="7481"/>
                      <a:pt x="27562" y="7477"/>
                      <a:pt x="27533" y="7477"/>
                    </a:cubicBezTo>
                    <a:cubicBezTo>
                      <a:pt x="27406" y="7477"/>
                      <a:pt x="27343" y="7541"/>
                      <a:pt x="27279" y="7605"/>
                    </a:cubicBezTo>
                    <a:cubicBezTo>
                      <a:pt x="27162" y="7760"/>
                      <a:pt x="27357" y="8149"/>
                      <a:pt x="27474" y="8383"/>
                    </a:cubicBezTo>
                    <a:cubicBezTo>
                      <a:pt x="27435" y="8500"/>
                      <a:pt x="27396" y="8616"/>
                      <a:pt x="27318" y="8694"/>
                    </a:cubicBezTo>
                    <a:cubicBezTo>
                      <a:pt x="27022" y="8963"/>
                      <a:pt x="26465" y="9214"/>
                      <a:pt x="25969" y="9214"/>
                    </a:cubicBezTo>
                    <a:cubicBezTo>
                      <a:pt x="25749" y="9214"/>
                      <a:pt x="25540" y="9164"/>
                      <a:pt x="25372" y="9044"/>
                    </a:cubicBezTo>
                    <a:cubicBezTo>
                      <a:pt x="25295" y="8967"/>
                      <a:pt x="25256" y="8928"/>
                      <a:pt x="25217" y="8850"/>
                    </a:cubicBezTo>
                    <a:cubicBezTo>
                      <a:pt x="25372" y="8500"/>
                      <a:pt x="25411" y="8110"/>
                      <a:pt x="25295" y="7721"/>
                    </a:cubicBezTo>
                    <a:cubicBezTo>
                      <a:pt x="25231" y="7625"/>
                      <a:pt x="25140" y="7556"/>
                      <a:pt x="25045" y="7556"/>
                    </a:cubicBezTo>
                    <a:cubicBezTo>
                      <a:pt x="25025" y="7556"/>
                      <a:pt x="25004" y="7559"/>
                      <a:pt x="24983" y="7566"/>
                    </a:cubicBezTo>
                    <a:cubicBezTo>
                      <a:pt x="24789" y="7566"/>
                      <a:pt x="24633" y="7682"/>
                      <a:pt x="24594" y="7877"/>
                    </a:cubicBezTo>
                    <a:cubicBezTo>
                      <a:pt x="24555" y="8227"/>
                      <a:pt x="24672" y="8577"/>
                      <a:pt x="24905" y="8850"/>
                    </a:cubicBezTo>
                    <a:cubicBezTo>
                      <a:pt x="24711" y="9122"/>
                      <a:pt x="24400" y="9317"/>
                      <a:pt x="24049" y="9395"/>
                    </a:cubicBezTo>
                    <a:cubicBezTo>
                      <a:pt x="23940" y="9410"/>
                      <a:pt x="23831" y="9418"/>
                      <a:pt x="23723" y="9418"/>
                    </a:cubicBezTo>
                    <a:cubicBezTo>
                      <a:pt x="23291" y="9418"/>
                      <a:pt x="22874" y="9293"/>
                      <a:pt x="22532" y="9044"/>
                    </a:cubicBezTo>
                    <a:cubicBezTo>
                      <a:pt x="22493" y="9005"/>
                      <a:pt x="22415" y="8967"/>
                      <a:pt x="22376" y="8928"/>
                    </a:cubicBezTo>
                    <a:cubicBezTo>
                      <a:pt x="22571" y="8694"/>
                      <a:pt x="22687" y="8344"/>
                      <a:pt x="22726" y="8033"/>
                    </a:cubicBezTo>
                    <a:cubicBezTo>
                      <a:pt x="22726" y="7721"/>
                      <a:pt x="22610" y="7605"/>
                      <a:pt x="22532" y="7527"/>
                    </a:cubicBezTo>
                    <a:cubicBezTo>
                      <a:pt x="22475" y="7512"/>
                      <a:pt x="22418" y="7503"/>
                      <a:pt x="22363" y="7503"/>
                    </a:cubicBezTo>
                    <a:cubicBezTo>
                      <a:pt x="22267" y="7503"/>
                      <a:pt x="22178" y="7531"/>
                      <a:pt x="22104" y="7605"/>
                    </a:cubicBezTo>
                    <a:cubicBezTo>
                      <a:pt x="21870" y="7760"/>
                      <a:pt x="21753" y="8072"/>
                      <a:pt x="21792" y="8344"/>
                    </a:cubicBezTo>
                    <a:cubicBezTo>
                      <a:pt x="21831" y="8577"/>
                      <a:pt x="21909" y="8772"/>
                      <a:pt x="22065" y="8967"/>
                    </a:cubicBezTo>
                    <a:cubicBezTo>
                      <a:pt x="22026" y="9005"/>
                      <a:pt x="22026" y="9044"/>
                      <a:pt x="21987" y="9044"/>
                    </a:cubicBezTo>
                    <a:cubicBezTo>
                      <a:pt x="21630" y="9369"/>
                      <a:pt x="21192" y="9531"/>
                      <a:pt x="20741" y="9531"/>
                    </a:cubicBezTo>
                    <a:cubicBezTo>
                      <a:pt x="20651" y="9531"/>
                      <a:pt x="20560" y="9524"/>
                      <a:pt x="20469" y="9511"/>
                    </a:cubicBezTo>
                    <a:cubicBezTo>
                      <a:pt x="20002" y="9472"/>
                      <a:pt x="19574" y="9239"/>
                      <a:pt x="19302" y="8889"/>
                    </a:cubicBezTo>
                    <a:cubicBezTo>
                      <a:pt x="19263" y="8850"/>
                      <a:pt x="19224" y="8811"/>
                      <a:pt x="19185" y="8733"/>
                    </a:cubicBezTo>
                    <a:cubicBezTo>
                      <a:pt x="19341" y="8344"/>
                      <a:pt x="19341" y="7916"/>
                      <a:pt x="19185" y="7527"/>
                    </a:cubicBezTo>
                    <a:cubicBezTo>
                      <a:pt x="19185" y="7488"/>
                      <a:pt x="19146" y="7449"/>
                      <a:pt x="19107" y="7449"/>
                    </a:cubicBezTo>
                    <a:cubicBezTo>
                      <a:pt x="19029" y="7449"/>
                      <a:pt x="18991" y="7449"/>
                      <a:pt x="18991" y="7527"/>
                    </a:cubicBezTo>
                    <a:cubicBezTo>
                      <a:pt x="18757" y="7877"/>
                      <a:pt x="18757" y="8344"/>
                      <a:pt x="18952" y="8772"/>
                    </a:cubicBezTo>
                    <a:cubicBezTo>
                      <a:pt x="18835" y="9005"/>
                      <a:pt x="18679" y="9200"/>
                      <a:pt x="18446" y="9356"/>
                    </a:cubicBezTo>
                    <a:cubicBezTo>
                      <a:pt x="18128" y="9582"/>
                      <a:pt x="17745" y="9703"/>
                      <a:pt x="17357" y="9703"/>
                    </a:cubicBezTo>
                    <a:cubicBezTo>
                      <a:pt x="17079" y="9703"/>
                      <a:pt x="16799" y="9641"/>
                      <a:pt x="16539" y="9511"/>
                    </a:cubicBezTo>
                    <a:cubicBezTo>
                      <a:pt x="16461" y="9472"/>
                      <a:pt x="16422" y="9434"/>
                      <a:pt x="16344" y="9395"/>
                    </a:cubicBezTo>
                    <a:cubicBezTo>
                      <a:pt x="16422" y="9200"/>
                      <a:pt x="16461" y="8967"/>
                      <a:pt x="16461" y="8733"/>
                    </a:cubicBezTo>
                    <a:cubicBezTo>
                      <a:pt x="16422" y="8422"/>
                      <a:pt x="16228" y="8149"/>
                      <a:pt x="15994" y="7955"/>
                    </a:cubicBezTo>
                    <a:cubicBezTo>
                      <a:pt x="15975" y="7935"/>
                      <a:pt x="15946" y="7926"/>
                      <a:pt x="15916" y="7926"/>
                    </a:cubicBezTo>
                    <a:cubicBezTo>
                      <a:pt x="15887" y="7926"/>
                      <a:pt x="15858" y="7935"/>
                      <a:pt x="15839" y="7955"/>
                    </a:cubicBezTo>
                    <a:cubicBezTo>
                      <a:pt x="15566" y="8227"/>
                      <a:pt x="15488" y="8655"/>
                      <a:pt x="15683" y="9005"/>
                    </a:cubicBezTo>
                    <a:cubicBezTo>
                      <a:pt x="15761" y="9200"/>
                      <a:pt x="15877" y="9356"/>
                      <a:pt x="16033" y="9472"/>
                    </a:cubicBezTo>
                    <a:cubicBezTo>
                      <a:pt x="15994" y="9511"/>
                      <a:pt x="15955" y="9511"/>
                      <a:pt x="15955" y="9550"/>
                    </a:cubicBezTo>
                    <a:cubicBezTo>
                      <a:pt x="15688" y="9793"/>
                      <a:pt x="15344" y="9915"/>
                      <a:pt x="15001" y="9915"/>
                    </a:cubicBezTo>
                    <a:cubicBezTo>
                      <a:pt x="14795" y="9915"/>
                      <a:pt x="14588" y="9871"/>
                      <a:pt x="14399" y="9784"/>
                    </a:cubicBezTo>
                    <a:cubicBezTo>
                      <a:pt x="14087" y="9667"/>
                      <a:pt x="13854" y="9434"/>
                      <a:pt x="13659" y="9161"/>
                    </a:cubicBezTo>
                    <a:cubicBezTo>
                      <a:pt x="13971" y="8655"/>
                      <a:pt x="13932" y="8033"/>
                      <a:pt x="13620" y="7527"/>
                    </a:cubicBezTo>
                    <a:cubicBezTo>
                      <a:pt x="13620" y="7488"/>
                      <a:pt x="13582" y="7488"/>
                      <a:pt x="13543" y="7488"/>
                    </a:cubicBezTo>
                    <a:cubicBezTo>
                      <a:pt x="13504" y="7488"/>
                      <a:pt x="13465" y="7488"/>
                      <a:pt x="13426" y="7527"/>
                    </a:cubicBezTo>
                    <a:cubicBezTo>
                      <a:pt x="13154" y="7877"/>
                      <a:pt x="13076" y="8344"/>
                      <a:pt x="13231" y="8733"/>
                    </a:cubicBezTo>
                    <a:cubicBezTo>
                      <a:pt x="13270" y="8889"/>
                      <a:pt x="13309" y="9044"/>
                      <a:pt x="13387" y="9161"/>
                    </a:cubicBezTo>
                    <a:cubicBezTo>
                      <a:pt x="13309" y="9278"/>
                      <a:pt x="13192" y="9395"/>
                      <a:pt x="13076" y="9472"/>
                    </a:cubicBezTo>
                    <a:cubicBezTo>
                      <a:pt x="12855" y="9619"/>
                      <a:pt x="12602" y="9689"/>
                      <a:pt x="12348" y="9689"/>
                    </a:cubicBezTo>
                    <a:cubicBezTo>
                      <a:pt x="11930" y="9689"/>
                      <a:pt x="11513" y="9500"/>
                      <a:pt x="11247" y="9161"/>
                    </a:cubicBezTo>
                    <a:cubicBezTo>
                      <a:pt x="11208" y="9083"/>
                      <a:pt x="11169" y="9005"/>
                      <a:pt x="11169" y="8889"/>
                    </a:cubicBezTo>
                    <a:cubicBezTo>
                      <a:pt x="11247" y="8850"/>
                      <a:pt x="11364" y="8772"/>
                      <a:pt x="11441" y="8694"/>
                    </a:cubicBezTo>
                    <a:cubicBezTo>
                      <a:pt x="11753" y="8422"/>
                      <a:pt x="11947" y="8033"/>
                      <a:pt x="11947" y="7643"/>
                    </a:cubicBezTo>
                    <a:cubicBezTo>
                      <a:pt x="11908" y="7410"/>
                      <a:pt x="11792" y="7254"/>
                      <a:pt x="11597" y="7215"/>
                    </a:cubicBezTo>
                    <a:cubicBezTo>
                      <a:pt x="11548" y="7206"/>
                      <a:pt x="11502" y="7201"/>
                      <a:pt x="11458" y="7201"/>
                    </a:cubicBezTo>
                    <a:cubicBezTo>
                      <a:pt x="11325" y="7201"/>
                      <a:pt x="11208" y="7245"/>
                      <a:pt x="11091" y="7332"/>
                    </a:cubicBezTo>
                    <a:cubicBezTo>
                      <a:pt x="10819" y="7760"/>
                      <a:pt x="10741" y="8305"/>
                      <a:pt x="10897" y="8811"/>
                    </a:cubicBezTo>
                    <a:cubicBezTo>
                      <a:pt x="10747" y="8875"/>
                      <a:pt x="10585" y="8904"/>
                      <a:pt x="10424" y="8904"/>
                    </a:cubicBezTo>
                    <a:cubicBezTo>
                      <a:pt x="10293" y="8904"/>
                      <a:pt x="10163" y="8885"/>
                      <a:pt x="10040" y="8850"/>
                    </a:cubicBezTo>
                    <a:cubicBezTo>
                      <a:pt x="9651" y="8733"/>
                      <a:pt x="9340" y="8422"/>
                      <a:pt x="9184" y="8033"/>
                    </a:cubicBezTo>
                    <a:lnTo>
                      <a:pt x="9184" y="7994"/>
                    </a:lnTo>
                    <a:cubicBezTo>
                      <a:pt x="9768" y="7643"/>
                      <a:pt x="10079" y="6982"/>
                      <a:pt x="10002" y="6320"/>
                    </a:cubicBezTo>
                    <a:cubicBezTo>
                      <a:pt x="10002" y="6243"/>
                      <a:pt x="9963" y="6204"/>
                      <a:pt x="9885" y="6204"/>
                    </a:cubicBezTo>
                    <a:cubicBezTo>
                      <a:pt x="9573" y="6243"/>
                      <a:pt x="9301" y="6437"/>
                      <a:pt x="9107" y="6710"/>
                    </a:cubicBezTo>
                    <a:cubicBezTo>
                      <a:pt x="8912" y="7021"/>
                      <a:pt x="8834" y="7449"/>
                      <a:pt x="8912" y="7838"/>
                    </a:cubicBezTo>
                    <a:cubicBezTo>
                      <a:pt x="8873" y="7838"/>
                      <a:pt x="8795" y="7877"/>
                      <a:pt x="8756" y="7877"/>
                    </a:cubicBezTo>
                    <a:cubicBezTo>
                      <a:pt x="8637" y="7903"/>
                      <a:pt x="8518" y="7916"/>
                      <a:pt x="8401" y="7916"/>
                    </a:cubicBezTo>
                    <a:cubicBezTo>
                      <a:pt x="7830" y="7916"/>
                      <a:pt x="7309" y="7609"/>
                      <a:pt x="7083" y="7060"/>
                    </a:cubicBezTo>
                    <a:cubicBezTo>
                      <a:pt x="7005" y="6943"/>
                      <a:pt x="7005" y="6826"/>
                      <a:pt x="6966" y="6671"/>
                    </a:cubicBezTo>
                    <a:cubicBezTo>
                      <a:pt x="7511" y="6359"/>
                      <a:pt x="7822" y="5776"/>
                      <a:pt x="7745" y="5153"/>
                    </a:cubicBezTo>
                    <a:cubicBezTo>
                      <a:pt x="7706" y="5114"/>
                      <a:pt x="7706" y="5075"/>
                      <a:pt x="7667" y="5075"/>
                    </a:cubicBezTo>
                    <a:lnTo>
                      <a:pt x="7550" y="5075"/>
                    </a:lnTo>
                    <a:cubicBezTo>
                      <a:pt x="7044" y="5386"/>
                      <a:pt x="6733" y="5931"/>
                      <a:pt x="6733" y="6554"/>
                    </a:cubicBezTo>
                    <a:cubicBezTo>
                      <a:pt x="6655" y="6554"/>
                      <a:pt x="6577" y="6593"/>
                      <a:pt x="6538" y="6593"/>
                    </a:cubicBezTo>
                    <a:cubicBezTo>
                      <a:pt x="6477" y="6600"/>
                      <a:pt x="6416" y="6604"/>
                      <a:pt x="6355" y="6604"/>
                    </a:cubicBezTo>
                    <a:cubicBezTo>
                      <a:pt x="5764" y="6604"/>
                      <a:pt x="5232" y="6266"/>
                      <a:pt x="5021" y="5737"/>
                    </a:cubicBezTo>
                    <a:cubicBezTo>
                      <a:pt x="4904" y="5425"/>
                      <a:pt x="4865" y="5114"/>
                      <a:pt x="4904" y="4803"/>
                    </a:cubicBezTo>
                    <a:cubicBezTo>
                      <a:pt x="5021" y="4764"/>
                      <a:pt x="5137" y="4686"/>
                      <a:pt x="5254" y="4569"/>
                    </a:cubicBezTo>
                    <a:cubicBezTo>
                      <a:pt x="5449" y="4453"/>
                      <a:pt x="5526" y="4180"/>
                      <a:pt x="5488" y="3947"/>
                    </a:cubicBezTo>
                    <a:cubicBezTo>
                      <a:pt x="5449" y="3869"/>
                      <a:pt x="5371" y="3830"/>
                      <a:pt x="5293" y="3791"/>
                    </a:cubicBezTo>
                    <a:cubicBezTo>
                      <a:pt x="5176" y="3791"/>
                      <a:pt x="5021" y="3869"/>
                      <a:pt x="4865" y="4219"/>
                    </a:cubicBezTo>
                    <a:cubicBezTo>
                      <a:pt x="4787" y="4375"/>
                      <a:pt x="4748" y="4491"/>
                      <a:pt x="4709" y="4647"/>
                    </a:cubicBezTo>
                    <a:cubicBezTo>
                      <a:pt x="4521" y="4741"/>
                      <a:pt x="4318" y="4793"/>
                      <a:pt x="4118" y="4793"/>
                    </a:cubicBezTo>
                    <a:cubicBezTo>
                      <a:pt x="3988" y="4793"/>
                      <a:pt x="3859" y="4771"/>
                      <a:pt x="3736" y="4725"/>
                    </a:cubicBezTo>
                    <a:cubicBezTo>
                      <a:pt x="3270" y="4608"/>
                      <a:pt x="2880" y="4258"/>
                      <a:pt x="2764" y="3752"/>
                    </a:cubicBezTo>
                    <a:lnTo>
                      <a:pt x="2764" y="3635"/>
                    </a:lnTo>
                    <a:cubicBezTo>
                      <a:pt x="3153" y="3480"/>
                      <a:pt x="3464" y="3207"/>
                      <a:pt x="3736" y="2857"/>
                    </a:cubicBezTo>
                    <a:cubicBezTo>
                      <a:pt x="3853" y="2663"/>
                      <a:pt x="3892" y="2507"/>
                      <a:pt x="3814" y="2390"/>
                    </a:cubicBezTo>
                    <a:cubicBezTo>
                      <a:pt x="3782" y="2294"/>
                      <a:pt x="3698" y="2224"/>
                      <a:pt x="3603" y="2224"/>
                    </a:cubicBezTo>
                    <a:cubicBezTo>
                      <a:pt x="3583" y="2224"/>
                      <a:pt x="3563" y="2228"/>
                      <a:pt x="3542" y="2234"/>
                    </a:cubicBezTo>
                    <a:cubicBezTo>
                      <a:pt x="3386" y="2234"/>
                      <a:pt x="3270" y="2273"/>
                      <a:pt x="3153" y="2351"/>
                    </a:cubicBezTo>
                    <a:cubicBezTo>
                      <a:pt x="2803" y="2585"/>
                      <a:pt x="2569" y="3013"/>
                      <a:pt x="2530" y="3480"/>
                    </a:cubicBezTo>
                    <a:cubicBezTo>
                      <a:pt x="2024" y="3402"/>
                      <a:pt x="1596" y="2974"/>
                      <a:pt x="1518" y="2468"/>
                    </a:cubicBezTo>
                    <a:cubicBezTo>
                      <a:pt x="1518" y="2351"/>
                      <a:pt x="1518" y="2196"/>
                      <a:pt x="1518" y="2079"/>
                    </a:cubicBezTo>
                    <a:lnTo>
                      <a:pt x="1635" y="2079"/>
                    </a:lnTo>
                    <a:cubicBezTo>
                      <a:pt x="1985" y="2001"/>
                      <a:pt x="2297" y="1806"/>
                      <a:pt x="2491" y="1495"/>
                    </a:cubicBezTo>
                    <a:cubicBezTo>
                      <a:pt x="2569" y="1378"/>
                      <a:pt x="2569" y="1223"/>
                      <a:pt x="2530" y="1106"/>
                    </a:cubicBezTo>
                    <a:cubicBezTo>
                      <a:pt x="2530" y="1028"/>
                      <a:pt x="2452" y="950"/>
                      <a:pt x="2374" y="911"/>
                    </a:cubicBezTo>
                    <a:cubicBezTo>
                      <a:pt x="2258" y="911"/>
                      <a:pt x="2180" y="911"/>
                      <a:pt x="2102" y="989"/>
                    </a:cubicBezTo>
                    <a:cubicBezTo>
                      <a:pt x="1752" y="1184"/>
                      <a:pt x="1479" y="1495"/>
                      <a:pt x="1363" y="1884"/>
                    </a:cubicBezTo>
                    <a:cubicBezTo>
                      <a:pt x="1129" y="1884"/>
                      <a:pt x="935" y="1845"/>
                      <a:pt x="779" y="1729"/>
                    </a:cubicBezTo>
                    <a:cubicBezTo>
                      <a:pt x="507" y="1534"/>
                      <a:pt x="351" y="1301"/>
                      <a:pt x="312" y="1028"/>
                    </a:cubicBezTo>
                    <a:cubicBezTo>
                      <a:pt x="234" y="756"/>
                      <a:pt x="273" y="444"/>
                      <a:pt x="429" y="211"/>
                    </a:cubicBezTo>
                    <a:cubicBezTo>
                      <a:pt x="468" y="133"/>
                      <a:pt x="468" y="55"/>
                      <a:pt x="390" y="16"/>
                    </a:cubicBezTo>
                    <a:cubicBezTo>
                      <a:pt x="379" y="5"/>
                      <a:pt x="364" y="0"/>
                      <a:pt x="34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8" name="Google Shape;5038;p21"/>
              <p:cNvSpPr/>
              <p:nvPr/>
            </p:nvSpPr>
            <p:spPr>
              <a:xfrm flipH="1">
                <a:off x="6988178" y="2872629"/>
                <a:ext cx="652518" cy="593431"/>
              </a:xfrm>
              <a:custGeom>
                <a:rect b="b" l="l" r="r" t="t"/>
                <a:pathLst>
                  <a:path extrusionOk="0" h="30542" w="33583">
                    <a:moveTo>
                      <a:pt x="11869" y="1"/>
                    </a:moveTo>
                    <a:cubicBezTo>
                      <a:pt x="3386" y="5021"/>
                      <a:pt x="1285" y="17512"/>
                      <a:pt x="545" y="19808"/>
                    </a:cubicBezTo>
                    <a:cubicBezTo>
                      <a:pt x="0" y="21637"/>
                      <a:pt x="2335" y="24594"/>
                      <a:pt x="3775" y="25567"/>
                    </a:cubicBezTo>
                    <a:cubicBezTo>
                      <a:pt x="5721" y="26890"/>
                      <a:pt x="7900" y="28680"/>
                      <a:pt x="10157" y="29225"/>
                    </a:cubicBezTo>
                    <a:cubicBezTo>
                      <a:pt x="12336" y="29770"/>
                      <a:pt x="14515" y="30237"/>
                      <a:pt x="16694" y="30509"/>
                    </a:cubicBezTo>
                    <a:cubicBezTo>
                      <a:pt x="16869" y="30531"/>
                      <a:pt x="17043" y="30541"/>
                      <a:pt x="17216" y="30541"/>
                    </a:cubicBezTo>
                    <a:cubicBezTo>
                      <a:pt x="18865" y="30541"/>
                      <a:pt x="20453" y="29629"/>
                      <a:pt x="22071" y="29629"/>
                    </a:cubicBezTo>
                    <a:cubicBezTo>
                      <a:pt x="22366" y="29629"/>
                      <a:pt x="22662" y="29659"/>
                      <a:pt x="22959" y="29731"/>
                    </a:cubicBezTo>
                    <a:cubicBezTo>
                      <a:pt x="23951" y="29960"/>
                      <a:pt x="24970" y="30076"/>
                      <a:pt x="25991" y="30076"/>
                    </a:cubicBezTo>
                    <a:cubicBezTo>
                      <a:pt x="27052" y="30076"/>
                      <a:pt x="28115" y="29950"/>
                      <a:pt x="29147" y="29692"/>
                    </a:cubicBezTo>
                    <a:cubicBezTo>
                      <a:pt x="32338" y="28875"/>
                      <a:pt x="33116" y="28524"/>
                      <a:pt x="31793" y="25411"/>
                    </a:cubicBezTo>
                    <a:cubicBezTo>
                      <a:pt x="29964" y="21014"/>
                      <a:pt x="33583" y="13348"/>
                      <a:pt x="29808" y="6577"/>
                    </a:cubicBezTo>
                    <a:lnTo>
                      <a:pt x="11869" y="1"/>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39" name="Google Shape;5039;p21"/>
              <p:cNvSpPr/>
              <p:nvPr/>
            </p:nvSpPr>
            <p:spPr>
              <a:xfrm flipH="1">
                <a:off x="6992705" y="3213625"/>
                <a:ext cx="777" cy="777"/>
              </a:xfrm>
              <a:custGeom>
                <a:rect b="b" l="l" r="r" t="t"/>
                <a:pathLst>
                  <a:path extrusionOk="0" h="40" w="40">
                    <a:moveTo>
                      <a:pt x="0" y="1"/>
                    </a:moveTo>
                    <a:cubicBezTo>
                      <a:pt x="0" y="1"/>
                      <a:pt x="0" y="40"/>
                      <a:pt x="0" y="40"/>
                    </a:cubicBezTo>
                    <a:cubicBezTo>
                      <a:pt x="39" y="40"/>
                      <a:pt x="39" y="1"/>
                      <a:pt x="0" y="1"/>
                    </a:cubicBezTo>
                    <a:close/>
                  </a:path>
                </a:pathLst>
              </a:custGeom>
              <a:solidFill>
                <a:srgbClr val="494C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0" name="Google Shape;5040;p21"/>
              <p:cNvSpPr/>
              <p:nvPr/>
            </p:nvSpPr>
            <p:spPr>
              <a:xfrm flipH="1">
                <a:off x="6963230" y="3020064"/>
                <a:ext cx="501294" cy="262091"/>
              </a:xfrm>
              <a:custGeom>
                <a:rect b="b" l="l" r="r" t="t"/>
                <a:pathLst>
                  <a:path extrusionOk="0" h="13489" w="25800">
                    <a:moveTo>
                      <a:pt x="7083" y="1"/>
                    </a:moveTo>
                    <a:lnTo>
                      <a:pt x="0" y="7122"/>
                    </a:lnTo>
                    <a:cubicBezTo>
                      <a:pt x="1868" y="10196"/>
                      <a:pt x="5837" y="12804"/>
                      <a:pt x="9106" y="13309"/>
                    </a:cubicBezTo>
                    <a:cubicBezTo>
                      <a:pt x="9937" y="13427"/>
                      <a:pt x="10797" y="13488"/>
                      <a:pt x="11665" y="13488"/>
                    </a:cubicBezTo>
                    <a:cubicBezTo>
                      <a:pt x="13969" y="13488"/>
                      <a:pt x="16333" y="13053"/>
                      <a:pt x="18367" y="12064"/>
                    </a:cubicBezTo>
                    <a:cubicBezTo>
                      <a:pt x="18595" y="12121"/>
                      <a:pt x="18865" y="12157"/>
                      <a:pt x="19131" y="12157"/>
                    </a:cubicBezTo>
                    <a:cubicBezTo>
                      <a:pt x="19228" y="12157"/>
                      <a:pt x="19324" y="12152"/>
                      <a:pt x="19418" y="12142"/>
                    </a:cubicBezTo>
                    <a:cubicBezTo>
                      <a:pt x="20002" y="12025"/>
                      <a:pt x="20586" y="11831"/>
                      <a:pt x="21130" y="11558"/>
                    </a:cubicBezTo>
                    <a:cubicBezTo>
                      <a:pt x="21247" y="11480"/>
                      <a:pt x="21364" y="11403"/>
                      <a:pt x="21442" y="11286"/>
                    </a:cubicBezTo>
                    <a:cubicBezTo>
                      <a:pt x="21481" y="11130"/>
                      <a:pt x="21442" y="11014"/>
                      <a:pt x="21403" y="10897"/>
                    </a:cubicBezTo>
                    <a:lnTo>
                      <a:pt x="21364" y="10741"/>
                    </a:lnTo>
                    <a:lnTo>
                      <a:pt x="21364" y="10741"/>
                    </a:lnTo>
                    <a:cubicBezTo>
                      <a:pt x="21568" y="10767"/>
                      <a:pt x="21773" y="10780"/>
                      <a:pt x="21978" y="10780"/>
                    </a:cubicBezTo>
                    <a:cubicBezTo>
                      <a:pt x="22984" y="10780"/>
                      <a:pt x="23986" y="10467"/>
                      <a:pt x="24827" y="9885"/>
                    </a:cubicBezTo>
                    <a:cubicBezTo>
                      <a:pt x="25567" y="9418"/>
                      <a:pt x="25800" y="8523"/>
                      <a:pt x="25450" y="7745"/>
                    </a:cubicBezTo>
                    <a:cubicBezTo>
                      <a:pt x="25026" y="6954"/>
                      <a:pt x="24212" y="6655"/>
                      <a:pt x="23456" y="6655"/>
                    </a:cubicBezTo>
                    <a:cubicBezTo>
                      <a:pt x="23170" y="6655"/>
                      <a:pt x="22893" y="6697"/>
                      <a:pt x="22648" y="6772"/>
                    </a:cubicBezTo>
                    <a:cubicBezTo>
                      <a:pt x="22569" y="6796"/>
                      <a:pt x="22508" y="6807"/>
                      <a:pt x="22462" y="6807"/>
                    </a:cubicBezTo>
                    <a:cubicBezTo>
                      <a:pt x="22059" y="6807"/>
                      <a:pt x="22854" y="5962"/>
                      <a:pt x="22959" y="5682"/>
                    </a:cubicBezTo>
                    <a:cubicBezTo>
                      <a:pt x="23035" y="5531"/>
                      <a:pt x="22981" y="5468"/>
                      <a:pt x="22826" y="5468"/>
                    </a:cubicBezTo>
                    <a:cubicBezTo>
                      <a:pt x="22581" y="5468"/>
                      <a:pt x="22084" y="5624"/>
                      <a:pt x="21442" y="5838"/>
                    </a:cubicBezTo>
                    <a:cubicBezTo>
                      <a:pt x="21130" y="5955"/>
                      <a:pt x="20858" y="6188"/>
                      <a:pt x="20663" y="6461"/>
                    </a:cubicBezTo>
                    <a:cubicBezTo>
                      <a:pt x="20471" y="6427"/>
                      <a:pt x="20278" y="6409"/>
                      <a:pt x="20088" y="6409"/>
                    </a:cubicBezTo>
                    <a:cubicBezTo>
                      <a:pt x="19626" y="6409"/>
                      <a:pt x="19182" y="6512"/>
                      <a:pt x="18796" y="6733"/>
                    </a:cubicBezTo>
                    <a:cubicBezTo>
                      <a:pt x="18645" y="6658"/>
                      <a:pt x="18478" y="6615"/>
                      <a:pt x="18305" y="6615"/>
                    </a:cubicBezTo>
                    <a:cubicBezTo>
                      <a:pt x="18210" y="6615"/>
                      <a:pt x="18114" y="6628"/>
                      <a:pt x="18017" y="6655"/>
                    </a:cubicBezTo>
                    <a:lnTo>
                      <a:pt x="17901" y="5877"/>
                    </a:lnTo>
                    <a:cubicBezTo>
                      <a:pt x="13659" y="5410"/>
                      <a:pt x="9768" y="3309"/>
                      <a:pt x="7083" y="1"/>
                    </a:cubicBezTo>
                    <a:close/>
                  </a:path>
                </a:pathLst>
              </a:custGeom>
              <a:solidFill>
                <a:srgbClr val="A9DBD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1" name="Google Shape;5041;p21"/>
              <p:cNvSpPr/>
              <p:nvPr/>
            </p:nvSpPr>
            <p:spPr>
              <a:xfrm flipH="1">
                <a:off x="6925419" y="2786437"/>
                <a:ext cx="521715" cy="268425"/>
              </a:xfrm>
              <a:custGeom>
                <a:rect b="b" l="l" r="r" t="t"/>
                <a:pathLst>
                  <a:path extrusionOk="0" h="13815" w="26851">
                    <a:moveTo>
                      <a:pt x="3853" y="1"/>
                    </a:moveTo>
                    <a:cubicBezTo>
                      <a:pt x="2179" y="779"/>
                      <a:pt x="1012" y="2763"/>
                      <a:pt x="545" y="4164"/>
                    </a:cubicBezTo>
                    <a:cubicBezTo>
                      <a:pt x="0" y="5721"/>
                      <a:pt x="584" y="8406"/>
                      <a:pt x="2335" y="9457"/>
                    </a:cubicBezTo>
                    <a:cubicBezTo>
                      <a:pt x="5565" y="11441"/>
                      <a:pt x="10624" y="13426"/>
                      <a:pt x="14904" y="13698"/>
                    </a:cubicBezTo>
                    <a:cubicBezTo>
                      <a:pt x="15787" y="13769"/>
                      <a:pt x="16676" y="13815"/>
                      <a:pt x="17558" y="13815"/>
                    </a:cubicBezTo>
                    <a:cubicBezTo>
                      <a:pt x="19085" y="13815"/>
                      <a:pt x="20595" y="13679"/>
                      <a:pt x="22025" y="13309"/>
                    </a:cubicBezTo>
                    <a:cubicBezTo>
                      <a:pt x="26500" y="12103"/>
                      <a:pt x="26423" y="9029"/>
                      <a:pt x="26695" y="7355"/>
                    </a:cubicBezTo>
                    <a:cubicBezTo>
                      <a:pt x="26851" y="6382"/>
                      <a:pt x="26423" y="5371"/>
                      <a:pt x="25995" y="4437"/>
                    </a:cubicBezTo>
                    <a:lnTo>
                      <a:pt x="3853" y="1"/>
                    </a:ln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2" name="Google Shape;5042;p21"/>
              <p:cNvSpPr/>
              <p:nvPr/>
            </p:nvSpPr>
            <p:spPr>
              <a:xfrm flipH="1">
                <a:off x="7374233" y="2829241"/>
                <a:ext cx="51684" cy="128101"/>
              </a:xfrm>
              <a:custGeom>
                <a:rect b="b" l="l" r="r" t="t"/>
                <a:pathLst>
                  <a:path extrusionOk="0" h="8294" w="2660">
                    <a:moveTo>
                      <a:pt x="2423" y="0"/>
                    </a:moveTo>
                    <a:cubicBezTo>
                      <a:pt x="2391" y="0"/>
                      <a:pt x="2360" y="11"/>
                      <a:pt x="2335" y="36"/>
                    </a:cubicBezTo>
                    <a:lnTo>
                      <a:pt x="2335" y="75"/>
                    </a:lnTo>
                    <a:cubicBezTo>
                      <a:pt x="1401" y="1281"/>
                      <a:pt x="740" y="2721"/>
                      <a:pt x="428" y="4239"/>
                    </a:cubicBezTo>
                    <a:cubicBezTo>
                      <a:pt x="234" y="4978"/>
                      <a:pt x="117" y="5718"/>
                      <a:pt x="39" y="6496"/>
                    </a:cubicBezTo>
                    <a:cubicBezTo>
                      <a:pt x="0" y="7080"/>
                      <a:pt x="0" y="7897"/>
                      <a:pt x="584" y="8286"/>
                    </a:cubicBezTo>
                    <a:cubicBezTo>
                      <a:pt x="595" y="8291"/>
                      <a:pt x="605" y="8294"/>
                      <a:pt x="616" y="8294"/>
                    </a:cubicBezTo>
                    <a:cubicBezTo>
                      <a:pt x="681" y="8294"/>
                      <a:pt x="734" y="8197"/>
                      <a:pt x="701" y="8130"/>
                    </a:cubicBezTo>
                    <a:cubicBezTo>
                      <a:pt x="506" y="7858"/>
                      <a:pt x="428" y="7508"/>
                      <a:pt x="428" y="7157"/>
                    </a:cubicBezTo>
                    <a:cubicBezTo>
                      <a:pt x="428" y="6846"/>
                      <a:pt x="428" y="6496"/>
                      <a:pt x="467" y="6185"/>
                    </a:cubicBezTo>
                    <a:cubicBezTo>
                      <a:pt x="545" y="5484"/>
                      <a:pt x="662" y="4784"/>
                      <a:pt x="856" y="4083"/>
                    </a:cubicBezTo>
                    <a:cubicBezTo>
                      <a:pt x="1168" y="2682"/>
                      <a:pt x="1751" y="1398"/>
                      <a:pt x="2568" y="231"/>
                    </a:cubicBezTo>
                    <a:cubicBezTo>
                      <a:pt x="2660" y="139"/>
                      <a:pt x="2537" y="0"/>
                      <a:pt x="2423"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3" name="Google Shape;5043;p21"/>
              <p:cNvSpPr/>
              <p:nvPr/>
            </p:nvSpPr>
            <p:spPr>
              <a:xfrm flipH="1">
                <a:off x="7355172" y="2836608"/>
                <a:ext cx="49585" cy="142743"/>
              </a:xfrm>
              <a:custGeom>
                <a:rect b="b" l="l" r="r" t="t"/>
                <a:pathLst>
                  <a:path extrusionOk="0" h="9242" w="2552">
                    <a:moveTo>
                      <a:pt x="2397" y="1"/>
                    </a:moveTo>
                    <a:cubicBezTo>
                      <a:pt x="2375" y="1"/>
                      <a:pt x="2353" y="9"/>
                      <a:pt x="2336" y="26"/>
                    </a:cubicBezTo>
                    <a:lnTo>
                      <a:pt x="2336" y="65"/>
                    </a:lnTo>
                    <a:cubicBezTo>
                      <a:pt x="1324" y="1310"/>
                      <a:pt x="623" y="2828"/>
                      <a:pt x="351" y="4423"/>
                    </a:cubicBezTo>
                    <a:cubicBezTo>
                      <a:pt x="1" y="5980"/>
                      <a:pt x="79" y="7653"/>
                      <a:pt x="662" y="9171"/>
                    </a:cubicBezTo>
                    <a:cubicBezTo>
                      <a:pt x="679" y="9220"/>
                      <a:pt x="715" y="9241"/>
                      <a:pt x="753" y="9241"/>
                    </a:cubicBezTo>
                    <a:cubicBezTo>
                      <a:pt x="804" y="9241"/>
                      <a:pt x="857" y="9200"/>
                      <a:pt x="857" y="9132"/>
                    </a:cubicBezTo>
                    <a:cubicBezTo>
                      <a:pt x="468" y="7575"/>
                      <a:pt x="390" y="5980"/>
                      <a:pt x="623" y="4423"/>
                    </a:cubicBezTo>
                    <a:cubicBezTo>
                      <a:pt x="896" y="2867"/>
                      <a:pt x="1557" y="1427"/>
                      <a:pt x="2491" y="182"/>
                    </a:cubicBezTo>
                    <a:cubicBezTo>
                      <a:pt x="2552" y="91"/>
                      <a:pt x="2472" y="1"/>
                      <a:pt x="2397"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4" name="Google Shape;5044;p21"/>
              <p:cNvSpPr/>
              <p:nvPr/>
            </p:nvSpPr>
            <p:spPr>
              <a:xfrm flipH="1">
                <a:off x="7310871" y="2869457"/>
                <a:ext cx="49313" cy="110772"/>
              </a:xfrm>
              <a:custGeom>
                <a:rect b="b" l="l" r="r" t="t"/>
                <a:pathLst>
                  <a:path extrusionOk="0" h="7172" w="2538">
                    <a:moveTo>
                      <a:pt x="2248" y="1"/>
                    </a:moveTo>
                    <a:cubicBezTo>
                      <a:pt x="2195" y="1"/>
                      <a:pt x="2143" y="22"/>
                      <a:pt x="2102" y="74"/>
                    </a:cubicBezTo>
                    <a:lnTo>
                      <a:pt x="2102" y="35"/>
                    </a:lnTo>
                    <a:cubicBezTo>
                      <a:pt x="1323" y="1047"/>
                      <a:pt x="740" y="2175"/>
                      <a:pt x="390" y="3420"/>
                    </a:cubicBezTo>
                    <a:cubicBezTo>
                      <a:pt x="234" y="4004"/>
                      <a:pt x="156" y="4627"/>
                      <a:pt x="117" y="5249"/>
                    </a:cubicBezTo>
                    <a:cubicBezTo>
                      <a:pt x="0" y="5872"/>
                      <a:pt x="78" y="6534"/>
                      <a:pt x="312" y="7117"/>
                    </a:cubicBezTo>
                    <a:cubicBezTo>
                      <a:pt x="329" y="7152"/>
                      <a:pt x="370" y="7172"/>
                      <a:pt x="414" y="7172"/>
                    </a:cubicBezTo>
                    <a:cubicBezTo>
                      <a:pt x="467" y="7172"/>
                      <a:pt x="524" y="7143"/>
                      <a:pt x="545" y="7078"/>
                    </a:cubicBezTo>
                    <a:cubicBezTo>
                      <a:pt x="584" y="6495"/>
                      <a:pt x="623" y="5950"/>
                      <a:pt x="584" y="5366"/>
                    </a:cubicBezTo>
                    <a:cubicBezTo>
                      <a:pt x="662" y="3537"/>
                      <a:pt x="1323" y="1786"/>
                      <a:pt x="2452" y="307"/>
                    </a:cubicBezTo>
                    <a:cubicBezTo>
                      <a:pt x="2538" y="165"/>
                      <a:pt x="2393" y="1"/>
                      <a:pt x="2248"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5" name="Google Shape;5045;p21"/>
              <p:cNvSpPr/>
              <p:nvPr/>
            </p:nvSpPr>
            <p:spPr>
              <a:xfrm flipH="1">
                <a:off x="7294589" y="2881411"/>
                <a:ext cx="45175" cy="117799"/>
              </a:xfrm>
              <a:custGeom>
                <a:rect b="b" l="l" r="r" t="t"/>
                <a:pathLst>
                  <a:path extrusionOk="0" h="7627" w="2325">
                    <a:moveTo>
                      <a:pt x="2024" y="0"/>
                    </a:moveTo>
                    <a:cubicBezTo>
                      <a:pt x="1596" y="312"/>
                      <a:pt x="1284" y="740"/>
                      <a:pt x="1167" y="1207"/>
                    </a:cubicBezTo>
                    <a:cubicBezTo>
                      <a:pt x="895" y="1907"/>
                      <a:pt x="662" y="2608"/>
                      <a:pt x="506" y="3308"/>
                    </a:cubicBezTo>
                    <a:cubicBezTo>
                      <a:pt x="117" y="4670"/>
                      <a:pt x="0" y="6110"/>
                      <a:pt x="195" y="7511"/>
                    </a:cubicBezTo>
                    <a:cubicBezTo>
                      <a:pt x="195" y="7592"/>
                      <a:pt x="243" y="7626"/>
                      <a:pt x="298" y="7626"/>
                    </a:cubicBezTo>
                    <a:cubicBezTo>
                      <a:pt x="375" y="7626"/>
                      <a:pt x="467" y="7562"/>
                      <a:pt x="467" y="7472"/>
                    </a:cubicBezTo>
                    <a:cubicBezTo>
                      <a:pt x="545" y="6188"/>
                      <a:pt x="662" y="4903"/>
                      <a:pt x="895" y="3619"/>
                    </a:cubicBezTo>
                    <a:cubicBezTo>
                      <a:pt x="1012" y="2997"/>
                      <a:pt x="1167" y="2413"/>
                      <a:pt x="1362" y="1829"/>
                    </a:cubicBezTo>
                    <a:cubicBezTo>
                      <a:pt x="1557" y="1285"/>
                      <a:pt x="1712" y="623"/>
                      <a:pt x="2218" y="312"/>
                    </a:cubicBezTo>
                    <a:cubicBezTo>
                      <a:pt x="2325" y="205"/>
                      <a:pt x="2237" y="34"/>
                      <a:pt x="2103" y="34"/>
                    </a:cubicBezTo>
                    <a:cubicBezTo>
                      <a:pt x="2090" y="34"/>
                      <a:pt x="2076" y="36"/>
                      <a:pt x="2062" y="39"/>
                    </a:cubicBezTo>
                    <a:lnTo>
                      <a:pt x="2024" y="0"/>
                    </a:ln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6" name="Google Shape;5046;p21"/>
              <p:cNvSpPr/>
              <p:nvPr/>
            </p:nvSpPr>
            <p:spPr>
              <a:xfrm flipH="1">
                <a:off x="7227381" y="2892145"/>
                <a:ext cx="33012" cy="123390"/>
              </a:xfrm>
              <a:custGeom>
                <a:rect b="b" l="l" r="r" t="t"/>
                <a:pathLst>
                  <a:path extrusionOk="0" h="7989" w="1699">
                    <a:moveTo>
                      <a:pt x="1519" y="1"/>
                    </a:moveTo>
                    <a:cubicBezTo>
                      <a:pt x="1464" y="1"/>
                      <a:pt x="1406" y="27"/>
                      <a:pt x="1363" y="84"/>
                    </a:cubicBezTo>
                    <a:cubicBezTo>
                      <a:pt x="974" y="628"/>
                      <a:pt x="701" y="1290"/>
                      <a:pt x="546" y="1951"/>
                    </a:cubicBezTo>
                    <a:cubicBezTo>
                      <a:pt x="351" y="2613"/>
                      <a:pt x="234" y="3275"/>
                      <a:pt x="157" y="3936"/>
                    </a:cubicBezTo>
                    <a:cubicBezTo>
                      <a:pt x="79" y="4637"/>
                      <a:pt x="1" y="5337"/>
                      <a:pt x="40" y="6037"/>
                    </a:cubicBezTo>
                    <a:cubicBezTo>
                      <a:pt x="1" y="6699"/>
                      <a:pt x="157" y="7360"/>
                      <a:pt x="507" y="7905"/>
                    </a:cubicBezTo>
                    <a:cubicBezTo>
                      <a:pt x="550" y="7962"/>
                      <a:pt x="608" y="7988"/>
                      <a:pt x="663" y="7988"/>
                    </a:cubicBezTo>
                    <a:cubicBezTo>
                      <a:pt x="758" y="7988"/>
                      <a:pt x="843" y="7912"/>
                      <a:pt x="818" y="7789"/>
                    </a:cubicBezTo>
                    <a:cubicBezTo>
                      <a:pt x="624" y="7166"/>
                      <a:pt x="507" y="6543"/>
                      <a:pt x="507" y="5921"/>
                    </a:cubicBezTo>
                    <a:cubicBezTo>
                      <a:pt x="507" y="5259"/>
                      <a:pt x="546" y="4598"/>
                      <a:pt x="624" y="3975"/>
                    </a:cubicBezTo>
                    <a:cubicBezTo>
                      <a:pt x="701" y="3313"/>
                      <a:pt x="818" y="2652"/>
                      <a:pt x="974" y="2029"/>
                    </a:cubicBezTo>
                    <a:cubicBezTo>
                      <a:pt x="1052" y="1718"/>
                      <a:pt x="1168" y="1407"/>
                      <a:pt x="1285" y="1134"/>
                    </a:cubicBezTo>
                    <a:cubicBezTo>
                      <a:pt x="1363" y="823"/>
                      <a:pt x="1558" y="512"/>
                      <a:pt x="1674" y="200"/>
                    </a:cubicBezTo>
                    <a:cubicBezTo>
                      <a:pt x="1699" y="77"/>
                      <a:pt x="1614" y="1"/>
                      <a:pt x="1519"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7" name="Google Shape;5047;p21"/>
              <p:cNvSpPr/>
              <p:nvPr/>
            </p:nvSpPr>
            <p:spPr>
              <a:xfrm flipH="1">
                <a:off x="7187744" y="2896238"/>
                <a:ext cx="34838" cy="121784"/>
              </a:xfrm>
              <a:custGeom>
                <a:rect b="b" l="l" r="r" t="t"/>
                <a:pathLst>
                  <a:path extrusionOk="0" h="7885" w="1793">
                    <a:moveTo>
                      <a:pt x="1558" y="0"/>
                    </a:moveTo>
                    <a:cubicBezTo>
                      <a:pt x="1518" y="0"/>
                      <a:pt x="1477" y="15"/>
                      <a:pt x="1440" y="52"/>
                    </a:cubicBezTo>
                    <a:cubicBezTo>
                      <a:pt x="1051" y="402"/>
                      <a:pt x="779" y="908"/>
                      <a:pt x="662" y="1453"/>
                    </a:cubicBezTo>
                    <a:cubicBezTo>
                      <a:pt x="468" y="2115"/>
                      <a:pt x="351" y="2854"/>
                      <a:pt x="234" y="3554"/>
                    </a:cubicBezTo>
                    <a:cubicBezTo>
                      <a:pt x="156" y="4216"/>
                      <a:pt x="78" y="4916"/>
                      <a:pt x="78" y="5617"/>
                    </a:cubicBezTo>
                    <a:cubicBezTo>
                      <a:pt x="1" y="6317"/>
                      <a:pt x="40" y="7057"/>
                      <a:pt x="195" y="7757"/>
                    </a:cubicBezTo>
                    <a:cubicBezTo>
                      <a:pt x="213" y="7845"/>
                      <a:pt x="270" y="7885"/>
                      <a:pt x="331" y="7885"/>
                    </a:cubicBezTo>
                    <a:cubicBezTo>
                      <a:pt x="405" y="7885"/>
                      <a:pt x="485" y="7825"/>
                      <a:pt x="507" y="7718"/>
                    </a:cubicBezTo>
                    <a:cubicBezTo>
                      <a:pt x="507" y="7095"/>
                      <a:pt x="429" y="6434"/>
                      <a:pt x="468" y="5772"/>
                    </a:cubicBezTo>
                    <a:cubicBezTo>
                      <a:pt x="468" y="5111"/>
                      <a:pt x="507" y="4449"/>
                      <a:pt x="584" y="3788"/>
                    </a:cubicBezTo>
                    <a:cubicBezTo>
                      <a:pt x="662" y="3087"/>
                      <a:pt x="779" y="2426"/>
                      <a:pt x="973" y="1803"/>
                    </a:cubicBezTo>
                    <a:cubicBezTo>
                      <a:pt x="1012" y="1220"/>
                      <a:pt x="1285" y="675"/>
                      <a:pt x="1674" y="247"/>
                    </a:cubicBezTo>
                    <a:cubicBezTo>
                      <a:pt x="1793" y="158"/>
                      <a:pt x="1685" y="0"/>
                      <a:pt x="155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8" name="Google Shape;5048;p21"/>
              <p:cNvSpPr/>
              <p:nvPr/>
            </p:nvSpPr>
            <p:spPr>
              <a:xfrm flipH="1">
                <a:off x="7110956" y="2900747"/>
                <a:ext cx="21645" cy="126989"/>
              </a:xfrm>
              <a:custGeom>
                <a:rect b="b" l="l" r="r" t="t"/>
                <a:pathLst>
                  <a:path extrusionOk="0" h="8222" w="1114">
                    <a:moveTo>
                      <a:pt x="903" y="0"/>
                    </a:moveTo>
                    <a:cubicBezTo>
                      <a:pt x="836" y="0"/>
                      <a:pt x="770" y="35"/>
                      <a:pt x="740" y="110"/>
                    </a:cubicBezTo>
                    <a:lnTo>
                      <a:pt x="779" y="110"/>
                    </a:lnTo>
                    <a:cubicBezTo>
                      <a:pt x="389" y="1511"/>
                      <a:pt x="156" y="2912"/>
                      <a:pt x="78" y="4352"/>
                    </a:cubicBezTo>
                    <a:cubicBezTo>
                      <a:pt x="0" y="5052"/>
                      <a:pt x="0" y="5753"/>
                      <a:pt x="78" y="6414"/>
                    </a:cubicBezTo>
                    <a:cubicBezTo>
                      <a:pt x="117" y="6998"/>
                      <a:pt x="156" y="7737"/>
                      <a:pt x="545" y="8165"/>
                    </a:cubicBezTo>
                    <a:cubicBezTo>
                      <a:pt x="584" y="8204"/>
                      <a:pt x="632" y="8222"/>
                      <a:pt x="678" y="8222"/>
                    </a:cubicBezTo>
                    <a:cubicBezTo>
                      <a:pt x="770" y="8222"/>
                      <a:pt x="856" y="8152"/>
                      <a:pt x="856" y="8049"/>
                    </a:cubicBezTo>
                    <a:cubicBezTo>
                      <a:pt x="779" y="7776"/>
                      <a:pt x="701" y="7504"/>
                      <a:pt x="623" y="7232"/>
                    </a:cubicBezTo>
                    <a:cubicBezTo>
                      <a:pt x="545" y="6920"/>
                      <a:pt x="506" y="6570"/>
                      <a:pt x="506" y="6259"/>
                    </a:cubicBezTo>
                    <a:cubicBezTo>
                      <a:pt x="467" y="5597"/>
                      <a:pt x="467" y="4975"/>
                      <a:pt x="506" y="4313"/>
                    </a:cubicBezTo>
                    <a:cubicBezTo>
                      <a:pt x="584" y="2951"/>
                      <a:pt x="779" y="1550"/>
                      <a:pt x="1090" y="227"/>
                    </a:cubicBezTo>
                    <a:cubicBezTo>
                      <a:pt x="1114" y="85"/>
                      <a:pt x="1007" y="0"/>
                      <a:pt x="903"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49" name="Google Shape;5049;p21"/>
              <p:cNvSpPr/>
              <p:nvPr/>
            </p:nvSpPr>
            <p:spPr>
              <a:xfrm flipH="1">
                <a:off x="7089778" y="2910060"/>
                <a:ext cx="20907" cy="120347"/>
              </a:xfrm>
              <a:custGeom>
                <a:rect b="b" l="l" r="r" t="t"/>
                <a:pathLst>
                  <a:path extrusionOk="0" h="7792" w="1076">
                    <a:moveTo>
                      <a:pt x="849" y="0"/>
                    </a:moveTo>
                    <a:cubicBezTo>
                      <a:pt x="780" y="0"/>
                      <a:pt x="717" y="38"/>
                      <a:pt x="701" y="130"/>
                    </a:cubicBezTo>
                    <a:cubicBezTo>
                      <a:pt x="312" y="1336"/>
                      <a:pt x="79" y="2620"/>
                      <a:pt x="40" y="3905"/>
                    </a:cubicBezTo>
                    <a:cubicBezTo>
                      <a:pt x="1" y="4527"/>
                      <a:pt x="1" y="5189"/>
                      <a:pt x="40" y="5811"/>
                    </a:cubicBezTo>
                    <a:cubicBezTo>
                      <a:pt x="40" y="6434"/>
                      <a:pt x="156" y="7096"/>
                      <a:pt x="351" y="7679"/>
                    </a:cubicBezTo>
                    <a:cubicBezTo>
                      <a:pt x="369" y="7753"/>
                      <a:pt x="431" y="7791"/>
                      <a:pt x="491" y="7791"/>
                    </a:cubicBezTo>
                    <a:cubicBezTo>
                      <a:pt x="558" y="7791"/>
                      <a:pt x="623" y="7743"/>
                      <a:pt x="623" y="7640"/>
                    </a:cubicBezTo>
                    <a:cubicBezTo>
                      <a:pt x="623" y="7057"/>
                      <a:pt x="507" y="6434"/>
                      <a:pt x="468" y="5811"/>
                    </a:cubicBezTo>
                    <a:cubicBezTo>
                      <a:pt x="390" y="5189"/>
                      <a:pt x="390" y="4566"/>
                      <a:pt x="429" y="3943"/>
                    </a:cubicBezTo>
                    <a:cubicBezTo>
                      <a:pt x="468" y="2698"/>
                      <a:pt x="662" y="1453"/>
                      <a:pt x="1052" y="208"/>
                    </a:cubicBezTo>
                    <a:cubicBezTo>
                      <a:pt x="1075" y="90"/>
                      <a:pt x="956" y="0"/>
                      <a:pt x="84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0" name="Google Shape;5050;p21"/>
              <p:cNvSpPr/>
              <p:nvPr/>
            </p:nvSpPr>
            <p:spPr>
              <a:xfrm flipH="1">
                <a:off x="7013884" y="2907095"/>
                <a:ext cx="12105" cy="110308"/>
              </a:xfrm>
              <a:custGeom>
                <a:rect b="b" l="l" r="r" t="t"/>
                <a:pathLst>
                  <a:path extrusionOk="0" h="7142" w="623">
                    <a:moveTo>
                      <a:pt x="175" y="1"/>
                    </a:moveTo>
                    <a:cubicBezTo>
                      <a:pt x="136" y="1"/>
                      <a:pt x="97" y="30"/>
                      <a:pt x="78" y="88"/>
                    </a:cubicBezTo>
                    <a:cubicBezTo>
                      <a:pt x="0" y="1256"/>
                      <a:pt x="39" y="2423"/>
                      <a:pt x="78" y="3630"/>
                    </a:cubicBezTo>
                    <a:cubicBezTo>
                      <a:pt x="78" y="4213"/>
                      <a:pt x="117" y="4758"/>
                      <a:pt x="156" y="5342"/>
                    </a:cubicBezTo>
                    <a:cubicBezTo>
                      <a:pt x="117" y="5926"/>
                      <a:pt x="195" y="6509"/>
                      <a:pt x="311" y="7054"/>
                    </a:cubicBezTo>
                    <a:cubicBezTo>
                      <a:pt x="331" y="7112"/>
                      <a:pt x="389" y="7142"/>
                      <a:pt x="443" y="7142"/>
                    </a:cubicBezTo>
                    <a:cubicBezTo>
                      <a:pt x="496" y="7142"/>
                      <a:pt x="545" y="7112"/>
                      <a:pt x="545" y="7054"/>
                    </a:cubicBezTo>
                    <a:cubicBezTo>
                      <a:pt x="623" y="6470"/>
                      <a:pt x="623" y="5926"/>
                      <a:pt x="545" y="5342"/>
                    </a:cubicBezTo>
                    <a:lnTo>
                      <a:pt x="467" y="3630"/>
                    </a:lnTo>
                    <a:cubicBezTo>
                      <a:pt x="428" y="2423"/>
                      <a:pt x="389" y="1256"/>
                      <a:pt x="273" y="88"/>
                    </a:cubicBezTo>
                    <a:cubicBezTo>
                      <a:pt x="253" y="30"/>
                      <a:pt x="214" y="1"/>
                      <a:pt x="17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1" name="Google Shape;5051;p21"/>
              <p:cNvSpPr/>
              <p:nvPr/>
            </p:nvSpPr>
            <p:spPr>
              <a:xfrm flipH="1">
                <a:off x="6992705" y="2910029"/>
                <a:ext cx="10609" cy="107760"/>
              </a:xfrm>
              <a:custGeom>
                <a:rect b="b" l="l" r="r" t="t"/>
                <a:pathLst>
                  <a:path extrusionOk="0" h="6977" w="546">
                    <a:moveTo>
                      <a:pt x="149" y="0"/>
                    </a:moveTo>
                    <a:cubicBezTo>
                      <a:pt x="81" y="0"/>
                      <a:pt x="21" y="40"/>
                      <a:pt x="39" y="132"/>
                    </a:cubicBezTo>
                    <a:cubicBezTo>
                      <a:pt x="117" y="1260"/>
                      <a:pt x="195" y="2350"/>
                      <a:pt x="156" y="3479"/>
                    </a:cubicBezTo>
                    <a:cubicBezTo>
                      <a:pt x="156" y="4062"/>
                      <a:pt x="156" y="4607"/>
                      <a:pt x="117" y="5152"/>
                    </a:cubicBezTo>
                    <a:cubicBezTo>
                      <a:pt x="39" y="5697"/>
                      <a:pt x="1" y="6280"/>
                      <a:pt x="1" y="6825"/>
                    </a:cubicBezTo>
                    <a:cubicBezTo>
                      <a:pt x="1" y="6928"/>
                      <a:pt x="76" y="6976"/>
                      <a:pt x="154" y="6976"/>
                    </a:cubicBezTo>
                    <a:cubicBezTo>
                      <a:pt x="223" y="6976"/>
                      <a:pt x="294" y="6938"/>
                      <a:pt x="312" y="6864"/>
                    </a:cubicBezTo>
                    <a:cubicBezTo>
                      <a:pt x="429" y="6358"/>
                      <a:pt x="506" y="5813"/>
                      <a:pt x="506" y="5269"/>
                    </a:cubicBezTo>
                    <a:cubicBezTo>
                      <a:pt x="545" y="4685"/>
                      <a:pt x="545" y="4140"/>
                      <a:pt x="545" y="3556"/>
                    </a:cubicBezTo>
                    <a:cubicBezTo>
                      <a:pt x="545" y="2389"/>
                      <a:pt x="468" y="1260"/>
                      <a:pt x="312" y="132"/>
                    </a:cubicBezTo>
                    <a:cubicBezTo>
                      <a:pt x="312" y="50"/>
                      <a:pt x="225" y="0"/>
                      <a:pt x="14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2" name="Google Shape;5052;p21"/>
              <p:cNvSpPr/>
              <p:nvPr/>
            </p:nvSpPr>
            <p:spPr>
              <a:xfrm flipH="1">
                <a:off x="6946578" y="2899141"/>
                <a:ext cx="19683" cy="88392"/>
              </a:xfrm>
              <a:custGeom>
                <a:rect b="b" l="l" r="r" t="t"/>
                <a:pathLst>
                  <a:path extrusionOk="0" h="5723" w="1013">
                    <a:moveTo>
                      <a:pt x="0" y="98"/>
                    </a:moveTo>
                    <a:lnTo>
                      <a:pt x="0" y="137"/>
                    </a:lnTo>
                    <a:cubicBezTo>
                      <a:pt x="0" y="127"/>
                      <a:pt x="1" y="117"/>
                      <a:pt x="3" y="108"/>
                    </a:cubicBezTo>
                    <a:lnTo>
                      <a:pt x="3" y="108"/>
                    </a:lnTo>
                    <a:cubicBezTo>
                      <a:pt x="2" y="105"/>
                      <a:pt x="1" y="101"/>
                      <a:pt x="0" y="98"/>
                    </a:cubicBezTo>
                    <a:close/>
                    <a:moveTo>
                      <a:pt x="123" y="1"/>
                    </a:moveTo>
                    <a:cubicBezTo>
                      <a:pt x="74" y="1"/>
                      <a:pt x="17" y="46"/>
                      <a:pt x="3" y="108"/>
                    </a:cubicBezTo>
                    <a:lnTo>
                      <a:pt x="3" y="108"/>
                    </a:lnTo>
                    <a:cubicBezTo>
                      <a:pt x="274" y="1000"/>
                      <a:pt x="468" y="1930"/>
                      <a:pt x="584" y="2860"/>
                    </a:cubicBezTo>
                    <a:cubicBezTo>
                      <a:pt x="623" y="3289"/>
                      <a:pt x="623" y="3717"/>
                      <a:pt x="623" y="4184"/>
                    </a:cubicBezTo>
                    <a:cubicBezTo>
                      <a:pt x="584" y="4650"/>
                      <a:pt x="545" y="5117"/>
                      <a:pt x="584" y="5584"/>
                    </a:cubicBezTo>
                    <a:cubicBezTo>
                      <a:pt x="584" y="5672"/>
                      <a:pt x="645" y="5722"/>
                      <a:pt x="706" y="5722"/>
                    </a:cubicBezTo>
                    <a:cubicBezTo>
                      <a:pt x="753" y="5722"/>
                      <a:pt x="800" y="5692"/>
                      <a:pt x="818" y="5623"/>
                    </a:cubicBezTo>
                    <a:cubicBezTo>
                      <a:pt x="973" y="5156"/>
                      <a:pt x="1012" y="4650"/>
                      <a:pt x="973" y="4145"/>
                    </a:cubicBezTo>
                    <a:cubicBezTo>
                      <a:pt x="973" y="3678"/>
                      <a:pt x="973" y="3211"/>
                      <a:pt x="895" y="2744"/>
                    </a:cubicBezTo>
                    <a:cubicBezTo>
                      <a:pt x="818" y="1810"/>
                      <a:pt x="584" y="915"/>
                      <a:pt x="195" y="59"/>
                    </a:cubicBezTo>
                    <a:cubicBezTo>
                      <a:pt x="181" y="18"/>
                      <a:pt x="154" y="1"/>
                      <a:pt x="1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3" name="Google Shape;5053;p21"/>
              <p:cNvSpPr/>
              <p:nvPr/>
            </p:nvSpPr>
            <p:spPr>
              <a:xfrm flipH="1">
                <a:off x="6930704" y="2899141"/>
                <a:ext cx="19411" cy="70182"/>
              </a:xfrm>
              <a:custGeom>
                <a:rect b="b" l="l" r="r" t="t"/>
                <a:pathLst>
                  <a:path extrusionOk="0" h="4544" w="999">
                    <a:moveTo>
                      <a:pt x="139" y="1"/>
                    </a:moveTo>
                    <a:cubicBezTo>
                      <a:pt x="74" y="1"/>
                      <a:pt x="0" y="60"/>
                      <a:pt x="25" y="137"/>
                    </a:cubicBezTo>
                    <a:lnTo>
                      <a:pt x="25" y="175"/>
                    </a:lnTo>
                    <a:cubicBezTo>
                      <a:pt x="298" y="837"/>
                      <a:pt x="453" y="1576"/>
                      <a:pt x="570" y="2316"/>
                    </a:cubicBezTo>
                    <a:cubicBezTo>
                      <a:pt x="609" y="3016"/>
                      <a:pt x="609" y="3755"/>
                      <a:pt x="570" y="4456"/>
                    </a:cubicBezTo>
                    <a:cubicBezTo>
                      <a:pt x="590" y="4514"/>
                      <a:pt x="638" y="4543"/>
                      <a:pt x="682" y="4543"/>
                    </a:cubicBezTo>
                    <a:cubicBezTo>
                      <a:pt x="726" y="4543"/>
                      <a:pt x="765" y="4514"/>
                      <a:pt x="765" y="4456"/>
                    </a:cubicBezTo>
                    <a:cubicBezTo>
                      <a:pt x="959" y="3717"/>
                      <a:pt x="998" y="2977"/>
                      <a:pt x="882" y="2238"/>
                    </a:cubicBezTo>
                    <a:cubicBezTo>
                      <a:pt x="765" y="1460"/>
                      <a:pt x="531" y="759"/>
                      <a:pt x="220" y="59"/>
                    </a:cubicBezTo>
                    <a:cubicBezTo>
                      <a:pt x="206" y="18"/>
                      <a:pt x="174" y="1"/>
                      <a:pt x="139"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4" name="Google Shape;5054;p21"/>
              <p:cNvSpPr/>
              <p:nvPr/>
            </p:nvSpPr>
            <p:spPr>
              <a:xfrm flipH="1">
                <a:off x="6741689" y="2645803"/>
                <a:ext cx="80926" cy="116599"/>
              </a:xfrm>
              <a:custGeom>
                <a:rect b="b" l="l" r="r" t="t"/>
                <a:pathLst>
                  <a:path extrusionOk="0" h="6001" w="4165">
                    <a:moveTo>
                      <a:pt x="2180" y="1"/>
                    </a:moveTo>
                    <a:cubicBezTo>
                      <a:pt x="1596" y="1"/>
                      <a:pt x="1052" y="195"/>
                      <a:pt x="662" y="584"/>
                    </a:cubicBezTo>
                    <a:cubicBezTo>
                      <a:pt x="351" y="896"/>
                      <a:pt x="118" y="1285"/>
                      <a:pt x="1" y="1752"/>
                    </a:cubicBezTo>
                    <a:lnTo>
                      <a:pt x="624" y="5293"/>
                    </a:lnTo>
                    <a:cubicBezTo>
                      <a:pt x="857" y="5682"/>
                      <a:pt x="1285" y="5954"/>
                      <a:pt x="1752" y="5993"/>
                    </a:cubicBezTo>
                    <a:cubicBezTo>
                      <a:pt x="1811" y="5998"/>
                      <a:pt x="1871" y="6001"/>
                      <a:pt x="1930" y="6001"/>
                    </a:cubicBezTo>
                    <a:cubicBezTo>
                      <a:pt x="2336" y="6001"/>
                      <a:pt x="2735" y="5886"/>
                      <a:pt x="3075" y="5682"/>
                    </a:cubicBezTo>
                    <a:cubicBezTo>
                      <a:pt x="3503" y="5488"/>
                      <a:pt x="3853" y="5137"/>
                      <a:pt x="4009" y="4709"/>
                    </a:cubicBezTo>
                    <a:cubicBezTo>
                      <a:pt x="4087" y="4476"/>
                      <a:pt x="4126" y="4242"/>
                      <a:pt x="4087" y="4009"/>
                    </a:cubicBezTo>
                    <a:lnTo>
                      <a:pt x="4087" y="2841"/>
                    </a:lnTo>
                    <a:cubicBezTo>
                      <a:pt x="4165" y="2102"/>
                      <a:pt x="3970" y="1363"/>
                      <a:pt x="3620" y="740"/>
                    </a:cubicBezTo>
                    <a:cubicBezTo>
                      <a:pt x="3270" y="312"/>
                      <a:pt x="2725" y="40"/>
                      <a:pt x="2180" y="1"/>
                    </a:cubicBezTo>
                    <a:close/>
                  </a:path>
                </a:pathLst>
              </a:custGeom>
              <a:solidFill>
                <a:srgbClr val="FFD2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5" name="Google Shape;5055;p21"/>
              <p:cNvSpPr/>
              <p:nvPr/>
            </p:nvSpPr>
            <p:spPr>
              <a:xfrm flipH="1">
                <a:off x="6759837" y="2327442"/>
                <a:ext cx="706203" cy="620672"/>
              </a:xfrm>
              <a:custGeom>
                <a:rect b="b" l="l" r="r" t="t"/>
                <a:pathLst>
                  <a:path extrusionOk="0" h="31944" w="36346">
                    <a:moveTo>
                      <a:pt x="19081" y="0"/>
                    </a:moveTo>
                    <a:cubicBezTo>
                      <a:pt x="18986" y="0"/>
                      <a:pt x="18891" y="1"/>
                      <a:pt x="18796" y="3"/>
                    </a:cubicBezTo>
                    <a:cubicBezTo>
                      <a:pt x="12180" y="81"/>
                      <a:pt x="5682" y="3700"/>
                      <a:pt x="1946" y="9381"/>
                    </a:cubicBezTo>
                    <a:lnTo>
                      <a:pt x="234" y="14790"/>
                    </a:lnTo>
                    <a:cubicBezTo>
                      <a:pt x="429" y="16853"/>
                      <a:pt x="0" y="19032"/>
                      <a:pt x="429" y="21094"/>
                    </a:cubicBezTo>
                    <a:cubicBezTo>
                      <a:pt x="857" y="22962"/>
                      <a:pt x="1829" y="24674"/>
                      <a:pt x="3191" y="26036"/>
                    </a:cubicBezTo>
                    <a:cubicBezTo>
                      <a:pt x="7257" y="30354"/>
                      <a:pt x="13318" y="31943"/>
                      <a:pt x="19161" y="31943"/>
                    </a:cubicBezTo>
                    <a:cubicBezTo>
                      <a:pt x="19638" y="31943"/>
                      <a:pt x="20113" y="31933"/>
                      <a:pt x="20586" y="31912"/>
                    </a:cubicBezTo>
                    <a:cubicBezTo>
                      <a:pt x="23543" y="31795"/>
                      <a:pt x="26501" y="31367"/>
                      <a:pt x="29186" y="30005"/>
                    </a:cubicBezTo>
                    <a:cubicBezTo>
                      <a:pt x="31871" y="28682"/>
                      <a:pt x="34167" y="26348"/>
                      <a:pt x="35023" y="23390"/>
                    </a:cubicBezTo>
                    <a:cubicBezTo>
                      <a:pt x="36346" y="18876"/>
                      <a:pt x="34128" y="14129"/>
                      <a:pt x="32026" y="9965"/>
                    </a:cubicBezTo>
                    <a:lnTo>
                      <a:pt x="30470" y="7980"/>
                    </a:lnTo>
                    <a:cubicBezTo>
                      <a:pt x="29186" y="5062"/>
                      <a:pt x="27162" y="2377"/>
                      <a:pt x="24321" y="1054"/>
                    </a:cubicBezTo>
                    <a:cubicBezTo>
                      <a:pt x="22658" y="351"/>
                      <a:pt x="20889" y="0"/>
                      <a:pt x="19081" y="0"/>
                    </a:cubicBezTo>
                    <a:close/>
                  </a:path>
                </a:pathLst>
              </a:custGeom>
              <a:solidFill>
                <a:srgbClr val="FFD2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6" name="Google Shape;5056;p21"/>
              <p:cNvSpPr/>
              <p:nvPr/>
            </p:nvSpPr>
            <p:spPr>
              <a:xfrm flipH="1">
                <a:off x="7178709" y="2722163"/>
                <a:ext cx="76379" cy="59009"/>
              </a:xfrm>
              <a:custGeom>
                <a:rect b="b" l="l" r="r" t="t"/>
                <a:pathLst>
                  <a:path extrusionOk="0" h="3037" w="3931">
                    <a:moveTo>
                      <a:pt x="1985" y="1"/>
                    </a:moveTo>
                    <a:cubicBezTo>
                      <a:pt x="39" y="1"/>
                      <a:pt x="0" y="3036"/>
                      <a:pt x="1985" y="3036"/>
                    </a:cubicBezTo>
                    <a:cubicBezTo>
                      <a:pt x="3931" y="3036"/>
                      <a:pt x="3931" y="1"/>
                      <a:pt x="198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7" name="Google Shape;5057;p21"/>
              <p:cNvSpPr/>
              <p:nvPr/>
            </p:nvSpPr>
            <p:spPr>
              <a:xfrm flipH="1">
                <a:off x="7190056" y="2732752"/>
                <a:ext cx="32526" cy="25725"/>
              </a:xfrm>
              <a:custGeom>
                <a:rect b="b" l="l" r="r" t="t"/>
                <a:pathLst>
                  <a:path extrusionOk="0" h="1324" w="1674">
                    <a:moveTo>
                      <a:pt x="857" y="1"/>
                    </a:moveTo>
                    <a:cubicBezTo>
                      <a:pt x="1" y="79"/>
                      <a:pt x="1" y="1246"/>
                      <a:pt x="857" y="1324"/>
                    </a:cubicBezTo>
                    <a:cubicBezTo>
                      <a:pt x="1674" y="1246"/>
                      <a:pt x="1674" y="79"/>
                      <a:pt x="857"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8" name="Google Shape;5058;p21"/>
              <p:cNvSpPr/>
              <p:nvPr/>
            </p:nvSpPr>
            <p:spPr>
              <a:xfrm flipH="1">
                <a:off x="6818807" y="2707046"/>
                <a:ext cx="76379" cy="59747"/>
              </a:xfrm>
              <a:custGeom>
                <a:rect b="b" l="l" r="r" t="t"/>
                <a:pathLst>
                  <a:path extrusionOk="0" h="3075" w="3931">
                    <a:moveTo>
                      <a:pt x="1985" y="1"/>
                    </a:moveTo>
                    <a:cubicBezTo>
                      <a:pt x="0" y="1"/>
                      <a:pt x="0" y="3075"/>
                      <a:pt x="1985" y="3075"/>
                    </a:cubicBezTo>
                    <a:cubicBezTo>
                      <a:pt x="3930" y="3075"/>
                      <a:pt x="3930" y="1"/>
                      <a:pt x="198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59" name="Google Shape;5059;p21"/>
              <p:cNvSpPr/>
              <p:nvPr/>
            </p:nvSpPr>
            <p:spPr>
              <a:xfrm flipH="1">
                <a:off x="6830912" y="2717636"/>
                <a:ext cx="31768" cy="26483"/>
              </a:xfrm>
              <a:custGeom>
                <a:rect b="b" l="l" r="r" t="t"/>
                <a:pathLst>
                  <a:path extrusionOk="0" h="1363" w="1635">
                    <a:moveTo>
                      <a:pt x="818" y="0"/>
                    </a:moveTo>
                    <a:cubicBezTo>
                      <a:pt x="0" y="78"/>
                      <a:pt x="0" y="1285"/>
                      <a:pt x="818" y="1362"/>
                    </a:cubicBezTo>
                    <a:cubicBezTo>
                      <a:pt x="1635" y="1285"/>
                      <a:pt x="1635" y="78"/>
                      <a:pt x="81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0" name="Google Shape;5060;p21"/>
              <p:cNvSpPr/>
              <p:nvPr/>
            </p:nvSpPr>
            <p:spPr>
              <a:xfrm flipH="1">
                <a:off x="7168877" y="2626897"/>
                <a:ext cx="54015" cy="22131"/>
              </a:xfrm>
              <a:custGeom>
                <a:rect b="b" l="l" r="r" t="t"/>
                <a:pathLst>
                  <a:path extrusionOk="0" h="1139" w="2780">
                    <a:moveTo>
                      <a:pt x="1690" y="1"/>
                    </a:moveTo>
                    <a:cubicBezTo>
                      <a:pt x="1028" y="79"/>
                      <a:pt x="445" y="429"/>
                      <a:pt x="56" y="974"/>
                    </a:cubicBezTo>
                    <a:cubicBezTo>
                      <a:pt x="1" y="1056"/>
                      <a:pt x="82" y="1139"/>
                      <a:pt x="161" y="1139"/>
                    </a:cubicBezTo>
                    <a:cubicBezTo>
                      <a:pt x="195" y="1139"/>
                      <a:pt x="227" y="1125"/>
                      <a:pt x="250" y="1090"/>
                    </a:cubicBezTo>
                    <a:lnTo>
                      <a:pt x="250" y="1052"/>
                    </a:lnTo>
                    <a:cubicBezTo>
                      <a:pt x="639" y="662"/>
                      <a:pt x="1106" y="390"/>
                      <a:pt x="1651" y="351"/>
                    </a:cubicBezTo>
                    <a:cubicBezTo>
                      <a:pt x="1687" y="344"/>
                      <a:pt x="1721" y="341"/>
                      <a:pt x="1754" y="341"/>
                    </a:cubicBezTo>
                    <a:cubicBezTo>
                      <a:pt x="1903" y="341"/>
                      <a:pt x="2030" y="404"/>
                      <a:pt x="2157" y="468"/>
                    </a:cubicBezTo>
                    <a:cubicBezTo>
                      <a:pt x="2235" y="546"/>
                      <a:pt x="2313" y="585"/>
                      <a:pt x="2351" y="662"/>
                    </a:cubicBezTo>
                    <a:cubicBezTo>
                      <a:pt x="2390" y="779"/>
                      <a:pt x="2468" y="896"/>
                      <a:pt x="2546" y="974"/>
                    </a:cubicBezTo>
                    <a:cubicBezTo>
                      <a:pt x="2573" y="1014"/>
                      <a:pt x="2610" y="1031"/>
                      <a:pt x="2646" y="1031"/>
                    </a:cubicBezTo>
                    <a:cubicBezTo>
                      <a:pt x="2713" y="1031"/>
                      <a:pt x="2780" y="972"/>
                      <a:pt x="2780" y="896"/>
                    </a:cubicBezTo>
                    <a:cubicBezTo>
                      <a:pt x="2780" y="740"/>
                      <a:pt x="2741" y="623"/>
                      <a:pt x="2624" y="468"/>
                    </a:cubicBezTo>
                    <a:cubicBezTo>
                      <a:pt x="2585" y="390"/>
                      <a:pt x="2468" y="273"/>
                      <a:pt x="2351" y="195"/>
                    </a:cubicBezTo>
                    <a:cubicBezTo>
                      <a:pt x="2157" y="40"/>
                      <a:pt x="1923" y="1"/>
                      <a:pt x="169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1" name="Google Shape;5061;p21"/>
              <p:cNvSpPr/>
              <p:nvPr/>
            </p:nvSpPr>
            <p:spPr>
              <a:xfrm flipH="1">
                <a:off x="6864584" y="2606496"/>
                <a:ext cx="42707" cy="17992"/>
              </a:xfrm>
              <a:custGeom>
                <a:rect b="b" l="l" r="r" t="t"/>
                <a:pathLst>
                  <a:path extrusionOk="0" h="926" w="2198">
                    <a:moveTo>
                      <a:pt x="896" y="0"/>
                    </a:moveTo>
                    <a:cubicBezTo>
                      <a:pt x="701" y="0"/>
                      <a:pt x="506" y="78"/>
                      <a:pt x="351" y="195"/>
                    </a:cubicBezTo>
                    <a:cubicBezTo>
                      <a:pt x="195" y="311"/>
                      <a:pt x="1" y="584"/>
                      <a:pt x="78" y="778"/>
                    </a:cubicBezTo>
                    <a:cubicBezTo>
                      <a:pt x="78" y="835"/>
                      <a:pt x="141" y="872"/>
                      <a:pt x="205" y="872"/>
                    </a:cubicBezTo>
                    <a:cubicBezTo>
                      <a:pt x="228" y="872"/>
                      <a:pt x="252" y="867"/>
                      <a:pt x="273" y="856"/>
                    </a:cubicBezTo>
                    <a:cubicBezTo>
                      <a:pt x="312" y="817"/>
                      <a:pt x="351" y="778"/>
                      <a:pt x="390" y="701"/>
                    </a:cubicBezTo>
                    <a:cubicBezTo>
                      <a:pt x="390" y="662"/>
                      <a:pt x="429" y="623"/>
                      <a:pt x="429" y="623"/>
                    </a:cubicBezTo>
                    <a:cubicBezTo>
                      <a:pt x="468" y="545"/>
                      <a:pt x="506" y="506"/>
                      <a:pt x="584" y="467"/>
                    </a:cubicBezTo>
                    <a:cubicBezTo>
                      <a:pt x="662" y="389"/>
                      <a:pt x="779" y="350"/>
                      <a:pt x="935" y="350"/>
                    </a:cubicBezTo>
                    <a:cubicBezTo>
                      <a:pt x="1324" y="428"/>
                      <a:pt x="1674" y="623"/>
                      <a:pt x="1946" y="895"/>
                    </a:cubicBezTo>
                    <a:cubicBezTo>
                      <a:pt x="1978" y="916"/>
                      <a:pt x="2012" y="926"/>
                      <a:pt x="2043" y="926"/>
                    </a:cubicBezTo>
                    <a:cubicBezTo>
                      <a:pt x="2130" y="926"/>
                      <a:pt x="2198" y="853"/>
                      <a:pt x="2141" y="740"/>
                    </a:cubicBezTo>
                    <a:lnTo>
                      <a:pt x="2141" y="740"/>
                    </a:lnTo>
                    <a:lnTo>
                      <a:pt x="2141" y="778"/>
                    </a:lnTo>
                    <a:cubicBezTo>
                      <a:pt x="1868" y="350"/>
                      <a:pt x="1401" y="78"/>
                      <a:pt x="896"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2" name="Google Shape;5062;p21"/>
              <p:cNvSpPr/>
              <p:nvPr/>
            </p:nvSpPr>
            <p:spPr>
              <a:xfrm flipH="1">
                <a:off x="7091002" y="3008736"/>
                <a:ext cx="384112" cy="240990"/>
              </a:xfrm>
              <a:custGeom>
                <a:rect b="b" l="l" r="r" t="t"/>
                <a:pathLst>
                  <a:path extrusionOk="0" h="12403" w="19769">
                    <a:moveTo>
                      <a:pt x="7316" y="0"/>
                    </a:moveTo>
                    <a:lnTo>
                      <a:pt x="1" y="7705"/>
                    </a:lnTo>
                    <a:cubicBezTo>
                      <a:pt x="2296" y="10118"/>
                      <a:pt x="6227" y="11752"/>
                      <a:pt x="9573" y="12219"/>
                    </a:cubicBezTo>
                    <a:cubicBezTo>
                      <a:pt x="10441" y="12339"/>
                      <a:pt x="11339" y="12402"/>
                      <a:pt x="12245" y="12402"/>
                    </a:cubicBezTo>
                    <a:cubicBezTo>
                      <a:pt x="14875" y="12402"/>
                      <a:pt x="17569" y="11868"/>
                      <a:pt x="19769" y="10624"/>
                    </a:cubicBezTo>
                    <a:lnTo>
                      <a:pt x="17901" y="7121"/>
                    </a:lnTo>
                    <a:cubicBezTo>
                      <a:pt x="13581" y="6693"/>
                      <a:pt x="9262" y="3580"/>
                      <a:pt x="7316"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3" name="Google Shape;5063;p21"/>
              <p:cNvSpPr/>
              <p:nvPr/>
            </p:nvSpPr>
            <p:spPr>
              <a:xfrm flipH="1">
                <a:off x="6959830" y="3124364"/>
                <a:ext cx="114948" cy="100764"/>
              </a:xfrm>
              <a:custGeom>
                <a:rect b="b" l="l" r="r" t="t"/>
                <a:pathLst>
                  <a:path extrusionOk="0" h="5186" w="5916">
                    <a:moveTo>
                      <a:pt x="2824" y="0"/>
                    </a:moveTo>
                    <a:cubicBezTo>
                      <a:pt x="2579" y="0"/>
                      <a:pt x="2082" y="156"/>
                      <a:pt x="1440" y="370"/>
                    </a:cubicBezTo>
                    <a:cubicBezTo>
                      <a:pt x="779" y="604"/>
                      <a:pt x="701" y="1032"/>
                      <a:pt x="156" y="1577"/>
                    </a:cubicBezTo>
                    <a:lnTo>
                      <a:pt x="0" y="4884"/>
                    </a:lnTo>
                    <a:cubicBezTo>
                      <a:pt x="588" y="5085"/>
                      <a:pt x="1197" y="5185"/>
                      <a:pt x="1804" y="5185"/>
                    </a:cubicBezTo>
                    <a:cubicBezTo>
                      <a:pt x="2844" y="5185"/>
                      <a:pt x="3877" y="4890"/>
                      <a:pt x="4787" y="4301"/>
                    </a:cubicBezTo>
                    <a:cubicBezTo>
                      <a:pt x="5370" y="3873"/>
                      <a:pt x="5915" y="3094"/>
                      <a:pt x="5448" y="2238"/>
                    </a:cubicBezTo>
                    <a:cubicBezTo>
                      <a:pt x="5015" y="1458"/>
                      <a:pt x="4173" y="1171"/>
                      <a:pt x="3402" y="1171"/>
                    </a:cubicBezTo>
                    <a:cubicBezTo>
                      <a:pt x="3135" y="1171"/>
                      <a:pt x="2877" y="1205"/>
                      <a:pt x="2646" y="1265"/>
                    </a:cubicBezTo>
                    <a:cubicBezTo>
                      <a:pt x="2564" y="1290"/>
                      <a:pt x="2502" y="1301"/>
                      <a:pt x="2456" y="1301"/>
                    </a:cubicBezTo>
                    <a:cubicBezTo>
                      <a:pt x="2064" y="1301"/>
                      <a:pt x="2853" y="493"/>
                      <a:pt x="2958" y="215"/>
                    </a:cubicBezTo>
                    <a:cubicBezTo>
                      <a:pt x="3033" y="63"/>
                      <a:pt x="2980" y="0"/>
                      <a:pt x="2824"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4" name="Google Shape;5064;p21"/>
              <p:cNvSpPr/>
              <p:nvPr/>
            </p:nvSpPr>
            <p:spPr>
              <a:xfrm flipH="1">
                <a:off x="6968515" y="3174143"/>
                <a:ext cx="110421" cy="51762"/>
              </a:xfrm>
              <a:custGeom>
                <a:rect b="b" l="l" r="r" t="t"/>
                <a:pathLst>
                  <a:path extrusionOk="0" h="2664" w="5683">
                    <a:moveTo>
                      <a:pt x="5565" y="1"/>
                    </a:moveTo>
                    <a:cubicBezTo>
                      <a:pt x="5488" y="1"/>
                      <a:pt x="5410" y="40"/>
                      <a:pt x="5371" y="78"/>
                    </a:cubicBezTo>
                    <a:cubicBezTo>
                      <a:pt x="5332" y="117"/>
                      <a:pt x="5332" y="156"/>
                      <a:pt x="5332" y="234"/>
                    </a:cubicBezTo>
                    <a:cubicBezTo>
                      <a:pt x="5293" y="468"/>
                      <a:pt x="5137" y="701"/>
                      <a:pt x="4904" y="701"/>
                    </a:cubicBezTo>
                    <a:lnTo>
                      <a:pt x="4748" y="701"/>
                    </a:lnTo>
                    <a:cubicBezTo>
                      <a:pt x="4709" y="701"/>
                      <a:pt x="4670" y="779"/>
                      <a:pt x="4631" y="857"/>
                    </a:cubicBezTo>
                    <a:cubicBezTo>
                      <a:pt x="4516" y="1001"/>
                      <a:pt x="4336" y="1081"/>
                      <a:pt x="4156" y="1081"/>
                    </a:cubicBezTo>
                    <a:cubicBezTo>
                      <a:pt x="4093" y="1081"/>
                      <a:pt x="4030" y="1071"/>
                      <a:pt x="3970" y="1051"/>
                    </a:cubicBezTo>
                    <a:cubicBezTo>
                      <a:pt x="3875" y="1020"/>
                      <a:pt x="3781" y="963"/>
                      <a:pt x="3687" y="963"/>
                    </a:cubicBezTo>
                    <a:cubicBezTo>
                      <a:pt x="3664" y="963"/>
                      <a:pt x="3642" y="966"/>
                      <a:pt x="3620" y="973"/>
                    </a:cubicBezTo>
                    <a:cubicBezTo>
                      <a:pt x="3542" y="1012"/>
                      <a:pt x="3503" y="1090"/>
                      <a:pt x="3425" y="1129"/>
                    </a:cubicBezTo>
                    <a:cubicBezTo>
                      <a:pt x="3308" y="1285"/>
                      <a:pt x="3114" y="1363"/>
                      <a:pt x="2880" y="1363"/>
                    </a:cubicBezTo>
                    <a:cubicBezTo>
                      <a:pt x="2686" y="1363"/>
                      <a:pt x="2491" y="1363"/>
                      <a:pt x="2297" y="1324"/>
                    </a:cubicBezTo>
                    <a:cubicBezTo>
                      <a:pt x="2258" y="1304"/>
                      <a:pt x="2219" y="1295"/>
                      <a:pt x="2180" y="1295"/>
                    </a:cubicBezTo>
                    <a:cubicBezTo>
                      <a:pt x="2141" y="1295"/>
                      <a:pt x="2102" y="1304"/>
                      <a:pt x="2063" y="1324"/>
                    </a:cubicBezTo>
                    <a:cubicBezTo>
                      <a:pt x="2024" y="1324"/>
                      <a:pt x="1985" y="1363"/>
                      <a:pt x="1946" y="1402"/>
                    </a:cubicBezTo>
                    <a:cubicBezTo>
                      <a:pt x="1891" y="1429"/>
                      <a:pt x="1817" y="1457"/>
                      <a:pt x="1737" y="1457"/>
                    </a:cubicBezTo>
                    <a:cubicBezTo>
                      <a:pt x="1703" y="1457"/>
                      <a:pt x="1669" y="1452"/>
                      <a:pt x="1635" y="1440"/>
                    </a:cubicBezTo>
                    <a:cubicBezTo>
                      <a:pt x="1207" y="1440"/>
                      <a:pt x="818" y="1285"/>
                      <a:pt x="507" y="1012"/>
                    </a:cubicBezTo>
                    <a:cubicBezTo>
                      <a:pt x="351" y="818"/>
                      <a:pt x="195" y="623"/>
                      <a:pt x="79" y="429"/>
                    </a:cubicBezTo>
                    <a:lnTo>
                      <a:pt x="1" y="2374"/>
                    </a:lnTo>
                    <a:cubicBezTo>
                      <a:pt x="569" y="2568"/>
                      <a:pt x="1158" y="2664"/>
                      <a:pt x="1745" y="2664"/>
                    </a:cubicBezTo>
                    <a:cubicBezTo>
                      <a:pt x="2805" y="2664"/>
                      <a:pt x="3860" y="2353"/>
                      <a:pt x="4787" y="1752"/>
                    </a:cubicBezTo>
                    <a:cubicBezTo>
                      <a:pt x="5371" y="1402"/>
                      <a:pt x="5682" y="701"/>
                      <a:pt x="5565"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5" name="Google Shape;5065;p21"/>
              <p:cNvSpPr/>
              <p:nvPr/>
            </p:nvSpPr>
            <p:spPr>
              <a:xfrm flipH="1">
                <a:off x="7054706" y="3162213"/>
                <a:ext cx="7578" cy="10920"/>
              </a:xfrm>
              <a:custGeom>
                <a:rect b="b" l="l" r="r" t="t"/>
                <a:pathLst>
                  <a:path extrusionOk="0" h="562" w="390">
                    <a:moveTo>
                      <a:pt x="39" y="1"/>
                    </a:moveTo>
                    <a:cubicBezTo>
                      <a:pt x="0" y="40"/>
                      <a:pt x="0" y="79"/>
                      <a:pt x="39" y="117"/>
                    </a:cubicBezTo>
                    <a:lnTo>
                      <a:pt x="156" y="156"/>
                    </a:lnTo>
                    <a:lnTo>
                      <a:pt x="195" y="195"/>
                    </a:lnTo>
                    <a:lnTo>
                      <a:pt x="195" y="234"/>
                    </a:lnTo>
                    <a:cubicBezTo>
                      <a:pt x="195" y="234"/>
                      <a:pt x="195" y="273"/>
                      <a:pt x="195" y="273"/>
                    </a:cubicBezTo>
                    <a:lnTo>
                      <a:pt x="195" y="390"/>
                    </a:lnTo>
                    <a:cubicBezTo>
                      <a:pt x="195" y="429"/>
                      <a:pt x="195" y="468"/>
                      <a:pt x="195" y="507"/>
                    </a:cubicBezTo>
                    <a:cubicBezTo>
                      <a:pt x="195" y="546"/>
                      <a:pt x="234" y="546"/>
                      <a:pt x="273" y="546"/>
                    </a:cubicBezTo>
                    <a:cubicBezTo>
                      <a:pt x="284" y="557"/>
                      <a:pt x="296" y="562"/>
                      <a:pt x="307" y="562"/>
                    </a:cubicBezTo>
                    <a:cubicBezTo>
                      <a:pt x="334" y="562"/>
                      <a:pt x="362" y="534"/>
                      <a:pt x="389" y="507"/>
                    </a:cubicBezTo>
                    <a:cubicBezTo>
                      <a:pt x="389" y="507"/>
                      <a:pt x="389" y="468"/>
                      <a:pt x="389" y="468"/>
                    </a:cubicBezTo>
                    <a:lnTo>
                      <a:pt x="389" y="429"/>
                    </a:lnTo>
                    <a:lnTo>
                      <a:pt x="389" y="351"/>
                    </a:lnTo>
                    <a:cubicBezTo>
                      <a:pt x="389" y="312"/>
                      <a:pt x="351" y="234"/>
                      <a:pt x="351" y="195"/>
                    </a:cubicBezTo>
                    <a:cubicBezTo>
                      <a:pt x="273" y="117"/>
                      <a:pt x="234" y="40"/>
                      <a:pt x="156"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6" name="Google Shape;5066;p21"/>
              <p:cNvSpPr/>
              <p:nvPr/>
            </p:nvSpPr>
            <p:spPr>
              <a:xfrm flipH="1">
                <a:off x="7032032" y="3172045"/>
                <a:ext cx="4547" cy="9851"/>
              </a:xfrm>
              <a:custGeom>
                <a:rect b="b" l="l" r="r" t="t"/>
                <a:pathLst>
                  <a:path extrusionOk="0" h="507" w="234">
                    <a:moveTo>
                      <a:pt x="156" y="1"/>
                    </a:moveTo>
                    <a:cubicBezTo>
                      <a:pt x="78" y="1"/>
                      <a:pt x="39" y="1"/>
                      <a:pt x="39" y="40"/>
                    </a:cubicBezTo>
                    <a:cubicBezTo>
                      <a:pt x="39" y="78"/>
                      <a:pt x="39" y="117"/>
                      <a:pt x="39" y="117"/>
                    </a:cubicBezTo>
                    <a:cubicBezTo>
                      <a:pt x="39" y="156"/>
                      <a:pt x="39" y="195"/>
                      <a:pt x="39" y="234"/>
                    </a:cubicBezTo>
                    <a:lnTo>
                      <a:pt x="39" y="273"/>
                    </a:lnTo>
                    <a:lnTo>
                      <a:pt x="39" y="312"/>
                    </a:lnTo>
                    <a:cubicBezTo>
                      <a:pt x="0" y="390"/>
                      <a:pt x="39" y="429"/>
                      <a:pt x="78" y="468"/>
                    </a:cubicBezTo>
                    <a:cubicBezTo>
                      <a:pt x="78" y="468"/>
                      <a:pt x="117" y="506"/>
                      <a:pt x="156" y="506"/>
                    </a:cubicBezTo>
                    <a:cubicBezTo>
                      <a:pt x="195" y="429"/>
                      <a:pt x="195" y="351"/>
                      <a:pt x="234" y="273"/>
                    </a:cubicBezTo>
                    <a:cubicBezTo>
                      <a:pt x="234" y="234"/>
                      <a:pt x="234" y="195"/>
                      <a:pt x="234" y="156"/>
                    </a:cubicBezTo>
                    <a:cubicBezTo>
                      <a:pt x="234" y="78"/>
                      <a:pt x="234" y="1"/>
                      <a:pt x="156"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7" name="Google Shape;5067;p21"/>
              <p:cNvSpPr/>
              <p:nvPr/>
            </p:nvSpPr>
            <p:spPr>
              <a:xfrm flipH="1">
                <a:off x="7014642" y="3164487"/>
                <a:ext cx="5304" cy="6062"/>
              </a:xfrm>
              <a:custGeom>
                <a:rect b="b" l="l" r="r" t="t"/>
                <a:pathLst>
                  <a:path extrusionOk="0" h="312" w="273">
                    <a:moveTo>
                      <a:pt x="39" y="0"/>
                    </a:moveTo>
                    <a:cubicBezTo>
                      <a:pt x="0" y="39"/>
                      <a:pt x="0" y="78"/>
                      <a:pt x="39" y="117"/>
                    </a:cubicBezTo>
                    <a:lnTo>
                      <a:pt x="0" y="78"/>
                    </a:lnTo>
                    <a:lnTo>
                      <a:pt x="78" y="195"/>
                    </a:lnTo>
                    <a:cubicBezTo>
                      <a:pt x="78" y="195"/>
                      <a:pt x="78" y="234"/>
                      <a:pt x="117" y="273"/>
                    </a:cubicBezTo>
                    <a:cubicBezTo>
                      <a:pt x="156" y="273"/>
                      <a:pt x="156" y="273"/>
                      <a:pt x="195" y="312"/>
                    </a:cubicBezTo>
                    <a:lnTo>
                      <a:pt x="273" y="312"/>
                    </a:lnTo>
                    <a:cubicBezTo>
                      <a:pt x="273" y="273"/>
                      <a:pt x="273" y="273"/>
                      <a:pt x="273" y="234"/>
                    </a:cubicBezTo>
                    <a:cubicBezTo>
                      <a:pt x="273" y="234"/>
                      <a:pt x="273" y="195"/>
                      <a:pt x="273" y="156"/>
                    </a:cubicBezTo>
                    <a:cubicBezTo>
                      <a:pt x="273" y="156"/>
                      <a:pt x="273" y="117"/>
                      <a:pt x="234" y="117"/>
                    </a:cubicBezTo>
                    <a:lnTo>
                      <a:pt x="156" y="0"/>
                    </a:ln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8" name="Google Shape;5068;p21"/>
              <p:cNvSpPr/>
              <p:nvPr/>
            </p:nvSpPr>
            <p:spPr>
              <a:xfrm flipH="1">
                <a:off x="7018411" y="3150555"/>
                <a:ext cx="7578" cy="3361"/>
              </a:xfrm>
              <a:custGeom>
                <a:rect b="b" l="l" r="r" t="t"/>
                <a:pathLst>
                  <a:path extrusionOk="0" h="173" w="390">
                    <a:moveTo>
                      <a:pt x="83" y="1"/>
                    </a:moveTo>
                    <a:cubicBezTo>
                      <a:pt x="55" y="1"/>
                      <a:pt x="28" y="28"/>
                      <a:pt x="0" y="56"/>
                    </a:cubicBezTo>
                    <a:cubicBezTo>
                      <a:pt x="0" y="134"/>
                      <a:pt x="39" y="173"/>
                      <a:pt x="78" y="173"/>
                    </a:cubicBezTo>
                    <a:lnTo>
                      <a:pt x="39" y="134"/>
                    </a:lnTo>
                    <a:lnTo>
                      <a:pt x="39" y="134"/>
                    </a:lnTo>
                    <a:lnTo>
                      <a:pt x="156" y="173"/>
                    </a:lnTo>
                    <a:lnTo>
                      <a:pt x="350" y="173"/>
                    </a:lnTo>
                    <a:cubicBezTo>
                      <a:pt x="350" y="173"/>
                      <a:pt x="350" y="134"/>
                      <a:pt x="389" y="134"/>
                    </a:cubicBezTo>
                    <a:cubicBezTo>
                      <a:pt x="389" y="134"/>
                      <a:pt x="389" y="95"/>
                      <a:pt x="389" y="95"/>
                    </a:cubicBezTo>
                    <a:cubicBezTo>
                      <a:pt x="389" y="56"/>
                      <a:pt x="389" y="56"/>
                      <a:pt x="389" y="56"/>
                    </a:cubicBezTo>
                    <a:lnTo>
                      <a:pt x="273" y="56"/>
                    </a:lnTo>
                    <a:lnTo>
                      <a:pt x="117" y="17"/>
                    </a:lnTo>
                    <a:cubicBezTo>
                      <a:pt x="106" y="6"/>
                      <a:pt x="94" y="1"/>
                      <a:pt x="83"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69" name="Google Shape;5069;p21"/>
              <p:cNvSpPr/>
              <p:nvPr/>
            </p:nvSpPr>
            <p:spPr>
              <a:xfrm flipH="1">
                <a:off x="6989674" y="3155413"/>
                <a:ext cx="6082" cy="9093"/>
              </a:xfrm>
              <a:custGeom>
                <a:rect b="b" l="l" r="r" t="t"/>
                <a:pathLst>
                  <a:path extrusionOk="0" h="468" w="313">
                    <a:moveTo>
                      <a:pt x="79" y="0"/>
                    </a:moveTo>
                    <a:cubicBezTo>
                      <a:pt x="46" y="33"/>
                      <a:pt x="13" y="66"/>
                      <a:pt x="3" y="123"/>
                    </a:cubicBezTo>
                    <a:lnTo>
                      <a:pt x="3" y="123"/>
                    </a:lnTo>
                    <a:lnTo>
                      <a:pt x="1" y="117"/>
                    </a:lnTo>
                    <a:lnTo>
                      <a:pt x="1" y="156"/>
                    </a:lnTo>
                    <a:cubicBezTo>
                      <a:pt x="1" y="144"/>
                      <a:pt x="2" y="133"/>
                      <a:pt x="3" y="123"/>
                    </a:cubicBezTo>
                    <a:lnTo>
                      <a:pt x="3" y="123"/>
                    </a:lnTo>
                    <a:lnTo>
                      <a:pt x="79" y="273"/>
                    </a:lnTo>
                    <a:lnTo>
                      <a:pt x="79" y="351"/>
                    </a:lnTo>
                    <a:cubicBezTo>
                      <a:pt x="79" y="390"/>
                      <a:pt x="79" y="429"/>
                      <a:pt x="117" y="467"/>
                    </a:cubicBezTo>
                    <a:cubicBezTo>
                      <a:pt x="195" y="467"/>
                      <a:pt x="234" y="467"/>
                      <a:pt x="273" y="429"/>
                    </a:cubicBezTo>
                    <a:cubicBezTo>
                      <a:pt x="312" y="390"/>
                      <a:pt x="312" y="351"/>
                      <a:pt x="273" y="312"/>
                    </a:cubicBezTo>
                    <a:lnTo>
                      <a:pt x="273" y="234"/>
                    </a:lnTo>
                    <a:lnTo>
                      <a:pt x="234" y="78"/>
                    </a:lnTo>
                    <a:cubicBezTo>
                      <a:pt x="234" y="39"/>
                      <a:pt x="195" y="39"/>
                      <a:pt x="195"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0" name="Google Shape;5070;p21"/>
              <p:cNvSpPr/>
              <p:nvPr/>
            </p:nvSpPr>
            <p:spPr>
              <a:xfrm flipH="1">
                <a:off x="6994221" y="3171482"/>
                <a:ext cx="4547" cy="6451"/>
              </a:xfrm>
              <a:custGeom>
                <a:rect b="b" l="l" r="r" t="t"/>
                <a:pathLst>
                  <a:path extrusionOk="0" h="332" w="234">
                    <a:moveTo>
                      <a:pt x="102" y="0"/>
                    </a:moveTo>
                    <a:cubicBezTo>
                      <a:pt x="88" y="0"/>
                      <a:pt x="78" y="10"/>
                      <a:pt x="78" y="30"/>
                    </a:cubicBezTo>
                    <a:cubicBezTo>
                      <a:pt x="39" y="30"/>
                      <a:pt x="39" y="30"/>
                      <a:pt x="39" y="69"/>
                    </a:cubicBezTo>
                    <a:lnTo>
                      <a:pt x="0" y="69"/>
                    </a:lnTo>
                    <a:lnTo>
                      <a:pt x="0" y="146"/>
                    </a:lnTo>
                    <a:lnTo>
                      <a:pt x="0" y="185"/>
                    </a:lnTo>
                    <a:cubicBezTo>
                      <a:pt x="0" y="185"/>
                      <a:pt x="0" y="224"/>
                      <a:pt x="0" y="224"/>
                    </a:cubicBezTo>
                    <a:cubicBezTo>
                      <a:pt x="0" y="263"/>
                      <a:pt x="39" y="263"/>
                      <a:pt x="39" y="302"/>
                    </a:cubicBezTo>
                    <a:cubicBezTo>
                      <a:pt x="58" y="321"/>
                      <a:pt x="88" y="331"/>
                      <a:pt x="117" y="331"/>
                    </a:cubicBezTo>
                    <a:cubicBezTo>
                      <a:pt x="146" y="331"/>
                      <a:pt x="175" y="321"/>
                      <a:pt x="195" y="302"/>
                    </a:cubicBezTo>
                    <a:cubicBezTo>
                      <a:pt x="234" y="263"/>
                      <a:pt x="234" y="263"/>
                      <a:pt x="234" y="224"/>
                    </a:cubicBezTo>
                    <a:lnTo>
                      <a:pt x="234" y="146"/>
                    </a:lnTo>
                    <a:cubicBezTo>
                      <a:pt x="234" y="107"/>
                      <a:pt x="234" y="69"/>
                      <a:pt x="234" y="30"/>
                    </a:cubicBezTo>
                    <a:lnTo>
                      <a:pt x="156" y="30"/>
                    </a:lnTo>
                    <a:cubicBezTo>
                      <a:pt x="136" y="10"/>
                      <a:pt x="117" y="0"/>
                      <a:pt x="102"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1" name="Google Shape;5071;p21"/>
              <p:cNvSpPr/>
              <p:nvPr/>
            </p:nvSpPr>
            <p:spPr>
              <a:xfrm flipH="1">
                <a:off x="7021442" y="3178845"/>
                <a:ext cx="4547" cy="5324"/>
              </a:xfrm>
              <a:custGeom>
                <a:rect b="b" l="l" r="r" t="t"/>
                <a:pathLst>
                  <a:path extrusionOk="0" h="274" w="234">
                    <a:moveTo>
                      <a:pt x="39" y="1"/>
                    </a:moveTo>
                    <a:cubicBezTo>
                      <a:pt x="39" y="1"/>
                      <a:pt x="0" y="40"/>
                      <a:pt x="0" y="79"/>
                    </a:cubicBezTo>
                    <a:lnTo>
                      <a:pt x="39" y="40"/>
                    </a:lnTo>
                    <a:lnTo>
                      <a:pt x="39" y="79"/>
                    </a:lnTo>
                    <a:lnTo>
                      <a:pt x="39" y="156"/>
                    </a:lnTo>
                    <a:lnTo>
                      <a:pt x="39" y="195"/>
                    </a:lnTo>
                    <a:cubicBezTo>
                      <a:pt x="39" y="195"/>
                      <a:pt x="39" y="195"/>
                      <a:pt x="78" y="234"/>
                    </a:cubicBezTo>
                    <a:cubicBezTo>
                      <a:pt x="78" y="234"/>
                      <a:pt x="78" y="273"/>
                      <a:pt x="117" y="273"/>
                    </a:cubicBezTo>
                    <a:lnTo>
                      <a:pt x="195" y="273"/>
                    </a:lnTo>
                    <a:cubicBezTo>
                      <a:pt x="195" y="273"/>
                      <a:pt x="234" y="234"/>
                      <a:pt x="234" y="234"/>
                    </a:cubicBezTo>
                    <a:cubicBezTo>
                      <a:pt x="234" y="234"/>
                      <a:pt x="234" y="195"/>
                      <a:pt x="234" y="195"/>
                    </a:cubicBezTo>
                    <a:lnTo>
                      <a:pt x="234" y="156"/>
                    </a:lnTo>
                    <a:cubicBezTo>
                      <a:pt x="234" y="118"/>
                      <a:pt x="234" y="118"/>
                      <a:pt x="234" y="79"/>
                    </a:cubicBezTo>
                    <a:cubicBezTo>
                      <a:pt x="234" y="79"/>
                      <a:pt x="234" y="40"/>
                      <a:pt x="234" y="40"/>
                    </a:cubicBezTo>
                    <a:lnTo>
                      <a:pt x="195" y="1"/>
                    </a:ln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2" name="Google Shape;5072;p21"/>
              <p:cNvSpPr/>
              <p:nvPr/>
            </p:nvSpPr>
            <p:spPr>
              <a:xfrm flipH="1">
                <a:off x="7059991" y="3181877"/>
                <a:ext cx="4566" cy="6062"/>
              </a:xfrm>
              <a:custGeom>
                <a:rect b="b" l="l" r="r" t="t"/>
                <a:pathLst>
                  <a:path extrusionOk="0" h="312" w="235">
                    <a:moveTo>
                      <a:pt x="156" y="0"/>
                    </a:moveTo>
                    <a:cubicBezTo>
                      <a:pt x="117" y="0"/>
                      <a:pt x="117" y="0"/>
                      <a:pt x="78" y="39"/>
                    </a:cubicBezTo>
                    <a:cubicBezTo>
                      <a:pt x="78" y="39"/>
                      <a:pt x="78" y="78"/>
                      <a:pt x="78" y="78"/>
                    </a:cubicBezTo>
                    <a:lnTo>
                      <a:pt x="39" y="39"/>
                    </a:lnTo>
                    <a:cubicBezTo>
                      <a:pt x="39" y="59"/>
                      <a:pt x="39" y="69"/>
                      <a:pt x="39" y="78"/>
                    </a:cubicBezTo>
                    <a:cubicBezTo>
                      <a:pt x="39" y="117"/>
                      <a:pt x="39" y="117"/>
                      <a:pt x="1" y="156"/>
                    </a:cubicBezTo>
                    <a:cubicBezTo>
                      <a:pt x="1" y="156"/>
                      <a:pt x="1" y="195"/>
                      <a:pt x="1" y="195"/>
                    </a:cubicBezTo>
                    <a:cubicBezTo>
                      <a:pt x="1" y="234"/>
                      <a:pt x="1" y="234"/>
                      <a:pt x="1" y="273"/>
                    </a:cubicBezTo>
                    <a:cubicBezTo>
                      <a:pt x="1" y="273"/>
                      <a:pt x="39" y="273"/>
                      <a:pt x="39" y="312"/>
                    </a:cubicBezTo>
                    <a:lnTo>
                      <a:pt x="156" y="312"/>
                    </a:lnTo>
                    <a:cubicBezTo>
                      <a:pt x="195" y="273"/>
                      <a:pt x="195" y="273"/>
                      <a:pt x="195" y="273"/>
                    </a:cubicBezTo>
                    <a:cubicBezTo>
                      <a:pt x="234" y="234"/>
                      <a:pt x="234" y="195"/>
                      <a:pt x="234" y="156"/>
                    </a:cubicBezTo>
                    <a:cubicBezTo>
                      <a:pt x="234" y="156"/>
                      <a:pt x="234" y="117"/>
                      <a:pt x="234" y="78"/>
                    </a:cubicBezTo>
                    <a:cubicBezTo>
                      <a:pt x="234" y="39"/>
                      <a:pt x="234" y="39"/>
                      <a:pt x="234" y="39"/>
                    </a:cubicBezTo>
                    <a:cubicBezTo>
                      <a:pt x="234" y="0"/>
                      <a:pt x="234" y="0"/>
                      <a:pt x="234"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3" name="Google Shape;5073;p21"/>
              <p:cNvSpPr/>
              <p:nvPr/>
            </p:nvSpPr>
            <p:spPr>
              <a:xfrm flipH="1">
                <a:off x="7180982" y="2801884"/>
                <a:ext cx="58232" cy="28504"/>
              </a:xfrm>
              <a:custGeom>
                <a:rect b="b" l="l" r="r" t="t"/>
                <a:pathLst>
                  <a:path extrusionOk="0" h="1467" w="2997">
                    <a:moveTo>
                      <a:pt x="1609" y="1"/>
                    </a:moveTo>
                    <a:cubicBezTo>
                      <a:pt x="1001" y="1"/>
                      <a:pt x="358" y="146"/>
                      <a:pt x="156" y="373"/>
                    </a:cubicBezTo>
                    <a:cubicBezTo>
                      <a:pt x="39" y="490"/>
                      <a:pt x="1" y="645"/>
                      <a:pt x="39" y="801"/>
                    </a:cubicBezTo>
                    <a:cubicBezTo>
                      <a:pt x="117" y="1112"/>
                      <a:pt x="468" y="1307"/>
                      <a:pt x="779" y="1385"/>
                    </a:cubicBezTo>
                    <a:cubicBezTo>
                      <a:pt x="1019" y="1433"/>
                      <a:pt x="1275" y="1466"/>
                      <a:pt x="1527" y="1466"/>
                    </a:cubicBezTo>
                    <a:cubicBezTo>
                      <a:pt x="1682" y="1466"/>
                      <a:pt x="1837" y="1453"/>
                      <a:pt x="1985" y="1424"/>
                    </a:cubicBezTo>
                    <a:cubicBezTo>
                      <a:pt x="2335" y="1346"/>
                      <a:pt x="2647" y="1151"/>
                      <a:pt x="2841" y="879"/>
                    </a:cubicBezTo>
                    <a:cubicBezTo>
                      <a:pt x="2997" y="529"/>
                      <a:pt x="2802" y="295"/>
                      <a:pt x="2491" y="140"/>
                    </a:cubicBezTo>
                    <a:cubicBezTo>
                      <a:pt x="2258" y="44"/>
                      <a:pt x="1939" y="1"/>
                      <a:pt x="1609" y="1"/>
                    </a:cubicBezTo>
                    <a:close/>
                  </a:path>
                </a:pathLst>
              </a:custGeom>
              <a:solidFill>
                <a:srgbClr val="FF81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4" name="Google Shape;5074;p21"/>
              <p:cNvSpPr/>
              <p:nvPr/>
            </p:nvSpPr>
            <p:spPr>
              <a:xfrm flipH="1">
                <a:off x="6821838" y="2785971"/>
                <a:ext cx="58232" cy="27999"/>
              </a:xfrm>
              <a:custGeom>
                <a:rect b="b" l="l" r="r" t="t"/>
                <a:pathLst>
                  <a:path extrusionOk="0" h="1441" w="2997">
                    <a:moveTo>
                      <a:pt x="1588" y="1"/>
                    </a:moveTo>
                    <a:cubicBezTo>
                      <a:pt x="986" y="1"/>
                      <a:pt x="356" y="136"/>
                      <a:pt x="156" y="336"/>
                    </a:cubicBezTo>
                    <a:cubicBezTo>
                      <a:pt x="39" y="453"/>
                      <a:pt x="0" y="608"/>
                      <a:pt x="0" y="764"/>
                    </a:cubicBezTo>
                    <a:cubicBezTo>
                      <a:pt x="78" y="1114"/>
                      <a:pt x="506" y="1270"/>
                      <a:pt x="779" y="1348"/>
                    </a:cubicBezTo>
                    <a:cubicBezTo>
                      <a:pt x="993" y="1412"/>
                      <a:pt x="1207" y="1441"/>
                      <a:pt x="1428" y="1441"/>
                    </a:cubicBezTo>
                    <a:cubicBezTo>
                      <a:pt x="1608" y="1441"/>
                      <a:pt x="1793" y="1422"/>
                      <a:pt x="1985" y="1387"/>
                    </a:cubicBezTo>
                    <a:cubicBezTo>
                      <a:pt x="2335" y="1348"/>
                      <a:pt x="2647" y="1153"/>
                      <a:pt x="2841" y="842"/>
                    </a:cubicBezTo>
                    <a:cubicBezTo>
                      <a:pt x="2997" y="492"/>
                      <a:pt x="2802" y="258"/>
                      <a:pt x="2491" y="141"/>
                    </a:cubicBezTo>
                    <a:cubicBezTo>
                      <a:pt x="2253" y="44"/>
                      <a:pt x="1925" y="1"/>
                      <a:pt x="1588" y="1"/>
                    </a:cubicBezTo>
                    <a:close/>
                  </a:path>
                </a:pathLst>
              </a:custGeom>
              <a:solidFill>
                <a:srgbClr val="FF81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5" name="Google Shape;5075;p21"/>
              <p:cNvSpPr/>
              <p:nvPr/>
            </p:nvSpPr>
            <p:spPr>
              <a:xfrm flipH="1">
                <a:off x="7533306" y="2551295"/>
                <a:ext cx="3808" cy="4547"/>
              </a:xfrm>
              <a:custGeom>
                <a:rect b="b" l="l" r="r" t="t"/>
                <a:pathLst>
                  <a:path extrusionOk="0" h="234" w="196">
                    <a:moveTo>
                      <a:pt x="195" y="0"/>
                    </a:moveTo>
                    <a:lnTo>
                      <a:pt x="195" y="0"/>
                    </a:lnTo>
                    <a:cubicBezTo>
                      <a:pt x="78" y="39"/>
                      <a:pt x="1" y="117"/>
                      <a:pt x="1" y="234"/>
                    </a:cubicBezTo>
                    <a:cubicBezTo>
                      <a:pt x="78" y="156"/>
                      <a:pt x="156" y="78"/>
                      <a:pt x="195"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6" name="Google Shape;5076;p21"/>
              <p:cNvSpPr/>
              <p:nvPr/>
            </p:nvSpPr>
            <p:spPr>
              <a:xfrm flipH="1">
                <a:off x="7313281" y="2501010"/>
                <a:ext cx="45933" cy="26114"/>
              </a:xfrm>
              <a:custGeom>
                <a:rect b="b" l="l" r="r" t="t"/>
                <a:pathLst>
                  <a:path extrusionOk="0" h="1344" w="2364">
                    <a:moveTo>
                      <a:pt x="2207" y="1"/>
                    </a:moveTo>
                    <a:cubicBezTo>
                      <a:pt x="2178" y="1"/>
                      <a:pt x="2149" y="20"/>
                      <a:pt x="2130" y="59"/>
                    </a:cubicBezTo>
                    <a:cubicBezTo>
                      <a:pt x="2091" y="98"/>
                      <a:pt x="2091" y="176"/>
                      <a:pt x="2052" y="254"/>
                    </a:cubicBezTo>
                    <a:cubicBezTo>
                      <a:pt x="2052" y="331"/>
                      <a:pt x="2013" y="370"/>
                      <a:pt x="1974" y="409"/>
                    </a:cubicBezTo>
                    <a:cubicBezTo>
                      <a:pt x="1974" y="487"/>
                      <a:pt x="1935" y="721"/>
                      <a:pt x="1857" y="760"/>
                    </a:cubicBezTo>
                    <a:cubicBezTo>
                      <a:pt x="1831" y="773"/>
                      <a:pt x="1801" y="777"/>
                      <a:pt x="1771" y="777"/>
                    </a:cubicBezTo>
                    <a:cubicBezTo>
                      <a:pt x="1710" y="777"/>
                      <a:pt x="1650" y="760"/>
                      <a:pt x="1624" y="760"/>
                    </a:cubicBezTo>
                    <a:cubicBezTo>
                      <a:pt x="1507" y="682"/>
                      <a:pt x="1429" y="643"/>
                      <a:pt x="1351" y="526"/>
                    </a:cubicBezTo>
                    <a:lnTo>
                      <a:pt x="1351" y="526"/>
                    </a:lnTo>
                    <a:cubicBezTo>
                      <a:pt x="1351" y="526"/>
                      <a:pt x="1351" y="526"/>
                      <a:pt x="1351" y="526"/>
                    </a:cubicBezTo>
                    <a:cubicBezTo>
                      <a:pt x="1320" y="485"/>
                      <a:pt x="1284" y="468"/>
                      <a:pt x="1249" y="468"/>
                    </a:cubicBezTo>
                    <a:cubicBezTo>
                      <a:pt x="1150" y="468"/>
                      <a:pt x="1061" y="596"/>
                      <a:pt x="1118" y="682"/>
                    </a:cubicBezTo>
                    <a:cubicBezTo>
                      <a:pt x="1126" y="700"/>
                      <a:pt x="1134" y="717"/>
                      <a:pt x="1143" y="734"/>
                    </a:cubicBezTo>
                    <a:lnTo>
                      <a:pt x="1143" y="734"/>
                    </a:lnTo>
                    <a:lnTo>
                      <a:pt x="1118" y="760"/>
                    </a:lnTo>
                    <a:cubicBezTo>
                      <a:pt x="1157" y="798"/>
                      <a:pt x="1118" y="876"/>
                      <a:pt x="1079" y="915"/>
                    </a:cubicBezTo>
                    <a:cubicBezTo>
                      <a:pt x="962" y="954"/>
                      <a:pt x="884" y="993"/>
                      <a:pt x="768" y="1032"/>
                    </a:cubicBezTo>
                    <a:cubicBezTo>
                      <a:pt x="703" y="1058"/>
                      <a:pt x="634" y="1071"/>
                      <a:pt x="566" y="1071"/>
                    </a:cubicBezTo>
                    <a:cubicBezTo>
                      <a:pt x="430" y="1071"/>
                      <a:pt x="301" y="1019"/>
                      <a:pt x="223" y="915"/>
                    </a:cubicBezTo>
                    <a:cubicBezTo>
                      <a:pt x="190" y="893"/>
                      <a:pt x="158" y="884"/>
                      <a:pt x="128" y="884"/>
                    </a:cubicBezTo>
                    <a:cubicBezTo>
                      <a:pt x="53" y="884"/>
                      <a:pt x="0" y="948"/>
                      <a:pt x="28" y="1032"/>
                    </a:cubicBezTo>
                    <a:cubicBezTo>
                      <a:pt x="158" y="1239"/>
                      <a:pt x="374" y="1343"/>
                      <a:pt x="608" y="1343"/>
                    </a:cubicBezTo>
                    <a:cubicBezTo>
                      <a:pt x="724" y="1343"/>
                      <a:pt x="845" y="1317"/>
                      <a:pt x="962" y="1265"/>
                    </a:cubicBezTo>
                    <a:cubicBezTo>
                      <a:pt x="1114" y="1227"/>
                      <a:pt x="1266" y="1115"/>
                      <a:pt x="1382" y="1001"/>
                    </a:cubicBezTo>
                    <a:lnTo>
                      <a:pt x="1382" y="1001"/>
                    </a:lnTo>
                    <a:cubicBezTo>
                      <a:pt x="1489" y="1072"/>
                      <a:pt x="1613" y="1109"/>
                      <a:pt x="1744" y="1109"/>
                    </a:cubicBezTo>
                    <a:cubicBezTo>
                      <a:pt x="1819" y="1109"/>
                      <a:pt x="1896" y="1097"/>
                      <a:pt x="1974" y="1071"/>
                    </a:cubicBezTo>
                    <a:cubicBezTo>
                      <a:pt x="2130" y="954"/>
                      <a:pt x="2246" y="798"/>
                      <a:pt x="2285" y="643"/>
                    </a:cubicBezTo>
                    <a:cubicBezTo>
                      <a:pt x="2363" y="448"/>
                      <a:pt x="2363" y="254"/>
                      <a:pt x="2285" y="59"/>
                    </a:cubicBezTo>
                    <a:cubicBezTo>
                      <a:pt x="2266" y="20"/>
                      <a:pt x="2237" y="1"/>
                      <a:pt x="2207"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7" name="Google Shape;5077;p21"/>
              <p:cNvSpPr/>
              <p:nvPr/>
            </p:nvSpPr>
            <p:spPr>
              <a:xfrm flipH="1">
                <a:off x="7371513" y="2728575"/>
                <a:ext cx="119475" cy="123070"/>
              </a:xfrm>
              <a:custGeom>
                <a:rect b="b" l="l" r="r" t="t"/>
                <a:pathLst>
                  <a:path extrusionOk="0" h="6334" w="6149">
                    <a:moveTo>
                      <a:pt x="2900" y="1"/>
                    </a:moveTo>
                    <a:cubicBezTo>
                      <a:pt x="2073" y="1"/>
                      <a:pt x="1255" y="380"/>
                      <a:pt x="740" y="1033"/>
                    </a:cubicBezTo>
                    <a:cubicBezTo>
                      <a:pt x="195" y="1772"/>
                      <a:pt x="0" y="2745"/>
                      <a:pt x="273" y="3601"/>
                    </a:cubicBezTo>
                    <a:cubicBezTo>
                      <a:pt x="545" y="4496"/>
                      <a:pt x="1168" y="5236"/>
                      <a:pt x="1946" y="5703"/>
                    </a:cubicBezTo>
                    <a:cubicBezTo>
                      <a:pt x="2533" y="6104"/>
                      <a:pt x="3218" y="6334"/>
                      <a:pt x="3923" y="6334"/>
                    </a:cubicBezTo>
                    <a:cubicBezTo>
                      <a:pt x="4106" y="6334"/>
                      <a:pt x="4291" y="6318"/>
                      <a:pt x="4475" y="6286"/>
                    </a:cubicBezTo>
                    <a:cubicBezTo>
                      <a:pt x="5370" y="6131"/>
                      <a:pt x="6032" y="5430"/>
                      <a:pt x="6149" y="4574"/>
                    </a:cubicBezTo>
                    <a:lnTo>
                      <a:pt x="4553" y="1072"/>
                    </a:lnTo>
                    <a:cubicBezTo>
                      <a:pt x="4514" y="488"/>
                      <a:pt x="3853" y="99"/>
                      <a:pt x="3230" y="21"/>
                    </a:cubicBezTo>
                    <a:cubicBezTo>
                      <a:pt x="3120" y="7"/>
                      <a:pt x="3010" y="1"/>
                      <a:pt x="2900" y="1"/>
                    </a:cubicBezTo>
                    <a:close/>
                  </a:path>
                </a:pathLst>
              </a:custGeom>
              <a:solidFill>
                <a:srgbClr val="FFD2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8" name="Google Shape;5078;p21"/>
              <p:cNvSpPr/>
              <p:nvPr/>
            </p:nvSpPr>
            <p:spPr>
              <a:xfrm flipH="1">
                <a:off x="6985905" y="2725641"/>
                <a:ext cx="27241" cy="28310"/>
              </a:xfrm>
              <a:custGeom>
                <a:rect b="b" l="l" r="r" t="t"/>
                <a:pathLst>
                  <a:path extrusionOk="0" h="1457" w="1402">
                    <a:moveTo>
                      <a:pt x="574" y="0"/>
                    </a:moveTo>
                    <a:cubicBezTo>
                      <a:pt x="480" y="0"/>
                      <a:pt x="406" y="28"/>
                      <a:pt x="351" y="55"/>
                    </a:cubicBezTo>
                    <a:cubicBezTo>
                      <a:pt x="234" y="133"/>
                      <a:pt x="273" y="289"/>
                      <a:pt x="390" y="289"/>
                    </a:cubicBezTo>
                    <a:lnTo>
                      <a:pt x="623" y="289"/>
                    </a:lnTo>
                    <a:cubicBezTo>
                      <a:pt x="701" y="289"/>
                      <a:pt x="740" y="328"/>
                      <a:pt x="818" y="328"/>
                    </a:cubicBezTo>
                    <a:cubicBezTo>
                      <a:pt x="935" y="406"/>
                      <a:pt x="1012" y="483"/>
                      <a:pt x="1051" y="639"/>
                    </a:cubicBezTo>
                    <a:cubicBezTo>
                      <a:pt x="1051" y="678"/>
                      <a:pt x="1051" y="756"/>
                      <a:pt x="1051" y="795"/>
                    </a:cubicBezTo>
                    <a:lnTo>
                      <a:pt x="1051" y="873"/>
                    </a:lnTo>
                    <a:cubicBezTo>
                      <a:pt x="1051" y="873"/>
                      <a:pt x="1051" y="873"/>
                      <a:pt x="1051" y="912"/>
                    </a:cubicBezTo>
                    <a:cubicBezTo>
                      <a:pt x="1012" y="989"/>
                      <a:pt x="974" y="1028"/>
                      <a:pt x="896" y="1028"/>
                    </a:cubicBezTo>
                    <a:lnTo>
                      <a:pt x="857" y="1067"/>
                    </a:lnTo>
                    <a:cubicBezTo>
                      <a:pt x="818" y="1067"/>
                      <a:pt x="779" y="1106"/>
                      <a:pt x="740" y="1106"/>
                    </a:cubicBezTo>
                    <a:cubicBezTo>
                      <a:pt x="623" y="1106"/>
                      <a:pt x="545" y="1145"/>
                      <a:pt x="429" y="1145"/>
                    </a:cubicBezTo>
                    <a:lnTo>
                      <a:pt x="273" y="1145"/>
                    </a:lnTo>
                    <a:cubicBezTo>
                      <a:pt x="234" y="1145"/>
                      <a:pt x="156" y="1145"/>
                      <a:pt x="79" y="1184"/>
                    </a:cubicBezTo>
                    <a:cubicBezTo>
                      <a:pt x="1" y="1223"/>
                      <a:pt x="1" y="1340"/>
                      <a:pt x="79" y="1379"/>
                    </a:cubicBezTo>
                    <a:cubicBezTo>
                      <a:pt x="195" y="1456"/>
                      <a:pt x="351" y="1456"/>
                      <a:pt x="468" y="1456"/>
                    </a:cubicBezTo>
                    <a:cubicBezTo>
                      <a:pt x="584" y="1456"/>
                      <a:pt x="701" y="1456"/>
                      <a:pt x="818" y="1417"/>
                    </a:cubicBezTo>
                    <a:cubicBezTo>
                      <a:pt x="1012" y="1379"/>
                      <a:pt x="1168" y="1262"/>
                      <a:pt x="1285" y="1106"/>
                    </a:cubicBezTo>
                    <a:cubicBezTo>
                      <a:pt x="1402" y="950"/>
                      <a:pt x="1402" y="756"/>
                      <a:pt x="1363" y="600"/>
                    </a:cubicBezTo>
                    <a:cubicBezTo>
                      <a:pt x="1324" y="406"/>
                      <a:pt x="1207" y="211"/>
                      <a:pt x="1012" y="133"/>
                    </a:cubicBezTo>
                    <a:cubicBezTo>
                      <a:pt x="896" y="55"/>
                      <a:pt x="818" y="17"/>
                      <a:pt x="701" y="17"/>
                    </a:cubicBezTo>
                    <a:cubicBezTo>
                      <a:pt x="656" y="5"/>
                      <a:pt x="613" y="0"/>
                      <a:pt x="574"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79" name="Google Shape;5079;p21"/>
              <p:cNvSpPr/>
              <p:nvPr/>
            </p:nvSpPr>
            <p:spPr>
              <a:xfrm flipH="1">
                <a:off x="7394187" y="2761042"/>
                <a:ext cx="64896" cy="59980"/>
              </a:xfrm>
              <a:custGeom>
                <a:rect b="b" l="l" r="r" t="t"/>
                <a:pathLst>
                  <a:path extrusionOk="0" h="3087" w="3340">
                    <a:moveTo>
                      <a:pt x="745" y="0"/>
                    </a:moveTo>
                    <a:cubicBezTo>
                      <a:pt x="487" y="0"/>
                      <a:pt x="229" y="99"/>
                      <a:pt x="32" y="296"/>
                    </a:cubicBezTo>
                    <a:cubicBezTo>
                      <a:pt x="0" y="327"/>
                      <a:pt x="20" y="384"/>
                      <a:pt x="69" y="384"/>
                    </a:cubicBezTo>
                    <a:cubicBezTo>
                      <a:pt x="81" y="384"/>
                      <a:pt x="95" y="381"/>
                      <a:pt x="109" y="374"/>
                    </a:cubicBezTo>
                    <a:lnTo>
                      <a:pt x="71" y="374"/>
                    </a:lnTo>
                    <a:cubicBezTo>
                      <a:pt x="226" y="249"/>
                      <a:pt x="419" y="187"/>
                      <a:pt x="612" y="187"/>
                    </a:cubicBezTo>
                    <a:cubicBezTo>
                      <a:pt x="902" y="187"/>
                      <a:pt x="1191" y="327"/>
                      <a:pt x="1355" y="607"/>
                    </a:cubicBezTo>
                    <a:cubicBezTo>
                      <a:pt x="1394" y="724"/>
                      <a:pt x="1433" y="841"/>
                      <a:pt x="1433" y="957"/>
                    </a:cubicBezTo>
                    <a:cubicBezTo>
                      <a:pt x="1433" y="1074"/>
                      <a:pt x="1394" y="1230"/>
                      <a:pt x="1394" y="1347"/>
                    </a:cubicBezTo>
                    <a:cubicBezTo>
                      <a:pt x="1394" y="1541"/>
                      <a:pt x="1549" y="1736"/>
                      <a:pt x="1744" y="1775"/>
                    </a:cubicBezTo>
                    <a:cubicBezTo>
                      <a:pt x="1977" y="1891"/>
                      <a:pt x="2250" y="1891"/>
                      <a:pt x="2483" y="2008"/>
                    </a:cubicBezTo>
                    <a:cubicBezTo>
                      <a:pt x="2717" y="2086"/>
                      <a:pt x="2950" y="2242"/>
                      <a:pt x="2950" y="2475"/>
                    </a:cubicBezTo>
                    <a:cubicBezTo>
                      <a:pt x="2950" y="2709"/>
                      <a:pt x="2717" y="2786"/>
                      <a:pt x="2522" y="2786"/>
                    </a:cubicBezTo>
                    <a:cubicBezTo>
                      <a:pt x="2289" y="2747"/>
                      <a:pt x="2016" y="2709"/>
                      <a:pt x="1783" y="2592"/>
                    </a:cubicBezTo>
                    <a:cubicBezTo>
                      <a:pt x="1666" y="2592"/>
                      <a:pt x="1627" y="2709"/>
                      <a:pt x="1666" y="2786"/>
                    </a:cubicBezTo>
                    <a:cubicBezTo>
                      <a:pt x="1888" y="2983"/>
                      <a:pt x="2172" y="3087"/>
                      <a:pt x="2459" y="3087"/>
                    </a:cubicBezTo>
                    <a:cubicBezTo>
                      <a:pt x="2626" y="3087"/>
                      <a:pt x="2793" y="3052"/>
                      <a:pt x="2950" y="2981"/>
                    </a:cubicBezTo>
                    <a:cubicBezTo>
                      <a:pt x="3339" y="2747"/>
                      <a:pt x="3339" y="2242"/>
                      <a:pt x="3028" y="1969"/>
                    </a:cubicBezTo>
                    <a:cubicBezTo>
                      <a:pt x="2833" y="1814"/>
                      <a:pt x="2639" y="1697"/>
                      <a:pt x="2405" y="1658"/>
                    </a:cubicBezTo>
                    <a:cubicBezTo>
                      <a:pt x="2250" y="1619"/>
                      <a:pt x="2133" y="1580"/>
                      <a:pt x="2016" y="1541"/>
                    </a:cubicBezTo>
                    <a:cubicBezTo>
                      <a:pt x="1899" y="1502"/>
                      <a:pt x="1744" y="1502"/>
                      <a:pt x="1705" y="1385"/>
                    </a:cubicBezTo>
                    <a:cubicBezTo>
                      <a:pt x="1666" y="1269"/>
                      <a:pt x="1705" y="1113"/>
                      <a:pt x="1705" y="996"/>
                    </a:cubicBezTo>
                    <a:cubicBezTo>
                      <a:pt x="1705" y="880"/>
                      <a:pt x="1705" y="763"/>
                      <a:pt x="1666" y="646"/>
                    </a:cubicBezTo>
                    <a:cubicBezTo>
                      <a:pt x="1588" y="452"/>
                      <a:pt x="1471" y="296"/>
                      <a:pt x="1316" y="179"/>
                    </a:cubicBezTo>
                    <a:cubicBezTo>
                      <a:pt x="1146" y="60"/>
                      <a:pt x="945" y="0"/>
                      <a:pt x="745" y="0"/>
                    </a:cubicBezTo>
                    <a:close/>
                  </a:path>
                </a:pathLst>
              </a:custGeom>
              <a:solidFill>
                <a:srgbClr val="E2A98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0" name="Google Shape;5080;p21"/>
              <p:cNvSpPr/>
              <p:nvPr/>
            </p:nvSpPr>
            <p:spPr>
              <a:xfrm flipH="1">
                <a:off x="7391176" y="2727467"/>
                <a:ext cx="39326" cy="32332"/>
              </a:xfrm>
              <a:custGeom>
                <a:rect b="b" l="l" r="r" t="t"/>
                <a:pathLst>
                  <a:path extrusionOk="0" h="1664" w="2024">
                    <a:moveTo>
                      <a:pt x="117" y="0"/>
                    </a:moveTo>
                    <a:cubicBezTo>
                      <a:pt x="39" y="0"/>
                      <a:pt x="0" y="78"/>
                      <a:pt x="78" y="117"/>
                    </a:cubicBezTo>
                    <a:cubicBezTo>
                      <a:pt x="506" y="234"/>
                      <a:pt x="895" y="428"/>
                      <a:pt x="1246" y="701"/>
                    </a:cubicBezTo>
                    <a:cubicBezTo>
                      <a:pt x="1401" y="818"/>
                      <a:pt x="1518" y="973"/>
                      <a:pt x="1635" y="1129"/>
                    </a:cubicBezTo>
                    <a:cubicBezTo>
                      <a:pt x="1674" y="1168"/>
                      <a:pt x="1752" y="1246"/>
                      <a:pt x="1790" y="1323"/>
                    </a:cubicBezTo>
                    <a:cubicBezTo>
                      <a:pt x="1829" y="1440"/>
                      <a:pt x="1829" y="1518"/>
                      <a:pt x="1868" y="1635"/>
                    </a:cubicBezTo>
                    <a:cubicBezTo>
                      <a:pt x="1868" y="1654"/>
                      <a:pt x="1897" y="1664"/>
                      <a:pt x="1927" y="1664"/>
                    </a:cubicBezTo>
                    <a:cubicBezTo>
                      <a:pt x="1956" y="1664"/>
                      <a:pt x="1985" y="1654"/>
                      <a:pt x="1985" y="1635"/>
                    </a:cubicBezTo>
                    <a:cubicBezTo>
                      <a:pt x="2024" y="1401"/>
                      <a:pt x="1985" y="1207"/>
                      <a:pt x="1907" y="1012"/>
                    </a:cubicBezTo>
                    <a:cubicBezTo>
                      <a:pt x="1790" y="818"/>
                      <a:pt x="1635" y="662"/>
                      <a:pt x="1440" y="545"/>
                    </a:cubicBezTo>
                    <a:cubicBezTo>
                      <a:pt x="1051" y="234"/>
                      <a:pt x="584" y="39"/>
                      <a:pt x="117" y="0"/>
                    </a:cubicBezTo>
                    <a:close/>
                  </a:path>
                </a:pathLst>
              </a:custGeom>
              <a:solidFill>
                <a:srgbClr val="E2A98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1" name="Google Shape;5081;p21"/>
              <p:cNvSpPr/>
              <p:nvPr/>
            </p:nvSpPr>
            <p:spPr>
              <a:xfrm flipH="1">
                <a:off x="7373786" y="2812027"/>
                <a:ext cx="16360" cy="32642"/>
              </a:xfrm>
              <a:custGeom>
                <a:rect b="b" l="l" r="r" t="t"/>
                <a:pathLst>
                  <a:path extrusionOk="0" h="1680" w="842">
                    <a:moveTo>
                      <a:pt x="688" y="1"/>
                    </a:moveTo>
                    <a:cubicBezTo>
                      <a:pt x="655" y="1"/>
                      <a:pt x="625" y="13"/>
                      <a:pt x="608" y="46"/>
                    </a:cubicBezTo>
                    <a:cubicBezTo>
                      <a:pt x="608" y="162"/>
                      <a:pt x="608" y="318"/>
                      <a:pt x="608" y="474"/>
                    </a:cubicBezTo>
                    <a:cubicBezTo>
                      <a:pt x="570" y="590"/>
                      <a:pt x="531" y="746"/>
                      <a:pt x="492" y="863"/>
                    </a:cubicBezTo>
                    <a:cubicBezTo>
                      <a:pt x="414" y="1135"/>
                      <a:pt x="258" y="1330"/>
                      <a:pt x="64" y="1524"/>
                    </a:cubicBezTo>
                    <a:cubicBezTo>
                      <a:pt x="0" y="1588"/>
                      <a:pt x="40" y="1651"/>
                      <a:pt x="100" y="1651"/>
                    </a:cubicBezTo>
                    <a:cubicBezTo>
                      <a:pt x="113" y="1651"/>
                      <a:pt x="127" y="1648"/>
                      <a:pt x="141" y="1641"/>
                    </a:cubicBezTo>
                    <a:lnTo>
                      <a:pt x="141" y="1641"/>
                    </a:lnTo>
                    <a:lnTo>
                      <a:pt x="103" y="1680"/>
                    </a:lnTo>
                    <a:cubicBezTo>
                      <a:pt x="375" y="1485"/>
                      <a:pt x="531" y="1252"/>
                      <a:pt x="647" y="980"/>
                    </a:cubicBezTo>
                    <a:cubicBezTo>
                      <a:pt x="725" y="824"/>
                      <a:pt x="764" y="707"/>
                      <a:pt x="803" y="551"/>
                    </a:cubicBezTo>
                    <a:cubicBezTo>
                      <a:pt x="842" y="396"/>
                      <a:pt x="842" y="201"/>
                      <a:pt x="803" y="46"/>
                    </a:cubicBezTo>
                    <a:cubicBezTo>
                      <a:pt x="781" y="23"/>
                      <a:pt x="732" y="1"/>
                      <a:pt x="688" y="1"/>
                    </a:cubicBezTo>
                    <a:close/>
                  </a:path>
                </a:pathLst>
              </a:custGeom>
              <a:solidFill>
                <a:srgbClr val="E2A98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2" name="Google Shape;5082;p21"/>
              <p:cNvSpPr/>
              <p:nvPr/>
            </p:nvSpPr>
            <p:spPr>
              <a:xfrm flipH="1">
                <a:off x="7063780" y="3120439"/>
                <a:ext cx="87726" cy="112092"/>
              </a:xfrm>
              <a:custGeom>
                <a:rect b="b" l="l" r="r" t="t"/>
                <a:pathLst>
                  <a:path extrusionOk="0" h="5769" w="4515">
                    <a:moveTo>
                      <a:pt x="3114" y="1"/>
                    </a:moveTo>
                    <a:cubicBezTo>
                      <a:pt x="2676" y="1"/>
                      <a:pt x="2238" y="108"/>
                      <a:pt x="1829" y="322"/>
                    </a:cubicBezTo>
                    <a:cubicBezTo>
                      <a:pt x="1673" y="249"/>
                      <a:pt x="1509" y="214"/>
                      <a:pt x="1348" y="214"/>
                    </a:cubicBezTo>
                    <a:cubicBezTo>
                      <a:pt x="988" y="214"/>
                      <a:pt x="643" y="389"/>
                      <a:pt x="429" y="711"/>
                    </a:cubicBezTo>
                    <a:cubicBezTo>
                      <a:pt x="156" y="1178"/>
                      <a:pt x="1" y="1723"/>
                      <a:pt x="39" y="2267"/>
                    </a:cubicBezTo>
                    <a:cubicBezTo>
                      <a:pt x="1" y="2734"/>
                      <a:pt x="39" y="3201"/>
                      <a:pt x="117" y="3668"/>
                    </a:cubicBezTo>
                    <a:cubicBezTo>
                      <a:pt x="117" y="4252"/>
                      <a:pt x="351" y="4836"/>
                      <a:pt x="779" y="5303"/>
                    </a:cubicBezTo>
                    <a:cubicBezTo>
                      <a:pt x="1144" y="5607"/>
                      <a:pt x="1605" y="5769"/>
                      <a:pt x="2067" y="5769"/>
                    </a:cubicBezTo>
                    <a:cubicBezTo>
                      <a:pt x="2196" y="5769"/>
                      <a:pt x="2325" y="5756"/>
                      <a:pt x="2452" y="5731"/>
                    </a:cubicBezTo>
                    <a:cubicBezTo>
                      <a:pt x="3075" y="5653"/>
                      <a:pt x="3619" y="5419"/>
                      <a:pt x="4164" y="5147"/>
                    </a:cubicBezTo>
                    <a:cubicBezTo>
                      <a:pt x="4281" y="5108"/>
                      <a:pt x="4437" y="5030"/>
                      <a:pt x="4476" y="4875"/>
                    </a:cubicBezTo>
                    <a:cubicBezTo>
                      <a:pt x="4514" y="4758"/>
                      <a:pt x="4514" y="4641"/>
                      <a:pt x="4437" y="4524"/>
                    </a:cubicBezTo>
                    <a:cubicBezTo>
                      <a:pt x="4009" y="3162"/>
                      <a:pt x="3814" y="1645"/>
                      <a:pt x="4398" y="322"/>
                    </a:cubicBezTo>
                    <a:cubicBezTo>
                      <a:pt x="3989" y="108"/>
                      <a:pt x="3551" y="1"/>
                      <a:pt x="3114" y="1"/>
                    </a:cubicBezTo>
                    <a:close/>
                  </a:path>
                </a:pathLst>
              </a:custGeom>
              <a:solidFill>
                <a:srgbClr val="FFD12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3" name="Google Shape;5083;p21"/>
              <p:cNvSpPr/>
              <p:nvPr/>
            </p:nvSpPr>
            <p:spPr>
              <a:xfrm flipH="1">
                <a:off x="7072242" y="3125840"/>
                <a:ext cx="55978" cy="93396"/>
              </a:xfrm>
              <a:custGeom>
                <a:rect b="b" l="l" r="r" t="t"/>
                <a:pathLst>
                  <a:path extrusionOk="0" h="7783" w="2881">
                    <a:moveTo>
                      <a:pt x="818" y="2179"/>
                    </a:moveTo>
                    <a:cubicBezTo>
                      <a:pt x="1013" y="2179"/>
                      <a:pt x="1246" y="2218"/>
                      <a:pt x="1441" y="2296"/>
                    </a:cubicBezTo>
                    <a:lnTo>
                      <a:pt x="1324" y="2374"/>
                    </a:lnTo>
                    <a:cubicBezTo>
                      <a:pt x="1129" y="2452"/>
                      <a:pt x="935" y="2529"/>
                      <a:pt x="701" y="2529"/>
                    </a:cubicBezTo>
                    <a:cubicBezTo>
                      <a:pt x="585" y="2529"/>
                      <a:pt x="429" y="2490"/>
                      <a:pt x="312" y="2452"/>
                    </a:cubicBezTo>
                    <a:cubicBezTo>
                      <a:pt x="273" y="2452"/>
                      <a:pt x="234" y="2413"/>
                      <a:pt x="196" y="2374"/>
                    </a:cubicBezTo>
                    <a:lnTo>
                      <a:pt x="234" y="2374"/>
                    </a:lnTo>
                    <a:cubicBezTo>
                      <a:pt x="390" y="2257"/>
                      <a:pt x="624" y="2179"/>
                      <a:pt x="818" y="2179"/>
                    </a:cubicBezTo>
                    <a:close/>
                    <a:moveTo>
                      <a:pt x="863" y="3876"/>
                    </a:moveTo>
                    <a:cubicBezTo>
                      <a:pt x="911" y="3876"/>
                      <a:pt x="961" y="3881"/>
                      <a:pt x="1013" y="3891"/>
                    </a:cubicBezTo>
                    <a:lnTo>
                      <a:pt x="1246" y="3891"/>
                    </a:lnTo>
                    <a:cubicBezTo>
                      <a:pt x="1078" y="3976"/>
                      <a:pt x="869" y="4039"/>
                      <a:pt x="664" y="4039"/>
                    </a:cubicBezTo>
                    <a:cubicBezTo>
                      <a:pt x="584" y="4039"/>
                      <a:pt x="505" y="4030"/>
                      <a:pt x="429" y="4008"/>
                    </a:cubicBezTo>
                    <a:cubicBezTo>
                      <a:pt x="429" y="4008"/>
                      <a:pt x="468" y="3969"/>
                      <a:pt x="468" y="3969"/>
                    </a:cubicBezTo>
                    <a:cubicBezTo>
                      <a:pt x="610" y="3912"/>
                      <a:pt x="732" y="3876"/>
                      <a:pt x="863" y="3876"/>
                    </a:cubicBezTo>
                    <a:close/>
                    <a:moveTo>
                      <a:pt x="1285" y="5137"/>
                    </a:moveTo>
                    <a:lnTo>
                      <a:pt x="1480" y="5176"/>
                    </a:lnTo>
                    <a:lnTo>
                      <a:pt x="1441" y="5176"/>
                    </a:lnTo>
                    <a:cubicBezTo>
                      <a:pt x="1324" y="5253"/>
                      <a:pt x="1246" y="5292"/>
                      <a:pt x="1129" y="5331"/>
                    </a:cubicBezTo>
                    <a:cubicBezTo>
                      <a:pt x="1081" y="5347"/>
                      <a:pt x="1039" y="5357"/>
                      <a:pt x="1002" y="5357"/>
                    </a:cubicBezTo>
                    <a:cubicBezTo>
                      <a:pt x="948" y="5357"/>
                      <a:pt x="903" y="5338"/>
                      <a:pt x="857" y="5292"/>
                    </a:cubicBezTo>
                    <a:cubicBezTo>
                      <a:pt x="818" y="5292"/>
                      <a:pt x="779" y="5253"/>
                      <a:pt x="779" y="5214"/>
                    </a:cubicBezTo>
                    <a:cubicBezTo>
                      <a:pt x="818" y="5214"/>
                      <a:pt x="818" y="5176"/>
                      <a:pt x="896" y="5176"/>
                    </a:cubicBezTo>
                    <a:cubicBezTo>
                      <a:pt x="1013" y="5137"/>
                      <a:pt x="1168" y="5137"/>
                      <a:pt x="1285" y="5137"/>
                    </a:cubicBezTo>
                    <a:close/>
                    <a:moveTo>
                      <a:pt x="779" y="0"/>
                    </a:moveTo>
                    <a:cubicBezTo>
                      <a:pt x="701" y="0"/>
                      <a:pt x="624" y="39"/>
                      <a:pt x="624" y="117"/>
                    </a:cubicBezTo>
                    <a:cubicBezTo>
                      <a:pt x="624" y="156"/>
                      <a:pt x="662" y="233"/>
                      <a:pt x="740" y="233"/>
                    </a:cubicBezTo>
                    <a:cubicBezTo>
                      <a:pt x="1052" y="272"/>
                      <a:pt x="1363" y="428"/>
                      <a:pt x="1596" y="584"/>
                    </a:cubicBezTo>
                    <a:cubicBezTo>
                      <a:pt x="1869" y="778"/>
                      <a:pt x="2024" y="1090"/>
                      <a:pt x="2024" y="1401"/>
                    </a:cubicBezTo>
                    <a:cubicBezTo>
                      <a:pt x="2024" y="1673"/>
                      <a:pt x="1908" y="1946"/>
                      <a:pt x="1674" y="2140"/>
                    </a:cubicBezTo>
                    <a:cubicBezTo>
                      <a:pt x="1441" y="2004"/>
                      <a:pt x="1178" y="1936"/>
                      <a:pt x="911" y="1936"/>
                    </a:cubicBezTo>
                    <a:cubicBezTo>
                      <a:pt x="643" y="1936"/>
                      <a:pt x="371" y="2004"/>
                      <a:pt x="118" y="2140"/>
                    </a:cubicBezTo>
                    <a:cubicBezTo>
                      <a:pt x="40" y="2179"/>
                      <a:pt x="1" y="2257"/>
                      <a:pt x="1" y="2374"/>
                    </a:cubicBezTo>
                    <a:cubicBezTo>
                      <a:pt x="40" y="2529"/>
                      <a:pt x="118" y="2646"/>
                      <a:pt x="273" y="2685"/>
                    </a:cubicBezTo>
                    <a:cubicBezTo>
                      <a:pt x="356" y="2713"/>
                      <a:pt x="458" y="2740"/>
                      <a:pt x="566" y="2740"/>
                    </a:cubicBezTo>
                    <a:cubicBezTo>
                      <a:pt x="610" y="2740"/>
                      <a:pt x="656" y="2735"/>
                      <a:pt x="701" y="2724"/>
                    </a:cubicBezTo>
                    <a:cubicBezTo>
                      <a:pt x="974" y="2724"/>
                      <a:pt x="1207" y="2685"/>
                      <a:pt x="1441" y="2568"/>
                    </a:cubicBezTo>
                    <a:cubicBezTo>
                      <a:pt x="1557" y="2529"/>
                      <a:pt x="1635" y="2490"/>
                      <a:pt x="1713" y="2413"/>
                    </a:cubicBezTo>
                    <a:cubicBezTo>
                      <a:pt x="1791" y="2490"/>
                      <a:pt x="1869" y="2607"/>
                      <a:pt x="1908" y="2724"/>
                    </a:cubicBezTo>
                    <a:cubicBezTo>
                      <a:pt x="1986" y="2919"/>
                      <a:pt x="1947" y="3113"/>
                      <a:pt x="1869" y="3269"/>
                    </a:cubicBezTo>
                    <a:cubicBezTo>
                      <a:pt x="1791" y="3424"/>
                      <a:pt x="1674" y="3580"/>
                      <a:pt x="1557" y="3658"/>
                    </a:cubicBezTo>
                    <a:lnTo>
                      <a:pt x="1480" y="3658"/>
                    </a:lnTo>
                    <a:cubicBezTo>
                      <a:pt x="1324" y="3658"/>
                      <a:pt x="1168" y="3619"/>
                      <a:pt x="1052" y="3619"/>
                    </a:cubicBezTo>
                    <a:cubicBezTo>
                      <a:pt x="818" y="3619"/>
                      <a:pt x="585" y="3658"/>
                      <a:pt x="390" y="3775"/>
                    </a:cubicBezTo>
                    <a:cubicBezTo>
                      <a:pt x="312" y="3814"/>
                      <a:pt x="273" y="3852"/>
                      <a:pt x="234" y="3930"/>
                    </a:cubicBezTo>
                    <a:cubicBezTo>
                      <a:pt x="196" y="4008"/>
                      <a:pt x="196" y="4125"/>
                      <a:pt x="273" y="4203"/>
                    </a:cubicBezTo>
                    <a:cubicBezTo>
                      <a:pt x="312" y="4203"/>
                      <a:pt x="351" y="4242"/>
                      <a:pt x="390" y="4242"/>
                    </a:cubicBezTo>
                    <a:cubicBezTo>
                      <a:pt x="494" y="4260"/>
                      <a:pt x="598" y="4270"/>
                      <a:pt x="701" y="4270"/>
                    </a:cubicBezTo>
                    <a:cubicBezTo>
                      <a:pt x="1021" y="4270"/>
                      <a:pt x="1331" y="4176"/>
                      <a:pt x="1596" y="3969"/>
                    </a:cubicBezTo>
                    <a:cubicBezTo>
                      <a:pt x="1713" y="4008"/>
                      <a:pt x="1791" y="4125"/>
                      <a:pt x="1830" y="4242"/>
                    </a:cubicBezTo>
                    <a:cubicBezTo>
                      <a:pt x="1908" y="4475"/>
                      <a:pt x="1869" y="4747"/>
                      <a:pt x="1713" y="4942"/>
                    </a:cubicBezTo>
                    <a:cubicBezTo>
                      <a:pt x="1577" y="4903"/>
                      <a:pt x="1431" y="4884"/>
                      <a:pt x="1285" y="4884"/>
                    </a:cubicBezTo>
                    <a:cubicBezTo>
                      <a:pt x="1139" y="4884"/>
                      <a:pt x="993" y="4903"/>
                      <a:pt x="857" y="4942"/>
                    </a:cubicBezTo>
                    <a:cubicBezTo>
                      <a:pt x="740" y="4942"/>
                      <a:pt x="662" y="5020"/>
                      <a:pt x="585" y="5098"/>
                    </a:cubicBezTo>
                    <a:cubicBezTo>
                      <a:pt x="546" y="5253"/>
                      <a:pt x="585" y="5409"/>
                      <a:pt x="701" y="5487"/>
                    </a:cubicBezTo>
                    <a:cubicBezTo>
                      <a:pt x="800" y="5561"/>
                      <a:pt x="914" y="5588"/>
                      <a:pt x="1025" y="5588"/>
                    </a:cubicBezTo>
                    <a:cubicBezTo>
                      <a:pt x="1088" y="5588"/>
                      <a:pt x="1150" y="5579"/>
                      <a:pt x="1207" y="5565"/>
                    </a:cubicBezTo>
                    <a:cubicBezTo>
                      <a:pt x="1324" y="5526"/>
                      <a:pt x="1480" y="5448"/>
                      <a:pt x="1596" y="5370"/>
                    </a:cubicBezTo>
                    <a:cubicBezTo>
                      <a:pt x="1635" y="5331"/>
                      <a:pt x="1713" y="5253"/>
                      <a:pt x="1791" y="5214"/>
                    </a:cubicBezTo>
                    <a:cubicBezTo>
                      <a:pt x="2024" y="5253"/>
                      <a:pt x="2219" y="5409"/>
                      <a:pt x="2375" y="5642"/>
                    </a:cubicBezTo>
                    <a:cubicBezTo>
                      <a:pt x="2608" y="5993"/>
                      <a:pt x="2608" y="6460"/>
                      <a:pt x="2453" y="6810"/>
                    </a:cubicBezTo>
                    <a:cubicBezTo>
                      <a:pt x="2180" y="7238"/>
                      <a:pt x="1752" y="7510"/>
                      <a:pt x="1285" y="7549"/>
                    </a:cubicBezTo>
                    <a:cubicBezTo>
                      <a:pt x="1207" y="7549"/>
                      <a:pt x="1168" y="7627"/>
                      <a:pt x="1168" y="7666"/>
                    </a:cubicBezTo>
                    <a:cubicBezTo>
                      <a:pt x="1168" y="7744"/>
                      <a:pt x="1207" y="7783"/>
                      <a:pt x="1285" y="7783"/>
                    </a:cubicBezTo>
                    <a:lnTo>
                      <a:pt x="1324" y="7783"/>
                    </a:lnTo>
                    <a:cubicBezTo>
                      <a:pt x="1869" y="7744"/>
                      <a:pt x="2375" y="7433"/>
                      <a:pt x="2647" y="6927"/>
                    </a:cubicBezTo>
                    <a:cubicBezTo>
                      <a:pt x="2881" y="6460"/>
                      <a:pt x="2881" y="5915"/>
                      <a:pt x="2569" y="5487"/>
                    </a:cubicBezTo>
                    <a:cubicBezTo>
                      <a:pt x="2414" y="5253"/>
                      <a:pt x="2219" y="5098"/>
                      <a:pt x="1947" y="4981"/>
                    </a:cubicBezTo>
                    <a:cubicBezTo>
                      <a:pt x="2102" y="4747"/>
                      <a:pt x="2141" y="4436"/>
                      <a:pt x="2063" y="4164"/>
                    </a:cubicBezTo>
                    <a:cubicBezTo>
                      <a:pt x="2024" y="4008"/>
                      <a:pt x="1908" y="3891"/>
                      <a:pt x="1791" y="3775"/>
                    </a:cubicBezTo>
                    <a:cubicBezTo>
                      <a:pt x="1908" y="3658"/>
                      <a:pt x="2024" y="3541"/>
                      <a:pt x="2063" y="3386"/>
                    </a:cubicBezTo>
                    <a:cubicBezTo>
                      <a:pt x="2219" y="3152"/>
                      <a:pt x="2219" y="2880"/>
                      <a:pt x="2141" y="2646"/>
                    </a:cubicBezTo>
                    <a:cubicBezTo>
                      <a:pt x="2102" y="2490"/>
                      <a:pt x="1986" y="2374"/>
                      <a:pt x="1869" y="2257"/>
                    </a:cubicBezTo>
                    <a:cubicBezTo>
                      <a:pt x="2102" y="2024"/>
                      <a:pt x="2258" y="1712"/>
                      <a:pt x="2258" y="1401"/>
                    </a:cubicBezTo>
                    <a:cubicBezTo>
                      <a:pt x="2219" y="1012"/>
                      <a:pt x="2063" y="662"/>
                      <a:pt x="1752" y="428"/>
                    </a:cubicBezTo>
                    <a:cubicBezTo>
                      <a:pt x="1441" y="195"/>
                      <a:pt x="1129" y="78"/>
                      <a:pt x="77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4" name="Google Shape;5084;p21"/>
              <p:cNvSpPr/>
              <p:nvPr/>
            </p:nvSpPr>
            <p:spPr>
              <a:xfrm flipH="1">
                <a:off x="7393430" y="3048800"/>
                <a:ext cx="14398" cy="12124"/>
              </a:xfrm>
              <a:custGeom>
                <a:rect b="b" l="l" r="r" t="t"/>
                <a:pathLst>
                  <a:path extrusionOk="0" h="624" w="741">
                    <a:moveTo>
                      <a:pt x="351" y="1"/>
                    </a:moveTo>
                    <a:cubicBezTo>
                      <a:pt x="1" y="40"/>
                      <a:pt x="1" y="584"/>
                      <a:pt x="351" y="623"/>
                    </a:cubicBezTo>
                    <a:cubicBezTo>
                      <a:pt x="740" y="584"/>
                      <a:pt x="740" y="40"/>
                      <a:pt x="351"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5" name="Google Shape;5085;p21"/>
              <p:cNvSpPr/>
              <p:nvPr/>
            </p:nvSpPr>
            <p:spPr>
              <a:xfrm flipH="1">
                <a:off x="7503073" y="3262025"/>
                <a:ext cx="13620" cy="12863"/>
              </a:xfrm>
              <a:custGeom>
                <a:rect b="b" l="l" r="r" t="t"/>
                <a:pathLst>
                  <a:path extrusionOk="0" h="662" w="701">
                    <a:moveTo>
                      <a:pt x="351" y="0"/>
                    </a:moveTo>
                    <a:cubicBezTo>
                      <a:pt x="0" y="78"/>
                      <a:pt x="0" y="584"/>
                      <a:pt x="351" y="662"/>
                    </a:cubicBezTo>
                    <a:cubicBezTo>
                      <a:pt x="701" y="584"/>
                      <a:pt x="701" y="78"/>
                      <a:pt x="351"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6" name="Google Shape;5086;p21"/>
              <p:cNvSpPr/>
              <p:nvPr/>
            </p:nvSpPr>
            <p:spPr>
              <a:xfrm flipH="1">
                <a:off x="7007822" y="3850191"/>
                <a:ext cx="86969" cy="66625"/>
              </a:xfrm>
              <a:custGeom>
                <a:rect b="b" l="l" r="r" t="t"/>
                <a:pathLst>
                  <a:path extrusionOk="0" h="3429" w="4476">
                    <a:moveTo>
                      <a:pt x="1991" y="0"/>
                    </a:moveTo>
                    <a:cubicBezTo>
                      <a:pt x="1951" y="0"/>
                      <a:pt x="1909" y="2"/>
                      <a:pt x="1868" y="4"/>
                    </a:cubicBezTo>
                    <a:cubicBezTo>
                      <a:pt x="1206" y="121"/>
                      <a:pt x="739" y="782"/>
                      <a:pt x="350" y="1249"/>
                    </a:cubicBezTo>
                    <a:cubicBezTo>
                      <a:pt x="195" y="1444"/>
                      <a:pt x="78" y="1677"/>
                      <a:pt x="39" y="1950"/>
                    </a:cubicBezTo>
                    <a:cubicBezTo>
                      <a:pt x="0" y="2222"/>
                      <a:pt x="117" y="2495"/>
                      <a:pt x="311" y="2689"/>
                    </a:cubicBezTo>
                    <a:cubicBezTo>
                      <a:pt x="623" y="3078"/>
                      <a:pt x="1129" y="3351"/>
                      <a:pt x="1634" y="3429"/>
                    </a:cubicBezTo>
                    <a:lnTo>
                      <a:pt x="2296" y="3429"/>
                    </a:lnTo>
                    <a:cubicBezTo>
                      <a:pt x="2802" y="3390"/>
                      <a:pt x="3269" y="3312"/>
                      <a:pt x="3775" y="3234"/>
                    </a:cubicBezTo>
                    <a:cubicBezTo>
                      <a:pt x="3969" y="3195"/>
                      <a:pt x="4125" y="3117"/>
                      <a:pt x="4281" y="3000"/>
                    </a:cubicBezTo>
                    <a:cubicBezTo>
                      <a:pt x="4436" y="2806"/>
                      <a:pt x="4475" y="2572"/>
                      <a:pt x="4397" y="2339"/>
                    </a:cubicBezTo>
                    <a:cubicBezTo>
                      <a:pt x="4319" y="1950"/>
                      <a:pt x="4125" y="1561"/>
                      <a:pt x="3891" y="1249"/>
                    </a:cubicBezTo>
                    <a:cubicBezTo>
                      <a:pt x="3775" y="1094"/>
                      <a:pt x="3658" y="938"/>
                      <a:pt x="3502" y="782"/>
                    </a:cubicBezTo>
                    <a:cubicBezTo>
                      <a:pt x="3138" y="272"/>
                      <a:pt x="2602" y="0"/>
                      <a:pt x="1991"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7" name="Google Shape;5087;p21"/>
              <p:cNvSpPr/>
              <p:nvPr/>
            </p:nvSpPr>
            <p:spPr>
              <a:xfrm flipH="1">
                <a:off x="7010853" y="3839601"/>
                <a:ext cx="86969" cy="66625"/>
              </a:xfrm>
              <a:custGeom>
                <a:rect b="b" l="l" r="r" t="t"/>
                <a:pathLst>
                  <a:path extrusionOk="0" h="3429" w="4476">
                    <a:moveTo>
                      <a:pt x="1992" y="1"/>
                    </a:moveTo>
                    <a:cubicBezTo>
                      <a:pt x="1951" y="1"/>
                      <a:pt x="1910" y="2"/>
                      <a:pt x="1868" y="4"/>
                    </a:cubicBezTo>
                    <a:cubicBezTo>
                      <a:pt x="1207" y="121"/>
                      <a:pt x="740" y="783"/>
                      <a:pt x="351" y="1250"/>
                    </a:cubicBezTo>
                    <a:cubicBezTo>
                      <a:pt x="195" y="1444"/>
                      <a:pt x="78" y="1678"/>
                      <a:pt x="39" y="1911"/>
                    </a:cubicBezTo>
                    <a:cubicBezTo>
                      <a:pt x="0" y="2184"/>
                      <a:pt x="117" y="2456"/>
                      <a:pt x="312" y="2689"/>
                    </a:cubicBezTo>
                    <a:cubicBezTo>
                      <a:pt x="623" y="3079"/>
                      <a:pt x="1129" y="3351"/>
                      <a:pt x="1635" y="3429"/>
                    </a:cubicBezTo>
                    <a:lnTo>
                      <a:pt x="2296" y="3429"/>
                    </a:lnTo>
                    <a:cubicBezTo>
                      <a:pt x="2802" y="3390"/>
                      <a:pt x="3269" y="3312"/>
                      <a:pt x="3775" y="3195"/>
                    </a:cubicBezTo>
                    <a:cubicBezTo>
                      <a:pt x="3970" y="3195"/>
                      <a:pt x="4125" y="3117"/>
                      <a:pt x="4281" y="3001"/>
                    </a:cubicBezTo>
                    <a:cubicBezTo>
                      <a:pt x="4437" y="2806"/>
                      <a:pt x="4475" y="2573"/>
                      <a:pt x="4398" y="2339"/>
                    </a:cubicBezTo>
                    <a:cubicBezTo>
                      <a:pt x="4320" y="1950"/>
                      <a:pt x="4125" y="1561"/>
                      <a:pt x="3892" y="1250"/>
                    </a:cubicBezTo>
                    <a:cubicBezTo>
                      <a:pt x="3775" y="1094"/>
                      <a:pt x="3658" y="899"/>
                      <a:pt x="3503" y="783"/>
                    </a:cubicBezTo>
                    <a:cubicBezTo>
                      <a:pt x="3138" y="272"/>
                      <a:pt x="2602" y="1"/>
                      <a:pt x="199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8" name="Google Shape;5088;p21"/>
              <p:cNvSpPr/>
              <p:nvPr/>
            </p:nvSpPr>
            <p:spPr>
              <a:xfrm flipH="1">
                <a:off x="7010853" y="3860838"/>
                <a:ext cx="86969" cy="45388"/>
              </a:xfrm>
              <a:custGeom>
                <a:rect b="b" l="l" r="r" t="t"/>
                <a:pathLst>
                  <a:path extrusionOk="0" h="2336" w="4476">
                    <a:moveTo>
                      <a:pt x="3775" y="1"/>
                    </a:moveTo>
                    <a:lnTo>
                      <a:pt x="3775" y="701"/>
                    </a:lnTo>
                    <a:cubicBezTo>
                      <a:pt x="3814" y="857"/>
                      <a:pt x="3736" y="974"/>
                      <a:pt x="3658" y="1091"/>
                    </a:cubicBezTo>
                    <a:cubicBezTo>
                      <a:pt x="3580" y="1129"/>
                      <a:pt x="3503" y="1129"/>
                      <a:pt x="3464" y="1129"/>
                    </a:cubicBezTo>
                    <a:cubicBezTo>
                      <a:pt x="3269" y="1207"/>
                      <a:pt x="3113" y="1285"/>
                      <a:pt x="2958" y="1363"/>
                    </a:cubicBezTo>
                    <a:cubicBezTo>
                      <a:pt x="2724" y="1441"/>
                      <a:pt x="2452" y="1441"/>
                      <a:pt x="2218" y="1441"/>
                    </a:cubicBezTo>
                    <a:cubicBezTo>
                      <a:pt x="1751" y="1402"/>
                      <a:pt x="1285" y="1363"/>
                      <a:pt x="856" y="1246"/>
                    </a:cubicBezTo>
                    <a:cubicBezTo>
                      <a:pt x="428" y="1246"/>
                      <a:pt x="117" y="818"/>
                      <a:pt x="234" y="390"/>
                    </a:cubicBezTo>
                    <a:cubicBezTo>
                      <a:pt x="234" y="351"/>
                      <a:pt x="234" y="312"/>
                      <a:pt x="234" y="273"/>
                    </a:cubicBezTo>
                    <a:cubicBezTo>
                      <a:pt x="117" y="468"/>
                      <a:pt x="39" y="624"/>
                      <a:pt x="0" y="857"/>
                    </a:cubicBezTo>
                    <a:cubicBezTo>
                      <a:pt x="0" y="1129"/>
                      <a:pt x="117" y="1402"/>
                      <a:pt x="273" y="1596"/>
                    </a:cubicBezTo>
                    <a:cubicBezTo>
                      <a:pt x="623" y="2024"/>
                      <a:pt x="1090" y="2258"/>
                      <a:pt x="1635" y="2336"/>
                    </a:cubicBezTo>
                    <a:lnTo>
                      <a:pt x="2296" y="2336"/>
                    </a:lnTo>
                    <a:cubicBezTo>
                      <a:pt x="2802" y="2297"/>
                      <a:pt x="3269" y="2219"/>
                      <a:pt x="3775" y="2141"/>
                    </a:cubicBezTo>
                    <a:cubicBezTo>
                      <a:pt x="3931" y="2102"/>
                      <a:pt x="4125" y="2024"/>
                      <a:pt x="4281" y="1908"/>
                    </a:cubicBezTo>
                    <a:cubicBezTo>
                      <a:pt x="4437" y="1713"/>
                      <a:pt x="4475" y="1480"/>
                      <a:pt x="4398" y="1246"/>
                    </a:cubicBezTo>
                    <a:cubicBezTo>
                      <a:pt x="4281" y="857"/>
                      <a:pt x="4125" y="468"/>
                      <a:pt x="3892" y="157"/>
                    </a:cubicBezTo>
                    <a:cubicBezTo>
                      <a:pt x="3853" y="118"/>
                      <a:pt x="3814" y="40"/>
                      <a:pt x="3775"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89" name="Google Shape;5089;p21"/>
              <p:cNvSpPr/>
              <p:nvPr/>
            </p:nvSpPr>
            <p:spPr>
              <a:xfrm flipH="1">
                <a:off x="6932977" y="3917924"/>
                <a:ext cx="38588" cy="32351"/>
              </a:xfrm>
              <a:custGeom>
                <a:rect b="b" l="l" r="r" t="t"/>
                <a:pathLst>
                  <a:path extrusionOk="0" h="1665" w="1986">
                    <a:moveTo>
                      <a:pt x="1018" y="1"/>
                    </a:moveTo>
                    <a:cubicBezTo>
                      <a:pt x="896" y="1"/>
                      <a:pt x="779" y="20"/>
                      <a:pt x="662" y="59"/>
                    </a:cubicBezTo>
                    <a:cubicBezTo>
                      <a:pt x="390" y="176"/>
                      <a:pt x="157" y="409"/>
                      <a:pt x="40" y="721"/>
                    </a:cubicBezTo>
                    <a:cubicBezTo>
                      <a:pt x="1" y="799"/>
                      <a:pt x="1" y="915"/>
                      <a:pt x="40" y="993"/>
                    </a:cubicBezTo>
                    <a:cubicBezTo>
                      <a:pt x="118" y="1266"/>
                      <a:pt x="312" y="1499"/>
                      <a:pt x="585" y="1616"/>
                    </a:cubicBezTo>
                    <a:cubicBezTo>
                      <a:pt x="690" y="1646"/>
                      <a:pt x="802" y="1664"/>
                      <a:pt x="912" y="1664"/>
                    </a:cubicBezTo>
                    <a:cubicBezTo>
                      <a:pt x="1087" y="1664"/>
                      <a:pt x="1259" y="1618"/>
                      <a:pt x="1402" y="1499"/>
                    </a:cubicBezTo>
                    <a:cubicBezTo>
                      <a:pt x="1519" y="1460"/>
                      <a:pt x="1596" y="1343"/>
                      <a:pt x="1674" y="1266"/>
                    </a:cubicBezTo>
                    <a:cubicBezTo>
                      <a:pt x="1752" y="1227"/>
                      <a:pt x="1830" y="1149"/>
                      <a:pt x="1908" y="1071"/>
                    </a:cubicBezTo>
                    <a:cubicBezTo>
                      <a:pt x="1947" y="993"/>
                      <a:pt x="1947" y="954"/>
                      <a:pt x="1947" y="876"/>
                    </a:cubicBezTo>
                    <a:cubicBezTo>
                      <a:pt x="1986" y="604"/>
                      <a:pt x="1908" y="332"/>
                      <a:pt x="1713" y="137"/>
                    </a:cubicBezTo>
                    <a:cubicBezTo>
                      <a:pt x="1596" y="98"/>
                      <a:pt x="1480" y="59"/>
                      <a:pt x="1402" y="59"/>
                    </a:cubicBezTo>
                    <a:cubicBezTo>
                      <a:pt x="1266" y="20"/>
                      <a:pt x="1139" y="1"/>
                      <a:pt x="1018"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0" name="Google Shape;5090;p21"/>
              <p:cNvSpPr/>
              <p:nvPr/>
            </p:nvSpPr>
            <p:spPr>
              <a:xfrm flipH="1">
                <a:off x="6933735" y="3919070"/>
                <a:ext cx="37830" cy="30816"/>
              </a:xfrm>
              <a:custGeom>
                <a:rect b="b" l="l" r="r" t="t"/>
                <a:pathLst>
                  <a:path extrusionOk="0" h="1586" w="1947">
                    <a:moveTo>
                      <a:pt x="1480" y="0"/>
                    </a:moveTo>
                    <a:cubicBezTo>
                      <a:pt x="1480" y="78"/>
                      <a:pt x="1480" y="156"/>
                      <a:pt x="1480" y="234"/>
                    </a:cubicBezTo>
                    <a:cubicBezTo>
                      <a:pt x="1557" y="312"/>
                      <a:pt x="1596" y="428"/>
                      <a:pt x="1596" y="584"/>
                    </a:cubicBezTo>
                    <a:cubicBezTo>
                      <a:pt x="1557" y="662"/>
                      <a:pt x="1480" y="779"/>
                      <a:pt x="1363" y="817"/>
                    </a:cubicBezTo>
                    <a:cubicBezTo>
                      <a:pt x="1168" y="915"/>
                      <a:pt x="954" y="963"/>
                      <a:pt x="740" y="963"/>
                    </a:cubicBezTo>
                    <a:cubicBezTo>
                      <a:pt x="526" y="963"/>
                      <a:pt x="312" y="915"/>
                      <a:pt x="118" y="817"/>
                    </a:cubicBezTo>
                    <a:lnTo>
                      <a:pt x="1" y="779"/>
                    </a:lnTo>
                    <a:cubicBezTo>
                      <a:pt x="1" y="817"/>
                      <a:pt x="1" y="856"/>
                      <a:pt x="1" y="934"/>
                    </a:cubicBezTo>
                    <a:cubicBezTo>
                      <a:pt x="79" y="1207"/>
                      <a:pt x="273" y="1440"/>
                      <a:pt x="546" y="1518"/>
                    </a:cubicBezTo>
                    <a:cubicBezTo>
                      <a:pt x="653" y="1564"/>
                      <a:pt x="767" y="1586"/>
                      <a:pt x="879" y="1586"/>
                    </a:cubicBezTo>
                    <a:cubicBezTo>
                      <a:pt x="1052" y="1586"/>
                      <a:pt x="1222" y="1534"/>
                      <a:pt x="1363" y="1440"/>
                    </a:cubicBezTo>
                    <a:cubicBezTo>
                      <a:pt x="1480" y="1362"/>
                      <a:pt x="1557" y="1284"/>
                      <a:pt x="1635" y="1207"/>
                    </a:cubicBezTo>
                    <a:cubicBezTo>
                      <a:pt x="1713" y="1129"/>
                      <a:pt x="1791" y="1051"/>
                      <a:pt x="1869" y="973"/>
                    </a:cubicBezTo>
                    <a:cubicBezTo>
                      <a:pt x="1908" y="934"/>
                      <a:pt x="1908" y="856"/>
                      <a:pt x="1908" y="779"/>
                    </a:cubicBezTo>
                    <a:cubicBezTo>
                      <a:pt x="1947" y="545"/>
                      <a:pt x="1869" y="273"/>
                      <a:pt x="1674" y="78"/>
                    </a:cubicBezTo>
                    <a:cubicBezTo>
                      <a:pt x="1596" y="39"/>
                      <a:pt x="1557" y="39"/>
                      <a:pt x="1480"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1" name="Google Shape;5091;p21"/>
              <p:cNvSpPr/>
              <p:nvPr/>
            </p:nvSpPr>
            <p:spPr>
              <a:xfrm flipH="1">
                <a:off x="7683014" y="3824990"/>
                <a:ext cx="39346" cy="33089"/>
              </a:xfrm>
              <a:custGeom>
                <a:rect b="b" l="l" r="r" t="t"/>
                <a:pathLst>
                  <a:path extrusionOk="0" h="1703" w="2025">
                    <a:moveTo>
                      <a:pt x="1076" y="1"/>
                    </a:moveTo>
                    <a:cubicBezTo>
                      <a:pt x="1042" y="1"/>
                      <a:pt x="1008" y="6"/>
                      <a:pt x="974" y="17"/>
                    </a:cubicBezTo>
                    <a:cubicBezTo>
                      <a:pt x="934" y="12"/>
                      <a:pt x="895" y="10"/>
                      <a:pt x="857" y="10"/>
                    </a:cubicBezTo>
                    <a:cubicBezTo>
                      <a:pt x="594" y="10"/>
                      <a:pt x="360" y="124"/>
                      <a:pt x="156" y="328"/>
                    </a:cubicBezTo>
                    <a:cubicBezTo>
                      <a:pt x="1" y="562"/>
                      <a:pt x="1" y="834"/>
                      <a:pt x="156" y="1068"/>
                    </a:cubicBezTo>
                    <a:cubicBezTo>
                      <a:pt x="234" y="1145"/>
                      <a:pt x="312" y="1262"/>
                      <a:pt x="390" y="1340"/>
                    </a:cubicBezTo>
                    <a:cubicBezTo>
                      <a:pt x="468" y="1418"/>
                      <a:pt x="546" y="1535"/>
                      <a:pt x="623" y="1574"/>
                    </a:cubicBezTo>
                    <a:cubicBezTo>
                      <a:pt x="701" y="1612"/>
                      <a:pt x="779" y="1651"/>
                      <a:pt x="857" y="1651"/>
                    </a:cubicBezTo>
                    <a:cubicBezTo>
                      <a:pt x="970" y="1684"/>
                      <a:pt x="1089" y="1702"/>
                      <a:pt x="1210" y="1702"/>
                    </a:cubicBezTo>
                    <a:cubicBezTo>
                      <a:pt x="1381" y="1702"/>
                      <a:pt x="1553" y="1665"/>
                      <a:pt x="1713" y="1574"/>
                    </a:cubicBezTo>
                    <a:cubicBezTo>
                      <a:pt x="1791" y="1535"/>
                      <a:pt x="1830" y="1418"/>
                      <a:pt x="1869" y="1340"/>
                    </a:cubicBezTo>
                    <a:cubicBezTo>
                      <a:pt x="1985" y="1145"/>
                      <a:pt x="2024" y="951"/>
                      <a:pt x="2024" y="756"/>
                    </a:cubicBezTo>
                    <a:cubicBezTo>
                      <a:pt x="1830" y="445"/>
                      <a:pt x="1596" y="212"/>
                      <a:pt x="1324" y="56"/>
                    </a:cubicBezTo>
                    <a:cubicBezTo>
                      <a:pt x="1241" y="28"/>
                      <a:pt x="1159" y="1"/>
                      <a:pt x="1076"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2" name="Google Shape;5092;p21"/>
              <p:cNvSpPr/>
              <p:nvPr/>
            </p:nvSpPr>
            <p:spPr>
              <a:xfrm flipH="1">
                <a:off x="7686803" y="3824563"/>
                <a:ext cx="35557" cy="33517"/>
              </a:xfrm>
              <a:custGeom>
                <a:rect b="b" l="l" r="r" t="t"/>
                <a:pathLst>
                  <a:path extrusionOk="0" h="1725" w="1830">
                    <a:moveTo>
                      <a:pt x="974" y="0"/>
                    </a:moveTo>
                    <a:cubicBezTo>
                      <a:pt x="662" y="0"/>
                      <a:pt x="390" y="117"/>
                      <a:pt x="156" y="350"/>
                    </a:cubicBezTo>
                    <a:cubicBezTo>
                      <a:pt x="1" y="584"/>
                      <a:pt x="1" y="856"/>
                      <a:pt x="156" y="1090"/>
                    </a:cubicBezTo>
                    <a:cubicBezTo>
                      <a:pt x="234" y="1167"/>
                      <a:pt x="312" y="1245"/>
                      <a:pt x="390" y="1362"/>
                    </a:cubicBezTo>
                    <a:cubicBezTo>
                      <a:pt x="468" y="1440"/>
                      <a:pt x="546" y="1518"/>
                      <a:pt x="623" y="1596"/>
                    </a:cubicBezTo>
                    <a:cubicBezTo>
                      <a:pt x="701" y="1634"/>
                      <a:pt x="779" y="1634"/>
                      <a:pt x="857" y="1673"/>
                    </a:cubicBezTo>
                    <a:cubicBezTo>
                      <a:pt x="970" y="1706"/>
                      <a:pt x="1089" y="1724"/>
                      <a:pt x="1210" y="1724"/>
                    </a:cubicBezTo>
                    <a:cubicBezTo>
                      <a:pt x="1381" y="1724"/>
                      <a:pt x="1553" y="1687"/>
                      <a:pt x="1713" y="1596"/>
                    </a:cubicBezTo>
                    <a:cubicBezTo>
                      <a:pt x="1752" y="1557"/>
                      <a:pt x="1791" y="1518"/>
                      <a:pt x="1830" y="1440"/>
                    </a:cubicBezTo>
                    <a:cubicBezTo>
                      <a:pt x="1752" y="1401"/>
                      <a:pt x="1635" y="1401"/>
                      <a:pt x="1557" y="1401"/>
                    </a:cubicBezTo>
                    <a:cubicBezTo>
                      <a:pt x="1499" y="1420"/>
                      <a:pt x="1431" y="1430"/>
                      <a:pt x="1363" y="1430"/>
                    </a:cubicBezTo>
                    <a:cubicBezTo>
                      <a:pt x="1295" y="1430"/>
                      <a:pt x="1227" y="1420"/>
                      <a:pt x="1168" y="1401"/>
                    </a:cubicBezTo>
                    <a:cubicBezTo>
                      <a:pt x="1051" y="1362"/>
                      <a:pt x="935" y="1284"/>
                      <a:pt x="896" y="1167"/>
                    </a:cubicBezTo>
                    <a:cubicBezTo>
                      <a:pt x="740" y="778"/>
                      <a:pt x="818" y="389"/>
                      <a:pt x="1090" y="78"/>
                    </a:cubicBezTo>
                    <a:lnTo>
                      <a:pt x="1168" y="0"/>
                    </a:ln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3" name="Google Shape;5093;p21"/>
              <p:cNvSpPr/>
              <p:nvPr/>
            </p:nvSpPr>
            <p:spPr>
              <a:xfrm>
                <a:off x="6743650" y="2245875"/>
                <a:ext cx="810400" cy="440750"/>
              </a:xfrm>
              <a:custGeom>
                <a:rect b="b" l="l" r="r" t="t"/>
                <a:pathLst>
                  <a:path extrusionOk="0" h="17630" w="32416">
                    <a:moveTo>
                      <a:pt x="8938" y="1"/>
                    </a:moveTo>
                    <a:cubicBezTo>
                      <a:pt x="5183" y="1"/>
                      <a:pt x="2159" y="2730"/>
                      <a:pt x="1362" y="4864"/>
                    </a:cubicBezTo>
                    <a:cubicBezTo>
                      <a:pt x="350" y="7510"/>
                      <a:pt x="0" y="10390"/>
                      <a:pt x="1868" y="12530"/>
                    </a:cubicBezTo>
                    <a:cubicBezTo>
                      <a:pt x="3191" y="14048"/>
                      <a:pt x="5098" y="14943"/>
                      <a:pt x="7082" y="15098"/>
                    </a:cubicBezTo>
                    <a:cubicBezTo>
                      <a:pt x="5643" y="14320"/>
                      <a:pt x="5059" y="12569"/>
                      <a:pt x="5098" y="10935"/>
                    </a:cubicBezTo>
                    <a:cubicBezTo>
                      <a:pt x="5098" y="9261"/>
                      <a:pt x="5798" y="7666"/>
                      <a:pt x="7044" y="6537"/>
                    </a:cubicBezTo>
                    <a:lnTo>
                      <a:pt x="7044" y="6537"/>
                    </a:lnTo>
                    <a:cubicBezTo>
                      <a:pt x="6771" y="6927"/>
                      <a:pt x="6577" y="7355"/>
                      <a:pt x="6421" y="7822"/>
                    </a:cubicBezTo>
                    <a:cubicBezTo>
                      <a:pt x="6226" y="8989"/>
                      <a:pt x="6304" y="10195"/>
                      <a:pt x="6693" y="11285"/>
                    </a:cubicBezTo>
                    <a:cubicBezTo>
                      <a:pt x="7394" y="12919"/>
                      <a:pt x="8756" y="14165"/>
                      <a:pt x="10468" y="14709"/>
                    </a:cubicBezTo>
                    <a:cubicBezTo>
                      <a:pt x="8950" y="13153"/>
                      <a:pt x="8795" y="10779"/>
                      <a:pt x="9145" y="8639"/>
                    </a:cubicBezTo>
                    <a:cubicBezTo>
                      <a:pt x="9301" y="7705"/>
                      <a:pt x="9573" y="6654"/>
                      <a:pt x="10429" y="6226"/>
                    </a:cubicBezTo>
                    <a:lnTo>
                      <a:pt x="10429" y="6226"/>
                    </a:lnTo>
                    <a:cubicBezTo>
                      <a:pt x="9768" y="8250"/>
                      <a:pt x="10040" y="10507"/>
                      <a:pt x="11129" y="12375"/>
                    </a:cubicBezTo>
                    <a:cubicBezTo>
                      <a:pt x="12219" y="14165"/>
                      <a:pt x="14048" y="15449"/>
                      <a:pt x="16149" y="15760"/>
                    </a:cubicBezTo>
                    <a:cubicBezTo>
                      <a:pt x="16150" y="15760"/>
                      <a:pt x="16151" y="15760"/>
                      <a:pt x="16151" y="15760"/>
                    </a:cubicBezTo>
                    <a:cubicBezTo>
                      <a:pt x="16321" y="15760"/>
                      <a:pt x="12976" y="10145"/>
                      <a:pt x="18056" y="6810"/>
                    </a:cubicBezTo>
                    <a:lnTo>
                      <a:pt x="18056" y="6810"/>
                    </a:lnTo>
                    <a:cubicBezTo>
                      <a:pt x="15481" y="10430"/>
                      <a:pt x="17129" y="17629"/>
                      <a:pt x="21697" y="17629"/>
                    </a:cubicBezTo>
                    <a:cubicBezTo>
                      <a:pt x="21892" y="17629"/>
                      <a:pt x="22092" y="17616"/>
                      <a:pt x="22298" y="17589"/>
                    </a:cubicBezTo>
                    <a:cubicBezTo>
                      <a:pt x="19652" y="15060"/>
                      <a:pt x="20274" y="12219"/>
                      <a:pt x="21169" y="10195"/>
                    </a:cubicBezTo>
                    <a:lnTo>
                      <a:pt x="21169" y="10195"/>
                    </a:lnTo>
                    <a:cubicBezTo>
                      <a:pt x="21130" y="13036"/>
                      <a:pt x="23504" y="16149"/>
                      <a:pt x="24866" y="16694"/>
                    </a:cubicBezTo>
                    <a:cubicBezTo>
                      <a:pt x="25527" y="16972"/>
                      <a:pt x="26382" y="17168"/>
                      <a:pt x="27281" y="17168"/>
                    </a:cubicBezTo>
                    <a:cubicBezTo>
                      <a:pt x="29398" y="17168"/>
                      <a:pt x="31760" y="16085"/>
                      <a:pt x="32415" y="12452"/>
                    </a:cubicBezTo>
                    <a:lnTo>
                      <a:pt x="32415" y="12452"/>
                    </a:lnTo>
                    <a:cubicBezTo>
                      <a:pt x="32118" y="13566"/>
                      <a:pt x="30723" y="14326"/>
                      <a:pt x="29481" y="14326"/>
                    </a:cubicBezTo>
                    <a:cubicBezTo>
                      <a:pt x="29421" y="14326"/>
                      <a:pt x="29361" y="14324"/>
                      <a:pt x="29302" y="14320"/>
                    </a:cubicBezTo>
                    <a:cubicBezTo>
                      <a:pt x="25022" y="14048"/>
                      <a:pt x="27006" y="8055"/>
                      <a:pt x="25566" y="5604"/>
                    </a:cubicBezTo>
                    <a:cubicBezTo>
                      <a:pt x="24594" y="4047"/>
                      <a:pt x="23037" y="2880"/>
                      <a:pt x="21286" y="2413"/>
                    </a:cubicBezTo>
                    <a:cubicBezTo>
                      <a:pt x="20585" y="2201"/>
                      <a:pt x="19884" y="2124"/>
                      <a:pt x="19184" y="2124"/>
                    </a:cubicBezTo>
                    <a:cubicBezTo>
                      <a:pt x="17822" y="2124"/>
                      <a:pt x="16460" y="2414"/>
                      <a:pt x="15099" y="2568"/>
                    </a:cubicBezTo>
                    <a:lnTo>
                      <a:pt x="15099" y="2607"/>
                    </a:lnTo>
                    <a:cubicBezTo>
                      <a:pt x="12987" y="720"/>
                      <a:pt x="10866" y="1"/>
                      <a:pt x="8938"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4" name="Google Shape;5094;p21"/>
              <p:cNvSpPr/>
              <p:nvPr/>
            </p:nvSpPr>
            <p:spPr>
              <a:xfrm rot="636624">
                <a:off x="6960470" y="2799441"/>
                <a:ext cx="140079" cy="65124"/>
              </a:xfrm>
              <a:custGeom>
                <a:rect b="b" l="l" r="r" t="t"/>
                <a:pathLst>
                  <a:path extrusionOk="0" h="5263" w="11325">
                    <a:moveTo>
                      <a:pt x="10793" y="0"/>
                    </a:moveTo>
                    <a:cubicBezTo>
                      <a:pt x="10715" y="0"/>
                      <a:pt x="10637" y="69"/>
                      <a:pt x="10663" y="173"/>
                    </a:cubicBezTo>
                    <a:cubicBezTo>
                      <a:pt x="10780" y="796"/>
                      <a:pt x="10624" y="1457"/>
                      <a:pt x="10235" y="1963"/>
                    </a:cubicBezTo>
                    <a:cubicBezTo>
                      <a:pt x="9729" y="2702"/>
                      <a:pt x="9029" y="3325"/>
                      <a:pt x="8250" y="3753"/>
                    </a:cubicBezTo>
                    <a:cubicBezTo>
                      <a:pt x="6908" y="4541"/>
                      <a:pt x="5368" y="4935"/>
                      <a:pt x="3796" y="4935"/>
                    </a:cubicBezTo>
                    <a:cubicBezTo>
                      <a:pt x="3272" y="4935"/>
                      <a:pt x="2744" y="4891"/>
                      <a:pt x="2219" y="4804"/>
                    </a:cubicBezTo>
                    <a:cubicBezTo>
                      <a:pt x="1518" y="4648"/>
                      <a:pt x="507" y="4376"/>
                      <a:pt x="195" y="3597"/>
                    </a:cubicBezTo>
                    <a:cubicBezTo>
                      <a:pt x="179" y="3549"/>
                      <a:pt x="142" y="3527"/>
                      <a:pt x="105" y="3527"/>
                    </a:cubicBezTo>
                    <a:cubicBezTo>
                      <a:pt x="53" y="3527"/>
                      <a:pt x="1" y="3569"/>
                      <a:pt x="1" y="3636"/>
                    </a:cubicBezTo>
                    <a:cubicBezTo>
                      <a:pt x="156" y="4376"/>
                      <a:pt x="974" y="4726"/>
                      <a:pt x="1596" y="4959"/>
                    </a:cubicBezTo>
                    <a:cubicBezTo>
                      <a:pt x="2326" y="5149"/>
                      <a:pt x="3093" y="5263"/>
                      <a:pt x="3858" y="5263"/>
                    </a:cubicBezTo>
                    <a:cubicBezTo>
                      <a:pt x="4195" y="5263"/>
                      <a:pt x="4532" y="5241"/>
                      <a:pt x="4865" y="5193"/>
                    </a:cubicBezTo>
                    <a:cubicBezTo>
                      <a:pt x="6927" y="4959"/>
                      <a:pt x="9145" y="4064"/>
                      <a:pt x="10430" y="2313"/>
                    </a:cubicBezTo>
                    <a:cubicBezTo>
                      <a:pt x="10858" y="1730"/>
                      <a:pt x="11325" y="796"/>
                      <a:pt x="10896" y="56"/>
                    </a:cubicBezTo>
                    <a:cubicBezTo>
                      <a:pt x="10871" y="17"/>
                      <a:pt x="10832" y="0"/>
                      <a:pt x="1079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095" name="Google Shape;5095;p21"/>
            <p:cNvSpPr/>
            <p:nvPr/>
          </p:nvSpPr>
          <p:spPr>
            <a:xfrm>
              <a:off x="4432200" y="2839728"/>
              <a:ext cx="279600" cy="2796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6" name="Google Shape;5096;p21"/>
            <p:cNvSpPr/>
            <p:nvPr/>
          </p:nvSpPr>
          <p:spPr>
            <a:xfrm>
              <a:off x="3474611" y="3822528"/>
              <a:ext cx="279600" cy="2796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97" name="Google Shape;5097;p21"/>
            <p:cNvSpPr/>
            <p:nvPr/>
          </p:nvSpPr>
          <p:spPr>
            <a:xfrm>
              <a:off x="4252900" y="3572178"/>
              <a:ext cx="279600" cy="2796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5098" name="Google Shape;5098;p21"/>
          <p:cNvCxnSpPr>
            <a:stCxn id="5002" idx="2"/>
            <a:endCxn id="5096" idx="2"/>
          </p:cNvCxnSpPr>
          <p:nvPr/>
        </p:nvCxnSpPr>
        <p:spPr>
          <a:xfrm flipH="1" rot="-5400000">
            <a:off x="2390450" y="2878275"/>
            <a:ext cx="500700" cy="1667400"/>
          </a:xfrm>
          <a:prstGeom prst="bentConnector2">
            <a:avLst/>
          </a:prstGeom>
          <a:noFill/>
          <a:ln cap="flat" cmpd="sng" w="19050">
            <a:solidFill>
              <a:schemeClr val="dk1"/>
            </a:solidFill>
            <a:prstDash val="solid"/>
            <a:round/>
            <a:headEnd len="med" w="med" type="none"/>
            <a:tailEnd len="med" w="med" type="none"/>
          </a:ln>
        </p:spPr>
      </p:cxnSp>
      <p:cxnSp>
        <p:nvCxnSpPr>
          <p:cNvPr id="5099" name="Google Shape;5099;p21"/>
          <p:cNvCxnSpPr>
            <a:stCxn id="5005" idx="2"/>
            <a:endCxn id="5095" idx="0"/>
          </p:cNvCxnSpPr>
          <p:nvPr/>
        </p:nvCxnSpPr>
        <p:spPr>
          <a:xfrm flipH="1" rot="-5400000">
            <a:off x="4375375" y="2642500"/>
            <a:ext cx="393600" cy="600"/>
          </a:xfrm>
          <a:prstGeom prst="bentConnector3">
            <a:avLst>
              <a:gd fmla="val 50016" name="adj1"/>
            </a:avLst>
          </a:prstGeom>
          <a:noFill/>
          <a:ln cap="flat" cmpd="sng" w="19050">
            <a:solidFill>
              <a:schemeClr val="dk1"/>
            </a:solidFill>
            <a:prstDash val="solid"/>
            <a:round/>
            <a:headEnd len="med" w="med" type="none"/>
            <a:tailEnd len="med" w="med" type="none"/>
          </a:ln>
        </p:spPr>
      </p:cxnSp>
      <p:cxnSp>
        <p:nvCxnSpPr>
          <p:cNvPr id="5100" name="Google Shape;5100;p21"/>
          <p:cNvCxnSpPr>
            <a:stCxn id="5008" idx="2"/>
            <a:endCxn id="5097" idx="6"/>
          </p:cNvCxnSpPr>
          <p:nvPr/>
        </p:nvCxnSpPr>
        <p:spPr>
          <a:xfrm rot="5400000">
            <a:off x="5809450" y="2184675"/>
            <a:ext cx="250500" cy="2804400"/>
          </a:xfrm>
          <a:prstGeom prst="bentConnector2">
            <a:avLst/>
          </a:prstGeom>
          <a:noFill/>
          <a:ln cap="flat" cmpd="sng" w="19050">
            <a:solidFill>
              <a:schemeClr val="dk1"/>
            </a:solidFill>
            <a:prstDash val="solid"/>
            <a:round/>
            <a:headEnd len="med" w="med" type="none"/>
            <a:tailEnd len="med" w="med" type="none"/>
          </a:ln>
        </p:spPr>
      </p:cxn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04" name="Shape 5104"/>
        <p:cNvGrpSpPr/>
        <p:nvPr/>
      </p:nvGrpSpPr>
      <p:grpSpPr>
        <a:xfrm>
          <a:off x="0" y="0"/>
          <a:ext cx="0" cy="0"/>
          <a:chOff x="0" y="0"/>
          <a:chExt cx="0" cy="0"/>
        </a:xfrm>
      </p:grpSpPr>
      <p:cxnSp>
        <p:nvCxnSpPr>
          <p:cNvPr id="5105" name="Google Shape;5105;p22"/>
          <p:cNvCxnSpPr>
            <a:stCxn id="5106" idx="2"/>
            <a:endCxn id="5107" idx="0"/>
          </p:cNvCxnSpPr>
          <p:nvPr/>
        </p:nvCxnSpPr>
        <p:spPr>
          <a:xfrm>
            <a:off x="4572100" y="2805100"/>
            <a:ext cx="0" cy="965700"/>
          </a:xfrm>
          <a:prstGeom prst="straightConnector1">
            <a:avLst/>
          </a:prstGeom>
          <a:noFill/>
          <a:ln cap="flat" cmpd="sng" w="19050">
            <a:solidFill>
              <a:schemeClr val="dk1"/>
            </a:solidFill>
            <a:prstDash val="solid"/>
            <a:round/>
            <a:headEnd len="sm" w="sm" type="none"/>
            <a:tailEnd len="sm" w="sm" type="none"/>
          </a:ln>
        </p:spPr>
      </p:cxnSp>
      <p:cxnSp>
        <p:nvCxnSpPr>
          <p:cNvPr id="5108" name="Google Shape;5108;p22"/>
          <p:cNvCxnSpPr>
            <a:stCxn id="5109" idx="2"/>
            <a:endCxn id="5110" idx="0"/>
          </p:cNvCxnSpPr>
          <p:nvPr/>
        </p:nvCxnSpPr>
        <p:spPr>
          <a:xfrm>
            <a:off x="1761075" y="3007600"/>
            <a:ext cx="0" cy="763200"/>
          </a:xfrm>
          <a:prstGeom prst="straightConnector1">
            <a:avLst/>
          </a:prstGeom>
          <a:noFill/>
          <a:ln cap="flat" cmpd="sng" w="19050">
            <a:solidFill>
              <a:schemeClr val="dk1"/>
            </a:solidFill>
            <a:prstDash val="solid"/>
            <a:round/>
            <a:headEnd len="med" w="med" type="none"/>
            <a:tailEnd len="med" w="med" type="none"/>
          </a:ln>
        </p:spPr>
      </p:cxnSp>
      <p:cxnSp>
        <p:nvCxnSpPr>
          <p:cNvPr id="5111" name="Google Shape;5111;p22"/>
          <p:cNvCxnSpPr>
            <a:stCxn id="5112" idx="2"/>
            <a:endCxn id="5113" idx="0"/>
          </p:cNvCxnSpPr>
          <p:nvPr/>
        </p:nvCxnSpPr>
        <p:spPr>
          <a:xfrm>
            <a:off x="7383050" y="3007600"/>
            <a:ext cx="0" cy="763200"/>
          </a:xfrm>
          <a:prstGeom prst="straightConnector1">
            <a:avLst/>
          </a:prstGeom>
          <a:noFill/>
          <a:ln cap="flat" cmpd="sng" w="19050">
            <a:solidFill>
              <a:schemeClr val="dk1"/>
            </a:solidFill>
            <a:prstDash val="solid"/>
            <a:round/>
            <a:headEnd len="med" w="med" type="none"/>
            <a:tailEnd len="med" w="med" type="none"/>
          </a:ln>
        </p:spPr>
      </p:cxnSp>
      <p:cxnSp>
        <p:nvCxnSpPr>
          <p:cNvPr id="5114" name="Google Shape;5114;p22"/>
          <p:cNvCxnSpPr>
            <a:stCxn id="5110" idx="3"/>
            <a:endCxn id="5107" idx="1"/>
          </p:cNvCxnSpPr>
          <p:nvPr/>
        </p:nvCxnSpPr>
        <p:spPr>
          <a:xfrm>
            <a:off x="2092575" y="4102299"/>
            <a:ext cx="2148000" cy="0"/>
          </a:xfrm>
          <a:prstGeom prst="straightConnector1">
            <a:avLst/>
          </a:prstGeom>
          <a:noFill/>
          <a:ln cap="flat" cmpd="sng" w="19050">
            <a:solidFill>
              <a:schemeClr val="dk1"/>
            </a:solidFill>
            <a:prstDash val="solid"/>
            <a:round/>
            <a:headEnd len="med" w="med" type="none"/>
            <a:tailEnd len="med" w="med" type="none"/>
          </a:ln>
        </p:spPr>
      </p:cxnSp>
      <p:cxnSp>
        <p:nvCxnSpPr>
          <p:cNvPr id="5115" name="Google Shape;5115;p22"/>
          <p:cNvCxnSpPr>
            <a:stCxn id="5107" idx="3"/>
            <a:endCxn id="5113" idx="1"/>
          </p:cNvCxnSpPr>
          <p:nvPr/>
        </p:nvCxnSpPr>
        <p:spPr>
          <a:xfrm>
            <a:off x="4903600" y="4102299"/>
            <a:ext cx="2148000" cy="0"/>
          </a:xfrm>
          <a:prstGeom prst="straightConnector1">
            <a:avLst/>
          </a:prstGeom>
          <a:noFill/>
          <a:ln cap="flat" cmpd="sng" w="19050">
            <a:solidFill>
              <a:schemeClr val="dk1"/>
            </a:solidFill>
            <a:prstDash val="solid"/>
            <a:round/>
            <a:headEnd len="med" w="med" type="none"/>
            <a:tailEnd len="med" w="med" type="none"/>
          </a:ln>
        </p:spPr>
      </p:cxnSp>
      <p:grpSp>
        <p:nvGrpSpPr>
          <p:cNvPr id="5116" name="Google Shape;5116;p22"/>
          <p:cNvGrpSpPr/>
          <p:nvPr/>
        </p:nvGrpSpPr>
        <p:grpSpPr>
          <a:xfrm>
            <a:off x="1309367" y="3726225"/>
            <a:ext cx="903391" cy="752151"/>
            <a:chOff x="1309367" y="3802425"/>
            <a:chExt cx="903391" cy="752151"/>
          </a:xfrm>
        </p:grpSpPr>
        <p:sp>
          <p:nvSpPr>
            <p:cNvPr id="5110" name="Google Shape;5110;p22"/>
            <p:cNvSpPr/>
            <p:nvPr/>
          </p:nvSpPr>
          <p:spPr>
            <a:xfrm>
              <a:off x="1429575" y="3846999"/>
              <a:ext cx="663000" cy="66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7" name="Google Shape;5117;p22"/>
            <p:cNvSpPr/>
            <p:nvPr/>
          </p:nvSpPr>
          <p:spPr>
            <a:xfrm flipH="1">
              <a:off x="1309367" y="3802425"/>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18" name="Google Shape;5118;p22"/>
          <p:cNvGrpSpPr/>
          <p:nvPr/>
        </p:nvGrpSpPr>
        <p:grpSpPr>
          <a:xfrm>
            <a:off x="4120404" y="3726225"/>
            <a:ext cx="903391" cy="752151"/>
            <a:chOff x="4120404" y="3802425"/>
            <a:chExt cx="903391" cy="752151"/>
          </a:xfrm>
        </p:grpSpPr>
        <p:sp>
          <p:nvSpPr>
            <p:cNvPr id="5107" name="Google Shape;5107;p22"/>
            <p:cNvSpPr/>
            <p:nvPr/>
          </p:nvSpPr>
          <p:spPr>
            <a:xfrm>
              <a:off x="4240600" y="3846999"/>
              <a:ext cx="663000" cy="66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19" name="Google Shape;5119;p22"/>
            <p:cNvSpPr/>
            <p:nvPr/>
          </p:nvSpPr>
          <p:spPr>
            <a:xfrm flipH="1">
              <a:off x="4120404" y="3802425"/>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120" name="Google Shape;5120;p22"/>
          <p:cNvGrpSpPr/>
          <p:nvPr/>
        </p:nvGrpSpPr>
        <p:grpSpPr>
          <a:xfrm>
            <a:off x="6931454" y="3726225"/>
            <a:ext cx="903391" cy="752151"/>
            <a:chOff x="6931454" y="3802425"/>
            <a:chExt cx="903391" cy="752151"/>
          </a:xfrm>
        </p:grpSpPr>
        <p:sp>
          <p:nvSpPr>
            <p:cNvPr id="5113" name="Google Shape;5113;p22"/>
            <p:cNvSpPr/>
            <p:nvPr/>
          </p:nvSpPr>
          <p:spPr>
            <a:xfrm>
              <a:off x="7051625" y="3846999"/>
              <a:ext cx="663000" cy="66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21" name="Google Shape;5121;p22"/>
            <p:cNvSpPr/>
            <p:nvPr/>
          </p:nvSpPr>
          <p:spPr>
            <a:xfrm flipH="1">
              <a:off x="6931454" y="3802425"/>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122" name="Google Shape;5122;p22"/>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5123" name="Google Shape;5123;p22"/>
          <p:cNvGrpSpPr/>
          <p:nvPr/>
        </p:nvGrpSpPr>
        <p:grpSpPr>
          <a:xfrm>
            <a:off x="6337550" y="1409425"/>
            <a:ext cx="2091012" cy="1598175"/>
            <a:chOff x="6337550" y="1409425"/>
            <a:chExt cx="2091012" cy="1598175"/>
          </a:xfrm>
        </p:grpSpPr>
        <p:sp>
          <p:nvSpPr>
            <p:cNvPr id="5112" name="Google Shape;5112;p22"/>
            <p:cNvSpPr txBox="1"/>
            <p:nvPr/>
          </p:nvSpPr>
          <p:spPr>
            <a:xfrm>
              <a:off x="6337550" y="1767100"/>
              <a:ext cx="2091000" cy="12405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Venus has a beautiful name and is the second planet from the Sun. It’s hot</a:t>
              </a:r>
              <a:endParaRPr>
                <a:solidFill>
                  <a:schemeClr val="dk1"/>
                </a:solidFill>
                <a:latin typeface="Nanum Gothic"/>
                <a:ea typeface="Nanum Gothic"/>
                <a:cs typeface="Nanum Gothic"/>
                <a:sym typeface="Nanum Gothic"/>
              </a:endParaRPr>
            </a:p>
          </p:txBody>
        </p:sp>
        <p:sp>
          <p:nvSpPr>
            <p:cNvPr id="5124" name="Google Shape;5124;p22"/>
            <p:cNvSpPr/>
            <p:nvPr/>
          </p:nvSpPr>
          <p:spPr>
            <a:xfrm>
              <a:off x="6337562" y="1409425"/>
              <a:ext cx="2091000" cy="4710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Venus</a:t>
              </a:r>
              <a:endParaRPr sz="2500">
                <a:solidFill>
                  <a:schemeClr val="dk1"/>
                </a:solidFill>
                <a:latin typeface="Chela One"/>
                <a:ea typeface="Chela One"/>
                <a:cs typeface="Chela One"/>
                <a:sym typeface="Chela One"/>
              </a:endParaRPr>
            </a:p>
          </p:txBody>
        </p:sp>
      </p:grpSp>
      <p:grpSp>
        <p:nvGrpSpPr>
          <p:cNvPr id="5125" name="Google Shape;5125;p22"/>
          <p:cNvGrpSpPr/>
          <p:nvPr/>
        </p:nvGrpSpPr>
        <p:grpSpPr>
          <a:xfrm>
            <a:off x="715562" y="1409425"/>
            <a:ext cx="2091013" cy="1598175"/>
            <a:chOff x="715562" y="1409425"/>
            <a:chExt cx="2091013" cy="1598175"/>
          </a:xfrm>
        </p:grpSpPr>
        <p:sp>
          <p:nvSpPr>
            <p:cNvPr id="5109" name="Google Shape;5109;p22"/>
            <p:cNvSpPr txBox="1"/>
            <p:nvPr/>
          </p:nvSpPr>
          <p:spPr>
            <a:xfrm>
              <a:off x="715575" y="1767100"/>
              <a:ext cx="2091000" cy="12405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closest planet to the Sun and the smallest one in the Solar System</a:t>
              </a:r>
              <a:endParaRPr>
                <a:solidFill>
                  <a:schemeClr val="dk1"/>
                </a:solidFill>
                <a:latin typeface="Nanum Gothic"/>
                <a:ea typeface="Nanum Gothic"/>
                <a:cs typeface="Nanum Gothic"/>
                <a:sym typeface="Nanum Gothic"/>
              </a:endParaRPr>
            </a:p>
          </p:txBody>
        </p:sp>
        <p:sp>
          <p:nvSpPr>
            <p:cNvPr id="5126" name="Google Shape;5126;p22"/>
            <p:cNvSpPr/>
            <p:nvPr/>
          </p:nvSpPr>
          <p:spPr>
            <a:xfrm>
              <a:off x="715562" y="1409425"/>
              <a:ext cx="2091000" cy="4710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Mercury</a:t>
              </a:r>
              <a:endParaRPr sz="2500">
                <a:solidFill>
                  <a:schemeClr val="dk1"/>
                </a:solidFill>
                <a:latin typeface="Chela One"/>
                <a:ea typeface="Chela One"/>
                <a:cs typeface="Chela One"/>
                <a:sym typeface="Chela One"/>
              </a:endParaRPr>
            </a:p>
          </p:txBody>
        </p:sp>
      </p:grpSp>
      <p:sp>
        <p:nvSpPr>
          <p:cNvPr id="5106" name="Google Shape;5106;p22"/>
          <p:cNvSpPr/>
          <p:nvPr/>
        </p:nvSpPr>
        <p:spPr>
          <a:xfrm>
            <a:off x="3466000" y="2199100"/>
            <a:ext cx="2212200" cy="6060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Winter Holidays</a:t>
            </a:r>
            <a:endParaRPr sz="2500">
              <a:solidFill>
                <a:schemeClr val="dk2"/>
              </a:solidFill>
              <a:latin typeface="Chela One"/>
              <a:ea typeface="Chela One"/>
              <a:cs typeface="Chela One"/>
              <a:sym typeface="Chela One"/>
            </a:endParaRPr>
          </a:p>
        </p:txBody>
      </p:sp>
      <p:cxnSp>
        <p:nvCxnSpPr>
          <p:cNvPr id="5127" name="Google Shape;5127;p22"/>
          <p:cNvCxnSpPr>
            <a:stCxn id="5106" idx="1"/>
            <a:endCxn id="5126" idx="3"/>
          </p:cNvCxnSpPr>
          <p:nvPr/>
        </p:nvCxnSpPr>
        <p:spPr>
          <a:xfrm rot="10800000">
            <a:off x="2806600" y="1645000"/>
            <a:ext cx="659400" cy="857100"/>
          </a:xfrm>
          <a:prstGeom prst="bentConnector3">
            <a:avLst>
              <a:gd fmla="val 50003" name="adj1"/>
            </a:avLst>
          </a:prstGeom>
          <a:noFill/>
          <a:ln cap="flat" cmpd="sng" w="19050">
            <a:solidFill>
              <a:schemeClr val="dk1"/>
            </a:solidFill>
            <a:prstDash val="solid"/>
            <a:round/>
            <a:headEnd len="med" w="med" type="none"/>
            <a:tailEnd len="med" w="med" type="none"/>
          </a:ln>
        </p:spPr>
      </p:cxnSp>
      <p:cxnSp>
        <p:nvCxnSpPr>
          <p:cNvPr id="5128" name="Google Shape;5128;p22"/>
          <p:cNvCxnSpPr>
            <a:stCxn id="5106" idx="3"/>
            <a:endCxn id="5124" idx="1"/>
          </p:cNvCxnSpPr>
          <p:nvPr/>
        </p:nvCxnSpPr>
        <p:spPr>
          <a:xfrm flipH="1" rot="10800000">
            <a:off x="5678200" y="1645000"/>
            <a:ext cx="659400" cy="857100"/>
          </a:xfrm>
          <a:prstGeom prst="bentConnector3">
            <a:avLst>
              <a:gd fmla="val 49997" name="adj1"/>
            </a:avLst>
          </a:prstGeom>
          <a:noFill/>
          <a:ln cap="flat" cmpd="sng" w="19050">
            <a:solidFill>
              <a:schemeClr val="dk1"/>
            </a:solidFill>
            <a:prstDash val="solid"/>
            <a:round/>
            <a:headEnd len="med" w="med" type="none"/>
            <a:tailEnd len="med" w="med" type="none"/>
          </a:ln>
        </p:spPr>
      </p:cxnSp>
      <p:grpSp>
        <p:nvGrpSpPr>
          <p:cNvPr id="5129" name="Google Shape;5129;p22"/>
          <p:cNvGrpSpPr/>
          <p:nvPr/>
        </p:nvGrpSpPr>
        <p:grpSpPr>
          <a:xfrm>
            <a:off x="4377761" y="3908049"/>
            <a:ext cx="388660" cy="388508"/>
            <a:chOff x="7662338" y="1353875"/>
            <a:chExt cx="462525" cy="462400"/>
          </a:xfrm>
        </p:grpSpPr>
        <p:sp>
          <p:nvSpPr>
            <p:cNvPr id="5130" name="Google Shape;5130;p22"/>
            <p:cNvSpPr/>
            <p:nvPr/>
          </p:nvSpPr>
          <p:spPr>
            <a:xfrm>
              <a:off x="7924988" y="1616400"/>
              <a:ext cx="199875" cy="199875"/>
            </a:xfrm>
            <a:custGeom>
              <a:rect b="b" l="l" r="r" t="t"/>
              <a:pathLst>
                <a:path extrusionOk="0" h="7995" w="7995">
                  <a:moveTo>
                    <a:pt x="7995" y="0"/>
                  </a:moveTo>
                  <a:lnTo>
                    <a:pt x="0" y="7994"/>
                  </a:lnTo>
                  <a:lnTo>
                    <a:pt x="7394" y="7994"/>
                  </a:lnTo>
                  <a:cubicBezTo>
                    <a:pt x="7747" y="7994"/>
                    <a:pt x="7995" y="7747"/>
                    <a:pt x="7995" y="7393"/>
                  </a:cubicBezTo>
                  <a:lnTo>
                    <a:pt x="7995" y="0"/>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131" name="Google Shape;5131;p22"/>
            <p:cNvSpPr/>
            <p:nvPr/>
          </p:nvSpPr>
          <p:spPr>
            <a:xfrm>
              <a:off x="7662338" y="1596925"/>
              <a:ext cx="220225" cy="219350"/>
            </a:xfrm>
            <a:custGeom>
              <a:rect b="b" l="l" r="r" t="t"/>
              <a:pathLst>
                <a:path extrusionOk="0" h="8774" w="8809">
                  <a:moveTo>
                    <a:pt x="0" y="1"/>
                  </a:moveTo>
                  <a:lnTo>
                    <a:pt x="0" y="5767"/>
                  </a:lnTo>
                  <a:cubicBezTo>
                    <a:pt x="0" y="7429"/>
                    <a:pt x="1345" y="8773"/>
                    <a:pt x="3007" y="8773"/>
                  </a:cubicBezTo>
                  <a:lnTo>
                    <a:pt x="8808" y="8773"/>
                  </a:lnTo>
                  <a:lnTo>
                    <a:pt x="0" y="1"/>
                  </a:ln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132" name="Google Shape;5132;p22"/>
            <p:cNvSpPr/>
            <p:nvPr/>
          </p:nvSpPr>
          <p:spPr>
            <a:xfrm>
              <a:off x="7662338" y="1363475"/>
              <a:ext cx="177775" cy="281225"/>
            </a:xfrm>
            <a:custGeom>
              <a:rect b="b" l="l" r="r" t="t"/>
              <a:pathLst>
                <a:path extrusionOk="0" h="11249" w="7111">
                  <a:moveTo>
                    <a:pt x="2406" y="1309"/>
                  </a:moveTo>
                  <a:lnTo>
                    <a:pt x="2406" y="4740"/>
                  </a:lnTo>
                  <a:cubicBezTo>
                    <a:pt x="779" y="4174"/>
                    <a:pt x="779" y="1875"/>
                    <a:pt x="2406" y="1309"/>
                  </a:cubicBezTo>
                  <a:close/>
                  <a:moveTo>
                    <a:pt x="3007" y="0"/>
                  </a:moveTo>
                  <a:cubicBezTo>
                    <a:pt x="1345" y="0"/>
                    <a:pt x="0" y="1344"/>
                    <a:pt x="0" y="3042"/>
                  </a:cubicBezTo>
                  <a:lnTo>
                    <a:pt x="0" y="7605"/>
                  </a:lnTo>
                  <a:lnTo>
                    <a:pt x="3609" y="11249"/>
                  </a:lnTo>
                  <a:lnTo>
                    <a:pt x="7111" y="7747"/>
                  </a:lnTo>
                  <a:cubicBezTo>
                    <a:pt x="6297" y="6969"/>
                    <a:pt x="5731" y="5943"/>
                    <a:pt x="5519" y="4846"/>
                  </a:cubicBezTo>
                  <a:lnTo>
                    <a:pt x="3609" y="4846"/>
                  </a:lnTo>
                  <a:lnTo>
                    <a:pt x="3609" y="601"/>
                  </a:lnTo>
                  <a:cubicBezTo>
                    <a:pt x="3609" y="283"/>
                    <a:pt x="3361" y="0"/>
                    <a:pt x="3007"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133" name="Google Shape;5133;p22"/>
            <p:cNvSpPr/>
            <p:nvPr/>
          </p:nvSpPr>
          <p:spPr>
            <a:xfrm>
              <a:off x="7773763" y="1484625"/>
              <a:ext cx="351100" cy="310425"/>
            </a:xfrm>
            <a:custGeom>
              <a:rect b="b" l="l" r="r" t="t"/>
              <a:pathLst>
                <a:path extrusionOk="0" h="12417" w="14044">
                  <a:moveTo>
                    <a:pt x="11745" y="0"/>
                  </a:moveTo>
                  <a:cubicBezTo>
                    <a:pt x="11462" y="1521"/>
                    <a:pt x="10542" y="2830"/>
                    <a:pt x="9233" y="3644"/>
                  </a:cubicBezTo>
                  <a:lnTo>
                    <a:pt x="8101" y="6509"/>
                  </a:lnTo>
                  <a:cubicBezTo>
                    <a:pt x="7783" y="7270"/>
                    <a:pt x="7093" y="7650"/>
                    <a:pt x="6408" y="7650"/>
                  </a:cubicBezTo>
                  <a:cubicBezTo>
                    <a:pt x="5722" y="7650"/>
                    <a:pt x="5041" y="7270"/>
                    <a:pt x="4741" y="6509"/>
                  </a:cubicBezTo>
                  <a:lnTo>
                    <a:pt x="3573" y="3679"/>
                  </a:lnTo>
                  <a:lnTo>
                    <a:pt x="1" y="7252"/>
                  </a:lnTo>
                  <a:lnTo>
                    <a:pt x="5200" y="12417"/>
                  </a:lnTo>
                  <a:lnTo>
                    <a:pt x="14044" y="3573"/>
                  </a:lnTo>
                  <a:lnTo>
                    <a:pt x="14044" y="602"/>
                  </a:lnTo>
                  <a:cubicBezTo>
                    <a:pt x="14044" y="248"/>
                    <a:pt x="13761" y="0"/>
                    <a:pt x="13443"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134" name="Google Shape;5134;p22"/>
            <p:cNvSpPr/>
            <p:nvPr/>
          </p:nvSpPr>
          <p:spPr>
            <a:xfrm>
              <a:off x="7822788" y="1353875"/>
              <a:ext cx="217200" cy="291275"/>
            </a:xfrm>
            <a:custGeom>
              <a:rect b="b" l="l" r="r" t="t"/>
              <a:pathLst>
                <a:path extrusionOk="0" h="11651" w="8688">
                  <a:moveTo>
                    <a:pt x="4438" y="1791"/>
                  </a:moveTo>
                  <a:cubicBezTo>
                    <a:pt x="5671" y="1791"/>
                    <a:pt x="6848" y="2748"/>
                    <a:pt x="6848" y="4204"/>
                  </a:cubicBezTo>
                  <a:cubicBezTo>
                    <a:pt x="6848" y="5549"/>
                    <a:pt x="5786" y="6645"/>
                    <a:pt x="4442" y="6645"/>
                  </a:cubicBezTo>
                  <a:cubicBezTo>
                    <a:pt x="2284" y="6610"/>
                    <a:pt x="1223" y="4028"/>
                    <a:pt x="2744" y="2507"/>
                  </a:cubicBezTo>
                  <a:cubicBezTo>
                    <a:pt x="3238" y="2012"/>
                    <a:pt x="3845" y="1791"/>
                    <a:pt x="4438" y="1791"/>
                  </a:cubicBezTo>
                  <a:close/>
                  <a:moveTo>
                    <a:pt x="4432" y="0"/>
                  </a:moveTo>
                  <a:cubicBezTo>
                    <a:pt x="1972" y="0"/>
                    <a:pt x="1" y="2146"/>
                    <a:pt x="233" y="4664"/>
                  </a:cubicBezTo>
                  <a:cubicBezTo>
                    <a:pt x="410" y="6115"/>
                    <a:pt x="1294" y="7353"/>
                    <a:pt x="2567" y="8025"/>
                  </a:cubicBezTo>
                  <a:lnTo>
                    <a:pt x="3876" y="11279"/>
                  </a:lnTo>
                  <a:cubicBezTo>
                    <a:pt x="3982" y="11527"/>
                    <a:pt x="4212" y="11651"/>
                    <a:pt x="4442" y="11651"/>
                  </a:cubicBezTo>
                  <a:cubicBezTo>
                    <a:pt x="4672" y="11651"/>
                    <a:pt x="4902" y="11527"/>
                    <a:pt x="5008" y="11279"/>
                  </a:cubicBezTo>
                  <a:lnTo>
                    <a:pt x="6317" y="8025"/>
                  </a:lnTo>
                  <a:cubicBezTo>
                    <a:pt x="7767" y="7317"/>
                    <a:pt x="8687" y="5832"/>
                    <a:pt x="8687" y="4204"/>
                  </a:cubicBezTo>
                  <a:cubicBezTo>
                    <a:pt x="8616" y="2082"/>
                    <a:pt x="7060" y="278"/>
                    <a:pt x="4937" y="30"/>
                  </a:cubicBezTo>
                  <a:cubicBezTo>
                    <a:pt x="4767" y="10"/>
                    <a:pt x="4599" y="0"/>
                    <a:pt x="4432"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grpSp>
        <p:nvGrpSpPr>
          <p:cNvPr id="5135" name="Google Shape;5135;p22"/>
          <p:cNvGrpSpPr/>
          <p:nvPr/>
        </p:nvGrpSpPr>
        <p:grpSpPr>
          <a:xfrm>
            <a:off x="7188765" y="3924055"/>
            <a:ext cx="390151" cy="356497"/>
            <a:chOff x="6906213" y="2029375"/>
            <a:chExt cx="464300" cy="424300"/>
          </a:xfrm>
        </p:grpSpPr>
        <p:sp>
          <p:nvSpPr>
            <p:cNvPr id="5136" name="Google Shape;5136;p22"/>
            <p:cNvSpPr/>
            <p:nvPr/>
          </p:nvSpPr>
          <p:spPr>
            <a:xfrm>
              <a:off x="7147638" y="2180600"/>
              <a:ext cx="105275" cy="91100"/>
            </a:xfrm>
            <a:custGeom>
              <a:rect b="b" l="l" r="r" t="t"/>
              <a:pathLst>
                <a:path extrusionOk="0" h="3644" w="4211">
                  <a:moveTo>
                    <a:pt x="1" y="0"/>
                  </a:moveTo>
                  <a:lnTo>
                    <a:pt x="1" y="3644"/>
                  </a:lnTo>
                  <a:lnTo>
                    <a:pt x="4210" y="3644"/>
                  </a:lnTo>
                  <a:lnTo>
                    <a:pt x="3149"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137" name="Google Shape;5137;p22"/>
            <p:cNvSpPr/>
            <p:nvPr/>
          </p:nvSpPr>
          <p:spPr>
            <a:xfrm>
              <a:off x="6906213" y="2029375"/>
              <a:ext cx="464300" cy="424300"/>
            </a:xfrm>
            <a:custGeom>
              <a:rect b="b" l="l" r="r" t="t"/>
              <a:pathLst>
                <a:path extrusionOk="0" h="16972" w="18572">
                  <a:moveTo>
                    <a:pt x="6050" y="1203"/>
                  </a:moveTo>
                  <a:lnTo>
                    <a:pt x="6050" y="2406"/>
                  </a:lnTo>
                  <a:lnTo>
                    <a:pt x="4210" y="2406"/>
                  </a:lnTo>
                  <a:lnTo>
                    <a:pt x="4210" y="1805"/>
                  </a:lnTo>
                  <a:cubicBezTo>
                    <a:pt x="4210" y="1486"/>
                    <a:pt x="4493" y="1203"/>
                    <a:pt x="4847" y="1203"/>
                  </a:cubicBezTo>
                  <a:close/>
                  <a:moveTo>
                    <a:pt x="11462" y="1203"/>
                  </a:moveTo>
                  <a:cubicBezTo>
                    <a:pt x="11816" y="1203"/>
                    <a:pt x="12063" y="1486"/>
                    <a:pt x="12063" y="1805"/>
                  </a:cubicBezTo>
                  <a:lnTo>
                    <a:pt x="12063" y="2406"/>
                  </a:lnTo>
                  <a:lnTo>
                    <a:pt x="10259" y="2406"/>
                  </a:lnTo>
                  <a:lnTo>
                    <a:pt x="10259" y="1203"/>
                  </a:lnTo>
                  <a:close/>
                  <a:moveTo>
                    <a:pt x="13266" y="4811"/>
                  </a:moveTo>
                  <a:cubicBezTo>
                    <a:pt x="13549" y="4811"/>
                    <a:pt x="13797" y="4988"/>
                    <a:pt x="13867" y="5271"/>
                  </a:cubicBezTo>
                  <a:lnTo>
                    <a:pt x="15247" y="10117"/>
                  </a:lnTo>
                  <a:cubicBezTo>
                    <a:pt x="15318" y="10507"/>
                    <a:pt x="15035" y="10860"/>
                    <a:pt x="14681" y="10860"/>
                  </a:cubicBezTo>
                  <a:lnTo>
                    <a:pt x="9056" y="10860"/>
                  </a:lnTo>
                  <a:cubicBezTo>
                    <a:pt x="8738" y="10860"/>
                    <a:pt x="8455" y="10577"/>
                    <a:pt x="8490" y="10259"/>
                  </a:cubicBezTo>
                  <a:lnTo>
                    <a:pt x="8490" y="5448"/>
                  </a:lnTo>
                  <a:cubicBezTo>
                    <a:pt x="8455" y="5094"/>
                    <a:pt x="8738" y="4811"/>
                    <a:pt x="9056" y="4811"/>
                  </a:cubicBezTo>
                  <a:close/>
                  <a:moveTo>
                    <a:pt x="4829" y="4838"/>
                  </a:moveTo>
                  <a:cubicBezTo>
                    <a:pt x="6041" y="4838"/>
                    <a:pt x="7252" y="5643"/>
                    <a:pt x="7252" y="7252"/>
                  </a:cubicBezTo>
                  <a:lnTo>
                    <a:pt x="7252" y="12417"/>
                  </a:lnTo>
                  <a:cubicBezTo>
                    <a:pt x="6863" y="12629"/>
                    <a:pt x="6580" y="12912"/>
                    <a:pt x="6368" y="13301"/>
                  </a:cubicBezTo>
                  <a:lnTo>
                    <a:pt x="6050" y="13301"/>
                  </a:lnTo>
                  <a:lnTo>
                    <a:pt x="6050" y="10860"/>
                  </a:lnTo>
                  <a:lnTo>
                    <a:pt x="5448" y="10860"/>
                  </a:lnTo>
                  <a:cubicBezTo>
                    <a:pt x="5426" y="10862"/>
                    <a:pt x="5404" y="10863"/>
                    <a:pt x="5382" y="10863"/>
                  </a:cubicBezTo>
                  <a:cubicBezTo>
                    <a:pt x="4586" y="10863"/>
                    <a:pt x="4586" y="9655"/>
                    <a:pt x="5382" y="9655"/>
                  </a:cubicBezTo>
                  <a:cubicBezTo>
                    <a:pt x="5404" y="9655"/>
                    <a:pt x="5426" y="9656"/>
                    <a:pt x="5448" y="9658"/>
                  </a:cubicBezTo>
                  <a:lnTo>
                    <a:pt x="6050" y="9658"/>
                  </a:lnTo>
                  <a:lnTo>
                    <a:pt x="6050" y="7252"/>
                  </a:lnTo>
                  <a:cubicBezTo>
                    <a:pt x="6050" y="6439"/>
                    <a:pt x="5439" y="6032"/>
                    <a:pt x="4829" y="6032"/>
                  </a:cubicBezTo>
                  <a:cubicBezTo>
                    <a:pt x="4219" y="6032"/>
                    <a:pt x="3609" y="6439"/>
                    <a:pt x="3609" y="7252"/>
                  </a:cubicBezTo>
                  <a:lnTo>
                    <a:pt x="3609" y="13301"/>
                  </a:lnTo>
                  <a:lnTo>
                    <a:pt x="2406" y="13301"/>
                  </a:lnTo>
                  <a:lnTo>
                    <a:pt x="2406" y="7252"/>
                  </a:lnTo>
                  <a:cubicBezTo>
                    <a:pt x="2406" y="5643"/>
                    <a:pt x="3618" y="4838"/>
                    <a:pt x="4829" y="4838"/>
                  </a:cubicBezTo>
                  <a:close/>
                  <a:moveTo>
                    <a:pt x="8456" y="13274"/>
                  </a:moveTo>
                  <a:cubicBezTo>
                    <a:pt x="9088" y="13274"/>
                    <a:pt x="9693" y="13758"/>
                    <a:pt x="9693" y="14504"/>
                  </a:cubicBezTo>
                  <a:cubicBezTo>
                    <a:pt x="9693" y="15176"/>
                    <a:pt x="9127" y="15707"/>
                    <a:pt x="8490" y="15707"/>
                  </a:cubicBezTo>
                  <a:cubicBezTo>
                    <a:pt x="7394" y="15707"/>
                    <a:pt x="6863" y="14398"/>
                    <a:pt x="7606" y="13619"/>
                  </a:cubicBezTo>
                  <a:cubicBezTo>
                    <a:pt x="7855" y="13382"/>
                    <a:pt x="8159" y="13274"/>
                    <a:pt x="8456" y="13274"/>
                  </a:cubicBezTo>
                  <a:close/>
                  <a:moveTo>
                    <a:pt x="4847" y="1"/>
                  </a:moveTo>
                  <a:cubicBezTo>
                    <a:pt x="3821" y="1"/>
                    <a:pt x="3043" y="814"/>
                    <a:pt x="3008" y="1805"/>
                  </a:cubicBezTo>
                  <a:lnTo>
                    <a:pt x="3008" y="2406"/>
                  </a:lnTo>
                  <a:cubicBezTo>
                    <a:pt x="1345" y="2406"/>
                    <a:pt x="1" y="3750"/>
                    <a:pt x="1" y="5448"/>
                  </a:cubicBezTo>
                  <a:lnTo>
                    <a:pt x="1" y="12700"/>
                  </a:lnTo>
                  <a:cubicBezTo>
                    <a:pt x="1" y="13584"/>
                    <a:pt x="602" y="14504"/>
                    <a:pt x="2017" y="14504"/>
                  </a:cubicBezTo>
                  <a:lnTo>
                    <a:pt x="6050" y="14504"/>
                  </a:lnTo>
                  <a:cubicBezTo>
                    <a:pt x="6085" y="15777"/>
                    <a:pt x="7182" y="16803"/>
                    <a:pt x="8455" y="16803"/>
                  </a:cubicBezTo>
                  <a:cubicBezTo>
                    <a:pt x="9764" y="16803"/>
                    <a:pt x="10825" y="15777"/>
                    <a:pt x="10861" y="14504"/>
                  </a:cubicBezTo>
                  <a:lnTo>
                    <a:pt x="17334" y="14504"/>
                  </a:lnTo>
                  <a:lnTo>
                    <a:pt x="17334" y="16308"/>
                  </a:lnTo>
                  <a:cubicBezTo>
                    <a:pt x="17281" y="16750"/>
                    <a:pt x="17599" y="16971"/>
                    <a:pt x="17922" y="16971"/>
                  </a:cubicBezTo>
                  <a:cubicBezTo>
                    <a:pt x="18245" y="16971"/>
                    <a:pt x="18572" y="16750"/>
                    <a:pt x="18537" y="16308"/>
                  </a:cubicBezTo>
                  <a:lnTo>
                    <a:pt x="18537" y="13902"/>
                  </a:lnTo>
                  <a:cubicBezTo>
                    <a:pt x="18537" y="13549"/>
                    <a:pt x="18254" y="13301"/>
                    <a:pt x="17935" y="13301"/>
                  </a:cubicBezTo>
                  <a:lnTo>
                    <a:pt x="16379" y="13301"/>
                  </a:lnTo>
                  <a:lnTo>
                    <a:pt x="16803" y="12947"/>
                  </a:lnTo>
                  <a:cubicBezTo>
                    <a:pt x="17652" y="12169"/>
                    <a:pt x="18006" y="10966"/>
                    <a:pt x="17688" y="9834"/>
                  </a:cubicBezTo>
                  <a:lnTo>
                    <a:pt x="16167" y="4599"/>
                  </a:lnTo>
                  <a:cubicBezTo>
                    <a:pt x="15813" y="3290"/>
                    <a:pt x="14646" y="2371"/>
                    <a:pt x="13266" y="2371"/>
                  </a:cubicBezTo>
                  <a:lnTo>
                    <a:pt x="13266" y="1805"/>
                  </a:lnTo>
                  <a:cubicBezTo>
                    <a:pt x="13266" y="814"/>
                    <a:pt x="12488" y="1"/>
                    <a:pt x="1146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sp>
        <p:nvSpPr>
          <p:cNvPr id="5138" name="Google Shape;5138;p22"/>
          <p:cNvSpPr/>
          <p:nvPr/>
        </p:nvSpPr>
        <p:spPr>
          <a:xfrm>
            <a:off x="1543590" y="3907394"/>
            <a:ext cx="411810" cy="389815"/>
          </a:xfrm>
          <a:custGeom>
            <a:rect b="b" l="l" r="r" t="t"/>
            <a:pathLst>
              <a:path extrusionOk="0" h="18556" w="19603">
                <a:moveTo>
                  <a:pt x="14686" y="1161"/>
                </a:moveTo>
                <a:cubicBezTo>
                  <a:pt x="15004" y="1161"/>
                  <a:pt x="15323" y="1382"/>
                  <a:pt x="15287" y="1824"/>
                </a:cubicBezTo>
                <a:lnTo>
                  <a:pt x="15287" y="3274"/>
                </a:lnTo>
                <a:lnTo>
                  <a:pt x="14085" y="2461"/>
                </a:lnTo>
                <a:lnTo>
                  <a:pt x="14085" y="1824"/>
                </a:lnTo>
                <a:cubicBezTo>
                  <a:pt x="14049" y="1382"/>
                  <a:pt x="14367" y="1161"/>
                  <a:pt x="14686" y="1161"/>
                </a:cubicBezTo>
                <a:close/>
                <a:moveTo>
                  <a:pt x="9857" y="1258"/>
                </a:moveTo>
                <a:cubicBezTo>
                  <a:pt x="9972" y="1258"/>
                  <a:pt x="10087" y="1293"/>
                  <a:pt x="10193" y="1364"/>
                </a:cubicBezTo>
                <a:lnTo>
                  <a:pt x="17445" y="6175"/>
                </a:lnTo>
                <a:cubicBezTo>
                  <a:pt x="17728" y="6352"/>
                  <a:pt x="17799" y="6741"/>
                  <a:pt x="17622" y="7024"/>
                </a:cubicBezTo>
                <a:cubicBezTo>
                  <a:pt x="17482" y="7187"/>
                  <a:pt x="17281" y="7289"/>
                  <a:pt x="17079" y="7289"/>
                </a:cubicBezTo>
                <a:cubicBezTo>
                  <a:pt x="16975" y="7289"/>
                  <a:pt x="16870" y="7261"/>
                  <a:pt x="16773" y="7201"/>
                </a:cubicBezTo>
                <a:lnTo>
                  <a:pt x="10193" y="2779"/>
                </a:lnTo>
                <a:cubicBezTo>
                  <a:pt x="10087" y="2708"/>
                  <a:pt x="9972" y="2673"/>
                  <a:pt x="9857" y="2673"/>
                </a:cubicBezTo>
                <a:cubicBezTo>
                  <a:pt x="9742" y="2673"/>
                  <a:pt x="9627" y="2708"/>
                  <a:pt x="9521" y="2779"/>
                </a:cubicBezTo>
                <a:lnTo>
                  <a:pt x="2942" y="7166"/>
                </a:lnTo>
                <a:cubicBezTo>
                  <a:pt x="2815" y="7265"/>
                  <a:pt x="2687" y="7308"/>
                  <a:pt x="2565" y="7308"/>
                </a:cubicBezTo>
                <a:cubicBezTo>
                  <a:pt x="2043" y="7308"/>
                  <a:pt x="1666" y="6520"/>
                  <a:pt x="2270" y="6175"/>
                </a:cubicBezTo>
                <a:lnTo>
                  <a:pt x="9521" y="1364"/>
                </a:lnTo>
                <a:cubicBezTo>
                  <a:pt x="9627" y="1293"/>
                  <a:pt x="9742" y="1258"/>
                  <a:pt x="9857" y="1258"/>
                </a:cubicBezTo>
                <a:close/>
                <a:moveTo>
                  <a:pt x="13554" y="6493"/>
                </a:moveTo>
                <a:lnTo>
                  <a:pt x="15323" y="7661"/>
                </a:lnTo>
                <a:lnTo>
                  <a:pt x="15287" y="7696"/>
                </a:lnTo>
                <a:lnTo>
                  <a:pt x="4427" y="7696"/>
                </a:lnTo>
                <a:lnTo>
                  <a:pt x="4427" y="7661"/>
                </a:lnTo>
                <a:lnTo>
                  <a:pt x="6196" y="6493"/>
                </a:lnTo>
                <a:close/>
                <a:moveTo>
                  <a:pt x="6833" y="11304"/>
                </a:moveTo>
                <a:lnTo>
                  <a:pt x="6833" y="12507"/>
                </a:lnTo>
                <a:lnTo>
                  <a:pt x="4427" y="12507"/>
                </a:lnTo>
                <a:lnTo>
                  <a:pt x="4427" y="11304"/>
                </a:lnTo>
                <a:close/>
                <a:moveTo>
                  <a:pt x="15287" y="11304"/>
                </a:moveTo>
                <a:lnTo>
                  <a:pt x="15287" y="12507"/>
                </a:lnTo>
                <a:lnTo>
                  <a:pt x="12882" y="12507"/>
                </a:lnTo>
                <a:lnTo>
                  <a:pt x="12882" y="11304"/>
                </a:lnTo>
                <a:close/>
                <a:moveTo>
                  <a:pt x="6833" y="16115"/>
                </a:moveTo>
                <a:lnTo>
                  <a:pt x="6833" y="17318"/>
                </a:lnTo>
                <a:lnTo>
                  <a:pt x="4427" y="17318"/>
                </a:lnTo>
                <a:lnTo>
                  <a:pt x="4427" y="16115"/>
                </a:lnTo>
                <a:close/>
                <a:moveTo>
                  <a:pt x="11644" y="11304"/>
                </a:moveTo>
                <a:lnTo>
                  <a:pt x="11679" y="13745"/>
                </a:lnTo>
                <a:lnTo>
                  <a:pt x="11042" y="13745"/>
                </a:lnTo>
                <a:cubicBezTo>
                  <a:pt x="10229" y="13745"/>
                  <a:pt x="10229" y="14948"/>
                  <a:pt x="11042" y="14948"/>
                </a:cubicBezTo>
                <a:lnTo>
                  <a:pt x="11644" y="14948"/>
                </a:lnTo>
                <a:lnTo>
                  <a:pt x="11644" y="17353"/>
                </a:lnTo>
                <a:lnTo>
                  <a:pt x="8036" y="17353"/>
                </a:lnTo>
                <a:lnTo>
                  <a:pt x="8036" y="11304"/>
                </a:lnTo>
                <a:close/>
                <a:moveTo>
                  <a:pt x="15287" y="16115"/>
                </a:moveTo>
                <a:lnTo>
                  <a:pt x="15287" y="17353"/>
                </a:lnTo>
                <a:lnTo>
                  <a:pt x="12882" y="17353"/>
                </a:lnTo>
                <a:lnTo>
                  <a:pt x="12882" y="16115"/>
                </a:lnTo>
                <a:close/>
                <a:moveTo>
                  <a:pt x="14707" y="1"/>
                </a:moveTo>
                <a:cubicBezTo>
                  <a:pt x="13844" y="1"/>
                  <a:pt x="12986" y="551"/>
                  <a:pt x="12917" y="1683"/>
                </a:cubicBezTo>
                <a:lnTo>
                  <a:pt x="10865" y="338"/>
                </a:lnTo>
                <a:cubicBezTo>
                  <a:pt x="10565" y="126"/>
                  <a:pt x="10211" y="20"/>
                  <a:pt x="9857" y="20"/>
                </a:cubicBezTo>
                <a:cubicBezTo>
                  <a:pt x="9504" y="20"/>
                  <a:pt x="9150" y="126"/>
                  <a:pt x="8849" y="338"/>
                </a:cubicBezTo>
                <a:lnTo>
                  <a:pt x="1598" y="5149"/>
                </a:lnTo>
                <a:cubicBezTo>
                  <a:pt x="0" y="6183"/>
                  <a:pt x="899" y="8492"/>
                  <a:pt x="2550" y="8492"/>
                </a:cubicBezTo>
                <a:cubicBezTo>
                  <a:pt x="2763" y="8492"/>
                  <a:pt x="2990" y="8453"/>
                  <a:pt x="3225" y="8368"/>
                </a:cubicBezTo>
                <a:lnTo>
                  <a:pt x="3225" y="17955"/>
                </a:lnTo>
                <a:cubicBezTo>
                  <a:pt x="3225" y="18273"/>
                  <a:pt x="3472" y="18556"/>
                  <a:pt x="3826" y="18556"/>
                </a:cubicBezTo>
                <a:lnTo>
                  <a:pt x="15924" y="18556"/>
                </a:lnTo>
                <a:cubicBezTo>
                  <a:pt x="16242" y="18556"/>
                  <a:pt x="16525" y="18273"/>
                  <a:pt x="16525" y="17955"/>
                </a:cubicBezTo>
                <a:lnTo>
                  <a:pt x="16525" y="8368"/>
                </a:lnTo>
                <a:cubicBezTo>
                  <a:pt x="16702" y="8439"/>
                  <a:pt x="16914" y="8474"/>
                  <a:pt x="17127" y="8474"/>
                </a:cubicBezTo>
                <a:cubicBezTo>
                  <a:pt x="18895" y="8474"/>
                  <a:pt x="19603" y="6140"/>
                  <a:pt x="18117" y="5149"/>
                </a:cubicBezTo>
                <a:lnTo>
                  <a:pt x="16525" y="4088"/>
                </a:lnTo>
                <a:lnTo>
                  <a:pt x="16525" y="1824"/>
                </a:lnTo>
                <a:cubicBezTo>
                  <a:pt x="16544" y="621"/>
                  <a:pt x="15623" y="1"/>
                  <a:pt x="1470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42" name="Shape 5142"/>
        <p:cNvGrpSpPr/>
        <p:nvPr/>
      </p:nvGrpSpPr>
      <p:grpSpPr>
        <a:xfrm>
          <a:off x="0" y="0"/>
          <a:ext cx="0" cy="0"/>
          <a:chOff x="0" y="0"/>
          <a:chExt cx="0" cy="0"/>
        </a:xfrm>
      </p:grpSpPr>
      <p:sp>
        <p:nvSpPr>
          <p:cNvPr id="5143" name="Google Shape;5143;p23"/>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5144" name="Google Shape;5144;p23"/>
          <p:cNvGrpSpPr/>
          <p:nvPr/>
        </p:nvGrpSpPr>
        <p:grpSpPr>
          <a:xfrm>
            <a:off x="2806988" y="1972400"/>
            <a:ext cx="1629300" cy="2537608"/>
            <a:chOff x="2806988" y="1972400"/>
            <a:chExt cx="1629300" cy="2537608"/>
          </a:xfrm>
        </p:grpSpPr>
        <p:sp>
          <p:nvSpPr>
            <p:cNvPr id="5145" name="Google Shape;5145;p23"/>
            <p:cNvSpPr txBox="1"/>
            <p:nvPr/>
          </p:nvSpPr>
          <p:spPr>
            <a:xfrm>
              <a:off x="2806988" y="3327464"/>
              <a:ext cx="1629300" cy="44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Jupiter</a:t>
              </a:r>
              <a:endParaRPr sz="2500">
                <a:solidFill>
                  <a:schemeClr val="dk1"/>
                </a:solidFill>
                <a:latin typeface="Chela One"/>
                <a:ea typeface="Chela One"/>
                <a:cs typeface="Chela One"/>
                <a:sym typeface="Chela One"/>
              </a:endParaRPr>
            </a:p>
          </p:txBody>
        </p:sp>
        <p:sp>
          <p:nvSpPr>
            <p:cNvPr id="5146" name="Google Shape;5146;p23"/>
            <p:cNvSpPr txBox="1"/>
            <p:nvPr/>
          </p:nvSpPr>
          <p:spPr>
            <a:xfrm>
              <a:off x="2806988" y="3663408"/>
              <a:ext cx="1629300" cy="8466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a gas giant and it’s the biggest one</a:t>
              </a:r>
              <a:endParaRPr>
                <a:solidFill>
                  <a:schemeClr val="dk1"/>
                </a:solidFill>
                <a:latin typeface="Nanum Gothic"/>
                <a:ea typeface="Nanum Gothic"/>
                <a:cs typeface="Nanum Gothic"/>
                <a:sym typeface="Nanum Gothic"/>
              </a:endParaRPr>
            </a:p>
          </p:txBody>
        </p:sp>
        <p:sp>
          <p:nvSpPr>
            <p:cNvPr id="5147" name="Google Shape;5147;p23"/>
            <p:cNvSpPr/>
            <p:nvPr/>
          </p:nvSpPr>
          <p:spPr>
            <a:xfrm>
              <a:off x="3283250" y="1972400"/>
              <a:ext cx="676800" cy="676800"/>
            </a:xfrm>
            <a:prstGeom prst="ellipse">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1</a:t>
              </a:r>
              <a:endParaRPr sz="4000">
                <a:solidFill>
                  <a:schemeClr val="dk1"/>
                </a:solidFill>
                <a:latin typeface="Chela One"/>
                <a:ea typeface="Chela One"/>
                <a:cs typeface="Chela One"/>
                <a:sym typeface="Chela One"/>
              </a:endParaRPr>
            </a:p>
          </p:txBody>
        </p:sp>
      </p:grpSp>
      <p:grpSp>
        <p:nvGrpSpPr>
          <p:cNvPr id="5148" name="Google Shape;5148;p23"/>
          <p:cNvGrpSpPr/>
          <p:nvPr/>
        </p:nvGrpSpPr>
        <p:grpSpPr>
          <a:xfrm>
            <a:off x="4800518" y="1972400"/>
            <a:ext cx="1629300" cy="2537608"/>
            <a:chOff x="4800518" y="1972400"/>
            <a:chExt cx="1629300" cy="2537608"/>
          </a:xfrm>
        </p:grpSpPr>
        <p:sp>
          <p:nvSpPr>
            <p:cNvPr id="5149" name="Google Shape;5149;p23"/>
            <p:cNvSpPr txBox="1"/>
            <p:nvPr/>
          </p:nvSpPr>
          <p:spPr>
            <a:xfrm>
              <a:off x="4800518" y="3327464"/>
              <a:ext cx="1629300" cy="44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Mercury</a:t>
              </a:r>
              <a:endParaRPr sz="2500">
                <a:solidFill>
                  <a:schemeClr val="dk2"/>
                </a:solidFill>
                <a:latin typeface="Chela One"/>
                <a:ea typeface="Chela One"/>
                <a:cs typeface="Chela One"/>
                <a:sym typeface="Chela One"/>
              </a:endParaRPr>
            </a:p>
          </p:txBody>
        </p:sp>
        <p:sp>
          <p:nvSpPr>
            <p:cNvPr id="5150" name="Google Shape;5150;p23"/>
            <p:cNvSpPr txBox="1"/>
            <p:nvPr/>
          </p:nvSpPr>
          <p:spPr>
            <a:xfrm>
              <a:off x="4800518" y="3663408"/>
              <a:ext cx="1629300" cy="8466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closest planet to the Sun</a:t>
              </a:r>
              <a:endParaRPr>
                <a:solidFill>
                  <a:schemeClr val="dk1"/>
                </a:solidFill>
                <a:latin typeface="Nanum Gothic"/>
                <a:ea typeface="Nanum Gothic"/>
                <a:cs typeface="Nanum Gothic"/>
                <a:sym typeface="Nanum Gothic"/>
              </a:endParaRPr>
            </a:p>
          </p:txBody>
        </p:sp>
        <p:sp>
          <p:nvSpPr>
            <p:cNvPr id="5151" name="Google Shape;5151;p23"/>
            <p:cNvSpPr/>
            <p:nvPr/>
          </p:nvSpPr>
          <p:spPr>
            <a:xfrm>
              <a:off x="5276775" y="1972400"/>
              <a:ext cx="676800" cy="676800"/>
            </a:xfrm>
            <a:prstGeom prst="ellipse">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2"/>
                  </a:solidFill>
                  <a:latin typeface="Chela One"/>
                  <a:ea typeface="Chela One"/>
                  <a:cs typeface="Chela One"/>
                  <a:sym typeface="Chela One"/>
                </a:rPr>
                <a:t>2</a:t>
              </a:r>
              <a:endParaRPr sz="4000">
                <a:solidFill>
                  <a:schemeClr val="dk2"/>
                </a:solidFill>
                <a:latin typeface="Chela One"/>
                <a:ea typeface="Chela One"/>
                <a:cs typeface="Chela One"/>
                <a:sym typeface="Chela One"/>
              </a:endParaRPr>
            </a:p>
          </p:txBody>
        </p:sp>
      </p:grpSp>
      <p:grpSp>
        <p:nvGrpSpPr>
          <p:cNvPr id="5152" name="Google Shape;5152;p23"/>
          <p:cNvGrpSpPr/>
          <p:nvPr/>
        </p:nvGrpSpPr>
        <p:grpSpPr>
          <a:xfrm>
            <a:off x="6794049" y="1972400"/>
            <a:ext cx="1629300" cy="2537608"/>
            <a:chOff x="6794049" y="1972400"/>
            <a:chExt cx="1629300" cy="2537608"/>
          </a:xfrm>
        </p:grpSpPr>
        <p:sp>
          <p:nvSpPr>
            <p:cNvPr id="5153" name="Google Shape;5153;p23"/>
            <p:cNvSpPr txBox="1"/>
            <p:nvPr/>
          </p:nvSpPr>
          <p:spPr>
            <a:xfrm>
              <a:off x="6794049" y="3327464"/>
              <a:ext cx="1629300" cy="44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Venus</a:t>
              </a:r>
              <a:endParaRPr sz="2500">
                <a:solidFill>
                  <a:schemeClr val="dk1"/>
                </a:solidFill>
                <a:latin typeface="Chela One"/>
                <a:ea typeface="Chela One"/>
                <a:cs typeface="Chela One"/>
                <a:sym typeface="Chela One"/>
              </a:endParaRPr>
            </a:p>
          </p:txBody>
        </p:sp>
        <p:sp>
          <p:nvSpPr>
            <p:cNvPr id="5154" name="Google Shape;5154;p23"/>
            <p:cNvSpPr txBox="1"/>
            <p:nvPr/>
          </p:nvSpPr>
          <p:spPr>
            <a:xfrm>
              <a:off x="6794049" y="3663408"/>
              <a:ext cx="1629300" cy="8466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Venus has a nice name but is a very hot place</a:t>
              </a:r>
              <a:endParaRPr>
                <a:solidFill>
                  <a:schemeClr val="dk1"/>
                </a:solidFill>
                <a:latin typeface="Nanum Gothic"/>
                <a:ea typeface="Nanum Gothic"/>
                <a:cs typeface="Nanum Gothic"/>
                <a:sym typeface="Nanum Gothic"/>
              </a:endParaRPr>
            </a:p>
          </p:txBody>
        </p:sp>
        <p:sp>
          <p:nvSpPr>
            <p:cNvPr id="5155" name="Google Shape;5155;p23"/>
            <p:cNvSpPr/>
            <p:nvPr/>
          </p:nvSpPr>
          <p:spPr>
            <a:xfrm>
              <a:off x="7270300" y="1972400"/>
              <a:ext cx="676800" cy="676800"/>
            </a:xfrm>
            <a:prstGeom prst="ellipse">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3</a:t>
              </a:r>
              <a:endParaRPr sz="4000">
                <a:solidFill>
                  <a:schemeClr val="dk1"/>
                </a:solidFill>
                <a:latin typeface="Chela One"/>
                <a:ea typeface="Chela One"/>
                <a:cs typeface="Chela One"/>
                <a:sym typeface="Chela One"/>
              </a:endParaRPr>
            </a:p>
          </p:txBody>
        </p:sp>
      </p:grpSp>
      <p:cxnSp>
        <p:nvCxnSpPr>
          <p:cNvPr id="5156" name="Google Shape;5156;p23"/>
          <p:cNvCxnSpPr>
            <a:stCxn id="5157" idx="6"/>
            <a:endCxn id="5147" idx="2"/>
          </p:cNvCxnSpPr>
          <p:nvPr/>
        </p:nvCxnSpPr>
        <p:spPr>
          <a:xfrm>
            <a:off x="1966525" y="2310500"/>
            <a:ext cx="1316700" cy="600"/>
          </a:xfrm>
          <a:prstGeom prst="bentConnector3">
            <a:avLst>
              <a:gd fmla="val 50001" name="adj1"/>
            </a:avLst>
          </a:prstGeom>
          <a:noFill/>
          <a:ln cap="flat" cmpd="sng" w="19050">
            <a:solidFill>
              <a:schemeClr val="dk1"/>
            </a:solidFill>
            <a:prstDash val="solid"/>
            <a:round/>
            <a:headEnd len="med" w="med" type="none"/>
            <a:tailEnd len="med" w="med" type="none"/>
          </a:ln>
        </p:spPr>
      </p:cxnSp>
      <p:cxnSp>
        <p:nvCxnSpPr>
          <p:cNvPr id="5158" name="Google Shape;5158;p23"/>
          <p:cNvCxnSpPr>
            <a:stCxn id="5147" idx="6"/>
            <a:endCxn id="5151" idx="2"/>
          </p:cNvCxnSpPr>
          <p:nvPr/>
        </p:nvCxnSpPr>
        <p:spPr>
          <a:xfrm>
            <a:off x="3960050" y="2310800"/>
            <a:ext cx="1316700" cy="600"/>
          </a:xfrm>
          <a:prstGeom prst="bentConnector3">
            <a:avLst>
              <a:gd fmla="val 50001" name="adj1"/>
            </a:avLst>
          </a:prstGeom>
          <a:noFill/>
          <a:ln cap="flat" cmpd="sng" w="19050">
            <a:solidFill>
              <a:schemeClr val="dk1"/>
            </a:solidFill>
            <a:prstDash val="solid"/>
            <a:round/>
            <a:headEnd len="med" w="med" type="none"/>
            <a:tailEnd len="med" w="med" type="none"/>
          </a:ln>
        </p:spPr>
      </p:cxnSp>
      <p:cxnSp>
        <p:nvCxnSpPr>
          <p:cNvPr id="5159" name="Google Shape;5159;p23"/>
          <p:cNvCxnSpPr>
            <a:stCxn id="5151" idx="6"/>
            <a:endCxn id="5155" idx="2"/>
          </p:cNvCxnSpPr>
          <p:nvPr/>
        </p:nvCxnSpPr>
        <p:spPr>
          <a:xfrm>
            <a:off x="5953575" y="2310800"/>
            <a:ext cx="1316700" cy="600"/>
          </a:xfrm>
          <a:prstGeom prst="bentConnector3">
            <a:avLst>
              <a:gd fmla="val 50001" name="adj1"/>
            </a:avLst>
          </a:prstGeom>
          <a:noFill/>
          <a:ln cap="flat" cmpd="sng" w="19050">
            <a:solidFill>
              <a:schemeClr val="dk1"/>
            </a:solidFill>
            <a:prstDash val="solid"/>
            <a:round/>
            <a:headEnd len="med" w="med" type="none"/>
            <a:tailEnd len="med" w="med" type="none"/>
          </a:ln>
        </p:spPr>
      </p:cxnSp>
      <p:cxnSp>
        <p:nvCxnSpPr>
          <p:cNvPr id="5160" name="Google Shape;5160;p23"/>
          <p:cNvCxnSpPr>
            <a:stCxn id="5147" idx="4"/>
            <a:endCxn id="5145" idx="0"/>
          </p:cNvCxnSpPr>
          <p:nvPr/>
        </p:nvCxnSpPr>
        <p:spPr>
          <a:xfrm flipH="1" rot="-5400000">
            <a:off x="3282800" y="2988050"/>
            <a:ext cx="678300" cy="600"/>
          </a:xfrm>
          <a:prstGeom prst="bentConnector3">
            <a:avLst>
              <a:gd fmla="val 49997" name="adj1"/>
            </a:avLst>
          </a:prstGeom>
          <a:noFill/>
          <a:ln cap="flat" cmpd="sng" w="19050">
            <a:solidFill>
              <a:schemeClr val="dk1"/>
            </a:solidFill>
            <a:prstDash val="solid"/>
            <a:round/>
            <a:headEnd len="med" w="med" type="none"/>
            <a:tailEnd len="med" w="med" type="none"/>
          </a:ln>
        </p:spPr>
      </p:cxnSp>
      <p:cxnSp>
        <p:nvCxnSpPr>
          <p:cNvPr id="5161" name="Google Shape;5161;p23"/>
          <p:cNvCxnSpPr>
            <a:stCxn id="5151" idx="4"/>
            <a:endCxn id="5149" idx="0"/>
          </p:cNvCxnSpPr>
          <p:nvPr/>
        </p:nvCxnSpPr>
        <p:spPr>
          <a:xfrm flipH="1" rot="-5400000">
            <a:off x="5276325" y="2988050"/>
            <a:ext cx="678300" cy="600"/>
          </a:xfrm>
          <a:prstGeom prst="bentConnector3">
            <a:avLst>
              <a:gd fmla="val 49997" name="adj1"/>
            </a:avLst>
          </a:prstGeom>
          <a:noFill/>
          <a:ln cap="flat" cmpd="sng" w="19050">
            <a:solidFill>
              <a:schemeClr val="dk1"/>
            </a:solidFill>
            <a:prstDash val="solid"/>
            <a:round/>
            <a:headEnd len="med" w="med" type="none"/>
            <a:tailEnd len="med" w="med" type="none"/>
          </a:ln>
        </p:spPr>
      </p:cxnSp>
      <p:cxnSp>
        <p:nvCxnSpPr>
          <p:cNvPr id="5162" name="Google Shape;5162;p23"/>
          <p:cNvCxnSpPr>
            <a:stCxn id="5155" idx="4"/>
            <a:endCxn id="5153" idx="0"/>
          </p:cNvCxnSpPr>
          <p:nvPr/>
        </p:nvCxnSpPr>
        <p:spPr>
          <a:xfrm flipH="1" rot="-5400000">
            <a:off x="7269850" y="2988050"/>
            <a:ext cx="678300" cy="600"/>
          </a:xfrm>
          <a:prstGeom prst="bentConnector3">
            <a:avLst>
              <a:gd fmla="val 49997" name="adj1"/>
            </a:avLst>
          </a:prstGeom>
          <a:noFill/>
          <a:ln cap="flat" cmpd="sng" w="19050">
            <a:solidFill>
              <a:schemeClr val="dk1"/>
            </a:solidFill>
            <a:prstDash val="solid"/>
            <a:round/>
            <a:headEnd len="med" w="med" type="none"/>
            <a:tailEnd len="med" w="med" type="none"/>
          </a:ln>
        </p:spPr>
      </p:cxnSp>
      <p:grpSp>
        <p:nvGrpSpPr>
          <p:cNvPr id="5163" name="Google Shape;5163;p23"/>
          <p:cNvGrpSpPr/>
          <p:nvPr/>
        </p:nvGrpSpPr>
        <p:grpSpPr>
          <a:xfrm>
            <a:off x="715097" y="1398809"/>
            <a:ext cx="1463254" cy="1824594"/>
            <a:chOff x="715097" y="1398809"/>
            <a:chExt cx="1463254" cy="1824594"/>
          </a:xfrm>
        </p:grpSpPr>
        <p:sp>
          <p:nvSpPr>
            <p:cNvPr id="5157" name="Google Shape;5157;p23"/>
            <p:cNvSpPr/>
            <p:nvPr/>
          </p:nvSpPr>
          <p:spPr>
            <a:xfrm>
              <a:off x="913525" y="1784000"/>
              <a:ext cx="1053000" cy="10530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164" name="Google Shape;5164;p23"/>
            <p:cNvGrpSpPr/>
            <p:nvPr/>
          </p:nvGrpSpPr>
          <p:grpSpPr>
            <a:xfrm>
              <a:off x="715097" y="1398809"/>
              <a:ext cx="1463254" cy="1824594"/>
              <a:chOff x="-4149800" y="535000"/>
              <a:chExt cx="1882725" cy="2347650"/>
            </a:xfrm>
          </p:grpSpPr>
          <p:sp>
            <p:nvSpPr>
              <p:cNvPr id="5165" name="Google Shape;5165;p23"/>
              <p:cNvSpPr/>
              <p:nvPr/>
            </p:nvSpPr>
            <p:spPr>
              <a:xfrm>
                <a:off x="-4149800" y="2517325"/>
                <a:ext cx="1543200" cy="256325"/>
              </a:xfrm>
              <a:custGeom>
                <a:rect b="b" l="l" r="r" t="t"/>
                <a:pathLst>
                  <a:path extrusionOk="0" h="10253" w="61728">
                    <a:moveTo>
                      <a:pt x="43916" y="0"/>
                    </a:moveTo>
                    <a:cubicBezTo>
                      <a:pt x="40459" y="0"/>
                      <a:pt x="39474" y="1681"/>
                      <a:pt x="36000" y="1681"/>
                    </a:cubicBezTo>
                    <a:cubicBezTo>
                      <a:pt x="35925" y="1681"/>
                      <a:pt x="35849" y="1680"/>
                      <a:pt x="35772" y="1679"/>
                    </a:cubicBezTo>
                    <a:cubicBezTo>
                      <a:pt x="31148" y="1544"/>
                      <a:pt x="26412" y="797"/>
                      <a:pt x="21757" y="797"/>
                    </a:cubicBezTo>
                    <a:cubicBezTo>
                      <a:pt x="19675" y="797"/>
                      <a:pt x="17609" y="947"/>
                      <a:pt x="15576" y="1368"/>
                    </a:cubicBezTo>
                    <a:cubicBezTo>
                      <a:pt x="12325" y="2049"/>
                      <a:pt x="9780" y="2325"/>
                      <a:pt x="7586" y="2325"/>
                    </a:cubicBezTo>
                    <a:cubicBezTo>
                      <a:pt x="6523" y="2325"/>
                      <a:pt x="5542" y="2260"/>
                      <a:pt x="4603" y="2146"/>
                    </a:cubicBezTo>
                    <a:cubicBezTo>
                      <a:pt x="4164" y="2091"/>
                      <a:pt x="3764" y="2065"/>
                      <a:pt x="3403" y="2065"/>
                    </a:cubicBezTo>
                    <a:cubicBezTo>
                      <a:pt x="170" y="2065"/>
                      <a:pt x="1" y="4148"/>
                      <a:pt x="2696" y="6387"/>
                    </a:cubicBezTo>
                    <a:cubicBezTo>
                      <a:pt x="3941" y="7438"/>
                      <a:pt x="5731" y="9384"/>
                      <a:pt x="14370" y="9617"/>
                    </a:cubicBezTo>
                    <a:cubicBezTo>
                      <a:pt x="15685" y="9652"/>
                      <a:pt x="16986" y="9666"/>
                      <a:pt x="18275" y="9666"/>
                    </a:cubicBezTo>
                    <a:cubicBezTo>
                      <a:pt x="25390" y="9666"/>
                      <a:pt x="32164" y="9224"/>
                      <a:pt x="39032" y="9224"/>
                    </a:cubicBezTo>
                    <a:cubicBezTo>
                      <a:pt x="43631" y="9224"/>
                      <a:pt x="48274" y="9422"/>
                      <a:pt x="53089" y="10084"/>
                    </a:cubicBezTo>
                    <a:cubicBezTo>
                      <a:pt x="53778" y="10189"/>
                      <a:pt x="54487" y="10252"/>
                      <a:pt x="55194" y="10252"/>
                    </a:cubicBezTo>
                    <a:cubicBezTo>
                      <a:pt x="56843" y="10252"/>
                      <a:pt x="58474" y="9909"/>
                      <a:pt x="59782" y="8956"/>
                    </a:cubicBezTo>
                    <a:cubicBezTo>
                      <a:pt x="60405" y="8528"/>
                      <a:pt x="60872" y="7905"/>
                      <a:pt x="61183" y="7205"/>
                    </a:cubicBezTo>
                    <a:cubicBezTo>
                      <a:pt x="61728" y="5687"/>
                      <a:pt x="56280" y="3586"/>
                      <a:pt x="54996" y="2613"/>
                    </a:cubicBezTo>
                    <a:cubicBezTo>
                      <a:pt x="53206" y="1212"/>
                      <a:pt x="46435" y="83"/>
                      <a:pt x="44255" y="6"/>
                    </a:cubicBezTo>
                    <a:cubicBezTo>
                      <a:pt x="44140" y="2"/>
                      <a:pt x="44027" y="0"/>
                      <a:pt x="43916"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6" name="Google Shape;5166;p23"/>
              <p:cNvSpPr/>
              <p:nvPr/>
            </p:nvSpPr>
            <p:spPr>
              <a:xfrm>
                <a:off x="-3378075" y="2787525"/>
                <a:ext cx="517575" cy="95125"/>
              </a:xfrm>
              <a:custGeom>
                <a:rect b="b" l="l" r="r" t="t"/>
                <a:pathLst>
                  <a:path extrusionOk="0" h="3805" w="20703">
                    <a:moveTo>
                      <a:pt x="8556" y="1"/>
                    </a:moveTo>
                    <a:cubicBezTo>
                      <a:pt x="6586" y="1"/>
                      <a:pt x="4616" y="123"/>
                      <a:pt x="2646" y="366"/>
                    </a:cubicBezTo>
                    <a:cubicBezTo>
                      <a:pt x="2063" y="405"/>
                      <a:pt x="1440" y="560"/>
                      <a:pt x="895" y="833"/>
                    </a:cubicBezTo>
                    <a:lnTo>
                      <a:pt x="701" y="911"/>
                    </a:lnTo>
                    <a:cubicBezTo>
                      <a:pt x="273" y="1144"/>
                      <a:pt x="0" y="1650"/>
                      <a:pt x="39" y="2156"/>
                    </a:cubicBezTo>
                    <a:cubicBezTo>
                      <a:pt x="156" y="2662"/>
                      <a:pt x="701" y="2856"/>
                      <a:pt x="1207" y="2934"/>
                    </a:cubicBezTo>
                    <a:cubicBezTo>
                      <a:pt x="2066" y="3077"/>
                      <a:pt x="2929" y="3127"/>
                      <a:pt x="3792" y="3127"/>
                    </a:cubicBezTo>
                    <a:cubicBezTo>
                      <a:pt x="5719" y="3127"/>
                      <a:pt x="7652" y="2880"/>
                      <a:pt x="9578" y="2880"/>
                    </a:cubicBezTo>
                    <a:cubicBezTo>
                      <a:pt x="10304" y="2880"/>
                      <a:pt x="11029" y="2915"/>
                      <a:pt x="11752" y="3012"/>
                    </a:cubicBezTo>
                    <a:cubicBezTo>
                      <a:pt x="13487" y="3249"/>
                      <a:pt x="15258" y="3805"/>
                      <a:pt x="16944" y="3805"/>
                    </a:cubicBezTo>
                    <a:cubicBezTo>
                      <a:pt x="17754" y="3805"/>
                      <a:pt x="18544" y="3677"/>
                      <a:pt x="19301" y="3323"/>
                    </a:cubicBezTo>
                    <a:cubicBezTo>
                      <a:pt x="19729" y="3168"/>
                      <a:pt x="20041" y="2856"/>
                      <a:pt x="20196" y="2428"/>
                    </a:cubicBezTo>
                    <a:cubicBezTo>
                      <a:pt x="20702" y="638"/>
                      <a:pt x="13153" y="210"/>
                      <a:pt x="12102" y="132"/>
                    </a:cubicBezTo>
                    <a:cubicBezTo>
                      <a:pt x="10920" y="45"/>
                      <a:pt x="9738" y="1"/>
                      <a:pt x="8556" y="1"/>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7" name="Google Shape;5167;p23"/>
              <p:cNvSpPr/>
              <p:nvPr/>
            </p:nvSpPr>
            <p:spPr>
              <a:xfrm>
                <a:off x="-4074625" y="2450725"/>
                <a:ext cx="290900" cy="85450"/>
              </a:xfrm>
              <a:custGeom>
                <a:rect b="b" l="l" r="r" t="t"/>
                <a:pathLst>
                  <a:path extrusionOk="0" h="3418" w="11636">
                    <a:moveTo>
                      <a:pt x="4044" y="0"/>
                    </a:moveTo>
                    <a:cubicBezTo>
                      <a:pt x="3151" y="0"/>
                      <a:pt x="2284" y="68"/>
                      <a:pt x="1479" y="218"/>
                    </a:cubicBezTo>
                    <a:cubicBezTo>
                      <a:pt x="778" y="335"/>
                      <a:pt x="234" y="802"/>
                      <a:pt x="39" y="1502"/>
                    </a:cubicBezTo>
                    <a:cubicBezTo>
                      <a:pt x="0" y="1969"/>
                      <a:pt x="195" y="2475"/>
                      <a:pt x="623" y="2747"/>
                    </a:cubicBezTo>
                    <a:cubicBezTo>
                      <a:pt x="1401" y="3331"/>
                      <a:pt x="2646" y="3370"/>
                      <a:pt x="3541" y="3409"/>
                    </a:cubicBezTo>
                    <a:cubicBezTo>
                      <a:pt x="3702" y="3415"/>
                      <a:pt x="3863" y="3418"/>
                      <a:pt x="4025" y="3418"/>
                    </a:cubicBezTo>
                    <a:cubicBezTo>
                      <a:pt x="6003" y="3418"/>
                      <a:pt x="7980" y="2999"/>
                      <a:pt x="9923" y="2747"/>
                    </a:cubicBezTo>
                    <a:cubicBezTo>
                      <a:pt x="10507" y="2670"/>
                      <a:pt x="11207" y="2553"/>
                      <a:pt x="11519" y="2047"/>
                    </a:cubicBezTo>
                    <a:cubicBezTo>
                      <a:pt x="11596" y="1969"/>
                      <a:pt x="11635" y="1852"/>
                      <a:pt x="11635" y="1736"/>
                    </a:cubicBezTo>
                    <a:cubicBezTo>
                      <a:pt x="11635" y="1424"/>
                      <a:pt x="11285" y="1230"/>
                      <a:pt x="10974" y="1113"/>
                    </a:cubicBezTo>
                    <a:cubicBezTo>
                      <a:pt x="8917" y="465"/>
                      <a:pt x="6390" y="0"/>
                      <a:pt x="4044"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8" name="Google Shape;5168;p23"/>
              <p:cNvSpPr/>
              <p:nvPr/>
            </p:nvSpPr>
            <p:spPr>
              <a:xfrm>
                <a:off x="-3148500" y="1591300"/>
                <a:ext cx="247125" cy="180800"/>
              </a:xfrm>
              <a:custGeom>
                <a:rect b="b" l="l" r="r" t="t"/>
                <a:pathLst>
                  <a:path extrusionOk="0" h="7232" w="9885">
                    <a:moveTo>
                      <a:pt x="4982" y="1"/>
                    </a:moveTo>
                    <a:lnTo>
                      <a:pt x="1" y="1908"/>
                    </a:lnTo>
                    <a:cubicBezTo>
                      <a:pt x="1246" y="3503"/>
                      <a:pt x="2764" y="4904"/>
                      <a:pt x="4476" y="6071"/>
                    </a:cubicBezTo>
                    <a:cubicBezTo>
                      <a:pt x="5254" y="6655"/>
                      <a:pt x="6188" y="7044"/>
                      <a:pt x="7161" y="7200"/>
                    </a:cubicBezTo>
                    <a:cubicBezTo>
                      <a:pt x="7298" y="7221"/>
                      <a:pt x="7435" y="7231"/>
                      <a:pt x="7570" y="7231"/>
                    </a:cubicBezTo>
                    <a:cubicBezTo>
                      <a:pt x="8429" y="7231"/>
                      <a:pt x="9219" y="6811"/>
                      <a:pt x="9690" y="6071"/>
                    </a:cubicBezTo>
                    <a:cubicBezTo>
                      <a:pt x="9846" y="5877"/>
                      <a:pt x="9885" y="5643"/>
                      <a:pt x="9885" y="5410"/>
                    </a:cubicBezTo>
                    <a:cubicBezTo>
                      <a:pt x="9846" y="5176"/>
                      <a:pt x="9768" y="4943"/>
                      <a:pt x="9651" y="4748"/>
                    </a:cubicBezTo>
                    <a:cubicBezTo>
                      <a:pt x="8601" y="2725"/>
                      <a:pt x="6966" y="1090"/>
                      <a:pt x="4982" y="1"/>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69" name="Google Shape;5169;p23"/>
              <p:cNvSpPr/>
              <p:nvPr/>
            </p:nvSpPr>
            <p:spPr>
              <a:xfrm>
                <a:off x="-3024950" y="1658300"/>
                <a:ext cx="26300" cy="90525"/>
              </a:xfrm>
              <a:custGeom>
                <a:rect b="b" l="l" r="r" t="t"/>
                <a:pathLst>
                  <a:path extrusionOk="0" h="3621" w="1052">
                    <a:moveTo>
                      <a:pt x="115" y="0"/>
                    </a:moveTo>
                    <a:cubicBezTo>
                      <a:pt x="57" y="0"/>
                      <a:pt x="1" y="39"/>
                      <a:pt x="1" y="123"/>
                    </a:cubicBezTo>
                    <a:cubicBezTo>
                      <a:pt x="40" y="434"/>
                      <a:pt x="79" y="706"/>
                      <a:pt x="195" y="979"/>
                    </a:cubicBezTo>
                    <a:cubicBezTo>
                      <a:pt x="273" y="1251"/>
                      <a:pt x="351" y="1562"/>
                      <a:pt x="429" y="1835"/>
                    </a:cubicBezTo>
                    <a:cubicBezTo>
                      <a:pt x="468" y="2146"/>
                      <a:pt x="546" y="2418"/>
                      <a:pt x="585" y="2730"/>
                    </a:cubicBezTo>
                    <a:cubicBezTo>
                      <a:pt x="623" y="2847"/>
                      <a:pt x="662" y="3002"/>
                      <a:pt x="662" y="3158"/>
                    </a:cubicBezTo>
                    <a:cubicBezTo>
                      <a:pt x="701" y="3313"/>
                      <a:pt x="701" y="3430"/>
                      <a:pt x="779" y="3547"/>
                    </a:cubicBezTo>
                    <a:cubicBezTo>
                      <a:pt x="797" y="3600"/>
                      <a:pt x="838" y="3621"/>
                      <a:pt x="882" y="3621"/>
                    </a:cubicBezTo>
                    <a:cubicBezTo>
                      <a:pt x="935" y="3621"/>
                      <a:pt x="991" y="3590"/>
                      <a:pt x="1013" y="3547"/>
                    </a:cubicBezTo>
                    <a:cubicBezTo>
                      <a:pt x="1051" y="3236"/>
                      <a:pt x="1013" y="2963"/>
                      <a:pt x="935" y="2691"/>
                    </a:cubicBezTo>
                    <a:cubicBezTo>
                      <a:pt x="896" y="2380"/>
                      <a:pt x="818" y="2068"/>
                      <a:pt x="779" y="1757"/>
                    </a:cubicBezTo>
                    <a:cubicBezTo>
                      <a:pt x="701" y="1485"/>
                      <a:pt x="623" y="1173"/>
                      <a:pt x="546" y="901"/>
                    </a:cubicBezTo>
                    <a:cubicBezTo>
                      <a:pt x="468" y="628"/>
                      <a:pt x="390" y="317"/>
                      <a:pt x="234" y="45"/>
                    </a:cubicBezTo>
                    <a:lnTo>
                      <a:pt x="222" y="57"/>
                    </a:lnTo>
                    <a:lnTo>
                      <a:pt x="222" y="57"/>
                    </a:lnTo>
                    <a:cubicBezTo>
                      <a:pt x="198" y="20"/>
                      <a:pt x="156" y="0"/>
                      <a:pt x="115" y="0"/>
                    </a:cubicBezTo>
                    <a:close/>
                  </a:path>
                </a:pathLst>
              </a:custGeom>
              <a:solidFill>
                <a:srgbClr val="EDC44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0" name="Google Shape;5170;p23"/>
              <p:cNvSpPr/>
              <p:nvPr/>
            </p:nvSpPr>
            <p:spPr>
              <a:xfrm>
                <a:off x="-3666050" y="2595275"/>
                <a:ext cx="179025" cy="95350"/>
              </a:xfrm>
              <a:custGeom>
                <a:rect b="b" l="l" r="r" t="t"/>
                <a:pathLst>
                  <a:path extrusionOk="0" h="3814" w="7161">
                    <a:moveTo>
                      <a:pt x="2725" y="1"/>
                    </a:moveTo>
                    <a:lnTo>
                      <a:pt x="273" y="117"/>
                    </a:lnTo>
                    <a:cubicBezTo>
                      <a:pt x="312" y="584"/>
                      <a:pt x="1" y="2413"/>
                      <a:pt x="40" y="2880"/>
                    </a:cubicBezTo>
                    <a:cubicBezTo>
                      <a:pt x="79" y="3697"/>
                      <a:pt x="1246" y="3581"/>
                      <a:pt x="2180" y="3697"/>
                    </a:cubicBezTo>
                    <a:cubicBezTo>
                      <a:pt x="2758" y="3774"/>
                      <a:pt x="3629" y="3814"/>
                      <a:pt x="4476" y="3814"/>
                    </a:cubicBezTo>
                    <a:cubicBezTo>
                      <a:pt x="5795" y="3814"/>
                      <a:pt x="7059" y="3716"/>
                      <a:pt x="7083" y="3503"/>
                    </a:cubicBezTo>
                    <a:cubicBezTo>
                      <a:pt x="7161" y="3153"/>
                      <a:pt x="6616" y="2608"/>
                      <a:pt x="6499" y="2530"/>
                    </a:cubicBezTo>
                    <a:cubicBezTo>
                      <a:pt x="5371" y="1518"/>
                      <a:pt x="4087" y="662"/>
                      <a:pt x="2725" y="1"/>
                    </a:cubicBezTo>
                    <a:close/>
                  </a:path>
                </a:pathLst>
              </a:custGeom>
              <a:solidFill>
                <a:srgbClr val="70894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1" name="Google Shape;5171;p23"/>
              <p:cNvSpPr/>
              <p:nvPr/>
            </p:nvSpPr>
            <p:spPr>
              <a:xfrm>
                <a:off x="-3666050" y="2596250"/>
                <a:ext cx="178050" cy="94375"/>
              </a:xfrm>
              <a:custGeom>
                <a:rect b="b" l="l" r="r" t="t"/>
                <a:pathLst>
                  <a:path extrusionOk="0" h="3775" w="7122">
                    <a:moveTo>
                      <a:pt x="1518" y="1"/>
                    </a:moveTo>
                    <a:lnTo>
                      <a:pt x="273" y="78"/>
                    </a:lnTo>
                    <a:cubicBezTo>
                      <a:pt x="312" y="545"/>
                      <a:pt x="1" y="2374"/>
                      <a:pt x="40" y="2841"/>
                    </a:cubicBezTo>
                    <a:cubicBezTo>
                      <a:pt x="79" y="3658"/>
                      <a:pt x="1246" y="3542"/>
                      <a:pt x="2180" y="3658"/>
                    </a:cubicBezTo>
                    <a:cubicBezTo>
                      <a:pt x="2758" y="3735"/>
                      <a:pt x="3629" y="3775"/>
                      <a:pt x="4476" y="3775"/>
                    </a:cubicBezTo>
                    <a:cubicBezTo>
                      <a:pt x="5795" y="3775"/>
                      <a:pt x="7059" y="3677"/>
                      <a:pt x="7083" y="3464"/>
                    </a:cubicBezTo>
                    <a:cubicBezTo>
                      <a:pt x="7122" y="3386"/>
                      <a:pt x="7083" y="3269"/>
                      <a:pt x="7044" y="3192"/>
                    </a:cubicBezTo>
                    <a:cubicBezTo>
                      <a:pt x="6603" y="3206"/>
                      <a:pt x="6161" y="3215"/>
                      <a:pt x="5720" y="3215"/>
                    </a:cubicBezTo>
                    <a:cubicBezTo>
                      <a:pt x="4955" y="3215"/>
                      <a:pt x="4190" y="3188"/>
                      <a:pt x="3425" y="3114"/>
                    </a:cubicBezTo>
                    <a:cubicBezTo>
                      <a:pt x="2530" y="2997"/>
                      <a:pt x="1324" y="3114"/>
                      <a:pt x="1285" y="2296"/>
                    </a:cubicBezTo>
                    <a:cubicBezTo>
                      <a:pt x="1285" y="1907"/>
                      <a:pt x="1441" y="740"/>
                      <a:pt x="1518" y="1"/>
                    </a:cubicBezTo>
                    <a:close/>
                  </a:path>
                </a:pathLst>
              </a:custGeom>
              <a:solidFill>
                <a:srgbClr val="667C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2" name="Google Shape;5172;p23"/>
              <p:cNvSpPr/>
              <p:nvPr/>
            </p:nvSpPr>
            <p:spPr>
              <a:xfrm>
                <a:off x="-3828500" y="2050500"/>
                <a:ext cx="346350" cy="579375"/>
              </a:xfrm>
              <a:custGeom>
                <a:rect b="b" l="l" r="r" t="t"/>
                <a:pathLst>
                  <a:path extrusionOk="0" h="23175" w="13854">
                    <a:moveTo>
                      <a:pt x="2802" y="0"/>
                    </a:moveTo>
                    <a:lnTo>
                      <a:pt x="2802" y="0"/>
                    </a:lnTo>
                    <a:cubicBezTo>
                      <a:pt x="0" y="5876"/>
                      <a:pt x="3697" y="9067"/>
                      <a:pt x="5331" y="13036"/>
                    </a:cubicBezTo>
                    <a:cubicBezTo>
                      <a:pt x="7005" y="17161"/>
                      <a:pt x="6187" y="22259"/>
                      <a:pt x="6460" y="22609"/>
                    </a:cubicBezTo>
                    <a:cubicBezTo>
                      <a:pt x="6746" y="22956"/>
                      <a:pt x="7717" y="23175"/>
                      <a:pt x="8672" y="23175"/>
                    </a:cubicBezTo>
                    <a:cubicBezTo>
                      <a:pt x="9537" y="23175"/>
                      <a:pt x="10387" y="22995"/>
                      <a:pt x="10701" y="22570"/>
                    </a:cubicBezTo>
                    <a:cubicBezTo>
                      <a:pt x="12297" y="19924"/>
                      <a:pt x="13309" y="16966"/>
                      <a:pt x="13620" y="13931"/>
                    </a:cubicBezTo>
                    <a:cubicBezTo>
                      <a:pt x="13853" y="10234"/>
                      <a:pt x="13270" y="6538"/>
                      <a:pt x="11947" y="3074"/>
                    </a:cubicBezTo>
                    <a:lnTo>
                      <a:pt x="2802"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3" name="Google Shape;5173;p23"/>
              <p:cNvSpPr/>
              <p:nvPr/>
            </p:nvSpPr>
            <p:spPr>
              <a:xfrm>
                <a:off x="-3828500" y="2050500"/>
                <a:ext cx="346350" cy="579375"/>
              </a:xfrm>
              <a:custGeom>
                <a:rect b="b" l="l" r="r" t="t"/>
                <a:pathLst>
                  <a:path extrusionOk="0" h="23175" w="13854">
                    <a:moveTo>
                      <a:pt x="2802" y="0"/>
                    </a:moveTo>
                    <a:lnTo>
                      <a:pt x="2802" y="0"/>
                    </a:lnTo>
                    <a:cubicBezTo>
                      <a:pt x="0" y="5876"/>
                      <a:pt x="3697" y="9067"/>
                      <a:pt x="5331" y="13036"/>
                    </a:cubicBezTo>
                    <a:cubicBezTo>
                      <a:pt x="7005" y="17161"/>
                      <a:pt x="6187" y="22259"/>
                      <a:pt x="6460" y="22609"/>
                    </a:cubicBezTo>
                    <a:cubicBezTo>
                      <a:pt x="6746" y="22956"/>
                      <a:pt x="7717" y="23175"/>
                      <a:pt x="8672" y="23175"/>
                    </a:cubicBezTo>
                    <a:cubicBezTo>
                      <a:pt x="9537" y="23175"/>
                      <a:pt x="10387" y="22995"/>
                      <a:pt x="10701" y="22570"/>
                    </a:cubicBezTo>
                    <a:cubicBezTo>
                      <a:pt x="12297" y="19924"/>
                      <a:pt x="13309" y="16966"/>
                      <a:pt x="13620" y="13931"/>
                    </a:cubicBezTo>
                    <a:cubicBezTo>
                      <a:pt x="13853" y="10234"/>
                      <a:pt x="13270" y="6538"/>
                      <a:pt x="11947" y="3074"/>
                    </a:cubicBezTo>
                    <a:lnTo>
                      <a:pt x="2802"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4" name="Google Shape;5174;p23"/>
              <p:cNvSpPr/>
              <p:nvPr/>
            </p:nvSpPr>
            <p:spPr>
              <a:xfrm>
                <a:off x="-3828500" y="2050500"/>
                <a:ext cx="336625" cy="577875"/>
              </a:xfrm>
              <a:custGeom>
                <a:rect b="b" l="l" r="r" t="t"/>
                <a:pathLst>
                  <a:path extrusionOk="0" h="23115" w="13465">
                    <a:moveTo>
                      <a:pt x="2802" y="0"/>
                    </a:moveTo>
                    <a:cubicBezTo>
                      <a:pt x="0" y="5876"/>
                      <a:pt x="3697" y="9067"/>
                      <a:pt x="5331" y="13036"/>
                    </a:cubicBezTo>
                    <a:cubicBezTo>
                      <a:pt x="7005" y="17161"/>
                      <a:pt x="6187" y="22259"/>
                      <a:pt x="6460" y="22609"/>
                    </a:cubicBezTo>
                    <a:cubicBezTo>
                      <a:pt x="6888" y="22920"/>
                      <a:pt x="7394" y="23115"/>
                      <a:pt x="7939" y="23115"/>
                    </a:cubicBezTo>
                    <a:cubicBezTo>
                      <a:pt x="7900" y="17861"/>
                      <a:pt x="7744" y="12375"/>
                      <a:pt x="5254" y="7744"/>
                    </a:cubicBezTo>
                    <a:lnTo>
                      <a:pt x="5254" y="7744"/>
                    </a:lnTo>
                    <a:cubicBezTo>
                      <a:pt x="7472" y="8678"/>
                      <a:pt x="9806" y="9184"/>
                      <a:pt x="12219" y="9300"/>
                    </a:cubicBezTo>
                    <a:cubicBezTo>
                      <a:pt x="12326" y="9310"/>
                      <a:pt x="12433" y="9315"/>
                      <a:pt x="12540" y="9315"/>
                    </a:cubicBezTo>
                    <a:cubicBezTo>
                      <a:pt x="12859" y="9315"/>
                      <a:pt x="13172" y="9271"/>
                      <a:pt x="13464" y="9184"/>
                    </a:cubicBezTo>
                    <a:cubicBezTo>
                      <a:pt x="13192" y="7082"/>
                      <a:pt x="12686" y="5020"/>
                      <a:pt x="11908" y="3074"/>
                    </a:cubicBezTo>
                    <a:lnTo>
                      <a:pt x="2802"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5" name="Google Shape;5175;p23"/>
              <p:cNvSpPr/>
              <p:nvPr/>
            </p:nvSpPr>
            <p:spPr>
              <a:xfrm>
                <a:off x="-3254525" y="2563175"/>
                <a:ext cx="180000" cy="95325"/>
              </a:xfrm>
              <a:custGeom>
                <a:rect b="b" l="l" r="r" t="t"/>
                <a:pathLst>
                  <a:path extrusionOk="0" h="3813" w="7200">
                    <a:moveTo>
                      <a:pt x="2724" y="1"/>
                    </a:moveTo>
                    <a:lnTo>
                      <a:pt x="234" y="195"/>
                    </a:lnTo>
                    <a:cubicBezTo>
                      <a:pt x="312" y="701"/>
                      <a:pt x="0" y="2491"/>
                      <a:pt x="39" y="2997"/>
                    </a:cubicBezTo>
                    <a:cubicBezTo>
                      <a:pt x="117" y="3775"/>
                      <a:pt x="1284" y="3658"/>
                      <a:pt x="2218" y="3736"/>
                    </a:cubicBezTo>
                    <a:cubicBezTo>
                      <a:pt x="2698" y="3787"/>
                      <a:pt x="3379" y="3813"/>
                      <a:pt x="4081" y="3813"/>
                    </a:cubicBezTo>
                    <a:cubicBezTo>
                      <a:pt x="5542" y="3813"/>
                      <a:pt x="7095" y="3700"/>
                      <a:pt x="7121" y="3464"/>
                    </a:cubicBezTo>
                    <a:cubicBezTo>
                      <a:pt x="7199" y="3114"/>
                      <a:pt x="6616" y="2569"/>
                      <a:pt x="6538" y="2491"/>
                    </a:cubicBezTo>
                    <a:cubicBezTo>
                      <a:pt x="5370" y="1479"/>
                      <a:pt x="4086" y="662"/>
                      <a:pt x="2724" y="1"/>
                    </a:cubicBezTo>
                    <a:close/>
                  </a:path>
                </a:pathLst>
              </a:custGeom>
              <a:solidFill>
                <a:srgbClr val="70894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6" name="Google Shape;5176;p23"/>
              <p:cNvSpPr/>
              <p:nvPr/>
            </p:nvSpPr>
            <p:spPr>
              <a:xfrm>
                <a:off x="-3254525" y="2566100"/>
                <a:ext cx="179025" cy="92400"/>
              </a:xfrm>
              <a:custGeom>
                <a:rect b="b" l="l" r="r" t="t"/>
                <a:pathLst>
                  <a:path extrusionOk="0" h="3696" w="7161">
                    <a:moveTo>
                      <a:pt x="1479" y="0"/>
                    </a:moveTo>
                    <a:lnTo>
                      <a:pt x="234" y="78"/>
                    </a:lnTo>
                    <a:cubicBezTo>
                      <a:pt x="312" y="584"/>
                      <a:pt x="0" y="2374"/>
                      <a:pt x="39" y="2880"/>
                    </a:cubicBezTo>
                    <a:cubicBezTo>
                      <a:pt x="117" y="3658"/>
                      <a:pt x="1284" y="3541"/>
                      <a:pt x="2218" y="3619"/>
                    </a:cubicBezTo>
                    <a:cubicBezTo>
                      <a:pt x="2698" y="3670"/>
                      <a:pt x="3379" y="3696"/>
                      <a:pt x="4081" y="3696"/>
                    </a:cubicBezTo>
                    <a:cubicBezTo>
                      <a:pt x="5542" y="3696"/>
                      <a:pt x="7095" y="3583"/>
                      <a:pt x="7121" y="3347"/>
                    </a:cubicBezTo>
                    <a:cubicBezTo>
                      <a:pt x="7160" y="3230"/>
                      <a:pt x="7121" y="3152"/>
                      <a:pt x="7082" y="3074"/>
                    </a:cubicBezTo>
                    <a:cubicBezTo>
                      <a:pt x="6540" y="3109"/>
                      <a:pt x="5998" y="3129"/>
                      <a:pt x="5456" y="3129"/>
                    </a:cubicBezTo>
                    <a:cubicBezTo>
                      <a:pt x="4792" y="3129"/>
                      <a:pt x="4128" y="3100"/>
                      <a:pt x="3464" y="3036"/>
                    </a:cubicBezTo>
                    <a:cubicBezTo>
                      <a:pt x="2569" y="2958"/>
                      <a:pt x="1362" y="3074"/>
                      <a:pt x="1323" y="2296"/>
                    </a:cubicBezTo>
                    <a:cubicBezTo>
                      <a:pt x="1284" y="1907"/>
                      <a:pt x="1440" y="740"/>
                      <a:pt x="1479" y="0"/>
                    </a:cubicBezTo>
                    <a:close/>
                  </a:path>
                </a:pathLst>
              </a:custGeom>
              <a:solidFill>
                <a:srgbClr val="667C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7" name="Google Shape;5177;p23"/>
              <p:cNvSpPr/>
              <p:nvPr/>
            </p:nvSpPr>
            <p:spPr>
              <a:xfrm>
                <a:off x="-3424775" y="2023250"/>
                <a:ext cx="347325" cy="575450"/>
              </a:xfrm>
              <a:custGeom>
                <a:rect b="b" l="l" r="r" t="t"/>
                <a:pathLst>
                  <a:path extrusionOk="0" h="23018" w="13893">
                    <a:moveTo>
                      <a:pt x="2646" y="0"/>
                    </a:moveTo>
                    <a:cubicBezTo>
                      <a:pt x="0" y="5915"/>
                      <a:pt x="3736" y="9028"/>
                      <a:pt x="5448" y="12959"/>
                    </a:cubicBezTo>
                    <a:cubicBezTo>
                      <a:pt x="7199" y="17045"/>
                      <a:pt x="6499" y="22142"/>
                      <a:pt x="6771" y="22493"/>
                    </a:cubicBezTo>
                    <a:cubicBezTo>
                      <a:pt x="7044" y="22823"/>
                      <a:pt x="7939" y="23018"/>
                      <a:pt x="8848" y="23018"/>
                    </a:cubicBezTo>
                    <a:cubicBezTo>
                      <a:pt x="9758" y="23018"/>
                      <a:pt x="10682" y="22823"/>
                      <a:pt x="11013" y="22376"/>
                    </a:cubicBezTo>
                    <a:cubicBezTo>
                      <a:pt x="12569" y="19730"/>
                      <a:pt x="13503" y="16733"/>
                      <a:pt x="13737" y="13698"/>
                    </a:cubicBezTo>
                    <a:cubicBezTo>
                      <a:pt x="13892" y="9962"/>
                      <a:pt x="13270" y="6304"/>
                      <a:pt x="11830" y="2880"/>
                    </a:cubicBezTo>
                    <a:lnTo>
                      <a:pt x="2646"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8" name="Google Shape;5178;p23"/>
              <p:cNvSpPr/>
              <p:nvPr/>
            </p:nvSpPr>
            <p:spPr>
              <a:xfrm>
                <a:off x="-3424775" y="2023250"/>
                <a:ext cx="347325" cy="575450"/>
              </a:xfrm>
              <a:custGeom>
                <a:rect b="b" l="l" r="r" t="t"/>
                <a:pathLst>
                  <a:path extrusionOk="0" h="23018" w="13893">
                    <a:moveTo>
                      <a:pt x="2646" y="0"/>
                    </a:moveTo>
                    <a:cubicBezTo>
                      <a:pt x="0" y="5915"/>
                      <a:pt x="3736" y="9028"/>
                      <a:pt x="5448" y="12959"/>
                    </a:cubicBezTo>
                    <a:cubicBezTo>
                      <a:pt x="7199" y="17045"/>
                      <a:pt x="6499" y="22142"/>
                      <a:pt x="6771" y="22493"/>
                    </a:cubicBezTo>
                    <a:cubicBezTo>
                      <a:pt x="7044" y="22823"/>
                      <a:pt x="7939" y="23018"/>
                      <a:pt x="8848" y="23018"/>
                    </a:cubicBezTo>
                    <a:cubicBezTo>
                      <a:pt x="9758" y="23018"/>
                      <a:pt x="10682" y="22823"/>
                      <a:pt x="11013" y="22376"/>
                    </a:cubicBezTo>
                    <a:cubicBezTo>
                      <a:pt x="12569" y="19730"/>
                      <a:pt x="13503" y="16733"/>
                      <a:pt x="13737" y="13698"/>
                    </a:cubicBezTo>
                    <a:cubicBezTo>
                      <a:pt x="13892" y="9962"/>
                      <a:pt x="13270" y="6304"/>
                      <a:pt x="11830" y="2880"/>
                    </a:cubicBezTo>
                    <a:lnTo>
                      <a:pt x="2646"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79" name="Google Shape;5179;p23"/>
              <p:cNvSpPr/>
              <p:nvPr/>
            </p:nvSpPr>
            <p:spPr>
              <a:xfrm>
                <a:off x="-3424775" y="2023250"/>
                <a:ext cx="337600" cy="574125"/>
              </a:xfrm>
              <a:custGeom>
                <a:rect b="b" l="l" r="r" t="t"/>
                <a:pathLst>
                  <a:path extrusionOk="0" h="22965" w="13504">
                    <a:moveTo>
                      <a:pt x="2646" y="0"/>
                    </a:moveTo>
                    <a:cubicBezTo>
                      <a:pt x="0" y="5915"/>
                      <a:pt x="3736" y="9028"/>
                      <a:pt x="5448" y="12959"/>
                    </a:cubicBezTo>
                    <a:cubicBezTo>
                      <a:pt x="7199" y="17045"/>
                      <a:pt x="6499" y="22142"/>
                      <a:pt x="6771" y="22493"/>
                    </a:cubicBezTo>
                    <a:cubicBezTo>
                      <a:pt x="7163" y="22777"/>
                      <a:pt x="7620" y="22964"/>
                      <a:pt x="8112" y="22964"/>
                    </a:cubicBezTo>
                    <a:cubicBezTo>
                      <a:pt x="8158" y="22964"/>
                      <a:pt x="8204" y="22963"/>
                      <a:pt x="8250" y="22960"/>
                    </a:cubicBezTo>
                    <a:cubicBezTo>
                      <a:pt x="8094" y="17706"/>
                      <a:pt x="7822" y="12258"/>
                      <a:pt x="5254" y="7666"/>
                    </a:cubicBezTo>
                    <a:lnTo>
                      <a:pt x="5254" y="7666"/>
                    </a:lnTo>
                    <a:cubicBezTo>
                      <a:pt x="7511" y="8523"/>
                      <a:pt x="9845" y="8990"/>
                      <a:pt x="12258" y="9067"/>
                    </a:cubicBezTo>
                    <a:cubicBezTo>
                      <a:pt x="12686" y="9067"/>
                      <a:pt x="13075" y="9028"/>
                      <a:pt x="13503" y="8912"/>
                    </a:cubicBezTo>
                    <a:cubicBezTo>
                      <a:pt x="13192" y="6849"/>
                      <a:pt x="12647" y="4787"/>
                      <a:pt x="11830" y="2880"/>
                    </a:cubicBezTo>
                    <a:lnTo>
                      <a:pt x="2646"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0" name="Google Shape;5180;p23"/>
              <p:cNvSpPr/>
              <p:nvPr/>
            </p:nvSpPr>
            <p:spPr>
              <a:xfrm>
                <a:off x="-3813925" y="1914300"/>
                <a:ext cx="793875" cy="372875"/>
              </a:xfrm>
              <a:custGeom>
                <a:rect b="b" l="l" r="r" t="t"/>
                <a:pathLst>
                  <a:path extrusionOk="0" h="14915" w="31755">
                    <a:moveTo>
                      <a:pt x="2725" y="0"/>
                    </a:moveTo>
                    <a:cubicBezTo>
                      <a:pt x="1324" y="895"/>
                      <a:pt x="1052" y="4436"/>
                      <a:pt x="234" y="5837"/>
                    </a:cubicBezTo>
                    <a:cubicBezTo>
                      <a:pt x="79" y="6032"/>
                      <a:pt x="1" y="6304"/>
                      <a:pt x="1" y="6538"/>
                    </a:cubicBezTo>
                    <a:cubicBezTo>
                      <a:pt x="1" y="6732"/>
                      <a:pt x="79" y="6888"/>
                      <a:pt x="196" y="7043"/>
                    </a:cubicBezTo>
                    <a:cubicBezTo>
                      <a:pt x="1635" y="9612"/>
                      <a:pt x="5682" y="12141"/>
                      <a:pt x="8367" y="13386"/>
                    </a:cubicBezTo>
                    <a:cubicBezTo>
                      <a:pt x="9574" y="14009"/>
                      <a:pt x="10897" y="14476"/>
                      <a:pt x="12220" y="14748"/>
                    </a:cubicBezTo>
                    <a:cubicBezTo>
                      <a:pt x="13084" y="14844"/>
                      <a:pt x="13949" y="14914"/>
                      <a:pt x="14835" y="14914"/>
                    </a:cubicBezTo>
                    <a:cubicBezTo>
                      <a:pt x="15026" y="14914"/>
                      <a:pt x="15218" y="14911"/>
                      <a:pt x="15411" y="14904"/>
                    </a:cubicBezTo>
                    <a:cubicBezTo>
                      <a:pt x="15486" y="14905"/>
                      <a:pt x="15561" y="14905"/>
                      <a:pt x="15637" y="14905"/>
                    </a:cubicBezTo>
                    <a:cubicBezTo>
                      <a:pt x="19022" y="14905"/>
                      <a:pt x="22306" y="14086"/>
                      <a:pt x="25691" y="14086"/>
                    </a:cubicBezTo>
                    <a:cubicBezTo>
                      <a:pt x="25767" y="14086"/>
                      <a:pt x="25842" y="14086"/>
                      <a:pt x="25917" y="14087"/>
                    </a:cubicBezTo>
                    <a:cubicBezTo>
                      <a:pt x="26017" y="14089"/>
                      <a:pt x="26116" y="14090"/>
                      <a:pt x="26215" y="14090"/>
                    </a:cubicBezTo>
                    <a:cubicBezTo>
                      <a:pt x="28031" y="14090"/>
                      <a:pt x="29558" y="13758"/>
                      <a:pt x="29964" y="13425"/>
                    </a:cubicBezTo>
                    <a:cubicBezTo>
                      <a:pt x="30859" y="12608"/>
                      <a:pt x="31287" y="11324"/>
                      <a:pt x="31754" y="8133"/>
                    </a:cubicBezTo>
                    <a:lnTo>
                      <a:pt x="2725" y="0"/>
                    </a:ln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1" name="Google Shape;5181;p23"/>
              <p:cNvSpPr/>
              <p:nvPr/>
            </p:nvSpPr>
            <p:spPr>
              <a:xfrm>
                <a:off x="-3811975" y="2012150"/>
                <a:ext cx="808450" cy="253500"/>
              </a:xfrm>
              <a:custGeom>
                <a:rect b="b" l="l" r="r" t="t"/>
                <a:pathLst>
                  <a:path extrusionOk="0" h="10140" w="32338">
                    <a:moveTo>
                      <a:pt x="2219" y="1145"/>
                    </a:moveTo>
                    <a:cubicBezTo>
                      <a:pt x="2258" y="1223"/>
                      <a:pt x="2219" y="1301"/>
                      <a:pt x="2180" y="1339"/>
                    </a:cubicBezTo>
                    <a:cubicBezTo>
                      <a:pt x="2063" y="1573"/>
                      <a:pt x="1830" y="1768"/>
                      <a:pt x="1557" y="1845"/>
                    </a:cubicBezTo>
                    <a:cubicBezTo>
                      <a:pt x="1674" y="1573"/>
                      <a:pt x="1869" y="1339"/>
                      <a:pt x="2141" y="1184"/>
                    </a:cubicBezTo>
                    <a:lnTo>
                      <a:pt x="2219" y="1184"/>
                    </a:lnTo>
                    <a:cubicBezTo>
                      <a:pt x="2219" y="1184"/>
                      <a:pt x="2219" y="1145"/>
                      <a:pt x="2219" y="1145"/>
                    </a:cubicBezTo>
                    <a:close/>
                    <a:moveTo>
                      <a:pt x="3542" y="2507"/>
                    </a:moveTo>
                    <a:cubicBezTo>
                      <a:pt x="3542" y="2546"/>
                      <a:pt x="3542" y="2624"/>
                      <a:pt x="3425" y="2779"/>
                    </a:cubicBezTo>
                    <a:cubicBezTo>
                      <a:pt x="3231" y="3052"/>
                      <a:pt x="2997" y="3246"/>
                      <a:pt x="2686" y="3402"/>
                    </a:cubicBezTo>
                    <a:cubicBezTo>
                      <a:pt x="2764" y="3091"/>
                      <a:pt x="2919" y="2779"/>
                      <a:pt x="3231" y="2585"/>
                    </a:cubicBezTo>
                    <a:cubicBezTo>
                      <a:pt x="3270" y="2507"/>
                      <a:pt x="3347" y="2507"/>
                      <a:pt x="3425" y="2507"/>
                    </a:cubicBezTo>
                    <a:close/>
                    <a:moveTo>
                      <a:pt x="5176" y="4141"/>
                    </a:moveTo>
                    <a:cubicBezTo>
                      <a:pt x="5176" y="4258"/>
                      <a:pt x="5098" y="4375"/>
                      <a:pt x="5021" y="4453"/>
                    </a:cubicBezTo>
                    <a:lnTo>
                      <a:pt x="4943" y="4530"/>
                    </a:lnTo>
                    <a:cubicBezTo>
                      <a:pt x="4943" y="4491"/>
                      <a:pt x="4982" y="4453"/>
                      <a:pt x="4982" y="4414"/>
                    </a:cubicBezTo>
                    <a:cubicBezTo>
                      <a:pt x="5021" y="4297"/>
                      <a:pt x="5098" y="4180"/>
                      <a:pt x="5176" y="4141"/>
                    </a:cubicBezTo>
                    <a:close/>
                    <a:moveTo>
                      <a:pt x="7511" y="5425"/>
                    </a:moveTo>
                    <a:lnTo>
                      <a:pt x="7511" y="5425"/>
                    </a:lnTo>
                    <a:cubicBezTo>
                      <a:pt x="7472" y="5776"/>
                      <a:pt x="7278" y="6165"/>
                      <a:pt x="6966" y="6398"/>
                    </a:cubicBezTo>
                    <a:cubicBezTo>
                      <a:pt x="7005" y="6009"/>
                      <a:pt x="7200" y="5659"/>
                      <a:pt x="7511" y="5425"/>
                    </a:cubicBezTo>
                    <a:close/>
                    <a:moveTo>
                      <a:pt x="30198" y="7060"/>
                    </a:moveTo>
                    <a:cubicBezTo>
                      <a:pt x="30237" y="7215"/>
                      <a:pt x="30198" y="7410"/>
                      <a:pt x="30120" y="7527"/>
                    </a:cubicBezTo>
                    <a:cubicBezTo>
                      <a:pt x="30120" y="7605"/>
                      <a:pt x="30081" y="7643"/>
                      <a:pt x="30081" y="7682"/>
                    </a:cubicBezTo>
                    <a:cubicBezTo>
                      <a:pt x="30042" y="7605"/>
                      <a:pt x="30042" y="7488"/>
                      <a:pt x="30081" y="7410"/>
                    </a:cubicBezTo>
                    <a:cubicBezTo>
                      <a:pt x="30042" y="7293"/>
                      <a:pt x="30120" y="7177"/>
                      <a:pt x="30198" y="7060"/>
                    </a:cubicBezTo>
                    <a:close/>
                    <a:moveTo>
                      <a:pt x="9768" y="6476"/>
                    </a:moveTo>
                    <a:cubicBezTo>
                      <a:pt x="9768" y="6943"/>
                      <a:pt x="9535" y="7410"/>
                      <a:pt x="9107" y="7721"/>
                    </a:cubicBezTo>
                    <a:cubicBezTo>
                      <a:pt x="9068" y="7410"/>
                      <a:pt x="9107" y="7099"/>
                      <a:pt x="9301" y="6826"/>
                    </a:cubicBezTo>
                    <a:cubicBezTo>
                      <a:pt x="9418" y="6671"/>
                      <a:pt x="9573" y="6515"/>
                      <a:pt x="9768" y="6476"/>
                    </a:cubicBezTo>
                    <a:close/>
                    <a:moveTo>
                      <a:pt x="27590" y="7682"/>
                    </a:moveTo>
                    <a:cubicBezTo>
                      <a:pt x="27590" y="7721"/>
                      <a:pt x="27629" y="7721"/>
                      <a:pt x="27629" y="7760"/>
                    </a:cubicBezTo>
                    <a:cubicBezTo>
                      <a:pt x="27629" y="7838"/>
                      <a:pt x="27629" y="7955"/>
                      <a:pt x="27590" y="8072"/>
                    </a:cubicBezTo>
                    <a:cubicBezTo>
                      <a:pt x="27513" y="7955"/>
                      <a:pt x="27474" y="7838"/>
                      <a:pt x="27474" y="7682"/>
                    </a:cubicBezTo>
                    <a:close/>
                    <a:moveTo>
                      <a:pt x="19068" y="7955"/>
                    </a:moveTo>
                    <a:cubicBezTo>
                      <a:pt x="19068" y="8072"/>
                      <a:pt x="19068" y="8188"/>
                      <a:pt x="19068" y="8305"/>
                    </a:cubicBezTo>
                    <a:cubicBezTo>
                      <a:pt x="19029" y="8188"/>
                      <a:pt x="19029" y="8072"/>
                      <a:pt x="19068" y="7955"/>
                    </a:cubicBezTo>
                    <a:close/>
                    <a:moveTo>
                      <a:pt x="25022" y="7760"/>
                    </a:moveTo>
                    <a:lnTo>
                      <a:pt x="25022" y="7799"/>
                    </a:lnTo>
                    <a:cubicBezTo>
                      <a:pt x="25034" y="7788"/>
                      <a:pt x="25045" y="7783"/>
                      <a:pt x="25055" y="7783"/>
                    </a:cubicBezTo>
                    <a:cubicBezTo>
                      <a:pt x="25081" y="7783"/>
                      <a:pt x="25100" y="7811"/>
                      <a:pt x="25100" y="7838"/>
                    </a:cubicBezTo>
                    <a:cubicBezTo>
                      <a:pt x="25139" y="8072"/>
                      <a:pt x="25139" y="8344"/>
                      <a:pt x="25061" y="8577"/>
                    </a:cubicBezTo>
                    <a:cubicBezTo>
                      <a:pt x="24905" y="8383"/>
                      <a:pt x="24828" y="8110"/>
                      <a:pt x="24828" y="7877"/>
                    </a:cubicBezTo>
                    <a:cubicBezTo>
                      <a:pt x="24867" y="7838"/>
                      <a:pt x="24905" y="7760"/>
                      <a:pt x="25022" y="7760"/>
                    </a:cubicBezTo>
                    <a:close/>
                    <a:moveTo>
                      <a:pt x="11519" y="7410"/>
                    </a:moveTo>
                    <a:cubicBezTo>
                      <a:pt x="11597" y="7449"/>
                      <a:pt x="11675" y="7566"/>
                      <a:pt x="11714" y="7643"/>
                    </a:cubicBezTo>
                    <a:cubicBezTo>
                      <a:pt x="11753" y="7916"/>
                      <a:pt x="11480" y="8305"/>
                      <a:pt x="11286" y="8500"/>
                    </a:cubicBezTo>
                    <a:cubicBezTo>
                      <a:pt x="11208" y="8538"/>
                      <a:pt x="11169" y="8577"/>
                      <a:pt x="11091" y="8655"/>
                    </a:cubicBezTo>
                    <a:cubicBezTo>
                      <a:pt x="11013" y="8227"/>
                      <a:pt x="11052" y="7838"/>
                      <a:pt x="11247" y="7488"/>
                    </a:cubicBezTo>
                    <a:cubicBezTo>
                      <a:pt x="11286" y="7449"/>
                      <a:pt x="11364" y="7410"/>
                      <a:pt x="11441" y="7410"/>
                    </a:cubicBezTo>
                    <a:close/>
                    <a:moveTo>
                      <a:pt x="22415" y="7721"/>
                    </a:moveTo>
                    <a:cubicBezTo>
                      <a:pt x="22454" y="7760"/>
                      <a:pt x="22493" y="7838"/>
                      <a:pt x="22493" y="7994"/>
                    </a:cubicBezTo>
                    <a:cubicBezTo>
                      <a:pt x="22454" y="8266"/>
                      <a:pt x="22376" y="8500"/>
                      <a:pt x="22220" y="8733"/>
                    </a:cubicBezTo>
                    <a:cubicBezTo>
                      <a:pt x="22104" y="8616"/>
                      <a:pt x="22026" y="8461"/>
                      <a:pt x="22026" y="8305"/>
                    </a:cubicBezTo>
                    <a:cubicBezTo>
                      <a:pt x="21987" y="8072"/>
                      <a:pt x="22065" y="7877"/>
                      <a:pt x="22259" y="7760"/>
                    </a:cubicBezTo>
                    <a:cubicBezTo>
                      <a:pt x="22298" y="7760"/>
                      <a:pt x="22337" y="7721"/>
                      <a:pt x="22376" y="7721"/>
                    </a:cubicBezTo>
                    <a:close/>
                    <a:moveTo>
                      <a:pt x="13543" y="7838"/>
                    </a:moveTo>
                    <a:cubicBezTo>
                      <a:pt x="13659" y="8188"/>
                      <a:pt x="13659" y="8538"/>
                      <a:pt x="13504" y="8889"/>
                    </a:cubicBezTo>
                    <a:cubicBezTo>
                      <a:pt x="13504" y="8811"/>
                      <a:pt x="13465" y="8733"/>
                      <a:pt x="13426" y="8655"/>
                    </a:cubicBezTo>
                    <a:cubicBezTo>
                      <a:pt x="13348" y="8383"/>
                      <a:pt x="13387" y="8110"/>
                      <a:pt x="13504" y="7838"/>
                    </a:cubicBezTo>
                    <a:close/>
                    <a:moveTo>
                      <a:pt x="15955" y="8188"/>
                    </a:moveTo>
                    <a:lnTo>
                      <a:pt x="15955" y="8227"/>
                    </a:lnTo>
                    <a:cubicBezTo>
                      <a:pt x="16072" y="8344"/>
                      <a:pt x="16189" y="8538"/>
                      <a:pt x="16189" y="8733"/>
                    </a:cubicBezTo>
                    <a:cubicBezTo>
                      <a:pt x="16228" y="8889"/>
                      <a:pt x="16189" y="9083"/>
                      <a:pt x="16150" y="9239"/>
                    </a:cubicBezTo>
                    <a:cubicBezTo>
                      <a:pt x="16033" y="9122"/>
                      <a:pt x="15955" y="9005"/>
                      <a:pt x="15877" y="8889"/>
                    </a:cubicBezTo>
                    <a:cubicBezTo>
                      <a:pt x="15800" y="8655"/>
                      <a:pt x="15800" y="8422"/>
                      <a:pt x="15955" y="8188"/>
                    </a:cubicBezTo>
                    <a:close/>
                    <a:moveTo>
                      <a:pt x="348" y="0"/>
                    </a:moveTo>
                    <a:cubicBezTo>
                      <a:pt x="309" y="0"/>
                      <a:pt x="262" y="28"/>
                      <a:pt x="234" y="55"/>
                    </a:cubicBezTo>
                    <a:cubicBezTo>
                      <a:pt x="40" y="367"/>
                      <a:pt x="1" y="717"/>
                      <a:pt x="79" y="1067"/>
                    </a:cubicBezTo>
                    <a:cubicBezTo>
                      <a:pt x="118" y="1417"/>
                      <a:pt x="351" y="1729"/>
                      <a:pt x="623" y="1923"/>
                    </a:cubicBezTo>
                    <a:cubicBezTo>
                      <a:pt x="818" y="2040"/>
                      <a:pt x="1051" y="2118"/>
                      <a:pt x="1285" y="2118"/>
                    </a:cubicBezTo>
                    <a:cubicBezTo>
                      <a:pt x="1129" y="2896"/>
                      <a:pt x="1674" y="3635"/>
                      <a:pt x="2491" y="3713"/>
                    </a:cubicBezTo>
                    <a:lnTo>
                      <a:pt x="2530" y="3713"/>
                    </a:lnTo>
                    <a:cubicBezTo>
                      <a:pt x="2530" y="3791"/>
                      <a:pt x="2530" y="3830"/>
                      <a:pt x="2530" y="3869"/>
                    </a:cubicBezTo>
                    <a:cubicBezTo>
                      <a:pt x="2647" y="4414"/>
                      <a:pt x="3075" y="4881"/>
                      <a:pt x="3659" y="5036"/>
                    </a:cubicBezTo>
                    <a:cubicBezTo>
                      <a:pt x="3799" y="5071"/>
                      <a:pt x="3946" y="5091"/>
                      <a:pt x="4095" y="5091"/>
                    </a:cubicBezTo>
                    <a:cubicBezTo>
                      <a:pt x="4277" y="5091"/>
                      <a:pt x="4460" y="5062"/>
                      <a:pt x="4631" y="4997"/>
                    </a:cubicBezTo>
                    <a:lnTo>
                      <a:pt x="4631" y="4997"/>
                    </a:lnTo>
                    <a:cubicBezTo>
                      <a:pt x="4593" y="5309"/>
                      <a:pt x="4631" y="5620"/>
                      <a:pt x="4787" y="5892"/>
                    </a:cubicBezTo>
                    <a:cubicBezTo>
                      <a:pt x="5062" y="6510"/>
                      <a:pt x="5669" y="6886"/>
                      <a:pt x="6343" y="6886"/>
                    </a:cubicBezTo>
                    <a:cubicBezTo>
                      <a:pt x="6433" y="6886"/>
                      <a:pt x="6524" y="6879"/>
                      <a:pt x="6616" y="6865"/>
                    </a:cubicBezTo>
                    <a:cubicBezTo>
                      <a:pt x="6655" y="6826"/>
                      <a:pt x="6733" y="6826"/>
                      <a:pt x="6772" y="6787"/>
                    </a:cubicBezTo>
                    <a:cubicBezTo>
                      <a:pt x="6811" y="6943"/>
                      <a:pt x="6811" y="7060"/>
                      <a:pt x="6888" y="7177"/>
                    </a:cubicBezTo>
                    <a:cubicBezTo>
                      <a:pt x="7154" y="7807"/>
                      <a:pt x="7788" y="8183"/>
                      <a:pt x="8476" y="8183"/>
                    </a:cubicBezTo>
                    <a:cubicBezTo>
                      <a:pt x="8594" y="8183"/>
                      <a:pt x="8714" y="8172"/>
                      <a:pt x="8834" y="8149"/>
                    </a:cubicBezTo>
                    <a:lnTo>
                      <a:pt x="8990" y="8072"/>
                    </a:lnTo>
                    <a:lnTo>
                      <a:pt x="8990" y="8110"/>
                    </a:lnTo>
                    <a:cubicBezTo>
                      <a:pt x="9145" y="8577"/>
                      <a:pt x="9496" y="8928"/>
                      <a:pt x="9963" y="9083"/>
                    </a:cubicBezTo>
                    <a:cubicBezTo>
                      <a:pt x="10092" y="9116"/>
                      <a:pt x="10227" y="9134"/>
                      <a:pt x="10364" y="9134"/>
                    </a:cubicBezTo>
                    <a:cubicBezTo>
                      <a:pt x="10557" y="9134"/>
                      <a:pt x="10753" y="9097"/>
                      <a:pt x="10935" y="9005"/>
                    </a:cubicBezTo>
                    <a:cubicBezTo>
                      <a:pt x="10974" y="9122"/>
                      <a:pt x="11013" y="9200"/>
                      <a:pt x="11091" y="9317"/>
                    </a:cubicBezTo>
                    <a:cubicBezTo>
                      <a:pt x="11376" y="9721"/>
                      <a:pt x="11850" y="9936"/>
                      <a:pt x="12336" y="9936"/>
                    </a:cubicBezTo>
                    <a:cubicBezTo>
                      <a:pt x="12645" y="9936"/>
                      <a:pt x="12959" y="9849"/>
                      <a:pt x="13231" y="9667"/>
                    </a:cubicBezTo>
                    <a:cubicBezTo>
                      <a:pt x="13348" y="9589"/>
                      <a:pt x="13426" y="9511"/>
                      <a:pt x="13543" y="9395"/>
                    </a:cubicBezTo>
                    <a:cubicBezTo>
                      <a:pt x="13737" y="9667"/>
                      <a:pt x="14010" y="9862"/>
                      <a:pt x="14321" y="10017"/>
                    </a:cubicBezTo>
                    <a:cubicBezTo>
                      <a:pt x="14516" y="10095"/>
                      <a:pt x="14749" y="10134"/>
                      <a:pt x="15021" y="10134"/>
                    </a:cubicBezTo>
                    <a:cubicBezTo>
                      <a:pt x="15065" y="10138"/>
                      <a:pt x="15107" y="10140"/>
                      <a:pt x="15150" y="10140"/>
                    </a:cubicBezTo>
                    <a:cubicBezTo>
                      <a:pt x="15527" y="10140"/>
                      <a:pt x="15870" y="9986"/>
                      <a:pt x="16150" y="9706"/>
                    </a:cubicBezTo>
                    <a:cubicBezTo>
                      <a:pt x="16189" y="9667"/>
                      <a:pt x="16228" y="9628"/>
                      <a:pt x="16228" y="9589"/>
                    </a:cubicBezTo>
                    <a:cubicBezTo>
                      <a:pt x="16306" y="9628"/>
                      <a:pt x="16383" y="9667"/>
                      <a:pt x="16461" y="9706"/>
                    </a:cubicBezTo>
                    <a:cubicBezTo>
                      <a:pt x="16759" y="9855"/>
                      <a:pt x="17078" y="9926"/>
                      <a:pt x="17398" y="9926"/>
                    </a:cubicBezTo>
                    <a:cubicBezTo>
                      <a:pt x="17829" y="9926"/>
                      <a:pt x="18260" y="9796"/>
                      <a:pt x="18640" y="9550"/>
                    </a:cubicBezTo>
                    <a:cubicBezTo>
                      <a:pt x="18835" y="9395"/>
                      <a:pt x="18991" y="9200"/>
                      <a:pt x="19107" y="9005"/>
                    </a:cubicBezTo>
                    <a:cubicBezTo>
                      <a:pt x="19458" y="9395"/>
                      <a:pt x="19924" y="9667"/>
                      <a:pt x="20469" y="9706"/>
                    </a:cubicBezTo>
                    <a:cubicBezTo>
                      <a:pt x="20589" y="9728"/>
                      <a:pt x="20709" y="9739"/>
                      <a:pt x="20827" y="9739"/>
                    </a:cubicBezTo>
                    <a:cubicBezTo>
                      <a:pt x="21325" y="9739"/>
                      <a:pt x="21804" y="9546"/>
                      <a:pt x="22181" y="9200"/>
                    </a:cubicBezTo>
                    <a:cubicBezTo>
                      <a:pt x="22181" y="9161"/>
                      <a:pt x="22220" y="9122"/>
                      <a:pt x="22259" y="9083"/>
                    </a:cubicBezTo>
                    <a:cubicBezTo>
                      <a:pt x="22298" y="9122"/>
                      <a:pt x="22337" y="9161"/>
                      <a:pt x="22415" y="9200"/>
                    </a:cubicBezTo>
                    <a:cubicBezTo>
                      <a:pt x="22790" y="9482"/>
                      <a:pt x="23266" y="9612"/>
                      <a:pt x="23742" y="9612"/>
                    </a:cubicBezTo>
                    <a:cubicBezTo>
                      <a:pt x="23858" y="9612"/>
                      <a:pt x="23974" y="9604"/>
                      <a:pt x="24088" y="9589"/>
                    </a:cubicBezTo>
                    <a:cubicBezTo>
                      <a:pt x="24477" y="9511"/>
                      <a:pt x="24828" y="9317"/>
                      <a:pt x="25061" y="9005"/>
                    </a:cubicBezTo>
                    <a:cubicBezTo>
                      <a:pt x="25100" y="9083"/>
                      <a:pt x="25178" y="9122"/>
                      <a:pt x="25217" y="9200"/>
                    </a:cubicBezTo>
                    <a:cubicBezTo>
                      <a:pt x="25428" y="9349"/>
                      <a:pt x="25686" y="9411"/>
                      <a:pt x="25956" y="9411"/>
                    </a:cubicBezTo>
                    <a:cubicBezTo>
                      <a:pt x="26531" y="9411"/>
                      <a:pt x="27156" y="9129"/>
                      <a:pt x="27474" y="8811"/>
                    </a:cubicBezTo>
                    <a:cubicBezTo>
                      <a:pt x="27552" y="8733"/>
                      <a:pt x="27629" y="8655"/>
                      <a:pt x="27668" y="8577"/>
                    </a:cubicBezTo>
                    <a:cubicBezTo>
                      <a:pt x="27746" y="8655"/>
                      <a:pt x="27824" y="8733"/>
                      <a:pt x="27941" y="8772"/>
                    </a:cubicBezTo>
                    <a:cubicBezTo>
                      <a:pt x="28158" y="8861"/>
                      <a:pt x="28383" y="8905"/>
                      <a:pt x="28604" y="8905"/>
                    </a:cubicBezTo>
                    <a:cubicBezTo>
                      <a:pt x="29058" y="8905"/>
                      <a:pt x="29495" y="8723"/>
                      <a:pt x="29809" y="8383"/>
                    </a:cubicBezTo>
                    <a:cubicBezTo>
                      <a:pt x="29886" y="8344"/>
                      <a:pt x="29964" y="8266"/>
                      <a:pt x="30042" y="8188"/>
                    </a:cubicBezTo>
                    <a:cubicBezTo>
                      <a:pt x="30081" y="8305"/>
                      <a:pt x="30198" y="8422"/>
                      <a:pt x="30314" y="8538"/>
                    </a:cubicBezTo>
                    <a:cubicBezTo>
                      <a:pt x="30601" y="8700"/>
                      <a:pt x="30913" y="8779"/>
                      <a:pt x="31222" y="8779"/>
                    </a:cubicBezTo>
                    <a:cubicBezTo>
                      <a:pt x="31585" y="8779"/>
                      <a:pt x="31945" y="8671"/>
                      <a:pt x="32260" y="8461"/>
                    </a:cubicBezTo>
                    <a:cubicBezTo>
                      <a:pt x="32338" y="8422"/>
                      <a:pt x="32338" y="8344"/>
                      <a:pt x="32299" y="8266"/>
                    </a:cubicBezTo>
                    <a:cubicBezTo>
                      <a:pt x="32260" y="8227"/>
                      <a:pt x="32182" y="8227"/>
                      <a:pt x="32143" y="8227"/>
                    </a:cubicBezTo>
                    <a:cubicBezTo>
                      <a:pt x="31862" y="8443"/>
                      <a:pt x="31533" y="8551"/>
                      <a:pt x="31203" y="8551"/>
                    </a:cubicBezTo>
                    <a:cubicBezTo>
                      <a:pt x="30938" y="8551"/>
                      <a:pt x="30673" y="8482"/>
                      <a:pt x="30431" y="8344"/>
                    </a:cubicBezTo>
                    <a:cubicBezTo>
                      <a:pt x="30314" y="8227"/>
                      <a:pt x="30237" y="8110"/>
                      <a:pt x="30159" y="7955"/>
                    </a:cubicBezTo>
                    <a:cubicBezTo>
                      <a:pt x="30237" y="7838"/>
                      <a:pt x="30314" y="7721"/>
                      <a:pt x="30353" y="7605"/>
                    </a:cubicBezTo>
                    <a:cubicBezTo>
                      <a:pt x="30509" y="7332"/>
                      <a:pt x="30470" y="7021"/>
                      <a:pt x="30314" y="6787"/>
                    </a:cubicBezTo>
                    <a:cubicBezTo>
                      <a:pt x="30295" y="6768"/>
                      <a:pt x="30266" y="6758"/>
                      <a:pt x="30237" y="6758"/>
                    </a:cubicBezTo>
                    <a:cubicBezTo>
                      <a:pt x="30207" y="6758"/>
                      <a:pt x="30178" y="6768"/>
                      <a:pt x="30159" y="6787"/>
                    </a:cubicBezTo>
                    <a:cubicBezTo>
                      <a:pt x="29925" y="6904"/>
                      <a:pt x="29809" y="7138"/>
                      <a:pt x="29809" y="7410"/>
                    </a:cubicBezTo>
                    <a:cubicBezTo>
                      <a:pt x="29809" y="7605"/>
                      <a:pt x="29809" y="7799"/>
                      <a:pt x="29886" y="7955"/>
                    </a:cubicBezTo>
                    <a:cubicBezTo>
                      <a:pt x="29809" y="8072"/>
                      <a:pt x="29731" y="8149"/>
                      <a:pt x="29614" y="8227"/>
                    </a:cubicBezTo>
                    <a:cubicBezTo>
                      <a:pt x="29347" y="8520"/>
                      <a:pt x="28953" y="8686"/>
                      <a:pt x="28556" y="8686"/>
                    </a:cubicBezTo>
                    <a:cubicBezTo>
                      <a:pt x="28373" y="8686"/>
                      <a:pt x="28190" y="8651"/>
                      <a:pt x="28018" y="8577"/>
                    </a:cubicBezTo>
                    <a:cubicBezTo>
                      <a:pt x="27902" y="8538"/>
                      <a:pt x="27824" y="8461"/>
                      <a:pt x="27746" y="8383"/>
                    </a:cubicBezTo>
                    <a:cubicBezTo>
                      <a:pt x="27863" y="8188"/>
                      <a:pt x="27902" y="7955"/>
                      <a:pt x="27863" y="7721"/>
                    </a:cubicBezTo>
                    <a:cubicBezTo>
                      <a:pt x="27824" y="7605"/>
                      <a:pt x="27746" y="7527"/>
                      <a:pt x="27629" y="7488"/>
                    </a:cubicBezTo>
                    <a:cubicBezTo>
                      <a:pt x="27594" y="7481"/>
                      <a:pt x="27562" y="7477"/>
                      <a:pt x="27533" y="7477"/>
                    </a:cubicBezTo>
                    <a:cubicBezTo>
                      <a:pt x="27406" y="7477"/>
                      <a:pt x="27343" y="7541"/>
                      <a:pt x="27279" y="7605"/>
                    </a:cubicBezTo>
                    <a:cubicBezTo>
                      <a:pt x="27162" y="7760"/>
                      <a:pt x="27357" y="8149"/>
                      <a:pt x="27474" y="8383"/>
                    </a:cubicBezTo>
                    <a:cubicBezTo>
                      <a:pt x="27435" y="8500"/>
                      <a:pt x="27396" y="8616"/>
                      <a:pt x="27318" y="8694"/>
                    </a:cubicBezTo>
                    <a:cubicBezTo>
                      <a:pt x="27022" y="8963"/>
                      <a:pt x="26465" y="9214"/>
                      <a:pt x="25969" y="9214"/>
                    </a:cubicBezTo>
                    <a:cubicBezTo>
                      <a:pt x="25749" y="9214"/>
                      <a:pt x="25540" y="9164"/>
                      <a:pt x="25372" y="9044"/>
                    </a:cubicBezTo>
                    <a:cubicBezTo>
                      <a:pt x="25295" y="8967"/>
                      <a:pt x="25256" y="8928"/>
                      <a:pt x="25217" y="8850"/>
                    </a:cubicBezTo>
                    <a:cubicBezTo>
                      <a:pt x="25372" y="8500"/>
                      <a:pt x="25411" y="8110"/>
                      <a:pt x="25295" y="7721"/>
                    </a:cubicBezTo>
                    <a:cubicBezTo>
                      <a:pt x="25231" y="7625"/>
                      <a:pt x="25140" y="7556"/>
                      <a:pt x="25045" y="7556"/>
                    </a:cubicBezTo>
                    <a:cubicBezTo>
                      <a:pt x="25025" y="7556"/>
                      <a:pt x="25004" y="7559"/>
                      <a:pt x="24983" y="7566"/>
                    </a:cubicBezTo>
                    <a:cubicBezTo>
                      <a:pt x="24789" y="7566"/>
                      <a:pt x="24633" y="7682"/>
                      <a:pt x="24594" y="7877"/>
                    </a:cubicBezTo>
                    <a:cubicBezTo>
                      <a:pt x="24555" y="8227"/>
                      <a:pt x="24672" y="8577"/>
                      <a:pt x="24905" y="8850"/>
                    </a:cubicBezTo>
                    <a:cubicBezTo>
                      <a:pt x="24711" y="9122"/>
                      <a:pt x="24400" y="9317"/>
                      <a:pt x="24049" y="9395"/>
                    </a:cubicBezTo>
                    <a:cubicBezTo>
                      <a:pt x="23940" y="9410"/>
                      <a:pt x="23831" y="9418"/>
                      <a:pt x="23723" y="9418"/>
                    </a:cubicBezTo>
                    <a:cubicBezTo>
                      <a:pt x="23291" y="9418"/>
                      <a:pt x="22874" y="9293"/>
                      <a:pt x="22532" y="9044"/>
                    </a:cubicBezTo>
                    <a:cubicBezTo>
                      <a:pt x="22493" y="9005"/>
                      <a:pt x="22415" y="8967"/>
                      <a:pt x="22376" y="8928"/>
                    </a:cubicBezTo>
                    <a:cubicBezTo>
                      <a:pt x="22571" y="8694"/>
                      <a:pt x="22687" y="8344"/>
                      <a:pt x="22726" y="8033"/>
                    </a:cubicBezTo>
                    <a:cubicBezTo>
                      <a:pt x="22726" y="7721"/>
                      <a:pt x="22610" y="7605"/>
                      <a:pt x="22532" y="7527"/>
                    </a:cubicBezTo>
                    <a:cubicBezTo>
                      <a:pt x="22475" y="7512"/>
                      <a:pt x="22418" y="7503"/>
                      <a:pt x="22363" y="7503"/>
                    </a:cubicBezTo>
                    <a:cubicBezTo>
                      <a:pt x="22267" y="7503"/>
                      <a:pt x="22178" y="7531"/>
                      <a:pt x="22104" y="7605"/>
                    </a:cubicBezTo>
                    <a:cubicBezTo>
                      <a:pt x="21870" y="7760"/>
                      <a:pt x="21753" y="8072"/>
                      <a:pt x="21792" y="8344"/>
                    </a:cubicBezTo>
                    <a:cubicBezTo>
                      <a:pt x="21831" y="8577"/>
                      <a:pt x="21909" y="8772"/>
                      <a:pt x="22065" y="8967"/>
                    </a:cubicBezTo>
                    <a:cubicBezTo>
                      <a:pt x="22026" y="9005"/>
                      <a:pt x="22026" y="9044"/>
                      <a:pt x="21987" y="9044"/>
                    </a:cubicBezTo>
                    <a:cubicBezTo>
                      <a:pt x="21630" y="9369"/>
                      <a:pt x="21192" y="9531"/>
                      <a:pt x="20741" y="9531"/>
                    </a:cubicBezTo>
                    <a:cubicBezTo>
                      <a:pt x="20651" y="9531"/>
                      <a:pt x="20560" y="9524"/>
                      <a:pt x="20469" y="9511"/>
                    </a:cubicBezTo>
                    <a:cubicBezTo>
                      <a:pt x="20002" y="9472"/>
                      <a:pt x="19574" y="9239"/>
                      <a:pt x="19302" y="8889"/>
                    </a:cubicBezTo>
                    <a:cubicBezTo>
                      <a:pt x="19263" y="8850"/>
                      <a:pt x="19224" y="8811"/>
                      <a:pt x="19185" y="8733"/>
                    </a:cubicBezTo>
                    <a:cubicBezTo>
                      <a:pt x="19341" y="8344"/>
                      <a:pt x="19341" y="7916"/>
                      <a:pt x="19185" y="7527"/>
                    </a:cubicBezTo>
                    <a:cubicBezTo>
                      <a:pt x="19185" y="7488"/>
                      <a:pt x="19146" y="7449"/>
                      <a:pt x="19107" y="7449"/>
                    </a:cubicBezTo>
                    <a:cubicBezTo>
                      <a:pt x="19029" y="7449"/>
                      <a:pt x="18991" y="7449"/>
                      <a:pt x="18991" y="7527"/>
                    </a:cubicBezTo>
                    <a:cubicBezTo>
                      <a:pt x="18757" y="7877"/>
                      <a:pt x="18757" y="8344"/>
                      <a:pt x="18952" y="8772"/>
                    </a:cubicBezTo>
                    <a:cubicBezTo>
                      <a:pt x="18835" y="9005"/>
                      <a:pt x="18679" y="9200"/>
                      <a:pt x="18446" y="9356"/>
                    </a:cubicBezTo>
                    <a:cubicBezTo>
                      <a:pt x="18128" y="9582"/>
                      <a:pt x="17745" y="9703"/>
                      <a:pt x="17357" y="9703"/>
                    </a:cubicBezTo>
                    <a:cubicBezTo>
                      <a:pt x="17079" y="9703"/>
                      <a:pt x="16799" y="9641"/>
                      <a:pt x="16539" y="9511"/>
                    </a:cubicBezTo>
                    <a:cubicBezTo>
                      <a:pt x="16461" y="9472"/>
                      <a:pt x="16422" y="9434"/>
                      <a:pt x="16344" y="9395"/>
                    </a:cubicBezTo>
                    <a:cubicBezTo>
                      <a:pt x="16422" y="9200"/>
                      <a:pt x="16461" y="8967"/>
                      <a:pt x="16461" y="8733"/>
                    </a:cubicBezTo>
                    <a:cubicBezTo>
                      <a:pt x="16422" y="8422"/>
                      <a:pt x="16228" y="8149"/>
                      <a:pt x="15994" y="7955"/>
                    </a:cubicBezTo>
                    <a:cubicBezTo>
                      <a:pt x="15975" y="7935"/>
                      <a:pt x="15946" y="7926"/>
                      <a:pt x="15916" y="7926"/>
                    </a:cubicBezTo>
                    <a:cubicBezTo>
                      <a:pt x="15887" y="7926"/>
                      <a:pt x="15858" y="7935"/>
                      <a:pt x="15839" y="7955"/>
                    </a:cubicBezTo>
                    <a:cubicBezTo>
                      <a:pt x="15566" y="8227"/>
                      <a:pt x="15488" y="8655"/>
                      <a:pt x="15683" y="9005"/>
                    </a:cubicBezTo>
                    <a:cubicBezTo>
                      <a:pt x="15761" y="9200"/>
                      <a:pt x="15877" y="9356"/>
                      <a:pt x="16033" y="9472"/>
                    </a:cubicBezTo>
                    <a:cubicBezTo>
                      <a:pt x="15994" y="9511"/>
                      <a:pt x="15955" y="9511"/>
                      <a:pt x="15955" y="9550"/>
                    </a:cubicBezTo>
                    <a:cubicBezTo>
                      <a:pt x="15688" y="9793"/>
                      <a:pt x="15344" y="9915"/>
                      <a:pt x="15001" y="9915"/>
                    </a:cubicBezTo>
                    <a:cubicBezTo>
                      <a:pt x="14795" y="9915"/>
                      <a:pt x="14588" y="9871"/>
                      <a:pt x="14399" y="9784"/>
                    </a:cubicBezTo>
                    <a:cubicBezTo>
                      <a:pt x="14087" y="9667"/>
                      <a:pt x="13854" y="9434"/>
                      <a:pt x="13659" y="9161"/>
                    </a:cubicBezTo>
                    <a:cubicBezTo>
                      <a:pt x="13971" y="8655"/>
                      <a:pt x="13932" y="8033"/>
                      <a:pt x="13620" y="7527"/>
                    </a:cubicBezTo>
                    <a:cubicBezTo>
                      <a:pt x="13620" y="7488"/>
                      <a:pt x="13582" y="7488"/>
                      <a:pt x="13543" y="7488"/>
                    </a:cubicBezTo>
                    <a:cubicBezTo>
                      <a:pt x="13504" y="7488"/>
                      <a:pt x="13465" y="7488"/>
                      <a:pt x="13426" y="7527"/>
                    </a:cubicBezTo>
                    <a:cubicBezTo>
                      <a:pt x="13154" y="7877"/>
                      <a:pt x="13076" y="8344"/>
                      <a:pt x="13231" y="8733"/>
                    </a:cubicBezTo>
                    <a:cubicBezTo>
                      <a:pt x="13270" y="8889"/>
                      <a:pt x="13309" y="9044"/>
                      <a:pt x="13387" y="9161"/>
                    </a:cubicBezTo>
                    <a:cubicBezTo>
                      <a:pt x="13309" y="9278"/>
                      <a:pt x="13192" y="9395"/>
                      <a:pt x="13076" y="9472"/>
                    </a:cubicBezTo>
                    <a:cubicBezTo>
                      <a:pt x="12855" y="9619"/>
                      <a:pt x="12602" y="9689"/>
                      <a:pt x="12348" y="9689"/>
                    </a:cubicBezTo>
                    <a:cubicBezTo>
                      <a:pt x="11930" y="9689"/>
                      <a:pt x="11513" y="9500"/>
                      <a:pt x="11247" y="9161"/>
                    </a:cubicBezTo>
                    <a:cubicBezTo>
                      <a:pt x="11208" y="9083"/>
                      <a:pt x="11169" y="9005"/>
                      <a:pt x="11169" y="8889"/>
                    </a:cubicBezTo>
                    <a:cubicBezTo>
                      <a:pt x="11247" y="8850"/>
                      <a:pt x="11364" y="8772"/>
                      <a:pt x="11441" y="8694"/>
                    </a:cubicBezTo>
                    <a:cubicBezTo>
                      <a:pt x="11753" y="8422"/>
                      <a:pt x="11947" y="8033"/>
                      <a:pt x="11947" y="7643"/>
                    </a:cubicBezTo>
                    <a:cubicBezTo>
                      <a:pt x="11908" y="7410"/>
                      <a:pt x="11792" y="7254"/>
                      <a:pt x="11597" y="7215"/>
                    </a:cubicBezTo>
                    <a:cubicBezTo>
                      <a:pt x="11548" y="7206"/>
                      <a:pt x="11502" y="7201"/>
                      <a:pt x="11458" y="7201"/>
                    </a:cubicBezTo>
                    <a:cubicBezTo>
                      <a:pt x="11325" y="7201"/>
                      <a:pt x="11208" y="7245"/>
                      <a:pt x="11091" y="7332"/>
                    </a:cubicBezTo>
                    <a:cubicBezTo>
                      <a:pt x="10819" y="7760"/>
                      <a:pt x="10741" y="8305"/>
                      <a:pt x="10897" y="8811"/>
                    </a:cubicBezTo>
                    <a:cubicBezTo>
                      <a:pt x="10747" y="8875"/>
                      <a:pt x="10585" y="8904"/>
                      <a:pt x="10424" y="8904"/>
                    </a:cubicBezTo>
                    <a:cubicBezTo>
                      <a:pt x="10293" y="8904"/>
                      <a:pt x="10163" y="8885"/>
                      <a:pt x="10040" y="8850"/>
                    </a:cubicBezTo>
                    <a:cubicBezTo>
                      <a:pt x="9651" y="8733"/>
                      <a:pt x="9340" y="8422"/>
                      <a:pt x="9184" y="8033"/>
                    </a:cubicBezTo>
                    <a:lnTo>
                      <a:pt x="9184" y="7994"/>
                    </a:lnTo>
                    <a:cubicBezTo>
                      <a:pt x="9768" y="7643"/>
                      <a:pt x="10079" y="6982"/>
                      <a:pt x="10002" y="6320"/>
                    </a:cubicBezTo>
                    <a:cubicBezTo>
                      <a:pt x="10002" y="6243"/>
                      <a:pt x="9963" y="6204"/>
                      <a:pt x="9885" y="6204"/>
                    </a:cubicBezTo>
                    <a:cubicBezTo>
                      <a:pt x="9573" y="6243"/>
                      <a:pt x="9301" y="6437"/>
                      <a:pt x="9107" y="6710"/>
                    </a:cubicBezTo>
                    <a:cubicBezTo>
                      <a:pt x="8912" y="7021"/>
                      <a:pt x="8834" y="7449"/>
                      <a:pt x="8912" y="7838"/>
                    </a:cubicBezTo>
                    <a:cubicBezTo>
                      <a:pt x="8873" y="7838"/>
                      <a:pt x="8795" y="7877"/>
                      <a:pt x="8756" y="7877"/>
                    </a:cubicBezTo>
                    <a:cubicBezTo>
                      <a:pt x="8637" y="7903"/>
                      <a:pt x="8518" y="7916"/>
                      <a:pt x="8401" y="7916"/>
                    </a:cubicBezTo>
                    <a:cubicBezTo>
                      <a:pt x="7830" y="7916"/>
                      <a:pt x="7309" y="7609"/>
                      <a:pt x="7083" y="7060"/>
                    </a:cubicBezTo>
                    <a:cubicBezTo>
                      <a:pt x="7005" y="6943"/>
                      <a:pt x="7005" y="6826"/>
                      <a:pt x="6966" y="6671"/>
                    </a:cubicBezTo>
                    <a:cubicBezTo>
                      <a:pt x="7511" y="6359"/>
                      <a:pt x="7822" y="5776"/>
                      <a:pt x="7745" y="5153"/>
                    </a:cubicBezTo>
                    <a:cubicBezTo>
                      <a:pt x="7706" y="5114"/>
                      <a:pt x="7706" y="5075"/>
                      <a:pt x="7667" y="5075"/>
                    </a:cubicBezTo>
                    <a:lnTo>
                      <a:pt x="7550" y="5075"/>
                    </a:lnTo>
                    <a:cubicBezTo>
                      <a:pt x="7044" y="5386"/>
                      <a:pt x="6733" y="5931"/>
                      <a:pt x="6733" y="6554"/>
                    </a:cubicBezTo>
                    <a:cubicBezTo>
                      <a:pt x="6655" y="6554"/>
                      <a:pt x="6577" y="6593"/>
                      <a:pt x="6538" y="6593"/>
                    </a:cubicBezTo>
                    <a:cubicBezTo>
                      <a:pt x="6477" y="6600"/>
                      <a:pt x="6416" y="6604"/>
                      <a:pt x="6355" y="6604"/>
                    </a:cubicBezTo>
                    <a:cubicBezTo>
                      <a:pt x="5764" y="6604"/>
                      <a:pt x="5232" y="6266"/>
                      <a:pt x="5021" y="5737"/>
                    </a:cubicBezTo>
                    <a:cubicBezTo>
                      <a:pt x="4904" y="5425"/>
                      <a:pt x="4865" y="5114"/>
                      <a:pt x="4904" y="4803"/>
                    </a:cubicBezTo>
                    <a:cubicBezTo>
                      <a:pt x="5021" y="4764"/>
                      <a:pt x="5137" y="4686"/>
                      <a:pt x="5254" y="4569"/>
                    </a:cubicBezTo>
                    <a:cubicBezTo>
                      <a:pt x="5449" y="4453"/>
                      <a:pt x="5526" y="4180"/>
                      <a:pt x="5488" y="3947"/>
                    </a:cubicBezTo>
                    <a:cubicBezTo>
                      <a:pt x="5449" y="3869"/>
                      <a:pt x="5371" y="3830"/>
                      <a:pt x="5293" y="3791"/>
                    </a:cubicBezTo>
                    <a:cubicBezTo>
                      <a:pt x="5176" y="3791"/>
                      <a:pt x="5021" y="3869"/>
                      <a:pt x="4865" y="4219"/>
                    </a:cubicBezTo>
                    <a:cubicBezTo>
                      <a:pt x="4787" y="4375"/>
                      <a:pt x="4748" y="4491"/>
                      <a:pt x="4709" y="4647"/>
                    </a:cubicBezTo>
                    <a:cubicBezTo>
                      <a:pt x="4521" y="4741"/>
                      <a:pt x="4318" y="4793"/>
                      <a:pt x="4118" y="4793"/>
                    </a:cubicBezTo>
                    <a:cubicBezTo>
                      <a:pt x="3988" y="4793"/>
                      <a:pt x="3859" y="4771"/>
                      <a:pt x="3736" y="4725"/>
                    </a:cubicBezTo>
                    <a:cubicBezTo>
                      <a:pt x="3270" y="4608"/>
                      <a:pt x="2880" y="4258"/>
                      <a:pt x="2764" y="3752"/>
                    </a:cubicBezTo>
                    <a:lnTo>
                      <a:pt x="2764" y="3635"/>
                    </a:lnTo>
                    <a:cubicBezTo>
                      <a:pt x="3153" y="3480"/>
                      <a:pt x="3464" y="3207"/>
                      <a:pt x="3736" y="2857"/>
                    </a:cubicBezTo>
                    <a:cubicBezTo>
                      <a:pt x="3853" y="2663"/>
                      <a:pt x="3892" y="2507"/>
                      <a:pt x="3814" y="2390"/>
                    </a:cubicBezTo>
                    <a:cubicBezTo>
                      <a:pt x="3782" y="2294"/>
                      <a:pt x="3698" y="2224"/>
                      <a:pt x="3603" y="2224"/>
                    </a:cubicBezTo>
                    <a:cubicBezTo>
                      <a:pt x="3583" y="2224"/>
                      <a:pt x="3563" y="2228"/>
                      <a:pt x="3542" y="2234"/>
                    </a:cubicBezTo>
                    <a:cubicBezTo>
                      <a:pt x="3386" y="2234"/>
                      <a:pt x="3270" y="2273"/>
                      <a:pt x="3153" y="2351"/>
                    </a:cubicBezTo>
                    <a:cubicBezTo>
                      <a:pt x="2803" y="2585"/>
                      <a:pt x="2569" y="3013"/>
                      <a:pt x="2530" y="3480"/>
                    </a:cubicBezTo>
                    <a:cubicBezTo>
                      <a:pt x="2024" y="3402"/>
                      <a:pt x="1596" y="2974"/>
                      <a:pt x="1518" y="2468"/>
                    </a:cubicBezTo>
                    <a:cubicBezTo>
                      <a:pt x="1518" y="2351"/>
                      <a:pt x="1518" y="2196"/>
                      <a:pt x="1518" y="2079"/>
                    </a:cubicBezTo>
                    <a:lnTo>
                      <a:pt x="1635" y="2079"/>
                    </a:lnTo>
                    <a:cubicBezTo>
                      <a:pt x="1985" y="2001"/>
                      <a:pt x="2297" y="1806"/>
                      <a:pt x="2491" y="1495"/>
                    </a:cubicBezTo>
                    <a:cubicBezTo>
                      <a:pt x="2569" y="1378"/>
                      <a:pt x="2569" y="1223"/>
                      <a:pt x="2530" y="1106"/>
                    </a:cubicBezTo>
                    <a:cubicBezTo>
                      <a:pt x="2530" y="1028"/>
                      <a:pt x="2452" y="950"/>
                      <a:pt x="2374" y="911"/>
                    </a:cubicBezTo>
                    <a:cubicBezTo>
                      <a:pt x="2258" y="911"/>
                      <a:pt x="2180" y="911"/>
                      <a:pt x="2102" y="989"/>
                    </a:cubicBezTo>
                    <a:cubicBezTo>
                      <a:pt x="1752" y="1184"/>
                      <a:pt x="1479" y="1495"/>
                      <a:pt x="1363" y="1884"/>
                    </a:cubicBezTo>
                    <a:cubicBezTo>
                      <a:pt x="1129" y="1884"/>
                      <a:pt x="935" y="1845"/>
                      <a:pt x="779" y="1729"/>
                    </a:cubicBezTo>
                    <a:cubicBezTo>
                      <a:pt x="507" y="1534"/>
                      <a:pt x="351" y="1301"/>
                      <a:pt x="312" y="1028"/>
                    </a:cubicBezTo>
                    <a:cubicBezTo>
                      <a:pt x="234" y="756"/>
                      <a:pt x="273" y="444"/>
                      <a:pt x="429" y="211"/>
                    </a:cubicBezTo>
                    <a:cubicBezTo>
                      <a:pt x="468" y="133"/>
                      <a:pt x="468" y="55"/>
                      <a:pt x="390" y="16"/>
                    </a:cubicBezTo>
                    <a:cubicBezTo>
                      <a:pt x="379" y="5"/>
                      <a:pt x="364" y="0"/>
                      <a:pt x="34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2" name="Google Shape;5182;p23"/>
              <p:cNvSpPr/>
              <p:nvPr/>
            </p:nvSpPr>
            <p:spPr>
              <a:xfrm>
                <a:off x="-3797375" y="1433700"/>
                <a:ext cx="839575" cy="763550"/>
              </a:xfrm>
              <a:custGeom>
                <a:rect b="b" l="l" r="r" t="t"/>
                <a:pathLst>
                  <a:path extrusionOk="0" h="30542" w="33583">
                    <a:moveTo>
                      <a:pt x="11869" y="1"/>
                    </a:moveTo>
                    <a:cubicBezTo>
                      <a:pt x="3386" y="5021"/>
                      <a:pt x="1285" y="17512"/>
                      <a:pt x="545" y="19808"/>
                    </a:cubicBezTo>
                    <a:cubicBezTo>
                      <a:pt x="0" y="21637"/>
                      <a:pt x="2335" y="24594"/>
                      <a:pt x="3775" y="25567"/>
                    </a:cubicBezTo>
                    <a:cubicBezTo>
                      <a:pt x="5721" y="26890"/>
                      <a:pt x="7900" y="28680"/>
                      <a:pt x="10157" y="29225"/>
                    </a:cubicBezTo>
                    <a:cubicBezTo>
                      <a:pt x="12336" y="29770"/>
                      <a:pt x="14515" y="30237"/>
                      <a:pt x="16694" y="30509"/>
                    </a:cubicBezTo>
                    <a:cubicBezTo>
                      <a:pt x="16869" y="30531"/>
                      <a:pt x="17043" y="30541"/>
                      <a:pt x="17216" y="30541"/>
                    </a:cubicBezTo>
                    <a:cubicBezTo>
                      <a:pt x="18865" y="30541"/>
                      <a:pt x="20453" y="29629"/>
                      <a:pt x="22071" y="29629"/>
                    </a:cubicBezTo>
                    <a:cubicBezTo>
                      <a:pt x="22366" y="29629"/>
                      <a:pt x="22662" y="29659"/>
                      <a:pt x="22959" y="29731"/>
                    </a:cubicBezTo>
                    <a:cubicBezTo>
                      <a:pt x="23951" y="29960"/>
                      <a:pt x="24970" y="30076"/>
                      <a:pt x="25991" y="30076"/>
                    </a:cubicBezTo>
                    <a:cubicBezTo>
                      <a:pt x="27052" y="30076"/>
                      <a:pt x="28115" y="29950"/>
                      <a:pt x="29147" y="29692"/>
                    </a:cubicBezTo>
                    <a:cubicBezTo>
                      <a:pt x="32338" y="28875"/>
                      <a:pt x="33116" y="28524"/>
                      <a:pt x="31793" y="25411"/>
                    </a:cubicBezTo>
                    <a:cubicBezTo>
                      <a:pt x="29964" y="21014"/>
                      <a:pt x="33583" y="13348"/>
                      <a:pt x="29808" y="6577"/>
                    </a:cubicBezTo>
                    <a:lnTo>
                      <a:pt x="11869" y="1"/>
                    </a:ln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3" name="Google Shape;5183;p23"/>
              <p:cNvSpPr/>
              <p:nvPr/>
            </p:nvSpPr>
            <p:spPr>
              <a:xfrm>
                <a:off x="-3016175" y="1667625"/>
                <a:ext cx="249050" cy="254475"/>
              </a:xfrm>
              <a:custGeom>
                <a:rect b="b" l="l" r="r" t="t"/>
                <a:pathLst>
                  <a:path extrusionOk="0" h="10179" w="9962">
                    <a:moveTo>
                      <a:pt x="4339" y="0"/>
                    </a:moveTo>
                    <a:cubicBezTo>
                      <a:pt x="3944" y="0"/>
                      <a:pt x="3474" y="39"/>
                      <a:pt x="2919" y="139"/>
                    </a:cubicBezTo>
                    <a:cubicBezTo>
                      <a:pt x="1362" y="411"/>
                      <a:pt x="389" y="1189"/>
                      <a:pt x="195" y="1695"/>
                    </a:cubicBezTo>
                    <a:cubicBezTo>
                      <a:pt x="0" y="2201"/>
                      <a:pt x="311" y="7377"/>
                      <a:pt x="623" y="10178"/>
                    </a:cubicBezTo>
                    <a:lnTo>
                      <a:pt x="9962" y="6365"/>
                    </a:lnTo>
                    <a:cubicBezTo>
                      <a:pt x="9106" y="4886"/>
                      <a:pt x="6109" y="411"/>
                      <a:pt x="6109" y="411"/>
                    </a:cubicBezTo>
                    <a:cubicBezTo>
                      <a:pt x="6109" y="411"/>
                      <a:pt x="5630" y="0"/>
                      <a:pt x="433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4" name="Google Shape;5184;p23"/>
              <p:cNvSpPr/>
              <p:nvPr/>
            </p:nvSpPr>
            <p:spPr>
              <a:xfrm>
                <a:off x="-3016175" y="1688600"/>
                <a:ext cx="185825" cy="232525"/>
              </a:xfrm>
              <a:custGeom>
                <a:rect b="b" l="l" r="r" t="t"/>
                <a:pathLst>
                  <a:path extrusionOk="0" h="9301" w="7433">
                    <a:moveTo>
                      <a:pt x="1012" y="0"/>
                    </a:moveTo>
                    <a:cubicBezTo>
                      <a:pt x="662" y="195"/>
                      <a:pt x="389" y="506"/>
                      <a:pt x="195" y="856"/>
                    </a:cubicBezTo>
                    <a:cubicBezTo>
                      <a:pt x="0" y="1323"/>
                      <a:pt x="311" y="6499"/>
                      <a:pt x="623" y="9301"/>
                    </a:cubicBezTo>
                    <a:lnTo>
                      <a:pt x="3191" y="8289"/>
                    </a:lnTo>
                    <a:cubicBezTo>
                      <a:pt x="4281" y="6888"/>
                      <a:pt x="5759" y="5876"/>
                      <a:pt x="7433" y="5331"/>
                    </a:cubicBezTo>
                    <a:lnTo>
                      <a:pt x="7433" y="5331"/>
                    </a:lnTo>
                    <a:cubicBezTo>
                      <a:pt x="6032" y="5370"/>
                      <a:pt x="4631" y="5682"/>
                      <a:pt x="3347" y="6265"/>
                    </a:cubicBezTo>
                    <a:lnTo>
                      <a:pt x="3269" y="6265"/>
                    </a:lnTo>
                    <a:cubicBezTo>
                      <a:pt x="3230" y="6226"/>
                      <a:pt x="3191" y="6187"/>
                      <a:pt x="3191" y="6149"/>
                    </a:cubicBezTo>
                    <a:cubicBezTo>
                      <a:pt x="2452" y="4125"/>
                      <a:pt x="1712" y="2063"/>
                      <a:pt x="1012"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5" name="Google Shape;5185;p23"/>
              <p:cNvSpPr/>
              <p:nvPr/>
            </p:nvSpPr>
            <p:spPr>
              <a:xfrm>
                <a:off x="-3013275" y="1817025"/>
                <a:ext cx="253950" cy="130800"/>
              </a:xfrm>
              <a:custGeom>
                <a:rect b="b" l="l" r="r" t="t"/>
                <a:pathLst>
                  <a:path extrusionOk="0" h="5232" w="10158">
                    <a:moveTo>
                      <a:pt x="8691" y="0"/>
                    </a:moveTo>
                    <a:cubicBezTo>
                      <a:pt x="7578" y="0"/>
                      <a:pt x="6051" y="493"/>
                      <a:pt x="5254" y="778"/>
                    </a:cubicBezTo>
                    <a:cubicBezTo>
                      <a:pt x="3814" y="1245"/>
                      <a:pt x="2452" y="1984"/>
                      <a:pt x="1246" y="2957"/>
                    </a:cubicBezTo>
                    <a:cubicBezTo>
                      <a:pt x="623" y="3463"/>
                      <a:pt x="1" y="4514"/>
                      <a:pt x="1013" y="4942"/>
                    </a:cubicBezTo>
                    <a:cubicBezTo>
                      <a:pt x="1504" y="5148"/>
                      <a:pt x="2003" y="5231"/>
                      <a:pt x="2502" y="5231"/>
                    </a:cubicBezTo>
                    <a:cubicBezTo>
                      <a:pt x="3228" y="5231"/>
                      <a:pt x="3956" y="5056"/>
                      <a:pt x="4670" y="4825"/>
                    </a:cubicBezTo>
                    <a:cubicBezTo>
                      <a:pt x="6499" y="4202"/>
                      <a:pt x="8212" y="3230"/>
                      <a:pt x="9651" y="1984"/>
                    </a:cubicBezTo>
                    <a:cubicBezTo>
                      <a:pt x="10002" y="1634"/>
                      <a:pt x="10157" y="1128"/>
                      <a:pt x="10002" y="661"/>
                    </a:cubicBezTo>
                    <a:cubicBezTo>
                      <a:pt x="9924" y="506"/>
                      <a:pt x="9846" y="350"/>
                      <a:pt x="9690" y="233"/>
                    </a:cubicBezTo>
                    <a:cubicBezTo>
                      <a:pt x="9450" y="66"/>
                      <a:pt x="9098" y="0"/>
                      <a:pt x="869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6" name="Google Shape;5186;p23"/>
              <p:cNvSpPr/>
              <p:nvPr/>
            </p:nvSpPr>
            <p:spPr>
              <a:xfrm>
                <a:off x="-3012300" y="1817575"/>
                <a:ext cx="222800" cy="130250"/>
              </a:xfrm>
              <a:custGeom>
                <a:rect b="b" l="l" r="r" t="t"/>
                <a:pathLst>
                  <a:path extrusionOk="0" h="5210" w="8912">
                    <a:moveTo>
                      <a:pt x="8579" y="1"/>
                    </a:moveTo>
                    <a:cubicBezTo>
                      <a:pt x="7469" y="1"/>
                      <a:pt x="5994" y="474"/>
                      <a:pt x="5254" y="756"/>
                    </a:cubicBezTo>
                    <a:cubicBezTo>
                      <a:pt x="3775" y="1223"/>
                      <a:pt x="2413" y="1962"/>
                      <a:pt x="1246" y="2935"/>
                    </a:cubicBezTo>
                    <a:cubicBezTo>
                      <a:pt x="584" y="3441"/>
                      <a:pt x="1" y="4492"/>
                      <a:pt x="1012" y="4920"/>
                    </a:cubicBezTo>
                    <a:cubicBezTo>
                      <a:pt x="1488" y="5126"/>
                      <a:pt x="1977" y="5209"/>
                      <a:pt x="2471" y="5209"/>
                    </a:cubicBezTo>
                    <a:cubicBezTo>
                      <a:pt x="3189" y="5209"/>
                      <a:pt x="3917" y="5034"/>
                      <a:pt x="4631" y="4803"/>
                    </a:cubicBezTo>
                    <a:cubicBezTo>
                      <a:pt x="5721" y="4453"/>
                      <a:pt x="6733" y="3986"/>
                      <a:pt x="7667" y="3363"/>
                    </a:cubicBezTo>
                    <a:lnTo>
                      <a:pt x="7667" y="3363"/>
                    </a:lnTo>
                    <a:cubicBezTo>
                      <a:pt x="6508" y="3779"/>
                      <a:pt x="5303" y="4195"/>
                      <a:pt x="4105" y="4195"/>
                    </a:cubicBezTo>
                    <a:cubicBezTo>
                      <a:pt x="3735" y="4195"/>
                      <a:pt x="3365" y="4156"/>
                      <a:pt x="2997" y="4064"/>
                    </a:cubicBezTo>
                    <a:cubicBezTo>
                      <a:pt x="2802" y="4025"/>
                      <a:pt x="2569" y="3947"/>
                      <a:pt x="2569" y="3752"/>
                    </a:cubicBezTo>
                    <a:cubicBezTo>
                      <a:pt x="2569" y="3675"/>
                      <a:pt x="2608" y="3597"/>
                      <a:pt x="2647" y="3519"/>
                    </a:cubicBezTo>
                    <a:cubicBezTo>
                      <a:pt x="2880" y="3169"/>
                      <a:pt x="3192" y="2857"/>
                      <a:pt x="3581" y="2663"/>
                    </a:cubicBezTo>
                    <a:cubicBezTo>
                      <a:pt x="5176" y="1418"/>
                      <a:pt x="6966" y="523"/>
                      <a:pt x="8912" y="17"/>
                    </a:cubicBezTo>
                    <a:cubicBezTo>
                      <a:pt x="8806" y="6"/>
                      <a:pt x="8694" y="1"/>
                      <a:pt x="857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7" name="Google Shape;5187;p23"/>
              <p:cNvSpPr/>
              <p:nvPr/>
            </p:nvSpPr>
            <p:spPr>
              <a:xfrm>
                <a:off x="-2964625" y="1872450"/>
                <a:ext cx="1000" cy="1000"/>
              </a:xfrm>
              <a:custGeom>
                <a:rect b="b" l="l" r="r" t="t"/>
                <a:pathLst>
                  <a:path extrusionOk="0" h="40" w="40">
                    <a:moveTo>
                      <a:pt x="0" y="1"/>
                    </a:moveTo>
                    <a:cubicBezTo>
                      <a:pt x="0" y="1"/>
                      <a:pt x="0" y="40"/>
                      <a:pt x="0" y="40"/>
                    </a:cubicBezTo>
                    <a:cubicBezTo>
                      <a:pt x="39" y="40"/>
                      <a:pt x="39" y="1"/>
                      <a:pt x="0" y="1"/>
                    </a:cubicBezTo>
                    <a:close/>
                  </a:path>
                </a:pathLst>
              </a:custGeom>
              <a:solidFill>
                <a:srgbClr val="494C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8" name="Google Shape;5188;p23"/>
              <p:cNvSpPr/>
              <p:nvPr/>
            </p:nvSpPr>
            <p:spPr>
              <a:xfrm>
                <a:off x="-2993800" y="1867500"/>
                <a:ext cx="138150" cy="119125"/>
              </a:xfrm>
              <a:custGeom>
                <a:rect b="b" l="l" r="r" t="t"/>
                <a:pathLst>
                  <a:path extrusionOk="0" h="4765" w="5526">
                    <a:moveTo>
                      <a:pt x="1320" y="7"/>
                    </a:moveTo>
                    <a:cubicBezTo>
                      <a:pt x="1306" y="14"/>
                      <a:pt x="1293" y="25"/>
                      <a:pt x="1284" y="43"/>
                    </a:cubicBezTo>
                    <a:lnTo>
                      <a:pt x="1320" y="7"/>
                    </a:lnTo>
                    <a:close/>
                    <a:moveTo>
                      <a:pt x="1350" y="1"/>
                    </a:moveTo>
                    <a:cubicBezTo>
                      <a:pt x="1340" y="1"/>
                      <a:pt x="1330" y="3"/>
                      <a:pt x="1320" y="7"/>
                    </a:cubicBezTo>
                    <a:lnTo>
                      <a:pt x="1320" y="7"/>
                    </a:lnTo>
                    <a:cubicBezTo>
                      <a:pt x="1321" y="6"/>
                      <a:pt x="1322" y="5"/>
                      <a:pt x="1323" y="4"/>
                    </a:cubicBezTo>
                    <a:lnTo>
                      <a:pt x="1323" y="4"/>
                    </a:lnTo>
                    <a:lnTo>
                      <a:pt x="1320" y="7"/>
                    </a:lnTo>
                    <a:lnTo>
                      <a:pt x="1320" y="7"/>
                    </a:lnTo>
                    <a:cubicBezTo>
                      <a:pt x="1320" y="7"/>
                      <a:pt x="1320" y="7"/>
                      <a:pt x="1320" y="7"/>
                    </a:cubicBezTo>
                    <a:lnTo>
                      <a:pt x="1320" y="7"/>
                    </a:lnTo>
                    <a:cubicBezTo>
                      <a:pt x="1049" y="279"/>
                      <a:pt x="817" y="628"/>
                      <a:pt x="700" y="977"/>
                    </a:cubicBezTo>
                    <a:cubicBezTo>
                      <a:pt x="506" y="1327"/>
                      <a:pt x="350" y="1678"/>
                      <a:pt x="234" y="2067"/>
                    </a:cubicBezTo>
                    <a:cubicBezTo>
                      <a:pt x="0" y="2728"/>
                      <a:pt x="39" y="3506"/>
                      <a:pt x="428" y="4129"/>
                    </a:cubicBezTo>
                    <a:cubicBezTo>
                      <a:pt x="761" y="4592"/>
                      <a:pt x="1212" y="4765"/>
                      <a:pt x="1699" y="4765"/>
                    </a:cubicBezTo>
                    <a:cubicBezTo>
                      <a:pt x="2523" y="4765"/>
                      <a:pt x="3450" y="4272"/>
                      <a:pt x="4086" y="3857"/>
                    </a:cubicBezTo>
                    <a:cubicBezTo>
                      <a:pt x="4631" y="3468"/>
                      <a:pt x="5448" y="2923"/>
                      <a:pt x="5526" y="2222"/>
                    </a:cubicBezTo>
                    <a:cubicBezTo>
                      <a:pt x="5526" y="2146"/>
                      <a:pt x="5493" y="2087"/>
                      <a:pt x="5448" y="2087"/>
                    </a:cubicBezTo>
                    <a:cubicBezTo>
                      <a:pt x="5424" y="2087"/>
                      <a:pt x="5397" y="2104"/>
                      <a:pt x="5370" y="2145"/>
                    </a:cubicBezTo>
                    <a:cubicBezTo>
                      <a:pt x="5214" y="2456"/>
                      <a:pt x="4981" y="2767"/>
                      <a:pt x="4709" y="3040"/>
                    </a:cubicBezTo>
                    <a:cubicBezTo>
                      <a:pt x="4397" y="3312"/>
                      <a:pt x="4086" y="3545"/>
                      <a:pt x="3775" y="3740"/>
                    </a:cubicBezTo>
                    <a:cubicBezTo>
                      <a:pt x="3213" y="4103"/>
                      <a:pt x="2428" y="4522"/>
                      <a:pt x="1704" y="4522"/>
                    </a:cubicBezTo>
                    <a:cubicBezTo>
                      <a:pt x="1575" y="4522"/>
                      <a:pt x="1447" y="4509"/>
                      <a:pt x="1323" y="4479"/>
                    </a:cubicBezTo>
                    <a:cubicBezTo>
                      <a:pt x="428" y="4285"/>
                      <a:pt x="234" y="3273"/>
                      <a:pt x="350" y="2495"/>
                    </a:cubicBezTo>
                    <a:cubicBezTo>
                      <a:pt x="467" y="2067"/>
                      <a:pt x="623" y="1639"/>
                      <a:pt x="817" y="1211"/>
                    </a:cubicBezTo>
                    <a:cubicBezTo>
                      <a:pt x="973" y="821"/>
                      <a:pt x="1245" y="471"/>
                      <a:pt x="1401" y="82"/>
                    </a:cubicBezTo>
                    <a:cubicBezTo>
                      <a:pt x="1425" y="34"/>
                      <a:pt x="1390" y="1"/>
                      <a:pt x="1350" y="1"/>
                    </a:cubicBezTo>
                    <a:close/>
                  </a:path>
                </a:pathLst>
              </a:custGeom>
              <a:solidFill>
                <a:srgbClr val="494C4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89" name="Google Shape;5189;p23"/>
              <p:cNvSpPr/>
              <p:nvPr/>
            </p:nvSpPr>
            <p:spPr>
              <a:xfrm>
                <a:off x="-3570700" y="1623400"/>
                <a:ext cx="645000" cy="337225"/>
              </a:xfrm>
              <a:custGeom>
                <a:rect b="b" l="l" r="r" t="t"/>
                <a:pathLst>
                  <a:path extrusionOk="0" h="13489" w="25800">
                    <a:moveTo>
                      <a:pt x="7083" y="1"/>
                    </a:moveTo>
                    <a:lnTo>
                      <a:pt x="0" y="7122"/>
                    </a:lnTo>
                    <a:cubicBezTo>
                      <a:pt x="1868" y="10196"/>
                      <a:pt x="5837" y="12804"/>
                      <a:pt x="9106" y="13309"/>
                    </a:cubicBezTo>
                    <a:cubicBezTo>
                      <a:pt x="9937" y="13427"/>
                      <a:pt x="10797" y="13488"/>
                      <a:pt x="11665" y="13488"/>
                    </a:cubicBezTo>
                    <a:cubicBezTo>
                      <a:pt x="13969" y="13488"/>
                      <a:pt x="16333" y="13053"/>
                      <a:pt x="18367" y="12064"/>
                    </a:cubicBezTo>
                    <a:cubicBezTo>
                      <a:pt x="18595" y="12121"/>
                      <a:pt x="18865" y="12157"/>
                      <a:pt x="19131" y="12157"/>
                    </a:cubicBezTo>
                    <a:cubicBezTo>
                      <a:pt x="19228" y="12157"/>
                      <a:pt x="19324" y="12152"/>
                      <a:pt x="19418" y="12142"/>
                    </a:cubicBezTo>
                    <a:cubicBezTo>
                      <a:pt x="20002" y="12025"/>
                      <a:pt x="20586" y="11831"/>
                      <a:pt x="21130" y="11558"/>
                    </a:cubicBezTo>
                    <a:cubicBezTo>
                      <a:pt x="21247" y="11480"/>
                      <a:pt x="21364" y="11403"/>
                      <a:pt x="21442" y="11286"/>
                    </a:cubicBezTo>
                    <a:cubicBezTo>
                      <a:pt x="21481" y="11130"/>
                      <a:pt x="21442" y="11014"/>
                      <a:pt x="21403" y="10897"/>
                    </a:cubicBezTo>
                    <a:lnTo>
                      <a:pt x="21364" y="10741"/>
                    </a:lnTo>
                    <a:lnTo>
                      <a:pt x="21364" y="10741"/>
                    </a:lnTo>
                    <a:cubicBezTo>
                      <a:pt x="21568" y="10767"/>
                      <a:pt x="21773" y="10780"/>
                      <a:pt x="21978" y="10780"/>
                    </a:cubicBezTo>
                    <a:cubicBezTo>
                      <a:pt x="22984" y="10780"/>
                      <a:pt x="23986" y="10467"/>
                      <a:pt x="24827" y="9885"/>
                    </a:cubicBezTo>
                    <a:cubicBezTo>
                      <a:pt x="25567" y="9418"/>
                      <a:pt x="25800" y="8523"/>
                      <a:pt x="25450" y="7745"/>
                    </a:cubicBezTo>
                    <a:cubicBezTo>
                      <a:pt x="25026" y="6954"/>
                      <a:pt x="24212" y="6655"/>
                      <a:pt x="23456" y="6655"/>
                    </a:cubicBezTo>
                    <a:cubicBezTo>
                      <a:pt x="23170" y="6655"/>
                      <a:pt x="22893" y="6697"/>
                      <a:pt x="22648" y="6772"/>
                    </a:cubicBezTo>
                    <a:cubicBezTo>
                      <a:pt x="22569" y="6796"/>
                      <a:pt x="22508" y="6807"/>
                      <a:pt x="22462" y="6807"/>
                    </a:cubicBezTo>
                    <a:cubicBezTo>
                      <a:pt x="22059" y="6807"/>
                      <a:pt x="22854" y="5962"/>
                      <a:pt x="22959" y="5682"/>
                    </a:cubicBezTo>
                    <a:cubicBezTo>
                      <a:pt x="23035" y="5531"/>
                      <a:pt x="22981" y="5468"/>
                      <a:pt x="22826" y="5468"/>
                    </a:cubicBezTo>
                    <a:cubicBezTo>
                      <a:pt x="22581" y="5468"/>
                      <a:pt x="22084" y="5624"/>
                      <a:pt x="21442" y="5838"/>
                    </a:cubicBezTo>
                    <a:cubicBezTo>
                      <a:pt x="21130" y="5955"/>
                      <a:pt x="20858" y="6188"/>
                      <a:pt x="20663" y="6461"/>
                    </a:cubicBezTo>
                    <a:cubicBezTo>
                      <a:pt x="20471" y="6427"/>
                      <a:pt x="20278" y="6409"/>
                      <a:pt x="20088" y="6409"/>
                    </a:cubicBezTo>
                    <a:cubicBezTo>
                      <a:pt x="19626" y="6409"/>
                      <a:pt x="19182" y="6512"/>
                      <a:pt x="18796" y="6733"/>
                    </a:cubicBezTo>
                    <a:cubicBezTo>
                      <a:pt x="18645" y="6658"/>
                      <a:pt x="18478" y="6615"/>
                      <a:pt x="18305" y="6615"/>
                    </a:cubicBezTo>
                    <a:cubicBezTo>
                      <a:pt x="18210" y="6615"/>
                      <a:pt x="18114" y="6628"/>
                      <a:pt x="18017" y="6655"/>
                    </a:cubicBezTo>
                    <a:lnTo>
                      <a:pt x="17901" y="5877"/>
                    </a:lnTo>
                    <a:cubicBezTo>
                      <a:pt x="13659" y="5410"/>
                      <a:pt x="9768" y="3309"/>
                      <a:pt x="7083" y="1"/>
                    </a:cubicBezTo>
                    <a:close/>
                  </a:path>
                </a:pathLst>
              </a:custGeom>
              <a:solidFill>
                <a:srgbClr val="F9F4C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0" name="Google Shape;5190;p23"/>
              <p:cNvSpPr/>
              <p:nvPr/>
            </p:nvSpPr>
            <p:spPr>
              <a:xfrm>
                <a:off x="-3548325" y="1322800"/>
                <a:ext cx="671275" cy="345375"/>
              </a:xfrm>
              <a:custGeom>
                <a:rect b="b" l="l" r="r" t="t"/>
                <a:pathLst>
                  <a:path extrusionOk="0" h="13815" w="26851">
                    <a:moveTo>
                      <a:pt x="3853" y="1"/>
                    </a:moveTo>
                    <a:cubicBezTo>
                      <a:pt x="2179" y="779"/>
                      <a:pt x="1012" y="2763"/>
                      <a:pt x="545" y="4164"/>
                    </a:cubicBezTo>
                    <a:cubicBezTo>
                      <a:pt x="0" y="5721"/>
                      <a:pt x="584" y="8406"/>
                      <a:pt x="2335" y="9457"/>
                    </a:cubicBezTo>
                    <a:cubicBezTo>
                      <a:pt x="5565" y="11441"/>
                      <a:pt x="10624" y="13426"/>
                      <a:pt x="14904" y="13698"/>
                    </a:cubicBezTo>
                    <a:cubicBezTo>
                      <a:pt x="15787" y="13769"/>
                      <a:pt x="16676" y="13815"/>
                      <a:pt x="17558" y="13815"/>
                    </a:cubicBezTo>
                    <a:cubicBezTo>
                      <a:pt x="19085" y="13815"/>
                      <a:pt x="20595" y="13679"/>
                      <a:pt x="22025" y="13309"/>
                    </a:cubicBezTo>
                    <a:cubicBezTo>
                      <a:pt x="26500" y="12103"/>
                      <a:pt x="26423" y="9029"/>
                      <a:pt x="26695" y="7355"/>
                    </a:cubicBezTo>
                    <a:cubicBezTo>
                      <a:pt x="26851" y="6382"/>
                      <a:pt x="26423" y="5371"/>
                      <a:pt x="25995" y="4437"/>
                    </a:cubicBezTo>
                    <a:lnTo>
                      <a:pt x="3853" y="1"/>
                    </a:lnTo>
                    <a:close/>
                  </a:path>
                </a:pathLst>
              </a:custGeom>
              <a:solidFill>
                <a:srgbClr val="70894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1" name="Google Shape;5191;p23"/>
              <p:cNvSpPr/>
              <p:nvPr/>
            </p:nvSpPr>
            <p:spPr>
              <a:xfrm>
                <a:off x="-3521025" y="1377875"/>
                <a:ext cx="66500" cy="164823"/>
              </a:xfrm>
              <a:custGeom>
                <a:rect b="b" l="l" r="r" t="t"/>
                <a:pathLst>
                  <a:path extrusionOk="0" h="8294" w="2660">
                    <a:moveTo>
                      <a:pt x="2423" y="0"/>
                    </a:moveTo>
                    <a:cubicBezTo>
                      <a:pt x="2391" y="0"/>
                      <a:pt x="2360" y="11"/>
                      <a:pt x="2335" y="36"/>
                    </a:cubicBezTo>
                    <a:lnTo>
                      <a:pt x="2335" y="75"/>
                    </a:lnTo>
                    <a:cubicBezTo>
                      <a:pt x="1401" y="1281"/>
                      <a:pt x="740" y="2721"/>
                      <a:pt x="428" y="4239"/>
                    </a:cubicBezTo>
                    <a:cubicBezTo>
                      <a:pt x="234" y="4978"/>
                      <a:pt x="117" y="5718"/>
                      <a:pt x="39" y="6496"/>
                    </a:cubicBezTo>
                    <a:cubicBezTo>
                      <a:pt x="0" y="7080"/>
                      <a:pt x="0" y="7897"/>
                      <a:pt x="584" y="8286"/>
                    </a:cubicBezTo>
                    <a:cubicBezTo>
                      <a:pt x="595" y="8291"/>
                      <a:pt x="605" y="8294"/>
                      <a:pt x="616" y="8294"/>
                    </a:cubicBezTo>
                    <a:cubicBezTo>
                      <a:pt x="681" y="8294"/>
                      <a:pt x="734" y="8197"/>
                      <a:pt x="701" y="8130"/>
                    </a:cubicBezTo>
                    <a:cubicBezTo>
                      <a:pt x="506" y="7858"/>
                      <a:pt x="428" y="7508"/>
                      <a:pt x="428" y="7157"/>
                    </a:cubicBezTo>
                    <a:cubicBezTo>
                      <a:pt x="428" y="6846"/>
                      <a:pt x="428" y="6496"/>
                      <a:pt x="467" y="6185"/>
                    </a:cubicBezTo>
                    <a:cubicBezTo>
                      <a:pt x="545" y="5484"/>
                      <a:pt x="662" y="4784"/>
                      <a:pt x="856" y="4083"/>
                    </a:cubicBezTo>
                    <a:cubicBezTo>
                      <a:pt x="1168" y="2682"/>
                      <a:pt x="1751" y="1398"/>
                      <a:pt x="2568" y="231"/>
                    </a:cubicBezTo>
                    <a:cubicBezTo>
                      <a:pt x="2660" y="139"/>
                      <a:pt x="2537" y="0"/>
                      <a:pt x="242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2" name="Google Shape;5192;p23"/>
              <p:cNvSpPr/>
              <p:nvPr/>
            </p:nvSpPr>
            <p:spPr>
              <a:xfrm>
                <a:off x="-3493800" y="1387354"/>
                <a:ext cx="63800" cy="183662"/>
              </a:xfrm>
              <a:custGeom>
                <a:rect b="b" l="l" r="r" t="t"/>
                <a:pathLst>
                  <a:path extrusionOk="0" h="9242" w="2552">
                    <a:moveTo>
                      <a:pt x="2397" y="1"/>
                    </a:moveTo>
                    <a:cubicBezTo>
                      <a:pt x="2375" y="1"/>
                      <a:pt x="2353" y="9"/>
                      <a:pt x="2336" y="26"/>
                    </a:cubicBezTo>
                    <a:lnTo>
                      <a:pt x="2336" y="65"/>
                    </a:lnTo>
                    <a:cubicBezTo>
                      <a:pt x="1324" y="1310"/>
                      <a:pt x="623" y="2828"/>
                      <a:pt x="351" y="4423"/>
                    </a:cubicBezTo>
                    <a:cubicBezTo>
                      <a:pt x="1" y="5980"/>
                      <a:pt x="79" y="7653"/>
                      <a:pt x="662" y="9171"/>
                    </a:cubicBezTo>
                    <a:cubicBezTo>
                      <a:pt x="679" y="9220"/>
                      <a:pt x="715" y="9241"/>
                      <a:pt x="753" y="9241"/>
                    </a:cubicBezTo>
                    <a:cubicBezTo>
                      <a:pt x="804" y="9241"/>
                      <a:pt x="857" y="9200"/>
                      <a:pt x="857" y="9132"/>
                    </a:cubicBezTo>
                    <a:cubicBezTo>
                      <a:pt x="468" y="7575"/>
                      <a:pt x="390" y="5980"/>
                      <a:pt x="623" y="4423"/>
                    </a:cubicBezTo>
                    <a:cubicBezTo>
                      <a:pt x="896" y="2867"/>
                      <a:pt x="1557" y="1427"/>
                      <a:pt x="2491" y="182"/>
                    </a:cubicBezTo>
                    <a:cubicBezTo>
                      <a:pt x="2552" y="91"/>
                      <a:pt x="2472" y="1"/>
                      <a:pt x="2397"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3" name="Google Shape;5193;p23"/>
              <p:cNvSpPr/>
              <p:nvPr/>
            </p:nvSpPr>
            <p:spPr>
              <a:xfrm>
                <a:off x="-3436450" y="1429620"/>
                <a:ext cx="63450" cy="142526"/>
              </a:xfrm>
              <a:custGeom>
                <a:rect b="b" l="l" r="r" t="t"/>
                <a:pathLst>
                  <a:path extrusionOk="0" h="7172" w="2538">
                    <a:moveTo>
                      <a:pt x="2248" y="1"/>
                    </a:moveTo>
                    <a:cubicBezTo>
                      <a:pt x="2195" y="1"/>
                      <a:pt x="2143" y="22"/>
                      <a:pt x="2102" y="74"/>
                    </a:cubicBezTo>
                    <a:lnTo>
                      <a:pt x="2102" y="35"/>
                    </a:lnTo>
                    <a:cubicBezTo>
                      <a:pt x="1323" y="1047"/>
                      <a:pt x="740" y="2175"/>
                      <a:pt x="390" y="3420"/>
                    </a:cubicBezTo>
                    <a:cubicBezTo>
                      <a:pt x="234" y="4004"/>
                      <a:pt x="156" y="4627"/>
                      <a:pt x="117" y="5249"/>
                    </a:cubicBezTo>
                    <a:cubicBezTo>
                      <a:pt x="0" y="5872"/>
                      <a:pt x="78" y="6534"/>
                      <a:pt x="312" y="7117"/>
                    </a:cubicBezTo>
                    <a:cubicBezTo>
                      <a:pt x="329" y="7152"/>
                      <a:pt x="370" y="7172"/>
                      <a:pt x="414" y="7172"/>
                    </a:cubicBezTo>
                    <a:cubicBezTo>
                      <a:pt x="467" y="7172"/>
                      <a:pt x="524" y="7143"/>
                      <a:pt x="545" y="7078"/>
                    </a:cubicBezTo>
                    <a:cubicBezTo>
                      <a:pt x="584" y="6495"/>
                      <a:pt x="623" y="5950"/>
                      <a:pt x="584" y="5366"/>
                    </a:cubicBezTo>
                    <a:cubicBezTo>
                      <a:pt x="662" y="3537"/>
                      <a:pt x="1323" y="1786"/>
                      <a:pt x="2452" y="307"/>
                    </a:cubicBezTo>
                    <a:cubicBezTo>
                      <a:pt x="2538" y="165"/>
                      <a:pt x="2393" y="1"/>
                      <a:pt x="2248"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4" name="Google Shape;5194;p23"/>
              <p:cNvSpPr/>
              <p:nvPr/>
            </p:nvSpPr>
            <p:spPr>
              <a:xfrm>
                <a:off x="-3410175" y="1445000"/>
                <a:ext cx="58125" cy="151568"/>
              </a:xfrm>
              <a:custGeom>
                <a:rect b="b" l="l" r="r" t="t"/>
                <a:pathLst>
                  <a:path extrusionOk="0" h="7627" w="2325">
                    <a:moveTo>
                      <a:pt x="2024" y="0"/>
                    </a:moveTo>
                    <a:cubicBezTo>
                      <a:pt x="1596" y="312"/>
                      <a:pt x="1284" y="740"/>
                      <a:pt x="1167" y="1207"/>
                    </a:cubicBezTo>
                    <a:cubicBezTo>
                      <a:pt x="895" y="1907"/>
                      <a:pt x="662" y="2608"/>
                      <a:pt x="506" y="3308"/>
                    </a:cubicBezTo>
                    <a:cubicBezTo>
                      <a:pt x="117" y="4670"/>
                      <a:pt x="0" y="6110"/>
                      <a:pt x="195" y="7511"/>
                    </a:cubicBezTo>
                    <a:cubicBezTo>
                      <a:pt x="195" y="7592"/>
                      <a:pt x="243" y="7626"/>
                      <a:pt x="298" y="7626"/>
                    </a:cubicBezTo>
                    <a:cubicBezTo>
                      <a:pt x="375" y="7626"/>
                      <a:pt x="467" y="7562"/>
                      <a:pt x="467" y="7472"/>
                    </a:cubicBezTo>
                    <a:cubicBezTo>
                      <a:pt x="545" y="6188"/>
                      <a:pt x="662" y="4903"/>
                      <a:pt x="895" y="3619"/>
                    </a:cubicBezTo>
                    <a:cubicBezTo>
                      <a:pt x="1012" y="2997"/>
                      <a:pt x="1167" y="2413"/>
                      <a:pt x="1362" y="1829"/>
                    </a:cubicBezTo>
                    <a:cubicBezTo>
                      <a:pt x="1557" y="1285"/>
                      <a:pt x="1712" y="623"/>
                      <a:pt x="2218" y="312"/>
                    </a:cubicBezTo>
                    <a:cubicBezTo>
                      <a:pt x="2325" y="205"/>
                      <a:pt x="2237" y="34"/>
                      <a:pt x="2103" y="34"/>
                    </a:cubicBezTo>
                    <a:cubicBezTo>
                      <a:pt x="2090" y="34"/>
                      <a:pt x="2076" y="36"/>
                      <a:pt x="2062" y="39"/>
                    </a:cubicBezTo>
                    <a:lnTo>
                      <a:pt x="2024"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5" name="Google Shape;5195;p23"/>
              <p:cNvSpPr/>
              <p:nvPr/>
            </p:nvSpPr>
            <p:spPr>
              <a:xfrm>
                <a:off x="-3308050" y="1458811"/>
                <a:ext cx="42475" cy="158761"/>
              </a:xfrm>
              <a:custGeom>
                <a:rect b="b" l="l" r="r" t="t"/>
                <a:pathLst>
                  <a:path extrusionOk="0" h="7989" w="1699">
                    <a:moveTo>
                      <a:pt x="1519" y="1"/>
                    </a:moveTo>
                    <a:cubicBezTo>
                      <a:pt x="1464" y="1"/>
                      <a:pt x="1406" y="27"/>
                      <a:pt x="1363" y="84"/>
                    </a:cubicBezTo>
                    <a:cubicBezTo>
                      <a:pt x="974" y="628"/>
                      <a:pt x="701" y="1290"/>
                      <a:pt x="546" y="1951"/>
                    </a:cubicBezTo>
                    <a:cubicBezTo>
                      <a:pt x="351" y="2613"/>
                      <a:pt x="234" y="3275"/>
                      <a:pt x="157" y="3936"/>
                    </a:cubicBezTo>
                    <a:cubicBezTo>
                      <a:pt x="79" y="4637"/>
                      <a:pt x="1" y="5337"/>
                      <a:pt x="40" y="6037"/>
                    </a:cubicBezTo>
                    <a:cubicBezTo>
                      <a:pt x="1" y="6699"/>
                      <a:pt x="157" y="7360"/>
                      <a:pt x="507" y="7905"/>
                    </a:cubicBezTo>
                    <a:cubicBezTo>
                      <a:pt x="550" y="7962"/>
                      <a:pt x="608" y="7988"/>
                      <a:pt x="663" y="7988"/>
                    </a:cubicBezTo>
                    <a:cubicBezTo>
                      <a:pt x="758" y="7988"/>
                      <a:pt x="843" y="7912"/>
                      <a:pt x="818" y="7789"/>
                    </a:cubicBezTo>
                    <a:cubicBezTo>
                      <a:pt x="624" y="7166"/>
                      <a:pt x="507" y="6543"/>
                      <a:pt x="507" y="5921"/>
                    </a:cubicBezTo>
                    <a:cubicBezTo>
                      <a:pt x="507" y="5259"/>
                      <a:pt x="546" y="4598"/>
                      <a:pt x="624" y="3975"/>
                    </a:cubicBezTo>
                    <a:cubicBezTo>
                      <a:pt x="701" y="3313"/>
                      <a:pt x="818" y="2652"/>
                      <a:pt x="974" y="2029"/>
                    </a:cubicBezTo>
                    <a:cubicBezTo>
                      <a:pt x="1052" y="1718"/>
                      <a:pt x="1168" y="1407"/>
                      <a:pt x="1285" y="1134"/>
                    </a:cubicBezTo>
                    <a:cubicBezTo>
                      <a:pt x="1363" y="823"/>
                      <a:pt x="1558" y="512"/>
                      <a:pt x="1674" y="200"/>
                    </a:cubicBezTo>
                    <a:cubicBezTo>
                      <a:pt x="1699" y="77"/>
                      <a:pt x="1614" y="1"/>
                      <a:pt x="151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6" name="Google Shape;5196;p23"/>
              <p:cNvSpPr/>
              <p:nvPr/>
            </p:nvSpPr>
            <p:spPr>
              <a:xfrm>
                <a:off x="-3259400" y="1464077"/>
                <a:ext cx="44825" cy="156695"/>
              </a:xfrm>
              <a:custGeom>
                <a:rect b="b" l="l" r="r" t="t"/>
                <a:pathLst>
                  <a:path extrusionOk="0" h="7885" w="1793">
                    <a:moveTo>
                      <a:pt x="1558" y="0"/>
                    </a:moveTo>
                    <a:cubicBezTo>
                      <a:pt x="1518" y="0"/>
                      <a:pt x="1477" y="15"/>
                      <a:pt x="1440" y="52"/>
                    </a:cubicBezTo>
                    <a:cubicBezTo>
                      <a:pt x="1051" y="402"/>
                      <a:pt x="779" y="908"/>
                      <a:pt x="662" y="1453"/>
                    </a:cubicBezTo>
                    <a:cubicBezTo>
                      <a:pt x="468" y="2115"/>
                      <a:pt x="351" y="2854"/>
                      <a:pt x="234" y="3554"/>
                    </a:cubicBezTo>
                    <a:cubicBezTo>
                      <a:pt x="156" y="4216"/>
                      <a:pt x="78" y="4916"/>
                      <a:pt x="78" y="5617"/>
                    </a:cubicBezTo>
                    <a:cubicBezTo>
                      <a:pt x="1" y="6317"/>
                      <a:pt x="40" y="7057"/>
                      <a:pt x="195" y="7757"/>
                    </a:cubicBezTo>
                    <a:cubicBezTo>
                      <a:pt x="213" y="7845"/>
                      <a:pt x="270" y="7885"/>
                      <a:pt x="331" y="7885"/>
                    </a:cubicBezTo>
                    <a:cubicBezTo>
                      <a:pt x="405" y="7885"/>
                      <a:pt x="485" y="7825"/>
                      <a:pt x="507" y="7718"/>
                    </a:cubicBezTo>
                    <a:cubicBezTo>
                      <a:pt x="507" y="7095"/>
                      <a:pt x="429" y="6434"/>
                      <a:pt x="468" y="5772"/>
                    </a:cubicBezTo>
                    <a:cubicBezTo>
                      <a:pt x="468" y="5111"/>
                      <a:pt x="507" y="4449"/>
                      <a:pt x="584" y="3788"/>
                    </a:cubicBezTo>
                    <a:cubicBezTo>
                      <a:pt x="662" y="3087"/>
                      <a:pt x="779" y="2426"/>
                      <a:pt x="973" y="1803"/>
                    </a:cubicBezTo>
                    <a:cubicBezTo>
                      <a:pt x="1012" y="1220"/>
                      <a:pt x="1285" y="675"/>
                      <a:pt x="1674" y="247"/>
                    </a:cubicBezTo>
                    <a:cubicBezTo>
                      <a:pt x="1793" y="158"/>
                      <a:pt x="1685" y="0"/>
                      <a:pt x="155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7" name="Google Shape;5197;p23"/>
              <p:cNvSpPr/>
              <p:nvPr/>
            </p:nvSpPr>
            <p:spPr>
              <a:xfrm>
                <a:off x="-3143625" y="1469879"/>
                <a:ext cx="27850" cy="163392"/>
              </a:xfrm>
              <a:custGeom>
                <a:rect b="b" l="l" r="r" t="t"/>
                <a:pathLst>
                  <a:path extrusionOk="0" h="8222" w="1114">
                    <a:moveTo>
                      <a:pt x="903" y="0"/>
                    </a:moveTo>
                    <a:cubicBezTo>
                      <a:pt x="836" y="0"/>
                      <a:pt x="770" y="35"/>
                      <a:pt x="740" y="110"/>
                    </a:cubicBezTo>
                    <a:lnTo>
                      <a:pt x="779" y="110"/>
                    </a:lnTo>
                    <a:cubicBezTo>
                      <a:pt x="389" y="1511"/>
                      <a:pt x="156" y="2912"/>
                      <a:pt x="78" y="4352"/>
                    </a:cubicBezTo>
                    <a:cubicBezTo>
                      <a:pt x="0" y="5052"/>
                      <a:pt x="0" y="5753"/>
                      <a:pt x="78" y="6414"/>
                    </a:cubicBezTo>
                    <a:cubicBezTo>
                      <a:pt x="117" y="6998"/>
                      <a:pt x="156" y="7737"/>
                      <a:pt x="545" y="8165"/>
                    </a:cubicBezTo>
                    <a:cubicBezTo>
                      <a:pt x="584" y="8204"/>
                      <a:pt x="632" y="8222"/>
                      <a:pt x="678" y="8222"/>
                    </a:cubicBezTo>
                    <a:cubicBezTo>
                      <a:pt x="770" y="8222"/>
                      <a:pt x="856" y="8152"/>
                      <a:pt x="856" y="8049"/>
                    </a:cubicBezTo>
                    <a:cubicBezTo>
                      <a:pt x="779" y="7776"/>
                      <a:pt x="701" y="7504"/>
                      <a:pt x="623" y="7232"/>
                    </a:cubicBezTo>
                    <a:cubicBezTo>
                      <a:pt x="545" y="6920"/>
                      <a:pt x="506" y="6570"/>
                      <a:pt x="506" y="6259"/>
                    </a:cubicBezTo>
                    <a:cubicBezTo>
                      <a:pt x="467" y="5597"/>
                      <a:pt x="467" y="4975"/>
                      <a:pt x="506" y="4313"/>
                    </a:cubicBezTo>
                    <a:cubicBezTo>
                      <a:pt x="584" y="2951"/>
                      <a:pt x="779" y="1550"/>
                      <a:pt x="1090" y="227"/>
                    </a:cubicBezTo>
                    <a:cubicBezTo>
                      <a:pt x="1114" y="85"/>
                      <a:pt x="1007" y="0"/>
                      <a:pt x="90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8" name="Google Shape;5198;p23"/>
              <p:cNvSpPr/>
              <p:nvPr/>
            </p:nvSpPr>
            <p:spPr>
              <a:xfrm>
                <a:off x="-3115425" y="1481862"/>
                <a:ext cx="26900" cy="154847"/>
              </a:xfrm>
              <a:custGeom>
                <a:rect b="b" l="l" r="r" t="t"/>
                <a:pathLst>
                  <a:path extrusionOk="0" h="7792" w="1076">
                    <a:moveTo>
                      <a:pt x="849" y="0"/>
                    </a:moveTo>
                    <a:cubicBezTo>
                      <a:pt x="780" y="0"/>
                      <a:pt x="717" y="38"/>
                      <a:pt x="701" y="130"/>
                    </a:cubicBezTo>
                    <a:cubicBezTo>
                      <a:pt x="312" y="1336"/>
                      <a:pt x="79" y="2620"/>
                      <a:pt x="40" y="3905"/>
                    </a:cubicBezTo>
                    <a:cubicBezTo>
                      <a:pt x="1" y="4527"/>
                      <a:pt x="1" y="5189"/>
                      <a:pt x="40" y="5811"/>
                    </a:cubicBezTo>
                    <a:cubicBezTo>
                      <a:pt x="40" y="6434"/>
                      <a:pt x="156" y="7096"/>
                      <a:pt x="351" y="7679"/>
                    </a:cubicBezTo>
                    <a:cubicBezTo>
                      <a:pt x="369" y="7753"/>
                      <a:pt x="431" y="7791"/>
                      <a:pt x="491" y="7791"/>
                    </a:cubicBezTo>
                    <a:cubicBezTo>
                      <a:pt x="558" y="7791"/>
                      <a:pt x="623" y="7743"/>
                      <a:pt x="623" y="7640"/>
                    </a:cubicBezTo>
                    <a:cubicBezTo>
                      <a:pt x="623" y="7057"/>
                      <a:pt x="507" y="6434"/>
                      <a:pt x="468" y="5811"/>
                    </a:cubicBezTo>
                    <a:cubicBezTo>
                      <a:pt x="390" y="5189"/>
                      <a:pt x="390" y="4566"/>
                      <a:pt x="429" y="3943"/>
                    </a:cubicBezTo>
                    <a:cubicBezTo>
                      <a:pt x="468" y="2698"/>
                      <a:pt x="662" y="1453"/>
                      <a:pt x="1052" y="208"/>
                    </a:cubicBezTo>
                    <a:cubicBezTo>
                      <a:pt x="1075" y="90"/>
                      <a:pt x="956" y="0"/>
                      <a:pt x="84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199" name="Google Shape;5199;p23"/>
              <p:cNvSpPr/>
              <p:nvPr/>
            </p:nvSpPr>
            <p:spPr>
              <a:xfrm>
                <a:off x="-3006450" y="1478046"/>
                <a:ext cx="15575" cy="141929"/>
              </a:xfrm>
              <a:custGeom>
                <a:rect b="b" l="l" r="r" t="t"/>
                <a:pathLst>
                  <a:path extrusionOk="0" h="7142" w="623">
                    <a:moveTo>
                      <a:pt x="175" y="1"/>
                    </a:moveTo>
                    <a:cubicBezTo>
                      <a:pt x="136" y="1"/>
                      <a:pt x="97" y="30"/>
                      <a:pt x="78" y="88"/>
                    </a:cubicBezTo>
                    <a:cubicBezTo>
                      <a:pt x="0" y="1256"/>
                      <a:pt x="39" y="2423"/>
                      <a:pt x="78" y="3630"/>
                    </a:cubicBezTo>
                    <a:cubicBezTo>
                      <a:pt x="78" y="4213"/>
                      <a:pt x="117" y="4758"/>
                      <a:pt x="156" y="5342"/>
                    </a:cubicBezTo>
                    <a:cubicBezTo>
                      <a:pt x="117" y="5926"/>
                      <a:pt x="195" y="6509"/>
                      <a:pt x="311" y="7054"/>
                    </a:cubicBezTo>
                    <a:cubicBezTo>
                      <a:pt x="331" y="7112"/>
                      <a:pt x="389" y="7142"/>
                      <a:pt x="443" y="7142"/>
                    </a:cubicBezTo>
                    <a:cubicBezTo>
                      <a:pt x="496" y="7142"/>
                      <a:pt x="545" y="7112"/>
                      <a:pt x="545" y="7054"/>
                    </a:cubicBezTo>
                    <a:cubicBezTo>
                      <a:pt x="623" y="6470"/>
                      <a:pt x="623" y="5926"/>
                      <a:pt x="545" y="5342"/>
                    </a:cubicBezTo>
                    <a:lnTo>
                      <a:pt x="467" y="3630"/>
                    </a:lnTo>
                    <a:cubicBezTo>
                      <a:pt x="428" y="2423"/>
                      <a:pt x="389" y="1256"/>
                      <a:pt x="273" y="88"/>
                    </a:cubicBezTo>
                    <a:cubicBezTo>
                      <a:pt x="253" y="30"/>
                      <a:pt x="214" y="1"/>
                      <a:pt x="17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0" name="Google Shape;5200;p23"/>
              <p:cNvSpPr/>
              <p:nvPr/>
            </p:nvSpPr>
            <p:spPr>
              <a:xfrm>
                <a:off x="-2977275" y="1481822"/>
                <a:ext cx="13650" cy="138650"/>
              </a:xfrm>
              <a:custGeom>
                <a:rect b="b" l="l" r="r" t="t"/>
                <a:pathLst>
                  <a:path extrusionOk="0" h="6977" w="546">
                    <a:moveTo>
                      <a:pt x="149" y="0"/>
                    </a:moveTo>
                    <a:cubicBezTo>
                      <a:pt x="81" y="0"/>
                      <a:pt x="21" y="40"/>
                      <a:pt x="39" y="132"/>
                    </a:cubicBezTo>
                    <a:cubicBezTo>
                      <a:pt x="117" y="1260"/>
                      <a:pt x="195" y="2350"/>
                      <a:pt x="156" y="3479"/>
                    </a:cubicBezTo>
                    <a:cubicBezTo>
                      <a:pt x="156" y="4062"/>
                      <a:pt x="156" y="4607"/>
                      <a:pt x="117" y="5152"/>
                    </a:cubicBezTo>
                    <a:cubicBezTo>
                      <a:pt x="39" y="5697"/>
                      <a:pt x="1" y="6280"/>
                      <a:pt x="1" y="6825"/>
                    </a:cubicBezTo>
                    <a:cubicBezTo>
                      <a:pt x="1" y="6928"/>
                      <a:pt x="76" y="6976"/>
                      <a:pt x="154" y="6976"/>
                    </a:cubicBezTo>
                    <a:cubicBezTo>
                      <a:pt x="223" y="6976"/>
                      <a:pt x="294" y="6938"/>
                      <a:pt x="312" y="6864"/>
                    </a:cubicBezTo>
                    <a:cubicBezTo>
                      <a:pt x="429" y="6358"/>
                      <a:pt x="506" y="5813"/>
                      <a:pt x="506" y="5269"/>
                    </a:cubicBezTo>
                    <a:cubicBezTo>
                      <a:pt x="545" y="4685"/>
                      <a:pt x="545" y="4140"/>
                      <a:pt x="545" y="3556"/>
                    </a:cubicBezTo>
                    <a:cubicBezTo>
                      <a:pt x="545" y="2389"/>
                      <a:pt x="468" y="1260"/>
                      <a:pt x="312" y="132"/>
                    </a:cubicBezTo>
                    <a:cubicBezTo>
                      <a:pt x="312" y="50"/>
                      <a:pt x="225" y="0"/>
                      <a:pt x="14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1" name="Google Shape;5201;p23"/>
              <p:cNvSpPr/>
              <p:nvPr/>
            </p:nvSpPr>
            <p:spPr>
              <a:xfrm>
                <a:off x="-2929600" y="1467813"/>
                <a:ext cx="25325" cy="113730"/>
              </a:xfrm>
              <a:custGeom>
                <a:rect b="b" l="l" r="r" t="t"/>
                <a:pathLst>
                  <a:path extrusionOk="0" h="5723" w="1013">
                    <a:moveTo>
                      <a:pt x="0" y="98"/>
                    </a:moveTo>
                    <a:lnTo>
                      <a:pt x="0" y="137"/>
                    </a:lnTo>
                    <a:cubicBezTo>
                      <a:pt x="0" y="127"/>
                      <a:pt x="1" y="117"/>
                      <a:pt x="3" y="108"/>
                    </a:cubicBezTo>
                    <a:lnTo>
                      <a:pt x="3" y="108"/>
                    </a:lnTo>
                    <a:cubicBezTo>
                      <a:pt x="2" y="105"/>
                      <a:pt x="1" y="101"/>
                      <a:pt x="0" y="98"/>
                    </a:cubicBezTo>
                    <a:close/>
                    <a:moveTo>
                      <a:pt x="123" y="1"/>
                    </a:moveTo>
                    <a:cubicBezTo>
                      <a:pt x="74" y="1"/>
                      <a:pt x="17" y="46"/>
                      <a:pt x="3" y="108"/>
                    </a:cubicBezTo>
                    <a:lnTo>
                      <a:pt x="3" y="108"/>
                    </a:lnTo>
                    <a:cubicBezTo>
                      <a:pt x="274" y="1000"/>
                      <a:pt x="468" y="1930"/>
                      <a:pt x="584" y="2860"/>
                    </a:cubicBezTo>
                    <a:cubicBezTo>
                      <a:pt x="623" y="3289"/>
                      <a:pt x="623" y="3717"/>
                      <a:pt x="623" y="4184"/>
                    </a:cubicBezTo>
                    <a:cubicBezTo>
                      <a:pt x="584" y="4650"/>
                      <a:pt x="545" y="5117"/>
                      <a:pt x="584" y="5584"/>
                    </a:cubicBezTo>
                    <a:cubicBezTo>
                      <a:pt x="584" y="5672"/>
                      <a:pt x="645" y="5722"/>
                      <a:pt x="706" y="5722"/>
                    </a:cubicBezTo>
                    <a:cubicBezTo>
                      <a:pt x="753" y="5722"/>
                      <a:pt x="800" y="5692"/>
                      <a:pt x="818" y="5623"/>
                    </a:cubicBezTo>
                    <a:cubicBezTo>
                      <a:pt x="973" y="5156"/>
                      <a:pt x="1012" y="4650"/>
                      <a:pt x="973" y="4145"/>
                    </a:cubicBezTo>
                    <a:cubicBezTo>
                      <a:pt x="973" y="3678"/>
                      <a:pt x="973" y="3211"/>
                      <a:pt x="895" y="2744"/>
                    </a:cubicBezTo>
                    <a:cubicBezTo>
                      <a:pt x="818" y="1810"/>
                      <a:pt x="584" y="915"/>
                      <a:pt x="195" y="59"/>
                    </a:cubicBezTo>
                    <a:cubicBezTo>
                      <a:pt x="181" y="18"/>
                      <a:pt x="154" y="1"/>
                      <a:pt x="12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2" name="Google Shape;5202;p23"/>
              <p:cNvSpPr/>
              <p:nvPr/>
            </p:nvSpPr>
            <p:spPr>
              <a:xfrm>
                <a:off x="-2908825" y="1467813"/>
                <a:ext cx="24975" cy="90301"/>
              </a:xfrm>
              <a:custGeom>
                <a:rect b="b" l="l" r="r" t="t"/>
                <a:pathLst>
                  <a:path extrusionOk="0" h="4544" w="999">
                    <a:moveTo>
                      <a:pt x="139" y="1"/>
                    </a:moveTo>
                    <a:cubicBezTo>
                      <a:pt x="74" y="1"/>
                      <a:pt x="0" y="60"/>
                      <a:pt x="25" y="137"/>
                    </a:cubicBezTo>
                    <a:lnTo>
                      <a:pt x="25" y="175"/>
                    </a:lnTo>
                    <a:cubicBezTo>
                      <a:pt x="298" y="837"/>
                      <a:pt x="453" y="1576"/>
                      <a:pt x="570" y="2316"/>
                    </a:cubicBezTo>
                    <a:cubicBezTo>
                      <a:pt x="609" y="3016"/>
                      <a:pt x="609" y="3755"/>
                      <a:pt x="570" y="4456"/>
                    </a:cubicBezTo>
                    <a:cubicBezTo>
                      <a:pt x="590" y="4514"/>
                      <a:pt x="638" y="4543"/>
                      <a:pt x="682" y="4543"/>
                    </a:cubicBezTo>
                    <a:cubicBezTo>
                      <a:pt x="726" y="4543"/>
                      <a:pt x="765" y="4514"/>
                      <a:pt x="765" y="4456"/>
                    </a:cubicBezTo>
                    <a:cubicBezTo>
                      <a:pt x="959" y="3717"/>
                      <a:pt x="998" y="2977"/>
                      <a:pt x="882" y="2238"/>
                    </a:cubicBezTo>
                    <a:cubicBezTo>
                      <a:pt x="765" y="1460"/>
                      <a:pt x="531" y="759"/>
                      <a:pt x="220" y="59"/>
                    </a:cubicBezTo>
                    <a:cubicBezTo>
                      <a:pt x="206" y="18"/>
                      <a:pt x="174" y="1"/>
                      <a:pt x="13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3" name="Google Shape;5203;p23"/>
              <p:cNvSpPr/>
              <p:nvPr/>
            </p:nvSpPr>
            <p:spPr>
              <a:xfrm>
                <a:off x="-2858575" y="876275"/>
                <a:ext cx="211125" cy="330200"/>
              </a:xfrm>
              <a:custGeom>
                <a:rect b="b" l="l" r="r" t="t"/>
                <a:pathLst>
                  <a:path extrusionOk="0" h="13208" w="8445">
                    <a:moveTo>
                      <a:pt x="973" y="0"/>
                    </a:moveTo>
                    <a:cubicBezTo>
                      <a:pt x="233" y="1440"/>
                      <a:pt x="0" y="3036"/>
                      <a:pt x="272" y="4631"/>
                    </a:cubicBezTo>
                    <a:cubicBezTo>
                      <a:pt x="467" y="5604"/>
                      <a:pt x="778" y="6577"/>
                      <a:pt x="1245" y="7511"/>
                    </a:cubicBezTo>
                    <a:cubicBezTo>
                      <a:pt x="1946" y="9067"/>
                      <a:pt x="2763" y="10624"/>
                      <a:pt x="3658" y="12102"/>
                    </a:cubicBezTo>
                    <a:cubicBezTo>
                      <a:pt x="3891" y="12530"/>
                      <a:pt x="4203" y="12881"/>
                      <a:pt x="4631" y="13114"/>
                    </a:cubicBezTo>
                    <a:cubicBezTo>
                      <a:pt x="4859" y="13171"/>
                      <a:pt x="5107" y="13207"/>
                      <a:pt x="5346" y="13207"/>
                    </a:cubicBezTo>
                    <a:cubicBezTo>
                      <a:pt x="5434" y="13207"/>
                      <a:pt x="5520" y="13202"/>
                      <a:pt x="5604" y="13192"/>
                    </a:cubicBezTo>
                    <a:cubicBezTo>
                      <a:pt x="6148" y="13192"/>
                      <a:pt x="6693" y="12997"/>
                      <a:pt x="7160" y="12725"/>
                    </a:cubicBezTo>
                    <a:cubicBezTo>
                      <a:pt x="8055" y="12063"/>
                      <a:pt x="8289" y="10857"/>
                      <a:pt x="8328" y="9768"/>
                    </a:cubicBezTo>
                    <a:cubicBezTo>
                      <a:pt x="8444" y="8328"/>
                      <a:pt x="8289" y="6849"/>
                      <a:pt x="7861" y="5448"/>
                    </a:cubicBezTo>
                    <a:cubicBezTo>
                      <a:pt x="7432" y="4047"/>
                      <a:pt x="6537" y="2841"/>
                      <a:pt x="5370" y="1985"/>
                    </a:cubicBezTo>
                    <a:lnTo>
                      <a:pt x="973" y="0"/>
                    </a:ln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4" name="Google Shape;5204;p23"/>
              <p:cNvSpPr/>
              <p:nvPr/>
            </p:nvSpPr>
            <p:spPr>
              <a:xfrm>
                <a:off x="-2744775" y="1141850"/>
                <a:ext cx="104125" cy="150025"/>
              </a:xfrm>
              <a:custGeom>
                <a:rect b="b" l="l" r="r" t="t"/>
                <a:pathLst>
                  <a:path extrusionOk="0" h="6001" w="4165">
                    <a:moveTo>
                      <a:pt x="2180" y="1"/>
                    </a:moveTo>
                    <a:cubicBezTo>
                      <a:pt x="1596" y="1"/>
                      <a:pt x="1052" y="195"/>
                      <a:pt x="662" y="584"/>
                    </a:cubicBezTo>
                    <a:cubicBezTo>
                      <a:pt x="351" y="896"/>
                      <a:pt x="118" y="1285"/>
                      <a:pt x="1" y="1752"/>
                    </a:cubicBezTo>
                    <a:lnTo>
                      <a:pt x="624" y="5293"/>
                    </a:lnTo>
                    <a:cubicBezTo>
                      <a:pt x="857" y="5682"/>
                      <a:pt x="1285" y="5954"/>
                      <a:pt x="1752" y="5993"/>
                    </a:cubicBezTo>
                    <a:cubicBezTo>
                      <a:pt x="1811" y="5998"/>
                      <a:pt x="1871" y="6001"/>
                      <a:pt x="1930" y="6001"/>
                    </a:cubicBezTo>
                    <a:cubicBezTo>
                      <a:pt x="2336" y="6001"/>
                      <a:pt x="2735" y="5886"/>
                      <a:pt x="3075" y="5682"/>
                    </a:cubicBezTo>
                    <a:cubicBezTo>
                      <a:pt x="3503" y="5488"/>
                      <a:pt x="3853" y="5137"/>
                      <a:pt x="4009" y="4709"/>
                    </a:cubicBezTo>
                    <a:cubicBezTo>
                      <a:pt x="4087" y="4476"/>
                      <a:pt x="4126" y="4242"/>
                      <a:pt x="4087" y="4009"/>
                    </a:cubicBezTo>
                    <a:lnTo>
                      <a:pt x="4087" y="2841"/>
                    </a:lnTo>
                    <a:cubicBezTo>
                      <a:pt x="4165" y="2102"/>
                      <a:pt x="3970" y="1363"/>
                      <a:pt x="3620" y="740"/>
                    </a:cubicBezTo>
                    <a:cubicBezTo>
                      <a:pt x="3270" y="312"/>
                      <a:pt x="2725" y="40"/>
                      <a:pt x="2180" y="1"/>
                    </a:cubicBezTo>
                    <a:close/>
                  </a:path>
                </a:pathLst>
              </a:custGeom>
              <a:solidFill>
                <a:srgbClr val="E2A98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5" name="Google Shape;5205;p23"/>
              <p:cNvSpPr/>
              <p:nvPr/>
            </p:nvSpPr>
            <p:spPr>
              <a:xfrm>
                <a:off x="-3572650" y="732225"/>
                <a:ext cx="908650" cy="798600"/>
              </a:xfrm>
              <a:custGeom>
                <a:rect b="b" l="l" r="r" t="t"/>
                <a:pathLst>
                  <a:path extrusionOk="0" h="31944" w="36346">
                    <a:moveTo>
                      <a:pt x="19081" y="0"/>
                    </a:moveTo>
                    <a:cubicBezTo>
                      <a:pt x="18986" y="0"/>
                      <a:pt x="18891" y="1"/>
                      <a:pt x="18796" y="3"/>
                    </a:cubicBezTo>
                    <a:cubicBezTo>
                      <a:pt x="12180" y="81"/>
                      <a:pt x="5682" y="3700"/>
                      <a:pt x="1946" y="9381"/>
                    </a:cubicBezTo>
                    <a:lnTo>
                      <a:pt x="234" y="14790"/>
                    </a:lnTo>
                    <a:cubicBezTo>
                      <a:pt x="429" y="16853"/>
                      <a:pt x="0" y="19032"/>
                      <a:pt x="429" y="21094"/>
                    </a:cubicBezTo>
                    <a:cubicBezTo>
                      <a:pt x="857" y="22962"/>
                      <a:pt x="1829" y="24674"/>
                      <a:pt x="3191" y="26036"/>
                    </a:cubicBezTo>
                    <a:cubicBezTo>
                      <a:pt x="7257" y="30354"/>
                      <a:pt x="13318" y="31943"/>
                      <a:pt x="19161" y="31943"/>
                    </a:cubicBezTo>
                    <a:cubicBezTo>
                      <a:pt x="19638" y="31943"/>
                      <a:pt x="20113" y="31933"/>
                      <a:pt x="20586" y="31912"/>
                    </a:cubicBezTo>
                    <a:cubicBezTo>
                      <a:pt x="23543" y="31795"/>
                      <a:pt x="26501" y="31367"/>
                      <a:pt x="29186" y="30005"/>
                    </a:cubicBezTo>
                    <a:cubicBezTo>
                      <a:pt x="31871" y="28682"/>
                      <a:pt x="34167" y="26348"/>
                      <a:pt x="35023" y="23390"/>
                    </a:cubicBezTo>
                    <a:cubicBezTo>
                      <a:pt x="36346" y="18876"/>
                      <a:pt x="34128" y="14129"/>
                      <a:pt x="32026" y="9965"/>
                    </a:cubicBezTo>
                    <a:lnTo>
                      <a:pt x="30470" y="7980"/>
                    </a:lnTo>
                    <a:cubicBezTo>
                      <a:pt x="29186" y="5062"/>
                      <a:pt x="27162" y="2377"/>
                      <a:pt x="24321" y="1054"/>
                    </a:cubicBezTo>
                    <a:cubicBezTo>
                      <a:pt x="22658" y="351"/>
                      <a:pt x="20889" y="0"/>
                      <a:pt x="19081" y="0"/>
                    </a:cubicBezTo>
                    <a:close/>
                  </a:path>
                </a:pathLst>
              </a:custGeom>
              <a:solidFill>
                <a:srgbClr val="FFD2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6" name="Google Shape;5206;p23"/>
              <p:cNvSpPr/>
              <p:nvPr/>
            </p:nvSpPr>
            <p:spPr>
              <a:xfrm>
                <a:off x="-3671500" y="1014400"/>
                <a:ext cx="273975" cy="258900"/>
              </a:xfrm>
              <a:custGeom>
                <a:rect b="b" l="l" r="r" t="t"/>
                <a:pathLst>
                  <a:path extrusionOk="0" h="10356" w="10959">
                    <a:moveTo>
                      <a:pt x="10959" y="1"/>
                    </a:moveTo>
                    <a:lnTo>
                      <a:pt x="1075" y="351"/>
                    </a:lnTo>
                    <a:cubicBezTo>
                      <a:pt x="0" y="3460"/>
                      <a:pt x="1992" y="10356"/>
                      <a:pt x="4773" y="10356"/>
                    </a:cubicBezTo>
                    <a:cubicBezTo>
                      <a:pt x="4811" y="10356"/>
                      <a:pt x="4850" y="10355"/>
                      <a:pt x="4888" y="10352"/>
                    </a:cubicBezTo>
                    <a:cubicBezTo>
                      <a:pt x="5044" y="10352"/>
                      <a:pt x="5161" y="10235"/>
                      <a:pt x="5239" y="10119"/>
                    </a:cubicBezTo>
                    <a:lnTo>
                      <a:pt x="7301" y="7200"/>
                    </a:lnTo>
                    <a:cubicBezTo>
                      <a:pt x="7340" y="7434"/>
                      <a:pt x="7418" y="7706"/>
                      <a:pt x="7457" y="7978"/>
                    </a:cubicBezTo>
                    <a:cubicBezTo>
                      <a:pt x="7885" y="7823"/>
                      <a:pt x="8235" y="7550"/>
                      <a:pt x="8430" y="7161"/>
                    </a:cubicBezTo>
                    <a:cubicBezTo>
                      <a:pt x="9908" y="5060"/>
                      <a:pt x="10764" y="2569"/>
                      <a:pt x="10959"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7" name="Google Shape;5207;p23"/>
              <p:cNvSpPr/>
              <p:nvPr/>
            </p:nvSpPr>
            <p:spPr>
              <a:xfrm>
                <a:off x="-3314850" y="596475"/>
                <a:ext cx="683175" cy="525375"/>
              </a:xfrm>
              <a:custGeom>
                <a:rect b="b" l="l" r="r" t="t"/>
                <a:pathLst>
                  <a:path extrusionOk="0" h="21015" w="27327">
                    <a:moveTo>
                      <a:pt x="13838" y="1"/>
                    </a:moveTo>
                    <a:cubicBezTo>
                      <a:pt x="12053" y="1"/>
                      <a:pt x="10278" y="496"/>
                      <a:pt x="8678" y="1736"/>
                    </a:cubicBezTo>
                    <a:cubicBezTo>
                      <a:pt x="6849" y="1970"/>
                      <a:pt x="6071" y="3760"/>
                      <a:pt x="4943" y="5122"/>
                    </a:cubicBezTo>
                    <a:lnTo>
                      <a:pt x="1" y="16251"/>
                    </a:lnTo>
                    <a:cubicBezTo>
                      <a:pt x="1246" y="17263"/>
                      <a:pt x="2686" y="18002"/>
                      <a:pt x="4242" y="18391"/>
                    </a:cubicBezTo>
                    <a:cubicBezTo>
                      <a:pt x="4320" y="18411"/>
                      <a:pt x="4398" y="18420"/>
                      <a:pt x="4476" y="18420"/>
                    </a:cubicBezTo>
                    <a:cubicBezTo>
                      <a:pt x="4553" y="18420"/>
                      <a:pt x="4631" y="18411"/>
                      <a:pt x="4709" y="18391"/>
                    </a:cubicBezTo>
                    <a:cubicBezTo>
                      <a:pt x="4982" y="18236"/>
                      <a:pt x="4904" y="17846"/>
                      <a:pt x="4826" y="17535"/>
                    </a:cubicBezTo>
                    <a:cubicBezTo>
                      <a:pt x="4670" y="17068"/>
                      <a:pt x="4515" y="16562"/>
                      <a:pt x="4320" y="16095"/>
                    </a:cubicBezTo>
                    <a:lnTo>
                      <a:pt x="4320" y="16095"/>
                    </a:lnTo>
                    <a:cubicBezTo>
                      <a:pt x="4982" y="16523"/>
                      <a:pt x="5682" y="16796"/>
                      <a:pt x="6460" y="16913"/>
                    </a:cubicBezTo>
                    <a:cubicBezTo>
                      <a:pt x="6497" y="16915"/>
                      <a:pt x="6535" y="16915"/>
                      <a:pt x="6572" y="16915"/>
                    </a:cubicBezTo>
                    <a:cubicBezTo>
                      <a:pt x="7287" y="16915"/>
                      <a:pt x="8104" y="16564"/>
                      <a:pt x="8289" y="15862"/>
                    </a:cubicBezTo>
                    <a:cubicBezTo>
                      <a:pt x="8328" y="15784"/>
                      <a:pt x="8367" y="15667"/>
                      <a:pt x="8445" y="15590"/>
                    </a:cubicBezTo>
                    <a:cubicBezTo>
                      <a:pt x="8492" y="15554"/>
                      <a:pt x="8543" y="15540"/>
                      <a:pt x="8594" y="15540"/>
                    </a:cubicBezTo>
                    <a:cubicBezTo>
                      <a:pt x="8712" y="15540"/>
                      <a:pt x="8831" y="15613"/>
                      <a:pt x="8912" y="15667"/>
                    </a:cubicBezTo>
                    <a:lnTo>
                      <a:pt x="11558" y="17263"/>
                    </a:lnTo>
                    <a:cubicBezTo>
                      <a:pt x="12570" y="17885"/>
                      <a:pt x="13698" y="18547"/>
                      <a:pt x="14904" y="18547"/>
                    </a:cubicBezTo>
                    <a:cubicBezTo>
                      <a:pt x="15138" y="18547"/>
                      <a:pt x="15371" y="18508"/>
                      <a:pt x="15566" y="18391"/>
                    </a:cubicBezTo>
                    <a:cubicBezTo>
                      <a:pt x="15799" y="18197"/>
                      <a:pt x="15916" y="17924"/>
                      <a:pt x="15955" y="17652"/>
                    </a:cubicBezTo>
                    <a:cubicBezTo>
                      <a:pt x="16228" y="16485"/>
                      <a:pt x="16111" y="15239"/>
                      <a:pt x="15605" y="14150"/>
                    </a:cubicBezTo>
                    <a:lnTo>
                      <a:pt x="15605" y="14150"/>
                    </a:lnTo>
                    <a:cubicBezTo>
                      <a:pt x="17045" y="15590"/>
                      <a:pt x="17784" y="17613"/>
                      <a:pt x="18874" y="19325"/>
                    </a:cubicBezTo>
                    <a:cubicBezTo>
                      <a:pt x="19263" y="19987"/>
                      <a:pt x="19808" y="20493"/>
                      <a:pt x="20508" y="20843"/>
                    </a:cubicBezTo>
                    <a:cubicBezTo>
                      <a:pt x="20738" y="20958"/>
                      <a:pt x="20990" y="21015"/>
                      <a:pt x="21243" y="21015"/>
                    </a:cubicBezTo>
                    <a:cubicBezTo>
                      <a:pt x="21674" y="21015"/>
                      <a:pt x="22110" y="20850"/>
                      <a:pt x="22454" y="20532"/>
                    </a:cubicBezTo>
                    <a:cubicBezTo>
                      <a:pt x="24166" y="18780"/>
                      <a:pt x="23232" y="15667"/>
                      <a:pt x="22532" y="13722"/>
                    </a:cubicBezTo>
                    <a:lnTo>
                      <a:pt x="22532" y="13722"/>
                    </a:lnTo>
                    <a:cubicBezTo>
                      <a:pt x="22882" y="14266"/>
                      <a:pt x="24049" y="16251"/>
                      <a:pt x="24555" y="16718"/>
                    </a:cubicBezTo>
                    <a:cubicBezTo>
                      <a:pt x="24718" y="16862"/>
                      <a:pt x="24854" y="16926"/>
                      <a:pt x="24965" y="16926"/>
                    </a:cubicBezTo>
                    <a:cubicBezTo>
                      <a:pt x="25724" y="16926"/>
                      <a:pt x="25307" y="13904"/>
                      <a:pt x="24594" y="12749"/>
                    </a:cubicBezTo>
                    <a:lnTo>
                      <a:pt x="24594" y="12749"/>
                    </a:lnTo>
                    <a:cubicBezTo>
                      <a:pt x="25390" y="13437"/>
                      <a:pt x="25926" y="13700"/>
                      <a:pt x="26280" y="13700"/>
                    </a:cubicBezTo>
                    <a:cubicBezTo>
                      <a:pt x="27326" y="13700"/>
                      <a:pt x="26782" y="11395"/>
                      <a:pt x="26695" y="10959"/>
                    </a:cubicBezTo>
                    <a:cubicBezTo>
                      <a:pt x="26306" y="9247"/>
                      <a:pt x="25217" y="8507"/>
                      <a:pt x="24244" y="7379"/>
                    </a:cubicBezTo>
                    <a:lnTo>
                      <a:pt x="24244" y="7379"/>
                    </a:lnTo>
                    <a:cubicBezTo>
                      <a:pt x="24684" y="7541"/>
                      <a:pt x="25125" y="7676"/>
                      <a:pt x="25458" y="7676"/>
                    </a:cubicBezTo>
                    <a:cubicBezTo>
                      <a:pt x="25685" y="7676"/>
                      <a:pt x="25862" y="7614"/>
                      <a:pt x="25956" y="7457"/>
                    </a:cubicBezTo>
                    <a:cubicBezTo>
                      <a:pt x="25995" y="7379"/>
                      <a:pt x="26034" y="7301"/>
                      <a:pt x="25995" y="7223"/>
                    </a:cubicBezTo>
                    <a:cubicBezTo>
                      <a:pt x="25845" y="5487"/>
                      <a:pt x="19781" y="1"/>
                      <a:pt x="13838"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8" name="Google Shape;5208;p23"/>
              <p:cNvSpPr/>
              <p:nvPr/>
            </p:nvSpPr>
            <p:spPr>
              <a:xfrm>
                <a:off x="-3301225" y="1240100"/>
                <a:ext cx="98275" cy="75925"/>
              </a:xfrm>
              <a:custGeom>
                <a:rect b="b" l="l" r="r" t="t"/>
                <a:pathLst>
                  <a:path extrusionOk="0" h="3037" w="3931">
                    <a:moveTo>
                      <a:pt x="1985" y="1"/>
                    </a:moveTo>
                    <a:cubicBezTo>
                      <a:pt x="39" y="1"/>
                      <a:pt x="0" y="3036"/>
                      <a:pt x="1985" y="3036"/>
                    </a:cubicBezTo>
                    <a:cubicBezTo>
                      <a:pt x="3931" y="3036"/>
                      <a:pt x="3931" y="1"/>
                      <a:pt x="198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09" name="Google Shape;5209;p23"/>
              <p:cNvSpPr/>
              <p:nvPr/>
            </p:nvSpPr>
            <p:spPr>
              <a:xfrm>
                <a:off x="-3259400" y="1253725"/>
                <a:ext cx="41850" cy="33100"/>
              </a:xfrm>
              <a:custGeom>
                <a:rect b="b" l="l" r="r" t="t"/>
                <a:pathLst>
                  <a:path extrusionOk="0" h="1324" w="1674">
                    <a:moveTo>
                      <a:pt x="857" y="1"/>
                    </a:moveTo>
                    <a:cubicBezTo>
                      <a:pt x="1" y="79"/>
                      <a:pt x="1" y="1246"/>
                      <a:pt x="857" y="1324"/>
                    </a:cubicBezTo>
                    <a:cubicBezTo>
                      <a:pt x="1674" y="1246"/>
                      <a:pt x="1674" y="79"/>
                      <a:pt x="857"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0" name="Google Shape;5210;p23"/>
              <p:cNvSpPr/>
              <p:nvPr/>
            </p:nvSpPr>
            <p:spPr>
              <a:xfrm>
                <a:off x="-2838150" y="1220650"/>
                <a:ext cx="98275" cy="76875"/>
              </a:xfrm>
              <a:custGeom>
                <a:rect b="b" l="l" r="r" t="t"/>
                <a:pathLst>
                  <a:path extrusionOk="0" h="3075" w="3931">
                    <a:moveTo>
                      <a:pt x="1985" y="1"/>
                    </a:moveTo>
                    <a:cubicBezTo>
                      <a:pt x="0" y="1"/>
                      <a:pt x="0" y="3075"/>
                      <a:pt x="1985" y="3075"/>
                    </a:cubicBezTo>
                    <a:cubicBezTo>
                      <a:pt x="3930" y="3075"/>
                      <a:pt x="3930" y="1"/>
                      <a:pt x="1985"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1" name="Google Shape;5211;p23"/>
              <p:cNvSpPr/>
              <p:nvPr/>
            </p:nvSpPr>
            <p:spPr>
              <a:xfrm>
                <a:off x="-2796325" y="1234275"/>
                <a:ext cx="40875" cy="34075"/>
              </a:xfrm>
              <a:custGeom>
                <a:rect b="b" l="l" r="r" t="t"/>
                <a:pathLst>
                  <a:path extrusionOk="0" h="1363" w="1635">
                    <a:moveTo>
                      <a:pt x="818" y="0"/>
                    </a:moveTo>
                    <a:cubicBezTo>
                      <a:pt x="0" y="78"/>
                      <a:pt x="0" y="1285"/>
                      <a:pt x="818" y="1362"/>
                    </a:cubicBezTo>
                    <a:cubicBezTo>
                      <a:pt x="1635" y="1285"/>
                      <a:pt x="1635" y="78"/>
                      <a:pt x="81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2" name="Google Shape;5212;p23"/>
              <p:cNvSpPr/>
              <p:nvPr/>
            </p:nvSpPr>
            <p:spPr>
              <a:xfrm>
                <a:off x="-3259800" y="1117525"/>
                <a:ext cx="69500" cy="28475"/>
              </a:xfrm>
              <a:custGeom>
                <a:rect b="b" l="l" r="r" t="t"/>
                <a:pathLst>
                  <a:path extrusionOk="0" h="1139" w="2780">
                    <a:moveTo>
                      <a:pt x="1690" y="1"/>
                    </a:moveTo>
                    <a:cubicBezTo>
                      <a:pt x="1028" y="79"/>
                      <a:pt x="445" y="429"/>
                      <a:pt x="56" y="974"/>
                    </a:cubicBezTo>
                    <a:cubicBezTo>
                      <a:pt x="1" y="1056"/>
                      <a:pt x="82" y="1139"/>
                      <a:pt x="161" y="1139"/>
                    </a:cubicBezTo>
                    <a:cubicBezTo>
                      <a:pt x="195" y="1139"/>
                      <a:pt x="227" y="1125"/>
                      <a:pt x="250" y="1090"/>
                    </a:cubicBezTo>
                    <a:lnTo>
                      <a:pt x="250" y="1052"/>
                    </a:lnTo>
                    <a:cubicBezTo>
                      <a:pt x="639" y="662"/>
                      <a:pt x="1106" y="390"/>
                      <a:pt x="1651" y="351"/>
                    </a:cubicBezTo>
                    <a:cubicBezTo>
                      <a:pt x="1687" y="344"/>
                      <a:pt x="1721" y="341"/>
                      <a:pt x="1754" y="341"/>
                    </a:cubicBezTo>
                    <a:cubicBezTo>
                      <a:pt x="1903" y="341"/>
                      <a:pt x="2030" y="404"/>
                      <a:pt x="2157" y="468"/>
                    </a:cubicBezTo>
                    <a:cubicBezTo>
                      <a:pt x="2235" y="546"/>
                      <a:pt x="2313" y="585"/>
                      <a:pt x="2351" y="662"/>
                    </a:cubicBezTo>
                    <a:cubicBezTo>
                      <a:pt x="2390" y="779"/>
                      <a:pt x="2468" y="896"/>
                      <a:pt x="2546" y="974"/>
                    </a:cubicBezTo>
                    <a:cubicBezTo>
                      <a:pt x="2573" y="1014"/>
                      <a:pt x="2610" y="1031"/>
                      <a:pt x="2646" y="1031"/>
                    </a:cubicBezTo>
                    <a:cubicBezTo>
                      <a:pt x="2713" y="1031"/>
                      <a:pt x="2780" y="972"/>
                      <a:pt x="2780" y="896"/>
                    </a:cubicBezTo>
                    <a:cubicBezTo>
                      <a:pt x="2780" y="740"/>
                      <a:pt x="2741" y="623"/>
                      <a:pt x="2624" y="468"/>
                    </a:cubicBezTo>
                    <a:cubicBezTo>
                      <a:pt x="2585" y="390"/>
                      <a:pt x="2468" y="273"/>
                      <a:pt x="2351" y="195"/>
                    </a:cubicBezTo>
                    <a:cubicBezTo>
                      <a:pt x="2157" y="40"/>
                      <a:pt x="1923" y="1"/>
                      <a:pt x="1690"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3" name="Google Shape;5213;p23"/>
              <p:cNvSpPr/>
              <p:nvPr/>
            </p:nvSpPr>
            <p:spPr>
              <a:xfrm>
                <a:off x="-2853725" y="1091275"/>
                <a:ext cx="54950" cy="23150"/>
              </a:xfrm>
              <a:custGeom>
                <a:rect b="b" l="l" r="r" t="t"/>
                <a:pathLst>
                  <a:path extrusionOk="0" h="926" w="2198">
                    <a:moveTo>
                      <a:pt x="896" y="0"/>
                    </a:moveTo>
                    <a:cubicBezTo>
                      <a:pt x="701" y="0"/>
                      <a:pt x="506" y="78"/>
                      <a:pt x="351" y="195"/>
                    </a:cubicBezTo>
                    <a:cubicBezTo>
                      <a:pt x="195" y="311"/>
                      <a:pt x="1" y="584"/>
                      <a:pt x="78" y="778"/>
                    </a:cubicBezTo>
                    <a:cubicBezTo>
                      <a:pt x="78" y="835"/>
                      <a:pt x="141" y="872"/>
                      <a:pt x="205" y="872"/>
                    </a:cubicBezTo>
                    <a:cubicBezTo>
                      <a:pt x="228" y="872"/>
                      <a:pt x="252" y="867"/>
                      <a:pt x="273" y="856"/>
                    </a:cubicBezTo>
                    <a:cubicBezTo>
                      <a:pt x="312" y="817"/>
                      <a:pt x="351" y="778"/>
                      <a:pt x="390" y="701"/>
                    </a:cubicBezTo>
                    <a:cubicBezTo>
                      <a:pt x="390" y="662"/>
                      <a:pt x="429" y="623"/>
                      <a:pt x="429" y="623"/>
                    </a:cubicBezTo>
                    <a:cubicBezTo>
                      <a:pt x="468" y="545"/>
                      <a:pt x="506" y="506"/>
                      <a:pt x="584" y="467"/>
                    </a:cubicBezTo>
                    <a:cubicBezTo>
                      <a:pt x="662" y="389"/>
                      <a:pt x="779" y="350"/>
                      <a:pt x="935" y="350"/>
                    </a:cubicBezTo>
                    <a:cubicBezTo>
                      <a:pt x="1324" y="428"/>
                      <a:pt x="1674" y="623"/>
                      <a:pt x="1946" y="895"/>
                    </a:cubicBezTo>
                    <a:cubicBezTo>
                      <a:pt x="1978" y="916"/>
                      <a:pt x="2012" y="926"/>
                      <a:pt x="2043" y="926"/>
                    </a:cubicBezTo>
                    <a:cubicBezTo>
                      <a:pt x="2130" y="926"/>
                      <a:pt x="2198" y="853"/>
                      <a:pt x="2141" y="740"/>
                    </a:cubicBezTo>
                    <a:lnTo>
                      <a:pt x="2141" y="740"/>
                    </a:lnTo>
                    <a:lnTo>
                      <a:pt x="2141" y="778"/>
                    </a:lnTo>
                    <a:cubicBezTo>
                      <a:pt x="1868" y="350"/>
                      <a:pt x="1401" y="78"/>
                      <a:pt x="896"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4" name="Google Shape;5214;p23"/>
              <p:cNvSpPr/>
              <p:nvPr/>
            </p:nvSpPr>
            <p:spPr>
              <a:xfrm>
                <a:off x="-3584325" y="1608825"/>
                <a:ext cx="494225" cy="310075"/>
              </a:xfrm>
              <a:custGeom>
                <a:rect b="b" l="l" r="r" t="t"/>
                <a:pathLst>
                  <a:path extrusionOk="0" h="12403" w="19769">
                    <a:moveTo>
                      <a:pt x="7316" y="0"/>
                    </a:moveTo>
                    <a:lnTo>
                      <a:pt x="1" y="7705"/>
                    </a:lnTo>
                    <a:cubicBezTo>
                      <a:pt x="2296" y="10118"/>
                      <a:pt x="6227" y="11752"/>
                      <a:pt x="9573" y="12219"/>
                    </a:cubicBezTo>
                    <a:cubicBezTo>
                      <a:pt x="10441" y="12339"/>
                      <a:pt x="11339" y="12402"/>
                      <a:pt x="12245" y="12402"/>
                    </a:cubicBezTo>
                    <a:cubicBezTo>
                      <a:pt x="14875" y="12402"/>
                      <a:pt x="17569" y="11868"/>
                      <a:pt x="19769" y="10624"/>
                    </a:cubicBezTo>
                    <a:lnTo>
                      <a:pt x="17901" y="7121"/>
                    </a:lnTo>
                    <a:cubicBezTo>
                      <a:pt x="13581" y="6693"/>
                      <a:pt x="9262" y="3580"/>
                      <a:pt x="7316" y="0"/>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5" name="Google Shape;5215;p23"/>
              <p:cNvSpPr/>
              <p:nvPr/>
            </p:nvSpPr>
            <p:spPr>
              <a:xfrm>
                <a:off x="-3069225" y="1757600"/>
                <a:ext cx="147900" cy="129650"/>
              </a:xfrm>
              <a:custGeom>
                <a:rect b="b" l="l" r="r" t="t"/>
                <a:pathLst>
                  <a:path extrusionOk="0" h="5186" w="5916">
                    <a:moveTo>
                      <a:pt x="2824" y="0"/>
                    </a:moveTo>
                    <a:cubicBezTo>
                      <a:pt x="2579" y="0"/>
                      <a:pt x="2082" y="156"/>
                      <a:pt x="1440" y="370"/>
                    </a:cubicBezTo>
                    <a:cubicBezTo>
                      <a:pt x="779" y="604"/>
                      <a:pt x="701" y="1032"/>
                      <a:pt x="156" y="1577"/>
                    </a:cubicBezTo>
                    <a:lnTo>
                      <a:pt x="0" y="4884"/>
                    </a:lnTo>
                    <a:cubicBezTo>
                      <a:pt x="588" y="5085"/>
                      <a:pt x="1197" y="5185"/>
                      <a:pt x="1804" y="5185"/>
                    </a:cubicBezTo>
                    <a:cubicBezTo>
                      <a:pt x="2844" y="5185"/>
                      <a:pt x="3877" y="4890"/>
                      <a:pt x="4787" y="4301"/>
                    </a:cubicBezTo>
                    <a:cubicBezTo>
                      <a:pt x="5370" y="3873"/>
                      <a:pt x="5915" y="3094"/>
                      <a:pt x="5448" y="2238"/>
                    </a:cubicBezTo>
                    <a:cubicBezTo>
                      <a:pt x="5015" y="1458"/>
                      <a:pt x="4173" y="1171"/>
                      <a:pt x="3402" y="1171"/>
                    </a:cubicBezTo>
                    <a:cubicBezTo>
                      <a:pt x="3135" y="1171"/>
                      <a:pt x="2877" y="1205"/>
                      <a:pt x="2646" y="1265"/>
                    </a:cubicBezTo>
                    <a:cubicBezTo>
                      <a:pt x="2564" y="1290"/>
                      <a:pt x="2502" y="1301"/>
                      <a:pt x="2456" y="1301"/>
                    </a:cubicBezTo>
                    <a:cubicBezTo>
                      <a:pt x="2064" y="1301"/>
                      <a:pt x="2853" y="493"/>
                      <a:pt x="2958" y="215"/>
                    </a:cubicBezTo>
                    <a:cubicBezTo>
                      <a:pt x="3033" y="63"/>
                      <a:pt x="2980" y="0"/>
                      <a:pt x="2824"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6" name="Google Shape;5216;p23"/>
              <p:cNvSpPr/>
              <p:nvPr/>
            </p:nvSpPr>
            <p:spPr>
              <a:xfrm>
                <a:off x="-3074575" y="1821650"/>
                <a:ext cx="142075" cy="66600"/>
              </a:xfrm>
              <a:custGeom>
                <a:rect b="b" l="l" r="r" t="t"/>
                <a:pathLst>
                  <a:path extrusionOk="0" h="2664" w="5683">
                    <a:moveTo>
                      <a:pt x="5565" y="1"/>
                    </a:moveTo>
                    <a:cubicBezTo>
                      <a:pt x="5488" y="1"/>
                      <a:pt x="5410" y="40"/>
                      <a:pt x="5371" y="78"/>
                    </a:cubicBezTo>
                    <a:cubicBezTo>
                      <a:pt x="5332" y="117"/>
                      <a:pt x="5332" y="156"/>
                      <a:pt x="5332" y="234"/>
                    </a:cubicBezTo>
                    <a:cubicBezTo>
                      <a:pt x="5293" y="468"/>
                      <a:pt x="5137" y="701"/>
                      <a:pt x="4904" y="701"/>
                    </a:cubicBezTo>
                    <a:lnTo>
                      <a:pt x="4748" y="701"/>
                    </a:lnTo>
                    <a:cubicBezTo>
                      <a:pt x="4709" y="701"/>
                      <a:pt x="4670" y="779"/>
                      <a:pt x="4631" y="857"/>
                    </a:cubicBezTo>
                    <a:cubicBezTo>
                      <a:pt x="4516" y="1001"/>
                      <a:pt x="4336" y="1081"/>
                      <a:pt x="4156" y="1081"/>
                    </a:cubicBezTo>
                    <a:cubicBezTo>
                      <a:pt x="4093" y="1081"/>
                      <a:pt x="4030" y="1071"/>
                      <a:pt x="3970" y="1051"/>
                    </a:cubicBezTo>
                    <a:cubicBezTo>
                      <a:pt x="3875" y="1020"/>
                      <a:pt x="3781" y="963"/>
                      <a:pt x="3687" y="963"/>
                    </a:cubicBezTo>
                    <a:cubicBezTo>
                      <a:pt x="3664" y="963"/>
                      <a:pt x="3642" y="966"/>
                      <a:pt x="3620" y="973"/>
                    </a:cubicBezTo>
                    <a:cubicBezTo>
                      <a:pt x="3542" y="1012"/>
                      <a:pt x="3503" y="1090"/>
                      <a:pt x="3425" y="1129"/>
                    </a:cubicBezTo>
                    <a:cubicBezTo>
                      <a:pt x="3308" y="1285"/>
                      <a:pt x="3114" y="1363"/>
                      <a:pt x="2880" y="1363"/>
                    </a:cubicBezTo>
                    <a:cubicBezTo>
                      <a:pt x="2686" y="1363"/>
                      <a:pt x="2491" y="1363"/>
                      <a:pt x="2297" y="1324"/>
                    </a:cubicBezTo>
                    <a:cubicBezTo>
                      <a:pt x="2258" y="1304"/>
                      <a:pt x="2219" y="1295"/>
                      <a:pt x="2180" y="1295"/>
                    </a:cubicBezTo>
                    <a:cubicBezTo>
                      <a:pt x="2141" y="1295"/>
                      <a:pt x="2102" y="1304"/>
                      <a:pt x="2063" y="1324"/>
                    </a:cubicBezTo>
                    <a:cubicBezTo>
                      <a:pt x="2024" y="1324"/>
                      <a:pt x="1985" y="1363"/>
                      <a:pt x="1946" y="1402"/>
                    </a:cubicBezTo>
                    <a:cubicBezTo>
                      <a:pt x="1891" y="1429"/>
                      <a:pt x="1817" y="1457"/>
                      <a:pt x="1737" y="1457"/>
                    </a:cubicBezTo>
                    <a:cubicBezTo>
                      <a:pt x="1703" y="1457"/>
                      <a:pt x="1669" y="1452"/>
                      <a:pt x="1635" y="1440"/>
                    </a:cubicBezTo>
                    <a:cubicBezTo>
                      <a:pt x="1207" y="1440"/>
                      <a:pt x="818" y="1285"/>
                      <a:pt x="507" y="1012"/>
                    </a:cubicBezTo>
                    <a:cubicBezTo>
                      <a:pt x="351" y="818"/>
                      <a:pt x="195" y="623"/>
                      <a:pt x="79" y="429"/>
                    </a:cubicBezTo>
                    <a:lnTo>
                      <a:pt x="1" y="2374"/>
                    </a:lnTo>
                    <a:cubicBezTo>
                      <a:pt x="569" y="2568"/>
                      <a:pt x="1158" y="2664"/>
                      <a:pt x="1745" y="2664"/>
                    </a:cubicBezTo>
                    <a:cubicBezTo>
                      <a:pt x="2805" y="2664"/>
                      <a:pt x="3860" y="2353"/>
                      <a:pt x="4787" y="1752"/>
                    </a:cubicBezTo>
                    <a:cubicBezTo>
                      <a:pt x="5371" y="1402"/>
                      <a:pt x="5682" y="701"/>
                      <a:pt x="5565"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7" name="Google Shape;5217;p23"/>
              <p:cNvSpPr/>
              <p:nvPr/>
            </p:nvSpPr>
            <p:spPr>
              <a:xfrm>
                <a:off x="-3053150" y="1806300"/>
                <a:ext cx="9750" cy="14050"/>
              </a:xfrm>
              <a:custGeom>
                <a:rect b="b" l="l" r="r" t="t"/>
                <a:pathLst>
                  <a:path extrusionOk="0" h="562" w="390">
                    <a:moveTo>
                      <a:pt x="39" y="1"/>
                    </a:moveTo>
                    <a:cubicBezTo>
                      <a:pt x="0" y="40"/>
                      <a:pt x="0" y="79"/>
                      <a:pt x="39" y="117"/>
                    </a:cubicBezTo>
                    <a:lnTo>
                      <a:pt x="156" y="156"/>
                    </a:lnTo>
                    <a:lnTo>
                      <a:pt x="195" y="195"/>
                    </a:lnTo>
                    <a:lnTo>
                      <a:pt x="195" y="234"/>
                    </a:lnTo>
                    <a:cubicBezTo>
                      <a:pt x="195" y="234"/>
                      <a:pt x="195" y="273"/>
                      <a:pt x="195" y="273"/>
                    </a:cubicBezTo>
                    <a:lnTo>
                      <a:pt x="195" y="390"/>
                    </a:lnTo>
                    <a:cubicBezTo>
                      <a:pt x="195" y="429"/>
                      <a:pt x="195" y="468"/>
                      <a:pt x="195" y="507"/>
                    </a:cubicBezTo>
                    <a:cubicBezTo>
                      <a:pt x="195" y="546"/>
                      <a:pt x="234" y="546"/>
                      <a:pt x="273" y="546"/>
                    </a:cubicBezTo>
                    <a:cubicBezTo>
                      <a:pt x="284" y="557"/>
                      <a:pt x="296" y="562"/>
                      <a:pt x="307" y="562"/>
                    </a:cubicBezTo>
                    <a:cubicBezTo>
                      <a:pt x="334" y="562"/>
                      <a:pt x="362" y="534"/>
                      <a:pt x="389" y="507"/>
                    </a:cubicBezTo>
                    <a:cubicBezTo>
                      <a:pt x="389" y="507"/>
                      <a:pt x="389" y="468"/>
                      <a:pt x="389" y="468"/>
                    </a:cubicBezTo>
                    <a:lnTo>
                      <a:pt x="389" y="429"/>
                    </a:lnTo>
                    <a:lnTo>
                      <a:pt x="389" y="351"/>
                    </a:lnTo>
                    <a:cubicBezTo>
                      <a:pt x="389" y="312"/>
                      <a:pt x="351" y="234"/>
                      <a:pt x="351" y="195"/>
                    </a:cubicBezTo>
                    <a:cubicBezTo>
                      <a:pt x="273" y="117"/>
                      <a:pt x="234" y="40"/>
                      <a:pt x="156"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8" name="Google Shape;5218;p23"/>
              <p:cNvSpPr/>
              <p:nvPr/>
            </p:nvSpPr>
            <p:spPr>
              <a:xfrm>
                <a:off x="-3020075" y="1818950"/>
                <a:ext cx="5850" cy="12675"/>
              </a:xfrm>
              <a:custGeom>
                <a:rect b="b" l="l" r="r" t="t"/>
                <a:pathLst>
                  <a:path extrusionOk="0" h="507" w="234">
                    <a:moveTo>
                      <a:pt x="156" y="1"/>
                    </a:moveTo>
                    <a:cubicBezTo>
                      <a:pt x="78" y="1"/>
                      <a:pt x="39" y="1"/>
                      <a:pt x="39" y="40"/>
                    </a:cubicBezTo>
                    <a:cubicBezTo>
                      <a:pt x="39" y="78"/>
                      <a:pt x="39" y="117"/>
                      <a:pt x="39" y="117"/>
                    </a:cubicBezTo>
                    <a:cubicBezTo>
                      <a:pt x="39" y="156"/>
                      <a:pt x="39" y="195"/>
                      <a:pt x="39" y="234"/>
                    </a:cubicBezTo>
                    <a:lnTo>
                      <a:pt x="39" y="273"/>
                    </a:lnTo>
                    <a:lnTo>
                      <a:pt x="39" y="312"/>
                    </a:lnTo>
                    <a:cubicBezTo>
                      <a:pt x="0" y="390"/>
                      <a:pt x="39" y="429"/>
                      <a:pt x="78" y="468"/>
                    </a:cubicBezTo>
                    <a:cubicBezTo>
                      <a:pt x="78" y="468"/>
                      <a:pt x="117" y="506"/>
                      <a:pt x="156" y="506"/>
                    </a:cubicBezTo>
                    <a:cubicBezTo>
                      <a:pt x="195" y="429"/>
                      <a:pt x="195" y="351"/>
                      <a:pt x="234" y="273"/>
                    </a:cubicBezTo>
                    <a:cubicBezTo>
                      <a:pt x="234" y="234"/>
                      <a:pt x="234" y="195"/>
                      <a:pt x="234" y="156"/>
                    </a:cubicBezTo>
                    <a:cubicBezTo>
                      <a:pt x="234" y="78"/>
                      <a:pt x="234" y="1"/>
                      <a:pt x="156"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19" name="Google Shape;5219;p23"/>
              <p:cNvSpPr/>
              <p:nvPr/>
            </p:nvSpPr>
            <p:spPr>
              <a:xfrm>
                <a:off x="-2998675" y="1809225"/>
                <a:ext cx="6825" cy="7800"/>
              </a:xfrm>
              <a:custGeom>
                <a:rect b="b" l="l" r="r" t="t"/>
                <a:pathLst>
                  <a:path extrusionOk="0" h="312" w="273">
                    <a:moveTo>
                      <a:pt x="39" y="0"/>
                    </a:moveTo>
                    <a:cubicBezTo>
                      <a:pt x="0" y="39"/>
                      <a:pt x="0" y="78"/>
                      <a:pt x="39" y="117"/>
                    </a:cubicBezTo>
                    <a:lnTo>
                      <a:pt x="0" y="78"/>
                    </a:lnTo>
                    <a:lnTo>
                      <a:pt x="78" y="195"/>
                    </a:lnTo>
                    <a:cubicBezTo>
                      <a:pt x="78" y="195"/>
                      <a:pt x="78" y="234"/>
                      <a:pt x="117" y="273"/>
                    </a:cubicBezTo>
                    <a:cubicBezTo>
                      <a:pt x="156" y="273"/>
                      <a:pt x="156" y="273"/>
                      <a:pt x="195" y="312"/>
                    </a:cubicBezTo>
                    <a:lnTo>
                      <a:pt x="273" y="312"/>
                    </a:lnTo>
                    <a:cubicBezTo>
                      <a:pt x="273" y="273"/>
                      <a:pt x="273" y="273"/>
                      <a:pt x="273" y="234"/>
                    </a:cubicBezTo>
                    <a:cubicBezTo>
                      <a:pt x="273" y="234"/>
                      <a:pt x="273" y="195"/>
                      <a:pt x="273" y="156"/>
                    </a:cubicBezTo>
                    <a:cubicBezTo>
                      <a:pt x="273" y="156"/>
                      <a:pt x="273" y="117"/>
                      <a:pt x="234" y="117"/>
                    </a:cubicBezTo>
                    <a:lnTo>
                      <a:pt x="156" y="0"/>
                    </a:ln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0" name="Google Shape;5220;p23"/>
              <p:cNvSpPr/>
              <p:nvPr/>
            </p:nvSpPr>
            <p:spPr>
              <a:xfrm>
                <a:off x="-3006450" y="1791300"/>
                <a:ext cx="9750" cy="4325"/>
              </a:xfrm>
              <a:custGeom>
                <a:rect b="b" l="l" r="r" t="t"/>
                <a:pathLst>
                  <a:path extrusionOk="0" h="173" w="390">
                    <a:moveTo>
                      <a:pt x="83" y="1"/>
                    </a:moveTo>
                    <a:cubicBezTo>
                      <a:pt x="55" y="1"/>
                      <a:pt x="28" y="28"/>
                      <a:pt x="0" y="56"/>
                    </a:cubicBezTo>
                    <a:cubicBezTo>
                      <a:pt x="0" y="134"/>
                      <a:pt x="39" y="173"/>
                      <a:pt x="78" y="173"/>
                    </a:cubicBezTo>
                    <a:lnTo>
                      <a:pt x="39" y="134"/>
                    </a:lnTo>
                    <a:lnTo>
                      <a:pt x="39" y="134"/>
                    </a:lnTo>
                    <a:lnTo>
                      <a:pt x="156" y="173"/>
                    </a:lnTo>
                    <a:lnTo>
                      <a:pt x="350" y="173"/>
                    </a:lnTo>
                    <a:cubicBezTo>
                      <a:pt x="350" y="173"/>
                      <a:pt x="350" y="134"/>
                      <a:pt x="389" y="134"/>
                    </a:cubicBezTo>
                    <a:cubicBezTo>
                      <a:pt x="389" y="134"/>
                      <a:pt x="389" y="95"/>
                      <a:pt x="389" y="95"/>
                    </a:cubicBezTo>
                    <a:cubicBezTo>
                      <a:pt x="389" y="56"/>
                      <a:pt x="389" y="56"/>
                      <a:pt x="389" y="56"/>
                    </a:cubicBezTo>
                    <a:lnTo>
                      <a:pt x="273" y="56"/>
                    </a:lnTo>
                    <a:lnTo>
                      <a:pt x="117" y="17"/>
                    </a:lnTo>
                    <a:cubicBezTo>
                      <a:pt x="106" y="6"/>
                      <a:pt x="94" y="1"/>
                      <a:pt x="83"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1" name="Google Shape;5221;p23"/>
              <p:cNvSpPr/>
              <p:nvPr/>
            </p:nvSpPr>
            <p:spPr>
              <a:xfrm>
                <a:off x="-2967550" y="1797550"/>
                <a:ext cx="7825" cy="11700"/>
              </a:xfrm>
              <a:custGeom>
                <a:rect b="b" l="l" r="r" t="t"/>
                <a:pathLst>
                  <a:path extrusionOk="0" h="468" w="313">
                    <a:moveTo>
                      <a:pt x="79" y="0"/>
                    </a:moveTo>
                    <a:cubicBezTo>
                      <a:pt x="46" y="33"/>
                      <a:pt x="13" y="66"/>
                      <a:pt x="3" y="123"/>
                    </a:cubicBezTo>
                    <a:lnTo>
                      <a:pt x="3" y="123"/>
                    </a:lnTo>
                    <a:lnTo>
                      <a:pt x="1" y="117"/>
                    </a:lnTo>
                    <a:lnTo>
                      <a:pt x="1" y="156"/>
                    </a:lnTo>
                    <a:cubicBezTo>
                      <a:pt x="1" y="144"/>
                      <a:pt x="2" y="133"/>
                      <a:pt x="3" y="123"/>
                    </a:cubicBezTo>
                    <a:lnTo>
                      <a:pt x="3" y="123"/>
                    </a:lnTo>
                    <a:lnTo>
                      <a:pt x="79" y="273"/>
                    </a:lnTo>
                    <a:lnTo>
                      <a:pt x="79" y="351"/>
                    </a:lnTo>
                    <a:cubicBezTo>
                      <a:pt x="79" y="390"/>
                      <a:pt x="79" y="429"/>
                      <a:pt x="117" y="467"/>
                    </a:cubicBezTo>
                    <a:cubicBezTo>
                      <a:pt x="195" y="467"/>
                      <a:pt x="234" y="467"/>
                      <a:pt x="273" y="429"/>
                    </a:cubicBezTo>
                    <a:cubicBezTo>
                      <a:pt x="312" y="390"/>
                      <a:pt x="312" y="351"/>
                      <a:pt x="273" y="312"/>
                    </a:cubicBezTo>
                    <a:lnTo>
                      <a:pt x="273" y="234"/>
                    </a:lnTo>
                    <a:lnTo>
                      <a:pt x="234" y="78"/>
                    </a:lnTo>
                    <a:cubicBezTo>
                      <a:pt x="234" y="39"/>
                      <a:pt x="195" y="39"/>
                      <a:pt x="195"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2" name="Google Shape;5222;p23"/>
              <p:cNvSpPr/>
              <p:nvPr/>
            </p:nvSpPr>
            <p:spPr>
              <a:xfrm>
                <a:off x="-2971425" y="1818225"/>
                <a:ext cx="5850" cy="8300"/>
              </a:xfrm>
              <a:custGeom>
                <a:rect b="b" l="l" r="r" t="t"/>
                <a:pathLst>
                  <a:path extrusionOk="0" h="332" w="234">
                    <a:moveTo>
                      <a:pt x="102" y="0"/>
                    </a:moveTo>
                    <a:cubicBezTo>
                      <a:pt x="88" y="0"/>
                      <a:pt x="78" y="10"/>
                      <a:pt x="78" y="30"/>
                    </a:cubicBezTo>
                    <a:cubicBezTo>
                      <a:pt x="39" y="30"/>
                      <a:pt x="39" y="30"/>
                      <a:pt x="39" y="69"/>
                    </a:cubicBezTo>
                    <a:lnTo>
                      <a:pt x="0" y="69"/>
                    </a:lnTo>
                    <a:lnTo>
                      <a:pt x="0" y="146"/>
                    </a:lnTo>
                    <a:lnTo>
                      <a:pt x="0" y="185"/>
                    </a:lnTo>
                    <a:cubicBezTo>
                      <a:pt x="0" y="185"/>
                      <a:pt x="0" y="224"/>
                      <a:pt x="0" y="224"/>
                    </a:cubicBezTo>
                    <a:cubicBezTo>
                      <a:pt x="0" y="263"/>
                      <a:pt x="39" y="263"/>
                      <a:pt x="39" y="302"/>
                    </a:cubicBezTo>
                    <a:cubicBezTo>
                      <a:pt x="58" y="321"/>
                      <a:pt x="88" y="331"/>
                      <a:pt x="117" y="331"/>
                    </a:cubicBezTo>
                    <a:cubicBezTo>
                      <a:pt x="146" y="331"/>
                      <a:pt x="175" y="321"/>
                      <a:pt x="195" y="302"/>
                    </a:cubicBezTo>
                    <a:cubicBezTo>
                      <a:pt x="234" y="263"/>
                      <a:pt x="234" y="263"/>
                      <a:pt x="234" y="224"/>
                    </a:cubicBezTo>
                    <a:lnTo>
                      <a:pt x="234" y="146"/>
                    </a:lnTo>
                    <a:cubicBezTo>
                      <a:pt x="234" y="107"/>
                      <a:pt x="234" y="69"/>
                      <a:pt x="234" y="30"/>
                    </a:cubicBezTo>
                    <a:lnTo>
                      <a:pt x="156" y="30"/>
                    </a:lnTo>
                    <a:cubicBezTo>
                      <a:pt x="136" y="10"/>
                      <a:pt x="117" y="0"/>
                      <a:pt x="102"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3" name="Google Shape;5223;p23"/>
              <p:cNvSpPr/>
              <p:nvPr/>
            </p:nvSpPr>
            <p:spPr>
              <a:xfrm>
                <a:off x="-3006450" y="1827700"/>
                <a:ext cx="5850" cy="6850"/>
              </a:xfrm>
              <a:custGeom>
                <a:rect b="b" l="l" r="r" t="t"/>
                <a:pathLst>
                  <a:path extrusionOk="0" h="274" w="234">
                    <a:moveTo>
                      <a:pt x="39" y="1"/>
                    </a:moveTo>
                    <a:cubicBezTo>
                      <a:pt x="39" y="1"/>
                      <a:pt x="0" y="40"/>
                      <a:pt x="0" y="79"/>
                    </a:cubicBezTo>
                    <a:lnTo>
                      <a:pt x="39" y="40"/>
                    </a:lnTo>
                    <a:lnTo>
                      <a:pt x="39" y="79"/>
                    </a:lnTo>
                    <a:lnTo>
                      <a:pt x="39" y="156"/>
                    </a:lnTo>
                    <a:lnTo>
                      <a:pt x="39" y="195"/>
                    </a:lnTo>
                    <a:cubicBezTo>
                      <a:pt x="39" y="195"/>
                      <a:pt x="39" y="195"/>
                      <a:pt x="78" y="234"/>
                    </a:cubicBezTo>
                    <a:cubicBezTo>
                      <a:pt x="78" y="234"/>
                      <a:pt x="78" y="273"/>
                      <a:pt x="117" y="273"/>
                    </a:cubicBezTo>
                    <a:lnTo>
                      <a:pt x="195" y="273"/>
                    </a:lnTo>
                    <a:cubicBezTo>
                      <a:pt x="195" y="273"/>
                      <a:pt x="234" y="234"/>
                      <a:pt x="234" y="234"/>
                    </a:cubicBezTo>
                    <a:cubicBezTo>
                      <a:pt x="234" y="234"/>
                      <a:pt x="234" y="195"/>
                      <a:pt x="234" y="195"/>
                    </a:cubicBezTo>
                    <a:lnTo>
                      <a:pt x="234" y="156"/>
                    </a:lnTo>
                    <a:cubicBezTo>
                      <a:pt x="234" y="118"/>
                      <a:pt x="234" y="118"/>
                      <a:pt x="234" y="79"/>
                    </a:cubicBezTo>
                    <a:cubicBezTo>
                      <a:pt x="234" y="79"/>
                      <a:pt x="234" y="40"/>
                      <a:pt x="234" y="40"/>
                    </a:cubicBezTo>
                    <a:lnTo>
                      <a:pt x="195" y="1"/>
                    </a:ln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4" name="Google Shape;5224;p23"/>
              <p:cNvSpPr/>
              <p:nvPr/>
            </p:nvSpPr>
            <p:spPr>
              <a:xfrm>
                <a:off x="-3056075" y="1831600"/>
                <a:ext cx="5875" cy="7800"/>
              </a:xfrm>
              <a:custGeom>
                <a:rect b="b" l="l" r="r" t="t"/>
                <a:pathLst>
                  <a:path extrusionOk="0" h="312" w="235">
                    <a:moveTo>
                      <a:pt x="156" y="0"/>
                    </a:moveTo>
                    <a:cubicBezTo>
                      <a:pt x="117" y="0"/>
                      <a:pt x="117" y="0"/>
                      <a:pt x="78" y="39"/>
                    </a:cubicBezTo>
                    <a:cubicBezTo>
                      <a:pt x="78" y="39"/>
                      <a:pt x="78" y="78"/>
                      <a:pt x="78" y="78"/>
                    </a:cubicBezTo>
                    <a:lnTo>
                      <a:pt x="39" y="39"/>
                    </a:lnTo>
                    <a:cubicBezTo>
                      <a:pt x="39" y="59"/>
                      <a:pt x="39" y="69"/>
                      <a:pt x="39" y="78"/>
                    </a:cubicBezTo>
                    <a:cubicBezTo>
                      <a:pt x="39" y="117"/>
                      <a:pt x="39" y="117"/>
                      <a:pt x="1" y="156"/>
                    </a:cubicBezTo>
                    <a:cubicBezTo>
                      <a:pt x="1" y="156"/>
                      <a:pt x="1" y="195"/>
                      <a:pt x="1" y="195"/>
                    </a:cubicBezTo>
                    <a:cubicBezTo>
                      <a:pt x="1" y="234"/>
                      <a:pt x="1" y="234"/>
                      <a:pt x="1" y="273"/>
                    </a:cubicBezTo>
                    <a:cubicBezTo>
                      <a:pt x="1" y="273"/>
                      <a:pt x="39" y="273"/>
                      <a:pt x="39" y="312"/>
                    </a:cubicBezTo>
                    <a:lnTo>
                      <a:pt x="156" y="312"/>
                    </a:lnTo>
                    <a:cubicBezTo>
                      <a:pt x="195" y="273"/>
                      <a:pt x="195" y="273"/>
                      <a:pt x="195" y="273"/>
                    </a:cubicBezTo>
                    <a:cubicBezTo>
                      <a:pt x="234" y="234"/>
                      <a:pt x="234" y="195"/>
                      <a:pt x="234" y="156"/>
                    </a:cubicBezTo>
                    <a:cubicBezTo>
                      <a:pt x="234" y="156"/>
                      <a:pt x="234" y="117"/>
                      <a:pt x="234" y="78"/>
                    </a:cubicBezTo>
                    <a:cubicBezTo>
                      <a:pt x="234" y="39"/>
                      <a:pt x="234" y="39"/>
                      <a:pt x="234" y="39"/>
                    </a:cubicBezTo>
                    <a:cubicBezTo>
                      <a:pt x="234" y="0"/>
                      <a:pt x="234" y="0"/>
                      <a:pt x="234"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5" name="Google Shape;5225;p23"/>
              <p:cNvSpPr/>
              <p:nvPr/>
            </p:nvSpPr>
            <p:spPr>
              <a:xfrm>
                <a:off x="-3280800" y="1342675"/>
                <a:ext cx="74925" cy="36675"/>
              </a:xfrm>
              <a:custGeom>
                <a:rect b="b" l="l" r="r" t="t"/>
                <a:pathLst>
                  <a:path extrusionOk="0" h="1467" w="2997">
                    <a:moveTo>
                      <a:pt x="1609" y="1"/>
                    </a:moveTo>
                    <a:cubicBezTo>
                      <a:pt x="1001" y="1"/>
                      <a:pt x="358" y="146"/>
                      <a:pt x="156" y="373"/>
                    </a:cubicBezTo>
                    <a:cubicBezTo>
                      <a:pt x="39" y="490"/>
                      <a:pt x="1" y="645"/>
                      <a:pt x="39" y="801"/>
                    </a:cubicBezTo>
                    <a:cubicBezTo>
                      <a:pt x="117" y="1112"/>
                      <a:pt x="468" y="1307"/>
                      <a:pt x="779" y="1385"/>
                    </a:cubicBezTo>
                    <a:cubicBezTo>
                      <a:pt x="1019" y="1433"/>
                      <a:pt x="1275" y="1466"/>
                      <a:pt x="1527" y="1466"/>
                    </a:cubicBezTo>
                    <a:cubicBezTo>
                      <a:pt x="1682" y="1466"/>
                      <a:pt x="1837" y="1453"/>
                      <a:pt x="1985" y="1424"/>
                    </a:cubicBezTo>
                    <a:cubicBezTo>
                      <a:pt x="2335" y="1346"/>
                      <a:pt x="2647" y="1151"/>
                      <a:pt x="2841" y="879"/>
                    </a:cubicBezTo>
                    <a:cubicBezTo>
                      <a:pt x="2997" y="529"/>
                      <a:pt x="2802" y="295"/>
                      <a:pt x="2491" y="140"/>
                    </a:cubicBezTo>
                    <a:cubicBezTo>
                      <a:pt x="2258" y="44"/>
                      <a:pt x="1939" y="1"/>
                      <a:pt x="1609" y="1"/>
                    </a:cubicBezTo>
                    <a:close/>
                  </a:path>
                </a:pathLst>
              </a:custGeom>
              <a:solidFill>
                <a:srgbClr val="FF81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6" name="Google Shape;5226;p23"/>
              <p:cNvSpPr/>
              <p:nvPr/>
            </p:nvSpPr>
            <p:spPr>
              <a:xfrm>
                <a:off x="-2818700" y="1322200"/>
                <a:ext cx="74925" cy="36025"/>
              </a:xfrm>
              <a:custGeom>
                <a:rect b="b" l="l" r="r" t="t"/>
                <a:pathLst>
                  <a:path extrusionOk="0" h="1441" w="2997">
                    <a:moveTo>
                      <a:pt x="1588" y="1"/>
                    </a:moveTo>
                    <a:cubicBezTo>
                      <a:pt x="986" y="1"/>
                      <a:pt x="356" y="136"/>
                      <a:pt x="156" y="336"/>
                    </a:cubicBezTo>
                    <a:cubicBezTo>
                      <a:pt x="39" y="453"/>
                      <a:pt x="0" y="608"/>
                      <a:pt x="0" y="764"/>
                    </a:cubicBezTo>
                    <a:cubicBezTo>
                      <a:pt x="78" y="1114"/>
                      <a:pt x="506" y="1270"/>
                      <a:pt x="779" y="1348"/>
                    </a:cubicBezTo>
                    <a:cubicBezTo>
                      <a:pt x="993" y="1412"/>
                      <a:pt x="1207" y="1441"/>
                      <a:pt x="1428" y="1441"/>
                    </a:cubicBezTo>
                    <a:cubicBezTo>
                      <a:pt x="1608" y="1441"/>
                      <a:pt x="1793" y="1422"/>
                      <a:pt x="1985" y="1387"/>
                    </a:cubicBezTo>
                    <a:cubicBezTo>
                      <a:pt x="2335" y="1348"/>
                      <a:pt x="2647" y="1153"/>
                      <a:pt x="2841" y="842"/>
                    </a:cubicBezTo>
                    <a:cubicBezTo>
                      <a:pt x="2997" y="492"/>
                      <a:pt x="2802" y="258"/>
                      <a:pt x="2491" y="141"/>
                    </a:cubicBezTo>
                    <a:cubicBezTo>
                      <a:pt x="2253" y="44"/>
                      <a:pt x="1925" y="1"/>
                      <a:pt x="1588" y="1"/>
                    </a:cubicBezTo>
                    <a:close/>
                  </a:path>
                </a:pathLst>
              </a:custGeom>
              <a:solidFill>
                <a:srgbClr val="FF81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7" name="Google Shape;5227;p23"/>
              <p:cNvSpPr/>
              <p:nvPr/>
            </p:nvSpPr>
            <p:spPr>
              <a:xfrm>
                <a:off x="-3914125" y="764650"/>
                <a:ext cx="218725" cy="204200"/>
              </a:xfrm>
              <a:custGeom>
                <a:rect b="b" l="l" r="r" t="t"/>
                <a:pathLst>
                  <a:path extrusionOk="0" h="8168" w="8749">
                    <a:moveTo>
                      <a:pt x="5436" y="0"/>
                    </a:moveTo>
                    <a:cubicBezTo>
                      <a:pt x="5388" y="0"/>
                      <a:pt x="5341" y="9"/>
                      <a:pt x="5293" y="29"/>
                    </a:cubicBezTo>
                    <a:cubicBezTo>
                      <a:pt x="5176" y="68"/>
                      <a:pt x="5099" y="185"/>
                      <a:pt x="4943" y="185"/>
                    </a:cubicBezTo>
                    <a:cubicBezTo>
                      <a:pt x="4865" y="185"/>
                      <a:pt x="4787" y="185"/>
                      <a:pt x="4709" y="146"/>
                    </a:cubicBezTo>
                    <a:cubicBezTo>
                      <a:pt x="4669" y="139"/>
                      <a:pt x="4629" y="136"/>
                      <a:pt x="4589" y="136"/>
                    </a:cubicBezTo>
                    <a:cubicBezTo>
                      <a:pt x="4397" y="136"/>
                      <a:pt x="4209" y="211"/>
                      <a:pt x="4048" y="340"/>
                    </a:cubicBezTo>
                    <a:cubicBezTo>
                      <a:pt x="3916" y="290"/>
                      <a:pt x="3779" y="266"/>
                      <a:pt x="3645" y="266"/>
                    </a:cubicBezTo>
                    <a:cubicBezTo>
                      <a:pt x="3262" y="266"/>
                      <a:pt x="2898" y="462"/>
                      <a:pt x="2725" y="807"/>
                    </a:cubicBezTo>
                    <a:cubicBezTo>
                      <a:pt x="2651" y="684"/>
                      <a:pt x="2515" y="608"/>
                      <a:pt x="2375" y="608"/>
                    </a:cubicBezTo>
                    <a:cubicBezTo>
                      <a:pt x="2294" y="608"/>
                      <a:pt x="2212" y="634"/>
                      <a:pt x="2141" y="691"/>
                    </a:cubicBezTo>
                    <a:cubicBezTo>
                      <a:pt x="1947" y="846"/>
                      <a:pt x="1947" y="1119"/>
                      <a:pt x="2102" y="1274"/>
                    </a:cubicBezTo>
                    <a:cubicBezTo>
                      <a:pt x="2025" y="1228"/>
                      <a:pt x="1937" y="1206"/>
                      <a:pt x="1845" y="1206"/>
                    </a:cubicBezTo>
                    <a:cubicBezTo>
                      <a:pt x="1705" y="1206"/>
                      <a:pt x="1558" y="1258"/>
                      <a:pt x="1441" y="1352"/>
                    </a:cubicBezTo>
                    <a:cubicBezTo>
                      <a:pt x="1285" y="1547"/>
                      <a:pt x="1246" y="1780"/>
                      <a:pt x="1363" y="2014"/>
                    </a:cubicBezTo>
                    <a:cubicBezTo>
                      <a:pt x="1052" y="2092"/>
                      <a:pt x="779" y="2286"/>
                      <a:pt x="623" y="2558"/>
                    </a:cubicBezTo>
                    <a:cubicBezTo>
                      <a:pt x="546" y="2636"/>
                      <a:pt x="507" y="2753"/>
                      <a:pt x="507" y="2831"/>
                    </a:cubicBezTo>
                    <a:cubicBezTo>
                      <a:pt x="507" y="2927"/>
                      <a:pt x="586" y="2997"/>
                      <a:pt x="657" y="2997"/>
                    </a:cubicBezTo>
                    <a:cubicBezTo>
                      <a:pt x="672" y="2997"/>
                      <a:pt x="688" y="2993"/>
                      <a:pt x="701" y="2987"/>
                    </a:cubicBezTo>
                    <a:lnTo>
                      <a:pt x="701" y="2987"/>
                    </a:lnTo>
                    <a:cubicBezTo>
                      <a:pt x="507" y="3220"/>
                      <a:pt x="585" y="3609"/>
                      <a:pt x="896" y="3765"/>
                    </a:cubicBezTo>
                    <a:cubicBezTo>
                      <a:pt x="468" y="3882"/>
                      <a:pt x="312" y="4349"/>
                      <a:pt x="507" y="4738"/>
                    </a:cubicBezTo>
                    <a:cubicBezTo>
                      <a:pt x="484" y="4699"/>
                      <a:pt x="460" y="4683"/>
                      <a:pt x="438" y="4683"/>
                    </a:cubicBezTo>
                    <a:cubicBezTo>
                      <a:pt x="348" y="4683"/>
                      <a:pt x="273" y="4940"/>
                      <a:pt x="273" y="4971"/>
                    </a:cubicBezTo>
                    <a:cubicBezTo>
                      <a:pt x="312" y="5205"/>
                      <a:pt x="468" y="5360"/>
                      <a:pt x="701" y="5360"/>
                    </a:cubicBezTo>
                    <a:cubicBezTo>
                      <a:pt x="585" y="5399"/>
                      <a:pt x="468" y="5477"/>
                      <a:pt x="390" y="5555"/>
                    </a:cubicBezTo>
                    <a:cubicBezTo>
                      <a:pt x="273" y="5672"/>
                      <a:pt x="273" y="5866"/>
                      <a:pt x="390" y="5983"/>
                    </a:cubicBezTo>
                    <a:cubicBezTo>
                      <a:pt x="312" y="5983"/>
                      <a:pt x="1" y="6139"/>
                      <a:pt x="234" y="6411"/>
                    </a:cubicBezTo>
                    <a:cubicBezTo>
                      <a:pt x="314" y="6504"/>
                      <a:pt x="398" y="6534"/>
                      <a:pt x="486" y="6534"/>
                    </a:cubicBezTo>
                    <a:cubicBezTo>
                      <a:pt x="636" y="6534"/>
                      <a:pt x="796" y="6446"/>
                      <a:pt x="956" y="6446"/>
                    </a:cubicBezTo>
                    <a:cubicBezTo>
                      <a:pt x="975" y="6446"/>
                      <a:pt x="994" y="6447"/>
                      <a:pt x="1013" y="6450"/>
                    </a:cubicBezTo>
                    <a:cubicBezTo>
                      <a:pt x="1052" y="6489"/>
                      <a:pt x="1129" y="6489"/>
                      <a:pt x="1168" y="6528"/>
                    </a:cubicBezTo>
                    <a:cubicBezTo>
                      <a:pt x="1207" y="6606"/>
                      <a:pt x="1246" y="6644"/>
                      <a:pt x="1285" y="6722"/>
                    </a:cubicBezTo>
                    <a:cubicBezTo>
                      <a:pt x="1324" y="6917"/>
                      <a:pt x="1441" y="7072"/>
                      <a:pt x="1596" y="7189"/>
                    </a:cubicBezTo>
                    <a:cubicBezTo>
                      <a:pt x="1666" y="7231"/>
                      <a:pt x="1746" y="7253"/>
                      <a:pt x="1827" y="7253"/>
                    </a:cubicBezTo>
                    <a:cubicBezTo>
                      <a:pt x="1971" y="7253"/>
                      <a:pt x="2119" y="7183"/>
                      <a:pt x="2219" y="7034"/>
                    </a:cubicBezTo>
                    <a:lnTo>
                      <a:pt x="2258" y="7072"/>
                    </a:lnTo>
                    <a:cubicBezTo>
                      <a:pt x="2336" y="7384"/>
                      <a:pt x="2569" y="7656"/>
                      <a:pt x="2842" y="7812"/>
                    </a:cubicBezTo>
                    <a:cubicBezTo>
                      <a:pt x="2919" y="7851"/>
                      <a:pt x="2997" y="7890"/>
                      <a:pt x="3114" y="7890"/>
                    </a:cubicBezTo>
                    <a:cubicBezTo>
                      <a:pt x="3208" y="7890"/>
                      <a:pt x="3277" y="7788"/>
                      <a:pt x="3259" y="7708"/>
                    </a:cubicBezTo>
                    <a:lnTo>
                      <a:pt x="3259" y="7708"/>
                    </a:lnTo>
                    <a:cubicBezTo>
                      <a:pt x="3383" y="7913"/>
                      <a:pt x="3599" y="8054"/>
                      <a:pt x="3814" y="8162"/>
                    </a:cubicBezTo>
                    <a:cubicBezTo>
                      <a:pt x="3834" y="8165"/>
                      <a:pt x="3855" y="8167"/>
                      <a:pt x="3876" y="8167"/>
                    </a:cubicBezTo>
                    <a:cubicBezTo>
                      <a:pt x="4099" y="8167"/>
                      <a:pt x="4356" y="7983"/>
                      <a:pt x="4320" y="7734"/>
                    </a:cubicBezTo>
                    <a:lnTo>
                      <a:pt x="4320" y="7734"/>
                    </a:lnTo>
                    <a:cubicBezTo>
                      <a:pt x="4437" y="7929"/>
                      <a:pt x="4670" y="8084"/>
                      <a:pt x="4904" y="8123"/>
                    </a:cubicBezTo>
                    <a:cubicBezTo>
                      <a:pt x="5137" y="8123"/>
                      <a:pt x="5332" y="7929"/>
                      <a:pt x="5332" y="7695"/>
                    </a:cubicBezTo>
                    <a:lnTo>
                      <a:pt x="5371" y="7695"/>
                    </a:lnTo>
                    <a:cubicBezTo>
                      <a:pt x="5478" y="7856"/>
                      <a:pt x="5641" y="7943"/>
                      <a:pt x="5822" y="7943"/>
                    </a:cubicBezTo>
                    <a:cubicBezTo>
                      <a:pt x="5903" y="7943"/>
                      <a:pt x="5987" y="7926"/>
                      <a:pt x="6071" y="7890"/>
                    </a:cubicBezTo>
                    <a:cubicBezTo>
                      <a:pt x="6266" y="7812"/>
                      <a:pt x="6422" y="7578"/>
                      <a:pt x="6422" y="7345"/>
                    </a:cubicBezTo>
                    <a:lnTo>
                      <a:pt x="6538" y="7267"/>
                    </a:lnTo>
                    <a:cubicBezTo>
                      <a:pt x="6657" y="7386"/>
                      <a:pt x="6822" y="7437"/>
                      <a:pt x="6979" y="7437"/>
                    </a:cubicBezTo>
                    <a:cubicBezTo>
                      <a:pt x="7028" y="7437"/>
                      <a:pt x="7076" y="7432"/>
                      <a:pt x="7122" y="7423"/>
                    </a:cubicBezTo>
                    <a:cubicBezTo>
                      <a:pt x="7394" y="7345"/>
                      <a:pt x="7550" y="7034"/>
                      <a:pt x="7433" y="6800"/>
                    </a:cubicBezTo>
                    <a:lnTo>
                      <a:pt x="7433" y="6800"/>
                    </a:lnTo>
                    <a:cubicBezTo>
                      <a:pt x="7511" y="6878"/>
                      <a:pt x="7608" y="6917"/>
                      <a:pt x="7706" y="6917"/>
                    </a:cubicBezTo>
                    <a:cubicBezTo>
                      <a:pt x="7803" y="6917"/>
                      <a:pt x="7900" y="6878"/>
                      <a:pt x="7978" y="6800"/>
                    </a:cubicBezTo>
                    <a:cubicBezTo>
                      <a:pt x="8134" y="6644"/>
                      <a:pt x="8134" y="6372"/>
                      <a:pt x="7978" y="6216"/>
                    </a:cubicBezTo>
                    <a:cubicBezTo>
                      <a:pt x="8251" y="6216"/>
                      <a:pt x="8523" y="6100"/>
                      <a:pt x="8679" y="5866"/>
                    </a:cubicBezTo>
                    <a:cubicBezTo>
                      <a:pt x="8717" y="5827"/>
                      <a:pt x="8717" y="5788"/>
                      <a:pt x="8717" y="5710"/>
                    </a:cubicBezTo>
                    <a:cubicBezTo>
                      <a:pt x="8717" y="5633"/>
                      <a:pt x="8679" y="5594"/>
                      <a:pt x="8601" y="5594"/>
                    </a:cubicBezTo>
                    <a:lnTo>
                      <a:pt x="8134" y="5360"/>
                    </a:lnTo>
                    <a:cubicBezTo>
                      <a:pt x="8367" y="5244"/>
                      <a:pt x="8562" y="5010"/>
                      <a:pt x="8679" y="4777"/>
                    </a:cubicBezTo>
                    <a:cubicBezTo>
                      <a:pt x="8749" y="4530"/>
                      <a:pt x="8565" y="4221"/>
                      <a:pt x="8328" y="4221"/>
                    </a:cubicBezTo>
                    <a:cubicBezTo>
                      <a:pt x="8303" y="4221"/>
                      <a:pt x="8277" y="4224"/>
                      <a:pt x="8251" y="4232"/>
                    </a:cubicBezTo>
                    <a:cubicBezTo>
                      <a:pt x="8406" y="4076"/>
                      <a:pt x="8484" y="3882"/>
                      <a:pt x="8406" y="3687"/>
                    </a:cubicBezTo>
                    <a:cubicBezTo>
                      <a:pt x="8367" y="3570"/>
                      <a:pt x="8289" y="3492"/>
                      <a:pt x="8212" y="3415"/>
                    </a:cubicBezTo>
                    <a:cubicBezTo>
                      <a:pt x="8173" y="3298"/>
                      <a:pt x="8134" y="3181"/>
                      <a:pt x="8095" y="3064"/>
                    </a:cubicBezTo>
                    <a:lnTo>
                      <a:pt x="8328" y="2753"/>
                    </a:lnTo>
                    <a:cubicBezTo>
                      <a:pt x="8406" y="2675"/>
                      <a:pt x="8445" y="2558"/>
                      <a:pt x="8445" y="2442"/>
                    </a:cubicBezTo>
                    <a:cubicBezTo>
                      <a:pt x="8367" y="2247"/>
                      <a:pt x="8017" y="2325"/>
                      <a:pt x="7861" y="2169"/>
                    </a:cubicBezTo>
                    <a:cubicBezTo>
                      <a:pt x="8056" y="1975"/>
                      <a:pt x="8056" y="1702"/>
                      <a:pt x="7861" y="1547"/>
                    </a:cubicBezTo>
                    <a:cubicBezTo>
                      <a:pt x="7706" y="1430"/>
                      <a:pt x="7511" y="1352"/>
                      <a:pt x="7278" y="1352"/>
                    </a:cubicBezTo>
                    <a:lnTo>
                      <a:pt x="7239" y="1274"/>
                    </a:lnTo>
                    <a:cubicBezTo>
                      <a:pt x="7317" y="1119"/>
                      <a:pt x="7317" y="924"/>
                      <a:pt x="7278" y="768"/>
                    </a:cubicBezTo>
                    <a:cubicBezTo>
                      <a:pt x="7226" y="665"/>
                      <a:pt x="7105" y="578"/>
                      <a:pt x="6995" y="578"/>
                    </a:cubicBezTo>
                    <a:cubicBezTo>
                      <a:pt x="6948" y="578"/>
                      <a:pt x="6903" y="594"/>
                      <a:pt x="6866" y="632"/>
                    </a:cubicBezTo>
                    <a:lnTo>
                      <a:pt x="6866" y="632"/>
                    </a:lnTo>
                    <a:cubicBezTo>
                      <a:pt x="6954" y="510"/>
                      <a:pt x="6841" y="297"/>
                      <a:pt x="6694" y="224"/>
                    </a:cubicBezTo>
                    <a:lnTo>
                      <a:pt x="6149" y="224"/>
                    </a:lnTo>
                    <a:cubicBezTo>
                      <a:pt x="5892" y="192"/>
                      <a:pt x="5662" y="0"/>
                      <a:pt x="5436" y="0"/>
                    </a:cubicBezTo>
                    <a:close/>
                  </a:path>
                </a:pathLst>
              </a:custGeom>
              <a:solidFill>
                <a:srgbClr val="F9F4C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8" name="Google Shape;5228;p23"/>
              <p:cNvSpPr/>
              <p:nvPr/>
            </p:nvSpPr>
            <p:spPr>
              <a:xfrm>
                <a:off x="-3917025" y="764650"/>
                <a:ext cx="221625" cy="204450"/>
              </a:xfrm>
              <a:custGeom>
                <a:rect b="b" l="l" r="r" t="t"/>
                <a:pathLst>
                  <a:path extrusionOk="0" h="8178" w="8865">
                    <a:moveTo>
                      <a:pt x="817" y="4076"/>
                    </a:moveTo>
                    <a:cubicBezTo>
                      <a:pt x="814" y="4091"/>
                      <a:pt x="812" y="4106"/>
                      <a:pt x="811" y="4122"/>
                    </a:cubicBezTo>
                    <a:lnTo>
                      <a:pt x="811" y="4122"/>
                    </a:lnTo>
                    <a:cubicBezTo>
                      <a:pt x="815" y="4108"/>
                      <a:pt x="817" y="4093"/>
                      <a:pt x="817" y="4076"/>
                    </a:cubicBezTo>
                    <a:close/>
                    <a:moveTo>
                      <a:pt x="5552" y="0"/>
                    </a:moveTo>
                    <a:cubicBezTo>
                      <a:pt x="5504" y="0"/>
                      <a:pt x="5457" y="9"/>
                      <a:pt x="5409" y="29"/>
                    </a:cubicBezTo>
                    <a:cubicBezTo>
                      <a:pt x="5292" y="68"/>
                      <a:pt x="5215" y="185"/>
                      <a:pt x="5059" y="185"/>
                    </a:cubicBezTo>
                    <a:cubicBezTo>
                      <a:pt x="4981" y="185"/>
                      <a:pt x="4903" y="185"/>
                      <a:pt x="4825" y="146"/>
                    </a:cubicBezTo>
                    <a:lnTo>
                      <a:pt x="4670" y="146"/>
                    </a:lnTo>
                    <a:cubicBezTo>
                      <a:pt x="4709" y="418"/>
                      <a:pt x="4553" y="730"/>
                      <a:pt x="4320" y="846"/>
                    </a:cubicBezTo>
                    <a:cubicBezTo>
                      <a:pt x="4553" y="885"/>
                      <a:pt x="4709" y="1080"/>
                      <a:pt x="4670" y="1313"/>
                    </a:cubicBezTo>
                    <a:cubicBezTo>
                      <a:pt x="4631" y="1430"/>
                      <a:pt x="4592" y="1508"/>
                      <a:pt x="4592" y="1625"/>
                    </a:cubicBezTo>
                    <a:cubicBezTo>
                      <a:pt x="4592" y="1741"/>
                      <a:pt x="4748" y="1819"/>
                      <a:pt x="4864" y="1897"/>
                    </a:cubicBezTo>
                    <a:cubicBezTo>
                      <a:pt x="4981" y="2092"/>
                      <a:pt x="5020" y="2286"/>
                      <a:pt x="4942" y="2481"/>
                    </a:cubicBezTo>
                    <a:cubicBezTo>
                      <a:pt x="4872" y="2655"/>
                      <a:pt x="4709" y="2798"/>
                      <a:pt x="4536" y="2798"/>
                    </a:cubicBezTo>
                    <a:cubicBezTo>
                      <a:pt x="4516" y="2798"/>
                      <a:pt x="4495" y="2796"/>
                      <a:pt x="4475" y="2792"/>
                    </a:cubicBezTo>
                    <a:lnTo>
                      <a:pt x="4475" y="2792"/>
                    </a:lnTo>
                    <a:cubicBezTo>
                      <a:pt x="4825" y="2987"/>
                      <a:pt x="4786" y="3492"/>
                      <a:pt x="4397" y="3648"/>
                    </a:cubicBezTo>
                    <a:cubicBezTo>
                      <a:pt x="4553" y="3726"/>
                      <a:pt x="4709" y="3804"/>
                      <a:pt x="4825" y="3959"/>
                    </a:cubicBezTo>
                    <a:cubicBezTo>
                      <a:pt x="4942" y="4076"/>
                      <a:pt x="4981" y="4271"/>
                      <a:pt x="4864" y="4426"/>
                    </a:cubicBezTo>
                    <a:cubicBezTo>
                      <a:pt x="4748" y="4582"/>
                      <a:pt x="4553" y="4582"/>
                      <a:pt x="4397" y="4621"/>
                    </a:cubicBezTo>
                    <a:cubicBezTo>
                      <a:pt x="4242" y="4738"/>
                      <a:pt x="4086" y="4854"/>
                      <a:pt x="3969" y="4971"/>
                    </a:cubicBezTo>
                    <a:cubicBezTo>
                      <a:pt x="3853" y="5127"/>
                      <a:pt x="3658" y="5244"/>
                      <a:pt x="3502" y="5244"/>
                    </a:cubicBezTo>
                    <a:cubicBezTo>
                      <a:pt x="3308" y="5244"/>
                      <a:pt x="3113" y="5049"/>
                      <a:pt x="3191" y="4893"/>
                    </a:cubicBezTo>
                    <a:lnTo>
                      <a:pt x="3191" y="4893"/>
                    </a:lnTo>
                    <a:cubicBezTo>
                      <a:pt x="3074" y="5127"/>
                      <a:pt x="2919" y="5282"/>
                      <a:pt x="2685" y="5360"/>
                    </a:cubicBezTo>
                    <a:cubicBezTo>
                      <a:pt x="2651" y="5374"/>
                      <a:pt x="2614" y="5381"/>
                      <a:pt x="2576" y="5381"/>
                    </a:cubicBezTo>
                    <a:cubicBezTo>
                      <a:pt x="2403" y="5381"/>
                      <a:pt x="2218" y="5241"/>
                      <a:pt x="2218" y="5049"/>
                    </a:cubicBezTo>
                    <a:cubicBezTo>
                      <a:pt x="2175" y="5073"/>
                      <a:pt x="2129" y="5084"/>
                      <a:pt x="2081" y="5084"/>
                    </a:cubicBezTo>
                    <a:cubicBezTo>
                      <a:pt x="1826" y="5084"/>
                      <a:pt x="1542" y="4767"/>
                      <a:pt x="1673" y="4504"/>
                    </a:cubicBezTo>
                    <a:lnTo>
                      <a:pt x="1673" y="4504"/>
                    </a:lnTo>
                    <a:cubicBezTo>
                      <a:pt x="1575" y="4578"/>
                      <a:pt x="1445" y="4605"/>
                      <a:pt x="1313" y="4605"/>
                    </a:cubicBezTo>
                    <a:cubicBezTo>
                      <a:pt x="1237" y="4605"/>
                      <a:pt x="1161" y="4596"/>
                      <a:pt x="1090" y="4582"/>
                    </a:cubicBezTo>
                    <a:cubicBezTo>
                      <a:pt x="910" y="4510"/>
                      <a:pt x="797" y="4306"/>
                      <a:pt x="811" y="4122"/>
                    </a:cubicBezTo>
                    <a:lnTo>
                      <a:pt x="811" y="4122"/>
                    </a:lnTo>
                    <a:cubicBezTo>
                      <a:pt x="786" y="4208"/>
                      <a:pt x="687" y="4246"/>
                      <a:pt x="581" y="4246"/>
                    </a:cubicBezTo>
                    <a:cubicBezTo>
                      <a:pt x="543" y="4246"/>
                      <a:pt x="504" y="4241"/>
                      <a:pt x="467" y="4232"/>
                    </a:cubicBezTo>
                    <a:lnTo>
                      <a:pt x="467" y="4232"/>
                    </a:lnTo>
                    <a:cubicBezTo>
                      <a:pt x="430" y="4380"/>
                      <a:pt x="428" y="4563"/>
                      <a:pt x="495" y="4715"/>
                    </a:cubicBezTo>
                    <a:lnTo>
                      <a:pt x="495" y="4715"/>
                    </a:lnTo>
                    <a:cubicBezTo>
                      <a:pt x="483" y="4693"/>
                      <a:pt x="470" y="4683"/>
                      <a:pt x="456" y="4683"/>
                    </a:cubicBezTo>
                    <a:cubicBezTo>
                      <a:pt x="386" y="4683"/>
                      <a:pt x="311" y="4940"/>
                      <a:pt x="311" y="4971"/>
                    </a:cubicBezTo>
                    <a:cubicBezTo>
                      <a:pt x="350" y="5205"/>
                      <a:pt x="506" y="5360"/>
                      <a:pt x="739" y="5360"/>
                    </a:cubicBezTo>
                    <a:cubicBezTo>
                      <a:pt x="623" y="5438"/>
                      <a:pt x="506" y="5477"/>
                      <a:pt x="428" y="5555"/>
                    </a:cubicBezTo>
                    <a:cubicBezTo>
                      <a:pt x="311" y="5710"/>
                      <a:pt x="311" y="5866"/>
                      <a:pt x="428" y="5983"/>
                    </a:cubicBezTo>
                    <a:cubicBezTo>
                      <a:pt x="350" y="5983"/>
                      <a:pt x="0" y="6139"/>
                      <a:pt x="272" y="6411"/>
                    </a:cubicBezTo>
                    <a:cubicBezTo>
                      <a:pt x="355" y="6507"/>
                      <a:pt x="437" y="6535"/>
                      <a:pt x="522" y="6535"/>
                    </a:cubicBezTo>
                    <a:cubicBezTo>
                      <a:pt x="647" y="6535"/>
                      <a:pt x="779" y="6474"/>
                      <a:pt x="930" y="6474"/>
                    </a:cubicBezTo>
                    <a:cubicBezTo>
                      <a:pt x="969" y="6474"/>
                      <a:pt x="1009" y="6478"/>
                      <a:pt x="1051" y="6489"/>
                    </a:cubicBezTo>
                    <a:cubicBezTo>
                      <a:pt x="1090" y="6489"/>
                      <a:pt x="1168" y="6528"/>
                      <a:pt x="1206" y="6528"/>
                    </a:cubicBezTo>
                    <a:cubicBezTo>
                      <a:pt x="1245" y="6606"/>
                      <a:pt x="1284" y="6683"/>
                      <a:pt x="1323" y="6761"/>
                    </a:cubicBezTo>
                    <a:cubicBezTo>
                      <a:pt x="1362" y="6917"/>
                      <a:pt x="1479" y="7072"/>
                      <a:pt x="1596" y="7189"/>
                    </a:cubicBezTo>
                    <a:cubicBezTo>
                      <a:pt x="1678" y="7244"/>
                      <a:pt x="1766" y="7270"/>
                      <a:pt x="1851" y="7270"/>
                    </a:cubicBezTo>
                    <a:cubicBezTo>
                      <a:pt x="2007" y="7270"/>
                      <a:pt x="2157" y="7184"/>
                      <a:pt x="2257" y="7034"/>
                    </a:cubicBezTo>
                    <a:lnTo>
                      <a:pt x="2296" y="7072"/>
                    </a:lnTo>
                    <a:cubicBezTo>
                      <a:pt x="2374" y="7384"/>
                      <a:pt x="2607" y="7656"/>
                      <a:pt x="2880" y="7812"/>
                    </a:cubicBezTo>
                    <a:cubicBezTo>
                      <a:pt x="2958" y="7890"/>
                      <a:pt x="3035" y="7890"/>
                      <a:pt x="3152" y="7890"/>
                    </a:cubicBezTo>
                    <a:cubicBezTo>
                      <a:pt x="3230" y="7890"/>
                      <a:pt x="3308" y="7773"/>
                      <a:pt x="3269" y="7656"/>
                    </a:cubicBezTo>
                    <a:lnTo>
                      <a:pt x="3269" y="7656"/>
                    </a:lnTo>
                    <a:cubicBezTo>
                      <a:pt x="3386" y="7890"/>
                      <a:pt x="3580" y="8084"/>
                      <a:pt x="3853" y="8162"/>
                    </a:cubicBezTo>
                    <a:cubicBezTo>
                      <a:pt x="3884" y="8172"/>
                      <a:pt x="3916" y="8177"/>
                      <a:pt x="3949" y="8177"/>
                    </a:cubicBezTo>
                    <a:cubicBezTo>
                      <a:pt x="4162" y="8177"/>
                      <a:pt x="4387" y="7970"/>
                      <a:pt x="4320" y="7734"/>
                    </a:cubicBezTo>
                    <a:lnTo>
                      <a:pt x="4320" y="7734"/>
                    </a:lnTo>
                    <a:cubicBezTo>
                      <a:pt x="4475" y="7967"/>
                      <a:pt x="4670" y="8084"/>
                      <a:pt x="4942" y="8123"/>
                    </a:cubicBezTo>
                    <a:cubicBezTo>
                      <a:pt x="5176" y="8123"/>
                      <a:pt x="5370" y="7967"/>
                      <a:pt x="5370" y="7695"/>
                    </a:cubicBezTo>
                    <a:lnTo>
                      <a:pt x="5409" y="7695"/>
                    </a:lnTo>
                    <a:cubicBezTo>
                      <a:pt x="5526" y="7870"/>
                      <a:pt x="5708" y="7958"/>
                      <a:pt x="5907" y="7958"/>
                    </a:cubicBezTo>
                    <a:cubicBezTo>
                      <a:pt x="5973" y="7958"/>
                      <a:pt x="6041" y="7948"/>
                      <a:pt x="6110" y="7929"/>
                    </a:cubicBezTo>
                    <a:cubicBezTo>
                      <a:pt x="6304" y="7812"/>
                      <a:pt x="6460" y="7578"/>
                      <a:pt x="6460" y="7345"/>
                    </a:cubicBezTo>
                    <a:lnTo>
                      <a:pt x="6576" y="7267"/>
                    </a:lnTo>
                    <a:cubicBezTo>
                      <a:pt x="6695" y="7386"/>
                      <a:pt x="6860" y="7437"/>
                      <a:pt x="7017" y="7437"/>
                    </a:cubicBezTo>
                    <a:cubicBezTo>
                      <a:pt x="7066" y="7437"/>
                      <a:pt x="7114" y="7432"/>
                      <a:pt x="7160" y="7423"/>
                    </a:cubicBezTo>
                    <a:cubicBezTo>
                      <a:pt x="7433" y="7384"/>
                      <a:pt x="7588" y="7072"/>
                      <a:pt x="7433" y="6800"/>
                    </a:cubicBezTo>
                    <a:lnTo>
                      <a:pt x="7433" y="6800"/>
                    </a:lnTo>
                    <a:cubicBezTo>
                      <a:pt x="7510" y="6878"/>
                      <a:pt x="7617" y="6917"/>
                      <a:pt x="7724" y="6917"/>
                    </a:cubicBezTo>
                    <a:cubicBezTo>
                      <a:pt x="7831" y="6917"/>
                      <a:pt x="7938" y="6878"/>
                      <a:pt x="8016" y="6800"/>
                    </a:cubicBezTo>
                    <a:cubicBezTo>
                      <a:pt x="8133" y="6644"/>
                      <a:pt x="8133" y="6372"/>
                      <a:pt x="8016" y="6216"/>
                    </a:cubicBezTo>
                    <a:lnTo>
                      <a:pt x="8016" y="6216"/>
                    </a:lnTo>
                    <a:cubicBezTo>
                      <a:pt x="8044" y="6220"/>
                      <a:pt x="8073" y="6222"/>
                      <a:pt x="8100" y="6222"/>
                    </a:cubicBezTo>
                    <a:cubicBezTo>
                      <a:pt x="8344" y="6222"/>
                      <a:pt x="8577" y="6076"/>
                      <a:pt x="8717" y="5866"/>
                    </a:cubicBezTo>
                    <a:cubicBezTo>
                      <a:pt x="8756" y="5827"/>
                      <a:pt x="8756" y="5788"/>
                      <a:pt x="8756" y="5710"/>
                    </a:cubicBezTo>
                    <a:cubicBezTo>
                      <a:pt x="8833" y="5633"/>
                      <a:pt x="8795" y="5594"/>
                      <a:pt x="8717" y="5594"/>
                    </a:cubicBezTo>
                    <a:lnTo>
                      <a:pt x="8250" y="5360"/>
                    </a:lnTo>
                    <a:cubicBezTo>
                      <a:pt x="8483" y="5244"/>
                      <a:pt x="8678" y="5010"/>
                      <a:pt x="8795" y="4777"/>
                    </a:cubicBezTo>
                    <a:cubicBezTo>
                      <a:pt x="8865" y="4530"/>
                      <a:pt x="8681" y="4221"/>
                      <a:pt x="8444" y="4221"/>
                    </a:cubicBezTo>
                    <a:cubicBezTo>
                      <a:pt x="8419" y="4221"/>
                      <a:pt x="8393" y="4224"/>
                      <a:pt x="8367" y="4232"/>
                    </a:cubicBezTo>
                    <a:cubicBezTo>
                      <a:pt x="8522" y="4076"/>
                      <a:pt x="8600" y="3882"/>
                      <a:pt x="8522" y="3687"/>
                    </a:cubicBezTo>
                    <a:cubicBezTo>
                      <a:pt x="8483" y="3570"/>
                      <a:pt x="8405" y="3492"/>
                      <a:pt x="8328" y="3415"/>
                    </a:cubicBezTo>
                    <a:cubicBezTo>
                      <a:pt x="8289" y="3298"/>
                      <a:pt x="8250" y="3181"/>
                      <a:pt x="8211" y="3064"/>
                    </a:cubicBezTo>
                    <a:lnTo>
                      <a:pt x="8444" y="2753"/>
                    </a:lnTo>
                    <a:cubicBezTo>
                      <a:pt x="8522" y="2675"/>
                      <a:pt x="8561" y="2558"/>
                      <a:pt x="8561" y="2442"/>
                    </a:cubicBezTo>
                    <a:cubicBezTo>
                      <a:pt x="8483" y="2247"/>
                      <a:pt x="8133" y="2325"/>
                      <a:pt x="7977" y="2169"/>
                    </a:cubicBezTo>
                    <a:cubicBezTo>
                      <a:pt x="8172" y="1975"/>
                      <a:pt x="8172" y="1702"/>
                      <a:pt x="7977" y="1547"/>
                    </a:cubicBezTo>
                    <a:cubicBezTo>
                      <a:pt x="7822" y="1430"/>
                      <a:pt x="7627" y="1352"/>
                      <a:pt x="7394" y="1352"/>
                    </a:cubicBezTo>
                    <a:lnTo>
                      <a:pt x="7355" y="1274"/>
                    </a:lnTo>
                    <a:cubicBezTo>
                      <a:pt x="7433" y="1119"/>
                      <a:pt x="7433" y="924"/>
                      <a:pt x="7394" y="768"/>
                    </a:cubicBezTo>
                    <a:cubicBezTo>
                      <a:pt x="7342" y="665"/>
                      <a:pt x="7221" y="578"/>
                      <a:pt x="7111" y="578"/>
                    </a:cubicBezTo>
                    <a:cubicBezTo>
                      <a:pt x="7064" y="578"/>
                      <a:pt x="7019" y="594"/>
                      <a:pt x="6982" y="632"/>
                    </a:cubicBezTo>
                    <a:lnTo>
                      <a:pt x="6982" y="632"/>
                    </a:lnTo>
                    <a:cubicBezTo>
                      <a:pt x="7070" y="510"/>
                      <a:pt x="6957" y="297"/>
                      <a:pt x="6810" y="224"/>
                    </a:cubicBezTo>
                    <a:lnTo>
                      <a:pt x="6265" y="224"/>
                    </a:lnTo>
                    <a:cubicBezTo>
                      <a:pt x="6008" y="192"/>
                      <a:pt x="5778" y="0"/>
                      <a:pt x="5552"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29" name="Google Shape;5229;p23"/>
              <p:cNvSpPr/>
              <p:nvPr/>
            </p:nvSpPr>
            <p:spPr>
              <a:xfrm>
                <a:off x="-3879975" y="846100"/>
                <a:ext cx="45650" cy="22900"/>
              </a:xfrm>
              <a:custGeom>
                <a:rect b="b" l="l" r="r" t="t"/>
                <a:pathLst>
                  <a:path extrusionOk="0" h="916" w="1826">
                    <a:moveTo>
                      <a:pt x="191" y="1"/>
                    </a:moveTo>
                    <a:cubicBezTo>
                      <a:pt x="197" y="1"/>
                      <a:pt x="202" y="1"/>
                      <a:pt x="208" y="2"/>
                    </a:cubicBezTo>
                    <a:lnTo>
                      <a:pt x="208" y="2"/>
                    </a:lnTo>
                    <a:cubicBezTo>
                      <a:pt x="215" y="1"/>
                      <a:pt x="223" y="1"/>
                      <a:pt x="230" y="1"/>
                    </a:cubicBezTo>
                    <a:close/>
                    <a:moveTo>
                      <a:pt x="208" y="2"/>
                    </a:moveTo>
                    <a:cubicBezTo>
                      <a:pt x="67" y="16"/>
                      <a:pt x="1" y="162"/>
                      <a:pt x="75" y="273"/>
                    </a:cubicBezTo>
                    <a:cubicBezTo>
                      <a:pt x="114" y="429"/>
                      <a:pt x="269" y="468"/>
                      <a:pt x="386" y="507"/>
                    </a:cubicBezTo>
                    <a:cubicBezTo>
                      <a:pt x="444" y="526"/>
                      <a:pt x="512" y="536"/>
                      <a:pt x="581" y="536"/>
                    </a:cubicBezTo>
                    <a:cubicBezTo>
                      <a:pt x="598" y="536"/>
                      <a:pt x="616" y="535"/>
                      <a:pt x="633" y="534"/>
                    </a:cubicBezTo>
                    <a:lnTo>
                      <a:pt x="633" y="534"/>
                    </a:lnTo>
                    <a:cubicBezTo>
                      <a:pt x="711" y="680"/>
                      <a:pt x="825" y="820"/>
                      <a:pt x="1009" y="857"/>
                    </a:cubicBezTo>
                    <a:cubicBezTo>
                      <a:pt x="1086" y="896"/>
                      <a:pt x="1174" y="915"/>
                      <a:pt x="1266" y="915"/>
                    </a:cubicBezTo>
                    <a:cubicBezTo>
                      <a:pt x="1359" y="915"/>
                      <a:pt x="1456" y="896"/>
                      <a:pt x="1553" y="857"/>
                    </a:cubicBezTo>
                    <a:cubicBezTo>
                      <a:pt x="1631" y="818"/>
                      <a:pt x="1709" y="779"/>
                      <a:pt x="1748" y="701"/>
                    </a:cubicBezTo>
                    <a:cubicBezTo>
                      <a:pt x="1826" y="624"/>
                      <a:pt x="1826" y="507"/>
                      <a:pt x="1787" y="429"/>
                    </a:cubicBezTo>
                    <a:cubicBezTo>
                      <a:pt x="1739" y="381"/>
                      <a:pt x="1691" y="348"/>
                      <a:pt x="1643" y="348"/>
                    </a:cubicBezTo>
                    <a:cubicBezTo>
                      <a:pt x="1613" y="348"/>
                      <a:pt x="1583" y="360"/>
                      <a:pt x="1553" y="390"/>
                    </a:cubicBezTo>
                    <a:cubicBezTo>
                      <a:pt x="1514" y="468"/>
                      <a:pt x="1476" y="546"/>
                      <a:pt x="1398" y="585"/>
                    </a:cubicBezTo>
                    <a:cubicBezTo>
                      <a:pt x="1320" y="585"/>
                      <a:pt x="1203" y="585"/>
                      <a:pt x="1125" y="546"/>
                    </a:cubicBezTo>
                    <a:cubicBezTo>
                      <a:pt x="1047" y="507"/>
                      <a:pt x="970" y="468"/>
                      <a:pt x="931" y="390"/>
                    </a:cubicBezTo>
                    <a:cubicBezTo>
                      <a:pt x="925" y="384"/>
                      <a:pt x="920" y="378"/>
                      <a:pt x="916" y="373"/>
                    </a:cubicBezTo>
                    <a:lnTo>
                      <a:pt x="916" y="373"/>
                    </a:lnTo>
                    <a:cubicBezTo>
                      <a:pt x="957" y="317"/>
                      <a:pt x="988" y="256"/>
                      <a:pt x="1009" y="196"/>
                    </a:cubicBezTo>
                    <a:cubicBezTo>
                      <a:pt x="1009" y="118"/>
                      <a:pt x="970" y="79"/>
                      <a:pt x="892" y="40"/>
                    </a:cubicBezTo>
                    <a:cubicBezTo>
                      <a:pt x="880" y="28"/>
                      <a:pt x="866" y="24"/>
                      <a:pt x="850" y="24"/>
                    </a:cubicBezTo>
                    <a:cubicBezTo>
                      <a:pt x="811" y="24"/>
                      <a:pt x="764" y="51"/>
                      <a:pt x="736" y="79"/>
                    </a:cubicBezTo>
                    <a:cubicBezTo>
                      <a:pt x="710" y="105"/>
                      <a:pt x="688" y="132"/>
                      <a:pt x="670" y="162"/>
                    </a:cubicBezTo>
                    <a:lnTo>
                      <a:pt x="670" y="162"/>
                    </a:lnTo>
                    <a:lnTo>
                      <a:pt x="658" y="157"/>
                    </a:lnTo>
                    <a:cubicBezTo>
                      <a:pt x="658" y="234"/>
                      <a:pt x="542" y="234"/>
                      <a:pt x="503" y="234"/>
                    </a:cubicBezTo>
                    <a:cubicBezTo>
                      <a:pt x="425" y="196"/>
                      <a:pt x="386" y="196"/>
                      <a:pt x="347" y="157"/>
                    </a:cubicBezTo>
                    <a:lnTo>
                      <a:pt x="308" y="157"/>
                    </a:lnTo>
                    <a:cubicBezTo>
                      <a:pt x="344" y="84"/>
                      <a:pt x="280" y="12"/>
                      <a:pt x="208" y="2"/>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0" name="Google Shape;5230;p23"/>
              <p:cNvSpPr/>
              <p:nvPr/>
            </p:nvSpPr>
            <p:spPr>
              <a:xfrm>
                <a:off x="-3849275" y="814350"/>
                <a:ext cx="17875" cy="22700"/>
              </a:xfrm>
              <a:custGeom>
                <a:rect b="b" l="l" r="r" t="t"/>
                <a:pathLst>
                  <a:path extrusionOk="0" h="908" w="715">
                    <a:moveTo>
                      <a:pt x="481" y="0"/>
                    </a:moveTo>
                    <a:cubicBezTo>
                      <a:pt x="449" y="0"/>
                      <a:pt x="419" y="10"/>
                      <a:pt x="403" y="26"/>
                    </a:cubicBezTo>
                    <a:cubicBezTo>
                      <a:pt x="325" y="65"/>
                      <a:pt x="286" y="104"/>
                      <a:pt x="248" y="104"/>
                    </a:cubicBezTo>
                    <a:lnTo>
                      <a:pt x="131" y="220"/>
                    </a:lnTo>
                    <a:cubicBezTo>
                      <a:pt x="0" y="286"/>
                      <a:pt x="89" y="433"/>
                      <a:pt x="189" y="433"/>
                    </a:cubicBezTo>
                    <a:cubicBezTo>
                      <a:pt x="209" y="433"/>
                      <a:pt x="229" y="427"/>
                      <a:pt x="248" y="415"/>
                    </a:cubicBezTo>
                    <a:lnTo>
                      <a:pt x="286" y="376"/>
                    </a:lnTo>
                    <a:lnTo>
                      <a:pt x="442" y="298"/>
                    </a:lnTo>
                    <a:lnTo>
                      <a:pt x="442" y="415"/>
                    </a:lnTo>
                    <a:cubicBezTo>
                      <a:pt x="442" y="415"/>
                      <a:pt x="442" y="454"/>
                      <a:pt x="442" y="454"/>
                    </a:cubicBezTo>
                    <a:cubicBezTo>
                      <a:pt x="442" y="454"/>
                      <a:pt x="442" y="493"/>
                      <a:pt x="442" y="493"/>
                    </a:cubicBezTo>
                    <a:cubicBezTo>
                      <a:pt x="403" y="532"/>
                      <a:pt x="403" y="570"/>
                      <a:pt x="403" y="609"/>
                    </a:cubicBezTo>
                    <a:cubicBezTo>
                      <a:pt x="364" y="648"/>
                      <a:pt x="364" y="687"/>
                      <a:pt x="364" y="726"/>
                    </a:cubicBezTo>
                    <a:cubicBezTo>
                      <a:pt x="325" y="765"/>
                      <a:pt x="364" y="843"/>
                      <a:pt x="442" y="882"/>
                    </a:cubicBezTo>
                    <a:cubicBezTo>
                      <a:pt x="458" y="898"/>
                      <a:pt x="481" y="907"/>
                      <a:pt x="505" y="907"/>
                    </a:cubicBezTo>
                    <a:cubicBezTo>
                      <a:pt x="539" y="907"/>
                      <a:pt x="575" y="888"/>
                      <a:pt x="598" y="843"/>
                    </a:cubicBezTo>
                    <a:cubicBezTo>
                      <a:pt x="637" y="843"/>
                      <a:pt x="637" y="843"/>
                      <a:pt x="676" y="804"/>
                    </a:cubicBezTo>
                    <a:lnTo>
                      <a:pt x="676" y="765"/>
                    </a:lnTo>
                    <a:lnTo>
                      <a:pt x="676" y="687"/>
                    </a:lnTo>
                    <a:cubicBezTo>
                      <a:pt x="714" y="609"/>
                      <a:pt x="714" y="570"/>
                      <a:pt x="714" y="532"/>
                    </a:cubicBezTo>
                    <a:cubicBezTo>
                      <a:pt x="714" y="454"/>
                      <a:pt x="714" y="415"/>
                      <a:pt x="714" y="376"/>
                    </a:cubicBezTo>
                    <a:cubicBezTo>
                      <a:pt x="714" y="337"/>
                      <a:pt x="714" y="259"/>
                      <a:pt x="676" y="220"/>
                    </a:cubicBezTo>
                    <a:cubicBezTo>
                      <a:pt x="676" y="142"/>
                      <a:pt x="637" y="104"/>
                      <a:pt x="598" y="65"/>
                    </a:cubicBezTo>
                    <a:cubicBezTo>
                      <a:pt x="575" y="19"/>
                      <a:pt x="525" y="0"/>
                      <a:pt x="481"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1" name="Google Shape;5231;p23"/>
              <p:cNvSpPr/>
              <p:nvPr/>
            </p:nvSpPr>
            <p:spPr>
              <a:xfrm>
                <a:off x="-3840175" y="780925"/>
                <a:ext cx="19475" cy="21425"/>
              </a:xfrm>
              <a:custGeom>
                <a:rect b="b" l="l" r="r" t="t"/>
                <a:pathLst>
                  <a:path extrusionOk="0" h="857" w="779">
                    <a:moveTo>
                      <a:pt x="117" y="1"/>
                    </a:moveTo>
                    <a:cubicBezTo>
                      <a:pt x="39" y="40"/>
                      <a:pt x="0" y="79"/>
                      <a:pt x="0" y="156"/>
                    </a:cubicBezTo>
                    <a:cubicBezTo>
                      <a:pt x="39" y="234"/>
                      <a:pt x="78" y="273"/>
                      <a:pt x="156" y="273"/>
                    </a:cubicBezTo>
                    <a:lnTo>
                      <a:pt x="195" y="312"/>
                    </a:lnTo>
                    <a:lnTo>
                      <a:pt x="350" y="312"/>
                    </a:lnTo>
                    <a:lnTo>
                      <a:pt x="389" y="351"/>
                    </a:lnTo>
                    <a:lnTo>
                      <a:pt x="428" y="351"/>
                    </a:lnTo>
                    <a:cubicBezTo>
                      <a:pt x="428" y="351"/>
                      <a:pt x="467" y="351"/>
                      <a:pt x="467" y="390"/>
                    </a:cubicBezTo>
                    <a:lnTo>
                      <a:pt x="506" y="429"/>
                    </a:lnTo>
                    <a:cubicBezTo>
                      <a:pt x="506" y="429"/>
                      <a:pt x="506" y="468"/>
                      <a:pt x="506" y="468"/>
                    </a:cubicBezTo>
                    <a:lnTo>
                      <a:pt x="506" y="584"/>
                    </a:lnTo>
                    <a:lnTo>
                      <a:pt x="506" y="662"/>
                    </a:lnTo>
                    <a:cubicBezTo>
                      <a:pt x="506" y="662"/>
                      <a:pt x="506" y="662"/>
                      <a:pt x="506" y="701"/>
                    </a:cubicBezTo>
                    <a:cubicBezTo>
                      <a:pt x="467" y="740"/>
                      <a:pt x="467" y="779"/>
                      <a:pt x="506" y="818"/>
                    </a:cubicBezTo>
                    <a:cubicBezTo>
                      <a:pt x="506" y="857"/>
                      <a:pt x="584" y="857"/>
                      <a:pt x="623" y="857"/>
                    </a:cubicBezTo>
                    <a:cubicBezTo>
                      <a:pt x="662" y="857"/>
                      <a:pt x="701" y="818"/>
                      <a:pt x="701" y="779"/>
                    </a:cubicBezTo>
                    <a:cubicBezTo>
                      <a:pt x="740" y="740"/>
                      <a:pt x="740" y="740"/>
                      <a:pt x="740" y="701"/>
                    </a:cubicBezTo>
                    <a:cubicBezTo>
                      <a:pt x="779" y="662"/>
                      <a:pt x="779" y="584"/>
                      <a:pt x="779" y="546"/>
                    </a:cubicBezTo>
                    <a:cubicBezTo>
                      <a:pt x="779" y="429"/>
                      <a:pt x="740" y="312"/>
                      <a:pt x="662" y="234"/>
                    </a:cubicBezTo>
                    <a:cubicBezTo>
                      <a:pt x="623" y="117"/>
                      <a:pt x="506" y="79"/>
                      <a:pt x="428"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2" name="Google Shape;5232;p23"/>
              <p:cNvSpPr/>
              <p:nvPr/>
            </p:nvSpPr>
            <p:spPr>
              <a:xfrm>
                <a:off x="-3784725" y="535000"/>
                <a:ext cx="662525" cy="447675"/>
              </a:xfrm>
              <a:custGeom>
                <a:rect b="b" l="l" r="r" t="t"/>
                <a:pathLst>
                  <a:path extrusionOk="0" h="17907" w="26501">
                    <a:moveTo>
                      <a:pt x="16674" y="1"/>
                    </a:moveTo>
                    <a:cubicBezTo>
                      <a:pt x="12602" y="1"/>
                      <a:pt x="8659" y="1542"/>
                      <a:pt x="5643" y="4351"/>
                    </a:cubicBezTo>
                    <a:cubicBezTo>
                      <a:pt x="3970" y="6063"/>
                      <a:pt x="2530" y="7970"/>
                      <a:pt x="1362" y="10071"/>
                    </a:cubicBezTo>
                    <a:cubicBezTo>
                      <a:pt x="662" y="11161"/>
                      <a:pt x="0" y="12406"/>
                      <a:pt x="273" y="13690"/>
                    </a:cubicBezTo>
                    <a:cubicBezTo>
                      <a:pt x="273" y="13807"/>
                      <a:pt x="351" y="13963"/>
                      <a:pt x="467" y="14040"/>
                    </a:cubicBezTo>
                    <a:cubicBezTo>
                      <a:pt x="553" y="14105"/>
                      <a:pt x="650" y="14134"/>
                      <a:pt x="753" y="14134"/>
                    </a:cubicBezTo>
                    <a:cubicBezTo>
                      <a:pt x="837" y="14134"/>
                      <a:pt x="925" y="14114"/>
                      <a:pt x="1012" y="14079"/>
                    </a:cubicBezTo>
                    <a:cubicBezTo>
                      <a:pt x="1380" y="14010"/>
                      <a:pt x="1674" y="13975"/>
                      <a:pt x="1934" y="13975"/>
                    </a:cubicBezTo>
                    <a:cubicBezTo>
                      <a:pt x="2555" y="13975"/>
                      <a:pt x="2992" y="14174"/>
                      <a:pt x="3814" y="14585"/>
                    </a:cubicBezTo>
                    <a:cubicBezTo>
                      <a:pt x="4164" y="14741"/>
                      <a:pt x="4475" y="14974"/>
                      <a:pt x="4709" y="15247"/>
                    </a:cubicBezTo>
                    <a:cubicBezTo>
                      <a:pt x="5137" y="15830"/>
                      <a:pt x="5137" y="16648"/>
                      <a:pt x="5526" y="17231"/>
                    </a:cubicBezTo>
                    <a:cubicBezTo>
                      <a:pt x="5828" y="17673"/>
                      <a:pt x="6311" y="17907"/>
                      <a:pt x="6809" y="17907"/>
                    </a:cubicBezTo>
                    <a:cubicBezTo>
                      <a:pt x="7144" y="17907"/>
                      <a:pt x="7486" y="17801"/>
                      <a:pt x="7783" y="17582"/>
                    </a:cubicBezTo>
                    <a:lnTo>
                      <a:pt x="23893" y="10149"/>
                    </a:lnTo>
                    <a:cubicBezTo>
                      <a:pt x="25100" y="10149"/>
                      <a:pt x="25878" y="8826"/>
                      <a:pt x="26189" y="7620"/>
                    </a:cubicBezTo>
                    <a:cubicBezTo>
                      <a:pt x="26384" y="6997"/>
                      <a:pt x="26462" y="6335"/>
                      <a:pt x="26423" y="5674"/>
                    </a:cubicBezTo>
                    <a:cubicBezTo>
                      <a:pt x="26345" y="4701"/>
                      <a:pt x="26500" y="2989"/>
                      <a:pt x="25878" y="2288"/>
                    </a:cubicBezTo>
                    <a:cubicBezTo>
                      <a:pt x="24088" y="304"/>
                      <a:pt x="20741" y="304"/>
                      <a:pt x="18173" y="70"/>
                    </a:cubicBezTo>
                    <a:cubicBezTo>
                      <a:pt x="17672" y="24"/>
                      <a:pt x="17172" y="1"/>
                      <a:pt x="16674" y="1"/>
                    </a:cubicBezTo>
                    <a:close/>
                  </a:path>
                </a:pathLst>
              </a:custGeom>
              <a:solidFill>
                <a:srgbClr val="70894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3" name="Google Shape;5233;p23"/>
              <p:cNvSpPr/>
              <p:nvPr/>
            </p:nvSpPr>
            <p:spPr>
              <a:xfrm>
                <a:off x="-3787250" y="862650"/>
                <a:ext cx="205875" cy="61575"/>
              </a:xfrm>
              <a:custGeom>
                <a:rect b="b" l="l" r="r" t="t"/>
                <a:pathLst>
                  <a:path extrusionOk="0" h="2463" w="8235">
                    <a:moveTo>
                      <a:pt x="2397" y="0"/>
                    </a:moveTo>
                    <a:cubicBezTo>
                      <a:pt x="2086" y="39"/>
                      <a:pt x="1775" y="117"/>
                      <a:pt x="1463" y="195"/>
                    </a:cubicBezTo>
                    <a:cubicBezTo>
                      <a:pt x="1194" y="255"/>
                      <a:pt x="810" y="453"/>
                      <a:pt x="488" y="453"/>
                    </a:cubicBezTo>
                    <a:cubicBezTo>
                      <a:pt x="391" y="453"/>
                      <a:pt x="299" y="435"/>
                      <a:pt x="218" y="390"/>
                    </a:cubicBezTo>
                    <a:cubicBezTo>
                      <a:pt x="202" y="384"/>
                      <a:pt x="186" y="382"/>
                      <a:pt x="171" y="382"/>
                    </a:cubicBezTo>
                    <a:cubicBezTo>
                      <a:pt x="74" y="382"/>
                      <a:pt x="1" y="478"/>
                      <a:pt x="101" y="545"/>
                    </a:cubicBezTo>
                    <a:lnTo>
                      <a:pt x="62" y="584"/>
                    </a:lnTo>
                    <a:cubicBezTo>
                      <a:pt x="221" y="698"/>
                      <a:pt x="406" y="758"/>
                      <a:pt x="595" y="758"/>
                    </a:cubicBezTo>
                    <a:cubicBezTo>
                      <a:pt x="730" y="758"/>
                      <a:pt x="866" y="727"/>
                      <a:pt x="996" y="662"/>
                    </a:cubicBezTo>
                    <a:cubicBezTo>
                      <a:pt x="1347" y="545"/>
                      <a:pt x="1697" y="467"/>
                      <a:pt x="2086" y="429"/>
                    </a:cubicBezTo>
                    <a:cubicBezTo>
                      <a:pt x="2232" y="403"/>
                      <a:pt x="2381" y="390"/>
                      <a:pt x="2529" y="390"/>
                    </a:cubicBezTo>
                    <a:cubicBezTo>
                      <a:pt x="3052" y="390"/>
                      <a:pt x="3577" y="545"/>
                      <a:pt x="4032" y="818"/>
                    </a:cubicBezTo>
                    <a:cubicBezTo>
                      <a:pt x="4771" y="1207"/>
                      <a:pt x="5277" y="1907"/>
                      <a:pt x="6055" y="2219"/>
                    </a:cubicBezTo>
                    <a:cubicBezTo>
                      <a:pt x="6363" y="2362"/>
                      <a:pt x="6779" y="2463"/>
                      <a:pt x="7183" y="2463"/>
                    </a:cubicBezTo>
                    <a:cubicBezTo>
                      <a:pt x="7546" y="2463"/>
                      <a:pt x="7899" y="2382"/>
                      <a:pt x="8156" y="2180"/>
                    </a:cubicBezTo>
                    <a:cubicBezTo>
                      <a:pt x="8234" y="2102"/>
                      <a:pt x="8195" y="2024"/>
                      <a:pt x="8118" y="1985"/>
                    </a:cubicBezTo>
                    <a:lnTo>
                      <a:pt x="7028" y="1985"/>
                    </a:lnTo>
                    <a:cubicBezTo>
                      <a:pt x="6639" y="1985"/>
                      <a:pt x="6289" y="1907"/>
                      <a:pt x="5938" y="1713"/>
                    </a:cubicBezTo>
                    <a:cubicBezTo>
                      <a:pt x="5588" y="1479"/>
                      <a:pt x="5238" y="1207"/>
                      <a:pt x="4927" y="934"/>
                    </a:cubicBezTo>
                    <a:cubicBezTo>
                      <a:pt x="4654" y="701"/>
                      <a:pt x="4343" y="506"/>
                      <a:pt x="4032" y="351"/>
                    </a:cubicBezTo>
                    <a:cubicBezTo>
                      <a:pt x="3526" y="117"/>
                      <a:pt x="2981" y="0"/>
                      <a:pt x="2397" y="0"/>
                    </a:cubicBezTo>
                    <a:close/>
                  </a:path>
                </a:pathLst>
              </a:custGeom>
              <a:solidFill>
                <a:srgbClr val="667C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4" name="Google Shape;5234;p23"/>
              <p:cNvSpPr/>
              <p:nvPr/>
            </p:nvSpPr>
            <p:spPr>
              <a:xfrm>
                <a:off x="-3791200" y="843925"/>
                <a:ext cx="297600" cy="56075"/>
              </a:xfrm>
              <a:custGeom>
                <a:rect b="b" l="l" r="r" t="t"/>
                <a:pathLst>
                  <a:path extrusionOk="0" h="2243" w="11904">
                    <a:moveTo>
                      <a:pt x="3323" y="0"/>
                    </a:moveTo>
                    <a:cubicBezTo>
                      <a:pt x="2863" y="0"/>
                      <a:pt x="2391" y="76"/>
                      <a:pt x="1972" y="205"/>
                    </a:cubicBezTo>
                    <a:cubicBezTo>
                      <a:pt x="1559" y="411"/>
                      <a:pt x="1102" y="506"/>
                      <a:pt x="667" y="506"/>
                    </a:cubicBezTo>
                    <a:cubicBezTo>
                      <a:pt x="528" y="506"/>
                      <a:pt x="392" y="496"/>
                      <a:pt x="259" y="477"/>
                    </a:cubicBezTo>
                    <a:cubicBezTo>
                      <a:pt x="245" y="474"/>
                      <a:pt x="232" y="472"/>
                      <a:pt x="219" y="472"/>
                    </a:cubicBezTo>
                    <a:cubicBezTo>
                      <a:pt x="85" y="472"/>
                      <a:pt x="1" y="640"/>
                      <a:pt x="143" y="711"/>
                    </a:cubicBezTo>
                    <a:cubicBezTo>
                      <a:pt x="354" y="827"/>
                      <a:pt x="571" y="871"/>
                      <a:pt x="791" y="871"/>
                    </a:cubicBezTo>
                    <a:cubicBezTo>
                      <a:pt x="1380" y="871"/>
                      <a:pt x="1988" y="552"/>
                      <a:pt x="2555" y="438"/>
                    </a:cubicBezTo>
                    <a:cubicBezTo>
                      <a:pt x="2750" y="423"/>
                      <a:pt x="2945" y="415"/>
                      <a:pt x="3139" y="415"/>
                    </a:cubicBezTo>
                    <a:cubicBezTo>
                      <a:pt x="3954" y="415"/>
                      <a:pt x="4759" y="552"/>
                      <a:pt x="5513" y="866"/>
                    </a:cubicBezTo>
                    <a:cubicBezTo>
                      <a:pt x="5902" y="983"/>
                      <a:pt x="6291" y="1139"/>
                      <a:pt x="6641" y="1372"/>
                    </a:cubicBezTo>
                    <a:cubicBezTo>
                      <a:pt x="6875" y="1567"/>
                      <a:pt x="7147" y="1722"/>
                      <a:pt x="7458" y="1839"/>
                    </a:cubicBezTo>
                    <a:cubicBezTo>
                      <a:pt x="8042" y="2034"/>
                      <a:pt x="8626" y="2111"/>
                      <a:pt x="9248" y="2150"/>
                    </a:cubicBezTo>
                    <a:cubicBezTo>
                      <a:pt x="9521" y="2212"/>
                      <a:pt x="9794" y="2243"/>
                      <a:pt x="10065" y="2243"/>
                    </a:cubicBezTo>
                    <a:cubicBezTo>
                      <a:pt x="10642" y="2243"/>
                      <a:pt x="11209" y="2104"/>
                      <a:pt x="11739" y="1839"/>
                    </a:cubicBezTo>
                    <a:cubicBezTo>
                      <a:pt x="11904" y="1740"/>
                      <a:pt x="11817" y="1502"/>
                      <a:pt x="11645" y="1502"/>
                    </a:cubicBezTo>
                    <a:cubicBezTo>
                      <a:pt x="11614" y="1502"/>
                      <a:pt x="11580" y="1510"/>
                      <a:pt x="11544" y="1528"/>
                    </a:cubicBezTo>
                    <a:cubicBezTo>
                      <a:pt x="11079" y="1730"/>
                      <a:pt x="10593" y="1796"/>
                      <a:pt x="10102" y="1796"/>
                    </a:cubicBezTo>
                    <a:cubicBezTo>
                      <a:pt x="9649" y="1796"/>
                      <a:pt x="9191" y="1739"/>
                      <a:pt x="8742" y="1683"/>
                    </a:cubicBezTo>
                    <a:cubicBezTo>
                      <a:pt x="8392" y="1644"/>
                      <a:pt x="8042" y="1567"/>
                      <a:pt x="7692" y="1489"/>
                    </a:cubicBezTo>
                    <a:cubicBezTo>
                      <a:pt x="7342" y="1333"/>
                      <a:pt x="6991" y="1139"/>
                      <a:pt x="6719" y="866"/>
                    </a:cubicBezTo>
                    <a:cubicBezTo>
                      <a:pt x="6213" y="633"/>
                      <a:pt x="5707" y="438"/>
                      <a:pt x="5201" y="360"/>
                    </a:cubicBezTo>
                    <a:cubicBezTo>
                      <a:pt x="4695" y="166"/>
                      <a:pt x="4151" y="88"/>
                      <a:pt x="3606" y="10"/>
                    </a:cubicBezTo>
                    <a:cubicBezTo>
                      <a:pt x="3512" y="3"/>
                      <a:pt x="3418" y="0"/>
                      <a:pt x="3323" y="0"/>
                    </a:cubicBezTo>
                    <a:close/>
                  </a:path>
                </a:pathLst>
              </a:custGeom>
              <a:solidFill>
                <a:srgbClr val="667C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5" name="Google Shape;5235;p23"/>
              <p:cNvSpPr/>
              <p:nvPr/>
            </p:nvSpPr>
            <p:spPr>
              <a:xfrm>
                <a:off x="-3788625" y="823000"/>
                <a:ext cx="350425" cy="51925"/>
              </a:xfrm>
              <a:custGeom>
                <a:rect b="b" l="l" r="r" t="t"/>
                <a:pathLst>
                  <a:path extrusionOk="0" h="2077" w="14017">
                    <a:moveTo>
                      <a:pt x="4539" y="1"/>
                    </a:moveTo>
                    <a:cubicBezTo>
                      <a:pt x="4009" y="1"/>
                      <a:pt x="3477" y="52"/>
                      <a:pt x="2958" y="147"/>
                    </a:cubicBezTo>
                    <a:cubicBezTo>
                      <a:pt x="2491" y="302"/>
                      <a:pt x="2063" y="497"/>
                      <a:pt x="1635" y="691"/>
                    </a:cubicBezTo>
                    <a:cubicBezTo>
                      <a:pt x="1129" y="925"/>
                      <a:pt x="623" y="808"/>
                      <a:pt x="117" y="964"/>
                    </a:cubicBezTo>
                    <a:cubicBezTo>
                      <a:pt x="1" y="964"/>
                      <a:pt x="40" y="1158"/>
                      <a:pt x="156" y="1158"/>
                    </a:cubicBezTo>
                    <a:cubicBezTo>
                      <a:pt x="293" y="1168"/>
                      <a:pt x="426" y="1173"/>
                      <a:pt x="558" y="1173"/>
                    </a:cubicBezTo>
                    <a:cubicBezTo>
                      <a:pt x="954" y="1173"/>
                      <a:pt x="1333" y="1129"/>
                      <a:pt x="1713" y="1042"/>
                    </a:cubicBezTo>
                    <a:cubicBezTo>
                      <a:pt x="2180" y="808"/>
                      <a:pt x="2647" y="614"/>
                      <a:pt x="3153" y="497"/>
                    </a:cubicBezTo>
                    <a:cubicBezTo>
                      <a:pt x="3523" y="423"/>
                      <a:pt x="3893" y="396"/>
                      <a:pt x="4263" y="396"/>
                    </a:cubicBezTo>
                    <a:cubicBezTo>
                      <a:pt x="4476" y="396"/>
                      <a:pt x="4690" y="405"/>
                      <a:pt x="4904" y="419"/>
                    </a:cubicBezTo>
                    <a:cubicBezTo>
                      <a:pt x="5526" y="458"/>
                      <a:pt x="6149" y="536"/>
                      <a:pt x="6772" y="614"/>
                    </a:cubicBezTo>
                    <a:cubicBezTo>
                      <a:pt x="7355" y="730"/>
                      <a:pt x="7900" y="964"/>
                      <a:pt x="8484" y="1081"/>
                    </a:cubicBezTo>
                    <a:cubicBezTo>
                      <a:pt x="9029" y="1197"/>
                      <a:pt x="9612" y="1236"/>
                      <a:pt x="10157" y="1236"/>
                    </a:cubicBezTo>
                    <a:cubicBezTo>
                      <a:pt x="10741" y="1236"/>
                      <a:pt x="11325" y="1314"/>
                      <a:pt x="11908" y="1431"/>
                    </a:cubicBezTo>
                    <a:cubicBezTo>
                      <a:pt x="12492" y="1586"/>
                      <a:pt x="13037" y="1781"/>
                      <a:pt x="13582" y="2053"/>
                    </a:cubicBezTo>
                    <a:cubicBezTo>
                      <a:pt x="13619" y="2070"/>
                      <a:pt x="13656" y="2077"/>
                      <a:pt x="13689" y="2077"/>
                    </a:cubicBezTo>
                    <a:cubicBezTo>
                      <a:pt x="13900" y="2077"/>
                      <a:pt x="14016" y="1798"/>
                      <a:pt x="13815" y="1664"/>
                    </a:cubicBezTo>
                    <a:cubicBezTo>
                      <a:pt x="13037" y="1236"/>
                      <a:pt x="12181" y="964"/>
                      <a:pt x="11286" y="847"/>
                    </a:cubicBezTo>
                    <a:cubicBezTo>
                      <a:pt x="10313" y="730"/>
                      <a:pt x="9379" y="847"/>
                      <a:pt x="8445" y="614"/>
                    </a:cubicBezTo>
                    <a:cubicBezTo>
                      <a:pt x="7939" y="497"/>
                      <a:pt x="7511" y="341"/>
                      <a:pt x="7044" y="224"/>
                    </a:cubicBezTo>
                    <a:cubicBezTo>
                      <a:pt x="6577" y="147"/>
                      <a:pt x="6071" y="69"/>
                      <a:pt x="5565" y="69"/>
                    </a:cubicBezTo>
                    <a:cubicBezTo>
                      <a:pt x="5228" y="23"/>
                      <a:pt x="4884" y="1"/>
                      <a:pt x="4539" y="1"/>
                    </a:cubicBezTo>
                    <a:close/>
                  </a:path>
                </a:pathLst>
              </a:custGeom>
              <a:solidFill>
                <a:srgbClr val="667C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6" name="Google Shape;5236;p23"/>
              <p:cNvSpPr/>
              <p:nvPr/>
            </p:nvSpPr>
            <p:spPr>
              <a:xfrm>
                <a:off x="-3790575" y="788150"/>
                <a:ext cx="431825" cy="66075"/>
              </a:xfrm>
              <a:custGeom>
                <a:rect b="b" l="l" r="r" t="t"/>
                <a:pathLst>
                  <a:path extrusionOk="0" h="2643" w="17273">
                    <a:moveTo>
                      <a:pt x="12108" y="1"/>
                    </a:moveTo>
                    <a:cubicBezTo>
                      <a:pt x="11768" y="1"/>
                      <a:pt x="11428" y="12"/>
                      <a:pt x="11091" y="23"/>
                    </a:cubicBezTo>
                    <a:cubicBezTo>
                      <a:pt x="9807" y="23"/>
                      <a:pt x="8484" y="101"/>
                      <a:pt x="7200" y="140"/>
                    </a:cubicBezTo>
                    <a:cubicBezTo>
                      <a:pt x="6032" y="179"/>
                      <a:pt x="4748" y="140"/>
                      <a:pt x="3659" y="568"/>
                    </a:cubicBezTo>
                    <a:cubicBezTo>
                      <a:pt x="3114" y="801"/>
                      <a:pt x="2647" y="1152"/>
                      <a:pt x="2102" y="1385"/>
                    </a:cubicBezTo>
                    <a:cubicBezTo>
                      <a:pt x="1480" y="1657"/>
                      <a:pt x="818" y="1852"/>
                      <a:pt x="157" y="1969"/>
                    </a:cubicBezTo>
                    <a:cubicBezTo>
                      <a:pt x="1" y="2008"/>
                      <a:pt x="40" y="2202"/>
                      <a:pt x="195" y="2202"/>
                    </a:cubicBezTo>
                    <a:lnTo>
                      <a:pt x="157" y="2241"/>
                    </a:lnTo>
                    <a:cubicBezTo>
                      <a:pt x="1207" y="2124"/>
                      <a:pt x="2180" y="1813"/>
                      <a:pt x="3075" y="1268"/>
                    </a:cubicBezTo>
                    <a:cubicBezTo>
                      <a:pt x="3581" y="996"/>
                      <a:pt x="4126" y="801"/>
                      <a:pt x="4709" y="685"/>
                    </a:cubicBezTo>
                    <a:cubicBezTo>
                      <a:pt x="5254" y="607"/>
                      <a:pt x="5838" y="568"/>
                      <a:pt x="6422" y="568"/>
                    </a:cubicBezTo>
                    <a:lnTo>
                      <a:pt x="10196" y="490"/>
                    </a:lnTo>
                    <a:cubicBezTo>
                      <a:pt x="10634" y="446"/>
                      <a:pt x="11077" y="424"/>
                      <a:pt x="11522" y="424"/>
                    </a:cubicBezTo>
                    <a:cubicBezTo>
                      <a:pt x="12263" y="424"/>
                      <a:pt x="13008" y="485"/>
                      <a:pt x="13737" y="607"/>
                    </a:cubicBezTo>
                    <a:cubicBezTo>
                      <a:pt x="14983" y="918"/>
                      <a:pt x="15878" y="1852"/>
                      <a:pt x="16850" y="2591"/>
                    </a:cubicBezTo>
                    <a:cubicBezTo>
                      <a:pt x="16895" y="2627"/>
                      <a:pt x="16944" y="2642"/>
                      <a:pt x="16990" y="2642"/>
                    </a:cubicBezTo>
                    <a:cubicBezTo>
                      <a:pt x="17145" y="2642"/>
                      <a:pt x="17273" y="2469"/>
                      <a:pt x="17123" y="2319"/>
                    </a:cubicBezTo>
                    <a:cubicBezTo>
                      <a:pt x="16422" y="1502"/>
                      <a:pt x="15527" y="840"/>
                      <a:pt x="14555" y="373"/>
                    </a:cubicBezTo>
                    <a:cubicBezTo>
                      <a:pt x="13779" y="69"/>
                      <a:pt x="12945" y="1"/>
                      <a:pt x="12108" y="1"/>
                    </a:cubicBezTo>
                    <a:close/>
                  </a:path>
                </a:pathLst>
              </a:custGeom>
              <a:solidFill>
                <a:srgbClr val="667C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7" name="Google Shape;5237;p23"/>
              <p:cNvSpPr/>
              <p:nvPr/>
            </p:nvSpPr>
            <p:spPr>
              <a:xfrm>
                <a:off x="-3783550" y="734225"/>
                <a:ext cx="484300" cy="104275"/>
              </a:xfrm>
              <a:custGeom>
                <a:rect b="b" l="l" r="r" t="t"/>
                <a:pathLst>
                  <a:path extrusionOk="0" h="4171" w="19372">
                    <a:moveTo>
                      <a:pt x="11472" y="1"/>
                    </a:moveTo>
                    <a:cubicBezTo>
                      <a:pt x="10149" y="1"/>
                      <a:pt x="8787" y="234"/>
                      <a:pt x="7503" y="662"/>
                    </a:cubicBezTo>
                    <a:cubicBezTo>
                      <a:pt x="6218" y="1090"/>
                      <a:pt x="4895" y="1518"/>
                      <a:pt x="3650" y="1985"/>
                    </a:cubicBezTo>
                    <a:cubicBezTo>
                      <a:pt x="2327" y="2414"/>
                      <a:pt x="1121" y="3114"/>
                      <a:pt x="70" y="4009"/>
                    </a:cubicBezTo>
                    <a:cubicBezTo>
                      <a:pt x="1" y="4044"/>
                      <a:pt x="55" y="4171"/>
                      <a:pt x="150" y="4171"/>
                    </a:cubicBezTo>
                    <a:cubicBezTo>
                      <a:pt x="162" y="4171"/>
                      <a:pt x="174" y="4169"/>
                      <a:pt x="187" y="4165"/>
                    </a:cubicBezTo>
                    <a:cubicBezTo>
                      <a:pt x="2288" y="2686"/>
                      <a:pt x="4701" y="1985"/>
                      <a:pt x="7113" y="1207"/>
                    </a:cubicBezTo>
                    <a:cubicBezTo>
                      <a:pt x="8398" y="740"/>
                      <a:pt x="9721" y="468"/>
                      <a:pt x="11122" y="429"/>
                    </a:cubicBezTo>
                    <a:cubicBezTo>
                      <a:pt x="11250" y="425"/>
                      <a:pt x="11379" y="423"/>
                      <a:pt x="11508" y="423"/>
                    </a:cubicBezTo>
                    <a:cubicBezTo>
                      <a:pt x="12670" y="423"/>
                      <a:pt x="13857" y="581"/>
                      <a:pt x="15013" y="896"/>
                    </a:cubicBezTo>
                    <a:cubicBezTo>
                      <a:pt x="16414" y="1285"/>
                      <a:pt x="17659" y="2063"/>
                      <a:pt x="19060" y="2414"/>
                    </a:cubicBezTo>
                    <a:cubicBezTo>
                      <a:pt x="19293" y="2414"/>
                      <a:pt x="19371" y="2141"/>
                      <a:pt x="19177" y="2063"/>
                    </a:cubicBezTo>
                    <a:cubicBezTo>
                      <a:pt x="17892" y="1674"/>
                      <a:pt x="16725" y="935"/>
                      <a:pt x="15402" y="585"/>
                    </a:cubicBezTo>
                    <a:cubicBezTo>
                      <a:pt x="14157" y="195"/>
                      <a:pt x="12834" y="1"/>
                      <a:pt x="11472" y="1"/>
                    </a:cubicBezTo>
                    <a:close/>
                  </a:path>
                </a:pathLst>
              </a:custGeom>
              <a:solidFill>
                <a:srgbClr val="667C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8" name="Google Shape;5238;p23"/>
              <p:cNvSpPr/>
              <p:nvPr/>
            </p:nvSpPr>
            <p:spPr>
              <a:xfrm>
                <a:off x="-3774275" y="676600"/>
                <a:ext cx="547975" cy="150150"/>
              </a:xfrm>
              <a:custGeom>
                <a:rect b="b" l="l" r="r" t="t"/>
                <a:pathLst>
                  <a:path extrusionOk="0" h="6006" w="21919">
                    <a:moveTo>
                      <a:pt x="12218" y="0"/>
                    </a:moveTo>
                    <a:cubicBezTo>
                      <a:pt x="11573" y="0"/>
                      <a:pt x="10928" y="76"/>
                      <a:pt x="10284" y="205"/>
                    </a:cubicBezTo>
                    <a:cubicBezTo>
                      <a:pt x="9505" y="399"/>
                      <a:pt x="8766" y="633"/>
                      <a:pt x="8027" y="944"/>
                    </a:cubicBezTo>
                    <a:cubicBezTo>
                      <a:pt x="6548" y="1411"/>
                      <a:pt x="5108" y="2033"/>
                      <a:pt x="3707" y="2734"/>
                    </a:cubicBezTo>
                    <a:cubicBezTo>
                      <a:pt x="2345" y="3590"/>
                      <a:pt x="1100" y="4602"/>
                      <a:pt x="88" y="5808"/>
                    </a:cubicBezTo>
                    <a:cubicBezTo>
                      <a:pt x="1" y="5896"/>
                      <a:pt x="66" y="6005"/>
                      <a:pt x="154" y="6005"/>
                    </a:cubicBezTo>
                    <a:cubicBezTo>
                      <a:pt x="183" y="6005"/>
                      <a:pt x="215" y="5993"/>
                      <a:pt x="244" y="5964"/>
                    </a:cubicBezTo>
                    <a:lnTo>
                      <a:pt x="244" y="6003"/>
                    </a:lnTo>
                    <a:cubicBezTo>
                      <a:pt x="1217" y="4991"/>
                      <a:pt x="2267" y="4096"/>
                      <a:pt x="3474" y="3318"/>
                    </a:cubicBezTo>
                    <a:cubicBezTo>
                      <a:pt x="4797" y="2578"/>
                      <a:pt x="6198" y="1995"/>
                      <a:pt x="7637" y="1528"/>
                    </a:cubicBezTo>
                    <a:cubicBezTo>
                      <a:pt x="9077" y="944"/>
                      <a:pt x="10595" y="594"/>
                      <a:pt x="12112" y="477"/>
                    </a:cubicBezTo>
                    <a:cubicBezTo>
                      <a:pt x="13708" y="477"/>
                      <a:pt x="15264" y="710"/>
                      <a:pt x="16782" y="1216"/>
                    </a:cubicBezTo>
                    <a:cubicBezTo>
                      <a:pt x="17560" y="1450"/>
                      <a:pt x="18378" y="1761"/>
                      <a:pt x="19156" y="2072"/>
                    </a:cubicBezTo>
                    <a:lnTo>
                      <a:pt x="20401" y="2539"/>
                    </a:lnTo>
                    <a:cubicBezTo>
                      <a:pt x="20790" y="2734"/>
                      <a:pt x="21218" y="2890"/>
                      <a:pt x="21646" y="3006"/>
                    </a:cubicBezTo>
                    <a:cubicBezTo>
                      <a:pt x="21802" y="3006"/>
                      <a:pt x="21919" y="2773"/>
                      <a:pt x="21763" y="2695"/>
                    </a:cubicBezTo>
                    <a:cubicBezTo>
                      <a:pt x="21102" y="2267"/>
                      <a:pt x="20362" y="1917"/>
                      <a:pt x="19623" y="1683"/>
                    </a:cubicBezTo>
                    <a:cubicBezTo>
                      <a:pt x="18845" y="1372"/>
                      <a:pt x="18105" y="1100"/>
                      <a:pt x="17327" y="827"/>
                    </a:cubicBezTo>
                    <a:cubicBezTo>
                      <a:pt x="15809" y="321"/>
                      <a:pt x="14214" y="49"/>
                      <a:pt x="12618" y="10"/>
                    </a:cubicBezTo>
                    <a:cubicBezTo>
                      <a:pt x="12485" y="3"/>
                      <a:pt x="12351" y="0"/>
                      <a:pt x="12218" y="0"/>
                    </a:cubicBezTo>
                    <a:close/>
                  </a:path>
                </a:pathLst>
              </a:custGeom>
              <a:solidFill>
                <a:srgbClr val="667C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39" name="Google Shape;5239;p23"/>
              <p:cNvSpPr/>
              <p:nvPr/>
            </p:nvSpPr>
            <p:spPr>
              <a:xfrm>
                <a:off x="-3773800" y="613525"/>
                <a:ext cx="590300" cy="211850"/>
              </a:xfrm>
              <a:custGeom>
                <a:rect b="b" l="l" r="r" t="t"/>
                <a:pathLst>
                  <a:path extrusionOk="0" h="8474" w="23612">
                    <a:moveTo>
                      <a:pt x="14577" y="0"/>
                    </a:moveTo>
                    <a:cubicBezTo>
                      <a:pt x="14098" y="0"/>
                      <a:pt x="13620" y="27"/>
                      <a:pt x="13144" y="81"/>
                    </a:cubicBezTo>
                    <a:cubicBezTo>
                      <a:pt x="9837" y="509"/>
                      <a:pt x="6762" y="1794"/>
                      <a:pt x="4155" y="3856"/>
                    </a:cubicBezTo>
                    <a:cubicBezTo>
                      <a:pt x="2599" y="5140"/>
                      <a:pt x="1237" y="6658"/>
                      <a:pt x="30" y="8331"/>
                    </a:cubicBezTo>
                    <a:cubicBezTo>
                      <a:pt x="0" y="8391"/>
                      <a:pt x="62" y="8474"/>
                      <a:pt x="128" y="8474"/>
                    </a:cubicBezTo>
                    <a:cubicBezTo>
                      <a:pt x="148" y="8474"/>
                      <a:pt x="168" y="8466"/>
                      <a:pt x="186" y="8448"/>
                    </a:cubicBezTo>
                    <a:cubicBezTo>
                      <a:pt x="1353" y="7086"/>
                      <a:pt x="2599" y="5802"/>
                      <a:pt x="3922" y="4595"/>
                    </a:cubicBezTo>
                    <a:cubicBezTo>
                      <a:pt x="5128" y="3584"/>
                      <a:pt x="6529" y="2728"/>
                      <a:pt x="7969" y="2066"/>
                    </a:cubicBezTo>
                    <a:cubicBezTo>
                      <a:pt x="9486" y="1404"/>
                      <a:pt x="11043" y="899"/>
                      <a:pt x="12677" y="626"/>
                    </a:cubicBezTo>
                    <a:cubicBezTo>
                      <a:pt x="13273" y="529"/>
                      <a:pt x="13875" y="481"/>
                      <a:pt x="14476" y="481"/>
                    </a:cubicBezTo>
                    <a:cubicBezTo>
                      <a:pt x="15561" y="481"/>
                      <a:pt x="16645" y="637"/>
                      <a:pt x="17697" y="938"/>
                    </a:cubicBezTo>
                    <a:cubicBezTo>
                      <a:pt x="18670" y="1171"/>
                      <a:pt x="19604" y="1482"/>
                      <a:pt x="20538" y="1794"/>
                    </a:cubicBezTo>
                    <a:cubicBezTo>
                      <a:pt x="21005" y="1949"/>
                      <a:pt x="21433" y="2105"/>
                      <a:pt x="21900" y="2261"/>
                    </a:cubicBezTo>
                    <a:cubicBezTo>
                      <a:pt x="22367" y="2455"/>
                      <a:pt x="22873" y="2572"/>
                      <a:pt x="23340" y="2650"/>
                    </a:cubicBezTo>
                    <a:cubicBezTo>
                      <a:pt x="23534" y="2650"/>
                      <a:pt x="23612" y="2377"/>
                      <a:pt x="23456" y="2261"/>
                    </a:cubicBezTo>
                    <a:cubicBezTo>
                      <a:pt x="23067" y="2105"/>
                      <a:pt x="22678" y="1949"/>
                      <a:pt x="22250" y="1871"/>
                    </a:cubicBezTo>
                    <a:lnTo>
                      <a:pt x="20888" y="1404"/>
                    </a:lnTo>
                    <a:cubicBezTo>
                      <a:pt x="20032" y="1093"/>
                      <a:pt x="19176" y="821"/>
                      <a:pt x="18281" y="548"/>
                    </a:cubicBezTo>
                    <a:cubicBezTo>
                      <a:pt x="17072" y="183"/>
                      <a:pt x="15823" y="0"/>
                      <a:pt x="14577" y="0"/>
                    </a:cubicBezTo>
                    <a:close/>
                  </a:path>
                </a:pathLst>
              </a:custGeom>
              <a:solidFill>
                <a:srgbClr val="667C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0" name="Google Shape;5240;p23"/>
              <p:cNvSpPr/>
              <p:nvPr/>
            </p:nvSpPr>
            <p:spPr>
              <a:xfrm>
                <a:off x="-3758125" y="565875"/>
                <a:ext cx="611575" cy="236950"/>
              </a:xfrm>
              <a:custGeom>
                <a:rect b="b" l="l" r="r" t="t"/>
                <a:pathLst>
                  <a:path extrusionOk="0" h="9478" w="24463">
                    <a:moveTo>
                      <a:pt x="16383" y="1"/>
                    </a:moveTo>
                    <a:cubicBezTo>
                      <a:pt x="15625" y="1"/>
                      <a:pt x="14866" y="41"/>
                      <a:pt x="14113" y="120"/>
                    </a:cubicBezTo>
                    <a:cubicBezTo>
                      <a:pt x="12284" y="353"/>
                      <a:pt x="10455" y="859"/>
                      <a:pt x="8781" y="1676"/>
                    </a:cubicBezTo>
                    <a:cubicBezTo>
                      <a:pt x="7925" y="2104"/>
                      <a:pt x="7069" y="2610"/>
                      <a:pt x="6213" y="3077"/>
                    </a:cubicBezTo>
                    <a:cubicBezTo>
                      <a:pt x="5357" y="3505"/>
                      <a:pt x="4579" y="4011"/>
                      <a:pt x="3801" y="4595"/>
                    </a:cubicBezTo>
                    <a:cubicBezTo>
                      <a:pt x="2205" y="5840"/>
                      <a:pt x="1116" y="7630"/>
                      <a:pt x="26" y="9342"/>
                    </a:cubicBezTo>
                    <a:cubicBezTo>
                      <a:pt x="1" y="9418"/>
                      <a:pt x="58" y="9478"/>
                      <a:pt x="122" y="9478"/>
                    </a:cubicBezTo>
                    <a:cubicBezTo>
                      <a:pt x="157" y="9478"/>
                      <a:pt x="193" y="9461"/>
                      <a:pt x="220" y="9420"/>
                    </a:cubicBezTo>
                    <a:cubicBezTo>
                      <a:pt x="1154" y="7980"/>
                      <a:pt x="2322" y="6618"/>
                      <a:pt x="3567" y="5412"/>
                    </a:cubicBezTo>
                    <a:cubicBezTo>
                      <a:pt x="4968" y="4205"/>
                      <a:pt x="6680" y="3388"/>
                      <a:pt x="8276" y="2532"/>
                    </a:cubicBezTo>
                    <a:cubicBezTo>
                      <a:pt x="9871" y="1676"/>
                      <a:pt x="11583" y="1053"/>
                      <a:pt x="13334" y="781"/>
                    </a:cubicBezTo>
                    <a:cubicBezTo>
                      <a:pt x="14332" y="629"/>
                      <a:pt x="15342" y="550"/>
                      <a:pt x="16351" y="550"/>
                    </a:cubicBezTo>
                    <a:cubicBezTo>
                      <a:pt x="17151" y="550"/>
                      <a:pt x="17951" y="600"/>
                      <a:pt x="18743" y="703"/>
                    </a:cubicBezTo>
                    <a:cubicBezTo>
                      <a:pt x="20572" y="898"/>
                      <a:pt x="22557" y="1287"/>
                      <a:pt x="23997" y="2571"/>
                    </a:cubicBezTo>
                    <a:cubicBezTo>
                      <a:pt x="24036" y="2603"/>
                      <a:pt x="24081" y="2617"/>
                      <a:pt x="24125" y="2617"/>
                    </a:cubicBezTo>
                    <a:cubicBezTo>
                      <a:pt x="24297" y="2617"/>
                      <a:pt x="24463" y="2407"/>
                      <a:pt x="24308" y="2221"/>
                    </a:cubicBezTo>
                    <a:cubicBezTo>
                      <a:pt x="23179" y="976"/>
                      <a:pt x="21351" y="548"/>
                      <a:pt x="19716" y="275"/>
                    </a:cubicBezTo>
                    <a:cubicBezTo>
                      <a:pt x="18625" y="89"/>
                      <a:pt x="17505" y="1"/>
                      <a:pt x="16383" y="1"/>
                    </a:cubicBezTo>
                    <a:close/>
                  </a:path>
                </a:pathLst>
              </a:custGeom>
              <a:solidFill>
                <a:srgbClr val="667C3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1" name="Google Shape;5241;p23"/>
              <p:cNvSpPr/>
              <p:nvPr/>
            </p:nvSpPr>
            <p:spPr>
              <a:xfrm>
                <a:off x="-3696200" y="552225"/>
                <a:ext cx="724800" cy="552675"/>
              </a:xfrm>
              <a:custGeom>
                <a:rect b="b" l="l" r="r" t="t"/>
                <a:pathLst>
                  <a:path extrusionOk="0" h="22107" w="28992">
                    <a:moveTo>
                      <a:pt x="23779" y="1"/>
                    </a:moveTo>
                    <a:cubicBezTo>
                      <a:pt x="23611" y="1"/>
                      <a:pt x="23446" y="54"/>
                      <a:pt x="23310" y="160"/>
                    </a:cubicBezTo>
                    <a:lnTo>
                      <a:pt x="22998" y="160"/>
                    </a:lnTo>
                    <a:cubicBezTo>
                      <a:pt x="22891" y="53"/>
                      <a:pt x="22760" y="3"/>
                      <a:pt x="22630" y="3"/>
                    </a:cubicBezTo>
                    <a:cubicBezTo>
                      <a:pt x="22476" y="3"/>
                      <a:pt x="22325" y="72"/>
                      <a:pt x="22220" y="199"/>
                    </a:cubicBezTo>
                    <a:lnTo>
                      <a:pt x="22181" y="199"/>
                    </a:lnTo>
                    <a:cubicBezTo>
                      <a:pt x="22058" y="106"/>
                      <a:pt x="21911" y="63"/>
                      <a:pt x="21762" y="63"/>
                    </a:cubicBezTo>
                    <a:cubicBezTo>
                      <a:pt x="21532" y="63"/>
                      <a:pt x="21295" y="166"/>
                      <a:pt x="21131" y="354"/>
                    </a:cubicBezTo>
                    <a:lnTo>
                      <a:pt x="20936" y="627"/>
                    </a:lnTo>
                    <a:lnTo>
                      <a:pt x="20975" y="627"/>
                    </a:lnTo>
                    <a:cubicBezTo>
                      <a:pt x="20897" y="627"/>
                      <a:pt x="20819" y="666"/>
                      <a:pt x="20741" y="704"/>
                    </a:cubicBezTo>
                    <a:cubicBezTo>
                      <a:pt x="20664" y="782"/>
                      <a:pt x="20586" y="899"/>
                      <a:pt x="20586" y="1016"/>
                    </a:cubicBezTo>
                    <a:cubicBezTo>
                      <a:pt x="20625" y="1094"/>
                      <a:pt x="20664" y="1210"/>
                      <a:pt x="20741" y="1288"/>
                    </a:cubicBezTo>
                    <a:lnTo>
                      <a:pt x="20780" y="1288"/>
                    </a:lnTo>
                    <a:lnTo>
                      <a:pt x="20547" y="1599"/>
                    </a:lnTo>
                    <a:cubicBezTo>
                      <a:pt x="20478" y="1554"/>
                      <a:pt x="20410" y="1535"/>
                      <a:pt x="20334" y="1535"/>
                    </a:cubicBezTo>
                    <a:cubicBezTo>
                      <a:pt x="20280" y="1535"/>
                      <a:pt x="20222" y="1544"/>
                      <a:pt x="20158" y="1561"/>
                    </a:cubicBezTo>
                    <a:cubicBezTo>
                      <a:pt x="19963" y="1638"/>
                      <a:pt x="19807" y="1833"/>
                      <a:pt x="19807" y="2066"/>
                    </a:cubicBezTo>
                    <a:cubicBezTo>
                      <a:pt x="19846" y="2261"/>
                      <a:pt x="19924" y="2456"/>
                      <a:pt x="20041" y="2572"/>
                    </a:cubicBezTo>
                    <a:cubicBezTo>
                      <a:pt x="20041" y="2650"/>
                      <a:pt x="20041" y="2728"/>
                      <a:pt x="20080" y="2806"/>
                    </a:cubicBezTo>
                    <a:cubicBezTo>
                      <a:pt x="20002" y="2806"/>
                      <a:pt x="19924" y="2806"/>
                      <a:pt x="19885" y="2845"/>
                    </a:cubicBezTo>
                    <a:cubicBezTo>
                      <a:pt x="19535" y="3000"/>
                      <a:pt x="19263" y="3312"/>
                      <a:pt x="19185" y="3701"/>
                    </a:cubicBezTo>
                    <a:cubicBezTo>
                      <a:pt x="19185" y="3701"/>
                      <a:pt x="19185" y="3740"/>
                      <a:pt x="19185" y="3779"/>
                    </a:cubicBezTo>
                    <a:cubicBezTo>
                      <a:pt x="19185" y="3779"/>
                      <a:pt x="19185" y="3818"/>
                      <a:pt x="19185" y="3818"/>
                    </a:cubicBezTo>
                    <a:cubicBezTo>
                      <a:pt x="19107" y="4012"/>
                      <a:pt x="19068" y="4207"/>
                      <a:pt x="19107" y="4401"/>
                    </a:cubicBezTo>
                    <a:cubicBezTo>
                      <a:pt x="19055" y="4349"/>
                      <a:pt x="18995" y="4328"/>
                      <a:pt x="18931" y="4328"/>
                    </a:cubicBezTo>
                    <a:cubicBezTo>
                      <a:pt x="18804" y="4328"/>
                      <a:pt x="18666" y="4414"/>
                      <a:pt x="18562" y="4518"/>
                    </a:cubicBezTo>
                    <a:cubicBezTo>
                      <a:pt x="18445" y="4674"/>
                      <a:pt x="18368" y="4868"/>
                      <a:pt x="18251" y="5024"/>
                    </a:cubicBezTo>
                    <a:cubicBezTo>
                      <a:pt x="18095" y="5180"/>
                      <a:pt x="17784" y="5335"/>
                      <a:pt x="17589" y="5491"/>
                    </a:cubicBezTo>
                    <a:cubicBezTo>
                      <a:pt x="17395" y="5685"/>
                      <a:pt x="17317" y="6075"/>
                      <a:pt x="17550" y="6191"/>
                    </a:cubicBezTo>
                    <a:cubicBezTo>
                      <a:pt x="17500" y="6168"/>
                      <a:pt x="17448" y="6158"/>
                      <a:pt x="17396" y="6158"/>
                    </a:cubicBezTo>
                    <a:cubicBezTo>
                      <a:pt x="17006" y="6158"/>
                      <a:pt x="16614" y="6743"/>
                      <a:pt x="16889" y="7086"/>
                    </a:cubicBezTo>
                    <a:cubicBezTo>
                      <a:pt x="16824" y="7072"/>
                      <a:pt x="16759" y="7066"/>
                      <a:pt x="16696" y="7066"/>
                    </a:cubicBezTo>
                    <a:cubicBezTo>
                      <a:pt x="16231" y="7066"/>
                      <a:pt x="15843" y="7429"/>
                      <a:pt x="15877" y="7942"/>
                    </a:cubicBezTo>
                    <a:lnTo>
                      <a:pt x="15683" y="8059"/>
                    </a:lnTo>
                    <a:cubicBezTo>
                      <a:pt x="15583" y="8045"/>
                      <a:pt x="15478" y="8036"/>
                      <a:pt x="15372" y="8036"/>
                    </a:cubicBezTo>
                    <a:cubicBezTo>
                      <a:pt x="15188" y="8036"/>
                      <a:pt x="14999" y="8063"/>
                      <a:pt x="14827" y="8137"/>
                    </a:cubicBezTo>
                    <a:cubicBezTo>
                      <a:pt x="14515" y="8254"/>
                      <a:pt x="14360" y="8604"/>
                      <a:pt x="14476" y="8954"/>
                    </a:cubicBezTo>
                    <a:lnTo>
                      <a:pt x="14437" y="8954"/>
                    </a:lnTo>
                    <a:cubicBezTo>
                      <a:pt x="14301" y="8841"/>
                      <a:pt x="14126" y="8780"/>
                      <a:pt x="13949" y="8780"/>
                    </a:cubicBezTo>
                    <a:cubicBezTo>
                      <a:pt x="13822" y="8780"/>
                      <a:pt x="13695" y="8811"/>
                      <a:pt x="13581" y="8876"/>
                    </a:cubicBezTo>
                    <a:cubicBezTo>
                      <a:pt x="13270" y="9032"/>
                      <a:pt x="13153" y="9421"/>
                      <a:pt x="13309" y="9732"/>
                    </a:cubicBezTo>
                    <a:lnTo>
                      <a:pt x="12803" y="9460"/>
                    </a:lnTo>
                    <a:cubicBezTo>
                      <a:pt x="12531" y="9538"/>
                      <a:pt x="12336" y="9732"/>
                      <a:pt x="12180" y="9966"/>
                    </a:cubicBezTo>
                    <a:cubicBezTo>
                      <a:pt x="12103" y="10083"/>
                      <a:pt x="12103" y="10238"/>
                      <a:pt x="12180" y="10394"/>
                    </a:cubicBezTo>
                    <a:lnTo>
                      <a:pt x="12025" y="10472"/>
                    </a:lnTo>
                    <a:cubicBezTo>
                      <a:pt x="11941" y="10461"/>
                      <a:pt x="11858" y="10457"/>
                      <a:pt x="11775" y="10457"/>
                    </a:cubicBezTo>
                    <a:cubicBezTo>
                      <a:pt x="11547" y="10457"/>
                      <a:pt x="11319" y="10493"/>
                      <a:pt x="11091" y="10550"/>
                    </a:cubicBezTo>
                    <a:cubicBezTo>
                      <a:pt x="11091" y="10705"/>
                      <a:pt x="11130" y="10822"/>
                      <a:pt x="11169" y="10978"/>
                    </a:cubicBezTo>
                    <a:cubicBezTo>
                      <a:pt x="11208" y="11094"/>
                      <a:pt x="10118" y="11133"/>
                      <a:pt x="9962" y="11250"/>
                    </a:cubicBezTo>
                    <a:cubicBezTo>
                      <a:pt x="9846" y="11406"/>
                      <a:pt x="9690" y="11561"/>
                      <a:pt x="9495" y="11678"/>
                    </a:cubicBezTo>
                    <a:cubicBezTo>
                      <a:pt x="9223" y="11795"/>
                      <a:pt x="8873" y="11678"/>
                      <a:pt x="8639" y="11873"/>
                    </a:cubicBezTo>
                    <a:cubicBezTo>
                      <a:pt x="8406" y="12067"/>
                      <a:pt x="8367" y="12417"/>
                      <a:pt x="8094" y="12495"/>
                    </a:cubicBezTo>
                    <a:cubicBezTo>
                      <a:pt x="8048" y="12514"/>
                      <a:pt x="8003" y="12521"/>
                      <a:pt x="7960" y="12521"/>
                    </a:cubicBezTo>
                    <a:cubicBezTo>
                      <a:pt x="7823" y="12521"/>
                      <a:pt x="7697" y="12447"/>
                      <a:pt x="7550" y="12417"/>
                    </a:cubicBezTo>
                    <a:cubicBezTo>
                      <a:pt x="7512" y="12408"/>
                      <a:pt x="7478" y="12404"/>
                      <a:pt x="7448" y="12404"/>
                    </a:cubicBezTo>
                    <a:cubicBezTo>
                      <a:pt x="7105" y="12404"/>
                      <a:pt x="7210" y="12962"/>
                      <a:pt x="6888" y="12962"/>
                    </a:cubicBezTo>
                    <a:cubicBezTo>
                      <a:pt x="6810" y="12962"/>
                      <a:pt x="6771" y="12884"/>
                      <a:pt x="6694" y="12846"/>
                    </a:cubicBezTo>
                    <a:cubicBezTo>
                      <a:pt x="6646" y="12818"/>
                      <a:pt x="6603" y="12807"/>
                      <a:pt x="6564" y="12807"/>
                    </a:cubicBezTo>
                    <a:cubicBezTo>
                      <a:pt x="6379" y="12807"/>
                      <a:pt x="6277" y="13067"/>
                      <a:pt x="6149" y="13196"/>
                    </a:cubicBezTo>
                    <a:cubicBezTo>
                      <a:pt x="6040" y="13360"/>
                      <a:pt x="5922" y="13396"/>
                      <a:pt x="5796" y="13396"/>
                    </a:cubicBezTo>
                    <a:cubicBezTo>
                      <a:pt x="5696" y="13396"/>
                      <a:pt x="5591" y="13373"/>
                      <a:pt x="5481" y="13373"/>
                    </a:cubicBezTo>
                    <a:cubicBezTo>
                      <a:pt x="5432" y="13373"/>
                      <a:pt x="5382" y="13378"/>
                      <a:pt x="5332" y="13390"/>
                    </a:cubicBezTo>
                    <a:cubicBezTo>
                      <a:pt x="4942" y="13468"/>
                      <a:pt x="4826" y="13818"/>
                      <a:pt x="4476" y="13935"/>
                    </a:cubicBezTo>
                    <a:lnTo>
                      <a:pt x="4164" y="14052"/>
                    </a:lnTo>
                    <a:cubicBezTo>
                      <a:pt x="4064" y="13976"/>
                      <a:pt x="3963" y="13934"/>
                      <a:pt x="3852" y="13934"/>
                    </a:cubicBezTo>
                    <a:cubicBezTo>
                      <a:pt x="3791" y="13934"/>
                      <a:pt x="3727" y="13946"/>
                      <a:pt x="3658" y="13974"/>
                    </a:cubicBezTo>
                    <a:cubicBezTo>
                      <a:pt x="3542" y="14013"/>
                      <a:pt x="3425" y="14130"/>
                      <a:pt x="3386" y="14285"/>
                    </a:cubicBezTo>
                    <a:lnTo>
                      <a:pt x="3152" y="14324"/>
                    </a:lnTo>
                    <a:cubicBezTo>
                      <a:pt x="2982" y="14210"/>
                      <a:pt x="2769" y="14138"/>
                      <a:pt x="2560" y="14138"/>
                    </a:cubicBezTo>
                    <a:cubicBezTo>
                      <a:pt x="2484" y="14138"/>
                      <a:pt x="2408" y="14148"/>
                      <a:pt x="2335" y="14169"/>
                    </a:cubicBezTo>
                    <a:cubicBezTo>
                      <a:pt x="2296" y="14285"/>
                      <a:pt x="2257" y="14402"/>
                      <a:pt x="2219" y="14519"/>
                    </a:cubicBezTo>
                    <a:lnTo>
                      <a:pt x="1946" y="14558"/>
                    </a:lnTo>
                    <a:cubicBezTo>
                      <a:pt x="1907" y="14597"/>
                      <a:pt x="1829" y="14636"/>
                      <a:pt x="1790" y="14674"/>
                    </a:cubicBezTo>
                    <a:cubicBezTo>
                      <a:pt x="1759" y="14664"/>
                      <a:pt x="1728" y="14659"/>
                      <a:pt x="1697" y="14659"/>
                    </a:cubicBezTo>
                    <a:cubicBezTo>
                      <a:pt x="1611" y="14659"/>
                      <a:pt x="1526" y="14695"/>
                      <a:pt x="1440" y="14752"/>
                    </a:cubicBezTo>
                    <a:cubicBezTo>
                      <a:pt x="1362" y="14869"/>
                      <a:pt x="1362" y="15025"/>
                      <a:pt x="1440" y="15141"/>
                    </a:cubicBezTo>
                    <a:lnTo>
                      <a:pt x="1401" y="15297"/>
                    </a:lnTo>
                    <a:cubicBezTo>
                      <a:pt x="1356" y="15286"/>
                      <a:pt x="1310" y="15281"/>
                      <a:pt x="1265" y="15281"/>
                    </a:cubicBezTo>
                    <a:cubicBezTo>
                      <a:pt x="1155" y="15281"/>
                      <a:pt x="1044" y="15308"/>
                      <a:pt x="934" y="15336"/>
                    </a:cubicBezTo>
                    <a:cubicBezTo>
                      <a:pt x="701" y="15414"/>
                      <a:pt x="545" y="15608"/>
                      <a:pt x="506" y="15842"/>
                    </a:cubicBezTo>
                    <a:cubicBezTo>
                      <a:pt x="506" y="16075"/>
                      <a:pt x="662" y="16231"/>
                      <a:pt x="818" y="16348"/>
                    </a:cubicBezTo>
                    <a:cubicBezTo>
                      <a:pt x="623" y="16426"/>
                      <a:pt x="506" y="16620"/>
                      <a:pt x="506" y="16815"/>
                    </a:cubicBezTo>
                    <a:cubicBezTo>
                      <a:pt x="467" y="16970"/>
                      <a:pt x="545" y="17165"/>
                      <a:pt x="701" y="17282"/>
                    </a:cubicBezTo>
                    <a:cubicBezTo>
                      <a:pt x="701" y="17321"/>
                      <a:pt x="701" y="17321"/>
                      <a:pt x="701" y="17360"/>
                    </a:cubicBezTo>
                    <a:cubicBezTo>
                      <a:pt x="429" y="17360"/>
                      <a:pt x="234" y="17593"/>
                      <a:pt x="234" y="17865"/>
                    </a:cubicBezTo>
                    <a:cubicBezTo>
                      <a:pt x="234" y="18060"/>
                      <a:pt x="351" y="18255"/>
                      <a:pt x="545" y="18332"/>
                    </a:cubicBezTo>
                    <a:cubicBezTo>
                      <a:pt x="312" y="18371"/>
                      <a:pt x="156" y="18527"/>
                      <a:pt x="78" y="18760"/>
                    </a:cubicBezTo>
                    <a:cubicBezTo>
                      <a:pt x="0" y="19072"/>
                      <a:pt x="117" y="19383"/>
                      <a:pt x="312" y="19655"/>
                    </a:cubicBezTo>
                    <a:cubicBezTo>
                      <a:pt x="390" y="19733"/>
                      <a:pt x="467" y="19772"/>
                      <a:pt x="545" y="19811"/>
                    </a:cubicBezTo>
                    <a:cubicBezTo>
                      <a:pt x="506" y="20045"/>
                      <a:pt x="584" y="20239"/>
                      <a:pt x="701" y="20395"/>
                    </a:cubicBezTo>
                    <a:cubicBezTo>
                      <a:pt x="852" y="20546"/>
                      <a:pt x="1026" y="20603"/>
                      <a:pt x="1205" y="20603"/>
                    </a:cubicBezTo>
                    <a:cubicBezTo>
                      <a:pt x="1257" y="20603"/>
                      <a:pt x="1310" y="20598"/>
                      <a:pt x="1362" y="20589"/>
                    </a:cubicBezTo>
                    <a:lnTo>
                      <a:pt x="1362" y="20589"/>
                    </a:lnTo>
                    <a:cubicBezTo>
                      <a:pt x="1324" y="20628"/>
                      <a:pt x="1285" y="20745"/>
                      <a:pt x="1285" y="20823"/>
                    </a:cubicBezTo>
                    <a:cubicBezTo>
                      <a:pt x="1324" y="20978"/>
                      <a:pt x="1440" y="21095"/>
                      <a:pt x="1557" y="21173"/>
                    </a:cubicBezTo>
                    <a:cubicBezTo>
                      <a:pt x="1718" y="21302"/>
                      <a:pt x="1933" y="21378"/>
                      <a:pt x="2157" y="21378"/>
                    </a:cubicBezTo>
                    <a:cubicBezTo>
                      <a:pt x="2203" y="21378"/>
                      <a:pt x="2250" y="21374"/>
                      <a:pt x="2296" y="21368"/>
                    </a:cubicBezTo>
                    <a:cubicBezTo>
                      <a:pt x="2374" y="21368"/>
                      <a:pt x="2491" y="21290"/>
                      <a:pt x="2569" y="21251"/>
                    </a:cubicBezTo>
                    <a:cubicBezTo>
                      <a:pt x="2686" y="21290"/>
                      <a:pt x="2802" y="21329"/>
                      <a:pt x="2958" y="21407"/>
                    </a:cubicBezTo>
                    <a:cubicBezTo>
                      <a:pt x="2997" y="21523"/>
                      <a:pt x="3114" y="21601"/>
                      <a:pt x="3230" y="21640"/>
                    </a:cubicBezTo>
                    <a:cubicBezTo>
                      <a:pt x="3300" y="21675"/>
                      <a:pt x="3378" y="21694"/>
                      <a:pt x="3457" y="21694"/>
                    </a:cubicBezTo>
                    <a:cubicBezTo>
                      <a:pt x="3553" y="21694"/>
                      <a:pt x="3650" y="21665"/>
                      <a:pt x="3736" y="21601"/>
                    </a:cubicBezTo>
                    <a:lnTo>
                      <a:pt x="4047" y="21640"/>
                    </a:lnTo>
                    <a:cubicBezTo>
                      <a:pt x="4125" y="21796"/>
                      <a:pt x="4242" y="21912"/>
                      <a:pt x="4437" y="21951"/>
                    </a:cubicBezTo>
                    <a:cubicBezTo>
                      <a:pt x="4462" y="21956"/>
                      <a:pt x="4488" y="21959"/>
                      <a:pt x="4513" y="21959"/>
                    </a:cubicBezTo>
                    <a:cubicBezTo>
                      <a:pt x="4681" y="21959"/>
                      <a:pt x="4841" y="21853"/>
                      <a:pt x="4942" y="21718"/>
                    </a:cubicBezTo>
                    <a:lnTo>
                      <a:pt x="5254" y="21718"/>
                    </a:lnTo>
                    <a:cubicBezTo>
                      <a:pt x="5371" y="21912"/>
                      <a:pt x="5526" y="22029"/>
                      <a:pt x="5760" y="22068"/>
                    </a:cubicBezTo>
                    <a:cubicBezTo>
                      <a:pt x="5799" y="22073"/>
                      <a:pt x="5838" y="22075"/>
                      <a:pt x="5878" y="22075"/>
                    </a:cubicBezTo>
                    <a:cubicBezTo>
                      <a:pt x="6155" y="22075"/>
                      <a:pt x="6441" y="21956"/>
                      <a:pt x="6577" y="21718"/>
                    </a:cubicBezTo>
                    <a:cubicBezTo>
                      <a:pt x="6810" y="21912"/>
                      <a:pt x="7044" y="22029"/>
                      <a:pt x="7355" y="22107"/>
                    </a:cubicBezTo>
                    <a:cubicBezTo>
                      <a:pt x="7628" y="22107"/>
                      <a:pt x="7900" y="21912"/>
                      <a:pt x="7900" y="21601"/>
                    </a:cubicBezTo>
                    <a:cubicBezTo>
                      <a:pt x="8024" y="21850"/>
                      <a:pt x="8270" y="21977"/>
                      <a:pt x="8514" y="21977"/>
                    </a:cubicBezTo>
                    <a:cubicBezTo>
                      <a:pt x="8728" y="21977"/>
                      <a:pt x="8940" y="21879"/>
                      <a:pt x="9067" y="21679"/>
                    </a:cubicBezTo>
                    <a:cubicBezTo>
                      <a:pt x="9165" y="21841"/>
                      <a:pt x="9370" y="21922"/>
                      <a:pt x="9571" y="21922"/>
                    </a:cubicBezTo>
                    <a:cubicBezTo>
                      <a:pt x="9611" y="21922"/>
                      <a:pt x="9651" y="21919"/>
                      <a:pt x="9690" y="21912"/>
                    </a:cubicBezTo>
                    <a:cubicBezTo>
                      <a:pt x="9923" y="21796"/>
                      <a:pt x="10079" y="21562"/>
                      <a:pt x="10040" y="21329"/>
                    </a:cubicBezTo>
                    <a:lnTo>
                      <a:pt x="10040" y="21329"/>
                    </a:lnTo>
                    <a:cubicBezTo>
                      <a:pt x="10185" y="21560"/>
                      <a:pt x="10416" y="21684"/>
                      <a:pt x="10669" y="21684"/>
                    </a:cubicBezTo>
                    <a:cubicBezTo>
                      <a:pt x="10756" y="21684"/>
                      <a:pt x="10846" y="21670"/>
                      <a:pt x="10935" y="21640"/>
                    </a:cubicBezTo>
                    <a:cubicBezTo>
                      <a:pt x="11208" y="21523"/>
                      <a:pt x="11480" y="21329"/>
                      <a:pt x="11636" y="21056"/>
                    </a:cubicBezTo>
                    <a:lnTo>
                      <a:pt x="11675" y="21056"/>
                    </a:lnTo>
                    <a:cubicBezTo>
                      <a:pt x="11830" y="21290"/>
                      <a:pt x="12064" y="21407"/>
                      <a:pt x="12336" y="21407"/>
                    </a:cubicBezTo>
                    <a:cubicBezTo>
                      <a:pt x="12647" y="21329"/>
                      <a:pt x="12881" y="21095"/>
                      <a:pt x="12920" y="20784"/>
                    </a:cubicBezTo>
                    <a:cubicBezTo>
                      <a:pt x="13043" y="20969"/>
                      <a:pt x="13264" y="21080"/>
                      <a:pt x="13485" y="21080"/>
                    </a:cubicBezTo>
                    <a:cubicBezTo>
                      <a:pt x="13544" y="21080"/>
                      <a:pt x="13602" y="21073"/>
                      <a:pt x="13659" y="21056"/>
                    </a:cubicBezTo>
                    <a:cubicBezTo>
                      <a:pt x="13932" y="20978"/>
                      <a:pt x="14165" y="20745"/>
                      <a:pt x="14204" y="20434"/>
                    </a:cubicBezTo>
                    <a:cubicBezTo>
                      <a:pt x="14360" y="20550"/>
                      <a:pt x="14554" y="20628"/>
                      <a:pt x="14788" y="20628"/>
                    </a:cubicBezTo>
                    <a:cubicBezTo>
                      <a:pt x="14982" y="20628"/>
                      <a:pt x="15177" y="20434"/>
                      <a:pt x="15177" y="20239"/>
                    </a:cubicBezTo>
                    <a:cubicBezTo>
                      <a:pt x="15364" y="20333"/>
                      <a:pt x="15595" y="20427"/>
                      <a:pt x="15808" y="20427"/>
                    </a:cubicBezTo>
                    <a:cubicBezTo>
                      <a:pt x="15948" y="20427"/>
                      <a:pt x="16080" y="20386"/>
                      <a:pt x="16188" y="20278"/>
                    </a:cubicBezTo>
                    <a:cubicBezTo>
                      <a:pt x="16227" y="20239"/>
                      <a:pt x="16305" y="20122"/>
                      <a:pt x="16383" y="20045"/>
                    </a:cubicBezTo>
                    <a:cubicBezTo>
                      <a:pt x="16461" y="19967"/>
                      <a:pt x="16617" y="19889"/>
                      <a:pt x="16733" y="19850"/>
                    </a:cubicBezTo>
                    <a:lnTo>
                      <a:pt x="17862" y="19422"/>
                    </a:lnTo>
                    <a:cubicBezTo>
                      <a:pt x="18095" y="19305"/>
                      <a:pt x="18329" y="19111"/>
                      <a:pt x="18212" y="18916"/>
                    </a:cubicBezTo>
                    <a:cubicBezTo>
                      <a:pt x="18835" y="18799"/>
                      <a:pt x="19418" y="18449"/>
                      <a:pt x="19846" y="17904"/>
                    </a:cubicBezTo>
                    <a:cubicBezTo>
                      <a:pt x="19909" y="17931"/>
                      <a:pt x="19973" y="17944"/>
                      <a:pt x="20036" y="17944"/>
                    </a:cubicBezTo>
                    <a:cubicBezTo>
                      <a:pt x="20247" y="17944"/>
                      <a:pt x="20439" y="17803"/>
                      <a:pt x="20469" y="17593"/>
                    </a:cubicBezTo>
                    <a:cubicBezTo>
                      <a:pt x="20508" y="17690"/>
                      <a:pt x="20605" y="17729"/>
                      <a:pt x="20712" y="17729"/>
                    </a:cubicBezTo>
                    <a:cubicBezTo>
                      <a:pt x="20819" y="17729"/>
                      <a:pt x="20936" y="17690"/>
                      <a:pt x="21014" y="17632"/>
                    </a:cubicBezTo>
                    <a:cubicBezTo>
                      <a:pt x="21169" y="17476"/>
                      <a:pt x="21286" y="17243"/>
                      <a:pt x="21481" y="17126"/>
                    </a:cubicBezTo>
                    <a:cubicBezTo>
                      <a:pt x="21597" y="17087"/>
                      <a:pt x="21714" y="17048"/>
                      <a:pt x="21792" y="17009"/>
                    </a:cubicBezTo>
                    <a:cubicBezTo>
                      <a:pt x="21870" y="17048"/>
                      <a:pt x="21948" y="17048"/>
                      <a:pt x="22026" y="17048"/>
                    </a:cubicBezTo>
                    <a:cubicBezTo>
                      <a:pt x="22376" y="17009"/>
                      <a:pt x="22687" y="16815"/>
                      <a:pt x="22921" y="16542"/>
                    </a:cubicBezTo>
                    <a:cubicBezTo>
                      <a:pt x="23020" y="16582"/>
                      <a:pt x="23120" y="16600"/>
                      <a:pt x="23218" y="16600"/>
                    </a:cubicBezTo>
                    <a:cubicBezTo>
                      <a:pt x="23695" y="16600"/>
                      <a:pt x="24107" y="16164"/>
                      <a:pt x="24010" y="15647"/>
                    </a:cubicBezTo>
                    <a:cubicBezTo>
                      <a:pt x="24477" y="15647"/>
                      <a:pt x="24827" y="15258"/>
                      <a:pt x="24711" y="14830"/>
                    </a:cubicBezTo>
                    <a:cubicBezTo>
                      <a:pt x="25178" y="14791"/>
                      <a:pt x="25489" y="14363"/>
                      <a:pt x="25372" y="13935"/>
                    </a:cubicBezTo>
                    <a:cubicBezTo>
                      <a:pt x="25606" y="13896"/>
                      <a:pt x="25800" y="13779"/>
                      <a:pt x="25995" y="13663"/>
                    </a:cubicBezTo>
                    <a:cubicBezTo>
                      <a:pt x="26189" y="13507"/>
                      <a:pt x="26228" y="13235"/>
                      <a:pt x="26150" y="13001"/>
                    </a:cubicBezTo>
                    <a:cubicBezTo>
                      <a:pt x="26578" y="12962"/>
                      <a:pt x="26968" y="12651"/>
                      <a:pt x="27123" y="12262"/>
                    </a:cubicBezTo>
                    <a:cubicBezTo>
                      <a:pt x="27084" y="12067"/>
                      <a:pt x="26968" y="11951"/>
                      <a:pt x="26812" y="11912"/>
                    </a:cubicBezTo>
                    <a:cubicBezTo>
                      <a:pt x="27201" y="11873"/>
                      <a:pt x="27551" y="11639"/>
                      <a:pt x="27668" y="11289"/>
                    </a:cubicBezTo>
                    <a:lnTo>
                      <a:pt x="27318" y="11094"/>
                    </a:lnTo>
                    <a:lnTo>
                      <a:pt x="27318" y="11094"/>
                    </a:lnTo>
                    <a:cubicBezTo>
                      <a:pt x="27344" y="11097"/>
                      <a:pt x="27370" y="11098"/>
                      <a:pt x="27396" y="11098"/>
                    </a:cubicBezTo>
                    <a:cubicBezTo>
                      <a:pt x="27827" y="11098"/>
                      <a:pt x="28174" y="10796"/>
                      <a:pt x="28174" y="10355"/>
                    </a:cubicBezTo>
                    <a:lnTo>
                      <a:pt x="27707" y="10122"/>
                    </a:lnTo>
                    <a:cubicBezTo>
                      <a:pt x="28135" y="10044"/>
                      <a:pt x="28330" y="9577"/>
                      <a:pt x="28135" y="9227"/>
                    </a:cubicBezTo>
                    <a:cubicBezTo>
                      <a:pt x="28407" y="8993"/>
                      <a:pt x="28485" y="8565"/>
                      <a:pt x="28291" y="8254"/>
                    </a:cubicBezTo>
                    <a:lnTo>
                      <a:pt x="28252" y="8254"/>
                    </a:lnTo>
                    <a:lnTo>
                      <a:pt x="28291" y="8137"/>
                    </a:lnTo>
                    <a:cubicBezTo>
                      <a:pt x="28407" y="8098"/>
                      <a:pt x="28524" y="8059"/>
                      <a:pt x="28602" y="7981"/>
                    </a:cubicBezTo>
                    <a:cubicBezTo>
                      <a:pt x="28796" y="7748"/>
                      <a:pt x="28796" y="7437"/>
                      <a:pt x="28641" y="7164"/>
                    </a:cubicBezTo>
                    <a:cubicBezTo>
                      <a:pt x="28602" y="7125"/>
                      <a:pt x="28602" y="7086"/>
                      <a:pt x="28563" y="7047"/>
                    </a:cubicBezTo>
                    <a:cubicBezTo>
                      <a:pt x="28602" y="6775"/>
                      <a:pt x="28563" y="6503"/>
                      <a:pt x="28368" y="6425"/>
                    </a:cubicBezTo>
                    <a:lnTo>
                      <a:pt x="28368" y="6386"/>
                    </a:lnTo>
                    <a:cubicBezTo>
                      <a:pt x="28524" y="6308"/>
                      <a:pt x="28641" y="6230"/>
                      <a:pt x="28719" y="6075"/>
                    </a:cubicBezTo>
                    <a:cubicBezTo>
                      <a:pt x="28835" y="5880"/>
                      <a:pt x="28758" y="5685"/>
                      <a:pt x="28563" y="5608"/>
                    </a:cubicBezTo>
                    <a:cubicBezTo>
                      <a:pt x="28719" y="5491"/>
                      <a:pt x="28835" y="5335"/>
                      <a:pt x="28874" y="5141"/>
                    </a:cubicBezTo>
                    <a:cubicBezTo>
                      <a:pt x="28835" y="5063"/>
                      <a:pt x="28719" y="4985"/>
                      <a:pt x="28641" y="4946"/>
                    </a:cubicBezTo>
                    <a:cubicBezTo>
                      <a:pt x="28680" y="4907"/>
                      <a:pt x="28719" y="4868"/>
                      <a:pt x="28758" y="4829"/>
                    </a:cubicBezTo>
                    <a:cubicBezTo>
                      <a:pt x="28913" y="4674"/>
                      <a:pt x="28991" y="4440"/>
                      <a:pt x="28991" y="4246"/>
                    </a:cubicBezTo>
                    <a:cubicBezTo>
                      <a:pt x="28874" y="3934"/>
                      <a:pt x="28641" y="3779"/>
                      <a:pt x="28330" y="3779"/>
                    </a:cubicBezTo>
                    <a:lnTo>
                      <a:pt x="28330" y="3545"/>
                    </a:lnTo>
                    <a:cubicBezTo>
                      <a:pt x="28446" y="3428"/>
                      <a:pt x="28524" y="3312"/>
                      <a:pt x="28563" y="3156"/>
                    </a:cubicBezTo>
                    <a:cubicBezTo>
                      <a:pt x="28563" y="3078"/>
                      <a:pt x="28563" y="3000"/>
                      <a:pt x="28563" y="2923"/>
                    </a:cubicBezTo>
                    <a:cubicBezTo>
                      <a:pt x="28446" y="2767"/>
                      <a:pt x="28291" y="2650"/>
                      <a:pt x="28096" y="2650"/>
                    </a:cubicBezTo>
                    <a:lnTo>
                      <a:pt x="27979" y="2533"/>
                    </a:lnTo>
                    <a:lnTo>
                      <a:pt x="27979" y="2494"/>
                    </a:lnTo>
                    <a:cubicBezTo>
                      <a:pt x="28096" y="2339"/>
                      <a:pt x="28135" y="2144"/>
                      <a:pt x="28057" y="1950"/>
                    </a:cubicBezTo>
                    <a:cubicBezTo>
                      <a:pt x="27979" y="1755"/>
                      <a:pt x="27707" y="1716"/>
                      <a:pt x="27512" y="1716"/>
                    </a:cubicBezTo>
                    <a:lnTo>
                      <a:pt x="27396" y="1716"/>
                    </a:lnTo>
                    <a:cubicBezTo>
                      <a:pt x="27310" y="1674"/>
                      <a:pt x="27225" y="1643"/>
                      <a:pt x="27152" y="1643"/>
                    </a:cubicBezTo>
                    <a:cubicBezTo>
                      <a:pt x="27093" y="1643"/>
                      <a:pt x="27042" y="1664"/>
                      <a:pt x="27006" y="1716"/>
                    </a:cubicBezTo>
                    <a:lnTo>
                      <a:pt x="26929" y="1677"/>
                    </a:lnTo>
                    <a:cubicBezTo>
                      <a:pt x="26812" y="1327"/>
                      <a:pt x="26578" y="977"/>
                      <a:pt x="26267" y="704"/>
                    </a:cubicBezTo>
                    <a:cubicBezTo>
                      <a:pt x="26105" y="563"/>
                      <a:pt x="25902" y="495"/>
                      <a:pt x="25700" y="495"/>
                    </a:cubicBezTo>
                    <a:cubicBezTo>
                      <a:pt x="25513" y="495"/>
                      <a:pt x="25327" y="553"/>
                      <a:pt x="25178" y="666"/>
                    </a:cubicBezTo>
                    <a:lnTo>
                      <a:pt x="25139" y="666"/>
                    </a:lnTo>
                    <a:cubicBezTo>
                      <a:pt x="25100" y="432"/>
                      <a:pt x="24944" y="237"/>
                      <a:pt x="24711" y="199"/>
                    </a:cubicBezTo>
                    <a:lnTo>
                      <a:pt x="24477" y="393"/>
                    </a:lnTo>
                    <a:cubicBezTo>
                      <a:pt x="24311" y="132"/>
                      <a:pt x="24042" y="1"/>
                      <a:pt x="23779" y="1"/>
                    </a:cubicBezTo>
                    <a:close/>
                  </a:path>
                </a:pathLst>
              </a:custGeom>
              <a:solidFill>
                <a:srgbClr val="F9F4C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2" name="Google Shape;5242;p23"/>
              <p:cNvSpPr/>
              <p:nvPr/>
            </p:nvSpPr>
            <p:spPr>
              <a:xfrm>
                <a:off x="-3664100" y="1020250"/>
                <a:ext cx="4900" cy="5850"/>
              </a:xfrm>
              <a:custGeom>
                <a:rect b="b" l="l" r="r" t="t"/>
                <a:pathLst>
                  <a:path extrusionOk="0" h="234" w="196">
                    <a:moveTo>
                      <a:pt x="195" y="0"/>
                    </a:moveTo>
                    <a:lnTo>
                      <a:pt x="195" y="0"/>
                    </a:lnTo>
                    <a:cubicBezTo>
                      <a:pt x="78" y="39"/>
                      <a:pt x="1" y="117"/>
                      <a:pt x="1" y="234"/>
                    </a:cubicBezTo>
                    <a:cubicBezTo>
                      <a:pt x="78" y="156"/>
                      <a:pt x="156" y="78"/>
                      <a:pt x="195"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3" name="Google Shape;5243;p23"/>
              <p:cNvSpPr/>
              <p:nvPr/>
            </p:nvSpPr>
            <p:spPr>
              <a:xfrm>
                <a:off x="-3696200" y="822475"/>
                <a:ext cx="697550" cy="282625"/>
              </a:xfrm>
              <a:custGeom>
                <a:rect b="b" l="l" r="r" t="t"/>
                <a:pathLst>
                  <a:path extrusionOk="0" h="11305" w="27902">
                    <a:moveTo>
                      <a:pt x="14827" y="6861"/>
                    </a:moveTo>
                    <a:cubicBezTo>
                      <a:pt x="14844" y="6873"/>
                      <a:pt x="14861" y="6886"/>
                      <a:pt x="14878" y="6897"/>
                    </a:cubicBezTo>
                    <a:lnTo>
                      <a:pt x="14878" y="6897"/>
                    </a:lnTo>
                    <a:cubicBezTo>
                      <a:pt x="14863" y="6884"/>
                      <a:pt x="14845" y="6872"/>
                      <a:pt x="14827" y="6861"/>
                    </a:cubicBezTo>
                    <a:close/>
                    <a:moveTo>
                      <a:pt x="27415" y="1"/>
                    </a:moveTo>
                    <a:cubicBezTo>
                      <a:pt x="27216" y="1"/>
                      <a:pt x="27022" y="61"/>
                      <a:pt x="26851" y="168"/>
                    </a:cubicBezTo>
                    <a:cubicBezTo>
                      <a:pt x="26539" y="440"/>
                      <a:pt x="26423" y="868"/>
                      <a:pt x="26228" y="1218"/>
                    </a:cubicBezTo>
                    <a:cubicBezTo>
                      <a:pt x="26067" y="1433"/>
                      <a:pt x="25776" y="1611"/>
                      <a:pt x="25535" y="1611"/>
                    </a:cubicBezTo>
                    <a:cubicBezTo>
                      <a:pt x="25426" y="1611"/>
                      <a:pt x="25328" y="1575"/>
                      <a:pt x="25255" y="1491"/>
                    </a:cubicBezTo>
                    <a:cubicBezTo>
                      <a:pt x="25147" y="1815"/>
                      <a:pt x="24838" y="2040"/>
                      <a:pt x="24515" y="2040"/>
                    </a:cubicBezTo>
                    <a:cubicBezTo>
                      <a:pt x="24489" y="2040"/>
                      <a:pt x="24464" y="2038"/>
                      <a:pt x="24438" y="2036"/>
                    </a:cubicBezTo>
                    <a:cubicBezTo>
                      <a:pt x="24399" y="2658"/>
                      <a:pt x="23893" y="3125"/>
                      <a:pt x="23310" y="3164"/>
                    </a:cubicBezTo>
                    <a:cubicBezTo>
                      <a:pt x="23140" y="3773"/>
                      <a:pt x="22559" y="4206"/>
                      <a:pt x="21924" y="4206"/>
                    </a:cubicBezTo>
                    <a:cubicBezTo>
                      <a:pt x="21829" y="4206"/>
                      <a:pt x="21733" y="4196"/>
                      <a:pt x="21636" y="4176"/>
                    </a:cubicBezTo>
                    <a:cubicBezTo>
                      <a:pt x="21636" y="4565"/>
                      <a:pt x="21325" y="4915"/>
                      <a:pt x="20936" y="4993"/>
                    </a:cubicBezTo>
                    <a:cubicBezTo>
                      <a:pt x="20586" y="5071"/>
                      <a:pt x="20197" y="5032"/>
                      <a:pt x="19807" y="5110"/>
                    </a:cubicBezTo>
                    <a:cubicBezTo>
                      <a:pt x="19379" y="5226"/>
                      <a:pt x="18951" y="5421"/>
                      <a:pt x="18601" y="5693"/>
                    </a:cubicBezTo>
                    <a:lnTo>
                      <a:pt x="17356" y="6433"/>
                    </a:lnTo>
                    <a:cubicBezTo>
                      <a:pt x="16825" y="6778"/>
                      <a:pt x="16185" y="7105"/>
                      <a:pt x="15598" y="7105"/>
                    </a:cubicBezTo>
                    <a:cubicBezTo>
                      <a:pt x="15344" y="7105"/>
                      <a:pt x="15100" y="7044"/>
                      <a:pt x="14878" y="6897"/>
                    </a:cubicBezTo>
                    <a:lnTo>
                      <a:pt x="14878" y="6897"/>
                    </a:lnTo>
                    <a:cubicBezTo>
                      <a:pt x="15088" y="7075"/>
                      <a:pt x="15008" y="7458"/>
                      <a:pt x="14827" y="7639"/>
                    </a:cubicBezTo>
                    <a:cubicBezTo>
                      <a:pt x="14593" y="7795"/>
                      <a:pt x="14321" y="7911"/>
                      <a:pt x="14048" y="7950"/>
                    </a:cubicBezTo>
                    <a:cubicBezTo>
                      <a:pt x="13348" y="8145"/>
                      <a:pt x="12686" y="8534"/>
                      <a:pt x="11986" y="8729"/>
                    </a:cubicBezTo>
                    <a:cubicBezTo>
                      <a:pt x="11752" y="8819"/>
                      <a:pt x="11510" y="8863"/>
                      <a:pt x="11270" y="8863"/>
                    </a:cubicBezTo>
                    <a:cubicBezTo>
                      <a:pt x="10788" y="8863"/>
                      <a:pt x="10313" y="8690"/>
                      <a:pt x="9923" y="8378"/>
                    </a:cubicBezTo>
                    <a:cubicBezTo>
                      <a:pt x="9923" y="8845"/>
                      <a:pt x="9379" y="9157"/>
                      <a:pt x="8912" y="9312"/>
                    </a:cubicBezTo>
                    <a:cubicBezTo>
                      <a:pt x="8514" y="9438"/>
                      <a:pt x="8082" y="9552"/>
                      <a:pt x="7671" y="9552"/>
                    </a:cubicBezTo>
                    <a:cubicBezTo>
                      <a:pt x="7318" y="9552"/>
                      <a:pt x="6981" y="9468"/>
                      <a:pt x="6694" y="9235"/>
                    </a:cubicBezTo>
                    <a:cubicBezTo>
                      <a:pt x="6480" y="9513"/>
                      <a:pt x="6148" y="9661"/>
                      <a:pt x="5809" y="9661"/>
                    </a:cubicBezTo>
                    <a:cubicBezTo>
                      <a:pt x="5531" y="9661"/>
                      <a:pt x="5248" y="9562"/>
                      <a:pt x="5020" y="9351"/>
                    </a:cubicBezTo>
                    <a:cubicBezTo>
                      <a:pt x="4867" y="9489"/>
                      <a:pt x="4677" y="9555"/>
                      <a:pt x="4489" y="9555"/>
                    </a:cubicBezTo>
                    <a:cubicBezTo>
                      <a:pt x="4201" y="9555"/>
                      <a:pt x="3916" y="9401"/>
                      <a:pt x="3775" y="9118"/>
                    </a:cubicBezTo>
                    <a:cubicBezTo>
                      <a:pt x="3699" y="9371"/>
                      <a:pt x="3474" y="9493"/>
                      <a:pt x="3230" y="9493"/>
                    </a:cubicBezTo>
                    <a:cubicBezTo>
                      <a:pt x="3099" y="9493"/>
                      <a:pt x="2963" y="9458"/>
                      <a:pt x="2841" y="9390"/>
                    </a:cubicBezTo>
                    <a:cubicBezTo>
                      <a:pt x="2530" y="9235"/>
                      <a:pt x="2296" y="8923"/>
                      <a:pt x="1985" y="8768"/>
                    </a:cubicBezTo>
                    <a:cubicBezTo>
                      <a:pt x="1752" y="8729"/>
                      <a:pt x="1557" y="8612"/>
                      <a:pt x="1362" y="8456"/>
                    </a:cubicBezTo>
                    <a:cubicBezTo>
                      <a:pt x="1285" y="8378"/>
                      <a:pt x="1246" y="8262"/>
                      <a:pt x="1285" y="8145"/>
                    </a:cubicBezTo>
                    <a:lnTo>
                      <a:pt x="1285" y="8145"/>
                    </a:lnTo>
                    <a:cubicBezTo>
                      <a:pt x="1130" y="8253"/>
                      <a:pt x="951" y="8306"/>
                      <a:pt x="773" y="8306"/>
                    </a:cubicBezTo>
                    <a:cubicBezTo>
                      <a:pt x="505" y="8306"/>
                      <a:pt x="242" y="8185"/>
                      <a:pt x="78" y="7950"/>
                    </a:cubicBezTo>
                    <a:lnTo>
                      <a:pt x="78" y="7950"/>
                    </a:lnTo>
                    <a:cubicBezTo>
                      <a:pt x="0" y="8262"/>
                      <a:pt x="78" y="8612"/>
                      <a:pt x="312" y="8845"/>
                    </a:cubicBezTo>
                    <a:cubicBezTo>
                      <a:pt x="351" y="8962"/>
                      <a:pt x="429" y="9001"/>
                      <a:pt x="545" y="9040"/>
                    </a:cubicBezTo>
                    <a:cubicBezTo>
                      <a:pt x="506" y="9235"/>
                      <a:pt x="545" y="9468"/>
                      <a:pt x="701" y="9624"/>
                    </a:cubicBezTo>
                    <a:cubicBezTo>
                      <a:pt x="815" y="9738"/>
                      <a:pt x="991" y="9810"/>
                      <a:pt x="1169" y="9810"/>
                    </a:cubicBezTo>
                    <a:cubicBezTo>
                      <a:pt x="1235" y="9810"/>
                      <a:pt x="1300" y="9800"/>
                      <a:pt x="1362" y="9779"/>
                    </a:cubicBezTo>
                    <a:lnTo>
                      <a:pt x="1362" y="9779"/>
                    </a:lnTo>
                    <a:cubicBezTo>
                      <a:pt x="1285" y="9857"/>
                      <a:pt x="1285" y="9935"/>
                      <a:pt x="1285" y="10013"/>
                    </a:cubicBezTo>
                    <a:cubicBezTo>
                      <a:pt x="1324" y="10168"/>
                      <a:pt x="1401" y="10324"/>
                      <a:pt x="1557" y="10402"/>
                    </a:cubicBezTo>
                    <a:cubicBezTo>
                      <a:pt x="1718" y="10531"/>
                      <a:pt x="1933" y="10606"/>
                      <a:pt x="2134" y="10606"/>
                    </a:cubicBezTo>
                    <a:cubicBezTo>
                      <a:pt x="2176" y="10606"/>
                      <a:pt x="2217" y="10603"/>
                      <a:pt x="2257" y="10597"/>
                    </a:cubicBezTo>
                    <a:cubicBezTo>
                      <a:pt x="2374" y="10558"/>
                      <a:pt x="2452" y="10519"/>
                      <a:pt x="2530" y="10441"/>
                    </a:cubicBezTo>
                    <a:cubicBezTo>
                      <a:pt x="2647" y="10519"/>
                      <a:pt x="2802" y="10558"/>
                      <a:pt x="2919" y="10597"/>
                    </a:cubicBezTo>
                    <a:cubicBezTo>
                      <a:pt x="2997" y="10713"/>
                      <a:pt x="3075" y="10791"/>
                      <a:pt x="3191" y="10869"/>
                    </a:cubicBezTo>
                    <a:cubicBezTo>
                      <a:pt x="3266" y="10899"/>
                      <a:pt x="3340" y="10911"/>
                      <a:pt x="3412" y="10911"/>
                    </a:cubicBezTo>
                    <a:cubicBezTo>
                      <a:pt x="3529" y="10911"/>
                      <a:pt x="3640" y="10878"/>
                      <a:pt x="3736" y="10830"/>
                    </a:cubicBezTo>
                    <a:lnTo>
                      <a:pt x="4047" y="10869"/>
                    </a:lnTo>
                    <a:cubicBezTo>
                      <a:pt x="4086" y="11025"/>
                      <a:pt x="4242" y="11141"/>
                      <a:pt x="4398" y="11180"/>
                    </a:cubicBezTo>
                    <a:cubicBezTo>
                      <a:pt x="4631" y="11180"/>
                      <a:pt x="4826" y="11102"/>
                      <a:pt x="4942" y="10947"/>
                    </a:cubicBezTo>
                    <a:lnTo>
                      <a:pt x="5215" y="10947"/>
                    </a:lnTo>
                    <a:cubicBezTo>
                      <a:pt x="5332" y="11141"/>
                      <a:pt x="5526" y="11258"/>
                      <a:pt x="5760" y="11297"/>
                    </a:cubicBezTo>
                    <a:cubicBezTo>
                      <a:pt x="5799" y="11302"/>
                      <a:pt x="5838" y="11304"/>
                      <a:pt x="5876" y="11304"/>
                    </a:cubicBezTo>
                    <a:cubicBezTo>
                      <a:pt x="6147" y="11304"/>
                      <a:pt x="6407" y="11185"/>
                      <a:pt x="6577" y="10947"/>
                    </a:cubicBezTo>
                    <a:cubicBezTo>
                      <a:pt x="6771" y="11141"/>
                      <a:pt x="7044" y="11258"/>
                      <a:pt x="7316" y="11297"/>
                    </a:cubicBezTo>
                    <a:cubicBezTo>
                      <a:pt x="7339" y="11300"/>
                      <a:pt x="7362" y="11301"/>
                      <a:pt x="7384" y="11301"/>
                    </a:cubicBezTo>
                    <a:cubicBezTo>
                      <a:pt x="7666" y="11301"/>
                      <a:pt x="7900" y="11082"/>
                      <a:pt x="7900" y="10830"/>
                    </a:cubicBezTo>
                    <a:cubicBezTo>
                      <a:pt x="8022" y="11073"/>
                      <a:pt x="8249" y="11200"/>
                      <a:pt x="8477" y="11200"/>
                    </a:cubicBezTo>
                    <a:cubicBezTo>
                      <a:pt x="8687" y="11200"/>
                      <a:pt x="8898" y="11093"/>
                      <a:pt x="9028" y="10869"/>
                    </a:cubicBezTo>
                    <a:cubicBezTo>
                      <a:pt x="9145" y="11044"/>
                      <a:pt x="9306" y="11132"/>
                      <a:pt x="9477" y="11132"/>
                    </a:cubicBezTo>
                    <a:cubicBezTo>
                      <a:pt x="9534" y="11132"/>
                      <a:pt x="9593" y="11122"/>
                      <a:pt x="9651" y="11102"/>
                    </a:cubicBezTo>
                    <a:cubicBezTo>
                      <a:pt x="9885" y="11025"/>
                      <a:pt x="10040" y="10791"/>
                      <a:pt x="10040" y="10558"/>
                    </a:cubicBezTo>
                    <a:cubicBezTo>
                      <a:pt x="10160" y="10768"/>
                      <a:pt x="10419" y="10908"/>
                      <a:pt x="10674" y="10908"/>
                    </a:cubicBezTo>
                    <a:cubicBezTo>
                      <a:pt x="10749" y="10908"/>
                      <a:pt x="10825" y="10896"/>
                      <a:pt x="10896" y="10869"/>
                    </a:cubicBezTo>
                    <a:cubicBezTo>
                      <a:pt x="11208" y="10752"/>
                      <a:pt x="11480" y="10519"/>
                      <a:pt x="11636" y="10246"/>
                    </a:cubicBezTo>
                    <a:lnTo>
                      <a:pt x="11675" y="10246"/>
                    </a:lnTo>
                    <a:cubicBezTo>
                      <a:pt x="11830" y="10480"/>
                      <a:pt x="12064" y="10597"/>
                      <a:pt x="12336" y="10597"/>
                    </a:cubicBezTo>
                    <a:cubicBezTo>
                      <a:pt x="12647" y="10519"/>
                      <a:pt x="12881" y="10285"/>
                      <a:pt x="12920" y="9974"/>
                    </a:cubicBezTo>
                    <a:cubicBezTo>
                      <a:pt x="13043" y="10159"/>
                      <a:pt x="13264" y="10270"/>
                      <a:pt x="13485" y="10270"/>
                    </a:cubicBezTo>
                    <a:cubicBezTo>
                      <a:pt x="13544" y="10270"/>
                      <a:pt x="13602" y="10263"/>
                      <a:pt x="13659" y="10246"/>
                    </a:cubicBezTo>
                    <a:cubicBezTo>
                      <a:pt x="13932" y="10168"/>
                      <a:pt x="14165" y="9935"/>
                      <a:pt x="14204" y="9624"/>
                    </a:cubicBezTo>
                    <a:cubicBezTo>
                      <a:pt x="14360" y="9740"/>
                      <a:pt x="14554" y="9818"/>
                      <a:pt x="14788" y="9818"/>
                    </a:cubicBezTo>
                    <a:cubicBezTo>
                      <a:pt x="14982" y="9818"/>
                      <a:pt x="15177" y="9624"/>
                      <a:pt x="15177" y="9429"/>
                    </a:cubicBezTo>
                    <a:cubicBezTo>
                      <a:pt x="15364" y="9523"/>
                      <a:pt x="15595" y="9617"/>
                      <a:pt x="15808" y="9617"/>
                    </a:cubicBezTo>
                    <a:cubicBezTo>
                      <a:pt x="15948" y="9617"/>
                      <a:pt x="16080" y="9576"/>
                      <a:pt x="16188" y="9468"/>
                    </a:cubicBezTo>
                    <a:cubicBezTo>
                      <a:pt x="16227" y="9429"/>
                      <a:pt x="16305" y="9312"/>
                      <a:pt x="16383" y="9235"/>
                    </a:cubicBezTo>
                    <a:cubicBezTo>
                      <a:pt x="16461" y="9157"/>
                      <a:pt x="16617" y="9079"/>
                      <a:pt x="16733" y="9040"/>
                    </a:cubicBezTo>
                    <a:lnTo>
                      <a:pt x="17862" y="8612"/>
                    </a:lnTo>
                    <a:cubicBezTo>
                      <a:pt x="18095" y="8495"/>
                      <a:pt x="18329" y="8301"/>
                      <a:pt x="18212" y="8106"/>
                    </a:cubicBezTo>
                    <a:cubicBezTo>
                      <a:pt x="18835" y="7989"/>
                      <a:pt x="19418" y="7639"/>
                      <a:pt x="19846" y="7094"/>
                    </a:cubicBezTo>
                    <a:cubicBezTo>
                      <a:pt x="19909" y="7121"/>
                      <a:pt x="19973" y="7134"/>
                      <a:pt x="20036" y="7134"/>
                    </a:cubicBezTo>
                    <a:cubicBezTo>
                      <a:pt x="20247" y="7134"/>
                      <a:pt x="20439" y="6993"/>
                      <a:pt x="20469" y="6783"/>
                    </a:cubicBezTo>
                    <a:cubicBezTo>
                      <a:pt x="20508" y="6880"/>
                      <a:pt x="20605" y="6919"/>
                      <a:pt x="20712" y="6919"/>
                    </a:cubicBezTo>
                    <a:cubicBezTo>
                      <a:pt x="20819" y="6919"/>
                      <a:pt x="20936" y="6880"/>
                      <a:pt x="21014" y="6822"/>
                    </a:cubicBezTo>
                    <a:cubicBezTo>
                      <a:pt x="21169" y="6666"/>
                      <a:pt x="21286" y="6433"/>
                      <a:pt x="21481" y="6316"/>
                    </a:cubicBezTo>
                    <a:cubicBezTo>
                      <a:pt x="21597" y="6277"/>
                      <a:pt x="21714" y="6238"/>
                      <a:pt x="21792" y="6199"/>
                    </a:cubicBezTo>
                    <a:cubicBezTo>
                      <a:pt x="21870" y="6238"/>
                      <a:pt x="21948" y="6238"/>
                      <a:pt x="22026" y="6238"/>
                    </a:cubicBezTo>
                    <a:cubicBezTo>
                      <a:pt x="22376" y="6199"/>
                      <a:pt x="22687" y="6005"/>
                      <a:pt x="22921" y="5732"/>
                    </a:cubicBezTo>
                    <a:cubicBezTo>
                      <a:pt x="23020" y="5772"/>
                      <a:pt x="23120" y="5790"/>
                      <a:pt x="23218" y="5790"/>
                    </a:cubicBezTo>
                    <a:cubicBezTo>
                      <a:pt x="23695" y="5790"/>
                      <a:pt x="24107" y="5354"/>
                      <a:pt x="24010" y="4837"/>
                    </a:cubicBezTo>
                    <a:cubicBezTo>
                      <a:pt x="24477" y="4837"/>
                      <a:pt x="24827" y="4448"/>
                      <a:pt x="24711" y="4020"/>
                    </a:cubicBezTo>
                    <a:cubicBezTo>
                      <a:pt x="25178" y="3981"/>
                      <a:pt x="25489" y="3553"/>
                      <a:pt x="25372" y="3125"/>
                    </a:cubicBezTo>
                    <a:cubicBezTo>
                      <a:pt x="25606" y="3086"/>
                      <a:pt x="25800" y="2969"/>
                      <a:pt x="25995" y="2853"/>
                    </a:cubicBezTo>
                    <a:cubicBezTo>
                      <a:pt x="26189" y="2697"/>
                      <a:pt x="26228" y="2425"/>
                      <a:pt x="26150" y="2191"/>
                    </a:cubicBezTo>
                    <a:cubicBezTo>
                      <a:pt x="26578" y="2152"/>
                      <a:pt x="26968" y="1841"/>
                      <a:pt x="27123" y="1452"/>
                    </a:cubicBezTo>
                    <a:cubicBezTo>
                      <a:pt x="27084" y="1257"/>
                      <a:pt x="26968" y="1141"/>
                      <a:pt x="26812" y="1102"/>
                    </a:cubicBezTo>
                    <a:cubicBezTo>
                      <a:pt x="27201" y="1063"/>
                      <a:pt x="27551" y="829"/>
                      <a:pt x="27668" y="479"/>
                    </a:cubicBezTo>
                    <a:lnTo>
                      <a:pt x="27318" y="284"/>
                    </a:lnTo>
                    <a:lnTo>
                      <a:pt x="27318" y="284"/>
                    </a:lnTo>
                    <a:cubicBezTo>
                      <a:pt x="27359" y="291"/>
                      <a:pt x="27399" y="295"/>
                      <a:pt x="27438" y="295"/>
                    </a:cubicBezTo>
                    <a:cubicBezTo>
                      <a:pt x="27619" y="295"/>
                      <a:pt x="27773" y="225"/>
                      <a:pt x="27901" y="129"/>
                    </a:cubicBezTo>
                    <a:cubicBezTo>
                      <a:pt x="27744" y="41"/>
                      <a:pt x="27578" y="1"/>
                      <a:pt x="27415"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4" name="Google Shape;5244;p23"/>
              <p:cNvSpPr/>
              <p:nvPr/>
            </p:nvSpPr>
            <p:spPr>
              <a:xfrm>
                <a:off x="-3435200" y="955550"/>
                <a:ext cx="59100" cy="33600"/>
              </a:xfrm>
              <a:custGeom>
                <a:rect b="b" l="l" r="r" t="t"/>
                <a:pathLst>
                  <a:path extrusionOk="0" h="1344" w="2364">
                    <a:moveTo>
                      <a:pt x="2207" y="1"/>
                    </a:moveTo>
                    <a:cubicBezTo>
                      <a:pt x="2178" y="1"/>
                      <a:pt x="2149" y="20"/>
                      <a:pt x="2130" y="59"/>
                    </a:cubicBezTo>
                    <a:cubicBezTo>
                      <a:pt x="2091" y="98"/>
                      <a:pt x="2091" y="176"/>
                      <a:pt x="2052" y="254"/>
                    </a:cubicBezTo>
                    <a:cubicBezTo>
                      <a:pt x="2052" y="331"/>
                      <a:pt x="2013" y="370"/>
                      <a:pt x="1974" y="409"/>
                    </a:cubicBezTo>
                    <a:cubicBezTo>
                      <a:pt x="1974" y="487"/>
                      <a:pt x="1935" y="721"/>
                      <a:pt x="1857" y="760"/>
                    </a:cubicBezTo>
                    <a:cubicBezTo>
                      <a:pt x="1831" y="773"/>
                      <a:pt x="1801" y="777"/>
                      <a:pt x="1771" y="777"/>
                    </a:cubicBezTo>
                    <a:cubicBezTo>
                      <a:pt x="1710" y="777"/>
                      <a:pt x="1650" y="760"/>
                      <a:pt x="1624" y="760"/>
                    </a:cubicBezTo>
                    <a:cubicBezTo>
                      <a:pt x="1507" y="682"/>
                      <a:pt x="1429" y="643"/>
                      <a:pt x="1351" y="526"/>
                    </a:cubicBezTo>
                    <a:lnTo>
                      <a:pt x="1351" y="526"/>
                    </a:lnTo>
                    <a:cubicBezTo>
                      <a:pt x="1351" y="526"/>
                      <a:pt x="1351" y="526"/>
                      <a:pt x="1351" y="526"/>
                    </a:cubicBezTo>
                    <a:cubicBezTo>
                      <a:pt x="1320" y="485"/>
                      <a:pt x="1284" y="468"/>
                      <a:pt x="1249" y="468"/>
                    </a:cubicBezTo>
                    <a:cubicBezTo>
                      <a:pt x="1150" y="468"/>
                      <a:pt x="1061" y="596"/>
                      <a:pt x="1118" y="682"/>
                    </a:cubicBezTo>
                    <a:cubicBezTo>
                      <a:pt x="1126" y="700"/>
                      <a:pt x="1134" y="717"/>
                      <a:pt x="1143" y="734"/>
                    </a:cubicBezTo>
                    <a:lnTo>
                      <a:pt x="1143" y="734"/>
                    </a:lnTo>
                    <a:lnTo>
                      <a:pt x="1118" y="760"/>
                    </a:lnTo>
                    <a:cubicBezTo>
                      <a:pt x="1157" y="798"/>
                      <a:pt x="1118" y="876"/>
                      <a:pt x="1079" y="915"/>
                    </a:cubicBezTo>
                    <a:cubicBezTo>
                      <a:pt x="962" y="954"/>
                      <a:pt x="884" y="993"/>
                      <a:pt x="768" y="1032"/>
                    </a:cubicBezTo>
                    <a:cubicBezTo>
                      <a:pt x="703" y="1058"/>
                      <a:pt x="634" y="1071"/>
                      <a:pt x="566" y="1071"/>
                    </a:cubicBezTo>
                    <a:cubicBezTo>
                      <a:pt x="430" y="1071"/>
                      <a:pt x="301" y="1019"/>
                      <a:pt x="223" y="915"/>
                    </a:cubicBezTo>
                    <a:cubicBezTo>
                      <a:pt x="190" y="893"/>
                      <a:pt x="158" y="884"/>
                      <a:pt x="128" y="884"/>
                    </a:cubicBezTo>
                    <a:cubicBezTo>
                      <a:pt x="53" y="884"/>
                      <a:pt x="0" y="948"/>
                      <a:pt x="28" y="1032"/>
                    </a:cubicBezTo>
                    <a:cubicBezTo>
                      <a:pt x="158" y="1239"/>
                      <a:pt x="374" y="1343"/>
                      <a:pt x="608" y="1343"/>
                    </a:cubicBezTo>
                    <a:cubicBezTo>
                      <a:pt x="724" y="1343"/>
                      <a:pt x="845" y="1317"/>
                      <a:pt x="962" y="1265"/>
                    </a:cubicBezTo>
                    <a:cubicBezTo>
                      <a:pt x="1114" y="1227"/>
                      <a:pt x="1266" y="1115"/>
                      <a:pt x="1382" y="1001"/>
                    </a:cubicBezTo>
                    <a:lnTo>
                      <a:pt x="1382" y="1001"/>
                    </a:lnTo>
                    <a:cubicBezTo>
                      <a:pt x="1489" y="1072"/>
                      <a:pt x="1613" y="1109"/>
                      <a:pt x="1744" y="1109"/>
                    </a:cubicBezTo>
                    <a:cubicBezTo>
                      <a:pt x="1819" y="1109"/>
                      <a:pt x="1896" y="1097"/>
                      <a:pt x="1974" y="1071"/>
                    </a:cubicBezTo>
                    <a:cubicBezTo>
                      <a:pt x="2130" y="954"/>
                      <a:pt x="2246" y="798"/>
                      <a:pt x="2285" y="643"/>
                    </a:cubicBezTo>
                    <a:cubicBezTo>
                      <a:pt x="2363" y="448"/>
                      <a:pt x="2363" y="254"/>
                      <a:pt x="2285" y="59"/>
                    </a:cubicBezTo>
                    <a:cubicBezTo>
                      <a:pt x="2266" y="20"/>
                      <a:pt x="2237" y="1"/>
                      <a:pt x="2207"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5" name="Google Shape;5245;p23"/>
              <p:cNvSpPr/>
              <p:nvPr/>
            </p:nvSpPr>
            <p:spPr>
              <a:xfrm>
                <a:off x="-3293000" y="875175"/>
                <a:ext cx="53075" cy="36300"/>
              </a:xfrm>
              <a:custGeom>
                <a:rect b="b" l="l" r="r" t="t"/>
                <a:pathLst>
                  <a:path extrusionOk="0" h="1452" w="2123">
                    <a:moveTo>
                      <a:pt x="1853" y="0"/>
                    </a:moveTo>
                    <a:cubicBezTo>
                      <a:pt x="1839" y="0"/>
                      <a:pt x="1825" y="2"/>
                      <a:pt x="1812" y="5"/>
                    </a:cubicBezTo>
                    <a:cubicBezTo>
                      <a:pt x="1773" y="5"/>
                      <a:pt x="1734" y="83"/>
                      <a:pt x="1734" y="122"/>
                    </a:cubicBezTo>
                    <a:cubicBezTo>
                      <a:pt x="1734" y="239"/>
                      <a:pt x="1812" y="278"/>
                      <a:pt x="1812" y="394"/>
                    </a:cubicBezTo>
                    <a:cubicBezTo>
                      <a:pt x="1812" y="472"/>
                      <a:pt x="1734" y="550"/>
                      <a:pt x="1656" y="550"/>
                    </a:cubicBezTo>
                    <a:cubicBezTo>
                      <a:pt x="1617" y="550"/>
                      <a:pt x="1568" y="540"/>
                      <a:pt x="1515" y="540"/>
                    </a:cubicBezTo>
                    <a:cubicBezTo>
                      <a:pt x="1461" y="540"/>
                      <a:pt x="1403" y="550"/>
                      <a:pt x="1345" y="589"/>
                    </a:cubicBezTo>
                    <a:cubicBezTo>
                      <a:pt x="1267" y="628"/>
                      <a:pt x="1228" y="745"/>
                      <a:pt x="1189" y="861"/>
                    </a:cubicBezTo>
                    <a:cubicBezTo>
                      <a:pt x="1101" y="1081"/>
                      <a:pt x="889" y="1202"/>
                      <a:pt x="672" y="1202"/>
                    </a:cubicBezTo>
                    <a:cubicBezTo>
                      <a:pt x="505" y="1202"/>
                      <a:pt x="335" y="1130"/>
                      <a:pt x="216" y="978"/>
                    </a:cubicBezTo>
                    <a:cubicBezTo>
                      <a:pt x="198" y="960"/>
                      <a:pt x="176" y="953"/>
                      <a:pt x="153" y="953"/>
                    </a:cubicBezTo>
                    <a:cubicBezTo>
                      <a:pt x="79" y="953"/>
                      <a:pt x="1" y="1035"/>
                      <a:pt x="60" y="1095"/>
                    </a:cubicBezTo>
                    <a:lnTo>
                      <a:pt x="22" y="1095"/>
                    </a:lnTo>
                    <a:cubicBezTo>
                      <a:pt x="187" y="1334"/>
                      <a:pt x="448" y="1451"/>
                      <a:pt x="706" y="1451"/>
                    </a:cubicBezTo>
                    <a:cubicBezTo>
                      <a:pt x="994" y="1451"/>
                      <a:pt x="1279" y="1305"/>
                      <a:pt x="1422" y="1017"/>
                    </a:cubicBezTo>
                    <a:cubicBezTo>
                      <a:pt x="1461" y="978"/>
                      <a:pt x="1461" y="900"/>
                      <a:pt x="1500" y="823"/>
                    </a:cubicBezTo>
                    <a:lnTo>
                      <a:pt x="1578" y="823"/>
                    </a:lnTo>
                    <a:cubicBezTo>
                      <a:pt x="1607" y="830"/>
                      <a:pt x="1635" y="833"/>
                      <a:pt x="1663" y="833"/>
                    </a:cubicBezTo>
                    <a:cubicBezTo>
                      <a:pt x="1788" y="833"/>
                      <a:pt x="1904" y="769"/>
                      <a:pt x="1967" y="706"/>
                    </a:cubicBezTo>
                    <a:cubicBezTo>
                      <a:pt x="2084" y="589"/>
                      <a:pt x="2123" y="433"/>
                      <a:pt x="2123" y="317"/>
                    </a:cubicBezTo>
                    <a:cubicBezTo>
                      <a:pt x="2123" y="175"/>
                      <a:pt x="1993" y="0"/>
                      <a:pt x="1853"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6" name="Google Shape;5246;p23"/>
              <p:cNvSpPr/>
              <p:nvPr/>
            </p:nvSpPr>
            <p:spPr>
              <a:xfrm>
                <a:off x="-3239625" y="718675"/>
                <a:ext cx="82400" cy="73425"/>
              </a:xfrm>
              <a:custGeom>
                <a:rect b="b" l="l" r="r" t="t"/>
                <a:pathLst>
                  <a:path extrusionOk="0" h="2937" w="3296">
                    <a:moveTo>
                      <a:pt x="2401" y="0"/>
                    </a:moveTo>
                    <a:cubicBezTo>
                      <a:pt x="2362" y="0"/>
                      <a:pt x="2323" y="78"/>
                      <a:pt x="2362" y="117"/>
                    </a:cubicBezTo>
                    <a:cubicBezTo>
                      <a:pt x="2478" y="389"/>
                      <a:pt x="2829" y="428"/>
                      <a:pt x="2945" y="701"/>
                    </a:cubicBezTo>
                    <a:cubicBezTo>
                      <a:pt x="2984" y="856"/>
                      <a:pt x="2984" y="1051"/>
                      <a:pt x="2906" y="1207"/>
                    </a:cubicBezTo>
                    <a:cubicBezTo>
                      <a:pt x="2712" y="1557"/>
                      <a:pt x="2401" y="1868"/>
                      <a:pt x="2011" y="2024"/>
                    </a:cubicBezTo>
                    <a:cubicBezTo>
                      <a:pt x="1953" y="2063"/>
                      <a:pt x="1875" y="2082"/>
                      <a:pt x="1797" y="2082"/>
                    </a:cubicBezTo>
                    <a:cubicBezTo>
                      <a:pt x="1736" y="2082"/>
                      <a:pt x="1675" y="2070"/>
                      <a:pt x="1624" y="2046"/>
                    </a:cubicBezTo>
                    <a:lnTo>
                      <a:pt x="1624" y="2046"/>
                    </a:lnTo>
                    <a:cubicBezTo>
                      <a:pt x="1612" y="2025"/>
                      <a:pt x="1598" y="2005"/>
                      <a:pt x="1583" y="1985"/>
                    </a:cubicBezTo>
                    <a:lnTo>
                      <a:pt x="1583" y="1985"/>
                    </a:lnTo>
                    <a:lnTo>
                      <a:pt x="1563" y="2005"/>
                    </a:lnTo>
                    <a:lnTo>
                      <a:pt x="1563" y="2005"/>
                    </a:lnTo>
                    <a:cubicBezTo>
                      <a:pt x="1529" y="1978"/>
                      <a:pt x="1493" y="1967"/>
                      <a:pt x="1461" y="1967"/>
                    </a:cubicBezTo>
                    <a:cubicBezTo>
                      <a:pt x="1350" y="1967"/>
                      <a:pt x="1274" y="2103"/>
                      <a:pt x="1389" y="2218"/>
                    </a:cubicBezTo>
                    <a:cubicBezTo>
                      <a:pt x="1428" y="2296"/>
                      <a:pt x="1428" y="2413"/>
                      <a:pt x="1389" y="2491"/>
                    </a:cubicBezTo>
                    <a:cubicBezTo>
                      <a:pt x="1311" y="2607"/>
                      <a:pt x="1194" y="2646"/>
                      <a:pt x="1039" y="2685"/>
                    </a:cubicBezTo>
                    <a:cubicBezTo>
                      <a:pt x="970" y="2695"/>
                      <a:pt x="902" y="2700"/>
                      <a:pt x="834" y="2700"/>
                    </a:cubicBezTo>
                    <a:cubicBezTo>
                      <a:pt x="630" y="2700"/>
                      <a:pt x="426" y="2656"/>
                      <a:pt x="221" y="2569"/>
                    </a:cubicBezTo>
                    <a:cubicBezTo>
                      <a:pt x="209" y="2564"/>
                      <a:pt x="196" y="2562"/>
                      <a:pt x="184" y="2562"/>
                    </a:cubicBezTo>
                    <a:cubicBezTo>
                      <a:pt x="82" y="2562"/>
                      <a:pt x="1" y="2694"/>
                      <a:pt x="105" y="2763"/>
                    </a:cubicBezTo>
                    <a:cubicBezTo>
                      <a:pt x="309" y="2876"/>
                      <a:pt x="552" y="2937"/>
                      <a:pt x="797" y="2937"/>
                    </a:cubicBezTo>
                    <a:cubicBezTo>
                      <a:pt x="973" y="2937"/>
                      <a:pt x="1149" y="2906"/>
                      <a:pt x="1311" y="2841"/>
                    </a:cubicBezTo>
                    <a:cubicBezTo>
                      <a:pt x="1539" y="2765"/>
                      <a:pt x="1684" y="2558"/>
                      <a:pt x="1694" y="2336"/>
                    </a:cubicBezTo>
                    <a:lnTo>
                      <a:pt x="1694" y="2336"/>
                    </a:lnTo>
                    <a:cubicBezTo>
                      <a:pt x="1730" y="2342"/>
                      <a:pt x="1768" y="2345"/>
                      <a:pt x="1805" y="2345"/>
                    </a:cubicBezTo>
                    <a:cubicBezTo>
                      <a:pt x="2103" y="2345"/>
                      <a:pt x="2428" y="2165"/>
                      <a:pt x="2634" y="1985"/>
                    </a:cubicBezTo>
                    <a:cubicBezTo>
                      <a:pt x="3062" y="1712"/>
                      <a:pt x="3296" y="1207"/>
                      <a:pt x="3257" y="701"/>
                    </a:cubicBezTo>
                    <a:cubicBezTo>
                      <a:pt x="3218" y="545"/>
                      <a:pt x="3140" y="428"/>
                      <a:pt x="3062" y="350"/>
                    </a:cubicBezTo>
                    <a:cubicBezTo>
                      <a:pt x="2984" y="273"/>
                      <a:pt x="2906" y="195"/>
                      <a:pt x="2790" y="156"/>
                    </a:cubicBezTo>
                    <a:cubicBezTo>
                      <a:pt x="2673" y="78"/>
                      <a:pt x="2556" y="39"/>
                      <a:pt x="2401"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7" name="Google Shape;5247;p23"/>
              <p:cNvSpPr/>
              <p:nvPr/>
            </p:nvSpPr>
            <p:spPr>
              <a:xfrm>
                <a:off x="-3157250" y="731125"/>
                <a:ext cx="83700" cy="131100"/>
              </a:xfrm>
              <a:custGeom>
                <a:rect b="b" l="l" r="r" t="t"/>
                <a:pathLst>
                  <a:path extrusionOk="0" h="5244" w="3348">
                    <a:moveTo>
                      <a:pt x="1527" y="0"/>
                    </a:moveTo>
                    <a:cubicBezTo>
                      <a:pt x="1470" y="0"/>
                      <a:pt x="1446" y="91"/>
                      <a:pt x="1479" y="125"/>
                    </a:cubicBezTo>
                    <a:cubicBezTo>
                      <a:pt x="1868" y="436"/>
                      <a:pt x="2296" y="670"/>
                      <a:pt x="2647" y="1020"/>
                    </a:cubicBezTo>
                    <a:cubicBezTo>
                      <a:pt x="2841" y="1176"/>
                      <a:pt x="3153" y="1565"/>
                      <a:pt x="2880" y="1798"/>
                    </a:cubicBezTo>
                    <a:cubicBezTo>
                      <a:pt x="2734" y="1886"/>
                      <a:pt x="2566" y="1929"/>
                      <a:pt x="2393" y="1929"/>
                    </a:cubicBezTo>
                    <a:cubicBezTo>
                      <a:pt x="2335" y="1929"/>
                      <a:pt x="2277" y="1925"/>
                      <a:pt x="2219" y="1915"/>
                    </a:cubicBezTo>
                    <a:cubicBezTo>
                      <a:pt x="2102" y="1915"/>
                      <a:pt x="2024" y="2071"/>
                      <a:pt x="2102" y="2187"/>
                    </a:cubicBezTo>
                    <a:cubicBezTo>
                      <a:pt x="2258" y="2304"/>
                      <a:pt x="2413" y="2538"/>
                      <a:pt x="2219" y="2693"/>
                    </a:cubicBezTo>
                    <a:cubicBezTo>
                      <a:pt x="2063" y="2732"/>
                      <a:pt x="1946" y="2810"/>
                      <a:pt x="1829" y="2927"/>
                    </a:cubicBezTo>
                    <a:cubicBezTo>
                      <a:pt x="1557" y="3199"/>
                      <a:pt x="1674" y="3783"/>
                      <a:pt x="1168" y="3783"/>
                    </a:cubicBezTo>
                    <a:cubicBezTo>
                      <a:pt x="1090" y="3783"/>
                      <a:pt x="1051" y="3861"/>
                      <a:pt x="1051" y="3938"/>
                    </a:cubicBezTo>
                    <a:cubicBezTo>
                      <a:pt x="1051" y="4450"/>
                      <a:pt x="811" y="4996"/>
                      <a:pt x="234" y="4996"/>
                    </a:cubicBezTo>
                    <a:cubicBezTo>
                      <a:pt x="196" y="4996"/>
                      <a:pt x="158" y="4994"/>
                      <a:pt x="117" y="4989"/>
                    </a:cubicBezTo>
                    <a:cubicBezTo>
                      <a:pt x="1" y="4989"/>
                      <a:pt x="1" y="5184"/>
                      <a:pt x="117" y="5184"/>
                    </a:cubicBezTo>
                    <a:lnTo>
                      <a:pt x="117" y="5223"/>
                    </a:lnTo>
                    <a:cubicBezTo>
                      <a:pt x="188" y="5237"/>
                      <a:pt x="256" y="5244"/>
                      <a:pt x="321" y="5244"/>
                    </a:cubicBezTo>
                    <a:cubicBezTo>
                      <a:pt x="923" y="5244"/>
                      <a:pt x="1243" y="4657"/>
                      <a:pt x="1281" y="4060"/>
                    </a:cubicBezTo>
                    <a:lnTo>
                      <a:pt x="1281" y="4060"/>
                    </a:lnTo>
                    <a:cubicBezTo>
                      <a:pt x="1484" y="4044"/>
                      <a:pt x="1692" y="3908"/>
                      <a:pt x="1791" y="3744"/>
                    </a:cubicBezTo>
                    <a:cubicBezTo>
                      <a:pt x="1907" y="3510"/>
                      <a:pt x="1907" y="3199"/>
                      <a:pt x="2141" y="3043"/>
                    </a:cubicBezTo>
                    <a:cubicBezTo>
                      <a:pt x="2374" y="2927"/>
                      <a:pt x="2491" y="2927"/>
                      <a:pt x="2569" y="2693"/>
                    </a:cubicBezTo>
                    <a:cubicBezTo>
                      <a:pt x="2615" y="2533"/>
                      <a:pt x="2593" y="2372"/>
                      <a:pt x="2528" y="2236"/>
                    </a:cubicBezTo>
                    <a:lnTo>
                      <a:pt x="2528" y="2236"/>
                    </a:lnTo>
                    <a:cubicBezTo>
                      <a:pt x="2709" y="2221"/>
                      <a:pt x="2888" y="2169"/>
                      <a:pt x="3036" y="2071"/>
                    </a:cubicBezTo>
                    <a:cubicBezTo>
                      <a:pt x="3308" y="1837"/>
                      <a:pt x="3347" y="1487"/>
                      <a:pt x="3191" y="1214"/>
                    </a:cubicBezTo>
                    <a:cubicBezTo>
                      <a:pt x="2841" y="592"/>
                      <a:pt x="2258" y="164"/>
                      <a:pt x="1557" y="8"/>
                    </a:cubicBezTo>
                    <a:cubicBezTo>
                      <a:pt x="1546" y="3"/>
                      <a:pt x="1536" y="0"/>
                      <a:pt x="1527"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8" name="Google Shape;5248;p23"/>
              <p:cNvSpPr/>
              <p:nvPr/>
            </p:nvSpPr>
            <p:spPr>
              <a:xfrm>
                <a:off x="-3511050" y="922225"/>
                <a:ext cx="84350" cy="31300"/>
              </a:xfrm>
              <a:custGeom>
                <a:rect b="b" l="l" r="r" t="t"/>
                <a:pathLst>
                  <a:path extrusionOk="0" h="1252" w="3374">
                    <a:moveTo>
                      <a:pt x="3218" y="1"/>
                    </a:moveTo>
                    <a:cubicBezTo>
                      <a:pt x="3140" y="1"/>
                      <a:pt x="3062" y="50"/>
                      <a:pt x="3062" y="147"/>
                    </a:cubicBezTo>
                    <a:cubicBezTo>
                      <a:pt x="3032" y="478"/>
                      <a:pt x="2745" y="717"/>
                      <a:pt x="2454" y="717"/>
                    </a:cubicBezTo>
                    <a:cubicBezTo>
                      <a:pt x="2370" y="717"/>
                      <a:pt x="2285" y="697"/>
                      <a:pt x="2206" y="653"/>
                    </a:cubicBezTo>
                    <a:cubicBezTo>
                      <a:pt x="2178" y="638"/>
                      <a:pt x="2149" y="632"/>
                      <a:pt x="2122" y="632"/>
                    </a:cubicBezTo>
                    <a:cubicBezTo>
                      <a:pt x="2040" y="632"/>
                      <a:pt x="1974" y="691"/>
                      <a:pt x="1971" y="769"/>
                    </a:cubicBezTo>
                    <a:lnTo>
                      <a:pt x="1895" y="769"/>
                    </a:lnTo>
                    <a:cubicBezTo>
                      <a:pt x="1856" y="769"/>
                      <a:pt x="1817" y="769"/>
                      <a:pt x="1778" y="731"/>
                    </a:cubicBezTo>
                    <a:cubicBezTo>
                      <a:pt x="1710" y="731"/>
                      <a:pt x="1641" y="704"/>
                      <a:pt x="1580" y="674"/>
                    </a:cubicBezTo>
                    <a:lnTo>
                      <a:pt x="1580" y="674"/>
                    </a:lnTo>
                    <a:cubicBezTo>
                      <a:pt x="1552" y="617"/>
                      <a:pt x="1503" y="579"/>
                      <a:pt x="1446" y="579"/>
                    </a:cubicBezTo>
                    <a:cubicBezTo>
                      <a:pt x="1415" y="579"/>
                      <a:pt x="1383" y="589"/>
                      <a:pt x="1350" y="614"/>
                    </a:cubicBezTo>
                    <a:cubicBezTo>
                      <a:pt x="1287" y="645"/>
                      <a:pt x="1250" y="702"/>
                      <a:pt x="1278" y="764"/>
                    </a:cubicBezTo>
                    <a:lnTo>
                      <a:pt x="1278" y="764"/>
                    </a:lnTo>
                    <a:cubicBezTo>
                      <a:pt x="1276" y="765"/>
                      <a:pt x="1274" y="767"/>
                      <a:pt x="1272" y="769"/>
                    </a:cubicBezTo>
                    <a:lnTo>
                      <a:pt x="1194" y="847"/>
                    </a:lnTo>
                    <a:cubicBezTo>
                      <a:pt x="1155" y="886"/>
                      <a:pt x="1078" y="925"/>
                      <a:pt x="1039" y="925"/>
                    </a:cubicBezTo>
                    <a:cubicBezTo>
                      <a:pt x="956" y="953"/>
                      <a:pt x="874" y="980"/>
                      <a:pt x="791" y="980"/>
                    </a:cubicBezTo>
                    <a:cubicBezTo>
                      <a:pt x="757" y="980"/>
                      <a:pt x="723" y="975"/>
                      <a:pt x="688" y="964"/>
                    </a:cubicBezTo>
                    <a:cubicBezTo>
                      <a:pt x="455" y="925"/>
                      <a:pt x="260" y="769"/>
                      <a:pt x="105" y="614"/>
                    </a:cubicBezTo>
                    <a:cubicBezTo>
                      <a:pt x="93" y="590"/>
                      <a:pt x="77" y="581"/>
                      <a:pt x="62" y="581"/>
                    </a:cubicBezTo>
                    <a:cubicBezTo>
                      <a:pt x="29" y="581"/>
                      <a:pt x="0" y="626"/>
                      <a:pt x="27" y="653"/>
                    </a:cubicBezTo>
                    <a:lnTo>
                      <a:pt x="27" y="692"/>
                    </a:lnTo>
                    <a:cubicBezTo>
                      <a:pt x="163" y="1031"/>
                      <a:pt x="505" y="1251"/>
                      <a:pt x="873" y="1251"/>
                    </a:cubicBezTo>
                    <a:cubicBezTo>
                      <a:pt x="928" y="1251"/>
                      <a:pt x="983" y="1246"/>
                      <a:pt x="1039" y="1236"/>
                    </a:cubicBezTo>
                    <a:cubicBezTo>
                      <a:pt x="1237" y="1170"/>
                      <a:pt x="1408" y="1076"/>
                      <a:pt x="1526" y="953"/>
                    </a:cubicBezTo>
                    <a:lnTo>
                      <a:pt x="1526" y="953"/>
                    </a:lnTo>
                    <a:cubicBezTo>
                      <a:pt x="1668" y="1031"/>
                      <a:pt x="1820" y="1081"/>
                      <a:pt x="1973" y="1081"/>
                    </a:cubicBezTo>
                    <a:cubicBezTo>
                      <a:pt x="2088" y="1081"/>
                      <a:pt x="2194" y="1043"/>
                      <a:pt x="2253" y="976"/>
                    </a:cubicBezTo>
                    <a:lnTo>
                      <a:pt x="2253" y="976"/>
                    </a:lnTo>
                    <a:cubicBezTo>
                      <a:pt x="2334" y="1000"/>
                      <a:pt x="2416" y="1011"/>
                      <a:pt x="2497" y="1011"/>
                    </a:cubicBezTo>
                    <a:cubicBezTo>
                      <a:pt x="2953" y="1011"/>
                      <a:pt x="3374" y="646"/>
                      <a:pt x="3374" y="147"/>
                    </a:cubicBezTo>
                    <a:cubicBezTo>
                      <a:pt x="3374" y="50"/>
                      <a:pt x="3296" y="1"/>
                      <a:pt x="3218"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49" name="Google Shape;5249;p23"/>
              <p:cNvSpPr/>
              <p:nvPr/>
            </p:nvSpPr>
            <p:spPr>
              <a:xfrm>
                <a:off x="-3623925" y="974275"/>
                <a:ext cx="101875" cy="34275"/>
              </a:xfrm>
              <a:custGeom>
                <a:rect b="b" l="l" r="r" t="t"/>
                <a:pathLst>
                  <a:path extrusionOk="0" h="1371" w="4075">
                    <a:moveTo>
                      <a:pt x="125" y="0"/>
                    </a:moveTo>
                    <a:cubicBezTo>
                      <a:pt x="68" y="0"/>
                      <a:pt x="1" y="73"/>
                      <a:pt x="28" y="127"/>
                    </a:cubicBezTo>
                    <a:lnTo>
                      <a:pt x="67" y="166"/>
                    </a:lnTo>
                    <a:cubicBezTo>
                      <a:pt x="223" y="516"/>
                      <a:pt x="534" y="789"/>
                      <a:pt x="962" y="828"/>
                    </a:cubicBezTo>
                    <a:cubicBezTo>
                      <a:pt x="1024" y="851"/>
                      <a:pt x="1090" y="862"/>
                      <a:pt x="1155" y="862"/>
                    </a:cubicBezTo>
                    <a:cubicBezTo>
                      <a:pt x="1301" y="862"/>
                      <a:pt x="1448" y="808"/>
                      <a:pt x="1567" y="718"/>
                    </a:cubicBezTo>
                    <a:lnTo>
                      <a:pt x="1567" y="718"/>
                    </a:lnTo>
                    <a:cubicBezTo>
                      <a:pt x="1730" y="1003"/>
                      <a:pt x="2173" y="1132"/>
                      <a:pt x="2538" y="1132"/>
                    </a:cubicBezTo>
                    <a:cubicBezTo>
                      <a:pt x="2585" y="1132"/>
                      <a:pt x="2630" y="1130"/>
                      <a:pt x="2673" y="1126"/>
                    </a:cubicBezTo>
                    <a:lnTo>
                      <a:pt x="2673" y="1126"/>
                    </a:lnTo>
                    <a:cubicBezTo>
                      <a:pt x="2754" y="1298"/>
                      <a:pt x="2956" y="1371"/>
                      <a:pt x="3181" y="1371"/>
                    </a:cubicBezTo>
                    <a:cubicBezTo>
                      <a:pt x="3528" y="1371"/>
                      <a:pt x="3931" y="1198"/>
                      <a:pt x="4036" y="944"/>
                    </a:cubicBezTo>
                    <a:cubicBezTo>
                      <a:pt x="4075" y="867"/>
                      <a:pt x="3958" y="789"/>
                      <a:pt x="3880" y="789"/>
                    </a:cubicBezTo>
                    <a:cubicBezTo>
                      <a:pt x="3725" y="828"/>
                      <a:pt x="3569" y="944"/>
                      <a:pt x="3375" y="983"/>
                    </a:cubicBezTo>
                    <a:cubicBezTo>
                      <a:pt x="3330" y="983"/>
                      <a:pt x="3184" y="1009"/>
                      <a:pt x="3067" y="1009"/>
                    </a:cubicBezTo>
                    <a:cubicBezTo>
                      <a:pt x="2979" y="1009"/>
                      <a:pt x="2908" y="994"/>
                      <a:pt x="2908" y="944"/>
                    </a:cubicBezTo>
                    <a:cubicBezTo>
                      <a:pt x="2908" y="848"/>
                      <a:pt x="2829" y="779"/>
                      <a:pt x="2757" y="779"/>
                    </a:cubicBezTo>
                    <a:cubicBezTo>
                      <a:pt x="2742" y="779"/>
                      <a:pt x="2727" y="782"/>
                      <a:pt x="2713" y="789"/>
                    </a:cubicBezTo>
                    <a:cubicBezTo>
                      <a:pt x="2663" y="796"/>
                      <a:pt x="2598" y="800"/>
                      <a:pt x="2524" y="800"/>
                    </a:cubicBezTo>
                    <a:cubicBezTo>
                      <a:pt x="2242" y="800"/>
                      <a:pt x="1842" y="734"/>
                      <a:pt x="1755" y="493"/>
                    </a:cubicBezTo>
                    <a:lnTo>
                      <a:pt x="1755" y="493"/>
                    </a:lnTo>
                    <a:cubicBezTo>
                      <a:pt x="1764" y="475"/>
                      <a:pt x="1772" y="457"/>
                      <a:pt x="1779" y="439"/>
                    </a:cubicBezTo>
                    <a:lnTo>
                      <a:pt x="1741" y="433"/>
                    </a:lnTo>
                    <a:lnTo>
                      <a:pt x="1741" y="433"/>
                    </a:lnTo>
                    <a:cubicBezTo>
                      <a:pt x="1738" y="410"/>
                      <a:pt x="1738" y="386"/>
                      <a:pt x="1740" y="361"/>
                    </a:cubicBezTo>
                    <a:cubicBezTo>
                      <a:pt x="1740" y="277"/>
                      <a:pt x="1673" y="239"/>
                      <a:pt x="1605" y="239"/>
                    </a:cubicBezTo>
                    <a:cubicBezTo>
                      <a:pt x="1546" y="239"/>
                      <a:pt x="1486" y="268"/>
                      <a:pt x="1468" y="322"/>
                    </a:cubicBezTo>
                    <a:cubicBezTo>
                      <a:pt x="1416" y="529"/>
                      <a:pt x="1243" y="599"/>
                      <a:pt x="1064" y="599"/>
                    </a:cubicBezTo>
                    <a:cubicBezTo>
                      <a:pt x="975" y="599"/>
                      <a:pt x="884" y="581"/>
                      <a:pt x="806" y="555"/>
                    </a:cubicBezTo>
                    <a:cubicBezTo>
                      <a:pt x="534" y="478"/>
                      <a:pt x="300" y="322"/>
                      <a:pt x="184" y="49"/>
                    </a:cubicBezTo>
                    <a:cubicBezTo>
                      <a:pt x="172" y="14"/>
                      <a:pt x="149" y="0"/>
                      <a:pt x="125"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0" name="Google Shape;5250;p23"/>
              <p:cNvSpPr/>
              <p:nvPr/>
            </p:nvSpPr>
            <p:spPr>
              <a:xfrm>
                <a:off x="-3346200" y="819200"/>
                <a:ext cx="55700" cy="31325"/>
              </a:xfrm>
              <a:custGeom>
                <a:rect b="b" l="l" r="r" t="t"/>
                <a:pathLst>
                  <a:path extrusionOk="0" h="1253" w="2228">
                    <a:moveTo>
                      <a:pt x="2135" y="1"/>
                    </a:moveTo>
                    <a:cubicBezTo>
                      <a:pt x="2111" y="1"/>
                      <a:pt x="2088" y="10"/>
                      <a:pt x="2072" y="26"/>
                    </a:cubicBezTo>
                    <a:cubicBezTo>
                      <a:pt x="1994" y="104"/>
                      <a:pt x="1916" y="221"/>
                      <a:pt x="1877" y="338"/>
                    </a:cubicBezTo>
                    <a:cubicBezTo>
                      <a:pt x="1838" y="415"/>
                      <a:pt x="1799" y="532"/>
                      <a:pt x="1722" y="610"/>
                    </a:cubicBezTo>
                    <a:cubicBezTo>
                      <a:pt x="1673" y="642"/>
                      <a:pt x="1611" y="661"/>
                      <a:pt x="1553" y="661"/>
                    </a:cubicBezTo>
                    <a:cubicBezTo>
                      <a:pt x="1470" y="661"/>
                      <a:pt x="1394" y="623"/>
                      <a:pt x="1371" y="532"/>
                    </a:cubicBezTo>
                    <a:cubicBezTo>
                      <a:pt x="1352" y="454"/>
                      <a:pt x="1284" y="415"/>
                      <a:pt x="1221" y="415"/>
                    </a:cubicBezTo>
                    <a:cubicBezTo>
                      <a:pt x="1157" y="415"/>
                      <a:pt x="1099" y="454"/>
                      <a:pt x="1099" y="532"/>
                    </a:cubicBezTo>
                    <a:cubicBezTo>
                      <a:pt x="1060" y="727"/>
                      <a:pt x="943" y="882"/>
                      <a:pt x="749" y="960"/>
                    </a:cubicBezTo>
                    <a:cubicBezTo>
                      <a:pt x="715" y="967"/>
                      <a:pt x="682" y="970"/>
                      <a:pt x="649" y="970"/>
                    </a:cubicBezTo>
                    <a:cubicBezTo>
                      <a:pt x="490" y="970"/>
                      <a:pt x="340" y="895"/>
                      <a:pt x="243" y="766"/>
                    </a:cubicBezTo>
                    <a:cubicBezTo>
                      <a:pt x="223" y="736"/>
                      <a:pt x="195" y="724"/>
                      <a:pt x="167" y="724"/>
                    </a:cubicBezTo>
                    <a:cubicBezTo>
                      <a:pt x="86" y="724"/>
                      <a:pt x="0" y="825"/>
                      <a:pt x="87" y="882"/>
                    </a:cubicBezTo>
                    <a:cubicBezTo>
                      <a:pt x="216" y="1107"/>
                      <a:pt x="424" y="1253"/>
                      <a:pt x="668" y="1253"/>
                    </a:cubicBezTo>
                    <a:cubicBezTo>
                      <a:pt x="719" y="1253"/>
                      <a:pt x="772" y="1246"/>
                      <a:pt x="827" y="1233"/>
                    </a:cubicBezTo>
                    <a:cubicBezTo>
                      <a:pt x="1014" y="1179"/>
                      <a:pt x="1183" y="1052"/>
                      <a:pt x="1283" y="876"/>
                    </a:cubicBezTo>
                    <a:lnTo>
                      <a:pt x="1283" y="876"/>
                    </a:lnTo>
                    <a:cubicBezTo>
                      <a:pt x="1369" y="935"/>
                      <a:pt x="1474" y="966"/>
                      <a:pt x="1581" y="966"/>
                    </a:cubicBezTo>
                    <a:cubicBezTo>
                      <a:pt x="1655" y="966"/>
                      <a:pt x="1730" y="951"/>
                      <a:pt x="1799" y="921"/>
                    </a:cubicBezTo>
                    <a:cubicBezTo>
                      <a:pt x="1955" y="843"/>
                      <a:pt x="2072" y="727"/>
                      <a:pt x="2150" y="571"/>
                    </a:cubicBezTo>
                    <a:cubicBezTo>
                      <a:pt x="2188" y="493"/>
                      <a:pt x="2188" y="415"/>
                      <a:pt x="2227" y="338"/>
                    </a:cubicBezTo>
                    <a:cubicBezTo>
                      <a:pt x="2227" y="260"/>
                      <a:pt x="2227" y="143"/>
                      <a:pt x="2227" y="65"/>
                    </a:cubicBezTo>
                    <a:cubicBezTo>
                      <a:pt x="2205" y="20"/>
                      <a:pt x="2168" y="1"/>
                      <a:pt x="2135"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1" name="Google Shape;5251;p23"/>
              <p:cNvSpPr/>
              <p:nvPr/>
            </p:nvSpPr>
            <p:spPr>
              <a:xfrm>
                <a:off x="-3604750" y="1248350"/>
                <a:ext cx="153725" cy="158350"/>
              </a:xfrm>
              <a:custGeom>
                <a:rect b="b" l="l" r="r" t="t"/>
                <a:pathLst>
                  <a:path extrusionOk="0" h="6334" w="6149">
                    <a:moveTo>
                      <a:pt x="2900" y="1"/>
                    </a:moveTo>
                    <a:cubicBezTo>
                      <a:pt x="2073" y="1"/>
                      <a:pt x="1255" y="380"/>
                      <a:pt x="740" y="1033"/>
                    </a:cubicBezTo>
                    <a:cubicBezTo>
                      <a:pt x="195" y="1772"/>
                      <a:pt x="0" y="2745"/>
                      <a:pt x="273" y="3601"/>
                    </a:cubicBezTo>
                    <a:cubicBezTo>
                      <a:pt x="545" y="4496"/>
                      <a:pt x="1168" y="5236"/>
                      <a:pt x="1946" y="5703"/>
                    </a:cubicBezTo>
                    <a:cubicBezTo>
                      <a:pt x="2533" y="6104"/>
                      <a:pt x="3218" y="6334"/>
                      <a:pt x="3923" y="6334"/>
                    </a:cubicBezTo>
                    <a:cubicBezTo>
                      <a:pt x="4106" y="6334"/>
                      <a:pt x="4291" y="6318"/>
                      <a:pt x="4475" y="6286"/>
                    </a:cubicBezTo>
                    <a:cubicBezTo>
                      <a:pt x="5370" y="6131"/>
                      <a:pt x="6032" y="5430"/>
                      <a:pt x="6149" y="4574"/>
                    </a:cubicBezTo>
                    <a:lnTo>
                      <a:pt x="4553" y="1072"/>
                    </a:lnTo>
                    <a:cubicBezTo>
                      <a:pt x="4514" y="488"/>
                      <a:pt x="3853" y="99"/>
                      <a:pt x="3230" y="21"/>
                    </a:cubicBezTo>
                    <a:cubicBezTo>
                      <a:pt x="3120" y="7"/>
                      <a:pt x="3010" y="1"/>
                      <a:pt x="2900" y="1"/>
                    </a:cubicBezTo>
                    <a:close/>
                  </a:path>
                </a:pathLst>
              </a:custGeom>
              <a:solidFill>
                <a:srgbClr val="FFD2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2" name="Google Shape;5252;p23"/>
              <p:cNvSpPr/>
              <p:nvPr/>
            </p:nvSpPr>
            <p:spPr>
              <a:xfrm>
                <a:off x="-2989925" y="1244575"/>
                <a:ext cx="35050" cy="36425"/>
              </a:xfrm>
              <a:custGeom>
                <a:rect b="b" l="l" r="r" t="t"/>
                <a:pathLst>
                  <a:path extrusionOk="0" h="1457" w="1402">
                    <a:moveTo>
                      <a:pt x="574" y="0"/>
                    </a:moveTo>
                    <a:cubicBezTo>
                      <a:pt x="480" y="0"/>
                      <a:pt x="406" y="28"/>
                      <a:pt x="351" y="55"/>
                    </a:cubicBezTo>
                    <a:cubicBezTo>
                      <a:pt x="234" y="133"/>
                      <a:pt x="273" y="289"/>
                      <a:pt x="390" y="289"/>
                    </a:cubicBezTo>
                    <a:lnTo>
                      <a:pt x="623" y="289"/>
                    </a:lnTo>
                    <a:cubicBezTo>
                      <a:pt x="701" y="289"/>
                      <a:pt x="740" y="328"/>
                      <a:pt x="818" y="328"/>
                    </a:cubicBezTo>
                    <a:cubicBezTo>
                      <a:pt x="935" y="406"/>
                      <a:pt x="1012" y="483"/>
                      <a:pt x="1051" y="639"/>
                    </a:cubicBezTo>
                    <a:cubicBezTo>
                      <a:pt x="1051" y="678"/>
                      <a:pt x="1051" y="756"/>
                      <a:pt x="1051" y="795"/>
                    </a:cubicBezTo>
                    <a:lnTo>
                      <a:pt x="1051" y="873"/>
                    </a:lnTo>
                    <a:cubicBezTo>
                      <a:pt x="1051" y="873"/>
                      <a:pt x="1051" y="873"/>
                      <a:pt x="1051" y="912"/>
                    </a:cubicBezTo>
                    <a:cubicBezTo>
                      <a:pt x="1012" y="989"/>
                      <a:pt x="974" y="1028"/>
                      <a:pt x="896" y="1028"/>
                    </a:cubicBezTo>
                    <a:lnTo>
                      <a:pt x="857" y="1067"/>
                    </a:lnTo>
                    <a:cubicBezTo>
                      <a:pt x="818" y="1067"/>
                      <a:pt x="779" y="1106"/>
                      <a:pt x="740" y="1106"/>
                    </a:cubicBezTo>
                    <a:cubicBezTo>
                      <a:pt x="623" y="1106"/>
                      <a:pt x="545" y="1145"/>
                      <a:pt x="429" y="1145"/>
                    </a:cubicBezTo>
                    <a:lnTo>
                      <a:pt x="273" y="1145"/>
                    </a:lnTo>
                    <a:cubicBezTo>
                      <a:pt x="234" y="1145"/>
                      <a:pt x="156" y="1145"/>
                      <a:pt x="79" y="1184"/>
                    </a:cubicBezTo>
                    <a:cubicBezTo>
                      <a:pt x="1" y="1223"/>
                      <a:pt x="1" y="1340"/>
                      <a:pt x="79" y="1379"/>
                    </a:cubicBezTo>
                    <a:cubicBezTo>
                      <a:pt x="195" y="1456"/>
                      <a:pt x="351" y="1456"/>
                      <a:pt x="468" y="1456"/>
                    </a:cubicBezTo>
                    <a:cubicBezTo>
                      <a:pt x="584" y="1456"/>
                      <a:pt x="701" y="1456"/>
                      <a:pt x="818" y="1417"/>
                    </a:cubicBezTo>
                    <a:cubicBezTo>
                      <a:pt x="1012" y="1379"/>
                      <a:pt x="1168" y="1262"/>
                      <a:pt x="1285" y="1106"/>
                    </a:cubicBezTo>
                    <a:cubicBezTo>
                      <a:pt x="1402" y="950"/>
                      <a:pt x="1402" y="756"/>
                      <a:pt x="1363" y="600"/>
                    </a:cubicBezTo>
                    <a:cubicBezTo>
                      <a:pt x="1324" y="406"/>
                      <a:pt x="1207" y="211"/>
                      <a:pt x="1012" y="133"/>
                    </a:cubicBezTo>
                    <a:cubicBezTo>
                      <a:pt x="896" y="55"/>
                      <a:pt x="818" y="17"/>
                      <a:pt x="701" y="17"/>
                    </a:cubicBezTo>
                    <a:cubicBezTo>
                      <a:pt x="656" y="5"/>
                      <a:pt x="613" y="0"/>
                      <a:pt x="574"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3" name="Google Shape;5253;p23"/>
              <p:cNvSpPr/>
              <p:nvPr/>
            </p:nvSpPr>
            <p:spPr>
              <a:xfrm>
                <a:off x="-3563700" y="1290125"/>
                <a:ext cx="83500" cy="77175"/>
              </a:xfrm>
              <a:custGeom>
                <a:rect b="b" l="l" r="r" t="t"/>
                <a:pathLst>
                  <a:path extrusionOk="0" h="3087" w="3340">
                    <a:moveTo>
                      <a:pt x="745" y="0"/>
                    </a:moveTo>
                    <a:cubicBezTo>
                      <a:pt x="487" y="0"/>
                      <a:pt x="229" y="99"/>
                      <a:pt x="32" y="296"/>
                    </a:cubicBezTo>
                    <a:cubicBezTo>
                      <a:pt x="0" y="327"/>
                      <a:pt x="20" y="384"/>
                      <a:pt x="69" y="384"/>
                    </a:cubicBezTo>
                    <a:cubicBezTo>
                      <a:pt x="81" y="384"/>
                      <a:pt x="95" y="381"/>
                      <a:pt x="109" y="374"/>
                    </a:cubicBezTo>
                    <a:lnTo>
                      <a:pt x="71" y="374"/>
                    </a:lnTo>
                    <a:cubicBezTo>
                      <a:pt x="226" y="249"/>
                      <a:pt x="419" y="187"/>
                      <a:pt x="612" y="187"/>
                    </a:cubicBezTo>
                    <a:cubicBezTo>
                      <a:pt x="902" y="187"/>
                      <a:pt x="1191" y="327"/>
                      <a:pt x="1355" y="607"/>
                    </a:cubicBezTo>
                    <a:cubicBezTo>
                      <a:pt x="1394" y="724"/>
                      <a:pt x="1433" y="841"/>
                      <a:pt x="1433" y="957"/>
                    </a:cubicBezTo>
                    <a:cubicBezTo>
                      <a:pt x="1433" y="1074"/>
                      <a:pt x="1394" y="1230"/>
                      <a:pt x="1394" y="1347"/>
                    </a:cubicBezTo>
                    <a:cubicBezTo>
                      <a:pt x="1394" y="1541"/>
                      <a:pt x="1549" y="1736"/>
                      <a:pt x="1744" y="1775"/>
                    </a:cubicBezTo>
                    <a:cubicBezTo>
                      <a:pt x="1977" y="1891"/>
                      <a:pt x="2250" y="1891"/>
                      <a:pt x="2483" y="2008"/>
                    </a:cubicBezTo>
                    <a:cubicBezTo>
                      <a:pt x="2717" y="2086"/>
                      <a:pt x="2950" y="2242"/>
                      <a:pt x="2950" y="2475"/>
                    </a:cubicBezTo>
                    <a:cubicBezTo>
                      <a:pt x="2950" y="2709"/>
                      <a:pt x="2717" y="2786"/>
                      <a:pt x="2522" y="2786"/>
                    </a:cubicBezTo>
                    <a:cubicBezTo>
                      <a:pt x="2289" y="2747"/>
                      <a:pt x="2016" y="2709"/>
                      <a:pt x="1783" y="2592"/>
                    </a:cubicBezTo>
                    <a:cubicBezTo>
                      <a:pt x="1666" y="2592"/>
                      <a:pt x="1627" y="2709"/>
                      <a:pt x="1666" y="2786"/>
                    </a:cubicBezTo>
                    <a:cubicBezTo>
                      <a:pt x="1888" y="2983"/>
                      <a:pt x="2172" y="3087"/>
                      <a:pt x="2459" y="3087"/>
                    </a:cubicBezTo>
                    <a:cubicBezTo>
                      <a:pt x="2626" y="3087"/>
                      <a:pt x="2793" y="3052"/>
                      <a:pt x="2950" y="2981"/>
                    </a:cubicBezTo>
                    <a:cubicBezTo>
                      <a:pt x="3339" y="2747"/>
                      <a:pt x="3339" y="2242"/>
                      <a:pt x="3028" y="1969"/>
                    </a:cubicBezTo>
                    <a:cubicBezTo>
                      <a:pt x="2833" y="1814"/>
                      <a:pt x="2639" y="1697"/>
                      <a:pt x="2405" y="1658"/>
                    </a:cubicBezTo>
                    <a:cubicBezTo>
                      <a:pt x="2250" y="1619"/>
                      <a:pt x="2133" y="1580"/>
                      <a:pt x="2016" y="1541"/>
                    </a:cubicBezTo>
                    <a:cubicBezTo>
                      <a:pt x="1899" y="1502"/>
                      <a:pt x="1744" y="1502"/>
                      <a:pt x="1705" y="1385"/>
                    </a:cubicBezTo>
                    <a:cubicBezTo>
                      <a:pt x="1666" y="1269"/>
                      <a:pt x="1705" y="1113"/>
                      <a:pt x="1705" y="996"/>
                    </a:cubicBezTo>
                    <a:cubicBezTo>
                      <a:pt x="1705" y="880"/>
                      <a:pt x="1705" y="763"/>
                      <a:pt x="1666" y="646"/>
                    </a:cubicBezTo>
                    <a:cubicBezTo>
                      <a:pt x="1588" y="452"/>
                      <a:pt x="1471" y="296"/>
                      <a:pt x="1316" y="179"/>
                    </a:cubicBezTo>
                    <a:cubicBezTo>
                      <a:pt x="1146" y="60"/>
                      <a:pt x="945" y="0"/>
                      <a:pt x="745" y="0"/>
                    </a:cubicBezTo>
                    <a:close/>
                  </a:path>
                </a:pathLst>
              </a:custGeom>
              <a:solidFill>
                <a:srgbClr val="E2A98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4" name="Google Shape;5254;p23"/>
              <p:cNvSpPr/>
              <p:nvPr/>
            </p:nvSpPr>
            <p:spPr>
              <a:xfrm>
                <a:off x="-3526925" y="1246925"/>
                <a:ext cx="50600" cy="41600"/>
              </a:xfrm>
              <a:custGeom>
                <a:rect b="b" l="l" r="r" t="t"/>
                <a:pathLst>
                  <a:path extrusionOk="0" h="1664" w="2024">
                    <a:moveTo>
                      <a:pt x="117" y="0"/>
                    </a:moveTo>
                    <a:cubicBezTo>
                      <a:pt x="39" y="0"/>
                      <a:pt x="0" y="78"/>
                      <a:pt x="78" y="117"/>
                    </a:cubicBezTo>
                    <a:cubicBezTo>
                      <a:pt x="506" y="234"/>
                      <a:pt x="895" y="428"/>
                      <a:pt x="1246" y="701"/>
                    </a:cubicBezTo>
                    <a:cubicBezTo>
                      <a:pt x="1401" y="818"/>
                      <a:pt x="1518" y="973"/>
                      <a:pt x="1635" y="1129"/>
                    </a:cubicBezTo>
                    <a:cubicBezTo>
                      <a:pt x="1674" y="1168"/>
                      <a:pt x="1752" y="1246"/>
                      <a:pt x="1790" y="1323"/>
                    </a:cubicBezTo>
                    <a:cubicBezTo>
                      <a:pt x="1829" y="1440"/>
                      <a:pt x="1829" y="1518"/>
                      <a:pt x="1868" y="1635"/>
                    </a:cubicBezTo>
                    <a:cubicBezTo>
                      <a:pt x="1868" y="1654"/>
                      <a:pt x="1897" y="1664"/>
                      <a:pt x="1927" y="1664"/>
                    </a:cubicBezTo>
                    <a:cubicBezTo>
                      <a:pt x="1956" y="1664"/>
                      <a:pt x="1985" y="1654"/>
                      <a:pt x="1985" y="1635"/>
                    </a:cubicBezTo>
                    <a:cubicBezTo>
                      <a:pt x="2024" y="1401"/>
                      <a:pt x="1985" y="1207"/>
                      <a:pt x="1907" y="1012"/>
                    </a:cubicBezTo>
                    <a:cubicBezTo>
                      <a:pt x="1790" y="818"/>
                      <a:pt x="1635" y="662"/>
                      <a:pt x="1440" y="545"/>
                    </a:cubicBezTo>
                    <a:cubicBezTo>
                      <a:pt x="1051" y="234"/>
                      <a:pt x="584" y="39"/>
                      <a:pt x="117" y="0"/>
                    </a:cubicBezTo>
                    <a:close/>
                  </a:path>
                </a:pathLst>
              </a:custGeom>
              <a:solidFill>
                <a:srgbClr val="E2A98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5" name="Google Shape;5255;p23"/>
              <p:cNvSpPr/>
              <p:nvPr/>
            </p:nvSpPr>
            <p:spPr>
              <a:xfrm>
                <a:off x="-3475000" y="1355725"/>
                <a:ext cx="21050" cy="42000"/>
              </a:xfrm>
              <a:custGeom>
                <a:rect b="b" l="l" r="r" t="t"/>
                <a:pathLst>
                  <a:path extrusionOk="0" h="1680" w="842">
                    <a:moveTo>
                      <a:pt x="688" y="1"/>
                    </a:moveTo>
                    <a:cubicBezTo>
                      <a:pt x="655" y="1"/>
                      <a:pt x="625" y="13"/>
                      <a:pt x="608" y="46"/>
                    </a:cubicBezTo>
                    <a:cubicBezTo>
                      <a:pt x="608" y="162"/>
                      <a:pt x="608" y="318"/>
                      <a:pt x="608" y="474"/>
                    </a:cubicBezTo>
                    <a:cubicBezTo>
                      <a:pt x="570" y="590"/>
                      <a:pt x="531" y="746"/>
                      <a:pt x="492" y="863"/>
                    </a:cubicBezTo>
                    <a:cubicBezTo>
                      <a:pt x="414" y="1135"/>
                      <a:pt x="258" y="1330"/>
                      <a:pt x="64" y="1524"/>
                    </a:cubicBezTo>
                    <a:cubicBezTo>
                      <a:pt x="0" y="1588"/>
                      <a:pt x="40" y="1651"/>
                      <a:pt x="100" y="1651"/>
                    </a:cubicBezTo>
                    <a:cubicBezTo>
                      <a:pt x="113" y="1651"/>
                      <a:pt x="127" y="1648"/>
                      <a:pt x="141" y="1641"/>
                    </a:cubicBezTo>
                    <a:lnTo>
                      <a:pt x="141" y="1641"/>
                    </a:lnTo>
                    <a:lnTo>
                      <a:pt x="103" y="1680"/>
                    </a:lnTo>
                    <a:cubicBezTo>
                      <a:pt x="375" y="1485"/>
                      <a:pt x="531" y="1252"/>
                      <a:pt x="647" y="980"/>
                    </a:cubicBezTo>
                    <a:cubicBezTo>
                      <a:pt x="725" y="824"/>
                      <a:pt x="764" y="707"/>
                      <a:pt x="803" y="551"/>
                    </a:cubicBezTo>
                    <a:cubicBezTo>
                      <a:pt x="842" y="396"/>
                      <a:pt x="842" y="201"/>
                      <a:pt x="803" y="46"/>
                    </a:cubicBezTo>
                    <a:cubicBezTo>
                      <a:pt x="781" y="23"/>
                      <a:pt x="732" y="1"/>
                      <a:pt x="688" y="1"/>
                    </a:cubicBezTo>
                    <a:close/>
                  </a:path>
                </a:pathLst>
              </a:custGeom>
              <a:solidFill>
                <a:srgbClr val="E2A98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6" name="Google Shape;5256;p23"/>
              <p:cNvSpPr/>
              <p:nvPr/>
            </p:nvSpPr>
            <p:spPr>
              <a:xfrm>
                <a:off x="-3037600" y="1340450"/>
                <a:ext cx="105975" cy="111925"/>
              </a:xfrm>
              <a:custGeom>
                <a:rect b="b" l="l" r="r" t="t"/>
                <a:pathLst>
                  <a:path extrusionOk="0" h="4477" w="4239">
                    <a:moveTo>
                      <a:pt x="2578" y="0"/>
                    </a:moveTo>
                    <a:cubicBezTo>
                      <a:pt x="841" y="0"/>
                      <a:pt x="0" y="4259"/>
                      <a:pt x="2219" y="4470"/>
                    </a:cubicBezTo>
                    <a:cubicBezTo>
                      <a:pt x="2270" y="4475"/>
                      <a:pt x="2320" y="4477"/>
                      <a:pt x="2369" y="4477"/>
                    </a:cubicBezTo>
                    <a:cubicBezTo>
                      <a:pt x="3629" y="4477"/>
                      <a:pt x="4238" y="3059"/>
                      <a:pt x="4126" y="1785"/>
                    </a:cubicBezTo>
                    <a:cubicBezTo>
                      <a:pt x="4087" y="1124"/>
                      <a:pt x="3737" y="501"/>
                      <a:pt x="3153" y="151"/>
                    </a:cubicBezTo>
                    <a:cubicBezTo>
                      <a:pt x="2953" y="47"/>
                      <a:pt x="2761" y="0"/>
                      <a:pt x="257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7" name="Google Shape;5257;p23"/>
              <p:cNvSpPr/>
              <p:nvPr/>
            </p:nvSpPr>
            <p:spPr>
              <a:xfrm>
                <a:off x="-3167950" y="1752550"/>
                <a:ext cx="112875" cy="144225"/>
              </a:xfrm>
              <a:custGeom>
                <a:rect b="b" l="l" r="r" t="t"/>
                <a:pathLst>
                  <a:path extrusionOk="0" h="5769" w="4515">
                    <a:moveTo>
                      <a:pt x="3114" y="1"/>
                    </a:moveTo>
                    <a:cubicBezTo>
                      <a:pt x="2676" y="1"/>
                      <a:pt x="2238" y="108"/>
                      <a:pt x="1829" y="322"/>
                    </a:cubicBezTo>
                    <a:cubicBezTo>
                      <a:pt x="1673" y="249"/>
                      <a:pt x="1509" y="214"/>
                      <a:pt x="1348" y="214"/>
                    </a:cubicBezTo>
                    <a:cubicBezTo>
                      <a:pt x="988" y="214"/>
                      <a:pt x="643" y="389"/>
                      <a:pt x="429" y="711"/>
                    </a:cubicBezTo>
                    <a:cubicBezTo>
                      <a:pt x="156" y="1178"/>
                      <a:pt x="1" y="1723"/>
                      <a:pt x="39" y="2267"/>
                    </a:cubicBezTo>
                    <a:cubicBezTo>
                      <a:pt x="1" y="2734"/>
                      <a:pt x="39" y="3201"/>
                      <a:pt x="117" y="3668"/>
                    </a:cubicBezTo>
                    <a:cubicBezTo>
                      <a:pt x="117" y="4252"/>
                      <a:pt x="351" y="4836"/>
                      <a:pt x="779" y="5303"/>
                    </a:cubicBezTo>
                    <a:cubicBezTo>
                      <a:pt x="1144" y="5607"/>
                      <a:pt x="1605" y="5769"/>
                      <a:pt x="2067" y="5769"/>
                    </a:cubicBezTo>
                    <a:cubicBezTo>
                      <a:pt x="2196" y="5769"/>
                      <a:pt x="2325" y="5756"/>
                      <a:pt x="2452" y="5731"/>
                    </a:cubicBezTo>
                    <a:cubicBezTo>
                      <a:pt x="3075" y="5653"/>
                      <a:pt x="3619" y="5419"/>
                      <a:pt x="4164" y="5147"/>
                    </a:cubicBezTo>
                    <a:cubicBezTo>
                      <a:pt x="4281" y="5108"/>
                      <a:pt x="4437" y="5030"/>
                      <a:pt x="4476" y="4875"/>
                    </a:cubicBezTo>
                    <a:cubicBezTo>
                      <a:pt x="4514" y="4758"/>
                      <a:pt x="4514" y="4641"/>
                      <a:pt x="4437" y="4524"/>
                    </a:cubicBezTo>
                    <a:cubicBezTo>
                      <a:pt x="4009" y="3162"/>
                      <a:pt x="3814" y="1645"/>
                      <a:pt x="4398" y="322"/>
                    </a:cubicBezTo>
                    <a:cubicBezTo>
                      <a:pt x="3989" y="108"/>
                      <a:pt x="3551" y="1"/>
                      <a:pt x="3114" y="1"/>
                    </a:cubicBezTo>
                    <a:close/>
                  </a:path>
                </a:pathLst>
              </a:custGeom>
              <a:solidFill>
                <a:srgbClr val="FFD12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8" name="Google Shape;5258;p23"/>
              <p:cNvSpPr/>
              <p:nvPr/>
            </p:nvSpPr>
            <p:spPr>
              <a:xfrm>
                <a:off x="-3137987" y="1759500"/>
                <a:ext cx="72025" cy="120170"/>
              </a:xfrm>
              <a:custGeom>
                <a:rect b="b" l="l" r="r" t="t"/>
                <a:pathLst>
                  <a:path extrusionOk="0" h="7783" w="2881">
                    <a:moveTo>
                      <a:pt x="818" y="2179"/>
                    </a:moveTo>
                    <a:cubicBezTo>
                      <a:pt x="1013" y="2179"/>
                      <a:pt x="1246" y="2218"/>
                      <a:pt x="1441" y="2296"/>
                    </a:cubicBezTo>
                    <a:lnTo>
                      <a:pt x="1324" y="2374"/>
                    </a:lnTo>
                    <a:cubicBezTo>
                      <a:pt x="1129" y="2452"/>
                      <a:pt x="935" y="2529"/>
                      <a:pt x="701" y="2529"/>
                    </a:cubicBezTo>
                    <a:cubicBezTo>
                      <a:pt x="585" y="2529"/>
                      <a:pt x="429" y="2490"/>
                      <a:pt x="312" y="2452"/>
                    </a:cubicBezTo>
                    <a:cubicBezTo>
                      <a:pt x="273" y="2452"/>
                      <a:pt x="234" y="2413"/>
                      <a:pt x="196" y="2374"/>
                    </a:cubicBezTo>
                    <a:lnTo>
                      <a:pt x="234" y="2374"/>
                    </a:lnTo>
                    <a:cubicBezTo>
                      <a:pt x="390" y="2257"/>
                      <a:pt x="624" y="2179"/>
                      <a:pt x="818" y="2179"/>
                    </a:cubicBezTo>
                    <a:close/>
                    <a:moveTo>
                      <a:pt x="863" y="3876"/>
                    </a:moveTo>
                    <a:cubicBezTo>
                      <a:pt x="911" y="3876"/>
                      <a:pt x="961" y="3881"/>
                      <a:pt x="1013" y="3891"/>
                    </a:cubicBezTo>
                    <a:lnTo>
                      <a:pt x="1246" y="3891"/>
                    </a:lnTo>
                    <a:cubicBezTo>
                      <a:pt x="1078" y="3976"/>
                      <a:pt x="869" y="4039"/>
                      <a:pt x="664" y="4039"/>
                    </a:cubicBezTo>
                    <a:cubicBezTo>
                      <a:pt x="584" y="4039"/>
                      <a:pt x="505" y="4030"/>
                      <a:pt x="429" y="4008"/>
                    </a:cubicBezTo>
                    <a:cubicBezTo>
                      <a:pt x="429" y="4008"/>
                      <a:pt x="468" y="3969"/>
                      <a:pt x="468" y="3969"/>
                    </a:cubicBezTo>
                    <a:cubicBezTo>
                      <a:pt x="610" y="3912"/>
                      <a:pt x="732" y="3876"/>
                      <a:pt x="863" y="3876"/>
                    </a:cubicBezTo>
                    <a:close/>
                    <a:moveTo>
                      <a:pt x="1285" y="5137"/>
                    </a:moveTo>
                    <a:lnTo>
                      <a:pt x="1480" y="5176"/>
                    </a:lnTo>
                    <a:lnTo>
                      <a:pt x="1441" y="5176"/>
                    </a:lnTo>
                    <a:cubicBezTo>
                      <a:pt x="1324" y="5253"/>
                      <a:pt x="1246" y="5292"/>
                      <a:pt x="1129" y="5331"/>
                    </a:cubicBezTo>
                    <a:cubicBezTo>
                      <a:pt x="1081" y="5347"/>
                      <a:pt x="1039" y="5357"/>
                      <a:pt x="1002" y="5357"/>
                    </a:cubicBezTo>
                    <a:cubicBezTo>
                      <a:pt x="948" y="5357"/>
                      <a:pt x="903" y="5338"/>
                      <a:pt x="857" y="5292"/>
                    </a:cubicBezTo>
                    <a:cubicBezTo>
                      <a:pt x="818" y="5292"/>
                      <a:pt x="779" y="5253"/>
                      <a:pt x="779" y="5214"/>
                    </a:cubicBezTo>
                    <a:cubicBezTo>
                      <a:pt x="818" y="5214"/>
                      <a:pt x="818" y="5176"/>
                      <a:pt x="896" y="5176"/>
                    </a:cubicBezTo>
                    <a:cubicBezTo>
                      <a:pt x="1013" y="5137"/>
                      <a:pt x="1168" y="5137"/>
                      <a:pt x="1285" y="5137"/>
                    </a:cubicBezTo>
                    <a:close/>
                    <a:moveTo>
                      <a:pt x="779" y="0"/>
                    </a:moveTo>
                    <a:cubicBezTo>
                      <a:pt x="701" y="0"/>
                      <a:pt x="624" y="39"/>
                      <a:pt x="624" y="117"/>
                    </a:cubicBezTo>
                    <a:cubicBezTo>
                      <a:pt x="624" y="156"/>
                      <a:pt x="662" y="233"/>
                      <a:pt x="740" y="233"/>
                    </a:cubicBezTo>
                    <a:cubicBezTo>
                      <a:pt x="1052" y="272"/>
                      <a:pt x="1363" y="428"/>
                      <a:pt x="1596" y="584"/>
                    </a:cubicBezTo>
                    <a:cubicBezTo>
                      <a:pt x="1869" y="778"/>
                      <a:pt x="2024" y="1090"/>
                      <a:pt x="2024" y="1401"/>
                    </a:cubicBezTo>
                    <a:cubicBezTo>
                      <a:pt x="2024" y="1673"/>
                      <a:pt x="1908" y="1946"/>
                      <a:pt x="1674" y="2140"/>
                    </a:cubicBezTo>
                    <a:cubicBezTo>
                      <a:pt x="1441" y="2004"/>
                      <a:pt x="1178" y="1936"/>
                      <a:pt x="911" y="1936"/>
                    </a:cubicBezTo>
                    <a:cubicBezTo>
                      <a:pt x="643" y="1936"/>
                      <a:pt x="371" y="2004"/>
                      <a:pt x="118" y="2140"/>
                    </a:cubicBezTo>
                    <a:cubicBezTo>
                      <a:pt x="40" y="2179"/>
                      <a:pt x="1" y="2257"/>
                      <a:pt x="1" y="2374"/>
                    </a:cubicBezTo>
                    <a:cubicBezTo>
                      <a:pt x="40" y="2529"/>
                      <a:pt x="118" y="2646"/>
                      <a:pt x="273" y="2685"/>
                    </a:cubicBezTo>
                    <a:cubicBezTo>
                      <a:pt x="356" y="2713"/>
                      <a:pt x="458" y="2740"/>
                      <a:pt x="566" y="2740"/>
                    </a:cubicBezTo>
                    <a:cubicBezTo>
                      <a:pt x="610" y="2740"/>
                      <a:pt x="656" y="2735"/>
                      <a:pt x="701" y="2724"/>
                    </a:cubicBezTo>
                    <a:cubicBezTo>
                      <a:pt x="974" y="2724"/>
                      <a:pt x="1207" y="2685"/>
                      <a:pt x="1441" y="2568"/>
                    </a:cubicBezTo>
                    <a:cubicBezTo>
                      <a:pt x="1557" y="2529"/>
                      <a:pt x="1635" y="2490"/>
                      <a:pt x="1713" y="2413"/>
                    </a:cubicBezTo>
                    <a:cubicBezTo>
                      <a:pt x="1791" y="2490"/>
                      <a:pt x="1869" y="2607"/>
                      <a:pt x="1908" y="2724"/>
                    </a:cubicBezTo>
                    <a:cubicBezTo>
                      <a:pt x="1986" y="2919"/>
                      <a:pt x="1947" y="3113"/>
                      <a:pt x="1869" y="3269"/>
                    </a:cubicBezTo>
                    <a:cubicBezTo>
                      <a:pt x="1791" y="3424"/>
                      <a:pt x="1674" y="3580"/>
                      <a:pt x="1557" y="3658"/>
                    </a:cubicBezTo>
                    <a:lnTo>
                      <a:pt x="1480" y="3658"/>
                    </a:lnTo>
                    <a:cubicBezTo>
                      <a:pt x="1324" y="3658"/>
                      <a:pt x="1168" y="3619"/>
                      <a:pt x="1052" y="3619"/>
                    </a:cubicBezTo>
                    <a:cubicBezTo>
                      <a:pt x="818" y="3619"/>
                      <a:pt x="585" y="3658"/>
                      <a:pt x="390" y="3775"/>
                    </a:cubicBezTo>
                    <a:cubicBezTo>
                      <a:pt x="312" y="3814"/>
                      <a:pt x="273" y="3852"/>
                      <a:pt x="234" y="3930"/>
                    </a:cubicBezTo>
                    <a:cubicBezTo>
                      <a:pt x="196" y="4008"/>
                      <a:pt x="196" y="4125"/>
                      <a:pt x="273" y="4203"/>
                    </a:cubicBezTo>
                    <a:cubicBezTo>
                      <a:pt x="312" y="4203"/>
                      <a:pt x="351" y="4242"/>
                      <a:pt x="390" y="4242"/>
                    </a:cubicBezTo>
                    <a:cubicBezTo>
                      <a:pt x="494" y="4260"/>
                      <a:pt x="598" y="4270"/>
                      <a:pt x="701" y="4270"/>
                    </a:cubicBezTo>
                    <a:cubicBezTo>
                      <a:pt x="1021" y="4270"/>
                      <a:pt x="1331" y="4176"/>
                      <a:pt x="1596" y="3969"/>
                    </a:cubicBezTo>
                    <a:cubicBezTo>
                      <a:pt x="1713" y="4008"/>
                      <a:pt x="1791" y="4125"/>
                      <a:pt x="1830" y="4242"/>
                    </a:cubicBezTo>
                    <a:cubicBezTo>
                      <a:pt x="1908" y="4475"/>
                      <a:pt x="1869" y="4747"/>
                      <a:pt x="1713" y="4942"/>
                    </a:cubicBezTo>
                    <a:cubicBezTo>
                      <a:pt x="1577" y="4903"/>
                      <a:pt x="1431" y="4884"/>
                      <a:pt x="1285" y="4884"/>
                    </a:cubicBezTo>
                    <a:cubicBezTo>
                      <a:pt x="1139" y="4884"/>
                      <a:pt x="993" y="4903"/>
                      <a:pt x="857" y="4942"/>
                    </a:cubicBezTo>
                    <a:cubicBezTo>
                      <a:pt x="740" y="4942"/>
                      <a:pt x="662" y="5020"/>
                      <a:pt x="585" y="5098"/>
                    </a:cubicBezTo>
                    <a:cubicBezTo>
                      <a:pt x="546" y="5253"/>
                      <a:pt x="585" y="5409"/>
                      <a:pt x="701" y="5487"/>
                    </a:cubicBezTo>
                    <a:cubicBezTo>
                      <a:pt x="800" y="5561"/>
                      <a:pt x="914" y="5588"/>
                      <a:pt x="1025" y="5588"/>
                    </a:cubicBezTo>
                    <a:cubicBezTo>
                      <a:pt x="1088" y="5588"/>
                      <a:pt x="1150" y="5579"/>
                      <a:pt x="1207" y="5565"/>
                    </a:cubicBezTo>
                    <a:cubicBezTo>
                      <a:pt x="1324" y="5526"/>
                      <a:pt x="1480" y="5448"/>
                      <a:pt x="1596" y="5370"/>
                    </a:cubicBezTo>
                    <a:cubicBezTo>
                      <a:pt x="1635" y="5331"/>
                      <a:pt x="1713" y="5253"/>
                      <a:pt x="1791" y="5214"/>
                    </a:cubicBezTo>
                    <a:cubicBezTo>
                      <a:pt x="2024" y="5253"/>
                      <a:pt x="2219" y="5409"/>
                      <a:pt x="2375" y="5642"/>
                    </a:cubicBezTo>
                    <a:cubicBezTo>
                      <a:pt x="2608" y="5993"/>
                      <a:pt x="2608" y="6460"/>
                      <a:pt x="2453" y="6810"/>
                    </a:cubicBezTo>
                    <a:cubicBezTo>
                      <a:pt x="2180" y="7238"/>
                      <a:pt x="1752" y="7510"/>
                      <a:pt x="1285" y="7549"/>
                    </a:cubicBezTo>
                    <a:cubicBezTo>
                      <a:pt x="1207" y="7549"/>
                      <a:pt x="1168" y="7627"/>
                      <a:pt x="1168" y="7666"/>
                    </a:cubicBezTo>
                    <a:cubicBezTo>
                      <a:pt x="1168" y="7744"/>
                      <a:pt x="1207" y="7783"/>
                      <a:pt x="1285" y="7783"/>
                    </a:cubicBezTo>
                    <a:lnTo>
                      <a:pt x="1324" y="7783"/>
                    </a:lnTo>
                    <a:cubicBezTo>
                      <a:pt x="1869" y="7744"/>
                      <a:pt x="2375" y="7433"/>
                      <a:pt x="2647" y="6927"/>
                    </a:cubicBezTo>
                    <a:cubicBezTo>
                      <a:pt x="2881" y="6460"/>
                      <a:pt x="2881" y="5915"/>
                      <a:pt x="2569" y="5487"/>
                    </a:cubicBezTo>
                    <a:cubicBezTo>
                      <a:pt x="2414" y="5253"/>
                      <a:pt x="2219" y="5098"/>
                      <a:pt x="1947" y="4981"/>
                    </a:cubicBezTo>
                    <a:cubicBezTo>
                      <a:pt x="2102" y="4747"/>
                      <a:pt x="2141" y="4436"/>
                      <a:pt x="2063" y="4164"/>
                    </a:cubicBezTo>
                    <a:cubicBezTo>
                      <a:pt x="2024" y="4008"/>
                      <a:pt x="1908" y="3891"/>
                      <a:pt x="1791" y="3775"/>
                    </a:cubicBezTo>
                    <a:cubicBezTo>
                      <a:pt x="1908" y="3658"/>
                      <a:pt x="2024" y="3541"/>
                      <a:pt x="2063" y="3386"/>
                    </a:cubicBezTo>
                    <a:cubicBezTo>
                      <a:pt x="2219" y="3152"/>
                      <a:pt x="2219" y="2880"/>
                      <a:pt x="2141" y="2646"/>
                    </a:cubicBezTo>
                    <a:cubicBezTo>
                      <a:pt x="2102" y="2490"/>
                      <a:pt x="1986" y="2374"/>
                      <a:pt x="1869" y="2257"/>
                    </a:cubicBezTo>
                    <a:cubicBezTo>
                      <a:pt x="2102" y="2024"/>
                      <a:pt x="2258" y="1712"/>
                      <a:pt x="2258" y="1401"/>
                    </a:cubicBezTo>
                    <a:cubicBezTo>
                      <a:pt x="2219" y="1012"/>
                      <a:pt x="2063" y="662"/>
                      <a:pt x="1752" y="428"/>
                    </a:cubicBezTo>
                    <a:cubicBezTo>
                      <a:pt x="1441" y="195"/>
                      <a:pt x="1129" y="78"/>
                      <a:pt x="77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59" name="Google Shape;5259;p23"/>
              <p:cNvSpPr/>
              <p:nvPr/>
            </p:nvSpPr>
            <p:spPr>
              <a:xfrm>
                <a:off x="-3010350" y="2107975"/>
                <a:ext cx="743275" cy="619675"/>
              </a:xfrm>
              <a:custGeom>
                <a:rect b="b" l="l" r="r" t="t"/>
                <a:pathLst>
                  <a:path extrusionOk="0" h="24787" w="29731">
                    <a:moveTo>
                      <a:pt x="15330" y="0"/>
                    </a:moveTo>
                    <a:cubicBezTo>
                      <a:pt x="12802" y="0"/>
                      <a:pt x="10298" y="730"/>
                      <a:pt x="8133" y="2137"/>
                    </a:cubicBezTo>
                    <a:cubicBezTo>
                      <a:pt x="4437" y="4667"/>
                      <a:pt x="1129" y="8324"/>
                      <a:pt x="506" y="12800"/>
                    </a:cubicBezTo>
                    <a:cubicBezTo>
                      <a:pt x="1" y="16107"/>
                      <a:pt x="896" y="19726"/>
                      <a:pt x="3425" y="22100"/>
                    </a:cubicBezTo>
                    <a:cubicBezTo>
                      <a:pt x="5617" y="24141"/>
                      <a:pt x="8726" y="24787"/>
                      <a:pt x="11683" y="24787"/>
                    </a:cubicBezTo>
                    <a:cubicBezTo>
                      <a:pt x="11771" y="24787"/>
                      <a:pt x="11859" y="24786"/>
                      <a:pt x="11947" y="24785"/>
                    </a:cubicBezTo>
                    <a:cubicBezTo>
                      <a:pt x="17784" y="24707"/>
                      <a:pt x="26540" y="24513"/>
                      <a:pt x="29147" y="18170"/>
                    </a:cubicBezTo>
                    <a:cubicBezTo>
                      <a:pt x="29614" y="16924"/>
                      <a:pt x="29730" y="15601"/>
                      <a:pt x="29536" y="14278"/>
                    </a:cubicBezTo>
                    <a:cubicBezTo>
                      <a:pt x="28641" y="8402"/>
                      <a:pt x="24905" y="2020"/>
                      <a:pt x="18640" y="425"/>
                    </a:cubicBezTo>
                    <a:cubicBezTo>
                      <a:pt x="17549" y="140"/>
                      <a:pt x="16437" y="0"/>
                      <a:pt x="15330"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0" name="Google Shape;5260;p23"/>
              <p:cNvSpPr/>
              <p:nvPr/>
            </p:nvSpPr>
            <p:spPr>
              <a:xfrm>
                <a:off x="-3011325" y="2146800"/>
                <a:ext cx="543850" cy="579875"/>
              </a:xfrm>
              <a:custGeom>
                <a:rect b="b" l="l" r="r" t="t"/>
                <a:pathLst>
                  <a:path extrusionOk="0" h="23195" w="21754">
                    <a:moveTo>
                      <a:pt x="9029" y="0"/>
                    </a:moveTo>
                    <a:cubicBezTo>
                      <a:pt x="8756" y="195"/>
                      <a:pt x="8445" y="351"/>
                      <a:pt x="8172" y="545"/>
                    </a:cubicBezTo>
                    <a:cubicBezTo>
                      <a:pt x="4476" y="3075"/>
                      <a:pt x="1129" y="6733"/>
                      <a:pt x="506" y="11208"/>
                    </a:cubicBezTo>
                    <a:cubicBezTo>
                      <a:pt x="1" y="14515"/>
                      <a:pt x="935" y="18134"/>
                      <a:pt x="3464" y="20508"/>
                    </a:cubicBezTo>
                    <a:cubicBezTo>
                      <a:pt x="5618" y="22549"/>
                      <a:pt x="8763" y="23195"/>
                      <a:pt x="11687" y="23195"/>
                    </a:cubicBezTo>
                    <a:cubicBezTo>
                      <a:pt x="11774" y="23195"/>
                      <a:pt x="11860" y="23194"/>
                      <a:pt x="11947" y="23193"/>
                    </a:cubicBezTo>
                    <a:cubicBezTo>
                      <a:pt x="14904" y="23193"/>
                      <a:pt x="18523" y="23115"/>
                      <a:pt x="21753" y="22298"/>
                    </a:cubicBezTo>
                    <a:lnTo>
                      <a:pt x="21753" y="22298"/>
                    </a:lnTo>
                    <a:cubicBezTo>
                      <a:pt x="21578" y="22308"/>
                      <a:pt x="21403" y="22313"/>
                      <a:pt x="21229" y="22313"/>
                    </a:cubicBezTo>
                    <a:cubicBezTo>
                      <a:pt x="20705" y="22313"/>
                      <a:pt x="20187" y="22269"/>
                      <a:pt x="19691" y="22181"/>
                    </a:cubicBezTo>
                    <a:cubicBezTo>
                      <a:pt x="19270" y="22041"/>
                      <a:pt x="18817" y="21742"/>
                      <a:pt x="18389" y="21742"/>
                    </a:cubicBezTo>
                    <a:cubicBezTo>
                      <a:pt x="18343" y="21742"/>
                      <a:pt x="18297" y="21746"/>
                      <a:pt x="18251" y="21753"/>
                    </a:cubicBezTo>
                    <a:cubicBezTo>
                      <a:pt x="17979" y="21831"/>
                      <a:pt x="17706" y="21909"/>
                      <a:pt x="17434" y="21909"/>
                    </a:cubicBezTo>
                    <a:cubicBezTo>
                      <a:pt x="16967" y="21909"/>
                      <a:pt x="16656" y="21442"/>
                      <a:pt x="16189" y="21286"/>
                    </a:cubicBezTo>
                    <a:cubicBezTo>
                      <a:pt x="16073" y="21253"/>
                      <a:pt x="15957" y="21241"/>
                      <a:pt x="15839" y="21241"/>
                    </a:cubicBezTo>
                    <a:cubicBezTo>
                      <a:pt x="15517" y="21241"/>
                      <a:pt x="15187" y="21331"/>
                      <a:pt x="14865" y="21331"/>
                    </a:cubicBezTo>
                    <a:cubicBezTo>
                      <a:pt x="14747" y="21331"/>
                      <a:pt x="14630" y="21319"/>
                      <a:pt x="14515" y="21286"/>
                    </a:cubicBezTo>
                    <a:cubicBezTo>
                      <a:pt x="13932" y="21131"/>
                      <a:pt x="13542" y="20780"/>
                      <a:pt x="13037" y="20625"/>
                    </a:cubicBezTo>
                    <a:cubicBezTo>
                      <a:pt x="12531" y="20469"/>
                      <a:pt x="11947" y="20391"/>
                      <a:pt x="11597" y="19963"/>
                    </a:cubicBezTo>
                    <a:cubicBezTo>
                      <a:pt x="11402" y="19691"/>
                      <a:pt x="11286" y="19341"/>
                      <a:pt x="11013" y="19263"/>
                    </a:cubicBezTo>
                    <a:cubicBezTo>
                      <a:pt x="10941" y="19232"/>
                      <a:pt x="10875" y="19220"/>
                      <a:pt x="10810" y="19220"/>
                    </a:cubicBezTo>
                    <a:cubicBezTo>
                      <a:pt x="10630" y="19220"/>
                      <a:pt x="10464" y="19312"/>
                      <a:pt x="10235" y="19341"/>
                    </a:cubicBezTo>
                    <a:cubicBezTo>
                      <a:pt x="9807" y="19302"/>
                      <a:pt x="9418" y="19029"/>
                      <a:pt x="9223" y="18640"/>
                    </a:cubicBezTo>
                    <a:cubicBezTo>
                      <a:pt x="8873" y="17940"/>
                      <a:pt x="8951" y="17161"/>
                      <a:pt x="8523" y="16461"/>
                    </a:cubicBezTo>
                    <a:cubicBezTo>
                      <a:pt x="8367" y="16189"/>
                      <a:pt x="8134" y="15955"/>
                      <a:pt x="7822" y="15799"/>
                    </a:cubicBezTo>
                    <a:cubicBezTo>
                      <a:pt x="7763" y="15770"/>
                      <a:pt x="7233" y="15695"/>
                      <a:pt x="6998" y="15695"/>
                    </a:cubicBezTo>
                    <a:cubicBezTo>
                      <a:pt x="6926" y="15695"/>
                      <a:pt x="6882" y="15702"/>
                      <a:pt x="6887" y="15720"/>
                    </a:cubicBezTo>
                    <a:lnTo>
                      <a:pt x="6887" y="15720"/>
                    </a:lnTo>
                    <a:cubicBezTo>
                      <a:pt x="6732" y="15331"/>
                      <a:pt x="6499" y="14982"/>
                      <a:pt x="6188" y="14710"/>
                    </a:cubicBezTo>
                    <a:cubicBezTo>
                      <a:pt x="5799" y="14515"/>
                      <a:pt x="5371" y="14632"/>
                      <a:pt x="5137" y="14165"/>
                    </a:cubicBezTo>
                    <a:cubicBezTo>
                      <a:pt x="5020" y="13932"/>
                      <a:pt x="4982" y="13659"/>
                      <a:pt x="4865" y="13426"/>
                    </a:cubicBezTo>
                    <a:cubicBezTo>
                      <a:pt x="4631" y="12998"/>
                      <a:pt x="4242" y="12609"/>
                      <a:pt x="3814" y="12375"/>
                    </a:cubicBezTo>
                    <a:cubicBezTo>
                      <a:pt x="3697" y="12297"/>
                      <a:pt x="3620" y="12180"/>
                      <a:pt x="3620" y="12025"/>
                    </a:cubicBezTo>
                    <a:cubicBezTo>
                      <a:pt x="3620" y="11947"/>
                      <a:pt x="3658" y="11830"/>
                      <a:pt x="3736" y="11791"/>
                    </a:cubicBezTo>
                    <a:cubicBezTo>
                      <a:pt x="4164" y="11285"/>
                      <a:pt x="4943" y="11091"/>
                      <a:pt x="5176" y="10429"/>
                    </a:cubicBezTo>
                    <a:cubicBezTo>
                      <a:pt x="5410" y="9768"/>
                      <a:pt x="4982" y="9067"/>
                      <a:pt x="4982" y="8367"/>
                    </a:cubicBezTo>
                    <a:cubicBezTo>
                      <a:pt x="4982" y="7472"/>
                      <a:pt x="5682" y="7238"/>
                      <a:pt x="6110" y="6655"/>
                    </a:cubicBezTo>
                    <a:cubicBezTo>
                      <a:pt x="6421" y="6227"/>
                      <a:pt x="6733" y="5332"/>
                      <a:pt x="5993" y="5176"/>
                    </a:cubicBezTo>
                    <a:cubicBezTo>
                      <a:pt x="6966" y="4631"/>
                      <a:pt x="7783" y="3853"/>
                      <a:pt x="8406" y="2880"/>
                    </a:cubicBezTo>
                    <a:cubicBezTo>
                      <a:pt x="9340" y="2491"/>
                      <a:pt x="9768" y="1362"/>
                      <a:pt x="9262" y="467"/>
                    </a:cubicBezTo>
                    <a:lnTo>
                      <a:pt x="9029" y="0"/>
                    </a:ln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1" name="Google Shape;5261;p23"/>
              <p:cNvSpPr/>
              <p:nvPr/>
            </p:nvSpPr>
            <p:spPr>
              <a:xfrm>
                <a:off x="-2770050" y="2590650"/>
                <a:ext cx="21425" cy="17050"/>
              </a:xfrm>
              <a:custGeom>
                <a:rect b="b" l="l" r="r" t="t"/>
                <a:pathLst>
                  <a:path extrusionOk="0" h="682" w="857">
                    <a:moveTo>
                      <a:pt x="190" y="1"/>
                    </a:moveTo>
                    <a:cubicBezTo>
                      <a:pt x="156" y="1"/>
                      <a:pt x="117" y="11"/>
                      <a:pt x="78" y="30"/>
                    </a:cubicBezTo>
                    <a:cubicBezTo>
                      <a:pt x="0" y="69"/>
                      <a:pt x="0" y="186"/>
                      <a:pt x="39" y="264"/>
                    </a:cubicBezTo>
                    <a:cubicBezTo>
                      <a:pt x="78" y="302"/>
                      <a:pt x="117" y="380"/>
                      <a:pt x="156" y="419"/>
                    </a:cubicBezTo>
                    <a:cubicBezTo>
                      <a:pt x="195" y="458"/>
                      <a:pt x="273" y="497"/>
                      <a:pt x="311" y="536"/>
                    </a:cubicBezTo>
                    <a:cubicBezTo>
                      <a:pt x="350" y="575"/>
                      <a:pt x="389" y="614"/>
                      <a:pt x="428" y="653"/>
                    </a:cubicBezTo>
                    <a:lnTo>
                      <a:pt x="584" y="653"/>
                    </a:lnTo>
                    <a:cubicBezTo>
                      <a:pt x="603" y="672"/>
                      <a:pt x="623" y="682"/>
                      <a:pt x="642" y="682"/>
                    </a:cubicBezTo>
                    <a:cubicBezTo>
                      <a:pt x="662" y="682"/>
                      <a:pt x="681" y="672"/>
                      <a:pt x="701" y="653"/>
                    </a:cubicBezTo>
                    <a:cubicBezTo>
                      <a:pt x="817" y="653"/>
                      <a:pt x="856" y="536"/>
                      <a:pt x="817" y="458"/>
                    </a:cubicBezTo>
                    <a:cubicBezTo>
                      <a:pt x="778" y="419"/>
                      <a:pt x="778" y="380"/>
                      <a:pt x="740" y="380"/>
                    </a:cubicBezTo>
                    <a:cubicBezTo>
                      <a:pt x="740" y="380"/>
                      <a:pt x="701" y="341"/>
                      <a:pt x="701" y="341"/>
                    </a:cubicBezTo>
                    <a:lnTo>
                      <a:pt x="584" y="302"/>
                    </a:lnTo>
                    <a:cubicBezTo>
                      <a:pt x="545" y="264"/>
                      <a:pt x="467" y="225"/>
                      <a:pt x="428" y="186"/>
                    </a:cubicBezTo>
                    <a:lnTo>
                      <a:pt x="467" y="186"/>
                    </a:lnTo>
                    <a:cubicBezTo>
                      <a:pt x="428" y="147"/>
                      <a:pt x="389" y="147"/>
                      <a:pt x="350" y="108"/>
                    </a:cubicBezTo>
                    <a:lnTo>
                      <a:pt x="350" y="108"/>
                    </a:lnTo>
                    <a:lnTo>
                      <a:pt x="389" y="147"/>
                    </a:lnTo>
                    <a:lnTo>
                      <a:pt x="273" y="30"/>
                    </a:lnTo>
                    <a:cubicBezTo>
                      <a:pt x="253" y="11"/>
                      <a:pt x="224" y="1"/>
                      <a:pt x="190"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2" name="Google Shape;5262;p23"/>
              <p:cNvSpPr/>
              <p:nvPr/>
            </p:nvSpPr>
            <p:spPr>
              <a:xfrm>
                <a:off x="-2729200" y="2611825"/>
                <a:ext cx="22400" cy="12675"/>
              </a:xfrm>
              <a:custGeom>
                <a:rect b="b" l="l" r="r" t="t"/>
                <a:pathLst>
                  <a:path extrusionOk="0" h="507" w="896">
                    <a:moveTo>
                      <a:pt x="195" y="0"/>
                    </a:moveTo>
                    <a:cubicBezTo>
                      <a:pt x="117" y="0"/>
                      <a:pt x="39" y="0"/>
                      <a:pt x="1" y="78"/>
                    </a:cubicBezTo>
                    <a:cubicBezTo>
                      <a:pt x="1" y="117"/>
                      <a:pt x="1" y="195"/>
                      <a:pt x="1" y="273"/>
                    </a:cubicBezTo>
                    <a:lnTo>
                      <a:pt x="39" y="234"/>
                    </a:lnTo>
                    <a:lnTo>
                      <a:pt x="117" y="312"/>
                    </a:lnTo>
                    <a:lnTo>
                      <a:pt x="195" y="350"/>
                    </a:lnTo>
                    <a:lnTo>
                      <a:pt x="312" y="389"/>
                    </a:lnTo>
                    <a:lnTo>
                      <a:pt x="467" y="467"/>
                    </a:lnTo>
                    <a:lnTo>
                      <a:pt x="545" y="506"/>
                    </a:lnTo>
                    <a:lnTo>
                      <a:pt x="662" y="506"/>
                    </a:lnTo>
                    <a:cubicBezTo>
                      <a:pt x="740" y="506"/>
                      <a:pt x="818" y="506"/>
                      <a:pt x="857" y="467"/>
                    </a:cubicBezTo>
                    <a:cubicBezTo>
                      <a:pt x="896" y="428"/>
                      <a:pt x="896" y="350"/>
                      <a:pt x="896" y="312"/>
                    </a:cubicBezTo>
                    <a:cubicBezTo>
                      <a:pt x="896" y="234"/>
                      <a:pt x="818" y="195"/>
                      <a:pt x="779" y="195"/>
                    </a:cubicBezTo>
                    <a:lnTo>
                      <a:pt x="740" y="195"/>
                    </a:lnTo>
                    <a:cubicBezTo>
                      <a:pt x="701" y="156"/>
                      <a:pt x="662" y="156"/>
                      <a:pt x="623" y="156"/>
                    </a:cubicBezTo>
                    <a:lnTo>
                      <a:pt x="506" y="117"/>
                    </a:lnTo>
                    <a:lnTo>
                      <a:pt x="429" y="78"/>
                    </a:lnTo>
                    <a:lnTo>
                      <a:pt x="390" y="78"/>
                    </a:lnTo>
                    <a:cubicBezTo>
                      <a:pt x="312" y="39"/>
                      <a:pt x="273" y="0"/>
                      <a:pt x="195"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3" name="Google Shape;5263;p23"/>
              <p:cNvSpPr/>
              <p:nvPr/>
            </p:nvSpPr>
            <p:spPr>
              <a:xfrm>
                <a:off x="-2756450" y="2616675"/>
                <a:ext cx="12675" cy="6850"/>
              </a:xfrm>
              <a:custGeom>
                <a:rect b="b" l="l" r="r" t="t"/>
                <a:pathLst>
                  <a:path extrusionOk="0" h="274" w="507">
                    <a:moveTo>
                      <a:pt x="79" y="1"/>
                    </a:moveTo>
                    <a:cubicBezTo>
                      <a:pt x="79" y="1"/>
                      <a:pt x="40" y="40"/>
                      <a:pt x="40" y="79"/>
                    </a:cubicBezTo>
                    <a:cubicBezTo>
                      <a:pt x="1" y="118"/>
                      <a:pt x="1" y="156"/>
                      <a:pt x="40" y="195"/>
                    </a:cubicBezTo>
                    <a:lnTo>
                      <a:pt x="40" y="234"/>
                    </a:lnTo>
                    <a:cubicBezTo>
                      <a:pt x="40" y="234"/>
                      <a:pt x="79" y="273"/>
                      <a:pt x="79" y="273"/>
                    </a:cubicBezTo>
                    <a:lnTo>
                      <a:pt x="79" y="234"/>
                    </a:lnTo>
                    <a:lnTo>
                      <a:pt x="390" y="234"/>
                    </a:lnTo>
                    <a:cubicBezTo>
                      <a:pt x="429" y="234"/>
                      <a:pt x="429" y="234"/>
                      <a:pt x="468" y="195"/>
                    </a:cubicBezTo>
                    <a:cubicBezTo>
                      <a:pt x="468" y="195"/>
                      <a:pt x="507" y="156"/>
                      <a:pt x="507" y="118"/>
                    </a:cubicBezTo>
                    <a:cubicBezTo>
                      <a:pt x="507" y="118"/>
                      <a:pt x="507" y="79"/>
                      <a:pt x="507" y="79"/>
                    </a:cubicBezTo>
                    <a:lnTo>
                      <a:pt x="468" y="40"/>
                    </a:lnTo>
                    <a:cubicBezTo>
                      <a:pt x="429" y="1"/>
                      <a:pt x="390" y="1"/>
                      <a:pt x="390"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4" name="Google Shape;5264;p23"/>
              <p:cNvSpPr/>
              <p:nvPr/>
            </p:nvSpPr>
            <p:spPr>
              <a:xfrm>
                <a:off x="-2788550" y="2548200"/>
                <a:ext cx="15600" cy="12800"/>
              </a:xfrm>
              <a:custGeom>
                <a:rect b="b" l="l" r="r" t="t"/>
                <a:pathLst>
                  <a:path extrusionOk="0" h="512" w="624">
                    <a:moveTo>
                      <a:pt x="134" y="1"/>
                    </a:moveTo>
                    <a:cubicBezTo>
                      <a:pt x="79" y="1"/>
                      <a:pt x="29" y="37"/>
                      <a:pt x="1" y="94"/>
                    </a:cubicBezTo>
                    <a:cubicBezTo>
                      <a:pt x="1" y="94"/>
                      <a:pt x="1" y="133"/>
                      <a:pt x="1" y="171"/>
                    </a:cubicBezTo>
                    <a:cubicBezTo>
                      <a:pt x="40" y="210"/>
                      <a:pt x="40" y="249"/>
                      <a:pt x="79" y="249"/>
                    </a:cubicBezTo>
                    <a:lnTo>
                      <a:pt x="79" y="288"/>
                    </a:lnTo>
                    <a:cubicBezTo>
                      <a:pt x="156" y="327"/>
                      <a:pt x="195" y="366"/>
                      <a:pt x="273" y="405"/>
                    </a:cubicBezTo>
                    <a:lnTo>
                      <a:pt x="312" y="444"/>
                    </a:lnTo>
                    <a:lnTo>
                      <a:pt x="390" y="483"/>
                    </a:lnTo>
                    <a:lnTo>
                      <a:pt x="429" y="483"/>
                    </a:lnTo>
                    <a:cubicBezTo>
                      <a:pt x="448" y="502"/>
                      <a:pt x="458" y="512"/>
                      <a:pt x="468" y="512"/>
                    </a:cubicBezTo>
                    <a:cubicBezTo>
                      <a:pt x="477" y="512"/>
                      <a:pt x="487" y="502"/>
                      <a:pt x="507" y="483"/>
                    </a:cubicBezTo>
                    <a:lnTo>
                      <a:pt x="546" y="483"/>
                    </a:lnTo>
                    <a:cubicBezTo>
                      <a:pt x="584" y="483"/>
                      <a:pt x="623" y="483"/>
                      <a:pt x="623" y="444"/>
                    </a:cubicBezTo>
                    <a:cubicBezTo>
                      <a:pt x="623" y="405"/>
                      <a:pt x="623" y="405"/>
                      <a:pt x="623" y="366"/>
                    </a:cubicBezTo>
                    <a:cubicBezTo>
                      <a:pt x="623" y="327"/>
                      <a:pt x="584" y="249"/>
                      <a:pt x="546" y="249"/>
                    </a:cubicBezTo>
                    <a:cubicBezTo>
                      <a:pt x="507" y="210"/>
                      <a:pt x="468" y="171"/>
                      <a:pt x="429" y="133"/>
                    </a:cubicBezTo>
                    <a:lnTo>
                      <a:pt x="195" y="16"/>
                    </a:lnTo>
                    <a:cubicBezTo>
                      <a:pt x="175" y="5"/>
                      <a:pt x="154" y="1"/>
                      <a:pt x="134"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5" name="Google Shape;5265;p23"/>
              <p:cNvSpPr/>
              <p:nvPr/>
            </p:nvSpPr>
            <p:spPr>
              <a:xfrm>
                <a:off x="-2846650" y="2505650"/>
                <a:ext cx="27000" cy="19600"/>
              </a:xfrm>
              <a:custGeom>
                <a:rect b="b" l="l" r="r" t="t"/>
                <a:pathLst>
                  <a:path extrusionOk="0" h="784" w="1080">
                    <a:moveTo>
                      <a:pt x="184" y="1"/>
                    </a:moveTo>
                    <a:cubicBezTo>
                      <a:pt x="55" y="1"/>
                      <a:pt x="0" y="168"/>
                      <a:pt x="107" y="239"/>
                    </a:cubicBezTo>
                    <a:lnTo>
                      <a:pt x="146" y="200"/>
                    </a:lnTo>
                    <a:lnTo>
                      <a:pt x="185" y="239"/>
                    </a:lnTo>
                    <a:lnTo>
                      <a:pt x="223" y="278"/>
                    </a:lnTo>
                    <a:lnTo>
                      <a:pt x="340" y="356"/>
                    </a:lnTo>
                    <a:lnTo>
                      <a:pt x="418" y="395"/>
                    </a:lnTo>
                    <a:lnTo>
                      <a:pt x="457" y="434"/>
                    </a:lnTo>
                    <a:lnTo>
                      <a:pt x="652" y="589"/>
                    </a:lnTo>
                    <a:lnTo>
                      <a:pt x="729" y="667"/>
                    </a:lnTo>
                    <a:cubicBezTo>
                      <a:pt x="768" y="745"/>
                      <a:pt x="846" y="784"/>
                      <a:pt x="924" y="784"/>
                    </a:cubicBezTo>
                    <a:cubicBezTo>
                      <a:pt x="1002" y="784"/>
                      <a:pt x="1041" y="745"/>
                      <a:pt x="1080" y="667"/>
                    </a:cubicBezTo>
                    <a:cubicBezTo>
                      <a:pt x="1080" y="589"/>
                      <a:pt x="1080" y="550"/>
                      <a:pt x="1041" y="473"/>
                    </a:cubicBezTo>
                    <a:lnTo>
                      <a:pt x="1002" y="434"/>
                    </a:lnTo>
                    <a:cubicBezTo>
                      <a:pt x="963" y="395"/>
                      <a:pt x="924" y="395"/>
                      <a:pt x="885" y="356"/>
                    </a:cubicBezTo>
                    <a:cubicBezTo>
                      <a:pt x="846" y="278"/>
                      <a:pt x="768" y="239"/>
                      <a:pt x="690" y="161"/>
                    </a:cubicBezTo>
                    <a:cubicBezTo>
                      <a:pt x="613" y="122"/>
                      <a:pt x="535" y="83"/>
                      <a:pt x="457" y="45"/>
                    </a:cubicBezTo>
                    <a:cubicBezTo>
                      <a:pt x="418" y="45"/>
                      <a:pt x="379" y="6"/>
                      <a:pt x="340" y="6"/>
                    </a:cubicBezTo>
                    <a:lnTo>
                      <a:pt x="223" y="6"/>
                    </a:lnTo>
                    <a:cubicBezTo>
                      <a:pt x="210" y="2"/>
                      <a:pt x="196" y="1"/>
                      <a:pt x="184"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6" name="Google Shape;5266;p23"/>
              <p:cNvSpPr/>
              <p:nvPr/>
            </p:nvSpPr>
            <p:spPr>
              <a:xfrm>
                <a:off x="-2881525" y="2481525"/>
                <a:ext cx="16150" cy="9675"/>
              </a:xfrm>
              <a:custGeom>
                <a:rect b="b" l="l" r="r" t="t"/>
                <a:pathLst>
                  <a:path extrusionOk="0" h="387" w="646">
                    <a:moveTo>
                      <a:pt x="178" y="1"/>
                    </a:moveTo>
                    <a:cubicBezTo>
                      <a:pt x="83" y="1"/>
                      <a:pt x="1" y="140"/>
                      <a:pt x="62" y="231"/>
                    </a:cubicBezTo>
                    <a:lnTo>
                      <a:pt x="62" y="192"/>
                    </a:lnTo>
                    <a:lnTo>
                      <a:pt x="101" y="270"/>
                    </a:lnTo>
                    <a:cubicBezTo>
                      <a:pt x="140" y="309"/>
                      <a:pt x="140" y="309"/>
                      <a:pt x="179" y="348"/>
                    </a:cubicBezTo>
                    <a:cubicBezTo>
                      <a:pt x="218" y="348"/>
                      <a:pt x="256" y="387"/>
                      <a:pt x="295" y="387"/>
                    </a:cubicBezTo>
                    <a:lnTo>
                      <a:pt x="412" y="387"/>
                    </a:lnTo>
                    <a:cubicBezTo>
                      <a:pt x="451" y="387"/>
                      <a:pt x="529" y="387"/>
                      <a:pt x="568" y="348"/>
                    </a:cubicBezTo>
                    <a:cubicBezTo>
                      <a:pt x="607" y="309"/>
                      <a:pt x="607" y="309"/>
                      <a:pt x="646" y="270"/>
                    </a:cubicBezTo>
                    <a:cubicBezTo>
                      <a:pt x="646" y="231"/>
                      <a:pt x="646" y="192"/>
                      <a:pt x="646" y="192"/>
                    </a:cubicBezTo>
                    <a:cubicBezTo>
                      <a:pt x="607" y="153"/>
                      <a:pt x="607" y="115"/>
                      <a:pt x="568" y="115"/>
                    </a:cubicBezTo>
                    <a:lnTo>
                      <a:pt x="451" y="115"/>
                    </a:lnTo>
                    <a:lnTo>
                      <a:pt x="334" y="76"/>
                    </a:lnTo>
                    <a:lnTo>
                      <a:pt x="256" y="37"/>
                    </a:lnTo>
                    <a:cubicBezTo>
                      <a:pt x="231" y="11"/>
                      <a:pt x="204" y="1"/>
                      <a:pt x="178"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7" name="Google Shape;5267;p23"/>
              <p:cNvSpPr/>
              <p:nvPr/>
            </p:nvSpPr>
            <p:spPr>
              <a:xfrm>
                <a:off x="-2849825" y="2456750"/>
                <a:ext cx="17525" cy="13450"/>
              </a:xfrm>
              <a:custGeom>
                <a:rect b="b" l="l" r="r" t="t"/>
                <a:pathLst>
                  <a:path extrusionOk="0" h="538" w="701">
                    <a:moveTo>
                      <a:pt x="204" y="1"/>
                    </a:moveTo>
                    <a:cubicBezTo>
                      <a:pt x="138" y="1"/>
                      <a:pt x="68" y="37"/>
                      <a:pt x="39" y="94"/>
                    </a:cubicBezTo>
                    <a:cubicBezTo>
                      <a:pt x="0" y="172"/>
                      <a:pt x="39" y="249"/>
                      <a:pt x="117" y="288"/>
                    </a:cubicBezTo>
                    <a:lnTo>
                      <a:pt x="78" y="288"/>
                    </a:lnTo>
                    <a:lnTo>
                      <a:pt x="273" y="444"/>
                    </a:lnTo>
                    <a:lnTo>
                      <a:pt x="389" y="483"/>
                    </a:lnTo>
                    <a:cubicBezTo>
                      <a:pt x="428" y="522"/>
                      <a:pt x="467" y="522"/>
                      <a:pt x="506" y="522"/>
                    </a:cubicBezTo>
                    <a:cubicBezTo>
                      <a:pt x="529" y="533"/>
                      <a:pt x="552" y="538"/>
                      <a:pt x="573" y="538"/>
                    </a:cubicBezTo>
                    <a:cubicBezTo>
                      <a:pt x="623" y="538"/>
                      <a:pt x="662" y="510"/>
                      <a:pt x="662" y="483"/>
                    </a:cubicBezTo>
                    <a:cubicBezTo>
                      <a:pt x="701" y="405"/>
                      <a:pt x="701" y="366"/>
                      <a:pt x="662" y="288"/>
                    </a:cubicBezTo>
                    <a:cubicBezTo>
                      <a:pt x="662" y="288"/>
                      <a:pt x="623" y="249"/>
                      <a:pt x="584" y="211"/>
                    </a:cubicBezTo>
                    <a:lnTo>
                      <a:pt x="467" y="133"/>
                    </a:lnTo>
                    <a:lnTo>
                      <a:pt x="273" y="16"/>
                    </a:lnTo>
                    <a:cubicBezTo>
                      <a:pt x="252" y="6"/>
                      <a:pt x="228" y="1"/>
                      <a:pt x="204"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8" name="Google Shape;5268;p23"/>
              <p:cNvSpPr/>
              <p:nvPr/>
            </p:nvSpPr>
            <p:spPr>
              <a:xfrm>
                <a:off x="-2807025" y="2505775"/>
                <a:ext cx="18500" cy="9750"/>
              </a:xfrm>
              <a:custGeom>
                <a:rect b="b" l="l" r="r" t="t"/>
                <a:pathLst>
                  <a:path extrusionOk="0" h="390" w="740">
                    <a:moveTo>
                      <a:pt x="117" y="1"/>
                    </a:moveTo>
                    <a:cubicBezTo>
                      <a:pt x="78" y="1"/>
                      <a:pt x="39" y="1"/>
                      <a:pt x="0" y="40"/>
                    </a:cubicBezTo>
                    <a:cubicBezTo>
                      <a:pt x="0" y="78"/>
                      <a:pt x="0" y="117"/>
                      <a:pt x="39" y="156"/>
                    </a:cubicBezTo>
                    <a:lnTo>
                      <a:pt x="312" y="273"/>
                    </a:lnTo>
                    <a:lnTo>
                      <a:pt x="467" y="351"/>
                    </a:lnTo>
                    <a:lnTo>
                      <a:pt x="506" y="390"/>
                    </a:lnTo>
                    <a:lnTo>
                      <a:pt x="623" y="390"/>
                    </a:lnTo>
                    <a:cubicBezTo>
                      <a:pt x="701" y="390"/>
                      <a:pt x="740" y="312"/>
                      <a:pt x="662" y="273"/>
                    </a:cubicBezTo>
                    <a:cubicBezTo>
                      <a:pt x="662" y="234"/>
                      <a:pt x="623" y="234"/>
                      <a:pt x="623" y="234"/>
                    </a:cubicBezTo>
                    <a:lnTo>
                      <a:pt x="545" y="195"/>
                    </a:lnTo>
                    <a:lnTo>
                      <a:pt x="390" y="117"/>
                    </a:lnTo>
                    <a:lnTo>
                      <a:pt x="117" y="1"/>
                    </a:ln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69" name="Google Shape;5269;p23"/>
              <p:cNvSpPr/>
              <p:nvPr/>
            </p:nvSpPr>
            <p:spPr>
              <a:xfrm>
                <a:off x="-2805075" y="2529125"/>
                <a:ext cx="13650" cy="13400"/>
              </a:xfrm>
              <a:custGeom>
                <a:rect b="b" l="l" r="r" t="t"/>
                <a:pathLst>
                  <a:path extrusionOk="0" h="536" w="546">
                    <a:moveTo>
                      <a:pt x="117" y="1"/>
                    </a:moveTo>
                    <a:cubicBezTo>
                      <a:pt x="39" y="1"/>
                      <a:pt x="0" y="78"/>
                      <a:pt x="39" y="156"/>
                    </a:cubicBezTo>
                    <a:cubicBezTo>
                      <a:pt x="39" y="195"/>
                      <a:pt x="39" y="234"/>
                      <a:pt x="78" y="234"/>
                    </a:cubicBezTo>
                    <a:lnTo>
                      <a:pt x="117" y="273"/>
                    </a:lnTo>
                    <a:lnTo>
                      <a:pt x="156" y="312"/>
                    </a:lnTo>
                    <a:lnTo>
                      <a:pt x="156" y="273"/>
                    </a:lnTo>
                    <a:lnTo>
                      <a:pt x="273" y="390"/>
                    </a:lnTo>
                    <a:cubicBezTo>
                      <a:pt x="273" y="429"/>
                      <a:pt x="312" y="429"/>
                      <a:pt x="312" y="468"/>
                    </a:cubicBezTo>
                    <a:lnTo>
                      <a:pt x="389" y="506"/>
                    </a:lnTo>
                    <a:cubicBezTo>
                      <a:pt x="409" y="526"/>
                      <a:pt x="419" y="536"/>
                      <a:pt x="428" y="536"/>
                    </a:cubicBezTo>
                    <a:cubicBezTo>
                      <a:pt x="438" y="536"/>
                      <a:pt x="448" y="526"/>
                      <a:pt x="467" y="506"/>
                    </a:cubicBezTo>
                    <a:cubicBezTo>
                      <a:pt x="506" y="506"/>
                      <a:pt x="545" y="468"/>
                      <a:pt x="545" y="429"/>
                    </a:cubicBezTo>
                    <a:cubicBezTo>
                      <a:pt x="545" y="390"/>
                      <a:pt x="545" y="312"/>
                      <a:pt x="506" y="273"/>
                    </a:cubicBezTo>
                    <a:cubicBezTo>
                      <a:pt x="506" y="234"/>
                      <a:pt x="428" y="156"/>
                      <a:pt x="389" y="117"/>
                    </a:cubicBezTo>
                    <a:cubicBezTo>
                      <a:pt x="350" y="78"/>
                      <a:pt x="273" y="39"/>
                      <a:pt x="234"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0" name="Google Shape;5270;p23"/>
              <p:cNvSpPr/>
              <p:nvPr/>
            </p:nvSpPr>
            <p:spPr>
              <a:xfrm>
                <a:off x="-2891675" y="2454125"/>
                <a:ext cx="4900" cy="10825"/>
              </a:xfrm>
              <a:custGeom>
                <a:rect b="b" l="l" r="r" t="t"/>
                <a:pathLst>
                  <a:path extrusionOk="0" h="433" w="196">
                    <a:moveTo>
                      <a:pt x="89" y="1"/>
                    </a:moveTo>
                    <a:cubicBezTo>
                      <a:pt x="46" y="1"/>
                      <a:pt x="1" y="34"/>
                      <a:pt x="1" y="82"/>
                    </a:cubicBezTo>
                    <a:cubicBezTo>
                      <a:pt x="1" y="121"/>
                      <a:pt x="1" y="160"/>
                      <a:pt x="1" y="199"/>
                    </a:cubicBezTo>
                    <a:lnTo>
                      <a:pt x="1" y="277"/>
                    </a:lnTo>
                    <a:lnTo>
                      <a:pt x="1" y="316"/>
                    </a:lnTo>
                    <a:cubicBezTo>
                      <a:pt x="1" y="354"/>
                      <a:pt x="1" y="354"/>
                      <a:pt x="1" y="393"/>
                    </a:cubicBezTo>
                    <a:cubicBezTo>
                      <a:pt x="1" y="393"/>
                      <a:pt x="40" y="432"/>
                      <a:pt x="79" y="432"/>
                    </a:cubicBezTo>
                    <a:lnTo>
                      <a:pt x="118" y="432"/>
                    </a:lnTo>
                    <a:cubicBezTo>
                      <a:pt x="157" y="432"/>
                      <a:pt x="157" y="432"/>
                      <a:pt x="196" y="393"/>
                    </a:cubicBezTo>
                    <a:cubicBezTo>
                      <a:pt x="196" y="393"/>
                      <a:pt x="196" y="354"/>
                      <a:pt x="196" y="316"/>
                    </a:cubicBezTo>
                    <a:lnTo>
                      <a:pt x="196" y="277"/>
                    </a:lnTo>
                    <a:lnTo>
                      <a:pt x="196" y="199"/>
                    </a:lnTo>
                    <a:lnTo>
                      <a:pt x="157" y="160"/>
                    </a:lnTo>
                    <a:cubicBezTo>
                      <a:pt x="157" y="121"/>
                      <a:pt x="157" y="121"/>
                      <a:pt x="157" y="82"/>
                    </a:cubicBezTo>
                    <a:lnTo>
                      <a:pt x="157" y="43"/>
                    </a:lnTo>
                    <a:cubicBezTo>
                      <a:pt x="142" y="13"/>
                      <a:pt x="116" y="1"/>
                      <a:pt x="89"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1" name="Google Shape;5271;p23"/>
              <p:cNvSpPr/>
              <p:nvPr/>
            </p:nvSpPr>
            <p:spPr>
              <a:xfrm>
                <a:off x="-2694175" y="2636675"/>
                <a:ext cx="23375" cy="16750"/>
              </a:xfrm>
              <a:custGeom>
                <a:rect b="b" l="l" r="r" t="t"/>
                <a:pathLst>
                  <a:path extrusionOk="0" h="670" w="935">
                    <a:moveTo>
                      <a:pt x="157" y="1"/>
                    </a:moveTo>
                    <a:cubicBezTo>
                      <a:pt x="91" y="1"/>
                      <a:pt x="13" y="70"/>
                      <a:pt x="39" y="174"/>
                    </a:cubicBezTo>
                    <a:lnTo>
                      <a:pt x="0" y="96"/>
                    </a:lnTo>
                    <a:lnTo>
                      <a:pt x="0" y="96"/>
                    </a:lnTo>
                    <a:cubicBezTo>
                      <a:pt x="0" y="174"/>
                      <a:pt x="39" y="251"/>
                      <a:pt x="117" y="329"/>
                    </a:cubicBezTo>
                    <a:cubicBezTo>
                      <a:pt x="156" y="368"/>
                      <a:pt x="195" y="446"/>
                      <a:pt x="273" y="485"/>
                    </a:cubicBezTo>
                    <a:cubicBezTo>
                      <a:pt x="312" y="524"/>
                      <a:pt x="351" y="563"/>
                      <a:pt x="390" y="563"/>
                    </a:cubicBezTo>
                    <a:lnTo>
                      <a:pt x="506" y="641"/>
                    </a:lnTo>
                    <a:cubicBezTo>
                      <a:pt x="545" y="660"/>
                      <a:pt x="594" y="670"/>
                      <a:pt x="647" y="670"/>
                    </a:cubicBezTo>
                    <a:cubicBezTo>
                      <a:pt x="701" y="670"/>
                      <a:pt x="759" y="660"/>
                      <a:pt x="818" y="641"/>
                    </a:cubicBezTo>
                    <a:cubicBezTo>
                      <a:pt x="895" y="602"/>
                      <a:pt x="934" y="485"/>
                      <a:pt x="856" y="407"/>
                    </a:cubicBezTo>
                    <a:cubicBezTo>
                      <a:pt x="818" y="368"/>
                      <a:pt x="740" y="329"/>
                      <a:pt x="701" y="329"/>
                    </a:cubicBezTo>
                    <a:lnTo>
                      <a:pt x="545" y="329"/>
                    </a:lnTo>
                    <a:lnTo>
                      <a:pt x="467" y="251"/>
                    </a:lnTo>
                    <a:cubicBezTo>
                      <a:pt x="428" y="251"/>
                      <a:pt x="428" y="213"/>
                      <a:pt x="390" y="213"/>
                    </a:cubicBezTo>
                    <a:lnTo>
                      <a:pt x="351" y="174"/>
                    </a:lnTo>
                    <a:lnTo>
                      <a:pt x="273" y="96"/>
                    </a:lnTo>
                    <a:cubicBezTo>
                      <a:pt x="273" y="96"/>
                      <a:pt x="273" y="96"/>
                      <a:pt x="234" y="57"/>
                    </a:cubicBezTo>
                    <a:cubicBezTo>
                      <a:pt x="221" y="18"/>
                      <a:pt x="191" y="1"/>
                      <a:pt x="157"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2" name="Google Shape;5272;p23"/>
              <p:cNvSpPr/>
              <p:nvPr/>
            </p:nvSpPr>
            <p:spPr>
              <a:xfrm>
                <a:off x="-2657200" y="2649750"/>
                <a:ext cx="21425" cy="14375"/>
              </a:xfrm>
              <a:custGeom>
                <a:rect b="b" l="l" r="r" t="t"/>
                <a:pathLst>
                  <a:path extrusionOk="0" h="575" w="857">
                    <a:moveTo>
                      <a:pt x="195" y="1"/>
                    </a:moveTo>
                    <a:cubicBezTo>
                      <a:pt x="117" y="1"/>
                      <a:pt x="78" y="1"/>
                      <a:pt x="39" y="40"/>
                    </a:cubicBezTo>
                    <a:cubicBezTo>
                      <a:pt x="0" y="79"/>
                      <a:pt x="0" y="156"/>
                      <a:pt x="39" y="195"/>
                    </a:cubicBezTo>
                    <a:cubicBezTo>
                      <a:pt x="117" y="273"/>
                      <a:pt x="234" y="351"/>
                      <a:pt x="350" y="390"/>
                    </a:cubicBezTo>
                    <a:cubicBezTo>
                      <a:pt x="428" y="468"/>
                      <a:pt x="545" y="507"/>
                      <a:pt x="662" y="546"/>
                    </a:cubicBezTo>
                    <a:cubicBezTo>
                      <a:pt x="681" y="565"/>
                      <a:pt x="710" y="575"/>
                      <a:pt x="739" y="575"/>
                    </a:cubicBezTo>
                    <a:cubicBezTo>
                      <a:pt x="769" y="575"/>
                      <a:pt x="798" y="565"/>
                      <a:pt x="817" y="546"/>
                    </a:cubicBezTo>
                    <a:cubicBezTo>
                      <a:pt x="856" y="507"/>
                      <a:pt x="856" y="507"/>
                      <a:pt x="856" y="468"/>
                    </a:cubicBezTo>
                    <a:cubicBezTo>
                      <a:pt x="856" y="390"/>
                      <a:pt x="856" y="351"/>
                      <a:pt x="778" y="312"/>
                    </a:cubicBezTo>
                    <a:cubicBezTo>
                      <a:pt x="701" y="273"/>
                      <a:pt x="584" y="234"/>
                      <a:pt x="467" y="195"/>
                    </a:cubicBezTo>
                    <a:cubicBezTo>
                      <a:pt x="389" y="118"/>
                      <a:pt x="273" y="79"/>
                      <a:pt x="195"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3" name="Google Shape;5273;p23"/>
              <p:cNvSpPr/>
              <p:nvPr/>
            </p:nvSpPr>
            <p:spPr>
              <a:xfrm>
                <a:off x="-2666950" y="2617650"/>
                <a:ext cx="13650" cy="5875"/>
              </a:xfrm>
              <a:custGeom>
                <a:rect b="b" l="l" r="r" t="t"/>
                <a:pathLst>
                  <a:path extrusionOk="0" h="235" w="546">
                    <a:moveTo>
                      <a:pt x="118" y="1"/>
                    </a:moveTo>
                    <a:cubicBezTo>
                      <a:pt x="40" y="1"/>
                      <a:pt x="1" y="40"/>
                      <a:pt x="1" y="117"/>
                    </a:cubicBezTo>
                    <a:cubicBezTo>
                      <a:pt x="1" y="156"/>
                      <a:pt x="1" y="195"/>
                      <a:pt x="40" y="195"/>
                    </a:cubicBezTo>
                    <a:lnTo>
                      <a:pt x="79" y="195"/>
                    </a:lnTo>
                    <a:cubicBezTo>
                      <a:pt x="79" y="215"/>
                      <a:pt x="89" y="224"/>
                      <a:pt x="98" y="224"/>
                    </a:cubicBezTo>
                    <a:cubicBezTo>
                      <a:pt x="108" y="224"/>
                      <a:pt x="118" y="215"/>
                      <a:pt x="118" y="195"/>
                    </a:cubicBezTo>
                    <a:lnTo>
                      <a:pt x="118" y="234"/>
                    </a:lnTo>
                    <a:lnTo>
                      <a:pt x="468" y="234"/>
                    </a:lnTo>
                    <a:cubicBezTo>
                      <a:pt x="507" y="234"/>
                      <a:pt x="507" y="234"/>
                      <a:pt x="546" y="195"/>
                    </a:cubicBezTo>
                    <a:cubicBezTo>
                      <a:pt x="546" y="195"/>
                      <a:pt x="546" y="156"/>
                      <a:pt x="546" y="156"/>
                    </a:cubicBezTo>
                    <a:cubicBezTo>
                      <a:pt x="546" y="117"/>
                      <a:pt x="546" y="79"/>
                      <a:pt x="507" y="79"/>
                    </a:cubicBezTo>
                    <a:lnTo>
                      <a:pt x="468" y="79"/>
                    </a:lnTo>
                    <a:lnTo>
                      <a:pt x="429" y="40"/>
                    </a:lnTo>
                    <a:cubicBezTo>
                      <a:pt x="390" y="1"/>
                      <a:pt x="351" y="1"/>
                      <a:pt x="351"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4" name="Google Shape;5274;p23"/>
              <p:cNvSpPr/>
              <p:nvPr/>
            </p:nvSpPr>
            <p:spPr>
              <a:xfrm>
                <a:off x="-2707800" y="2550525"/>
                <a:ext cx="14625" cy="15350"/>
              </a:xfrm>
              <a:custGeom>
                <a:rect b="b" l="l" r="r" t="t"/>
                <a:pathLst>
                  <a:path extrusionOk="0" h="614" w="585">
                    <a:moveTo>
                      <a:pt x="156" y="1"/>
                    </a:moveTo>
                    <a:cubicBezTo>
                      <a:pt x="117" y="1"/>
                      <a:pt x="78" y="1"/>
                      <a:pt x="40" y="40"/>
                    </a:cubicBezTo>
                    <a:cubicBezTo>
                      <a:pt x="1" y="40"/>
                      <a:pt x="1" y="78"/>
                      <a:pt x="1" y="117"/>
                    </a:cubicBezTo>
                    <a:cubicBezTo>
                      <a:pt x="1" y="156"/>
                      <a:pt x="40" y="195"/>
                      <a:pt x="40" y="234"/>
                    </a:cubicBezTo>
                    <a:lnTo>
                      <a:pt x="195" y="390"/>
                    </a:lnTo>
                    <a:lnTo>
                      <a:pt x="273" y="468"/>
                    </a:lnTo>
                    <a:cubicBezTo>
                      <a:pt x="273" y="507"/>
                      <a:pt x="312" y="507"/>
                      <a:pt x="312" y="507"/>
                    </a:cubicBezTo>
                    <a:lnTo>
                      <a:pt x="390" y="545"/>
                    </a:lnTo>
                    <a:lnTo>
                      <a:pt x="351" y="545"/>
                    </a:lnTo>
                    <a:lnTo>
                      <a:pt x="429" y="584"/>
                    </a:lnTo>
                    <a:cubicBezTo>
                      <a:pt x="429" y="604"/>
                      <a:pt x="438" y="614"/>
                      <a:pt x="453" y="614"/>
                    </a:cubicBezTo>
                    <a:cubicBezTo>
                      <a:pt x="468" y="614"/>
                      <a:pt x="487" y="604"/>
                      <a:pt x="506" y="584"/>
                    </a:cubicBezTo>
                    <a:lnTo>
                      <a:pt x="545" y="584"/>
                    </a:lnTo>
                    <a:cubicBezTo>
                      <a:pt x="584" y="545"/>
                      <a:pt x="584" y="507"/>
                      <a:pt x="545" y="468"/>
                    </a:cubicBezTo>
                    <a:lnTo>
                      <a:pt x="506" y="390"/>
                    </a:lnTo>
                    <a:lnTo>
                      <a:pt x="506" y="312"/>
                    </a:lnTo>
                    <a:cubicBezTo>
                      <a:pt x="468" y="312"/>
                      <a:pt x="468" y="273"/>
                      <a:pt x="468" y="273"/>
                    </a:cubicBezTo>
                    <a:lnTo>
                      <a:pt x="390" y="195"/>
                    </a:lnTo>
                    <a:lnTo>
                      <a:pt x="234" y="40"/>
                    </a:lnTo>
                    <a:cubicBezTo>
                      <a:pt x="234" y="1"/>
                      <a:pt x="195" y="1"/>
                      <a:pt x="156"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5" name="Google Shape;5275;p23"/>
              <p:cNvSpPr/>
              <p:nvPr/>
            </p:nvSpPr>
            <p:spPr>
              <a:xfrm>
                <a:off x="-2720450" y="2583600"/>
                <a:ext cx="5875" cy="6850"/>
              </a:xfrm>
              <a:custGeom>
                <a:rect b="b" l="l" r="r" t="t"/>
                <a:pathLst>
                  <a:path extrusionOk="0" h="274" w="235">
                    <a:moveTo>
                      <a:pt x="40" y="1"/>
                    </a:moveTo>
                    <a:cubicBezTo>
                      <a:pt x="40" y="40"/>
                      <a:pt x="40" y="40"/>
                      <a:pt x="1" y="79"/>
                    </a:cubicBezTo>
                    <a:cubicBezTo>
                      <a:pt x="1" y="117"/>
                      <a:pt x="1" y="156"/>
                      <a:pt x="1" y="156"/>
                    </a:cubicBezTo>
                    <a:lnTo>
                      <a:pt x="40" y="156"/>
                    </a:lnTo>
                    <a:cubicBezTo>
                      <a:pt x="40" y="156"/>
                      <a:pt x="40" y="195"/>
                      <a:pt x="40" y="234"/>
                    </a:cubicBezTo>
                    <a:cubicBezTo>
                      <a:pt x="40" y="273"/>
                      <a:pt x="79" y="273"/>
                      <a:pt x="79" y="273"/>
                    </a:cubicBezTo>
                    <a:lnTo>
                      <a:pt x="195" y="273"/>
                    </a:lnTo>
                    <a:lnTo>
                      <a:pt x="234" y="234"/>
                    </a:lnTo>
                    <a:cubicBezTo>
                      <a:pt x="234" y="234"/>
                      <a:pt x="234" y="234"/>
                      <a:pt x="234" y="195"/>
                    </a:cubicBezTo>
                    <a:cubicBezTo>
                      <a:pt x="234" y="156"/>
                      <a:pt x="234" y="156"/>
                      <a:pt x="234" y="117"/>
                    </a:cubicBezTo>
                    <a:lnTo>
                      <a:pt x="195" y="79"/>
                    </a:lnTo>
                    <a:lnTo>
                      <a:pt x="234" y="79"/>
                    </a:lnTo>
                    <a:cubicBezTo>
                      <a:pt x="234" y="79"/>
                      <a:pt x="234" y="79"/>
                      <a:pt x="234" y="40"/>
                    </a:cubicBezTo>
                    <a:cubicBezTo>
                      <a:pt x="195" y="40"/>
                      <a:pt x="195" y="40"/>
                      <a:pt x="195"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6" name="Google Shape;5276;p23"/>
              <p:cNvSpPr/>
              <p:nvPr/>
            </p:nvSpPr>
            <p:spPr>
              <a:xfrm>
                <a:off x="-2608575" y="2634425"/>
                <a:ext cx="13650" cy="8550"/>
              </a:xfrm>
              <a:custGeom>
                <a:rect b="b" l="l" r="r" t="t"/>
                <a:pathLst>
                  <a:path extrusionOk="0" h="342" w="546">
                    <a:moveTo>
                      <a:pt x="137" y="1"/>
                    </a:moveTo>
                    <a:cubicBezTo>
                      <a:pt x="118" y="1"/>
                      <a:pt x="98" y="11"/>
                      <a:pt x="79" y="30"/>
                    </a:cubicBezTo>
                    <a:cubicBezTo>
                      <a:pt x="40" y="30"/>
                      <a:pt x="1" y="69"/>
                      <a:pt x="1" y="108"/>
                    </a:cubicBezTo>
                    <a:cubicBezTo>
                      <a:pt x="1" y="147"/>
                      <a:pt x="1" y="186"/>
                      <a:pt x="1" y="225"/>
                    </a:cubicBezTo>
                    <a:cubicBezTo>
                      <a:pt x="40" y="264"/>
                      <a:pt x="40" y="303"/>
                      <a:pt x="79" y="303"/>
                    </a:cubicBezTo>
                    <a:lnTo>
                      <a:pt x="234" y="341"/>
                    </a:lnTo>
                    <a:lnTo>
                      <a:pt x="468" y="341"/>
                    </a:lnTo>
                    <a:cubicBezTo>
                      <a:pt x="468" y="303"/>
                      <a:pt x="507" y="264"/>
                      <a:pt x="507" y="264"/>
                    </a:cubicBezTo>
                    <a:cubicBezTo>
                      <a:pt x="546" y="225"/>
                      <a:pt x="546" y="186"/>
                      <a:pt x="507" y="147"/>
                    </a:cubicBezTo>
                    <a:cubicBezTo>
                      <a:pt x="507" y="147"/>
                      <a:pt x="507" y="108"/>
                      <a:pt x="468" y="108"/>
                    </a:cubicBezTo>
                    <a:cubicBezTo>
                      <a:pt x="468" y="69"/>
                      <a:pt x="429" y="69"/>
                      <a:pt x="390" y="69"/>
                    </a:cubicBezTo>
                    <a:lnTo>
                      <a:pt x="312" y="69"/>
                    </a:lnTo>
                    <a:lnTo>
                      <a:pt x="195" y="30"/>
                    </a:lnTo>
                    <a:cubicBezTo>
                      <a:pt x="176" y="11"/>
                      <a:pt x="156" y="1"/>
                      <a:pt x="137"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7" name="Google Shape;5277;p23"/>
              <p:cNvSpPr/>
              <p:nvPr/>
            </p:nvSpPr>
            <p:spPr>
              <a:xfrm>
                <a:off x="-2611475" y="2660450"/>
                <a:ext cx="20450" cy="10725"/>
              </a:xfrm>
              <a:custGeom>
                <a:rect b="b" l="l" r="r" t="t"/>
                <a:pathLst>
                  <a:path extrusionOk="0" h="429" w="818">
                    <a:moveTo>
                      <a:pt x="156" y="1"/>
                    </a:moveTo>
                    <a:cubicBezTo>
                      <a:pt x="78" y="1"/>
                      <a:pt x="39" y="40"/>
                      <a:pt x="39" y="118"/>
                    </a:cubicBezTo>
                    <a:cubicBezTo>
                      <a:pt x="0" y="157"/>
                      <a:pt x="0" y="234"/>
                      <a:pt x="39" y="273"/>
                    </a:cubicBezTo>
                    <a:lnTo>
                      <a:pt x="39" y="234"/>
                    </a:lnTo>
                    <a:cubicBezTo>
                      <a:pt x="39" y="273"/>
                      <a:pt x="78" y="312"/>
                      <a:pt x="117" y="351"/>
                    </a:cubicBezTo>
                    <a:lnTo>
                      <a:pt x="156" y="351"/>
                    </a:lnTo>
                    <a:lnTo>
                      <a:pt x="311" y="390"/>
                    </a:lnTo>
                    <a:lnTo>
                      <a:pt x="428" y="429"/>
                    </a:lnTo>
                    <a:lnTo>
                      <a:pt x="662" y="429"/>
                    </a:lnTo>
                    <a:cubicBezTo>
                      <a:pt x="700" y="429"/>
                      <a:pt x="739" y="390"/>
                      <a:pt x="739" y="390"/>
                    </a:cubicBezTo>
                    <a:cubicBezTo>
                      <a:pt x="778" y="351"/>
                      <a:pt x="817" y="312"/>
                      <a:pt x="817" y="273"/>
                    </a:cubicBezTo>
                    <a:cubicBezTo>
                      <a:pt x="817" y="157"/>
                      <a:pt x="739" y="40"/>
                      <a:pt x="662" y="40"/>
                    </a:cubicBezTo>
                    <a:lnTo>
                      <a:pt x="545" y="40"/>
                    </a:lnTo>
                    <a:lnTo>
                      <a:pt x="389" y="1"/>
                    </a:ln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8" name="Google Shape;5278;p23"/>
              <p:cNvSpPr/>
              <p:nvPr/>
            </p:nvSpPr>
            <p:spPr>
              <a:xfrm>
                <a:off x="-2556025" y="2666300"/>
                <a:ext cx="14600" cy="9750"/>
              </a:xfrm>
              <a:custGeom>
                <a:rect b="b" l="l" r="r" t="t"/>
                <a:pathLst>
                  <a:path extrusionOk="0" h="390" w="584">
                    <a:moveTo>
                      <a:pt x="311" y="0"/>
                    </a:moveTo>
                    <a:cubicBezTo>
                      <a:pt x="273" y="0"/>
                      <a:pt x="234" y="0"/>
                      <a:pt x="195" y="39"/>
                    </a:cubicBezTo>
                    <a:cubicBezTo>
                      <a:pt x="156" y="78"/>
                      <a:pt x="78" y="117"/>
                      <a:pt x="39" y="195"/>
                    </a:cubicBezTo>
                    <a:cubicBezTo>
                      <a:pt x="0" y="234"/>
                      <a:pt x="0" y="273"/>
                      <a:pt x="39" y="312"/>
                    </a:cubicBezTo>
                    <a:cubicBezTo>
                      <a:pt x="39" y="351"/>
                      <a:pt x="78" y="351"/>
                      <a:pt x="78" y="390"/>
                    </a:cubicBezTo>
                    <a:lnTo>
                      <a:pt x="195" y="390"/>
                    </a:lnTo>
                    <a:cubicBezTo>
                      <a:pt x="234" y="390"/>
                      <a:pt x="273" y="351"/>
                      <a:pt x="273" y="312"/>
                    </a:cubicBezTo>
                    <a:lnTo>
                      <a:pt x="273" y="351"/>
                    </a:lnTo>
                    <a:cubicBezTo>
                      <a:pt x="311" y="312"/>
                      <a:pt x="311" y="312"/>
                      <a:pt x="350" y="312"/>
                    </a:cubicBezTo>
                    <a:lnTo>
                      <a:pt x="311" y="312"/>
                    </a:lnTo>
                    <a:lnTo>
                      <a:pt x="389" y="273"/>
                    </a:lnTo>
                    <a:lnTo>
                      <a:pt x="350" y="273"/>
                    </a:lnTo>
                    <a:cubicBezTo>
                      <a:pt x="389" y="234"/>
                      <a:pt x="389" y="234"/>
                      <a:pt x="428" y="234"/>
                    </a:cubicBezTo>
                    <a:lnTo>
                      <a:pt x="506" y="234"/>
                    </a:lnTo>
                    <a:cubicBezTo>
                      <a:pt x="584" y="195"/>
                      <a:pt x="584" y="117"/>
                      <a:pt x="506" y="39"/>
                    </a:cubicBezTo>
                    <a:cubicBezTo>
                      <a:pt x="506" y="39"/>
                      <a:pt x="467" y="0"/>
                      <a:pt x="428"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79" name="Google Shape;5279;p23"/>
              <p:cNvSpPr/>
              <p:nvPr/>
            </p:nvSpPr>
            <p:spPr>
              <a:xfrm>
                <a:off x="-2494750" y="2676600"/>
                <a:ext cx="7800" cy="7225"/>
              </a:xfrm>
              <a:custGeom>
                <a:rect b="b" l="l" r="r" t="t"/>
                <a:pathLst>
                  <a:path extrusionOk="0" h="289" w="312">
                    <a:moveTo>
                      <a:pt x="136" y="0"/>
                    </a:moveTo>
                    <a:cubicBezTo>
                      <a:pt x="95" y="0"/>
                      <a:pt x="67" y="28"/>
                      <a:pt x="40" y="55"/>
                    </a:cubicBezTo>
                    <a:cubicBezTo>
                      <a:pt x="1" y="55"/>
                      <a:pt x="1" y="133"/>
                      <a:pt x="1" y="172"/>
                    </a:cubicBezTo>
                    <a:cubicBezTo>
                      <a:pt x="1" y="211"/>
                      <a:pt x="40" y="211"/>
                      <a:pt x="40" y="250"/>
                    </a:cubicBezTo>
                    <a:cubicBezTo>
                      <a:pt x="40" y="250"/>
                      <a:pt x="78" y="250"/>
                      <a:pt x="117" y="289"/>
                    </a:cubicBezTo>
                    <a:cubicBezTo>
                      <a:pt x="156" y="289"/>
                      <a:pt x="234" y="289"/>
                      <a:pt x="234" y="250"/>
                    </a:cubicBezTo>
                    <a:cubicBezTo>
                      <a:pt x="273" y="211"/>
                      <a:pt x="312" y="172"/>
                      <a:pt x="273" y="133"/>
                    </a:cubicBezTo>
                    <a:lnTo>
                      <a:pt x="273" y="94"/>
                    </a:lnTo>
                    <a:cubicBezTo>
                      <a:pt x="273" y="55"/>
                      <a:pt x="234" y="16"/>
                      <a:pt x="195" y="16"/>
                    </a:cubicBezTo>
                    <a:cubicBezTo>
                      <a:pt x="172" y="5"/>
                      <a:pt x="153" y="0"/>
                      <a:pt x="136"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0" name="Google Shape;5280;p23"/>
              <p:cNvSpPr/>
              <p:nvPr/>
            </p:nvSpPr>
            <p:spPr>
              <a:xfrm>
                <a:off x="-2867350" y="2376400"/>
                <a:ext cx="4900" cy="17525"/>
              </a:xfrm>
              <a:custGeom>
                <a:rect b="b" l="l" r="r" t="t"/>
                <a:pathLst>
                  <a:path extrusionOk="0" h="701" w="196">
                    <a:moveTo>
                      <a:pt x="118" y="0"/>
                    </a:moveTo>
                    <a:cubicBezTo>
                      <a:pt x="79" y="0"/>
                      <a:pt x="1" y="39"/>
                      <a:pt x="1" y="78"/>
                    </a:cubicBezTo>
                    <a:lnTo>
                      <a:pt x="40" y="78"/>
                    </a:lnTo>
                    <a:lnTo>
                      <a:pt x="40" y="350"/>
                    </a:lnTo>
                    <a:lnTo>
                      <a:pt x="40" y="467"/>
                    </a:lnTo>
                    <a:cubicBezTo>
                      <a:pt x="1" y="506"/>
                      <a:pt x="1" y="545"/>
                      <a:pt x="40" y="545"/>
                    </a:cubicBezTo>
                    <a:cubicBezTo>
                      <a:pt x="1" y="584"/>
                      <a:pt x="1" y="584"/>
                      <a:pt x="40" y="623"/>
                    </a:cubicBezTo>
                    <a:cubicBezTo>
                      <a:pt x="40" y="662"/>
                      <a:pt x="79" y="701"/>
                      <a:pt x="118" y="701"/>
                    </a:cubicBezTo>
                    <a:cubicBezTo>
                      <a:pt x="156" y="701"/>
                      <a:pt x="195" y="662"/>
                      <a:pt x="195" y="623"/>
                    </a:cubicBezTo>
                    <a:lnTo>
                      <a:pt x="195" y="545"/>
                    </a:lnTo>
                    <a:cubicBezTo>
                      <a:pt x="195" y="545"/>
                      <a:pt x="195" y="506"/>
                      <a:pt x="195" y="467"/>
                    </a:cubicBezTo>
                    <a:lnTo>
                      <a:pt x="195" y="350"/>
                    </a:lnTo>
                    <a:lnTo>
                      <a:pt x="195" y="78"/>
                    </a:lnTo>
                    <a:cubicBezTo>
                      <a:pt x="195" y="39"/>
                      <a:pt x="156" y="0"/>
                      <a:pt x="118"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1" name="Google Shape;5281;p23"/>
              <p:cNvSpPr/>
              <p:nvPr/>
            </p:nvSpPr>
            <p:spPr>
              <a:xfrm>
                <a:off x="-2841075" y="2393525"/>
                <a:ext cx="6825" cy="16375"/>
              </a:xfrm>
              <a:custGeom>
                <a:rect b="b" l="l" r="r" t="t"/>
                <a:pathLst>
                  <a:path extrusionOk="0" h="655" w="273">
                    <a:moveTo>
                      <a:pt x="158" y="0"/>
                    </a:moveTo>
                    <a:cubicBezTo>
                      <a:pt x="120" y="0"/>
                      <a:pt x="78" y="36"/>
                      <a:pt x="78" y="93"/>
                    </a:cubicBezTo>
                    <a:lnTo>
                      <a:pt x="39" y="132"/>
                    </a:lnTo>
                    <a:cubicBezTo>
                      <a:pt x="39" y="210"/>
                      <a:pt x="0" y="249"/>
                      <a:pt x="0" y="327"/>
                    </a:cubicBezTo>
                    <a:cubicBezTo>
                      <a:pt x="0" y="366"/>
                      <a:pt x="0" y="405"/>
                      <a:pt x="0" y="444"/>
                    </a:cubicBezTo>
                    <a:cubicBezTo>
                      <a:pt x="0" y="444"/>
                      <a:pt x="0" y="444"/>
                      <a:pt x="0" y="483"/>
                    </a:cubicBezTo>
                    <a:cubicBezTo>
                      <a:pt x="20" y="502"/>
                      <a:pt x="30" y="512"/>
                      <a:pt x="39" y="521"/>
                    </a:cubicBezTo>
                    <a:lnTo>
                      <a:pt x="39" y="521"/>
                    </a:lnTo>
                    <a:cubicBezTo>
                      <a:pt x="39" y="560"/>
                      <a:pt x="78" y="560"/>
                      <a:pt x="117" y="599"/>
                    </a:cubicBezTo>
                    <a:cubicBezTo>
                      <a:pt x="117" y="638"/>
                      <a:pt x="117" y="638"/>
                      <a:pt x="156" y="638"/>
                    </a:cubicBezTo>
                    <a:lnTo>
                      <a:pt x="195" y="638"/>
                    </a:lnTo>
                    <a:cubicBezTo>
                      <a:pt x="206" y="650"/>
                      <a:pt x="218" y="654"/>
                      <a:pt x="228" y="654"/>
                    </a:cubicBezTo>
                    <a:cubicBezTo>
                      <a:pt x="253" y="654"/>
                      <a:pt x="273" y="627"/>
                      <a:pt x="273" y="599"/>
                    </a:cubicBezTo>
                    <a:cubicBezTo>
                      <a:pt x="273" y="560"/>
                      <a:pt x="273" y="560"/>
                      <a:pt x="273" y="521"/>
                    </a:cubicBezTo>
                    <a:lnTo>
                      <a:pt x="273" y="483"/>
                    </a:lnTo>
                    <a:lnTo>
                      <a:pt x="273" y="444"/>
                    </a:lnTo>
                    <a:cubicBezTo>
                      <a:pt x="273" y="444"/>
                      <a:pt x="273" y="405"/>
                      <a:pt x="273" y="405"/>
                    </a:cubicBezTo>
                    <a:cubicBezTo>
                      <a:pt x="273" y="366"/>
                      <a:pt x="273" y="366"/>
                      <a:pt x="273" y="327"/>
                    </a:cubicBezTo>
                    <a:cubicBezTo>
                      <a:pt x="273" y="327"/>
                      <a:pt x="273" y="288"/>
                      <a:pt x="273" y="288"/>
                    </a:cubicBezTo>
                    <a:lnTo>
                      <a:pt x="273" y="249"/>
                    </a:lnTo>
                    <a:lnTo>
                      <a:pt x="273" y="171"/>
                    </a:lnTo>
                    <a:lnTo>
                      <a:pt x="273" y="132"/>
                    </a:lnTo>
                    <a:cubicBezTo>
                      <a:pt x="273" y="93"/>
                      <a:pt x="273" y="16"/>
                      <a:pt x="195" y="16"/>
                    </a:cubicBezTo>
                    <a:cubicBezTo>
                      <a:pt x="185" y="5"/>
                      <a:pt x="171" y="0"/>
                      <a:pt x="158"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2" name="Google Shape;5282;p23"/>
              <p:cNvSpPr/>
              <p:nvPr/>
            </p:nvSpPr>
            <p:spPr>
              <a:xfrm>
                <a:off x="-2783675" y="2425025"/>
                <a:ext cx="6825" cy="18025"/>
              </a:xfrm>
              <a:custGeom>
                <a:rect b="b" l="l" r="r" t="t"/>
                <a:pathLst>
                  <a:path extrusionOk="0" h="721" w="273">
                    <a:moveTo>
                      <a:pt x="156" y="1"/>
                    </a:moveTo>
                    <a:cubicBezTo>
                      <a:pt x="117" y="1"/>
                      <a:pt x="78" y="40"/>
                      <a:pt x="39" y="79"/>
                    </a:cubicBezTo>
                    <a:lnTo>
                      <a:pt x="0" y="79"/>
                    </a:lnTo>
                    <a:lnTo>
                      <a:pt x="0" y="234"/>
                    </a:lnTo>
                    <a:lnTo>
                      <a:pt x="0" y="390"/>
                    </a:lnTo>
                    <a:cubicBezTo>
                      <a:pt x="0" y="429"/>
                      <a:pt x="0" y="468"/>
                      <a:pt x="0" y="507"/>
                    </a:cubicBezTo>
                    <a:lnTo>
                      <a:pt x="0" y="584"/>
                    </a:lnTo>
                    <a:cubicBezTo>
                      <a:pt x="0" y="623"/>
                      <a:pt x="0" y="662"/>
                      <a:pt x="39" y="662"/>
                    </a:cubicBezTo>
                    <a:cubicBezTo>
                      <a:pt x="59" y="701"/>
                      <a:pt x="98" y="721"/>
                      <a:pt x="137" y="721"/>
                    </a:cubicBezTo>
                    <a:cubicBezTo>
                      <a:pt x="175" y="721"/>
                      <a:pt x="214" y="701"/>
                      <a:pt x="234" y="662"/>
                    </a:cubicBezTo>
                    <a:cubicBezTo>
                      <a:pt x="234" y="662"/>
                      <a:pt x="273" y="623"/>
                      <a:pt x="273" y="584"/>
                    </a:cubicBezTo>
                    <a:cubicBezTo>
                      <a:pt x="273" y="546"/>
                      <a:pt x="273" y="507"/>
                      <a:pt x="273" y="507"/>
                    </a:cubicBezTo>
                    <a:cubicBezTo>
                      <a:pt x="273" y="468"/>
                      <a:pt x="273" y="429"/>
                      <a:pt x="273" y="390"/>
                    </a:cubicBezTo>
                    <a:lnTo>
                      <a:pt x="273" y="234"/>
                    </a:lnTo>
                    <a:cubicBezTo>
                      <a:pt x="273" y="195"/>
                      <a:pt x="273" y="118"/>
                      <a:pt x="273" y="79"/>
                    </a:cubicBezTo>
                    <a:cubicBezTo>
                      <a:pt x="234" y="40"/>
                      <a:pt x="195" y="1"/>
                      <a:pt x="156"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3" name="Google Shape;5283;p23"/>
              <p:cNvSpPr/>
              <p:nvPr/>
            </p:nvSpPr>
            <p:spPr>
              <a:xfrm>
                <a:off x="-2809950" y="2461025"/>
                <a:ext cx="6850" cy="13650"/>
              </a:xfrm>
              <a:custGeom>
                <a:rect b="b" l="l" r="r" t="t"/>
                <a:pathLst>
                  <a:path extrusionOk="0" h="546" w="274">
                    <a:moveTo>
                      <a:pt x="40" y="1"/>
                    </a:moveTo>
                    <a:cubicBezTo>
                      <a:pt x="1" y="1"/>
                      <a:pt x="1" y="40"/>
                      <a:pt x="1" y="78"/>
                    </a:cubicBezTo>
                    <a:lnTo>
                      <a:pt x="1" y="117"/>
                    </a:lnTo>
                    <a:cubicBezTo>
                      <a:pt x="1" y="156"/>
                      <a:pt x="1" y="195"/>
                      <a:pt x="1" y="234"/>
                    </a:cubicBezTo>
                    <a:cubicBezTo>
                      <a:pt x="1" y="273"/>
                      <a:pt x="1" y="312"/>
                      <a:pt x="1" y="351"/>
                    </a:cubicBezTo>
                    <a:cubicBezTo>
                      <a:pt x="1" y="351"/>
                      <a:pt x="40" y="390"/>
                      <a:pt x="40" y="429"/>
                    </a:cubicBezTo>
                    <a:cubicBezTo>
                      <a:pt x="79" y="468"/>
                      <a:pt x="117" y="506"/>
                      <a:pt x="156" y="545"/>
                    </a:cubicBezTo>
                    <a:lnTo>
                      <a:pt x="234" y="545"/>
                    </a:lnTo>
                    <a:cubicBezTo>
                      <a:pt x="273" y="506"/>
                      <a:pt x="273" y="506"/>
                      <a:pt x="273" y="468"/>
                    </a:cubicBezTo>
                    <a:lnTo>
                      <a:pt x="273" y="429"/>
                    </a:lnTo>
                    <a:cubicBezTo>
                      <a:pt x="273" y="429"/>
                      <a:pt x="273" y="390"/>
                      <a:pt x="273" y="351"/>
                    </a:cubicBezTo>
                    <a:cubicBezTo>
                      <a:pt x="273" y="312"/>
                      <a:pt x="273" y="273"/>
                      <a:pt x="234" y="273"/>
                    </a:cubicBezTo>
                    <a:cubicBezTo>
                      <a:pt x="234" y="234"/>
                      <a:pt x="234" y="195"/>
                      <a:pt x="234" y="156"/>
                    </a:cubicBezTo>
                    <a:lnTo>
                      <a:pt x="234" y="117"/>
                    </a:lnTo>
                    <a:lnTo>
                      <a:pt x="234" y="78"/>
                    </a:lnTo>
                    <a:cubicBezTo>
                      <a:pt x="195" y="40"/>
                      <a:pt x="156" y="1"/>
                      <a:pt x="117"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4" name="Google Shape;5284;p23"/>
              <p:cNvSpPr/>
              <p:nvPr/>
            </p:nvSpPr>
            <p:spPr>
              <a:xfrm>
                <a:off x="-2758375" y="2506025"/>
                <a:ext cx="11700" cy="17300"/>
              </a:xfrm>
              <a:custGeom>
                <a:rect b="b" l="l" r="r" t="t"/>
                <a:pathLst>
                  <a:path extrusionOk="0" h="692" w="468">
                    <a:moveTo>
                      <a:pt x="136" y="0"/>
                    </a:moveTo>
                    <a:cubicBezTo>
                      <a:pt x="117" y="0"/>
                      <a:pt x="97" y="10"/>
                      <a:pt x="78" y="30"/>
                    </a:cubicBezTo>
                    <a:cubicBezTo>
                      <a:pt x="39" y="30"/>
                      <a:pt x="0" y="107"/>
                      <a:pt x="0" y="185"/>
                    </a:cubicBezTo>
                    <a:cubicBezTo>
                      <a:pt x="39" y="263"/>
                      <a:pt x="78" y="341"/>
                      <a:pt x="117" y="458"/>
                    </a:cubicBezTo>
                    <a:lnTo>
                      <a:pt x="156" y="535"/>
                    </a:lnTo>
                    <a:cubicBezTo>
                      <a:pt x="195" y="574"/>
                      <a:pt x="234" y="613"/>
                      <a:pt x="273" y="652"/>
                    </a:cubicBezTo>
                    <a:cubicBezTo>
                      <a:pt x="273" y="691"/>
                      <a:pt x="311" y="691"/>
                      <a:pt x="311" y="691"/>
                    </a:cubicBezTo>
                    <a:lnTo>
                      <a:pt x="389" y="691"/>
                    </a:lnTo>
                    <a:cubicBezTo>
                      <a:pt x="428" y="652"/>
                      <a:pt x="467" y="613"/>
                      <a:pt x="467" y="535"/>
                    </a:cubicBezTo>
                    <a:lnTo>
                      <a:pt x="467" y="497"/>
                    </a:lnTo>
                    <a:cubicBezTo>
                      <a:pt x="467" y="458"/>
                      <a:pt x="428" y="419"/>
                      <a:pt x="428" y="419"/>
                    </a:cubicBezTo>
                    <a:lnTo>
                      <a:pt x="389" y="302"/>
                    </a:lnTo>
                    <a:cubicBezTo>
                      <a:pt x="311" y="224"/>
                      <a:pt x="311" y="146"/>
                      <a:pt x="273" y="68"/>
                    </a:cubicBezTo>
                    <a:cubicBezTo>
                      <a:pt x="234" y="68"/>
                      <a:pt x="234" y="30"/>
                      <a:pt x="195" y="30"/>
                    </a:cubicBezTo>
                    <a:cubicBezTo>
                      <a:pt x="175" y="10"/>
                      <a:pt x="156" y="0"/>
                      <a:pt x="136"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5" name="Google Shape;5285;p23"/>
              <p:cNvSpPr/>
              <p:nvPr/>
            </p:nvSpPr>
            <p:spPr>
              <a:xfrm>
                <a:off x="-2941275" y="2126525"/>
                <a:ext cx="439750" cy="195400"/>
              </a:xfrm>
              <a:custGeom>
                <a:rect b="b" l="l" r="r" t="t"/>
                <a:pathLst>
                  <a:path extrusionOk="0" h="7816" w="17590">
                    <a:moveTo>
                      <a:pt x="3789" y="1"/>
                    </a:moveTo>
                    <a:cubicBezTo>
                      <a:pt x="1714" y="1"/>
                      <a:pt x="1980" y="2308"/>
                      <a:pt x="1323" y="3146"/>
                    </a:cubicBezTo>
                    <a:cubicBezTo>
                      <a:pt x="0" y="4742"/>
                      <a:pt x="1868" y="5481"/>
                      <a:pt x="3191" y="5948"/>
                    </a:cubicBezTo>
                    <a:cubicBezTo>
                      <a:pt x="5721" y="6921"/>
                      <a:pt x="8406" y="7505"/>
                      <a:pt x="11091" y="7738"/>
                    </a:cubicBezTo>
                    <a:cubicBezTo>
                      <a:pt x="11661" y="7777"/>
                      <a:pt x="12211" y="7816"/>
                      <a:pt x="12741" y="7816"/>
                    </a:cubicBezTo>
                    <a:cubicBezTo>
                      <a:pt x="13802" y="7816"/>
                      <a:pt x="14788" y="7660"/>
                      <a:pt x="15721" y="7038"/>
                    </a:cubicBezTo>
                    <a:cubicBezTo>
                      <a:pt x="16305" y="6493"/>
                      <a:pt x="16850" y="5909"/>
                      <a:pt x="17395" y="5325"/>
                    </a:cubicBezTo>
                    <a:cubicBezTo>
                      <a:pt x="17589" y="4936"/>
                      <a:pt x="17044" y="3847"/>
                      <a:pt x="16111" y="3691"/>
                    </a:cubicBezTo>
                    <a:cubicBezTo>
                      <a:pt x="13231" y="3224"/>
                      <a:pt x="10935" y="1395"/>
                      <a:pt x="8211" y="383"/>
                    </a:cubicBezTo>
                    <a:lnTo>
                      <a:pt x="4242" y="33"/>
                    </a:lnTo>
                    <a:cubicBezTo>
                      <a:pt x="4080" y="11"/>
                      <a:pt x="3929" y="1"/>
                      <a:pt x="3789"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6" name="Google Shape;5286;p23"/>
              <p:cNvSpPr/>
              <p:nvPr/>
            </p:nvSpPr>
            <p:spPr>
              <a:xfrm>
                <a:off x="-2726275" y="2091350"/>
                <a:ext cx="287975" cy="356250"/>
              </a:xfrm>
              <a:custGeom>
                <a:rect b="b" l="l" r="r" t="t"/>
                <a:pathLst>
                  <a:path extrusionOk="0" h="14250" w="11519">
                    <a:moveTo>
                      <a:pt x="7627" y="0"/>
                    </a:moveTo>
                    <a:lnTo>
                      <a:pt x="8055" y="1362"/>
                    </a:lnTo>
                    <a:cubicBezTo>
                      <a:pt x="7044" y="3152"/>
                      <a:pt x="5020" y="4125"/>
                      <a:pt x="3541" y="5565"/>
                    </a:cubicBezTo>
                    <a:cubicBezTo>
                      <a:pt x="2958" y="6149"/>
                      <a:pt x="2413" y="6771"/>
                      <a:pt x="1946" y="7433"/>
                    </a:cubicBezTo>
                    <a:cubicBezTo>
                      <a:pt x="1323" y="8250"/>
                      <a:pt x="817" y="9106"/>
                      <a:pt x="428" y="10040"/>
                    </a:cubicBezTo>
                    <a:cubicBezTo>
                      <a:pt x="39" y="10974"/>
                      <a:pt x="0" y="12025"/>
                      <a:pt x="234" y="12998"/>
                    </a:cubicBezTo>
                    <a:cubicBezTo>
                      <a:pt x="1751" y="13542"/>
                      <a:pt x="3347" y="13970"/>
                      <a:pt x="4942" y="14204"/>
                    </a:cubicBezTo>
                    <a:cubicBezTo>
                      <a:pt x="4994" y="14235"/>
                      <a:pt x="5049" y="14250"/>
                      <a:pt x="5102" y="14250"/>
                    </a:cubicBezTo>
                    <a:cubicBezTo>
                      <a:pt x="5245" y="14250"/>
                      <a:pt x="5370" y="14141"/>
                      <a:pt x="5370" y="13970"/>
                    </a:cubicBezTo>
                    <a:cubicBezTo>
                      <a:pt x="5682" y="12570"/>
                      <a:pt x="5604" y="11091"/>
                      <a:pt x="6188" y="9807"/>
                    </a:cubicBezTo>
                    <a:cubicBezTo>
                      <a:pt x="6382" y="9379"/>
                      <a:pt x="6616" y="8989"/>
                      <a:pt x="6888" y="8639"/>
                    </a:cubicBezTo>
                    <a:cubicBezTo>
                      <a:pt x="7316" y="7978"/>
                      <a:pt x="7861" y="7433"/>
                      <a:pt x="8444" y="6927"/>
                    </a:cubicBezTo>
                    <a:cubicBezTo>
                      <a:pt x="8950" y="6499"/>
                      <a:pt x="9573" y="6149"/>
                      <a:pt x="10118" y="5682"/>
                    </a:cubicBezTo>
                    <a:cubicBezTo>
                      <a:pt x="10663" y="5254"/>
                      <a:pt x="11091" y="4670"/>
                      <a:pt x="11324" y="4009"/>
                    </a:cubicBezTo>
                    <a:cubicBezTo>
                      <a:pt x="11519" y="2997"/>
                      <a:pt x="11168" y="1946"/>
                      <a:pt x="10390" y="1246"/>
                    </a:cubicBezTo>
                    <a:cubicBezTo>
                      <a:pt x="9612" y="584"/>
                      <a:pt x="8639" y="117"/>
                      <a:pt x="7627"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7" name="Google Shape;5287;p23"/>
              <p:cNvSpPr/>
              <p:nvPr/>
            </p:nvSpPr>
            <p:spPr>
              <a:xfrm>
                <a:off x="-2881925" y="1835325"/>
                <a:ext cx="466000" cy="378450"/>
              </a:xfrm>
              <a:custGeom>
                <a:rect b="b" l="l" r="r" t="t"/>
                <a:pathLst>
                  <a:path extrusionOk="0" h="15138" w="18640">
                    <a:moveTo>
                      <a:pt x="8677" y="1"/>
                    </a:moveTo>
                    <a:cubicBezTo>
                      <a:pt x="7763" y="1"/>
                      <a:pt x="6850" y="79"/>
                      <a:pt x="5954" y="241"/>
                    </a:cubicBezTo>
                    <a:cubicBezTo>
                      <a:pt x="4164" y="630"/>
                      <a:pt x="2607" y="1680"/>
                      <a:pt x="1557" y="3198"/>
                    </a:cubicBezTo>
                    <a:cubicBezTo>
                      <a:pt x="662" y="4677"/>
                      <a:pt x="156" y="6389"/>
                      <a:pt x="117" y="8101"/>
                    </a:cubicBezTo>
                    <a:cubicBezTo>
                      <a:pt x="0" y="10397"/>
                      <a:pt x="1167" y="12576"/>
                      <a:pt x="3191" y="13744"/>
                    </a:cubicBezTo>
                    <a:cubicBezTo>
                      <a:pt x="4805" y="14690"/>
                      <a:pt x="6787" y="15137"/>
                      <a:pt x="8764" y="15137"/>
                    </a:cubicBezTo>
                    <a:cubicBezTo>
                      <a:pt x="10362" y="15137"/>
                      <a:pt x="11956" y="14845"/>
                      <a:pt x="13347" y="14288"/>
                    </a:cubicBezTo>
                    <a:cubicBezTo>
                      <a:pt x="18017" y="12459"/>
                      <a:pt x="18640" y="5572"/>
                      <a:pt x="15410" y="2186"/>
                    </a:cubicBezTo>
                    <a:cubicBezTo>
                      <a:pt x="14437" y="1213"/>
                      <a:pt x="13192" y="552"/>
                      <a:pt x="11869" y="318"/>
                    </a:cubicBezTo>
                    <a:cubicBezTo>
                      <a:pt x="10819" y="109"/>
                      <a:pt x="9747" y="1"/>
                      <a:pt x="8677"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8" name="Google Shape;5288;p23"/>
              <p:cNvSpPr/>
              <p:nvPr/>
            </p:nvSpPr>
            <p:spPr>
              <a:xfrm>
                <a:off x="-2772975" y="2015475"/>
                <a:ext cx="54500" cy="43800"/>
              </a:xfrm>
              <a:custGeom>
                <a:rect b="b" l="l" r="r" t="t"/>
                <a:pathLst>
                  <a:path extrusionOk="0" h="1752" w="2180">
                    <a:moveTo>
                      <a:pt x="1090" y="0"/>
                    </a:moveTo>
                    <a:cubicBezTo>
                      <a:pt x="0" y="78"/>
                      <a:pt x="0" y="1673"/>
                      <a:pt x="1090" y="1751"/>
                    </a:cubicBezTo>
                    <a:cubicBezTo>
                      <a:pt x="2180" y="1673"/>
                      <a:pt x="2180" y="78"/>
                      <a:pt x="109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89" name="Google Shape;5289;p23"/>
              <p:cNvSpPr/>
              <p:nvPr/>
            </p:nvSpPr>
            <p:spPr>
              <a:xfrm>
                <a:off x="-2749625" y="2024225"/>
                <a:ext cx="23375" cy="18500"/>
              </a:xfrm>
              <a:custGeom>
                <a:rect b="b" l="l" r="r" t="t"/>
                <a:pathLst>
                  <a:path extrusionOk="0" h="740" w="935">
                    <a:moveTo>
                      <a:pt x="467" y="0"/>
                    </a:moveTo>
                    <a:cubicBezTo>
                      <a:pt x="0" y="39"/>
                      <a:pt x="0" y="701"/>
                      <a:pt x="467" y="740"/>
                    </a:cubicBezTo>
                    <a:cubicBezTo>
                      <a:pt x="934" y="701"/>
                      <a:pt x="934" y="39"/>
                      <a:pt x="467"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0" name="Google Shape;5290;p23"/>
              <p:cNvSpPr/>
              <p:nvPr/>
            </p:nvSpPr>
            <p:spPr>
              <a:xfrm>
                <a:off x="-2550200" y="1994075"/>
                <a:ext cx="54500" cy="43800"/>
              </a:xfrm>
              <a:custGeom>
                <a:rect b="b" l="l" r="r" t="t"/>
                <a:pathLst>
                  <a:path extrusionOk="0" h="1752" w="2180">
                    <a:moveTo>
                      <a:pt x="1090" y="0"/>
                    </a:moveTo>
                    <a:cubicBezTo>
                      <a:pt x="1" y="78"/>
                      <a:pt x="1" y="1673"/>
                      <a:pt x="1090" y="1751"/>
                    </a:cubicBezTo>
                    <a:cubicBezTo>
                      <a:pt x="2180" y="1673"/>
                      <a:pt x="2180" y="78"/>
                      <a:pt x="109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1" name="Google Shape;5291;p23"/>
              <p:cNvSpPr/>
              <p:nvPr/>
            </p:nvSpPr>
            <p:spPr>
              <a:xfrm>
                <a:off x="-2526850" y="2001850"/>
                <a:ext cx="22400" cy="19475"/>
              </a:xfrm>
              <a:custGeom>
                <a:rect b="b" l="l" r="r" t="t"/>
                <a:pathLst>
                  <a:path extrusionOk="0" h="779" w="896">
                    <a:moveTo>
                      <a:pt x="467" y="0"/>
                    </a:moveTo>
                    <a:cubicBezTo>
                      <a:pt x="1" y="39"/>
                      <a:pt x="1" y="701"/>
                      <a:pt x="467" y="779"/>
                    </a:cubicBezTo>
                    <a:cubicBezTo>
                      <a:pt x="896" y="701"/>
                      <a:pt x="896" y="39"/>
                      <a:pt x="467"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2" name="Google Shape;5292;p23"/>
              <p:cNvSpPr/>
              <p:nvPr/>
            </p:nvSpPr>
            <p:spPr>
              <a:xfrm>
                <a:off x="-2653325" y="2037850"/>
                <a:ext cx="205300" cy="58875"/>
              </a:xfrm>
              <a:custGeom>
                <a:rect b="b" l="l" r="r" t="t"/>
                <a:pathLst>
                  <a:path extrusionOk="0" h="2355" w="8212">
                    <a:moveTo>
                      <a:pt x="1051" y="0"/>
                    </a:moveTo>
                    <a:cubicBezTo>
                      <a:pt x="351" y="0"/>
                      <a:pt x="1" y="1557"/>
                      <a:pt x="312" y="1907"/>
                    </a:cubicBezTo>
                    <a:cubicBezTo>
                      <a:pt x="603" y="2198"/>
                      <a:pt x="1002" y="2355"/>
                      <a:pt x="1418" y="2355"/>
                    </a:cubicBezTo>
                    <a:cubicBezTo>
                      <a:pt x="1503" y="2355"/>
                      <a:pt x="1589" y="2348"/>
                      <a:pt x="1674" y="2335"/>
                    </a:cubicBezTo>
                    <a:cubicBezTo>
                      <a:pt x="4203" y="2257"/>
                      <a:pt x="8212" y="2335"/>
                      <a:pt x="8212" y="2101"/>
                    </a:cubicBezTo>
                    <a:cubicBezTo>
                      <a:pt x="8212" y="1829"/>
                      <a:pt x="3698" y="623"/>
                      <a:pt x="1051"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3" name="Google Shape;5293;p23"/>
              <p:cNvSpPr/>
              <p:nvPr/>
            </p:nvSpPr>
            <p:spPr>
              <a:xfrm>
                <a:off x="-2649425" y="2059250"/>
                <a:ext cx="178050" cy="37475"/>
              </a:xfrm>
              <a:custGeom>
                <a:rect b="b" l="l" r="r" t="t"/>
                <a:pathLst>
                  <a:path extrusionOk="0" h="1499" w="7122">
                    <a:moveTo>
                      <a:pt x="117" y="0"/>
                    </a:moveTo>
                    <a:cubicBezTo>
                      <a:pt x="0" y="350"/>
                      <a:pt x="0" y="701"/>
                      <a:pt x="117" y="1051"/>
                    </a:cubicBezTo>
                    <a:cubicBezTo>
                      <a:pt x="408" y="1342"/>
                      <a:pt x="807" y="1499"/>
                      <a:pt x="1223" y="1499"/>
                    </a:cubicBezTo>
                    <a:cubicBezTo>
                      <a:pt x="1308" y="1499"/>
                      <a:pt x="1394" y="1492"/>
                      <a:pt x="1479" y="1479"/>
                    </a:cubicBezTo>
                    <a:cubicBezTo>
                      <a:pt x="3308" y="1440"/>
                      <a:pt x="5760" y="1440"/>
                      <a:pt x="7122" y="1401"/>
                    </a:cubicBezTo>
                    <a:cubicBezTo>
                      <a:pt x="6265" y="1245"/>
                      <a:pt x="5448" y="1168"/>
                      <a:pt x="4592" y="1168"/>
                    </a:cubicBezTo>
                    <a:cubicBezTo>
                      <a:pt x="4514" y="1168"/>
                      <a:pt x="4398" y="1129"/>
                      <a:pt x="4320" y="1129"/>
                    </a:cubicBezTo>
                    <a:cubicBezTo>
                      <a:pt x="4242" y="1090"/>
                      <a:pt x="4164" y="1012"/>
                      <a:pt x="4086" y="1012"/>
                    </a:cubicBezTo>
                    <a:cubicBezTo>
                      <a:pt x="4065" y="1002"/>
                      <a:pt x="4039" y="997"/>
                      <a:pt x="4012" y="997"/>
                    </a:cubicBezTo>
                    <a:cubicBezTo>
                      <a:pt x="3936" y="997"/>
                      <a:pt x="3853" y="1033"/>
                      <a:pt x="3853" y="1090"/>
                    </a:cubicBezTo>
                    <a:cubicBezTo>
                      <a:pt x="3736" y="973"/>
                      <a:pt x="3658" y="817"/>
                      <a:pt x="3658" y="623"/>
                    </a:cubicBezTo>
                    <a:cubicBezTo>
                      <a:pt x="3542" y="740"/>
                      <a:pt x="3464" y="856"/>
                      <a:pt x="3425" y="973"/>
                    </a:cubicBezTo>
                    <a:lnTo>
                      <a:pt x="2180" y="934"/>
                    </a:lnTo>
                    <a:cubicBezTo>
                      <a:pt x="2141" y="934"/>
                      <a:pt x="2063" y="895"/>
                      <a:pt x="2024" y="895"/>
                    </a:cubicBezTo>
                    <a:cubicBezTo>
                      <a:pt x="1868" y="779"/>
                      <a:pt x="1985" y="545"/>
                      <a:pt x="1946" y="350"/>
                    </a:cubicBezTo>
                    <a:lnTo>
                      <a:pt x="1946" y="350"/>
                    </a:lnTo>
                    <a:cubicBezTo>
                      <a:pt x="1752" y="545"/>
                      <a:pt x="1674" y="779"/>
                      <a:pt x="1752" y="1012"/>
                    </a:cubicBezTo>
                    <a:lnTo>
                      <a:pt x="1090" y="895"/>
                    </a:lnTo>
                    <a:cubicBezTo>
                      <a:pt x="895" y="856"/>
                      <a:pt x="740" y="817"/>
                      <a:pt x="584" y="740"/>
                    </a:cubicBezTo>
                    <a:cubicBezTo>
                      <a:pt x="312" y="584"/>
                      <a:pt x="156" y="312"/>
                      <a:pt x="117"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4" name="Google Shape;5294;p23"/>
              <p:cNvSpPr/>
              <p:nvPr/>
            </p:nvSpPr>
            <p:spPr>
              <a:xfrm>
                <a:off x="-2881925" y="1838400"/>
                <a:ext cx="370675" cy="374625"/>
              </a:xfrm>
              <a:custGeom>
                <a:rect b="b" l="l" r="r" t="t"/>
                <a:pathLst>
                  <a:path extrusionOk="0" h="14985" w="14827">
                    <a:moveTo>
                      <a:pt x="6187" y="1"/>
                    </a:moveTo>
                    <a:lnTo>
                      <a:pt x="5954" y="79"/>
                    </a:lnTo>
                    <a:cubicBezTo>
                      <a:pt x="4164" y="468"/>
                      <a:pt x="2607" y="1518"/>
                      <a:pt x="1557" y="3036"/>
                    </a:cubicBezTo>
                    <a:cubicBezTo>
                      <a:pt x="662" y="4515"/>
                      <a:pt x="156" y="6188"/>
                      <a:pt x="117" y="7939"/>
                    </a:cubicBezTo>
                    <a:cubicBezTo>
                      <a:pt x="0" y="10235"/>
                      <a:pt x="1167" y="12414"/>
                      <a:pt x="3191" y="13543"/>
                    </a:cubicBezTo>
                    <a:cubicBezTo>
                      <a:pt x="4780" y="14530"/>
                      <a:pt x="6747" y="14985"/>
                      <a:pt x="8722" y="14985"/>
                    </a:cubicBezTo>
                    <a:cubicBezTo>
                      <a:pt x="10326" y="14985"/>
                      <a:pt x="11934" y="14685"/>
                      <a:pt x="13347" y="14127"/>
                    </a:cubicBezTo>
                    <a:cubicBezTo>
                      <a:pt x="13892" y="13971"/>
                      <a:pt x="14398" y="13660"/>
                      <a:pt x="14826" y="13232"/>
                    </a:cubicBezTo>
                    <a:cubicBezTo>
                      <a:pt x="14522" y="13090"/>
                      <a:pt x="14209" y="13040"/>
                      <a:pt x="13892" y="13040"/>
                    </a:cubicBezTo>
                    <a:cubicBezTo>
                      <a:pt x="13106" y="13040"/>
                      <a:pt x="12294" y="13350"/>
                      <a:pt x="11535" y="13350"/>
                    </a:cubicBezTo>
                    <a:cubicBezTo>
                      <a:pt x="11504" y="13350"/>
                      <a:pt x="11472" y="13349"/>
                      <a:pt x="11441" y="13348"/>
                    </a:cubicBezTo>
                    <a:cubicBezTo>
                      <a:pt x="11032" y="13309"/>
                      <a:pt x="10623" y="13290"/>
                      <a:pt x="10215" y="13290"/>
                    </a:cubicBezTo>
                    <a:cubicBezTo>
                      <a:pt x="9806" y="13290"/>
                      <a:pt x="9398" y="13309"/>
                      <a:pt x="8989" y="13348"/>
                    </a:cubicBezTo>
                    <a:cubicBezTo>
                      <a:pt x="8733" y="13377"/>
                      <a:pt x="8488" y="13405"/>
                      <a:pt x="8249" y="13405"/>
                    </a:cubicBezTo>
                    <a:cubicBezTo>
                      <a:pt x="7834" y="13405"/>
                      <a:pt x="7439" y="13319"/>
                      <a:pt x="7043" y="12998"/>
                    </a:cubicBezTo>
                    <a:cubicBezTo>
                      <a:pt x="6747" y="12738"/>
                      <a:pt x="6450" y="12373"/>
                      <a:pt x="6052" y="12373"/>
                    </a:cubicBezTo>
                    <a:cubicBezTo>
                      <a:pt x="6033" y="12373"/>
                      <a:pt x="6013" y="12374"/>
                      <a:pt x="5993" y="12375"/>
                    </a:cubicBezTo>
                    <a:lnTo>
                      <a:pt x="5643" y="12375"/>
                    </a:lnTo>
                    <a:cubicBezTo>
                      <a:pt x="5292" y="12298"/>
                      <a:pt x="5253" y="11831"/>
                      <a:pt x="5020" y="11558"/>
                    </a:cubicBezTo>
                    <a:cubicBezTo>
                      <a:pt x="4592" y="11052"/>
                      <a:pt x="3658" y="11441"/>
                      <a:pt x="3113" y="11013"/>
                    </a:cubicBezTo>
                    <a:cubicBezTo>
                      <a:pt x="2568" y="10624"/>
                      <a:pt x="2802" y="9574"/>
                      <a:pt x="2218" y="9184"/>
                    </a:cubicBezTo>
                    <a:cubicBezTo>
                      <a:pt x="2101" y="9107"/>
                      <a:pt x="1946" y="9068"/>
                      <a:pt x="1829" y="8951"/>
                    </a:cubicBezTo>
                    <a:cubicBezTo>
                      <a:pt x="1479" y="8679"/>
                      <a:pt x="1362" y="8212"/>
                      <a:pt x="1557" y="7784"/>
                    </a:cubicBezTo>
                    <a:cubicBezTo>
                      <a:pt x="1673" y="7394"/>
                      <a:pt x="1946" y="7044"/>
                      <a:pt x="2101" y="6655"/>
                    </a:cubicBezTo>
                    <a:cubicBezTo>
                      <a:pt x="2452" y="5799"/>
                      <a:pt x="2296" y="4826"/>
                      <a:pt x="2218" y="3931"/>
                    </a:cubicBezTo>
                    <a:cubicBezTo>
                      <a:pt x="2179" y="3775"/>
                      <a:pt x="2179" y="3581"/>
                      <a:pt x="2257" y="3425"/>
                    </a:cubicBezTo>
                    <a:cubicBezTo>
                      <a:pt x="2374" y="3192"/>
                      <a:pt x="2685" y="3114"/>
                      <a:pt x="2919" y="2919"/>
                    </a:cubicBezTo>
                    <a:cubicBezTo>
                      <a:pt x="2996" y="2803"/>
                      <a:pt x="3074" y="2686"/>
                      <a:pt x="3152" y="2569"/>
                    </a:cubicBezTo>
                    <a:cubicBezTo>
                      <a:pt x="3502" y="1908"/>
                      <a:pt x="3930" y="1207"/>
                      <a:pt x="4631" y="974"/>
                    </a:cubicBezTo>
                    <a:cubicBezTo>
                      <a:pt x="4903" y="935"/>
                      <a:pt x="5215" y="896"/>
                      <a:pt x="5487" y="857"/>
                    </a:cubicBezTo>
                    <a:cubicBezTo>
                      <a:pt x="5759" y="818"/>
                      <a:pt x="6032" y="662"/>
                      <a:pt x="6187" y="429"/>
                    </a:cubicBezTo>
                    <a:cubicBezTo>
                      <a:pt x="6265" y="273"/>
                      <a:pt x="6265" y="157"/>
                      <a:pt x="6187"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5" name="Google Shape;5295;p23"/>
              <p:cNvSpPr/>
              <p:nvPr/>
            </p:nvSpPr>
            <p:spPr>
              <a:xfrm>
                <a:off x="-2635800" y="2155550"/>
                <a:ext cx="19475" cy="11450"/>
              </a:xfrm>
              <a:custGeom>
                <a:rect b="b" l="l" r="r" t="t"/>
                <a:pathLst>
                  <a:path extrusionOk="0" h="458" w="779">
                    <a:moveTo>
                      <a:pt x="156" y="1"/>
                    </a:moveTo>
                    <a:cubicBezTo>
                      <a:pt x="117" y="1"/>
                      <a:pt x="78" y="1"/>
                      <a:pt x="78" y="40"/>
                    </a:cubicBezTo>
                    <a:cubicBezTo>
                      <a:pt x="0" y="79"/>
                      <a:pt x="0" y="156"/>
                      <a:pt x="39" y="195"/>
                    </a:cubicBezTo>
                    <a:lnTo>
                      <a:pt x="0" y="195"/>
                    </a:lnTo>
                    <a:cubicBezTo>
                      <a:pt x="78" y="312"/>
                      <a:pt x="195" y="390"/>
                      <a:pt x="312" y="429"/>
                    </a:cubicBezTo>
                    <a:cubicBezTo>
                      <a:pt x="350" y="448"/>
                      <a:pt x="389" y="458"/>
                      <a:pt x="428" y="458"/>
                    </a:cubicBezTo>
                    <a:cubicBezTo>
                      <a:pt x="467" y="458"/>
                      <a:pt x="506" y="448"/>
                      <a:pt x="545" y="429"/>
                    </a:cubicBezTo>
                    <a:cubicBezTo>
                      <a:pt x="623" y="429"/>
                      <a:pt x="662" y="390"/>
                      <a:pt x="740" y="312"/>
                    </a:cubicBezTo>
                    <a:cubicBezTo>
                      <a:pt x="778" y="273"/>
                      <a:pt x="778" y="195"/>
                      <a:pt x="740" y="117"/>
                    </a:cubicBezTo>
                    <a:lnTo>
                      <a:pt x="701" y="79"/>
                    </a:lnTo>
                    <a:cubicBezTo>
                      <a:pt x="681" y="59"/>
                      <a:pt x="662" y="49"/>
                      <a:pt x="642" y="49"/>
                    </a:cubicBezTo>
                    <a:cubicBezTo>
                      <a:pt x="623" y="49"/>
                      <a:pt x="603" y="59"/>
                      <a:pt x="584" y="79"/>
                    </a:cubicBezTo>
                    <a:lnTo>
                      <a:pt x="350" y="79"/>
                    </a:lnTo>
                    <a:cubicBezTo>
                      <a:pt x="312" y="79"/>
                      <a:pt x="273" y="40"/>
                      <a:pt x="273" y="40"/>
                    </a:cubicBezTo>
                    <a:lnTo>
                      <a:pt x="234" y="40"/>
                    </a:lnTo>
                    <a:cubicBezTo>
                      <a:pt x="234" y="1"/>
                      <a:pt x="195" y="1"/>
                      <a:pt x="156"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6" name="Google Shape;5296;p23"/>
              <p:cNvSpPr/>
              <p:nvPr/>
            </p:nvSpPr>
            <p:spPr>
              <a:xfrm>
                <a:off x="-2596900" y="2156525"/>
                <a:ext cx="9750" cy="7800"/>
              </a:xfrm>
              <a:custGeom>
                <a:rect b="b" l="l" r="r" t="t"/>
                <a:pathLst>
                  <a:path extrusionOk="0" h="312" w="390">
                    <a:moveTo>
                      <a:pt x="117" y="1"/>
                    </a:moveTo>
                    <a:cubicBezTo>
                      <a:pt x="79" y="1"/>
                      <a:pt x="79" y="40"/>
                      <a:pt x="40" y="40"/>
                    </a:cubicBezTo>
                    <a:cubicBezTo>
                      <a:pt x="40" y="40"/>
                      <a:pt x="1" y="78"/>
                      <a:pt x="1" y="78"/>
                    </a:cubicBezTo>
                    <a:cubicBezTo>
                      <a:pt x="1" y="117"/>
                      <a:pt x="1" y="156"/>
                      <a:pt x="1" y="195"/>
                    </a:cubicBezTo>
                    <a:lnTo>
                      <a:pt x="1" y="234"/>
                    </a:lnTo>
                    <a:cubicBezTo>
                      <a:pt x="40" y="273"/>
                      <a:pt x="40" y="273"/>
                      <a:pt x="79" y="312"/>
                    </a:cubicBezTo>
                    <a:lnTo>
                      <a:pt x="40" y="234"/>
                    </a:lnTo>
                    <a:lnTo>
                      <a:pt x="117" y="273"/>
                    </a:lnTo>
                    <a:cubicBezTo>
                      <a:pt x="156" y="273"/>
                      <a:pt x="195" y="312"/>
                      <a:pt x="234" y="312"/>
                    </a:cubicBezTo>
                    <a:lnTo>
                      <a:pt x="351" y="312"/>
                    </a:lnTo>
                    <a:lnTo>
                      <a:pt x="351" y="273"/>
                    </a:lnTo>
                    <a:cubicBezTo>
                      <a:pt x="390" y="273"/>
                      <a:pt x="390" y="234"/>
                      <a:pt x="390" y="234"/>
                    </a:cubicBezTo>
                    <a:cubicBezTo>
                      <a:pt x="390" y="234"/>
                      <a:pt x="390" y="195"/>
                      <a:pt x="390" y="195"/>
                    </a:cubicBezTo>
                    <a:cubicBezTo>
                      <a:pt x="390" y="195"/>
                      <a:pt x="390" y="156"/>
                      <a:pt x="390" y="117"/>
                    </a:cubicBezTo>
                    <a:cubicBezTo>
                      <a:pt x="390" y="78"/>
                      <a:pt x="351" y="78"/>
                      <a:pt x="351" y="40"/>
                    </a:cubicBezTo>
                    <a:lnTo>
                      <a:pt x="312" y="40"/>
                    </a:lnTo>
                    <a:lnTo>
                      <a:pt x="234" y="1"/>
                    </a:ln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7" name="Google Shape;5297;p23"/>
              <p:cNvSpPr/>
              <p:nvPr/>
            </p:nvSpPr>
            <p:spPr>
              <a:xfrm>
                <a:off x="-2692225" y="2155800"/>
                <a:ext cx="14600" cy="7575"/>
              </a:xfrm>
              <a:custGeom>
                <a:rect b="b" l="l" r="r" t="t"/>
                <a:pathLst>
                  <a:path extrusionOk="0" h="303" w="584">
                    <a:moveTo>
                      <a:pt x="136" y="0"/>
                    </a:moveTo>
                    <a:cubicBezTo>
                      <a:pt x="117" y="0"/>
                      <a:pt x="98" y="10"/>
                      <a:pt x="78" y="30"/>
                    </a:cubicBezTo>
                    <a:cubicBezTo>
                      <a:pt x="78" y="30"/>
                      <a:pt x="39" y="69"/>
                      <a:pt x="39" y="69"/>
                    </a:cubicBezTo>
                    <a:cubicBezTo>
                      <a:pt x="0" y="146"/>
                      <a:pt x="39" y="185"/>
                      <a:pt x="78" y="224"/>
                    </a:cubicBezTo>
                    <a:lnTo>
                      <a:pt x="117" y="224"/>
                    </a:lnTo>
                    <a:cubicBezTo>
                      <a:pt x="156" y="263"/>
                      <a:pt x="234" y="302"/>
                      <a:pt x="312" y="302"/>
                    </a:cubicBezTo>
                    <a:lnTo>
                      <a:pt x="467" y="302"/>
                    </a:lnTo>
                    <a:cubicBezTo>
                      <a:pt x="506" y="302"/>
                      <a:pt x="545" y="263"/>
                      <a:pt x="545" y="224"/>
                    </a:cubicBezTo>
                    <a:cubicBezTo>
                      <a:pt x="545" y="224"/>
                      <a:pt x="545" y="224"/>
                      <a:pt x="545" y="185"/>
                    </a:cubicBezTo>
                    <a:cubicBezTo>
                      <a:pt x="584" y="146"/>
                      <a:pt x="545" y="107"/>
                      <a:pt x="506" y="69"/>
                    </a:cubicBezTo>
                    <a:cubicBezTo>
                      <a:pt x="506" y="69"/>
                      <a:pt x="506" y="69"/>
                      <a:pt x="467" y="30"/>
                    </a:cubicBezTo>
                    <a:lnTo>
                      <a:pt x="389" y="30"/>
                    </a:lnTo>
                    <a:cubicBezTo>
                      <a:pt x="370" y="49"/>
                      <a:pt x="350" y="59"/>
                      <a:pt x="331" y="59"/>
                    </a:cubicBezTo>
                    <a:cubicBezTo>
                      <a:pt x="312" y="59"/>
                      <a:pt x="292" y="49"/>
                      <a:pt x="273" y="30"/>
                    </a:cubicBezTo>
                    <a:lnTo>
                      <a:pt x="195" y="30"/>
                    </a:lnTo>
                    <a:cubicBezTo>
                      <a:pt x="175" y="10"/>
                      <a:pt x="156" y="0"/>
                      <a:pt x="136"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8" name="Google Shape;5298;p23"/>
              <p:cNvSpPr/>
              <p:nvPr/>
            </p:nvSpPr>
            <p:spPr>
              <a:xfrm>
                <a:off x="-2730175" y="2133175"/>
                <a:ext cx="7800" cy="6850"/>
              </a:xfrm>
              <a:custGeom>
                <a:rect b="b" l="l" r="r" t="t"/>
                <a:pathLst>
                  <a:path extrusionOk="0" h="274" w="312">
                    <a:moveTo>
                      <a:pt x="78" y="1"/>
                    </a:moveTo>
                    <a:cubicBezTo>
                      <a:pt x="78" y="40"/>
                      <a:pt x="40" y="40"/>
                      <a:pt x="40" y="40"/>
                    </a:cubicBezTo>
                    <a:cubicBezTo>
                      <a:pt x="40" y="79"/>
                      <a:pt x="1" y="79"/>
                      <a:pt x="1" y="117"/>
                    </a:cubicBezTo>
                    <a:lnTo>
                      <a:pt x="1" y="156"/>
                    </a:lnTo>
                    <a:cubicBezTo>
                      <a:pt x="1" y="156"/>
                      <a:pt x="1" y="195"/>
                      <a:pt x="1" y="234"/>
                    </a:cubicBezTo>
                    <a:cubicBezTo>
                      <a:pt x="40" y="273"/>
                      <a:pt x="40" y="273"/>
                      <a:pt x="40" y="273"/>
                    </a:cubicBezTo>
                    <a:lnTo>
                      <a:pt x="234" y="273"/>
                    </a:lnTo>
                    <a:lnTo>
                      <a:pt x="273" y="234"/>
                    </a:lnTo>
                    <a:cubicBezTo>
                      <a:pt x="273" y="234"/>
                      <a:pt x="312" y="195"/>
                      <a:pt x="312" y="195"/>
                    </a:cubicBezTo>
                    <a:lnTo>
                      <a:pt x="312" y="156"/>
                    </a:lnTo>
                    <a:cubicBezTo>
                      <a:pt x="312" y="156"/>
                      <a:pt x="312" y="117"/>
                      <a:pt x="312" y="117"/>
                    </a:cubicBezTo>
                    <a:cubicBezTo>
                      <a:pt x="312" y="79"/>
                      <a:pt x="312" y="79"/>
                      <a:pt x="312" y="40"/>
                    </a:cubicBezTo>
                    <a:cubicBezTo>
                      <a:pt x="273" y="1"/>
                      <a:pt x="273" y="1"/>
                      <a:pt x="234"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299" name="Google Shape;5299;p23"/>
              <p:cNvSpPr/>
              <p:nvPr/>
            </p:nvSpPr>
            <p:spPr>
              <a:xfrm>
                <a:off x="-2759350" y="2105950"/>
                <a:ext cx="6825" cy="6825"/>
              </a:xfrm>
              <a:custGeom>
                <a:rect b="b" l="l" r="r" t="t"/>
                <a:pathLst>
                  <a:path extrusionOk="0" h="273" w="273">
                    <a:moveTo>
                      <a:pt x="78" y="0"/>
                    </a:moveTo>
                    <a:cubicBezTo>
                      <a:pt x="78" y="0"/>
                      <a:pt x="39" y="39"/>
                      <a:pt x="39" y="39"/>
                    </a:cubicBezTo>
                    <a:lnTo>
                      <a:pt x="39" y="117"/>
                    </a:lnTo>
                    <a:cubicBezTo>
                      <a:pt x="0" y="117"/>
                      <a:pt x="0" y="156"/>
                      <a:pt x="39" y="156"/>
                    </a:cubicBezTo>
                    <a:cubicBezTo>
                      <a:pt x="0" y="156"/>
                      <a:pt x="0" y="195"/>
                      <a:pt x="39" y="195"/>
                    </a:cubicBezTo>
                    <a:lnTo>
                      <a:pt x="39" y="234"/>
                    </a:lnTo>
                    <a:cubicBezTo>
                      <a:pt x="39" y="273"/>
                      <a:pt x="39" y="273"/>
                      <a:pt x="78" y="273"/>
                    </a:cubicBezTo>
                    <a:lnTo>
                      <a:pt x="195" y="273"/>
                    </a:lnTo>
                    <a:cubicBezTo>
                      <a:pt x="234" y="273"/>
                      <a:pt x="234" y="234"/>
                      <a:pt x="273" y="234"/>
                    </a:cubicBezTo>
                    <a:lnTo>
                      <a:pt x="273" y="195"/>
                    </a:lnTo>
                    <a:lnTo>
                      <a:pt x="273" y="156"/>
                    </a:lnTo>
                    <a:cubicBezTo>
                      <a:pt x="273" y="117"/>
                      <a:pt x="273" y="117"/>
                      <a:pt x="273" y="78"/>
                    </a:cubicBezTo>
                    <a:cubicBezTo>
                      <a:pt x="273" y="78"/>
                      <a:pt x="273" y="39"/>
                      <a:pt x="273" y="39"/>
                    </a:cubicBezTo>
                    <a:cubicBezTo>
                      <a:pt x="234" y="39"/>
                      <a:pt x="234" y="0"/>
                      <a:pt x="195"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0" name="Google Shape;5300;p23"/>
              <p:cNvSpPr/>
              <p:nvPr/>
            </p:nvSpPr>
            <p:spPr>
              <a:xfrm>
                <a:off x="-2810800" y="2081425"/>
                <a:ext cx="8650" cy="8000"/>
              </a:xfrm>
              <a:custGeom>
                <a:rect b="b" l="l" r="r" t="t"/>
                <a:pathLst>
                  <a:path extrusionOk="0" h="320" w="346">
                    <a:moveTo>
                      <a:pt x="183" y="1"/>
                    </a:moveTo>
                    <a:cubicBezTo>
                      <a:pt x="84" y="1"/>
                      <a:pt x="1" y="102"/>
                      <a:pt x="35" y="203"/>
                    </a:cubicBezTo>
                    <a:cubicBezTo>
                      <a:pt x="35" y="242"/>
                      <a:pt x="113" y="281"/>
                      <a:pt x="151" y="281"/>
                    </a:cubicBezTo>
                    <a:lnTo>
                      <a:pt x="113" y="320"/>
                    </a:lnTo>
                    <a:lnTo>
                      <a:pt x="229" y="320"/>
                    </a:lnTo>
                    <a:cubicBezTo>
                      <a:pt x="268" y="320"/>
                      <a:pt x="268" y="281"/>
                      <a:pt x="307" y="281"/>
                    </a:cubicBezTo>
                    <a:cubicBezTo>
                      <a:pt x="307" y="242"/>
                      <a:pt x="346" y="242"/>
                      <a:pt x="346" y="203"/>
                    </a:cubicBezTo>
                    <a:cubicBezTo>
                      <a:pt x="346" y="203"/>
                      <a:pt x="346" y="164"/>
                      <a:pt x="346" y="164"/>
                    </a:cubicBezTo>
                    <a:lnTo>
                      <a:pt x="346" y="86"/>
                    </a:lnTo>
                    <a:cubicBezTo>
                      <a:pt x="307" y="47"/>
                      <a:pt x="268" y="8"/>
                      <a:pt x="229" y="8"/>
                    </a:cubicBezTo>
                    <a:cubicBezTo>
                      <a:pt x="214" y="3"/>
                      <a:pt x="198" y="1"/>
                      <a:pt x="183"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1" name="Google Shape;5301;p23"/>
              <p:cNvSpPr/>
              <p:nvPr/>
            </p:nvSpPr>
            <p:spPr>
              <a:xfrm>
                <a:off x="-2657200" y="2105125"/>
                <a:ext cx="71025" cy="42425"/>
              </a:xfrm>
              <a:custGeom>
                <a:rect b="b" l="l" r="r" t="t"/>
                <a:pathLst>
                  <a:path extrusionOk="0" h="1697" w="2841">
                    <a:moveTo>
                      <a:pt x="2502" y="1"/>
                    </a:moveTo>
                    <a:cubicBezTo>
                      <a:pt x="2452" y="1"/>
                      <a:pt x="2413" y="56"/>
                      <a:pt x="2413" y="111"/>
                    </a:cubicBezTo>
                    <a:cubicBezTo>
                      <a:pt x="2413" y="228"/>
                      <a:pt x="2452" y="306"/>
                      <a:pt x="2491" y="422"/>
                    </a:cubicBezTo>
                    <a:cubicBezTo>
                      <a:pt x="2491" y="500"/>
                      <a:pt x="2491" y="578"/>
                      <a:pt x="2491" y="656"/>
                    </a:cubicBezTo>
                    <a:cubicBezTo>
                      <a:pt x="2529" y="772"/>
                      <a:pt x="2491" y="928"/>
                      <a:pt x="2413" y="1084"/>
                    </a:cubicBezTo>
                    <a:cubicBezTo>
                      <a:pt x="2374" y="1162"/>
                      <a:pt x="2296" y="1239"/>
                      <a:pt x="2179" y="1317"/>
                    </a:cubicBezTo>
                    <a:cubicBezTo>
                      <a:pt x="2024" y="1356"/>
                      <a:pt x="1868" y="1356"/>
                      <a:pt x="1712" y="1356"/>
                    </a:cubicBezTo>
                    <a:cubicBezTo>
                      <a:pt x="1596" y="1376"/>
                      <a:pt x="1489" y="1385"/>
                      <a:pt x="1386" y="1385"/>
                    </a:cubicBezTo>
                    <a:cubicBezTo>
                      <a:pt x="1284" y="1385"/>
                      <a:pt x="1187" y="1376"/>
                      <a:pt x="1090" y="1356"/>
                    </a:cubicBezTo>
                    <a:cubicBezTo>
                      <a:pt x="934" y="1356"/>
                      <a:pt x="739" y="1278"/>
                      <a:pt x="623" y="1162"/>
                    </a:cubicBezTo>
                    <a:cubicBezTo>
                      <a:pt x="467" y="1084"/>
                      <a:pt x="350" y="928"/>
                      <a:pt x="311" y="772"/>
                    </a:cubicBezTo>
                    <a:cubicBezTo>
                      <a:pt x="273" y="617"/>
                      <a:pt x="311" y="422"/>
                      <a:pt x="428" y="267"/>
                    </a:cubicBezTo>
                    <a:cubicBezTo>
                      <a:pt x="488" y="207"/>
                      <a:pt x="433" y="124"/>
                      <a:pt x="351" y="124"/>
                    </a:cubicBezTo>
                    <a:cubicBezTo>
                      <a:pt x="327" y="124"/>
                      <a:pt x="300" y="132"/>
                      <a:pt x="273" y="150"/>
                    </a:cubicBezTo>
                    <a:lnTo>
                      <a:pt x="311" y="150"/>
                    </a:lnTo>
                    <a:cubicBezTo>
                      <a:pt x="78" y="383"/>
                      <a:pt x="0" y="772"/>
                      <a:pt x="156" y="1045"/>
                    </a:cubicBezTo>
                    <a:cubicBezTo>
                      <a:pt x="350" y="1356"/>
                      <a:pt x="662" y="1590"/>
                      <a:pt x="1012" y="1667"/>
                    </a:cubicBezTo>
                    <a:cubicBezTo>
                      <a:pt x="1109" y="1687"/>
                      <a:pt x="1206" y="1697"/>
                      <a:pt x="1304" y="1697"/>
                    </a:cubicBezTo>
                    <a:cubicBezTo>
                      <a:pt x="1401" y="1697"/>
                      <a:pt x="1498" y="1687"/>
                      <a:pt x="1596" y="1667"/>
                    </a:cubicBezTo>
                    <a:cubicBezTo>
                      <a:pt x="1790" y="1667"/>
                      <a:pt x="1985" y="1667"/>
                      <a:pt x="2140" y="1629"/>
                    </a:cubicBezTo>
                    <a:cubicBezTo>
                      <a:pt x="2413" y="1551"/>
                      <a:pt x="2646" y="1356"/>
                      <a:pt x="2724" y="1084"/>
                    </a:cubicBezTo>
                    <a:cubicBezTo>
                      <a:pt x="2802" y="928"/>
                      <a:pt x="2841" y="772"/>
                      <a:pt x="2802" y="578"/>
                    </a:cubicBezTo>
                    <a:cubicBezTo>
                      <a:pt x="2802" y="383"/>
                      <a:pt x="2724" y="150"/>
                      <a:pt x="2568" y="33"/>
                    </a:cubicBezTo>
                    <a:cubicBezTo>
                      <a:pt x="2546" y="10"/>
                      <a:pt x="2523" y="1"/>
                      <a:pt x="250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2" name="Google Shape;5302;p23"/>
              <p:cNvSpPr/>
              <p:nvPr/>
            </p:nvSpPr>
            <p:spPr>
              <a:xfrm>
                <a:off x="-2695150" y="2305375"/>
                <a:ext cx="116775" cy="13900"/>
              </a:xfrm>
              <a:custGeom>
                <a:rect b="b" l="l" r="r" t="t"/>
                <a:pathLst>
                  <a:path extrusionOk="0" h="556" w="4671">
                    <a:moveTo>
                      <a:pt x="4553" y="0"/>
                    </a:moveTo>
                    <a:cubicBezTo>
                      <a:pt x="4203" y="39"/>
                      <a:pt x="3853" y="117"/>
                      <a:pt x="3503" y="156"/>
                    </a:cubicBezTo>
                    <a:cubicBezTo>
                      <a:pt x="3152" y="195"/>
                      <a:pt x="2724" y="234"/>
                      <a:pt x="2296" y="273"/>
                    </a:cubicBezTo>
                    <a:cubicBezTo>
                      <a:pt x="1557" y="273"/>
                      <a:pt x="818" y="273"/>
                      <a:pt x="39" y="234"/>
                    </a:cubicBezTo>
                    <a:cubicBezTo>
                      <a:pt x="0" y="234"/>
                      <a:pt x="0" y="312"/>
                      <a:pt x="39" y="351"/>
                    </a:cubicBezTo>
                    <a:cubicBezTo>
                      <a:pt x="652" y="480"/>
                      <a:pt x="1291" y="555"/>
                      <a:pt x="1913" y="555"/>
                    </a:cubicBezTo>
                    <a:cubicBezTo>
                      <a:pt x="2042" y="555"/>
                      <a:pt x="2170" y="552"/>
                      <a:pt x="2296" y="545"/>
                    </a:cubicBezTo>
                    <a:cubicBezTo>
                      <a:pt x="2686" y="545"/>
                      <a:pt x="3075" y="506"/>
                      <a:pt x="3464" y="467"/>
                    </a:cubicBezTo>
                    <a:cubicBezTo>
                      <a:pt x="3853" y="428"/>
                      <a:pt x="4203" y="351"/>
                      <a:pt x="4553" y="195"/>
                    </a:cubicBezTo>
                    <a:cubicBezTo>
                      <a:pt x="4670" y="156"/>
                      <a:pt x="4670" y="0"/>
                      <a:pt x="4553" y="0"/>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3" name="Google Shape;5303;p23"/>
              <p:cNvSpPr/>
              <p:nvPr/>
            </p:nvSpPr>
            <p:spPr>
              <a:xfrm>
                <a:off x="-2591050" y="2208700"/>
                <a:ext cx="86600" cy="41500"/>
              </a:xfrm>
              <a:custGeom>
                <a:rect b="b" l="l" r="r" t="t"/>
                <a:pathLst>
                  <a:path extrusionOk="0" h="1660" w="3464">
                    <a:moveTo>
                      <a:pt x="1670" y="0"/>
                    </a:moveTo>
                    <a:cubicBezTo>
                      <a:pt x="1579" y="0"/>
                      <a:pt x="1489" y="5"/>
                      <a:pt x="1401" y="15"/>
                    </a:cubicBezTo>
                    <a:lnTo>
                      <a:pt x="78" y="54"/>
                    </a:lnTo>
                    <a:cubicBezTo>
                      <a:pt x="0" y="54"/>
                      <a:pt x="0" y="171"/>
                      <a:pt x="78" y="210"/>
                    </a:cubicBezTo>
                    <a:lnTo>
                      <a:pt x="78" y="171"/>
                    </a:lnTo>
                    <a:cubicBezTo>
                      <a:pt x="428" y="171"/>
                      <a:pt x="817" y="210"/>
                      <a:pt x="1168" y="248"/>
                    </a:cubicBezTo>
                    <a:cubicBezTo>
                      <a:pt x="1261" y="238"/>
                      <a:pt x="1358" y="233"/>
                      <a:pt x="1456" y="233"/>
                    </a:cubicBezTo>
                    <a:cubicBezTo>
                      <a:pt x="1724" y="233"/>
                      <a:pt x="2001" y="269"/>
                      <a:pt x="2257" y="326"/>
                    </a:cubicBezTo>
                    <a:cubicBezTo>
                      <a:pt x="2530" y="404"/>
                      <a:pt x="2763" y="560"/>
                      <a:pt x="2919" y="793"/>
                    </a:cubicBezTo>
                    <a:cubicBezTo>
                      <a:pt x="3074" y="1027"/>
                      <a:pt x="3191" y="1299"/>
                      <a:pt x="3230" y="1572"/>
                    </a:cubicBezTo>
                    <a:cubicBezTo>
                      <a:pt x="3250" y="1630"/>
                      <a:pt x="3288" y="1659"/>
                      <a:pt x="3327" y="1659"/>
                    </a:cubicBezTo>
                    <a:cubicBezTo>
                      <a:pt x="3366" y="1659"/>
                      <a:pt x="3405" y="1630"/>
                      <a:pt x="3425" y="1572"/>
                    </a:cubicBezTo>
                    <a:cubicBezTo>
                      <a:pt x="3464" y="949"/>
                      <a:pt x="3113" y="365"/>
                      <a:pt x="2491" y="132"/>
                    </a:cubicBezTo>
                    <a:cubicBezTo>
                      <a:pt x="2228" y="44"/>
                      <a:pt x="1943" y="0"/>
                      <a:pt x="1670" y="0"/>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4" name="Google Shape;5304;p23"/>
              <p:cNvSpPr/>
              <p:nvPr/>
            </p:nvSpPr>
            <p:spPr>
              <a:xfrm>
                <a:off x="-2722400" y="2414575"/>
                <a:ext cx="7825" cy="39175"/>
              </a:xfrm>
              <a:custGeom>
                <a:rect b="b" l="l" r="r" t="t"/>
                <a:pathLst>
                  <a:path extrusionOk="0" h="1567" w="313">
                    <a:moveTo>
                      <a:pt x="191" y="0"/>
                    </a:moveTo>
                    <a:cubicBezTo>
                      <a:pt x="157" y="0"/>
                      <a:pt x="118" y="10"/>
                      <a:pt x="79" y="30"/>
                    </a:cubicBezTo>
                    <a:lnTo>
                      <a:pt x="118" y="30"/>
                    </a:lnTo>
                    <a:cubicBezTo>
                      <a:pt x="40" y="107"/>
                      <a:pt x="40" y="263"/>
                      <a:pt x="40" y="380"/>
                    </a:cubicBezTo>
                    <a:lnTo>
                      <a:pt x="1" y="769"/>
                    </a:lnTo>
                    <a:lnTo>
                      <a:pt x="1" y="1119"/>
                    </a:lnTo>
                    <a:cubicBezTo>
                      <a:pt x="1" y="1158"/>
                      <a:pt x="1" y="1236"/>
                      <a:pt x="1" y="1314"/>
                    </a:cubicBezTo>
                    <a:cubicBezTo>
                      <a:pt x="1" y="1353"/>
                      <a:pt x="40" y="1431"/>
                      <a:pt x="40" y="1508"/>
                    </a:cubicBezTo>
                    <a:cubicBezTo>
                      <a:pt x="59" y="1547"/>
                      <a:pt x="108" y="1567"/>
                      <a:pt x="152" y="1567"/>
                    </a:cubicBezTo>
                    <a:cubicBezTo>
                      <a:pt x="195" y="1567"/>
                      <a:pt x="234" y="1547"/>
                      <a:pt x="234" y="1508"/>
                    </a:cubicBezTo>
                    <a:cubicBezTo>
                      <a:pt x="273" y="1431"/>
                      <a:pt x="273" y="1353"/>
                      <a:pt x="312" y="1314"/>
                    </a:cubicBezTo>
                    <a:lnTo>
                      <a:pt x="312" y="1119"/>
                    </a:lnTo>
                    <a:lnTo>
                      <a:pt x="312" y="769"/>
                    </a:lnTo>
                    <a:lnTo>
                      <a:pt x="312" y="419"/>
                    </a:lnTo>
                    <a:cubicBezTo>
                      <a:pt x="312" y="263"/>
                      <a:pt x="312" y="146"/>
                      <a:pt x="273" y="30"/>
                    </a:cubicBezTo>
                    <a:cubicBezTo>
                      <a:pt x="254" y="10"/>
                      <a:pt x="225" y="0"/>
                      <a:pt x="191" y="0"/>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5" name="Google Shape;5305;p23"/>
              <p:cNvSpPr/>
              <p:nvPr/>
            </p:nvSpPr>
            <p:spPr>
              <a:xfrm>
                <a:off x="-2706825" y="2413450"/>
                <a:ext cx="12675" cy="59650"/>
              </a:xfrm>
              <a:custGeom>
                <a:rect b="b" l="l" r="r" t="t"/>
                <a:pathLst>
                  <a:path extrusionOk="0" h="2386" w="507">
                    <a:moveTo>
                      <a:pt x="206" y="1"/>
                    </a:moveTo>
                    <a:cubicBezTo>
                      <a:pt x="180" y="1"/>
                      <a:pt x="156" y="22"/>
                      <a:pt x="156" y="75"/>
                    </a:cubicBezTo>
                    <a:lnTo>
                      <a:pt x="78" y="75"/>
                    </a:lnTo>
                    <a:cubicBezTo>
                      <a:pt x="39" y="269"/>
                      <a:pt x="1" y="503"/>
                      <a:pt x="1" y="736"/>
                    </a:cubicBezTo>
                    <a:lnTo>
                      <a:pt x="1" y="1320"/>
                    </a:lnTo>
                    <a:cubicBezTo>
                      <a:pt x="39" y="1514"/>
                      <a:pt x="39" y="1709"/>
                      <a:pt x="78" y="1865"/>
                    </a:cubicBezTo>
                    <a:cubicBezTo>
                      <a:pt x="117" y="2059"/>
                      <a:pt x="195" y="2254"/>
                      <a:pt x="312" y="2371"/>
                    </a:cubicBezTo>
                    <a:cubicBezTo>
                      <a:pt x="331" y="2380"/>
                      <a:pt x="353" y="2385"/>
                      <a:pt x="375" y="2385"/>
                    </a:cubicBezTo>
                    <a:cubicBezTo>
                      <a:pt x="441" y="2385"/>
                      <a:pt x="506" y="2341"/>
                      <a:pt x="506" y="2254"/>
                    </a:cubicBezTo>
                    <a:cubicBezTo>
                      <a:pt x="467" y="2098"/>
                      <a:pt x="429" y="1943"/>
                      <a:pt x="351" y="1787"/>
                    </a:cubicBezTo>
                    <a:cubicBezTo>
                      <a:pt x="312" y="1592"/>
                      <a:pt x="273" y="1437"/>
                      <a:pt x="273" y="1281"/>
                    </a:cubicBezTo>
                    <a:lnTo>
                      <a:pt x="273" y="697"/>
                    </a:lnTo>
                    <a:lnTo>
                      <a:pt x="273" y="75"/>
                    </a:lnTo>
                    <a:cubicBezTo>
                      <a:pt x="273" y="32"/>
                      <a:pt x="238" y="1"/>
                      <a:pt x="206" y="1"/>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6" name="Google Shape;5306;p23"/>
              <p:cNvSpPr/>
              <p:nvPr/>
            </p:nvSpPr>
            <p:spPr>
              <a:xfrm>
                <a:off x="-2692225" y="2422025"/>
                <a:ext cx="20450" cy="54000"/>
              </a:xfrm>
              <a:custGeom>
                <a:rect b="b" l="l" r="r" t="t"/>
                <a:pathLst>
                  <a:path extrusionOk="0" h="2160" w="818">
                    <a:moveTo>
                      <a:pt x="159" y="1"/>
                    </a:moveTo>
                    <a:cubicBezTo>
                      <a:pt x="125" y="1"/>
                      <a:pt x="93" y="13"/>
                      <a:pt x="78" y="43"/>
                    </a:cubicBezTo>
                    <a:lnTo>
                      <a:pt x="78" y="4"/>
                    </a:lnTo>
                    <a:cubicBezTo>
                      <a:pt x="39" y="160"/>
                      <a:pt x="0" y="354"/>
                      <a:pt x="39" y="549"/>
                    </a:cubicBezTo>
                    <a:cubicBezTo>
                      <a:pt x="39" y="938"/>
                      <a:pt x="156" y="1327"/>
                      <a:pt x="312" y="1677"/>
                    </a:cubicBezTo>
                    <a:cubicBezTo>
                      <a:pt x="389" y="1872"/>
                      <a:pt x="506" y="2028"/>
                      <a:pt x="662" y="2144"/>
                    </a:cubicBezTo>
                    <a:cubicBezTo>
                      <a:pt x="683" y="2155"/>
                      <a:pt x="703" y="2160"/>
                      <a:pt x="723" y="2160"/>
                    </a:cubicBezTo>
                    <a:cubicBezTo>
                      <a:pt x="776" y="2160"/>
                      <a:pt x="817" y="2123"/>
                      <a:pt x="817" y="2066"/>
                    </a:cubicBezTo>
                    <a:cubicBezTo>
                      <a:pt x="778" y="1911"/>
                      <a:pt x="701" y="1716"/>
                      <a:pt x="623" y="1600"/>
                    </a:cubicBezTo>
                    <a:cubicBezTo>
                      <a:pt x="545" y="1405"/>
                      <a:pt x="506" y="1249"/>
                      <a:pt x="467" y="1094"/>
                    </a:cubicBezTo>
                    <a:cubicBezTo>
                      <a:pt x="389" y="938"/>
                      <a:pt x="350" y="782"/>
                      <a:pt x="350" y="627"/>
                    </a:cubicBezTo>
                    <a:cubicBezTo>
                      <a:pt x="350" y="432"/>
                      <a:pt x="312" y="238"/>
                      <a:pt x="273" y="82"/>
                    </a:cubicBezTo>
                    <a:cubicBezTo>
                      <a:pt x="273" y="34"/>
                      <a:pt x="213" y="1"/>
                      <a:pt x="159" y="1"/>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7" name="Google Shape;5307;p23"/>
              <p:cNvSpPr/>
              <p:nvPr/>
            </p:nvSpPr>
            <p:spPr>
              <a:xfrm>
                <a:off x="-2671800" y="2427475"/>
                <a:ext cx="11700" cy="42725"/>
              </a:xfrm>
              <a:custGeom>
                <a:rect b="b" l="l" r="r" t="t"/>
                <a:pathLst>
                  <a:path extrusionOk="0" h="1709" w="468">
                    <a:moveTo>
                      <a:pt x="137" y="0"/>
                    </a:moveTo>
                    <a:cubicBezTo>
                      <a:pt x="107" y="0"/>
                      <a:pt x="78" y="20"/>
                      <a:pt x="78" y="58"/>
                    </a:cubicBezTo>
                    <a:cubicBezTo>
                      <a:pt x="0" y="331"/>
                      <a:pt x="39" y="603"/>
                      <a:pt x="78" y="915"/>
                    </a:cubicBezTo>
                    <a:cubicBezTo>
                      <a:pt x="78" y="1187"/>
                      <a:pt x="156" y="1459"/>
                      <a:pt x="351" y="1693"/>
                    </a:cubicBezTo>
                    <a:cubicBezTo>
                      <a:pt x="351" y="1704"/>
                      <a:pt x="357" y="1709"/>
                      <a:pt x="367" y="1709"/>
                    </a:cubicBezTo>
                    <a:cubicBezTo>
                      <a:pt x="390" y="1709"/>
                      <a:pt x="428" y="1681"/>
                      <a:pt x="428" y="1654"/>
                    </a:cubicBezTo>
                    <a:cubicBezTo>
                      <a:pt x="467" y="1382"/>
                      <a:pt x="428" y="1109"/>
                      <a:pt x="351" y="837"/>
                    </a:cubicBezTo>
                    <a:cubicBezTo>
                      <a:pt x="351" y="720"/>
                      <a:pt x="312" y="603"/>
                      <a:pt x="273" y="448"/>
                    </a:cubicBezTo>
                    <a:cubicBezTo>
                      <a:pt x="273" y="331"/>
                      <a:pt x="234" y="175"/>
                      <a:pt x="195" y="58"/>
                    </a:cubicBezTo>
                    <a:cubicBezTo>
                      <a:pt x="195" y="20"/>
                      <a:pt x="166" y="0"/>
                      <a:pt x="137" y="0"/>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8" name="Google Shape;5308;p23"/>
              <p:cNvSpPr/>
              <p:nvPr/>
            </p:nvSpPr>
            <p:spPr>
              <a:xfrm>
                <a:off x="-2652350" y="2434750"/>
                <a:ext cx="13650" cy="42275"/>
              </a:xfrm>
              <a:custGeom>
                <a:rect b="b" l="l" r="r" t="t"/>
                <a:pathLst>
                  <a:path extrusionOk="0" h="1691" w="546">
                    <a:moveTo>
                      <a:pt x="117" y="1"/>
                    </a:moveTo>
                    <a:cubicBezTo>
                      <a:pt x="79" y="1"/>
                      <a:pt x="1" y="79"/>
                      <a:pt x="40" y="118"/>
                    </a:cubicBezTo>
                    <a:cubicBezTo>
                      <a:pt x="1" y="390"/>
                      <a:pt x="1" y="701"/>
                      <a:pt x="40" y="974"/>
                    </a:cubicBezTo>
                    <a:cubicBezTo>
                      <a:pt x="79" y="1091"/>
                      <a:pt x="117" y="1246"/>
                      <a:pt x="156" y="1363"/>
                    </a:cubicBezTo>
                    <a:cubicBezTo>
                      <a:pt x="234" y="1480"/>
                      <a:pt x="273" y="1635"/>
                      <a:pt x="429" y="1674"/>
                    </a:cubicBezTo>
                    <a:cubicBezTo>
                      <a:pt x="440" y="1686"/>
                      <a:pt x="452" y="1690"/>
                      <a:pt x="462" y="1690"/>
                    </a:cubicBezTo>
                    <a:cubicBezTo>
                      <a:pt x="487" y="1690"/>
                      <a:pt x="507" y="1663"/>
                      <a:pt x="507" y="1635"/>
                    </a:cubicBezTo>
                    <a:cubicBezTo>
                      <a:pt x="545" y="1519"/>
                      <a:pt x="468" y="1363"/>
                      <a:pt x="429" y="1285"/>
                    </a:cubicBezTo>
                    <a:cubicBezTo>
                      <a:pt x="390" y="1129"/>
                      <a:pt x="351" y="1013"/>
                      <a:pt x="312" y="896"/>
                    </a:cubicBezTo>
                    <a:cubicBezTo>
                      <a:pt x="273" y="662"/>
                      <a:pt x="234" y="390"/>
                      <a:pt x="234" y="118"/>
                    </a:cubicBezTo>
                    <a:cubicBezTo>
                      <a:pt x="234" y="79"/>
                      <a:pt x="195" y="1"/>
                      <a:pt x="117" y="1"/>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09" name="Google Shape;5309;p23"/>
              <p:cNvSpPr/>
              <p:nvPr/>
            </p:nvSpPr>
            <p:spPr>
              <a:xfrm>
                <a:off x="-2635800" y="2439875"/>
                <a:ext cx="13625" cy="43550"/>
              </a:xfrm>
              <a:custGeom>
                <a:rect b="b" l="l" r="r" t="t"/>
                <a:pathLst>
                  <a:path extrusionOk="0" h="1742" w="545">
                    <a:moveTo>
                      <a:pt x="156" y="0"/>
                    </a:moveTo>
                    <a:cubicBezTo>
                      <a:pt x="78" y="0"/>
                      <a:pt x="0" y="49"/>
                      <a:pt x="0" y="146"/>
                    </a:cubicBezTo>
                    <a:cubicBezTo>
                      <a:pt x="0" y="419"/>
                      <a:pt x="39" y="652"/>
                      <a:pt x="78" y="924"/>
                    </a:cubicBezTo>
                    <a:cubicBezTo>
                      <a:pt x="78" y="1041"/>
                      <a:pt x="117" y="1158"/>
                      <a:pt x="156" y="1275"/>
                    </a:cubicBezTo>
                    <a:cubicBezTo>
                      <a:pt x="190" y="1378"/>
                      <a:pt x="225" y="1544"/>
                      <a:pt x="314" y="1606"/>
                    </a:cubicBezTo>
                    <a:lnTo>
                      <a:pt x="314" y="1606"/>
                    </a:lnTo>
                    <a:cubicBezTo>
                      <a:pt x="324" y="1648"/>
                      <a:pt x="362" y="1709"/>
                      <a:pt x="428" y="1742"/>
                    </a:cubicBezTo>
                    <a:cubicBezTo>
                      <a:pt x="467" y="1742"/>
                      <a:pt x="545" y="1742"/>
                      <a:pt x="545" y="1664"/>
                    </a:cubicBezTo>
                    <a:cubicBezTo>
                      <a:pt x="545" y="1625"/>
                      <a:pt x="545" y="1547"/>
                      <a:pt x="545" y="1469"/>
                    </a:cubicBezTo>
                    <a:cubicBezTo>
                      <a:pt x="545" y="1430"/>
                      <a:pt x="545" y="1352"/>
                      <a:pt x="506" y="1275"/>
                    </a:cubicBezTo>
                    <a:cubicBezTo>
                      <a:pt x="467" y="1158"/>
                      <a:pt x="428" y="1041"/>
                      <a:pt x="389" y="924"/>
                    </a:cubicBezTo>
                    <a:cubicBezTo>
                      <a:pt x="350" y="652"/>
                      <a:pt x="312" y="419"/>
                      <a:pt x="312" y="146"/>
                    </a:cubicBezTo>
                    <a:cubicBezTo>
                      <a:pt x="312" y="49"/>
                      <a:pt x="234" y="0"/>
                      <a:pt x="156" y="0"/>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0" name="Google Shape;5310;p23"/>
              <p:cNvSpPr/>
              <p:nvPr/>
            </p:nvSpPr>
            <p:spPr>
              <a:xfrm>
                <a:off x="-2617325" y="2441575"/>
                <a:ext cx="15600" cy="41850"/>
              </a:xfrm>
              <a:custGeom>
                <a:rect b="b" l="l" r="r" t="t"/>
                <a:pathLst>
                  <a:path extrusionOk="0" h="1674" w="624">
                    <a:moveTo>
                      <a:pt x="156" y="0"/>
                    </a:moveTo>
                    <a:cubicBezTo>
                      <a:pt x="108" y="0"/>
                      <a:pt x="59" y="39"/>
                      <a:pt x="39" y="117"/>
                    </a:cubicBezTo>
                    <a:lnTo>
                      <a:pt x="1" y="78"/>
                    </a:lnTo>
                    <a:lnTo>
                      <a:pt x="1" y="78"/>
                    </a:lnTo>
                    <a:cubicBezTo>
                      <a:pt x="1" y="351"/>
                      <a:pt x="1" y="623"/>
                      <a:pt x="78" y="895"/>
                    </a:cubicBezTo>
                    <a:cubicBezTo>
                      <a:pt x="117" y="1129"/>
                      <a:pt x="195" y="1362"/>
                      <a:pt x="351" y="1596"/>
                    </a:cubicBezTo>
                    <a:cubicBezTo>
                      <a:pt x="390" y="1635"/>
                      <a:pt x="429" y="1674"/>
                      <a:pt x="468" y="1674"/>
                    </a:cubicBezTo>
                    <a:cubicBezTo>
                      <a:pt x="506" y="1674"/>
                      <a:pt x="545" y="1635"/>
                      <a:pt x="584" y="1635"/>
                    </a:cubicBezTo>
                    <a:cubicBezTo>
                      <a:pt x="623" y="1596"/>
                      <a:pt x="623" y="1518"/>
                      <a:pt x="623" y="1479"/>
                    </a:cubicBezTo>
                    <a:cubicBezTo>
                      <a:pt x="545" y="1246"/>
                      <a:pt x="468" y="1051"/>
                      <a:pt x="390" y="818"/>
                    </a:cubicBezTo>
                    <a:cubicBezTo>
                      <a:pt x="351" y="545"/>
                      <a:pt x="312" y="312"/>
                      <a:pt x="273" y="117"/>
                    </a:cubicBezTo>
                    <a:cubicBezTo>
                      <a:pt x="254" y="39"/>
                      <a:pt x="205" y="0"/>
                      <a:pt x="156" y="0"/>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1" name="Google Shape;5311;p23"/>
              <p:cNvSpPr/>
              <p:nvPr/>
            </p:nvSpPr>
            <p:spPr>
              <a:xfrm>
                <a:off x="-2601350" y="2440775"/>
                <a:ext cx="18825" cy="40100"/>
              </a:xfrm>
              <a:custGeom>
                <a:rect b="b" l="l" r="r" t="t"/>
                <a:pathLst>
                  <a:path extrusionOk="0" h="1604" w="753">
                    <a:moveTo>
                      <a:pt x="132" y="1"/>
                    </a:moveTo>
                    <a:cubicBezTo>
                      <a:pt x="70" y="1"/>
                      <a:pt x="0" y="42"/>
                      <a:pt x="23" y="110"/>
                    </a:cubicBezTo>
                    <a:cubicBezTo>
                      <a:pt x="23" y="383"/>
                      <a:pt x="62" y="616"/>
                      <a:pt x="140" y="888"/>
                    </a:cubicBezTo>
                    <a:cubicBezTo>
                      <a:pt x="179" y="1005"/>
                      <a:pt x="218" y="1122"/>
                      <a:pt x="295" y="1239"/>
                    </a:cubicBezTo>
                    <a:cubicBezTo>
                      <a:pt x="295" y="1316"/>
                      <a:pt x="334" y="1355"/>
                      <a:pt x="412" y="1433"/>
                    </a:cubicBezTo>
                    <a:cubicBezTo>
                      <a:pt x="451" y="1472"/>
                      <a:pt x="490" y="1511"/>
                      <a:pt x="529" y="1589"/>
                    </a:cubicBezTo>
                    <a:cubicBezTo>
                      <a:pt x="548" y="1599"/>
                      <a:pt x="573" y="1603"/>
                      <a:pt x="598" y="1603"/>
                    </a:cubicBezTo>
                    <a:cubicBezTo>
                      <a:pt x="672" y="1603"/>
                      <a:pt x="753" y="1560"/>
                      <a:pt x="724" y="1472"/>
                    </a:cubicBezTo>
                    <a:cubicBezTo>
                      <a:pt x="685" y="1355"/>
                      <a:pt x="685" y="1355"/>
                      <a:pt x="646" y="1278"/>
                    </a:cubicBezTo>
                    <a:cubicBezTo>
                      <a:pt x="646" y="1239"/>
                      <a:pt x="646" y="1200"/>
                      <a:pt x="607" y="1200"/>
                    </a:cubicBezTo>
                    <a:lnTo>
                      <a:pt x="568" y="1083"/>
                    </a:lnTo>
                    <a:cubicBezTo>
                      <a:pt x="529" y="1005"/>
                      <a:pt x="451" y="888"/>
                      <a:pt x="412" y="772"/>
                    </a:cubicBezTo>
                    <a:cubicBezTo>
                      <a:pt x="334" y="538"/>
                      <a:pt x="257" y="305"/>
                      <a:pt x="218" y="71"/>
                    </a:cubicBezTo>
                    <a:cubicBezTo>
                      <a:pt x="218" y="22"/>
                      <a:pt x="177" y="1"/>
                      <a:pt x="132" y="1"/>
                    </a:cubicBezTo>
                    <a:close/>
                  </a:path>
                </a:pathLst>
              </a:custGeom>
              <a:solidFill>
                <a:srgbClr val="66523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2" name="Google Shape;5312;p23"/>
              <p:cNvSpPr/>
              <p:nvPr/>
            </p:nvSpPr>
            <p:spPr>
              <a:xfrm>
                <a:off x="-2854700" y="1701875"/>
                <a:ext cx="77850" cy="82075"/>
              </a:xfrm>
              <a:custGeom>
                <a:rect b="b" l="l" r="r" t="t"/>
                <a:pathLst>
                  <a:path extrusionOk="0" h="3283" w="3114">
                    <a:moveTo>
                      <a:pt x="786" y="1"/>
                    </a:moveTo>
                    <a:cubicBezTo>
                      <a:pt x="463" y="1"/>
                      <a:pt x="194" y="227"/>
                      <a:pt x="78" y="831"/>
                    </a:cubicBezTo>
                    <a:cubicBezTo>
                      <a:pt x="1" y="1181"/>
                      <a:pt x="78" y="1570"/>
                      <a:pt x="234" y="1882"/>
                    </a:cubicBezTo>
                    <a:cubicBezTo>
                      <a:pt x="390" y="2310"/>
                      <a:pt x="701" y="2699"/>
                      <a:pt x="1051" y="2971"/>
                    </a:cubicBezTo>
                    <a:cubicBezTo>
                      <a:pt x="1337" y="3179"/>
                      <a:pt x="1657" y="3283"/>
                      <a:pt x="1988" y="3283"/>
                    </a:cubicBezTo>
                    <a:cubicBezTo>
                      <a:pt x="2154" y="3283"/>
                      <a:pt x="2323" y="3257"/>
                      <a:pt x="2491" y="3205"/>
                    </a:cubicBezTo>
                    <a:cubicBezTo>
                      <a:pt x="3114" y="2932"/>
                      <a:pt x="2841" y="1999"/>
                      <a:pt x="2608" y="1532"/>
                    </a:cubicBezTo>
                    <a:cubicBezTo>
                      <a:pt x="2321" y="932"/>
                      <a:pt x="1441" y="1"/>
                      <a:pt x="786"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3" name="Google Shape;5313;p23"/>
              <p:cNvSpPr/>
              <p:nvPr/>
            </p:nvSpPr>
            <p:spPr>
              <a:xfrm>
                <a:off x="-2853725" y="1723625"/>
                <a:ext cx="72025" cy="61300"/>
              </a:xfrm>
              <a:custGeom>
                <a:rect b="b" l="l" r="r" t="t"/>
                <a:pathLst>
                  <a:path extrusionOk="0" h="2452" w="2881">
                    <a:moveTo>
                      <a:pt x="78" y="0"/>
                    </a:moveTo>
                    <a:cubicBezTo>
                      <a:pt x="1" y="350"/>
                      <a:pt x="39" y="739"/>
                      <a:pt x="195" y="1051"/>
                    </a:cubicBezTo>
                    <a:cubicBezTo>
                      <a:pt x="390" y="1479"/>
                      <a:pt x="662" y="1868"/>
                      <a:pt x="1051" y="2140"/>
                    </a:cubicBezTo>
                    <a:cubicBezTo>
                      <a:pt x="1311" y="2348"/>
                      <a:pt x="1639" y="2452"/>
                      <a:pt x="1968" y="2452"/>
                    </a:cubicBezTo>
                    <a:cubicBezTo>
                      <a:pt x="2132" y="2452"/>
                      <a:pt x="2296" y="2426"/>
                      <a:pt x="2452" y="2374"/>
                    </a:cubicBezTo>
                    <a:cubicBezTo>
                      <a:pt x="2841" y="2179"/>
                      <a:pt x="2880" y="1751"/>
                      <a:pt x="2802" y="1323"/>
                    </a:cubicBezTo>
                    <a:lnTo>
                      <a:pt x="2763" y="1323"/>
                    </a:lnTo>
                    <a:cubicBezTo>
                      <a:pt x="2725" y="1440"/>
                      <a:pt x="2725" y="1557"/>
                      <a:pt x="2763" y="1712"/>
                    </a:cubicBezTo>
                    <a:cubicBezTo>
                      <a:pt x="2763" y="1829"/>
                      <a:pt x="2647" y="1985"/>
                      <a:pt x="2530" y="1985"/>
                    </a:cubicBezTo>
                    <a:cubicBezTo>
                      <a:pt x="2423" y="1958"/>
                      <a:pt x="2371" y="1912"/>
                      <a:pt x="2336" y="1912"/>
                    </a:cubicBezTo>
                    <a:cubicBezTo>
                      <a:pt x="2321" y="1912"/>
                      <a:pt x="2309" y="1922"/>
                      <a:pt x="2296" y="1946"/>
                    </a:cubicBezTo>
                    <a:cubicBezTo>
                      <a:pt x="2219" y="1985"/>
                      <a:pt x="2258" y="1985"/>
                      <a:pt x="2258" y="1985"/>
                    </a:cubicBezTo>
                    <a:cubicBezTo>
                      <a:pt x="2201" y="2042"/>
                      <a:pt x="2144" y="2078"/>
                      <a:pt x="2071" y="2078"/>
                    </a:cubicBezTo>
                    <a:cubicBezTo>
                      <a:pt x="2045" y="2078"/>
                      <a:pt x="2016" y="2073"/>
                      <a:pt x="1985" y="2062"/>
                    </a:cubicBezTo>
                    <a:cubicBezTo>
                      <a:pt x="1907" y="2024"/>
                      <a:pt x="1830" y="1985"/>
                      <a:pt x="1791" y="1868"/>
                    </a:cubicBezTo>
                    <a:cubicBezTo>
                      <a:pt x="1713" y="1790"/>
                      <a:pt x="1674" y="1673"/>
                      <a:pt x="1557" y="1673"/>
                    </a:cubicBezTo>
                    <a:cubicBezTo>
                      <a:pt x="1538" y="1654"/>
                      <a:pt x="1518" y="1644"/>
                      <a:pt x="1494" y="1644"/>
                    </a:cubicBezTo>
                    <a:cubicBezTo>
                      <a:pt x="1470" y="1644"/>
                      <a:pt x="1440" y="1654"/>
                      <a:pt x="1401" y="1673"/>
                    </a:cubicBezTo>
                    <a:cubicBezTo>
                      <a:pt x="1285" y="1634"/>
                      <a:pt x="1168" y="1557"/>
                      <a:pt x="1090" y="1401"/>
                    </a:cubicBezTo>
                    <a:cubicBezTo>
                      <a:pt x="1012" y="1284"/>
                      <a:pt x="973" y="1167"/>
                      <a:pt x="857" y="1090"/>
                    </a:cubicBezTo>
                    <a:cubicBezTo>
                      <a:pt x="857" y="1051"/>
                      <a:pt x="818" y="1012"/>
                      <a:pt x="779" y="1012"/>
                    </a:cubicBezTo>
                    <a:lnTo>
                      <a:pt x="662" y="1012"/>
                    </a:lnTo>
                    <a:cubicBezTo>
                      <a:pt x="468" y="1012"/>
                      <a:pt x="351" y="817"/>
                      <a:pt x="273" y="623"/>
                    </a:cubicBezTo>
                    <a:cubicBezTo>
                      <a:pt x="234" y="428"/>
                      <a:pt x="195" y="234"/>
                      <a:pt x="117" y="78"/>
                    </a:cubicBezTo>
                    <a:cubicBezTo>
                      <a:pt x="117" y="39"/>
                      <a:pt x="78" y="39"/>
                      <a:pt x="78"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4" name="Google Shape;5314;p23"/>
              <p:cNvSpPr/>
              <p:nvPr/>
            </p:nvSpPr>
            <p:spPr>
              <a:xfrm>
                <a:off x="-2818700" y="1747925"/>
                <a:ext cx="6825" cy="7825"/>
              </a:xfrm>
              <a:custGeom>
                <a:rect b="b" l="l" r="r" t="t"/>
                <a:pathLst>
                  <a:path extrusionOk="0" h="313" w="273">
                    <a:moveTo>
                      <a:pt x="39" y="1"/>
                    </a:moveTo>
                    <a:cubicBezTo>
                      <a:pt x="39" y="40"/>
                      <a:pt x="39" y="79"/>
                      <a:pt x="39" y="79"/>
                    </a:cubicBezTo>
                    <a:lnTo>
                      <a:pt x="0" y="118"/>
                    </a:lnTo>
                    <a:lnTo>
                      <a:pt x="0" y="195"/>
                    </a:lnTo>
                    <a:cubicBezTo>
                      <a:pt x="0" y="234"/>
                      <a:pt x="0" y="234"/>
                      <a:pt x="39" y="273"/>
                    </a:cubicBezTo>
                    <a:cubicBezTo>
                      <a:pt x="39" y="273"/>
                      <a:pt x="39" y="273"/>
                      <a:pt x="78" y="312"/>
                    </a:cubicBezTo>
                    <a:lnTo>
                      <a:pt x="195" y="312"/>
                    </a:lnTo>
                    <a:lnTo>
                      <a:pt x="117" y="273"/>
                    </a:lnTo>
                    <a:lnTo>
                      <a:pt x="234" y="273"/>
                    </a:lnTo>
                    <a:cubicBezTo>
                      <a:pt x="234" y="273"/>
                      <a:pt x="273" y="234"/>
                      <a:pt x="273" y="234"/>
                    </a:cubicBezTo>
                    <a:lnTo>
                      <a:pt x="273" y="157"/>
                    </a:lnTo>
                    <a:cubicBezTo>
                      <a:pt x="273" y="157"/>
                      <a:pt x="273" y="118"/>
                      <a:pt x="273" y="79"/>
                    </a:cubicBezTo>
                    <a:lnTo>
                      <a:pt x="234" y="40"/>
                    </a:lnTo>
                    <a:cubicBezTo>
                      <a:pt x="234" y="1"/>
                      <a:pt x="234" y="1"/>
                      <a:pt x="195"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5" name="Google Shape;5315;p23"/>
              <p:cNvSpPr/>
              <p:nvPr/>
            </p:nvSpPr>
            <p:spPr>
              <a:xfrm>
                <a:off x="-2808975" y="1759850"/>
                <a:ext cx="4900" cy="5625"/>
              </a:xfrm>
              <a:custGeom>
                <a:rect b="b" l="l" r="r" t="t"/>
                <a:pathLst>
                  <a:path extrusionOk="0" h="225" w="196">
                    <a:moveTo>
                      <a:pt x="137" y="1"/>
                    </a:moveTo>
                    <a:cubicBezTo>
                      <a:pt x="127" y="1"/>
                      <a:pt x="117" y="10"/>
                      <a:pt x="117" y="30"/>
                    </a:cubicBezTo>
                    <a:lnTo>
                      <a:pt x="40" y="30"/>
                    </a:lnTo>
                    <a:cubicBezTo>
                      <a:pt x="40" y="30"/>
                      <a:pt x="40" y="30"/>
                      <a:pt x="1" y="69"/>
                    </a:cubicBezTo>
                    <a:cubicBezTo>
                      <a:pt x="1" y="108"/>
                      <a:pt x="1" y="108"/>
                      <a:pt x="1" y="147"/>
                    </a:cubicBezTo>
                    <a:lnTo>
                      <a:pt x="1" y="185"/>
                    </a:lnTo>
                    <a:cubicBezTo>
                      <a:pt x="1" y="185"/>
                      <a:pt x="1" y="224"/>
                      <a:pt x="1" y="224"/>
                    </a:cubicBezTo>
                    <a:lnTo>
                      <a:pt x="156" y="224"/>
                    </a:lnTo>
                    <a:cubicBezTo>
                      <a:pt x="156" y="224"/>
                      <a:pt x="195" y="224"/>
                      <a:pt x="195" y="185"/>
                    </a:cubicBezTo>
                    <a:cubicBezTo>
                      <a:pt x="195" y="185"/>
                      <a:pt x="195" y="108"/>
                      <a:pt x="195" y="108"/>
                    </a:cubicBezTo>
                    <a:cubicBezTo>
                      <a:pt x="195" y="69"/>
                      <a:pt x="195" y="69"/>
                      <a:pt x="195" y="69"/>
                    </a:cubicBezTo>
                    <a:cubicBezTo>
                      <a:pt x="195" y="30"/>
                      <a:pt x="195" y="30"/>
                      <a:pt x="195" y="30"/>
                    </a:cubicBezTo>
                    <a:lnTo>
                      <a:pt x="156" y="30"/>
                    </a:lnTo>
                    <a:cubicBezTo>
                      <a:pt x="156" y="10"/>
                      <a:pt x="147" y="1"/>
                      <a:pt x="137"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6" name="Google Shape;5316;p23"/>
              <p:cNvSpPr/>
              <p:nvPr/>
            </p:nvSpPr>
            <p:spPr>
              <a:xfrm>
                <a:off x="-2839125" y="1736500"/>
                <a:ext cx="5850" cy="3675"/>
              </a:xfrm>
              <a:custGeom>
                <a:rect b="b" l="l" r="r" t="t"/>
                <a:pathLst>
                  <a:path extrusionOk="0" h="147" w="234">
                    <a:moveTo>
                      <a:pt x="83" y="1"/>
                    </a:moveTo>
                    <a:cubicBezTo>
                      <a:pt x="78" y="1"/>
                      <a:pt x="78" y="10"/>
                      <a:pt x="78" y="30"/>
                    </a:cubicBezTo>
                    <a:lnTo>
                      <a:pt x="0" y="30"/>
                    </a:lnTo>
                    <a:cubicBezTo>
                      <a:pt x="0" y="69"/>
                      <a:pt x="0" y="69"/>
                      <a:pt x="0" y="108"/>
                    </a:cubicBezTo>
                    <a:lnTo>
                      <a:pt x="39" y="108"/>
                    </a:lnTo>
                    <a:lnTo>
                      <a:pt x="39" y="147"/>
                    </a:lnTo>
                    <a:lnTo>
                      <a:pt x="195" y="147"/>
                    </a:lnTo>
                    <a:lnTo>
                      <a:pt x="234" y="108"/>
                    </a:lnTo>
                    <a:lnTo>
                      <a:pt x="234" y="69"/>
                    </a:lnTo>
                    <a:lnTo>
                      <a:pt x="195" y="69"/>
                    </a:lnTo>
                    <a:cubicBezTo>
                      <a:pt x="195" y="30"/>
                      <a:pt x="156" y="30"/>
                      <a:pt x="156" y="30"/>
                    </a:cubicBezTo>
                    <a:cubicBezTo>
                      <a:pt x="136" y="10"/>
                      <a:pt x="127" y="1"/>
                      <a:pt x="122" y="1"/>
                    </a:cubicBezTo>
                    <a:cubicBezTo>
                      <a:pt x="117" y="1"/>
                      <a:pt x="117" y="10"/>
                      <a:pt x="117" y="30"/>
                    </a:cubicBezTo>
                    <a:cubicBezTo>
                      <a:pt x="98" y="10"/>
                      <a:pt x="88" y="1"/>
                      <a:pt x="83"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7" name="Google Shape;5317;p23"/>
              <p:cNvSpPr/>
              <p:nvPr/>
            </p:nvSpPr>
            <p:spPr>
              <a:xfrm>
                <a:off x="-2833300" y="1722650"/>
                <a:ext cx="6850" cy="3900"/>
              </a:xfrm>
              <a:custGeom>
                <a:rect b="b" l="l" r="r" t="t"/>
                <a:pathLst>
                  <a:path extrusionOk="0" h="156" w="274">
                    <a:moveTo>
                      <a:pt x="1" y="0"/>
                    </a:moveTo>
                    <a:cubicBezTo>
                      <a:pt x="1" y="0"/>
                      <a:pt x="1" y="0"/>
                      <a:pt x="1" y="39"/>
                    </a:cubicBezTo>
                    <a:cubicBezTo>
                      <a:pt x="1" y="39"/>
                      <a:pt x="1" y="78"/>
                      <a:pt x="1" y="78"/>
                    </a:cubicBezTo>
                    <a:cubicBezTo>
                      <a:pt x="40" y="117"/>
                      <a:pt x="40" y="117"/>
                      <a:pt x="40" y="117"/>
                    </a:cubicBezTo>
                    <a:lnTo>
                      <a:pt x="118" y="156"/>
                    </a:lnTo>
                    <a:lnTo>
                      <a:pt x="273" y="156"/>
                    </a:lnTo>
                    <a:lnTo>
                      <a:pt x="273" y="117"/>
                    </a:lnTo>
                    <a:cubicBezTo>
                      <a:pt x="273" y="117"/>
                      <a:pt x="273" y="78"/>
                      <a:pt x="273" y="78"/>
                    </a:cubicBezTo>
                    <a:cubicBezTo>
                      <a:pt x="234" y="39"/>
                      <a:pt x="234" y="39"/>
                      <a:pt x="195" y="39"/>
                    </a:cubicBezTo>
                    <a:lnTo>
                      <a:pt x="118" y="0"/>
                    </a:ln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8" name="Google Shape;5318;p23"/>
              <p:cNvSpPr/>
              <p:nvPr/>
            </p:nvSpPr>
            <p:spPr>
              <a:xfrm>
                <a:off x="-2800225" y="1745025"/>
                <a:ext cx="4900" cy="6575"/>
              </a:xfrm>
              <a:custGeom>
                <a:rect b="b" l="l" r="r" t="t"/>
                <a:pathLst>
                  <a:path extrusionOk="0" h="263" w="196">
                    <a:moveTo>
                      <a:pt x="40" y="0"/>
                    </a:moveTo>
                    <a:cubicBezTo>
                      <a:pt x="40" y="0"/>
                      <a:pt x="40" y="39"/>
                      <a:pt x="1" y="39"/>
                    </a:cubicBezTo>
                    <a:lnTo>
                      <a:pt x="1" y="117"/>
                    </a:lnTo>
                    <a:cubicBezTo>
                      <a:pt x="1" y="117"/>
                      <a:pt x="1" y="117"/>
                      <a:pt x="1" y="156"/>
                    </a:cubicBezTo>
                    <a:cubicBezTo>
                      <a:pt x="1" y="156"/>
                      <a:pt x="1" y="156"/>
                      <a:pt x="1" y="195"/>
                    </a:cubicBezTo>
                    <a:lnTo>
                      <a:pt x="1" y="234"/>
                    </a:lnTo>
                    <a:lnTo>
                      <a:pt x="40" y="234"/>
                    </a:lnTo>
                    <a:cubicBezTo>
                      <a:pt x="59" y="253"/>
                      <a:pt x="69" y="263"/>
                      <a:pt x="79" y="263"/>
                    </a:cubicBezTo>
                    <a:cubicBezTo>
                      <a:pt x="88" y="263"/>
                      <a:pt x="98" y="253"/>
                      <a:pt x="118" y="234"/>
                    </a:cubicBezTo>
                    <a:cubicBezTo>
                      <a:pt x="156" y="234"/>
                      <a:pt x="156" y="195"/>
                      <a:pt x="195" y="156"/>
                    </a:cubicBezTo>
                    <a:cubicBezTo>
                      <a:pt x="195" y="156"/>
                      <a:pt x="195" y="117"/>
                      <a:pt x="195" y="117"/>
                    </a:cubicBezTo>
                    <a:cubicBezTo>
                      <a:pt x="156" y="117"/>
                      <a:pt x="156" y="78"/>
                      <a:pt x="156" y="78"/>
                    </a:cubicBezTo>
                    <a:cubicBezTo>
                      <a:pt x="156" y="78"/>
                      <a:pt x="156" y="39"/>
                      <a:pt x="156" y="39"/>
                    </a:cubicBezTo>
                    <a:cubicBezTo>
                      <a:pt x="156" y="39"/>
                      <a:pt x="118" y="0"/>
                      <a:pt x="118"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19" name="Google Shape;5319;p23"/>
              <p:cNvSpPr/>
              <p:nvPr/>
            </p:nvSpPr>
            <p:spPr>
              <a:xfrm>
                <a:off x="-3497750" y="1660375"/>
                <a:ext cx="18525" cy="15600"/>
              </a:xfrm>
              <a:custGeom>
                <a:rect b="b" l="l" r="r" t="t"/>
                <a:pathLst>
                  <a:path extrusionOk="0" h="624" w="741">
                    <a:moveTo>
                      <a:pt x="351" y="1"/>
                    </a:moveTo>
                    <a:cubicBezTo>
                      <a:pt x="1" y="40"/>
                      <a:pt x="1" y="584"/>
                      <a:pt x="351" y="623"/>
                    </a:cubicBezTo>
                    <a:cubicBezTo>
                      <a:pt x="740" y="584"/>
                      <a:pt x="740" y="40"/>
                      <a:pt x="351"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0" name="Google Shape;5320;p23"/>
              <p:cNvSpPr/>
              <p:nvPr/>
            </p:nvSpPr>
            <p:spPr>
              <a:xfrm>
                <a:off x="-3637825" y="1934725"/>
                <a:ext cx="17525" cy="16550"/>
              </a:xfrm>
              <a:custGeom>
                <a:rect b="b" l="l" r="r" t="t"/>
                <a:pathLst>
                  <a:path extrusionOk="0" h="662" w="701">
                    <a:moveTo>
                      <a:pt x="351" y="0"/>
                    </a:moveTo>
                    <a:cubicBezTo>
                      <a:pt x="0" y="78"/>
                      <a:pt x="0" y="584"/>
                      <a:pt x="351" y="662"/>
                    </a:cubicBezTo>
                    <a:cubicBezTo>
                      <a:pt x="701" y="584"/>
                      <a:pt x="701" y="78"/>
                      <a:pt x="351"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1" name="Google Shape;5321;p23"/>
              <p:cNvSpPr/>
              <p:nvPr/>
            </p:nvSpPr>
            <p:spPr>
              <a:xfrm>
                <a:off x="-3094975" y="2691500"/>
                <a:ext cx="111900" cy="85725"/>
              </a:xfrm>
              <a:custGeom>
                <a:rect b="b" l="l" r="r" t="t"/>
                <a:pathLst>
                  <a:path extrusionOk="0" h="3429" w="4476">
                    <a:moveTo>
                      <a:pt x="1991" y="0"/>
                    </a:moveTo>
                    <a:cubicBezTo>
                      <a:pt x="1951" y="0"/>
                      <a:pt x="1909" y="2"/>
                      <a:pt x="1868" y="4"/>
                    </a:cubicBezTo>
                    <a:cubicBezTo>
                      <a:pt x="1206" y="121"/>
                      <a:pt x="739" y="782"/>
                      <a:pt x="350" y="1249"/>
                    </a:cubicBezTo>
                    <a:cubicBezTo>
                      <a:pt x="195" y="1444"/>
                      <a:pt x="78" y="1677"/>
                      <a:pt x="39" y="1950"/>
                    </a:cubicBezTo>
                    <a:cubicBezTo>
                      <a:pt x="0" y="2222"/>
                      <a:pt x="117" y="2495"/>
                      <a:pt x="311" y="2689"/>
                    </a:cubicBezTo>
                    <a:cubicBezTo>
                      <a:pt x="623" y="3078"/>
                      <a:pt x="1129" y="3351"/>
                      <a:pt x="1634" y="3429"/>
                    </a:cubicBezTo>
                    <a:lnTo>
                      <a:pt x="2296" y="3429"/>
                    </a:lnTo>
                    <a:cubicBezTo>
                      <a:pt x="2802" y="3390"/>
                      <a:pt x="3269" y="3312"/>
                      <a:pt x="3775" y="3234"/>
                    </a:cubicBezTo>
                    <a:cubicBezTo>
                      <a:pt x="3969" y="3195"/>
                      <a:pt x="4125" y="3117"/>
                      <a:pt x="4281" y="3000"/>
                    </a:cubicBezTo>
                    <a:cubicBezTo>
                      <a:pt x="4436" y="2806"/>
                      <a:pt x="4475" y="2572"/>
                      <a:pt x="4397" y="2339"/>
                    </a:cubicBezTo>
                    <a:cubicBezTo>
                      <a:pt x="4319" y="1950"/>
                      <a:pt x="4125" y="1561"/>
                      <a:pt x="3891" y="1249"/>
                    </a:cubicBezTo>
                    <a:cubicBezTo>
                      <a:pt x="3775" y="1094"/>
                      <a:pt x="3658" y="938"/>
                      <a:pt x="3502" y="782"/>
                    </a:cubicBezTo>
                    <a:cubicBezTo>
                      <a:pt x="3138" y="272"/>
                      <a:pt x="2602" y="0"/>
                      <a:pt x="1991"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2" name="Google Shape;5322;p23"/>
              <p:cNvSpPr/>
              <p:nvPr/>
            </p:nvSpPr>
            <p:spPr>
              <a:xfrm>
                <a:off x="-3098875" y="2677875"/>
                <a:ext cx="111900" cy="85725"/>
              </a:xfrm>
              <a:custGeom>
                <a:rect b="b" l="l" r="r" t="t"/>
                <a:pathLst>
                  <a:path extrusionOk="0" h="3429" w="4476">
                    <a:moveTo>
                      <a:pt x="1992" y="1"/>
                    </a:moveTo>
                    <a:cubicBezTo>
                      <a:pt x="1951" y="1"/>
                      <a:pt x="1910" y="2"/>
                      <a:pt x="1868" y="4"/>
                    </a:cubicBezTo>
                    <a:cubicBezTo>
                      <a:pt x="1207" y="121"/>
                      <a:pt x="740" y="783"/>
                      <a:pt x="351" y="1250"/>
                    </a:cubicBezTo>
                    <a:cubicBezTo>
                      <a:pt x="195" y="1444"/>
                      <a:pt x="78" y="1678"/>
                      <a:pt x="39" y="1911"/>
                    </a:cubicBezTo>
                    <a:cubicBezTo>
                      <a:pt x="0" y="2184"/>
                      <a:pt x="117" y="2456"/>
                      <a:pt x="312" y="2689"/>
                    </a:cubicBezTo>
                    <a:cubicBezTo>
                      <a:pt x="623" y="3079"/>
                      <a:pt x="1129" y="3351"/>
                      <a:pt x="1635" y="3429"/>
                    </a:cubicBezTo>
                    <a:lnTo>
                      <a:pt x="2296" y="3429"/>
                    </a:lnTo>
                    <a:cubicBezTo>
                      <a:pt x="2802" y="3390"/>
                      <a:pt x="3269" y="3312"/>
                      <a:pt x="3775" y="3195"/>
                    </a:cubicBezTo>
                    <a:cubicBezTo>
                      <a:pt x="3970" y="3195"/>
                      <a:pt x="4125" y="3117"/>
                      <a:pt x="4281" y="3001"/>
                    </a:cubicBezTo>
                    <a:cubicBezTo>
                      <a:pt x="4437" y="2806"/>
                      <a:pt x="4475" y="2573"/>
                      <a:pt x="4398" y="2339"/>
                    </a:cubicBezTo>
                    <a:cubicBezTo>
                      <a:pt x="4320" y="1950"/>
                      <a:pt x="4125" y="1561"/>
                      <a:pt x="3892" y="1250"/>
                    </a:cubicBezTo>
                    <a:cubicBezTo>
                      <a:pt x="3775" y="1094"/>
                      <a:pt x="3658" y="899"/>
                      <a:pt x="3503" y="783"/>
                    </a:cubicBezTo>
                    <a:cubicBezTo>
                      <a:pt x="3138" y="272"/>
                      <a:pt x="2602" y="1"/>
                      <a:pt x="199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3" name="Google Shape;5323;p23"/>
              <p:cNvSpPr/>
              <p:nvPr/>
            </p:nvSpPr>
            <p:spPr>
              <a:xfrm>
                <a:off x="-3098875" y="2705200"/>
                <a:ext cx="111900" cy="58400"/>
              </a:xfrm>
              <a:custGeom>
                <a:rect b="b" l="l" r="r" t="t"/>
                <a:pathLst>
                  <a:path extrusionOk="0" h="2336" w="4476">
                    <a:moveTo>
                      <a:pt x="3775" y="1"/>
                    </a:moveTo>
                    <a:lnTo>
                      <a:pt x="3775" y="701"/>
                    </a:lnTo>
                    <a:cubicBezTo>
                      <a:pt x="3814" y="857"/>
                      <a:pt x="3736" y="974"/>
                      <a:pt x="3658" y="1091"/>
                    </a:cubicBezTo>
                    <a:cubicBezTo>
                      <a:pt x="3580" y="1129"/>
                      <a:pt x="3503" y="1129"/>
                      <a:pt x="3464" y="1129"/>
                    </a:cubicBezTo>
                    <a:cubicBezTo>
                      <a:pt x="3269" y="1207"/>
                      <a:pt x="3113" y="1285"/>
                      <a:pt x="2958" y="1363"/>
                    </a:cubicBezTo>
                    <a:cubicBezTo>
                      <a:pt x="2724" y="1441"/>
                      <a:pt x="2452" y="1441"/>
                      <a:pt x="2218" y="1441"/>
                    </a:cubicBezTo>
                    <a:cubicBezTo>
                      <a:pt x="1751" y="1402"/>
                      <a:pt x="1285" y="1363"/>
                      <a:pt x="856" y="1246"/>
                    </a:cubicBezTo>
                    <a:cubicBezTo>
                      <a:pt x="428" y="1246"/>
                      <a:pt x="117" y="818"/>
                      <a:pt x="234" y="390"/>
                    </a:cubicBezTo>
                    <a:cubicBezTo>
                      <a:pt x="234" y="351"/>
                      <a:pt x="234" y="312"/>
                      <a:pt x="234" y="273"/>
                    </a:cubicBezTo>
                    <a:cubicBezTo>
                      <a:pt x="117" y="468"/>
                      <a:pt x="39" y="624"/>
                      <a:pt x="0" y="857"/>
                    </a:cubicBezTo>
                    <a:cubicBezTo>
                      <a:pt x="0" y="1129"/>
                      <a:pt x="117" y="1402"/>
                      <a:pt x="273" y="1596"/>
                    </a:cubicBezTo>
                    <a:cubicBezTo>
                      <a:pt x="623" y="2024"/>
                      <a:pt x="1090" y="2258"/>
                      <a:pt x="1635" y="2336"/>
                    </a:cubicBezTo>
                    <a:lnTo>
                      <a:pt x="2296" y="2336"/>
                    </a:lnTo>
                    <a:cubicBezTo>
                      <a:pt x="2802" y="2297"/>
                      <a:pt x="3269" y="2219"/>
                      <a:pt x="3775" y="2141"/>
                    </a:cubicBezTo>
                    <a:cubicBezTo>
                      <a:pt x="3931" y="2102"/>
                      <a:pt x="4125" y="2024"/>
                      <a:pt x="4281" y="1908"/>
                    </a:cubicBezTo>
                    <a:cubicBezTo>
                      <a:pt x="4437" y="1713"/>
                      <a:pt x="4475" y="1480"/>
                      <a:pt x="4398" y="1246"/>
                    </a:cubicBezTo>
                    <a:cubicBezTo>
                      <a:pt x="4281" y="857"/>
                      <a:pt x="4125" y="468"/>
                      <a:pt x="3892" y="157"/>
                    </a:cubicBezTo>
                    <a:cubicBezTo>
                      <a:pt x="3853" y="118"/>
                      <a:pt x="3814" y="40"/>
                      <a:pt x="3775"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4" name="Google Shape;5324;p23"/>
              <p:cNvSpPr/>
              <p:nvPr/>
            </p:nvSpPr>
            <p:spPr>
              <a:xfrm>
                <a:off x="-2936425" y="2778650"/>
                <a:ext cx="49650" cy="41625"/>
              </a:xfrm>
              <a:custGeom>
                <a:rect b="b" l="l" r="r" t="t"/>
                <a:pathLst>
                  <a:path extrusionOk="0" h="1665" w="1986">
                    <a:moveTo>
                      <a:pt x="1018" y="1"/>
                    </a:moveTo>
                    <a:cubicBezTo>
                      <a:pt x="896" y="1"/>
                      <a:pt x="779" y="20"/>
                      <a:pt x="662" y="59"/>
                    </a:cubicBezTo>
                    <a:cubicBezTo>
                      <a:pt x="390" y="176"/>
                      <a:pt x="157" y="409"/>
                      <a:pt x="40" y="721"/>
                    </a:cubicBezTo>
                    <a:cubicBezTo>
                      <a:pt x="1" y="799"/>
                      <a:pt x="1" y="915"/>
                      <a:pt x="40" y="993"/>
                    </a:cubicBezTo>
                    <a:cubicBezTo>
                      <a:pt x="118" y="1266"/>
                      <a:pt x="312" y="1499"/>
                      <a:pt x="585" y="1616"/>
                    </a:cubicBezTo>
                    <a:cubicBezTo>
                      <a:pt x="690" y="1646"/>
                      <a:pt x="802" y="1664"/>
                      <a:pt x="912" y="1664"/>
                    </a:cubicBezTo>
                    <a:cubicBezTo>
                      <a:pt x="1087" y="1664"/>
                      <a:pt x="1259" y="1618"/>
                      <a:pt x="1402" y="1499"/>
                    </a:cubicBezTo>
                    <a:cubicBezTo>
                      <a:pt x="1519" y="1460"/>
                      <a:pt x="1596" y="1343"/>
                      <a:pt x="1674" y="1266"/>
                    </a:cubicBezTo>
                    <a:cubicBezTo>
                      <a:pt x="1752" y="1227"/>
                      <a:pt x="1830" y="1149"/>
                      <a:pt x="1908" y="1071"/>
                    </a:cubicBezTo>
                    <a:cubicBezTo>
                      <a:pt x="1947" y="993"/>
                      <a:pt x="1947" y="954"/>
                      <a:pt x="1947" y="876"/>
                    </a:cubicBezTo>
                    <a:cubicBezTo>
                      <a:pt x="1986" y="604"/>
                      <a:pt x="1908" y="332"/>
                      <a:pt x="1713" y="137"/>
                    </a:cubicBezTo>
                    <a:cubicBezTo>
                      <a:pt x="1596" y="98"/>
                      <a:pt x="1480" y="59"/>
                      <a:pt x="1402" y="59"/>
                    </a:cubicBezTo>
                    <a:cubicBezTo>
                      <a:pt x="1266" y="20"/>
                      <a:pt x="1139" y="1"/>
                      <a:pt x="1018"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5" name="Google Shape;5325;p23"/>
              <p:cNvSpPr/>
              <p:nvPr/>
            </p:nvSpPr>
            <p:spPr>
              <a:xfrm>
                <a:off x="-2936425" y="2780125"/>
                <a:ext cx="48675" cy="39650"/>
              </a:xfrm>
              <a:custGeom>
                <a:rect b="b" l="l" r="r" t="t"/>
                <a:pathLst>
                  <a:path extrusionOk="0" h="1586" w="1947">
                    <a:moveTo>
                      <a:pt x="1480" y="0"/>
                    </a:moveTo>
                    <a:cubicBezTo>
                      <a:pt x="1480" y="78"/>
                      <a:pt x="1480" y="156"/>
                      <a:pt x="1480" y="234"/>
                    </a:cubicBezTo>
                    <a:cubicBezTo>
                      <a:pt x="1557" y="312"/>
                      <a:pt x="1596" y="428"/>
                      <a:pt x="1596" y="584"/>
                    </a:cubicBezTo>
                    <a:cubicBezTo>
                      <a:pt x="1557" y="662"/>
                      <a:pt x="1480" y="779"/>
                      <a:pt x="1363" y="817"/>
                    </a:cubicBezTo>
                    <a:cubicBezTo>
                      <a:pt x="1168" y="915"/>
                      <a:pt x="954" y="963"/>
                      <a:pt x="740" y="963"/>
                    </a:cubicBezTo>
                    <a:cubicBezTo>
                      <a:pt x="526" y="963"/>
                      <a:pt x="312" y="915"/>
                      <a:pt x="118" y="817"/>
                    </a:cubicBezTo>
                    <a:lnTo>
                      <a:pt x="1" y="779"/>
                    </a:lnTo>
                    <a:cubicBezTo>
                      <a:pt x="1" y="817"/>
                      <a:pt x="1" y="856"/>
                      <a:pt x="1" y="934"/>
                    </a:cubicBezTo>
                    <a:cubicBezTo>
                      <a:pt x="79" y="1207"/>
                      <a:pt x="273" y="1440"/>
                      <a:pt x="546" y="1518"/>
                    </a:cubicBezTo>
                    <a:cubicBezTo>
                      <a:pt x="653" y="1564"/>
                      <a:pt x="767" y="1586"/>
                      <a:pt x="879" y="1586"/>
                    </a:cubicBezTo>
                    <a:cubicBezTo>
                      <a:pt x="1052" y="1586"/>
                      <a:pt x="1222" y="1534"/>
                      <a:pt x="1363" y="1440"/>
                    </a:cubicBezTo>
                    <a:cubicBezTo>
                      <a:pt x="1480" y="1362"/>
                      <a:pt x="1557" y="1284"/>
                      <a:pt x="1635" y="1207"/>
                    </a:cubicBezTo>
                    <a:cubicBezTo>
                      <a:pt x="1713" y="1129"/>
                      <a:pt x="1791" y="1051"/>
                      <a:pt x="1869" y="973"/>
                    </a:cubicBezTo>
                    <a:cubicBezTo>
                      <a:pt x="1908" y="934"/>
                      <a:pt x="1908" y="856"/>
                      <a:pt x="1908" y="779"/>
                    </a:cubicBezTo>
                    <a:cubicBezTo>
                      <a:pt x="1947" y="545"/>
                      <a:pt x="1869" y="273"/>
                      <a:pt x="1674" y="78"/>
                    </a:cubicBezTo>
                    <a:cubicBezTo>
                      <a:pt x="1596" y="39"/>
                      <a:pt x="1557" y="39"/>
                      <a:pt x="1480"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6" name="Google Shape;5326;p23"/>
              <p:cNvSpPr/>
              <p:nvPr/>
            </p:nvSpPr>
            <p:spPr>
              <a:xfrm>
                <a:off x="-3902450" y="2659075"/>
                <a:ext cx="50625" cy="42575"/>
              </a:xfrm>
              <a:custGeom>
                <a:rect b="b" l="l" r="r" t="t"/>
                <a:pathLst>
                  <a:path extrusionOk="0" h="1703" w="2025">
                    <a:moveTo>
                      <a:pt x="1076" y="1"/>
                    </a:moveTo>
                    <a:cubicBezTo>
                      <a:pt x="1042" y="1"/>
                      <a:pt x="1008" y="6"/>
                      <a:pt x="974" y="17"/>
                    </a:cubicBezTo>
                    <a:cubicBezTo>
                      <a:pt x="934" y="12"/>
                      <a:pt x="895" y="10"/>
                      <a:pt x="857" y="10"/>
                    </a:cubicBezTo>
                    <a:cubicBezTo>
                      <a:pt x="594" y="10"/>
                      <a:pt x="360" y="124"/>
                      <a:pt x="156" y="328"/>
                    </a:cubicBezTo>
                    <a:cubicBezTo>
                      <a:pt x="1" y="562"/>
                      <a:pt x="1" y="834"/>
                      <a:pt x="156" y="1068"/>
                    </a:cubicBezTo>
                    <a:cubicBezTo>
                      <a:pt x="234" y="1145"/>
                      <a:pt x="312" y="1262"/>
                      <a:pt x="390" y="1340"/>
                    </a:cubicBezTo>
                    <a:cubicBezTo>
                      <a:pt x="468" y="1418"/>
                      <a:pt x="546" y="1535"/>
                      <a:pt x="623" y="1574"/>
                    </a:cubicBezTo>
                    <a:cubicBezTo>
                      <a:pt x="701" y="1612"/>
                      <a:pt x="779" y="1651"/>
                      <a:pt x="857" y="1651"/>
                    </a:cubicBezTo>
                    <a:cubicBezTo>
                      <a:pt x="970" y="1684"/>
                      <a:pt x="1089" y="1702"/>
                      <a:pt x="1210" y="1702"/>
                    </a:cubicBezTo>
                    <a:cubicBezTo>
                      <a:pt x="1381" y="1702"/>
                      <a:pt x="1553" y="1665"/>
                      <a:pt x="1713" y="1574"/>
                    </a:cubicBezTo>
                    <a:cubicBezTo>
                      <a:pt x="1791" y="1535"/>
                      <a:pt x="1830" y="1418"/>
                      <a:pt x="1869" y="1340"/>
                    </a:cubicBezTo>
                    <a:cubicBezTo>
                      <a:pt x="1985" y="1145"/>
                      <a:pt x="2024" y="951"/>
                      <a:pt x="2024" y="756"/>
                    </a:cubicBezTo>
                    <a:cubicBezTo>
                      <a:pt x="1830" y="445"/>
                      <a:pt x="1596" y="212"/>
                      <a:pt x="1324" y="56"/>
                    </a:cubicBezTo>
                    <a:cubicBezTo>
                      <a:pt x="1241" y="28"/>
                      <a:pt x="1159" y="1"/>
                      <a:pt x="1076"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27" name="Google Shape;5327;p23"/>
              <p:cNvSpPr/>
              <p:nvPr/>
            </p:nvSpPr>
            <p:spPr>
              <a:xfrm>
                <a:off x="-3902450" y="2658525"/>
                <a:ext cx="45750" cy="43125"/>
              </a:xfrm>
              <a:custGeom>
                <a:rect b="b" l="l" r="r" t="t"/>
                <a:pathLst>
                  <a:path extrusionOk="0" h="1725" w="1830">
                    <a:moveTo>
                      <a:pt x="974" y="0"/>
                    </a:moveTo>
                    <a:cubicBezTo>
                      <a:pt x="662" y="0"/>
                      <a:pt x="390" y="117"/>
                      <a:pt x="156" y="350"/>
                    </a:cubicBezTo>
                    <a:cubicBezTo>
                      <a:pt x="1" y="584"/>
                      <a:pt x="1" y="856"/>
                      <a:pt x="156" y="1090"/>
                    </a:cubicBezTo>
                    <a:cubicBezTo>
                      <a:pt x="234" y="1167"/>
                      <a:pt x="312" y="1245"/>
                      <a:pt x="390" y="1362"/>
                    </a:cubicBezTo>
                    <a:cubicBezTo>
                      <a:pt x="468" y="1440"/>
                      <a:pt x="546" y="1518"/>
                      <a:pt x="623" y="1596"/>
                    </a:cubicBezTo>
                    <a:cubicBezTo>
                      <a:pt x="701" y="1634"/>
                      <a:pt x="779" y="1634"/>
                      <a:pt x="857" y="1673"/>
                    </a:cubicBezTo>
                    <a:cubicBezTo>
                      <a:pt x="970" y="1706"/>
                      <a:pt x="1089" y="1724"/>
                      <a:pt x="1210" y="1724"/>
                    </a:cubicBezTo>
                    <a:cubicBezTo>
                      <a:pt x="1381" y="1724"/>
                      <a:pt x="1553" y="1687"/>
                      <a:pt x="1713" y="1596"/>
                    </a:cubicBezTo>
                    <a:cubicBezTo>
                      <a:pt x="1752" y="1557"/>
                      <a:pt x="1791" y="1518"/>
                      <a:pt x="1830" y="1440"/>
                    </a:cubicBezTo>
                    <a:cubicBezTo>
                      <a:pt x="1752" y="1401"/>
                      <a:pt x="1635" y="1401"/>
                      <a:pt x="1557" y="1401"/>
                    </a:cubicBezTo>
                    <a:cubicBezTo>
                      <a:pt x="1499" y="1420"/>
                      <a:pt x="1431" y="1430"/>
                      <a:pt x="1363" y="1430"/>
                    </a:cubicBezTo>
                    <a:cubicBezTo>
                      <a:pt x="1295" y="1430"/>
                      <a:pt x="1227" y="1420"/>
                      <a:pt x="1168" y="1401"/>
                    </a:cubicBezTo>
                    <a:cubicBezTo>
                      <a:pt x="1051" y="1362"/>
                      <a:pt x="935" y="1284"/>
                      <a:pt x="896" y="1167"/>
                    </a:cubicBezTo>
                    <a:cubicBezTo>
                      <a:pt x="740" y="778"/>
                      <a:pt x="818" y="389"/>
                      <a:pt x="1090" y="78"/>
                    </a:cubicBezTo>
                    <a:lnTo>
                      <a:pt x="1168" y="0"/>
                    </a:ln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31" name="Shape 5331"/>
        <p:cNvGrpSpPr/>
        <p:nvPr/>
      </p:nvGrpSpPr>
      <p:grpSpPr>
        <a:xfrm>
          <a:off x="0" y="0"/>
          <a:ext cx="0" cy="0"/>
          <a:chOff x="0" y="0"/>
          <a:chExt cx="0" cy="0"/>
        </a:xfrm>
      </p:grpSpPr>
      <p:sp>
        <p:nvSpPr>
          <p:cNvPr id="5332" name="Google Shape;5332;p24"/>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5333" name="Google Shape;5333;p24"/>
          <p:cNvGrpSpPr/>
          <p:nvPr/>
        </p:nvGrpSpPr>
        <p:grpSpPr>
          <a:xfrm>
            <a:off x="1165175" y="1547725"/>
            <a:ext cx="6813588" cy="622201"/>
            <a:chOff x="1165175" y="1547725"/>
            <a:chExt cx="6813588" cy="622201"/>
          </a:xfrm>
        </p:grpSpPr>
        <p:sp>
          <p:nvSpPr>
            <p:cNvPr id="5334" name="Google Shape;5334;p24"/>
            <p:cNvSpPr txBox="1"/>
            <p:nvPr/>
          </p:nvSpPr>
          <p:spPr>
            <a:xfrm flipH="1">
              <a:off x="1165175" y="1547725"/>
              <a:ext cx="2853300" cy="3492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2500">
                  <a:solidFill>
                    <a:schemeClr val="dk1"/>
                  </a:solidFill>
                  <a:latin typeface="Chela One"/>
                  <a:ea typeface="Chela One"/>
                  <a:cs typeface="Chela One"/>
                  <a:sym typeface="Chela One"/>
                </a:rPr>
                <a:t>Holiday recipes</a:t>
              </a:r>
              <a:endParaRPr sz="2500">
                <a:solidFill>
                  <a:schemeClr val="dk1"/>
                </a:solidFill>
                <a:latin typeface="Chela One"/>
                <a:ea typeface="Chela One"/>
                <a:cs typeface="Chela One"/>
                <a:sym typeface="Chela One"/>
              </a:endParaRPr>
            </a:p>
          </p:txBody>
        </p:sp>
        <p:sp>
          <p:nvSpPr>
            <p:cNvPr id="5335" name="Google Shape;5335;p24"/>
            <p:cNvSpPr txBox="1"/>
            <p:nvPr/>
          </p:nvSpPr>
          <p:spPr>
            <a:xfrm flipH="1">
              <a:off x="1165462" y="1820726"/>
              <a:ext cx="2853300" cy="3492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smallest planet</a:t>
              </a:r>
              <a:endParaRPr>
                <a:solidFill>
                  <a:schemeClr val="dk1"/>
                </a:solidFill>
                <a:latin typeface="Nanum Gothic"/>
                <a:ea typeface="Nanum Gothic"/>
                <a:cs typeface="Nanum Gothic"/>
                <a:sym typeface="Nanum Gothic"/>
              </a:endParaRPr>
            </a:p>
          </p:txBody>
        </p:sp>
        <p:sp>
          <p:nvSpPr>
            <p:cNvPr id="5336" name="Google Shape;5336;p24"/>
            <p:cNvSpPr/>
            <p:nvPr/>
          </p:nvSpPr>
          <p:spPr>
            <a:xfrm>
              <a:off x="7002863" y="1597151"/>
              <a:ext cx="975900" cy="4572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50%</a:t>
              </a:r>
              <a:endParaRPr sz="4000">
                <a:solidFill>
                  <a:schemeClr val="dk1"/>
                </a:solidFill>
                <a:latin typeface="Chela One"/>
                <a:ea typeface="Chela One"/>
                <a:cs typeface="Chela One"/>
                <a:sym typeface="Chela One"/>
              </a:endParaRPr>
            </a:p>
          </p:txBody>
        </p:sp>
      </p:grpSp>
      <p:grpSp>
        <p:nvGrpSpPr>
          <p:cNvPr id="5337" name="Google Shape;5337;p24"/>
          <p:cNvGrpSpPr/>
          <p:nvPr/>
        </p:nvGrpSpPr>
        <p:grpSpPr>
          <a:xfrm>
            <a:off x="1165175" y="2621115"/>
            <a:ext cx="6813588" cy="622195"/>
            <a:chOff x="1165175" y="2621115"/>
            <a:chExt cx="6813588" cy="622195"/>
          </a:xfrm>
        </p:grpSpPr>
        <p:sp>
          <p:nvSpPr>
            <p:cNvPr id="5338" name="Google Shape;5338;p24"/>
            <p:cNvSpPr txBox="1"/>
            <p:nvPr/>
          </p:nvSpPr>
          <p:spPr>
            <a:xfrm flipH="1">
              <a:off x="1165175" y="2621115"/>
              <a:ext cx="2853300" cy="3492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2500">
                  <a:solidFill>
                    <a:schemeClr val="dk2"/>
                  </a:solidFill>
                  <a:latin typeface="Chela One"/>
                  <a:ea typeface="Chela One"/>
                  <a:cs typeface="Chela One"/>
                  <a:sym typeface="Chela One"/>
                </a:rPr>
                <a:t>Family games</a:t>
              </a:r>
              <a:endParaRPr sz="2500">
                <a:solidFill>
                  <a:schemeClr val="dk2"/>
                </a:solidFill>
                <a:latin typeface="Chela One"/>
                <a:ea typeface="Chela One"/>
                <a:cs typeface="Chela One"/>
                <a:sym typeface="Chela One"/>
              </a:endParaRPr>
            </a:p>
          </p:txBody>
        </p:sp>
        <p:sp>
          <p:nvSpPr>
            <p:cNvPr id="5339" name="Google Shape;5339;p24"/>
            <p:cNvSpPr txBox="1"/>
            <p:nvPr/>
          </p:nvSpPr>
          <p:spPr>
            <a:xfrm flipH="1">
              <a:off x="1165462" y="2894111"/>
              <a:ext cx="2853300" cy="3492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Venus has a beautiful name</a:t>
              </a:r>
              <a:endParaRPr>
                <a:solidFill>
                  <a:schemeClr val="dk1"/>
                </a:solidFill>
                <a:latin typeface="Nanum Gothic"/>
                <a:ea typeface="Nanum Gothic"/>
                <a:cs typeface="Nanum Gothic"/>
                <a:sym typeface="Nanum Gothic"/>
              </a:endParaRPr>
            </a:p>
          </p:txBody>
        </p:sp>
        <p:sp>
          <p:nvSpPr>
            <p:cNvPr id="5340" name="Google Shape;5340;p24"/>
            <p:cNvSpPr/>
            <p:nvPr/>
          </p:nvSpPr>
          <p:spPr>
            <a:xfrm>
              <a:off x="7002863" y="2668023"/>
              <a:ext cx="975900" cy="4572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2"/>
                  </a:solidFill>
                  <a:latin typeface="Chela One"/>
                  <a:ea typeface="Chela One"/>
                  <a:cs typeface="Chela One"/>
                  <a:sym typeface="Chela One"/>
                </a:rPr>
                <a:t>25%</a:t>
              </a:r>
              <a:endParaRPr sz="4000">
                <a:solidFill>
                  <a:schemeClr val="dk2"/>
                </a:solidFill>
                <a:latin typeface="Chela One"/>
                <a:ea typeface="Chela One"/>
                <a:cs typeface="Chela One"/>
                <a:sym typeface="Chela One"/>
              </a:endParaRPr>
            </a:p>
          </p:txBody>
        </p:sp>
      </p:grpSp>
      <p:grpSp>
        <p:nvGrpSpPr>
          <p:cNvPr id="5341" name="Google Shape;5341;p24"/>
          <p:cNvGrpSpPr/>
          <p:nvPr/>
        </p:nvGrpSpPr>
        <p:grpSpPr>
          <a:xfrm>
            <a:off x="1165175" y="3694502"/>
            <a:ext cx="6813588" cy="622198"/>
            <a:chOff x="1165175" y="3694502"/>
            <a:chExt cx="6813588" cy="622198"/>
          </a:xfrm>
        </p:grpSpPr>
        <p:sp>
          <p:nvSpPr>
            <p:cNvPr id="5342" name="Google Shape;5342;p24"/>
            <p:cNvSpPr txBox="1"/>
            <p:nvPr/>
          </p:nvSpPr>
          <p:spPr>
            <a:xfrm flipH="1">
              <a:off x="1165175" y="3694502"/>
              <a:ext cx="2853300" cy="3492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2500">
                  <a:solidFill>
                    <a:schemeClr val="dk1"/>
                  </a:solidFill>
                  <a:latin typeface="Chela One"/>
                  <a:ea typeface="Chela One"/>
                  <a:cs typeface="Chela One"/>
                  <a:sym typeface="Chela One"/>
                </a:rPr>
                <a:t>Snow sports</a:t>
              </a:r>
              <a:endParaRPr sz="2000">
                <a:solidFill>
                  <a:schemeClr val="dk1"/>
                </a:solidFill>
                <a:latin typeface="Londrina Solid"/>
                <a:ea typeface="Londrina Solid"/>
                <a:cs typeface="Londrina Solid"/>
                <a:sym typeface="Londrina Solid"/>
              </a:endParaRPr>
            </a:p>
          </p:txBody>
        </p:sp>
        <p:sp>
          <p:nvSpPr>
            <p:cNvPr id="5343" name="Google Shape;5343;p24"/>
            <p:cNvSpPr txBox="1"/>
            <p:nvPr/>
          </p:nvSpPr>
          <p:spPr>
            <a:xfrm flipH="1">
              <a:off x="1165462" y="3967500"/>
              <a:ext cx="2853300" cy="3492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Mars is actually a very cold place</a:t>
              </a:r>
              <a:endParaRPr>
                <a:solidFill>
                  <a:schemeClr val="dk1"/>
                </a:solidFill>
                <a:latin typeface="Nanum Gothic"/>
                <a:ea typeface="Nanum Gothic"/>
                <a:cs typeface="Nanum Gothic"/>
                <a:sym typeface="Nanum Gothic"/>
              </a:endParaRPr>
            </a:p>
          </p:txBody>
        </p:sp>
        <p:sp>
          <p:nvSpPr>
            <p:cNvPr id="5344" name="Google Shape;5344;p24"/>
            <p:cNvSpPr/>
            <p:nvPr/>
          </p:nvSpPr>
          <p:spPr>
            <a:xfrm>
              <a:off x="7002863" y="3738902"/>
              <a:ext cx="975900" cy="4572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75%</a:t>
              </a:r>
              <a:endParaRPr sz="4000">
                <a:solidFill>
                  <a:schemeClr val="dk1"/>
                </a:solidFill>
                <a:latin typeface="Chela One"/>
                <a:ea typeface="Chela One"/>
                <a:cs typeface="Chela One"/>
                <a:sym typeface="Chela One"/>
              </a:endParaRPr>
            </a:p>
          </p:txBody>
        </p:sp>
      </p:grpSp>
      <p:sp>
        <p:nvSpPr>
          <p:cNvPr id="5345" name="Google Shape;5345;p24"/>
          <p:cNvSpPr/>
          <p:nvPr/>
        </p:nvSpPr>
        <p:spPr>
          <a:xfrm>
            <a:off x="4267913" y="1631870"/>
            <a:ext cx="2485800" cy="453900"/>
          </a:xfrm>
          <a:prstGeom prst="roundRect">
            <a:avLst>
              <a:gd fmla="val 0"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5346" name="Google Shape;5346;p24"/>
          <p:cNvSpPr/>
          <p:nvPr/>
        </p:nvSpPr>
        <p:spPr>
          <a:xfrm>
            <a:off x="4267925" y="1630220"/>
            <a:ext cx="1277700" cy="4572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5347" name="Google Shape;5347;p24"/>
          <p:cNvSpPr/>
          <p:nvPr/>
        </p:nvSpPr>
        <p:spPr>
          <a:xfrm>
            <a:off x="4267913" y="2705260"/>
            <a:ext cx="2485800" cy="453900"/>
          </a:xfrm>
          <a:prstGeom prst="roundRect">
            <a:avLst>
              <a:gd fmla="val 0"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5348" name="Google Shape;5348;p24"/>
          <p:cNvSpPr/>
          <p:nvPr/>
        </p:nvSpPr>
        <p:spPr>
          <a:xfrm>
            <a:off x="4267925" y="2703610"/>
            <a:ext cx="639600" cy="457200"/>
          </a:xfrm>
          <a:prstGeom prst="roundRect">
            <a:avLst>
              <a:gd fmla="val 0" name="adj"/>
            </a:avLst>
          </a:prstGeom>
          <a:solidFill>
            <a:schemeClr val="dk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5349" name="Google Shape;5349;p24"/>
          <p:cNvSpPr/>
          <p:nvPr/>
        </p:nvSpPr>
        <p:spPr>
          <a:xfrm>
            <a:off x="4267913" y="3778650"/>
            <a:ext cx="2485800" cy="453900"/>
          </a:xfrm>
          <a:prstGeom prst="roundRect">
            <a:avLst>
              <a:gd fmla="val 0"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
        <p:nvSpPr>
          <p:cNvPr id="5350" name="Google Shape;5350;p24"/>
          <p:cNvSpPr/>
          <p:nvPr/>
        </p:nvSpPr>
        <p:spPr>
          <a:xfrm>
            <a:off x="4267925" y="3777000"/>
            <a:ext cx="1844700" cy="4572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54" name="Shape 5354"/>
        <p:cNvGrpSpPr/>
        <p:nvPr/>
      </p:nvGrpSpPr>
      <p:grpSpPr>
        <a:xfrm>
          <a:off x="0" y="0"/>
          <a:ext cx="0" cy="0"/>
          <a:chOff x="0" y="0"/>
          <a:chExt cx="0" cy="0"/>
        </a:xfrm>
      </p:grpSpPr>
      <p:sp>
        <p:nvSpPr>
          <p:cNvPr id="5355" name="Google Shape;5355;p25"/>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sp>
        <p:nvSpPr>
          <p:cNvPr id="5356" name="Google Shape;5356;p25"/>
          <p:cNvSpPr/>
          <p:nvPr/>
        </p:nvSpPr>
        <p:spPr>
          <a:xfrm>
            <a:off x="883625" y="2551075"/>
            <a:ext cx="2315700" cy="5727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Winter holidays</a:t>
            </a:r>
            <a:endParaRPr sz="2500">
              <a:solidFill>
                <a:schemeClr val="dk2"/>
              </a:solidFill>
              <a:latin typeface="Chela One"/>
              <a:ea typeface="Chela One"/>
              <a:cs typeface="Chela One"/>
              <a:sym typeface="Chela One"/>
            </a:endParaRPr>
          </a:p>
        </p:txBody>
      </p:sp>
      <p:grpSp>
        <p:nvGrpSpPr>
          <p:cNvPr id="5357" name="Google Shape;5357;p25"/>
          <p:cNvGrpSpPr/>
          <p:nvPr/>
        </p:nvGrpSpPr>
        <p:grpSpPr>
          <a:xfrm>
            <a:off x="4474300" y="2551075"/>
            <a:ext cx="3786075" cy="572738"/>
            <a:chOff x="4474300" y="2551075"/>
            <a:chExt cx="3786075" cy="572738"/>
          </a:xfrm>
        </p:grpSpPr>
        <p:sp>
          <p:nvSpPr>
            <p:cNvPr id="5358" name="Google Shape;5358;p25"/>
            <p:cNvSpPr txBox="1"/>
            <p:nvPr/>
          </p:nvSpPr>
          <p:spPr>
            <a:xfrm>
              <a:off x="5976475" y="2551113"/>
              <a:ext cx="2283900" cy="572700"/>
            </a:xfrm>
            <a:prstGeom prst="rect">
              <a:avLst/>
            </a:prstGeom>
            <a:noFill/>
            <a:ln>
              <a:noFill/>
            </a:ln>
          </p:spPr>
          <p:txBody>
            <a:bodyPr anchorCtr="0" anchor="t" bIns="91425" lIns="91425" spcFirstLastPara="1" rIns="91425" wrap="square" tIns="91425">
              <a:noAutofit/>
            </a:bodyPr>
            <a:lstStyle/>
            <a:p>
              <a:pPr indent="0" lvl="0" marL="0" marR="0" rtl="0" algn="r">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a gas giant and the biggest planet</a:t>
              </a:r>
              <a:endParaRPr>
                <a:solidFill>
                  <a:schemeClr val="dk1"/>
                </a:solidFill>
                <a:latin typeface="Nanum Gothic"/>
                <a:ea typeface="Nanum Gothic"/>
                <a:cs typeface="Nanum Gothic"/>
                <a:sym typeface="Nanum Gothic"/>
              </a:endParaRPr>
            </a:p>
          </p:txBody>
        </p:sp>
        <p:sp>
          <p:nvSpPr>
            <p:cNvPr id="5359" name="Google Shape;5359;p25"/>
            <p:cNvSpPr/>
            <p:nvPr/>
          </p:nvSpPr>
          <p:spPr>
            <a:xfrm>
              <a:off x="4474300" y="2551075"/>
              <a:ext cx="1425900" cy="5727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Songs</a:t>
              </a:r>
              <a:endParaRPr sz="2500">
                <a:solidFill>
                  <a:schemeClr val="dk1"/>
                </a:solidFill>
                <a:latin typeface="Chela One"/>
                <a:ea typeface="Chela One"/>
                <a:cs typeface="Chela One"/>
                <a:sym typeface="Chela One"/>
              </a:endParaRPr>
            </a:p>
          </p:txBody>
        </p:sp>
      </p:grpSp>
      <p:grpSp>
        <p:nvGrpSpPr>
          <p:cNvPr id="5360" name="Google Shape;5360;p25"/>
          <p:cNvGrpSpPr/>
          <p:nvPr/>
        </p:nvGrpSpPr>
        <p:grpSpPr>
          <a:xfrm>
            <a:off x="4474300" y="1402175"/>
            <a:ext cx="3786075" cy="572700"/>
            <a:chOff x="4474300" y="1402175"/>
            <a:chExt cx="3786075" cy="572700"/>
          </a:xfrm>
        </p:grpSpPr>
        <p:sp>
          <p:nvSpPr>
            <p:cNvPr id="5361" name="Google Shape;5361;p25"/>
            <p:cNvSpPr txBox="1"/>
            <p:nvPr/>
          </p:nvSpPr>
          <p:spPr>
            <a:xfrm>
              <a:off x="5976475" y="1402175"/>
              <a:ext cx="2283900" cy="572700"/>
            </a:xfrm>
            <a:prstGeom prst="rect">
              <a:avLst/>
            </a:prstGeom>
            <a:noFill/>
            <a:ln>
              <a:noFill/>
            </a:ln>
          </p:spPr>
          <p:txBody>
            <a:bodyPr anchorCtr="0" anchor="t" bIns="91425" lIns="91425" spcFirstLastPara="1" rIns="91425" wrap="square" tIns="91425">
              <a:noAutofit/>
            </a:bodyPr>
            <a:lstStyle/>
            <a:p>
              <a:pPr indent="0" lvl="0" marL="0" marR="0" rtl="0" algn="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closest planet to the Sun</a:t>
              </a:r>
              <a:endParaRPr>
                <a:solidFill>
                  <a:schemeClr val="dk1"/>
                </a:solidFill>
                <a:latin typeface="Nanum Gothic"/>
                <a:ea typeface="Nanum Gothic"/>
                <a:cs typeface="Nanum Gothic"/>
                <a:sym typeface="Nanum Gothic"/>
              </a:endParaRPr>
            </a:p>
          </p:txBody>
        </p:sp>
        <p:sp>
          <p:nvSpPr>
            <p:cNvPr id="5362" name="Google Shape;5362;p25"/>
            <p:cNvSpPr/>
            <p:nvPr/>
          </p:nvSpPr>
          <p:spPr>
            <a:xfrm>
              <a:off x="4474300" y="1402175"/>
              <a:ext cx="1425900" cy="5727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Biscuits</a:t>
              </a:r>
              <a:endParaRPr sz="2500">
                <a:solidFill>
                  <a:schemeClr val="dk1"/>
                </a:solidFill>
                <a:latin typeface="Chela One"/>
                <a:ea typeface="Chela One"/>
                <a:cs typeface="Chela One"/>
                <a:sym typeface="Chela One"/>
              </a:endParaRPr>
            </a:p>
          </p:txBody>
        </p:sp>
      </p:grpSp>
      <p:grpSp>
        <p:nvGrpSpPr>
          <p:cNvPr id="5363" name="Google Shape;5363;p25"/>
          <p:cNvGrpSpPr/>
          <p:nvPr/>
        </p:nvGrpSpPr>
        <p:grpSpPr>
          <a:xfrm>
            <a:off x="4474300" y="3699975"/>
            <a:ext cx="3786075" cy="572775"/>
            <a:chOff x="4474300" y="3699975"/>
            <a:chExt cx="3786075" cy="572775"/>
          </a:xfrm>
        </p:grpSpPr>
        <p:sp>
          <p:nvSpPr>
            <p:cNvPr id="5364" name="Google Shape;5364;p25"/>
            <p:cNvSpPr txBox="1"/>
            <p:nvPr/>
          </p:nvSpPr>
          <p:spPr>
            <a:xfrm>
              <a:off x="5976475" y="3700050"/>
              <a:ext cx="2283900" cy="572700"/>
            </a:xfrm>
            <a:prstGeom prst="rect">
              <a:avLst/>
            </a:prstGeom>
            <a:noFill/>
            <a:ln>
              <a:noFill/>
            </a:ln>
          </p:spPr>
          <p:txBody>
            <a:bodyPr anchorCtr="0" anchor="t" bIns="91425" lIns="91425" spcFirstLastPara="1" rIns="91425" wrap="square" tIns="91425">
              <a:noAutofit/>
            </a:bodyPr>
            <a:lstStyle/>
            <a:p>
              <a:pPr indent="0" lvl="0" marL="0" marR="0" rtl="0" algn="r">
                <a:lnSpc>
                  <a:spcPct val="115000"/>
                </a:lnSpc>
                <a:spcBef>
                  <a:spcPts val="0"/>
                </a:spcBef>
                <a:spcAft>
                  <a:spcPts val="0"/>
                </a:spcAft>
                <a:buNone/>
              </a:pPr>
              <a:r>
                <a:rPr lang="en">
                  <a:solidFill>
                    <a:schemeClr val="dk1"/>
                  </a:solidFill>
                  <a:latin typeface="Nanum Gothic"/>
                  <a:ea typeface="Nanum Gothic"/>
                  <a:cs typeface="Nanum Gothic"/>
                  <a:sym typeface="Nanum Gothic"/>
                </a:rPr>
                <a:t>Despite being red, Mars is a cold place</a:t>
              </a:r>
              <a:endParaRPr>
                <a:solidFill>
                  <a:schemeClr val="dk1"/>
                </a:solidFill>
                <a:latin typeface="Nanum Gothic"/>
                <a:ea typeface="Nanum Gothic"/>
                <a:cs typeface="Nanum Gothic"/>
                <a:sym typeface="Nanum Gothic"/>
              </a:endParaRPr>
            </a:p>
          </p:txBody>
        </p:sp>
        <p:sp>
          <p:nvSpPr>
            <p:cNvPr id="5365" name="Google Shape;5365;p25"/>
            <p:cNvSpPr/>
            <p:nvPr/>
          </p:nvSpPr>
          <p:spPr>
            <a:xfrm>
              <a:off x="4474300" y="3699975"/>
              <a:ext cx="1425900" cy="5727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Games</a:t>
              </a:r>
              <a:endParaRPr sz="2500">
                <a:solidFill>
                  <a:schemeClr val="dk1"/>
                </a:solidFill>
                <a:latin typeface="Chela One"/>
                <a:ea typeface="Chela One"/>
                <a:cs typeface="Chela One"/>
                <a:sym typeface="Chela One"/>
              </a:endParaRPr>
            </a:p>
          </p:txBody>
        </p:sp>
      </p:grpSp>
      <p:cxnSp>
        <p:nvCxnSpPr>
          <p:cNvPr id="5366" name="Google Shape;5366;p25"/>
          <p:cNvCxnSpPr>
            <a:stCxn id="5356" idx="0"/>
            <a:endCxn id="5362" idx="1"/>
          </p:cNvCxnSpPr>
          <p:nvPr/>
        </p:nvCxnSpPr>
        <p:spPr>
          <a:xfrm rot="-5400000">
            <a:off x="2826575" y="903475"/>
            <a:ext cx="862500" cy="2432700"/>
          </a:xfrm>
          <a:prstGeom prst="bentConnector2">
            <a:avLst/>
          </a:prstGeom>
          <a:noFill/>
          <a:ln cap="flat" cmpd="sng" w="19050">
            <a:solidFill>
              <a:schemeClr val="dk1"/>
            </a:solidFill>
            <a:prstDash val="solid"/>
            <a:round/>
            <a:headEnd len="med" w="med" type="none"/>
            <a:tailEnd len="med" w="med" type="none"/>
          </a:ln>
        </p:spPr>
      </p:cxnSp>
      <p:cxnSp>
        <p:nvCxnSpPr>
          <p:cNvPr id="5367" name="Google Shape;5367;p25"/>
          <p:cNvCxnSpPr>
            <a:stCxn id="5356" idx="2"/>
            <a:endCxn id="5365" idx="1"/>
          </p:cNvCxnSpPr>
          <p:nvPr/>
        </p:nvCxnSpPr>
        <p:spPr>
          <a:xfrm flipH="1" rot="-5400000">
            <a:off x="2826575" y="2338675"/>
            <a:ext cx="862500" cy="2432700"/>
          </a:xfrm>
          <a:prstGeom prst="bentConnector2">
            <a:avLst/>
          </a:prstGeom>
          <a:noFill/>
          <a:ln cap="flat" cmpd="sng" w="19050">
            <a:solidFill>
              <a:schemeClr val="dk1"/>
            </a:solidFill>
            <a:prstDash val="solid"/>
            <a:round/>
            <a:headEnd len="med" w="med" type="none"/>
            <a:tailEnd len="med" w="med" type="none"/>
          </a:ln>
        </p:spPr>
      </p:cxnSp>
      <p:cxnSp>
        <p:nvCxnSpPr>
          <p:cNvPr id="5368" name="Google Shape;5368;p25"/>
          <p:cNvCxnSpPr>
            <a:stCxn id="5356" idx="3"/>
            <a:endCxn id="5359" idx="1"/>
          </p:cNvCxnSpPr>
          <p:nvPr/>
        </p:nvCxnSpPr>
        <p:spPr>
          <a:xfrm>
            <a:off x="3199325" y="2837425"/>
            <a:ext cx="1275000" cy="600"/>
          </a:xfrm>
          <a:prstGeom prst="bentConnector3">
            <a:avLst>
              <a:gd fmla="val 49999" name="adj1"/>
            </a:avLst>
          </a:prstGeom>
          <a:noFill/>
          <a:ln cap="flat" cmpd="sng" w="19050">
            <a:solidFill>
              <a:schemeClr val="dk1"/>
            </a:solidFill>
            <a:prstDash val="solid"/>
            <a:round/>
            <a:headEnd len="med" w="med" type="none"/>
            <a:tailEnd len="med" w="med" type="none"/>
          </a:ln>
        </p:spPr>
      </p:cxnSp>
      <p:grpSp>
        <p:nvGrpSpPr>
          <p:cNvPr id="5369" name="Google Shape;5369;p25"/>
          <p:cNvGrpSpPr/>
          <p:nvPr/>
        </p:nvGrpSpPr>
        <p:grpSpPr>
          <a:xfrm>
            <a:off x="1589779" y="1312450"/>
            <a:ext cx="903391" cy="752151"/>
            <a:chOff x="1589779" y="1312450"/>
            <a:chExt cx="903391" cy="752151"/>
          </a:xfrm>
        </p:grpSpPr>
        <p:sp>
          <p:nvSpPr>
            <p:cNvPr id="5370" name="Google Shape;5370;p25"/>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1" name="Google Shape;5371;p25"/>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72" name="Google Shape;5372;p25"/>
          <p:cNvGrpSpPr/>
          <p:nvPr/>
        </p:nvGrpSpPr>
        <p:grpSpPr>
          <a:xfrm>
            <a:off x="1589779" y="3610250"/>
            <a:ext cx="903391" cy="752151"/>
            <a:chOff x="1589779" y="3610250"/>
            <a:chExt cx="903391" cy="752151"/>
          </a:xfrm>
        </p:grpSpPr>
        <p:sp>
          <p:nvSpPr>
            <p:cNvPr id="5373" name="Google Shape;5373;p25"/>
            <p:cNvSpPr/>
            <p:nvPr/>
          </p:nvSpPr>
          <p:spPr>
            <a:xfrm flipH="1">
              <a:off x="1589779" y="36102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74" name="Google Shape;5374;p25"/>
            <p:cNvSpPr/>
            <p:nvPr/>
          </p:nvSpPr>
          <p:spPr>
            <a:xfrm>
              <a:off x="1755125" y="36999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375" name="Google Shape;5375;p25"/>
          <p:cNvGrpSpPr/>
          <p:nvPr/>
        </p:nvGrpSpPr>
        <p:grpSpPr>
          <a:xfrm>
            <a:off x="1811757" y="1472419"/>
            <a:ext cx="459449" cy="431356"/>
            <a:chOff x="7646413" y="2009125"/>
            <a:chExt cx="493500" cy="463325"/>
          </a:xfrm>
        </p:grpSpPr>
        <p:sp>
          <p:nvSpPr>
            <p:cNvPr id="5376" name="Google Shape;5376;p25"/>
            <p:cNvSpPr/>
            <p:nvPr/>
          </p:nvSpPr>
          <p:spPr>
            <a:xfrm>
              <a:off x="7812663" y="2401675"/>
              <a:ext cx="151250" cy="70775"/>
            </a:xfrm>
            <a:custGeom>
              <a:rect b="b" l="l" r="r" t="t"/>
              <a:pathLst>
                <a:path extrusionOk="0" h="2831" w="6050">
                  <a:moveTo>
                    <a:pt x="36" y="1"/>
                  </a:moveTo>
                  <a:lnTo>
                    <a:pt x="36" y="1027"/>
                  </a:lnTo>
                  <a:cubicBezTo>
                    <a:pt x="1" y="2017"/>
                    <a:pt x="815" y="2831"/>
                    <a:pt x="1840" y="2831"/>
                  </a:cubicBezTo>
                  <a:lnTo>
                    <a:pt x="4246" y="2831"/>
                  </a:lnTo>
                  <a:cubicBezTo>
                    <a:pt x="5236" y="2831"/>
                    <a:pt x="6050" y="2017"/>
                    <a:pt x="6050" y="1027"/>
                  </a:cubicBezTo>
                  <a:lnTo>
                    <a:pt x="6050"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377" name="Google Shape;5377;p25"/>
            <p:cNvSpPr/>
            <p:nvPr/>
          </p:nvSpPr>
          <p:spPr>
            <a:xfrm>
              <a:off x="7646413" y="2009125"/>
              <a:ext cx="493500" cy="362525"/>
            </a:xfrm>
            <a:custGeom>
              <a:rect b="b" l="l" r="r" t="t"/>
              <a:pathLst>
                <a:path extrusionOk="0" h="14501" w="19740">
                  <a:moveTo>
                    <a:pt x="7350" y="4841"/>
                  </a:moveTo>
                  <a:cubicBezTo>
                    <a:pt x="8116" y="4841"/>
                    <a:pt x="8116" y="6084"/>
                    <a:pt x="7350" y="6084"/>
                  </a:cubicBezTo>
                  <a:cubicBezTo>
                    <a:pt x="7330" y="6084"/>
                    <a:pt x="7309" y="6083"/>
                    <a:pt x="7288" y="6081"/>
                  </a:cubicBezTo>
                  <a:lnTo>
                    <a:pt x="6050" y="6081"/>
                  </a:lnTo>
                  <a:cubicBezTo>
                    <a:pt x="5731" y="6081"/>
                    <a:pt x="5448" y="6329"/>
                    <a:pt x="5448" y="6683"/>
                  </a:cubicBezTo>
                  <a:cubicBezTo>
                    <a:pt x="5448" y="7001"/>
                    <a:pt x="5201" y="7284"/>
                    <a:pt x="4847" y="7284"/>
                  </a:cubicBezTo>
                  <a:lnTo>
                    <a:pt x="2441" y="7284"/>
                  </a:lnTo>
                  <a:cubicBezTo>
                    <a:pt x="1699" y="7213"/>
                    <a:pt x="1699" y="6117"/>
                    <a:pt x="2441" y="6081"/>
                  </a:cubicBezTo>
                  <a:lnTo>
                    <a:pt x="3644" y="6081"/>
                  </a:lnTo>
                  <a:cubicBezTo>
                    <a:pt x="3998" y="6081"/>
                    <a:pt x="4246" y="5798"/>
                    <a:pt x="4246" y="5445"/>
                  </a:cubicBezTo>
                  <a:cubicBezTo>
                    <a:pt x="4246" y="5126"/>
                    <a:pt x="4529" y="4843"/>
                    <a:pt x="4847" y="4843"/>
                  </a:cubicBezTo>
                  <a:lnTo>
                    <a:pt x="7288" y="4843"/>
                  </a:lnTo>
                  <a:cubicBezTo>
                    <a:pt x="7309" y="4841"/>
                    <a:pt x="7330" y="4841"/>
                    <a:pt x="7350" y="4841"/>
                  </a:cubicBezTo>
                  <a:close/>
                  <a:moveTo>
                    <a:pt x="17334" y="6046"/>
                  </a:moveTo>
                  <a:cubicBezTo>
                    <a:pt x="18077" y="6117"/>
                    <a:pt x="18077" y="7178"/>
                    <a:pt x="17334" y="7249"/>
                  </a:cubicBezTo>
                  <a:lnTo>
                    <a:pt x="15742" y="7249"/>
                  </a:lnTo>
                  <a:cubicBezTo>
                    <a:pt x="15388" y="7249"/>
                    <a:pt x="15105" y="7532"/>
                    <a:pt x="15141" y="7850"/>
                  </a:cubicBezTo>
                  <a:cubicBezTo>
                    <a:pt x="15141" y="8204"/>
                    <a:pt x="14858" y="8451"/>
                    <a:pt x="14504" y="8451"/>
                  </a:cubicBezTo>
                  <a:lnTo>
                    <a:pt x="14433" y="8451"/>
                  </a:lnTo>
                  <a:lnTo>
                    <a:pt x="14893" y="7072"/>
                  </a:lnTo>
                  <a:cubicBezTo>
                    <a:pt x="14999" y="6718"/>
                    <a:pt x="15070" y="6400"/>
                    <a:pt x="15105" y="6046"/>
                  </a:cubicBezTo>
                  <a:close/>
                  <a:moveTo>
                    <a:pt x="6686" y="9972"/>
                  </a:moveTo>
                  <a:lnTo>
                    <a:pt x="6686" y="9972"/>
                  </a:lnTo>
                  <a:cubicBezTo>
                    <a:pt x="7394" y="10468"/>
                    <a:pt x="8207" y="10786"/>
                    <a:pt x="9092" y="10857"/>
                  </a:cubicBezTo>
                  <a:lnTo>
                    <a:pt x="9092" y="13298"/>
                  </a:lnTo>
                  <a:lnTo>
                    <a:pt x="7712" y="13298"/>
                  </a:lnTo>
                  <a:lnTo>
                    <a:pt x="6686" y="9972"/>
                  </a:lnTo>
                  <a:close/>
                  <a:moveTo>
                    <a:pt x="12700" y="9972"/>
                  </a:moveTo>
                  <a:lnTo>
                    <a:pt x="11674" y="13298"/>
                  </a:lnTo>
                  <a:lnTo>
                    <a:pt x="10294" y="13298"/>
                  </a:lnTo>
                  <a:lnTo>
                    <a:pt x="10294" y="10857"/>
                  </a:lnTo>
                  <a:cubicBezTo>
                    <a:pt x="11143" y="10751"/>
                    <a:pt x="11992" y="10432"/>
                    <a:pt x="12700" y="9972"/>
                  </a:cubicBezTo>
                  <a:close/>
                  <a:moveTo>
                    <a:pt x="9631" y="0"/>
                  </a:moveTo>
                  <a:cubicBezTo>
                    <a:pt x="7515" y="0"/>
                    <a:pt x="5395" y="1169"/>
                    <a:pt x="4529" y="3640"/>
                  </a:cubicBezTo>
                  <a:cubicBezTo>
                    <a:pt x="3892" y="3747"/>
                    <a:pt x="3361" y="4206"/>
                    <a:pt x="3149" y="4843"/>
                  </a:cubicBezTo>
                  <a:lnTo>
                    <a:pt x="2441" y="4843"/>
                  </a:lnTo>
                  <a:cubicBezTo>
                    <a:pt x="1" y="4843"/>
                    <a:pt x="1" y="8451"/>
                    <a:pt x="2441" y="8451"/>
                  </a:cubicBezTo>
                  <a:lnTo>
                    <a:pt x="4918" y="8451"/>
                  </a:lnTo>
                  <a:lnTo>
                    <a:pt x="6439" y="13298"/>
                  </a:lnTo>
                  <a:lnTo>
                    <a:pt x="6050" y="13298"/>
                  </a:lnTo>
                  <a:cubicBezTo>
                    <a:pt x="5236" y="13298"/>
                    <a:pt x="5236" y="14500"/>
                    <a:pt x="6050" y="14500"/>
                  </a:cubicBezTo>
                  <a:lnTo>
                    <a:pt x="13301" y="14500"/>
                  </a:lnTo>
                  <a:cubicBezTo>
                    <a:pt x="14115" y="14500"/>
                    <a:pt x="14115" y="13298"/>
                    <a:pt x="13301" y="13298"/>
                  </a:cubicBezTo>
                  <a:lnTo>
                    <a:pt x="12912" y="13298"/>
                  </a:lnTo>
                  <a:lnTo>
                    <a:pt x="14044" y="9689"/>
                  </a:lnTo>
                  <a:lnTo>
                    <a:pt x="14504" y="9689"/>
                  </a:lnTo>
                  <a:cubicBezTo>
                    <a:pt x="15247" y="9689"/>
                    <a:pt x="15954" y="9194"/>
                    <a:pt x="16202" y="8487"/>
                  </a:cubicBezTo>
                  <a:lnTo>
                    <a:pt x="17334" y="8487"/>
                  </a:lnTo>
                  <a:cubicBezTo>
                    <a:pt x="19739" y="8487"/>
                    <a:pt x="19739" y="4843"/>
                    <a:pt x="17334" y="4843"/>
                  </a:cubicBezTo>
                  <a:lnTo>
                    <a:pt x="15070" y="4843"/>
                  </a:lnTo>
                  <a:cubicBezTo>
                    <a:pt x="14722" y="1694"/>
                    <a:pt x="12179" y="0"/>
                    <a:pt x="96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grpSp>
        <p:nvGrpSpPr>
          <p:cNvPr id="5378" name="Google Shape;5378;p25"/>
          <p:cNvGrpSpPr/>
          <p:nvPr/>
        </p:nvGrpSpPr>
        <p:grpSpPr>
          <a:xfrm>
            <a:off x="1818752" y="3771083"/>
            <a:ext cx="445437" cy="430634"/>
            <a:chOff x="4707738" y="2603300"/>
            <a:chExt cx="478450" cy="462550"/>
          </a:xfrm>
        </p:grpSpPr>
        <p:sp>
          <p:nvSpPr>
            <p:cNvPr id="5379" name="Google Shape;5379;p25"/>
            <p:cNvSpPr/>
            <p:nvPr/>
          </p:nvSpPr>
          <p:spPr>
            <a:xfrm>
              <a:off x="4707738" y="2603300"/>
              <a:ext cx="242325" cy="120300"/>
            </a:xfrm>
            <a:custGeom>
              <a:rect b="b" l="l" r="r" t="t"/>
              <a:pathLst>
                <a:path extrusionOk="0" h="4812" w="9693">
                  <a:moveTo>
                    <a:pt x="7287" y="1"/>
                  </a:moveTo>
                  <a:cubicBezTo>
                    <a:pt x="7276" y="1"/>
                    <a:pt x="7264" y="1"/>
                    <a:pt x="7252" y="1"/>
                  </a:cubicBezTo>
                  <a:lnTo>
                    <a:pt x="4847" y="1"/>
                  </a:lnTo>
                  <a:cubicBezTo>
                    <a:pt x="4068" y="1"/>
                    <a:pt x="3396" y="461"/>
                    <a:pt x="3149" y="1204"/>
                  </a:cubicBezTo>
                  <a:lnTo>
                    <a:pt x="2441" y="1204"/>
                  </a:lnTo>
                  <a:cubicBezTo>
                    <a:pt x="0" y="1204"/>
                    <a:pt x="0" y="4812"/>
                    <a:pt x="2441" y="4812"/>
                  </a:cubicBezTo>
                  <a:lnTo>
                    <a:pt x="4847" y="4812"/>
                  </a:lnTo>
                  <a:cubicBezTo>
                    <a:pt x="5625" y="4812"/>
                    <a:pt x="6297" y="4317"/>
                    <a:pt x="6545" y="3609"/>
                  </a:cubicBezTo>
                  <a:lnTo>
                    <a:pt x="7252" y="3609"/>
                  </a:lnTo>
                  <a:cubicBezTo>
                    <a:pt x="9681" y="3609"/>
                    <a:pt x="9693" y="1"/>
                    <a:pt x="72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380" name="Google Shape;5380;p25"/>
            <p:cNvSpPr/>
            <p:nvPr/>
          </p:nvSpPr>
          <p:spPr>
            <a:xfrm>
              <a:off x="5044913" y="2603300"/>
              <a:ext cx="141275" cy="120525"/>
            </a:xfrm>
            <a:custGeom>
              <a:rect b="b" l="l" r="r" t="t"/>
              <a:pathLst>
                <a:path extrusionOk="0" h="4821" w="5651">
                  <a:moveTo>
                    <a:pt x="3202" y="1"/>
                  </a:moveTo>
                  <a:cubicBezTo>
                    <a:pt x="1073" y="1"/>
                    <a:pt x="1" y="2594"/>
                    <a:pt x="1512" y="4105"/>
                  </a:cubicBezTo>
                  <a:cubicBezTo>
                    <a:pt x="2006" y="4599"/>
                    <a:pt x="2616" y="4820"/>
                    <a:pt x="3214" y="4820"/>
                  </a:cubicBezTo>
                  <a:cubicBezTo>
                    <a:pt x="4458" y="4820"/>
                    <a:pt x="5651" y="3863"/>
                    <a:pt x="5651" y="2407"/>
                  </a:cubicBezTo>
                  <a:cubicBezTo>
                    <a:pt x="5651" y="1062"/>
                    <a:pt x="4589" y="1"/>
                    <a:pt x="3245" y="1"/>
                  </a:cubicBezTo>
                  <a:cubicBezTo>
                    <a:pt x="3231" y="1"/>
                    <a:pt x="3216" y="1"/>
                    <a:pt x="32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381" name="Google Shape;5381;p25"/>
            <p:cNvSpPr/>
            <p:nvPr/>
          </p:nvSpPr>
          <p:spPr>
            <a:xfrm>
              <a:off x="4853663" y="2733325"/>
              <a:ext cx="332525" cy="332525"/>
            </a:xfrm>
            <a:custGeom>
              <a:rect b="b" l="l" r="r" t="t"/>
              <a:pathLst>
                <a:path extrusionOk="0" h="13301" w="13301">
                  <a:moveTo>
                    <a:pt x="6650" y="1238"/>
                  </a:moveTo>
                  <a:cubicBezTo>
                    <a:pt x="7429" y="1238"/>
                    <a:pt x="8419" y="1910"/>
                    <a:pt x="9409" y="3219"/>
                  </a:cubicBezTo>
                  <a:cubicBezTo>
                    <a:pt x="8507" y="3502"/>
                    <a:pt x="7579" y="3644"/>
                    <a:pt x="6655" y="3644"/>
                  </a:cubicBezTo>
                  <a:cubicBezTo>
                    <a:pt x="5731" y="3644"/>
                    <a:pt x="4811" y="3502"/>
                    <a:pt x="3927" y="3219"/>
                  </a:cubicBezTo>
                  <a:cubicBezTo>
                    <a:pt x="4882" y="1910"/>
                    <a:pt x="5907" y="1238"/>
                    <a:pt x="6650" y="1238"/>
                  </a:cubicBezTo>
                  <a:close/>
                  <a:moveTo>
                    <a:pt x="5381" y="6046"/>
                  </a:moveTo>
                  <a:cubicBezTo>
                    <a:pt x="5403" y="6046"/>
                    <a:pt x="5425" y="6047"/>
                    <a:pt x="5448" y="6049"/>
                  </a:cubicBezTo>
                  <a:lnTo>
                    <a:pt x="6650" y="6049"/>
                  </a:lnTo>
                  <a:cubicBezTo>
                    <a:pt x="7393" y="6120"/>
                    <a:pt x="7393" y="7181"/>
                    <a:pt x="6650" y="7252"/>
                  </a:cubicBezTo>
                  <a:lnTo>
                    <a:pt x="5448" y="7252"/>
                  </a:lnTo>
                  <a:cubicBezTo>
                    <a:pt x="5425" y="7254"/>
                    <a:pt x="5403" y="7254"/>
                    <a:pt x="5381" y="7254"/>
                  </a:cubicBezTo>
                  <a:cubicBezTo>
                    <a:pt x="4585" y="7254"/>
                    <a:pt x="4585" y="6046"/>
                    <a:pt x="5381" y="6046"/>
                  </a:cubicBezTo>
                  <a:close/>
                  <a:moveTo>
                    <a:pt x="10389" y="8484"/>
                  </a:moveTo>
                  <a:cubicBezTo>
                    <a:pt x="11156" y="8484"/>
                    <a:pt x="11146" y="9695"/>
                    <a:pt x="10359" y="9695"/>
                  </a:cubicBezTo>
                  <a:cubicBezTo>
                    <a:pt x="10338" y="9695"/>
                    <a:pt x="10316" y="9694"/>
                    <a:pt x="10294" y="9693"/>
                  </a:cubicBezTo>
                  <a:lnTo>
                    <a:pt x="9091" y="9693"/>
                  </a:lnTo>
                  <a:cubicBezTo>
                    <a:pt x="8348" y="9622"/>
                    <a:pt x="8348" y="8525"/>
                    <a:pt x="9091" y="8490"/>
                  </a:cubicBezTo>
                  <a:lnTo>
                    <a:pt x="10294" y="8490"/>
                  </a:lnTo>
                  <a:cubicBezTo>
                    <a:pt x="10327" y="8486"/>
                    <a:pt x="10358" y="8484"/>
                    <a:pt x="10389" y="8484"/>
                  </a:cubicBezTo>
                  <a:close/>
                  <a:moveTo>
                    <a:pt x="4309" y="9690"/>
                  </a:moveTo>
                  <a:cubicBezTo>
                    <a:pt x="5073" y="9690"/>
                    <a:pt x="5073" y="10898"/>
                    <a:pt x="4309" y="10898"/>
                  </a:cubicBezTo>
                  <a:cubicBezTo>
                    <a:pt x="4288" y="10898"/>
                    <a:pt x="4267" y="10897"/>
                    <a:pt x="4245" y="10895"/>
                  </a:cubicBezTo>
                  <a:lnTo>
                    <a:pt x="3042" y="10895"/>
                  </a:lnTo>
                  <a:cubicBezTo>
                    <a:pt x="2299" y="10824"/>
                    <a:pt x="2299" y="9728"/>
                    <a:pt x="3042" y="9693"/>
                  </a:cubicBezTo>
                  <a:lnTo>
                    <a:pt x="4245" y="9693"/>
                  </a:lnTo>
                  <a:cubicBezTo>
                    <a:pt x="4267" y="9691"/>
                    <a:pt x="4288" y="9690"/>
                    <a:pt x="4309" y="9690"/>
                  </a:cubicBezTo>
                  <a:close/>
                  <a:moveTo>
                    <a:pt x="6650" y="0"/>
                  </a:moveTo>
                  <a:cubicBezTo>
                    <a:pt x="4705" y="0"/>
                    <a:pt x="2582" y="2759"/>
                    <a:pt x="2405" y="3325"/>
                  </a:cubicBezTo>
                  <a:cubicBezTo>
                    <a:pt x="1061" y="5518"/>
                    <a:pt x="35" y="8737"/>
                    <a:pt x="35" y="12699"/>
                  </a:cubicBezTo>
                  <a:cubicBezTo>
                    <a:pt x="0" y="13018"/>
                    <a:pt x="283" y="13301"/>
                    <a:pt x="637" y="13301"/>
                  </a:cubicBezTo>
                  <a:lnTo>
                    <a:pt x="12699" y="13301"/>
                  </a:lnTo>
                  <a:cubicBezTo>
                    <a:pt x="13053" y="13301"/>
                    <a:pt x="13301" y="13018"/>
                    <a:pt x="13301" y="12699"/>
                  </a:cubicBezTo>
                  <a:cubicBezTo>
                    <a:pt x="13301" y="6969"/>
                    <a:pt x="11214" y="3927"/>
                    <a:pt x="10895" y="3254"/>
                  </a:cubicBezTo>
                  <a:cubicBezTo>
                    <a:pt x="10718" y="2830"/>
                    <a:pt x="8737" y="0"/>
                    <a:pt x="665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382" name="Google Shape;5382;p25"/>
            <p:cNvSpPr/>
            <p:nvPr/>
          </p:nvSpPr>
          <p:spPr>
            <a:xfrm>
              <a:off x="4722763" y="2824400"/>
              <a:ext cx="150375" cy="241450"/>
            </a:xfrm>
            <a:custGeom>
              <a:rect b="b" l="l" r="r" t="t"/>
              <a:pathLst>
                <a:path extrusionOk="0" h="9658" w="6015">
                  <a:moveTo>
                    <a:pt x="5448" y="1"/>
                  </a:moveTo>
                  <a:cubicBezTo>
                    <a:pt x="3220" y="1"/>
                    <a:pt x="1" y="3538"/>
                    <a:pt x="1" y="9056"/>
                  </a:cubicBezTo>
                  <a:cubicBezTo>
                    <a:pt x="1" y="9375"/>
                    <a:pt x="284" y="9658"/>
                    <a:pt x="602" y="9658"/>
                  </a:cubicBezTo>
                  <a:lnTo>
                    <a:pt x="4139" y="9658"/>
                  </a:lnTo>
                  <a:cubicBezTo>
                    <a:pt x="4069" y="9481"/>
                    <a:pt x="4033" y="9269"/>
                    <a:pt x="4033" y="9056"/>
                  </a:cubicBezTo>
                  <a:cubicBezTo>
                    <a:pt x="4033" y="8455"/>
                    <a:pt x="4069" y="7854"/>
                    <a:pt x="4104" y="7252"/>
                  </a:cubicBezTo>
                  <a:lnTo>
                    <a:pt x="2229" y="7252"/>
                  </a:lnTo>
                  <a:cubicBezTo>
                    <a:pt x="1486" y="7181"/>
                    <a:pt x="1486" y="6085"/>
                    <a:pt x="2229" y="6050"/>
                  </a:cubicBezTo>
                  <a:lnTo>
                    <a:pt x="4246" y="6050"/>
                  </a:lnTo>
                  <a:cubicBezTo>
                    <a:pt x="4493" y="3962"/>
                    <a:pt x="5095" y="1946"/>
                    <a:pt x="6014" y="71"/>
                  </a:cubicBezTo>
                  <a:cubicBezTo>
                    <a:pt x="5837" y="36"/>
                    <a:pt x="5625" y="1"/>
                    <a:pt x="544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86" name="Shape 5386"/>
        <p:cNvGrpSpPr/>
        <p:nvPr/>
      </p:nvGrpSpPr>
      <p:grpSpPr>
        <a:xfrm>
          <a:off x="0" y="0"/>
          <a:ext cx="0" cy="0"/>
          <a:chOff x="0" y="0"/>
          <a:chExt cx="0" cy="0"/>
        </a:xfrm>
      </p:grpSpPr>
      <p:sp>
        <p:nvSpPr>
          <p:cNvPr id="5387" name="Google Shape;5387;p26"/>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aphicFrame>
        <p:nvGraphicFramePr>
          <p:cNvPr id="5388" name="Google Shape;5388;p26"/>
          <p:cNvGraphicFramePr/>
          <p:nvPr/>
        </p:nvGraphicFramePr>
        <p:xfrm>
          <a:off x="713250" y="1256300"/>
          <a:ext cx="3000000" cy="3000000"/>
        </p:xfrm>
        <a:graphic>
          <a:graphicData uri="http://schemas.openxmlformats.org/drawingml/2006/table">
            <a:tbl>
              <a:tblPr>
                <a:noFill/>
                <a:tableStyleId>{7E318A9C-0BE7-4889-B1F8-52C24CEB12FF}</a:tableStyleId>
              </a:tblPr>
              <a:tblGrid>
                <a:gridCol w="2306475"/>
                <a:gridCol w="1803675"/>
                <a:gridCol w="1803675"/>
                <a:gridCol w="1803675"/>
              </a:tblGrid>
              <a:tr h="769450">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Activities</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Recipes</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Games</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Sports</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769450">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Week 1</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smallest planet</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Mars is actually a cold place</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Saturn is a gas giant with rings</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769450">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Week 2</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Venus has a beautiful name</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the biggest planet</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Earth is the planet where we live on</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769450">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Week 3</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Neptune is very far from the Sun</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Ceres is located in the main asteroid</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Pluto is a small dwarf planet</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bl>
          </a:graphicData>
        </a:graphic>
      </p:graphicFrame>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92" name="Shape 5392"/>
        <p:cNvGrpSpPr/>
        <p:nvPr/>
      </p:nvGrpSpPr>
      <p:grpSpPr>
        <a:xfrm>
          <a:off x="0" y="0"/>
          <a:ext cx="0" cy="0"/>
          <a:chOff x="0" y="0"/>
          <a:chExt cx="0" cy="0"/>
        </a:xfrm>
      </p:grpSpPr>
      <p:sp>
        <p:nvSpPr>
          <p:cNvPr id="5393" name="Google Shape;5393;p27"/>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aphicFrame>
        <p:nvGraphicFramePr>
          <p:cNvPr id="5394" name="Google Shape;5394;p27"/>
          <p:cNvGraphicFramePr/>
          <p:nvPr/>
        </p:nvGraphicFramePr>
        <p:xfrm>
          <a:off x="716638" y="1353113"/>
          <a:ext cx="3000000" cy="3000000"/>
        </p:xfrm>
        <a:graphic>
          <a:graphicData uri="http://schemas.openxmlformats.org/drawingml/2006/table">
            <a:tbl>
              <a:tblPr>
                <a:noFill/>
                <a:tableStyleId>{7E318A9C-0BE7-4889-B1F8-52C24CEB12FF}</a:tableStyleId>
              </a:tblPr>
              <a:tblGrid>
                <a:gridCol w="382850"/>
                <a:gridCol w="382850"/>
                <a:gridCol w="382850"/>
                <a:gridCol w="382850"/>
                <a:gridCol w="382850"/>
                <a:gridCol w="382850"/>
                <a:gridCol w="382850"/>
                <a:gridCol w="382850"/>
                <a:gridCol w="382850"/>
                <a:gridCol w="382850"/>
                <a:gridCol w="382850"/>
                <a:gridCol w="382850"/>
              </a:tblGrid>
              <a:tr h="563850">
                <a:tc gridSpan="12">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Day</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hMerge="1"/>
                <a:tc hMerge="1"/>
                <a:tc hMerge="1"/>
                <a:tc hMerge="1"/>
                <a:tc hMerge="1"/>
                <a:tc hMerge="1"/>
                <a:tc hMerge="1"/>
                <a:tc hMerge="1"/>
                <a:tc hMerge="1"/>
                <a:tc hMerge="1"/>
                <a:tc hMerge="1"/>
              </a:tr>
              <a:tr h="468850">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1</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2</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3</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4</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5</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6</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7</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8</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9</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10</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11</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12</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r>
              <a:tr h="641550">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dash"/>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641550">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dash"/>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641550">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dash"/>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bl>
          </a:graphicData>
        </a:graphic>
      </p:graphicFrame>
      <p:graphicFrame>
        <p:nvGraphicFramePr>
          <p:cNvPr id="5395" name="Google Shape;5395;p27"/>
          <p:cNvGraphicFramePr/>
          <p:nvPr/>
        </p:nvGraphicFramePr>
        <p:xfrm>
          <a:off x="5310838" y="1353113"/>
          <a:ext cx="3000000" cy="3000000"/>
        </p:xfrm>
        <a:graphic>
          <a:graphicData uri="http://schemas.openxmlformats.org/drawingml/2006/table">
            <a:tbl>
              <a:tblPr>
                <a:noFill/>
                <a:tableStyleId>{7E318A9C-0BE7-4889-B1F8-52C24CEB12FF}</a:tableStyleId>
              </a:tblPr>
              <a:tblGrid>
                <a:gridCol w="937550"/>
                <a:gridCol w="2178975"/>
              </a:tblGrid>
              <a:tr h="545675">
                <a:tc gridSpan="2">
                  <a:txBody>
                    <a:bodyPr/>
                    <a:lstStyle/>
                    <a:p>
                      <a:pPr indent="0" lvl="0" marL="0" marR="0" rtl="0" algn="ctr">
                        <a:lnSpc>
                          <a:spcPct val="100000"/>
                        </a:lnSpc>
                        <a:spcBef>
                          <a:spcPts val="0"/>
                        </a:spcBef>
                        <a:spcAft>
                          <a:spcPts val="0"/>
                        </a:spcAft>
                        <a:buNone/>
                      </a:pPr>
                      <a:r>
                        <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alpha val="0"/>
                        </a:schemeClr>
                      </a:solidFill>
                      <a:prstDash val="solid"/>
                      <a:round/>
                      <a:headEnd len="sm" w="sm" type="none"/>
                      <a:tailEnd len="sm" w="sm" type="none"/>
                    </a:lnT>
                    <a:lnB cap="flat" cmpd="sng" w="19050">
                      <a:solidFill>
                        <a:schemeClr val="dk1"/>
                      </a:solidFill>
                      <a:prstDash val="solid"/>
                      <a:round/>
                      <a:headEnd len="sm" w="sm" type="none"/>
                      <a:tailEnd len="sm" w="sm" type="none"/>
                    </a:lnB>
                  </a:tcPr>
                </a:tc>
                <a:tc hMerge="1"/>
              </a:tr>
              <a:tr h="471925">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Status</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Notes</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r>
              <a:tr h="620875">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50%</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Neptune is the farthest planet from the Sun</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620875">
                <a:tc>
                  <a:txBody>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35%</a:t>
                      </a:r>
                      <a:endParaRPr sz="2500">
                        <a:solidFill>
                          <a:schemeClr val="dk2"/>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closest planet to the Sun</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620875">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30%</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Venus has a nice name but is a hot place</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bl>
          </a:graphicData>
        </a:graphic>
      </p:graphicFrame>
      <p:sp>
        <p:nvSpPr>
          <p:cNvPr id="5396" name="Google Shape;5396;p27"/>
          <p:cNvSpPr/>
          <p:nvPr/>
        </p:nvSpPr>
        <p:spPr>
          <a:xfrm>
            <a:off x="1099450" y="2582775"/>
            <a:ext cx="2679900" cy="257700"/>
          </a:xfrm>
          <a:prstGeom prst="rect">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7" name="Google Shape;5397;p27"/>
          <p:cNvSpPr/>
          <p:nvPr/>
        </p:nvSpPr>
        <p:spPr>
          <a:xfrm>
            <a:off x="1099450" y="2582775"/>
            <a:ext cx="1330800" cy="257700"/>
          </a:xfrm>
          <a:prstGeom prst="rect">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8" name="Google Shape;5398;p27"/>
          <p:cNvSpPr/>
          <p:nvPr/>
        </p:nvSpPr>
        <p:spPr>
          <a:xfrm>
            <a:off x="1865188" y="3225875"/>
            <a:ext cx="2679900" cy="257700"/>
          </a:xfrm>
          <a:prstGeom prst="rect">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399" name="Google Shape;5399;p27"/>
          <p:cNvSpPr/>
          <p:nvPr/>
        </p:nvSpPr>
        <p:spPr>
          <a:xfrm>
            <a:off x="1865188" y="3225875"/>
            <a:ext cx="948900" cy="257700"/>
          </a:xfrm>
          <a:prstGeom prst="rect">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0" name="Google Shape;5400;p27"/>
          <p:cNvSpPr/>
          <p:nvPr/>
        </p:nvSpPr>
        <p:spPr>
          <a:xfrm>
            <a:off x="2248038" y="3868975"/>
            <a:ext cx="2679900" cy="257700"/>
          </a:xfrm>
          <a:prstGeom prst="rect">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01" name="Google Shape;5401;p27"/>
          <p:cNvSpPr/>
          <p:nvPr/>
        </p:nvSpPr>
        <p:spPr>
          <a:xfrm>
            <a:off x="2248038" y="3868975"/>
            <a:ext cx="765600" cy="257700"/>
          </a:xfrm>
          <a:prstGeom prst="rect">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405" name="Shape 5405"/>
        <p:cNvGrpSpPr/>
        <p:nvPr/>
      </p:nvGrpSpPr>
      <p:grpSpPr>
        <a:xfrm>
          <a:off x="0" y="0"/>
          <a:ext cx="0" cy="0"/>
          <a:chOff x="0" y="0"/>
          <a:chExt cx="0" cy="0"/>
        </a:xfrm>
      </p:grpSpPr>
      <p:sp>
        <p:nvSpPr>
          <p:cNvPr id="5406" name="Google Shape;5406;p28"/>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5407" name="Google Shape;5407;p28"/>
          <p:cNvGrpSpPr/>
          <p:nvPr/>
        </p:nvGrpSpPr>
        <p:grpSpPr>
          <a:xfrm>
            <a:off x="3261500" y="3069925"/>
            <a:ext cx="5016925" cy="720000"/>
            <a:chOff x="3261500" y="3069925"/>
            <a:chExt cx="5016925" cy="720000"/>
          </a:xfrm>
        </p:grpSpPr>
        <p:sp>
          <p:nvSpPr>
            <p:cNvPr id="5408" name="Google Shape;5408;p28"/>
            <p:cNvSpPr txBox="1"/>
            <p:nvPr/>
          </p:nvSpPr>
          <p:spPr>
            <a:xfrm>
              <a:off x="3261500" y="3069925"/>
              <a:ext cx="2621100" cy="720000"/>
            </a:xfrm>
            <a:prstGeom prst="rect">
              <a:avLst/>
            </a:prstGeom>
            <a:solidFill>
              <a:schemeClr val="dk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Mercury</a:t>
              </a:r>
              <a:endParaRPr sz="2500">
                <a:solidFill>
                  <a:schemeClr val="lt1"/>
                </a:solidFill>
                <a:latin typeface="Chela One"/>
                <a:ea typeface="Chela One"/>
                <a:cs typeface="Chela One"/>
                <a:sym typeface="Chela One"/>
              </a:endParaRPr>
            </a:p>
          </p:txBody>
        </p:sp>
        <p:sp>
          <p:nvSpPr>
            <p:cNvPr id="5409" name="Google Shape;5409;p28"/>
            <p:cNvSpPr txBox="1"/>
            <p:nvPr/>
          </p:nvSpPr>
          <p:spPr>
            <a:xfrm>
              <a:off x="6652425" y="3069925"/>
              <a:ext cx="1626000" cy="720000"/>
            </a:xfrm>
            <a:prstGeom prst="rect">
              <a:avLst/>
            </a:prstGeom>
            <a:noFill/>
            <a:ln>
              <a:noFill/>
            </a:ln>
          </p:spPr>
          <p:txBody>
            <a:bodyPr anchorCtr="0" anchor="t" bIns="91425" lIns="91425" spcFirstLastPara="1" rIns="91425" wrap="square" tIns="91425">
              <a:noAutofit/>
            </a:bodyPr>
            <a:lstStyle/>
            <a:p>
              <a:pPr indent="0" lvl="0" marL="0" marR="0" rtl="0" algn="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smallest planet</a:t>
              </a:r>
              <a:endParaRPr>
                <a:solidFill>
                  <a:schemeClr val="dk1"/>
                </a:solidFill>
                <a:latin typeface="Nanum Gothic"/>
                <a:ea typeface="Nanum Gothic"/>
                <a:cs typeface="Nanum Gothic"/>
                <a:sym typeface="Nanum Gothic"/>
              </a:endParaRPr>
            </a:p>
          </p:txBody>
        </p:sp>
      </p:grpSp>
      <p:grpSp>
        <p:nvGrpSpPr>
          <p:cNvPr id="5410" name="Google Shape;5410;p28"/>
          <p:cNvGrpSpPr/>
          <p:nvPr/>
        </p:nvGrpSpPr>
        <p:grpSpPr>
          <a:xfrm>
            <a:off x="865575" y="3790000"/>
            <a:ext cx="5333450" cy="720000"/>
            <a:chOff x="865575" y="3790000"/>
            <a:chExt cx="5333450" cy="720000"/>
          </a:xfrm>
        </p:grpSpPr>
        <p:sp>
          <p:nvSpPr>
            <p:cNvPr id="5411" name="Google Shape;5411;p28"/>
            <p:cNvSpPr txBox="1"/>
            <p:nvPr/>
          </p:nvSpPr>
          <p:spPr>
            <a:xfrm>
              <a:off x="2945225" y="3790000"/>
              <a:ext cx="3253800" cy="720000"/>
            </a:xfrm>
            <a:prstGeom prst="rect">
              <a:avLst/>
            </a:prstGeom>
            <a:solidFill>
              <a:schemeClr val="dk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Venus</a:t>
              </a:r>
              <a:endParaRPr sz="2500">
                <a:solidFill>
                  <a:schemeClr val="lt1"/>
                </a:solidFill>
                <a:latin typeface="Chela One"/>
                <a:ea typeface="Chela One"/>
                <a:cs typeface="Chela One"/>
                <a:sym typeface="Chela One"/>
              </a:endParaRPr>
            </a:p>
          </p:txBody>
        </p:sp>
        <p:sp>
          <p:nvSpPr>
            <p:cNvPr id="5412" name="Google Shape;5412;p28"/>
            <p:cNvSpPr txBox="1"/>
            <p:nvPr/>
          </p:nvSpPr>
          <p:spPr>
            <a:xfrm>
              <a:off x="865575" y="3790000"/>
              <a:ext cx="1626000" cy="7200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Venus has a beautiful name</a:t>
              </a:r>
              <a:endParaRPr>
                <a:solidFill>
                  <a:schemeClr val="dk1"/>
                </a:solidFill>
                <a:latin typeface="Nanum Gothic"/>
                <a:ea typeface="Nanum Gothic"/>
                <a:cs typeface="Nanum Gothic"/>
                <a:sym typeface="Nanum Gothic"/>
              </a:endParaRPr>
            </a:p>
          </p:txBody>
        </p:sp>
      </p:grpSp>
      <p:grpSp>
        <p:nvGrpSpPr>
          <p:cNvPr id="5413" name="Google Shape;5413;p28"/>
          <p:cNvGrpSpPr/>
          <p:nvPr/>
        </p:nvGrpSpPr>
        <p:grpSpPr>
          <a:xfrm>
            <a:off x="865575" y="2349850"/>
            <a:ext cx="4707331" cy="720000"/>
            <a:chOff x="865575" y="2349850"/>
            <a:chExt cx="4707331" cy="720000"/>
          </a:xfrm>
        </p:grpSpPr>
        <p:sp>
          <p:nvSpPr>
            <p:cNvPr id="5414" name="Google Shape;5414;p28"/>
            <p:cNvSpPr txBox="1"/>
            <p:nvPr/>
          </p:nvSpPr>
          <p:spPr>
            <a:xfrm>
              <a:off x="3571306" y="2349850"/>
              <a:ext cx="2001600" cy="720000"/>
            </a:xfrm>
            <a:prstGeom prst="rect">
              <a:avLst/>
            </a:prstGeom>
            <a:solidFill>
              <a:schemeClr val="dk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Jupiter</a:t>
              </a:r>
              <a:endParaRPr sz="2500">
                <a:solidFill>
                  <a:schemeClr val="lt1"/>
                </a:solidFill>
                <a:latin typeface="Chela One"/>
                <a:ea typeface="Chela One"/>
                <a:cs typeface="Chela One"/>
                <a:sym typeface="Chela One"/>
              </a:endParaRPr>
            </a:p>
          </p:txBody>
        </p:sp>
        <p:sp>
          <p:nvSpPr>
            <p:cNvPr id="5415" name="Google Shape;5415;p28"/>
            <p:cNvSpPr txBox="1"/>
            <p:nvPr/>
          </p:nvSpPr>
          <p:spPr>
            <a:xfrm>
              <a:off x="865575" y="2349850"/>
              <a:ext cx="1626000" cy="7200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the biggest planet</a:t>
              </a:r>
              <a:endParaRPr>
                <a:solidFill>
                  <a:schemeClr val="dk1"/>
                </a:solidFill>
                <a:latin typeface="Nanum Gothic"/>
                <a:ea typeface="Nanum Gothic"/>
                <a:cs typeface="Nanum Gothic"/>
                <a:sym typeface="Nanum Gothic"/>
              </a:endParaRPr>
            </a:p>
          </p:txBody>
        </p:sp>
      </p:grpSp>
      <p:cxnSp>
        <p:nvCxnSpPr>
          <p:cNvPr id="5416" name="Google Shape;5416;p28"/>
          <p:cNvCxnSpPr>
            <a:stCxn id="5415" idx="3"/>
            <a:endCxn id="5414" idx="1"/>
          </p:cNvCxnSpPr>
          <p:nvPr/>
        </p:nvCxnSpPr>
        <p:spPr>
          <a:xfrm>
            <a:off x="2491575" y="2709850"/>
            <a:ext cx="1079700" cy="600"/>
          </a:xfrm>
          <a:prstGeom prst="bentConnector3">
            <a:avLst>
              <a:gd fmla="val 50001" name="adj1"/>
            </a:avLst>
          </a:prstGeom>
          <a:noFill/>
          <a:ln cap="flat" cmpd="sng" w="19050">
            <a:solidFill>
              <a:schemeClr val="dk1"/>
            </a:solidFill>
            <a:prstDash val="solid"/>
            <a:round/>
            <a:headEnd len="med" w="med" type="none"/>
            <a:tailEnd len="med" w="med" type="none"/>
          </a:ln>
        </p:spPr>
      </p:cxnSp>
      <p:cxnSp>
        <p:nvCxnSpPr>
          <p:cNvPr id="5417" name="Google Shape;5417;p28"/>
          <p:cNvCxnSpPr>
            <a:stCxn id="5411" idx="1"/>
            <a:endCxn id="5412" idx="3"/>
          </p:cNvCxnSpPr>
          <p:nvPr/>
        </p:nvCxnSpPr>
        <p:spPr>
          <a:xfrm flipH="1">
            <a:off x="2491625" y="4150000"/>
            <a:ext cx="453600" cy="600"/>
          </a:xfrm>
          <a:prstGeom prst="bentConnector3">
            <a:avLst>
              <a:gd fmla="val 50006" name="adj1"/>
            </a:avLst>
          </a:prstGeom>
          <a:noFill/>
          <a:ln cap="flat" cmpd="sng" w="19050">
            <a:solidFill>
              <a:schemeClr val="dk1"/>
            </a:solidFill>
            <a:prstDash val="solid"/>
            <a:round/>
            <a:headEnd len="med" w="med" type="none"/>
            <a:tailEnd len="med" w="med" type="none"/>
          </a:ln>
        </p:spPr>
      </p:cxnSp>
      <p:cxnSp>
        <p:nvCxnSpPr>
          <p:cNvPr id="5418" name="Google Shape;5418;p28"/>
          <p:cNvCxnSpPr>
            <a:stCxn id="5408" idx="3"/>
            <a:endCxn id="5409" idx="1"/>
          </p:cNvCxnSpPr>
          <p:nvPr/>
        </p:nvCxnSpPr>
        <p:spPr>
          <a:xfrm>
            <a:off x="5882600" y="3429925"/>
            <a:ext cx="769800" cy="600"/>
          </a:xfrm>
          <a:prstGeom prst="bentConnector3">
            <a:avLst>
              <a:gd fmla="val 50002" name="adj1"/>
            </a:avLst>
          </a:prstGeom>
          <a:noFill/>
          <a:ln cap="flat" cmpd="sng" w="19050">
            <a:solidFill>
              <a:schemeClr val="dk1"/>
            </a:solidFill>
            <a:prstDash val="solid"/>
            <a:round/>
            <a:headEnd len="med" w="med" type="none"/>
            <a:tailEnd len="med" w="med" type="none"/>
          </a:ln>
        </p:spPr>
      </p:cxnSp>
      <p:grpSp>
        <p:nvGrpSpPr>
          <p:cNvPr id="5419" name="Google Shape;5419;p28"/>
          <p:cNvGrpSpPr/>
          <p:nvPr/>
        </p:nvGrpSpPr>
        <p:grpSpPr>
          <a:xfrm flipH="1">
            <a:off x="4107434" y="1131302"/>
            <a:ext cx="929380" cy="1218389"/>
            <a:chOff x="6383575" y="1813300"/>
            <a:chExt cx="1616875" cy="2119675"/>
          </a:xfrm>
        </p:grpSpPr>
        <p:sp>
          <p:nvSpPr>
            <p:cNvPr id="5420" name="Google Shape;5420;p28"/>
            <p:cNvSpPr/>
            <p:nvPr/>
          </p:nvSpPr>
          <p:spPr>
            <a:xfrm>
              <a:off x="7646300" y="3556450"/>
              <a:ext cx="84675" cy="115800"/>
            </a:xfrm>
            <a:custGeom>
              <a:rect b="b" l="l" r="r" t="t"/>
              <a:pathLst>
                <a:path extrusionOk="0" h="4632" w="3387">
                  <a:moveTo>
                    <a:pt x="1167" y="1"/>
                  </a:moveTo>
                  <a:cubicBezTo>
                    <a:pt x="1013" y="1"/>
                    <a:pt x="857" y="14"/>
                    <a:pt x="701" y="40"/>
                  </a:cubicBezTo>
                  <a:cubicBezTo>
                    <a:pt x="157" y="157"/>
                    <a:pt x="1" y="1557"/>
                    <a:pt x="157" y="2414"/>
                  </a:cubicBezTo>
                  <a:cubicBezTo>
                    <a:pt x="351" y="3309"/>
                    <a:pt x="429" y="4320"/>
                    <a:pt x="818" y="4476"/>
                  </a:cubicBezTo>
                  <a:cubicBezTo>
                    <a:pt x="1013" y="4554"/>
                    <a:pt x="1246" y="4632"/>
                    <a:pt x="1480" y="4632"/>
                  </a:cubicBezTo>
                  <a:lnTo>
                    <a:pt x="2297" y="4242"/>
                  </a:lnTo>
                  <a:lnTo>
                    <a:pt x="3386" y="3153"/>
                  </a:lnTo>
                  <a:cubicBezTo>
                    <a:pt x="3386" y="3153"/>
                    <a:pt x="3270" y="1246"/>
                    <a:pt x="2880" y="857"/>
                  </a:cubicBezTo>
                  <a:cubicBezTo>
                    <a:pt x="2452" y="468"/>
                    <a:pt x="2063" y="157"/>
                    <a:pt x="2063" y="157"/>
                  </a:cubicBezTo>
                  <a:cubicBezTo>
                    <a:pt x="1778" y="53"/>
                    <a:pt x="1475" y="1"/>
                    <a:pt x="1167"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1" name="Google Shape;5421;p28"/>
            <p:cNvSpPr/>
            <p:nvPr/>
          </p:nvSpPr>
          <p:spPr>
            <a:xfrm>
              <a:off x="7339875" y="3487400"/>
              <a:ext cx="400825" cy="195800"/>
            </a:xfrm>
            <a:custGeom>
              <a:rect b="b" l="l" r="r" t="t"/>
              <a:pathLst>
                <a:path extrusionOk="0" h="7832" w="16033">
                  <a:moveTo>
                    <a:pt x="156" y="0"/>
                  </a:moveTo>
                  <a:cubicBezTo>
                    <a:pt x="78" y="973"/>
                    <a:pt x="0" y="1907"/>
                    <a:pt x="506" y="2763"/>
                  </a:cubicBezTo>
                  <a:cubicBezTo>
                    <a:pt x="1712" y="4942"/>
                    <a:pt x="3035" y="6576"/>
                    <a:pt x="5409" y="7394"/>
                  </a:cubicBezTo>
                  <a:cubicBezTo>
                    <a:pt x="6265" y="7690"/>
                    <a:pt x="7300" y="7831"/>
                    <a:pt x="8397" y="7831"/>
                  </a:cubicBezTo>
                  <a:cubicBezTo>
                    <a:pt x="11190" y="7831"/>
                    <a:pt x="14384" y="6913"/>
                    <a:pt x="16033" y="5292"/>
                  </a:cubicBezTo>
                  <a:lnTo>
                    <a:pt x="14398" y="2880"/>
                  </a:lnTo>
                  <a:cubicBezTo>
                    <a:pt x="13940" y="3025"/>
                    <a:pt x="13448" y="3104"/>
                    <a:pt x="12952" y="3104"/>
                  </a:cubicBezTo>
                  <a:cubicBezTo>
                    <a:pt x="12522" y="3104"/>
                    <a:pt x="12090" y="3045"/>
                    <a:pt x="11674" y="2919"/>
                  </a:cubicBezTo>
                  <a:cubicBezTo>
                    <a:pt x="10273" y="2646"/>
                    <a:pt x="9845" y="1401"/>
                    <a:pt x="992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2" name="Google Shape;5422;p28"/>
            <p:cNvSpPr/>
            <p:nvPr/>
          </p:nvSpPr>
          <p:spPr>
            <a:xfrm>
              <a:off x="7343750" y="3487400"/>
              <a:ext cx="375550" cy="114200"/>
            </a:xfrm>
            <a:custGeom>
              <a:rect b="b" l="l" r="r" t="t"/>
              <a:pathLst>
                <a:path extrusionOk="0" h="4568" w="15022">
                  <a:moveTo>
                    <a:pt x="779" y="0"/>
                  </a:moveTo>
                  <a:lnTo>
                    <a:pt x="234" y="272"/>
                  </a:lnTo>
                  <a:lnTo>
                    <a:pt x="40" y="778"/>
                  </a:lnTo>
                  <a:cubicBezTo>
                    <a:pt x="156" y="1479"/>
                    <a:pt x="1" y="2140"/>
                    <a:pt x="351" y="2763"/>
                  </a:cubicBezTo>
                  <a:cubicBezTo>
                    <a:pt x="584" y="3230"/>
                    <a:pt x="818" y="3619"/>
                    <a:pt x="1090" y="4047"/>
                  </a:cubicBezTo>
                  <a:cubicBezTo>
                    <a:pt x="1929" y="4160"/>
                    <a:pt x="2755" y="4221"/>
                    <a:pt x="3575" y="4221"/>
                  </a:cubicBezTo>
                  <a:cubicBezTo>
                    <a:pt x="4162" y="4221"/>
                    <a:pt x="4747" y="4190"/>
                    <a:pt x="5332" y="4125"/>
                  </a:cubicBezTo>
                  <a:cubicBezTo>
                    <a:pt x="6460" y="3969"/>
                    <a:pt x="7511" y="3697"/>
                    <a:pt x="8562" y="3269"/>
                  </a:cubicBezTo>
                  <a:cubicBezTo>
                    <a:pt x="9670" y="4082"/>
                    <a:pt x="11200" y="4567"/>
                    <a:pt x="12657" y="4567"/>
                  </a:cubicBezTo>
                  <a:cubicBezTo>
                    <a:pt x="13502" y="4567"/>
                    <a:pt x="14322" y="4404"/>
                    <a:pt x="15021" y="4047"/>
                  </a:cubicBezTo>
                  <a:lnTo>
                    <a:pt x="14243" y="2880"/>
                  </a:lnTo>
                  <a:cubicBezTo>
                    <a:pt x="13785" y="3025"/>
                    <a:pt x="13293" y="3104"/>
                    <a:pt x="12797" y="3104"/>
                  </a:cubicBezTo>
                  <a:cubicBezTo>
                    <a:pt x="12367" y="3104"/>
                    <a:pt x="11935" y="3045"/>
                    <a:pt x="11519" y="2919"/>
                  </a:cubicBezTo>
                  <a:cubicBezTo>
                    <a:pt x="10118" y="2646"/>
                    <a:pt x="9690" y="1401"/>
                    <a:pt x="976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3" name="Google Shape;5423;p28"/>
            <p:cNvSpPr/>
            <p:nvPr/>
          </p:nvSpPr>
          <p:spPr>
            <a:xfrm>
              <a:off x="7663825" y="3545750"/>
              <a:ext cx="122600" cy="128550"/>
            </a:xfrm>
            <a:custGeom>
              <a:rect b="b" l="l" r="r" t="t"/>
              <a:pathLst>
                <a:path extrusionOk="0" h="5142" w="4904">
                  <a:moveTo>
                    <a:pt x="3230" y="1"/>
                  </a:moveTo>
                  <a:cubicBezTo>
                    <a:pt x="2141" y="79"/>
                    <a:pt x="1051" y="234"/>
                    <a:pt x="0" y="468"/>
                  </a:cubicBezTo>
                  <a:cubicBezTo>
                    <a:pt x="33" y="464"/>
                    <a:pt x="66" y="463"/>
                    <a:pt x="99" y="463"/>
                  </a:cubicBezTo>
                  <a:cubicBezTo>
                    <a:pt x="448" y="463"/>
                    <a:pt x="756" y="650"/>
                    <a:pt x="934" y="935"/>
                  </a:cubicBezTo>
                  <a:cubicBezTo>
                    <a:pt x="1284" y="1674"/>
                    <a:pt x="1479" y="2530"/>
                    <a:pt x="1479" y="3347"/>
                  </a:cubicBezTo>
                  <a:cubicBezTo>
                    <a:pt x="1557" y="3737"/>
                    <a:pt x="1479" y="4087"/>
                    <a:pt x="1323" y="4437"/>
                  </a:cubicBezTo>
                  <a:cubicBezTo>
                    <a:pt x="1143" y="4797"/>
                    <a:pt x="801" y="4996"/>
                    <a:pt x="421" y="4996"/>
                  </a:cubicBezTo>
                  <a:cubicBezTo>
                    <a:pt x="309" y="4996"/>
                    <a:pt x="193" y="4978"/>
                    <a:pt x="78" y="4943"/>
                  </a:cubicBezTo>
                  <a:lnTo>
                    <a:pt x="78" y="4943"/>
                  </a:lnTo>
                  <a:cubicBezTo>
                    <a:pt x="286" y="5047"/>
                    <a:pt x="493" y="5099"/>
                    <a:pt x="701" y="5099"/>
                  </a:cubicBezTo>
                  <a:cubicBezTo>
                    <a:pt x="805" y="5099"/>
                    <a:pt x="908" y="5086"/>
                    <a:pt x="1012" y="5060"/>
                  </a:cubicBezTo>
                  <a:cubicBezTo>
                    <a:pt x="1518" y="4904"/>
                    <a:pt x="2608" y="4476"/>
                    <a:pt x="3075" y="4320"/>
                  </a:cubicBezTo>
                  <a:cubicBezTo>
                    <a:pt x="3210" y="4524"/>
                    <a:pt x="3612" y="5142"/>
                    <a:pt x="4126" y="5142"/>
                  </a:cubicBezTo>
                  <a:cubicBezTo>
                    <a:pt x="4201" y="5142"/>
                    <a:pt x="4279" y="5128"/>
                    <a:pt x="4359" y="5099"/>
                  </a:cubicBezTo>
                  <a:cubicBezTo>
                    <a:pt x="4903" y="4865"/>
                    <a:pt x="4826" y="1"/>
                    <a:pt x="3230"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4" name="Google Shape;5424;p28"/>
            <p:cNvSpPr/>
            <p:nvPr/>
          </p:nvSpPr>
          <p:spPr>
            <a:xfrm>
              <a:off x="7663825" y="3545750"/>
              <a:ext cx="120650" cy="116775"/>
            </a:xfrm>
            <a:custGeom>
              <a:rect b="b" l="l" r="r" t="t"/>
              <a:pathLst>
                <a:path extrusionOk="0" h="4671" w="4826">
                  <a:moveTo>
                    <a:pt x="3230" y="1"/>
                  </a:moveTo>
                  <a:cubicBezTo>
                    <a:pt x="2141" y="79"/>
                    <a:pt x="1051" y="234"/>
                    <a:pt x="0" y="468"/>
                  </a:cubicBezTo>
                  <a:cubicBezTo>
                    <a:pt x="33" y="464"/>
                    <a:pt x="66" y="463"/>
                    <a:pt x="99" y="463"/>
                  </a:cubicBezTo>
                  <a:cubicBezTo>
                    <a:pt x="448" y="463"/>
                    <a:pt x="756" y="650"/>
                    <a:pt x="934" y="935"/>
                  </a:cubicBezTo>
                  <a:cubicBezTo>
                    <a:pt x="1090" y="1207"/>
                    <a:pt x="1207" y="1480"/>
                    <a:pt x="1284" y="1791"/>
                  </a:cubicBezTo>
                  <a:lnTo>
                    <a:pt x="3230" y="1441"/>
                  </a:lnTo>
                  <a:cubicBezTo>
                    <a:pt x="3308" y="1421"/>
                    <a:pt x="3386" y="1411"/>
                    <a:pt x="3464" y="1411"/>
                  </a:cubicBezTo>
                  <a:cubicBezTo>
                    <a:pt x="3541" y="1411"/>
                    <a:pt x="3619" y="1421"/>
                    <a:pt x="3697" y="1441"/>
                  </a:cubicBezTo>
                  <a:cubicBezTo>
                    <a:pt x="3814" y="1518"/>
                    <a:pt x="3931" y="1635"/>
                    <a:pt x="3970" y="1791"/>
                  </a:cubicBezTo>
                  <a:cubicBezTo>
                    <a:pt x="4359" y="2647"/>
                    <a:pt x="4592" y="3620"/>
                    <a:pt x="4592" y="4554"/>
                  </a:cubicBezTo>
                  <a:cubicBezTo>
                    <a:pt x="4592" y="4593"/>
                    <a:pt x="4592" y="4632"/>
                    <a:pt x="4592" y="4670"/>
                  </a:cubicBezTo>
                  <a:cubicBezTo>
                    <a:pt x="4826" y="3464"/>
                    <a:pt x="4553" y="1"/>
                    <a:pt x="3230"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5" name="Google Shape;5425;p28"/>
            <p:cNvSpPr/>
            <p:nvPr/>
          </p:nvSpPr>
          <p:spPr>
            <a:xfrm>
              <a:off x="6926400" y="3753750"/>
              <a:ext cx="138175" cy="81600"/>
            </a:xfrm>
            <a:custGeom>
              <a:rect b="b" l="l" r="r" t="t"/>
              <a:pathLst>
                <a:path extrusionOk="0" h="3264" w="5527">
                  <a:moveTo>
                    <a:pt x="4743" y="0"/>
                  </a:moveTo>
                  <a:cubicBezTo>
                    <a:pt x="3909" y="0"/>
                    <a:pt x="2133" y="944"/>
                    <a:pt x="1752" y="1292"/>
                  </a:cubicBezTo>
                  <a:cubicBezTo>
                    <a:pt x="1" y="2810"/>
                    <a:pt x="312" y="3083"/>
                    <a:pt x="546" y="3238"/>
                  </a:cubicBezTo>
                  <a:cubicBezTo>
                    <a:pt x="691" y="3254"/>
                    <a:pt x="836" y="3264"/>
                    <a:pt x="981" y="3264"/>
                  </a:cubicBezTo>
                  <a:cubicBezTo>
                    <a:pt x="1186" y="3264"/>
                    <a:pt x="1391" y="3245"/>
                    <a:pt x="1596" y="3199"/>
                  </a:cubicBezTo>
                  <a:cubicBezTo>
                    <a:pt x="1596" y="3199"/>
                    <a:pt x="3832" y="2885"/>
                    <a:pt x="4100" y="2885"/>
                  </a:cubicBezTo>
                  <a:cubicBezTo>
                    <a:pt x="4115" y="2885"/>
                    <a:pt x="4124" y="2886"/>
                    <a:pt x="4126" y="2888"/>
                  </a:cubicBezTo>
                  <a:cubicBezTo>
                    <a:pt x="4126" y="2888"/>
                    <a:pt x="5527" y="748"/>
                    <a:pt x="5137" y="164"/>
                  </a:cubicBezTo>
                  <a:cubicBezTo>
                    <a:pt x="5073" y="49"/>
                    <a:pt x="4932" y="0"/>
                    <a:pt x="4743"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6" name="Google Shape;5426;p28"/>
            <p:cNvSpPr/>
            <p:nvPr/>
          </p:nvSpPr>
          <p:spPr>
            <a:xfrm>
              <a:off x="6771725" y="3487400"/>
              <a:ext cx="356825" cy="367050"/>
            </a:xfrm>
            <a:custGeom>
              <a:rect b="b" l="l" r="r" t="t"/>
              <a:pathLst>
                <a:path extrusionOk="0" h="14682" w="14273">
                  <a:moveTo>
                    <a:pt x="1" y="0"/>
                  </a:moveTo>
                  <a:lnTo>
                    <a:pt x="1" y="0"/>
                  </a:lnTo>
                  <a:cubicBezTo>
                    <a:pt x="740" y="6460"/>
                    <a:pt x="2335" y="12997"/>
                    <a:pt x="11480" y="14632"/>
                  </a:cubicBezTo>
                  <a:cubicBezTo>
                    <a:pt x="11657" y="14666"/>
                    <a:pt x="11835" y="14682"/>
                    <a:pt x="12009" y="14682"/>
                  </a:cubicBezTo>
                  <a:cubicBezTo>
                    <a:pt x="13212" y="14682"/>
                    <a:pt x="14272" y="13930"/>
                    <a:pt x="14204" y="13386"/>
                  </a:cubicBezTo>
                  <a:cubicBezTo>
                    <a:pt x="12297" y="12413"/>
                    <a:pt x="10858" y="10779"/>
                    <a:pt x="10118" y="8794"/>
                  </a:cubicBezTo>
                  <a:cubicBezTo>
                    <a:pt x="9262" y="6187"/>
                    <a:pt x="8912" y="3424"/>
                    <a:pt x="9145" y="700"/>
                  </a:cubicBezTo>
                  <a:lnTo>
                    <a:pt x="1"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7" name="Google Shape;5427;p28"/>
            <p:cNvSpPr/>
            <p:nvPr/>
          </p:nvSpPr>
          <p:spPr>
            <a:xfrm>
              <a:off x="6788275" y="3493225"/>
              <a:ext cx="290900" cy="306225"/>
            </a:xfrm>
            <a:custGeom>
              <a:rect b="b" l="l" r="r" t="t"/>
              <a:pathLst>
                <a:path extrusionOk="0" h="12249" w="11636">
                  <a:moveTo>
                    <a:pt x="2607" y="0"/>
                  </a:moveTo>
                  <a:lnTo>
                    <a:pt x="0" y="1752"/>
                  </a:lnTo>
                  <a:cubicBezTo>
                    <a:pt x="1518" y="2763"/>
                    <a:pt x="3269" y="3386"/>
                    <a:pt x="5098" y="3619"/>
                  </a:cubicBezTo>
                  <a:cubicBezTo>
                    <a:pt x="5331" y="3619"/>
                    <a:pt x="5565" y="3697"/>
                    <a:pt x="5759" y="3775"/>
                  </a:cubicBezTo>
                  <a:cubicBezTo>
                    <a:pt x="5954" y="3892"/>
                    <a:pt x="6110" y="4086"/>
                    <a:pt x="6187" y="4281"/>
                  </a:cubicBezTo>
                  <a:cubicBezTo>
                    <a:pt x="7316" y="8095"/>
                    <a:pt x="8016" y="9612"/>
                    <a:pt x="10273" y="11675"/>
                  </a:cubicBezTo>
                  <a:cubicBezTo>
                    <a:pt x="10507" y="11908"/>
                    <a:pt x="10740" y="12103"/>
                    <a:pt x="11052" y="12219"/>
                  </a:cubicBezTo>
                  <a:cubicBezTo>
                    <a:pt x="11110" y="12239"/>
                    <a:pt x="11159" y="12249"/>
                    <a:pt x="11207" y="12249"/>
                  </a:cubicBezTo>
                  <a:cubicBezTo>
                    <a:pt x="11256" y="12249"/>
                    <a:pt x="11305" y="12239"/>
                    <a:pt x="11363" y="12219"/>
                  </a:cubicBezTo>
                  <a:cubicBezTo>
                    <a:pt x="11519" y="12142"/>
                    <a:pt x="11596" y="11986"/>
                    <a:pt x="11635" y="11791"/>
                  </a:cubicBezTo>
                  <a:cubicBezTo>
                    <a:pt x="11635" y="11752"/>
                    <a:pt x="11635" y="11713"/>
                    <a:pt x="11635" y="11713"/>
                  </a:cubicBezTo>
                  <a:cubicBezTo>
                    <a:pt x="10662" y="10857"/>
                    <a:pt x="9884" y="9768"/>
                    <a:pt x="9456" y="8561"/>
                  </a:cubicBezTo>
                  <a:cubicBezTo>
                    <a:pt x="8561" y="5954"/>
                    <a:pt x="8250" y="3191"/>
                    <a:pt x="8483" y="467"/>
                  </a:cubicBezTo>
                  <a:lnTo>
                    <a:pt x="260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8" name="Google Shape;5428;p28"/>
            <p:cNvSpPr/>
            <p:nvPr/>
          </p:nvSpPr>
          <p:spPr>
            <a:xfrm>
              <a:off x="6940025" y="3756875"/>
              <a:ext cx="191675" cy="176100"/>
            </a:xfrm>
            <a:custGeom>
              <a:rect b="b" l="l" r="r" t="t"/>
              <a:pathLst>
                <a:path extrusionOk="0" h="7044" w="7667">
                  <a:moveTo>
                    <a:pt x="4631" y="0"/>
                  </a:moveTo>
                  <a:cubicBezTo>
                    <a:pt x="4631" y="1098"/>
                    <a:pt x="1388" y="3118"/>
                    <a:pt x="102" y="3118"/>
                  </a:cubicBezTo>
                  <a:cubicBezTo>
                    <a:pt x="67" y="3118"/>
                    <a:pt x="33" y="3116"/>
                    <a:pt x="1" y="3113"/>
                  </a:cubicBezTo>
                  <a:lnTo>
                    <a:pt x="1" y="3113"/>
                  </a:lnTo>
                  <a:cubicBezTo>
                    <a:pt x="1557" y="4086"/>
                    <a:pt x="2841" y="4825"/>
                    <a:pt x="2841" y="4825"/>
                  </a:cubicBezTo>
                  <a:cubicBezTo>
                    <a:pt x="2841" y="4825"/>
                    <a:pt x="2413" y="7005"/>
                    <a:pt x="3036" y="7043"/>
                  </a:cubicBezTo>
                  <a:cubicBezTo>
                    <a:pt x="5410" y="7043"/>
                    <a:pt x="7667" y="3152"/>
                    <a:pt x="7628" y="2763"/>
                  </a:cubicBezTo>
                  <a:cubicBezTo>
                    <a:pt x="7589" y="2374"/>
                    <a:pt x="5682" y="1012"/>
                    <a:pt x="4631"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29" name="Google Shape;5429;p28"/>
            <p:cNvSpPr/>
            <p:nvPr/>
          </p:nvSpPr>
          <p:spPr>
            <a:xfrm>
              <a:off x="7014950" y="3756875"/>
              <a:ext cx="117725" cy="176100"/>
            </a:xfrm>
            <a:custGeom>
              <a:rect b="b" l="l" r="r" t="t"/>
              <a:pathLst>
                <a:path extrusionOk="0" h="7044" w="4709">
                  <a:moveTo>
                    <a:pt x="1634" y="0"/>
                  </a:moveTo>
                  <a:cubicBezTo>
                    <a:pt x="1634" y="350"/>
                    <a:pt x="1323" y="701"/>
                    <a:pt x="973" y="1090"/>
                  </a:cubicBezTo>
                  <a:cubicBezTo>
                    <a:pt x="1518" y="1557"/>
                    <a:pt x="2101" y="1946"/>
                    <a:pt x="2724" y="2296"/>
                  </a:cubicBezTo>
                  <a:cubicBezTo>
                    <a:pt x="3074" y="2452"/>
                    <a:pt x="3347" y="2685"/>
                    <a:pt x="3502" y="2996"/>
                  </a:cubicBezTo>
                  <a:cubicBezTo>
                    <a:pt x="3619" y="3541"/>
                    <a:pt x="3463" y="4086"/>
                    <a:pt x="3113" y="4475"/>
                  </a:cubicBezTo>
                  <a:cubicBezTo>
                    <a:pt x="2335" y="5409"/>
                    <a:pt x="1362" y="6187"/>
                    <a:pt x="272" y="6771"/>
                  </a:cubicBezTo>
                  <a:cubicBezTo>
                    <a:pt x="156" y="6849"/>
                    <a:pt x="39" y="6927"/>
                    <a:pt x="0" y="7043"/>
                  </a:cubicBezTo>
                  <a:lnTo>
                    <a:pt x="39" y="7043"/>
                  </a:lnTo>
                  <a:cubicBezTo>
                    <a:pt x="51" y="7044"/>
                    <a:pt x="63" y="7044"/>
                    <a:pt x="75" y="7044"/>
                  </a:cubicBezTo>
                  <a:cubicBezTo>
                    <a:pt x="2474" y="7044"/>
                    <a:pt x="4708" y="3150"/>
                    <a:pt x="4631" y="2763"/>
                  </a:cubicBezTo>
                  <a:cubicBezTo>
                    <a:pt x="4592" y="2374"/>
                    <a:pt x="2685" y="1012"/>
                    <a:pt x="1634"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0" name="Google Shape;5430;p28"/>
            <p:cNvSpPr/>
            <p:nvPr/>
          </p:nvSpPr>
          <p:spPr>
            <a:xfrm>
              <a:off x="6475025" y="2386125"/>
              <a:ext cx="525350" cy="632250"/>
            </a:xfrm>
            <a:custGeom>
              <a:rect b="b" l="l" r="r" t="t"/>
              <a:pathLst>
                <a:path extrusionOk="0" h="25290" w="21014">
                  <a:moveTo>
                    <a:pt x="5604" y="1"/>
                  </a:moveTo>
                  <a:lnTo>
                    <a:pt x="0" y="2374"/>
                  </a:lnTo>
                  <a:cubicBezTo>
                    <a:pt x="545" y="9145"/>
                    <a:pt x="2841" y="18057"/>
                    <a:pt x="9884" y="23972"/>
                  </a:cubicBezTo>
                  <a:cubicBezTo>
                    <a:pt x="10923" y="24849"/>
                    <a:pt x="12102" y="25290"/>
                    <a:pt x="13334" y="25290"/>
                  </a:cubicBezTo>
                  <a:cubicBezTo>
                    <a:pt x="14778" y="25290"/>
                    <a:pt x="16295" y="24684"/>
                    <a:pt x="17745" y="23466"/>
                  </a:cubicBezTo>
                  <a:cubicBezTo>
                    <a:pt x="19340" y="22104"/>
                    <a:pt x="21013" y="19652"/>
                    <a:pt x="20624" y="17512"/>
                  </a:cubicBezTo>
                  <a:lnTo>
                    <a:pt x="18795" y="14360"/>
                  </a:lnTo>
                  <a:cubicBezTo>
                    <a:pt x="18795" y="13037"/>
                    <a:pt x="17589" y="12103"/>
                    <a:pt x="16499" y="11325"/>
                  </a:cubicBezTo>
                  <a:cubicBezTo>
                    <a:pt x="12491" y="8367"/>
                    <a:pt x="7822" y="4515"/>
                    <a:pt x="560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1" name="Google Shape;5431;p28"/>
            <p:cNvSpPr/>
            <p:nvPr/>
          </p:nvSpPr>
          <p:spPr>
            <a:xfrm>
              <a:off x="6475025" y="2398775"/>
              <a:ext cx="451400" cy="591025"/>
            </a:xfrm>
            <a:custGeom>
              <a:rect b="b" l="l" r="r" t="t"/>
              <a:pathLst>
                <a:path extrusionOk="0" h="23641" w="18056">
                  <a:moveTo>
                    <a:pt x="4475" y="1"/>
                  </a:moveTo>
                  <a:lnTo>
                    <a:pt x="0" y="1868"/>
                  </a:lnTo>
                  <a:cubicBezTo>
                    <a:pt x="545" y="8639"/>
                    <a:pt x="2841" y="17551"/>
                    <a:pt x="9884" y="23466"/>
                  </a:cubicBezTo>
                  <a:lnTo>
                    <a:pt x="10040" y="23582"/>
                  </a:lnTo>
                  <a:cubicBezTo>
                    <a:pt x="10448" y="23621"/>
                    <a:pt x="10867" y="23641"/>
                    <a:pt x="11285" y="23641"/>
                  </a:cubicBezTo>
                  <a:cubicBezTo>
                    <a:pt x="11703" y="23641"/>
                    <a:pt x="12122" y="23621"/>
                    <a:pt x="12530" y="23582"/>
                  </a:cubicBezTo>
                  <a:cubicBezTo>
                    <a:pt x="14631" y="23427"/>
                    <a:pt x="16616" y="22532"/>
                    <a:pt x="18056" y="21014"/>
                  </a:cubicBezTo>
                  <a:lnTo>
                    <a:pt x="18056" y="21014"/>
                  </a:lnTo>
                  <a:cubicBezTo>
                    <a:pt x="18010" y="21032"/>
                    <a:pt x="17963" y="21041"/>
                    <a:pt x="17916" y="21041"/>
                  </a:cubicBezTo>
                  <a:cubicBezTo>
                    <a:pt x="16341" y="21041"/>
                    <a:pt x="14248" y="11285"/>
                    <a:pt x="12588" y="11285"/>
                  </a:cubicBezTo>
                  <a:cubicBezTo>
                    <a:pt x="12582" y="11285"/>
                    <a:pt x="12575" y="11285"/>
                    <a:pt x="12569" y="11286"/>
                  </a:cubicBezTo>
                  <a:cubicBezTo>
                    <a:pt x="9800" y="12637"/>
                    <a:pt x="8371" y="16922"/>
                    <a:pt x="7029" y="16922"/>
                  </a:cubicBezTo>
                  <a:cubicBezTo>
                    <a:pt x="6787" y="16922"/>
                    <a:pt x="6548" y="16782"/>
                    <a:pt x="6304" y="16461"/>
                  </a:cubicBezTo>
                  <a:cubicBezTo>
                    <a:pt x="5098" y="14866"/>
                    <a:pt x="4825" y="13893"/>
                    <a:pt x="4008" y="12064"/>
                  </a:cubicBezTo>
                  <a:cubicBezTo>
                    <a:pt x="2802" y="9379"/>
                    <a:pt x="1712" y="7005"/>
                    <a:pt x="2101" y="4125"/>
                  </a:cubicBezTo>
                  <a:cubicBezTo>
                    <a:pt x="2101" y="3931"/>
                    <a:pt x="2179" y="3736"/>
                    <a:pt x="2296" y="3542"/>
                  </a:cubicBezTo>
                  <a:cubicBezTo>
                    <a:pt x="2490" y="3347"/>
                    <a:pt x="2763" y="3192"/>
                    <a:pt x="3074" y="3114"/>
                  </a:cubicBezTo>
                  <a:cubicBezTo>
                    <a:pt x="4358" y="2647"/>
                    <a:pt x="5253" y="1518"/>
                    <a:pt x="5409" y="156"/>
                  </a:cubicBezTo>
                  <a:lnTo>
                    <a:pt x="4475" y="1"/>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2" name="Google Shape;5432;p28"/>
            <p:cNvSpPr/>
            <p:nvPr/>
          </p:nvSpPr>
          <p:spPr>
            <a:xfrm>
              <a:off x="6383575" y="2162225"/>
              <a:ext cx="215025" cy="225875"/>
            </a:xfrm>
            <a:custGeom>
              <a:rect b="b" l="l" r="r" t="t"/>
              <a:pathLst>
                <a:path extrusionOk="0" h="9035" w="8601">
                  <a:moveTo>
                    <a:pt x="2558" y="1"/>
                  </a:moveTo>
                  <a:cubicBezTo>
                    <a:pt x="1821" y="1"/>
                    <a:pt x="1094" y="420"/>
                    <a:pt x="778" y="1174"/>
                  </a:cubicBezTo>
                  <a:cubicBezTo>
                    <a:pt x="78" y="2497"/>
                    <a:pt x="0" y="4054"/>
                    <a:pt x="506" y="5455"/>
                  </a:cubicBezTo>
                  <a:cubicBezTo>
                    <a:pt x="1012" y="6817"/>
                    <a:pt x="2063" y="8412"/>
                    <a:pt x="3736" y="9035"/>
                  </a:cubicBezTo>
                  <a:lnTo>
                    <a:pt x="7861" y="7556"/>
                  </a:lnTo>
                  <a:cubicBezTo>
                    <a:pt x="8211" y="5883"/>
                    <a:pt x="8600" y="4170"/>
                    <a:pt x="8172" y="2536"/>
                  </a:cubicBezTo>
                  <a:cubicBezTo>
                    <a:pt x="8094" y="2186"/>
                    <a:pt x="7938" y="1874"/>
                    <a:pt x="7705" y="1641"/>
                  </a:cubicBezTo>
                  <a:cubicBezTo>
                    <a:pt x="7572" y="1508"/>
                    <a:pt x="7390" y="1439"/>
                    <a:pt x="7200" y="1439"/>
                  </a:cubicBezTo>
                  <a:cubicBezTo>
                    <a:pt x="7055" y="1439"/>
                    <a:pt x="6906" y="1479"/>
                    <a:pt x="6771" y="1563"/>
                  </a:cubicBezTo>
                  <a:cubicBezTo>
                    <a:pt x="6408" y="1827"/>
                    <a:pt x="6325" y="3099"/>
                    <a:pt x="5904" y="3099"/>
                  </a:cubicBezTo>
                  <a:cubicBezTo>
                    <a:pt x="5829" y="3099"/>
                    <a:pt x="5743" y="3059"/>
                    <a:pt x="5643" y="2964"/>
                  </a:cubicBezTo>
                  <a:cubicBezTo>
                    <a:pt x="5059" y="2419"/>
                    <a:pt x="4475" y="902"/>
                    <a:pt x="3814" y="474"/>
                  </a:cubicBezTo>
                  <a:cubicBezTo>
                    <a:pt x="3449" y="152"/>
                    <a:pt x="3001" y="1"/>
                    <a:pt x="2558"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3" name="Google Shape;5433;p28"/>
            <p:cNvSpPr/>
            <p:nvPr/>
          </p:nvSpPr>
          <p:spPr>
            <a:xfrm>
              <a:off x="6439025" y="2332625"/>
              <a:ext cx="191675" cy="133300"/>
            </a:xfrm>
            <a:custGeom>
              <a:rect b="b" l="l" r="r" t="t"/>
              <a:pathLst>
                <a:path extrusionOk="0" h="5332" w="7667">
                  <a:moveTo>
                    <a:pt x="5993" y="1"/>
                  </a:moveTo>
                  <a:cubicBezTo>
                    <a:pt x="5837" y="1"/>
                    <a:pt x="5643" y="78"/>
                    <a:pt x="5487" y="195"/>
                  </a:cubicBezTo>
                  <a:cubicBezTo>
                    <a:pt x="4249" y="1133"/>
                    <a:pt x="2685" y="1637"/>
                    <a:pt x="1110" y="1637"/>
                  </a:cubicBezTo>
                  <a:cubicBezTo>
                    <a:pt x="1051" y="1637"/>
                    <a:pt x="993" y="1636"/>
                    <a:pt x="934" y="1635"/>
                  </a:cubicBezTo>
                  <a:cubicBezTo>
                    <a:pt x="889" y="1623"/>
                    <a:pt x="843" y="1619"/>
                    <a:pt x="797" y="1619"/>
                  </a:cubicBezTo>
                  <a:cubicBezTo>
                    <a:pt x="687" y="1619"/>
                    <a:pt x="577" y="1646"/>
                    <a:pt x="467" y="1674"/>
                  </a:cubicBezTo>
                  <a:cubicBezTo>
                    <a:pt x="195" y="1829"/>
                    <a:pt x="0" y="2141"/>
                    <a:pt x="39" y="2452"/>
                  </a:cubicBezTo>
                  <a:cubicBezTo>
                    <a:pt x="0" y="3542"/>
                    <a:pt x="428" y="4592"/>
                    <a:pt x="1207" y="5332"/>
                  </a:cubicBezTo>
                  <a:cubicBezTo>
                    <a:pt x="5020" y="5332"/>
                    <a:pt x="6149" y="4437"/>
                    <a:pt x="7199" y="2724"/>
                  </a:cubicBezTo>
                  <a:cubicBezTo>
                    <a:pt x="7666" y="1985"/>
                    <a:pt x="6421" y="312"/>
                    <a:pt x="6265" y="156"/>
                  </a:cubicBezTo>
                  <a:cubicBezTo>
                    <a:pt x="6187" y="78"/>
                    <a:pt x="6110" y="1"/>
                    <a:pt x="5993"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4" name="Google Shape;5434;p28"/>
            <p:cNvSpPr/>
            <p:nvPr/>
          </p:nvSpPr>
          <p:spPr>
            <a:xfrm>
              <a:off x="6446800" y="2366775"/>
              <a:ext cx="45750" cy="107900"/>
            </a:xfrm>
            <a:custGeom>
              <a:rect b="b" l="l" r="r" t="t"/>
              <a:pathLst>
                <a:path extrusionOk="0" h="4316" w="1830">
                  <a:moveTo>
                    <a:pt x="636" y="1"/>
                  </a:moveTo>
                  <a:cubicBezTo>
                    <a:pt x="593" y="1"/>
                    <a:pt x="545" y="22"/>
                    <a:pt x="506" y="74"/>
                  </a:cubicBezTo>
                  <a:cubicBezTo>
                    <a:pt x="1" y="814"/>
                    <a:pt x="467" y="1553"/>
                    <a:pt x="584" y="2370"/>
                  </a:cubicBezTo>
                  <a:cubicBezTo>
                    <a:pt x="623" y="2798"/>
                    <a:pt x="740" y="3187"/>
                    <a:pt x="896" y="3577"/>
                  </a:cubicBezTo>
                  <a:cubicBezTo>
                    <a:pt x="1051" y="3849"/>
                    <a:pt x="1324" y="4316"/>
                    <a:pt x="1674" y="4316"/>
                  </a:cubicBezTo>
                  <a:cubicBezTo>
                    <a:pt x="1791" y="4316"/>
                    <a:pt x="1829" y="4199"/>
                    <a:pt x="1791" y="4082"/>
                  </a:cubicBezTo>
                  <a:cubicBezTo>
                    <a:pt x="1713" y="3966"/>
                    <a:pt x="1596" y="3888"/>
                    <a:pt x="1479" y="3771"/>
                  </a:cubicBezTo>
                  <a:cubicBezTo>
                    <a:pt x="1362" y="3654"/>
                    <a:pt x="1285" y="3538"/>
                    <a:pt x="1207" y="3382"/>
                  </a:cubicBezTo>
                  <a:cubicBezTo>
                    <a:pt x="1051" y="3032"/>
                    <a:pt x="934" y="2643"/>
                    <a:pt x="896" y="2253"/>
                  </a:cubicBezTo>
                  <a:cubicBezTo>
                    <a:pt x="818" y="1553"/>
                    <a:pt x="312" y="891"/>
                    <a:pt x="740" y="191"/>
                  </a:cubicBezTo>
                  <a:cubicBezTo>
                    <a:pt x="792" y="87"/>
                    <a:pt x="723" y="1"/>
                    <a:pt x="636"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5" name="Google Shape;5435;p28"/>
            <p:cNvSpPr/>
            <p:nvPr/>
          </p:nvSpPr>
          <p:spPr>
            <a:xfrm>
              <a:off x="6472100" y="2365950"/>
              <a:ext cx="50425" cy="107300"/>
            </a:xfrm>
            <a:custGeom>
              <a:rect b="b" l="l" r="r" t="t"/>
              <a:pathLst>
                <a:path extrusionOk="0" h="4292" w="2017">
                  <a:moveTo>
                    <a:pt x="156" y="0"/>
                  </a:moveTo>
                  <a:cubicBezTo>
                    <a:pt x="78" y="0"/>
                    <a:pt x="0" y="49"/>
                    <a:pt x="0" y="146"/>
                  </a:cubicBezTo>
                  <a:lnTo>
                    <a:pt x="39" y="185"/>
                  </a:lnTo>
                  <a:cubicBezTo>
                    <a:pt x="0" y="924"/>
                    <a:pt x="156" y="1664"/>
                    <a:pt x="467" y="2325"/>
                  </a:cubicBezTo>
                  <a:cubicBezTo>
                    <a:pt x="623" y="2676"/>
                    <a:pt x="779" y="3026"/>
                    <a:pt x="1012" y="3337"/>
                  </a:cubicBezTo>
                  <a:cubicBezTo>
                    <a:pt x="1207" y="3687"/>
                    <a:pt x="1440" y="3999"/>
                    <a:pt x="1751" y="4271"/>
                  </a:cubicBezTo>
                  <a:cubicBezTo>
                    <a:pt x="1780" y="4286"/>
                    <a:pt x="1808" y="4292"/>
                    <a:pt x="1834" y="4292"/>
                  </a:cubicBezTo>
                  <a:cubicBezTo>
                    <a:pt x="1945" y="4292"/>
                    <a:pt x="2016" y="4171"/>
                    <a:pt x="1985" y="4076"/>
                  </a:cubicBezTo>
                  <a:cubicBezTo>
                    <a:pt x="1790" y="3765"/>
                    <a:pt x="1518" y="3454"/>
                    <a:pt x="1323" y="3181"/>
                  </a:cubicBezTo>
                  <a:cubicBezTo>
                    <a:pt x="1129" y="2870"/>
                    <a:pt x="934" y="2520"/>
                    <a:pt x="779" y="2209"/>
                  </a:cubicBezTo>
                  <a:cubicBezTo>
                    <a:pt x="506" y="1547"/>
                    <a:pt x="312" y="847"/>
                    <a:pt x="312" y="146"/>
                  </a:cubicBezTo>
                  <a:cubicBezTo>
                    <a:pt x="312" y="49"/>
                    <a:pt x="234" y="0"/>
                    <a:pt x="156"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6" name="Google Shape;5436;p28"/>
            <p:cNvSpPr/>
            <p:nvPr/>
          </p:nvSpPr>
          <p:spPr>
            <a:xfrm>
              <a:off x="6497775" y="2361000"/>
              <a:ext cx="53950" cy="107125"/>
            </a:xfrm>
            <a:custGeom>
              <a:rect b="b" l="l" r="r" t="t"/>
              <a:pathLst>
                <a:path extrusionOk="0" h="4285" w="2158">
                  <a:moveTo>
                    <a:pt x="228" y="0"/>
                  </a:moveTo>
                  <a:cubicBezTo>
                    <a:pt x="121" y="0"/>
                    <a:pt x="0" y="85"/>
                    <a:pt x="24" y="227"/>
                  </a:cubicBezTo>
                  <a:cubicBezTo>
                    <a:pt x="219" y="967"/>
                    <a:pt x="452" y="1706"/>
                    <a:pt x="763" y="2368"/>
                  </a:cubicBezTo>
                  <a:cubicBezTo>
                    <a:pt x="919" y="2718"/>
                    <a:pt x="1075" y="3068"/>
                    <a:pt x="1269" y="3379"/>
                  </a:cubicBezTo>
                  <a:cubicBezTo>
                    <a:pt x="1386" y="3574"/>
                    <a:pt x="1503" y="3730"/>
                    <a:pt x="1619" y="3885"/>
                  </a:cubicBezTo>
                  <a:cubicBezTo>
                    <a:pt x="1697" y="4041"/>
                    <a:pt x="1814" y="4158"/>
                    <a:pt x="1970" y="4274"/>
                  </a:cubicBezTo>
                  <a:cubicBezTo>
                    <a:pt x="1984" y="4282"/>
                    <a:pt x="1999" y="4285"/>
                    <a:pt x="2015" y="4285"/>
                  </a:cubicBezTo>
                  <a:cubicBezTo>
                    <a:pt x="2085" y="4285"/>
                    <a:pt x="2157" y="4221"/>
                    <a:pt x="2125" y="4158"/>
                  </a:cubicBezTo>
                  <a:cubicBezTo>
                    <a:pt x="2086" y="3963"/>
                    <a:pt x="2009" y="3808"/>
                    <a:pt x="1892" y="3652"/>
                  </a:cubicBezTo>
                  <a:cubicBezTo>
                    <a:pt x="1775" y="3496"/>
                    <a:pt x="1697" y="3341"/>
                    <a:pt x="1619" y="3185"/>
                  </a:cubicBezTo>
                  <a:cubicBezTo>
                    <a:pt x="1425" y="2835"/>
                    <a:pt x="1269" y="2523"/>
                    <a:pt x="1114" y="2212"/>
                  </a:cubicBezTo>
                  <a:cubicBezTo>
                    <a:pt x="802" y="1512"/>
                    <a:pt x="569" y="850"/>
                    <a:pt x="374" y="111"/>
                  </a:cubicBezTo>
                  <a:cubicBezTo>
                    <a:pt x="359" y="35"/>
                    <a:pt x="297" y="0"/>
                    <a:pt x="228"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7" name="Google Shape;5437;p28"/>
            <p:cNvSpPr/>
            <p:nvPr/>
          </p:nvSpPr>
          <p:spPr>
            <a:xfrm>
              <a:off x="6526000" y="2353150"/>
              <a:ext cx="50225" cy="106000"/>
            </a:xfrm>
            <a:custGeom>
              <a:rect b="b" l="l" r="r" t="t"/>
              <a:pathLst>
                <a:path extrusionOk="0" h="4240" w="2009">
                  <a:moveTo>
                    <a:pt x="179" y="1"/>
                  </a:moveTo>
                  <a:cubicBezTo>
                    <a:pt x="88" y="1"/>
                    <a:pt x="0" y="75"/>
                    <a:pt x="23" y="191"/>
                  </a:cubicBezTo>
                  <a:lnTo>
                    <a:pt x="23" y="152"/>
                  </a:lnTo>
                  <a:cubicBezTo>
                    <a:pt x="296" y="853"/>
                    <a:pt x="529" y="1553"/>
                    <a:pt x="841" y="2254"/>
                  </a:cubicBezTo>
                  <a:cubicBezTo>
                    <a:pt x="957" y="2604"/>
                    <a:pt x="1113" y="2915"/>
                    <a:pt x="1269" y="3227"/>
                  </a:cubicBezTo>
                  <a:cubicBezTo>
                    <a:pt x="1346" y="3382"/>
                    <a:pt x="1385" y="3577"/>
                    <a:pt x="1502" y="3732"/>
                  </a:cubicBezTo>
                  <a:cubicBezTo>
                    <a:pt x="1541" y="3888"/>
                    <a:pt x="1658" y="4083"/>
                    <a:pt x="1813" y="4199"/>
                  </a:cubicBezTo>
                  <a:cubicBezTo>
                    <a:pt x="1841" y="4227"/>
                    <a:pt x="1873" y="4240"/>
                    <a:pt x="1904" y="4240"/>
                  </a:cubicBezTo>
                  <a:cubicBezTo>
                    <a:pt x="1959" y="4240"/>
                    <a:pt x="2008" y="4197"/>
                    <a:pt x="2008" y="4122"/>
                  </a:cubicBezTo>
                  <a:cubicBezTo>
                    <a:pt x="2008" y="3927"/>
                    <a:pt x="1930" y="3771"/>
                    <a:pt x="1852" y="3616"/>
                  </a:cubicBezTo>
                  <a:cubicBezTo>
                    <a:pt x="1775" y="3460"/>
                    <a:pt x="1697" y="3304"/>
                    <a:pt x="1619" y="3149"/>
                  </a:cubicBezTo>
                  <a:cubicBezTo>
                    <a:pt x="1463" y="2798"/>
                    <a:pt x="1346" y="2487"/>
                    <a:pt x="1191" y="2176"/>
                  </a:cubicBezTo>
                  <a:cubicBezTo>
                    <a:pt x="880" y="1475"/>
                    <a:pt x="607" y="775"/>
                    <a:pt x="335" y="113"/>
                  </a:cubicBezTo>
                  <a:cubicBezTo>
                    <a:pt x="303" y="35"/>
                    <a:pt x="240" y="1"/>
                    <a:pt x="179"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8" name="Google Shape;5438;p28"/>
            <p:cNvSpPr/>
            <p:nvPr/>
          </p:nvSpPr>
          <p:spPr>
            <a:xfrm>
              <a:off x="6551450" y="2343125"/>
              <a:ext cx="47150" cy="99275"/>
            </a:xfrm>
            <a:custGeom>
              <a:rect b="b" l="l" r="r" t="t"/>
              <a:pathLst>
                <a:path extrusionOk="0" h="3971" w="1886">
                  <a:moveTo>
                    <a:pt x="196" y="0"/>
                  </a:moveTo>
                  <a:cubicBezTo>
                    <a:pt x="104" y="0"/>
                    <a:pt x="0" y="92"/>
                    <a:pt x="56" y="203"/>
                  </a:cubicBezTo>
                  <a:cubicBezTo>
                    <a:pt x="367" y="787"/>
                    <a:pt x="640" y="1409"/>
                    <a:pt x="912" y="2032"/>
                  </a:cubicBezTo>
                  <a:cubicBezTo>
                    <a:pt x="1029" y="2382"/>
                    <a:pt x="1146" y="2694"/>
                    <a:pt x="1301" y="3044"/>
                  </a:cubicBezTo>
                  <a:cubicBezTo>
                    <a:pt x="1340" y="3199"/>
                    <a:pt x="1418" y="3355"/>
                    <a:pt x="1457" y="3511"/>
                  </a:cubicBezTo>
                  <a:cubicBezTo>
                    <a:pt x="1496" y="3666"/>
                    <a:pt x="1535" y="3783"/>
                    <a:pt x="1613" y="3900"/>
                  </a:cubicBezTo>
                  <a:cubicBezTo>
                    <a:pt x="1645" y="3949"/>
                    <a:pt x="1691" y="3970"/>
                    <a:pt x="1737" y="3970"/>
                  </a:cubicBezTo>
                  <a:cubicBezTo>
                    <a:pt x="1800" y="3970"/>
                    <a:pt x="1862" y="3929"/>
                    <a:pt x="1885" y="3861"/>
                  </a:cubicBezTo>
                  <a:cubicBezTo>
                    <a:pt x="1846" y="3550"/>
                    <a:pt x="1768" y="3238"/>
                    <a:pt x="1613" y="2966"/>
                  </a:cubicBezTo>
                  <a:cubicBezTo>
                    <a:pt x="1496" y="2616"/>
                    <a:pt x="1340" y="2266"/>
                    <a:pt x="1223" y="1915"/>
                  </a:cubicBezTo>
                  <a:cubicBezTo>
                    <a:pt x="951" y="1293"/>
                    <a:pt x="640" y="670"/>
                    <a:pt x="290" y="47"/>
                  </a:cubicBezTo>
                  <a:cubicBezTo>
                    <a:pt x="268" y="14"/>
                    <a:pt x="233" y="0"/>
                    <a:pt x="196"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39" name="Google Shape;5439;p28"/>
            <p:cNvSpPr/>
            <p:nvPr/>
          </p:nvSpPr>
          <p:spPr>
            <a:xfrm>
              <a:off x="6572875" y="2337400"/>
              <a:ext cx="45175" cy="80400"/>
            </a:xfrm>
            <a:custGeom>
              <a:rect b="b" l="l" r="r" t="t"/>
              <a:pathLst>
                <a:path extrusionOk="0" h="3216" w="1807">
                  <a:moveTo>
                    <a:pt x="220" y="0"/>
                  </a:moveTo>
                  <a:cubicBezTo>
                    <a:pt x="118" y="0"/>
                    <a:pt x="1" y="128"/>
                    <a:pt x="55" y="238"/>
                  </a:cubicBezTo>
                  <a:cubicBezTo>
                    <a:pt x="328" y="743"/>
                    <a:pt x="639" y="1171"/>
                    <a:pt x="950" y="1677"/>
                  </a:cubicBezTo>
                  <a:cubicBezTo>
                    <a:pt x="1067" y="1872"/>
                    <a:pt x="1184" y="2105"/>
                    <a:pt x="1262" y="2339"/>
                  </a:cubicBezTo>
                  <a:cubicBezTo>
                    <a:pt x="1300" y="2495"/>
                    <a:pt x="1339" y="2611"/>
                    <a:pt x="1378" y="2728"/>
                  </a:cubicBezTo>
                  <a:cubicBezTo>
                    <a:pt x="1378" y="2884"/>
                    <a:pt x="1417" y="3039"/>
                    <a:pt x="1495" y="3156"/>
                  </a:cubicBezTo>
                  <a:cubicBezTo>
                    <a:pt x="1509" y="3199"/>
                    <a:pt x="1539" y="3216"/>
                    <a:pt x="1574" y="3216"/>
                  </a:cubicBezTo>
                  <a:cubicBezTo>
                    <a:pt x="1633" y="3216"/>
                    <a:pt x="1704" y="3166"/>
                    <a:pt x="1728" y="3117"/>
                  </a:cubicBezTo>
                  <a:cubicBezTo>
                    <a:pt x="1806" y="2845"/>
                    <a:pt x="1767" y="2533"/>
                    <a:pt x="1651" y="2300"/>
                  </a:cubicBezTo>
                  <a:cubicBezTo>
                    <a:pt x="1573" y="2028"/>
                    <a:pt x="1456" y="1755"/>
                    <a:pt x="1300" y="1522"/>
                  </a:cubicBezTo>
                  <a:cubicBezTo>
                    <a:pt x="989" y="1055"/>
                    <a:pt x="639" y="588"/>
                    <a:pt x="328" y="82"/>
                  </a:cubicBezTo>
                  <a:cubicBezTo>
                    <a:pt x="304" y="24"/>
                    <a:pt x="264" y="0"/>
                    <a:pt x="220"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0" name="Google Shape;5440;p28"/>
            <p:cNvSpPr/>
            <p:nvPr/>
          </p:nvSpPr>
          <p:spPr>
            <a:xfrm>
              <a:off x="6430250" y="2377375"/>
              <a:ext cx="203350" cy="105750"/>
            </a:xfrm>
            <a:custGeom>
              <a:rect b="b" l="l" r="r" t="t"/>
              <a:pathLst>
                <a:path extrusionOk="0" h="4230" w="8134">
                  <a:moveTo>
                    <a:pt x="8017" y="1"/>
                  </a:moveTo>
                  <a:lnTo>
                    <a:pt x="6616" y="1518"/>
                  </a:lnTo>
                  <a:cubicBezTo>
                    <a:pt x="6383" y="1752"/>
                    <a:pt x="6188" y="1946"/>
                    <a:pt x="5916" y="2141"/>
                  </a:cubicBezTo>
                  <a:cubicBezTo>
                    <a:pt x="5566" y="2335"/>
                    <a:pt x="5215" y="2491"/>
                    <a:pt x="4826" y="2569"/>
                  </a:cubicBezTo>
                  <a:cubicBezTo>
                    <a:pt x="4243" y="2724"/>
                    <a:pt x="3659" y="2802"/>
                    <a:pt x="3036" y="2880"/>
                  </a:cubicBezTo>
                  <a:cubicBezTo>
                    <a:pt x="2881" y="2906"/>
                    <a:pt x="2721" y="2919"/>
                    <a:pt x="2559" y="2919"/>
                  </a:cubicBezTo>
                  <a:cubicBezTo>
                    <a:pt x="2236" y="2919"/>
                    <a:pt x="1908" y="2867"/>
                    <a:pt x="1596" y="2763"/>
                  </a:cubicBezTo>
                  <a:cubicBezTo>
                    <a:pt x="1363" y="2647"/>
                    <a:pt x="1129" y="2491"/>
                    <a:pt x="935" y="2335"/>
                  </a:cubicBezTo>
                  <a:cubicBezTo>
                    <a:pt x="740" y="2180"/>
                    <a:pt x="546" y="2024"/>
                    <a:pt x="351" y="1829"/>
                  </a:cubicBezTo>
                  <a:cubicBezTo>
                    <a:pt x="351" y="1829"/>
                    <a:pt x="312" y="1791"/>
                    <a:pt x="312" y="1791"/>
                  </a:cubicBezTo>
                  <a:cubicBezTo>
                    <a:pt x="273" y="1791"/>
                    <a:pt x="234" y="1829"/>
                    <a:pt x="234" y="1868"/>
                  </a:cubicBezTo>
                  <a:cubicBezTo>
                    <a:pt x="1" y="2296"/>
                    <a:pt x="1" y="2802"/>
                    <a:pt x="196" y="3269"/>
                  </a:cubicBezTo>
                  <a:cubicBezTo>
                    <a:pt x="234" y="3464"/>
                    <a:pt x="312" y="3658"/>
                    <a:pt x="429" y="3814"/>
                  </a:cubicBezTo>
                  <a:cubicBezTo>
                    <a:pt x="709" y="4059"/>
                    <a:pt x="1082" y="4209"/>
                    <a:pt x="1465" y="4209"/>
                  </a:cubicBezTo>
                  <a:cubicBezTo>
                    <a:pt x="1509" y="4209"/>
                    <a:pt x="1553" y="4207"/>
                    <a:pt x="1596" y="4203"/>
                  </a:cubicBezTo>
                  <a:cubicBezTo>
                    <a:pt x="1849" y="4221"/>
                    <a:pt x="2101" y="4229"/>
                    <a:pt x="2353" y="4229"/>
                  </a:cubicBezTo>
                  <a:cubicBezTo>
                    <a:pt x="4355" y="4229"/>
                    <a:pt x="6332" y="3684"/>
                    <a:pt x="8095" y="2647"/>
                  </a:cubicBezTo>
                  <a:lnTo>
                    <a:pt x="7900" y="1752"/>
                  </a:lnTo>
                  <a:cubicBezTo>
                    <a:pt x="8095" y="1168"/>
                    <a:pt x="8134" y="584"/>
                    <a:pt x="8017"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1" name="Google Shape;5441;p28"/>
            <p:cNvSpPr/>
            <p:nvPr/>
          </p:nvSpPr>
          <p:spPr>
            <a:xfrm>
              <a:off x="6443875" y="2296625"/>
              <a:ext cx="140125" cy="85925"/>
            </a:xfrm>
            <a:custGeom>
              <a:rect b="b" l="l" r="r" t="t"/>
              <a:pathLst>
                <a:path extrusionOk="0" h="3437" w="5605">
                  <a:moveTo>
                    <a:pt x="2686" y="1"/>
                  </a:moveTo>
                  <a:lnTo>
                    <a:pt x="1363" y="818"/>
                  </a:lnTo>
                  <a:cubicBezTo>
                    <a:pt x="974" y="1051"/>
                    <a:pt x="623" y="1363"/>
                    <a:pt x="312" y="1713"/>
                  </a:cubicBezTo>
                  <a:cubicBezTo>
                    <a:pt x="40" y="2063"/>
                    <a:pt x="1" y="2569"/>
                    <a:pt x="234" y="2997"/>
                  </a:cubicBezTo>
                  <a:cubicBezTo>
                    <a:pt x="520" y="3347"/>
                    <a:pt x="988" y="3437"/>
                    <a:pt x="1447" y="3437"/>
                  </a:cubicBezTo>
                  <a:cubicBezTo>
                    <a:pt x="1550" y="3437"/>
                    <a:pt x="1652" y="3432"/>
                    <a:pt x="1752" y="3425"/>
                  </a:cubicBezTo>
                  <a:cubicBezTo>
                    <a:pt x="2647" y="3425"/>
                    <a:pt x="3503" y="3231"/>
                    <a:pt x="4281" y="2841"/>
                  </a:cubicBezTo>
                  <a:cubicBezTo>
                    <a:pt x="5060" y="2491"/>
                    <a:pt x="5565" y="1713"/>
                    <a:pt x="5604" y="818"/>
                  </a:cubicBezTo>
                  <a:lnTo>
                    <a:pt x="2686" y="1"/>
                  </a:ln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2" name="Google Shape;5442;p28"/>
            <p:cNvSpPr/>
            <p:nvPr/>
          </p:nvSpPr>
          <p:spPr>
            <a:xfrm>
              <a:off x="6436650" y="2255375"/>
              <a:ext cx="80225" cy="68025"/>
            </a:xfrm>
            <a:custGeom>
              <a:rect b="b" l="l" r="r" t="t"/>
              <a:pathLst>
                <a:path extrusionOk="0" h="2721" w="3209">
                  <a:moveTo>
                    <a:pt x="152" y="1"/>
                  </a:moveTo>
                  <a:cubicBezTo>
                    <a:pt x="39" y="1"/>
                    <a:pt x="0" y="183"/>
                    <a:pt x="134" y="250"/>
                  </a:cubicBezTo>
                  <a:cubicBezTo>
                    <a:pt x="718" y="483"/>
                    <a:pt x="1302" y="795"/>
                    <a:pt x="1768" y="1223"/>
                  </a:cubicBezTo>
                  <a:cubicBezTo>
                    <a:pt x="2041" y="1417"/>
                    <a:pt x="2235" y="1612"/>
                    <a:pt x="2469" y="1845"/>
                  </a:cubicBezTo>
                  <a:cubicBezTo>
                    <a:pt x="2664" y="2079"/>
                    <a:pt x="2858" y="2351"/>
                    <a:pt x="2936" y="2662"/>
                  </a:cubicBezTo>
                  <a:cubicBezTo>
                    <a:pt x="2955" y="2701"/>
                    <a:pt x="2994" y="2721"/>
                    <a:pt x="3033" y="2721"/>
                  </a:cubicBezTo>
                  <a:cubicBezTo>
                    <a:pt x="3072" y="2721"/>
                    <a:pt x="3111" y="2701"/>
                    <a:pt x="3130" y="2662"/>
                  </a:cubicBezTo>
                  <a:cubicBezTo>
                    <a:pt x="3208" y="2312"/>
                    <a:pt x="3092" y="1962"/>
                    <a:pt x="2819" y="1729"/>
                  </a:cubicBezTo>
                  <a:cubicBezTo>
                    <a:pt x="2586" y="1495"/>
                    <a:pt x="2352" y="1223"/>
                    <a:pt x="2041" y="1028"/>
                  </a:cubicBezTo>
                  <a:cubicBezTo>
                    <a:pt x="1496" y="561"/>
                    <a:pt x="873" y="250"/>
                    <a:pt x="212" y="16"/>
                  </a:cubicBezTo>
                  <a:cubicBezTo>
                    <a:pt x="190" y="5"/>
                    <a:pt x="170" y="1"/>
                    <a:pt x="152" y="1"/>
                  </a:cubicBezTo>
                  <a:close/>
                </a:path>
              </a:pathLst>
            </a:custGeom>
            <a:solidFill>
              <a:srgbClr val="721C3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3" name="Google Shape;5443;p28"/>
            <p:cNvSpPr/>
            <p:nvPr/>
          </p:nvSpPr>
          <p:spPr>
            <a:xfrm>
              <a:off x="6678325" y="3324925"/>
              <a:ext cx="1059450" cy="243050"/>
            </a:xfrm>
            <a:custGeom>
              <a:rect b="b" l="l" r="r" t="t"/>
              <a:pathLst>
                <a:path extrusionOk="0" h="9722" w="42378">
                  <a:moveTo>
                    <a:pt x="41327" y="0"/>
                  </a:moveTo>
                  <a:lnTo>
                    <a:pt x="701" y="1479"/>
                  </a:lnTo>
                  <a:cubicBezTo>
                    <a:pt x="118" y="3152"/>
                    <a:pt x="1" y="4942"/>
                    <a:pt x="312" y="6655"/>
                  </a:cubicBezTo>
                  <a:cubicBezTo>
                    <a:pt x="1752" y="7900"/>
                    <a:pt x="3892" y="8561"/>
                    <a:pt x="5760" y="8834"/>
                  </a:cubicBezTo>
                  <a:cubicBezTo>
                    <a:pt x="8718" y="9262"/>
                    <a:pt x="10002" y="9145"/>
                    <a:pt x="12959" y="9456"/>
                  </a:cubicBezTo>
                  <a:cubicBezTo>
                    <a:pt x="14923" y="9633"/>
                    <a:pt x="16894" y="9722"/>
                    <a:pt x="18866" y="9722"/>
                  </a:cubicBezTo>
                  <a:cubicBezTo>
                    <a:pt x="21233" y="9722"/>
                    <a:pt x="23600" y="9594"/>
                    <a:pt x="25956" y="9340"/>
                  </a:cubicBezTo>
                  <a:cubicBezTo>
                    <a:pt x="28408" y="9067"/>
                    <a:pt x="31054" y="9067"/>
                    <a:pt x="33428" y="8561"/>
                  </a:cubicBezTo>
                  <a:cubicBezTo>
                    <a:pt x="36346" y="7900"/>
                    <a:pt x="39887" y="6888"/>
                    <a:pt x="42144" y="4942"/>
                  </a:cubicBezTo>
                  <a:cubicBezTo>
                    <a:pt x="42378" y="3970"/>
                    <a:pt x="42066" y="3775"/>
                    <a:pt x="42144" y="2491"/>
                  </a:cubicBezTo>
                  <a:cubicBezTo>
                    <a:pt x="42183" y="1518"/>
                    <a:pt x="41989" y="312"/>
                    <a:pt x="41327"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4" name="Google Shape;5444;p28"/>
            <p:cNvSpPr/>
            <p:nvPr/>
          </p:nvSpPr>
          <p:spPr>
            <a:xfrm>
              <a:off x="6704600" y="2633225"/>
              <a:ext cx="425150" cy="424600"/>
            </a:xfrm>
            <a:custGeom>
              <a:rect b="b" l="l" r="r" t="t"/>
              <a:pathLst>
                <a:path extrusionOk="0" h="16984" w="17006">
                  <a:moveTo>
                    <a:pt x="5799" y="1"/>
                  </a:moveTo>
                  <a:cubicBezTo>
                    <a:pt x="3308" y="701"/>
                    <a:pt x="2413" y="3814"/>
                    <a:pt x="1791" y="5137"/>
                  </a:cubicBezTo>
                  <a:cubicBezTo>
                    <a:pt x="1168" y="6460"/>
                    <a:pt x="195" y="7861"/>
                    <a:pt x="117" y="9340"/>
                  </a:cubicBezTo>
                  <a:cubicBezTo>
                    <a:pt x="1" y="10780"/>
                    <a:pt x="506" y="12220"/>
                    <a:pt x="1518" y="13270"/>
                  </a:cubicBezTo>
                  <a:cubicBezTo>
                    <a:pt x="2374" y="14126"/>
                    <a:pt x="2102" y="15372"/>
                    <a:pt x="3269" y="15605"/>
                  </a:cubicBezTo>
                  <a:cubicBezTo>
                    <a:pt x="5682" y="16150"/>
                    <a:pt x="6266" y="16889"/>
                    <a:pt x="8756" y="16967"/>
                  </a:cubicBezTo>
                  <a:cubicBezTo>
                    <a:pt x="9121" y="16979"/>
                    <a:pt x="9489" y="16983"/>
                    <a:pt x="9858" y="16983"/>
                  </a:cubicBezTo>
                  <a:cubicBezTo>
                    <a:pt x="10750" y="16983"/>
                    <a:pt x="11650" y="16956"/>
                    <a:pt x="12531" y="16928"/>
                  </a:cubicBezTo>
                  <a:cubicBezTo>
                    <a:pt x="13776" y="16850"/>
                    <a:pt x="15138" y="16578"/>
                    <a:pt x="16033" y="15372"/>
                  </a:cubicBezTo>
                  <a:cubicBezTo>
                    <a:pt x="17006" y="13971"/>
                    <a:pt x="15916" y="9184"/>
                    <a:pt x="16111" y="5215"/>
                  </a:cubicBezTo>
                  <a:lnTo>
                    <a:pt x="5799" y="1"/>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5" name="Google Shape;5445;p28"/>
            <p:cNvSpPr/>
            <p:nvPr/>
          </p:nvSpPr>
          <p:spPr>
            <a:xfrm>
              <a:off x="6717250" y="3375500"/>
              <a:ext cx="17525" cy="134300"/>
            </a:xfrm>
            <a:custGeom>
              <a:rect b="b" l="l" r="r" t="t"/>
              <a:pathLst>
                <a:path extrusionOk="0" h="5372" w="701">
                  <a:moveTo>
                    <a:pt x="487" y="0"/>
                  </a:moveTo>
                  <a:cubicBezTo>
                    <a:pt x="438" y="0"/>
                    <a:pt x="389" y="29"/>
                    <a:pt x="389" y="88"/>
                  </a:cubicBezTo>
                  <a:cubicBezTo>
                    <a:pt x="311" y="1061"/>
                    <a:pt x="117" y="1995"/>
                    <a:pt x="39" y="2967"/>
                  </a:cubicBezTo>
                  <a:cubicBezTo>
                    <a:pt x="0" y="3357"/>
                    <a:pt x="39" y="3785"/>
                    <a:pt x="78" y="4174"/>
                  </a:cubicBezTo>
                  <a:cubicBezTo>
                    <a:pt x="117" y="4563"/>
                    <a:pt x="273" y="4991"/>
                    <a:pt x="467" y="5341"/>
                  </a:cubicBezTo>
                  <a:cubicBezTo>
                    <a:pt x="498" y="5362"/>
                    <a:pt x="530" y="5372"/>
                    <a:pt x="559" y="5372"/>
                  </a:cubicBezTo>
                  <a:cubicBezTo>
                    <a:pt x="638" y="5372"/>
                    <a:pt x="701" y="5299"/>
                    <a:pt x="701" y="5185"/>
                  </a:cubicBezTo>
                  <a:cubicBezTo>
                    <a:pt x="662" y="4991"/>
                    <a:pt x="584" y="4796"/>
                    <a:pt x="506" y="4602"/>
                  </a:cubicBezTo>
                  <a:cubicBezTo>
                    <a:pt x="467" y="4407"/>
                    <a:pt x="428" y="4174"/>
                    <a:pt x="389" y="3940"/>
                  </a:cubicBezTo>
                  <a:cubicBezTo>
                    <a:pt x="350" y="3551"/>
                    <a:pt x="350" y="3162"/>
                    <a:pt x="389" y="2773"/>
                  </a:cubicBezTo>
                  <a:cubicBezTo>
                    <a:pt x="428" y="1878"/>
                    <a:pt x="584" y="983"/>
                    <a:pt x="584" y="88"/>
                  </a:cubicBezTo>
                  <a:cubicBezTo>
                    <a:pt x="584" y="29"/>
                    <a:pt x="535" y="0"/>
                    <a:pt x="487"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6" name="Google Shape;5446;p28"/>
            <p:cNvSpPr/>
            <p:nvPr/>
          </p:nvSpPr>
          <p:spPr>
            <a:xfrm>
              <a:off x="6750325" y="3404200"/>
              <a:ext cx="20450" cy="122550"/>
            </a:xfrm>
            <a:custGeom>
              <a:rect b="b" l="l" r="r" t="t"/>
              <a:pathLst>
                <a:path extrusionOk="0" h="4902" w="818">
                  <a:moveTo>
                    <a:pt x="681" y="0"/>
                  </a:moveTo>
                  <a:cubicBezTo>
                    <a:pt x="613" y="0"/>
                    <a:pt x="545" y="49"/>
                    <a:pt x="545" y="146"/>
                  </a:cubicBezTo>
                  <a:lnTo>
                    <a:pt x="545" y="107"/>
                  </a:lnTo>
                  <a:cubicBezTo>
                    <a:pt x="428" y="1080"/>
                    <a:pt x="312" y="2014"/>
                    <a:pt x="273" y="2948"/>
                  </a:cubicBezTo>
                  <a:cubicBezTo>
                    <a:pt x="234" y="3493"/>
                    <a:pt x="0" y="4582"/>
                    <a:pt x="701" y="4894"/>
                  </a:cubicBezTo>
                  <a:cubicBezTo>
                    <a:pt x="711" y="4899"/>
                    <a:pt x="721" y="4901"/>
                    <a:pt x="730" y="4901"/>
                  </a:cubicBezTo>
                  <a:cubicBezTo>
                    <a:pt x="788" y="4901"/>
                    <a:pt x="817" y="4805"/>
                    <a:pt x="817" y="4738"/>
                  </a:cubicBezTo>
                  <a:cubicBezTo>
                    <a:pt x="740" y="4582"/>
                    <a:pt x="662" y="4427"/>
                    <a:pt x="623" y="4271"/>
                  </a:cubicBezTo>
                  <a:cubicBezTo>
                    <a:pt x="584" y="4115"/>
                    <a:pt x="545" y="3960"/>
                    <a:pt x="584" y="3804"/>
                  </a:cubicBezTo>
                  <a:cubicBezTo>
                    <a:pt x="584" y="3415"/>
                    <a:pt x="584" y="3026"/>
                    <a:pt x="623" y="2675"/>
                  </a:cubicBezTo>
                  <a:cubicBezTo>
                    <a:pt x="662" y="1819"/>
                    <a:pt x="740" y="963"/>
                    <a:pt x="817" y="146"/>
                  </a:cubicBezTo>
                  <a:cubicBezTo>
                    <a:pt x="817" y="49"/>
                    <a:pt x="749" y="0"/>
                    <a:pt x="681"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7" name="Google Shape;5447;p28"/>
            <p:cNvSpPr/>
            <p:nvPr/>
          </p:nvSpPr>
          <p:spPr>
            <a:xfrm>
              <a:off x="6800900" y="3418725"/>
              <a:ext cx="23375" cy="116575"/>
            </a:xfrm>
            <a:custGeom>
              <a:rect b="b" l="l" r="r" t="t"/>
              <a:pathLst>
                <a:path extrusionOk="0" h="4663" w="935">
                  <a:moveTo>
                    <a:pt x="595" y="0"/>
                  </a:moveTo>
                  <a:cubicBezTo>
                    <a:pt x="548" y="0"/>
                    <a:pt x="507" y="22"/>
                    <a:pt x="507" y="71"/>
                  </a:cubicBezTo>
                  <a:cubicBezTo>
                    <a:pt x="351" y="1005"/>
                    <a:pt x="273" y="1978"/>
                    <a:pt x="195" y="2912"/>
                  </a:cubicBezTo>
                  <a:cubicBezTo>
                    <a:pt x="156" y="3418"/>
                    <a:pt x="1" y="4546"/>
                    <a:pt x="740" y="4663"/>
                  </a:cubicBezTo>
                  <a:cubicBezTo>
                    <a:pt x="857" y="4663"/>
                    <a:pt x="935" y="4546"/>
                    <a:pt x="857" y="4468"/>
                  </a:cubicBezTo>
                  <a:cubicBezTo>
                    <a:pt x="351" y="4001"/>
                    <a:pt x="546" y="3184"/>
                    <a:pt x="584" y="2600"/>
                  </a:cubicBezTo>
                  <a:cubicBezTo>
                    <a:pt x="623" y="1783"/>
                    <a:pt x="662" y="927"/>
                    <a:pt x="740" y="110"/>
                  </a:cubicBezTo>
                  <a:cubicBezTo>
                    <a:pt x="740" y="42"/>
                    <a:pt x="661" y="0"/>
                    <a:pt x="595"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8" name="Google Shape;5448;p28"/>
            <p:cNvSpPr/>
            <p:nvPr/>
          </p:nvSpPr>
          <p:spPr>
            <a:xfrm>
              <a:off x="6861225" y="3426325"/>
              <a:ext cx="15575" cy="123400"/>
            </a:xfrm>
            <a:custGeom>
              <a:rect b="b" l="l" r="r" t="t"/>
              <a:pathLst>
                <a:path extrusionOk="0" h="4936" w="623">
                  <a:moveTo>
                    <a:pt x="127" y="0"/>
                  </a:moveTo>
                  <a:cubicBezTo>
                    <a:pt x="68" y="0"/>
                    <a:pt x="20" y="39"/>
                    <a:pt x="39" y="117"/>
                  </a:cubicBezTo>
                  <a:cubicBezTo>
                    <a:pt x="39" y="934"/>
                    <a:pt x="0" y="1752"/>
                    <a:pt x="0" y="2569"/>
                  </a:cubicBezTo>
                  <a:cubicBezTo>
                    <a:pt x="0" y="2958"/>
                    <a:pt x="0" y="3347"/>
                    <a:pt x="39" y="3736"/>
                  </a:cubicBezTo>
                  <a:cubicBezTo>
                    <a:pt x="78" y="4125"/>
                    <a:pt x="156" y="4514"/>
                    <a:pt x="351" y="4865"/>
                  </a:cubicBezTo>
                  <a:cubicBezTo>
                    <a:pt x="383" y="4914"/>
                    <a:pt x="436" y="4935"/>
                    <a:pt x="487" y="4935"/>
                  </a:cubicBezTo>
                  <a:cubicBezTo>
                    <a:pt x="557" y="4935"/>
                    <a:pt x="623" y="4894"/>
                    <a:pt x="623" y="4826"/>
                  </a:cubicBezTo>
                  <a:cubicBezTo>
                    <a:pt x="623" y="4437"/>
                    <a:pt x="428" y="4047"/>
                    <a:pt x="390" y="3658"/>
                  </a:cubicBezTo>
                  <a:cubicBezTo>
                    <a:pt x="351" y="3269"/>
                    <a:pt x="312" y="2880"/>
                    <a:pt x="351" y="2491"/>
                  </a:cubicBezTo>
                  <a:cubicBezTo>
                    <a:pt x="351" y="1713"/>
                    <a:pt x="351" y="895"/>
                    <a:pt x="273" y="117"/>
                  </a:cubicBezTo>
                  <a:cubicBezTo>
                    <a:pt x="253" y="39"/>
                    <a:pt x="185" y="0"/>
                    <a:pt x="127"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49" name="Google Shape;5449;p28"/>
            <p:cNvSpPr/>
            <p:nvPr/>
          </p:nvSpPr>
          <p:spPr>
            <a:xfrm>
              <a:off x="6905975" y="3444325"/>
              <a:ext cx="18500" cy="94875"/>
            </a:xfrm>
            <a:custGeom>
              <a:rect b="b" l="l" r="r" t="t"/>
              <a:pathLst>
                <a:path extrusionOk="0" h="3795" w="740">
                  <a:moveTo>
                    <a:pt x="190" y="0"/>
                  </a:moveTo>
                  <a:cubicBezTo>
                    <a:pt x="107" y="0"/>
                    <a:pt x="20" y="59"/>
                    <a:pt x="0" y="175"/>
                  </a:cubicBezTo>
                  <a:lnTo>
                    <a:pt x="0" y="2316"/>
                  </a:lnTo>
                  <a:cubicBezTo>
                    <a:pt x="0" y="2783"/>
                    <a:pt x="39" y="3600"/>
                    <a:pt x="545" y="3794"/>
                  </a:cubicBezTo>
                  <a:cubicBezTo>
                    <a:pt x="662" y="3794"/>
                    <a:pt x="740" y="3717"/>
                    <a:pt x="740" y="3600"/>
                  </a:cubicBezTo>
                  <a:cubicBezTo>
                    <a:pt x="701" y="3483"/>
                    <a:pt x="584" y="3405"/>
                    <a:pt x="545" y="3289"/>
                  </a:cubicBezTo>
                  <a:cubicBezTo>
                    <a:pt x="506" y="3172"/>
                    <a:pt x="467" y="3055"/>
                    <a:pt x="428" y="2938"/>
                  </a:cubicBezTo>
                  <a:cubicBezTo>
                    <a:pt x="390" y="2666"/>
                    <a:pt x="390" y="2394"/>
                    <a:pt x="351" y="2121"/>
                  </a:cubicBezTo>
                  <a:cubicBezTo>
                    <a:pt x="351" y="1460"/>
                    <a:pt x="351" y="798"/>
                    <a:pt x="351" y="175"/>
                  </a:cubicBezTo>
                  <a:cubicBezTo>
                    <a:pt x="351" y="59"/>
                    <a:pt x="273" y="0"/>
                    <a:pt x="190"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0" name="Google Shape;5450;p28"/>
            <p:cNvSpPr/>
            <p:nvPr/>
          </p:nvSpPr>
          <p:spPr>
            <a:xfrm>
              <a:off x="6965325" y="3437275"/>
              <a:ext cx="14600" cy="104650"/>
            </a:xfrm>
            <a:custGeom>
              <a:rect b="b" l="l" r="r" t="t"/>
              <a:pathLst>
                <a:path extrusionOk="0" h="4186" w="584">
                  <a:moveTo>
                    <a:pt x="156" y="0"/>
                  </a:moveTo>
                  <a:cubicBezTo>
                    <a:pt x="78" y="0"/>
                    <a:pt x="0" y="49"/>
                    <a:pt x="0" y="146"/>
                  </a:cubicBezTo>
                  <a:cubicBezTo>
                    <a:pt x="0" y="808"/>
                    <a:pt x="39" y="1508"/>
                    <a:pt x="78" y="2170"/>
                  </a:cubicBezTo>
                  <a:cubicBezTo>
                    <a:pt x="78" y="2520"/>
                    <a:pt x="117" y="2831"/>
                    <a:pt x="117" y="3181"/>
                  </a:cubicBezTo>
                  <a:cubicBezTo>
                    <a:pt x="117" y="3493"/>
                    <a:pt x="156" y="3804"/>
                    <a:pt x="273" y="4115"/>
                  </a:cubicBezTo>
                  <a:cubicBezTo>
                    <a:pt x="305" y="4164"/>
                    <a:pt x="345" y="4186"/>
                    <a:pt x="382" y="4186"/>
                  </a:cubicBezTo>
                  <a:cubicBezTo>
                    <a:pt x="434" y="4186"/>
                    <a:pt x="483" y="4144"/>
                    <a:pt x="506" y="4076"/>
                  </a:cubicBezTo>
                  <a:cubicBezTo>
                    <a:pt x="584" y="3765"/>
                    <a:pt x="545" y="3415"/>
                    <a:pt x="506" y="3104"/>
                  </a:cubicBezTo>
                  <a:cubicBezTo>
                    <a:pt x="467" y="2792"/>
                    <a:pt x="428" y="2442"/>
                    <a:pt x="428" y="2131"/>
                  </a:cubicBezTo>
                  <a:cubicBezTo>
                    <a:pt x="350" y="1469"/>
                    <a:pt x="311" y="808"/>
                    <a:pt x="311" y="146"/>
                  </a:cubicBezTo>
                  <a:cubicBezTo>
                    <a:pt x="311" y="49"/>
                    <a:pt x="234" y="0"/>
                    <a:pt x="156"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1" name="Google Shape;5451;p28"/>
            <p:cNvSpPr/>
            <p:nvPr/>
          </p:nvSpPr>
          <p:spPr>
            <a:xfrm>
              <a:off x="7014925" y="3435325"/>
              <a:ext cx="12675" cy="117725"/>
            </a:xfrm>
            <a:custGeom>
              <a:rect b="b" l="l" r="r" t="t"/>
              <a:pathLst>
                <a:path extrusionOk="0" h="4709" w="507">
                  <a:moveTo>
                    <a:pt x="195" y="0"/>
                  </a:moveTo>
                  <a:cubicBezTo>
                    <a:pt x="117" y="0"/>
                    <a:pt x="40" y="49"/>
                    <a:pt x="40" y="146"/>
                  </a:cubicBezTo>
                  <a:lnTo>
                    <a:pt x="1" y="146"/>
                  </a:lnTo>
                  <a:cubicBezTo>
                    <a:pt x="79" y="925"/>
                    <a:pt x="79" y="1664"/>
                    <a:pt x="117" y="2403"/>
                  </a:cubicBezTo>
                  <a:lnTo>
                    <a:pt x="117" y="3532"/>
                  </a:lnTo>
                  <a:cubicBezTo>
                    <a:pt x="79" y="3921"/>
                    <a:pt x="79" y="4271"/>
                    <a:pt x="117" y="4621"/>
                  </a:cubicBezTo>
                  <a:cubicBezTo>
                    <a:pt x="137" y="4680"/>
                    <a:pt x="195" y="4709"/>
                    <a:pt x="254" y="4709"/>
                  </a:cubicBezTo>
                  <a:cubicBezTo>
                    <a:pt x="312" y="4709"/>
                    <a:pt x="370" y="4680"/>
                    <a:pt x="390" y="4621"/>
                  </a:cubicBezTo>
                  <a:cubicBezTo>
                    <a:pt x="468" y="4271"/>
                    <a:pt x="507" y="3921"/>
                    <a:pt x="468" y="3532"/>
                  </a:cubicBezTo>
                  <a:lnTo>
                    <a:pt x="468" y="2403"/>
                  </a:lnTo>
                  <a:cubicBezTo>
                    <a:pt x="468" y="1664"/>
                    <a:pt x="429" y="925"/>
                    <a:pt x="351" y="146"/>
                  </a:cubicBezTo>
                  <a:cubicBezTo>
                    <a:pt x="351" y="49"/>
                    <a:pt x="273" y="0"/>
                    <a:pt x="195"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2" name="Google Shape;5452;p28"/>
            <p:cNvSpPr/>
            <p:nvPr/>
          </p:nvSpPr>
          <p:spPr>
            <a:xfrm>
              <a:off x="7065525" y="3452825"/>
              <a:ext cx="13625" cy="111900"/>
            </a:xfrm>
            <a:custGeom>
              <a:rect b="b" l="l" r="r" t="t"/>
              <a:pathLst>
                <a:path extrusionOk="0" h="4476" w="545">
                  <a:moveTo>
                    <a:pt x="175" y="1"/>
                  </a:moveTo>
                  <a:cubicBezTo>
                    <a:pt x="88" y="1"/>
                    <a:pt x="0" y="49"/>
                    <a:pt x="0" y="147"/>
                  </a:cubicBezTo>
                  <a:cubicBezTo>
                    <a:pt x="78" y="886"/>
                    <a:pt x="117" y="1587"/>
                    <a:pt x="156" y="2287"/>
                  </a:cubicBezTo>
                  <a:lnTo>
                    <a:pt x="195" y="3377"/>
                  </a:lnTo>
                  <a:cubicBezTo>
                    <a:pt x="195" y="3532"/>
                    <a:pt x="195" y="3688"/>
                    <a:pt x="234" y="3844"/>
                  </a:cubicBezTo>
                  <a:cubicBezTo>
                    <a:pt x="195" y="4038"/>
                    <a:pt x="234" y="4233"/>
                    <a:pt x="273" y="4388"/>
                  </a:cubicBezTo>
                  <a:cubicBezTo>
                    <a:pt x="292" y="4447"/>
                    <a:pt x="341" y="4476"/>
                    <a:pt x="389" y="4476"/>
                  </a:cubicBezTo>
                  <a:cubicBezTo>
                    <a:pt x="438" y="4476"/>
                    <a:pt x="487" y="4447"/>
                    <a:pt x="506" y="4388"/>
                  </a:cubicBezTo>
                  <a:cubicBezTo>
                    <a:pt x="545" y="4233"/>
                    <a:pt x="545" y="4038"/>
                    <a:pt x="545" y="3844"/>
                  </a:cubicBezTo>
                  <a:lnTo>
                    <a:pt x="545" y="3377"/>
                  </a:lnTo>
                  <a:cubicBezTo>
                    <a:pt x="545" y="3026"/>
                    <a:pt x="506" y="2637"/>
                    <a:pt x="506" y="2287"/>
                  </a:cubicBezTo>
                  <a:cubicBezTo>
                    <a:pt x="467" y="1587"/>
                    <a:pt x="389" y="886"/>
                    <a:pt x="350" y="147"/>
                  </a:cubicBezTo>
                  <a:cubicBezTo>
                    <a:pt x="350" y="49"/>
                    <a:pt x="263" y="1"/>
                    <a:pt x="175"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3" name="Google Shape;5453;p28"/>
            <p:cNvSpPr/>
            <p:nvPr/>
          </p:nvSpPr>
          <p:spPr>
            <a:xfrm>
              <a:off x="7096650" y="3432150"/>
              <a:ext cx="30000" cy="127025"/>
            </a:xfrm>
            <a:custGeom>
              <a:rect b="b" l="l" r="r" t="t"/>
              <a:pathLst>
                <a:path extrusionOk="0" h="5081" w="1200">
                  <a:moveTo>
                    <a:pt x="117" y="1"/>
                  </a:moveTo>
                  <a:cubicBezTo>
                    <a:pt x="59" y="1"/>
                    <a:pt x="0" y="40"/>
                    <a:pt x="0" y="118"/>
                  </a:cubicBezTo>
                  <a:cubicBezTo>
                    <a:pt x="39" y="1091"/>
                    <a:pt x="117" y="2024"/>
                    <a:pt x="234" y="2997"/>
                  </a:cubicBezTo>
                  <a:cubicBezTo>
                    <a:pt x="273" y="3348"/>
                    <a:pt x="351" y="3737"/>
                    <a:pt x="428" y="4087"/>
                  </a:cubicBezTo>
                  <a:cubicBezTo>
                    <a:pt x="506" y="4476"/>
                    <a:pt x="701" y="4787"/>
                    <a:pt x="973" y="5060"/>
                  </a:cubicBezTo>
                  <a:cubicBezTo>
                    <a:pt x="995" y="5074"/>
                    <a:pt x="1017" y="5081"/>
                    <a:pt x="1038" y="5081"/>
                  </a:cubicBezTo>
                  <a:cubicBezTo>
                    <a:pt x="1128" y="5081"/>
                    <a:pt x="1199" y="4960"/>
                    <a:pt x="1168" y="4865"/>
                  </a:cubicBezTo>
                  <a:cubicBezTo>
                    <a:pt x="1129" y="4748"/>
                    <a:pt x="973" y="4554"/>
                    <a:pt x="895" y="4398"/>
                  </a:cubicBezTo>
                  <a:cubicBezTo>
                    <a:pt x="818" y="4204"/>
                    <a:pt x="779" y="4048"/>
                    <a:pt x="701" y="3853"/>
                  </a:cubicBezTo>
                  <a:cubicBezTo>
                    <a:pt x="623" y="3464"/>
                    <a:pt x="584" y="3075"/>
                    <a:pt x="545" y="2686"/>
                  </a:cubicBezTo>
                  <a:cubicBezTo>
                    <a:pt x="428" y="1830"/>
                    <a:pt x="312" y="974"/>
                    <a:pt x="234" y="118"/>
                  </a:cubicBezTo>
                  <a:cubicBezTo>
                    <a:pt x="234" y="40"/>
                    <a:pt x="176" y="1"/>
                    <a:pt x="117"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4" name="Google Shape;5454;p28"/>
            <p:cNvSpPr/>
            <p:nvPr/>
          </p:nvSpPr>
          <p:spPr>
            <a:xfrm>
              <a:off x="7187125" y="3433725"/>
              <a:ext cx="21425" cy="124200"/>
            </a:xfrm>
            <a:custGeom>
              <a:rect b="b" l="l" r="r" t="t"/>
              <a:pathLst>
                <a:path extrusionOk="0" h="4968" w="857">
                  <a:moveTo>
                    <a:pt x="74" y="0"/>
                  </a:moveTo>
                  <a:cubicBezTo>
                    <a:pt x="41" y="0"/>
                    <a:pt x="10" y="22"/>
                    <a:pt x="2" y="69"/>
                  </a:cubicBezTo>
                  <a:lnTo>
                    <a:pt x="2" y="69"/>
                  </a:lnTo>
                  <a:cubicBezTo>
                    <a:pt x="2" y="64"/>
                    <a:pt x="1" y="59"/>
                    <a:pt x="0" y="55"/>
                  </a:cubicBezTo>
                  <a:lnTo>
                    <a:pt x="0" y="94"/>
                  </a:lnTo>
                  <a:cubicBezTo>
                    <a:pt x="0" y="85"/>
                    <a:pt x="1" y="76"/>
                    <a:pt x="2" y="69"/>
                  </a:cubicBezTo>
                  <a:lnTo>
                    <a:pt x="2" y="69"/>
                  </a:lnTo>
                  <a:cubicBezTo>
                    <a:pt x="118" y="881"/>
                    <a:pt x="234" y="1694"/>
                    <a:pt x="312" y="2506"/>
                  </a:cubicBezTo>
                  <a:cubicBezTo>
                    <a:pt x="351" y="2895"/>
                    <a:pt x="390" y="3285"/>
                    <a:pt x="428" y="3674"/>
                  </a:cubicBezTo>
                  <a:cubicBezTo>
                    <a:pt x="428" y="4102"/>
                    <a:pt x="467" y="4491"/>
                    <a:pt x="545" y="4880"/>
                  </a:cubicBezTo>
                  <a:cubicBezTo>
                    <a:pt x="565" y="4938"/>
                    <a:pt x="623" y="4968"/>
                    <a:pt x="677" y="4968"/>
                  </a:cubicBezTo>
                  <a:cubicBezTo>
                    <a:pt x="730" y="4968"/>
                    <a:pt x="779" y="4938"/>
                    <a:pt x="779" y="4880"/>
                  </a:cubicBezTo>
                  <a:cubicBezTo>
                    <a:pt x="856" y="4452"/>
                    <a:pt x="856" y="4063"/>
                    <a:pt x="779" y="3635"/>
                  </a:cubicBezTo>
                  <a:cubicBezTo>
                    <a:pt x="740" y="3246"/>
                    <a:pt x="701" y="2856"/>
                    <a:pt x="623" y="2467"/>
                  </a:cubicBezTo>
                  <a:cubicBezTo>
                    <a:pt x="545" y="1650"/>
                    <a:pt x="390" y="833"/>
                    <a:pt x="156" y="55"/>
                  </a:cubicBezTo>
                  <a:cubicBezTo>
                    <a:pt x="139" y="20"/>
                    <a:pt x="105" y="0"/>
                    <a:pt x="74"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5" name="Google Shape;5455;p28"/>
            <p:cNvSpPr/>
            <p:nvPr/>
          </p:nvSpPr>
          <p:spPr>
            <a:xfrm>
              <a:off x="7228950" y="3438925"/>
              <a:ext cx="29225" cy="122650"/>
            </a:xfrm>
            <a:custGeom>
              <a:rect b="b" l="l" r="r" t="t"/>
              <a:pathLst>
                <a:path extrusionOk="0" h="4906" w="1169">
                  <a:moveTo>
                    <a:pt x="298" y="1"/>
                  </a:moveTo>
                  <a:cubicBezTo>
                    <a:pt x="271" y="1"/>
                    <a:pt x="248" y="14"/>
                    <a:pt x="234" y="41"/>
                  </a:cubicBezTo>
                  <a:cubicBezTo>
                    <a:pt x="1" y="353"/>
                    <a:pt x="195" y="781"/>
                    <a:pt x="312" y="1092"/>
                  </a:cubicBezTo>
                  <a:cubicBezTo>
                    <a:pt x="429" y="1520"/>
                    <a:pt x="468" y="1987"/>
                    <a:pt x="507" y="2454"/>
                  </a:cubicBezTo>
                  <a:cubicBezTo>
                    <a:pt x="545" y="2882"/>
                    <a:pt x="779" y="3310"/>
                    <a:pt x="779" y="3777"/>
                  </a:cubicBezTo>
                  <a:cubicBezTo>
                    <a:pt x="818" y="3933"/>
                    <a:pt x="779" y="4127"/>
                    <a:pt x="740" y="4283"/>
                  </a:cubicBezTo>
                  <a:cubicBezTo>
                    <a:pt x="662" y="4477"/>
                    <a:pt x="507" y="4555"/>
                    <a:pt x="429" y="4711"/>
                  </a:cubicBezTo>
                  <a:cubicBezTo>
                    <a:pt x="390" y="4789"/>
                    <a:pt x="429" y="4905"/>
                    <a:pt x="545" y="4905"/>
                  </a:cubicBezTo>
                  <a:cubicBezTo>
                    <a:pt x="896" y="4867"/>
                    <a:pt x="1051" y="4477"/>
                    <a:pt x="1129" y="4166"/>
                  </a:cubicBezTo>
                  <a:cubicBezTo>
                    <a:pt x="1168" y="3738"/>
                    <a:pt x="1090" y="3310"/>
                    <a:pt x="935" y="2921"/>
                  </a:cubicBezTo>
                  <a:cubicBezTo>
                    <a:pt x="857" y="2687"/>
                    <a:pt x="818" y="2454"/>
                    <a:pt x="818" y="2181"/>
                  </a:cubicBezTo>
                  <a:cubicBezTo>
                    <a:pt x="779" y="1948"/>
                    <a:pt x="779" y="1715"/>
                    <a:pt x="740" y="1481"/>
                  </a:cubicBezTo>
                  <a:cubicBezTo>
                    <a:pt x="701" y="1248"/>
                    <a:pt x="623" y="1014"/>
                    <a:pt x="545" y="781"/>
                  </a:cubicBezTo>
                  <a:cubicBezTo>
                    <a:pt x="429" y="586"/>
                    <a:pt x="390" y="353"/>
                    <a:pt x="429" y="119"/>
                  </a:cubicBezTo>
                  <a:cubicBezTo>
                    <a:pt x="404" y="44"/>
                    <a:pt x="346" y="1"/>
                    <a:pt x="298"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6" name="Google Shape;5456;p28"/>
            <p:cNvSpPr/>
            <p:nvPr/>
          </p:nvSpPr>
          <p:spPr>
            <a:xfrm>
              <a:off x="7296575" y="3440425"/>
              <a:ext cx="20925" cy="116275"/>
            </a:xfrm>
            <a:custGeom>
              <a:rect b="b" l="l" r="r" t="t"/>
              <a:pathLst>
                <a:path extrusionOk="0" h="4651" w="837">
                  <a:moveTo>
                    <a:pt x="63" y="1"/>
                  </a:moveTo>
                  <a:cubicBezTo>
                    <a:pt x="29" y="1"/>
                    <a:pt x="0" y="20"/>
                    <a:pt x="20" y="59"/>
                  </a:cubicBezTo>
                  <a:lnTo>
                    <a:pt x="20" y="98"/>
                  </a:lnTo>
                  <a:cubicBezTo>
                    <a:pt x="20" y="876"/>
                    <a:pt x="136" y="1655"/>
                    <a:pt x="409" y="2433"/>
                  </a:cubicBezTo>
                  <a:cubicBezTo>
                    <a:pt x="487" y="2783"/>
                    <a:pt x="526" y="3133"/>
                    <a:pt x="526" y="3522"/>
                  </a:cubicBezTo>
                  <a:cubicBezTo>
                    <a:pt x="487" y="3678"/>
                    <a:pt x="487" y="3834"/>
                    <a:pt x="409" y="3989"/>
                  </a:cubicBezTo>
                  <a:cubicBezTo>
                    <a:pt x="370" y="4184"/>
                    <a:pt x="253" y="4340"/>
                    <a:pt x="214" y="4495"/>
                  </a:cubicBezTo>
                  <a:cubicBezTo>
                    <a:pt x="162" y="4599"/>
                    <a:pt x="231" y="4651"/>
                    <a:pt x="306" y="4651"/>
                  </a:cubicBezTo>
                  <a:cubicBezTo>
                    <a:pt x="344" y="4651"/>
                    <a:pt x="383" y="4638"/>
                    <a:pt x="409" y="4612"/>
                  </a:cubicBezTo>
                  <a:cubicBezTo>
                    <a:pt x="642" y="4340"/>
                    <a:pt x="759" y="4028"/>
                    <a:pt x="798" y="3678"/>
                  </a:cubicBezTo>
                  <a:cubicBezTo>
                    <a:pt x="837" y="3328"/>
                    <a:pt x="837" y="2978"/>
                    <a:pt x="759" y="2588"/>
                  </a:cubicBezTo>
                  <a:cubicBezTo>
                    <a:pt x="603" y="1732"/>
                    <a:pt x="175" y="954"/>
                    <a:pt x="136" y="59"/>
                  </a:cubicBezTo>
                  <a:cubicBezTo>
                    <a:pt x="136" y="20"/>
                    <a:pt x="97" y="1"/>
                    <a:pt x="63"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7" name="Google Shape;5457;p28"/>
            <p:cNvSpPr/>
            <p:nvPr/>
          </p:nvSpPr>
          <p:spPr>
            <a:xfrm>
              <a:off x="7350375" y="3445875"/>
              <a:ext cx="22575" cy="99750"/>
            </a:xfrm>
            <a:custGeom>
              <a:rect b="b" l="l" r="r" t="t"/>
              <a:pathLst>
                <a:path extrusionOk="0" h="3990" w="903">
                  <a:moveTo>
                    <a:pt x="216" y="1"/>
                  </a:moveTo>
                  <a:cubicBezTo>
                    <a:pt x="106" y="1"/>
                    <a:pt x="0" y="75"/>
                    <a:pt x="47" y="191"/>
                  </a:cubicBezTo>
                  <a:lnTo>
                    <a:pt x="86" y="191"/>
                  </a:lnTo>
                  <a:cubicBezTo>
                    <a:pt x="358" y="814"/>
                    <a:pt x="475" y="1475"/>
                    <a:pt x="553" y="2137"/>
                  </a:cubicBezTo>
                  <a:cubicBezTo>
                    <a:pt x="553" y="2448"/>
                    <a:pt x="553" y="2760"/>
                    <a:pt x="553" y="3071"/>
                  </a:cubicBezTo>
                  <a:cubicBezTo>
                    <a:pt x="553" y="3343"/>
                    <a:pt x="436" y="3616"/>
                    <a:pt x="397" y="3888"/>
                  </a:cubicBezTo>
                  <a:cubicBezTo>
                    <a:pt x="397" y="3962"/>
                    <a:pt x="428" y="3989"/>
                    <a:pt x="471" y="3989"/>
                  </a:cubicBezTo>
                  <a:cubicBezTo>
                    <a:pt x="496" y="3989"/>
                    <a:pt x="524" y="3980"/>
                    <a:pt x="553" y="3966"/>
                  </a:cubicBezTo>
                  <a:cubicBezTo>
                    <a:pt x="747" y="3732"/>
                    <a:pt x="864" y="3460"/>
                    <a:pt x="864" y="3188"/>
                  </a:cubicBezTo>
                  <a:cubicBezTo>
                    <a:pt x="903" y="2837"/>
                    <a:pt x="903" y="2487"/>
                    <a:pt x="864" y="2176"/>
                  </a:cubicBezTo>
                  <a:cubicBezTo>
                    <a:pt x="786" y="1475"/>
                    <a:pt x="630" y="775"/>
                    <a:pt x="397" y="113"/>
                  </a:cubicBezTo>
                  <a:cubicBezTo>
                    <a:pt x="366" y="35"/>
                    <a:pt x="290" y="1"/>
                    <a:pt x="216"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8" name="Google Shape;5458;p28"/>
            <p:cNvSpPr/>
            <p:nvPr/>
          </p:nvSpPr>
          <p:spPr>
            <a:xfrm>
              <a:off x="7403100" y="3428125"/>
              <a:ext cx="29200" cy="119650"/>
            </a:xfrm>
            <a:custGeom>
              <a:rect b="b" l="l" r="r" t="t"/>
              <a:pathLst>
                <a:path extrusionOk="0" h="4786" w="1168">
                  <a:moveTo>
                    <a:pt x="198" y="1"/>
                  </a:moveTo>
                  <a:cubicBezTo>
                    <a:pt x="148" y="1"/>
                    <a:pt x="96" y="30"/>
                    <a:pt x="78" y="84"/>
                  </a:cubicBezTo>
                  <a:cubicBezTo>
                    <a:pt x="0" y="434"/>
                    <a:pt x="0" y="823"/>
                    <a:pt x="156" y="1174"/>
                  </a:cubicBezTo>
                  <a:cubicBezTo>
                    <a:pt x="234" y="1524"/>
                    <a:pt x="389" y="1874"/>
                    <a:pt x="545" y="2224"/>
                  </a:cubicBezTo>
                  <a:cubicBezTo>
                    <a:pt x="662" y="2613"/>
                    <a:pt x="778" y="3003"/>
                    <a:pt x="778" y="3392"/>
                  </a:cubicBezTo>
                  <a:cubicBezTo>
                    <a:pt x="778" y="3625"/>
                    <a:pt x="778" y="3820"/>
                    <a:pt x="740" y="4053"/>
                  </a:cubicBezTo>
                  <a:cubicBezTo>
                    <a:pt x="701" y="4248"/>
                    <a:pt x="662" y="4442"/>
                    <a:pt x="662" y="4676"/>
                  </a:cubicBezTo>
                  <a:cubicBezTo>
                    <a:pt x="662" y="4731"/>
                    <a:pt x="720" y="4786"/>
                    <a:pt x="782" y="4786"/>
                  </a:cubicBezTo>
                  <a:cubicBezTo>
                    <a:pt x="807" y="4786"/>
                    <a:pt x="834" y="4777"/>
                    <a:pt x="856" y="4754"/>
                  </a:cubicBezTo>
                  <a:cubicBezTo>
                    <a:pt x="1051" y="4404"/>
                    <a:pt x="1168" y="4014"/>
                    <a:pt x="1129" y="3625"/>
                  </a:cubicBezTo>
                  <a:cubicBezTo>
                    <a:pt x="1129" y="3236"/>
                    <a:pt x="1090" y="2808"/>
                    <a:pt x="973" y="2419"/>
                  </a:cubicBezTo>
                  <a:cubicBezTo>
                    <a:pt x="817" y="2069"/>
                    <a:pt x="662" y="1680"/>
                    <a:pt x="506" y="1290"/>
                  </a:cubicBezTo>
                  <a:cubicBezTo>
                    <a:pt x="467" y="1096"/>
                    <a:pt x="389" y="901"/>
                    <a:pt x="350" y="746"/>
                  </a:cubicBezTo>
                  <a:cubicBezTo>
                    <a:pt x="312" y="512"/>
                    <a:pt x="312" y="318"/>
                    <a:pt x="312" y="123"/>
                  </a:cubicBezTo>
                  <a:cubicBezTo>
                    <a:pt x="312" y="40"/>
                    <a:pt x="256" y="1"/>
                    <a:pt x="198"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59" name="Google Shape;5459;p28"/>
            <p:cNvSpPr/>
            <p:nvPr/>
          </p:nvSpPr>
          <p:spPr>
            <a:xfrm>
              <a:off x="7456600" y="3416350"/>
              <a:ext cx="31150" cy="117075"/>
            </a:xfrm>
            <a:custGeom>
              <a:rect b="b" l="l" r="r" t="t"/>
              <a:pathLst>
                <a:path extrusionOk="0" h="4683" w="1246">
                  <a:moveTo>
                    <a:pt x="424" y="1"/>
                  </a:moveTo>
                  <a:cubicBezTo>
                    <a:pt x="380" y="1"/>
                    <a:pt x="331" y="30"/>
                    <a:pt x="312" y="88"/>
                  </a:cubicBezTo>
                  <a:cubicBezTo>
                    <a:pt x="0" y="866"/>
                    <a:pt x="467" y="1761"/>
                    <a:pt x="701" y="2501"/>
                  </a:cubicBezTo>
                  <a:cubicBezTo>
                    <a:pt x="818" y="2890"/>
                    <a:pt x="857" y="3279"/>
                    <a:pt x="779" y="3707"/>
                  </a:cubicBezTo>
                  <a:cubicBezTo>
                    <a:pt x="779" y="3863"/>
                    <a:pt x="701" y="4018"/>
                    <a:pt x="584" y="4174"/>
                  </a:cubicBezTo>
                  <a:cubicBezTo>
                    <a:pt x="506" y="4291"/>
                    <a:pt x="351" y="4369"/>
                    <a:pt x="351" y="4563"/>
                  </a:cubicBezTo>
                  <a:cubicBezTo>
                    <a:pt x="351" y="4602"/>
                    <a:pt x="390" y="4641"/>
                    <a:pt x="428" y="4680"/>
                  </a:cubicBezTo>
                  <a:cubicBezTo>
                    <a:pt x="441" y="4681"/>
                    <a:pt x="453" y="4682"/>
                    <a:pt x="465" y="4682"/>
                  </a:cubicBezTo>
                  <a:cubicBezTo>
                    <a:pt x="758" y="4682"/>
                    <a:pt x="976" y="4243"/>
                    <a:pt x="1051" y="4018"/>
                  </a:cubicBezTo>
                  <a:cubicBezTo>
                    <a:pt x="1207" y="3668"/>
                    <a:pt x="1246" y="3279"/>
                    <a:pt x="1168" y="2890"/>
                  </a:cubicBezTo>
                  <a:cubicBezTo>
                    <a:pt x="1051" y="2423"/>
                    <a:pt x="895" y="1956"/>
                    <a:pt x="740" y="1528"/>
                  </a:cubicBezTo>
                  <a:cubicBezTo>
                    <a:pt x="584" y="1061"/>
                    <a:pt x="506" y="555"/>
                    <a:pt x="506" y="88"/>
                  </a:cubicBezTo>
                  <a:cubicBezTo>
                    <a:pt x="506" y="30"/>
                    <a:pt x="467" y="1"/>
                    <a:pt x="424"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0" name="Google Shape;5460;p28"/>
            <p:cNvSpPr/>
            <p:nvPr/>
          </p:nvSpPr>
          <p:spPr>
            <a:xfrm>
              <a:off x="7520800" y="3406075"/>
              <a:ext cx="27275" cy="118900"/>
            </a:xfrm>
            <a:custGeom>
              <a:rect b="b" l="l" r="r" t="t"/>
              <a:pathLst>
                <a:path extrusionOk="0" h="4756" w="1091">
                  <a:moveTo>
                    <a:pt x="247" y="1"/>
                  </a:moveTo>
                  <a:cubicBezTo>
                    <a:pt x="209" y="1"/>
                    <a:pt x="173" y="22"/>
                    <a:pt x="156" y="71"/>
                  </a:cubicBezTo>
                  <a:cubicBezTo>
                    <a:pt x="1" y="382"/>
                    <a:pt x="1" y="772"/>
                    <a:pt x="117" y="1083"/>
                  </a:cubicBezTo>
                  <a:cubicBezTo>
                    <a:pt x="195" y="1511"/>
                    <a:pt x="312" y="1900"/>
                    <a:pt x="468" y="2250"/>
                  </a:cubicBezTo>
                  <a:cubicBezTo>
                    <a:pt x="623" y="2639"/>
                    <a:pt x="701" y="3067"/>
                    <a:pt x="701" y="3457"/>
                  </a:cubicBezTo>
                  <a:cubicBezTo>
                    <a:pt x="740" y="3690"/>
                    <a:pt x="701" y="3885"/>
                    <a:pt x="662" y="4079"/>
                  </a:cubicBezTo>
                  <a:cubicBezTo>
                    <a:pt x="584" y="4274"/>
                    <a:pt x="546" y="4468"/>
                    <a:pt x="546" y="4663"/>
                  </a:cubicBezTo>
                  <a:cubicBezTo>
                    <a:pt x="546" y="4720"/>
                    <a:pt x="608" y="4756"/>
                    <a:pt x="672" y="4756"/>
                  </a:cubicBezTo>
                  <a:cubicBezTo>
                    <a:pt x="696" y="4756"/>
                    <a:pt x="719" y="4751"/>
                    <a:pt x="740" y="4741"/>
                  </a:cubicBezTo>
                  <a:cubicBezTo>
                    <a:pt x="935" y="4429"/>
                    <a:pt x="1051" y="4079"/>
                    <a:pt x="1051" y="3729"/>
                  </a:cubicBezTo>
                  <a:cubicBezTo>
                    <a:pt x="1090" y="3301"/>
                    <a:pt x="1051" y="2912"/>
                    <a:pt x="896" y="2523"/>
                  </a:cubicBezTo>
                  <a:cubicBezTo>
                    <a:pt x="779" y="2134"/>
                    <a:pt x="623" y="1744"/>
                    <a:pt x="507" y="1355"/>
                  </a:cubicBezTo>
                  <a:cubicBezTo>
                    <a:pt x="429" y="1161"/>
                    <a:pt x="351" y="966"/>
                    <a:pt x="351" y="733"/>
                  </a:cubicBezTo>
                  <a:cubicBezTo>
                    <a:pt x="312" y="538"/>
                    <a:pt x="351" y="305"/>
                    <a:pt x="351" y="110"/>
                  </a:cubicBezTo>
                  <a:cubicBezTo>
                    <a:pt x="351" y="42"/>
                    <a:pt x="298" y="1"/>
                    <a:pt x="247"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1" name="Google Shape;5461;p28"/>
            <p:cNvSpPr/>
            <p:nvPr/>
          </p:nvSpPr>
          <p:spPr>
            <a:xfrm>
              <a:off x="7572375" y="3394700"/>
              <a:ext cx="32125" cy="119975"/>
            </a:xfrm>
            <a:custGeom>
              <a:rect b="b" l="l" r="r" t="t"/>
              <a:pathLst>
                <a:path extrusionOk="0" h="4799" w="1285">
                  <a:moveTo>
                    <a:pt x="59" y="1"/>
                  </a:moveTo>
                  <a:cubicBezTo>
                    <a:pt x="29" y="1"/>
                    <a:pt x="0" y="20"/>
                    <a:pt x="0" y="59"/>
                  </a:cubicBezTo>
                  <a:lnTo>
                    <a:pt x="0" y="98"/>
                  </a:lnTo>
                  <a:cubicBezTo>
                    <a:pt x="0" y="876"/>
                    <a:pt x="350" y="1616"/>
                    <a:pt x="623" y="2355"/>
                  </a:cubicBezTo>
                  <a:cubicBezTo>
                    <a:pt x="778" y="2705"/>
                    <a:pt x="856" y="3094"/>
                    <a:pt x="895" y="3484"/>
                  </a:cubicBezTo>
                  <a:cubicBezTo>
                    <a:pt x="934" y="3678"/>
                    <a:pt x="895" y="3873"/>
                    <a:pt x="856" y="4067"/>
                  </a:cubicBezTo>
                  <a:cubicBezTo>
                    <a:pt x="817" y="4262"/>
                    <a:pt x="740" y="4417"/>
                    <a:pt x="701" y="4612"/>
                  </a:cubicBezTo>
                  <a:cubicBezTo>
                    <a:pt x="672" y="4726"/>
                    <a:pt x="748" y="4798"/>
                    <a:pt x="836" y="4798"/>
                  </a:cubicBezTo>
                  <a:cubicBezTo>
                    <a:pt x="869" y="4798"/>
                    <a:pt x="903" y="4789"/>
                    <a:pt x="934" y="4768"/>
                  </a:cubicBezTo>
                  <a:cubicBezTo>
                    <a:pt x="1168" y="4456"/>
                    <a:pt x="1284" y="4067"/>
                    <a:pt x="1245" y="3717"/>
                  </a:cubicBezTo>
                  <a:cubicBezTo>
                    <a:pt x="1245" y="3289"/>
                    <a:pt x="1168" y="2900"/>
                    <a:pt x="1051" y="2511"/>
                  </a:cubicBezTo>
                  <a:cubicBezTo>
                    <a:pt x="701" y="1732"/>
                    <a:pt x="389" y="915"/>
                    <a:pt x="117" y="59"/>
                  </a:cubicBezTo>
                  <a:cubicBezTo>
                    <a:pt x="117" y="20"/>
                    <a:pt x="88" y="1"/>
                    <a:pt x="59"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2" name="Google Shape;5462;p28"/>
            <p:cNvSpPr/>
            <p:nvPr/>
          </p:nvSpPr>
          <p:spPr>
            <a:xfrm>
              <a:off x="7635600" y="3372575"/>
              <a:ext cx="25325" cy="122775"/>
            </a:xfrm>
            <a:custGeom>
              <a:rect b="b" l="l" r="r" t="t"/>
              <a:pathLst>
                <a:path extrusionOk="0" h="4911" w="1013">
                  <a:moveTo>
                    <a:pt x="176" y="0"/>
                  </a:moveTo>
                  <a:cubicBezTo>
                    <a:pt x="127" y="0"/>
                    <a:pt x="78" y="30"/>
                    <a:pt x="78" y="88"/>
                  </a:cubicBezTo>
                  <a:cubicBezTo>
                    <a:pt x="1" y="438"/>
                    <a:pt x="1" y="827"/>
                    <a:pt x="78" y="1217"/>
                  </a:cubicBezTo>
                  <a:cubicBezTo>
                    <a:pt x="156" y="1606"/>
                    <a:pt x="312" y="1995"/>
                    <a:pt x="429" y="2345"/>
                  </a:cubicBezTo>
                  <a:cubicBezTo>
                    <a:pt x="662" y="3123"/>
                    <a:pt x="623" y="3979"/>
                    <a:pt x="312" y="4758"/>
                  </a:cubicBezTo>
                  <a:cubicBezTo>
                    <a:pt x="286" y="4834"/>
                    <a:pt x="378" y="4911"/>
                    <a:pt x="466" y="4911"/>
                  </a:cubicBezTo>
                  <a:cubicBezTo>
                    <a:pt x="512" y="4911"/>
                    <a:pt x="557" y="4889"/>
                    <a:pt x="584" y="4835"/>
                  </a:cubicBezTo>
                  <a:cubicBezTo>
                    <a:pt x="934" y="4135"/>
                    <a:pt x="1012" y="3318"/>
                    <a:pt x="818" y="2579"/>
                  </a:cubicBezTo>
                  <a:cubicBezTo>
                    <a:pt x="740" y="2189"/>
                    <a:pt x="584" y="1800"/>
                    <a:pt x="429" y="1411"/>
                  </a:cubicBezTo>
                  <a:cubicBezTo>
                    <a:pt x="273" y="983"/>
                    <a:pt x="234" y="555"/>
                    <a:pt x="273" y="88"/>
                  </a:cubicBezTo>
                  <a:cubicBezTo>
                    <a:pt x="273" y="30"/>
                    <a:pt x="224" y="0"/>
                    <a:pt x="176"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3" name="Google Shape;5463;p28"/>
            <p:cNvSpPr/>
            <p:nvPr/>
          </p:nvSpPr>
          <p:spPr>
            <a:xfrm>
              <a:off x="7670625" y="3354525"/>
              <a:ext cx="23375" cy="122225"/>
            </a:xfrm>
            <a:custGeom>
              <a:rect b="b" l="l" r="r" t="t"/>
              <a:pathLst>
                <a:path extrusionOk="0" h="4889" w="935">
                  <a:moveTo>
                    <a:pt x="129" y="0"/>
                  </a:moveTo>
                  <a:cubicBezTo>
                    <a:pt x="66" y="0"/>
                    <a:pt x="0" y="42"/>
                    <a:pt x="0" y="110"/>
                  </a:cubicBezTo>
                  <a:cubicBezTo>
                    <a:pt x="0" y="499"/>
                    <a:pt x="78" y="849"/>
                    <a:pt x="234" y="1199"/>
                  </a:cubicBezTo>
                  <a:cubicBezTo>
                    <a:pt x="351" y="1588"/>
                    <a:pt x="467" y="1977"/>
                    <a:pt x="506" y="2367"/>
                  </a:cubicBezTo>
                  <a:cubicBezTo>
                    <a:pt x="584" y="2756"/>
                    <a:pt x="584" y="3184"/>
                    <a:pt x="545" y="3573"/>
                  </a:cubicBezTo>
                  <a:cubicBezTo>
                    <a:pt x="506" y="4001"/>
                    <a:pt x="390" y="4351"/>
                    <a:pt x="351" y="4779"/>
                  </a:cubicBezTo>
                  <a:cubicBezTo>
                    <a:pt x="351" y="4847"/>
                    <a:pt x="416" y="4889"/>
                    <a:pt x="479" y="4889"/>
                  </a:cubicBezTo>
                  <a:cubicBezTo>
                    <a:pt x="524" y="4889"/>
                    <a:pt x="568" y="4867"/>
                    <a:pt x="584" y="4818"/>
                  </a:cubicBezTo>
                  <a:cubicBezTo>
                    <a:pt x="779" y="4468"/>
                    <a:pt x="895" y="4118"/>
                    <a:pt x="895" y="3690"/>
                  </a:cubicBezTo>
                  <a:cubicBezTo>
                    <a:pt x="934" y="3301"/>
                    <a:pt x="934" y="2911"/>
                    <a:pt x="895" y="2483"/>
                  </a:cubicBezTo>
                  <a:cubicBezTo>
                    <a:pt x="857" y="2094"/>
                    <a:pt x="740" y="1666"/>
                    <a:pt x="584" y="1277"/>
                  </a:cubicBezTo>
                  <a:cubicBezTo>
                    <a:pt x="467" y="888"/>
                    <a:pt x="351" y="460"/>
                    <a:pt x="234" y="71"/>
                  </a:cubicBezTo>
                  <a:cubicBezTo>
                    <a:pt x="218" y="22"/>
                    <a:pt x="174" y="0"/>
                    <a:pt x="129"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4" name="Google Shape;5464;p28"/>
            <p:cNvSpPr/>
            <p:nvPr/>
          </p:nvSpPr>
          <p:spPr>
            <a:xfrm>
              <a:off x="7701275" y="3323050"/>
              <a:ext cx="28725" cy="148100"/>
            </a:xfrm>
            <a:custGeom>
              <a:rect b="b" l="l" r="r" t="t"/>
              <a:pathLst>
                <a:path extrusionOk="0" h="5924" w="1149">
                  <a:moveTo>
                    <a:pt x="361" y="1"/>
                  </a:moveTo>
                  <a:cubicBezTo>
                    <a:pt x="324" y="1"/>
                    <a:pt x="276" y="23"/>
                    <a:pt x="253" y="46"/>
                  </a:cubicBezTo>
                  <a:lnTo>
                    <a:pt x="253" y="84"/>
                  </a:lnTo>
                  <a:cubicBezTo>
                    <a:pt x="175" y="551"/>
                    <a:pt x="175" y="1018"/>
                    <a:pt x="292" y="1446"/>
                  </a:cubicBezTo>
                  <a:cubicBezTo>
                    <a:pt x="409" y="1952"/>
                    <a:pt x="526" y="2419"/>
                    <a:pt x="642" y="2925"/>
                  </a:cubicBezTo>
                  <a:cubicBezTo>
                    <a:pt x="720" y="3392"/>
                    <a:pt x="681" y="3898"/>
                    <a:pt x="603" y="4365"/>
                  </a:cubicBezTo>
                  <a:cubicBezTo>
                    <a:pt x="448" y="4832"/>
                    <a:pt x="253" y="5299"/>
                    <a:pt x="59" y="5727"/>
                  </a:cubicBezTo>
                  <a:cubicBezTo>
                    <a:pt x="0" y="5814"/>
                    <a:pt x="73" y="5924"/>
                    <a:pt x="163" y="5924"/>
                  </a:cubicBezTo>
                  <a:cubicBezTo>
                    <a:pt x="192" y="5924"/>
                    <a:pt x="224" y="5912"/>
                    <a:pt x="253" y="5883"/>
                  </a:cubicBezTo>
                  <a:cubicBezTo>
                    <a:pt x="876" y="5143"/>
                    <a:pt x="1148" y="4170"/>
                    <a:pt x="1031" y="3198"/>
                  </a:cubicBezTo>
                  <a:cubicBezTo>
                    <a:pt x="954" y="2653"/>
                    <a:pt x="837" y="2147"/>
                    <a:pt x="681" y="1641"/>
                  </a:cubicBezTo>
                  <a:cubicBezTo>
                    <a:pt x="564" y="1135"/>
                    <a:pt x="526" y="590"/>
                    <a:pt x="409" y="46"/>
                  </a:cubicBezTo>
                  <a:cubicBezTo>
                    <a:pt x="409" y="13"/>
                    <a:pt x="388" y="1"/>
                    <a:pt x="361"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5" name="Google Shape;5465;p28"/>
            <p:cNvSpPr/>
            <p:nvPr/>
          </p:nvSpPr>
          <p:spPr>
            <a:xfrm>
              <a:off x="6788625" y="2698150"/>
              <a:ext cx="309025" cy="111175"/>
            </a:xfrm>
            <a:custGeom>
              <a:rect b="b" l="l" r="r" t="t"/>
              <a:pathLst>
                <a:path extrusionOk="0" h="4447" w="12361">
                  <a:moveTo>
                    <a:pt x="135" y="1"/>
                  </a:moveTo>
                  <a:cubicBezTo>
                    <a:pt x="67" y="1"/>
                    <a:pt x="0" y="64"/>
                    <a:pt x="64" y="128"/>
                  </a:cubicBezTo>
                  <a:cubicBezTo>
                    <a:pt x="1387" y="1373"/>
                    <a:pt x="3021" y="2190"/>
                    <a:pt x="4773" y="2502"/>
                  </a:cubicBezTo>
                  <a:cubicBezTo>
                    <a:pt x="5201" y="2579"/>
                    <a:pt x="5668" y="2657"/>
                    <a:pt x="6096" y="2735"/>
                  </a:cubicBezTo>
                  <a:cubicBezTo>
                    <a:pt x="6485" y="2774"/>
                    <a:pt x="6835" y="2852"/>
                    <a:pt x="7146" y="3046"/>
                  </a:cubicBezTo>
                  <a:cubicBezTo>
                    <a:pt x="7380" y="3163"/>
                    <a:pt x="7574" y="3319"/>
                    <a:pt x="7808" y="3435"/>
                  </a:cubicBezTo>
                  <a:cubicBezTo>
                    <a:pt x="8236" y="3630"/>
                    <a:pt x="8664" y="3786"/>
                    <a:pt x="9053" y="3941"/>
                  </a:cubicBezTo>
                  <a:cubicBezTo>
                    <a:pt x="9749" y="4164"/>
                    <a:pt x="10585" y="4447"/>
                    <a:pt x="11361" y="4447"/>
                  </a:cubicBezTo>
                  <a:cubicBezTo>
                    <a:pt x="11669" y="4447"/>
                    <a:pt x="11967" y="4402"/>
                    <a:pt x="12244" y="4292"/>
                  </a:cubicBezTo>
                  <a:cubicBezTo>
                    <a:pt x="12361" y="4214"/>
                    <a:pt x="12361" y="3980"/>
                    <a:pt x="12205" y="3980"/>
                  </a:cubicBezTo>
                  <a:cubicBezTo>
                    <a:pt x="11909" y="4026"/>
                    <a:pt x="11626" y="4045"/>
                    <a:pt x="11340" y="4045"/>
                  </a:cubicBezTo>
                  <a:cubicBezTo>
                    <a:pt x="11139" y="4045"/>
                    <a:pt x="10936" y="4035"/>
                    <a:pt x="10726" y="4019"/>
                  </a:cubicBezTo>
                  <a:cubicBezTo>
                    <a:pt x="10298" y="3941"/>
                    <a:pt x="9831" y="3825"/>
                    <a:pt x="9403" y="3708"/>
                  </a:cubicBezTo>
                  <a:cubicBezTo>
                    <a:pt x="8936" y="3552"/>
                    <a:pt x="8508" y="3397"/>
                    <a:pt x="8041" y="3202"/>
                  </a:cubicBezTo>
                  <a:cubicBezTo>
                    <a:pt x="7808" y="3085"/>
                    <a:pt x="7574" y="2968"/>
                    <a:pt x="7380" y="2813"/>
                  </a:cubicBezTo>
                  <a:cubicBezTo>
                    <a:pt x="6718" y="2502"/>
                    <a:pt x="6018" y="2307"/>
                    <a:pt x="5317" y="2268"/>
                  </a:cubicBezTo>
                  <a:cubicBezTo>
                    <a:pt x="4500" y="2151"/>
                    <a:pt x="3683" y="1957"/>
                    <a:pt x="2866" y="1645"/>
                  </a:cubicBezTo>
                  <a:cubicBezTo>
                    <a:pt x="1893" y="1295"/>
                    <a:pt x="998" y="711"/>
                    <a:pt x="181" y="11"/>
                  </a:cubicBezTo>
                  <a:cubicBezTo>
                    <a:pt x="166" y="4"/>
                    <a:pt x="151" y="1"/>
                    <a:pt x="135"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6" name="Google Shape;5466;p28"/>
            <p:cNvSpPr/>
            <p:nvPr/>
          </p:nvSpPr>
          <p:spPr>
            <a:xfrm>
              <a:off x="6659850" y="2925075"/>
              <a:ext cx="471850" cy="322900"/>
            </a:xfrm>
            <a:custGeom>
              <a:rect b="b" l="l" r="r" t="t"/>
              <a:pathLst>
                <a:path extrusionOk="0" h="12916" w="18874">
                  <a:moveTo>
                    <a:pt x="2258" y="1"/>
                  </a:moveTo>
                  <a:cubicBezTo>
                    <a:pt x="1207" y="1402"/>
                    <a:pt x="506" y="3075"/>
                    <a:pt x="195" y="4826"/>
                  </a:cubicBezTo>
                  <a:cubicBezTo>
                    <a:pt x="1" y="5721"/>
                    <a:pt x="1" y="6694"/>
                    <a:pt x="195" y="7628"/>
                  </a:cubicBezTo>
                  <a:cubicBezTo>
                    <a:pt x="818" y="9457"/>
                    <a:pt x="2296" y="10936"/>
                    <a:pt x="4125" y="11558"/>
                  </a:cubicBezTo>
                  <a:cubicBezTo>
                    <a:pt x="6933" y="12327"/>
                    <a:pt x="8776" y="12916"/>
                    <a:pt x="11188" y="12916"/>
                  </a:cubicBezTo>
                  <a:cubicBezTo>
                    <a:pt x="11951" y="12916"/>
                    <a:pt x="12772" y="12857"/>
                    <a:pt x="13698" y="12726"/>
                  </a:cubicBezTo>
                  <a:cubicBezTo>
                    <a:pt x="14593" y="12609"/>
                    <a:pt x="16656" y="12531"/>
                    <a:pt x="17434" y="12025"/>
                  </a:cubicBezTo>
                  <a:cubicBezTo>
                    <a:pt x="18874" y="11169"/>
                    <a:pt x="17823" y="9613"/>
                    <a:pt x="18095" y="8095"/>
                  </a:cubicBezTo>
                  <a:cubicBezTo>
                    <a:pt x="18407" y="6188"/>
                    <a:pt x="18446" y="3581"/>
                    <a:pt x="17745" y="3075"/>
                  </a:cubicBezTo>
                  <a:lnTo>
                    <a:pt x="2258" y="1"/>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7" name="Google Shape;5467;p28"/>
            <p:cNvSpPr/>
            <p:nvPr/>
          </p:nvSpPr>
          <p:spPr>
            <a:xfrm>
              <a:off x="6645250" y="3128400"/>
              <a:ext cx="477700" cy="350450"/>
            </a:xfrm>
            <a:custGeom>
              <a:rect b="b" l="l" r="r" t="t"/>
              <a:pathLst>
                <a:path extrusionOk="0" h="14018" w="19108">
                  <a:moveTo>
                    <a:pt x="2297" y="1"/>
                  </a:moveTo>
                  <a:cubicBezTo>
                    <a:pt x="468" y="1207"/>
                    <a:pt x="390" y="3503"/>
                    <a:pt x="234" y="5760"/>
                  </a:cubicBezTo>
                  <a:cubicBezTo>
                    <a:pt x="118" y="7122"/>
                    <a:pt x="1" y="9146"/>
                    <a:pt x="857" y="10157"/>
                  </a:cubicBezTo>
                  <a:cubicBezTo>
                    <a:pt x="1635" y="11013"/>
                    <a:pt x="4826" y="12920"/>
                    <a:pt x="7939" y="13387"/>
                  </a:cubicBezTo>
                  <a:cubicBezTo>
                    <a:pt x="9994" y="13667"/>
                    <a:pt x="11838" y="14018"/>
                    <a:pt x="13708" y="14018"/>
                  </a:cubicBezTo>
                  <a:cubicBezTo>
                    <a:pt x="14955" y="14018"/>
                    <a:pt x="16212" y="13862"/>
                    <a:pt x="17551" y="13426"/>
                  </a:cubicBezTo>
                  <a:cubicBezTo>
                    <a:pt x="17901" y="13348"/>
                    <a:pt x="18251" y="13154"/>
                    <a:pt x="18524" y="12881"/>
                  </a:cubicBezTo>
                  <a:cubicBezTo>
                    <a:pt x="18874" y="12414"/>
                    <a:pt x="19030" y="11831"/>
                    <a:pt x="19030" y="11247"/>
                  </a:cubicBezTo>
                  <a:cubicBezTo>
                    <a:pt x="19107" y="8951"/>
                    <a:pt x="19030" y="6655"/>
                    <a:pt x="18796" y="4359"/>
                  </a:cubicBezTo>
                  <a:cubicBezTo>
                    <a:pt x="18563" y="2725"/>
                    <a:pt x="17745" y="2569"/>
                    <a:pt x="16695" y="1441"/>
                  </a:cubicBezTo>
                  <a:lnTo>
                    <a:pt x="2297" y="1"/>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8" name="Google Shape;5468;p28"/>
            <p:cNvSpPr/>
            <p:nvPr/>
          </p:nvSpPr>
          <p:spPr>
            <a:xfrm>
              <a:off x="6719475" y="2925850"/>
              <a:ext cx="381850" cy="80975"/>
            </a:xfrm>
            <a:custGeom>
              <a:rect b="b" l="l" r="r" t="t"/>
              <a:pathLst>
                <a:path extrusionOk="0" h="3239" w="15274">
                  <a:moveTo>
                    <a:pt x="113" y="1"/>
                  </a:moveTo>
                  <a:cubicBezTo>
                    <a:pt x="48" y="1"/>
                    <a:pt x="0" y="92"/>
                    <a:pt x="67" y="126"/>
                  </a:cubicBezTo>
                  <a:lnTo>
                    <a:pt x="67" y="164"/>
                  </a:lnTo>
                  <a:cubicBezTo>
                    <a:pt x="1624" y="1526"/>
                    <a:pt x="3725" y="2149"/>
                    <a:pt x="5749" y="2460"/>
                  </a:cubicBezTo>
                  <a:cubicBezTo>
                    <a:pt x="7694" y="2772"/>
                    <a:pt x="9640" y="2850"/>
                    <a:pt x="11586" y="3083"/>
                  </a:cubicBezTo>
                  <a:cubicBezTo>
                    <a:pt x="12130" y="3161"/>
                    <a:pt x="12675" y="3200"/>
                    <a:pt x="13259" y="3239"/>
                  </a:cubicBezTo>
                  <a:lnTo>
                    <a:pt x="14271" y="3239"/>
                  </a:lnTo>
                  <a:cubicBezTo>
                    <a:pt x="14426" y="3239"/>
                    <a:pt x="14582" y="3200"/>
                    <a:pt x="14738" y="3161"/>
                  </a:cubicBezTo>
                  <a:cubicBezTo>
                    <a:pt x="14893" y="3122"/>
                    <a:pt x="15010" y="3044"/>
                    <a:pt x="15166" y="2966"/>
                  </a:cubicBezTo>
                  <a:cubicBezTo>
                    <a:pt x="15273" y="2930"/>
                    <a:pt x="15248" y="2728"/>
                    <a:pt x="15121" y="2728"/>
                  </a:cubicBezTo>
                  <a:cubicBezTo>
                    <a:pt x="15111" y="2728"/>
                    <a:pt x="15100" y="2730"/>
                    <a:pt x="15088" y="2733"/>
                  </a:cubicBezTo>
                  <a:lnTo>
                    <a:pt x="14699" y="2733"/>
                  </a:lnTo>
                  <a:cubicBezTo>
                    <a:pt x="14582" y="2733"/>
                    <a:pt x="14426" y="2772"/>
                    <a:pt x="14271" y="2772"/>
                  </a:cubicBezTo>
                  <a:cubicBezTo>
                    <a:pt x="14115" y="2791"/>
                    <a:pt x="13959" y="2801"/>
                    <a:pt x="13808" y="2801"/>
                  </a:cubicBezTo>
                  <a:cubicBezTo>
                    <a:pt x="13658" y="2801"/>
                    <a:pt x="13512" y="2791"/>
                    <a:pt x="13376" y="2772"/>
                  </a:cubicBezTo>
                  <a:cubicBezTo>
                    <a:pt x="12870" y="2733"/>
                    <a:pt x="12325" y="2694"/>
                    <a:pt x="11819" y="2655"/>
                  </a:cubicBezTo>
                  <a:cubicBezTo>
                    <a:pt x="11002" y="2577"/>
                    <a:pt x="10185" y="2460"/>
                    <a:pt x="9329" y="2421"/>
                  </a:cubicBezTo>
                  <a:cubicBezTo>
                    <a:pt x="7266" y="2344"/>
                    <a:pt x="5204" y="2032"/>
                    <a:pt x="3219" y="1488"/>
                  </a:cubicBezTo>
                  <a:cubicBezTo>
                    <a:pt x="2130" y="1176"/>
                    <a:pt x="1079" y="670"/>
                    <a:pt x="145" y="9"/>
                  </a:cubicBezTo>
                  <a:cubicBezTo>
                    <a:pt x="134" y="3"/>
                    <a:pt x="123" y="1"/>
                    <a:pt x="113"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69" name="Google Shape;5469;p28"/>
            <p:cNvSpPr/>
            <p:nvPr/>
          </p:nvSpPr>
          <p:spPr>
            <a:xfrm>
              <a:off x="6695050" y="3160250"/>
              <a:ext cx="399375" cy="79100"/>
            </a:xfrm>
            <a:custGeom>
              <a:rect b="b" l="l" r="r" t="t"/>
              <a:pathLst>
                <a:path extrusionOk="0" h="3164" w="15975">
                  <a:moveTo>
                    <a:pt x="72" y="1"/>
                  </a:moveTo>
                  <a:cubicBezTo>
                    <a:pt x="21" y="1"/>
                    <a:pt x="1" y="64"/>
                    <a:pt x="32" y="128"/>
                  </a:cubicBezTo>
                  <a:cubicBezTo>
                    <a:pt x="1822" y="1373"/>
                    <a:pt x="3690" y="2501"/>
                    <a:pt x="5869" y="2852"/>
                  </a:cubicBezTo>
                  <a:cubicBezTo>
                    <a:pt x="7037" y="3007"/>
                    <a:pt x="8165" y="3085"/>
                    <a:pt x="9333" y="3085"/>
                  </a:cubicBezTo>
                  <a:cubicBezTo>
                    <a:pt x="10539" y="3085"/>
                    <a:pt x="11745" y="3046"/>
                    <a:pt x="12913" y="3046"/>
                  </a:cubicBezTo>
                  <a:cubicBezTo>
                    <a:pt x="13847" y="3007"/>
                    <a:pt x="15286" y="3163"/>
                    <a:pt x="15909" y="2307"/>
                  </a:cubicBezTo>
                  <a:cubicBezTo>
                    <a:pt x="15975" y="2209"/>
                    <a:pt x="15875" y="2056"/>
                    <a:pt x="15772" y="2056"/>
                  </a:cubicBezTo>
                  <a:cubicBezTo>
                    <a:pt x="15753" y="2056"/>
                    <a:pt x="15733" y="2061"/>
                    <a:pt x="15715" y="2073"/>
                  </a:cubicBezTo>
                  <a:cubicBezTo>
                    <a:pt x="15325" y="2346"/>
                    <a:pt x="14936" y="2540"/>
                    <a:pt x="14469" y="2618"/>
                  </a:cubicBezTo>
                  <a:cubicBezTo>
                    <a:pt x="14002" y="2657"/>
                    <a:pt x="13496" y="2657"/>
                    <a:pt x="12991" y="2696"/>
                  </a:cubicBezTo>
                  <a:cubicBezTo>
                    <a:pt x="11862" y="2735"/>
                    <a:pt x="10734" y="2735"/>
                    <a:pt x="9605" y="2735"/>
                  </a:cubicBezTo>
                  <a:cubicBezTo>
                    <a:pt x="8477" y="2735"/>
                    <a:pt x="7387" y="2696"/>
                    <a:pt x="6259" y="2579"/>
                  </a:cubicBezTo>
                  <a:cubicBezTo>
                    <a:pt x="5208" y="2463"/>
                    <a:pt x="4157" y="2151"/>
                    <a:pt x="3145" y="1684"/>
                  </a:cubicBezTo>
                  <a:cubicBezTo>
                    <a:pt x="2095" y="1217"/>
                    <a:pt x="1083" y="634"/>
                    <a:pt x="110" y="11"/>
                  </a:cubicBezTo>
                  <a:cubicBezTo>
                    <a:pt x="96" y="4"/>
                    <a:pt x="83" y="1"/>
                    <a:pt x="72"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0" name="Google Shape;5470;p28"/>
            <p:cNvSpPr/>
            <p:nvPr/>
          </p:nvSpPr>
          <p:spPr>
            <a:xfrm>
              <a:off x="6687375" y="3396725"/>
              <a:ext cx="425850" cy="79075"/>
            </a:xfrm>
            <a:custGeom>
              <a:rect b="b" l="l" r="r" t="t"/>
              <a:pathLst>
                <a:path extrusionOk="0" h="3163" w="17034">
                  <a:moveTo>
                    <a:pt x="113" y="0"/>
                  </a:moveTo>
                  <a:cubicBezTo>
                    <a:pt x="48" y="0"/>
                    <a:pt x="0" y="91"/>
                    <a:pt x="67" y="125"/>
                  </a:cubicBezTo>
                  <a:lnTo>
                    <a:pt x="67" y="164"/>
                  </a:lnTo>
                  <a:cubicBezTo>
                    <a:pt x="884" y="747"/>
                    <a:pt x="1818" y="1175"/>
                    <a:pt x="2752" y="1487"/>
                  </a:cubicBezTo>
                  <a:cubicBezTo>
                    <a:pt x="3919" y="1837"/>
                    <a:pt x="5087" y="2070"/>
                    <a:pt x="6254" y="2187"/>
                  </a:cubicBezTo>
                  <a:cubicBezTo>
                    <a:pt x="7655" y="2382"/>
                    <a:pt x="9017" y="2537"/>
                    <a:pt x="10379" y="2693"/>
                  </a:cubicBezTo>
                  <a:lnTo>
                    <a:pt x="12480" y="2927"/>
                  </a:lnTo>
                  <a:cubicBezTo>
                    <a:pt x="13142" y="3004"/>
                    <a:pt x="13803" y="3121"/>
                    <a:pt x="14465" y="3160"/>
                  </a:cubicBezTo>
                  <a:cubicBezTo>
                    <a:pt x="14510" y="3162"/>
                    <a:pt x="14556" y="3163"/>
                    <a:pt x="14603" y="3163"/>
                  </a:cubicBezTo>
                  <a:cubicBezTo>
                    <a:pt x="15612" y="3163"/>
                    <a:pt x="17033" y="2753"/>
                    <a:pt x="17033" y="1526"/>
                  </a:cubicBezTo>
                  <a:cubicBezTo>
                    <a:pt x="17033" y="1442"/>
                    <a:pt x="16977" y="1404"/>
                    <a:pt x="16920" y="1404"/>
                  </a:cubicBezTo>
                  <a:cubicBezTo>
                    <a:pt x="16869" y="1404"/>
                    <a:pt x="16818" y="1433"/>
                    <a:pt x="16800" y="1487"/>
                  </a:cubicBezTo>
                  <a:cubicBezTo>
                    <a:pt x="16473" y="2501"/>
                    <a:pt x="15567" y="2800"/>
                    <a:pt x="14617" y="2800"/>
                  </a:cubicBezTo>
                  <a:cubicBezTo>
                    <a:pt x="14437" y="2800"/>
                    <a:pt x="14255" y="2789"/>
                    <a:pt x="14076" y="2771"/>
                  </a:cubicBezTo>
                  <a:cubicBezTo>
                    <a:pt x="12831" y="2654"/>
                    <a:pt x="11585" y="2499"/>
                    <a:pt x="10340" y="2343"/>
                  </a:cubicBezTo>
                  <a:cubicBezTo>
                    <a:pt x="7928" y="2070"/>
                    <a:pt x="5476" y="1915"/>
                    <a:pt x="3141" y="1292"/>
                  </a:cubicBezTo>
                  <a:cubicBezTo>
                    <a:pt x="2090" y="1020"/>
                    <a:pt x="1079" y="592"/>
                    <a:pt x="145" y="8"/>
                  </a:cubicBezTo>
                  <a:cubicBezTo>
                    <a:pt x="134" y="3"/>
                    <a:pt x="123" y="0"/>
                    <a:pt x="113" y="0"/>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1" name="Google Shape;5471;p28"/>
            <p:cNvSpPr/>
            <p:nvPr/>
          </p:nvSpPr>
          <p:spPr>
            <a:xfrm>
              <a:off x="7089850" y="2729275"/>
              <a:ext cx="78825" cy="854450"/>
            </a:xfrm>
            <a:custGeom>
              <a:rect b="b" l="l" r="r" t="t"/>
              <a:pathLst>
                <a:path extrusionOk="0" h="34178" w="3153">
                  <a:moveTo>
                    <a:pt x="1307" y="1"/>
                  </a:moveTo>
                  <a:cubicBezTo>
                    <a:pt x="1099" y="1"/>
                    <a:pt x="879" y="119"/>
                    <a:pt x="818" y="323"/>
                  </a:cubicBezTo>
                  <a:cubicBezTo>
                    <a:pt x="701" y="790"/>
                    <a:pt x="623" y="1257"/>
                    <a:pt x="545" y="1723"/>
                  </a:cubicBezTo>
                  <a:cubicBezTo>
                    <a:pt x="467" y="2268"/>
                    <a:pt x="428" y="2774"/>
                    <a:pt x="389" y="3319"/>
                  </a:cubicBezTo>
                  <a:cubicBezTo>
                    <a:pt x="312" y="4370"/>
                    <a:pt x="195" y="5381"/>
                    <a:pt x="156" y="6432"/>
                  </a:cubicBezTo>
                  <a:cubicBezTo>
                    <a:pt x="78" y="8650"/>
                    <a:pt x="39" y="10907"/>
                    <a:pt x="39" y="13164"/>
                  </a:cubicBezTo>
                  <a:cubicBezTo>
                    <a:pt x="0" y="17717"/>
                    <a:pt x="234" y="22270"/>
                    <a:pt x="662" y="26823"/>
                  </a:cubicBezTo>
                  <a:cubicBezTo>
                    <a:pt x="818" y="28068"/>
                    <a:pt x="973" y="29274"/>
                    <a:pt x="1168" y="30481"/>
                  </a:cubicBezTo>
                  <a:cubicBezTo>
                    <a:pt x="1285" y="31570"/>
                    <a:pt x="1518" y="32660"/>
                    <a:pt x="1868" y="33710"/>
                  </a:cubicBezTo>
                  <a:cubicBezTo>
                    <a:pt x="1956" y="34028"/>
                    <a:pt x="2220" y="34177"/>
                    <a:pt x="2486" y="34177"/>
                  </a:cubicBezTo>
                  <a:cubicBezTo>
                    <a:pt x="2807" y="34177"/>
                    <a:pt x="3131" y="33959"/>
                    <a:pt x="3152" y="33555"/>
                  </a:cubicBezTo>
                  <a:cubicBezTo>
                    <a:pt x="3113" y="32582"/>
                    <a:pt x="3036" y="31570"/>
                    <a:pt x="2880" y="30636"/>
                  </a:cubicBezTo>
                  <a:cubicBezTo>
                    <a:pt x="2763" y="29586"/>
                    <a:pt x="2685" y="28574"/>
                    <a:pt x="2608" y="27523"/>
                  </a:cubicBezTo>
                  <a:cubicBezTo>
                    <a:pt x="2413" y="25305"/>
                    <a:pt x="2257" y="23087"/>
                    <a:pt x="2141" y="20869"/>
                  </a:cubicBezTo>
                  <a:cubicBezTo>
                    <a:pt x="1907" y="16316"/>
                    <a:pt x="1829" y="11763"/>
                    <a:pt x="1829" y="7210"/>
                  </a:cubicBezTo>
                  <a:lnTo>
                    <a:pt x="1829" y="3669"/>
                  </a:lnTo>
                  <a:cubicBezTo>
                    <a:pt x="1907" y="2541"/>
                    <a:pt x="1829" y="1451"/>
                    <a:pt x="1713" y="323"/>
                  </a:cubicBezTo>
                  <a:cubicBezTo>
                    <a:pt x="1675" y="100"/>
                    <a:pt x="1496" y="1"/>
                    <a:pt x="1307" y="1"/>
                  </a:cubicBezTo>
                  <a:close/>
                </a:path>
              </a:pathLst>
            </a:custGeom>
            <a:solidFill>
              <a:srgbClr val="0E877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2" name="Google Shape;5472;p28"/>
            <p:cNvSpPr/>
            <p:nvPr/>
          </p:nvSpPr>
          <p:spPr>
            <a:xfrm>
              <a:off x="7117075" y="2607950"/>
              <a:ext cx="547750" cy="459400"/>
            </a:xfrm>
            <a:custGeom>
              <a:rect b="b" l="l" r="r" t="t"/>
              <a:pathLst>
                <a:path extrusionOk="0" h="18376" w="21910">
                  <a:moveTo>
                    <a:pt x="17045" y="0"/>
                  </a:moveTo>
                  <a:lnTo>
                    <a:pt x="1013" y="5681"/>
                  </a:lnTo>
                  <a:cubicBezTo>
                    <a:pt x="1" y="7199"/>
                    <a:pt x="351" y="14904"/>
                    <a:pt x="662" y="17083"/>
                  </a:cubicBezTo>
                  <a:cubicBezTo>
                    <a:pt x="847" y="18254"/>
                    <a:pt x="2203" y="18376"/>
                    <a:pt x="3416" y="18376"/>
                  </a:cubicBezTo>
                  <a:cubicBezTo>
                    <a:pt x="3735" y="18376"/>
                    <a:pt x="4045" y="18367"/>
                    <a:pt x="4320" y="18367"/>
                  </a:cubicBezTo>
                  <a:cubicBezTo>
                    <a:pt x="5604" y="18367"/>
                    <a:pt x="6928" y="18328"/>
                    <a:pt x="8212" y="18212"/>
                  </a:cubicBezTo>
                  <a:cubicBezTo>
                    <a:pt x="10741" y="17978"/>
                    <a:pt x="15138" y="16616"/>
                    <a:pt x="17629" y="15955"/>
                  </a:cubicBezTo>
                  <a:cubicBezTo>
                    <a:pt x="18874" y="15527"/>
                    <a:pt x="20002" y="14826"/>
                    <a:pt x="20897" y="13892"/>
                  </a:cubicBezTo>
                  <a:cubicBezTo>
                    <a:pt x="21909" y="12842"/>
                    <a:pt x="21326" y="11207"/>
                    <a:pt x="21248" y="9728"/>
                  </a:cubicBezTo>
                  <a:cubicBezTo>
                    <a:pt x="21131" y="8250"/>
                    <a:pt x="20353" y="739"/>
                    <a:pt x="1704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3" name="Google Shape;5473;p28"/>
            <p:cNvSpPr/>
            <p:nvPr/>
          </p:nvSpPr>
          <p:spPr>
            <a:xfrm>
              <a:off x="7118050" y="2916325"/>
              <a:ext cx="580825" cy="339800"/>
            </a:xfrm>
            <a:custGeom>
              <a:rect b="b" l="l" r="r" t="t"/>
              <a:pathLst>
                <a:path extrusionOk="0" h="13592" w="23233">
                  <a:moveTo>
                    <a:pt x="20936" y="1"/>
                  </a:moveTo>
                  <a:lnTo>
                    <a:pt x="1207" y="3659"/>
                  </a:lnTo>
                  <a:cubicBezTo>
                    <a:pt x="1" y="4048"/>
                    <a:pt x="507" y="6383"/>
                    <a:pt x="507" y="9106"/>
                  </a:cubicBezTo>
                  <a:cubicBezTo>
                    <a:pt x="507" y="10663"/>
                    <a:pt x="312" y="11947"/>
                    <a:pt x="1830" y="12725"/>
                  </a:cubicBezTo>
                  <a:cubicBezTo>
                    <a:pt x="3105" y="13383"/>
                    <a:pt x="4564" y="13592"/>
                    <a:pt x="6039" y="13592"/>
                  </a:cubicBezTo>
                  <a:cubicBezTo>
                    <a:pt x="7445" y="13592"/>
                    <a:pt x="8866" y="13402"/>
                    <a:pt x="10157" y="13231"/>
                  </a:cubicBezTo>
                  <a:cubicBezTo>
                    <a:pt x="13621" y="12725"/>
                    <a:pt x="18368" y="12220"/>
                    <a:pt x="21325" y="10157"/>
                  </a:cubicBezTo>
                  <a:cubicBezTo>
                    <a:pt x="23232" y="8795"/>
                    <a:pt x="22921" y="6811"/>
                    <a:pt x="22532" y="4748"/>
                  </a:cubicBezTo>
                  <a:cubicBezTo>
                    <a:pt x="22298" y="3269"/>
                    <a:pt x="22337" y="156"/>
                    <a:pt x="2093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4" name="Google Shape;5474;p28"/>
            <p:cNvSpPr/>
            <p:nvPr/>
          </p:nvSpPr>
          <p:spPr>
            <a:xfrm>
              <a:off x="7129725" y="3117425"/>
              <a:ext cx="592500" cy="356975"/>
            </a:xfrm>
            <a:custGeom>
              <a:rect b="b" l="l" r="r" t="t"/>
              <a:pathLst>
                <a:path extrusionOk="0" h="14279" w="23700">
                  <a:moveTo>
                    <a:pt x="20909" y="1"/>
                  </a:moveTo>
                  <a:cubicBezTo>
                    <a:pt x="20842" y="1"/>
                    <a:pt x="20774" y="4"/>
                    <a:pt x="20703" y="12"/>
                  </a:cubicBezTo>
                  <a:lnTo>
                    <a:pt x="1713" y="3709"/>
                  </a:lnTo>
                  <a:cubicBezTo>
                    <a:pt x="195" y="3786"/>
                    <a:pt x="1" y="4253"/>
                    <a:pt x="312" y="6938"/>
                  </a:cubicBezTo>
                  <a:cubicBezTo>
                    <a:pt x="623" y="9351"/>
                    <a:pt x="312" y="10207"/>
                    <a:pt x="507" y="11842"/>
                  </a:cubicBezTo>
                  <a:cubicBezTo>
                    <a:pt x="507" y="12425"/>
                    <a:pt x="701" y="13009"/>
                    <a:pt x="1051" y="13476"/>
                  </a:cubicBezTo>
                  <a:cubicBezTo>
                    <a:pt x="1324" y="13709"/>
                    <a:pt x="1674" y="13865"/>
                    <a:pt x="2024" y="13943"/>
                  </a:cubicBezTo>
                  <a:cubicBezTo>
                    <a:pt x="2994" y="14183"/>
                    <a:pt x="4124" y="14279"/>
                    <a:pt x="5327" y="14279"/>
                  </a:cubicBezTo>
                  <a:cubicBezTo>
                    <a:pt x="8422" y="14279"/>
                    <a:pt x="11994" y="13641"/>
                    <a:pt x="14516" y="13165"/>
                  </a:cubicBezTo>
                  <a:cubicBezTo>
                    <a:pt x="16267" y="12853"/>
                    <a:pt x="17512" y="12425"/>
                    <a:pt x="19224" y="11997"/>
                  </a:cubicBezTo>
                  <a:cubicBezTo>
                    <a:pt x="20586" y="11530"/>
                    <a:pt x="21831" y="10752"/>
                    <a:pt x="22804" y="9662"/>
                  </a:cubicBezTo>
                  <a:cubicBezTo>
                    <a:pt x="23699" y="8612"/>
                    <a:pt x="23427" y="6900"/>
                    <a:pt x="23310" y="5538"/>
                  </a:cubicBezTo>
                  <a:cubicBezTo>
                    <a:pt x="23084" y="3353"/>
                    <a:pt x="22931" y="1"/>
                    <a:pt x="20909"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5" name="Google Shape;5475;p28"/>
            <p:cNvSpPr/>
            <p:nvPr/>
          </p:nvSpPr>
          <p:spPr>
            <a:xfrm>
              <a:off x="7441475" y="2893325"/>
              <a:ext cx="216525" cy="99050"/>
            </a:xfrm>
            <a:custGeom>
              <a:rect b="b" l="l" r="r" t="t"/>
              <a:pathLst>
                <a:path extrusionOk="0" h="3962" w="8661">
                  <a:moveTo>
                    <a:pt x="122" y="0"/>
                  </a:moveTo>
                  <a:cubicBezTo>
                    <a:pt x="57" y="0"/>
                    <a:pt x="1" y="91"/>
                    <a:pt x="61" y="181"/>
                  </a:cubicBezTo>
                  <a:lnTo>
                    <a:pt x="22" y="181"/>
                  </a:lnTo>
                  <a:cubicBezTo>
                    <a:pt x="1034" y="1388"/>
                    <a:pt x="2084" y="2672"/>
                    <a:pt x="3563" y="3294"/>
                  </a:cubicBezTo>
                  <a:cubicBezTo>
                    <a:pt x="4341" y="3645"/>
                    <a:pt x="5198" y="3839"/>
                    <a:pt x="6054" y="3917"/>
                  </a:cubicBezTo>
                  <a:cubicBezTo>
                    <a:pt x="6272" y="3947"/>
                    <a:pt x="6491" y="3961"/>
                    <a:pt x="6709" y="3961"/>
                  </a:cubicBezTo>
                  <a:cubicBezTo>
                    <a:pt x="7345" y="3961"/>
                    <a:pt x="7975" y="3838"/>
                    <a:pt x="8583" y="3606"/>
                  </a:cubicBezTo>
                  <a:cubicBezTo>
                    <a:pt x="8661" y="3528"/>
                    <a:pt x="8622" y="3411"/>
                    <a:pt x="8544" y="3411"/>
                  </a:cubicBezTo>
                  <a:cubicBezTo>
                    <a:pt x="7727" y="3528"/>
                    <a:pt x="6871" y="3567"/>
                    <a:pt x="6054" y="3567"/>
                  </a:cubicBezTo>
                  <a:cubicBezTo>
                    <a:pt x="5198" y="3489"/>
                    <a:pt x="4380" y="3294"/>
                    <a:pt x="3602" y="2944"/>
                  </a:cubicBezTo>
                  <a:cubicBezTo>
                    <a:pt x="2201" y="2360"/>
                    <a:pt x="1189" y="1154"/>
                    <a:pt x="178" y="26"/>
                  </a:cubicBezTo>
                  <a:cubicBezTo>
                    <a:pt x="160" y="8"/>
                    <a:pt x="141" y="0"/>
                    <a:pt x="122" y="0"/>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6" name="Google Shape;5476;p28"/>
            <p:cNvSpPr/>
            <p:nvPr/>
          </p:nvSpPr>
          <p:spPr>
            <a:xfrm>
              <a:off x="7140425" y="2981200"/>
              <a:ext cx="478125" cy="56750"/>
            </a:xfrm>
            <a:custGeom>
              <a:rect b="b" l="l" r="r" t="t"/>
              <a:pathLst>
                <a:path extrusionOk="0" h="2270" w="19125">
                  <a:moveTo>
                    <a:pt x="18896" y="1"/>
                  </a:moveTo>
                  <a:cubicBezTo>
                    <a:pt x="18877" y="1"/>
                    <a:pt x="18856" y="4"/>
                    <a:pt x="18835" y="13"/>
                  </a:cubicBezTo>
                  <a:cubicBezTo>
                    <a:pt x="16695" y="986"/>
                    <a:pt x="14204" y="713"/>
                    <a:pt x="11908" y="1180"/>
                  </a:cubicBezTo>
                  <a:cubicBezTo>
                    <a:pt x="10702" y="1375"/>
                    <a:pt x="9535" y="1803"/>
                    <a:pt x="8328" y="1959"/>
                  </a:cubicBezTo>
                  <a:cubicBezTo>
                    <a:pt x="7984" y="1979"/>
                    <a:pt x="7640" y="1989"/>
                    <a:pt x="7296" y="1989"/>
                  </a:cubicBezTo>
                  <a:cubicBezTo>
                    <a:pt x="6356" y="1989"/>
                    <a:pt x="5416" y="1917"/>
                    <a:pt x="4476" y="1803"/>
                  </a:cubicBezTo>
                  <a:cubicBezTo>
                    <a:pt x="3036" y="1686"/>
                    <a:pt x="1518" y="1531"/>
                    <a:pt x="79" y="1492"/>
                  </a:cubicBezTo>
                  <a:cubicBezTo>
                    <a:pt x="40" y="1492"/>
                    <a:pt x="1" y="1569"/>
                    <a:pt x="79" y="1569"/>
                  </a:cubicBezTo>
                  <a:lnTo>
                    <a:pt x="40" y="1569"/>
                  </a:lnTo>
                  <a:cubicBezTo>
                    <a:pt x="1324" y="1803"/>
                    <a:pt x="2608" y="1881"/>
                    <a:pt x="3931" y="1998"/>
                  </a:cubicBezTo>
                  <a:cubicBezTo>
                    <a:pt x="5215" y="2192"/>
                    <a:pt x="6538" y="2270"/>
                    <a:pt x="7861" y="2270"/>
                  </a:cubicBezTo>
                  <a:cubicBezTo>
                    <a:pt x="9107" y="2114"/>
                    <a:pt x="10313" y="1881"/>
                    <a:pt x="11480" y="1531"/>
                  </a:cubicBezTo>
                  <a:cubicBezTo>
                    <a:pt x="12687" y="1297"/>
                    <a:pt x="13893" y="1141"/>
                    <a:pt x="15099" y="1102"/>
                  </a:cubicBezTo>
                  <a:cubicBezTo>
                    <a:pt x="16422" y="1025"/>
                    <a:pt x="17707" y="791"/>
                    <a:pt x="18952" y="324"/>
                  </a:cubicBezTo>
                  <a:cubicBezTo>
                    <a:pt x="19125" y="255"/>
                    <a:pt x="19051" y="1"/>
                    <a:pt x="18896"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7" name="Google Shape;5477;p28"/>
            <p:cNvSpPr/>
            <p:nvPr/>
          </p:nvSpPr>
          <p:spPr>
            <a:xfrm>
              <a:off x="7148225" y="3132100"/>
              <a:ext cx="530175" cy="87775"/>
            </a:xfrm>
            <a:custGeom>
              <a:rect b="b" l="l" r="r" t="t"/>
              <a:pathLst>
                <a:path extrusionOk="0" h="3511" w="21207">
                  <a:moveTo>
                    <a:pt x="20908" y="1"/>
                  </a:moveTo>
                  <a:cubicBezTo>
                    <a:pt x="20865" y="1"/>
                    <a:pt x="20821" y="15"/>
                    <a:pt x="20780" y="47"/>
                  </a:cubicBezTo>
                  <a:cubicBezTo>
                    <a:pt x="19768" y="904"/>
                    <a:pt x="18523" y="1254"/>
                    <a:pt x="17278" y="1565"/>
                  </a:cubicBezTo>
                  <a:cubicBezTo>
                    <a:pt x="16033" y="1915"/>
                    <a:pt x="14632" y="2227"/>
                    <a:pt x="13309" y="2499"/>
                  </a:cubicBezTo>
                  <a:cubicBezTo>
                    <a:pt x="11908" y="2771"/>
                    <a:pt x="10507" y="2966"/>
                    <a:pt x="9106" y="3083"/>
                  </a:cubicBezTo>
                  <a:cubicBezTo>
                    <a:pt x="7705" y="3161"/>
                    <a:pt x="6304" y="3161"/>
                    <a:pt x="4903" y="3199"/>
                  </a:cubicBezTo>
                  <a:cubicBezTo>
                    <a:pt x="3269" y="3238"/>
                    <a:pt x="1673" y="3316"/>
                    <a:pt x="78" y="3394"/>
                  </a:cubicBezTo>
                  <a:cubicBezTo>
                    <a:pt x="0" y="3394"/>
                    <a:pt x="0" y="3511"/>
                    <a:pt x="78" y="3511"/>
                  </a:cubicBezTo>
                  <a:cubicBezTo>
                    <a:pt x="2997" y="3511"/>
                    <a:pt x="5915" y="3511"/>
                    <a:pt x="8834" y="3433"/>
                  </a:cubicBezTo>
                  <a:cubicBezTo>
                    <a:pt x="10273" y="3355"/>
                    <a:pt x="11674" y="3199"/>
                    <a:pt x="13075" y="2927"/>
                  </a:cubicBezTo>
                  <a:cubicBezTo>
                    <a:pt x="14476" y="2694"/>
                    <a:pt x="15838" y="2421"/>
                    <a:pt x="17200" y="2032"/>
                  </a:cubicBezTo>
                  <a:cubicBezTo>
                    <a:pt x="17939" y="1837"/>
                    <a:pt x="18640" y="1643"/>
                    <a:pt x="19340" y="1370"/>
                  </a:cubicBezTo>
                  <a:cubicBezTo>
                    <a:pt x="20002" y="1176"/>
                    <a:pt x="20585" y="826"/>
                    <a:pt x="21052" y="320"/>
                  </a:cubicBezTo>
                  <a:cubicBezTo>
                    <a:pt x="21206" y="197"/>
                    <a:pt x="21068" y="1"/>
                    <a:pt x="20908"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8" name="Google Shape;5478;p28"/>
            <p:cNvSpPr/>
            <p:nvPr/>
          </p:nvSpPr>
          <p:spPr>
            <a:xfrm>
              <a:off x="7159200" y="3326875"/>
              <a:ext cx="559175" cy="142025"/>
            </a:xfrm>
            <a:custGeom>
              <a:rect b="b" l="l" r="r" t="t"/>
              <a:pathLst>
                <a:path extrusionOk="0" h="5681" w="22367">
                  <a:moveTo>
                    <a:pt x="22046" y="1"/>
                  </a:moveTo>
                  <a:cubicBezTo>
                    <a:pt x="21995" y="1"/>
                    <a:pt x="21943" y="23"/>
                    <a:pt x="21898" y="78"/>
                  </a:cubicBezTo>
                  <a:cubicBezTo>
                    <a:pt x="20146" y="2179"/>
                    <a:pt x="17189" y="2802"/>
                    <a:pt x="14699" y="3541"/>
                  </a:cubicBezTo>
                  <a:cubicBezTo>
                    <a:pt x="13181" y="3969"/>
                    <a:pt x="11702" y="4475"/>
                    <a:pt x="10146" y="4826"/>
                  </a:cubicBezTo>
                  <a:cubicBezTo>
                    <a:pt x="8589" y="5137"/>
                    <a:pt x="6955" y="5293"/>
                    <a:pt x="5359" y="5331"/>
                  </a:cubicBezTo>
                  <a:lnTo>
                    <a:pt x="2674" y="5409"/>
                  </a:lnTo>
                  <a:cubicBezTo>
                    <a:pt x="2503" y="5425"/>
                    <a:pt x="2332" y="5433"/>
                    <a:pt x="2161" y="5433"/>
                  </a:cubicBezTo>
                  <a:cubicBezTo>
                    <a:pt x="1477" y="5433"/>
                    <a:pt x="799" y="5308"/>
                    <a:pt x="145" y="5059"/>
                  </a:cubicBezTo>
                  <a:cubicBezTo>
                    <a:pt x="134" y="5054"/>
                    <a:pt x="123" y="5051"/>
                    <a:pt x="113" y="5051"/>
                  </a:cubicBezTo>
                  <a:cubicBezTo>
                    <a:pt x="48" y="5051"/>
                    <a:pt x="0" y="5142"/>
                    <a:pt x="67" y="5176"/>
                  </a:cubicBezTo>
                  <a:cubicBezTo>
                    <a:pt x="861" y="5596"/>
                    <a:pt x="1781" y="5680"/>
                    <a:pt x="2701" y="5680"/>
                  </a:cubicBezTo>
                  <a:cubicBezTo>
                    <a:pt x="3314" y="5680"/>
                    <a:pt x="3927" y="5643"/>
                    <a:pt x="4503" y="5643"/>
                  </a:cubicBezTo>
                  <a:cubicBezTo>
                    <a:pt x="4714" y="5648"/>
                    <a:pt x="4925" y="5650"/>
                    <a:pt x="5136" y="5650"/>
                  </a:cubicBezTo>
                  <a:cubicBezTo>
                    <a:pt x="6559" y="5650"/>
                    <a:pt x="7978" y="5540"/>
                    <a:pt x="9367" y="5370"/>
                  </a:cubicBezTo>
                  <a:cubicBezTo>
                    <a:pt x="11002" y="5020"/>
                    <a:pt x="12636" y="4592"/>
                    <a:pt x="14193" y="4086"/>
                  </a:cubicBezTo>
                  <a:cubicBezTo>
                    <a:pt x="15671" y="3658"/>
                    <a:pt x="17111" y="3308"/>
                    <a:pt x="18590" y="2763"/>
                  </a:cubicBezTo>
                  <a:cubicBezTo>
                    <a:pt x="19991" y="2335"/>
                    <a:pt x="21236" y="1518"/>
                    <a:pt x="22248" y="389"/>
                  </a:cubicBezTo>
                  <a:cubicBezTo>
                    <a:pt x="22367" y="241"/>
                    <a:pt x="22213" y="1"/>
                    <a:pt x="22046"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79" name="Google Shape;5479;p28"/>
            <p:cNvSpPr/>
            <p:nvPr/>
          </p:nvSpPr>
          <p:spPr>
            <a:xfrm>
              <a:off x="7134800" y="2785975"/>
              <a:ext cx="265400" cy="28025"/>
            </a:xfrm>
            <a:custGeom>
              <a:rect b="b" l="l" r="r" t="t"/>
              <a:pathLst>
                <a:path extrusionOk="0" h="1121" w="10616">
                  <a:moveTo>
                    <a:pt x="10421" y="0"/>
                  </a:moveTo>
                  <a:cubicBezTo>
                    <a:pt x="10032" y="39"/>
                    <a:pt x="9643" y="234"/>
                    <a:pt x="9254" y="312"/>
                  </a:cubicBezTo>
                  <a:cubicBezTo>
                    <a:pt x="8826" y="389"/>
                    <a:pt x="8359" y="428"/>
                    <a:pt x="7931" y="428"/>
                  </a:cubicBezTo>
                  <a:cubicBezTo>
                    <a:pt x="7246" y="428"/>
                    <a:pt x="6561" y="379"/>
                    <a:pt x="5876" y="379"/>
                  </a:cubicBezTo>
                  <a:cubicBezTo>
                    <a:pt x="5705" y="379"/>
                    <a:pt x="5534" y="382"/>
                    <a:pt x="5362" y="389"/>
                  </a:cubicBezTo>
                  <a:cubicBezTo>
                    <a:pt x="4140" y="471"/>
                    <a:pt x="2899" y="856"/>
                    <a:pt x="1678" y="856"/>
                  </a:cubicBezTo>
                  <a:cubicBezTo>
                    <a:pt x="1150" y="856"/>
                    <a:pt x="626" y="784"/>
                    <a:pt x="109" y="584"/>
                  </a:cubicBezTo>
                  <a:cubicBezTo>
                    <a:pt x="105" y="580"/>
                    <a:pt x="100" y="578"/>
                    <a:pt x="95" y="578"/>
                  </a:cubicBezTo>
                  <a:cubicBezTo>
                    <a:pt x="55" y="578"/>
                    <a:pt x="1" y="705"/>
                    <a:pt x="70" y="740"/>
                  </a:cubicBezTo>
                  <a:cubicBezTo>
                    <a:pt x="655" y="1025"/>
                    <a:pt x="1264" y="1121"/>
                    <a:pt x="1883" y="1121"/>
                  </a:cubicBezTo>
                  <a:cubicBezTo>
                    <a:pt x="3035" y="1121"/>
                    <a:pt x="4223" y="790"/>
                    <a:pt x="5362" y="740"/>
                  </a:cubicBezTo>
                  <a:cubicBezTo>
                    <a:pt x="6078" y="740"/>
                    <a:pt x="6819" y="789"/>
                    <a:pt x="7545" y="789"/>
                  </a:cubicBezTo>
                  <a:cubicBezTo>
                    <a:pt x="7727" y="789"/>
                    <a:pt x="7907" y="786"/>
                    <a:pt x="8086" y="779"/>
                  </a:cubicBezTo>
                  <a:cubicBezTo>
                    <a:pt x="8514" y="779"/>
                    <a:pt x="8942" y="740"/>
                    <a:pt x="9371" y="662"/>
                  </a:cubicBezTo>
                  <a:cubicBezTo>
                    <a:pt x="9799" y="662"/>
                    <a:pt x="10188" y="506"/>
                    <a:pt x="10538" y="273"/>
                  </a:cubicBezTo>
                  <a:cubicBezTo>
                    <a:pt x="10616" y="156"/>
                    <a:pt x="10538" y="0"/>
                    <a:pt x="10421" y="0"/>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0" name="Google Shape;5480;p28"/>
            <p:cNvSpPr/>
            <p:nvPr/>
          </p:nvSpPr>
          <p:spPr>
            <a:xfrm>
              <a:off x="7391425" y="2719325"/>
              <a:ext cx="36725" cy="145275"/>
            </a:xfrm>
            <a:custGeom>
              <a:rect b="b" l="l" r="r" t="t"/>
              <a:pathLst>
                <a:path extrusionOk="0" h="5811" w="1469">
                  <a:moveTo>
                    <a:pt x="599" y="1"/>
                  </a:moveTo>
                  <a:cubicBezTo>
                    <a:pt x="565" y="1"/>
                    <a:pt x="526" y="20"/>
                    <a:pt x="506" y="59"/>
                  </a:cubicBezTo>
                  <a:cubicBezTo>
                    <a:pt x="156" y="1032"/>
                    <a:pt x="1" y="2083"/>
                    <a:pt x="117" y="3133"/>
                  </a:cubicBezTo>
                  <a:cubicBezTo>
                    <a:pt x="195" y="3600"/>
                    <a:pt x="351" y="4106"/>
                    <a:pt x="545" y="4534"/>
                  </a:cubicBezTo>
                  <a:cubicBezTo>
                    <a:pt x="662" y="5001"/>
                    <a:pt x="896" y="5429"/>
                    <a:pt x="1207" y="5779"/>
                  </a:cubicBezTo>
                  <a:cubicBezTo>
                    <a:pt x="1239" y="5801"/>
                    <a:pt x="1275" y="5811"/>
                    <a:pt x="1309" y="5811"/>
                  </a:cubicBezTo>
                  <a:cubicBezTo>
                    <a:pt x="1395" y="5811"/>
                    <a:pt x="1468" y="5747"/>
                    <a:pt x="1440" y="5663"/>
                  </a:cubicBezTo>
                  <a:cubicBezTo>
                    <a:pt x="1285" y="5235"/>
                    <a:pt x="1129" y="4807"/>
                    <a:pt x="896" y="4456"/>
                  </a:cubicBezTo>
                  <a:cubicBezTo>
                    <a:pt x="701" y="3989"/>
                    <a:pt x="584" y="3561"/>
                    <a:pt x="506" y="3094"/>
                  </a:cubicBezTo>
                  <a:cubicBezTo>
                    <a:pt x="351" y="2083"/>
                    <a:pt x="584" y="1071"/>
                    <a:pt x="662" y="59"/>
                  </a:cubicBezTo>
                  <a:cubicBezTo>
                    <a:pt x="662" y="20"/>
                    <a:pt x="633" y="1"/>
                    <a:pt x="599"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1" name="Google Shape;5481;p28"/>
            <p:cNvSpPr/>
            <p:nvPr/>
          </p:nvSpPr>
          <p:spPr>
            <a:xfrm>
              <a:off x="6698775" y="2681675"/>
              <a:ext cx="108950" cy="234725"/>
            </a:xfrm>
            <a:custGeom>
              <a:rect b="b" l="l" r="r" t="t"/>
              <a:pathLst>
                <a:path extrusionOk="0" h="9389" w="4358">
                  <a:moveTo>
                    <a:pt x="4309" y="1"/>
                  </a:moveTo>
                  <a:cubicBezTo>
                    <a:pt x="4301" y="1"/>
                    <a:pt x="4292" y="3"/>
                    <a:pt x="4281" y="9"/>
                  </a:cubicBezTo>
                  <a:lnTo>
                    <a:pt x="4281" y="47"/>
                  </a:lnTo>
                  <a:cubicBezTo>
                    <a:pt x="3074" y="242"/>
                    <a:pt x="2413" y="1526"/>
                    <a:pt x="1946" y="2538"/>
                  </a:cubicBezTo>
                  <a:cubicBezTo>
                    <a:pt x="1712" y="3161"/>
                    <a:pt x="1479" y="3744"/>
                    <a:pt x="1284" y="4367"/>
                  </a:cubicBezTo>
                  <a:cubicBezTo>
                    <a:pt x="1051" y="5067"/>
                    <a:pt x="739" y="5729"/>
                    <a:pt x="584" y="6429"/>
                  </a:cubicBezTo>
                  <a:cubicBezTo>
                    <a:pt x="350" y="7363"/>
                    <a:pt x="0" y="8453"/>
                    <a:pt x="584" y="9348"/>
                  </a:cubicBezTo>
                  <a:cubicBezTo>
                    <a:pt x="598" y="9375"/>
                    <a:pt x="631" y="9388"/>
                    <a:pt x="666" y="9388"/>
                  </a:cubicBezTo>
                  <a:cubicBezTo>
                    <a:pt x="731" y="9388"/>
                    <a:pt x="804" y="9345"/>
                    <a:pt x="778" y="9270"/>
                  </a:cubicBezTo>
                  <a:cubicBezTo>
                    <a:pt x="584" y="8686"/>
                    <a:pt x="545" y="8103"/>
                    <a:pt x="662" y="7519"/>
                  </a:cubicBezTo>
                  <a:cubicBezTo>
                    <a:pt x="739" y="6974"/>
                    <a:pt x="895" y="6429"/>
                    <a:pt x="1051" y="5884"/>
                  </a:cubicBezTo>
                  <a:cubicBezTo>
                    <a:pt x="1284" y="5184"/>
                    <a:pt x="1518" y="4484"/>
                    <a:pt x="1790" y="3744"/>
                  </a:cubicBezTo>
                  <a:cubicBezTo>
                    <a:pt x="2063" y="3005"/>
                    <a:pt x="2374" y="2265"/>
                    <a:pt x="2763" y="1565"/>
                  </a:cubicBezTo>
                  <a:cubicBezTo>
                    <a:pt x="3074" y="904"/>
                    <a:pt x="3619" y="359"/>
                    <a:pt x="4320" y="86"/>
                  </a:cubicBezTo>
                  <a:cubicBezTo>
                    <a:pt x="4353" y="86"/>
                    <a:pt x="4358" y="1"/>
                    <a:pt x="4309"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2" name="Google Shape;5482;p28"/>
            <p:cNvSpPr/>
            <p:nvPr/>
          </p:nvSpPr>
          <p:spPr>
            <a:xfrm>
              <a:off x="6735050" y="2895825"/>
              <a:ext cx="184575" cy="69225"/>
            </a:xfrm>
            <a:custGeom>
              <a:rect b="b" l="l" r="r" t="t"/>
              <a:pathLst>
                <a:path extrusionOk="0" h="2769" w="7383">
                  <a:moveTo>
                    <a:pt x="564" y="0"/>
                  </a:moveTo>
                  <a:cubicBezTo>
                    <a:pt x="301" y="0"/>
                    <a:pt x="0" y="292"/>
                    <a:pt x="183" y="548"/>
                  </a:cubicBezTo>
                  <a:cubicBezTo>
                    <a:pt x="612" y="1015"/>
                    <a:pt x="1117" y="1365"/>
                    <a:pt x="1701" y="1599"/>
                  </a:cubicBezTo>
                  <a:cubicBezTo>
                    <a:pt x="2285" y="1871"/>
                    <a:pt x="2869" y="2105"/>
                    <a:pt x="3491" y="2299"/>
                  </a:cubicBezTo>
                  <a:cubicBezTo>
                    <a:pt x="4075" y="2494"/>
                    <a:pt x="4659" y="2611"/>
                    <a:pt x="5281" y="2689"/>
                  </a:cubicBezTo>
                  <a:cubicBezTo>
                    <a:pt x="5592" y="2766"/>
                    <a:pt x="5943" y="2766"/>
                    <a:pt x="6293" y="2766"/>
                  </a:cubicBezTo>
                  <a:cubicBezTo>
                    <a:pt x="6362" y="2766"/>
                    <a:pt x="6435" y="2768"/>
                    <a:pt x="6509" y="2768"/>
                  </a:cubicBezTo>
                  <a:cubicBezTo>
                    <a:pt x="6769" y="2768"/>
                    <a:pt x="7045" y="2745"/>
                    <a:pt x="7227" y="2533"/>
                  </a:cubicBezTo>
                  <a:cubicBezTo>
                    <a:pt x="7382" y="2377"/>
                    <a:pt x="7382" y="2144"/>
                    <a:pt x="7227" y="1949"/>
                  </a:cubicBezTo>
                  <a:cubicBezTo>
                    <a:pt x="7032" y="1716"/>
                    <a:pt x="6721" y="1755"/>
                    <a:pt x="6410" y="1677"/>
                  </a:cubicBezTo>
                  <a:cubicBezTo>
                    <a:pt x="6137" y="1638"/>
                    <a:pt x="5865" y="1599"/>
                    <a:pt x="5592" y="1560"/>
                  </a:cubicBezTo>
                  <a:cubicBezTo>
                    <a:pt x="4970" y="1482"/>
                    <a:pt x="4425" y="1365"/>
                    <a:pt x="3841" y="1210"/>
                  </a:cubicBezTo>
                  <a:cubicBezTo>
                    <a:pt x="3297" y="1054"/>
                    <a:pt x="2752" y="860"/>
                    <a:pt x="2207" y="665"/>
                  </a:cubicBezTo>
                  <a:cubicBezTo>
                    <a:pt x="1701" y="393"/>
                    <a:pt x="1156" y="159"/>
                    <a:pt x="612" y="4"/>
                  </a:cubicBezTo>
                  <a:cubicBezTo>
                    <a:pt x="596" y="1"/>
                    <a:pt x="580" y="0"/>
                    <a:pt x="564"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3" name="Google Shape;5483;p28"/>
            <p:cNvSpPr/>
            <p:nvPr/>
          </p:nvSpPr>
          <p:spPr>
            <a:xfrm>
              <a:off x="6686125" y="2996425"/>
              <a:ext cx="37950" cy="137600"/>
            </a:xfrm>
            <a:custGeom>
              <a:rect b="b" l="l" r="r" t="t"/>
              <a:pathLst>
                <a:path extrusionOk="0" h="5504" w="1518">
                  <a:moveTo>
                    <a:pt x="653" y="0"/>
                  </a:moveTo>
                  <a:cubicBezTo>
                    <a:pt x="538" y="0"/>
                    <a:pt x="424" y="60"/>
                    <a:pt x="389" y="182"/>
                  </a:cubicBezTo>
                  <a:lnTo>
                    <a:pt x="350" y="143"/>
                  </a:lnTo>
                  <a:cubicBezTo>
                    <a:pt x="234" y="649"/>
                    <a:pt x="156" y="1116"/>
                    <a:pt x="78" y="1622"/>
                  </a:cubicBezTo>
                  <a:cubicBezTo>
                    <a:pt x="39" y="2089"/>
                    <a:pt x="0" y="2517"/>
                    <a:pt x="0" y="2984"/>
                  </a:cubicBezTo>
                  <a:cubicBezTo>
                    <a:pt x="0" y="3451"/>
                    <a:pt x="39" y="3918"/>
                    <a:pt x="78" y="4385"/>
                  </a:cubicBezTo>
                  <a:cubicBezTo>
                    <a:pt x="117" y="4735"/>
                    <a:pt x="273" y="5085"/>
                    <a:pt x="545" y="5358"/>
                  </a:cubicBezTo>
                  <a:cubicBezTo>
                    <a:pt x="663" y="5452"/>
                    <a:pt x="795" y="5503"/>
                    <a:pt x="924" y="5503"/>
                  </a:cubicBezTo>
                  <a:cubicBezTo>
                    <a:pt x="1008" y="5503"/>
                    <a:pt x="1091" y="5482"/>
                    <a:pt x="1168" y="5436"/>
                  </a:cubicBezTo>
                  <a:cubicBezTo>
                    <a:pt x="1440" y="5280"/>
                    <a:pt x="1518" y="4969"/>
                    <a:pt x="1362" y="4735"/>
                  </a:cubicBezTo>
                  <a:cubicBezTo>
                    <a:pt x="1328" y="4666"/>
                    <a:pt x="1263" y="4598"/>
                    <a:pt x="1195" y="4556"/>
                  </a:cubicBezTo>
                  <a:lnTo>
                    <a:pt x="1195" y="4556"/>
                  </a:lnTo>
                  <a:cubicBezTo>
                    <a:pt x="1201" y="4551"/>
                    <a:pt x="1192" y="4526"/>
                    <a:pt x="1168" y="4502"/>
                  </a:cubicBezTo>
                  <a:lnTo>
                    <a:pt x="1168" y="4502"/>
                  </a:lnTo>
                  <a:cubicBezTo>
                    <a:pt x="1181" y="4515"/>
                    <a:pt x="1188" y="4520"/>
                    <a:pt x="1192" y="4520"/>
                  </a:cubicBezTo>
                  <a:cubicBezTo>
                    <a:pt x="1207" y="4520"/>
                    <a:pt x="1145" y="4419"/>
                    <a:pt x="1131" y="4419"/>
                  </a:cubicBezTo>
                  <a:cubicBezTo>
                    <a:pt x="1130" y="4419"/>
                    <a:pt x="1129" y="4420"/>
                    <a:pt x="1129" y="4424"/>
                  </a:cubicBezTo>
                  <a:cubicBezTo>
                    <a:pt x="1012" y="4035"/>
                    <a:pt x="973" y="3607"/>
                    <a:pt x="934" y="3179"/>
                  </a:cubicBezTo>
                  <a:cubicBezTo>
                    <a:pt x="895" y="2712"/>
                    <a:pt x="895" y="2206"/>
                    <a:pt x="895" y="1739"/>
                  </a:cubicBezTo>
                  <a:cubicBezTo>
                    <a:pt x="895" y="1233"/>
                    <a:pt x="895" y="766"/>
                    <a:pt x="934" y="260"/>
                  </a:cubicBezTo>
                  <a:cubicBezTo>
                    <a:pt x="934" y="89"/>
                    <a:pt x="793" y="0"/>
                    <a:pt x="653"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4" name="Google Shape;5484;p28"/>
            <p:cNvSpPr/>
            <p:nvPr/>
          </p:nvSpPr>
          <p:spPr>
            <a:xfrm>
              <a:off x="6724050" y="3146900"/>
              <a:ext cx="131375" cy="59350"/>
            </a:xfrm>
            <a:custGeom>
              <a:rect b="b" l="l" r="r" t="t"/>
              <a:pathLst>
                <a:path extrusionOk="0" h="2374" w="5255">
                  <a:moveTo>
                    <a:pt x="312" y="0"/>
                  </a:moveTo>
                  <a:cubicBezTo>
                    <a:pt x="118" y="0"/>
                    <a:pt x="1" y="195"/>
                    <a:pt x="40" y="389"/>
                  </a:cubicBezTo>
                  <a:lnTo>
                    <a:pt x="40" y="350"/>
                  </a:lnTo>
                  <a:cubicBezTo>
                    <a:pt x="273" y="740"/>
                    <a:pt x="585" y="1090"/>
                    <a:pt x="1013" y="1323"/>
                  </a:cubicBezTo>
                  <a:cubicBezTo>
                    <a:pt x="1402" y="1557"/>
                    <a:pt x="1791" y="1751"/>
                    <a:pt x="2219" y="1946"/>
                  </a:cubicBezTo>
                  <a:cubicBezTo>
                    <a:pt x="2647" y="2140"/>
                    <a:pt x="3114" y="2257"/>
                    <a:pt x="3620" y="2335"/>
                  </a:cubicBezTo>
                  <a:cubicBezTo>
                    <a:pt x="3853" y="2374"/>
                    <a:pt x="4087" y="2374"/>
                    <a:pt x="4320" y="2374"/>
                  </a:cubicBezTo>
                  <a:cubicBezTo>
                    <a:pt x="4593" y="2374"/>
                    <a:pt x="4904" y="2374"/>
                    <a:pt x="5099" y="2140"/>
                  </a:cubicBezTo>
                  <a:cubicBezTo>
                    <a:pt x="5254" y="1985"/>
                    <a:pt x="5254" y="1712"/>
                    <a:pt x="5099" y="1557"/>
                  </a:cubicBezTo>
                  <a:cubicBezTo>
                    <a:pt x="4943" y="1323"/>
                    <a:pt x="4670" y="1362"/>
                    <a:pt x="4398" y="1323"/>
                  </a:cubicBezTo>
                  <a:lnTo>
                    <a:pt x="3737" y="1284"/>
                  </a:lnTo>
                  <a:cubicBezTo>
                    <a:pt x="3347" y="1245"/>
                    <a:pt x="2958" y="1129"/>
                    <a:pt x="2569" y="973"/>
                  </a:cubicBezTo>
                  <a:cubicBezTo>
                    <a:pt x="2219" y="817"/>
                    <a:pt x="1869" y="662"/>
                    <a:pt x="1480" y="467"/>
                  </a:cubicBezTo>
                  <a:cubicBezTo>
                    <a:pt x="1129" y="234"/>
                    <a:pt x="740" y="78"/>
                    <a:pt x="312"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5" name="Google Shape;5485;p28"/>
            <p:cNvSpPr/>
            <p:nvPr/>
          </p:nvSpPr>
          <p:spPr>
            <a:xfrm>
              <a:off x="6688075" y="3340175"/>
              <a:ext cx="159550" cy="80450"/>
            </a:xfrm>
            <a:custGeom>
              <a:rect b="b" l="l" r="r" t="t"/>
              <a:pathLst>
                <a:path extrusionOk="0" h="3218" w="6382">
                  <a:moveTo>
                    <a:pt x="301" y="0"/>
                  </a:moveTo>
                  <a:cubicBezTo>
                    <a:pt x="133" y="0"/>
                    <a:pt x="12" y="65"/>
                    <a:pt x="0" y="247"/>
                  </a:cubicBezTo>
                  <a:cubicBezTo>
                    <a:pt x="0" y="519"/>
                    <a:pt x="234" y="713"/>
                    <a:pt x="428" y="869"/>
                  </a:cubicBezTo>
                  <a:cubicBezTo>
                    <a:pt x="662" y="1025"/>
                    <a:pt x="973" y="1219"/>
                    <a:pt x="1245" y="1375"/>
                  </a:cubicBezTo>
                  <a:cubicBezTo>
                    <a:pt x="1751" y="1725"/>
                    <a:pt x="2296" y="2037"/>
                    <a:pt x="2841" y="2309"/>
                  </a:cubicBezTo>
                  <a:cubicBezTo>
                    <a:pt x="3347" y="2581"/>
                    <a:pt x="3891" y="2815"/>
                    <a:pt x="4475" y="2970"/>
                  </a:cubicBezTo>
                  <a:cubicBezTo>
                    <a:pt x="4759" y="3065"/>
                    <a:pt x="5215" y="3217"/>
                    <a:pt x="5617" y="3217"/>
                  </a:cubicBezTo>
                  <a:cubicBezTo>
                    <a:pt x="5876" y="3217"/>
                    <a:pt x="6112" y="3154"/>
                    <a:pt x="6265" y="2970"/>
                  </a:cubicBezTo>
                  <a:cubicBezTo>
                    <a:pt x="6382" y="2854"/>
                    <a:pt x="6382" y="2659"/>
                    <a:pt x="6304" y="2504"/>
                  </a:cubicBezTo>
                  <a:cubicBezTo>
                    <a:pt x="6148" y="2231"/>
                    <a:pt x="5837" y="2192"/>
                    <a:pt x="5565" y="2114"/>
                  </a:cubicBezTo>
                  <a:cubicBezTo>
                    <a:pt x="5253" y="2075"/>
                    <a:pt x="4942" y="1998"/>
                    <a:pt x="4670" y="1881"/>
                  </a:cubicBezTo>
                  <a:cubicBezTo>
                    <a:pt x="4125" y="1725"/>
                    <a:pt x="3580" y="1492"/>
                    <a:pt x="3074" y="1219"/>
                  </a:cubicBezTo>
                  <a:cubicBezTo>
                    <a:pt x="2529" y="947"/>
                    <a:pt x="1985" y="636"/>
                    <a:pt x="1440" y="402"/>
                  </a:cubicBezTo>
                  <a:cubicBezTo>
                    <a:pt x="1279" y="322"/>
                    <a:pt x="673" y="0"/>
                    <a:pt x="301"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6" name="Google Shape;5486;p28"/>
            <p:cNvSpPr/>
            <p:nvPr/>
          </p:nvSpPr>
          <p:spPr>
            <a:xfrm>
              <a:off x="6662775" y="3304100"/>
              <a:ext cx="20450" cy="29600"/>
            </a:xfrm>
            <a:custGeom>
              <a:rect b="b" l="l" r="r" t="t"/>
              <a:pathLst>
                <a:path extrusionOk="0" h="1184" w="818">
                  <a:moveTo>
                    <a:pt x="355" y="16"/>
                  </a:moveTo>
                  <a:cubicBezTo>
                    <a:pt x="312" y="32"/>
                    <a:pt x="269" y="59"/>
                    <a:pt x="234" y="94"/>
                  </a:cubicBezTo>
                  <a:lnTo>
                    <a:pt x="234" y="68"/>
                  </a:lnTo>
                  <a:lnTo>
                    <a:pt x="234" y="68"/>
                  </a:lnTo>
                  <a:lnTo>
                    <a:pt x="312" y="16"/>
                  </a:lnTo>
                  <a:close/>
                  <a:moveTo>
                    <a:pt x="818" y="911"/>
                  </a:moveTo>
                  <a:lnTo>
                    <a:pt x="779" y="1028"/>
                  </a:lnTo>
                  <a:cubicBezTo>
                    <a:pt x="818" y="989"/>
                    <a:pt x="818" y="950"/>
                    <a:pt x="818" y="911"/>
                  </a:cubicBezTo>
                  <a:close/>
                  <a:moveTo>
                    <a:pt x="437" y="1"/>
                  </a:moveTo>
                  <a:cubicBezTo>
                    <a:pt x="422" y="1"/>
                    <a:pt x="406" y="3"/>
                    <a:pt x="390" y="6"/>
                  </a:cubicBezTo>
                  <a:lnTo>
                    <a:pt x="390" y="6"/>
                  </a:lnTo>
                  <a:cubicBezTo>
                    <a:pt x="389" y="6"/>
                    <a:pt x="387" y="6"/>
                    <a:pt x="385" y="6"/>
                  </a:cubicBezTo>
                  <a:cubicBezTo>
                    <a:pt x="260" y="6"/>
                    <a:pt x="149" y="76"/>
                    <a:pt x="117" y="172"/>
                  </a:cubicBezTo>
                  <a:cubicBezTo>
                    <a:pt x="78" y="211"/>
                    <a:pt x="39" y="289"/>
                    <a:pt x="39" y="328"/>
                  </a:cubicBezTo>
                  <a:cubicBezTo>
                    <a:pt x="0" y="444"/>
                    <a:pt x="0" y="600"/>
                    <a:pt x="39" y="717"/>
                  </a:cubicBezTo>
                  <a:cubicBezTo>
                    <a:pt x="39" y="756"/>
                    <a:pt x="78" y="756"/>
                    <a:pt x="78" y="795"/>
                  </a:cubicBezTo>
                  <a:cubicBezTo>
                    <a:pt x="78" y="872"/>
                    <a:pt x="117" y="911"/>
                    <a:pt x="156" y="989"/>
                  </a:cubicBezTo>
                  <a:cubicBezTo>
                    <a:pt x="156" y="989"/>
                    <a:pt x="195" y="1028"/>
                    <a:pt x="195" y="1067"/>
                  </a:cubicBezTo>
                  <a:cubicBezTo>
                    <a:pt x="234" y="1106"/>
                    <a:pt x="273" y="1145"/>
                    <a:pt x="351" y="1145"/>
                  </a:cubicBezTo>
                  <a:cubicBezTo>
                    <a:pt x="389" y="1145"/>
                    <a:pt x="428" y="1184"/>
                    <a:pt x="467" y="1184"/>
                  </a:cubicBezTo>
                  <a:lnTo>
                    <a:pt x="584" y="1184"/>
                  </a:lnTo>
                  <a:cubicBezTo>
                    <a:pt x="662" y="1145"/>
                    <a:pt x="740" y="1106"/>
                    <a:pt x="779" y="1028"/>
                  </a:cubicBezTo>
                  <a:lnTo>
                    <a:pt x="779" y="950"/>
                  </a:lnTo>
                  <a:cubicBezTo>
                    <a:pt x="818" y="911"/>
                    <a:pt x="818" y="872"/>
                    <a:pt x="818" y="833"/>
                  </a:cubicBezTo>
                  <a:lnTo>
                    <a:pt x="818" y="717"/>
                  </a:lnTo>
                  <a:cubicBezTo>
                    <a:pt x="818" y="678"/>
                    <a:pt x="779" y="639"/>
                    <a:pt x="740" y="600"/>
                  </a:cubicBezTo>
                  <a:cubicBezTo>
                    <a:pt x="740" y="561"/>
                    <a:pt x="740" y="522"/>
                    <a:pt x="701" y="483"/>
                  </a:cubicBezTo>
                  <a:cubicBezTo>
                    <a:pt x="701" y="444"/>
                    <a:pt x="701" y="405"/>
                    <a:pt x="701" y="366"/>
                  </a:cubicBezTo>
                  <a:cubicBezTo>
                    <a:pt x="701" y="314"/>
                    <a:pt x="685" y="261"/>
                    <a:pt x="661" y="212"/>
                  </a:cubicBezTo>
                  <a:lnTo>
                    <a:pt x="661" y="212"/>
                  </a:lnTo>
                  <a:cubicBezTo>
                    <a:pt x="658" y="186"/>
                    <a:pt x="649" y="159"/>
                    <a:pt x="623" y="133"/>
                  </a:cubicBezTo>
                  <a:cubicBezTo>
                    <a:pt x="584" y="94"/>
                    <a:pt x="545" y="55"/>
                    <a:pt x="506" y="16"/>
                  </a:cubicBezTo>
                  <a:cubicBezTo>
                    <a:pt x="485" y="6"/>
                    <a:pt x="462" y="1"/>
                    <a:pt x="437" y="1"/>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7" name="Google Shape;5487;p28"/>
            <p:cNvSpPr/>
            <p:nvPr/>
          </p:nvSpPr>
          <p:spPr>
            <a:xfrm>
              <a:off x="7154050" y="3183850"/>
              <a:ext cx="139150" cy="28250"/>
            </a:xfrm>
            <a:custGeom>
              <a:rect b="b" l="l" r="r" t="t"/>
              <a:pathLst>
                <a:path extrusionOk="0" h="1130" w="5566">
                  <a:moveTo>
                    <a:pt x="468" y="1"/>
                  </a:moveTo>
                  <a:cubicBezTo>
                    <a:pt x="195" y="40"/>
                    <a:pt x="1" y="429"/>
                    <a:pt x="312" y="585"/>
                  </a:cubicBezTo>
                  <a:cubicBezTo>
                    <a:pt x="701" y="740"/>
                    <a:pt x="1129" y="857"/>
                    <a:pt x="1518" y="896"/>
                  </a:cubicBezTo>
                  <a:cubicBezTo>
                    <a:pt x="1985" y="974"/>
                    <a:pt x="2413" y="1013"/>
                    <a:pt x="2880" y="1052"/>
                  </a:cubicBezTo>
                  <a:cubicBezTo>
                    <a:pt x="3308" y="1091"/>
                    <a:pt x="3697" y="1129"/>
                    <a:pt x="4125" y="1129"/>
                  </a:cubicBezTo>
                  <a:cubicBezTo>
                    <a:pt x="4359" y="1129"/>
                    <a:pt x="4554" y="1129"/>
                    <a:pt x="4787" y="1091"/>
                  </a:cubicBezTo>
                  <a:cubicBezTo>
                    <a:pt x="4982" y="1091"/>
                    <a:pt x="5215" y="1013"/>
                    <a:pt x="5410" y="896"/>
                  </a:cubicBezTo>
                  <a:cubicBezTo>
                    <a:pt x="5565" y="779"/>
                    <a:pt x="5487" y="507"/>
                    <a:pt x="5332" y="429"/>
                  </a:cubicBezTo>
                  <a:cubicBezTo>
                    <a:pt x="5137" y="312"/>
                    <a:pt x="4943" y="273"/>
                    <a:pt x="4709" y="273"/>
                  </a:cubicBezTo>
                  <a:cubicBezTo>
                    <a:pt x="4515" y="234"/>
                    <a:pt x="4281" y="234"/>
                    <a:pt x="4087" y="234"/>
                  </a:cubicBezTo>
                  <a:cubicBezTo>
                    <a:pt x="3697" y="234"/>
                    <a:pt x="3308" y="196"/>
                    <a:pt x="2919" y="196"/>
                  </a:cubicBezTo>
                  <a:cubicBezTo>
                    <a:pt x="2491" y="157"/>
                    <a:pt x="2102" y="118"/>
                    <a:pt x="1713" y="79"/>
                  </a:cubicBezTo>
                  <a:cubicBezTo>
                    <a:pt x="1324" y="1"/>
                    <a:pt x="896" y="1"/>
                    <a:pt x="468" y="1"/>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8" name="Google Shape;5488;p28"/>
            <p:cNvSpPr/>
            <p:nvPr/>
          </p:nvSpPr>
          <p:spPr>
            <a:xfrm>
              <a:off x="7147250" y="2984250"/>
              <a:ext cx="93400" cy="24950"/>
            </a:xfrm>
            <a:custGeom>
              <a:rect b="b" l="l" r="r" t="t"/>
              <a:pathLst>
                <a:path extrusionOk="0" h="998" w="3736">
                  <a:moveTo>
                    <a:pt x="468" y="0"/>
                  </a:moveTo>
                  <a:cubicBezTo>
                    <a:pt x="293" y="0"/>
                    <a:pt x="107" y="111"/>
                    <a:pt x="39" y="280"/>
                  </a:cubicBezTo>
                  <a:cubicBezTo>
                    <a:pt x="0" y="514"/>
                    <a:pt x="117" y="708"/>
                    <a:pt x="312" y="786"/>
                  </a:cubicBezTo>
                  <a:lnTo>
                    <a:pt x="350" y="747"/>
                  </a:lnTo>
                  <a:cubicBezTo>
                    <a:pt x="856" y="864"/>
                    <a:pt x="1362" y="942"/>
                    <a:pt x="1907" y="980"/>
                  </a:cubicBezTo>
                  <a:cubicBezTo>
                    <a:pt x="2063" y="980"/>
                    <a:pt x="2218" y="998"/>
                    <a:pt x="2374" y="998"/>
                  </a:cubicBezTo>
                  <a:cubicBezTo>
                    <a:pt x="2452" y="998"/>
                    <a:pt x="2530" y="993"/>
                    <a:pt x="2607" y="980"/>
                  </a:cubicBezTo>
                  <a:lnTo>
                    <a:pt x="3230" y="980"/>
                  </a:lnTo>
                  <a:cubicBezTo>
                    <a:pt x="3308" y="942"/>
                    <a:pt x="3386" y="903"/>
                    <a:pt x="3464" y="864"/>
                  </a:cubicBezTo>
                  <a:cubicBezTo>
                    <a:pt x="3736" y="708"/>
                    <a:pt x="3697" y="280"/>
                    <a:pt x="3386" y="202"/>
                  </a:cubicBezTo>
                  <a:cubicBezTo>
                    <a:pt x="3230" y="163"/>
                    <a:pt x="3113" y="124"/>
                    <a:pt x="2958" y="124"/>
                  </a:cubicBezTo>
                  <a:lnTo>
                    <a:pt x="1907" y="124"/>
                  </a:lnTo>
                  <a:cubicBezTo>
                    <a:pt x="1440" y="124"/>
                    <a:pt x="1012" y="85"/>
                    <a:pt x="545" y="8"/>
                  </a:cubicBezTo>
                  <a:cubicBezTo>
                    <a:pt x="520" y="3"/>
                    <a:pt x="494" y="0"/>
                    <a:pt x="468"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89" name="Google Shape;5489;p28"/>
            <p:cNvSpPr/>
            <p:nvPr/>
          </p:nvSpPr>
          <p:spPr>
            <a:xfrm>
              <a:off x="7176700" y="3407375"/>
              <a:ext cx="179725" cy="38200"/>
            </a:xfrm>
            <a:custGeom>
              <a:rect b="b" l="l" r="r" t="t"/>
              <a:pathLst>
                <a:path extrusionOk="0" h="1528" w="7189">
                  <a:moveTo>
                    <a:pt x="6493" y="0"/>
                  </a:moveTo>
                  <a:cubicBezTo>
                    <a:pt x="6352" y="0"/>
                    <a:pt x="6216" y="30"/>
                    <a:pt x="6099" y="88"/>
                  </a:cubicBezTo>
                  <a:lnTo>
                    <a:pt x="5243" y="282"/>
                  </a:lnTo>
                  <a:cubicBezTo>
                    <a:pt x="4255" y="572"/>
                    <a:pt x="3237" y="712"/>
                    <a:pt x="2218" y="712"/>
                  </a:cubicBezTo>
                  <a:cubicBezTo>
                    <a:pt x="1590" y="712"/>
                    <a:pt x="962" y="659"/>
                    <a:pt x="340" y="555"/>
                  </a:cubicBezTo>
                  <a:cubicBezTo>
                    <a:pt x="327" y="553"/>
                    <a:pt x="315" y="553"/>
                    <a:pt x="304" y="553"/>
                  </a:cubicBezTo>
                  <a:cubicBezTo>
                    <a:pt x="26" y="553"/>
                    <a:pt x="1" y="986"/>
                    <a:pt x="262" y="1061"/>
                  </a:cubicBezTo>
                  <a:cubicBezTo>
                    <a:pt x="1391" y="1372"/>
                    <a:pt x="2597" y="1528"/>
                    <a:pt x="3764" y="1528"/>
                  </a:cubicBezTo>
                  <a:cubicBezTo>
                    <a:pt x="4348" y="1489"/>
                    <a:pt x="4893" y="1411"/>
                    <a:pt x="5476" y="1294"/>
                  </a:cubicBezTo>
                  <a:cubicBezTo>
                    <a:pt x="5749" y="1216"/>
                    <a:pt x="6021" y="1139"/>
                    <a:pt x="6294" y="1061"/>
                  </a:cubicBezTo>
                  <a:cubicBezTo>
                    <a:pt x="6566" y="983"/>
                    <a:pt x="6877" y="944"/>
                    <a:pt x="7072" y="633"/>
                  </a:cubicBezTo>
                  <a:cubicBezTo>
                    <a:pt x="7189" y="438"/>
                    <a:pt x="7111" y="205"/>
                    <a:pt x="6916" y="88"/>
                  </a:cubicBezTo>
                  <a:cubicBezTo>
                    <a:pt x="6780" y="30"/>
                    <a:pt x="6634" y="0"/>
                    <a:pt x="6493"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0" name="Google Shape;5490;p28"/>
            <p:cNvSpPr/>
            <p:nvPr/>
          </p:nvSpPr>
          <p:spPr>
            <a:xfrm>
              <a:off x="7295125" y="3181925"/>
              <a:ext cx="81725" cy="19475"/>
            </a:xfrm>
            <a:custGeom>
              <a:rect b="b" l="l" r="r" t="t"/>
              <a:pathLst>
                <a:path extrusionOk="0" h="779" w="3269">
                  <a:moveTo>
                    <a:pt x="2607" y="0"/>
                  </a:moveTo>
                  <a:cubicBezTo>
                    <a:pt x="2491" y="0"/>
                    <a:pt x="2413" y="0"/>
                    <a:pt x="2296" y="39"/>
                  </a:cubicBezTo>
                  <a:lnTo>
                    <a:pt x="1634" y="117"/>
                  </a:lnTo>
                  <a:cubicBezTo>
                    <a:pt x="1401" y="117"/>
                    <a:pt x="1206" y="117"/>
                    <a:pt x="973" y="156"/>
                  </a:cubicBezTo>
                  <a:cubicBezTo>
                    <a:pt x="739" y="156"/>
                    <a:pt x="506" y="156"/>
                    <a:pt x="273" y="195"/>
                  </a:cubicBezTo>
                  <a:cubicBezTo>
                    <a:pt x="0" y="234"/>
                    <a:pt x="39" y="623"/>
                    <a:pt x="273" y="701"/>
                  </a:cubicBezTo>
                  <a:cubicBezTo>
                    <a:pt x="506" y="739"/>
                    <a:pt x="778" y="778"/>
                    <a:pt x="1012" y="778"/>
                  </a:cubicBezTo>
                  <a:lnTo>
                    <a:pt x="1673" y="778"/>
                  </a:lnTo>
                  <a:cubicBezTo>
                    <a:pt x="1907" y="778"/>
                    <a:pt x="2140" y="739"/>
                    <a:pt x="2413" y="701"/>
                  </a:cubicBezTo>
                  <a:cubicBezTo>
                    <a:pt x="2491" y="701"/>
                    <a:pt x="2607" y="662"/>
                    <a:pt x="2724" y="623"/>
                  </a:cubicBezTo>
                  <a:cubicBezTo>
                    <a:pt x="2841" y="584"/>
                    <a:pt x="2958" y="506"/>
                    <a:pt x="3074" y="467"/>
                  </a:cubicBezTo>
                  <a:cubicBezTo>
                    <a:pt x="3269" y="311"/>
                    <a:pt x="3191" y="0"/>
                    <a:pt x="2958"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1" name="Google Shape;5491;p28"/>
            <p:cNvSpPr/>
            <p:nvPr/>
          </p:nvSpPr>
          <p:spPr>
            <a:xfrm>
              <a:off x="7338900" y="2993750"/>
              <a:ext cx="64225" cy="23850"/>
            </a:xfrm>
            <a:custGeom>
              <a:rect b="b" l="l" r="r" t="t"/>
              <a:pathLst>
                <a:path extrusionOk="0" h="954" w="2569">
                  <a:moveTo>
                    <a:pt x="2124" y="1"/>
                  </a:moveTo>
                  <a:cubicBezTo>
                    <a:pt x="2053" y="1"/>
                    <a:pt x="1990" y="28"/>
                    <a:pt x="1907" y="56"/>
                  </a:cubicBezTo>
                  <a:lnTo>
                    <a:pt x="1829" y="95"/>
                  </a:lnTo>
                  <a:lnTo>
                    <a:pt x="1751" y="95"/>
                  </a:lnTo>
                  <a:cubicBezTo>
                    <a:pt x="1596" y="172"/>
                    <a:pt x="1440" y="211"/>
                    <a:pt x="1284" y="250"/>
                  </a:cubicBezTo>
                  <a:lnTo>
                    <a:pt x="1051" y="289"/>
                  </a:lnTo>
                  <a:lnTo>
                    <a:pt x="856" y="289"/>
                  </a:lnTo>
                  <a:cubicBezTo>
                    <a:pt x="662" y="289"/>
                    <a:pt x="506" y="328"/>
                    <a:pt x="312" y="328"/>
                  </a:cubicBezTo>
                  <a:cubicBezTo>
                    <a:pt x="78" y="367"/>
                    <a:pt x="0" y="717"/>
                    <a:pt x="273" y="795"/>
                  </a:cubicBezTo>
                  <a:lnTo>
                    <a:pt x="273" y="873"/>
                  </a:lnTo>
                  <a:cubicBezTo>
                    <a:pt x="493" y="928"/>
                    <a:pt x="714" y="954"/>
                    <a:pt x="933" y="954"/>
                  </a:cubicBezTo>
                  <a:cubicBezTo>
                    <a:pt x="1331" y="954"/>
                    <a:pt x="1725" y="868"/>
                    <a:pt x="2102" y="717"/>
                  </a:cubicBezTo>
                  <a:cubicBezTo>
                    <a:pt x="2257" y="678"/>
                    <a:pt x="2335" y="639"/>
                    <a:pt x="2413" y="523"/>
                  </a:cubicBezTo>
                  <a:cubicBezTo>
                    <a:pt x="2452" y="484"/>
                    <a:pt x="2491" y="406"/>
                    <a:pt x="2530" y="328"/>
                  </a:cubicBezTo>
                  <a:cubicBezTo>
                    <a:pt x="2569" y="250"/>
                    <a:pt x="2530" y="134"/>
                    <a:pt x="2452" y="56"/>
                  </a:cubicBezTo>
                  <a:cubicBezTo>
                    <a:pt x="2374" y="17"/>
                    <a:pt x="2296" y="17"/>
                    <a:pt x="2218" y="17"/>
                  </a:cubicBezTo>
                  <a:cubicBezTo>
                    <a:pt x="2184" y="5"/>
                    <a:pt x="2153" y="1"/>
                    <a:pt x="2124" y="1"/>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2" name="Google Shape;5492;p28"/>
            <p:cNvSpPr/>
            <p:nvPr/>
          </p:nvSpPr>
          <p:spPr>
            <a:xfrm>
              <a:off x="7428400" y="2991250"/>
              <a:ext cx="27250" cy="7800"/>
            </a:xfrm>
            <a:custGeom>
              <a:rect b="b" l="l" r="r" t="t"/>
              <a:pathLst>
                <a:path extrusionOk="0" h="312" w="1090">
                  <a:moveTo>
                    <a:pt x="779" y="0"/>
                  </a:moveTo>
                  <a:lnTo>
                    <a:pt x="545" y="39"/>
                  </a:lnTo>
                  <a:lnTo>
                    <a:pt x="117" y="78"/>
                  </a:lnTo>
                  <a:cubicBezTo>
                    <a:pt x="39" y="78"/>
                    <a:pt x="0" y="156"/>
                    <a:pt x="39" y="195"/>
                  </a:cubicBezTo>
                  <a:cubicBezTo>
                    <a:pt x="39" y="234"/>
                    <a:pt x="78" y="272"/>
                    <a:pt x="117" y="311"/>
                  </a:cubicBezTo>
                  <a:lnTo>
                    <a:pt x="117" y="272"/>
                  </a:lnTo>
                  <a:lnTo>
                    <a:pt x="584" y="234"/>
                  </a:lnTo>
                  <a:lnTo>
                    <a:pt x="817" y="234"/>
                  </a:lnTo>
                  <a:cubicBezTo>
                    <a:pt x="856" y="234"/>
                    <a:pt x="895" y="234"/>
                    <a:pt x="934" y="195"/>
                  </a:cubicBezTo>
                  <a:cubicBezTo>
                    <a:pt x="973" y="195"/>
                    <a:pt x="1012" y="195"/>
                    <a:pt x="1051" y="156"/>
                  </a:cubicBezTo>
                  <a:cubicBezTo>
                    <a:pt x="1090" y="117"/>
                    <a:pt x="1090" y="39"/>
                    <a:pt x="1051" y="39"/>
                  </a:cubicBezTo>
                  <a:cubicBezTo>
                    <a:pt x="973" y="0"/>
                    <a:pt x="934" y="0"/>
                    <a:pt x="895"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3" name="Google Shape;5493;p28"/>
            <p:cNvSpPr/>
            <p:nvPr/>
          </p:nvSpPr>
          <p:spPr>
            <a:xfrm>
              <a:off x="7387525" y="2367650"/>
              <a:ext cx="526350" cy="632200"/>
            </a:xfrm>
            <a:custGeom>
              <a:rect b="b" l="l" r="r" t="t"/>
              <a:pathLst>
                <a:path extrusionOk="0" h="25288" w="21054">
                  <a:moveTo>
                    <a:pt x="15450" y="0"/>
                  </a:moveTo>
                  <a:cubicBezTo>
                    <a:pt x="13231" y="4514"/>
                    <a:pt x="8523" y="8367"/>
                    <a:pt x="4515" y="11324"/>
                  </a:cubicBezTo>
                  <a:cubicBezTo>
                    <a:pt x="3464" y="12103"/>
                    <a:pt x="2219" y="13036"/>
                    <a:pt x="2219" y="14360"/>
                  </a:cubicBezTo>
                  <a:lnTo>
                    <a:pt x="390" y="17512"/>
                  </a:lnTo>
                  <a:cubicBezTo>
                    <a:pt x="1" y="19652"/>
                    <a:pt x="1674" y="22103"/>
                    <a:pt x="3270" y="23465"/>
                  </a:cubicBezTo>
                  <a:cubicBezTo>
                    <a:pt x="4727" y="24694"/>
                    <a:pt x="6241" y="25287"/>
                    <a:pt x="7673" y="25287"/>
                  </a:cubicBezTo>
                  <a:cubicBezTo>
                    <a:pt x="8917" y="25287"/>
                    <a:pt x="10099" y="24840"/>
                    <a:pt x="11130" y="23971"/>
                  </a:cubicBezTo>
                  <a:cubicBezTo>
                    <a:pt x="18174" y="18056"/>
                    <a:pt x="20469" y="9145"/>
                    <a:pt x="21053" y="2374"/>
                  </a:cubicBezTo>
                  <a:lnTo>
                    <a:pt x="15450" y="0"/>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4" name="Google Shape;5494;p28"/>
            <p:cNvSpPr/>
            <p:nvPr/>
          </p:nvSpPr>
          <p:spPr>
            <a:xfrm>
              <a:off x="7461475" y="2380300"/>
              <a:ext cx="451425" cy="591025"/>
            </a:xfrm>
            <a:custGeom>
              <a:rect b="b" l="l" r="r" t="t"/>
              <a:pathLst>
                <a:path extrusionOk="0" h="23641" w="18057">
                  <a:moveTo>
                    <a:pt x="13620" y="0"/>
                  </a:moveTo>
                  <a:lnTo>
                    <a:pt x="12686" y="156"/>
                  </a:lnTo>
                  <a:cubicBezTo>
                    <a:pt x="12803" y="1518"/>
                    <a:pt x="13698" y="2646"/>
                    <a:pt x="14982" y="3113"/>
                  </a:cubicBezTo>
                  <a:cubicBezTo>
                    <a:pt x="15293" y="3191"/>
                    <a:pt x="15566" y="3347"/>
                    <a:pt x="15799" y="3541"/>
                  </a:cubicBezTo>
                  <a:cubicBezTo>
                    <a:pt x="15916" y="3736"/>
                    <a:pt x="15955" y="3931"/>
                    <a:pt x="15955" y="4125"/>
                  </a:cubicBezTo>
                  <a:cubicBezTo>
                    <a:pt x="16344" y="7005"/>
                    <a:pt x="15254" y="9378"/>
                    <a:pt x="14048" y="12064"/>
                  </a:cubicBezTo>
                  <a:cubicBezTo>
                    <a:pt x="13192" y="14126"/>
                    <a:pt x="12102" y="16072"/>
                    <a:pt x="10779" y="17901"/>
                  </a:cubicBezTo>
                  <a:cubicBezTo>
                    <a:pt x="9232" y="19938"/>
                    <a:pt x="7503" y="21719"/>
                    <a:pt x="4738" y="21719"/>
                  </a:cubicBezTo>
                  <a:cubicBezTo>
                    <a:pt x="4652" y="21719"/>
                    <a:pt x="4564" y="21718"/>
                    <a:pt x="4475" y="21714"/>
                  </a:cubicBezTo>
                  <a:cubicBezTo>
                    <a:pt x="2724" y="21675"/>
                    <a:pt x="1635" y="21675"/>
                    <a:pt x="0" y="21053"/>
                  </a:cubicBezTo>
                  <a:lnTo>
                    <a:pt x="0" y="21053"/>
                  </a:lnTo>
                  <a:cubicBezTo>
                    <a:pt x="1440" y="22531"/>
                    <a:pt x="3425" y="23465"/>
                    <a:pt x="5526" y="23582"/>
                  </a:cubicBezTo>
                  <a:cubicBezTo>
                    <a:pt x="5935" y="23621"/>
                    <a:pt x="6353" y="23640"/>
                    <a:pt x="6771" y="23640"/>
                  </a:cubicBezTo>
                  <a:cubicBezTo>
                    <a:pt x="7190" y="23640"/>
                    <a:pt x="7608" y="23621"/>
                    <a:pt x="8017" y="23582"/>
                  </a:cubicBezTo>
                  <a:lnTo>
                    <a:pt x="8172" y="23465"/>
                  </a:lnTo>
                  <a:cubicBezTo>
                    <a:pt x="15216" y="17550"/>
                    <a:pt x="17511" y="8639"/>
                    <a:pt x="18056" y="1868"/>
                  </a:cubicBezTo>
                  <a:lnTo>
                    <a:pt x="13620" y="0"/>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5" name="Google Shape;5495;p28"/>
            <p:cNvSpPr/>
            <p:nvPr/>
          </p:nvSpPr>
          <p:spPr>
            <a:xfrm>
              <a:off x="6725025" y="1813300"/>
              <a:ext cx="954375" cy="448325"/>
            </a:xfrm>
            <a:custGeom>
              <a:rect b="b" l="l" r="r" t="t"/>
              <a:pathLst>
                <a:path extrusionOk="0" h="17933" w="38175">
                  <a:moveTo>
                    <a:pt x="19373" y="1"/>
                  </a:moveTo>
                  <a:cubicBezTo>
                    <a:pt x="13393" y="1"/>
                    <a:pt x="7296" y="2372"/>
                    <a:pt x="3814" y="7115"/>
                  </a:cubicBezTo>
                  <a:cubicBezTo>
                    <a:pt x="1791" y="9839"/>
                    <a:pt x="507" y="12991"/>
                    <a:pt x="1" y="16337"/>
                  </a:cubicBezTo>
                  <a:lnTo>
                    <a:pt x="37864" y="17933"/>
                  </a:lnTo>
                  <a:cubicBezTo>
                    <a:pt x="38175" y="9683"/>
                    <a:pt x="32416" y="4080"/>
                    <a:pt x="28563" y="2095"/>
                  </a:cubicBezTo>
                  <a:cubicBezTo>
                    <a:pt x="25826" y="699"/>
                    <a:pt x="22617" y="1"/>
                    <a:pt x="19373"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6" name="Google Shape;5496;p28"/>
            <p:cNvSpPr/>
            <p:nvPr/>
          </p:nvSpPr>
          <p:spPr>
            <a:xfrm>
              <a:off x="6819400" y="1888025"/>
              <a:ext cx="859050" cy="373600"/>
            </a:xfrm>
            <a:custGeom>
              <a:rect b="b" l="l" r="r" t="t"/>
              <a:pathLst>
                <a:path extrusionOk="0" h="14944" w="34362">
                  <a:moveTo>
                    <a:pt x="26267" y="1"/>
                  </a:moveTo>
                  <a:cubicBezTo>
                    <a:pt x="26462" y="196"/>
                    <a:pt x="26656" y="429"/>
                    <a:pt x="26851" y="624"/>
                  </a:cubicBezTo>
                  <a:cubicBezTo>
                    <a:pt x="28057" y="1947"/>
                    <a:pt x="29108" y="3425"/>
                    <a:pt x="29964" y="4982"/>
                  </a:cubicBezTo>
                  <a:cubicBezTo>
                    <a:pt x="30353" y="5643"/>
                    <a:pt x="30703" y="6461"/>
                    <a:pt x="30392" y="7200"/>
                  </a:cubicBezTo>
                  <a:cubicBezTo>
                    <a:pt x="27318" y="4943"/>
                    <a:pt x="24166" y="3153"/>
                    <a:pt x="20352" y="2258"/>
                  </a:cubicBezTo>
                  <a:cubicBezTo>
                    <a:pt x="18402" y="1815"/>
                    <a:pt x="16413" y="1535"/>
                    <a:pt x="14445" y="1535"/>
                  </a:cubicBezTo>
                  <a:cubicBezTo>
                    <a:pt x="12957" y="1535"/>
                    <a:pt x="11481" y="1695"/>
                    <a:pt x="10040" y="2063"/>
                  </a:cubicBezTo>
                  <a:cubicBezTo>
                    <a:pt x="6499" y="2958"/>
                    <a:pt x="3152" y="4359"/>
                    <a:pt x="0" y="6188"/>
                  </a:cubicBezTo>
                  <a:lnTo>
                    <a:pt x="5993" y="8912"/>
                  </a:lnTo>
                  <a:cubicBezTo>
                    <a:pt x="6897" y="8804"/>
                    <a:pt x="7804" y="8751"/>
                    <a:pt x="8710" y="8751"/>
                  </a:cubicBezTo>
                  <a:cubicBezTo>
                    <a:pt x="10732" y="8751"/>
                    <a:pt x="12748" y="9012"/>
                    <a:pt x="14710" y="9496"/>
                  </a:cubicBezTo>
                  <a:cubicBezTo>
                    <a:pt x="19068" y="10663"/>
                    <a:pt x="22998" y="12959"/>
                    <a:pt x="27162" y="14671"/>
                  </a:cubicBezTo>
                  <a:lnTo>
                    <a:pt x="34050" y="14944"/>
                  </a:lnTo>
                  <a:cubicBezTo>
                    <a:pt x="34361" y="7706"/>
                    <a:pt x="29964" y="2491"/>
                    <a:pt x="26267"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7" name="Google Shape;5497;p28"/>
            <p:cNvSpPr/>
            <p:nvPr/>
          </p:nvSpPr>
          <p:spPr>
            <a:xfrm>
              <a:off x="6678325" y="2211025"/>
              <a:ext cx="171250" cy="282975"/>
            </a:xfrm>
            <a:custGeom>
              <a:rect b="b" l="l" r="r" t="t"/>
              <a:pathLst>
                <a:path extrusionOk="0" h="11319" w="6850">
                  <a:moveTo>
                    <a:pt x="6850" y="0"/>
                  </a:moveTo>
                  <a:lnTo>
                    <a:pt x="2958" y="934"/>
                  </a:lnTo>
                  <a:cubicBezTo>
                    <a:pt x="2024" y="1635"/>
                    <a:pt x="1285" y="2608"/>
                    <a:pt x="779" y="3658"/>
                  </a:cubicBezTo>
                  <a:cubicBezTo>
                    <a:pt x="507" y="4242"/>
                    <a:pt x="79" y="4903"/>
                    <a:pt x="40" y="5565"/>
                  </a:cubicBezTo>
                  <a:cubicBezTo>
                    <a:pt x="1" y="6188"/>
                    <a:pt x="234" y="6849"/>
                    <a:pt x="740" y="7277"/>
                  </a:cubicBezTo>
                  <a:cubicBezTo>
                    <a:pt x="1052" y="7005"/>
                    <a:pt x="1363" y="6732"/>
                    <a:pt x="1596" y="6421"/>
                  </a:cubicBezTo>
                  <a:lnTo>
                    <a:pt x="1596" y="6421"/>
                  </a:lnTo>
                  <a:cubicBezTo>
                    <a:pt x="1557" y="8406"/>
                    <a:pt x="2608" y="10273"/>
                    <a:pt x="4359" y="11246"/>
                  </a:cubicBezTo>
                  <a:cubicBezTo>
                    <a:pt x="4440" y="11273"/>
                    <a:pt x="4557" y="11319"/>
                    <a:pt x="4648" y="11319"/>
                  </a:cubicBezTo>
                  <a:cubicBezTo>
                    <a:pt x="4689" y="11319"/>
                    <a:pt x="4724" y="11309"/>
                    <a:pt x="4748" y="11285"/>
                  </a:cubicBezTo>
                  <a:cubicBezTo>
                    <a:pt x="4865" y="11169"/>
                    <a:pt x="4865" y="11052"/>
                    <a:pt x="4865" y="10935"/>
                  </a:cubicBezTo>
                  <a:cubicBezTo>
                    <a:pt x="4943" y="9067"/>
                    <a:pt x="4904" y="7199"/>
                    <a:pt x="5099" y="5331"/>
                  </a:cubicBezTo>
                  <a:cubicBezTo>
                    <a:pt x="5254" y="3425"/>
                    <a:pt x="5877" y="1596"/>
                    <a:pt x="685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8" name="Google Shape;5498;p28"/>
            <p:cNvSpPr/>
            <p:nvPr/>
          </p:nvSpPr>
          <p:spPr>
            <a:xfrm>
              <a:off x="6697800" y="2110875"/>
              <a:ext cx="204325" cy="350600"/>
            </a:xfrm>
            <a:custGeom>
              <a:rect b="b" l="l" r="r" t="t"/>
              <a:pathLst>
                <a:path extrusionOk="0" h="14024" w="8173">
                  <a:moveTo>
                    <a:pt x="4979" y="0"/>
                  </a:moveTo>
                  <a:cubicBezTo>
                    <a:pt x="4824" y="0"/>
                    <a:pt x="4669" y="12"/>
                    <a:pt x="4514" y="37"/>
                  </a:cubicBezTo>
                  <a:cubicBezTo>
                    <a:pt x="3541" y="193"/>
                    <a:pt x="2646" y="660"/>
                    <a:pt x="1985" y="1399"/>
                  </a:cubicBezTo>
                  <a:lnTo>
                    <a:pt x="1946" y="4473"/>
                  </a:lnTo>
                  <a:cubicBezTo>
                    <a:pt x="1168" y="5446"/>
                    <a:pt x="506" y="6536"/>
                    <a:pt x="0" y="7664"/>
                  </a:cubicBezTo>
                  <a:cubicBezTo>
                    <a:pt x="817" y="7392"/>
                    <a:pt x="1985" y="6497"/>
                    <a:pt x="2763" y="6224"/>
                  </a:cubicBezTo>
                  <a:lnTo>
                    <a:pt x="2763" y="6224"/>
                  </a:lnTo>
                  <a:cubicBezTo>
                    <a:pt x="2491" y="8131"/>
                    <a:pt x="2491" y="10077"/>
                    <a:pt x="2802" y="12023"/>
                  </a:cubicBezTo>
                  <a:cubicBezTo>
                    <a:pt x="2919" y="12762"/>
                    <a:pt x="3152" y="13657"/>
                    <a:pt x="3853" y="13968"/>
                  </a:cubicBezTo>
                  <a:cubicBezTo>
                    <a:pt x="3963" y="13996"/>
                    <a:pt x="4073" y="14023"/>
                    <a:pt x="4169" y="14023"/>
                  </a:cubicBezTo>
                  <a:cubicBezTo>
                    <a:pt x="4209" y="14023"/>
                    <a:pt x="4247" y="14019"/>
                    <a:pt x="4281" y="14007"/>
                  </a:cubicBezTo>
                  <a:cubicBezTo>
                    <a:pt x="4514" y="13929"/>
                    <a:pt x="4631" y="13696"/>
                    <a:pt x="4709" y="13501"/>
                  </a:cubicBezTo>
                  <a:lnTo>
                    <a:pt x="6343" y="9688"/>
                  </a:lnTo>
                  <a:cubicBezTo>
                    <a:pt x="7044" y="8014"/>
                    <a:pt x="7783" y="6302"/>
                    <a:pt x="8016" y="4473"/>
                  </a:cubicBezTo>
                  <a:cubicBezTo>
                    <a:pt x="8172" y="3228"/>
                    <a:pt x="8055" y="1827"/>
                    <a:pt x="7199" y="893"/>
                  </a:cubicBezTo>
                  <a:cubicBezTo>
                    <a:pt x="6610" y="337"/>
                    <a:pt x="5800" y="0"/>
                    <a:pt x="497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499" name="Google Shape;5499;p28"/>
            <p:cNvSpPr/>
            <p:nvPr/>
          </p:nvSpPr>
          <p:spPr>
            <a:xfrm>
              <a:off x="6693900" y="2426875"/>
              <a:ext cx="105100" cy="171450"/>
            </a:xfrm>
            <a:custGeom>
              <a:rect b="b" l="l" r="r" t="t"/>
              <a:pathLst>
                <a:path extrusionOk="0" h="6858" w="4204">
                  <a:moveTo>
                    <a:pt x="2961" y="0"/>
                  </a:moveTo>
                  <a:cubicBezTo>
                    <a:pt x="2844" y="0"/>
                    <a:pt x="2726" y="14"/>
                    <a:pt x="2608" y="44"/>
                  </a:cubicBezTo>
                  <a:cubicBezTo>
                    <a:pt x="2024" y="200"/>
                    <a:pt x="1518" y="550"/>
                    <a:pt x="1168" y="1017"/>
                  </a:cubicBezTo>
                  <a:cubicBezTo>
                    <a:pt x="234" y="2145"/>
                    <a:pt x="1" y="3624"/>
                    <a:pt x="506" y="4986"/>
                  </a:cubicBezTo>
                  <a:cubicBezTo>
                    <a:pt x="1018" y="6146"/>
                    <a:pt x="2159" y="6858"/>
                    <a:pt x="3403" y="6858"/>
                  </a:cubicBezTo>
                  <a:cubicBezTo>
                    <a:pt x="3577" y="6858"/>
                    <a:pt x="3754" y="6844"/>
                    <a:pt x="3931" y="6815"/>
                  </a:cubicBezTo>
                  <a:lnTo>
                    <a:pt x="4203" y="667"/>
                  </a:lnTo>
                  <a:cubicBezTo>
                    <a:pt x="3920" y="257"/>
                    <a:pt x="3457" y="0"/>
                    <a:pt x="2961" y="0"/>
                  </a:cubicBezTo>
                  <a:close/>
                </a:path>
              </a:pathLst>
            </a:custGeom>
            <a:solidFill>
              <a:srgbClr val="F7C4A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0" name="Google Shape;5500;p28"/>
            <p:cNvSpPr/>
            <p:nvPr/>
          </p:nvSpPr>
          <p:spPr>
            <a:xfrm>
              <a:off x="6743525" y="2185725"/>
              <a:ext cx="850275" cy="661050"/>
            </a:xfrm>
            <a:custGeom>
              <a:rect b="b" l="l" r="r" t="t"/>
              <a:pathLst>
                <a:path extrusionOk="0" h="26442" w="34011">
                  <a:moveTo>
                    <a:pt x="6110" y="1"/>
                  </a:moveTo>
                  <a:cubicBezTo>
                    <a:pt x="506" y="4865"/>
                    <a:pt x="0" y="16150"/>
                    <a:pt x="1401" y="19380"/>
                  </a:cubicBezTo>
                  <a:cubicBezTo>
                    <a:pt x="3619" y="24672"/>
                    <a:pt x="9262" y="26306"/>
                    <a:pt x="14242" y="26423"/>
                  </a:cubicBezTo>
                  <a:cubicBezTo>
                    <a:pt x="14745" y="26434"/>
                    <a:pt x="15256" y="26441"/>
                    <a:pt x="15772" y="26441"/>
                  </a:cubicBezTo>
                  <a:cubicBezTo>
                    <a:pt x="20621" y="26441"/>
                    <a:pt x="25984" y="25801"/>
                    <a:pt x="29536" y="21792"/>
                  </a:cubicBezTo>
                  <a:cubicBezTo>
                    <a:pt x="34011" y="16772"/>
                    <a:pt x="32104" y="8523"/>
                    <a:pt x="28563" y="3775"/>
                  </a:cubicBezTo>
                  <a:lnTo>
                    <a:pt x="6110" y="1"/>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1" name="Google Shape;5501;p28"/>
            <p:cNvSpPr/>
            <p:nvPr/>
          </p:nvSpPr>
          <p:spPr>
            <a:xfrm>
              <a:off x="6741575" y="2134175"/>
              <a:ext cx="850275" cy="639675"/>
            </a:xfrm>
            <a:custGeom>
              <a:rect b="b" l="l" r="r" t="t"/>
              <a:pathLst>
                <a:path extrusionOk="0" h="25587" w="34011">
                  <a:moveTo>
                    <a:pt x="6071" y="0"/>
                  </a:moveTo>
                  <a:cubicBezTo>
                    <a:pt x="467" y="4670"/>
                    <a:pt x="0" y="15566"/>
                    <a:pt x="1401" y="18718"/>
                  </a:cubicBezTo>
                  <a:cubicBezTo>
                    <a:pt x="3658" y="23854"/>
                    <a:pt x="9340" y="25450"/>
                    <a:pt x="14282" y="25566"/>
                  </a:cubicBezTo>
                  <a:cubicBezTo>
                    <a:pt x="14814" y="25578"/>
                    <a:pt x="15356" y="25586"/>
                    <a:pt x="15904" y="25586"/>
                  </a:cubicBezTo>
                  <a:cubicBezTo>
                    <a:pt x="20728" y="25586"/>
                    <a:pt x="26046" y="24978"/>
                    <a:pt x="29575" y="21169"/>
                  </a:cubicBezTo>
                  <a:cubicBezTo>
                    <a:pt x="34011" y="16305"/>
                    <a:pt x="32065" y="8328"/>
                    <a:pt x="28485" y="3775"/>
                  </a:cubicBezTo>
                  <a:lnTo>
                    <a:pt x="6071" y="0"/>
                  </a:lnTo>
                  <a:close/>
                </a:path>
              </a:pathLst>
            </a:custGeom>
            <a:solidFill>
              <a:srgbClr val="FFD2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2" name="Google Shape;5502;p28"/>
            <p:cNvSpPr/>
            <p:nvPr/>
          </p:nvSpPr>
          <p:spPr>
            <a:xfrm>
              <a:off x="6830225" y="2354550"/>
              <a:ext cx="96350" cy="71825"/>
            </a:xfrm>
            <a:custGeom>
              <a:rect b="b" l="l" r="r" t="t"/>
              <a:pathLst>
                <a:path extrusionOk="0" h="2873" w="3854">
                  <a:moveTo>
                    <a:pt x="1859" y="0"/>
                  </a:moveTo>
                  <a:cubicBezTo>
                    <a:pt x="241" y="0"/>
                    <a:pt x="0" y="2636"/>
                    <a:pt x="1747" y="2859"/>
                  </a:cubicBezTo>
                  <a:cubicBezTo>
                    <a:pt x="1819" y="2868"/>
                    <a:pt x="1888" y="2873"/>
                    <a:pt x="1956" y="2873"/>
                  </a:cubicBezTo>
                  <a:cubicBezTo>
                    <a:pt x="3600" y="2873"/>
                    <a:pt x="3854" y="243"/>
                    <a:pt x="2097" y="19"/>
                  </a:cubicBezTo>
                  <a:cubicBezTo>
                    <a:pt x="2014" y="6"/>
                    <a:pt x="1935" y="0"/>
                    <a:pt x="185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3" name="Google Shape;5503;p28"/>
            <p:cNvSpPr/>
            <p:nvPr/>
          </p:nvSpPr>
          <p:spPr>
            <a:xfrm>
              <a:off x="6858650" y="2365675"/>
              <a:ext cx="41525" cy="31175"/>
            </a:xfrm>
            <a:custGeom>
              <a:rect b="b" l="l" r="r" t="t"/>
              <a:pathLst>
                <a:path extrusionOk="0" h="1247" w="1661">
                  <a:moveTo>
                    <a:pt x="881" y="1"/>
                  </a:moveTo>
                  <a:cubicBezTo>
                    <a:pt x="137" y="1"/>
                    <a:pt x="1" y="1056"/>
                    <a:pt x="765" y="1247"/>
                  </a:cubicBezTo>
                  <a:cubicBezTo>
                    <a:pt x="1505" y="1247"/>
                    <a:pt x="1660" y="157"/>
                    <a:pt x="921" y="2"/>
                  </a:cubicBezTo>
                  <a:cubicBezTo>
                    <a:pt x="907" y="1"/>
                    <a:pt x="894" y="1"/>
                    <a:pt x="881"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4" name="Google Shape;5504;p28"/>
            <p:cNvSpPr/>
            <p:nvPr/>
          </p:nvSpPr>
          <p:spPr>
            <a:xfrm>
              <a:off x="7245350" y="2359525"/>
              <a:ext cx="97575" cy="71725"/>
            </a:xfrm>
            <a:custGeom>
              <a:rect b="b" l="l" r="r" t="t"/>
              <a:pathLst>
                <a:path extrusionOk="0" h="2869" w="3903">
                  <a:moveTo>
                    <a:pt x="1899" y="0"/>
                  </a:moveTo>
                  <a:cubicBezTo>
                    <a:pt x="255" y="0"/>
                    <a:pt x="1" y="2630"/>
                    <a:pt x="1758" y="2855"/>
                  </a:cubicBezTo>
                  <a:cubicBezTo>
                    <a:pt x="1830" y="2864"/>
                    <a:pt x="1900" y="2868"/>
                    <a:pt x="1967" y="2868"/>
                  </a:cubicBezTo>
                  <a:cubicBezTo>
                    <a:pt x="3614" y="2868"/>
                    <a:pt x="3902" y="238"/>
                    <a:pt x="2108" y="14"/>
                  </a:cubicBezTo>
                  <a:cubicBezTo>
                    <a:pt x="2036" y="5"/>
                    <a:pt x="1966" y="0"/>
                    <a:pt x="189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5" name="Google Shape;5505;p28"/>
            <p:cNvSpPr/>
            <p:nvPr/>
          </p:nvSpPr>
          <p:spPr>
            <a:xfrm>
              <a:off x="7264900" y="2369400"/>
              <a:ext cx="44175" cy="31425"/>
            </a:xfrm>
            <a:custGeom>
              <a:rect b="b" l="l" r="r" t="t"/>
              <a:pathLst>
                <a:path extrusionOk="0" h="1257" w="1767">
                  <a:moveTo>
                    <a:pt x="831" y="1"/>
                  </a:moveTo>
                  <a:cubicBezTo>
                    <a:pt x="108" y="1"/>
                    <a:pt x="0" y="1142"/>
                    <a:pt x="781" y="1253"/>
                  </a:cubicBezTo>
                  <a:cubicBezTo>
                    <a:pt x="806" y="1256"/>
                    <a:pt x="830" y="1257"/>
                    <a:pt x="854" y="1257"/>
                  </a:cubicBezTo>
                  <a:cubicBezTo>
                    <a:pt x="1609" y="1257"/>
                    <a:pt x="1767" y="84"/>
                    <a:pt x="937" y="8"/>
                  </a:cubicBezTo>
                  <a:cubicBezTo>
                    <a:pt x="900" y="3"/>
                    <a:pt x="865" y="1"/>
                    <a:pt x="831"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6" name="Google Shape;5506;p28"/>
            <p:cNvSpPr/>
            <p:nvPr/>
          </p:nvSpPr>
          <p:spPr>
            <a:xfrm>
              <a:off x="6975050" y="2105950"/>
              <a:ext cx="285075" cy="153875"/>
            </a:xfrm>
            <a:custGeom>
              <a:rect b="b" l="l" r="r" t="t"/>
              <a:pathLst>
                <a:path extrusionOk="0" h="6155" w="11403">
                  <a:moveTo>
                    <a:pt x="10079" y="1"/>
                  </a:moveTo>
                  <a:lnTo>
                    <a:pt x="1" y="2608"/>
                  </a:lnTo>
                  <a:cubicBezTo>
                    <a:pt x="390" y="3386"/>
                    <a:pt x="934" y="4048"/>
                    <a:pt x="1596" y="4592"/>
                  </a:cubicBezTo>
                  <a:cubicBezTo>
                    <a:pt x="1868" y="4826"/>
                    <a:pt x="2219" y="4982"/>
                    <a:pt x="2569" y="4982"/>
                  </a:cubicBezTo>
                  <a:cubicBezTo>
                    <a:pt x="2958" y="4982"/>
                    <a:pt x="3308" y="4631"/>
                    <a:pt x="3191" y="4281"/>
                  </a:cubicBezTo>
                  <a:lnTo>
                    <a:pt x="3191" y="4281"/>
                  </a:lnTo>
                  <a:cubicBezTo>
                    <a:pt x="3810" y="4754"/>
                    <a:pt x="4497" y="5261"/>
                    <a:pt x="5284" y="5261"/>
                  </a:cubicBezTo>
                  <a:cubicBezTo>
                    <a:pt x="5338" y="5261"/>
                    <a:pt x="5393" y="5259"/>
                    <a:pt x="5448" y="5254"/>
                  </a:cubicBezTo>
                  <a:lnTo>
                    <a:pt x="5993" y="5254"/>
                  </a:lnTo>
                  <a:cubicBezTo>
                    <a:pt x="6110" y="5293"/>
                    <a:pt x="6266" y="5371"/>
                    <a:pt x="6421" y="5449"/>
                  </a:cubicBezTo>
                  <a:cubicBezTo>
                    <a:pt x="7093" y="5836"/>
                    <a:pt x="7884" y="6155"/>
                    <a:pt x="8636" y="6155"/>
                  </a:cubicBezTo>
                  <a:cubicBezTo>
                    <a:pt x="9018" y="6155"/>
                    <a:pt x="9389" y="6073"/>
                    <a:pt x="9729" y="5877"/>
                  </a:cubicBezTo>
                  <a:cubicBezTo>
                    <a:pt x="10157" y="5604"/>
                    <a:pt x="10468" y="5176"/>
                    <a:pt x="10702" y="4709"/>
                  </a:cubicBezTo>
                  <a:cubicBezTo>
                    <a:pt x="11402" y="3153"/>
                    <a:pt x="11169" y="1324"/>
                    <a:pt x="1007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7" name="Google Shape;5507;p28"/>
            <p:cNvSpPr/>
            <p:nvPr/>
          </p:nvSpPr>
          <p:spPr>
            <a:xfrm>
              <a:off x="7277600" y="2190600"/>
              <a:ext cx="123575" cy="87575"/>
            </a:xfrm>
            <a:custGeom>
              <a:rect b="b" l="l" r="r" t="t"/>
              <a:pathLst>
                <a:path extrusionOk="0" h="3503" w="4943">
                  <a:moveTo>
                    <a:pt x="1" y="0"/>
                  </a:moveTo>
                  <a:cubicBezTo>
                    <a:pt x="545" y="1440"/>
                    <a:pt x="1596" y="2646"/>
                    <a:pt x="2997" y="3308"/>
                  </a:cubicBezTo>
                  <a:cubicBezTo>
                    <a:pt x="3192" y="3425"/>
                    <a:pt x="3386" y="3463"/>
                    <a:pt x="3581" y="3502"/>
                  </a:cubicBezTo>
                  <a:cubicBezTo>
                    <a:pt x="4048" y="3425"/>
                    <a:pt x="4398" y="3152"/>
                    <a:pt x="4554" y="2724"/>
                  </a:cubicBezTo>
                  <a:cubicBezTo>
                    <a:pt x="4943" y="1985"/>
                    <a:pt x="4904" y="1129"/>
                    <a:pt x="4554" y="389"/>
                  </a:cubicBezTo>
                  <a:lnTo>
                    <a:pt x="1"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8" name="Google Shape;5508;p28"/>
            <p:cNvSpPr/>
            <p:nvPr/>
          </p:nvSpPr>
          <p:spPr>
            <a:xfrm>
              <a:off x="6846975" y="2256075"/>
              <a:ext cx="66350" cy="44125"/>
            </a:xfrm>
            <a:custGeom>
              <a:rect b="b" l="l" r="r" t="t"/>
              <a:pathLst>
                <a:path extrusionOk="0" h="1765" w="2654">
                  <a:moveTo>
                    <a:pt x="1105" y="0"/>
                  </a:moveTo>
                  <a:cubicBezTo>
                    <a:pt x="903" y="0"/>
                    <a:pt x="702" y="61"/>
                    <a:pt x="532" y="183"/>
                  </a:cubicBezTo>
                  <a:cubicBezTo>
                    <a:pt x="259" y="377"/>
                    <a:pt x="65" y="689"/>
                    <a:pt x="26" y="1039"/>
                  </a:cubicBezTo>
                  <a:cubicBezTo>
                    <a:pt x="1" y="1114"/>
                    <a:pt x="57" y="1157"/>
                    <a:pt x="110" y="1157"/>
                  </a:cubicBezTo>
                  <a:cubicBezTo>
                    <a:pt x="139" y="1157"/>
                    <a:pt x="168" y="1144"/>
                    <a:pt x="182" y="1117"/>
                  </a:cubicBezTo>
                  <a:cubicBezTo>
                    <a:pt x="337" y="883"/>
                    <a:pt x="493" y="650"/>
                    <a:pt x="687" y="455"/>
                  </a:cubicBezTo>
                  <a:cubicBezTo>
                    <a:pt x="817" y="352"/>
                    <a:pt x="999" y="300"/>
                    <a:pt x="1175" y="300"/>
                  </a:cubicBezTo>
                  <a:cubicBezTo>
                    <a:pt x="1262" y="300"/>
                    <a:pt x="1349" y="313"/>
                    <a:pt x="1427" y="339"/>
                  </a:cubicBezTo>
                  <a:cubicBezTo>
                    <a:pt x="1972" y="572"/>
                    <a:pt x="2361" y="1078"/>
                    <a:pt x="2400" y="1662"/>
                  </a:cubicBezTo>
                  <a:cubicBezTo>
                    <a:pt x="2400" y="1734"/>
                    <a:pt x="2458" y="1764"/>
                    <a:pt x="2518" y="1764"/>
                  </a:cubicBezTo>
                  <a:cubicBezTo>
                    <a:pt x="2586" y="1764"/>
                    <a:pt x="2654" y="1724"/>
                    <a:pt x="2633" y="1662"/>
                  </a:cubicBezTo>
                  <a:cubicBezTo>
                    <a:pt x="2594" y="922"/>
                    <a:pt x="2127" y="300"/>
                    <a:pt x="1466" y="66"/>
                  </a:cubicBezTo>
                  <a:cubicBezTo>
                    <a:pt x="1349" y="22"/>
                    <a:pt x="1227" y="0"/>
                    <a:pt x="1105" y="0"/>
                  </a:cubicBezTo>
                  <a:close/>
                </a:path>
              </a:pathLst>
            </a:custGeom>
            <a:solidFill>
              <a:srgbClr val="394F5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09" name="Google Shape;5509;p28"/>
            <p:cNvSpPr/>
            <p:nvPr/>
          </p:nvSpPr>
          <p:spPr>
            <a:xfrm>
              <a:off x="7249400" y="2276250"/>
              <a:ext cx="62900" cy="43400"/>
            </a:xfrm>
            <a:custGeom>
              <a:rect b="b" l="l" r="r" t="t"/>
              <a:pathLst>
                <a:path extrusionOk="0" h="1736" w="2516">
                  <a:moveTo>
                    <a:pt x="1380" y="1"/>
                  </a:moveTo>
                  <a:cubicBezTo>
                    <a:pt x="1282" y="1"/>
                    <a:pt x="1184" y="14"/>
                    <a:pt x="1090" y="37"/>
                  </a:cubicBezTo>
                  <a:cubicBezTo>
                    <a:pt x="467" y="310"/>
                    <a:pt x="39" y="932"/>
                    <a:pt x="0" y="1633"/>
                  </a:cubicBezTo>
                  <a:cubicBezTo>
                    <a:pt x="0" y="1695"/>
                    <a:pt x="56" y="1736"/>
                    <a:pt x="114" y="1736"/>
                  </a:cubicBezTo>
                  <a:cubicBezTo>
                    <a:pt x="164" y="1736"/>
                    <a:pt x="216" y="1705"/>
                    <a:pt x="234" y="1633"/>
                  </a:cubicBezTo>
                  <a:lnTo>
                    <a:pt x="234" y="1672"/>
                  </a:lnTo>
                  <a:cubicBezTo>
                    <a:pt x="311" y="1088"/>
                    <a:pt x="662" y="582"/>
                    <a:pt x="1168" y="349"/>
                  </a:cubicBezTo>
                  <a:cubicBezTo>
                    <a:pt x="1245" y="323"/>
                    <a:pt x="1328" y="310"/>
                    <a:pt x="1408" y="310"/>
                  </a:cubicBezTo>
                  <a:cubicBezTo>
                    <a:pt x="1570" y="310"/>
                    <a:pt x="1725" y="362"/>
                    <a:pt x="1829" y="465"/>
                  </a:cubicBezTo>
                  <a:cubicBezTo>
                    <a:pt x="2024" y="660"/>
                    <a:pt x="2179" y="894"/>
                    <a:pt x="2296" y="1127"/>
                  </a:cubicBezTo>
                  <a:cubicBezTo>
                    <a:pt x="2310" y="1168"/>
                    <a:pt x="2342" y="1185"/>
                    <a:pt x="2377" y="1185"/>
                  </a:cubicBezTo>
                  <a:cubicBezTo>
                    <a:pt x="2442" y="1185"/>
                    <a:pt x="2516" y="1125"/>
                    <a:pt x="2491" y="1049"/>
                  </a:cubicBezTo>
                  <a:cubicBezTo>
                    <a:pt x="2413" y="699"/>
                    <a:pt x="2257" y="427"/>
                    <a:pt x="2024" y="232"/>
                  </a:cubicBezTo>
                  <a:cubicBezTo>
                    <a:pt x="1834" y="69"/>
                    <a:pt x="1606" y="1"/>
                    <a:pt x="1380" y="1"/>
                  </a:cubicBezTo>
                  <a:close/>
                </a:path>
              </a:pathLst>
            </a:custGeom>
            <a:solidFill>
              <a:srgbClr val="394F5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0" name="Google Shape;5510;p28"/>
            <p:cNvSpPr/>
            <p:nvPr/>
          </p:nvSpPr>
          <p:spPr>
            <a:xfrm>
              <a:off x="6972125" y="2502125"/>
              <a:ext cx="174175" cy="174875"/>
            </a:xfrm>
            <a:custGeom>
              <a:rect b="b" l="l" r="r" t="t"/>
              <a:pathLst>
                <a:path extrusionOk="0" h="6995" w="6967">
                  <a:moveTo>
                    <a:pt x="956" y="0"/>
                  </a:moveTo>
                  <a:cubicBezTo>
                    <a:pt x="811" y="0"/>
                    <a:pt x="672" y="94"/>
                    <a:pt x="623" y="264"/>
                  </a:cubicBezTo>
                  <a:cubicBezTo>
                    <a:pt x="156" y="1665"/>
                    <a:pt x="1" y="3143"/>
                    <a:pt x="234" y="4622"/>
                  </a:cubicBezTo>
                  <a:cubicBezTo>
                    <a:pt x="520" y="6136"/>
                    <a:pt x="1919" y="6995"/>
                    <a:pt x="3350" y="6995"/>
                  </a:cubicBezTo>
                  <a:cubicBezTo>
                    <a:pt x="4456" y="6995"/>
                    <a:pt x="5582" y="6482"/>
                    <a:pt x="6227" y="5362"/>
                  </a:cubicBezTo>
                  <a:cubicBezTo>
                    <a:pt x="6966" y="4077"/>
                    <a:pt x="6966" y="2210"/>
                    <a:pt x="6344" y="264"/>
                  </a:cubicBezTo>
                  <a:cubicBezTo>
                    <a:pt x="6324" y="206"/>
                    <a:pt x="6266" y="176"/>
                    <a:pt x="6208" y="176"/>
                  </a:cubicBezTo>
                  <a:cubicBezTo>
                    <a:pt x="6149" y="176"/>
                    <a:pt x="6091" y="206"/>
                    <a:pt x="6071" y="264"/>
                  </a:cubicBezTo>
                  <a:cubicBezTo>
                    <a:pt x="5799" y="731"/>
                    <a:pt x="5060" y="1159"/>
                    <a:pt x="3775" y="1198"/>
                  </a:cubicBezTo>
                  <a:cubicBezTo>
                    <a:pt x="2803" y="1120"/>
                    <a:pt x="1908" y="731"/>
                    <a:pt x="1207" y="108"/>
                  </a:cubicBezTo>
                  <a:cubicBezTo>
                    <a:pt x="1134" y="35"/>
                    <a:pt x="1044" y="0"/>
                    <a:pt x="956"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1" name="Google Shape;5511;p28"/>
            <p:cNvSpPr/>
            <p:nvPr/>
          </p:nvSpPr>
          <p:spPr>
            <a:xfrm>
              <a:off x="7015900" y="2416900"/>
              <a:ext cx="37000" cy="43200"/>
            </a:xfrm>
            <a:custGeom>
              <a:rect b="b" l="l" r="r" t="t"/>
              <a:pathLst>
                <a:path extrusionOk="0" h="1728" w="1480">
                  <a:moveTo>
                    <a:pt x="711" y="1"/>
                  </a:moveTo>
                  <a:cubicBezTo>
                    <a:pt x="656" y="1"/>
                    <a:pt x="601" y="6"/>
                    <a:pt x="546" y="15"/>
                  </a:cubicBezTo>
                  <a:cubicBezTo>
                    <a:pt x="312" y="93"/>
                    <a:pt x="157" y="287"/>
                    <a:pt x="79" y="521"/>
                  </a:cubicBezTo>
                  <a:cubicBezTo>
                    <a:pt x="1" y="754"/>
                    <a:pt x="40" y="988"/>
                    <a:pt x="157" y="1182"/>
                  </a:cubicBezTo>
                  <a:cubicBezTo>
                    <a:pt x="234" y="1338"/>
                    <a:pt x="429" y="1494"/>
                    <a:pt x="585" y="1572"/>
                  </a:cubicBezTo>
                  <a:cubicBezTo>
                    <a:pt x="818" y="1649"/>
                    <a:pt x="1052" y="1727"/>
                    <a:pt x="1285" y="1727"/>
                  </a:cubicBezTo>
                  <a:cubicBezTo>
                    <a:pt x="1441" y="1688"/>
                    <a:pt x="1480" y="1494"/>
                    <a:pt x="1324" y="1455"/>
                  </a:cubicBezTo>
                  <a:cubicBezTo>
                    <a:pt x="1168" y="1416"/>
                    <a:pt x="1013" y="1377"/>
                    <a:pt x="857" y="1338"/>
                  </a:cubicBezTo>
                  <a:cubicBezTo>
                    <a:pt x="701" y="1260"/>
                    <a:pt x="585" y="1182"/>
                    <a:pt x="468" y="1105"/>
                  </a:cubicBezTo>
                  <a:cubicBezTo>
                    <a:pt x="429" y="1066"/>
                    <a:pt x="390" y="988"/>
                    <a:pt x="351" y="949"/>
                  </a:cubicBezTo>
                  <a:cubicBezTo>
                    <a:pt x="351" y="910"/>
                    <a:pt x="351" y="910"/>
                    <a:pt x="351" y="910"/>
                  </a:cubicBezTo>
                  <a:lnTo>
                    <a:pt x="351" y="832"/>
                  </a:lnTo>
                  <a:cubicBezTo>
                    <a:pt x="351" y="793"/>
                    <a:pt x="351" y="754"/>
                    <a:pt x="351" y="715"/>
                  </a:cubicBezTo>
                  <a:cubicBezTo>
                    <a:pt x="380" y="431"/>
                    <a:pt x="617" y="250"/>
                    <a:pt x="864" y="250"/>
                  </a:cubicBezTo>
                  <a:cubicBezTo>
                    <a:pt x="954" y="250"/>
                    <a:pt x="1046" y="274"/>
                    <a:pt x="1129" y="326"/>
                  </a:cubicBezTo>
                  <a:cubicBezTo>
                    <a:pt x="1144" y="341"/>
                    <a:pt x="1161" y="348"/>
                    <a:pt x="1177" y="348"/>
                  </a:cubicBezTo>
                  <a:cubicBezTo>
                    <a:pt x="1245" y="348"/>
                    <a:pt x="1309" y="234"/>
                    <a:pt x="1246" y="171"/>
                  </a:cubicBezTo>
                  <a:lnTo>
                    <a:pt x="1207" y="171"/>
                  </a:lnTo>
                  <a:cubicBezTo>
                    <a:pt x="1059" y="52"/>
                    <a:pt x="887" y="1"/>
                    <a:pt x="711" y="1"/>
                  </a:cubicBezTo>
                  <a:close/>
                </a:path>
              </a:pathLst>
            </a:custGeom>
            <a:solidFill>
              <a:srgbClr val="E2A98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2" name="Google Shape;5512;p28"/>
            <p:cNvSpPr/>
            <p:nvPr/>
          </p:nvSpPr>
          <p:spPr>
            <a:xfrm>
              <a:off x="7443950" y="2212000"/>
              <a:ext cx="207250" cy="356950"/>
            </a:xfrm>
            <a:custGeom>
              <a:rect b="b" l="l" r="r" t="t"/>
              <a:pathLst>
                <a:path extrusionOk="0" h="14278" w="8290">
                  <a:moveTo>
                    <a:pt x="1" y="0"/>
                  </a:moveTo>
                  <a:lnTo>
                    <a:pt x="1" y="0"/>
                  </a:lnTo>
                  <a:cubicBezTo>
                    <a:pt x="234" y="1207"/>
                    <a:pt x="857" y="11207"/>
                    <a:pt x="1519" y="12219"/>
                  </a:cubicBezTo>
                  <a:cubicBezTo>
                    <a:pt x="2180" y="13270"/>
                    <a:pt x="3270" y="14009"/>
                    <a:pt x="4476" y="14243"/>
                  </a:cubicBezTo>
                  <a:cubicBezTo>
                    <a:pt x="4628" y="14266"/>
                    <a:pt x="4780" y="14278"/>
                    <a:pt x="4932" y="14278"/>
                  </a:cubicBezTo>
                  <a:cubicBezTo>
                    <a:pt x="6017" y="14278"/>
                    <a:pt x="7047" y="13681"/>
                    <a:pt x="7628" y="12725"/>
                  </a:cubicBezTo>
                  <a:cubicBezTo>
                    <a:pt x="8095" y="11791"/>
                    <a:pt x="7939" y="10663"/>
                    <a:pt x="7784" y="9612"/>
                  </a:cubicBezTo>
                  <a:cubicBezTo>
                    <a:pt x="7745" y="9456"/>
                    <a:pt x="7745" y="9339"/>
                    <a:pt x="7784" y="9184"/>
                  </a:cubicBezTo>
                  <a:cubicBezTo>
                    <a:pt x="7784" y="9028"/>
                    <a:pt x="7861" y="8834"/>
                    <a:pt x="7939" y="8717"/>
                  </a:cubicBezTo>
                  <a:cubicBezTo>
                    <a:pt x="8289" y="7705"/>
                    <a:pt x="8251" y="6577"/>
                    <a:pt x="7822" y="5643"/>
                  </a:cubicBezTo>
                  <a:cubicBezTo>
                    <a:pt x="7356" y="4670"/>
                    <a:pt x="6772" y="3775"/>
                    <a:pt x="6110" y="2997"/>
                  </a:cubicBezTo>
                  <a:lnTo>
                    <a:pt x="1"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3" name="Google Shape;5513;p28"/>
            <p:cNvSpPr/>
            <p:nvPr/>
          </p:nvSpPr>
          <p:spPr>
            <a:xfrm>
              <a:off x="7432275" y="2212000"/>
              <a:ext cx="214050" cy="356625"/>
            </a:xfrm>
            <a:custGeom>
              <a:rect b="b" l="l" r="r" t="t"/>
              <a:pathLst>
                <a:path extrusionOk="0" h="14265" w="8562">
                  <a:moveTo>
                    <a:pt x="468" y="0"/>
                  </a:moveTo>
                  <a:lnTo>
                    <a:pt x="468" y="0"/>
                  </a:lnTo>
                  <a:cubicBezTo>
                    <a:pt x="701" y="1207"/>
                    <a:pt x="1" y="8639"/>
                    <a:pt x="2024" y="12219"/>
                  </a:cubicBezTo>
                  <a:cubicBezTo>
                    <a:pt x="2647" y="13309"/>
                    <a:pt x="3737" y="14048"/>
                    <a:pt x="4982" y="14243"/>
                  </a:cubicBezTo>
                  <a:cubicBezTo>
                    <a:pt x="5114" y="14257"/>
                    <a:pt x="5246" y="14265"/>
                    <a:pt x="5377" y="14265"/>
                  </a:cubicBezTo>
                  <a:cubicBezTo>
                    <a:pt x="6291" y="14265"/>
                    <a:pt x="7171" y="13911"/>
                    <a:pt x="7784" y="13231"/>
                  </a:cubicBezTo>
                  <a:lnTo>
                    <a:pt x="7784" y="13036"/>
                  </a:lnTo>
                  <a:cubicBezTo>
                    <a:pt x="7745" y="12881"/>
                    <a:pt x="7628" y="12647"/>
                    <a:pt x="7433" y="12647"/>
                  </a:cubicBezTo>
                  <a:cubicBezTo>
                    <a:pt x="7356" y="12647"/>
                    <a:pt x="7278" y="12686"/>
                    <a:pt x="7200" y="12725"/>
                  </a:cubicBezTo>
                  <a:cubicBezTo>
                    <a:pt x="7143" y="12734"/>
                    <a:pt x="7085" y="12738"/>
                    <a:pt x="7029" y="12738"/>
                  </a:cubicBezTo>
                  <a:cubicBezTo>
                    <a:pt x="6584" y="12738"/>
                    <a:pt x="6171" y="12473"/>
                    <a:pt x="6033" y="12025"/>
                  </a:cubicBezTo>
                  <a:cubicBezTo>
                    <a:pt x="5877" y="11558"/>
                    <a:pt x="5799" y="11052"/>
                    <a:pt x="5799" y="10546"/>
                  </a:cubicBezTo>
                  <a:cubicBezTo>
                    <a:pt x="5760" y="10040"/>
                    <a:pt x="5488" y="9573"/>
                    <a:pt x="5060" y="9301"/>
                  </a:cubicBezTo>
                  <a:cubicBezTo>
                    <a:pt x="4865" y="9223"/>
                    <a:pt x="4671" y="9184"/>
                    <a:pt x="4476" y="9145"/>
                  </a:cubicBezTo>
                  <a:cubicBezTo>
                    <a:pt x="3659" y="8873"/>
                    <a:pt x="3036" y="8133"/>
                    <a:pt x="2881" y="7277"/>
                  </a:cubicBezTo>
                  <a:cubicBezTo>
                    <a:pt x="2725" y="6460"/>
                    <a:pt x="2725" y="5565"/>
                    <a:pt x="2881" y="4748"/>
                  </a:cubicBezTo>
                  <a:cubicBezTo>
                    <a:pt x="4865" y="4903"/>
                    <a:pt x="6616" y="6187"/>
                    <a:pt x="8562" y="6577"/>
                  </a:cubicBezTo>
                  <a:cubicBezTo>
                    <a:pt x="8523" y="6304"/>
                    <a:pt x="8445" y="6032"/>
                    <a:pt x="8367" y="5798"/>
                  </a:cubicBezTo>
                  <a:cubicBezTo>
                    <a:pt x="7978" y="5409"/>
                    <a:pt x="7589" y="5059"/>
                    <a:pt x="7200" y="4748"/>
                  </a:cubicBezTo>
                  <a:lnTo>
                    <a:pt x="7200" y="4748"/>
                  </a:lnTo>
                  <a:lnTo>
                    <a:pt x="7861" y="4787"/>
                  </a:lnTo>
                  <a:cubicBezTo>
                    <a:pt x="7472" y="4164"/>
                    <a:pt x="7044" y="3541"/>
                    <a:pt x="6577" y="2997"/>
                  </a:cubicBezTo>
                  <a:lnTo>
                    <a:pt x="468"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4" name="Google Shape;5514;p28"/>
            <p:cNvSpPr/>
            <p:nvPr/>
          </p:nvSpPr>
          <p:spPr>
            <a:xfrm>
              <a:off x="6630675" y="1953275"/>
              <a:ext cx="1073050" cy="441625"/>
            </a:xfrm>
            <a:custGeom>
              <a:rect b="b" l="l" r="r" t="t"/>
              <a:pathLst>
                <a:path extrusionOk="0" h="17665" w="42922">
                  <a:moveTo>
                    <a:pt x="19873" y="0"/>
                  </a:moveTo>
                  <a:cubicBezTo>
                    <a:pt x="11702" y="0"/>
                    <a:pt x="7062" y="3460"/>
                    <a:pt x="3969" y="5796"/>
                  </a:cubicBezTo>
                  <a:cubicBezTo>
                    <a:pt x="0" y="8715"/>
                    <a:pt x="3113" y="13073"/>
                    <a:pt x="3113" y="13073"/>
                  </a:cubicBezTo>
                  <a:cubicBezTo>
                    <a:pt x="6732" y="10271"/>
                    <a:pt x="11402" y="9104"/>
                    <a:pt x="15838" y="8832"/>
                  </a:cubicBezTo>
                  <a:cubicBezTo>
                    <a:pt x="16407" y="8795"/>
                    <a:pt x="16978" y="8777"/>
                    <a:pt x="17551" y="8777"/>
                  </a:cubicBezTo>
                  <a:cubicBezTo>
                    <a:pt x="25448" y="8777"/>
                    <a:pt x="33699" y="12223"/>
                    <a:pt x="40665" y="17665"/>
                  </a:cubicBezTo>
                  <a:cubicBezTo>
                    <a:pt x="41793" y="17587"/>
                    <a:pt x="42922" y="13346"/>
                    <a:pt x="41949" y="11361"/>
                  </a:cubicBezTo>
                  <a:cubicBezTo>
                    <a:pt x="39264" y="6108"/>
                    <a:pt x="32843" y="1204"/>
                    <a:pt x="23309" y="193"/>
                  </a:cubicBezTo>
                  <a:cubicBezTo>
                    <a:pt x="22099" y="61"/>
                    <a:pt x="20955" y="0"/>
                    <a:pt x="19873" y="0"/>
                  </a:cubicBezTo>
                  <a:close/>
                </a:path>
              </a:pathLst>
            </a:custGeom>
            <a:solidFill>
              <a:srgbClr val="F9F4C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5" name="Google Shape;5515;p28"/>
            <p:cNvSpPr/>
            <p:nvPr/>
          </p:nvSpPr>
          <p:spPr>
            <a:xfrm>
              <a:off x="7461475" y="2471150"/>
              <a:ext cx="126500" cy="170250"/>
            </a:xfrm>
            <a:custGeom>
              <a:rect b="b" l="l" r="r" t="t"/>
              <a:pathLst>
                <a:path extrusionOk="0" h="6810" w="5060">
                  <a:moveTo>
                    <a:pt x="2047" y="0"/>
                  </a:moveTo>
                  <a:cubicBezTo>
                    <a:pt x="1100" y="0"/>
                    <a:pt x="179" y="584"/>
                    <a:pt x="39" y="1386"/>
                  </a:cubicBezTo>
                  <a:lnTo>
                    <a:pt x="0" y="6328"/>
                  </a:lnTo>
                  <a:cubicBezTo>
                    <a:pt x="174" y="6654"/>
                    <a:pt x="747" y="6810"/>
                    <a:pt x="1362" y="6810"/>
                  </a:cubicBezTo>
                  <a:cubicBezTo>
                    <a:pt x="1850" y="6810"/>
                    <a:pt x="2363" y="6712"/>
                    <a:pt x="2724" y="6523"/>
                  </a:cubicBezTo>
                  <a:cubicBezTo>
                    <a:pt x="3541" y="6095"/>
                    <a:pt x="4203" y="5394"/>
                    <a:pt x="4553" y="4577"/>
                  </a:cubicBezTo>
                  <a:cubicBezTo>
                    <a:pt x="4981" y="3721"/>
                    <a:pt x="5059" y="2748"/>
                    <a:pt x="4709" y="1853"/>
                  </a:cubicBezTo>
                  <a:cubicBezTo>
                    <a:pt x="4320" y="880"/>
                    <a:pt x="3425" y="180"/>
                    <a:pt x="2374" y="24"/>
                  </a:cubicBezTo>
                  <a:cubicBezTo>
                    <a:pt x="2265" y="8"/>
                    <a:pt x="2156" y="0"/>
                    <a:pt x="2047" y="0"/>
                  </a:cubicBezTo>
                  <a:close/>
                </a:path>
              </a:pathLst>
            </a:custGeom>
            <a:solidFill>
              <a:srgbClr val="FFD2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6" name="Google Shape;5516;p28"/>
            <p:cNvSpPr/>
            <p:nvPr/>
          </p:nvSpPr>
          <p:spPr>
            <a:xfrm>
              <a:off x="7472175" y="2503850"/>
              <a:ext cx="81750" cy="97800"/>
            </a:xfrm>
            <a:custGeom>
              <a:rect b="b" l="l" r="r" t="t"/>
              <a:pathLst>
                <a:path extrusionOk="0" h="3912" w="3270">
                  <a:moveTo>
                    <a:pt x="2024" y="0"/>
                  </a:moveTo>
                  <a:cubicBezTo>
                    <a:pt x="1596" y="0"/>
                    <a:pt x="1168" y="117"/>
                    <a:pt x="779" y="389"/>
                  </a:cubicBezTo>
                  <a:cubicBezTo>
                    <a:pt x="662" y="467"/>
                    <a:pt x="545" y="584"/>
                    <a:pt x="467" y="701"/>
                  </a:cubicBezTo>
                  <a:cubicBezTo>
                    <a:pt x="351" y="934"/>
                    <a:pt x="351" y="1207"/>
                    <a:pt x="467" y="1440"/>
                  </a:cubicBezTo>
                  <a:cubicBezTo>
                    <a:pt x="584" y="1635"/>
                    <a:pt x="895" y="1907"/>
                    <a:pt x="818" y="2218"/>
                  </a:cubicBezTo>
                  <a:cubicBezTo>
                    <a:pt x="779" y="2374"/>
                    <a:pt x="584" y="2491"/>
                    <a:pt x="428" y="2608"/>
                  </a:cubicBezTo>
                  <a:cubicBezTo>
                    <a:pt x="312" y="2685"/>
                    <a:pt x="234" y="2802"/>
                    <a:pt x="156" y="2958"/>
                  </a:cubicBezTo>
                  <a:cubicBezTo>
                    <a:pt x="0" y="3191"/>
                    <a:pt x="39" y="3503"/>
                    <a:pt x="195" y="3736"/>
                  </a:cubicBezTo>
                  <a:cubicBezTo>
                    <a:pt x="331" y="3853"/>
                    <a:pt x="487" y="3911"/>
                    <a:pt x="638" y="3911"/>
                  </a:cubicBezTo>
                  <a:cubicBezTo>
                    <a:pt x="788" y="3911"/>
                    <a:pt x="934" y="3853"/>
                    <a:pt x="1051" y="3736"/>
                  </a:cubicBezTo>
                  <a:cubicBezTo>
                    <a:pt x="1129" y="3658"/>
                    <a:pt x="1051" y="3541"/>
                    <a:pt x="973" y="3541"/>
                  </a:cubicBezTo>
                  <a:cubicBezTo>
                    <a:pt x="843" y="3563"/>
                    <a:pt x="713" y="3621"/>
                    <a:pt x="603" y="3621"/>
                  </a:cubicBezTo>
                  <a:cubicBezTo>
                    <a:pt x="516" y="3621"/>
                    <a:pt x="441" y="3584"/>
                    <a:pt x="390" y="3464"/>
                  </a:cubicBezTo>
                  <a:cubicBezTo>
                    <a:pt x="273" y="3308"/>
                    <a:pt x="312" y="3074"/>
                    <a:pt x="467" y="2919"/>
                  </a:cubicBezTo>
                  <a:cubicBezTo>
                    <a:pt x="662" y="2685"/>
                    <a:pt x="973" y="2569"/>
                    <a:pt x="1051" y="2257"/>
                  </a:cubicBezTo>
                  <a:cubicBezTo>
                    <a:pt x="1051" y="1985"/>
                    <a:pt x="973" y="1713"/>
                    <a:pt x="818" y="1518"/>
                  </a:cubicBezTo>
                  <a:cubicBezTo>
                    <a:pt x="623" y="1362"/>
                    <a:pt x="545" y="1090"/>
                    <a:pt x="623" y="817"/>
                  </a:cubicBezTo>
                  <a:cubicBezTo>
                    <a:pt x="623" y="817"/>
                    <a:pt x="662" y="779"/>
                    <a:pt x="662" y="740"/>
                  </a:cubicBezTo>
                  <a:cubicBezTo>
                    <a:pt x="701" y="701"/>
                    <a:pt x="779" y="662"/>
                    <a:pt x="818" y="623"/>
                  </a:cubicBezTo>
                  <a:cubicBezTo>
                    <a:pt x="1090" y="389"/>
                    <a:pt x="1440" y="234"/>
                    <a:pt x="1790" y="195"/>
                  </a:cubicBezTo>
                  <a:cubicBezTo>
                    <a:pt x="1817" y="193"/>
                    <a:pt x="1844" y="192"/>
                    <a:pt x="1871" y="192"/>
                  </a:cubicBezTo>
                  <a:cubicBezTo>
                    <a:pt x="2420" y="192"/>
                    <a:pt x="2889" y="570"/>
                    <a:pt x="3075" y="1090"/>
                  </a:cubicBezTo>
                  <a:cubicBezTo>
                    <a:pt x="3085" y="1100"/>
                    <a:pt x="3101" y="1105"/>
                    <a:pt x="3118" y="1105"/>
                  </a:cubicBezTo>
                  <a:cubicBezTo>
                    <a:pt x="3165" y="1105"/>
                    <a:pt x="3220" y="1069"/>
                    <a:pt x="3191" y="1012"/>
                  </a:cubicBezTo>
                  <a:lnTo>
                    <a:pt x="3269" y="1012"/>
                  </a:lnTo>
                  <a:cubicBezTo>
                    <a:pt x="3075" y="467"/>
                    <a:pt x="2608" y="78"/>
                    <a:pt x="2024" y="0"/>
                  </a:cubicBezTo>
                  <a:close/>
                </a:path>
              </a:pathLst>
            </a:custGeom>
            <a:solidFill>
              <a:srgbClr val="E2A98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7" name="Google Shape;5517;p28"/>
            <p:cNvSpPr/>
            <p:nvPr/>
          </p:nvSpPr>
          <p:spPr>
            <a:xfrm>
              <a:off x="7451050" y="2632075"/>
              <a:ext cx="48375" cy="13875"/>
            </a:xfrm>
            <a:custGeom>
              <a:rect b="b" l="l" r="r" t="t"/>
              <a:pathLst>
                <a:path extrusionOk="0" h="555" w="1935">
                  <a:moveTo>
                    <a:pt x="113" y="0"/>
                  </a:moveTo>
                  <a:cubicBezTo>
                    <a:pt x="48" y="0"/>
                    <a:pt x="0" y="91"/>
                    <a:pt x="67" y="125"/>
                  </a:cubicBezTo>
                  <a:cubicBezTo>
                    <a:pt x="301" y="358"/>
                    <a:pt x="612" y="475"/>
                    <a:pt x="923" y="514"/>
                  </a:cubicBezTo>
                  <a:cubicBezTo>
                    <a:pt x="1033" y="541"/>
                    <a:pt x="1149" y="554"/>
                    <a:pt x="1263" y="554"/>
                  </a:cubicBezTo>
                  <a:cubicBezTo>
                    <a:pt x="1473" y="554"/>
                    <a:pt x="1681" y="511"/>
                    <a:pt x="1857" y="436"/>
                  </a:cubicBezTo>
                  <a:cubicBezTo>
                    <a:pt x="1935" y="397"/>
                    <a:pt x="1896" y="280"/>
                    <a:pt x="1818" y="280"/>
                  </a:cubicBezTo>
                  <a:cubicBezTo>
                    <a:pt x="1546" y="319"/>
                    <a:pt x="1235" y="319"/>
                    <a:pt x="962" y="319"/>
                  </a:cubicBezTo>
                  <a:cubicBezTo>
                    <a:pt x="690" y="280"/>
                    <a:pt x="378" y="164"/>
                    <a:pt x="145" y="8"/>
                  </a:cubicBezTo>
                  <a:cubicBezTo>
                    <a:pt x="134" y="2"/>
                    <a:pt x="123" y="0"/>
                    <a:pt x="113" y="0"/>
                  </a:cubicBezTo>
                  <a:close/>
                </a:path>
              </a:pathLst>
            </a:custGeom>
            <a:solidFill>
              <a:srgbClr val="E2A98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8" name="Google Shape;5518;p28"/>
            <p:cNvSpPr/>
            <p:nvPr/>
          </p:nvSpPr>
          <p:spPr>
            <a:xfrm>
              <a:off x="6721150" y="2081598"/>
              <a:ext cx="62825" cy="142029"/>
            </a:xfrm>
            <a:custGeom>
              <a:rect b="b" l="l" r="r" t="t"/>
              <a:pathLst>
                <a:path extrusionOk="0" h="9858" w="2513">
                  <a:moveTo>
                    <a:pt x="1450" y="1"/>
                  </a:moveTo>
                  <a:cubicBezTo>
                    <a:pt x="1390" y="1"/>
                    <a:pt x="1329" y="25"/>
                    <a:pt x="1284" y="80"/>
                  </a:cubicBezTo>
                  <a:lnTo>
                    <a:pt x="1245" y="80"/>
                  </a:lnTo>
                  <a:cubicBezTo>
                    <a:pt x="739" y="859"/>
                    <a:pt x="428" y="1715"/>
                    <a:pt x="389" y="2649"/>
                  </a:cubicBezTo>
                  <a:cubicBezTo>
                    <a:pt x="389" y="3116"/>
                    <a:pt x="350" y="3622"/>
                    <a:pt x="389" y="4089"/>
                  </a:cubicBezTo>
                  <a:cubicBezTo>
                    <a:pt x="389" y="4633"/>
                    <a:pt x="350" y="5178"/>
                    <a:pt x="234" y="5723"/>
                  </a:cubicBezTo>
                  <a:cubicBezTo>
                    <a:pt x="0" y="6540"/>
                    <a:pt x="78" y="7435"/>
                    <a:pt x="428" y="8213"/>
                  </a:cubicBezTo>
                  <a:cubicBezTo>
                    <a:pt x="584" y="8602"/>
                    <a:pt x="817" y="8953"/>
                    <a:pt x="1090" y="9225"/>
                  </a:cubicBezTo>
                  <a:cubicBezTo>
                    <a:pt x="1245" y="9381"/>
                    <a:pt x="1362" y="9498"/>
                    <a:pt x="1518" y="9614"/>
                  </a:cubicBezTo>
                  <a:cubicBezTo>
                    <a:pt x="1712" y="9731"/>
                    <a:pt x="1907" y="9809"/>
                    <a:pt x="2101" y="9848"/>
                  </a:cubicBezTo>
                  <a:cubicBezTo>
                    <a:pt x="2129" y="9855"/>
                    <a:pt x="2155" y="9858"/>
                    <a:pt x="2180" y="9858"/>
                  </a:cubicBezTo>
                  <a:cubicBezTo>
                    <a:pt x="2431" y="9858"/>
                    <a:pt x="2512" y="9519"/>
                    <a:pt x="2335" y="9342"/>
                  </a:cubicBezTo>
                  <a:cubicBezTo>
                    <a:pt x="2101" y="9186"/>
                    <a:pt x="2063" y="9069"/>
                    <a:pt x="1907" y="8953"/>
                  </a:cubicBezTo>
                  <a:cubicBezTo>
                    <a:pt x="1751" y="8875"/>
                    <a:pt x="1634" y="8719"/>
                    <a:pt x="1518" y="8602"/>
                  </a:cubicBezTo>
                  <a:cubicBezTo>
                    <a:pt x="1284" y="8330"/>
                    <a:pt x="1090" y="8019"/>
                    <a:pt x="973" y="7669"/>
                  </a:cubicBezTo>
                  <a:cubicBezTo>
                    <a:pt x="856" y="7357"/>
                    <a:pt x="778" y="7007"/>
                    <a:pt x="778" y="6657"/>
                  </a:cubicBezTo>
                  <a:cubicBezTo>
                    <a:pt x="817" y="6229"/>
                    <a:pt x="895" y="5801"/>
                    <a:pt x="973" y="5373"/>
                  </a:cubicBezTo>
                  <a:cubicBezTo>
                    <a:pt x="1129" y="4517"/>
                    <a:pt x="934" y="3622"/>
                    <a:pt x="973" y="2727"/>
                  </a:cubicBezTo>
                  <a:cubicBezTo>
                    <a:pt x="973" y="1870"/>
                    <a:pt x="1206" y="1053"/>
                    <a:pt x="1634" y="314"/>
                  </a:cubicBezTo>
                  <a:cubicBezTo>
                    <a:pt x="1745" y="147"/>
                    <a:pt x="1599" y="1"/>
                    <a:pt x="1450"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19" name="Google Shape;5519;p28"/>
            <p:cNvSpPr/>
            <p:nvPr/>
          </p:nvSpPr>
          <p:spPr>
            <a:xfrm>
              <a:off x="6797025" y="2049576"/>
              <a:ext cx="57425" cy="148089"/>
            </a:xfrm>
            <a:custGeom>
              <a:rect b="b" l="l" r="r" t="t"/>
              <a:pathLst>
                <a:path extrusionOk="0" h="9404" w="2297">
                  <a:moveTo>
                    <a:pt x="618" y="1"/>
                  </a:moveTo>
                  <a:cubicBezTo>
                    <a:pt x="566" y="1"/>
                    <a:pt x="512" y="20"/>
                    <a:pt x="467" y="65"/>
                  </a:cubicBezTo>
                  <a:lnTo>
                    <a:pt x="467" y="103"/>
                  </a:lnTo>
                  <a:cubicBezTo>
                    <a:pt x="78" y="921"/>
                    <a:pt x="39" y="1816"/>
                    <a:pt x="390" y="2672"/>
                  </a:cubicBezTo>
                  <a:cubicBezTo>
                    <a:pt x="623" y="3100"/>
                    <a:pt x="662" y="3645"/>
                    <a:pt x="506" y="4112"/>
                  </a:cubicBezTo>
                  <a:cubicBezTo>
                    <a:pt x="351" y="4501"/>
                    <a:pt x="195" y="4890"/>
                    <a:pt x="117" y="5318"/>
                  </a:cubicBezTo>
                  <a:cubicBezTo>
                    <a:pt x="0" y="6135"/>
                    <a:pt x="117" y="6952"/>
                    <a:pt x="428" y="7692"/>
                  </a:cubicBezTo>
                  <a:cubicBezTo>
                    <a:pt x="545" y="8042"/>
                    <a:pt x="779" y="8392"/>
                    <a:pt x="1012" y="8703"/>
                  </a:cubicBezTo>
                  <a:cubicBezTo>
                    <a:pt x="1246" y="8976"/>
                    <a:pt x="1596" y="9365"/>
                    <a:pt x="1985" y="9404"/>
                  </a:cubicBezTo>
                  <a:cubicBezTo>
                    <a:pt x="2180" y="9404"/>
                    <a:pt x="2296" y="9209"/>
                    <a:pt x="2257" y="9054"/>
                  </a:cubicBezTo>
                  <a:cubicBezTo>
                    <a:pt x="2141" y="8703"/>
                    <a:pt x="1751" y="8509"/>
                    <a:pt x="1557" y="8236"/>
                  </a:cubicBezTo>
                  <a:cubicBezTo>
                    <a:pt x="1323" y="7964"/>
                    <a:pt x="1168" y="7653"/>
                    <a:pt x="1051" y="7302"/>
                  </a:cubicBezTo>
                  <a:cubicBezTo>
                    <a:pt x="779" y="6641"/>
                    <a:pt x="701" y="5940"/>
                    <a:pt x="856" y="5201"/>
                  </a:cubicBezTo>
                  <a:cubicBezTo>
                    <a:pt x="934" y="4851"/>
                    <a:pt x="1129" y="4501"/>
                    <a:pt x="1207" y="4150"/>
                  </a:cubicBezTo>
                  <a:cubicBezTo>
                    <a:pt x="1323" y="3722"/>
                    <a:pt x="1285" y="3294"/>
                    <a:pt x="1090" y="2866"/>
                  </a:cubicBezTo>
                  <a:cubicBezTo>
                    <a:pt x="779" y="2049"/>
                    <a:pt x="351" y="1115"/>
                    <a:pt x="779" y="259"/>
                  </a:cubicBezTo>
                  <a:cubicBezTo>
                    <a:pt x="862" y="120"/>
                    <a:pt x="747" y="1"/>
                    <a:pt x="618"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0" name="Google Shape;5520;p28"/>
            <p:cNvSpPr/>
            <p:nvPr/>
          </p:nvSpPr>
          <p:spPr>
            <a:xfrm>
              <a:off x="6888475" y="1998171"/>
              <a:ext cx="51575" cy="172636"/>
            </a:xfrm>
            <a:custGeom>
              <a:rect b="b" l="l" r="r" t="t"/>
              <a:pathLst>
                <a:path extrusionOk="0" h="9827" w="2063">
                  <a:moveTo>
                    <a:pt x="1134" y="1"/>
                  </a:moveTo>
                  <a:cubicBezTo>
                    <a:pt x="1044" y="1"/>
                    <a:pt x="955" y="41"/>
                    <a:pt x="895" y="137"/>
                  </a:cubicBezTo>
                  <a:cubicBezTo>
                    <a:pt x="389" y="876"/>
                    <a:pt x="195" y="1810"/>
                    <a:pt x="312" y="2705"/>
                  </a:cubicBezTo>
                  <a:cubicBezTo>
                    <a:pt x="389" y="3133"/>
                    <a:pt x="506" y="3522"/>
                    <a:pt x="701" y="3912"/>
                  </a:cubicBezTo>
                  <a:cubicBezTo>
                    <a:pt x="740" y="4028"/>
                    <a:pt x="856" y="4145"/>
                    <a:pt x="895" y="4262"/>
                  </a:cubicBezTo>
                  <a:cubicBezTo>
                    <a:pt x="934" y="4340"/>
                    <a:pt x="934" y="4262"/>
                    <a:pt x="895" y="4417"/>
                  </a:cubicBezTo>
                  <a:cubicBezTo>
                    <a:pt x="856" y="4534"/>
                    <a:pt x="779" y="4651"/>
                    <a:pt x="701" y="4768"/>
                  </a:cubicBezTo>
                  <a:cubicBezTo>
                    <a:pt x="662" y="4884"/>
                    <a:pt x="584" y="5001"/>
                    <a:pt x="545" y="5118"/>
                  </a:cubicBezTo>
                  <a:cubicBezTo>
                    <a:pt x="117" y="5974"/>
                    <a:pt x="0" y="6986"/>
                    <a:pt x="156" y="7920"/>
                  </a:cubicBezTo>
                  <a:cubicBezTo>
                    <a:pt x="273" y="8348"/>
                    <a:pt x="428" y="8737"/>
                    <a:pt x="701" y="9087"/>
                  </a:cubicBezTo>
                  <a:cubicBezTo>
                    <a:pt x="895" y="9476"/>
                    <a:pt x="1284" y="9749"/>
                    <a:pt x="1712" y="9826"/>
                  </a:cubicBezTo>
                  <a:cubicBezTo>
                    <a:pt x="1946" y="9826"/>
                    <a:pt x="2063" y="9593"/>
                    <a:pt x="1946" y="9398"/>
                  </a:cubicBezTo>
                  <a:cubicBezTo>
                    <a:pt x="1790" y="9087"/>
                    <a:pt x="1401" y="8892"/>
                    <a:pt x="1207" y="8581"/>
                  </a:cubicBezTo>
                  <a:cubicBezTo>
                    <a:pt x="1012" y="8231"/>
                    <a:pt x="856" y="7842"/>
                    <a:pt x="817" y="7492"/>
                  </a:cubicBezTo>
                  <a:cubicBezTo>
                    <a:pt x="740" y="6558"/>
                    <a:pt x="973" y="5663"/>
                    <a:pt x="1440" y="4884"/>
                  </a:cubicBezTo>
                  <a:cubicBezTo>
                    <a:pt x="1674" y="4612"/>
                    <a:pt x="1674" y="4223"/>
                    <a:pt x="1479" y="3912"/>
                  </a:cubicBezTo>
                  <a:cubicBezTo>
                    <a:pt x="1245" y="3561"/>
                    <a:pt x="1090" y="3211"/>
                    <a:pt x="973" y="2783"/>
                  </a:cubicBezTo>
                  <a:cubicBezTo>
                    <a:pt x="817" y="2005"/>
                    <a:pt x="973" y="1149"/>
                    <a:pt x="1401" y="448"/>
                  </a:cubicBezTo>
                  <a:cubicBezTo>
                    <a:pt x="1536" y="206"/>
                    <a:pt x="1335" y="1"/>
                    <a:pt x="1134"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1" name="Google Shape;5521;p28"/>
            <p:cNvSpPr/>
            <p:nvPr/>
          </p:nvSpPr>
          <p:spPr>
            <a:xfrm>
              <a:off x="6997425" y="1980375"/>
              <a:ext cx="52325" cy="180857"/>
            </a:xfrm>
            <a:custGeom>
              <a:rect b="b" l="l" r="r" t="t"/>
              <a:pathLst>
                <a:path extrusionOk="0" h="10295" w="2093">
                  <a:moveTo>
                    <a:pt x="1714" y="1"/>
                  </a:moveTo>
                  <a:cubicBezTo>
                    <a:pt x="1627" y="1"/>
                    <a:pt x="1540" y="41"/>
                    <a:pt x="1479" y="138"/>
                  </a:cubicBezTo>
                  <a:cubicBezTo>
                    <a:pt x="1012" y="994"/>
                    <a:pt x="740" y="1928"/>
                    <a:pt x="779" y="2901"/>
                  </a:cubicBezTo>
                  <a:cubicBezTo>
                    <a:pt x="779" y="3407"/>
                    <a:pt x="857" y="3874"/>
                    <a:pt x="1012" y="4380"/>
                  </a:cubicBezTo>
                  <a:cubicBezTo>
                    <a:pt x="1051" y="4458"/>
                    <a:pt x="1051" y="4574"/>
                    <a:pt x="1090" y="4652"/>
                  </a:cubicBezTo>
                  <a:cubicBezTo>
                    <a:pt x="1051" y="4769"/>
                    <a:pt x="973" y="4886"/>
                    <a:pt x="896" y="4963"/>
                  </a:cubicBezTo>
                  <a:cubicBezTo>
                    <a:pt x="779" y="5158"/>
                    <a:pt x="662" y="5391"/>
                    <a:pt x="584" y="5625"/>
                  </a:cubicBezTo>
                  <a:cubicBezTo>
                    <a:pt x="156" y="6481"/>
                    <a:pt x="1" y="7454"/>
                    <a:pt x="78" y="8388"/>
                  </a:cubicBezTo>
                  <a:cubicBezTo>
                    <a:pt x="117" y="8816"/>
                    <a:pt x="234" y="9205"/>
                    <a:pt x="429" y="9555"/>
                  </a:cubicBezTo>
                  <a:cubicBezTo>
                    <a:pt x="623" y="9867"/>
                    <a:pt x="896" y="10295"/>
                    <a:pt x="1324" y="10295"/>
                  </a:cubicBezTo>
                  <a:cubicBezTo>
                    <a:pt x="1557" y="10295"/>
                    <a:pt x="1674" y="10061"/>
                    <a:pt x="1557" y="9905"/>
                  </a:cubicBezTo>
                  <a:cubicBezTo>
                    <a:pt x="1479" y="9711"/>
                    <a:pt x="1324" y="9633"/>
                    <a:pt x="1207" y="9477"/>
                  </a:cubicBezTo>
                  <a:cubicBezTo>
                    <a:pt x="1090" y="9361"/>
                    <a:pt x="1012" y="9205"/>
                    <a:pt x="973" y="9049"/>
                  </a:cubicBezTo>
                  <a:cubicBezTo>
                    <a:pt x="857" y="8699"/>
                    <a:pt x="779" y="8349"/>
                    <a:pt x="779" y="7960"/>
                  </a:cubicBezTo>
                  <a:cubicBezTo>
                    <a:pt x="779" y="7065"/>
                    <a:pt x="1012" y="6170"/>
                    <a:pt x="1440" y="5391"/>
                  </a:cubicBezTo>
                  <a:cubicBezTo>
                    <a:pt x="1713" y="5080"/>
                    <a:pt x="1791" y="4652"/>
                    <a:pt x="1674" y="4302"/>
                  </a:cubicBezTo>
                  <a:cubicBezTo>
                    <a:pt x="1518" y="3874"/>
                    <a:pt x="1440" y="3446"/>
                    <a:pt x="1401" y="2979"/>
                  </a:cubicBezTo>
                  <a:cubicBezTo>
                    <a:pt x="1363" y="2084"/>
                    <a:pt x="1557" y="1228"/>
                    <a:pt x="1985" y="411"/>
                  </a:cubicBezTo>
                  <a:cubicBezTo>
                    <a:pt x="2092" y="196"/>
                    <a:pt x="1905" y="1"/>
                    <a:pt x="1714"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2" name="Google Shape;5522;p28"/>
            <p:cNvSpPr/>
            <p:nvPr/>
          </p:nvSpPr>
          <p:spPr>
            <a:xfrm>
              <a:off x="7110425" y="1982993"/>
              <a:ext cx="54350" cy="175816"/>
            </a:xfrm>
            <a:custGeom>
              <a:rect b="b" l="l" r="r" t="t"/>
              <a:pathLst>
                <a:path extrusionOk="0" h="10008" w="2174">
                  <a:moveTo>
                    <a:pt x="1275" y="0"/>
                  </a:moveTo>
                  <a:cubicBezTo>
                    <a:pt x="1146" y="0"/>
                    <a:pt x="1017" y="141"/>
                    <a:pt x="1123" y="300"/>
                  </a:cubicBezTo>
                  <a:cubicBezTo>
                    <a:pt x="1551" y="1157"/>
                    <a:pt x="1551" y="2129"/>
                    <a:pt x="1123" y="2947"/>
                  </a:cubicBezTo>
                  <a:cubicBezTo>
                    <a:pt x="890" y="3297"/>
                    <a:pt x="773" y="3764"/>
                    <a:pt x="851" y="4192"/>
                  </a:cubicBezTo>
                  <a:cubicBezTo>
                    <a:pt x="928" y="4620"/>
                    <a:pt x="1162" y="4970"/>
                    <a:pt x="1279" y="5359"/>
                  </a:cubicBezTo>
                  <a:cubicBezTo>
                    <a:pt x="1473" y="6137"/>
                    <a:pt x="1434" y="6916"/>
                    <a:pt x="1201" y="7655"/>
                  </a:cubicBezTo>
                  <a:cubicBezTo>
                    <a:pt x="1084" y="8044"/>
                    <a:pt x="928" y="8356"/>
                    <a:pt x="695" y="8706"/>
                  </a:cubicBezTo>
                  <a:cubicBezTo>
                    <a:pt x="462" y="8978"/>
                    <a:pt x="228" y="9328"/>
                    <a:pt x="33" y="9679"/>
                  </a:cubicBezTo>
                  <a:cubicBezTo>
                    <a:pt x="1" y="9843"/>
                    <a:pt x="134" y="10008"/>
                    <a:pt x="294" y="10008"/>
                  </a:cubicBezTo>
                  <a:cubicBezTo>
                    <a:pt x="323" y="10008"/>
                    <a:pt x="354" y="10002"/>
                    <a:pt x="384" y="9990"/>
                  </a:cubicBezTo>
                  <a:cubicBezTo>
                    <a:pt x="773" y="9834"/>
                    <a:pt x="1123" y="9523"/>
                    <a:pt x="1318" y="9134"/>
                  </a:cubicBezTo>
                  <a:cubicBezTo>
                    <a:pt x="1551" y="8745"/>
                    <a:pt x="1746" y="8356"/>
                    <a:pt x="1862" y="7928"/>
                  </a:cubicBezTo>
                  <a:cubicBezTo>
                    <a:pt x="2135" y="7110"/>
                    <a:pt x="2174" y="6254"/>
                    <a:pt x="2018" y="5398"/>
                  </a:cubicBezTo>
                  <a:cubicBezTo>
                    <a:pt x="1901" y="4970"/>
                    <a:pt x="1785" y="4542"/>
                    <a:pt x="1590" y="4153"/>
                  </a:cubicBezTo>
                  <a:cubicBezTo>
                    <a:pt x="1473" y="3919"/>
                    <a:pt x="1473" y="3686"/>
                    <a:pt x="1629" y="3452"/>
                  </a:cubicBezTo>
                  <a:cubicBezTo>
                    <a:pt x="1707" y="3258"/>
                    <a:pt x="1823" y="3063"/>
                    <a:pt x="1862" y="2830"/>
                  </a:cubicBezTo>
                  <a:cubicBezTo>
                    <a:pt x="2174" y="1896"/>
                    <a:pt x="2018" y="884"/>
                    <a:pt x="1434" y="106"/>
                  </a:cubicBezTo>
                  <a:cubicBezTo>
                    <a:pt x="1397" y="31"/>
                    <a:pt x="1336" y="0"/>
                    <a:pt x="1275"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3" name="Google Shape;5523;p28"/>
            <p:cNvSpPr/>
            <p:nvPr/>
          </p:nvSpPr>
          <p:spPr>
            <a:xfrm>
              <a:off x="7201725" y="1981183"/>
              <a:ext cx="63250" cy="186883"/>
            </a:xfrm>
            <a:custGeom>
              <a:rect b="b" l="l" r="r" t="t"/>
              <a:pathLst>
                <a:path extrusionOk="0" h="10638" w="2530">
                  <a:moveTo>
                    <a:pt x="1108" y="0"/>
                  </a:moveTo>
                  <a:cubicBezTo>
                    <a:pt x="913" y="0"/>
                    <a:pt x="745" y="285"/>
                    <a:pt x="934" y="442"/>
                  </a:cubicBezTo>
                  <a:cubicBezTo>
                    <a:pt x="1596" y="987"/>
                    <a:pt x="1285" y="1999"/>
                    <a:pt x="1090" y="2699"/>
                  </a:cubicBezTo>
                  <a:cubicBezTo>
                    <a:pt x="934" y="3166"/>
                    <a:pt x="857" y="3672"/>
                    <a:pt x="895" y="4178"/>
                  </a:cubicBezTo>
                  <a:cubicBezTo>
                    <a:pt x="934" y="4606"/>
                    <a:pt x="1090" y="5034"/>
                    <a:pt x="1323" y="5423"/>
                  </a:cubicBezTo>
                  <a:cubicBezTo>
                    <a:pt x="1557" y="5812"/>
                    <a:pt x="1713" y="6240"/>
                    <a:pt x="1713" y="6707"/>
                  </a:cubicBezTo>
                  <a:cubicBezTo>
                    <a:pt x="1674" y="7213"/>
                    <a:pt x="1557" y="7680"/>
                    <a:pt x="1362" y="8147"/>
                  </a:cubicBezTo>
                  <a:cubicBezTo>
                    <a:pt x="1246" y="8536"/>
                    <a:pt x="1090" y="8926"/>
                    <a:pt x="857" y="9315"/>
                  </a:cubicBezTo>
                  <a:cubicBezTo>
                    <a:pt x="779" y="9470"/>
                    <a:pt x="662" y="9626"/>
                    <a:pt x="506" y="9782"/>
                  </a:cubicBezTo>
                  <a:cubicBezTo>
                    <a:pt x="390" y="9898"/>
                    <a:pt x="234" y="10054"/>
                    <a:pt x="117" y="10210"/>
                  </a:cubicBezTo>
                  <a:cubicBezTo>
                    <a:pt x="0" y="10404"/>
                    <a:pt x="156" y="10638"/>
                    <a:pt x="351" y="10638"/>
                  </a:cubicBezTo>
                  <a:cubicBezTo>
                    <a:pt x="818" y="10638"/>
                    <a:pt x="1207" y="10171"/>
                    <a:pt x="1440" y="9821"/>
                  </a:cubicBezTo>
                  <a:cubicBezTo>
                    <a:pt x="1674" y="9431"/>
                    <a:pt x="1907" y="8964"/>
                    <a:pt x="2024" y="8536"/>
                  </a:cubicBezTo>
                  <a:cubicBezTo>
                    <a:pt x="2218" y="8031"/>
                    <a:pt x="2374" y="7564"/>
                    <a:pt x="2452" y="7058"/>
                  </a:cubicBezTo>
                  <a:cubicBezTo>
                    <a:pt x="2530" y="6513"/>
                    <a:pt x="2413" y="5929"/>
                    <a:pt x="2180" y="5462"/>
                  </a:cubicBezTo>
                  <a:cubicBezTo>
                    <a:pt x="1868" y="4995"/>
                    <a:pt x="1674" y="4489"/>
                    <a:pt x="1635" y="3983"/>
                  </a:cubicBezTo>
                  <a:cubicBezTo>
                    <a:pt x="1674" y="3400"/>
                    <a:pt x="1790" y="2855"/>
                    <a:pt x="1946" y="2349"/>
                  </a:cubicBezTo>
                  <a:cubicBezTo>
                    <a:pt x="2102" y="1532"/>
                    <a:pt x="2024" y="559"/>
                    <a:pt x="1246" y="53"/>
                  </a:cubicBezTo>
                  <a:cubicBezTo>
                    <a:pt x="1201" y="16"/>
                    <a:pt x="1154" y="0"/>
                    <a:pt x="1108"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4" name="Google Shape;5524;p28"/>
            <p:cNvSpPr/>
            <p:nvPr/>
          </p:nvSpPr>
          <p:spPr>
            <a:xfrm>
              <a:off x="7305225" y="2007780"/>
              <a:ext cx="78450" cy="186461"/>
            </a:xfrm>
            <a:custGeom>
              <a:rect b="b" l="l" r="r" t="t"/>
              <a:pathLst>
                <a:path extrusionOk="0" h="10614" w="3138">
                  <a:moveTo>
                    <a:pt x="1705" y="0"/>
                  </a:moveTo>
                  <a:cubicBezTo>
                    <a:pt x="1588" y="0"/>
                    <a:pt x="1521" y="153"/>
                    <a:pt x="1620" y="251"/>
                  </a:cubicBezTo>
                  <a:lnTo>
                    <a:pt x="1620" y="212"/>
                  </a:lnTo>
                  <a:cubicBezTo>
                    <a:pt x="2359" y="874"/>
                    <a:pt x="2048" y="2041"/>
                    <a:pt x="1775" y="2859"/>
                  </a:cubicBezTo>
                  <a:cubicBezTo>
                    <a:pt x="1581" y="3326"/>
                    <a:pt x="1425" y="3831"/>
                    <a:pt x="1347" y="4298"/>
                  </a:cubicBezTo>
                  <a:cubicBezTo>
                    <a:pt x="1308" y="4804"/>
                    <a:pt x="1464" y="5271"/>
                    <a:pt x="1853" y="5621"/>
                  </a:cubicBezTo>
                  <a:cubicBezTo>
                    <a:pt x="2437" y="6322"/>
                    <a:pt x="2554" y="7295"/>
                    <a:pt x="2164" y="8073"/>
                  </a:cubicBezTo>
                  <a:cubicBezTo>
                    <a:pt x="1931" y="8540"/>
                    <a:pt x="1659" y="8929"/>
                    <a:pt x="1269" y="9240"/>
                  </a:cubicBezTo>
                  <a:cubicBezTo>
                    <a:pt x="919" y="9552"/>
                    <a:pt x="491" y="9824"/>
                    <a:pt x="141" y="10135"/>
                  </a:cubicBezTo>
                  <a:cubicBezTo>
                    <a:pt x="0" y="10311"/>
                    <a:pt x="114" y="10614"/>
                    <a:pt x="337" y="10614"/>
                  </a:cubicBezTo>
                  <a:cubicBezTo>
                    <a:pt x="361" y="10614"/>
                    <a:pt x="387" y="10610"/>
                    <a:pt x="413" y="10602"/>
                  </a:cubicBezTo>
                  <a:cubicBezTo>
                    <a:pt x="1192" y="10291"/>
                    <a:pt x="1853" y="9785"/>
                    <a:pt x="2359" y="9085"/>
                  </a:cubicBezTo>
                  <a:cubicBezTo>
                    <a:pt x="2865" y="8462"/>
                    <a:pt x="3137" y="7645"/>
                    <a:pt x="3098" y="6828"/>
                  </a:cubicBezTo>
                  <a:cubicBezTo>
                    <a:pt x="3059" y="6478"/>
                    <a:pt x="2982" y="6088"/>
                    <a:pt x="2787" y="5777"/>
                  </a:cubicBezTo>
                  <a:cubicBezTo>
                    <a:pt x="2592" y="5388"/>
                    <a:pt x="2242" y="5155"/>
                    <a:pt x="2048" y="4804"/>
                  </a:cubicBezTo>
                  <a:cubicBezTo>
                    <a:pt x="1892" y="4454"/>
                    <a:pt x="2125" y="3831"/>
                    <a:pt x="2242" y="3442"/>
                  </a:cubicBezTo>
                  <a:cubicBezTo>
                    <a:pt x="2398" y="2975"/>
                    <a:pt x="2515" y="2547"/>
                    <a:pt x="2592" y="2080"/>
                  </a:cubicBezTo>
                  <a:cubicBezTo>
                    <a:pt x="2709" y="1302"/>
                    <a:pt x="2398" y="524"/>
                    <a:pt x="1775" y="18"/>
                  </a:cubicBezTo>
                  <a:cubicBezTo>
                    <a:pt x="1750" y="6"/>
                    <a:pt x="1727" y="0"/>
                    <a:pt x="1705"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5" name="Google Shape;5525;p28"/>
            <p:cNvSpPr/>
            <p:nvPr/>
          </p:nvSpPr>
          <p:spPr>
            <a:xfrm>
              <a:off x="7436300" y="2040847"/>
              <a:ext cx="65075" cy="197599"/>
            </a:xfrm>
            <a:custGeom>
              <a:rect b="b" l="l" r="r" t="t"/>
              <a:pathLst>
                <a:path extrusionOk="0" h="11248" w="2603">
                  <a:moveTo>
                    <a:pt x="959" y="0"/>
                  </a:moveTo>
                  <a:cubicBezTo>
                    <a:pt x="841" y="0"/>
                    <a:pt x="718" y="120"/>
                    <a:pt x="774" y="259"/>
                  </a:cubicBezTo>
                  <a:lnTo>
                    <a:pt x="813" y="259"/>
                  </a:lnTo>
                  <a:cubicBezTo>
                    <a:pt x="1241" y="1193"/>
                    <a:pt x="1319" y="2282"/>
                    <a:pt x="1046" y="3333"/>
                  </a:cubicBezTo>
                  <a:cubicBezTo>
                    <a:pt x="852" y="3800"/>
                    <a:pt x="696" y="4267"/>
                    <a:pt x="618" y="4773"/>
                  </a:cubicBezTo>
                  <a:cubicBezTo>
                    <a:pt x="618" y="5240"/>
                    <a:pt x="852" y="5668"/>
                    <a:pt x="1241" y="5940"/>
                  </a:cubicBezTo>
                  <a:cubicBezTo>
                    <a:pt x="1825" y="6563"/>
                    <a:pt x="2019" y="7535"/>
                    <a:pt x="1708" y="8353"/>
                  </a:cubicBezTo>
                  <a:cubicBezTo>
                    <a:pt x="1552" y="8820"/>
                    <a:pt x="1280" y="9287"/>
                    <a:pt x="968" y="9676"/>
                  </a:cubicBezTo>
                  <a:cubicBezTo>
                    <a:pt x="813" y="9870"/>
                    <a:pt x="657" y="10065"/>
                    <a:pt x="501" y="10298"/>
                  </a:cubicBezTo>
                  <a:cubicBezTo>
                    <a:pt x="307" y="10454"/>
                    <a:pt x="151" y="10649"/>
                    <a:pt x="34" y="10882"/>
                  </a:cubicBezTo>
                  <a:cubicBezTo>
                    <a:pt x="1" y="11050"/>
                    <a:pt x="142" y="11248"/>
                    <a:pt x="306" y="11248"/>
                  </a:cubicBezTo>
                  <a:cubicBezTo>
                    <a:pt x="332" y="11248"/>
                    <a:pt x="358" y="11243"/>
                    <a:pt x="385" y="11232"/>
                  </a:cubicBezTo>
                  <a:cubicBezTo>
                    <a:pt x="735" y="10999"/>
                    <a:pt x="1046" y="10687"/>
                    <a:pt x="1280" y="10337"/>
                  </a:cubicBezTo>
                  <a:cubicBezTo>
                    <a:pt x="1552" y="10026"/>
                    <a:pt x="1786" y="9676"/>
                    <a:pt x="2019" y="9325"/>
                  </a:cubicBezTo>
                  <a:cubicBezTo>
                    <a:pt x="2408" y="8625"/>
                    <a:pt x="2603" y="7847"/>
                    <a:pt x="2525" y="7068"/>
                  </a:cubicBezTo>
                  <a:cubicBezTo>
                    <a:pt x="2486" y="6718"/>
                    <a:pt x="2369" y="6368"/>
                    <a:pt x="2214" y="6018"/>
                  </a:cubicBezTo>
                  <a:cubicBezTo>
                    <a:pt x="1980" y="5745"/>
                    <a:pt x="1708" y="5434"/>
                    <a:pt x="1435" y="5201"/>
                  </a:cubicBezTo>
                  <a:cubicBezTo>
                    <a:pt x="1085" y="4889"/>
                    <a:pt x="1358" y="4422"/>
                    <a:pt x="1474" y="4072"/>
                  </a:cubicBezTo>
                  <a:cubicBezTo>
                    <a:pt x="1630" y="3644"/>
                    <a:pt x="1708" y="3216"/>
                    <a:pt x="1747" y="2788"/>
                  </a:cubicBezTo>
                  <a:cubicBezTo>
                    <a:pt x="1825" y="1854"/>
                    <a:pt x="1591" y="881"/>
                    <a:pt x="1085" y="64"/>
                  </a:cubicBezTo>
                  <a:cubicBezTo>
                    <a:pt x="1052" y="20"/>
                    <a:pt x="1006" y="0"/>
                    <a:pt x="959"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6" name="Google Shape;5526;p28"/>
            <p:cNvSpPr/>
            <p:nvPr/>
          </p:nvSpPr>
          <p:spPr>
            <a:xfrm>
              <a:off x="7510740" y="2101319"/>
              <a:ext cx="88100" cy="208245"/>
            </a:xfrm>
            <a:custGeom>
              <a:rect b="b" l="l" r="r" t="t"/>
              <a:pathLst>
                <a:path extrusionOk="0" h="11854" w="3524">
                  <a:moveTo>
                    <a:pt x="2265" y="0"/>
                  </a:moveTo>
                  <a:cubicBezTo>
                    <a:pt x="2141" y="0"/>
                    <a:pt x="2030" y="124"/>
                    <a:pt x="2083" y="283"/>
                  </a:cubicBezTo>
                  <a:lnTo>
                    <a:pt x="2122" y="244"/>
                  </a:lnTo>
                  <a:cubicBezTo>
                    <a:pt x="2356" y="750"/>
                    <a:pt x="2473" y="1334"/>
                    <a:pt x="2395" y="1918"/>
                  </a:cubicBezTo>
                  <a:cubicBezTo>
                    <a:pt x="2278" y="2423"/>
                    <a:pt x="2083" y="2929"/>
                    <a:pt x="1850" y="3357"/>
                  </a:cubicBezTo>
                  <a:cubicBezTo>
                    <a:pt x="1655" y="3863"/>
                    <a:pt x="1578" y="4408"/>
                    <a:pt x="1617" y="4914"/>
                  </a:cubicBezTo>
                  <a:cubicBezTo>
                    <a:pt x="1772" y="5381"/>
                    <a:pt x="2006" y="5848"/>
                    <a:pt x="2317" y="6237"/>
                  </a:cubicBezTo>
                  <a:cubicBezTo>
                    <a:pt x="2901" y="7093"/>
                    <a:pt x="2901" y="8183"/>
                    <a:pt x="2317" y="9039"/>
                  </a:cubicBezTo>
                  <a:cubicBezTo>
                    <a:pt x="2045" y="9506"/>
                    <a:pt x="1733" y="9934"/>
                    <a:pt x="1305" y="10284"/>
                  </a:cubicBezTo>
                  <a:cubicBezTo>
                    <a:pt x="1111" y="10479"/>
                    <a:pt x="916" y="10634"/>
                    <a:pt x="683" y="10829"/>
                  </a:cubicBezTo>
                  <a:cubicBezTo>
                    <a:pt x="488" y="11023"/>
                    <a:pt x="216" y="11140"/>
                    <a:pt x="138" y="11374"/>
                  </a:cubicBezTo>
                  <a:cubicBezTo>
                    <a:pt x="1" y="11614"/>
                    <a:pt x="166" y="11854"/>
                    <a:pt x="394" y="11854"/>
                  </a:cubicBezTo>
                  <a:cubicBezTo>
                    <a:pt x="424" y="11854"/>
                    <a:pt x="456" y="11850"/>
                    <a:pt x="488" y="11840"/>
                  </a:cubicBezTo>
                  <a:cubicBezTo>
                    <a:pt x="877" y="11763"/>
                    <a:pt x="1227" y="11335"/>
                    <a:pt x="1539" y="11101"/>
                  </a:cubicBezTo>
                  <a:cubicBezTo>
                    <a:pt x="1889" y="10790"/>
                    <a:pt x="2239" y="10479"/>
                    <a:pt x="2512" y="10128"/>
                  </a:cubicBezTo>
                  <a:cubicBezTo>
                    <a:pt x="3095" y="9428"/>
                    <a:pt x="3407" y="8611"/>
                    <a:pt x="3484" y="7716"/>
                  </a:cubicBezTo>
                  <a:cubicBezTo>
                    <a:pt x="3523" y="7327"/>
                    <a:pt x="3445" y="6898"/>
                    <a:pt x="3290" y="6509"/>
                  </a:cubicBezTo>
                  <a:cubicBezTo>
                    <a:pt x="3095" y="6120"/>
                    <a:pt x="2862" y="5731"/>
                    <a:pt x="2589" y="5381"/>
                  </a:cubicBezTo>
                  <a:cubicBezTo>
                    <a:pt x="2356" y="5070"/>
                    <a:pt x="2239" y="4641"/>
                    <a:pt x="2278" y="4213"/>
                  </a:cubicBezTo>
                  <a:cubicBezTo>
                    <a:pt x="2395" y="3746"/>
                    <a:pt x="2512" y="3318"/>
                    <a:pt x="2706" y="2851"/>
                  </a:cubicBezTo>
                  <a:cubicBezTo>
                    <a:pt x="3017" y="1956"/>
                    <a:pt x="2901" y="906"/>
                    <a:pt x="2434" y="89"/>
                  </a:cubicBezTo>
                  <a:cubicBezTo>
                    <a:pt x="2384" y="27"/>
                    <a:pt x="2323" y="0"/>
                    <a:pt x="2265"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7" name="Google Shape;5527;p28"/>
            <p:cNvSpPr/>
            <p:nvPr/>
          </p:nvSpPr>
          <p:spPr>
            <a:xfrm>
              <a:off x="7594050" y="2170854"/>
              <a:ext cx="79250" cy="167963"/>
            </a:xfrm>
            <a:custGeom>
              <a:rect b="b" l="l" r="r" t="t"/>
              <a:pathLst>
                <a:path extrusionOk="0" h="9561" w="3170">
                  <a:moveTo>
                    <a:pt x="2044" y="0"/>
                  </a:moveTo>
                  <a:cubicBezTo>
                    <a:pt x="1955" y="0"/>
                    <a:pt x="1859" y="87"/>
                    <a:pt x="1885" y="190"/>
                  </a:cubicBezTo>
                  <a:cubicBezTo>
                    <a:pt x="2080" y="969"/>
                    <a:pt x="1691" y="1747"/>
                    <a:pt x="1535" y="2486"/>
                  </a:cubicBezTo>
                  <a:cubicBezTo>
                    <a:pt x="1457" y="2875"/>
                    <a:pt x="1457" y="3265"/>
                    <a:pt x="1535" y="3654"/>
                  </a:cubicBezTo>
                  <a:cubicBezTo>
                    <a:pt x="1652" y="4082"/>
                    <a:pt x="1807" y="4432"/>
                    <a:pt x="1963" y="4821"/>
                  </a:cubicBezTo>
                  <a:cubicBezTo>
                    <a:pt x="2236" y="5599"/>
                    <a:pt x="2119" y="6456"/>
                    <a:pt x="1691" y="7195"/>
                  </a:cubicBezTo>
                  <a:cubicBezTo>
                    <a:pt x="1263" y="7934"/>
                    <a:pt x="562" y="8518"/>
                    <a:pt x="95" y="9218"/>
                  </a:cubicBezTo>
                  <a:cubicBezTo>
                    <a:pt x="0" y="9377"/>
                    <a:pt x="137" y="9561"/>
                    <a:pt x="297" y="9561"/>
                  </a:cubicBezTo>
                  <a:cubicBezTo>
                    <a:pt x="333" y="9561"/>
                    <a:pt x="370" y="9551"/>
                    <a:pt x="407" y="9530"/>
                  </a:cubicBezTo>
                  <a:cubicBezTo>
                    <a:pt x="1846" y="8674"/>
                    <a:pt x="3169" y="6767"/>
                    <a:pt x="2741" y="4977"/>
                  </a:cubicBezTo>
                  <a:cubicBezTo>
                    <a:pt x="2664" y="4510"/>
                    <a:pt x="2430" y="4121"/>
                    <a:pt x="2274" y="3693"/>
                  </a:cubicBezTo>
                  <a:cubicBezTo>
                    <a:pt x="2158" y="3265"/>
                    <a:pt x="2119" y="2837"/>
                    <a:pt x="2197" y="2447"/>
                  </a:cubicBezTo>
                  <a:cubicBezTo>
                    <a:pt x="2352" y="1669"/>
                    <a:pt x="2586" y="813"/>
                    <a:pt x="2158" y="74"/>
                  </a:cubicBezTo>
                  <a:cubicBezTo>
                    <a:pt x="2132" y="22"/>
                    <a:pt x="2089" y="0"/>
                    <a:pt x="2044"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8" name="Google Shape;5528;p28"/>
            <p:cNvSpPr/>
            <p:nvPr/>
          </p:nvSpPr>
          <p:spPr>
            <a:xfrm>
              <a:off x="7243550" y="2474775"/>
              <a:ext cx="76875" cy="38100"/>
            </a:xfrm>
            <a:custGeom>
              <a:rect b="b" l="l" r="r" t="t"/>
              <a:pathLst>
                <a:path extrusionOk="0" h="1524" w="3075">
                  <a:moveTo>
                    <a:pt x="1261" y="1"/>
                  </a:moveTo>
                  <a:cubicBezTo>
                    <a:pt x="792" y="1"/>
                    <a:pt x="365" y="78"/>
                    <a:pt x="195" y="229"/>
                  </a:cubicBezTo>
                  <a:cubicBezTo>
                    <a:pt x="79" y="307"/>
                    <a:pt x="1" y="463"/>
                    <a:pt x="1" y="657"/>
                  </a:cubicBezTo>
                  <a:cubicBezTo>
                    <a:pt x="40" y="969"/>
                    <a:pt x="429" y="1202"/>
                    <a:pt x="701" y="1319"/>
                  </a:cubicBezTo>
                  <a:cubicBezTo>
                    <a:pt x="1024" y="1448"/>
                    <a:pt x="1373" y="1523"/>
                    <a:pt x="1726" y="1523"/>
                  </a:cubicBezTo>
                  <a:cubicBezTo>
                    <a:pt x="1799" y="1523"/>
                    <a:pt x="1873" y="1520"/>
                    <a:pt x="1946" y="1514"/>
                  </a:cubicBezTo>
                  <a:cubicBezTo>
                    <a:pt x="2297" y="1514"/>
                    <a:pt x="2647" y="1358"/>
                    <a:pt x="2880" y="1047"/>
                  </a:cubicBezTo>
                  <a:cubicBezTo>
                    <a:pt x="3075" y="774"/>
                    <a:pt x="2958" y="385"/>
                    <a:pt x="2647" y="268"/>
                  </a:cubicBezTo>
                  <a:cubicBezTo>
                    <a:pt x="2306" y="88"/>
                    <a:pt x="1760" y="1"/>
                    <a:pt x="1261" y="1"/>
                  </a:cubicBezTo>
                  <a:close/>
                </a:path>
              </a:pathLst>
            </a:custGeom>
            <a:solidFill>
              <a:srgbClr val="FF81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29" name="Google Shape;5529;p28"/>
            <p:cNvSpPr/>
            <p:nvPr/>
          </p:nvSpPr>
          <p:spPr>
            <a:xfrm>
              <a:off x="6812600" y="2455425"/>
              <a:ext cx="76875" cy="38075"/>
            </a:xfrm>
            <a:custGeom>
              <a:rect b="b" l="l" r="r" t="t"/>
              <a:pathLst>
                <a:path extrusionOk="0" h="1523" w="3075">
                  <a:moveTo>
                    <a:pt x="1205" y="1"/>
                  </a:moveTo>
                  <a:cubicBezTo>
                    <a:pt x="759" y="1"/>
                    <a:pt x="360" y="78"/>
                    <a:pt x="195" y="225"/>
                  </a:cubicBezTo>
                  <a:cubicBezTo>
                    <a:pt x="78" y="342"/>
                    <a:pt x="0" y="497"/>
                    <a:pt x="0" y="653"/>
                  </a:cubicBezTo>
                  <a:cubicBezTo>
                    <a:pt x="39" y="1003"/>
                    <a:pt x="428" y="1198"/>
                    <a:pt x="700" y="1315"/>
                  </a:cubicBezTo>
                  <a:cubicBezTo>
                    <a:pt x="1002" y="1466"/>
                    <a:pt x="1327" y="1523"/>
                    <a:pt x="1658" y="1523"/>
                  </a:cubicBezTo>
                  <a:cubicBezTo>
                    <a:pt x="1753" y="1523"/>
                    <a:pt x="1849" y="1518"/>
                    <a:pt x="1946" y="1509"/>
                  </a:cubicBezTo>
                  <a:cubicBezTo>
                    <a:pt x="2296" y="1509"/>
                    <a:pt x="2646" y="1354"/>
                    <a:pt x="2880" y="1081"/>
                  </a:cubicBezTo>
                  <a:cubicBezTo>
                    <a:pt x="3074" y="809"/>
                    <a:pt x="2957" y="381"/>
                    <a:pt x="2607" y="303"/>
                  </a:cubicBezTo>
                  <a:cubicBezTo>
                    <a:pt x="2258" y="98"/>
                    <a:pt x="1703" y="1"/>
                    <a:pt x="1205" y="1"/>
                  </a:cubicBezTo>
                  <a:close/>
                </a:path>
              </a:pathLst>
            </a:custGeom>
            <a:solidFill>
              <a:srgbClr val="FF81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0" name="Google Shape;5530;p28"/>
            <p:cNvSpPr/>
            <p:nvPr/>
          </p:nvSpPr>
          <p:spPr>
            <a:xfrm>
              <a:off x="7785425" y="2142400"/>
              <a:ext cx="215025" cy="230125"/>
            </a:xfrm>
            <a:custGeom>
              <a:rect b="b" l="l" r="r" t="t"/>
              <a:pathLst>
                <a:path extrusionOk="0" h="9205" w="8601">
                  <a:moveTo>
                    <a:pt x="6080" y="1"/>
                  </a:moveTo>
                  <a:cubicBezTo>
                    <a:pt x="5618" y="1"/>
                    <a:pt x="5155" y="150"/>
                    <a:pt x="4787" y="449"/>
                  </a:cubicBezTo>
                  <a:cubicBezTo>
                    <a:pt x="4125" y="877"/>
                    <a:pt x="3542" y="2395"/>
                    <a:pt x="2958" y="2979"/>
                  </a:cubicBezTo>
                  <a:cubicBezTo>
                    <a:pt x="2860" y="3071"/>
                    <a:pt x="2775" y="3111"/>
                    <a:pt x="2701" y="3111"/>
                  </a:cubicBezTo>
                  <a:cubicBezTo>
                    <a:pt x="2276" y="3111"/>
                    <a:pt x="2194" y="1798"/>
                    <a:pt x="1829" y="1500"/>
                  </a:cubicBezTo>
                  <a:cubicBezTo>
                    <a:pt x="1700" y="1419"/>
                    <a:pt x="1557" y="1378"/>
                    <a:pt x="1417" y="1378"/>
                  </a:cubicBezTo>
                  <a:cubicBezTo>
                    <a:pt x="1221" y="1378"/>
                    <a:pt x="1032" y="1458"/>
                    <a:pt x="896" y="1617"/>
                  </a:cubicBezTo>
                  <a:cubicBezTo>
                    <a:pt x="662" y="1850"/>
                    <a:pt x="506" y="2162"/>
                    <a:pt x="429" y="2512"/>
                  </a:cubicBezTo>
                  <a:cubicBezTo>
                    <a:pt x="1" y="4185"/>
                    <a:pt x="390" y="5975"/>
                    <a:pt x="740" y="7648"/>
                  </a:cubicBezTo>
                  <a:lnTo>
                    <a:pt x="4865" y="9205"/>
                  </a:lnTo>
                  <a:cubicBezTo>
                    <a:pt x="6538" y="8543"/>
                    <a:pt x="7589" y="6948"/>
                    <a:pt x="8095" y="5508"/>
                  </a:cubicBezTo>
                  <a:cubicBezTo>
                    <a:pt x="8600" y="4107"/>
                    <a:pt x="8523" y="2512"/>
                    <a:pt x="7861" y="1150"/>
                  </a:cubicBezTo>
                  <a:cubicBezTo>
                    <a:pt x="7666" y="761"/>
                    <a:pt x="7355" y="449"/>
                    <a:pt x="7005" y="216"/>
                  </a:cubicBezTo>
                  <a:cubicBezTo>
                    <a:pt x="6718" y="73"/>
                    <a:pt x="6399" y="1"/>
                    <a:pt x="6080"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1" name="Google Shape;5531;p28"/>
            <p:cNvSpPr/>
            <p:nvPr/>
          </p:nvSpPr>
          <p:spPr>
            <a:xfrm>
              <a:off x="7753325" y="2315125"/>
              <a:ext cx="191675" cy="136200"/>
            </a:xfrm>
            <a:custGeom>
              <a:rect b="b" l="l" r="r" t="t"/>
              <a:pathLst>
                <a:path extrusionOk="0" h="5448" w="7667">
                  <a:moveTo>
                    <a:pt x="1674" y="0"/>
                  </a:moveTo>
                  <a:cubicBezTo>
                    <a:pt x="1557" y="0"/>
                    <a:pt x="1440" y="78"/>
                    <a:pt x="1401" y="156"/>
                  </a:cubicBezTo>
                  <a:cubicBezTo>
                    <a:pt x="1246" y="311"/>
                    <a:pt x="0" y="2024"/>
                    <a:pt x="428" y="2763"/>
                  </a:cubicBezTo>
                  <a:cubicBezTo>
                    <a:pt x="1518" y="4553"/>
                    <a:pt x="2646" y="5448"/>
                    <a:pt x="6460" y="5448"/>
                  </a:cubicBezTo>
                  <a:cubicBezTo>
                    <a:pt x="7238" y="4670"/>
                    <a:pt x="7666" y="3580"/>
                    <a:pt x="7666" y="2491"/>
                  </a:cubicBezTo>
                  <a:cubicBezTo>
                    <a:pt x="7666" y="2179"/>
                    <a:pt x="7472" y="1868"/>
                    <a:pt x="7199" y="1712"/>
                  </a:cubicBezTo>
                  <a:cubicBezTo>
                    <a:pt x="7108" y="1667"/>
                    <a:pt x="7017" y="1648"/>
                    <a:pt x="6926" y="1648"/>
                  </a:cubicBezTo>
                  <a:cubicBezTo>
                    <a:pt x="6861" y="1648"/>
                    <a:pt x="6797" y="1657"/>
                    <a:pt x="6732" y="1673"/>
                  </a:cubicBezTo>
                  <a:cubicBezTo>
                    <a:pt x="6674" y="1675"/>
                    <a:pt x="6616" y="1675"/>
                    <a:pt x="6557" y="1675"/>
                  </a:cubicBezTo>
                  <a:cubicBezTo>
                    <a:pt x="4982" y="1675"/>
                    <a:pt x="3418" y="1170"/>
                    <a:pt x="2180" y="195"/>
                  </a:cubicBezTo>
                  <a:cubicBezTo>
                    <a:pt x="2024" y="39"/>
                    <a:pt x="1829" y="0"/>
                    <a:pt x="1674"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2" name="Google Shape;5532;p28"/>
            <p:cNvSpPr/>
            <p:nvPr/>
          </p:nvSpPr>
          <p:spPr>
            <a:xfrm>
              <a:off x="7891475" y="2349925"/>
              <a:ext cx="45750" cy="110175"/>
            </a:xfrm>
            <a:custGeom>
              <a:rect b="b" l="l" r="r" t="t"/>
              <a:pathLst>
                <a:path extrusionOk="0" h="4407" w="1830">
                  <a:moveTo>
                    <a:pt x="1230" y="0"/>
                  </a:moveTo>
                  <a:cubicBezTo>
                    <a:pt x="1138" y="0"/>
                    <a:pt x="1034" y="92"/>
                    <a:pt x="1090" y="204"/>
                  </a:cubicBezTo>
                  <a:cubicBezTo>
                    <a:pt x="1518" y="904"/>
                    <a:pt x="1012" y="1604"/>
                    <a:pt x="934" y="2305"/>
                  </a:cubicBezTo>
                  <a:cubicBezTo>
                    <a:pt x="895" y="2694"/>
                    <a:pt x="778" y="3044"/>
                    <a:pt x="662" y="3394"/>
                  </a:cubicBezTo>
                  <a:cubicBezTo>
                    <a:pt x="584" y="3550"/>
                    <a:pt x="467" y="3706"/>
                    <a:pt x="389" y="3861"/>
                  </a:cubicBezTo>
                  <a:cubicBezTo>
                    <a:pt x="234" y="3939"/>
                    <a:pt x="156" y="4056"/>
                    <a:pt x="39" y="4173"/>
                  </a:cubicBezTo>
                  <a:cubicBezTo>
                    <a:pt x="0" y="4289"/>
                    <a:pt x="39" y="4406"/>
                    <a:pt x="156" y="4406"/>
                  </a:cubicBezTo>
                  <a:cubicBezTo>
                    <a:pt x="506" y="4367"/>
                    <a:pt x="778" y="3939"/>
                    <a:pt x="934" y="3667"/>
                  </a:cubicBezTo>
                  <a:cubicBezTo>
                    <a:pt x="1090" y="3278"/>
                    <a:pt x="1206" y="2850"/>
                    <a:pt x="1245" y="2422"/>
                  </a:cubicBezTo>
                  <a:cubicBezTo>
                    <a:pt x="1362" y="1604"/>
                    <a:pt x="1829" y="826"/>
                    <a:pt x="1323" y="48"/>
                  </a:cubicBezTo>
                  <a:cubicBezTo>
                    <a:pt x="1301" y="15"/>
                    <a:pt x="1267" y="0"/>
                    <a:pt x="1230"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3" name="Google Shape;5533;p28"/>
            <p:cNvSpPr/>
            <p:nvPr/>
          </p:nvSpPr>
          <p:spPr>
            <a:xfrm>
              <a:off x="7860700" y="2350375"/>
              <a:ext cx="50250" cy="109275"/>
            </a:xfrm>
            <a:custGeom>
              <a:rect b="b" l="l" r="r" t="t"/>
              <a:pathLst>
                <a:path extrusionOk="0" h="4371" w="2010">
                  <a:moveTo>
                    <a:pt x="1873" y="1"/>
                  </a:moveTo>
                  <a:cubicBezTo>
                    <a:pt x="1805" y="1"/>
                    <a:pt x="1737" y="49"/>
                    <a:pt x="1737" y="147"/>
                  </a:cubicBezTo>
                  <a:lnTo>
                    <a:pt x="1737" y="108"/>
                  </a:lnTo>
                  <a:cubicBezTo>
                    <a:pt x="1698" y="808"/>
                    <a:pt x="1542" y="1547"/>
                    <a:pt x="1231" y="2209"/>
                  </a:cubicBezTo>
                  <a:cubicBezTo>
                    <a:pt x="1114" y="2520"/>
                    <a:pt x="920" y="2871"/>
                    <a:pt x="725" y="3182"/>
                  </a:cubicBezTo>
                  <a:cubicBezTo>
                    <a:pt x="531" y="3493"/>
                    <a:pt x="258" y="3766"/>
                    <a:pt x="64" y="4155"/>
                  </a:cubicBezTo>
                  <a:cubicBezTo>
                    <a:pt x="0" y="4250"/>
                    <a:pt x="91" y="4370"/>
                    <a:pt x="190" y="4370"/>
                  </a:cubicBezTo>
                  <a:cubicBezTo>
                    <a:pt x="213" y="4370"/>
                    <a:pt x="236" y="4364"/>
                    <a:pt x="258" y="4349"/>
                  </a:cubicBezTo>
                  <a:cubicBezTo>
                    <a:pt x="570" y="4077"/>
                    <a:pt x="842" y="3766"/>
                    <a:pt x="1037" y="3415"/>
                  </a:cubicBezTo>
                  <a:cubicBezTo>
                    <a:pt x="1231" y="3104"/>
                    <a:pt x="1426" y="2715"/>
                    <a:pt x="1581" y="2365"/>
                  </a:cubicBezTo>
                  <a:cubicBezTo>
                    <a:pt x="1854" y="1664"/>
                    <a:pt x="2009" y="886"/>
                    <a:pt x="2009" y="147"/>
                  </a:cubicBezTo>
                  <a:cubicBezTo>
                    <a:pt x="2009" y="49"/>
                    <a:pt x="1941" y="1"/>
                    <a:pt x="1873"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4" name="Google Shape;5534;p28"/>
            <p:cNvSpPr/>
            <p:nvPr/>
          </p:nvSpPr>
          <p:spPr>
            <a:xfrm>
              <a:off x="7832300" y="2343075"/>
              <a:ext cx="53950" cy="110450"/>
            </a:xfrm>
            <a:custGeom>
              <a:rect b="b" l="l" r="r" t="t"/>
              <a:pathLst>
                <a:path extrusionOk="0" h="4418" w="2158">
                  <a:moveTo>
                    <a:pt x="1925" y="0"/>
                  </a:moveTo>
                  <a:cubicBezTo>
                    <a:pt x="1859" y="0"/>
                    <a:pt x="1798" y="38"/>
                    <a:pt x="1783" y="127"/>
                  </a:cubicBezTo>
                  <a:lnTo>
                    <a:pt x="1783" y="166"/>
                  </a:lnTo>
                  <a:cubicBezTo>
                    <a:pt x="1628" y="906"/>
                    <a:pt x="1355" y="1606"/>
                    <a:pt x="1083" y="2306"/>
                  </a:cubicBezTo>
                  <a:cubicBezTo>
                    <a:pt x="927" y="2657"/>
                    <a:pt x="733" y="2968"/>
                    <a:pt x="538" y="3279"/>
                  </a:cubicBezTo>
                  <a:cubicBezTo>
                    <a:pt x="460" y="3474"/>
                    <a:pt x="383" y="3630"/>
                    <a:pt x="266" y="3785"/>
                  </a:cubicBezTo>
                  <a:cubicBezTo>
                    <a:pt x="149" y="3941"/>
                    <a:pt x="71" y="4096"/>
                    <a:pt x="32" y="4252"/>
                  </a:cubicBezTo>
                  <a:cubicBezTo>
                    <a:pt x="0" y="4348"/>
                    <a:pt x="74" y="4418"/>
                    <a:pt x="144" y="4418"/>
                  </a:cubicBezTo>
                  <a:cubicBezTo>
                    <a:pt x="159" y="4418"/>
                    <a:pt x="174" y="4415"/>
                    <a:pt x="188" y="4408"/>
                  </a:cubicBezTo>
                  <a:cubicBezTo>
                    <a:pt x="344" y="4291"/>
                    <a:pt x="460" y="4174"/>
                    <a:pt x="538" y="4019"/>
                  </a:cubicBezTo>
                  <a:cubicBezTo>
                    <a:pt x="655" y="3863"/>
                    <a:pt x="772" y="3707"/>
                    <a:pt x="888" y="3513"/>
                  </a:cubicBezTo>
                  <a:cubicBezTo>
                    <a:pt x="1083" y="3163"/>
                    <a:pt x="1239" y="2812"/>
                    <a:pt x="1394" y="2462"/>
                  </a:cubicBezTo>
                  <a:cubicBezTo>
                    <a:pt x="1706" y="1723"/>
                    <a:pt x="1939" y="983"/>
                    <a:pt x="2134" y="244"/>
                  </a:cubicBezTo>
                  <a:cubicBezTo>
                    <a:pt x="2158" y="100"/>
                    <a:pt x="2033" y="0"/>
                    <a:pt x="1925"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5" name="Google Shape;5535;p28"/>
            <p:cNvSpPr/>
            <p:nvPr/>
          </p:nvSpPr>
          <p:spPr>
            <a:xfrm>
              <a:off x="7807800" y="2335650"/>
              <a:ext cx="50225" cy="108675"/>
            </a:xfrm>
            <a:custGeom>
              <a:rect b="b" l="l" r="r" t="t"/>
              <a:pathLst>
                <a:path extrusionOk="0" h="4347" w="2009">
                  <a:moveTo>
                    <a:pt x="1830" y="0"/>
                  </a:moveTo>
                  <a:cubicBezTo>
                    <a:pt x="1768" y="0"/>
                    <a:pt x="1705" y="34"/>
                    <a:pt x="1674" y="113"/>
                  </a:cubicBezTo>
                  <a:lnTo>
                    <a:pt x="1674" y="74"/>
                  </a:lnTo>
                  <a:cubicBezTo>
                    <a:pt x="1401" y="813"/>
                    <a:pt x="1129" y="1514"/>
                    <a:pt x="818" y="2214"/>
                  </a:cubicBezTo>
                  <a:cubicBezTo>
                    <a:pt x="701" y="2565"/>
                    <a:pt x="545" y="2876"/>
                    <a:pt x="390" y="3187"/>
                  </a:cubicBezTo>
                  <a:cubicBezTo>
                    <a:pt x="312" y="3343"/>
                    <a:pt x="234" y="3498"/>
                    <a:pt x="156" y="3654"/>
                  </a:cubicBezTo>
                  <a:cubicBezTo>
                    <a:pt x="78" y="3849"/>
                    <a:pt x="1" y="4004"/>
                    <a:pt x="1" y="4199"/>
                  </a:cubicBezTo>
                  <a:cubicBezTo>
                    <a:pt x="1" y="4283"/>
                    <a:pt x="61" y="4347"/>
                    <a:pt x="124" y="4347"/>
                  </a:cubicBezTo>
                  <a:cubicBezTo>
                    <a:pt x="149" y="4347"/>
                    <a:pt x="173" y="4337"/>
                    <a:pt x="195" y="4316"/>
                  </a:cubicBezTo>
                  <a:cubicBezTo>
                    <a:pt x="351" y="4160"/>
                    <a:pt x="429" y="4004"/>
                    <a:pt x="506" y="3810"/>
                  </a:cubicBezTo>
                  <a:cubicBezTo>
                    <a:pt x="584" y="3654"/>
                    <a:pt x="662" y="3498"/>
                    <a:pt x="740" y="3343"/>
                  </a:cubicBezTo>
                  <a:cubicBezTo>
                    <a:pt x="896" y="2993"/>
                    <a:pt x="1051" y="2681"/>
                    <a:pt x="1168" y="2331"/>
                  </a:cubicBezTo>
                  <a:cubicBezTo>
                    <a:pt x="1479" y="1631"/>
                    <a:pt x="1713" y="891"/>
                    <a:pt x="1985" y="191"/>
                  </a:cubicBezTo>
                  <a:cubicBezTo>
                    <a:pt x="2008" y="75"/>
                    <a:pt x="1921" y="0"/>
                    <a:pt x="1830"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6" name="Google Shape;5536;p28"/>
            <p:cNvSpPr/>
            <p:nvPr/>
          </p:nvSpPr>
          <p:spPr>
            <a:xfrm>
              <a:off x="7785425" y="2325175"/>
              <a:ext cx="47125" cy="101600"/>
            </a:xfrm>
            <a:custGeom>
              <a:rect b="b" l="l" r="r" t="t"/>
              <a:pathLst>
                <a:path extrusionOk="0" h="4064" w="1885">
                  <a:moveTo>
                    <a:pt x="1693" y="1"/>
                  </a:moveTo>
                  <a:cubicBezTo>
                    <a:pt x="1655" y="1"/>
                    <a:pt x="1619" y="19"/>
                    <a:pt x="1596" y="65"/>
                  </a:cubicBezTo>
                  <a:cubicBezTo>
                    <a:pt x="1246" y="688"/>
                    <a:pt x="934" y="1310"/>
                    <a:pt x="662" y="1933"/>
                  </a:cubicBezTo>
                  <a:cubicBezTo>
                    <a:pt x="545" y="2283"/>
                    <a:pt x="390" y="2633"/>
                    <a:pt x="273" y="2984"/>
                  </a:cubicBezTo>
                  <a:cubicBezTo>
                    <a:pt x="117" y="3295"/>
                    <a:pt x="39" y="3606"/>
                    <a:pt x="1" y="3917"/>
                  </a:cubicBezTo>
                  <a:cubicBezTo>
                    <a:pt x="1" y="4012"/>
                    <a:pt x="72" y="4063"/>
                    <a:pt x="145" y="4063"/>
                  </a:cubicBezTo>
                  <a:cubicBezTo>
                    <a:pt x="193" y="4063"/>
                    <a:pt x="242" y="4041"/>
                    <a:pt x="273" y="3995"/>
                  </a:cubicBezTo>
                  <a:cubicBezTo>
                    <a:pt x="429" y="3723"/>
                    <a:pt x="506" y="3412"/>
                    <a:pt x="584" y="3139"/>
                  </a:cubicBezTo>
                  <a:cubicBezTo>
                    <a:pt x="740" y="2789"/>
                    <a:pt x="857" y="2439"/>
                    <a:pt x="973" y="2089"/>
                  </a:cubicBezTo>
                  <a:cubicBezTo>
                    <a:pt x="1246" y="1466"/>
                    <a:pt x="1518" y="804"/>
                    <a:pt x="1829" y="221"/>
                  </a:cubicBezTo>
                  <a:cubicBezTo>
                    <a:pt x="1884" y="111"/>
                    <a:pt x="1784" y="1"/>
                    <a:pt x="1693"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7" name="Google Shape;5537;p28"/>
            <p:cNvSpPr/>
            <p:nvPr/>
          </p:nvSpPr>
          <p:spPr>
            <a:xfrm>
              <a:off x="7765975" y="2318725"/>
              <a:ext cx="44800" cy="82325"/>
            </a:xfrm>
            <a:custGeom>
              <a:rect b="b" l="l" r="r" t="t"/>
              <a:pathLst>
                <a:path extrusionOk="0" h="3293" w="1792">
                  <a:moveTo>
                    <a:pt x="1596" y="0"/>
                  </a:moveTo>
                  <a:cubicBezTo>
                    <a:pt x="1550" y="0"/>
                    <a:pt x="1504" y="26"/>
                    <a:pt x="1479" y="90"/>
                  </a:cubicBezTo>
                  <a:lnTo>
                    <a:pt x="1479" y="128"/>
                  </a:lnTo>
                  <a:cubicBezTo>
                    <a:pt x="1168" y="595"/>
                    <a:pt x="817" y="1101"/>
                    <a:pt x="506" y="1568"/>
                  </a:cubicBezTo>
                  <a:cubicBezTo>
                    <a:pt x="350" y="1802"/>
                    <a:pt x="234" y="2035"/>
                    <a:pt x="156" y="2308"/>
                  </a:cubicBezTo>
                  <a:cubicBezTo>
                    <a:pt x="39" y="2580"/>
                    <a:pt x="0" y="2891"/>
                    <a:pt x="78" y="3203"/>
                  </a:cubicBezTo>
                  <a:cubicBezTo>
                    <a:pt x="101" y="3248"/>
                    <a:pt x="162" y="3292"/>
                    <a:pt x="217" y="3292"/>
                  </a:cubicBezTo>
                  <a:cubicBezTo>
                    <a:pt x="258" y="3292"/>
                    <a:pt x="295" y="3268"/>
                    <a:pt x="312" y="3203"/>
                  </a:cubicBezTo>
                  <a:cubicBezTo>
                    <a:pt x="389" y="3086"/>
                    <a:pt x="389" y="2969"/>
                    <a:pt x="428" y="2813"/>
                  </a:cubicBezTo>
                  <a:cubicBezTo>
                    <a:pt x="467" y="2697"/>
                    <a:pt x="506" y="2580"/>
                    <a:pt x="545" y="2424"/>
                  </a:cubicBezTo>
                  <a:cubicBezTo>
                    <a:pt x="623" y="2191"/>
                    <a:pt x="740" y="1918"/>
                    <a:pt x="856" y="1685"/>
                  </a:cubicBezTo>
                  <a:cubicBezTo>
                    <a:pt x="1129" y="1218"/>
                    <a:pt x="1479" y="712"/>
                    <a:pt x="1712" y="245"/>
                  </a:cubicBezTo>
                  <a:cubicBezTo>
                    <a:pt x="1791" y="114"/>
                    <a:pt x="1693" y="0"/>
                    <a:pt x="1596"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8" name="Google Shape;5538;p28"/>
            <p:cNvSpPr/>
            <p:nvPr/>
          </p:nvSpPr>
          <p:spPr>
            <a:xfrm>
              <a:off x="7750400" y="2359875"/>
              <a:ext cx="203350" cy="109350"/>
            </a:xfrm>
            <a:custGeom>
              <a:rect b="b" l="l" r="r" t="t"/>
              <a:pathLst>
                <a:path extrusionOk="0" h="4374" w="8134">
                  <a:moveTo>
                    <a:pt x="117" y="0"/>
                  </a:moveTo>
                  <a:cubicBezTo>
                    <a:pt x="1" y="623"/>
                    <a:pt x="40" y="1206"/>
                    <a:pt x="234" y="1829"/>
                  </a:cubicBezTo>
                  <a:lnTo>
                    <a:pt x="40" y="2763"/>
                  </a:lnTo>
                  <a:cubicBezTo>
                    <a:pt x="1849" y="3827"/>
                    <a:pt x="3884" y="4374"/>
                    <a:pt x="5939" y="4374"/>
                  </a:cubicBezTo>
                  <a:cubicBezTo>
                    <a:pt x="6139" y="4374"/>
                    <a:pt x="6338" y="4369"/>
                    <a:pt x="6538" y="4358"/>
                  </a:cubicBezTo>
                  <a:cubicBezTo>
                    <a:pt x="6581" y="4362"/>
                    <a:pt x="6625" y="4364"/>
                    <a:pt x="6668" y="4364"/>
                  </a:cubicBezTo>
                  <a:cubicBezTo>
                    <a:pt x="7051" y="4364"/>
                    <a:pt x="7426" y="4210"/>
                    <a:pt x="7706" y="3930"/>
                  </a:cubicBezTo>
                  <a:cubicBezTo>
                    <a:pt x="7822" y="3775"/>
                    <a:pt x="7900" y="3580"/>
                    <a:pt x="7939" y="3386"/>
                  </a:cubicBezTo>
                  <a:cubicBezTo>
                    <a:pt x="8134" y="2919"/>
                    <a:pt x="8134" y="2374"/>
                    <a:pt x="7900" y="1907"/>
                  </a:cubicBezTo>
                  <a:cubicBezTo>
                    <a:pt x="7900" y="1907"/>
                    <a:pt x="7861" y="1868"/>
                    <a:pt x="7822" y="1868"/>
                  </a:cubicBezTo>
                  <a:cubicBezTo>
                    <a:pt x="7822" y="1868"/>
                    <a:pt x="7783" y="1907"/>
                    <a:pt x="7783" y="1907"/>
                  </a:cubicBezTo>
                  <a:lnTo>
                    <a:pt x="7200" y="2374"/>
                  </a:lnTo>
                  <a:cubicBezTo>
                    <a:pt x="7005" y="2568"/>
                    <a:pt x="6772" y="2724"/>
                    <a:pt x="6538" y="2841"/>
                  </a:cubicBezTo>
                  <a:cubicBezTo>
                    <a:pt x="6227" y="2945"/>
                    <a:pt x="5898" y="3014"/>
                    <a:pt x="5575" y="3014"/>
                  </a:cubicBezTo>
                  <a:cubicBezTo>
                    <a:pt x="5414" y="3014"/>
                    <a:pt x="5254" y="2996"/>
                    <a:pt x="5098" y="2958"/>
                  </a:cubicBezTo>
                  <a:cubicBezTo>
                    <a:pt x="4476" y="2880"/>
                    <a:pt x="3892" y="2802"/>
                    <a:pt x="3308" y="2646"/>
                  </a:cubicBezTo>
                  <a:cubicBezTo>
                    <a:pt x="2919" y="2568"/>
                    <a:pt x="2569" y="2413"/>
                    <a:pt x="2219" y="2218"/>
                  </a:cubicBezTo>
                  <a:cubicBezTo>
                    <a:pt x="1946" y="2024"/>
                    <a:pt x="1752" y="1790"/>
                    <a:pt x="1518" y="1557"/>
                  </a:cubicBezTo>
                  <a:lnTo>
                    <a:pt x="117" y="0"/>
                  </a:ln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39" name="Google Shape;5539;p28"/>
            <p:cNvSpPr/>
            <p:nvPr/>
          </p:nvSpPr>
          <p:spPr>
            <a:xfrm>
              <a:off x="7800025" y="2278150"/>
              <a:ext cx="140100" cy="87575"/>
            </a:xfrm>
            <a:custGeom>
              <a:rect b="b" l="l" r="r" t="t"/>
              <a:pathLst>
                <a:path extrusionOk="0" h="3503" w="5604">
                  <a:moveTo>
                    <a:pt x="2919" y="0"/>
                  </a:moveTo>
                  <a:lnTo>
                    <a:pt x="0" y="818"/>
                  </a:lnTo>
                  <a:cubicBezTo>
                    <a:pt x="0" y="1713"/>
                    <a:pt x="545" y="2530"/>
                    <a:pt x="1323" y="2919"/>
                  </a:cubicBezTo>
                  <a:cubicBezTo>
                    <a:pt x="2102" y="3269"/>
                    <a:pt x="2958" y="3503"/>
                    <a:pt x="3853" y="3503"/>
                  </a:cubicBezTo>
                  <a:cubicBezTo>
                    <a:pt x="4397" y="3503"/>
                    <a:pt x="5020" y="3503"/>
                    <a:pt x="5331" y="3036"/>
                  </a:cubicBezTo>
                  <a:cubicBezTo>
                    <a:pt x="5604" y="2646"/>
                    <a:pt x="5565" y="2102"/>
                    <a:pt x="5292" y="1751"/>
                  </a:cubicBezTo>
                  <a:cubicBezTo>
                    <a:pt x="4981" y="1362"/>
                    <a:pt x="4631" y="1051"/>
                    <a:pt x="4242" y="856"/>
                  </a:cubicBezTo>
                  <a:lnTo>
                    <a:pt x="2919" y="0"/>
                  </a:ln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0" name="Google Shape;5540;p28"/>
            <p:cNvSpPr/>
            <p:nvPr/>
          </p:nvSpPr>
          <p:spPr>
            <a:xfrm>
              <a:off x="7868125" y="2236200"/>
              <a:ext cx="79500" cy="69450"/>
            </a:xfrm>
            <a:custGeom>
              <a:rect b="b" l="l" r="r" t="t"/>
              <a:pathLst>
                <a:path extrusionOk="0" h="2778" w="3180">
                  <a:moveTo>
                    <a:pt x="3030" y="1"/>
                  </a:moveTo>
                  <a:cubicBezTo>
                    <a:pt x="3020" y="1"/>
                    <a:pt x="3008" y="2"/>
                    <a:pt x="2997" y="5"/>
                  </a:cubicBezTo>
                  <a:cubicBezTo>
                    <a:pt x="2296" y="239"/>
                    <a:pt x="1673" y="589"/>
                    <a:pt x="1129" y="1017"/>
                  </a:cubicBezTo>
                  <a:cubicBezTo>
                    <a:pt x="856" y="1250"/>
                    <a:pt x="584" y="1484"/>
                    <a:pt x="350" y="1756"/>
                  </a:cubicBezTo>
                  <a:cubicBezTo>
                    <a:pt x="117" y="1990"/>
                    <a:pt x="0" y="2379"/>
                    <a:pt x="39" y="2690"/>
                  </a:cubicBezTo>
                  <a:cubicBezTo>
                    <a:pt x="59" y="2748"/>
                    <a:pt x="97" y="2778"/>
                    <a:pt x="136" y="2778"/>
                  </a:cubicBezTo>
                  <a:cubicBezTo>
                    <a:pt x="175" y="2778"/>
                    <a:pt x="214" y="2748"/>
                    <a:pt x="234" y="2690"/>
                  </a:cubicBezTo>
                  <a:cubicBezTo>
                    <a:pt x="311" y="2418"/>
                    <a:pt x="467" y="2145"/>
                    <a:pt x="701" y="1912"/>
                  </a:cubicBezTo>
                  <a:cubicBezTo>
                    <a:pt x="1323" y="1172"/>
                    <a:pt x="2140" y="628"/>
                    <a:pt x="3035" y="239"/>
                  </a:cubicBezTo>
                  <a:cubicBezTo>
                    <a:pt x="3179" y="203"/>
                    <a:pt x="3157" y="1"/>
                    <a:pt x="3030" y="1"/>
                  </a:cubicBezTo>
                  <a:close/>
                </a:path>
              </a:pathLst>
            </a:custGeom>
            <a:solidFill>
              <a:srgbClr val="721C3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1" name="Google Shape;5541;p28"/>
            <p:cNvSpPr/>
            <p:nvPr/>
          </p:nvSpPr>
          <p:spPr>
            <a:xfrm>
              <a:off x="6429300" y="2218800"/>
              <a:ext cx="112875" cy="90500"/>
            </a:xfrm>
            <a:custGeom>
              <a:rect b="b" l="l" r="r" t="t"/>
              <a:pathLst>
                <a:path extrusionOk="0" h="3620" w="4515">
                  <a:moveTo>
                    <a:pt x="2296" y="1"/>
                  </a:moveTo>
                  <a:cubicBezTo>
                    <a:pt x="1634" y="40"/>
                    <a:pt x="1012" y="623"/>
                    <a:pt x="506" y="1051"/>
                  </a:cubicBezTo>
                  <a:cubicBezTo>
                    <a:pt x="311" y="1207"/>
                    <a:pt x="156" y="1440"/>
                    <a:pt x="78" y="1674"/>
                  </a:cubicBezTo>
                  <a:cubicBezTo>
                    <a:pt x="0" y="1985"/>
                    <a:pt x="78" y="2258"/>
                    <a:pt x="234" y="2491"/>
                  </a:cubicBezTo>
                  <a:cubicBezTo>
                    <a:pt x="506" y="2997"/>
                    <a:pt x="973" y="3347"/>
                    <a:pt x="1479" y="3464"/>
                  </a:cubicBezTo>
                  <a:cubicBezTo>
                    <a:pt x="1712" y="3542"/>
                    <a:pt x="1946" y="3581"/>
                    <a:pt x="2179" y="3581"/>
                  </a:cubicBezTo>
                  <a:cubicBezTo>
                    <a:pt x="2685" y="3620"/>
                    <a:pt x="3191" y="3620"/>
                    <a:pt x="3697" y="3620"/>
                  </a:cubicBezTo>
                  <a:cubicBezTo>
                    <a:pt x="3891" y="3620"/>
                    <a:pt x="4086" y="3581"/>
                    <a:pt x="4242" y="3464"/>
                  </a:cubicBezTo>
                  <a:cubicBezTo>
                    <a:pt x="4436" y="3308"/>
                    <a:pt x="4514" y="3075"/>
                    <a:pt x="4475" y="2802"/>
                  </a:cubicBezTo>
                  <a:cubicBezTo>
                    <a:pt x="4436" y="2413"/>
                    <a:pt x="4319" y="1985"/>
                    <a:pt x="4125" y="1635"/>
                  </a:cubicBezTo>
                  <a:cubicBezTo>
                    <a:pt x="4047" y="1440"/>
                    <a:pt x="3930" y="1246"/>
                    <a:pt x="3814" y="1051"/>
                  </a:cubicBezTo>
                  <a:cubicBezTo>
                    <a:pt x="3502" y="584"/>
                    <a:pt x="2919" y="1"/>
                    <a:pt x="229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2" name="Google Shape;5542;p28"/>
            <p:cNvSpPr/>
            <p:nvPr/>
          </p:nvSpPr>
          <p:spPr>
            <a:xfrm>
              <a:off x="6428325" y="2204200"/>
              <a:ext cx="111900" cy="90500"/>
            </a:xfrm>
            <a:custGeom>
              <a:rect b="b" l="l" r="r" t="t"/>
              <a:pathLst>
                <a:path extrusionOk="0" h="3620" w="4476">
                  <a:moveTo>
                    <a:pt x="2257" y="1"/>
                  </a:moveTo>
                  <a:cubicBezTo>
                    <a:pt x="1596" y="1"/>
                    <a:pt x="973" y="624"/>
                    <a:pt x="467" y="1052"/>
                  </a:cubicBezTo>
                  <a:cubicBezTo>
                    <a:pt x="273" y="1207"/>
                    <a:pt x="117" y="1441"/>
                    <a:pt x="39" y="1674"/>
                  </a:cubicBezTo>
                  <a:cubicBezTo>
                    <a:pt x="0" y="1985"/>
                    <a:pt x="39" y="2258"/>
                    <a:pt x="195" y="2491"/>
                  </a:cubicBezTo>
                  <a:cubicBezTo>
                    <a:pt x="467" y="2958"/>
                    <a:pt x="934" y="3309"/>
                    <a:pt x="1440" y="3464"/>
                  </a:cubicBezTo>
                  <a:cubicBezTo>
                    <a:pt x="1673" y="3542"/>
                    <a:pt x="1907" y="3581"/>
                    <a:pt x="2140" y="3581"/>
                  </a:cubicBezTo>
                  <a:cubicBezTo>
                    <a:pt x="2646" y="3620"/>
                    <a:pt x="3152" y="3620"/>
                    <a:pt x="3658" y="3620"/>
                  </a:cubicBezTo>
                  <a:cubicBezTo>
                    <a:pt x="3853" y="3620"/>
                    <a:pt x="4047" y="3581"/>
                    <a:pt x="4203" y="3464"/>
                  </a:cubicBezTo>
                  <a:cubicBezTo>
                    <a:pt x="4397" y="3309"/>
                    <a:pt x="4475" y="3036"/>
                    <a:pt x="4436" y="2803"/>
                  </a:cubicBezTo>
                  <a:cubicBezTo>
                    <a:pt x="4397" y="2375"/>
                    <a:pt x="4281" y="1985"/>
                    <a:pt x="4086" y="1596"/>
                  </a:cubicBezTo>
                  <a:cubicBezTo>
                    <a:pt x="4008" y="1402"/>
                    <a:pt x="3892" y="1246"/>
                    <a:pt x="3814" y="1052"/>
                  </a:cubicBezTo>
                  <a:cubicBezTo>
                    <a:pt x="3463" y="585"/>
                    <a:pt x="2919" y="1"/>
                    <a:pt x="2257"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43" name="Google Shape;5543;p28"/>
            <p:cNvSpPr/>
            <p:nvPr/>
          </p:nvSpPr>
          <p:spPr>
            <a:xfrm>
              <a:off x="6424425" y="2233400"/>
              <a:ext cx="115800" cy="61300"/>
            </a:xfrm>
            <a:custGeom>
              <a:rect b="b" l="l" r="r" t="t"/>
              <a:pathLst>
                <a:path extrusionOk="0" h="2452" w="4632">
                  <a:moveTo>
                    <a:pt x="506" y="0"/>
                  </a:moveTo>
                  <a:cubicBezTo>
                    <a:pt x="78" y="312"/>
                    <a:pt x="1" y="934"/>
                    <a:pt x="351" y="1323"/>
                  </a:cubicBezTo>
                  <a:cubicBezTo>
                    <a:pt x="623" y="1790"/>
                    <a:pt x="1051" y="2141"/>
                    <a:pt x="1596" y="2296"/>
                  </a:cubicBezTo>
                  <a:cubicBezTo>
                    <a:pt x="1791" y="2374"/>
                    <a:pt x="2024" y="2413"/>
                    <a:pt x="2257" y="2413"/>
                  </a:cubicBezTo>
                  <a:cubicBezTo>
                    <a:pt x="2763" y="2452"/>
                    <a:pt x="3269" y="2452"/>
                    <a:pt x="3775" y="2452"/>
                  </a:cubicBezTo>
                  <a:cubicBezTo>
                    <a:pt x="3970" y="2452"/>
                    <a:pt x="4164" y="2413"/>
                    <a:pt x="4359" y="2296"/>
                  </a:cubicBezTo>
                  <a:cubicBezTo>
                    <a:pt x="4553" y="2141"/>
                    <a:pt x="4631" y="1868"/>
                    <a:pt x="4592" y="1635"/>
                  </a:cubicBezTo>
                  <a:cubicBezTo>
                    <a:pt x="4553" y="1207"/>
                    <a:pt x="4437" y="817"/>
                    <a:pt x="4242" y="428"/>
                  </a:cubicBezTo>
                  <a:lnTo>
                    <a:pt x="4164" y="273"/>
                  </a:lnTo>
                  <a:lnTo>
                    <a:pt x="4086" y="973"/>
                  </a:lnTo>
                  <a:cubicBezTo>
                    <a:pt x="4086" y="1129"/>
                    <a:pt x="4009" y="1284"/>
                    <a:pt x="3892" y="1362"/>
                  </a:cubicBezTo>
                  <a:cubicBezTo>
                    <a:pt x="3814" y="1362"/>
                    <a:pt x="3736" y="1401"/>
                    <a:pt x="3658" y="1401"/>
                  </a:cubicBezTo>
                  <a:cubicBezTo>
                    <a:pt x="3464" y="1401"/>
                    <a:pt x="3308" y="1518"/>
                    <a:pt x="3114" y="1557"/>
                  </a:cubicBezTo>
                  <a:cubicBezTo>
                    <a:pt x="2841" y="1557"/>
                    <a:pt x="2608" y="1557"/>
                    <a:pt x="2335" y="1479"/>
                  </a:cubicBezTo>
                  <a:cubicBezTo>
                    <a:pt x="1868" y="1362"/>
                    <a:pt x="1401" y="1246"/>
                    <a:pt x="973" y="1090"/>
                  </a:cubicBezTo>
                  <a:cubicBezTo>
                    <a:pt x="818" y="1012"/>
                    <a:pt x="662" y="934"/>
                    <a:pt x="545" y="817"/>
                  </a:cubicBezTo>
                  <a:cubicBezTo>
                    <a:pt x="429" y="584"/>
                    <a:pt x="429" y="312"/>
                    <a:pt x="506" y="117"/>
                  </a:cubicBezTo>
                  <a:cubicBezTo>
                    <a:pt x="506" y="78"/>
                    <a:pt x="506" y="39"/>
                    <a:pt x="506" y="0"/>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47" name="Shape 5547"/>
        <p:cNvGrpSpPr/>
        <p:nvPr/>
      </p:nvGrpSpPr>
      <p:grpSpPr>
        <a:xfrm>
          <a:off x="0" y="0"/>
          <a:ext cx="0" cy="0"/>
          <a:chOff x="0" y="0"/>
          <a:chExt cx="0" cy="0"/>
        </a:xfrm>
      </p:grpSpPr>
      <p:sp>
        <p:nvSpPr>
          <p:cNvPr id="5548" name="Google Shape;5548;p29"/>
          <p:cNvSpPr/>
          <p:nvPr/>
        </p:nvSpPr>
        <p:spPr>
          <a:xfrm rot="5400000">
            <a:off x="3564491" y="2100650"/>
            <a:ext cx="2024700" cy="508500"/>
          </a:xfrm>
          <a:prstGeom prst="roundRect">
            <a:avLst>
              <a:gd fmla="val 0"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2000">
              <a:solidFill>
                <a:srgbClr val="F6EFDC"/>
              </a:solidFill>
              <a:latin typeface="Syne SemiBold"/>
              <a:ea typeface="Syne SemiBold"/>
              <a:cs typeface="Syne SemiBold"/>
              <a:sym typeface="Syne SemiBold"/>
            </a:endParaRPr>
          </a:p>
        </p:txBody>
      </p:sp>
      <p:grpSp>
        <p:nvGrpSpPr>
          <p:cNvPr id="5549" name="Google Shape;5549;p29"/>
          <p:cNvGrpSpPr/>
          <p:nvPr/>
        </p:nvGrpSpPr>
        <p:grpSpPr>
          <a:xfrm flipH="1">
            <a:off x="4327358" y="1599661"/>
            <a:ext cx="508531" cy="492229"/>
            <a:chOff x="4615014" y="754683"/>
            <a:chExt cx="250422" cy="242406"/>
          </a:xfrm>
        </p:grpSpPr>
        <p:sp>
          <p:nvSpPr>
            <p:cNvPr id="5550" name="Google Shape;5550;p29"/>
            <p:cNvSpPr/>
            <p:nvPr/>
          </p:nvSpPr>
          <p:spPr>
            <a:xfrm>
              <a:off x="4728444" y="754683"/>
              <a:ext cx="24543" cy="242406"/>
            </a:xfrm>
            <a:custGeom>
              <a:rect b="b" l="l" r="r" t="t"/>
              <a:pathLst>
                <a:path extrusionOk="0" h="4415" w="447">
                  <a:moveTo>
                    <a:pt x="224" y="1"/>
                  </a:moveTo>
                  <a:cubicBezTo>
                    <a:pt x="112" y="1"/>
                    <a:pt x="1" y="76"/>
                    <a:pt x="1" y="228"/>
                  </a:cubicBezTo>
                  <a:lnTo>
                    <a:pt x="1" y="4182"/>
                  </a:lnTo>
                  <a:cubicBezTo>
                    <a:pt x="1" y="4307"/>
                    <a:pt x="90" y="4414"/>
                    <a:pt x="215" y="4414"/>
                  </a:cubicBezTo>
                  <a:cubicBezTo>
                    <a:pt x="339" y="4414"/>
                    <a:pt x="446" y="4307"/>
                    <a:pt x="446" y="4182"/>
                  </a:cubicBezTo>
                  <a:lnTo>
                    <a:pt x="446" y="228"/>
                  </a:lnTo>
                  <a:cubicBezTo>
                    <a:pt x="446" y="76"/>
                    <a:pt x="335" y="1"/>
                    <a:pt x="224"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1" name="Google Shape;5551;p29"/>
            <p:cNvSpPr/>
            <p:nvPr/>
          </p:nvSpPr>
          <p:spPr>
            <a:xfrm>
              <a:off x="4650207" y="785978"/>
              <a:ext cx="181022" cy="178826"/>
            </a:xfrm>
            <a:custGeom>
              <a:rect b="b" l="l" r="r" t="t"/>
              <a:pathLst>
                <a:path extrusionOk="0" h="3257" w="3297">
                  <a:moveTo>
                    <a:pt x="3047" y="1"/>
                  </a:moveTo>
                  <a:cubicBezTo>
                    <a:pt x="2989" y="1"/>
                    <a:pt x="2931" y="23"/>
                    <a:pt x="2887" y="67"/>
                  </a:cubicBezTo>
                  <a:lnTo>
                    <a:pt x="90" y="2864"/>
                  </a:lnTo>
                  <a:cubicBezTo>
                    <a:pt x="1" y="2953"/>
                    <a:pt x="1" y="3096"/>
                    <a:pt x="90" y="3185"/>
                  </a:cubicBezTo>
                  <a:cubicBezTo>
                    <a:pt x="125" y="3221"/>
                    <a:pt x="197" y="3256"/>
                    <a:pt x="250" y="3256"/>
                  </a:cubicBezTo>
                  <a:cubicBezTo>
                    <a:pt x="304" y="3256"/>
                    <a:pt x="375" y="3221"/>
                    <a:pt x="410" y="3185"/>
                  </a:cubicBezTo>
                  <a:lnTo>
                    <a:pt x="3207" y="388"/>
                  </a:lnTo>
                  <a:cubicBezTo>
                    <a:pt x="3296" y="299"/>
                    <a:pt x="3296" y="156"/>
                    <a:pt x="3207" y="67"/>
                  </a:cubicBezTo>
                  <a:cubicBezTo>
                    <a:pt x="3163" y="23"/>
                    <a:pt x="3105" y="1"/>
                    <a:pt x="3047"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2" name="Google Shape;5552;p29"/>
            <p:cNvSpPr/>
            <p:nvPr/>
          </p:nvSpPr>
          <p:spPr>
            <a:xfrm>
              <a:off x="4650207" y="785978"/>
              <a:ext cx="180033" cy="178826"/>
            </a:xfrm>
            <a:custGeom>
              <a:rect b="b" l="l" r="r" t="t"/>
              <a:pathLst>
                <a:path extrusionOk="0" h="3257" w="3279">
                  <a:moveTo>
                    <a:pt x="248" y="1"/>
                  </a:moveTo>
                  <a:cubicBezTo>
                    <a:pt x="192" y="1"/>
                    <a:pt x="134" y="23"/>
                    <a:pt x="90" y="67"/>
                  </a:cubicBezTo>
                  <a:cubicBezTo>
                    <a:pt x="1" y="156"/>
                    <a:pt x="1" y="299"/>
                    <a:pt x="90" y="388"/>
                  </a:cubicBezTo>
                  <a:lnTo>
                    <a:pt x="2887" y="3185"/>
                  </a:lnTo>
                  <a:cubicBezTo>
                    <a:pt x="2922" y="3221"/>
                    <a:pt x="2976" y="3256"/>
                    <a:pt x="3047" y="3256"/>
                  </a:cubicBezTo>
                  <a:cubicBezTo>
                    <a:pt x="3100" y="3256"/>
                    <a:pt x="3154" y="3221"/>
                    <a:pt x="3207" y="3185"/>
                  </a:cubicBezTo>
                  <a:cubicBezTo>
                    <a:pt x="3279" y="3096"/>
                    <a:pt x="3279" y="2953"/>
                    <a:pt x="3207" y="2864"/>
                  </a:cubicBezTo>
                  <a:lnTo>
                    <a:pt x="393" y="67"/>
                  </a:lnTo>
                  <a:cubicBezTo>
                    <a:pt x="357" y="23"/>
                    <a:pt x="304" y="1"/>
                    <a:pt x="248" y="1"/>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3" name="Google Shape;5553;p29"/>
            <p:cNvSpPr/>
            <p:nvPr/>
          </p:nvSpPr>
          <p:spPr>
            <a:xfrm>
              <a:off x="4615014" y="863008"/>
              <a:ext cx="250422" cy="24488"/>
            </a:xfrm>
            <a:custGeom>
              <a:rect b="b" l="l" r="r" t="t"/>
              <a:pathLst>
                <a:path extrusionOk="0" h="446" w="4561">
                  <a:moveTo>
                    <a:pt x="303" y="0"/>
                  </a:moveTo>
                  <a:cubicBezTo>
                    <a:pt x="0" y="0"/>
                    <a:pt x="0" y="446"/>
                    <a:pt x="303" y="446"/>
                  </a:cubicBezTo>
                  <a:lnTo>
                    <a:pt x="4258" y="446"/>
                  </a:lnTo>
                  <a:cubicBezTo>
                    <a:pt x="4561" y="446"/>
                    <a:pt x="4561" y="0"/>
                    <a:pt x="4258"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554" name="Google Shape;5554;p29"/>
          <p:cNvSpPr/>
          <p:nvPr/>
        </p:nvSpPr>
        <p:spPr>
          <a:xfrm rot="5400000">
            <a:off x="6329000" y="2100650"/>
            <a:ext cx="2024700" cy="508500"/>
          </a:xfrm>
          <a:prstGeom prst="roundRect">
            <a:avLst>
              <a:gd fmla="val 0"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2000">
              <a:solidFill>
                <a:srgbClr val="F6EFDC"/>
              </a:solidFill>
              <a:latin typeface="Syne SemiBold"/>
              <a:ea typeface="Syne SemiBold"/>
              <a:cs typeface="Syne SemiBold"/>
              <a:sym typeface="Syne SemiBold"/>
            </a:endParaRPr>
          </a:p>
        </p:txBody>
      </p:sp>
      <p:grpSp>
        <p:nvGrpSpPr>
          <p:cNvPr id="5555" name="Google Shape;5555;p29"/>
          <p:cNvGrpSpPr/>
          <p:nvPr/>
        </p:nvGrpSpPr>
        <p:grpSpPr>
          <a:xfrm flipH="1">
            <a:off x="7087133" y="2615611"/>
            <a:ext cx="508531" cy="492229"/>
            <a:chOff x="4615014" y="754683"/>
            <a:chExt cx="250422" cy="242406"/>
          </a:xfrm>
        </p:grpSpPr>
        <p:sp>
          <p:nvSpPr>
            <p:cNvPr id="5556" name="Google Shape;5556;p29"/>
            <p:cNvSpPr/>
            <p:nvPr/>
          </p:nvSpPr>
          <p:spPr>
            <a:xfrm>
              <a:off x="4728444" y="754683"/>
              <a:ext cx="24543" cy="242406"/>
            </a:xfrm>
            <a:custGeom>
              <a:rect b="b" l="l" r="r" t="t"/>
              <a:pathLst>
                <a:path extrusionOk="0" h="4415" w="447">
                  <a:moveTo>
                    <a:pt x="224" y="1"/>
                  </a:moveTo>
                  <a:cubicBezTo>
                    <a:pt x="112" y="1"/>
                    <a:pt x="1" y="76"/>
                    <a:pt x="1" y="228"/>
                  </a:cubicBezTo>
                  <a:lnTo>
                    <a:pt x="1" y="4182"/>
                  </a:lnTo>
                  <a:cubicBezTo>
                    <a:pt x="1" y="4307"/>
                    <a:pt x="90" y="4414"/>
                    <a:pt x="215" y="4414"/>
                  </a:cubicBezTo>
                  <a:cubicBezTo>
                    <a:pt x="339" y="4414"/>
                    <a:pt x="446" y="4307"/>
                    <a:pt x="446" y="4182"/>
                  </a:cubicBezTo>
                  <a:lnTo>
                    <a:pt x="446" y="228"/>
                  </a:lnTo>
                  <a:cubicBezTo>
                    <a:pt x="446" y="76"/>
                    <a:pt x="335" y="1"/>
                    <a:pt x="2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7" name="Google Shape;5557;p29"/>
            <p:cNvSpPr/>
            <p:nvPr/>
          </p:nvSpPr>
          <p:spPr>
            <a:xfrm>
              <a:off x="4650207" y="785978"/>
              <a:ext cx="181022" cy="178826"/>
            </a:xfrm>
            <a:custGeom>
              <a:rect b="b" l="l" r="r" t="t"/>
              <a:pathLst>
                <a:path extrusionOk="0" h="3257" w="3297">
                  <a:moveTo>
                    <a:pt x="3047" y="1"/>
                  </a:moveTo>
                  <a:cubicBezTo>
                    <a:pt x="2989" y="1"/>
                    <a:pt x="2931" y="23"/>
                    <a:pt x="2887" y="67"/>
                  </a:cubicBezTo>
                  <a:lnTo>
                    <a:pt x="90" y="2864"/>
                  </a:lnTo>
                  <a:cubicBezTo>
                    <a:pt x="1" y="2953"/>
                    <a:pt x="1" y="3096"/>
                    <a:pt x="90" y="3185"/>
                  </a:cubicBezTo>
                  <a:cubicBezTo>
                    <a:pt x="125" y="3221"/>
                    <a:pt x="197" y="3256"/>
                    <a:pt x="250" y="3256"/>
                  </a:cubicBezTo>
                  <a:cubicBezTo>
                    <a:pt x="304" y="3256"/>
                    <a:pt x="375" y="3221"/>
                    <a:pt x="410" y="3185"/>
                  </a:cubicBezTo>
                  <a:lnTo>
                    <a:pt x="3207" y="388"/>
                  </a:lnTo>
                  <a:cubicBezTo>
                    <a:pt x="3296" y="299"/>
                    <a:pt x="3296" y="156"/>
                    <a:pt x="3207" y="67"/>
                  </a:cubicBezTo>
                  <a:cubicBezTo>
                    <a:pt x="3163" y="23"/>
                    <a:pt x="3105" y="1"/>
                    <a:pt x="30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8" name="Google Shape;5558;p29"/>
            <p:cNvSpPr/>
            <p:nvPr/>
          </p:nvSpPr>
          <p:spPr>
            <a:xfrm>
              <a:off x="4650207" y="785978"/>
              <a:ext cx="180033" cy="178826"/>
            </a:xfrm>
            <a:custGeom>
              <a:rect b="b" l="l" r="r" t="t"/>
              <a:pathLst>
                <a:path extrusionOk="0" h="3257" w="3279">
                  <a:moveTo>
                    <a:pt x="248" y="1"/>
                  </a:moveTo>
                  <a:cubicBezTo>
                    <a:pt x="192" y="1"/>
                    <a:pt x="134" y="23"/>
                    <a:pt x="90" y="67"/>
                  </a:cubicBezTo>
                  <a:cubicBezTo>
                    <a:pt x="1" y="156"/>
                    <a:pt x="1" y="299"/>
                    <a:pt x="90" y="388"/>
                  </a:cubicBezTo>
                  <a:lnTo>
                    <a:pt x="2887" y="3185"/>
                  </a:lnTo>
                  <a:cubicBezTo>
                    <a:pt x="2922" y="3221"/>
                    <a:pt x="2976" y="3256"/>
                    <a:pt x="3047" y="3256"/>
                  </a:cubicBezTo>
                  <a:cubicBezTo>
                    <a:pt x="3100" y="3256"/>
                    <a:pt x="3154" y="3221"/>
                    <a:pt x="3207" y="3185"/>
                  </a:cubicBezTo>
                  <a:cubicBezTo>
                    <a:pt x="3279" y="3096"/>
                    <a:pt x="3279" y="2953"/>
                    <a:pt x="3207" y="2864"/>
                  </a:cubicBezTo>
                  <a:lnTo>
                    <a:pt x="393" y="67"/>
                  </a:lnTo>
                  <a:cubicBezTo>
                    <a:pt x="357" y="23"/>
                    <a:pt x="304" y="1"/>
                    <a:pt x="24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59" name="Google Shape;5559;p29"/>
            <p:cNvSpPr/>
            <p:nvPr/>
          </p:nvSpPr>
          <p:spPr>
            <a:xfrm>
              <a:off x="4615014" y="863008"/>
              <a:ext cx="250422" cy="24488"/>
            </a:xfrm>
            <a:custGeom>
              <a:rect b="b" l="l" r="r" t="t"/>
              <a:pathLst>
                <a:path extrusionOk="0" h="446" w="4561">
                  <a:moveTo>
                    <a:pt x="303" y="0"/>
                  </a:moveTo>
                  <a:cubicBezTo>
                    <a:pt x="0" y="0"/>
                    <a:pt x="0" y="446"/>
                    <a:pt x="303" y="446"/>
                  </a:cubicBezTo>
                  <a:lnTo>
                    <a:pt x="4258" y="446"/>
                  </a:lnTo>
                  <a:cubicBezTo>
                    <a:pt x="4561" y="446"/>
                    <a:pt x="4561" y="0"/>
                    <a:pt x="425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560" name="Google Shape;5560;p29"/>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sp>
        <p:nvSpPr>
          <p:cNvPr id="5561" name="Google Shape;5561;p29"/>
          <p:cNvSpPr/>
          <p:nvPr/>
        </p:nvSpPr>
        <p:spPr>
          <a:xfrm rot="5400000">
            <a:off x="799976" y="2100650"/>
            <a:ext cx="2024700" cy="508500"/>
          </a:xfrm>
          <a:prstGeom prst="roundRect">
            <a:avLst>
              <a:gd fmla="val 0" name="adj"/>
            </a:avLst>
          </a:prstGeom>
          <a:solidFill>
            <a:schemeClr val="l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2000">
              <a:solidFill>
                <a:srgbClr val="F6EFDC"/>
              </a:solidFill>
              <a:latin typeface="Syne SemiBold"/>
              <a:ea typeface="Syne SemiBold"/>
              <a:cs typeface="Syne SemiBold"/>
              <a:sym typeface="Syne SemiBold"/>
            </a:endParaRPr>
          </a:p>
        </p:txBody>
      </p:sp>
      <p:grpSp>
        <p:nvGrpSpPr>
          <p:cNvPr id="5562" name="Google Shape;5562;p29"/>
          <p:cNvGrpSpPr/>
          <p:nvPr/>
        </p:nvGrpSpPr>
        <p:grpSpPr>
          <a:xfrm>
            <a:off x="3482575" y="1599625"/>
            <a:ext cx="2384075" cy="2910375"/>
            <a:chOff x="3482575" y="1599625"/>
            <a:chExt cx="2384075" cy="2910375"/>
          </a:xfrm>
        </p:grpSpPr>
        <p:sp>
          <p:nvSpPr>
            <p:cNvPr id="5563" name="Google Shape;5563;p29"/>
            <p:cNvSpPr txBox="1"/>
            <p:nvPr/>
          </p:nvSpPr>
          <p:spPr>
            <a:xfrm>
              <a:off x="4845450" y="1599625"/>
              <a:ext cx="1021200" cy="4923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2"/>
                  </a:solidFill>
                  <a:latin typeface="Chela One"/>
                  <a:ea typeface="Chela One"/>
                  <a:cs typeface="Chela One"/>
                  <a:sym typeface="Chela One"/>
                </a:rPr>
                <a:t>75%</a:t>
              </a:r>
              <a:endParaRPr sz="4000">
                <a:solidFill>
                  <a:schemeClr val="dk2"/>
                </a:solidFill>
                <a:latin typeface="Chela One"/>
                <a:ea typeface="Chela One"/>
                <a:cs typeface="Chela One"/>
                <a:sym typeface="Chela One"/>
              </a:endParaRPr>
            </a:p>
          </p:txBody>
        </p:sp>
        <p:sp>
          <p:nvSpPr>
            <p:cNvPr id="5564" name="Google Shape;5564;p29"/>
            <p:cNvSpPr txBox="1"/>
            <p:nvPr/>
          </p:nvSpPr>
          <p:spPr>
            <a:xfrm>
              <a:off x="3482575" y="3879400"/>
              <a:ext cx="2198100" cy="6306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smallest planet of them all</a:t>
              </a:r>
              <a:endParaRPr>
                <a:solidFill>
                  <a:schemeClr val="dk1"/>
                </a:solidFill>
                <a:latin typeface="Nanum Gothic"/>
                <a:ea typeface="Nanum Gothic"/>
                <a:cs typeface="Nanum Gothic"/>
                <a:sym typeface="Nanum Gothic"/>
              </a:endParaRPr>
            </a:p>
          </p:txBody>
        </p:sp>
        <p:sp>
          <p:nvSpPr>
            <p:cNvPr id="5565" name="Google Shape;5565;p29"/>
            <p:cNvSpPr/>
            <p:nvPr/>
          </p:nvSpPr>
          <p:spPr>
            <a:xfrm>
              <a:off x="3482575" y="3440100"/>
              <a:ext cx="2198100" cy="5085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Mercury</a:t>
              </a:r>
              <a:endParaRPr sz="2500">
                <a:solidFill>
                  <a:schemeClr val="dk2"/>
                </a:solidFill>
                <a:latin typeface="Chela One"/>
                <a:ea typeface="Chela One"/>
                <a:cs typeface="Chela One"/>
                <a:sym typeface="Chela One"/>
              </a:endParaRPr>
            </a:p>
          </p:txBody>
        </p:sp>
      </p:grpSp>
      <p:grpSp>
        <p:nvGrpSpPr>
          <p:cNvPr id="5566" name="Google Shape;5566;p29"/>
          <p:cNvGrpSpPr/>
          <p:nvPr/>
        </p:nvGrpSpPr>
        <p:grpSpPr>
          <a:xfrm>
            <a:off x="6242288" y="2615600"/>
            <a:ext cx="2384063" cy="1894400"/>
            <a:chOff x="6242288" y="2615600"/>
            <a:chExt cx="2384063" cy="1894400"/>
          </a:xfrm>
        </p:grpSpPr>
        <p:sp>
          <p:nvSpPr>
            <p:cNvPr id="5567" name="Google Shape;5567;p29"/>
            <p:cNvSpPr txBox="1"/>
            <p:nvPr/>
          </p:nvSpPr>
          <p:spPr>
            <a:xfrm>
              <a:off x="7605150" y="2615600"/>
              <a:ext cx="1021200" cy="4923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25%</a:t>
              </a:r>
              <a:endParaRPr sz="4000">
                <a:solidFill>
                  <a:schemeClr val="dk1"/>
                </a:solidFill>
                <a:latin typeface="Chela One"/>
                <a:ea typeface="Chela One"/>
                <a:cs typeface="Chela One"/>
                <a:sym typeface="Chela One"/>
              </a:endParaRPr>
            </a:p>
          </p:txBody>
        </p:sp>
        <p:sp>
          <p:nvSpPr>
            <p:cNvPr id="5568" name="Google Shape;5568;p29"/>
            <p:cNvSpPr txBox="1"/>
            <p:nvPr/>
          </p:nvSpPr>
          <p:spPr>
            <a:xfrm>
              <a:off x="6242288" y="3879400"/>
              <a:ext cx="2198100" cy="6306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the </a:t>
              </a:r>
              <a:r>
                <a:rPr lang="en">
                  <a:solidFill>
                    <a:schemeClr val="dk1"/>
                  </a:solidFill>
                  <a:latin typeface="Nanum Gothic"/>
                  <a:ea typeface="Nanum Gothic"/>
                  <a:cs typeface="Nanum Gothic"/>
                  <a:sym typeface="Nanum Gothic"/>
                </a:rPr>
                <a:t>biggest</a:t>
              </a:r>
              <a:r>
                <a:rPr lang="en">
                  <a:solidFill>
                    <a:schemeClr val="dk1"/>
                  </a:solidFill>
                  <a:latin typeface="Nanum Gothic"/>
                  <a:ea typeface="Nanum Gothic"/>
                  <a:cs typeface="Nanum Gothic"/>
                  <a:sym typeface="Nanum Gothic"/>
                </a:rPr>
                <a:t> planet of them all</a:t>
              </a:r>
              <a:endParaRPr>
                <a:solidFill>
                  <a:schemeClr val="dk1"/>
                </a:solidFill>
                <a:latin typeface="Nanum Gothic"/>
                <a:ea typeface="Nanum Gothic"/>
                <a:cs typeface="Nanum Gothic"/>
                <a:sym typeface="Nanum Gothic"/>
              </a:endParaRPr>
            </a:p>
          </p:txBody>
        </p:sp>
        <p:sp>
          <p:nvSpPr>
            <p:cNvPr id="5569" name="Google Shape;5569;p29"/>
            <p:cNvSpPr/>
            <p:nvPr/>
          </p:nvSpPr>
          <p:spPr>
            <a:xfrm>
              <a:off x="6242288" y="3440100"/>
              <a:ext cx="2198100" cy="5085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Jupiter</a:t>
              </a:r>
              <a:endParaRPr sz="2500">
                <a:solidFill>
                  <a:schemeClr val="dk1"/>
                </a:solidFill>
                <a:latin typeface="Chela One"/>
                <a:ea typeface="Chela One"/>
                <a:cs typeface="Chela One"/>
                <a:sym typeface="Chela One"/>
              </a:endParaRPr>
            </a:p>
          </p:txBody>
        </p:sp>
      </p:grpSp>
      <p:grpSp>
        <p:nvGrpSpPr>
          <p:cNvPr id="5570" name="Google Shape;5570;p29"/>
          <p:cNvGrpSpPr/>
          <p:nvPr/>
        </p:nvGrpSpPr>
        <p:grpSpPr>
          <a:xfrm>
            <a:off x="713275" y="2122500"/>
            <a:ext cx="2393675" cy="2387500"/>
            <a:chOff x="713275" y="2122500"/>
            <a:chExt cx="2393675" cy="2387500"/>
          </a:xfrm>
        </p:grpSpPr>
        <p:sp>
          <p:nvSpPr>
            <p:cNvPr id="5571" name="Google Shape;5571;p29"/>
            <p:cNvSpPr/>
            <p:nvPr/>
          </p:nvSpPr>
          <p:spPr>
            <a:xfrm>
              <a:off x="713275" y="3440100"/>
              <a:ext cx="2198100" cy="5085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Earth</a:t>
              </a:r>
              <a:endParaRPr sz="2500">
                <a:solidFill>
                  <a:schemeClr val="dk1"/>
                </a:solidFill>
                <a:latin typeface="Chela One"/>
                <a:ea typeface="Chela One"/>
                <a:cs typeface="Chela One"/>
                <a:sym typeface="Chela One"/>
              </a:endParaRPr>
            </a:p>
          </p:txBody>
        </p:sp>
        <p:sp>
          <p:nvSpPr>
            <p:cNvPr id="5572" name="Google Shape;5572;p29"/>
            <p:cNvSpPr txBox="1"/>
            <p:nvPr/>
          </p:nvSpPr>
          <p:spPr>
            <a:xfrm>
              <a:off x="713275" y="3879400"/>
              <a:ext cx="2198100" cy="6306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Earth is the only planet that harbours life</a:t>
              </a:r>
              <a:endParaRPr>
                <a:solidFill>
                  <a:schemeClr val="dk1"/>
                </a:solidFill>
                <a:latin typeface="Nanum Gothic"/>
                <a:ea typeface="Nanum Gothic"/>
                <a:cs typeface="Nanum Gothic"/>
                <a:sym typeface="Nanum Gothic"/>
              </a:endParaRPr>
            </a:p>
          </p:txBody>
        </p:sp>
        <p:sp>
          <p:nvSpPr>
            <p:cNvPr id="5573" name="Google Shape;5573;p29"/>
            <p:cNvSpPr txBox="1"/>
            <p:nvPr/>
          </p:nvSpPr>
          <p:spPr>
            <a:xfrm>
              <a:off x="2085750" y="2122500"/>
              <a:ext cx="1021200" cy="4923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50%</a:t>
              </a:r>
              <a:endParaRPr sz="4000">
                <a:solidFill>
                  <a:schemeClr val="dk1"/>
                </a:solidFill>
                <a:latin typeface="Chela One"/>
                <a:ea typeface="Chela One"/>
                <a:cs typeface="Chela One"/>
                <a:sym typeface="Chela One"/>
              </a:endParaRPr>
            </a:p>
          </p:txBody>
        </p:sp>
      </p:grpSp>
      <p:grpSp>
        <p:nvGrpSpPr>
          <p:cNvPr id="5574" name="Google Shape;5574;p29"/>
          <p:cNvGrpSpPr/>
          <p:nvPr/>
        </p:nvGrpSpPr>
        <p:grpSpPr>
          <a:xfrm flipH="1">
            <a:off x="1557921" y="2108786"/>
            <a:ext cx="508531" cy="492229"/>
            <a:chOff x="4615014" y="754683"/>
            <a:chExt cx="250422" cy="242406"/>
          </a:xfrm>
        </p:grpSpPr>
        <p:sp>
          <p:nvSpPr>
            <p:cNvPr id="5575" name="Google Shape;5575;p29"/>
            <p:cNvSpPr/>
            <p:nvPr/>
          </p:nvSpPr>
          <p:spPr>
            <a:xfrm>
              <a:off x="4728444" y="754683"/>
              <a:ext cx="24543" cy="242406"/>
            </a:xfrm>
            <a:custGeom>
              <a:rect b="b" l="l" r="r" t="t"/>
              <a:pathLst>
                <a:path extrusionOk="0" h="4415" w="447">
                  <a:moveTo>
                    <a:pt x="224" y="1"/>
                  </a:moveTo>
                  <a:cubicBezTo>
                    <a:pt x="112" y="1"/>
                    <a:pt x="1" y="76"/>
                    <a:pt x="1" y="228"/>
                  </a:cubicBezTo>
                  <a:lnTo>
                    <a:pt x="1" y="4182"/>
                  </a:lnTo>
                  <a:cubicBezTo>
                    <a:pt x="1" y="4307"/>
                    <a:pt x="90" y="4414"/>
                    <a:pt x="215" y="4414"/>
                  </a:cubicBezTo>
                  <a:cubicBezTo>
                    <a:pt x="339" y="4414"/>
                    <a:pt x="446" y="4307"/>
                    <a:pt x="446" y="4182"/>
                  </a:cubicBezTo>
                  <a:lnTo>
                    <a:pt x="446" y="228"/>
                  </a:lnTo>
                  <a:cubicBezTo>
                    <a:pt x="446" y="76"/>
                    <a:pt x="335" y="1"/>
                    <a:pt x="22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6" name="Google Shape;5576;p29"/>
            <p:cNvSpPr/>
            <p:nvPr/>
          </p:nvSpPr>
          <p:spPr>
            <a:xfrm>
              <a:off x="4650207" y="785978"/>
              <a:ext cx="181022" cy="178826"/>
            </a:xfrm>
            <a:custGeom>
              <a:rect b="b" l="l" r="r" t="t"/>
              <a:pathLst>
                <a:path extrusionOk="0" h="3257" w="3297">
                  <a:moveTo>
                    <a:pt x="3047" y="1"/>
                  </a:moveTo>
                  <a:cubicBezTo>
                    <a:pt x="2989" y="1"/>
                    <a:pt x="2931" y="23"/>
                    <a:pt x="2887" y="67"/>
                  </a:cubicBezTo>
                  <a:lnTo>
                    <a:pt x="90" y="2864"/>
                  </a:lnTo>
                  <a:cubicBezTo>
                    <a:pt x="1" y="2953"/>
                    <a:pt x="1" y="3096"/>
                    <a:pt x="90" y="3185"/>
                  </a:cubicBezTo>
                  <a:cubicBezTo>
                    <a:pt x="125" y="3221"/>
                    <a:pt x="197" y="3256"/>
                    <a:pt x="250" y="3256"/>
                  </a:cubicBezTo>
                  <a:cubicBezTo>
                    <a:pt x="304" y="3256"/>
                    <a:pt x="375" y="3221"/>
                    <a:pt x="410" y="3185"/>
                  </a:cubicBezTo>
                  <a:lnTo>
                    <a:pt x="3207" y="388"/>
                  </a:lnTo>
                  <a:cubicBezTo>
                    <a:pt x="3296" y="299"/>
                    <a:pt x="3296" y="156"/>
                    <a:pt x="3207" y="67"/>
                  </a:cubicBezTo>
                  <a:cubicBezTo>
                    <a:pt x="3163" y="23"/>
                    <a:pt x="3105" y="1"/>
                    <a:pt x="304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7" name="Google Shape;5577;p29"/>
            <p:cNvSpPr/>
            <p:nvPr/>
          </p:nvSpPr>
          <p:spPr>
            <a:xfrm>
              <a:off x="4650207" y="785978"/>
              <a:ext cx="180033" cy="178826"/>
            </a:xfrm>
            <a:custGeom>
              <a:rect b="b" l="l" r="r" t="t"/>
              <a:pathLst>
                <a:path extrusionOk="0" h="3257" w="3279">
                  <a:moveTo>
                    <a:pt x="248" y="1"/>
                  </a:moveTo>
                  <a:cubicBezTo>
                    <a:pt x="192" y="1"/>
                    <a:pt x="134" y="23"/>
                    <a:pt x="90" y="67"/>
                  </a:cubicBezTo>
                  <a:cubicBezTo>
                    <a:pt x="1" y="156"/>
                    <a:pt x="1" y="299"/>
                    <a:pt x="90" y="388"/>
                  </a:cubicBezTo>
                  <a:lnTo>
                    <a:pt x="2887" y="3185"/>
                  </a:lnTo>
                  <a:cubicBezTo>
                    <a:pt x="2922" y="3221"/>
                    <a:pt x="2976" y="3256"/>
                    <a:pt x="3047" y="3256"/>
                  </a:cubicBezTo>
                  <a:cubicBezTo>
                    <a:pt x="3100" y="3256"/>
                    <a:pt x="3154" y="3221"/>
                    <a:pt x="3207" y="3185"/>
                  </a:cubicBezTo>
                  <a:cubicBezTo>
                    <a:pt x="3279" y="3096"/>
                    <a:pt x="3279" y="2953"/>
                    <a:pt x="3207" y="2864"/>
                  </a:cubicBezTo>
                  <a:lnTo>
                    <a:pt x="393" y="67"/>
                  </a:lnTo>
                  <a:cubicBezTo>
                    <a:pt x="357" y="23"/>
                    <a:pt x="304" y="1"/>
                    <a:pt x="24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578" name="Google Shape;5578;p29"/>
            <p:cNvSpPr/>
            <p:nvPr/>
          </p:nvSpPr>
          <p:spPr>
            <a:xfrm>
              <a:off x="4615014" y="863008"/>
              <a:ext cx="250422" cy="24488"/>
            </a:xfrm>
            <a:custGeom>
              <a:rect b="b" l="l" r="r" t="t"/>
              <a:pathLst>
                <a:path extrusionOk="0" h="446" w="4561">
                  <a:moveTo>
                    <a:pt x="303" y="0"/>
                  </a:moveTo>
                  <a:cubicBezTo>
                    <a:pt x="0" y="0"/>
                    <a:pt x="0" y="446"/>
                    <a:pt x="303" y="446"/>
                  </a:cubicBezTo>
                  <a:lnTo>
                    <a:pt x="4258" y="446"/>
                  </a:lnTo>
                  <a:cubicBezTo>
                    <a:pt x="4561" y="446"/>
                    <a:pt x="4561" y="0"/>
                    <a:pt x="425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82" name="Shape 5582"/>
        <p:cNvGrpSpPr/>
        <p:nvPr/>
      </p:nvGrpSpPr>
      <p:grpSpPr>
        <a:xfrm>
          <a:off x="0" y="0"/>
          <a:ext cx="0" cy="0"/>
          <a:chOff x="0" y="0"/>
          <a:chExt cx="0" cy="0"/>
        </a:xfrm>
      </p:grpSpPr>
      <p:sp>
        <p:nvSpPr>
          <p:cNvPr id="5583" name="Google Shape;5583;p30"/>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aphicFrame>
        <p:nvGraphicFramePr>
          <p:cNvPr id="5584" name="Google Shape;5584;p30"/>
          <p:cNvGraphicFramePr/>
          <p:nvPr/>
        </p:nvGraphicFramePr>
        <p:xfrm>
          <a:off x="4783663" y="1584100"/>
          <a:ext cx="3000000" cy="3000000"/>
        </p:xfrm>
        <a:graphic>
          <a:graphicData uri="http://schemas.openxmlformats.org/drawingml/2006/table">
            <a:tbl>
              <a:tblPr>
                <a:noFill/>
                <a:tableStyleId>{7E318A9C-0BE7-4889-B1F8-52C24CEB12FF}</a:tableStyleId>
              </a:tblPr>
              <a:tblGrid>
                <a:gridCol w="497600"/>
                <a:gridCol w="497600"/>
                <a:gridCol w="497600"/>
                <a:gridCol w="497600"/>
                <a:gridCol w="497600"/>
                <a:gridCol w="497600"/>
                <a:gridCol w="497600"/>
              </a:tblGrid>
              <a:tr h="487650">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M</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T</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W</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T</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F</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S</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S</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r>
              <a:tr h="487650">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2</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3</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4</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5</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6</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487650">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7</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8</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9</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10</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11</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12</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13</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487650">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14</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15</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16</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17</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18</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19</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20</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487650">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21</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22</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23</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24</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b="1" lang="en">
                          <a:solidFill>
                            <a:schemeClr val="lt1"/>
                          </a:solidFill>
                          <a:latin typeface="Nanum Gothic"/>
                          <a:ea typeface="Nanum Gothic"/>
                          <a:cs typeface="Nanum Gothic"/>
                          <a:sym typeface="Nanum Gothic"/>
                        </a:rPr>
                        <a:t>25</a:t>
                      </a:r>
                      <a:endParaRPr b="1">
                        <a:solidFill>
                          <a:schemeClr val="lt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26</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27</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487650">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28</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29</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30</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31</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bl>
          </a:graphicData>
        </a:graphic>
      </p:graphicFrame>
      <p:graphicFrame>
        <p:nvGraphicFramePr>
          <p:cNvPr id="5585" name="Google Shape;5585;p30"/>
          <p:cNvGraphicFramePr/>
          <p:nvPr/>
        </p:nvGraphicFramePr>
        <p:xfrm>
          <a:off x="877138" y="1584100"/>
          <a:ext cx="3000000" cy="3000000"/>
        </p:xfrm>
        <a:graphic>
          <a:graphicData uri="http://schemas.openxmlformats.org/drawingml/2006/table">
            <a:tbl>
              <a:tblPr>
                <a:noFill/>
                <a:tableStyleId>{7E318A9C-0BE7-4889-B1F8-52C24CEB12FF}</a:tableStyleId>
              </a:tblPr>
              <a:tblGrid>
                <a:gridCol w="909650"/>
                <a:gridCol w="2573550"/>
              </a:tblGrid>
              <a:tr h="421600">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09:00</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very small</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421600">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10:00</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Saturn has several rings</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421600">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11:00</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Earth is where we live</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421600">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12:00</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Mars is a cold planet</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421600">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14:00</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the biggest one</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421600">
                <a:tc>
                  <a:txBody>
                    <a:bodyPr/>
                    <a:lstStyle/>
                    <a:p>
                      <a:pPr indent="0" lvl="0" marL="0" marR="0" rtl="0" algn="ctr">
                        <a:lnSpc>
                          <a:spcPct val="100000"/>
                        </a:lnSpc>
                        <a:spcBef>
                          <a:spcPts val="0"/>
                        </a:spcBef>
                        <a:spcAft>
                          <a:spcPts val="0"/>
                        </a:spcAft>
                        <a:buNone/>
                      </a:pPr>
                      <a:r>
                        <a:rPr lang="en" sz="2000">
                          <a:solidFill>
                            <a:schemeClr val="lt1"/>
                          </a:solidFill>
                          <a:latin typeface="Chela One"/>
                          <a:ea typeface="Chela One"/>
                          <a:cs typeface="Chela One"/>
                          <a:sym typeface="Chela One"/>
                        </a:rPr>
                        <a:t>15:00</a:t>
                      </a:r>
                      <a:endParaRPr sz="20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Pluto is a dwarf planet</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bl>
          </a:graphicData>
        </a:graphic>
      </p:graphicFrame>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89" name="Shape 5589"/>
        <p:cNvGrpSpPr/>
        <p:nvPr/>
      </p:nvGrpSpPr>
      <p:grpSpPr>
        <a:xfrm>
          <a:off x="0" y="0"/>
          <a:ext cx="0" cy="0"/>
          <a:chOff x="0" y="0"/>
          <a:chExt cx="0" cy="0"/>
        </a:xfrm>
      </p:grpSpPr>
      <p:sp>
        <p:nvSpPr>
          <p:cNvPr id="5590" name="Google Shape;5590;p31"/>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cxnSp>
        <p:nvCxnSpPr>
          <p:cNvPr id="5591" name="Google Shape;5591;p31"/>
          <p:cNvCxnSpPr>
            <a:stCxn id="5592" idx="2"/>
            <a:endCxn id="5593" idx="0"/>
          </p:cNvCxnSpPr>
          <p:nvPr/>
        </p:nvCxnSpPr>
        <p:spPr>
          <a:xfrm flipH="1" rot="-5400000">
            <a:off x="1994150" y="2424550"/>
            <a:ext cx="618900" cy="4500"/>
          </a:xfrm>
          <a:prstGeom prst="curvedConnector3">
            <a:avLst>
              <a:gd fmla="val 49972" name="adj1"/>
            </a:avLst>
          </a:prstGeom>
          <a:noFill/>
          <a:ln cap="flat" cmpd="sng" w="19050">
            <a:solidFill>
              <a:schemeClr val="dk1"/>
            </a:solidFill>
            <a:prstDash val="solid"/>
            <a:round/>
            <a:headEnd len="med" w="med" type="none"/>
            <a:tailEnd len="med" w="med" type="none"/>
          </a:ln>
        </p:spPr>
      </p:cxnSp>
      <p:cxnSp>
        <p:nvCxnSpPr>
          <p:cNvPr id="5594" name="Google Shape;5594;p31"/>
          <p:cNvCxnSpPr>
            <a:stCxn id="5593" idx="2"/>
            <a:endCxn id="5595" idx="0"/>
          </p:cNvCxnSpPr>
          <p:nvPr/>
        </p:nvCxnSpPr>
        <p:spPr>
          <a:xfrm rot="5400000">
            <a:off x="1994061" y="3579775"/>
            <a:ext cx="618900" cy="4500"/>
          </a:xfrm>
          <a:prstGeom prst="curvedConnector3">
            <a:avLst>
              <a:gd fmla="val 50016" name="adj1"/>
            </a:avLst>
          </a:prstGeom>
          <a:noFill/>
          <a:ln cap="flat" cmpd="sng" w="19050">
            <a:solidFill>
              <a:schemeClr val="dk1"/>
            </a:solidFill>
            <a:prstDash val="solid"/>
            <a:round/>
            <a:headEnd len="med" w="med" type="none"/>
            <a:tailEnd len="med" w="med" type="none"/>
          </a:ln>
        </p:spPr>
      </p:cxnSp>
      <p:cxnSp>
        <p:nvCxnSpPr>
          <p:cNvPr id="5596" name="Google Shape;5596;p31"/>
          <p:cNvCxnSpPr>
            <a:stCxn id="5597" idx="2"/>
            <a:endCxn id="5598" idx="0"/>
          </p:cNvCxnSpPr>
          <p:nvPr/>
        </p:nvCxnSpPr>
        <p:spPr>
          <a:xfrm flipH="1" rot="-5400000">
            <a:off x="6528725" y="2424550"/>
            <a:ext cx="618900" cy="4500"/>
          </a:xfrm>
          <a:prstGeom prst="curvedConnector3">
            <a:avLst>
              <a:gd fmla="val 49972" name="adj1"/>
            </a:avLst>
          </a:prstGeom>
          <a:noFill/>
          <a:ln cap="flat" cmpd="sng" w="19050">
            <a:solidFill>
              <a:schemeClr val="dk1"/>
            </a:solidFill>
            <a:prstDash val="solid"/>
            <a:round/>
            <a:headEnd len="med" w="med" type="none"/>
            <a:tailEnd len="med" w="med" type="none"/>
          </a:ln>
        </p:spPr>
      </p:cxnSp>
      <p:cxnSp>
        <p:nvCxnSpPr>
          <p:cNvPr id="5599" name="Google Shape;5599;p31"/>
          <p:cNvCxnSpPr>
            <a:stCxn id="5598" idx="2"/>
            <a:endCxn id="5600" idx="0"/>
          </p:cNvCxnSpPr>
          <p:nvPr/>
        </p:nvCxnSpPr>
        <p:spPr>
          <a:xfrm rot="5400000">
            <a:off x="6528940" y="3580075"/>
            <a:ext cx="618900" cy="3900"/>
          </a:xfrm>
          <a:prstGeom prst="curvedConnector3">
            <a:avLst>
              <a:gd fmla="val 50016" name="adj1"/>
            </a:avLst>
          </a:prstGeom>
          <a:noFill/>
          <a:ln cap="flat" cmpd="sng" w="19050">
            <a:solidFill>
              <a:schemeClr val="dk1"/>
            </a:solidFill>
            <a:prstDash val="solid"/>
            <a:round/>
            <a:headEnd len="med" w="med" type="none"/>
            <a:tailEnd len="med" w="med" type="none"/>
          </a:ln>
        </p:spPr>
      </p:cxnSp>
      <p:grpSp>
        <p:nvGrpSpPr>
          <p:cNvPr id="5601" name="Google Shape;5601;p31"/>
          <p:cNvGrpSpPr/>
          <p:nvPr/>
        </p:nvGrpSpPr>
        <p:grpSpPr>
          <a:xfrm>
            <a:off x="938900" y="1458550"/>
            <a:ext cx="2729311" cy="3091650"/>
            <a:chOff x="1091300" y="1458550"/>
            <a:chExt cx="2729311" cy="3091650"/>
          </a:xfrm>
        </p:grpSpPr>
        <p:sp>
          <p:nvSpPr>
            <p:cNvPr id="5592" name="Google Shape;5592;p31"/>
            <p:cNvSpPr/>
            <p:nvPr/>
          </p:nvSpPr>
          <p:spPr>
            <a:xfrm>
              <a:off x="1091300" y="1458550"/>
              <a:ext cx="2724900" cy="658800"/>
            </a:xfrm>
            <a:prstGeom prst="roundRect">
              <a:avLst>
                <a:gd fmla="val 0" name="adj"/>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a gas giant and the biggest planet</a:t>
              </a:r>
              <a:endParaRPr>
                <a:solidFill>
                  <a:schemeClr val="dk1"/>
                </a:solidFill>
                <a:latin typeface="Nanum Gothic"/>
                <a:ea typeface="Nanum Gothic"/>
                <a:cs typeface="Nanum Gothic"/>
                <a:sym typeface="Nanum Gothic"/>
              </a:endParaRPr>
            </a:p>
          </p:txBody>
        </p:sp>
        <p:sp>
          <p:nvSpPr>
            <p:cNvPr id="5595" name="Google Shape;5595;p31"/>
            <p:cNvSpPr/>
            <p:nvPr/>
          </p:nvSpPr>
          <p:spPr>
            <a:xfrm>
              <a:off x="1091300" y="3891400"/>
              <a:ext cx="2724900" cy="658800"/>
            </a:xfrm>
            <a:prstGeom prst="roundRect">
              <a:avLst>
                <a:gd fmla="val 0" name="adj"/>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Venus has a beautiful name but is a hot planet</a:t>
              </a:r>
              <a:endParaRPr>
                <a:solidFill>
                  <a:schemeClr val="dk1"/>
                </a:solidFill>
                <a:latin typeface="Nanum Gothic"/>
                <a:ea typeface="Nanum Gothic"/>
                <a:cs typeface="Nanum Gothic"/>
                <a:sym typeface="Nanum Gothic"/>
              </a:endParaRPr>
            </a:p>
          </p:txBody>
        </p:sp>
        <p:sp>
          <p:nvSpPr>
            <p:cNvPr id="5593" name="Google Shape;5593;p31"/>
            <p:cNvSpPr/>
            <p:nvPr/>
          </p:nvSpPr>
          <p:spPr>
            <a:xfrm rot="-757">
              <a:off x="1095711" y="2736175"/>
              <a:ext cx="2724900" cy="536400"/>
            </a:xfrm>
            <a:prstGeom prst="roundRect">
              <a:avLst>
                <a:gd fmla="val 0" name="adj"/>
              </a:avLst>
            </a:prstGeom>
            <a:solidFill>
              <a:schemeClr val="dk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Jupiter</a:t>
              </a:r>
              <a:endParaRPr sz="2500">
                <a:solidFill>
                  <a:schemeClr val="lt1"/>
                </a:solidFill>
                <a:latin typeface="Chela One"/>
                <a:ea typeface="Chela One"/>
                <a:cs typeface="Chela One"/>
                <a:sym typeface="Chela One"/>
              </a:endParaRPr>
            </a:p>
          </p:txBody>
        </p:sp>
      </p:grpSp>
      <p:grpSp>
        <p:nvGrpSpPr>
          <p:cNvPr id="5602" name="Google Shape;5602;p31"/>
          <p:cNvGrpSpPr/>
          <p:nvPr/>
        </p:nvGrpSpPr>
        <p:grpSpPr>
          <a:xfrm>
            <a:off x="5471225" y="1458550"/>
            <a:ext cx="2733815" cy="3091650"/>
            <a:chOff x="5318825" y="1458550"/>
            <a:chExt cx="2733815" cy="3091650"/>
          </a:xfrm>
        </p:grpSpPr>
        <p:sp>
          <p:nvSpPr>
            <p:cNvPr id="5597" name="Google Shape;5597;p31"/>
            <p:cNvSpPr/>
            <p:nvPr/>
          </p:nvSpPr>
          <p:spPr>
            <a:xfrm>
              <a:off x="5318825" y="1458550"/>
              <a:ext cx="2729400" cy="658800"/>
            </a:xfrm>
            <a:prstGeom prst="roundRect">
              <a:avLst>
                <a:gd fmla="val 0" name="adj"/>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Pluto is now considered a dwarf planet</a:t>
              </a:r>
              <a:endParaRPr>
                <a:solidFill>
                  <a:schemeClr val="dk1"/>
                </a:solidFill>
                <a:latin typeface="Nanum Gothic"/>
                <a:ea typeface="Nanum Gothic"/>
                <a:cs typeface="Nanum Gothic"/>
                <a:sym typeface="Nanum Gothic"/>
              </a:endParaRPr>
            </a:p>
          </p:txBody>
        </p:sp>
        <p:sp>
          <p:nvSpPr>
            <p:cNvPr id="5600" name="Google Shape;5600;p31"/>
            <p:cNvSpPr/>
            <p:nvPr/>
          </p:nvSpPr>
          <p:spPr>
            <a:xfrm>
              <a:off x="5319248" y="3891400"/>
              <a:ext cx="2729400" cy="658800"/>
            </a:xfrm>
            <a:prstGeom prst="roundRect">
              <a:avLst>
                <a:gd fmla="val 0" name="adj"/>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closest planet to the Sun</a:t>
              </a:r>
              <a:endParaRPr>
                <a:solidFill>
                  <a:schemeClr val="dk1"/>
                </a:solidFill>
                <a:latin typeface="Nanum Gothic"/>
                <a:ea typeface="Nanum Gothic"/>
                <a:cs typeface="Nanum Gothic"/>
                <a:sym typeface="Nanum Gothic"/>
              </a:endParaRPr>
            </a:p>
          </p:txBody>
        </p:sp>
        <p:sp>
          <p:nvSpPr>
            <p:cNvPr id="5598" name="Google Shape;5598;p31"/>
            <p:cNvSpPr/>
            <p:nvPr/>
          </p:nvSpPr>
          <p:spPr>
            <a:xfrm rot="-756">
              <a:off x="5323240" y="2736175"/>
              <a:ext cx="2729400" cy="5364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Mercury</a:t>
              </a:r>
              <a:endParaRPr sz="2500">
                <a:solidFill>
                  <a:schemeClr val="lt1"/>
                </a:solidFill>
                <a:latin typeface="Chela One"/>
                <a:ea typeface="Chela One"/>
                <a:cs typeface="Chela One"/>
                <a:sym typeface="Chela One"/>
              </a:endParaRPr>
            </a:p>
          </p:txBody>
        </p:sp>
      </p:grpSp>
      <p:cxnSp>
        <p:nvCxnSpPr>
          <p:cNvPr id="5603" name="Google Shape;5603;p31"/>
          <p:cNvCxnSpPr>
            <a:stCxn id="5604" idx="6"/>
            <a:endCxn id="5605" idx="2"/>
          </p:cNvCxnSpPr>
          <p:nvPr/>
        </p:nvCxnSpPr>
        <p:spPr>
          <a:xfrm>
            <a:off x="4025163" y="2556400"/>
            <a:ext cx="1093800" cy="896400"/>
          </a:xfrm>
          <a:prstGeom prst="bentConnector3">
            <a:avLst>
              <a:gd fmla="val 49994" name="adj1"/>
            </a:avLst>
          </a:prstGeom>
          <a:noFill/>
          <a:ln cap="flat" cmpd="sng" w="19050">
            <a:solidFill>
              <a:schemeClr val="dk1"/>
            </a:solidFill>
            <a:prstDash val="solid"/>
            <a:round/>
            <a:headEnd len="med" w="med" type="none"/>
            <a:tailEnd len="med" w="med" type="none"/>
          </a:ln>
        </p:spPr>
      </p:cxnSp>
      <p:grpSp>
        <p:nvGrpSpPr>
          <p:cNvPr id="5606" name="Google Shape;5606;p31"/>
          <p:cNvGrpSpPr/>
          <p:nvPr/>
        </p:nvGrpSpPr>
        <p:grpSpPr>
          <a:xfrm>
            <a:off x="3287117" y="2180325"/>
            <a:ext cx="903391" cy="752151"/>
            <a:chOff x="1589779" y="1312450"/>
            <a:chExt cx="903391" cy="752151"/>
          </a:xfrm>
        </p:grpSpPr>
        <p:sp>
          <p:nvSpPr>
            <p:cNvPr id="5607" name="Google Shape;5607;p31"/>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4" name="Google Shape;5604;p31"/>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08" name="Google Shape;5608;p31"/>
          <p:cNvGrpSpPr/>
          <p:nvPr/>
        </p:nvGrpSpPr>
        <p:grpSpPr>
          <a:xfrm>
            <a:off x="4953492" y="3076725"/>
            <a:ext cx="903391" cy="752151"/>
            <a:chOff x="1589779" y="1312450"/>
            <a:chExt cx="903391" cy="752151"/>
          </a:xfrm>
        </p:grpSpPr>
        <p:sp>
          <p:nvSpPr>
            <p:cNvPr id="5609" name="Google Shape;5609;p31"/>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05" name="Google Shape;5605;p31"/>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610" name="Google Shape;5610;p31"/>
          <p:cNvSpPr/>
          <p:nvPr/>
        </p:nvSpPr>
        <p:spPr>
          <a:xfrm>
            <a:off x="3547332" y="2373404"/>
            <a:ext cx="382960" cy="365988"/>
          </a:xfrm>
          <a:custGeom>
            <a:rect b="b" l="l" r="r" t="t"/>
            <a:pathLst>
              <a:path extrusionOk="0" h="18524" w="19383">
                <a:moveTo>
                  <a:pt x="17369" y="1238"/>
                </a:moveTo>
                <a:cubicBezTo>
                  <a:pt x="17475" y="1238"/>
                  <a:pt x="17617" y="1273"/>
                  <a:pt x="17723" y="1344"/>
                </a:cubicBezTo>
                <a:lnTo>
                  <a:pt x="4281" y="14751"/>
                </a:lnTo>
                <a:lnTo>
                  <a:pt x="5059" y="12982"/>
                </a:lnTo>
                <a:cubicBezTo>
                  <a:pt x="5767" y="11320"/>
                  <a:pt x="6757" y="9834"/>
                  <a:pt x="8031" y="8560"/>
                </a:cubicBezTo>
                <a:lnTo>
                  <a:pt x="13973" y="2618"/>
                </a:lnTo>
                <a:cubicBezTo>
                  <a:pt x="14858" y="1733"/>
                  <a:pt x="16096" y="1238"/>
                  <a:pt x="17369" y="1238"/>
                </a:cubicBezTo>
                <a:close/>
                <a:moveTo>
                  <a:pt x="17369" y="0"/>
                </a:moveTo>
                <a:cubicBezTo>
                  <a:pt x="15777" y="0"/>
                  <a:pt x="14221" y="637"/>
                  <a:pt x="13124" y="1769"/>
                </a:cubicBezTo>
                <a:lnTo>
                  <a:pt x="11462" y="3396"/>
                </a:lnTo>
                <a:lnTo>
                  <a:pt x="9870" y="3113"/>
                </a:lnTo>
                <a:cubicBezTo>
                  <a:pt x="10429" y="1890"/>
                  <a:pt x="9574" y="530"/>
                  <a:pt x="8258" y="530"/>
                </a:cubicBezTo>
                <a:cubicBezTo>
                  <a:pt x="8241" y="530"/>
                  <a:pt x="8224" y="530"/>
                  <a:pt x="8207" y="531"/>
                </a:cubicBezTo>
                <a:cubicBezTo>
                  <a:pt x="7288" y="531"/>
                  <a:pt x="6934" y="1026"/>
                  <a:pt x="5696" y="2299"/>
                </a:cubicBezTo>
                <a:lnTo>
                  <a:pt x="3892" y="1910"/>
                </a:lnTo>
                <a:cubicBezTo>
                  <a:pt x="3744" y="1881"/>
                  <a:pt x="3600" y="1867"/>
                  <a:pt x="3461" y="1867"/>
                </a:cubicBezTo>
                <a:cubicBezTo>
                  <a:pt x="1583" y="1867"/>
                  <a:pt x="653" y="4403"/>
                  <a:pt x="2300" y="5589"/>
                </a:cubicBezTo>
                <a:lnTo>
                  <a:pt x="6439" y="8525"/>
                </a:lnTo>
                <a:cubicBezTo>
                  <a:pt x="5908" y="9126"/>
                  <a:pt x="5448" y="9763"/>
                  <a:pt x="5024" y="10400"/>
                </a:cubicBezTo>
                <a:lnTo>
                  <a:pt x="2335" y="10400"/>
                </a:lnTo>
                <a:cubicBezTo>
                  <a:pt x="567" y="10400"/>
                  <a:pt x="1" y="12805"/>
                  <a:pt x="1593" y="13584"/>
                </a:cubicBezTo>
                <a:lnTo>
                  <a:pt x="3149" y="14326"/>
                </a:lnTo>
                <a:lnTo>
                  <a:pt x="2477" y="15954"/>
                </a:lnTo>
                <a:cubicBezTo>
                  <a:pt x="2270" y="16368"/>
                  <a:pt x="2607" y="16782"/>
                  <a:pt x="3013" y="16782"/>
                </a:cubicBezTo>
                <a:cubicBezTo>
                  <a:pt x="3092" y="16782"/>
                  <a:pt x="3174" y="16766"/>
                  <a:pt x="3255" y="16732"/>
                </a:cubicBezTo>
                <a:lnTo>
                  <a:pt x="4882" y="16060"/>
                </a:lnTo>
                <a:lnTo>
                  <a:pt x="5661" y="17616"/>
                </a:lnTo>
                <a:cubicBezTo>
                  <a:pt x="5973" y="18241"/>
                  <a:pt x="6548" y="18524"/>
                  <a:pt x="7122" y="18524"/>
                </a:cubicBezTo>
                <a:cubicBezTo>
                  <a:pt x="7977" y="18524"/>
                  <a:pt x="8830" y="17896"/>
                  <a:pt x="8809" y="16838"/>
                </a:cubicBezTo>
                <a:lnTo>
                  <a:pt x="8809" y="14150"/>
                </a:lnTo>
                <a:cubicBezTo>
                  <a:pt x="9481" y="13725"/>
                  <a:pt x="10118" y="13265"/>
                  <a:pt x="10719" y="12770"/>
                </a:cubicBezTo>
                <a:lnTo>
                  <a:pt x="13655" y="16873"/>
                </a:lnTo>
                <a:cubicBezTo>
                  <a:pt x="14084" y="17457"/>
                  <a:pt x="14681" y="17712"/>
                  <a:pt x="15270" y="17712"/>
                </a:cubicBezTo>
                <a:cubicBezTo>
                  <a:pt x="16430" y="17712"/>
                  <a:pt x="17557" y="16724"/>
                  <a:pt x="17299" y="15317"/>
                </a:cubicBezTo>
                <a:lnTo>
                  <a:pt x="16945" y="13513"/>
                </a:lnTo>
                <a:lnTo>
                  <a:pt x="18148" y="12275"/>
                </a:lnTo>
                <a:cubicBezTo>
                  <a:pt x="19382" y="11070"/>
                  <a:pt x="18387" y="9148"/>
                  <a:pt x="16907" y="9148"/>
                </a:cubicBezTo>
                <a:cubicBezTo>
                  <a:pt x="16648" y="9148"/>
                  <a:pt x="16375" y="9207"/>
                  <a:pt x="16096" y="9339"/>
                </a:cubicBezTo>
                <a:lnTo>
                  <a:pt x="15777" y="7747"/>
                </a:lnTo>
                <a:lnTo>
                  <a:pt x="17440" y="6084"/>
                </a:lnTo>
                <a:cubicBezTo>
                  <a:pt x="18572" y="4952"/>
                  <a:pt x="19209" y="3431"/>
                  <a:pt x="19209" y="1839"/>
                </a:cubicBezTo>
                <a:cubicBezTo>
                  <a:pt x="19209" y="814"/>
                  <a:pt x="18360" y="0"/>
                  <a:pt x="1736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nvGrpSpPr>
          <p:cNvPr id="5611" name="Google Shape;5611;p31"/>
          <p:cNvGrpSpPr/>
          <p:nvPr/>
        </p:nvGrpSpPr>
        <p:grpSpPr>
          <a:xfrm>
            <a:off x="5222409" y="3269677"/>
            <a:ext cx="365553" cy="366245"/>
            <a:chOff x="3925963" y="4123500"/>
            <a:chExt cx="462550" cy="463425"/>
          </a:xfrm>
        </p:grpSpPr>
        <p:sp>
          <p:nvSpPr>
            <p:cNvPr id="5612" name="Google Shape;5612;p31"/>
            <p:cNvSpPr/>
            <p:nvPr/>
          </p:nvSpPr>
          <p:spPr>
            <a:xfrm>
              <a:off x="3925963" y="4360500"/>
              <a:ext cx="462550" cy="226425"/>
            </a:xfrm>
            <a:custGeom>
              <a:rect b="b" l="l" r="r" t="t"/>
              <a:pathLst>
                <a:path extrusionOk="0" h="9057" w="18502">
                  <a:moveTo>
                    <a:pt x="2406" y="3008"/>
                  </a:moveTo>
                  <a:lnTo>
                    <a:pt x="2406" y="7854"/>
                  </a:lnTo>
                  <a:lnTo>
                    <a:pt x="1805" y="7854"/>
                  </a:lnTo>
                  <a:cubicBezTo>
                    <a:pt x="1451" y="7854"/>
                    <a:pt x="1204" y="7571"/>
                    <a:pt x="1204" y="7252"/>
                  </a:cubicBezTo>
                  <a:lnTo>
                    <a:pt x="1204" y="3609"/>
                  </a:lnTo>
                  <a:cubicBezTo>
                    <a:pt x="1204" y="3291"/>
                    <a:pt x="1451" y="3008"/>
                    <a:pt x="1805" y="3008"/>
                  </a:cubicBezTo>
                  <a:close/>
                  <a:moveTo>
                    <a:pt x="16697" y="3008"/>
                  </a:moveTo>
                  <a:cubicBezTo>
                    <a:pt x="17016" y="3008"/>
                    <a:pt x="17299" y="3291"/>
                    <a:pt x="17299" y="3609"/>
                  </a:cubicBezTo>
                  <a:lnTo>
                    <a:pt x="17299" y="7252"/>
                  </a:lnTo>
                  <a:cubicBezTo>
                    <a:pt x="17299" y="7571"/>
                    <a:pt x="17016" y="7854"/>
                    <a:pt x="16697" y="7854"/>
                  </a:cubicBezTo>
                  <a:lnTo>
                    <a:pt x="16096" y="7854"/>
                  </a:lnTo>
                  <a:lnTo>
                    <a:pt x="16096" y="3008"/>
                  </a:lnTo>
                  <a:close/>
                  <a:moveTo>
                    <a:pt x="2406" y="1"/>
                  </a:moveTo>
                  <a:lnTo>
                    <a:pt x="2406" y="1805"/>
                  </a:lnTo>
                  <a:lnTo>
                    <a:pt x="1805" y="1805"/>
                  </a:lnTo>
                  <a:cubicBezTo>
                    <a:pt x="814" y="1805"/>
                    <a:pt x="1" y="2619"/>
                    <a:pt x="1" y="3644"/>
                  </a:cubicBezTo>
                  <a:lnTo>
                    <a:pt x="1" y="7252"/>
                  </a:lnTo>
                  <a:cubicBezTo>
                    <a:pt x="1" y="8243"/>
                    <a:pt x="814" y="9057"/>
                    <a:pt x="1805" y="9057"/>
                  </a:cubicBezTo>
                  <a:lnTo>
                    <a:pt x="4812" y="9057"/>
                  </a:lnTo>
                  <a:lnTo>
                    <a:pt x="4812" y="4812"/>
                  </a:lnTo>
                  <a:cubicBezTo>
                    <a:pt x="4812" y="3821"/>
                    <a:pt x="5625" y="3008"/>
                    <a:pt x="6616" y="3008"/>
                  </a:cubicBezTo>
                  <a:lnTo>
                    <a:pt x="11851" y="3008"/>
                  </a:lnTo>
                  <a:cubicBezTo>
                    <a:pt x="12877" y="3008"/>
                    <a:pt x="13691" y="3821"/>
                    <a:pt x="13691" y="4812"/>
                  </a:cubicBezTo>
                  <a:lnTo>
                    <a:pt x="13691" y="9057"/>
                  </a:lnTo>
                  <a:lnTo>
                    <a:pt x="16697" y="9057"/>
                  </a:lnTo>
                  <a:cubicBezTo>
                    <a:pt x="17688" y="9057"/>
                    <a:pt x="18501" y="8243"/>
                    <a:pt x="18501" y="7217"/>
                  </a:cubicBezTo>
                  <a:lnTo>
                    <a:pt x="18501" y="3609"/>
                  </a:lnTo>
                  <a:cubicBezTo>
                    <a:pt x="18501" y="2619"/>
                    <a:pt x="17688" y="1805"/>
                    <a:pt x="16697" y="1805"/>
                  </a:cubicBezTo>
                  <a:lnTo>
                    <a:pt x="16096" y="1805"/>
                  </a:lnTo>
                  <a:lnTo>
                    <a:pt x="16096" y="1"/>
                  </a:lnTo>
                  <a:cubicBezTo>
                    <a:pt x="15565" y="390"/>
                    <a:pt x="14929" y="602"/>
                    <a:pt x="14292" y="602"/>
                  </a:cubicBezTo>
                  <a:lnTo>
                    <a:pt x="11073" y="602"/>
                  </a:lnTo>
                  <a:lnTo>
                    <a:pt x="11073" y="1204"/>
                  </a:lnTo>
                  <a:cubicBezTo>
                    <a:pt x="11073" y="1557"/>
                    <a:pt x="10790" y="1805"/>
                    <a:pt x="10472" y="1805"/>
                  </a:cubicBezTo>
                  <a:lnTo>
                    <a:pt x="8031" y="1805"/>
                  </a:lnTo>
                  <a:cubicBezTo>
                    <a:pt x="7712" y="1805"/>
                    <a:pt x="7429" y="1557"/>
                    <a:pt x="7429" y="1204"/>
                  </a:cubicBezTo>
                  <a:lnTo>
                    <a:pt x="7429" y="602"/>
                  </a:lnTo>
                  <a:lnTo>
                    <a:pt x="4210" y="602"/>
                  </a:lnTo>
                  <a:cubicBezTo>
                    <a:pt x="3574" y="602"/>
                    <a:pt x="2937" y="390"/>
                    <a:pt x="24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13" name="Google Shape;5613;p31"/>
            <p:cNvSpPr/>
            <p:nvPr/>
          </p:nvSpPr>
          <p:spPr>
            <a:xfrm>
              <a:off x="4076313" y="4465750"/>
              <a:ext cx="161850" cy="30100"/>
            </a:xfrm>
            <a:custGeom>
              <a:rect b="b" l="l" r="r" t="t"/>
              <a:pathLst>
                <a:path extrusionOk="0" h="1204" w="6474">
                  <a:moveTo>
                    <a:pt x="637" y="0"/>
                  </a:moveTo>
                  <a:cubicBezTo>
                    <a:pt x="283" y="0"/>
                    <a:pt x="0" y="283"/>
                    <a:pt x="0" y="602"/>
                  </a:cubicBezTo>
                  <a:lnTo>
                    <a:pt x="0" y="1203"/>
                  </a:lnTo>
                  <a:lnTo>
                    <a:pt x="6474" y="1203"/>
                  </a:lnTo>
                  <a:lnTo>
                    <a:pt x="6474" y="602"/>
                  </a:lnTo>
                  <a:cubicBezTo>
                    <a:pt x="6474" y="283"/>
                    <a:pt x="6191" y="0"/>
                    <a:pt x="587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14" name="Google Shape;5614;p31"/>
            <p:cNvSpPr/>
            <p:nvPr/>
          </p:nvSpPr>
          <p:spPr>
            <a:xfrm>
              <a:off x="4141763" y="4345475"/>
              <a:ext cx="30975" cy="30100"/>
            </a:xfrm>
            <a:custGeom>
              <a:rect b="b" l="l" r="r" t="t"/>
              <a:pathLst>
                <a:path extrusionOk="0" h="1204" w="1239">
                  <a:moveTo>
                    <a:pt x="0" y="1"/>
                  </a:moveTo>
                  <a:lnTo>
                    <a:pt x="0" y="1203"/>
                  </a:lnTo>
                  <a:lnTo>
                    <a:pt x="1238" y="1203"/>
                  </a:lnTo>
                  <a:lnTo>
                    <a:pt x="1238"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15" name="Google Shape;5615;p31"/>
            <p:cNvSpPr/>
            <p:nvPr/>
          </p:nvSpPr>
          <p:spPr>
            <a:xfrm>
              <a:off x="4076313" y="4526775"/>
              <a:ext cx="160975" cy="60150"/>
            </a:xfrm>
            <a:custGeom>
              <a:rect b="b" l="l" r="r" t="t"/>
              <a:pathLst>
                <a:path extrusionOk="0" h="2406" w="6439">
                  <a:moveTo>
                    <a:pt x="0" y="0"/>
                  </a:moveTo>
                  <a:lnTo>
                    <a:pt x="0" y="2406"/>
                  </a:lnTo>
                  <a:lnTo>
                    <a:pt x="6438" y="2406"/>
                  </a:lnTo>
                  <a:lnTo>
                    <a:pt x="6438"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16" name="Google Shape;5616;p31"/>
            <p:cNvSpPr/>
            <p:nvPr/>
          </p:nvSpPr>
          <p:spPr>
            <a:xfrm>
              <a:off x="3986113" y="4123500"/>
              <a:ext cx="342250" cy="221150"/>
            </a:xfrm>
            <a:custGeom>
              <a:rect b="b" l="l" r="r" t="t"/>
              <a:pathLst>
                <a:path extrusionOk="0" h="8846" w="13690">
                  <a:moveTo>
                    <a:pt x="1804" y="1177"/>
                  </a:moveTo>
                  <a:cubicBezTo>
                    <a:pt x="2123" y="1177"/>
                    <a:pt x="2441" y="1398"/>
                    <a:pt x="2406" y="1840"/>
                  </a:cubicBezTo>
                  <a:lnTo>
                    <a:pt x="2406" y="4033"/>
                  </a:lnTo>
                  <a:lnTo>
                    <a:pt x="1203" y="4033"/>
                  </a:lnTo>
                  <a:lnTo>
                    <a:pt x="1203" y="1840"/>
                  </a:lnTo>
                  <a:cubicBezTo>
                    <a:pt x="1168" y="1398"/>
                    <a:pt x="1486" y="1177"/>
                    <a:pt x="1804" y="1177"/>
                  </a:cubicBezTo>
                  <a:close/>
                  <a:moveTo>
                    <a:pt x="11886" y="1230"/>
                  </a:moveTo>
                  <a:cubicBezTo>
                    <a:pt x="12187" y="1230"/>
                    <a:pt x="12487" y="1433"/>
                    <a:pt x="12487" y="1840"/>
                  </a:cubicBezTo>
                  <a:lnTo>
                    <a:pt x="12487" y="4033"/>
                  </a:lnTo>
                  <a:lnTo>
                    <a:pt x="11285" y="4033"/>
                  </a:lnTo>
                  <a:lnTo>
                    <a:pt x="11285" y="1840"/>
                  </a:lnTo>
                  <a:cubicBezTo>
                    <a:pt x="11285" y="1433"/>
                    <a:pt x="11585" y="1230"/>
                    <a:pt x="11886" y="1230"/>
                  </a:cubicBezTo>
                  <a:close/>
                  <a:moveTo>
                    <a:pt x="1804" y="1"/>
                  </a:moveTo>
                  <a:cubicBezTo>
                    <a:pt x="902" y="1"/>
                    <a:pt x="0" y="602"/>
                    <a:pt x="0" y="1805"/>
                  </a:cubicBezTo>
                  <a:lnTo>
                    <a:pt x="0" y="7040"/>
                  </a:lnTo>
                  <a:cubicBezTo>
                    <a:pt x="0" y="8044"/>
                    <a:pt x="780" y="8845"/>
                    <a:pt x="1742" y="8845"/>
                  </a:cubicBezTo>
                  <a:cubicBezTo>
                    <a:pt x="1763" y="8845"/>
                    <a:pt x="1784" y="8845"/>
                    <a:pt x="1804" y="8844"/>
                  </a:cubicBezTo>
                  <a:lnTo>
                    <a:pt x="5023" y="8844"/>
                  </a:lnTo>
                  <a:lnTo>
                    <a:pt x="5023" y="8243"/>
                  </a:lnTo>
                  <a:cubicBezTo>
                    <a:pt x="5023" y="7924"/>
                    <a:pt x="5306" y="7641"/>
                    <a:pt x="5625" y="7641"/>
                  </a:cubicBezTo>
                  <a:lnTo>
                    <a:pt x="8066" y="7641"/>
                  </a:lnTo>
                  <a:cubicBezTo>
                    <a:pt x="8384" y="7641"/>
                    <a:pt x="8667" y="7924"/>
                    <a:pt x="8667" y="8243"/>
                  </a:cubicBezTo>
                  <a:lnTo>
                    <a:pt x="8667" y="8844"/>
                  </a:lnTo>
                  <a:lnTo>
                    <a:pt x="11886" y="8844"/>
                  </a:lnTo>
                  <a:cubicBezTo>
                    <a:pt x="11907" y="8845"/>
                    <a:pt x="11927" y="8845"/>
                    <a:pt x="11948" y="8845"/>
                  </a:cubicBezTo>
                  <a:cubicBezTo>
                    <a:pt x="12910" y="8845"/>
                    <a:pt x="13690" y="8044"/>
                    <a:pt x="13690" y="7040"/>
                  </a:cubicBezTo>
                  <a:lnTo>
                    <a:pt x="13690" y="1805"/>
                  </a:lnTo>
                  <a:cubicBezTo>
                    <a:pt x="13690" y="814"/>
                    <a:pt x="12876" y="1"/>
                    <a:pt x="11886" y="1"/>
                  </a:cubicBezTo>
                  <a:cubicBezTo>
                    <a:pt x="10860" y="1"/>
                    <a:pt x="10082" y="814"/>
                    <a:pt x="10082" y="1805"/>
                  </a:cubicBezTo>
                  <a:lnTo>
                    <a:pt x="10082" y="4033"/>
                  </a:lnTo>
                  <a:lnTo>
                    <a:pt x="8667" y="4033"/>
                  </a:lnTo>
                  <a:lnTo>
                    <a:pt x="8667" y="3432"/>
                  </a:lnTo>
                  <a:cubicBezTo>
                    <a:pt x="8720" y="2158"/>
                    <a:pt x="7783" y="1522"/>
                    <a:pt x="6845" y="1522"/>
                  </a:cubicBezTo>
                  <a:cubicBezTo>
                    <a:pt x="5908" y="1522"/>
                    <a:pt x="4970" y="2158"/>
                    <a:pt x="5023" y="3432"/>
                  </a:cubicBezTo>
                  <a:lnTo>
                    <a:pt x="5023" y="4033"/>
                  </a:lnTo>
                  <a:lnTo>
                    <a:pt x="3608" y="4033"/>
                  </a:lnTo>
                  <a:lnTo>
                    <a:pt x="3608" y="1805"/>
                  </a:lnTo>
                  <a:cubicBezTo>
                    <a:pt x="3608" y="602"/>
                    <a:pt x="2706" y="1"/>
                    <a:pt x="18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20" name="Shape 5620"/>
        <p:cNvGrpSpPr/>
        <p:nvPr/>
      </p:nvGrpSpPr>
      <p:grpSpPr>
        <a:xfrm>
          <a:off x="0" y="0"/>
          <a:ext cx="0" cy="0"/>
          <a:chOff x="0" y="0"/>
          <a:chExt cx="0" cy="0"/>
        </a:xfrm>
      </p:grpSpPr>
      <p:sp>
        <p:nvSpPr>
          <p:cNvPr id="5621" name="Google Shape;5621;p32"/>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aphicFrame>
        <p:nvGraphicFramePr>
          <p:cNvPr id="5622" name="Google Shape;5622;p32"/>
          <p:cNvGraphicFramePr/>
          <p:nvPr/>
        </p:nvGraphicFramePr>
        <p:xfrm>
          <a:off x="720025" y="1597400"/>
          <a:ext cx="3000000" cy="3000000"/>
        </p:xfrm>
        <a:graphic>
          <a:graphicData uri="http://schemas.openxmlformats.org/drawingml/2006/table">
            <a:tbl>
              <a:tblPr>
                <a:noFill/>
                <a:tableStyleId>{7E318A9C-0BE7-4889-B1F8-52C24CEB12FF}</a:tableStyleId>
              </a:tblPr>
              <a:tblGrid>
                <a:gridCol w="2392875"/>
                <a:gridCol w="1563750"/>
                <a:gridCol w="3103100"/>
                <a:gridCol w="644275"/>
              </a:tblGrid>
              <a:tr h="642675">
                <a:tc rowSpan="4">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Winter holidays</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Activity 1</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Despite being red, Mars is a cold place full of iron oxide dust</a:t>
                      </a:r>
                      <a:endParaRPr>
                        <a:solidFill>
                          <a:schemeClr val="dk1"/>
                        </a:solidFill>
                        <a:latin typeface="Nanum Gothic"/>
                        <a:ea typeface="Nanum Gothic"/>
                        <a:cs typeface="Nanum Gothic"/>
                        <a:sym typeface="Nanum Gothic"/>
                      </a:endParaRPr>
                    </a:p>
                  </a:txBody>
                  <a:tcPr marT="91425" marB="91425" marR="91425" marL="91425">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lt1"/>
                    </a:solidFill>
                  </a:tcPr>
                </a:tc>
              </a:tr>
              <a:tr h="641575">
                <a:tc vMerge="1"/>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Activity 2</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closest planet to the Sun and the smallest of them all</a:t>
                      </a:r>
                      <a:endParaRPr>
                        <a:solidFill>
                          <a:schemeClr val="dk1"/>
                        </a:solidFill>
                        <a:latin typeface="Nanum Gothic"/>
                        <a:ea typeface="Nanum Gothic"/>
                        <a:cs typeface="Nanum Gothic"/>
                        <a:sym typeface="Nanum Gothic"/>
                      </a:endParaRPr>
                    </a:p>
                  </a:txBody>
                  <a:tcPr marT="91425" marB="91425" marR="91425" marL="91425">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lt1"/>
                    </a:solidFill>
                  </a:tcPr>
                </a:tc>
              </a:tr>
              <a:tr h="642675">
                <a:tc vMerge="1"/>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Activity 3</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the biggest planet in the Solar System</a:t>
                      </a:r>
                      <a:endParaRPr>
                        <a:solidFill>
                          <a:schemeClr val="dk1"/>
                        </a:solidFill>
                        <a:latin typeface="Nanum Gothic"/>
                        <a:ea typeface="Nanum Gothic"/>
                        <a:cs typeface="Nanum Gothic"/>
                        <a:sym typeface="Nanum Gothic"/>
                      </a:endParaRPr>
                    </a:p>
                  </a:txBody>
                  <a:tcPr marT="91425" marB="91425" marR="91425" marL="91425">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lt1"/>
                    </a:solidFill>
                  </a:tcPr>
                </a:tc>
              </a:tr>
              <a:tr h="642675">
                <a:tc vMerge="1"/>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Activity 4</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Neptune is the fourth-largest planet in the Solar System</a:t>
                      </a:r>
                      <a:endParaRPr>
                        <a:solidFill>
                          <a:schemeClr val="dk1"/>
                        </a:solidFill>
                        <a:latin typeface="Nanum Gothic"/>
                        <a:ea typeface="Nanum Gothic"/>
                        <a:cs typeface="Nanum Gothic"/>
                        <a:sym typeface="Nanum Gothic"/>
                      </a:endParaRPr>
                    </a:p>
                  </a:txBody>
                  <a:tcPr marT="91425" marB="91425" marR="91425" marL="91425">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lt1"/>
                    </a:solidFill>
                  </a:tcPr>
                </a:tc>
              </a:tr>
            </a:tbl>
          </a:graphicData>
        </a:graphic>
      </p:graphicFrame>
      <p:grpSp>
        <p:nvGrpSpPr>
          <p:cNvPr id="5623" name="Google Shape;5623;p32"/>
          <p:cNvGrpSpPr/>
          <p:nvPr/>
        </p:nvGrpSpPr>
        <p:grpSpPr>
          <a:xfrm>
            <a:off x="7917310" y="2388627"/>
            <a:ext cx="365553" cy="366245"/>
            <a:chOff x="3925963" y="4123500"/>
            <a:chExt cx="462550" cy="463425"/>
          </a:xfrm>
        </p:grpSpPr>
        <p:sp>
          <p:nvSpPr>
            <p:cNvPr id="5624" name="Google Shape;5624;p32"/>
            <p:cNvSpPr/>
            <p:nvPr/>
          </p:nvSpPr>
          <p:spPr>
            <a:xfrm>
              <a:off x="3925963" y="4360500"/>
              <a:ext cx="462550" cy="226425"/>
            </a:xfrm>
            <a:custGeom>
              <a:rect b="b" l="l" r="r" t="t"/>
              <a:pathLst>
                <a:path extrusionOk="0" h="9057" w="18502">
                  <a:moveTo>
                    <a:pt x="2406" y="3008"/>
                  </a:moveTo>
                  <a:lnTo>
                    <a:pt x="2406" y="7854"/>
                  </a:lnTo>
                  <a:lnTo>
                    <a:pt x="1805" y="7854"/>
                  </a:lnTo>
                  <a:cubicBezTo>
                    <a:pt x="1451" y="7854"/>
                    <a:pt x="1204" y="7571"/>
                    <a:pt x="1204" y="7252"/>
                  </a:cubicBezTo>
                  <a:lnTo>
                    <a:pt x="1204" y="3609"/>
                  </a:lnTo>
                  <a:cubicBezTo>
                    <a:pt x="1204" y="3291"/>
                    <a:pt x="1451" y="3008"/>
                    <a:pt x="1805" y="3008"/>
                  </a:cubicBezTo>
                  <a:close/>
                  <a:moveTo>
                    <a:pt x="16697" y="3008"/>
                  </a:moveTo>
                  <a:cubicBezTo>
                    <a:pt x="17016" y="3008"/>
                    <a:pt x="17299" y="3291"/>
                    <a:pt x="17299" y="3609"/>
                  </a:cubicBezTo>
                  <a:lnTo>
                    <a:pt x="17299" y="7252"/>
                  </a:lnTo>
                  <a:cubicBezTo>
                    <a:pt x="17299" y="7571"/>
                    <a:pt x="17016" y="7854"/>
                    <a:pt x="16697" y="7854"/>
                  </a:cubicBezTo>
                  <a:lnTo>
                    <a:pt x="16096" y="7854"/>
                  </a:lnTo>
                  <a:lnTo>
                    <a:pt x="16096" y="3008"/>
                  </a:lnTo>
                  <a:close/>
                  <a:moveTo>
                    <a:pt x="2406" y="1"/>
                  </a:moveTo>
                  <a:lnTo>
                    <a:pt x="2406" y="1805"/>
                  </a:lnTo>
                  <a:lnTo>
                    <a:pt x="1805" y="1805"/>
                  </a:lnTo>
                  <a:cubicBezTo>
                    <a:pt x="814" y="1805"/>
                    <a:pt x="1" y="2619"/>
                    <a:pt x="1" y="3644"/>
                  </a:cubicBezTo>
                  <a:lnTo>
                    <a:pt x="1" y="7252"/>
                  </a:lnTo>
                  <a:cubicBezTo>
                    <a:pt x="1" y="8243"/>
                    <a:pt x="814" y="9057"/>
                    <a:pt x="1805" y="9057"/>
                  </a:cubicBezTo>
                  <a:lnTo>
                    <a:pt x="4812" y="9057"/>
                  </a:lnTo>
                  <a:lnTo>
                    <a:pt x="4812" y="4812"/>
                  </a:lnTo>
                  <a:cubicBezTo>
                    <a:pt x="4812" y="3821"/>
                    <a:pt x="5625" y="3008"/>
                    <a:pt x="6616" y="3008"/>
                  </a:cubicBezTo>
                  <a:lnTo>
                    <a:pt x="11851" y="3008"/>
                  </a:lnTo>
                  <a:cubicBezTo>
                    <a:pt x="12877" y="3008"/>
                    <a:pt x="13691" y="3821"/>
                    <a:pt x="13691" y="4812"/>
                  </a:cubicBezTo>
                  <a:lnTo>
                    <a:pt x="13691" y="9057"/>
                  </a:lnTo>
                  <a:lnTo>
                    <a:pt x="16697" y="9057"/>
                  </a:lnTo>
                  <a:cubicBezTo>
                    <a:pt x="17688" y="9057"/>
                    <a:pt x="18501" y="8243"/>
                    <a:pt x="18501" y="7217"/>
                  </a:cubicBezTo>
                  <a:lnTo>
                    <a:pt x="18501" y="3609"/>
                  </a:lnTo>
                  <a:cubicBezTo>
                    <a:pt x="18501" y="2619"/>
                    <a:pt x="17688" y="1805"/>
                    <a:pt x="16697" y="1805"/>
                  </a:cubicBezTo>
                  <a:lnTo>
                    <a:pt x="16096" y="1805"/>
                  </a:lnTo>
                  <a:lnTo>
                    <a:pt x="16096" y="1"/>
                  </a:lnTo>
                  <a:cubicBezTo>
                    <a:pt x="15565" y="390"/>
                    <a:pt x="14929" y="602"/>
                    <a:pt x="14292" y="602"/>
                  </a:cubicBezTo>
                  <a:lnTo>
                    <a:pt x="11073" y="602"/>
                  </a:lnTo>
                  <a:lnTo>
                    <a:pt x="11073" y="1204"/>
                  </a:lnTo>
                  <a:cubicBezTo>
                    <a:pt x="11073" y="1557"/>
                    <a:pt x="10790" y="1805"/>
                    <a:pt x="10472" y="1805"/>
                  </a:cubicBezTo>
                  <a:lnTo>
                    <a:pt x="8031" y="1805"/>
                  </a:lnTo>
                  <a:cubicBezTo>
                    <a:pt x="7712" y="1805"/>
                    <a:pt x="7429" y="1557"/>
                    <a:pt x="7429" y="1204"/>
                  </a:cubicBezTo>
                  <a:lnTo>
                    <a:pt x="7429" y="602"/>
                  </a:lnTo>
                  <a:lnTo>
                    <a:pt x="4210" y="602"/>
                  </a:lnTo>
                  <a:cubicBezTo>
                    <a:pt x="3574" y="602"/>
                    <a:pt x="2937" y="390"/>
                    <a:pt x="240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25" name="Google Shape;5625;p32"/>
            <p:cNvSpPr/>
            <p:nvPr/>
          </p:nvSpPr>
          <p:spPr>
            <a:xfrm>
              <a:off x="4076313" y="4465750"/>
              <a:ext cx="161850" cy="30100"/>
            </a:xfrm>
            <a:custGeom>
              <a:rect b="b" l="l" r="r" t="t"/>
              <a:pathLst>
                <a:path extrusionOk="0" h="1204" w="6474">
                  <a:moveTo>
                    <a:pt x="637" y="0"/>
                  </a:moveTo>
                  <a:cubicBezTo>
                    <a:pt x="283" y="0"/>
                    <a:pt x="0" y="283"/>
                    <a:pt x="0" y="602"/>
                  </a:cubicBezTo>
                  <a:lnTo>
                    <a:pt x="0" y="1203"/>
                  </a:lnTo>
                  <a:lnTo>
                    <a:pt x="6474" y="1203"/>
                  </a:lnTo>
                  <a:lnTo>
                    <a:pt x="6474" y="602"/>
                  </a:lnTo>
                  <a:cubicBezTo>
                    <a:pt x="6474" y="283"/>
                    <a:pt x="6191" y="0"/>
                    <a:pt x="587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26" name="Google Shape;5626;p32"/>
            <p:cNvSpPr/>
            <p:nvPr/>
          </p:nvSpPr>
          <p:spPr>
            <a:xfrm>
              <a:off x="4141763" y="4345475"/>
              <a:ext cx="30975" cy="30100"/>
            </a:xfrm>
            <a:custGeom>
              <a:rect b="b" l="l" r="r" t="t"/>
              <a:pathLst>
                <a:path extrusionOk="0" h="1204" w="1239">
                  <a:moveTo>
                    <a:pt x="0" y="1"/>
                  </a:moveTo>
                  <a:lnTo>
                    <a:pt x="0" y="1203"/>
                  </a:lnTo>
                  <a:lnTo>
                    <a:pt x="1238" y="1203"/>
                  </a:lnTo>
                  <a:lnTo>
                    <a:pt x="1238"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27" name="Google Shape;5627;p32"/>
            <p:cNvSpPr/>
            <p:nvPr/>
          </p:nvSpPr>
          <p:spPr>
            <a:xfrm>
              <a:off x="4076313" y="4526775"/>
              <a:ext cx="160975" cy="60150"/>
            </a:xfrm>
            <a:custGeom>
              <a:rect b="b" l="l" r="r" t="t"/>
              <a:pathLst>
                <a:path extrusionOk="0" h="2406" w="6439">
                  <a:moveTo>
                    <a:pt x="0" y="0"/>
                  </a:moveTo>
                  <a:lnTo>
                    <a:pt x="0" y="2406"/>
                  </a:lnTo>
                  <a:lnTo>
                    <a:pt x="6438" y="2406"/>
                  </a:lnTo>
                  <a:lnTo>
                    <a:pt x="6438"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28" name="Google Shape;5628;p32"/>
            <p:cNvSpPr/>
            <p:nvPr/>
          </p:nvSpPr>
          <p:spPr>
            <a:xfrm>
              <a:off x="3986113" y="4123500"/>
              <a:ext cx="342250" cy="221150"/>
            </a:xfrm>
            <a:custGeom>
              <a:rect b="b" l="l" r="r" t="t"/>
              <a:pathLst>
                <a:path extrusionOk="0" h="8846" w="13690">
                  <a:moveTo>
                    <a:pt x="1804" y="1177"/>
                  </a:moveTo>
                  <a:cubicBezTo>
                    <a:pt x="2123" y="1177"/>
                    <a:pt x="2441" y="1398"/>
                    <a:pt x="2406" y="1840"/>
                  </a:cubicBezTo>
                  <a:lnTo>
                    <a:pt x="2406" y="4033"/>
                  </a:lnTo>
                  <a:lnTo>
                    <a:pt x="1203" y="4033"/>
                  </a:lnTo>
                  <a:lnTo>
                    <a:pt x="1203" y="1840"/>
                  </a:lnTo>
                  <a:cubicBezTo>
                    <a:pt x="1168" y="1398"/>
                    <a:pt x="1486" y="1177"/>
                    <a:pt x="1804" y="1177"/>
                  </a:cubicBezTo>
                  <a:close/>
                  <a:moveTo>
                    <a:pt x="11886" y="1230"/>
                  </a:moveTo>
                  <a:cubicBezTo>
                    <a:pt x="12187" y="1230"/>
                    <a:pt x="12487" y="1433"/>
                    <a:pt x="12487" y="1840"/>
                  </a:cubicBezTo>
                  <a:lnTo>
                    <a:pt x="12487" y="4033"/>
                  </a:lnTo>
                  <a:lnTo>
                    <a:pt x="11285" y="4033"/>
                  </a:lnTo>
                  <a:lnTo>
                    <a:pt x="11285" y="1840"/>
                  </a:lnTo>
                  <a:cubicBezTo>
                    <a:pt x="11285" y="1433"/>
                    <a:pt x="11585" y="1230"/>
                    <a:pt x="11886" y="1230"/>
                  </a:cubicBezTo>
                  <a:close/>
                  <a:moveTo>
                    <a:pt x="1804" y="1"/>
                  </a:moveTo>
                  <a:cubicBezTo>
                    <a:pt x="902" y="1"/>
                    <a:pt x="0" y="602"/>
                    <a:pt x="0" y="1805"/>
                  </a:cubicBezTo>
                  <a:lnTo>
                    <a:pt x="0" y="7040"/>
                  </a:lnTo>
                  <a:cubicBezTo>
                    <a:pt x="0" y="8044"/>
                    <a:pt x="780" y="8845"/>
                    <a:pt x="1742" y="8845"/>
                  </a:cubicBezTo>
                  <a:cubicBezTo>
                    <a:pt x="1763" y="8845"/>
                    <a:pt x="1784" y="8845"/>
                    <a:pt x="1804" y="8844"/>
                  </a:cubicBezTo>
                  <a:lnTo>
                    <a:pt x="5023" y="8844"/>
                  </a:lnTo>
                  <a:lnTo>
                    <a:pt x="5023" y="8243"/>
                  </a:lnTo>
                  <a:cubicBezTo>
                    <a:pt x="5023" y="7924"/>
                    <a:pt x="5306" y="7641"/>
                    <a:pt x="5625" y="7641"/>
                  </a:cubicBezTo>
                  <a:lnTo>
                    <a:pt x="8066" y="7641"/>
                  </a:lnTo>
                  <a:cubicBezTo>
                    <a:pt x="8384" y="7641"/>
                    <a:pt x="8667" y="7924"/>
                    <a:pt x="8667" y="8243"/>
                  </a:cubicBezTo>
                  <a:lnTo>
                    <a:pt x="8667" y="8844"/>
                  </a:lnTo>
                  <a:lnTo>
                    <a:pt x="11886" y="8844"/>
                  </a:lnTo>
                  <a:cubicBezTo>
                    <a:pt x="11907" y="8845"/>
                    <a:pt x="11927" y="8845"/>
                    <a:pt x="11948" y="8845"/>
                  </a:cubicBezTo>
                  <a:cubicBezTo>
                    <a:pt x="12910" y="8845"/>
                    <a:pt x="13690" y="8044"/>
                    <a:pt x="13690" y="7040"/>
                  </a:cubicBezTo>
                  <a:lnTo>
                    <a:pt x="13690" y="1805"/>
                  </a:lnTo>
                  <a:cubicBezTo>
                    <a:pt x="13690" y="814"/>
                    <a:pt x="12876" y="1"/>
                    <a:pt x="11886" y="1"/>
                  </a:cubicBezTo>
                  <a:cubicBezTo>
                    <a:pt x="10860" y="1"/>
                    <a:pt x="10082" y="814"/>
                    <a:pt x="10082" y="1805"/>
                  </a:cubicBezTo>
                  <a:lnTo>
                    <a:pt x="10082" y="4033"/>
                  </a:lnTo>
                  <a:lnTo>
                    <a:pt x="8667" y="4033"/>
                  </a:lnTo>
                  <a:lnTo>
                    <a:pt x="8667" y="3432"/>
                  </a:lnTo>
                  <a:cubicBezTo>
                    <a:pt x="8720" y="2158"/>
                    <a:pt x="7783" y="1522"/>
                    <a:pt x="6845" y="1522"/>
                  </a:cubicBezTo>
                  <a:cubicBezTo>
                    <a:pt x="5908" y="1522"/>
                    <a:pt x="4970" y="2158"/>
                    <a:pt x="5023" y="3432"/>
                  </a:cubicBezTo>
                  <a:lnTo>
                    <a:pt x="5023" y="4033"/>
                  </a:lnTo>
                  <a:lnTo>
                    <a:pt x="3608" y="4033"/>
                  </a:lnTo>
                  <a:lnTo>
                    <a:pt x="3608" y="1805"/>
                  </a:lnTo>
                  <a:cubicBezTo>
                    <a:pt x="3608" y="602"/>
                    <a:pt x="2706" y="1"/>
                    <a:pt x="180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grpSp>
        <p:nvGrpSpPr>
          <p:cNvPr id="5629" name="Google Shape;5629;p32"/>
          <p:cNvGrpSpPr/>
          <p:nvPr/>
        </p:nvGrpSpPr>
        <p:grpSpPr>
          <a:xfrm>
            <a:off x="7870359" y="1703843"/>
            <a:ext cx="459449" cy="431356"/>
            <a:chOff x="7646413" y="2009125"/>
            <a:chExt cx="493500" cy="463325"/>
          </a:xfrm>
        </p:grpSpPr>
        <p:sp>
          <p:nvSpPr>
            <p:cNvPr id="5630" name="Google Shape;5630;p32"/>
            <p:cNvSpPr/>
            <p:nvPr/>
          </p:nvSpPr>
          <p:spPr>
            <a:xfrm>
              <a:off x="7812663" y="2401675"/>
              <a:ext cx="151250" cy="70775"/>
            </a:xfrm>
            <a:custGeom>
              <a:rect b="b" l="l" r="r" t="t"/>
              <a:pathLst>
                <a:path extrusionOk="0" h="2831" w="6050">
                  <a:moveTo>
                    <a:pt x="36" y="1"/>
                  </a:moveTo>
                  <a:lnTo>
                    <a:pt x="36" y="1027"/>
                  </a:lnTo>
                  <a:cubicBezTo>
                    <a:pt x="1" y="2017"/>
                    <a:pt x="815" y="2831"/>
                    <a:pt x="1840" y="2831"/>
                  </a:cubicBezTo>
                  <a:lnTo>
                    <a:pt x="4246" y="2831"/>
                  </a:lnTo>
                  <a:cubicBezTo>
                    <a:pt x="5236" y="2831"/>
                    <a:pt x="6050" y="2017"/>
                    <a:pt x="6050" y="1027"/>
                  </a:cubicBezTo>
                  <a:lnTo>
                    <a:pt x="6050"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31" name="Google Shape;5631;p32"/>
            <p:cNvSpPr/>
            <p:nvPr/>
          </p:nvSpPr>
          <p:spPr>
            <a:xfrm>
              <a:off x="7646413" y="2009125"/>
              <a:ext cx="493500" cy="362525"/>
            </a:xfrm>
            <a:custGeom>
              <a:rect b="b" l="l" r="r" t="t"/>
              <a:pathLst>
                <a:path extrusionOk="0" h="14501" w="19740">
                  <a:moveTo>
                    <a:pt x="7350" y="4841"/>
                  </a:moveTo>
                  <a:cubicBezTo>
                    <a:pt x="8116" y="4841"/>
                    <a:pt x="8116" y="6084"/>
                    <a:pt x="7350" y="6084"/>
                  </a:cubicBezTo>
                  <a:cubicBezTo>
                    <a:pt x="7330" y="6084"/>
                    <a:pt x="7309" y="6083"/>
                    <a:pt x="7288" y="6081"/>
                  </a:cubicBezTo>
                  <a:lnTo>
                    <a:pt x="6050" y="6081"/>
                  </a:lnTo>
                  <a:cubicBezTo>
                    <a:pt x="5731" y="6081"/>
                    <a:pt x="5448" y="6329"/>
                    <a:pt x="5448" y="6683"/>
                  </a:cubicBezTo>
                  <a:cubicBezTo>
                    <a:pt x="5448" y="7001"/>
                    <a:pt x="5201" y="7284"/>
                    <a:pt x="4847" y="7284"/>
                  </a:cubicBezTo>
                  <a:lnTo>
                    <a:pt x="2441" y="7284"/>
                  </a:lnTo>
                  <a:cubicBezTo>
                    <a:pt x="1699" y="7213"/>
                    <a:pt x="1699" y="6117"/>
                    <a:pt x="2441" y="6081"/>
                  </a:cubicBezTo>
                  <a:lnTo>
                    <a:pt x="3644" y="6081"/>
                  </a:lnTo>
                  <a:cubicBezTo>
                    <a:pt x="3998" y="6081"/>
                    <a:pt x="4246" y="5798"/>
                    <a:pt x="4246" y="5445"/>
                  </a:cubicBezTo>
                  <a:cubicBezTo>
                    <a:pt x="4246" y="5126"/>
                    <a:pt x="4529" y="4843"/>
                    <a:pt x="4847" y="4843"/>
                  </a:cubicBezTo>
                  <a:lnTo>
                    <a:pt x="7288" y="4843"/>
                  </a:lnTo>
                  <a:cubicBezTo>
                    <a:pt x="7309" y="4841"/>
                    <a:pt x="7330" y="4841"/>
                    <a:pt x="7350" y="4841"/>
                  </a:cubicBezTo>
                  <a:close/>
                  <a:moveTo>
                    <a:pt x="17334" y="6046"/>
                  </a:moveTo>
                  <a:cubicBezTo>
                    <a:pt x="18077" y="6117"/>
                    <a:pt x="18077" y="7178"/>
                    <a:pt x="17334" y="7249"/>
                  </a:cubicBezTo>
                  <a:lnTo>
                    <a:pt x="15742" y="7249"/>
                  </a:lnTo>
                  <a:cubicBezTo>
                    <a:pt x="15388" y="7249"/>
                    <a:pt x="15105" y="7532"/>
                    <a:pt x="15141" y="7850"/>
                  </a:cubicBezTo>
                  <a:cubicBezTo>
                    <a:pt x="15141" y="8204"/>
                    <a:pt x="14858" y="8451"/>
                    <a:pt x="14504" y="8451"/>
                  </a:cubicBezTo>
                  <a:lnTo>
                    <a:pt x="14433" y="8451"/>
                  </a:lnTo>
                  <a:lnTo>
                    <a:pt x="14893" y="7072"/>
                  </a:lnTo>
                  <a:cubicBezTo>
                    <a:pt x="14999" y="6718"/>
                    <a:pt x="15070" y="6400"/>
                    <a:pt x="15105" y="6046"/>
                  </a:cubicBezTo>
                  <a:close/>
                  <a:moveTo>
                    <a:pt x="6686" y="9972"/>
                  </a:moveTo>
                  <a:lnTo>
                    <a:pt x="6686" y="9972"/>
                  </a:lnTo>
                  <a:cubicBezTo>
                    <a:pt x="7394" y="10468"/>
                    <a:pt x="8207" y="10786"/>
                    <a:pt x="9092" y="10857"/>
                  </a:cubicBezTo>
                  <a:lnTo>
                    <a:pt x="9092" y="13298"/>
                  </a:lnTo>
                  <a:lnTo>
                    <a:pt x="7712" y="13298"/>
                  </a:lnTo>
                  <a:lnTo>
                    <a:pt x="6686" y="9972"/>
                  </a:lnTo>
                  <a:close/>
                  <a:moveTo>
                    <a:pt x="12700" y="9972"/>
                  </a:moveTo>
                  <a:lnTo>
                    <a:pt x="11674" y="13298"/>
                  </a:lnTo>
                  <a:lnTo>
                    <a:pt x="10294" y="13298"/>
                  </a:lnTo>
                  <a:lnTo>
                    <a:pt x="10294" y="10857"/>
                  </a:lnTo>
                  <a:cubicBezTo>
                    <a:pt x="11143" y="10751"/>
                    <a:pt x="11992" y="10432"/>
                    <a:pt x="12700" y="9972"/>
                  </a:cubicBezTo>
                  <a:close/>
                  <a:moveTo>
                    <a:pt x="9631" y="0"/>
                  </a:moveTo>
                  <a:cubicBezTo>
                    <a:pt x="7515" y="0"/>
                    <a:pt x="5395" y="1169"/>
                    <a:pt x="4529" y="3640"/>
                  </a:cubicBezTo>
                  <a:cubicBezTo>
                    <a:pt x="3892" y="3747"/>
                    <a:pt x="3361" y="4206"/>
                    <a:pt x="3149" y="4843"/>
                  </a:cubicBezTo>
                  <a:lnTo>
                    <a:pt x="2441" y="4843"/>
                  </a:lnTo>
                  <a:cubicBezTo>
                    <a:pt x="1" y="4843"/>
                    <a:pt x="1" y="8451"/>
                    <a:pt x="2441" y="8451"/>
                  </a:cubicBezTo>
                  <a:lnTo>
                    <a:pt x="4918" y="8451"/>
                  </a:lnTo>
                  <a:lnTo>
                    <a:pt x="6439" y="13298"/>
                  </a:lnTo>
                  <a:lnTo>
                    <a:pt x="6050" y="13298"/>
                  </a:lnTo>
                  <a:cubicBezTo>
                    <a:pt x="5236" y="13298"/>
                    <a:pt x="5236" y="14500"/>
                    <a:pt x="6050" y="14500"/>
                  </a:cubicBezTo>
                  <a:lnTo>
                    <a:pt x="13301" y="14500"/>
                  </a:lnTo>
                  <a:cubicBezTo>
                    <a:pt x="14115" y="14500"/>
                    <a:pt x="14115" y="13298"/>
                    <a:pt x="13301" y="13298"/>
                  </a:cubicBezTo>
                  <a:lnTo>
                    <a:pt x="12912" y="13298"/>
                  </a:lnTo>
                  <a:lnTo>
                    <a:pt x="14044" y="9689"/>
                  </a:lnTo>
                  <a:lnTo>
                    <a:pt x="14504" y="9689"/>
                  </a:lnTo>
                  <a:cubicBezTo>
                    <a:pt x="15247" y="9689"/>
                    <a:pt x="15954" y="9194"/>
                    <a:pt x="16202" y="8487"/>
                  </a:cubicBezTo>
                  <a:lnTo>
                    <a:pt x="17334" y="8487"/>
                  </a:lnTo>
                  <a:cubicBezTo>
                    <a:pt x="19739" y="8487"/>
                    <a:pt x="19739" y="4843"/>
                    <a:pt x="17334" y="4843"/>
                  </a:cubicBezTo>
                  <a:lnTo>
                    <a:pt x="15070" y="4843"/>
                  </a:lnTo>
                  <a:cubicBezTo>
                    <a:pt x="14722" y="1694"/>
                    <a:pt x="12179" y="0"/>
                    <a:pt x="963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grpSp>
        <p:nvGrpSpPr>
          <p:cNvPr id="5632" name="Google Shape;5632;p32"/>
          <p:cNvGrpSpPr/>
          <p:nvPr/>
        </p:nvGrpSpPr>
        <p:grpSpPr>
          <a:xfrm>
            <a:off x="7905004" y="3661100"/>
            <a:ext cx="390151" cy="356497"/>
            <a:chOff x="6906213" y="2029375"/>
            <a:chExt cx="464300" cy="424300"/>
          </a:xfrm>
        </p:grpSpPr>
        <p:sp>
          <p:nvSpPr>
            <p:cNvPr id="5633" name="Google Shape;5633;p32"/>
            <p:cNvSpPr/>
            <p:nvPr/>
          </p:nvSpPr>
          <p:spPr>
            <a:xfrm>
              <a:off x="7147638" y="2180600"/>
              <a:ext cx="105275" cy="91100"/>
            </a:xfrm>
            <a:custGeom>
              <a:rect b="b" l="l" r="r" t="t"/>
              <a:pathLst>
                <a:path extrusionOk="0" h="3644" w="4211">
                  <a:moveTo>
                    <a:pt x="1" y="0"/>
                  </a:moveTo>
                  <a:lnTo>
                    <a:pt x="1" y="3644"/>
                  </a:lnTo>
                  <a:lnTo>
                    <a:pt x="4210" y="3644"/>
                  </a:lnTo>
                  <a:lnTo>
                    <a:pt x="3149"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34" name="Google Shape;5634;p32"/>
            <p:cNvSpPr/>
            <p:nvPr/>
          </p:nvSpPr>
          <p:spPr>
            <a:xfrm>
              <a:off x="6906213" y="2029375"/>
              <a:ext cx="464300" cy="424300"/>
            </a:xfrm>
            <a:custGeom>
              <a:rect b="b" l="l" r="r" t="t"/>
              <a:pathLst>
                <a:path extrusionOk="0" h="16972" w="18572">
                  <a:moveTo>
                    <a:pt x="6050" y="1203"/>
                  </a:moveTo>
                  <a:lnTo>
                    <a:pt x="6050" y="2406"/>
                  </a:lnTo>
                  <a:lnTo>
                    <a:pt x="4210" y="2406"/>
                  </a:lnTo>
                  <a:lnTo>
                    <a:pt x="4210" y="1805"/>
                  </a:lnTo>
                  <a:cubicBezTo>
                    <a:pt x="4210" y="1486"/>
                    <a:pt x="4493" y="1203"/>
                    <a:pt x="4847" y="1203"/>
                  </a:cubicBezTo>
                  <a:close/>
                  <a:moveTo>
                    <a:pt x="11462" y="1203"/>
                  </a:moveTo>
                  <a:cubicBezTo>
                    <a:pt x="11816" y="1203"/>
                    <a:pt x="12063" y="1486"/>
                    <a:pt x="12063" y="1805"/>
                  </a:cubicBezTo>
                  <a:lnTo>
                    <a:pt x="12063" y="2406"/>
                  </a:lnTo>
                  <a:lnTo>
                    <a:pt x="10259" y="2406"/>
                  </a:lnTo>
                  <a:lnTo>
                    <a:pt x="10259" y="1203"/>
                  </a:lnTo>
                  <a:close/>
                  <a:moveTo>
                    <a:pt x="13266" y="4811"/>
                  </a:moveTo>
                  <a:cubicBezTo>
                    <a:pt x="13549" y="4811"/>
                    <a:pt x="13797" y="4988"/>
                    <a:pt x="13867" y="5271"/>
                  </a:cubicBezTo>
                  <a:lnTo>
                    <a:pt x="15247" y="10117"/>
                  </a:lnTo>
                  <a:cubicBezTo>
                    <a:pt x="15318" y="10507"/>
                    <a:pt x="15035" y="10860"/>
                    <a:pt x="14681" y="10860"/>
                  </a:cubicBezTo>
                  <a:lnTo>
                    <a:pt x="9056" y="10860"/>
                  </a:lnTo>
                  <a:cubicBezTo>
                    <a:pt x="8738" y="10860"/>
                    <a:pt x="8455" y="10577"/>
                    <a:pt x="8490" y="10259"/>
                  </a:cubicBezTo>
                  <a:lnTo>
                    <a:pt x="8490" y="5448"/>
                  </a:lnTo>
                  <a:cubicBezTo>
                    <a:pt x="8455" y="5094"/>
                    <a:pt x="8738" y="4811"/>
                    <a:pt x="9056" y="4811"/>
                  </a:cubicBezTo>
                  <a:close/>
                  <a:moveTo>
                    <a:pt x="4829" y="4838"/>
                  </a:moveTo>
                  <a:cubicBezTo>
                    <a:pt x="6041" y="4838"/>
                    <a:pt x="7252" y="5643"/>
                    <a:pt x="7252" y="7252"/>
                  </a:cubicBezTo>
                  <a:lnTo>
                    <a:pt x="7252" y="12417"/>
                  </a:lnTo>
                  <a:cubicBezTo>
                    <a:pt x="6863" y="12629"/>
                    <a:pt x="6580" y="12912"/>
                    <a:pt x="6368" y="13301"/>
                  </a:cubicBezTo>
                  <a:lnTo>
                    <a:pt x="6050" y="13301"/>
                  </a:lnTo>
                  <a:lnTo>
                    <a:pt x="6050" y="10860"/>
                  </a:lnTo>
                  <a:lnTo>
                    <a:pt x="5448" y="10860"/>
                  </a:lnTo>
                  <a:cubicBezTo>
                    <a:pt x="5426" y="10862"/>
                    <a:pt x="5404" y="10863"/>
                    <a:pt x="5382" y="10863"/>
                  </a:cubicBezTo>
                  <a:cubicBezTo>
                    <a:pt x="4586" y="10863"/>
                    <a:pt x="4586" y="9655"/>
                    <a:pt x="5382" y="9655"/>
                  </a:cubicBezTo>
                  <a:cubicBezTo>
                    <a:pt x="5404" y="9655"/>
                    <a:pt x="5426" y="9656"/>
                    <a:pt x="5448" y="9658"/>
                  </a:cubicBezTo>
                  <a:lnTo>
                    <a:pt x="6050" y="9658"/>
                  </a:lnTo>
                  <a:lnTo>
                    <a:pt x="6050" y="7252"/>
                  </a:lnTo>
                  <a:cubicBezTo>
                    <a:pt x="6050" y="6439"/>
                    <a:pt x="5439" y="6032"/>
                    <a:pt x="4829" y="6032"/>
                  </a:cubicBezTo>
                  <a:cubicBezTo>
                    <a:pt x="4219" y="6032"/>
                    <a:pt x="3609" y="6439"/>
                    <a:pt x="3609" y="7252"/>
                  </a:cubicBezTo>
                  <a:lnTo>
                    <a:pt x="3609" y="13301"/>
                  </a:lnTo>
                  <a:lnTo>
                    <a:pt x="2406" y="13301"/>
                  </a:lnTo>
                  <a:lnTo>
                    <a:pt x="2406" y="7252"/>
                  </a:lnTo>
                  <a:cubicBezTo>
                    <a:pt x="2406" y="5643"/>
                    <a:pt x="3618" y="4838"/>
                    <a:pt x="4829" y="4838"/>
                  </a:cubicBezTo>
                  <a:close/>
                  <a:moveTo>
                    <a:pt x="8456" y="13274"/>
                  </a:moveTo>
                  <a:cubicBezTo>
                    <a:pt x="9088" y="13274"/>
                    <a:pt x="9693" y="13758"/>
                    <a:pt x="9693" y="14504"/>
                  </a:cubicBezTo>
                  <a:cubicBezTo>
                    <a:pt x="9693" y="15176"/>
                    <a:pt x="9127" y="15707"/>
                    <a:pt x="8490" y="15707"/>
                  </a:cubicBezTo>
                  <a:cubicBezTo>
                    <a:pt x="7394" y="15707"/>
                    <a:pt x="6863" y="14398"/>
                    <a:pt x="7606" y="13619"/>
                  </a:cubicBezTo>
                  <a:cubicBezTo>
                    <a:pt x="7855" y="13382"/>
                    <a:pt x="8159" y="13274"/>
                    <a:pt x="8456" y="13274"/>
                  </a:cubicBezTo>
                  <a:close/>
                  <a:moveTo>
                    <a:pt x="4847" y="1"/>
                  </a:moveTo>
                  <a:cubicBezTo>
                    <a:pt x="3821" y="1"/>
                    <a:pt x="3043" y="814"/>
                    <a:pt x="3008" y="1805"/>
                  </a:cubicBezTo>
                  <a:lnTo>
                    <a:pt x="3008" y="2406"/>
                  </a:lnTo>
                  <a:cubicBezTo>
                    <a:pt x="1345" y="2406"/>
                    <a:pt x="1" y="3750"/>
                    <a:pt x="1" y="5448"/>
                  </a:cubicBezTo>
                  <a:lnTo>
                    <a:pt x="1" y="12700"/>
                  </a:lnTo>
                  <a:cubicBezTo>
                    <a:pt x="1" y="13584"/>
                    <a:pt x="602" y="14504"/>
                    <a:pt x="2017" y="14504"/>
                  </a:cubicBezTo>
                  <a:lnTo>
                    <a:pt x="6050" y="14504"/>
                  </a:lnTo>
                  <a:cubicBezTo>
                    <a:pt x="6085" y="15777"/>
                    <a:pt x="7182" y="16803"/>
                    <a:pt x="8455" y="16803"/>
                  </a:cubicBezTo>
                  <a:cubicBezTo>
                    <a:pt x="9764" y="16803"/>
                    <a:pt x="10825" y="15777"/>
                    <a:pt x="10861" y="14504"/>
                  </a:cubicBezTo>
                  <a:lnTo>
                    <a:pt x="17334" y="14504"/>
                  </a:lnTo>
                  <a:lnTo>
                    <a:pt x="17334" y="16308"/>
                  </a:lnTo>
                  <a:cubicBezTo>
                    <a:pt x="17281" y="16750"/>
                    <a:pt x="17599" y="16971"/>
                    <a:pt x="17922" y="16971"/>
                  </a:cubicBezTo>
                  <a:cubicBezTo>
                    <a:pt x="18245" y="16971"/>
                    <a:pt x="18572" y="16750"/>
                    <a:pt x="18537" y="16308"/>
                  </a:cubicBezTo>
                  <a:lnTo>
                    <a:pt x="18537" y="13902"/>
                  </a:lnTo>
                  <a:cubicBezTo>
                    <a:pt x="18537" y="13549"/>
                    <a:pt x="18254" y="13301"/>
                    <a:pt x="17935" y="13301"/>
                  </a:cubicBezTo>
                  <a:lnTo>
                    <a:pt x="16379" y="13301"/>
                  </a:lnTo>
                  <a:lnTo>
                    <a:pt x="16803" y="12947"/>
                  </a:lnTo>
                  <a:cubicBezTo>
                    <a:pt x="17652" y="12169"/>
                    <a:pt x="18006" y="10966"/>
                    <a:pt x="17688" y="9834"/>
                  </a:cubicBezTo>
                  <a:lnTo>
                    <a:pt x="16167" y="4599"/>
                  </a:lnTo>
                  <a:cubicBezTo>
                    <a:pt x="15813" y="3290"/>
                    <a:pt x="14646" y="2371"/>
                    <a:pt x="13266" y="2371"/>
                  </a:cubicBezTo>
                  <a:lnTo>
                    <a:pt x="13266" y="1805"/>
                  </a:lnTo>
                  <a:cubicBezTo>
                    <a:pt x="13266" y="814"/>
                    <a:pt x="12488" y="1"/>
                    <a:pt x="1146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sp>
        <p:nvSpPr>
          <p:cNvPr id="5635" name="Google Shape;5635;p32"/>
          <p:cNvSpPr/>
          <p:nvPr/>
        </p:nvSpPr>
        <p:spPr>
          <a:xfrm>
            <a:off x="7894178" y="3013082"/>
            <a:ext cx="411810" cy="389815"/>
          </a:xfrm>
          <a:custGeom>
            <a:rect b="b" l="l" r="r" t="t"/>
            <a:pathLst>
              <a:path extrusionOk="0" h="18556" w="19603">
                <a:moveTo>
                  <a:pt x="14686" y="1161"/>
                </a:moveTo>
                <a:cubicBezTo>
                  <a:pt x="15004" y="1161"/>
                  <a:pt x="15323" y="1382"/>
                  <a:pt x="15287" y="1824"/>
                </a:cubicBezTo>
                <a:lnTo>
                  <a:pt x="15287" y="3274"/>
                </a:lnTo>
                <a:lnTo>
                  <a:pt x="14085" y="2461"/>
                </a:lnTo>
                <a:lnTo>
                  <a:pt x="14085" y="1824"/>
                </a:lnTo>
                <a:cubicBezTo>
                  <a:pt x="14049" y="1382"/>
                  <a:pt x="14367" y="1161"/>
                  <a:pt x="14686" y="1161"/>
                </a:cubicBezTo>
                <a:close/>
                <a:moveTo>
                  <a:pt x="9857" y="1258"/>
                </a:moveTo>
                <a:cubicBezTo>
                  <a:pt x="9972" y="1258"/>
                  <a:pt x="10087" y="1293"/>
                  <a:pt x="10193" y="1364"/>
                </a:cubicBezTo>
                <a:lnTo>
                  <a:pt x="17445" y="6175"/>
                </a:lnTo>
                <a:cubicBezTo>
                  <a:pt x="17728" y="6352"/>
                  <a:pt x="17799" y="6741"/>
                  <a:pt x="17622" y="7024"/>
                </a:cubicBezTo>
                <a:cubicBezTo>
                  <a:pt x="17482" y="7187"/>
                  <a:pt x="17281" y="7289"/>
                  <a:pt x="17079" y="7289"/>
                </a:cubicBezTo>
                <a:cubicBezTo>
                  <a:pt x="16975" y="7289"/>
                  <a:pt x="16870" y="7261"/>
                  <a:pt x="16773" y="7201"/>
                </a:cubicBezTo>
                <a:lnTo>
                  <a:pt x="10193" y="2779"/>
                </a:lnTo>
                <a:cubicBezTo>
                  <a:pt x="10087" y="2708"/>
                  <a:pt x="9972" y="2673"/>
                  <a:pt x="9857" y="2673"/>
                </a:cubicBezTo>
                <a:cubicBezTo>
                  <a:pt x="9742" y="2673"/>
                  <a:pt x="9627" y="2708"/>
                  <a:pt x="9521" y="2779"/>
                </a:cubicBezTo>
                <a:lnTo>
                  <a:pt x="2942" y="7166"/>
                </a:lnTo>
                <a:cubicBezTo>
                  <a:pt x="2815" y="7265"/>
                  <a:pt x="2687" y="7308"/>
                  <a:pt x="2565" y="7308"/>
                </a:cubicBezTo>
                <a:cubicBezTo>
                  <a:pt x="2043" y="7308"/>
                  <a:pt x="1666" y="6520"/>
                  <a:pt x="2270" y="6175"/>
                </a:cubicBezTo>
                <a:lnTo>
                  <a:pt x="9521" y="1364"/>
                </a:lnTo>
                <a:cubicBezTo>
                  <a:pt x="9627" y="1293"/>
                  <a:pt x="9742" y="1258"/>
                  <a:pt x="9857" y="1258"/>
                </a:cubicBezTo>
                <a:close/>
                <a:moveTo>
                  <a:pt x="13554" y="6493"/>
                </a:moveTo>
                <a:lnTo>
                  <a:pt x="15323" y="7661"/>
                </a:lnTo>
                <a:lnTo>
                  <a:pt x="15287" y="7696"/>
                </a:lnTo>
                <a:lnTo>
                  <a:pt x="4427" y="7696"/>
                </a:lnTo>
                <a:lnTo>
                  <a:pt x="4427" y="7661"/>
                </a:lnTo>
                <a:lnTo>
                  <a:pt x="6196" y="6493"/>
                </a:lnTo>
                <a:close/>
                <a:moveTo>
                  <a:pt x="6833" y="11304"/>
                </a:moveTo>
                <a:lnTo>
                  <a:pt x="6833" y="12507"/>
                </a:lnTo>
                <a:lnTo>
                  <a:pt x="4427" y="12507"/>
                </a:lnTo>
                <a:lnTo>
                  <a:pt x="4427" y="11304"/>
                </a:lnTo>
                <a:close/>
                <a:moveTo>
                  <a:pt x="15287" y="11304"/>
                </a:moveTo>
                <a:lnTo>
                  <a:pt x="15287" y="12507"/>
                </a:lnTo>
                <a:lnTo>
                  <a:pt x="12882" y="12507"/>
                </a:lnTo>
                <a:lnTo>
                  <a:pt x="12882" y="11304"/>
                </a:lnTo>
                <a:close/>
                <a:moveTo>
                  <a:pt x="6833" y="16115"/>
                </a:moveTo>
                <a:lnTo>
                  <a:pt x="6833" y="17318"/>
                </a:lnTo>
                <a:lnTo>
                  <a:pt x="4427" y="17318"/>
                </a:lnTo>
                <a:lnTo>
                  <a:pt x="4427" y="16115"/>
                </a:lnTo>
                <a:close/>
                <a:moveTo>
                  <a:pt x="11644" y="11304"/>
                </a:moveTo>
                <a:lnTo>
                  <a:pt x="11679" y="13745"/>
                </a:lnTo>
                <a:lnTo>
                  <a:pt x="11042" y="13745"/>
                </a:lnTo>
                <a:cubicBezTo>
                  <a:pt x="10229" y="13745"/>
                  <a:pt x="10229" y="14948"/>
                  <a:pt x="11042" y="14948"/>
                </a:cubicBezTo>
                <a:lnTo>
                  <a:pt x="11644" y="14948"/>
                </a:lnTo>
                <a:lnTo>
                  <a:pt x="11644" y="17353"/>
                </a:lnTo>
                <a:lnTo>
                  <a:pt x="8036" y="17353"/>
                </a:lnTo>
                <a:lnTo>
                  <a:pt x="8036" y="11304"/>
                </a:lnTo>
                <a:close/>
                <a:moveTo>
                  <a:pt x="15287" y="16115"/>
                </a:moveTo>
                <a:lnTo>
                  <a:pt x="15287" y="17353"/>
                </a:lnTo>
                <a:lnTo>
                  <a:pt x="12882" y="17353"/>
                </a:lnTo>
                <a:lnTo>
                  <a:pt x="12882" y="16115"/>
                </a:lnTo>
                <a:close/>
                <a:moveTo>
                  <a:pt x="14707" y="1"/>
                </a:moveTo>
                <a:cubicBezTo>
                  <a:pt x="13844" y="1"/>
                  <a:pt x="12986" y="551"/>
                  <a:pt x="12917" y="1683"/>
                </a:cubicBezTo>
                <a:lnTo>
                  <a:pt x="10865" y="338"/>
                </a:lnTo>
                <a:cubicBezTo>
                  <a:pt x="10565" y="126"/>
                  <a:pt x="10211" y="20"/>
                  <a:pt x="9857" y="20"/>
                </a:cubicBezTo>
                <a:cubicBezTo>
                  <a:pt x="9504" y="20"/>
                  <a:pt x="9150" y="126"/>
                  <a:pt x="8849" y="338"/>
                </a:cubicBezTo>
                <a:lnTo>
                  <a:pt x="1598" y="5149"/>
                </a:lnTo>
                <a:cubicBezTo>
                  <a:pt x="0" y="6183"/>
                  <a:pt x="899" y="8492"/>
                  <a:pt x="2550" y="8492"/>
                </a:cubicBezTo>
                <a:cubicBezTo>
                  <a:pt x="2763" y="8492"/>
                  <a:pt x="2990" y="8453"/>
                  <a:pt x="3225" y="8368"/>
                </a:cubicBezTo>
                <a:lnTo>
                  <a:pt x="3225" y="17955"/>
                </a:lnTo>
                <a:cubicBezTo>
                  <a:pt x="3225" y="18273"/>
                  <a:pt x="3472" y="18556"/>
                  <a:pt x="3826" y="18556"/>
                </a:cubicBezTo>
                <a:lnTo>
                  <a:pt x="15924" y="18556"/>
                </a:lnTo>
                <a:cubicBezTo>
                  <a:pt x="16242" y="18556"/>
                  <a:pt x="16525" y="18273"/>
                  <a:pt x="16525" y="17955"/>
                </a:cubicBezTo>
                <a:lnTo>
                  <a:pt x="16525" y="8368"/>
                </a:lnTo>
                <a:cubicBezTo>
                  <a:pt x="16702" y="8439"/>
                  <a:pt x="16914" y="8474"/>
                  <a:pt x="17127" y="8474"/>
                </a:cubicBezTo>
                <a:cubicBezTo>
                  <a:pt x="18895" y="8474"/>
                  <a:pt x="19603" y="6140"/>
                  <a:pt x="18117" y="5149"/>
                </a:cubicBezTo>
                <a:lnTo>
                  <a:pt x="16525" y="4088"/>
                </a:lnTo>
                <a:lnTo>
                  <a:pt x="16525" y="1824"/>
                </a:lnTo>
                <a:cubicBezTo>
                  <a:pt x="16544" y="621"/>
                  <a:pt x="15623" y="1"/>
                  <a:pt x="1470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nvGrpSpPr>
          <p:cNvPr id="5636" name="Google Shape;5636;p32"/>
          <p:cNvGrpSpPr/>
          <p:nvPr/>
        </p:nvGrpSpPr>
        <p:grpSpPr>
          <a:xfrm>
            <a:off x="1509505" y="1854250"/>
            <a:ext cx="903391" cy="752151"/>
            <a:chOff x="1589779" y="1312450"/>
            <a:chExt cx="903391" cy="752151"/>
          </a:xfrm>
        </p:grpSpPr>
        <p:sp>
          <p:nvSpPr>
            <p:cNvPr id="5637" name="Google Shape;5637;p32"/>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38" name="Google Shape;5638;p32"/>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39" name="Google Shape;5639;p32"/>
          <p:cNvGrpSpPr/>
          <p:nvPr/>
        </p:nvGrpSpPr>
        <p:grpSpPr>
          <a:xfrm>
            <a:off x="1749822" y="2018949"/>
            <a:ext cx="422755" cy="422755"/>
            <a:chOff x="1190625" y="238125"/>
            <a:chExt cx="5219200" cy="5219200"/>
          </a:xfrm>
        </p:grpSpPr>
        <p:sp>
          <p:nvSpPr>
            <p:cNvPr id="5640" name="Google Shape;5640;p32"/>
            <p:cNvSpPr/>
            <p:nvPr/>
          </p:nvSpPr>
          <p:spPr>
            <a:xfrm>
              <a:off x="1190625" y="3601550"/>
              <a:ext cx="5219200" cy="1855775"/>
            </a:xfrm>
            <a:custGeom>
              <a:rect b="b" l="l" r="r" t="t"/>
              <a:pathLst>
                <a:path extrusionOk="0" h="74231" w="208768">
                  <a:moveTo>
                    <a:pt x="152636" y="0"/>
                  </a:moveTo>
                  <a:cubicBezTo>
                    <a:pt x="141905" y="0"/>
                    <a:pt x="131020" y="3959"/>
                    <a:pt x="122324" y="12644"/>
                  </a:cubicBezTo>
                  <a:cubicBezTo>
                    <a:pt x="113299" y="21694"/>
                    <a:pt x="91809" y="29601"/>
                    <a:pt x="68795" y="29601"/>
                  </a:cubicBezTo>
                  <a:cubicBezTo>
                    <a:pt x="61449" y="29601"/>
                    <a:pt x="53947" y="28795"/>
                    <a:pt x="46646" y="26964"/>
                  </a:cubicBezTo>
                  <a:cubicBezTo>
                    <a:pt x="44439" y="26415"/>
                    <a:pt x="42185" y="26143"/>
                    <a:pt x="39939" y="26143"/>
                  </a:cubicBezTo>
                  <a:cubicBezTo>
                    <a:pt x="35648" y="26143"/>
                    <a:pt x="31386" y="27136"/>
                    <a:pt x="27531" y="29084"/>
                  </a:cubicBezTo>
                  <a:cubicBezTo>
                    <a:pt x="18104" y="33782"/>
                    <a:pt x="12232" y="44089"/>
                    <a:pt x="12232" y="54626"/>
                  </a:cubicBezTo>
                  <a:lnTo>
                    <a:pt x="12232" y="61998"/>
                  </a:lnTo>
                  <a:lnTo>
                    <a:pt x="6133" y="61998"/>
                  </a:lnTo>
                  <a:cubicBezTo>
                    <a:pt x="2740" y="61998"/>
                    <a:pt x="0" y="64738"/>
                    <a:pt x="0" y="68130"/>
                  </a:cubicBezTo>
                  <a:cubicBezTo>
                    <a:pt x="0" y="71490"/>
                    <a:pt x="2740" y="74230"/>
                    <a:pt x="6133" y="74230"/>
                  </a:cubicBezTo>
                  <a:lnTo>
                    <a:pt x="202667" y="74230"/>
                  </a:lnTo>
                  <a:cubicBezTo>
                    <a:pt x="206027" y="74230"/>
                    <a:pt x="208767" y="71490"/>
                    <a:pt x="208767" y="68130"/>
                  </a:cubicBezTo>
                  <a:cubicBezTo>
                    <a:pt x="208767" y="64738"/>
                    <a:pt x="206027" y="61998"/>
                    <a:pt x="202667" y="61998"/>
                  </a:cubicBezTo>
                  <a:lnTo>
                    <a:pt x="196535" y="61998"/>
                  </a:lnTo>
                  <a:lnTo>
                    <a:pt x="196535" y="44318"/>
                  </a:lnTo>
                  <a:cubicBezTo>
                    <a:pt x="196535" y="17062"/>
                    <a:pt x="174916" y="0"/>
                    <a:pt x="152636"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1" name="Google Shape;5641;p32"/>
            <p:cNvSpPr/>
            <p:nvPr/>
          </p:nvSpPr>
          <p:spPr>
            <a:xfrm>
              <a:off x="1458900" y="849725"/>
              <a:ext cx="4681800" cy="2140700"/>
            </a:xfrm>
            <a:custGeom>
              <a:rect b="b" l="l" r="r" t="t"/>
              <a:pathLst>
                <a:path extrusionOk="0" h="85628" w="187272">
                  <a:moveTo>
                    <a:pt x="93653" y="1"/>
                  </a:moveTo>
                  <a:cubicBezTo>
                    <a:pt x="90782" y="1"/>
                    <a:pt x="88009" y="1012"/>
                    <a:pt x="85824" y="2839"/>
                  </a:cubicBezTo>
                  <a:lnTo>
                    <a:pt x="5905" y="64001"/>
                  </a:lnTo>
                  <a:cubicBezTo>
                    <a:pt x="686" y="68340"/>
                    <a:pt x="1" y="76038"/>
                    <a:pt x="4339" y="81224"/>
                  </a:cubicBezTo>
                  <a:cubicBezTo>
                    <a:pt x="6758" y="84134"/>
                    <a:pt x="10241" y="85614"/>
                    <a:pt x="13737" y="85614"/>
                  </a:cubicBezTo>
                  <a:cubicBezTo>
                    <a:pt x="16512" y="85614"/>
                    <a:pt x="19296" y="84681"/>
                    <a:pt x="21563" y="82790"/>
                  </a:cubicBezTo>
                  <a:lnTo>
                    <a:pt x="93653" y="28152"/>
                  </a:lnTo>
                  <a:lnTo>
                    <a:pt x="165742" y="82790"/>
                  </a:lnTo>
                  <a:cubicBezTo>
                    <a:pt x="168035" y="84693"/>
                    <a:pt x="170817" y="85627"/>
                    <a:pt x="173583" y="85627"/>
                  </a:cubicBezTo>
                  <a:cubicBezTo>
                    <a:pt x="177077" y="85627"/>
                    <a:pt x="180545" y="84137"/>
                    <a:pt x="182966" y="81224"/>
                  </a:cubicBezTo>
                  <a:cubicBezTo>
                    <a:pt x="187272" y="76070"/>
                    <a:pt x="186619" y="68340"/>
                    <a:pt x="181400" y="64001"/>
                  </a:cubicBezTo>
                  <a:lnTo>
                    <a:pt x="101481" y="2839"/>
                  </a:lnTo>
                  <a:cubicBezTo>
                    <a:pt x="99296" y="1012"/>
                    <a:pt x="96523" y="1"/>
                    <a:pt x="9365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2" name="Google Shape;5642;p32"/>
            <p:cNvSpPr/>
            <p:nvPr/>
          </p:nvSpPr>
          <p:spPr>
            <a:xfrm>
              <a:off x="5492350" y="849725"/>
              <a:ext cx="917475" cy="917475"/>
            </a:xfrm>
            <a:custGeom>
              <a:rect b="b" l="l" r="r" t="t"/>
              <a:pathLst>
                <a:path extrusionOk="0" h="36699" w="36699">
                  <a:moveTo>
                    <a:pt x="18366" y="1"/>
                  </a:moveTo>
                  <a:cubicBezTo>
                    <a:pt x="8221" y="1"/>
                    <a:pt x="1" y="8221"/>
                    <a:pt x="1" y="18366"/>
                  </a:cubicBezTo>
                  <a:cubicBezTo>
                    <a:pt x="1" y="28478"/>
                    <a:pt x="8221" y="36698"/>
                    <a:pt x="18366" y="36698"/>
                  </a:cubicBezTo>
                  <a:cubicBezTo>
                    <a:pt x="28478" y="36698"/>
                    <a:pt x="36698" y="28478"/>
                    <a:pt x="36698" y="18366"/>
                  </a:cubicBezTo>
                  <a:cubicBezTo>
                    <a:pt x="36698" y="8221"/>
                    <a:pt x="28478" y="1"/>
                    <a:pt x="1836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3" name="Google Shape;5643;p32"/>
            <p:cNvSpPr/>
            <p:nvPr/>
          </p:nvSpPr>
          <p:spPr>
            <a:xfrm>
              <a:off x="1802225" y="238125"/>
              <a:ext cx="917475" cy="917450"/>
            </a:xfrm>
            <a:custGeom>
              <a:rect b="b" l="l" r="r" t="t"/>
              <a:pathLst>
                <a:path extrusionOk="0" h="36698" w="36699">
                  <a:moveTo>
                    <a:pt x="18366" y="0"/>
                  </a:moveTo>
                  <a:cubicBezTo>
                    <a:pt x="8221" y="0"/>
                    <a:pt x="1" y="8220"/>
                    <a:pt x="1" y="18365"/>
                  </a:cubicBezTo>
                  <a:cubicBezTo>
                    <a:pt x="1" y="28477"/>
                    <a:pt x="8221" y="36697"/>
                    <a:pt x="18366" y="36697"/>
                  </a:cubicBezTo>
                  <a:cubicBezTo>
                    <a:pt x="28478" y="36697"/>
                    <a:pt x="36698" y="28477"/>
                    <a:pt x="36698" y="18365"/>
                  </a:cubicBezTo>
                  <a:cubicBezTo>
                    <a:pt x="36698" y="8220"/>
                    <a:pt x="28478" y="0"/>
                    <a:pt x="18366"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4" name="Google Shape;5644;p32"/>
            <p:cNvSpPr/>
            <p:nvPr/>
          </p:nvSpPr>
          <p:spPr>
            <a:xfrm>
              <a:off x="4259325" y="238125"/>
              <a:ext cx="611650" cy="611625"/>
            </a:xfrm>
            <a:custGeom>
              <a:rect b="b" l="l" r="r" t="t"/>
              <a:pathLst>
                <a:path extrusionOk="0" h="24465" w="24466">
                  <a:moveTo>
                    <a:pt x="12233" y="0"/>
                  </a:moveTo>
                  <a:cubicBezTo>
                    <a:pt x="5481" y="0"/>
                    <a:pt x="1" y="5480"/>
                    <a:pt x="1" y="12232"/>
                  </a:cubicBezTo>
                  <a:cubicBezTo>
                    <a:pt x="1" y="18985"/>
                    <a:pt x="5481" y="24465"/>
                    <a:pt x="12233" y="24465"/>
                  </a:cubicBezTo>
                  <a:cubicBezTo>
                    <a:pt x="18953" y="24465"/>
                    <a:pt x="24465" y="18985"/>
                    <a:pt x="24465" y="12232"/>
                  </a:cubicBezTo>
                  <a:cubicBezTo>
                    <a:pt x="24465" y="5480"/>
                    <a:pt x="18953" y="0"/>
                    <a:pt x="1223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5" name="Google Shape;5645;p32"/>
            <p:cNvSpPr/>
            <p:nvPr/>
          </p:nvSpPr>
          <p:spPr>
            <a:xfrm>
              <a:off x="1190625" y="1461350"/>
              <a:ext cx="611625" cy="611650"/>
            </a:xfrm>
            <a:custGeom>
              <a:rect b="b" l="l" r="r" t="t"/>
              <a:pathLst>
                <a:path extrusionOk="0" h="24466" w="24465">
                  <a:moveTo>
                    <a:pt x="12232" y="1"/>
                  </a:moveTo>
                  <a:cubicBezTo>
                    <a:pt x="5480" y="1"/>
                    <a:pt x="0" y="5481"/>
                    <a:pt x="0" y="12233"/>
                  </a:cubicBezTo>
                  <a:cubicBezTo>
                    <a:pt x="0" y="18986"/>
                    <a:pt x="5480" y="24466"/>
                    <a:pt x="12232" y="24466"/>
                  </a:cubicBezTo>
                  <a:cubicBezTo>
                    <a:pt x="18985" y="24466"/>
                    <a:pt x="24465" y="18986"/>
                    <a:pt x="24465" y="12233"/>
                  </a:cubicBezTo>
                  <a:cubicBezTo>
                    <a:pt x="24465" y="5481"/>
                    <a:pt x="18985" y="1"/>
                    <a:pt x="12232"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6" name="Google Shape;5646;p32"/>
            <p:cNvSpPr/>
            <p:nvPr/>
          </p:nvSpPr>
          <p:spPr>
            <a:xfrm>
              <a:off x="2108050" y="1938425"/>
              <a:ext cx="3384325" cy="2097475"/>
            </a:xfrm>
            <a:custGeom>
              <a:rect b="b" l="l" r="r" t="t"/>
              <a:pathLst>
                <a:path extrusionOk="0" h="83899" w="135373">
                  <a:moveTo>
                    <a:pt x="67687" y="0"/>
                  </a:moveTo>
                  <a:lnTo>
                    <a:pt x="3001" y="48963"/>
                  </a:lnTo>
                  <a:cubicBezTo>
                    <a:pt x="2088" y="49746"/>
                    <a:pt x="1077" y="50431"/>
                    <a:pt x="0" y="51051"/>
                  </a:cubicBezTo>
                  <a:lnTo>
                    <a:pt x="0" y="80800"/>
                  </a:lnTo>
                  <a:cubicBezTo>
                    <a:pt x="1077" y="80735"/>
                    <a:pt x="2153" y="80441"/>
                    <a:pt x="3230" y="80441"/>
                  </a:cubicBezTo>
                  <a:cubicBezTo>
                    <a:pt x="6492" y="80441"/>
                    <a:pt x="9754" y="80832"/>
                    <a:pt x="12918" y="81615"/>
                  </a:cubicBezTo>
                  <a:cubicBezTo>
                    <a:pt x="18920" y="83116"/>
                    <a:pt x="25737" y="83899"/>
                    <a:pt x="32424" y="83899"/>
                  </a:cubicBezTo>
                  <a:cubicBezTo>
                    <a:pt x="38263" y="83899"/>
                    <a:pt x="43972" y="83214"/>
                    <a:pt x="49322" y="82202"/>
                  </a:cubicBezTo>
                  <a:lnTo>
                    <a:pt x="49322" y="60445"/>
                  </a:lnTo>
                  <a:cubicBezTo>
                    <a:pt x="49322" y="50300"/>
                    <a:pt x="57574" y="42080"/>
                    <a:pt x="67687" y="42080"/>
                  </a:cubicBezTo>
                  <a:cubicBezTo>
                    <a:pt x="77799" y="42080"/>
                    <a:pt x="86019" y="50300"/>
                    <a:pt x="86019" y="60445"/>
                  </a:cubicBezTo>
                  <a:lnTo>
                    <a:pt x="86019" y="63250"/>
                  </a:lnTo>
                  <a:cubicBezTo>
                    <a:pt x="94763" y="57523"/>
                    <a:pt x="105070" y="54302"/>
                    <a:pt x="115900" y="54302"/>
                  </a:cubicBezTo>
                  <a:cubicBezTo>
                    <a:pt x="122281" y="54302"/>
                    <a:pt x="128842" y="55420"/>
                    <a:pt x="135373" y="57803"/>
                  </a:cubicBezTo>
                  <a:lnTo>
                    <a:pt x="135373" y="51018"/>
                  </a:lnTo>
                  <a:cubicBezTo>
                    <a:pt x="134166" y="50333"/>
                    <a:pt x="133024" y="49550"/>
                    <a:pt x="131948" y="48637"/>
                  </a:cubicBezTo>
                  <a:lnTo>
                    <a:pt x="6768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47" name="Google Shape;5647;p32"/>
            <p:cNvSpPr/>
            <p:nvPr/>
          </p:nvSpPr>
          <p:spPr>
            <a:xfrm>
              <a:off x="3647700" y="3296225"/>
              <a:ext cx="305850" cy="615725"/>
            </a:xfrm>
            <a:custGeom>
              <a:rect b="b" l="l" r="r" t="t"/>
              <a:pathLst>
                <a:path extrusionOk="0" h="24629" w="12234">
                  <a:moveTo>
                    <a:pt x="6101" y="0"/>
                  </a:moveTo>
                  <a:cubicBezTo>
                    <a:pt x="2741" y="0"/>
                    <a:pt x="1" y="2741"/>
                    <a:pt x="1" y="6133"/>
                  </a:cubicBezTo>
                  <a:lnTo>
                    <a:pt x="1" y="24628"/>
                  </a:lnTo>
                  <a:cubicBezTo>
                    <a:pt x="4894" y="22900"/>
                    <a:pt x="9134" y="20910"/>
                    <a:pt x="12233" y="18790"/>
                  </a:cubicBezTo>
                  <a:lnTo>
                    <a:pt x="12233" y="6133"/>
                  </a:lnTo>
                  <a:cubicBezTo>
                    <a:pt x="12233" y="2741"/>
                    <a:pt x="9460" y="0"/>
                    <a:pt x="6101"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51" name="Shape 5651"/>
        <p:cNvGrpSpPr/>
        <p:nvPr/>
      </p:nvGrpSpPr>
      <p:grpSpPr>
        <a:xfrm>
          <a:off x="0" y="0"/>
          <a:ext cx="0" cy="0"/>
          <a:chOff x="0" y="0"/>
          <a:chExt cx="0" cy="0"/>
        </a:xfrm>
      </p:grpSpPr>
      <p:sp>
        <p:nvSpPr>
          <p:cNvPr id="5652" name="Google Shape;5652;p33"/>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aphicFrame>
        <p:nvGraphicFramePr>
          <p:cNvPr id="5653" name="Google Shape;5653;p33"/>
          <p:cNvGraphicFramePr/>
          <p:nvPr/>
        </p:nvGraphicFramePr>
        <p:xfrm>
          <a:off x="719338" y="1452100"/>
          <a:ext cx="3000000" cy="3000000"/>
        </p:xfrm>
        <a:graphic>
          <a:graphicData uri="http://schemas.openxmlformats.org/drawingml/2006/table">
            <a:tbl>
              <a:tblPr>
                <a:noFill/>
                <a:tableStyleId>{7E318A9C-0BE7-4889-B1F8-52C24CEB12FF}</a:tableStyleId>
              </a:tblPr>
              <a:tblGrid>
                <a:gridCol w="1930025"/>
                <a:gridCol w="721750"/>
                <a:gridCol w="721750"/>
                <a:gridCol w="721750"/>
                <a:gridCol w="721750"/>
                <a:gridCol w="721750"/>
                <a:gridCol w="721750"/>
                <a:gridCol w="721750"/>
                <a:gridCol w="721750"/>
              </a:tblGrid>
              <a:tr h="563850">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Trip</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563850">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Cookies</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563850">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Snowman</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563850">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Sports</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alpha val="0"/>
                        </a:schemeClr>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563850">
                <a:tc>
                  <a:txBody>
                    <a:bodyPr/>
                    <a:lstStyle/>
                    <a:p>
                      <a:pPr indent="0" lvl="0" marL="0" marR="0" rtl="0" algn="ctr">
                        <a:lnSpc>
                          <a:spcPct val="100000"/>
                        </a:lnSpc>
                        <a:spcBef>
                          <a:spcPts val="0"/>
                        </a:spcBef>
                        <a:spcAft>
                          <a:spcPts val="0"/>
                        </a:spcAft>
                        <a:buNone/>
                      </a:pPr>
                      <a:r>
                        <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alpha val="0"/>
                        </a:schemeClr>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10:00</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11:00</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12:00</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13:00</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14:00</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15:00</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16:00</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17:00</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bl>
          </a:graphicData>
        </a:graphic>
      </p:graphicFrame>
      <p:sp>
        <p:nvSpPr>
          <p:cNvPr id="5654" name="Google Shape;5654;p33"/>
          <p:cNvSpPr/>
          <p:nvPr/>
        </p:nvSpPr>
        <p:spPr>
          <a:xfrm>
            <a:off x="2848538" y="3296837"/>
            <a:ext cx="2894400" cy="266100"/>
          </a:xfrm>
          <a:prstGeom prst="roundRect">
            <a:avLst>
              <a:gd fmla="val 0" name="adj"/>
            </a:avLst>
          </a:prstGeom>
          <a:solidFill>
            <a:schemeClr val="lt1"/>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smallest planet</a:t>
            </a:r>
            <a:endParaRPr>
              <a:solidFill>
                <a:schemeClr val="dk1"/>
              </a:solidFill>
              <a:latin typeface="Nanum Gothic"/>
              <a:ea typeface="Nanum Gothic"/>
              <a:cs typeface="Nanum Gothic"/>
              <a:sym typeface="Nanum Gothic"/>
            </a:endParaRPr>
          </a:p>
        </p:txBody>
      </p:sp>
      <p:sp>
        <p:nvSpPr>
          <p:cNvPr id="5655" name="Google Shape;5655;p33"/>
          <p:cNvSpPr/>
          <p:nvPr/>
        </p:nvSpPr>
        <p:spPr>
          <a:xfrm>
            <a:off x="3979988" y="2165924"/>
            <a:ext cx="3518100" cy="266100"/>
          </a:xfrm>
          <a:prstGeom prst="roundRect">
            <a:avLst>
              <a:gd fmla="val 0" name="adj"/>
            </a:avLst>
          </a:prstGeom>
          <a:solidFill>
            <a:schemeClr val="lt1"/>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Ceres is located in the main asteroid belt</a:t>
            </a:r>
            <a:endParaRPr>
              <a:solidFill>
                <a:schemeClr val="dk1"/>
              </a:solidFill>
              <a:latin typeface="Nanum Gothic"/>
              <a:ea typeface="Nanum Gothic"/>
              <a:cs typeface="Nanum Gothic"/>
              <a:sym typeface="Nanum Gothic"/>
            </a:endParaRPr>
          </a:p>
        </p:txBody>
      </p:sp>
      <p:sp>
        <p:nvSpPr>
          <p:cNvPr id="5656" name="Google Shape;5656;p33"/>
          <p:cNvSpPr/>
          <p:nvPr/>
        </p:nvSpPr>
        <p:spPr>
          <a:xfrm>
            <a:off x="3979988" y="2731387"/>
            <a:ext cx="4159800" cy="266100"/>
          </a:xfrm>
          <a:prstGeom prst="roundRect">
            <a:avLst>
              <a:gd fmla="val 0" name="adj"/>
            </a:avLst>
          </a:prstGeom>
          <a:solidFill>
            <a:schemeClr val="lt1"/>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Neptune is composed of hydrogen and helium</a:t>
            </a:r>
            <a:endParaRPr>
              <a:solidFill>
                <a:schemeClr val="dk1"/>
              </a:solidFill>
              <a:latin typeface="Nanum Gothic"/>
              <a:ea typeface="Nanum Gothic"/>
              <a:cs typeface="Nanum Gothic"/>
              <a:sym typeface="Nanum Gothic"/>
            </a:endParaRPr>
          </a:p>
        </p:txBody>
      </p:sp>
      <p:sp>
        <p:nvSpPr>
          <p:cNvPr id="5657" name="Google Shape;5657;p33"/>
          <p:cNvSpPr/>
          <p:nvPr/>
        </p:nvSpPr>
        <p:spPr>
          <a:xfrm>
            <a:off x="2848553" y="1600475"/>
            <a:ext cx="5291400" cy="266100"/>
          </a:xfrm>
          <a:prstGeom prst="roundRect">
            <a:avLst>
              <a:gd fmla="val 0" name="adj"/>
            </a:avLst>
          </a:prstGeom>
          <a:solidFill>
            <a:schemeClr val="lt1"/>
          </a:solidFill>
          <a:ln cap="flat" cmpd="sng" w="19050">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Saturn is the second-largest planet in the Solar System</a:t>
            </a:r>
            <a:endParaRPr>
              <a:solidFill>
                <a:schemeClr val="dk1"/>
              </a:solidFill>
              <a:latin typeface="Nanum Gothic"/>
              <a:ea typeface="Nanum Gothic"/>
              <a:cs typeface="Nanum Gothic"/>
              <a:sym typeface="Nanum Gothic"/>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61" name="Shape 5661"/>
        <p:cNvGrpSpPr/>
        <p:nvPr/>
      </p:nvGrpSpPr>
      <p:grpSpPr>
        <a:xfrm>
          <a:off x="0" y="0"/>
          <a:ext cx="0" cy="0"/>
          <a:chOff x="0" y="0"/>
          <a:chExt cx="0" cy="0"/>
        </a:xfrm>
      </p:grpSpPr>
      <p:sp>
        <p:nvSpPr>
          <p:cNvPr id="5662" name="Google Shape;5662;p34"/>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5663" name="Google Shape;5663;p34"/>
          <p:cNvGrpSpPr/>
          <p:nvPr/>
        </p:nvGrpSpPr>
        <p:grpSpPr>
          <a:xfrm>
            <a:off x="5693700" y="3235650"/>
            <a:ext cx="2730300" cy="1274350"/>
            <a:chOff x="5693700" y="3235650"/>
            <a:chExt cx="2730300" cy="1274350"/>
          </a:xfrm>
        </p:grpSpPr>
        <p:sp>
          <p:nvSpPr>
            <p:cNvPr id="5664" name="Google Shape;5664;p34"/>
            <p:cNvSpPr txBox="1"/>
            <p:nvPr/>
          </p:nvSpPr>
          <p:spPr>
            <a:xfrm>
              <a:off x="5693700" y="3235650"/>
              <a:ext cx="2730300" cy="438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Earth</a:t>
              </a:r>
              <a:endParaRPr sz="2500">
                <a:solidFill>
                  <a:schemeClr val="dk1"/>
                </a:solidFill>
                <a:latin typeface="Chela One"/>
                <a:ea typeface="Chela One"/>
                <a:cs typeface="Chela One"/>
                <a:sym typeface="Chela One"/>
              </a:endParaRPr>
            </a:p>
          </p:txBody>
        </p:sp>
        <p:sp>
          <p:nvSpPr>
            <p:cNvPr id="5665" name="Google Shape;5665;p34"/>
            <p:cNvSpPr txBox="1"/>
            <p:nvPr/>
          </p:nvSpPr>
          <p:spPr>
            <a:xfrm>
              <a:off x="5693700" y="3615400"/>
              <a:ext cx="2730300" cy="8946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Earth is the third planet from the Sun and the only one that harbors life in the Solar System</a:t>
              </a:r>
              <a:endParaRPr>
                <a:solidFill>
                  <a:schemeClr val="dk1"/>
                </a:solidFill>
                <a:latin typeface="Nanum Gothic"/>
                <a:ea typeface="Nanum Gothic"/>
                <a:cs typeface="Nanum Gothic"/>
                <a:sym typeface="Nanum Gothic"/>
              </a:endParaRPr>
            </a:p>
          </p:txBody>
        </p:sp>
      </p:grpSp>
      <p:grpSp>
        <p:nvGrpSpPr>
          <p:cNvPr id="5666" name="Google Shape;5666;p34"/>
          <p:cNvGrpSpPr/>
          <p:nvPr/>
        </p:nvGrpSpPr>
        <p:grpSpPr>
          <a:xfrm>
            <a:off x="719950" y="3235650"/>
            <a:ext cx="2730300" cy="1274350"/>
            <a:chOff x="719950" y="3235650"/>
            <a:chExt cx="2730300" cy="1274350"/>
          </a:xfrm>
        </p:grpSpPr>
        <p:sp>
          <p:nvSpPr>
            <p:cNvPr id="5667" name="Google Shape;5667;p34"/>
            <p:cNvSpPr txBox="1"/>
            <p:nvPr/>
          </p:nvSpPr>
          <p:spPr>
            <a:xfrm>
              <a:off x="719950" y="3235650"/>
              <a:ext cx="2730300" cy="4389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Saturn</a:t>
              </a:r>
              <a:endParaRPr sz="2500">
                <a:solidFill>
                  <a:schemeClr val="dk1"/>
                </a:solidFill>
                <a:latin typeface="Chela One"/>
                <a:ea typeface="Chela One"/>
                <a:cs typeface="Chela One"/>
                <a:sym typeface="Chela One"/>
              </a:endParaRPr>
            </a:p>
          </p:txBody>
        </p:sp>
        <p:sp>
          <p:nvSpPr>
            <p:cNvPr id="5668" name="Google Shape;5668;p34"/>
            <p:cNvSpPr txBox="1"/>
            <p:nvPr/>
          </p:nvSpPr>
          <p:spPr>
            <a:xfrm>
              <a:off x="719950" y="3615400"/>
              <a:ext cx="2730300" cy="8946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Saturn is a gas giant and has several rings. It's composed mostly of hydrogen</a:t>
              </a:r>
              <a:endParaRPr>
                <a:solidFill>
                  <a:schemeClr val="dk1"/>
                </a:solidFill>
                <a:latin typeface="Nanum Gothic"/>
                <a:ea typeface="Nanum Gothic"/>
                <a:cs typeface="Nanum Gothic"/>
                <a:sym typeface="Nanum Gothic"/>
              </a:endParaRPr>
            </a:p>
          </p:txBody>
        </p:sp>
      </p:grpSp>
      <p:cxnSp>
        <p:nvCxnSpPr>
          <p:cNvPr id="5669" name="Google Shape;5669;p34"/>
          <p:cNvCxnSpPr>
            <a:stCxn id="5670" idx="1"/>
            <a:endCxn id="5671" idx="6"/>
          </p:cNvCxnSpPr>
          <p:nvPr/>
        </p:nvCxnSpPr>
        <p:spPr>
          <a:xfrm rot="10800000">
            <a:off x="2371425" y="1794650"/>
            <a:ext cx="1482300" cy="0"/>
          </a:xfrm>
          <a:prstGeom prst="straightConnector1">
            <a:avLst/>
          </a:prstGeom>
          <a:noFill/>
          <a:ln cap="flat" cmpd="sng" w="19050">
            <a:solidFill>
              <a:schemeClr val="dk1"/>
            </a:solidFill>
            <a:prstDash val="solid"/>
            <a:round/>
            <a:headEnd len="med" w="med" type="none"/>
            <a:tailEnd len="med" w="med" type="none"/>
          </a:ln>
        </p:spPr>
      </p:cxnSp>
      <p:cxnSp>
        <p:nvCxnSpPr>
          <p:cNvPr id="5672" name="Google Shape;5672;p34"/>
          <p:cNvCxnSpPr>
            <a:stCxn id="5671" idx="4"/>
            <a:endCxn id="5667" idx="0"/>
          </p:cNvCxnSpPr>
          <p:nvPr/>
        </p:nvCxnSpPr>
        <p:spPr>
          <a:xfrm>
            <a:off x="2085100" y="2081000"/>
            <a:ext cx="0" cy="1154700"/>
          </a:xfrm>
          <a:prstGeom prst="straightConnector1">
            <a:avLst/>
          </a:prstGeom>
          <a:noFill/>
          <a:ln cap="flat" cmpd="sng" w="19050">
            <a:solidFill>
              <a:schemeClr val="dk1"/>
            </a:solidFill>
            <a:prstDash val="solid"/>
            <a:round/>
            <a:headEnd len="med" w="med" type="none"/>
            <a:tailEnd len="med" w="med" type="none"/>
          </a:ln>
        </p:spPr>
      </p:cxnSp>
      <p:cxnSp>
        <p:nvCxnSpPr>
          <p:cNvPr id="5673" name="Google Shape;5673;p34"/>
          <p:cNvCxnSpPr>
            <a:stCxn id="5674" idx="4"/>
            <a:endCxn id="5664" idx="0"/>
          </p:cNvCxnSpPr>
          <p:nvPr/>
        </p:nvCxnSpPr>
        <p:spPr>
          <a:xfrm>
            <a:off x="7058650" y="2081000"/>
            <a:ext cx="300" cy="1154700"/>
          </a:xfrm>
          <a:prstGeom prst="straightConnector1">
            <a:avLst/>
          </a:prstGeom>
          <a:noFill/>
          <a:ln cap="flat" cmpd="sng" w="19050">
            <a:solidFill>
              <a:schemeClr val="dk1"/>
            </a:solidFill>
            <a:prstDash val="solid"/>
            <a:round/>
            <a:headEnd len="med" w="med" type="none"/>
            <a:tailEnd len="med" w="med" type="none"/>
          </a:ln>
        </p:spPr>
      </p:cxnSp>
      <p:cxnSp>
        <p:nvCxnSpPr>
          <p:cNvPr id="5675" name="Google Shape;5675;p34"/>
          <p:cNvCxnSpPr>
            <a:stCxn id="5670" idx="3"/>
            <a:endCxn id="5674" idx="2"/>
          </p:cNvCxnSpPr>
          <p:nvPr/>
        </p:nvCxnSpPr>
        <p:spPr>
          <a:xfrm>
            <a:off x="5290125" y="1794650"/>
            <a:ext cx="1482300" cy="0"/>
          </a:xfrm>
          <a:prstGeom prst="straightConnector1">
            <a:avLst/>
          </a:prstGeom>
          <a:noFill/>
          <a:ln cap="flat" cmpd="sng" w="19050">
            <a:solidFill>
              <a:schemeClr val="dk1"/>
            </a:solidFill>
            <a:prstDash val="solid"/>
            <a:round/>
            <a:headEnd len="med" w="med" type="none"/>
            <a:tailEnd len="med" w="med" type="none"/>
          </a:ln>
        </p:spPr>
      </p:cxnSp>
      <p:cxnSp>
        <p:nvCxnSpPr>
          <p:cNvPr id="5676" name="Google Shape;5676;p34"/>
          <p:cNvCxnSpPr>
            <a:stCxn id="5667" idx="3"/>
            <a:endCxn id="5677" idx="2"/>
          </p:cNvCxnSpPr>
          <p:nvPr/>
        </p:nvCxnSpPr>
        <p:spPr>
          <a:xfrm>
            <a:off x="3450250" y="3455100"/>
            <a:ext cx="835500" cy="0"/>
          </a:xfrm>
          <a:prstGeom prst="straightConnector1">
            <a:avLst/>
          </a:prstGeom>
          <a:noFill/>
          <a:ln cap="flat" cmpd="sng" w="19050">
            <a:solidFill>
              <a:schemeClr val="dk1"/>
            </a:solidFill>
            <a:prstDash val="solid"/>
            <a:round/>
            <a:headEnd len="med" w="med" type="none"/>
            <a:tailEnd len="med" w="med" type="none"/>
          </a:ln>
        </p:spPr>
      </p:cxnSp>
      <p:cxnSp>
        <p:nvCxnSpPr>
          <p:cNvPr id="5678" name="Google Shape;5678;p34"/>
          <p:cNvCxnSpPr>
            <a:stCxn id="5677" idx="6"/>
            <a:endCxn id="5664" idx="1"/>
          </p:cNvCxnSpPr>
          <p:nvPr/>
        </p:nvCxnSpPr>
        <p:spPr>
          <a:xfrm>
            <a:off x="4858325" y="3455100"/>
            <a:ext cx="835500" cy="0"/>
          </a:xfrm>
          <a:prstGeom prst="straightConnector1">
            <a:avLst/>
          </a:prstGeom>
          <a:noFill/>
          <a:ln cap="flat" cmpd="sng" w="19050">
            <a:solidFill>
              <a:schemeClr val="dk1"/>
            </a:solidFill>
            <a:prstDash val="solid"/>
            <a:round/>
            <a:headEnd len="med" w="med" type="none"/>
            <a:tailEnd len="med" w="med" type="none"/>
          </a:ln>
        </p:spPr>
      </p:cxnSp>
      <p:sp>
        <p:nvSpPr>
          <p:cNvPr id="5679" name="Google Shape;5679;p34"/>
          <p:cNvSpPr/>
          <p:nvPr/>
        </p:nvSpPr>
        <p:spPr>
          <a:xfrm>
            <a:off x="1680850" y="1390400"/>
            <a:ext cx="808500" cy="8085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0" name="Google Shape;5680;p34"/>
          <p:cNvSpPr/>
          <p:nvPr/>
        </p:nvSpPr>
        <p:spPr>
          <a:xfrm>
            <a:off x="6654400" y="1390400"/>
            <a:ext cx="808500" cy="8085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81" name="Google Shape;5681;p34"/>
          <p:cNvSpPr/>
          <p:nvPr/>
        </p:nvSpPr>
        <p:spPr>
          <a:xfrm>
            <a:off x="4167775" y="3197950"/>
            <a:ext cx="808500" cy="8085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0" name="Google Shape;5670;p34"/>
          <p:cNvSpPr/>
          <p:nvPr/>
        </p:nvSpPr>
        <p:spPr>
          <a:xfrm>
            <a:off x="3853725" y="1583450"/>
            <a:ext cx="1436400" cy="4224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Holidays</a:t>
            </a:r>
            <a:endParaRPr sz="2500">
              <a:solidFill>
                <a:schemeClr val="dk2"/>
              </a:solidFill>
              <a:latin typeface="Chela One"/>
              <a:ea typeface="Chela One"/>
              <a:cs typeface="Chela One"/>
              <a:sym typeface="Chela One"/>
            </a:endParaRPr>
          </a:p>
        </p:txBody>
      </p:sp>
      <p:grpSp>
        <p:nvGrpSpPr>
          <p:cNvPr id="5682" name="Google Shape;5682;p34"/>
          <p:cNvGrpSpPr/>
          <p:nvPr/>
        </p:nvGrpSpPr>
        <p:grpSpPr>
          <a:xfrm>
            <a:off x="1633404" y="1418575"/>
            <a:ext cx="903391" cy="752151"/>
            <a:chOff x="1589779" y="1312450"/>
            <a:chExt cx="903391" cy="752151"/>
          </a:xfrm>
        </p:grpSpPr>
        <p:sp>
          <p:nvSpPr>
            <p:cNvPr id="5683" name="Google Shape;5683;p34"/>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1" name="Google Shape;5671;p34"/>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84" name="Google Shape;5684;p34"/>
          <p:cNvGrpSpPr/>
          <p:nvPr/>
        </p:nvGrpSpPr>
        <p:grpSpPr>
          <a:xfrm>
            <a:off x="6606954" y="1418575"/>
            <a:ext cx="903391" cy="752151"/>
            <a:chOff x="1589779" y="1312450"/>
            <a:chExt cx="903391" cy="752151"/>
          </a:xfrm>
        </p:grpSpPr>
        <p:sp>
          <p:nvSpPr>
            <p:cNvPr id="5685" name="Google Shape;5685;p34"/>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4" name="Google Shape;5674;p34"/>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cxnSp>
        <p:nvCxnSpPr>
          <p:cNvPr id="5686" name="Google Shape;5686;p34"/>
          <p:cNvCxnSpPr>
            <a:stCxn id="5670" idx="2"/>
            <a:endCxn id="5677" idx="0"/>
          </p:cNvCxnSpPr>
          <p:nvPr/>
        </p:nvCxnSpPr>
        <p:spPr>
          <a:xfrm flipH="1" rot="-5400000">
            <a:off x="3990825" y="2586950"/>
            <a:ext cx="1162800" cy="600"/>
          </a:xfrm>
          <a:prstGeom prst="bentConnector3">
            <a:avLst>
              <a:gd fmla="val 50005" name="adj1"/>
            </a:avLst>
          </a:prstGeom>
          <a:noFill/>
          <a:ln cap="flat" cmpd="sng" w="19050">
            <a:solidFill>
              <a:schemeClr val="dk1"/>
            </a:solidFill>
            <a:prstDash val="solid"/>
            <a:round/>
            <a:headEnd len="med" w="med" type="none"/>
            <a:tailEnd len="med" w="med" type="none"/>
          </a:ln>
        </p:spPr>
      </p:cxnSp>
      <p:grpSp>
        <p:nvGrpSpPr>
          <p:cNvPr id="5687" name="Google Shape;5687;p34"/>
          <p:cNvGrpSpPr/>
          <p:nvPr/>
        </p:nvGrpSpPr>
        <p:grpSpPr>
          <a:xfrm>
            <a:off x="4120279" y="3079025"/>
            <a:ext cx="903391" cy="752151"/>
            <a:chOff x="1589779" y="1312450"/>
            <a:chExt cx="903391" cy="752151"/>
          </a:xfrm>
        </p:grpSpPr>
        <p:sp>
          <p:nvSpPr>
            <p:cNvPr id="5688" name="Google Shape;5688;p34"/>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677" name="Google Shape;5677;p34"/>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689" name="Google Shape;5689;p34"/>
          <p:cNvGrpSpPr/>
          <p:nvPr/>
        </p:nvGrpSpPr>
        <p:grpSpPr>
          <a:xfrm>
            <a:off x="4356305" y="3239397"/>
            <a:ext cx="431449" cy="431425"/>
            <a:chOff x="5437313" y="1353750"/>
            <a:chExt cx="463425" cy="463400"/>
          </a:xfrm>
        </p:grpSpPr>
        <p:sp>
          <p:nvSpPr>
            <p:cNvPr id="5690" name="Google Shape;5690;p34"/>
            <p:cNvSpPr/>
            <p:nvPr/>
          </p:nvSpPr>
          <p:spPr>
            <a:xfrm>
              <a:off x="5533713" y="1504950"/>
              <a:ext cx="155675" cy="39825"/>
            </a:xfrm>
            <a:custGeom>
              <a:rect b="b" l="l" r="r" t="t"/>
              <a:pathLst>
                <a:path extrusionOk="0" h="1593" w="6227">
                  <a:moveTo>
                    <a:pt x="1203" y="1"/>
                  </a:moveTo>
                  <a:cubicBezTo>
                    <a:pt x="708" y="461"/>
                    <a:pt x="319" y="1027"/>
                    <a:pt x="1" y="1593"/>
                  </a:cubicBezTo>
                  <a:lnTo>
                    <a:pt x="6226" y="1593"/>
                  </a:lnTo>
                  <a:lnTo>
                    <a:pt x="6226"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91" name="Google Shape;5691;p34"/>
            <p:cNvSpPr/>
            <p:nvPr/>
          </p:nvSpPr>
          <p:spPr>
            <a:xfrm>
              <a:off x="5629213" y="1574825"/>
              <a:ext cx="151250" cy="40700"/>
            </a:xfrm>
            <a:custGeom>
              <a:rect b="b" l="l" r="r" t="t"/>
              <a:pathLst>
                <a:path extrusionOk="0" h="1628" w="6050">
                  <a:moveTo>
                    <a:pt x="1" y="0"/>
                  </a:moveTo>
                  <a:lnTo>
                    <a:pt x="1" y="1628"/>
                  </a:lnTo>
                  <a:lnTo>
                    <a:pt x="6050" y="1628"/>
                  </a:lnTo>
                  <a:lnTo>
                    <a:pt x="6050"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92" name="Google Shape;5692;p34"/>
            <p:cNvSpPr/>
            <p:nvPr/>
          </p:nvSpPr>
          <p:spPr>
            <a:xfrm>
              <a:off x="5509838" y="1574825"/>
              <a:ext cx="88450" cy="40700"/>
            </a:xfrm>
            <a:custGeom>
              <a:rect b="b" l="l" r="r" t="t"/>
              <a:pathLst>
                <a:path extrusionOk="0" h="1628" w="3538">
                  <a:moveTo>
                    <a:pt x="390" y="0"/>
                  </a:moveTo>
                  <a:cubicBezTo>
                    <a:pt x="213" y="531"/>
                    <a:pt x="71" y="1062"/>
                    <a:pt x="0" y="1628"/>
                  </a:cubicBezTo>
                  <a:lnTo>
                    <a:pt x="3538" y="1628"/>
                  </a:lnTo>
                  <a:lnTo>
                    <a:pt x="3538"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93" name="Google Shape;5693;p34"/>
            <p:cNvSpPr/>
            <p:nvPr/>
          </p:nvSpPr>
          <p:spPr>
            <a:xfrm>
              <a:off x="5810513" y="1716325"/>
              <a:ext cx="90225" cy="39825"/>
            </a:xfrm>
            <a:custGeom>
              <a:rect b="b" l="l" r="r" t="t"/>
              <a:pathLst>
                <a:path extrusionOk="0" h="1593" w="3609">
                  <a:moveTo>
                    <a:pt x="1" y="0"/>
                  </a:moveTo>
                  <a:lnTo>
                    <a:pt x="1" y="1592"/>
                  </a:lnTo>
                  <a:lnTo>
                    <a:pt x="3609" y="1592"/>
                  </a:lnTo>
                  <a:lnTo>
                    <a:pt x="3609"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94" name="Google Shape;5694;p34"/>
            <p:cNvSpPr/>
            <p:nvPr/>
          </p:nvSpPr>
          <p:spPr>
            <a:xfrm>
              <a:off x="5749488" y="1645575"/>
              <a:ext cx="151250" cy="40700"/>
            </a:xfrm>
            <a:custGeom>
              <a:rect b="b" l="l" r="r" t="t"/>
              <a:pathLst>
                <a:path extrusionOk="0" h="1628" w="6050">
                  <a:moveTo>
                    <a:pt x="1" y="0"/>
                  </a:moveTo>
                  <a:lnTo>
                    <a:pt x="1" y="1628"/>
                  </a:lnTo>
                  <a:lnTo>
                    <a:pt x="6050" y="1628"/>
                  </a:lnTo>
                  <a:lnTo>
                    <a:pt x="6050"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95" name="Google Shape;5695;p34"/>
            <p:cNvSpPr/>
            <p:nvPr/>
          </p:nvSpPr>
          <p:spPr>
            <a:xfrm>
              <a:off x="5719438" y="1504950"/>
              <a:ext cx="156550" cy="39825"/>
            </a:xfrm>
            <a:custGeom>
              <a:rect b="b" l="l" r="r" t="t"/>
              <a:pathLst>
                <a:path extrusionOk="0" h="1593" w="6262">
                  <a:moveTo>
                    <a:pt x="0" y="1"/>
                  </a:moveTo>
                  <a:lnTo>
                    <a:pt x="0" y="1593"/>
                  </a:lnTo>
                  <a:lnTo>
                    <a:pt x="6261" y="1593"/>
                  </a:lnTo>
                  <a:cubicBezTo>
                    <a:pt x="5943" y="1027"/>
                    <a:pt x="5518" y="461"/>
                    <a:pt x="505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96" name="Google Shape;5696;p34"/>
            <p:cNvSpPr/>
            <p:nvPr/>
          </p:nvSpPr>
          <p:spPr>
            <a:xfrm>
              <a:off x="5810513" y="1574825"/>
              <a:ext cx="88450" cy="40700"/>
            </a:xfrm>
            <a:custGeom>
              <a:rect b="b" l="l" r="r" t="t"/>
              <a:pathLst>
                <a:path extrusionOk="0" h="1628" w="3538">
                  <a:moveTo>
                    <a:pt x="1" y="0"/>
                  </a:moveTo>
                  <a:lnTo>
                    <a:pt x="1" y="1628"/>
                  </a:lnTo>
                  <a:lnTo>
                    <a:pt x="3538" y="1628"/>
                  </a:lnTo>
                  <a:cubicBezTo>
                    <a:pt x="3467" y="1062"/>
                    <a:pt x="3326" y="531"/>
                    <a:pt x="314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97" name="Google Shape;5697;p34"/>
            <p:cNvSpPr/>
            <p:nvPr/>
          </p:nvSpPr>
          <p:spPr>
            <a:xfrm>
              <a:off x="5686713" y="1786175"/>
              <a:ext cx="214025" cy="30975"/>
            </a:xfrm>
            <a:custGeom>
              <a:rect b="b" l="l" r="r" t="t"/>
              <a:pathLst>
                <a:path extrusionOk="0" h="1239" w="8561">
                  <a:moveTo>
                    <a:pt x="106" y="1"/>
                  </a:moveTo>
                  <a:lnTo>
                    <a:pt x="106" y="638"/>
                  </a:lnTo>
                  <a:cubicBezTo>
                    <a:pt x="106" y="814"/>
                    <a:pt x="71" y="1027"/>
                    <a:pt x="0" y="1239"/>
                  </a:cubicBezTo>
                  <a:lnTo>
                    <a:pt x="7959" y="1239"/>
                  </a:lnTo>
                  <a:cubicBezTo>
                    <a:pt x="8313" y="1239"/>
                    <a:pt x="8561" y="956"/>
                    <a:pt x="8561" y="638"/>
                  </a:cubicBezTo>
                  <a:lnTo>
                    <a:pt x="8561"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98" name="Google Shape;5698;p34"/>
            <p:cNvSpPr/>
            <p:nvPr/>
          </p:nvSpPr>
          <p:spPr>
            <a:xfrm>
              <a:off x="5657513" y="1645575"/>
              <a:ext cx="61950" cy="40700"/>
            </a:xfrm>
            <a:custGeom>
              <a:rect b="b" l="l" r="r" t="t"/>
              <a:pathLst>
                <a:path extrusionOk="0" h="1628" w="2478">
                  <a:moveTo>
                    <a:pt x="1" y="0"/>
                  </a:moveTo>
                  <a:cubicBezTo>
                    <a:pt x="461" y="460"/>
                    <a:pt x="814" y="991"/>
                    <a:pt x="1027" y="1628"/>
                  </a:cubicBezTo>
                  <a:lnTo>
                    <a:pt x="2477" y="1628"/>
                  </a:lnTo>
                  <a:lnTo>
                    <a:pt x="2477"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699" name="Google Shape;5699;p34"/>
            <p:cNvSpPr/>
            <p:nvPr/>
          </p:nvSpPr>
          <p:spPr>
            <a:xfrm>
              <a:off x="5689363" y="1716325"/>
              <a:ext cx="91100" cy="39825"/>
            </a:xfrm>
            <a:custGeom>
              <a:rect b="b" l="l" r="r" t="t"/>
              <a:pathLst>
                <a:path extrusionOk="0" h="1593" w="3644">
                  <a:moveTo>
                    <a:pt x="0" y="0"/>
                  </a:moveTo>
                  <a:lnTo>
                    <a:pt x="0" y="212"/>
                  </a:lnTo>
                  <a:lnTo>
                    <a:pt x="0" y="1592"/>
                  </a:lnTo>
                  <a:lnTo>
                    <a:pt x="3644" y="1592"/>
                  </a:lnTo>
                  <a:lnTo>
                    <a:pt x="3644"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700" name="Google Shape;5700;p34"/>
            <p:cNvSpPr/>
            <p:nvPr/>
          </p:nvSpPr>
          <p:spPr>
            <a:xfrm>
              <a:off x="5437313" y="1645575"/>
              <a:ext cx="222000" cy="171575"/>
            </a:xfrm>
            <a:custGeom>
              <a:rect b="b" l="l" r="r" t="t"/>
              <a:pathLst>
                <a:path extrusionOk="0" h="6863" w="8880">
                  <a:moveTo>
                    <a:pt x="3043" y="1212"/>
                  </a:moveTo>
                  <a:cubicBezTo>
                    <a:pt x="3945" y="1212"/>
                    <a:pt x="4847" y="1822"/>
                    <a:pt x="4847" y="3042"/>
                  </a:cubicBezTo>
                  <a:lnTo>
                    <a:pt x="4847" y="5625"/>
                  </a:lnTo>
                  <a:lnTo>
                    <a:pt x="1239" y="5625"/>
                  </a:lnTo>
                  <a:lnTo>
                    <a:pt x="1239" y="3042"/>
                  </a:lnTo>
                  <a:cubicBezTo>
                    <a:pt x="1239" y="1822"/>
                    <a:pt x="2141" y="1212"/>
                    <a:pt x="3043" y="1212"/>
                  </a:cubicBezTo>
                  <a:close/>
                  <a:moveTo>
                    <a:pt x="3043" y="0"/>
                  </a:moveTo>
                  <a:cubicBezTo>
                    <a:pt x="1380" y="0"/>
                    <a:pt x="1" y="1345"/>
                    <a:pt x="36" y="3042"/>
                  </a:cubicBezTo>
                  <a:lnTo>
                    <a:pt x="36" y="6262"/>
                  </a:lnTo>
                  <a:cubicBezTo>
                    <a:pt x="36" y="6580"/>
                    <a:pt x="284" y="6863"/>
                    <a:pt x="637" y="6863"/>
                  </a:cubicBezTo>
                  <a:lnTo>
                    <a:pt x="8278" y="6863"/>
                  </a:lnTo>
                  <a:cubicBezTo>
                    <a:pt x="8597" y="6863"/>
                    <a:pt x="8880" y="6580"/>
                    <a:pt x="8880" y="6262"/>
                  </a:cubicBezTo>
                  <a:lnTo>
                    <a:pt x="8880" y="3042"/>
                  </a:lnTo>
                  <a:cubicBezTo>
                    <a:pt x="8880" y="1345"/>
                    <a:pt x="7535" y="0"/>
                    <a:pt x="587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701" name="Google Shape;5701;p34"/>
            <p:cNvSpPr/>
            <p:nvPr/>
          </p:nvSpPr>
          <p:spPr>
            <a:xfrm>
              <a:off x="5600913" y="1353750"/>
              <a:ext cx="209625" cy="121175"/>
            </a:xfrm>
            <a:custGeom>
              <a:rect b="b" l="l" r="r" t="t"/>
              <a:pathLst>
                <a:path extrusionOk="0" h="4847" w="8385">
                  <a:moveTo>
                    <a:pt x="4140" y="0"/>
                  </a:moveTo>
                  <a:cubicBezTo>
                    <a:pt x="3821" y="0"/>
                    <a:pt x="3538" y="283"/>
                    <a:pt x="3538" y="601"/>
                  </a:cubicBezTo>
                  <a:lnTo>
                    <a:pt x="3538" y="3644"/>
                  </a:lnTo>
                  <a:cubicBezTo>
                    <a:pt x="2265" y="3750"/>
                    <a:pt x="1062" y="4139"/>
                    <a:pt x="1" y="4846"/>
                  </a:cubicBezTo>
                  <a:lnTo>
                    <a:pt x="8314" y="4846"/>
                  </a:lnTo>
                  <a:cubicBezTo>
                    <a:pt x="7253" y="4139"/>
                    <a:pt x="6014" y="3750"/>
                    <a:pt x="4741" y="3644"/>
                  </a:cubicBezTo>
                  <a:lnTo>
                    <a:pt x="4741" y="2405"/>
                  </a:lnTo>
                  <a:lnTo>
                    <a:pt x="7783" y="2405"/>
                  </a:lnTo>
                  <a:cubicBezTo>
                    <a:pt x="8102" y="2405"/>
                    <a:pt x="8385" y="2158"/>
                    <a:pt x="8385" y="1804"/>
                  </a:cubicBezTo>
                  <a:lnTo>
                    <a:pt x="8385" y="601"/>
                  </a:lnTo>
                  <a:cubicBezTo>
                    <a:pt x="8385" y="283"/>
                    <a:pt x="8102" y="0"/>
                    <a:pt x="778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grpSp>
        <p:nvGrpSpPr>
          <p:cNvPr id="5702" name="Google Shape;5702;p34"/>
          <p:cNvGrpSpPr/>
          <p:nvPr/>
        </p:nvGrpSpPr>
        <p:grpSpPr>
          <a:xfrm>
            <a:off x="6833668" y="1582732"/>
            <a:ext cx="450371" cy="423838"/>
            <a:chOff x="3227338" y="3410725"/>
            <a:chExt cx="483750" cy="455250"/>
          </a:xfrm>
        </p:grpSpPr>
        <p:sp>
          <p:nvSpPr>
            <p:cNvPr id="5703" name="Google Shape;5703;p34"/>
            <p:cNvSpPr/>
            <p:nvPr/>
          </p:nvSpPr>
          <p:spPr>
            <a:xfrm>
              <a:off x="3269788" y="3410725"/>
              <a:ext cx="436000" cy="455250"/>
            </a:xfrm>
            <a:custGeom>
              <a:rect b="b" l="l" r="r" t="t"/>
              <a:pathLst>
                <a:path extrusionOk="0" h="18210" w="17440">
                  <a:moveTo>
                    <a:pt x="16237" y="2052"/>
                  </a:moveTo>
                  <a:lnTo>
                    <a:pt x="16237" y="6438"/>
                  </a:lnTo>
                  <a:lnTo>
                    <a:pt x="14044" y="4245"/>
                  </a:lnTo>
                  <a:lnTo>
                    <a:pt x="16237" y="2052"/>
                  </a:lnTo>
                  <a:close/>
                  <a:moveTo>
                    <a:pt x="9834" y="1734"/>
                  </a:moveTo>
                  <a:lnTo>
                    <a:pt x="12311" y="4245"/>
                  </a:lnTo>
                  <a:lnTo>
                    <a:pt x="7323" y="9268"/>
                  </a:lnTo>
                  <a:lnTo>
                    <a:pt x="9834" y="1734"/>
                  </a:lnTo>
                  <a:close/>
                  <a:moveTo>
                    <a:pt x="9551" y="0"/>
                  </a:moveTo>
                  <a:cubicBezTo>
                    <a:pt x="9304" y="0"/>
                    <a:pt x="9056" y="177"/>
                    <a:pt x="8985" y="425"/>
                  </a:cubicBezTo>
                  <a:lnTo>
                    <a:pt x="5377" y="11285"/>
                  </a:lnTo>
                  <a:cubicBezTo>
                    <a:pt x="5342" y="11355"/>
                    <a:pt x="5342" y="11426"/>
                    <a:pt x="5342" y="11497"/>
                  </a:cubicBezTo>
                  <a:lnTo>
                    <a:pt x="5342" y="12700"/>
                  </a:lnTo>
                  <a:cubicBezTo>
                    <a:pt x="5342" y="13018"/>
                    <a:pt x="5059" y="13301"/>
                    <a:pt x="4741" y="13301"/>
                  </a:cubicBezTo>
                  <a:lnTo>
                    <a:pt x="2300" y="13301"/>
                  </a:lnTo>
                  <a:cubicBezTo>
                    <a:pt x="0" y="13407"/>
                    <a:pt x="0" y="16838"/>
                    <a:pt x="2300" y="16944"/>
                  </a:cubicBezTo>
                  <a:lnTo>
                    <a:pt x="3502" y="16944"/>
                  </a:lnTo>
                  <a:cubicBezTo>
                    <a:pt x="3856" y="16944"/>
                    <a:pt x="4104" y="17192"/>
                    <a:pt x="4139" y="17546"/>
                  </a:cubicBezTo>
                  <a:cubicBezTo>
                    <a:pt x="4086" y="17988"/>
                    <a:pt x="4404" y="18209"/>
                    <a:pt x="4727" y="18209"/>
                  </a:cubicBezTo>
                  <a:cubicBezTo>
                    <a:pt x="5050" y="18209"/>
                    <a:pt x="5377" y="17988"/>
                    <a:pt x="5342" y="17546"/>
                  </a:cubicBezTo>
                  <a:cubicBezTo>
                    <a:pt x="5342" y="16555"/>
                    <a:pt x="4528" y="15742"/>
                    <a:pt x="3502" y="15742"/>
                  </a:cubicBezTo>
                  <a:lnTo>
                    <a:pt x="2300" y="15742"/>
                  </a:lnTo>
                  <a:cubicBezTo>
                    <a:pt x="2278" y="15744"/>
                    <a:pt x="2256" y="15744"/>
                    <a:pt x="2235" y="15744"/>
                  </a:cubicBezTo>
                  <a:cubicBezTo>
                    <a:pt x="1437" y="15744"/>
                    <a:pt x="1437" y="14501"/>
                    <a:pt x="2235" y="14501"/>
                  </a:cubicBezTo>
                  <a:cubicBezTo>
                    <a:pt x="2256" y="14501"/>
                    <a:pt x="2278" y="14502"/>
                    <a:pt x="2300" y="14504"/>
                  </a:cubicBezTo>
                  <a:lnTo>
                    <a:pt x="4741" y="14504"/>
                  </a:lnTo>
                  <a:cubicBezTo>
                    <a:pt x="5731" y="14504"/>
                    <a:pt x="6545" y="13690"/>
                    <a:pt x="6545" y="12700"/>
                  </a:cubicBezTo>
                  <a:lnTo>
                    <a:pt x="6545" y="11921"/>
                  </a:lnTo>
                  <a:lnTo>
                    <a:pt x="16980" y="8455"/>
                  </a:lnTo>
                  <a:cubicBezTo>
                    <a:pt x="17228" y="8384"/>
                    <a:pt x="17404" y="8136"/>
                    <a:pt x="17440" y="7853"/>
                  </a:cubicBezTo>
                  <a:lnTo>
                    <a:pt x="17440" y="602"/>
                  </a:lnTo>
                  <a:cubicBezTo>
                    <a:pt x="17440" y="283"/>
                    <a:pt x="17157" y="0"/>
                    <a:pt x="1683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704" name="Google Shape;5704;p34"/>
            <p:cNvSpPr/>
            <p:nvPr/>
          </p:nvSpPr>
          <p:spPr>
            <a:xfrm>
              <a:off x="3227338" y="3451175"/>
              <a:ext cx="211375" cy="120525"/>
            </a:xfrm>
            <a:custGeom>
              <a:rect b="b" l="l" r="r" t="t"/>
              <a:pathLst>
                <a:path extrusionOk="0" h="4821" w="8455">
                  <a:moveTo>
                    <a:pt x="4228" y="1"/>
                  </a:moveTo>
                  <a:cubicBezTo>
                    <a:pt x="3405" y="1"/>
                    <a:pt x="2583" y="416"/>
                    <a:pt x="2123" y="1248"/>
                  </a:cubicBezTo>
                  <a:cubicBezTo>
                    <a:pt x="1" y="1495"/>
                    <a:pt x="107" y="4820"/>
                    <a:pt x="2406" y="4820"/>
                  </a:cubicBezTo>
                  <a:lnTo>
                    <a:pt x="6049" y="4820"/>
                  </a:lnTo>
                  <a:cubicBezTo>
                    <a:pt x="8313" y="4820"/>
                    <a:pt x="8455" y="1495"/>
                    <a:pt x="6332" y="1248"/>
                  </a:cubicBezTo>
                  <a:cubicBezTo>
                    <a:pt x="5873" y="416"/>
                    <a:pt x="5050" y="1"/>
                    <a:pt x="422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5705" name="Google Shape;5705;p34"/>
            <p:cNvSpPr/>
            <p:nvPr/>
          </p:nvSpPr>
          <p:spPr>
            <a:xfrm>
              <a:off x="3472313" y="3708300"/>
              <a:ext cx="238775" cy="135775"/>
            </a:xfrm>
            <a:custGeom>
              <a:rect b="b" l="l" r="r" t="t"/>
              <a:pathLst>
                <a:path extrusionOk="0" h="5431" w="9551">
                  <a:moveTo>
                    <a:pt x="4776" y="1"/>
                  </a:moveTo>
                  <a:cubicBezTo>
                    <a:pt x="3829" y="1"/>
                    <a:pt x="2883" y="478"/>
                    <a:pt x="2370" y="1433"/>
                  </a:cubicBezTo>
                  <a:cubicBezTo>
                    <a:pt x="0" y="1681"/>
                    <a:pt x="106" y="5431"/>
                    <a:pt x="2653" y="5431"/>
                  </a:cubicBezTo>
                  <a:lnTo>
                    <a:pt x="6898" y="5431"/>
                  </a:lnTo>
                  <a:cubicBezTo>
                    <a:pt x="9445" y="5431"/>
                    <a:pt x="9551" y="1646"/>
                    <a:pt x="7181" y="1433"/>
                  </a:cubicBezTo>
                  <a:cubicBezTo>
                    <a:pt x="6668" y="478"/>
                    <a:pt x="5722" y="1"/>
                    <a:pt x="477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sp>
        <p:nvSpPr>
          <p:cNvPr id="5706" name="Google Shape;5706;p34"/>
          <p:cNvSpPr/>
          <p:nvPr/>
        </p:nvSpPr>
        <p:spPr>
          <a:xfrm>
            <a:off x="1879409" y="1578093"/>
            <a:ext cx="430611" cy="433101"/>
          </a:xfrm>
          <a:custGeom>
            <a:rect b="b" l="l" r="r" t="t"/>
            <a:pathLst>
              <a:path extrusionOk="0" h="18608" w="18501">
                <a:moveTo>
                  <a:pt x="16507" y="1230"/>
                </a:moveTo>
                <a:cubicBezTo>
                  <a:pt x="16661" y="1230"/>
                  <a:pt x="16821" y="1292"/>
                  <a:pt x="16944" y="1416"/>
                </a:cubicBezTo>
                <a:cubicBezTo>
                  <a:pt x="17192" y="1663"/>
                  <a:pt x="17192" y="2052"/>
                  <a:pt x="16944" y="2265"/>
                </a:cubicBezTo>
                <a:cubicBezTo>
                  <a:pt x="15388" y="3821"/>
                  <a:pt x="12770" y="6439"/>
                  <a:pt x="6261" y="12948"/>
                </a:cubicBezTo>
                <a:lnTo>
                  <a:pt x="5413" y="12099"/>
                </a:lnTo>
                <a:lnTo>
                  <a:pt x="16095" y="1416"/>
                </a:lnTo>
                <a:cubicBezTo>
                  <a:pt x="16202" y="1292"/>
                  <a:pt x="16352" y="1230"/>
                  <a:pt x="16507" y="1230"/>
                </a:cubicBezTo>
                <a:close/>
                <a:moveTo>
                  <a:pt x="7979" y="13664"/>
                </a:moveTo>
                <a:cubicBezTo>
                  <a:pt x="8453" y="13664"/>
                  <a:pt x="8926" y="13844"/>
                  <a:pt x="9268" y="14186"/>
                </a:cubicBezTo>
                <a:lnTo>
                  <a:pt x="9268" y="14221"/>
                </a:lnTo>
                <a:cubicBezTo>
                  <a:pt x="10329" y="15247"/>
                  <a:pt x="9763" y="17051"/>
                  <a:pt x="8313" y="17299"/>
                </a:cubicBezTo>
                <a:cubicBezTo>
                  <a:pt x="8203" y="17317"/>
                  <a:pt x="8094" y="17326"/>
                  <a:pt x="7988" y="17326"/>
                </a:cubicBezTo>
                <a:cubicBezTo>
                  <a:pt x="6669" y="17326"/>
                  <a:pt x="5743" y="15960"/>
                  <a:pt x="6332" y="14716"/>
                </a:cubicBezTo>
                <a:lnTo>
                  <a:pt x="6332" y="14716"/>
                </a:lnTo>
                <a:lnTo>
                  <a:pt x="7570" y="15954"/>
                </a:lnTo>
                <a:cubicBezTo>
                  <a:pt x="7698" y="16082"/>
                  <a:pt x="7841" y="16136"/>
                  <a:pt x="7978" y="16136"/>
                </a:cubicBezTo>
                <a:cubicBezTo>
                  <a:pt x="8448" y="16136"/>
                  <a:pt x="8857" y="15508"/>
                  <a:pt x="8419" y="15070"/>
                </a:cubicBezTo>
                <a:lnTo>
                  <a:pt x="7217" y="13832"/>
                </a:lnTo>
                <a:cubicBezTo>
                  <a:pt x="7456" y="13719"/>
                  <a:pt x="7717" y="13664"/>
                  <a:pt x="7979" y="13664"/>
                </a:cubicBezTo>
                <a:close/>
                <a:moveTo>
                  <a:pt x="16502" y="1"/>
                </a:moveTo>
                <a:cubicBezTo>
                  <a:pt x="16034" y="1"/>
                  <a:pt x="15565" y="178"/>
                  <a:pt x="15211" y="531"/>
                </a:cubicBezTo>
                <a:lnTo>
                  <a:pt x="708" y="15070"/>
                </a:lnTo>
                <a:cubicBezTo>
                  <a:pt x="0" y="15777"/>
                  <a:pt x="0" y="16909"/>
                  <a:pt x="708" y="17617"/>
                </a:cubicBezTo>
                <a:cubicBezTo>
                  <a:pt x="1062" y="17971"/>
                  <a:pt x="1530" y="18148"/>
                  <a:pt x="1999" y="18148"/>
                </a:cubicBezTo>
                <a:cubicBezTo>
                  <a:pt x="2468" y="18148"/>
                  <a:pt x="2936" y="17971"/>
                  <a:pt x="3290" y="17617"/>
                </a:cubicBezTo>
                <a:lnTo>
                  <a:pt x="4988" y="15954"/>
                </a:lnTo>
                <a:cubicBezTo>
                  <a:pt x="5219" y="17551"/>
                  <a:pt x="6585" y="18542"/>
                  <a:pt x="7998" y="18542"/>
                </a:cubicBezTo>
                <a:cubicBezTo>
                  <a:pt x="8745" y="18542"/>
                  <a:pt x="9505" y="18264"/>
                  <a:pt x="10117" y="17652"/>
                </a:cubicBezTo>
                <a:cubicBezTo>
                  <a:pt x="11886" y="15884"/>
                  <a:pt x="10895" y="12877"/>
                  <a:pt x="8419" y="12523"/>
                </a:cubicBezTo>
                <a:lnTo>
                  <a:pt x="9693" y="11214"/>
                </a:lnTo>
                <a:lnTo>
                  <a:pt x="10966" y="12523"/>
                </a:lnTo>
                <a:cubicBezTo>
                  <a:pt x="11093" y="12634"/>
                  <a:pt x="11232" y="12681"/>
                  <a:pt x="11366" y="12681"/>
                </a:cubicBezTo>
                <a:cubicBezTo>
                  <a:pt x="11831" y="12681"/>
                  <a:pt x="12235" y="12114"/>
                  <a:pt x="11851" y="11674"/>
                </a:cubicBezTo>
                <a:lnTo>
                  <a:pt x="10542" y="10365"/>
                </a:lnTo>
                <a:lnTo>
                  <a:pt x="12275" y="8667"/>
                </a:lnTo>
                <a:lnTo>
                  <a:pt x="13548" y="9941"/>
                </a:lnTo>
                <a:cubicBezTo>
                  <a:pt x="13688" y="10072"/>
                  <a:pt x="13840" y="10127"/>
                  <a:pt x="13985" y="10127"/>
                </a:cubicBezTo>
                <a:cubicBezTo>
                  <a:pt x="14467" y="10127"/>
                  <a:pt x="14868" y="9519"/>
                  <a:pt x="14433" y="9056"/>
                </a:cubicBezTo>
                <a:lnTo>
                  <a:pt x="13124" y="7783"/>
                </a:lnTo>
                <a:lnTo>
                  <a:pt x="15954" y="4953"/>
                </a:lnTo>
                <a:lnTo>
                  <a:pt x="15954" y="16733"/>
                </a:lnTo>
                <a:cubicBezTo>
                  <a:pt x="15954" y="17122"/>
                  <a:pt x="15653" y="17316"/>
                  <a:pt x="15353" y="17316"/>
                </a:cubicBezTo>
                <a:cubicBezTo>
                  <a:pt x="15052" y="17316"/>
                  <a:pt x="14751" y="17122"/>
                  <a:pt x="14751" y="16733"/>
                </a:cubicBezTo>
                <a:lnTo>
                  <a:pt x="14751" y="15494"/>
                </a:lnTo>
                <a:cubicBezTo>
                  <a:pt x="14787" y="15052"/>
                  <a:pt x="14459" y="14831"/>
                  <a:pt x="14137" y="14831"/>
                </a:cubicBezTo>
                <a:cubicBezTo>
                  <a:pt x="13814" y="14831"/>
                  <a:pt x="13495" y="15052"/>
                  <a:pt x="13548" y="15494"/>
                </a:cubicBezTo>
                <a:lnTo>
                  <a:pt x="13548" y="16697"/>
                </a:lnTo>
                <a:cubicBezTo>
                  <a:pt x="13478" y="17758"/>
                  <a:pt x="14291" y="18607"/>
                  <a:pt x="15353" y="18607"/>
                </a:cubicBezTo>
                <a:cubicBezTo>
                  <a:pt x="16378" y="18607"/>
                  <a:pt x="17227" y="17758"/>
                  <a:pt x="17157" y="16697"/>
                </a:cubicBezTo>
                <a:lnTo>
                  <a:pt x="17157" y="3750"/>
                </a:lnTo>
                <a:lnTo>
                  <a:pt x="17793" y="3114"/>
                </a:lnTo>
                <a:cubicBezTo>
                  <a:pt x="18501" y="2406"/>
                  <a:pt x="18501" y="1274"/>
                  <a:pt x="17793" y="531"/>
                </a:cubicBezTo>
                <a:cubicBezTo>
                  <a:pt x="17440" y="178"/>
                  <a:pt x="16971" y="1"/>
                  <a:pt x="165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10" name="Shape 5710"/>
        <p:cNvGrpSpPr/>
        <p:nvPr/>
      </p:nvGrpSpPr>
      <p:grpSpPr>
        <a:xfrm>
          <a:off x="0" y="0"/>
          <a:ext cx="0" cy="0"/>
          <a:chOff x="0" y="0"/>
          <a:chExt cx="0" cy="0"/>
        </a:xfrm>
      </p:grpSpPr>
      <p:sp>
        <p:nvSpPr>
          <p:cNvPr id="5711" name="Google Shape;5711;p35"/>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sp>
        <p:nvSpPr>
          <p:cNvPr id="5712" name="Google Shape;5712;p35"/>
          <p:cNvSpPr/>
          <p:nvPr/>
        </p:nvSpPr>
        <p:spPr>
          <a:xfrm>
            <a:off x="1522662" y="1945920"/>
            <a:ext cx="1215900" cy="12159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3" name="Google Shape;5713;p35"/>
          <p:cNvSpPr/>
          <p:nvPr/>
        </p:nvSpPr>
        <p:spPr>
          <a:xfrm>
            <a:off x="1522675" y="1945920"/>
            <a:ext cx="1215900" cy="1215900"/>
          </a:xfrm>
          <a:prstGeom prst="pie">
            <a:avLst>
              <a:gd fmla="val 16261269" name="adj1"/>
              <a:gd fmla="val 10829770" name="adj2"/>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714" name="Google Shape;5714;p35"/>
          <p:cNvGrpSpPr/>
          <p:nvPr/>
        </p:nvGrpSpPr>
        <p:grpSpPr>
          <a:xfrm>
            <a:off x="716800" y="1244400"/>
            <a:ext cx="2827525" cy="3265550"/>
            <a:chOff x="716800" y="1244400"/>
            <a:chExt cx="2827525" cy="3265550"/>
          </a:xfrm>
        </p:grpSpPr>
        <p:sp>
          <p:nvSpPr>
            <p:cNvPr id="5715" name="Google Shape;5715;p35"/>
            <p:cNvSpPr txBox="1"/>
            <p:nvPr/>
          </p:nvSpPr>
          <p:spPr>
            <a:xfrm>
              <a:off x="716800" y="3353950"/>
              <a:ext cx="2827500" cy="355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Sugar</a:t>
              </a:r>
              <a:endParaRPr sz="2500">
                <a:solidFill>
                  <a:schemeClr val="dk1"/>
                </a:solidFill>
                <a:latin typeface="Chela One"/>
                <a:ea typeface="Chela One"/>
                <a:cs typeface="Chela One"/>
                <a:sym typeface="Chela One"/>
              </a:endParaRPr>
            </a:p>
          </p:txBody>
        </p:sp>
        <p:sp>
          <p:nvSpPr>
            <p:cNvPr id="5716" name="Google Shape;5716;p35"/>
            <p:cNvSpPr txBox="1"/>
            <p:nvPr/>
          </p:nvSpPr>
          <p:spPr>
            <a:xfrm>
              <a:off x="716825" y="3647450"/>
              <a:ext cx="2827500" cy="8625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closest planet to the Sun and the smallest one in the entire Solar System</a:t>
              </a:r>
              <a:endParaRPr>
                <a:solidFill>
                  <a:schemeClr val="dk1"/>
                </a:solidFill>
                <a:latin typeface="Nanum Gothic"/>
                <a:ea typeface="Nanum Gothic"/>
                <a:cs typeface="Nanum Gothic"/>
                <a:sym typeface="Nanum Gothic"/>
              </a:endParaRPr>
            </a:p>
          </p:txBody>
        </p:sp>
        <p:sp>
          <p:nvSpPr>
            <p:cNvPr id="5717" name="Google Shape;5717;p35"/>
            <p:cNvSpPr txBox="1"/>
            <p:nvPr/>
          </p:nvSpPr>
          <p:spPr>
            <a:xfrm>
              <a:off x="1419575" y="1244400"/>
              <a:ext cx="1422000" cy="509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75%</a:t>
              </a:r>
              <a:endParaRPr sz="4000">
                <a:solidFill>
                  <a:schemeClr val="dk1"/>
                </a:solidFill>
                <a:latin typeface="Chela One"/>
                <a:ea typeface="Chela One"/>
                <a:cs typeface="Chela One"/>
                <a:sym typeface="Chela One"/>
              </a:endParaRPr>
            </a:p>
          </p:txBody>
        </p:sp>
      </p:grpSp>
      <p:sp>
        <p:nvSpPr>
          <p:cNvPr id="5718" name="Google Shape;5718;p35"/>
          <p:cNvSpPr/>
          <p:nvPr/>
        </p:nvSpPr>
        <p:spPr>
          <a:xfrm>
            <a:off x="6401787" y="1945920"/>
            <a:ext cx="1215900" cy="1215900"/>
          </a:xfrm>
          <a:prstGeom prst="ellipse">
            <a:avLst/>
          </a:prstGeom>
          <a:solidFill>
            <a:schemeClr val="l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19" name="Google Shape;5719;p35"/>
          <p:cNvSpPr/>
          <p:nvPr/>
        </p:nvSpPr>
        <p:spPr>
          <a:xfrm>
            <a:off x="6401800" y="1945920"/>
            <a:ext cx="1215900" cy="1215900"/>
          </a:xfrm>
          <a:prstGeom prst="pie">
            <a:avLst>
              <a:gd fmla="val 16261269" name="adj1"/>
              <a:gd fmla="val 80361" name="adj2"/>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720" name="Google Shape;5720;p35"/>
          <p:cNvGrpSpPr/>
          <p:nvPr/>
        </p:nvGrpSpPr>
        <p:grpSpPr>
          <a:xfrm>
            <a:off x="5595948" y="1244400"/>
            <a:ext cx="2827503" cy="3265550"/>
            <a:chOff x="5595948" y="1244400"/>
            <a:chExt cx="2827503" cy="3265550"/>
          </a:xfrm>
        </p:grpSpPr>
        <p:sp>
          <p:nvSpPr>
            <p:cNvPr id="5721" name="Google Shape;5721;p35"/>
            <p:cNvSpPr txBox="1"/>
            <p:nvPr/>
          </p:nvSpPr>
          <p:spPr>
            <a:xfrm>
              <a:off x="5595948" y="3353950"/>
              <a:ext cx="2827500" cy="355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Butter</a:t>
              </a:r>
              <a:endParaRPr sz="2500">
                <a:solidFill>
                  <a:schemeClr val="dk2"/>
                </a:solidFill>
                <a:latin typeface="Chela One"/>
                <a:ea typeface="Chela One"/>
                <a:cs typeface="Chela One"/>
                <a:sym typeface="Chela One"/>
              </a:endParaRPr>
            </a:p>
          </p:txBody>
        </p:sp>
        <p:sp>
          <p:nvSpPr>
            <p:cNvPr id="5722" name="Google Shape;5722;p35"/>
            <p:cNvSpPr txBox="1"/>
            <p:nvPr/>
          </p:nvSpPr>
          <p:spPr>
            <a:xfrm>
              <a:off x="5595950" y="3647450"/>
              <a:ext cx="2827500" cy="8625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Saturn is a gas giant and has several rings. It's composed of hydrogen and helium</a:t>
              </a:r>
              <a:endParaRPr>
                <a:solidFill>
                  <a:schemeClr val="dk1"/>
                </a:solidFill>
                <a:latin typeface="Nanum Gothic"/>
                <a:ea typeface="Nanum Gothic"/>
                <a:cs typeface="Nanum Gothic"/>
                <a:sym typeface="Nanum Gothic"/>
              </a:endParaRPr>
            </a:p>
          </p:txBody>
        </p:sp>
        <p:sp>
          <p:nvSpPr>
            <p:cNvPr id="5723" name="Google Shape;5723;p35"/>
            <p:cNvSpPr txBox="1"/>
            <p:nvPr/>
          </p:nvSpPr>
          <p:spPr>
            <a:xfrm>
              <a:off x="6298700" y="1244400"/>
              <a:ext cx="1422000" cy="5094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2"/>
                  </a:solidFill>
                  <a:latin typeface="Chela One"/>
                  <a:ea typeface="Chela One"/>
                  <a:cs typeface="Chela One"/>
                  <a:sym typeface="Chela One"/>
                </a:rPr>
                <a:t>25%</a:t>
              </a:r>
              <a:endParaRPr sz="4000">
                <a:solidFill>
                  <a:schemeClr val="dk2"/>
                </a:solidFill>
                <a:latin typeface="Chela One"/>
                <a:ea typeface="Chela One"/>
                <a:cs typeface="Chela One"/>
                <a:sym typeface="Chela One"/>
              </a:endParaRPr>
            </a:p>
          </p:txBody>
        </p:sp>
      </p:grpSp>
      <p:sp>
        <p:nvSpPr>
          <p:cNvPr id="5724" name="Google Shape;5724;p35"/>
          <p:cNvSpPr txBox="1"/>
          <p:nvPr/>
        </p:nvSpPr>
        <p:spPr>
          <a:xfrm>
            <a:off x="3713125" y="1067850"/>
            <a:ext cx="1836300" cy="8625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Let’s make</a:t>
            </a:r>
            <a:r>
              <a:rPr lang="en" sz="2500">
                <a:solidFill>
                  <a:srgbClr val="092553"/>
                </a:solidFill>
                <a:latin typeface="Chela One"/>
                <a:ea typeface="Chela One"/>
                <a:cs typeface="Chela One"/>
                <a:sym typeface="Chela One"/>
              </a:rPr>
              <a:t> </a:t>
            </a:r>
            <a:r>
              <a:rPr lang="en" sz="2500">
                <a:solidFill>
                  <a:schemeClr val="dk2"/>
                </a:solidFill>
                <a:latin typeface="Chela One"/>
                <a:ea typeface="Chela One"/>
                <a:cs typeface="Chela One"/>
                <a:sym typeface="Chela One"/>
              </a:rPr>
              <a:t>some cookies</a:t>
            </a:r>
            <a:endParaRPr sz="2500">
              <a:solidFill>
                <a:schemeClr val="dk2"/>
              </a:solidFill>
              <a:latin typeface="Chela One"/>
              <a:ea typeface="Chela One"/>
              <a:cs typeface="Chela One"/>
              <a:sym typeface="Chela One"/>
            </a:endParaRPr>
          </a:p>
        </p:txBody>
      </p:sp>
      <p:grpSp>
        <p:nvGrpSpPr>
          <p:cNvPr id="5725" name="Google Shape;5725;p35"/>
          <p:cNvGrpSpPr/>
          <p:nvPr/>
        </p:nvGrpSpPr>
        <p:grpSpPr>
          <a:xfrm>
            <a:off x="3905728" y="2202809"/>
            <a:ext cx="1451081" cy="1943532"/>
            <a:chOff x="7008491" y="2329682"/>
            <a:chExt cx="1451081" cy="1943532"/>
          </a:xfrm>
        </p:grpSpPr>
        <p:sp>
          <p:nvSpPr>
            <p:cNvPr id="5726" name="Google Shape;5726;p35"/>
            <p:cNvSpPr/>
            <p:nvPr/>
          </p:nvSpPr>
          <p:spPr>
            <a:xfrm>
              <a:off x="7123936" y="3944634"/>
              <a:ext cx="1335637" cy="221669"/>
            </a:xfrm>
            <a:custGeom>
              <a:rect b="b" l="l" r="r" t="t"/>
              <a:pathLst>
                <a:path extrusionOk="0" h="10610" w="63929">
                  <a:moveTo>
                    <a:pt x="18432" y="1"/>
                  </a:moveTo>
                  <a:cubicBezTo>
                    <a:pt x="18322" y="1"/>
                    <a:pt x="18210" y="3"/>
                    <a:pt x="18095" y="6"/>
                  </a:cubicBezTo>
                  <a:cubicBezTo>
                    <a:pt x="15838" y="84"/>
                    <a:pt x="8795" y="1251"/>
                    <a:pt x="6966" y="2730"/>
                  </a:cubicBezTo>
                  <a:cubicBezTo>
                    <a:pt x="5643" y="3742"/>
                    <a:pt x="1" y="5921"/>
                    <a:pt x="584" y="7439"/>
                  </a:cubicBezTo>
                  <a:cubicBezTo>
                    <a:pt x="857" y="8178"/>
                    <a:pt x="1363" y="8839"/>
                    <a:pt x="2024" y="9267"/>
                  </a:cubicBezTo>
                  <a:cubicBezTo>
                    <a:pt x="3373" y="10266"/>
                    <a:pt x="5041" y="10609"/>
                    <a:pt x="6728" y="10609"/>
                  </a:cubicBezTo>
                  <a:cubicBezTo>
                    <a:pt x="7473" y="10609"/>
                    <a:pt x="8223" y="10542"/>
                    <a:pt x="8951" y="10435"/>
                  </a:cubicBezTo>
                  <a:cubicBezTo>
                    <a:pt x="13917" y="9748"/>
                    <a:pt x="18710" y="9541"/>
                    <a:pt x="23460" y="9541"/>
                  </a:cubicBezTo>
                  <a:cubicBezTo>
                    <a:pt x="30650" y="9541"/>
                    <a:pt x="37738" y="10015"/>
                    <a:pt x="45167" y="10015"/>
                  </a:cubicBezTo>
                  <a:cubicBezTo>
                    <a:pt x="46444" y="10015"/>
                    <a:pt x="47732" y="10001"/>
                    <a:pt x="49032" y="9968"/>
                  </a:cubicBezTo>
                  <a:cubicBezTo>
                    <a:pt x="58021" y="9734"/>
                    <a:pt x="59888" y="7711"/>
                    <a:pt x="61134" y="6660"/>
                  </a:cubicBezTo>
                  <a:cubicBezTo>
                    <a:pt x="63928" y="4320"/>
                    <a:pt x="63744" y="2136"/>
                    <a:pt x="60439" y="2136"/>
                  </a:cubicBezTo>
                  <a:cubicBezTo>
                    <a:pt x="60063" y="2136"/>
                    <a:pt x="59646" y="2164"/>
                    <a:pt x="59188" y="2224"/>
                  </a:cubicBezTo>
                  <a:cubicBezTo>
                    <a:pt x="58223" y="2338"/>
                    <a:pt x="57213" y="2403"/>
                    <a:pt x="56115" y="2403"/>
                  </a:cubicBezTo>
                  <a:cubicBezTo>
                    <a:pt x="53848" y="2403"/>
                    <a:pt x="51208" y="2128"/>
                    <a:pt x="47825" y="1446"/>
                  </a:cubicBezTo>
                  <a:cubicBezTo>
                    <a:pt x="45677" y="992"/>
                    <a:pt x="43494" y="832"/>
                    <a:pt x="41294" y="832"/>
                  </a:cubicBezTo>
                  <a:cubicBezTo>
                    <a:pt x="36518" y="832"/>
                    <a:pt x="31658" y="1585"/>
                    <a:pt x="26890" y="1718"/>
                  </a:cubicBezTo>
                  <a:cubicBezTo>
                    <a:pt x="26775" y="1722"/>
                    <a:pt x="26663" y="1723"/>
                    <a:pt x="26554" y="1723"/>
                  </a:cubicBezTo>
                  <a:cubicBezTo>
                    <a:pt x="23012" y="1723"/>
                    <a:pt x="21973" y="1"/>
                    <a:pt x="18432" y="1"/>
                  </a:cubicBez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727" name="Google Shape;5727;p35"/>
            <p:cNvGrpSpPr/>
            <p:nvPr/>
          </p:nvGrpSpPr>
          <p:grpSpPr>
            <a:xfrm>
              <a:off x="7744652" y="3667116"/>
              <a:ext cx="380515" cy="449169"/>
              <a:chOff x="6736421" y="3454390"/>
              <a:chExt cx="455325" cy="537476"/>
            </a:xfrm>
          </p:grpSpPr>
          <p:sp>
            <p:nvSpPr>
              <p:cNvPr id="5728" name="Google Shape;5728;p35"/>
              <p:cNvSpPr/>
              <p:nvPr/>
            </p:nvSpPr>
            <p:spPr>
              <a:xfrm rot="1116859">
                <a:off x="6785669" y="3501739"/>
                <a:ext cx="356829" cy="367054"/>
              </a:xfrm>
              <a:custGeom>
                <a:rect b="b" l="l" r="r" t="t"/>
                <a:pathLst>
                  <a:path extrusionOk="0" h="14682" w="14273">
                    <a:moveTo>
                      <a:pt x="1" y="0"/>
                    </a:moveTo>
                    <a:lnTo>
                      <a:pt x="1" y="0"/>
                    </a:lnTo>
                    <a:cubicBezTo>
                      <a:pt x="740" y="6460"/>
                      <a:pt x="2335" y="12997"/>
                      <a:pt x="11480" y="14632"/>
                    </a:cubicBezTo>
                    <a:cubicBezTo>
                      <a:pt x="11657" y="14666"/>
                      <a:pt x="11835" y="14682"/>
                      <a:pt x="12009" y="14682"/>
                    </a:cubicBezTo>
                    <a:cubicBezTo>
                      <a:pt x="13212" y="14682"/>
                      <a:pt x="14272" y="13930"/>
                      <a:pt x="14204" y="13386"/>
                    </a:cubicBezTo>
                    <a:cubicBezTo>
                      <a:pt x="12297" y="12413"/>
                      <a:pt x="10858" y="10779"/>
                      <a:pt x="10118" y="8794"/>
                    </a:cubicBezTo>
                    <a:cubicBezTo>
                      <a:pt x="9262" y="6187"/>
                      <a:pt x="8912" y="3424"/>
                      <a:pt x="9145" y="700"/>
                    </a:cubicBezTo>
                    <a:lnTo>
                      <a:pt x="1"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29" name="Google Shape;5729;p35"/>
              <p:cNvSpPr/>
              <p:nvPr/>
            </p:nvSpPr>
            <p:spPr>
              <a:xfrm rot="1116859">
                <a:off x="6810926" y="3503610"/>
                <a:ext cx="290903" cy="306229"/>
              </a:xfrm>
              <a:custGeom>
                <a:rect b="b" l="l" r="r" t="t"/>
                <a:pathLst>
                  <a:path extrusionOk="0" h="12249" w="11636">
                    <a:moveTo>
                      <a:pt x="2607" y="0"/>
                    </a:moveTo>
                    <a:lnTo>
                      <a:pt x="0" y="1752"/>
                    </a:lnTo>
                    <a:cubicBezTo>
                      <a:pt x="1518" y="2763"/>
                      <a:pt x="3269" y="3386"/>
                      <a:pt x="5098" y="3619"/>
                    </a:cubicBezTo>
                    <a:cubicBezTo>
                      <a:pt x="5331" y="3619"/>
                      <a:pt x="5565" y="3697"/>
                      <a:pt x="5759" y="3775"/>
                    </a:cubicBezTo>
                    <a:cubicBezTo>
                      <a:pt x="5954" y="3892"/>
                      <a:pt x="6110" y="4086"/>
                      <a:pt x="6187" y="4281"/>
                    </a:cubicBezTo>
                    <a:cubicBezTo>
                      <a:pt x="7316" y="8095"/>
                      <a:pt x="8016" y="9612"/>
                      <a:pt x="10273" y="11675"/>
                    </a:cubicBezTo>
                    <a:cubicBezTo>
                      <a:pt x="10507" y="11908"/>
                      <a:pt x="10740" y="12103"/>
                      <a:pt x="11052" y="12219"/>
                    </a:cubicBezTo>
                    <a:cubicBezTo>
                      <a:pt x="11110" y="12239"/>
                      <a:pt x="11159" y="12249"/>
                      <a:pt x="11207" y="12249"/>
                    </a:cubicBezTo>
                    <a:cubicBezTo>
                      <a:pt x="11256" y="12249"/>
                      <a:pt x="11305" y="12239"/>
                      <a:pt x="11363" y="12219"/>
                    </a:cubicBezTo>
                    <a:cubicBezTo>
                      <a:pt x="11519" y="12142"/>
                      <a:pt x="11596" y="11986"/>
                      <a:pt x="11635" y="11791"/>
                    </a:cubicBezTo>
                    <a:cubicBezTo>
                      <a:pt x="11635" y="11752"/>
                      <a:pt x="11635" y="11713"/>
                      <a:pt x="11635" y="11713"/>
                    </a:cubicBezTo>
                    <a:cubicBezTo>
                      <a:pt x="10662" y="10857"/>
                      <a:pt x="9884" y="9768"/>
                      <a:pt x="9456" y="8561"/>
                    </a:cubicBezTo>
                    <a:cubicBezTo>
                      <a:pt x="8561" y="5954"/>
                      <a:pt x="8250" y="3191"/>
                      <a:pt x="8483" y="467"/>
                    </a:cubicBezTo>
                    <a:lnTo>
                      <a:pt x="260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0" name="Google Shape;5730;p35"/>
              <p:cNvSpPr/>
              <p:nvPr/>
            </p:nvSpPr>
            <p:spPr>
              <a:xfrm rot="1116859">
                <a:off x="6893958" y="3789471"/>
                <a:ext cx="191677" cy="176102"/>
              </a:xfrm>
              <a:custGeom>
                <a:rect b="b" l="l" r="r" t="t"/>
                <a:pathLst>
                  <a:path extrusionOk="0" h="7044" w="7667">
                    <a:moveTo>
                      <a:pt x="4631" y="0"/>
                    </a:moveTo>
                    <a:cubicBezTo>
                      <a:pt x="4631" y="1098"/>
                      <a:pt x="1388" y="3118"/>
                      <a:pt x="102" y="3118"/>
                    </a:cubicBezTo>
                    <a:cubicBezTo>
                      <a:pt x="67" y="3118"/>
                      <a:pt x="33" y="3116"/>
                      <a:pt x="1" y="3113"/>
                    </a:cubicBezTo>
                    <a:lnTo>
                      <a:pt x="1" y="3113"/>
                    </a:lnTo>
                    <a:cubicBezTo>
                      <a:pt x="1557" y="4086"/>
                      <a:pt x="2841" y="4825"/>
                      <a:pt x="2841" y="4825"/>
                    </a:cubicBezTo>
                    <a:cubicBezTo>
                      <a:pt x="2841" y="4825"/>
                      <a:pt x="2413" y="7005"/>
                      <a:pt x="3036" y="7043"/>
                    </a:cubicBezTo>
                    <a:cubicBezTo>
                      <a:pt x="5410" y="7043"/>
                      <a:pt x="7667" y="3152"/>
                      <a:pt x="7628" y="2763"/>
                    </a:cubicBezTo>
                    <a:cubicBezTo>
                      <a:pt x="7589" y="2374"/>
                      <a:pt x="5682" y="1012"/>
                      <a:pt x="4631"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1" name="Google Shape;5731;p35"/>
              <p:cNvSpPr/>
              <p:nvPr/>
            </p:nvSpPr>
            <p:spPr>
              <a:xfrm rot="1116859">
                <a:off x="6966899" y="3801581"/>
                <a:ext cx="117726" cy="176102"/>
              </a:xfrm>
              <a:custGeom>
                <a:rect b="b" l="l" r="r" t="t"/>
                <a:pathLst>
                  <a:path extrusionOk="0" h="7044" w="4709">
                    <a:moveTo>
                      <a:pt x="1634" y="0"/>
                    </a:moveTo>
                    <a:cubicBezTo>
                      <a:pt x="1634" y="350"/>
                      <a:pt x="1323" y="701"/>
                      <a:pt x="973" y="1090"/>
                    </a:cubicBezTo>
                    <a:cubicBezTo>
                      <a:pt x="1518" y="1557"/>
                      <a:pt x="2101" y="1946"/>
                      <a:pt x="2724" y="2296"/>
                    </a:cubicBezTo>
                    <a:cubicBezTo>
                      <a:pt x="3074" y="2452"/>
                      <a:pt x="3347" y="2685"/>
                      <a:pt x="3502" y="2996"/>
                    </a:cubicBezTo>
                    <a:cubicBezTo>
                      <a:pt x="3619" y="3541"/>
                      <a:pt x="3463" y="4086"/>
                      <a:pt x="3113" y="4475"/>
                    </a:cubicBezTo>
                    <a:cubicBezTo>
                      <a:pt x="2335" y="5409"/>
                      <a:pt x="1362" y="6187"/>
                      <a:pt x="272" y="6771"/>
                    </a:cubicBezTo>
                    <a:cubicBezTo>
                      <a:pt x="156" y="6849"/>
                      <a:pt x="39" y="6927"/>
                      <a:pt x="0" y="7043"/>
                    </a:cubicBezTo>
                    <a:lnTo>
                      <a:pt x="39" y="7043"/>
                    </a:lnTo>
                    <a:cubicBezTo>
                      <a:pt x="51" y="7044"/>
                      <a:pt x="63" y="7044"/>
                      <a:pt x="75" y="7044"/>
                    </a:cubicBezTo>
                    <a:cubicBezTo>
                      <a:pt x="2474" y="7044"/>
                      <a:pt x="4708" y="3150"/>
                      <a:pt x="4631" y="2763"/>
                    </a:cubicBezTo>
                    <a:cubicBezTo>
                      <a:pt x="4592" y="2374"/>
                      <a:pt x="2685" y="1012"/>
                      <a:pt x="1634"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732" name="Google Shape;5732;p35"/>
            <p:cNvSpPr/>
            <p:nvPr/>
          </p:nvSpPr>
          <p:spPr>
            <a:xfrm rot="450921">
              <a:off x="7383168" y="3703480"/>
              <a:ext cx="298191" cy="306736"/>
            </a:xfrm>
            <a:custGeom>
              <a:rect b="b" l="l" r="r" t="t"/>
              <a:pathLst>
                <a:path extrusionOk="0" h="14682" w="14273">
                  <a:moveTo>
                    <a:pt x="1" y="0"/>
                  </a:moveTo>
                  <a:lnTo>
                    <a:pt x="1" y="0"/>
                  </a:lnTo>
                  <a:cubicBezTo>
                    <a:pt x="740" y="6460"/>
                    <a:pt x="2335" y="12997"/>
                    <a:pt x="11480" y="14632"/>
                  </a:cubicBezTo>
                  <a:cubicBezTo>
                    <a:pt x="11657" y="14666"/>
                    <a:pt x="11835" y="14682"/>
                    <a:pt x="12009" y="14682"/>
                  </a:cubicBezTo>
                  <a:cubicBezTo>
                    <a:pt x="13212" y="14682"/>
                    <a:pt x="14272" y="13930"/>
                    <a:pt x="14204" y="13386"/>
                  </a:cubicBezTo>
                  <a:cubicBezTo>
                    <a:pt x="12297" y="12413"/>
                    <a:pt x="10858" y="10779"/>
                    <a:pt x="10118" y="8794"/>
                  </a:cubicBezTo>
                  <a:cubicBezTo>
                    <a:pt x="9262" y="6187"/>
                    <a:pt x="8912" y="3424"/>
                    <a:pt x="9145" y="700"/>
                  </a:cubicBezTo>
                  <a:lnTo>
                    <a:pt x="1"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3" name="Google Shape;5733;p35"/>
            <p:cNvSpPr/>
            <p:nvPr/>
          </p:nvSpPr>
          <p:spPr>
            <a:xfrm rot="450921">
              <a:off x="7399804" y="3706731"/>
              <a:ext cx="243099" cy="255906"/>
            </a:xfrm>
            <a:custGeom>
              <a:rect b="b" l="l" r="r" t="t"/>
              <a:pathLst>
                <a:path extrusionOk="0" h="12249" w="11636">
                  <a:moveTo>
                    <a:pt x="2607" y="0"/>
                  </a:moveTo>
                  <a:lnTo>
                    <a:pt x="0" y="1752"/>
                  </a:lnTo>
                  <a:cubicBezTo>
                    <a:pt x="1518" y="2763"/>
                    <a:pt x="3269" y="3386"/>
                    <a:pt x="5098" y="3619"/>
                  </a:cubicBezTo>
                  <a:cubicBezTo>
                    <a:pt x="5331" y="3619"/>
                    <a:pt x="5565" y="3697"/>
                    <a:pt x="5759" y="3775"/>
                  </a:cubicBezTo>
                  <a:cubicBezTo>
                    <a:pt x="5954" y="3892"/>
                    <a:pt x="6110" y="4086"/>
                    <a:pt x="6187" y="4281"/>
                  </a:cubicBezTo>
                  <a:cubicBezTo>
                    <a:pt x="7316" y="8095"/>
                    <a:pt x="8016" y="9612"/>
                    <a:pt x="10273" y="11675"/>
                  </a:cubicBezTo>
                  <a:cubicBezTo>
                    <a:pt x="10507" y="11908"/>
                    <a:pt x="10740" y="12103"/>
                    <a:pt x="11052" y="12219"/>
                  </a:cubicBezTo>
                  <a:cubicBezTo>
                    <a:pt x="11110" y="12239"/>
                    <a:pt x="11159" y="12249"/>
                    <a:pt x="11207" y="12249"/>
                  </a:cubicBezTo>
                  <a:cubicBezTo>
                    <a:pt x="11256" y="12249"/>
                    <a:pt x="11305" y="12239"/>
                    <a:pt x="11363" y="12219"/>
                  </a:cubicBezTo>
                  <a:cubicBezTo>
                    <a:pt x="11519" y="12142"/>
                    <a:pt x="11596" y="11986"/>
                    <a:pt x="11635" y="11791"/>
                  </a:cubicBezTo>
                  <a:cubicBezTo>
                    <a:pt x="11635" y="11752"/>
                    <a:pt x="11635" y="11713"/>
                    <a:pt x="11635" y="11713"/>
                  </a:cubicBezTo>
                  <a:cubicBezTo>
                    <a:pt x="10662" y="10857"/>
                    <a:pt x="9884" y="9768"/>
                    <a:pt x="9456" y="8561"/>
                  </a:cubicBezTo>
                  <a:cubicBezTo>
                    <a:pt x="8561" y="5954"/>
                    <a:pt x="8250" y="3191"/>
                    <a:pt x="8483" y="467"/>
                  </a:cubicBezTo>
                  <a:lnTo>
                    <a:pt x="2607"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4" name="Google Shape;5734;p35"/>
            <p:cNvSpPr/>
            <p:nvPr/>
          </p:nvSpPr>
          <p:spPr>
            <a:xfrm rot="450921">
              <a:off x="7504175" y="3936804"/>
              <a:ext cx="160179" cy="147163"/>
            </a:xfrm>
            <a:custGeom>
              <a:rect b="b" l="l" r="r" t="t"/>
              <a:pathLst>
                <a:path extrusionOk="0" h="7044" w="7667">
                  <a:moveTo>
                    <a:pt x="4631" y="0"/>
                  </a:moveTo>
                  <a:cubicBezTo>
                    <a:pt x="4631" y="1098"/>
                    <a:pt x="1388" y="3118"/>
                    <a:pt x="102" y="3118"/>
                  </a:cubicBezTo>
                  <a:cubicBezTo>
                    <a:pt x="67" y="3118"/>
                    <a:pt x="33" y="3116"/>
                    <a:pt x="1" y="3113"/>
                  </a:cubicBezTo>
                  <a:lnTo>
                    <a:pt x="1" y="3113"/>
                  </a:lnTo>
                  <a:cubicBezTo>
                    <a:pt x="1557" y="4086"/>
                    <a:pt x="2841" y="4825"/>
                    <a:pt x="2841" y="4825"/>
                  </a:cubicBezTo>
                  <a:cubicBezTo>
                    <a:pt x="2841" y="4825"/>
                    <a:pt x="2413" y="7005"/>
                    <a:pt x="3036" y="7043"/>
                  </a:cubicBezTo>
                  <a:cubicBezTo>
                    <a:pt x="5410" y="7043"/>
                    <a:pt x="7667" y="3152"/>
                    <a:pt x="7628" y="2763"/>
                  </a:cubicBezTo>
                  <a:cubicBezTo>
                    <a:pt x="7589" y="2374"/>
                    <a:pt x="5682" y="1012"/>
                    <a:pt x="4631"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5" name="Google Shape;5735;p35"/>
            <p:cNvSpPr/>
            <p:nvPr/>
          </p:nvSpPr>
          <p:spPr>
            <a:xfrm rot="450921">
              <a:off x="7566517" y="3940954"/>
              <a:ext cx="98380" cy="147163"/>
            </a:xfrm>
            <a:custGeom>
              <a:rect b="b" l="l" r="r" t="t"/>
              <a:pathLst>
                <a:path extrusionOk="0" h="7044" w="4709">
                  <a:moveTo>
                    <a:pt x="1634" y="0"/>
                  </a:moveTo>
                  <a:cubicBezTo>
                    <a:pt x="1634" y="350"/>
                    <a:pt x="1323" y="701"/>
                    <a:pt x="973" y="1090"/>
                  </a:cubicBezTo>
                  <a:cubicBezTo>
                    <a:pt x="1518" y="1557"/>
                    <a:pt x="2101" y="1946"/>
                    <a:pt x="2724" y="2296"/>
                  </a:cubicBezTo>
                  <a:cubicBezTo>
                    <a:pt x="3074" y="2452"/>
                    <a:pt x="3347" y="2685"/>
                    <a:pt x="3502" y="2996"/>
                  </a:cubicBezTo>
                  <a:cubicBezTo>
                    <a:pt x="3619" y="3541"/>
                    <a:pt x="3463" y="4086"/>
                    <a:pt x="3113" y="4475"/>
                  </a:cubicBezTo>
                  <a:cubicBezTo>
                    <a:pt x="2335" y="5409"/>
                    <a:pt x="1362" y="6187"/>
                    <a:pt x="272" y="6771"/>
                  </a:cubicBezTo>
                  <a:cubicBezTo>
                    <a:pt x="156" y="6849"/>
                    <a:pt x="39" y="6927"/>
                    <a:pt x="0" y="7043"/>
                  </a:cubicBezTo>
                  <a:lnTo>
                    <a:pt x="39" y="7043"/>
                  </a:lnTo>
                  <a:cubicBezTo>
                    <a:pt x="51" y="7044"/>
                    <a:pt x="63" y="7044"/>
                    <a:pt x="75" y="7044"/>
                  </a:cubicBezTo>
                  <a:cubicBezTo>
                    <a:pt x="2474" y="7044"/>
                    <a:pt x="4708" y="3150"/>
                    <a:pt x="4631" y="2763"/>
                  </a:cubicBezTo>
                  <a:cubicBezTo>
                    <a:pt x="4592" y="2374"/>
                    <a:pt x="2685" y="1012"/>
                    <a:pt x="1634"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5736" name="Google Shape;5736;p35"/>
            <p:cNvGrpSpPr/>
            <p:nvPr/>
          </p:nvGrpSpPr>
          <p:grpSpPr>
            <a:xfrm>
              <a:off x="7008491" y="2999478"/>
              <a:ext cx="515460" cy="715485"/>
              <a:chOff x="7008491" y="2999478"/>
              <a:chExt cx="515460" cy="715485"/>
            </a:xfrm>
          </p:grpSpPr>
          <p:sp>
            <p:nvSpPr>
              <p:cNvPr id="5737" name="Google Shape;5737;p35"/>
              <p:cNvSpPr/>
              <p:nvPr/>
            </p:nvSpPr>
            <p:spPr>
              <a:xfrm flipH="1" rot="10800000">
                <a:off x="7084916" y="2999478"/>
                <a:ext cx="439035" cy="528371"/>
              </a:xfrm>
              <a:custGeom>
                <a:rect b="b" l="l" r="r" t="t"/>
                <a:pathLst>
                  <a:path extrusionOk="0" h="25290" w="21014">
                    <a:moveTo>
                      <a:pt x="5604" y="1"/>
                    </a:moveTo>
                    <a:lnTo>
                      <a:pt x="0" y="2374"/>
                    </a:lnTo>
                    <a:cubicBezTo>
                      <a:pt x="545" y="9145"/>
                      <a:pt x="2841" y="18057"/>
                      <a:pt x="9884" y="23972"/>
                    </a:cubicBezTo>
                    <a:cubicBezTo>
                      <a:pt x="10923" y="24849"/>
                      <a:pt x="12102" y="25290"/>
                      <a:pt x="13334" y="25290"/>
                    </a:cubicBezTo>
                    <a:cubicBezTo>
                      <a:pt x="14778" y="25290"/>
                      <a:pt x="16295" y="24684"/>
                      <a:pt x="17745" y="23466"/>
                    </a:cubicBezTo>
                    <a:cubicBezTo>
                      <a:pt x="19340" y="22104"/>
                      <a:pt x="21013" y="19652"/>
                      <a:pt x="20624" y="17512"/>
                    </a:cubicBezTo>
                    <a:lnTo>
                      <a:pt x="18795" y="14360"/>
                    </a:lnTo>
                    <a:cubicBezTo>
                      <a:pt x="18795" y="13037"/>
                      <a:pt x="17589" y="12103"/>
                      <a:pt x="16499" y="11325"/>
                    </a:cubicBezTo>
                    <a:cubicBezTo>
                      <a:pt x="12491" y="8367"/>
                      <a:pt x="7822" y="4515"/>
                      <a:pt x="5604"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8" name="Google Shape;5738;p35"/>
              <p:cNvSpPr/>
              <p:nvPr/>
            </p:nvSpPr>
            <p:spPr>
              <a:xfrm flipH="1" rot="10800000">
                <a:off x="7084916" y="3023358"/>
                <a:ext cx="377235" cy="493920"/>
              </a:xfrm>
              <a:custGeom>
                <a:rect b="b" l="l" r="r" t="t"/>
                <a:pathLst>
                  <a:path extrusionOk="0" h="23641" w="18056">
                    <a:moveTo>
                      <a:pt x="4475" y="1"/>
                    </a:moveTo>
                    <a:lnTo>
                      <a:pt x="0" y="1868"/>
                    </a:lnTo>
                    <a:cubicBezTo>
                      <a:pt x="545" y="8639"/>
                      <a:pt x="2841" y="17551"/>
                      <a:pt x="9884" y="23466"/>
                    </a:cubicBezTo>
                    <a:lnTo>
                      <a:pt x="10040" y="23582"/>
                    </a:lnTo>
                    <a:cubicBezTo>
                      <a:pt x="10448" y="23621"/>
                      <a:pt x="10867" y="23641"/>
                      <a:pt x="11285" y="23641"/>
                    </a:cubicBezTo>
                    <a:cubicBezTo>
                      <a:pt x="11703" y="23641"/>
                      <a:pt x="12122" y="23621"/>
                      <a:pt x="12530" y="23582"/>
                    </a:cubicBezTo>
                    <a:cubicBezTo>
                      <a:pt x="14631" y="23427"/>
                      <a:pt x="16616" y="22532"/>
                      <a:pt x="18056" y="21014"/>
                    </a:cubicBezTo>
                    <a:lnTo>
                      <a:pt x="18056" y="21014"/>
                    </a:lnTo>
                    <a:cubicBezTo>
                      <a:pt x="18010" y="21032"/>
                      <a:pt x="17963" y="21041"/>
                      <a:pt x="17916" y="21041"/>
                    </a:cubicBezTo>
                    <a:cubicBezTo>
                      <a:pt x="16341" y="21041"/>
                      <a:pt x="14248" y="11285"/>
                      <a:pt x="12588" y="11285"/>
                    </a:cubicBezTo>
                    <a:cubicBezTo>
                      <a:pt x="12582" y="11285"/>
                      <a:pt x="12575" y="11285"/>
                      <a:pt x="12569" y="11286"/>
                    </a:cubicBezTo>
                    <a:cubicBezTo>
                      <a:pt x="9800" y="12637"/>
                      <a:pt x="8371" y="16922"/>
                      <a:pt x="7029" y="16922"/>
                    </a:cubicBezTo>
                    <a:cubicBezTo>
                      <a:pt x="6787" y="16922"/>
                      <a:pt x="6548" y="16782"/>
                      <a:pt x="6304" y="16461"/>
                    </a:cubicBezTo>
                    <a:cubicBezTo>
                      <a:pt x="5098" y="14866"/>
                      <a:pt x="4825" y="13893"/>
                      <a:pt x="4008" y="12064"/>
                    </a:cubicBezTo>
                    <a:cubicBezTo>
                      <a:pt x="2802" y="9379"/>
                      <a:pt x="1712" y="7005"/>
                      <a:pt x="2101" y="4125"/>
                    </a:cubicBezTo>
                    <a:cubicBezTo>
                      <a:pt x="2101" y="3931"/>
                      <a:pt x="2179" y="3736"/>
                      <a:pt x="2296" y="3542"/>
                    </a:cubicBezTo>
                    <a:cubicBezTo>
                      <a:pt x="2490" y="3347"/>
                      <a:pt x="2763" y="3192"/>
                      <a:pt x="3074" y="3114"/>
                    </a:cubicBezTo>
                    <a:cubicBezTo>
                      <a:pt x="4358" y="2647"/>
                      <a:pt x="5253" y="1518"/>
                      <a:pt x="5409" y="156"/>
                    </a:cubicBezTo>
                    <a:lnTo>
                      <a:pt x="4475" y="1"/>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39" name="Google Shape;5739;p35"/>
              <p:cNvSpPr/>
              <p:nvPr/>
            </p:nvSpPr>
            <p:spPr>
              <a:xfrm flipH="1" rot="10800000">
                <a:off x="7008491" y="3526199"/>
                <a:ext cx="179696" cy="188764"/>
              </a:xfrm>
              <a:custGeom>
                <a:rect b="b" l="l" r="r" t="t"/>
                <a:pathLst>
                  <a:path extrusionOk="0" h="9035" w="8601">
                    <a:moveTo>
                      <a:pt x="2558" y="1"/>
                    </a:moveTo>
                    <a:cubicBezTo>
                      <a:pt x="1821" y="1"/>
                      <a:pt x="1094" y="420"/>
                      <a:pt x="778" y="1174"/>
                    </a:cubicBezTo>
                    <a:cubicBezTo>
                      <a:pt x="78" y="2497"/>
                      <a:pt x="0" y="4054"/>
                      <a:pt x="506" y="5455"/>
                    </a:cubicBezTo>
                    <a:cubicBezTo>
                      <a:pt x="1012" y="6817"/>
                      <a:pt x="2063" y="8412"/>
                      <a:pt x="3736" y="9035"/>
                    </a:cubicBezTo>
                    <a:lnTo>
                      <a:pt x="7861" y="7556"/>
                    </a:lnTo>
                    <a:cubicBezTo>
                      <a:pt x="8211" y="5883"/>
                      <a:pt x="8600" y="4170"/>
                      <a:pt x="8172" y="2536"/>
                    </a:cubicBezTo>
                    <a:cubicBezTo>
                      <a:pt x="8094" y="2186"/>
                      <a:pt x="7938" y="1874"/>
                      <a:pt x="7705" y="1641"/>
                    </a:cubicBezTo>
                    <a:cubicBezTo>
                      <a:pt x="7572" y="1508"/>
                      <a:pt x="7390" y="1439"/>
                      <a:pt x="7200" y="1439"/>
                    </a:cubicBezTo>
                    <a:cubicBezTo>
                      <a:pt x="7055" y="1439"/>
                      <a:pt x="6906" y="1479"/>
                      <a:pt x="6771" y="1563"/>
                    </a:cubicBezTo>
                    <a:cubicBezTo>
                      <a:pt x="6408" y="1827"/>
                      <a:pt x="6325" y="3099"/>
                      <a:pt x="5904" y="3099"/>
                    </a:cubicBezTo>
                    <a:cubicBezTo>
                      <a:pt x="5829" y="3099"/>
                      <a:pt x="5743" y="3059"/>
                      <a:pt x="5643" y="2964"/>
                    </a:cubicBezTo>
                    <a:cubicBezTo>
                      <a:pt x="5059" y="2419"/>
                      <a:pt x="4475" y="902"/>
                      <a:pt x="3814" y="474"/>
                    </a:cubicBezTo>
                    <a:cubicBezTo>
                      <a:pt x="3449" y="152"/>
                      <a:pt x="3001" y="1"/>
                      <a:pt x="2558"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0" name="Google Shape;5740;p35"/>
              <p:cNvSpPr/>
              <p:nvPr/>
            </p:nvSpPr>
            <p:spPr>
              <a:xfrm flipH="1" rot="10800000">
                <a:off x="7054830" y="3461161"/>
                <a:ext cx="160183" cy="111399"/>
              </a:xfrm>
              <a:custGeom>
                <a:rect b="b" l="l" r="r" t="t"/>
                <a:pathLst>
                  <a:path extrusionOk="0" h="5332" w="7667">
                    <a:moveTo>
                      <a:pt x="5993" y="1"/>
                    </a:moveTo>
                    <a:cubicBezTo>
                      <a:pt x="5837" y="1"/>
                      <a:pt x="5643" y="78"/>
                      <a:pt x="5487" y="195"/>
                    </a:cubicBezTo>
                    <a:cubicBezTo>
                      <a:pt x="4249" y="1133"/>
                      <a:pt x="2685" y="1637"/>
                      <a:pt x="1110" y="1637"/>
                    </a:cubicBezTo>
                    <a:cubicBezTo>
                      <a:pt x="1051" y="1637"/>
                      <a:pt x="993" y="1636"/>
                      <a:pt x="934" y="1635"/>
                    </a:cubicBezTo>
                    <a:cubicBezTo>
                      <a:pt x="889" y="1623"/>
                      <a:pt x="843" y="1619"/>
                      <a:pt x="797" y="1619"/>
                    </a:cubicBezTo>
                    <a:cubicBezTo>
                      <a:pt x="687" y="1619"/>
                      <a:pt x="577" y="1646"/>
                      <a:pt x="467" y="1674"/>
                    </a:cubicBezTo>
                    <a:cubicBezTo>
                      <a:pt x="195" y="1829"/>
                      <a:pt x="0" y="2141"/>
                      <a:pt x="39" y="2452"/>
                    </a:cubicBezTo>
                    <a:cubicBezTo>
                      <a:pt x="0" y="3542"/>
                      <a:pt x="428" y="4592"/>
                      <a:pt x="1207" y="5332"/>
                    </a:cubicBezTo>
                    <a:cubicBezTo>
                      <a:pt x="5020" y="5332"/>
                      <a:pt x="6149" y="4437"/>
                      <a:pt x="7199" y="2724"/>
                    </a:cubicBezTo>
                    <a:cubicBezTo>
                      <a:pt x="7666" y="1985"/>
                      <a:pt x="6421" y="312"/>
                      <a:pt x="6265" y="156"/>
                    </a:cubicBezTo>
                    <a:cubicBezTo>
                      <a:pt x="6187" y="78"/>
                      <a:pt x="6110" y="1"/>
                      <a:pt x="5993"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1" name="Google Shape;5741;p35"/>
              <p:cNvSpPr/>
              <p:nvPr/>
            </p:nvSpPr>
            <p:spPr>
              <a:xfrm flipH="1" rot="10800000">
                <a:off x="7061328" y="3453848"/>
                <a:ext cx="38233" cy="90172"/>
              </a:xfrm>
              <a:custGeom>
                <a:rect b="b" l="l" r="r" t="t"/>
                <a:pathLst>
                  <a:path extrusionOk="0" h="4316" w="1830">
                    <a:moveTo>
                      <a:pt x="636" y="1"/>
                    </a:moveTo>
                    <a:cubicBezTo>
                      <a:pt x="593" y="1"/>
                      <a:pt x="545" y="22"/>
                      <a:pt x="506" y="74"/>
                    </a:cubicBezTo>
                    <a:cubicBezTo>
                      <a:pt x="1" y="814"/>
                      <a:pt x="467" y="1553"/>
                      <a:pt x="584" y="2370"/>
                    </a:cubicBezTo>
                    <a:cubicBezTo>
                      <a:pt x="623" y="2798"/>
                      <a:pt x="740" y="3187"/>
                      <a:pt x="896" y="3577"/>
                    </a:cubicBezTo>
                    <a:cubicBezTo>
                      <a:pt x="1051" y="3849"/>
                      <a:pt x="1324" y="4316"/>
                      <a:pt x="1674" y="4316"/>
                    </a:cubicBezTo>
                    <a:cubicBezTo>
                      <a:pt x="1791" y="4316"/>
                      <a:pt x="1829" y="4199"/>
                      <a:pt x="1791" y="4082"/>
                    </a:cubicBezTo>
                    <a:cubicBezTo>
                      <a:pt x="1713" y="3966"/>
                      <a:pt x="1596" y="3888"/>
                      <a:pt x="1479" y="3771"/>
                    </a:cubicBezTo>
                    <a:cubicBezTo>
                      <a:pt x="1362" y="3654"/>
                      <a:pt x="1285" y="3538"/>
                      <a:pt x="1207" y="3382"/>
                    </a:cubicBezTo>
                    <a:cubicBezTo>
                      <a:pt x="1051" y="3032"/>
                      <a:pt x="934" y="2643"/>
                      <a:pt x="896" y="2253"/>
                    </a:cubicBezTo>
                    <a:cubicBezTo>
                      <a:pt x="818" y="1553"/>
                      <a:pt x="312" y="891"/>
                      <a:pt x="740" y="191"/>
                    </a:cubicBezTo>
                    <a:cubicBezTo>
                      <a:pt x="792" y="87"/>
                      <a:pt x="723" y="1"/>
                      <a:pt x="636"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2" name="Google Shape;5742;p35"/>
              <p:cNvSpPr/>
              <p:nvPr/>
            </p:nvSpPr>
            <p:spPr>
              <a:xfrm flipH="1" rot="10800000">
                <a:off x="7082471" y="3455039"/>
                <a:ext cx="42140" cy="89671"/>
              </a:xfrm>
              <a:custGeom>
                <a:rect b="b" l="l" r="r" t="t"/>
                <a:pathLst>
                  <a:path extrusionOk="0" h="4292" w="2017">
                    <a:moveTo>
                      <a:pt x="156" y="0"/>
                    </a:moveTo>
                    <a:cubicBezTo>
                      <a:pt x="78" y="0"/>
                      <a:pt x="0" y="49"/>
                      <a:pt x="0" y="146"/>
                    </a:cubicBezTo>
                    <a:lnTo>
                      <a:pt x="39" y="185"/>
                    </a:lnTo>
                    <a:cubicBezTo>
                      <a:pt x="0" y="924"/>
                      <a:pt x="156" y="1664"/>
                      <a:pt x="467" y="2325"/>
                    </a:cubicBezTo>
                    <a:cubicBezTo>
                      <a:pt x="623" y="2676"/>
                      <a:pt x="779" y="3026"/>
                      <a:pt x="1012" y="3337"/>
                    </a:cubicBezTo>
                    <a:cubicBezTo>
                      <a:pt x="1207" y="3687"/>
                      <a:pt x="1440" y="3999"/>
                      <a:pt x="1751" y="4271"/>
                    </a:cubicBezTo>
                    <a:cubicBezTo>
                      <a:pt x="1780" y="4286"/>
                      <a:pt x="1808" y="4292"/>
                      <a:pt x="1834" y="4292"/>
                    </a:cubicBezTo>
                    <a:cubicBezTo>
                      <a:pt x="1945" y="4292"/>
                      <a:pt x="2016" y="4171"/>
                      <a:pt x="1985" y="4076"/>
                    </a:cubicBezTo>
                    <a:cubicBezTo>
                      <a:pt x="1790" y="3765"/>
                      <a:pt x="1518" y="3454"/>
                      <a:pt x="1323" y="3181"/>
                    </a:cubicBezTo>
                    <a:cubicBezTo>
                      <a:pt x="1129" y="2870"/>
                      <a:pt x="934" y="2520"/>
                      <a:pt x="779" y="2209"/>
                    </a:cubicBezTo>
                    <a:cubicBezTo>
                      <a:pt x="506" y="1547"/>
                      <a:pt x="312" y="847"/>
                      <a:pt x="312" y="146"/>
                    </a:cubicBezTo>
                    <a:cubicBezTo>
                      <a:pt x="312" y="49"/>
                      <a:pt x="234" y="0"/>
                      <a:pt x="156"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3" name="Google Shape;5743;p35"/>
              <p:cNvSpPr/>
              <p:nvPr/>
            </p:nvSpPr>
            <p:spPr>
              <a:xfrm flipH="1" rot="10800000">
                <a:off x="7103928" y="3459322"/>
                <a:ext cx="45086" cy="89524"/>
              </a:xfrm>
              <a:custGeom>
                <a:rect b="b" l="l" r="r" t="t"/>
                <a:pathLst>
                  <a:path extrusionOk="0" h="4285" w="2158">
                    <a:moveTo>
                      <a:pt x="228" y="0"/>
                    </a:moveTo>
                    <a:cubicBezTo>
                      <a:pt x="121" y="0"/>
                      <a:pt x="0" y="85"/>
                      <a:pt x="24" y="227"/>
                    </a:cubicBezTo>
                    <a:cubicBezTo>
                      <a:pt x="219" y="967"/>
                      <a:pt x="452" y="1706"/>
                      <a:pt x="763" y="2368"/>
                    </a:cubicBezTo>
                    <a:cubicBezTo>
                      <a:pt x="919" y="2718"/>
                      <a:pt x="1075" y="3068"/>
                      <a:pt x="1269" y="3379"/>
                    </a:cubicBezTo>
                    <a:cubicBezTo>
                      <a:pt x="1386" y="3574"/>
                      <a:pt x="1503" y="3730"/>
                      <a:pt x="1619" y="3885"/>
                    </a:cubicBezTo>
                    <a:cubicBezTo>
                      <a:pt x="1697" y="4041"/>
                      <a:pt x="1814" y="4158"/>
                      <a:pt x="1970" y="4274"/>
                    </a:cubicBezTo>
                    <a:cubicBezTo>
                      <a:pt x="1984" y="4282"/>
                      <a:pt x="1999" y="4285"/>
                      <a:pt x="2015" y="4285"/>
                    </a:cubicBezTo>
                    <a:cubicBezTo>
                      <a:pt x="2085" y="4285"/>
                      <a:pt x="2157" y="4221"/>
                      <a:pt x="2125" y="4158"/>
                    </a:cubicBezTo>
                    <a:cubicBezTo>
                      <a:pt x="2086" y="3963"/>
                      <a:pt x="2009" y="3808"/>
                      <a:pt x="1892" y="3652"/>
                    </a:cubicBezTo>
                    <a:cubicBezTo>
                      <a:pt x="1775" y="3496"/>
                      <a:pt x="1697" y="3341"/>
                      <a:pt x="1619" y="3185"/>
                    </a:cubicBezTo>
                    <a:cubicBezTo>
                      <a:pt x="1425" y="2835"/>
                      <a:pt x="1269" y="2523"/>
                      <a:pt x="1114" y="2212"/>
                    </a:cubicBezTo>
                    <a:cubicBezTo>
                      <a:pt x="802" y="1512"/>
                      <a:pt x="569" y="850"/>
                      <a:pt x="374" y="111"/>
                    </a:cubicBezTo>
                    <a:cubicBezTo>
                      <a:pt x="359" y="35"/>
                      <a:pt x="297" y="0"/>
                      <a:pt x="228"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4" name="Google Shape;5744;p35"/>
              <p:cNvSpPr/>
              <p:nvPr/>
            </p:nvSpPr>
            <p:spPr>
              <a:xfrm flipH="1" rot="10800000">
                <a:off x="7127515" y="3466823"/>
                <a:ext cx="41973" cy="88584"/>
              </a:xfrm>
              <a:custGeom>
                <a:rect b="b" l="l" r="r" t="t"/>
                <a:pathLst>
                  <a:path extrusionOk="0" h="4240" w="2009">
                    <a:moveTo>
                      <a:pt x="179" y="1"/>
                    </a:moveTo>
                    <a:cubicBezTo>
                      <a:pt x="88" y="1"/>
                      <a:pt x="0" y="75"/>
                      <a:pt x="23" y="191"/>
                    </a:cubicBezTo>
                    <a:lnTo>
                      <a:pt x="23" y="152"/>
                    </a:lnTo>
                    <a:cubicBezTo>
                      <a:pt x="296" y="853"/>
                      <a:pt x="529" y="1553"/>
                      <a:pt x="841" y="2254"/>
                    </a:cubicBezTo>
                    <a:cubicBezTo>
                      <a:pt x="957" y="2604"/>
                      <a:pt x="1113" y="2915"/>
                      <a:pt x="1269" y="3227"/>
                    </a:cubicBezTo>
                    <a:cubicBezTo>
                      <a:pt x="1346" y="3382"/>
                      <a:pt x="1385" y="3577"/>
                      <a:pt x="1502" y="3732"/>
                    </a:cubicBezTo>
                    <a:cubicBezTo>
                      <a:pt x="1541" y="3888"/>
                      <a:pt x="1658" y="4083"/>
                      <a:pt x="1813" y="4199"/>
                    </a:cubicBezTo>
                    <a:cubicBezTo>
                      <a:pt x="1841" y="4227"/>
                      <a:pt x="1873" y="4240"/>
                      <a:pt x="1904" y="4240"/>
                    </a:cubicBezTo>
                    <a:cubicBezTo>
                      <a:pt x="1959" y="4240"/>
                      <a:pt x="2008" y="4197"/>
                      <a:pt x="2008" y="4122"/>
                    </a:cubicBezTo>
                    <a:cubicBezTo>
                      <a:pt x="2008" y="3927"/>
                      <a:pt x="1930" y="3771"/>
                      <a:pt x="1852" y="3616"/>
                    </a:cubicBezTo>
                    <a:cubicBezTo>
                      <a:pt x="1775" y="3460"/>
                      <a:pt x="1697" y="3304"/>
                      <a:pt x="1619" y="3149"/>
                    </a:cubicBezTo>
                    <a:cubicBezTo>
                      <a:pt x="1463" y="2798"/>
                      <a:pt x="1346" y="2487"/>
                      <a:pt x="1191" y="2176"/>
                    </a:cubicBezTo>
                    <a:cubicBezTo>
                      <a:pt x="880" y="1475"/>
                      <a:pt x="607" y="775"/>
                      <a:pt x="335" y="113"/>
                    </a:cubicBezTo>
                    <a:cubicBezTo>
                      <a:pt x="303" y="35"/>
                      <a:pt x="240" y="1"/>
                      <a:pt x="179"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5" name="Google Shape;5745;p35"/>
              <p:cNvSpPr/>
              <p:nvPr/>
            </p:nvSpPr>
            <p:spPr>
              <a:xfrm flipH="1" rot="10800000">
                <a:off x="7148784" y="3480821"/>
                <a:ext cx="39403" cy="82964"/>
              </a:xfrm>
              <a:custGeom>
                <a:rect b="b" l="l" r="r" t="t"/>
                <a:pathLst>
                  <a:path extrusionOk="0" h="3971" w="1886">
                    <a:moveTo>
                      <a:pt x="196" y="0"/>
                    </a:moveTo>
                    <a:cubicBezTo>
                      <a:pt x="104" y="0"/>
                      <a:pt x="0" y="92"/>
                      <a:pt x="56" y="203"/>
                    </a:cubicBezTo>
                    <a:cubicBezTo>
                      <a:pt x="367" y="787"/>
                      <a:pt x="640" y="1409"/>
                      <a:pt x="912" y="2032"/>
                    </a:cubicBezTo>
                    <a:cubicBezTo>
                      <a:pt x="1029" y="2382"/>
                      <a:pt x="1146" y="2694"/>
                      <a:pt x="1301" y="3044"/>
                    </a:cubicBezTo>
                    <a:cubicBezTo>
                      <a:pt x="1340" y="3199"/>
                      <a:pt x="1418" y="3355"/>
                      <a:pt x="1457" y="3511"/>
                    </a:cubicBezTo>
                    <a:cubicBezTo>
                      <a:pt x="1496" y="3666"/>
                      <a:pt x="1535" y="3783"/>
                      <a:pt x="1613" y="3900"/>
                    </a:cubicBezTo>
                    <a:cubicBezTo>
                      <a:pt x="1645" y="3949"/>
                      <a:pt x="1691" y="3970"/>
                      <a:pt x="1737" y="3970"/>
                    </a:cubicBezTo>
                    <a:cubicBezTo>
                      <a:pt x="1800" y="3970"/>
                      <a:pt x="1862" y="3929"/>
                      <a:pt x="1885" y="3861"/>
                    </a:cubicBezTo>
                    <a:cubicBezTo>
                      <a:pt x="1846" y="3550"/>
                      <a:pt x="1768" y="3238"/>
                      <a:pt x="1613" y="2966"/>
                    </a:cubicBezTo>
                    <a:cubicBezTo>
                      <a:pt x="1496" y="2616"/>
                      <a:pt x="1340" y="2266"/>
                      <a:pt x="1223" y="1915"/>
                    </a:cubicBezTo>
                    <a:cubicBezTo>
                      <a:pt x="951" y="1293"/>
                      <a:pt x="640" y="670"/>
                      <a:pt x="290" y="47"/>
                    </a:cubicBezTo>
                    <a:cubicBezTo>
                      <a:pt x="268" y="14"/>
                      <a:pt x="233" y="0"/>
                      <a:pt x="196"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6" name="Google Shape;5746;p35"/>
              <p:cNvSpPr/>
              <p:nvPr/>
            </p:nvSpPr>
            <p:spPr>
              <a:xfrm flipH="1" rot="10800000">
                <a:off x="7047497" y="3446787"/>
                <a:ext cx="169940" cy="88375"/>
              </a:xfrm>
              <a:custGeom>
                <a:rect b="b" l="l" r="r" t="t"/>
                <a:pathLst>
                  <a:path extrusionOk="0" h="4230" w="8134">
                    <a:moveTo>
                      <a:pt x="8017" y="1"/>
                    </a:moveTo>
                    <a:lnTo>
                      <a:pt x="6616" y="1518"/>
                    </a:lnTo>
                    <a:cubicBezTo>
                      <a:pt x="6383" y="1752"/>
                      <a:pt x="6188" y="1946"/>
                      <a:pt x="5916" y="2141"/>
                    </a:cubicBezTo>
                    <a:cubicBezTo>
                      <a:pt x="5566" y="2335"/>
                      <a:pt x="5215" y="2491"/>
                      <a:pt x="4826" y="2569"/>
                    </a:cubicBezTo>
                    <a:cubicBezTo>
                      <a:pt x="4243" y="2724"/>
                      <a:pt x="3659" y="2802"/>
                      <a:pt x="3036" y="2880"/>
                    </a:cubicBezTo>
                    <a:cubicBezTo>
                      <a:pt x="2881" y="2906"/>
                      <a:pt x="2721" y="2919"/>
                      <a:pt x="2559" y="2919"/>
                    </a:cubicBezTo>
                    <a:cubicBezTo>
                      <a:pt x="2236" y="2919"/>
                      <a:pt x="1908" y="2867"/>
                      <a:pt x="1596" y="2763"/>
                    </a:cubicBezTo>
                    <a:cubicBezTo>
                      <a:pt x="1363" y="2647"/>
                      <a:pt x="1129" y="2491"/>
                      <a:pt x="935" y="2335"/>
                    </a:cubicBezTo>
                    <a:cubicBezTo>
                      <a:pt x="740" y="2180"/>
                      <a:pt x="546" y="2024"/>
                      <a:pt x="351" y="1829"/>
                    </a:cubicBezTo>
                    <a:cubicBezTo>
                      <a:pt x="351" y="1829"/>
                      <a:pt x="312" y="1791"/>
                      <a:pt x="312" y="1791"/>
                    </a:cubicBezTo>
                    <a:cubicBezTo>
                      <a:pt x="273" y="1791"/>
                      <a:pt x="234" y="1829"/>
                      <a:pt x="234" y="1868"/>
                    </a:cubicBezTo>
                    <a:cubicBezTo>
                      <a:pt x="1" y="2296"/>
                      <a:pt x="1" y="2802"/>
                      <a:pt x="196" y="3269"/>
                    </a:cubicBezTo>
                    <a:cubicBezTo>
                      <a:pt x="234" y="3464"/>
                      <a:pt x="312" y="3658"/>
                      <a:pt x="429" y="3814"/>
                    </a:cubicBezTo>
                    <a:cubicBezTo>
                      <a:pt x="709" y="4059"/>
                      <a:pt x="1082" y="4209"/>
                      <a:pt x="1465" y="4209"/>
                    </a:cubicBezTo>
                    <a:cubicBezTo>
                      <a:pt x="1509" y="4209"/>
                      <a:pt x="1553" y="4207"/>
                      <a:pt x="1596" y="4203"/>
                    </a:cubicBezTo>
                    <a:cubicBezTo>
                      <a:pt x="1849" y="4221"/>
                      <a:pt x="2101" y="4229"/>
                      <a:pt x="2353" y="4229"/>
                    </a:cubicBezTo>
                    <a:cubicBezTo>
                      <a:pt x="4355" y="4229"/>
                      <a:pt x="6332" y="3684"/>
                      <a:pt x="8095" y="2647"/>
                    </a:cubicBezTo>
                    <a:lnTo>
                      <a:pt x="7900" y="1752"/>
                    </a:lnTo>
                    <a:cubicBezTo>
                      <a:pt x="8095" y="1168"/>
                      <a:pt x="8134" y="584"/>
                      <a:pt x="8017"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7" name="Google Shape;5747;p35"/>
              <p:cNvSpPr/>
              <p:nvPr/>
            </p:nvSpPr>
            <p:spPr>
              <a:xfrm flipH="1" rot="10800000">
                <a:off x="7058883" y="3530837"/>
                <a:ext cx="117102" cy="71808"/>
              </a:xfrm>
              <a:custGeom>
                <a:rect b="b" l="l" r="r" t="t"/>
                <a:pathLst>
                  <a:path extrusionOk="0" h="3437" w="5605">
                    <a:moveTo>
                      <a:pt x="2686" y="1"/>
                    </a:moveTo>
                    <a:lnTo>
                      <a:pt x="1363" y="818"/>
                    </a:lnTo>
                    <a:cubicBezTo>
                      <a:pt x="974" y="1051"/>
                      <a:pt x="623" y="1363"/>
                      <a:pt x="312" y="1713"/>
                    </a:cubicBezTo>
                    <a:cubicBezTo>
                      <a:pt x="40" y="2063"/>
                      <a:pt x="1" y="2569"/>
                      <a:pt x="234" y="2997"/>
                    </a:cubicBezTo>
                    <a:cubicBezTo>
                      <a:pt x="520" y="3347"/>
                      <a:pt x="988" y="3437"/>
                      <a:pt x="1447" y="3437"/>
                    </a:cubicBezTo>
                    <a:cubicBezTo>
                      <a:pt x="1550" y="3437"/>
                      <a:pt x="1652" y="3432"/>
                      <a:pt x="1752" y="3425"/>
                    </a:cubicBezTo>
                    <a:cubicBezTo>
                      <a:pt x="2647" y="3425"/>
                      <a:pt x="3503" y="3231"/>
                      <a:pt x="4281" y="2841"/>
                    </a:cubicBezTo>
                    <a:cubicBezTo>
                      <a:pt x="5060" y="2491"/>
                      <a:pt x="5565" y="1713"/>
                      <a:pt x="5604" y="818"/>
                    </a:cubicBezTo>
                    <a:lnTo>
                      <a:pt x="2686" y="1"/>
                    </a:ln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48" name="Google Shape;5748;p35"/>
              <p:cNvSpPr/>
              <p:nvPr/>
            </p:nvSpPr>
            <p:spPr>
              <a:xfrm flipH="1" rot="10800000">
                <a:off x="7052846" y="3580269"/>
                <a:ext cx="67044" cy="56848"/>
              </a:xfrm>
              <a:custGeom>
                <a:rect b="b" l="l" r="r" t="t"/>
                <a:pathLst>
                  <a:path extrusionOk="0" h="2721" w="3209">
                    <a:moveTo>
                      <a:pt x="152" y="1"/>
                    </a:moveTo>
                    <a:cubicBezTo>
                      <a:pt x="39" y="1"/>
                      <a:pt x="0" y="183"/>
                      <a:pt x="134" y="250"/>
                    </a:cubicBezTo>
                    <a:cubicBezTo>
                      <a:pt x="718" y="483"/>
                      <a:pt x="1302" y="795"/>
                      <a:pt x="1768" y="1223"/>
                    </a:cubicBezTo>
                    <a:cubicBezTo>
                      <a:pt x="2041" y="1417"/>
                      <a:pt x="2235" y="1612"/>
                      <a:pt x="2469" y="1845"/>
                    </a:cubicBezTo>
                    <a:cubicBezTo>
                      <a:pt x="2664" y="2079"/>
                      <a:pt x="2858" y="2351"/>
                      <a:pt x="2936" y="2662"/>
                    </a:cubicBezTo>
                    <a:cubicBezTo>
                      <a:pt x="2955" y="2701"/>
                      <a:pt x="2994" y="2721"/>
                      <a:pt x="3033" y="2721"/>
                    </a:cubicBezTo>
                    <a:cubicBezTo>
                      <a:pt x="3072" y="2721"/>
                      <a:pt x="3111" y="2701"/>
                      <a:pt x="3130" y="2662"/>
                    </a:cubicBezTo>
                    <a:cubicBezTo>
                      <a:pt x="3208" y="2312"/>
                      <a:pt x="3092" y="1962"/>
                      <a:pt x="2819" y="1729"/>
                    </a:cubicBezTo>
                    <a:cubicBezTo>
                      <a:pt x="2586" y="1495"/>
                      <a:pt x="2352" y="1223"/>
                      <a:pt x="2041" y="1028"/>
                    </a:cubicBezTo>
                    <a:cubicBezTo>
                      <a:pt x="1496" y="561"/>
                      <a:pt x="873" y="250"/>
                      <a:pt x="212" y="16"/>
                    </a:cubicBezTo>
                    <a:cubicBezTo>
                      <a:pt x="190" y="5"/>
                      <a:pt x="170" y="1"/>
                      <a:pt x="152" y="1"/>
                    </a:cubicBezTo>
                    <a:close/>
                  </a:path>
                </a:pathLst>
              </a:custGeom>
              <a:solidFill>
                <a:srgbClr val="721C3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749" name="Google Shape;5749;p35"/>
            <p:cNvSpPr/>
            <p:nvPr/>
          </p:nvSpPr>
          <p:spPr>
            <a:xfrm>
              <a:off x="7242626" y="3592947"/>
              <a:ext cx="885382" cy="203117"/>
            </a:xfrm>
            <a:custGeom>
              <a:rect b="b" l="l" r="r" t="t"/>
              <a:pathLst>
                <a:path extrusionOk="0" h="9722" w="42378">
                  <a:moveTo>
                    <a:pt x="41327" y="0"/>
                  </a:moveTo>
                  <a:lnTo>
                    <a:pt x="701" y="1479"/>
                  </a:lnTo>
                  <a:cubicBezTo>
                    <a:pt x="118" y="3152"/>
                    <a:pt x="1" y="4942"/>
                    <a:pt x="312" y="6655"/>
                  </a:cubicBezTo>
                  <a:cubicBezTo>
                    <a:pt x="1752" y="7900"/>
                    <a:pt x="3892" y="8561"/>
                    <a:pt x="5760" y="8834"/>
                  </a:cubicBezTo>
                  <a:cubicBezTo>
                    <a:pt x="8718" y="9262"/>
                    <a:pt x="10002" y="9145"/>
                    <a:pt x="12959" y="9456"/>
                  </a:cubicBezTo>
                  <a:cubicBezTo>
                    <a:pt x="14923" y="9633"/>
                    <a:pt x="16894" y="9722"/>
                    <a:pt x="18866" y="9722"/>
                  </a:cubicBezTo>
                  <a:cubicBezTo>
                    <a:pt x="21233" y="9722"/>
                    <a:pt x="23600" y="9594"/>
                    <a:pt x="25956" y="9340"/>
                  </a:cubicBezTo>
                  <a:cubicBezTo>
                    <a:pt x="28408" y="9067"/>
                    <a:pt x="31054" y="9067"/>
                    <a:pt x="33428" y="8561"/>
                  </a:cubicBezTo>
                  <a:cubicBezTo>
                    <a:pt x="36346" y="7900"/>
                    <a:pt x="39887" y="6888"/>
                    <a:pt x="42144" y="4942"/>
                  </a:cubicBezTo>
                  <a:cubicBezTo>
                    <a:pt x="42378" y="3970"/>
                    <a:pt x="42066" y="3775"/>
                    <a:pt x="42144" y="2491"/>
                  </a:cubicBezTo>
                  <a:cubicBezTo>
                    <a:pt x="42183" y="1518"/>
                    <a:pt x="41989" y="312"/>
                    <a:pt x="41327"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0" name="Google Shape;5750;p35"/>
            <p:cNvSpPr/>
            <p:nvPr/>
          </p:nvSpPr>
          <p:spPr>
            <a:xfrm>
              <a:off x="7264584" y="3014893"/>
              <a:ext cx="355298" cy="354838"/>
            </a:xfrm>
            <a:custGeom>
              <a:rect b="b" l="l" r="r" t="t"/>
              <a:pathLst>
                <a:path extrusionOk="0" h="16984" w="17006">
                  <a:moveTo>
                    <a:pt x="5799" y="1"/>
                  </a:moveTo>
                  <a:cubicBezTo>
                    <a:pt x="3308" y="701"/>
                    <a:pt x="2413" y="3814"/>
                    <a:pt x="1791" y="5137"/>
                  </a:cubicBezTo>
                  <a:cubicBezTo>
                    <a:pt x="1168" y="6460"/>
                    <a:pt x="195" y="7861"/>
                    <a:pt x="117" y="9340"/>
                  </a:cubicBezTo>
                  <a:cubicBezTo>
                    <a:pt x="1" y="10780"/>
                    <a:pt x="506" y="12220"/>
                    <a:pt x="1518" y="13270"/>
                  </a:cubicBezTo>
                  <a:cubicBezTo>
                    <a:pt x="2374" y="14126"/>
                    <a:pt x="2102" y="15372"/>
                    <a:pt x="3269" y="15605"/>
                  </a:cubicBezTo>
                  <a:cubicBezTo>
                    <a:pt x="5682" y="16150"/>
                    <a:pt x="6266" y="16889"/>
                    <a:pt x="8756" y="16967"/>
                  </a:cubicBezTo>
                  <a:cubicBezTo>
                    <a:pt x="9121" y="16979"/>
                    <a:pt x="9489" y="16983"/>
                    <a:pt x="9858" y="16983"/>
                  </a:cubicBezTo>
                  <a:cubicBezTo>
                    <a:pt x="10750" y="16983"/>
                    <a:pt x="11650" y="16956"/>
                    <a:pt x="12531" y="16928"/>
                  </a:cubicBezTo>
                  <a:cubicBezTo>
                    <a:pt x="13776" y="16850"/>
                    <a:pt x="15138" y="16578"/>
                    <a:pt x="16033" y="15372"/>
                  </a:cubicBezTo>
                  <a:cubicBezTo>
                    <a:pt x="17006" y="13971"/>
                    <a:pt x="15916" y="9184"/>
                    <a:pt x="16111" y="5215"/>
                  </a:cubicBezTo>
                  <a:lnTo>
                    <a:pt x="5799" y="1"/>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1" name="Google Shape;5751;p35"/>
            <p:cNvSpPr/>
            <p:nvPr/>
          </p:nvSpPr>
          <p:spPr>
            <a:xfrm>
              <a:off x="7275155" y="3635212"/>
              <a:ext cx="14646" cy="112235"/>
            </a:xfrm>
            <a:custGeom>
              <a:rect b="b" l="l" r="r" t="t"/>
              <a:pathLst>
                <a:path extrusionOk="0" h="5372" w="701">
                  <a:moveTo>
                    <a:pt x="487" y="0"/>
                  </a:moveTo>
                  <a:cubicBezTo>
                    <a:pt x="438" y="0"/>
                    <a:pt x="389" y="29"/>
                    <a:pt x="389" y="88"/>
                  </a:cubicBezTo>
                  <a:cubicBezTo>
                    <a:pt x="311" y="1061"/>
                    <a:pt x="117" y="1995"/>
                    <a:pt x="39" y="2967"/>
                  </a:cubicBezTo>
                  <a:cubicBezTo>
                    <a:pt x="0" y="3357"/>
                    <a:pt x="39" y="3785"/>
                    <a:pt x="78" y="4174"/>
                  </a:cubicBezTo>
                  <a:cubicBezTo>
                    <a:pt x="117" y="4563"/>
                    <a:pt x="273" y="4991"/>
                    <a:pt x="467" y="5341"/>
                  </a:cubicBezTo>
                  <a:cubicBezTo>
                    <a:pt x="498" y="5362"/>
                    <a:pt x="530" y="5372"/>
                    <a:pt x="559" y="5372"/>
                  </a:cubicBezTo>
                  <a:cubicBezTo>
                    <a:pt x="638" y="5372"/>
                    <a:pt x="701" y="5299"/>
                    <a:pt x="701" y="5185"/>
                  </a:cubicBezTo>
                  <a:cubicBezTo>
                    <a:pt x="662" y="4991"/>
                    <a:pt x="584" y="4796"/>
                    <a:pt x="506" y="4602"/>
                  </a:cubicBezTo>
                  <a:cubicBezTo>
                    <a:pt x="467" y="4407"/>
                    <a:pt x="428" y="4174"/>
                    <a:pt x="389" y="3940"/>
                  </a:cubicBezTo>
                  <a:cubicBezTo>
                    <a:pt x="350" y="3551"/>
                    <a:pt x="350" y="3162"/>
                    <a:pt x="389" y="2773"/>
                  </a:cubicBezTo>
                  <a:cubicBezTo>
                    <a:pt x="428" y="1878"/>
                    <a:pt x="584" y="983"/>
                    <a:pt x="584" y="88"/>
                  </a:cubicBezTo>
                  <a:cubicBezTo>
                    <a:pt x="584" y="29"/>
                    <a:pt x="535" y="0"/>
                    <a:pt x="487"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2" name="Google Shape;5752;p35"/>
            <p:cNvSpPr/>
            <p:nvPr/>
          </p:nvSpPr>
          <p:spPr>
            <a:xfrm>
              <a:off x="7302796" y="3659197"/>
              <a:ext cx="17090" cy="102415"/>
            </a:xfrm>
            <a:custGeom>
              <a:rect b="b" l="l" r="r" t="t"/>
              <a:pathLst>
                <a:path extrusionOk="0" h="4902" w="818">
                  <a:moveTo>
                    <a:pt x="681" y="0"/>
                  </a:moveTo>
                  <a:cubicBezTo>
                    <a:pt x="613" y="0"/>
                    <a:pt x="545" y="49"/>
                    <a:pt x="545" y="146"/>
                  </a:cubicBezTo>
                  <a:lnTo>
                    <a:pt x="545" y="107"/>
                  </a:lnTo>
                  <a:cubicBezTo>
                    <a:pt x="428" y="1080"/>
                    <a:pt x="312" y="2014"/>
                    <a:pt x="273" y="2948"/>
                  </a:cubicBezTo>
                  <a:cubicBezTo>
                    <a:pt x="234" y="3493"/>
                    <a:pt x="0" y="4582"/>
                    <a:pt x="701" y="4894"/>
                  </a:cubicBezTo>
                  <a:cubicBezTo>
                    <a:pt x="711" y="4899"/>
                    <a:pt x="721" y="4901"/>
                    <a:pt x="730" y="4901"/>
                  </a:cubicBezTo>
                  <a:cubicBezTo>
                    <a:pt x="788" y="4901"/>
                    <a:pt x="817" y="4805"/>
                    <a:pt x="817" y="4738"/>
                  </a:cubicBezTo>
                  <a:cubicBezTo>
                    <a:pt x="740" y="4582"/>
                    <a:pt x="662" y="4427"/>
                    <a:pt x="623" y="4271"/>
                  </a:cubicBezTo>
                  <a:cubicBezTo>
                    <a:pt x="584" y="4115"/>
                    <a:pt x="545" y="3960"/>
                    <a:pt x="584" y="3804"/>
                  </a:cubicBezTo>
                  <a:cubicBezTo>
                    <a:pt x="584" y="3415"/>
                    <a:pt x="584" y="3026"/>
                    <a:pt x="623" y="2675"/>
                  </a:cubicBezTo>
                  <a:cubicBezTo>
                    <a:pt x="662" y="1819"/>
                    <a:pt x="740" y="963"/>
                    <a:pt x="817" y="146"/>
                  </a:cubicBezTo>
                  <a:cubicBezTo>
                    <a:pt x="817" y="49"/>
                    <a:pt x="749" y="0"/>
                    <a:pt x="681"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3" name="Google Shape;5753;p35"/>
            <p:cNvSpPr/>
            <p:nvPr/>
          </p:nvSpPr>
          <p:spPr>
            <a:xfrm>
              <a:off x="7345062" y="3671335"/>
              <a:ext cx="19534" cy="97422"/>
            </a:xfrm>
            <a:custGeom>
              <a:rect b="b" l="l" r="r" t="t"/>
              <a:pathLst>
                <a:path extrusionOk="0" h="4663" w="935">
                  <a:moveTo>
                    <a:pt x="595" y="0"/>
                  </a:moveTo>
                  <a:cubicBezTo>
                    <a:pt x="548" y="0"/>
                    <a:pt x="507" y="22"/>
                    <a:pt x="507" y="71"/>
                  </a:cubicBezTo>
                  <a:cubicBezTo>
                    <a:pt x="351" y="1005"/>
                    <a:pt x="273" y="1978"/>
                    <a:pt x="195" y="2912"/>
                  </a:cubicBezTo>
                  <a:cubicBezTo>
                    <a:pt x="156" y="3418"/>
                    <a:pt x="1" y="4546"/>
                    <a:pt x="740" y="4663"/>
                  </a:cubicBezTo>
                  <a:cubicBezTo>
                    <a:pt x="857" y="4663"/>
                    <a:pt x="935" y="4546"/>
                    <a:pt x="857" y="4468"/>
                  </a:cubicBezTo>
                  <a:cubicBezTo>
                    <a:pt x="351" y="4001"/>
                    <a:pt x="546" y="3184"/>
                    <a:pt x="584" y="2600"/>
                  </a:cubicBezTo>
                  <a:cubicBezTo>
                    <a:pt x="623" y="1783"/>
                    <a:pt x="662" y="927"/>
                    <a:pt x="740" y="110"/>
                  </a:cubicBezTo>
                  <a:cubicBezTo>
                    <a:pt x="740" y="42"/>
                    <a:pt x="661" y="0"/>
                    <a:pt x="595"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4" name="Google Shape;5754;p35"/>
            <p:cNvSpPr/>
            <p:nvPr/>
          </p:nvSpPr>
          <p:spPr>
            <a:xfrm>
              <a:off x="7395475" y="3677687"/>
              <a:ext cx="13016" cy="103125"/>
            </a:xfrm>
            <a:custGeom>
              <a:rect b="b" l="l" r="r" t="t"/>
              <a:pathLst>
                <a:path extrusionOk="0" h="4936" w="623">
                  <a:moveTo>
                    <a:pt x="127" y="0"/>
                  </a:moveTo>
                  <a:cubicBezTo>
                    <a:pt x="68" y="0"/>
                    <a:pt x="20" y="39"/>
                    <a:pt x="39" y="117"/>
                  </a:cubicBezTo>
                  <a:cubicBezTo>
                    <a:pt x="39" y="934"/>
                    <a:pt x="0" y="1752"/>
                    <a:pt x="0" y="2569"/>
                  </a:cubicBezTo>
                  <a:cubicBezTo>
                    <a:pt x="0" y="2958"/>
                    <a:pt x="0" y="3347"/>
                    <a:pt x="39" y="3736"/>
                  </a:cubicBezTo>
                  <a:cubicBezTo>
                    <a:pt x="78" y="4125"/>
                    <a:pt x="156" y="4514"/>
                    <a:pt x="351" y="4865"/>
                  </a:cubicBezTo>
                  <a:cubicBezTo>
                    <a:pt x="383" y="4914"/>
                    <a:pt x="436" y="4935"/>
                    <a:pt x="487" y="4935"/>
                  </a:cubicBezTo>
                  <a:cubicBezTo>
                    <a:pt x="557" y="4935"/>
                    <a:pt x="623" y="4894"/>
                    <a:pt x="623" y="4826"/>
                  </a:cubicBezTo>
                  <a:cubicBezTo>
                    <a:pt x="623" y="4437"/>
                    <a:pt x="428" y="4047"/>
                    <a:pt x="390" y="3658"/>
                  </a:cubicBezTo>
                  <a:cubicBezTo>
                    <a:pt x="351" y="3269"/>
                    <a:pt x="312" y="2880"/>
                    <a:pt x="351" y="2491"/>
                  </a:cubicBezTo>
                  <a:cubicBezTo>
                    <a:pt x="351" y="1713"/>
                    <a:pt x="351" y="895"/>
                    <a:pt x="273" y="117"/>
                  </a:cubicBezTo>
                  <a:cubicBezTo>
                    <a:pt x="253" y="39"/>
                    <a:pt x="185" y="0"/>
                    <a:pt x="127"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5" name="Google Shape;5755;p35"/>
            <p:cNvSpPr/>
            <p:nvPr/>
          </p:nvSpPr>
          <p:spPr>
            <a:xfrm>
              <a:off x="7432873" y="3692729"/>
              <a:ext cx="15460" cy="79287"/>
            </a:xfrm>
            <a:custGeom>
              <a:rect b="b" l="l" r="r" t="t"/>
              <a:pathLst>
                <a:path extrusionOk="0" h="3795" w="740">
                  <a:moveTo>
                    <a:pt x="190" y="0"/>
                  </a:moveTo>
                  <a:cubicBezTo>
                    <a:pt x="107" y="0"/>
                    <a:pt x="20" y="59"/>
                    <a:pt x="0" y="175"/>
                  </a:cubicBezTo>
                  <a:lnTo>
                    <a:pt x="0" y="2316"/>
                  </a:lnTo>
                  <a:cubicBezTo>
                    <a:pt x="0" y="2783"/>
                    <a:pt x="39" y="3600"/>
                    <a:pt x="545" y="3794"/>
                  </a:cubicBezTo>
                  <a:cubicBezTo>
                    <a:pt x="662" y="3794"/>
                    <a:pt x="740" y="3717"/>
                    <a:pt x="740" y="3600"/>
                  </a:cubicBezTo>
                  <a:cubicBezTo>
                    <a:pt x="701" y="3483"/>
                    <a:pt x="584" y="3405"/>
                    <a:pt x="545" y="3289"/>
                  </a:cubicBezTo>
                  <a:cubicBezTo>
                    <a:pt x="506" y="3172"/>
                    <a:pt x="467" y="3055"/>
                    <a:pt x="428" y="2938"/>
                  </a:cubicBezTo>
                  <a:cubicBezTo>
                    <a:pt x="390" y="2666"/>
                    <a:pt x="390" y="2394"/>
                    <a:pt x="351" y="2121"/>
                  </a:cubicBezTo>
                  <a:cubicBezTo>
                    <a:pt x="351" y="1460"/>
                    <a:pt x="351" y="798"/>
                    <a:pt x="351" y="175"/>
                  </a:cubicBezTo>
                  <a:cubicBezTo>
                    <a:pt x="351" y="59"/>
                    <a:pt x="273" y="0"/>
                    <a:pt x="190"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6" name="Google Shape;5756;p35"/>
            <p:cNvSpPr/>
            <p:nvPr/>
          </p:nvSpPr>
          <p:spPr>
            <a:xfrm>
              <a:off x="7482472" y="3686838"/>
              <a:ext cx="12201" cy="87456"/>
            </a:xfrm>
            <a:custGeom>
              <a:rect b="b" l="l" r="r" t="t"/>
              <a:pathLst>
                <a:path extrusionOk="0" h="4186" w="584">
                  <a:moveTo>
                    <a:pt x="156" y="0"/>
                  </a:moveTo>
                  <a:cubicBezTo>
                    <a:pt x="78" y="0"/>
                    <a:pt x="0" y="49"/>
                    <a:pt x="0" y="146"/>
                  </a:cubicBezTo>
                  <a:cubicBezTo>
                    <a:pt x="0" y="808"/>
                    <a:pt x="39" y="1508"/>
                    <a:pt x="78" y="2170"/>
                  </a:cubicBezTo>
                  <a:cubicBezTo>
                    <a:pt x="78" y="2520"/>
                    <a:pt x="117" y="2831"/>
                    <a:pt x="117" y="3181"/>
                  </a:cubicBezTo>
                  <a:cubicBezTo>
                    <a:pt x="117" y="3493"/>
                    <a:pt x="156" y="3804"/>
                    <a:pt x="273" y="4115"/>
                  </a:cubicBezTo>
                  <a:cubicBezTo>
                    <a:pt x="305" y="4164"/>
                    <a:pt x="345" y="4186"/>
                    <a:pt x="382" y="4186"/>
                  </a:cubicBezTo>
                  <a:cubicBezTo>
                    <a:pt x="434" y="4186"/>
                    <a:pt x="483" y="4144"/>
                    <a:pt x="506" y="4076"/>
                  </a:cubicBezTo>
                  <a:cubicBezTo>
                    <a:pt x="584" y="3765"/>
                    <a:pt x="545" y="3415"/>
                    <a:pt x="506" y="3104"/>
                  </a:cubicBezTo>
                  <a:cubicBezTo>
                    <a:pt x="467" y="2792"/>
                    <a:pt x="428" y="2442"/>
                    <a:pt x="428" y="2131"/>
                  </a:cubicBezTo>
                  <a:cubicBezTo>
                    <a:pt x="350" y="1469"/>
                    <a:pt x="311" y="808"/>
                    <a:pt x="311" y="146"/>
                  </a:cubicBezTo>
                  <a:cubicBezTo>
                    <a:pt x="311" y="49"/>
                    <a:pt x="234" y="0"/>
                    <a:pt x="156"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7" name="Google Shape;5757;p35"/>
            <p:cNvSpPr/>
            <p:nvPr/>
          </p:nvSpPr>
          <p:spPr>
            <a:xfrm>
              <a:off x="7523922" y="3685208"/>
              <a:ext cx="10592" cy="98383"/>
            </a:xfrm>
            <a:custGeom>
              <a:rect b="b" l="l" r="r" t="t"/>
              <a:pathLst>
                <a:path extrusionOk="0" h="4709" w="507">
                  <a:moveTo>
                    <a:pt x="195" y="0"/>
                  </a:moveTo>
                  <a:cubicBezTo>
                    <a:pt x="117" y="0"/>
                    <a:pt x="40" y="49"/>
                    <a:pt x="40" y="146"/>
                  </a:cubicBezTo>
                  <a:lnTo>
                    <a:pt x="1" y="146"/>
                  </a:lnTo>
                  <a:cubicBezTo>
                    <a:pt x="79" y="925"/>
                    <a:pt x="79" y="1664"/>
                    <a:pt x="117" y="2403"/>
                  </a:cubicBezTo>
                  <a:lnTo>
                    <a:pt x="117" y="3532"/>
                  </a:lnTo>
                  <a:cubicBezTo>
                    <a:pt x="79" y="3921"/>
                    <a:pt x="79" y="4271"/>
                    <a:pt x="117" y="4621"/>
                  </a:cubicBezTo>
                  <a:cubicBezTo>
                    <a:pt x="137" y="4680"/>
                    <a:pt x="195" y="4709"/>
                    <a:pt x="254" y="4709"/>
                  </a:cubicBezTo>
                  <a:cubicBezTo>
                    <a:pt x="312" y="4709"/>
                    <a:pt x="370" y="4680"/>
                    <a:pt x="390" y="4621"/>
                  </a:cubicBezTo>
                  <a:cubicBezTo>
                    <a:pt x="468" y="4271"/>
                    <a:pt x="507" y="3921"/>
                    <a:pt x="468" y="3532"/>
                  </a:cubicBezTo>
                  <a:lnTo>
                    <a:pt x="468" y="2403"/>
                  </a:lnTo>
                  <a:cubicBezTo>
                    <a:pt x="468" y="1664"/>
                    <a:pt x="429" y="925"/>
                    <a:pt x="351" y="146"/>
                  </a:cubicBezTo>
                  <a:cubicBezTo>
                    <a:pt x="351" y="49"/>
                    <a:pt x="273" y="0"/>
                    <a:pt x="195"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8" name="Google Shape;5758;p35"/>
            <p:cNvSpPr/>
            <p:nvPr/>
          </p:nvSpPr>
          <p:spPr>
            <a:xfrm>
              <a:off x="7566209" y="3699833"/>
              <a:ext cx="11386" cy="93515"/>
            </a:xfrm>
            <a:custGeom>
              <a:rect b="b" l="l" r="r" t="t"/>
              <a:pathLst>
                <a:path extrusionOk="0" h="4476" w="545">
                  <a:moveTo>
                    <a:pt x="175" y="1"/>
                  </a:moveTo>
                  <a:cubicBezTo>
                    <a:pt x="88" y="1"/>
                    <a:pt x="0" y="49"/>
                    <a:pt x="0" y="147"/>
                  </a:cubicBezTo>
                  <a:cubicBezTo>
                    <a:pt x="78" y="886"/>
                    <a:pt x="117" y="1587"/>
                    <a:pt x="156" y="2287"/>
                  </a:cubicBezTo>
                  <a:lnTo>
                    <a:pt x="195" y="3377"/>
                  </a:lnTo>
                  <a:cubicBezTo>
                    <a:pt x="195" y="3532"/>
                    <a:pt x="195" y="3688"/>
                    <a:pt x="234" y="3844"/>
                  </a:cubicBezTo>
                  <a:cubicBezTo>
                    <a:pt x="195" y="4038"/>
                    <a:pt x="234" y="4233"/>
                    <a:pt x="273" y="4388"/>
                  </a:cubicBezTo>
                  <a:cubicBezTo>
                    <a:pt x="292" y="4447"/>
                    <a:pt x="341" y="4476"/>
                    <a:pt x="389" y="4476"/>
                  </a:cubicBezTo>
                  <a:cubicBezTo>
                    <a:pt x="438" y="4476"/>
                    <a:pt x="487" y="4447"/>
                    <a:pt x="506" y="4388"/>
                  </a:cubicBezTo>
                  <a:cubicBezTo>
                    <a:pt x="545" y="4233"/>
                    <a:pt x="545" y="4038"/>
                    <a:pt x="545" y="3844"/>
                  </a:cubicBezTo>
                  <a:lnTo>
                    <a:pt x="545" y="3377"/>
                  </a:lnTo>
                  <a:cubicBezTo>
                    <a:pt x="545" y="3026"/>
                    <a:pt x="506" y="2637"/>
                    <a:pt x="506" y="2287"/>
                  </a:cubicBezTo>
                  <a:cubicBezTo>
                    <a:pt x="467" y="1587"/>
                    <a:pt x="389" y="886"/>
                    <a:pt x="350" y="147"/>
                  </a:cubicBezTo>
                  <a:cubicBezTo>
                    <a:pt x="350" y="49"/>
                    <a:pt x="263" y="1"/>
                    <a:pt x="175"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59" name="Google Shape;5759;p35"/>
            <p:cNvSpPr/>
            <p:nvPr/>
          </p:nvSpPr>
          <p:spPr>
            <a:xfrm>
              <a:off x="7592220" y="3682555"/>
              <a:ext cx="25071" cy="106155"/>
            </a:xfrm>
            <a:custGeom>
              <a:rect b="b" l="l" r="r" t="t"/>
              <a:pathLst>
                <a:path extrusionOk="0" h="5081" w="1200">
                  <a:moveTo>
                    <a:pt x="117" y="1"/>
                  </a:moveTo>
                  <a:cubicBezTo>
                    <a:pt x="59" y="1"/>
                    <a:pt x="0" y="40"/>
                    <a:pt x="0" y="118"/>
                  </a:cubicBezTo>
                  <a:cubicBezTo>
                    <a:pt x="39" y="1091"/>
                    <a:pt x="117" y="2024"/>
                    <a:pt x="234" y="2997"/>
                  </a:cubicBezTo>
                  <a:cubicBezTo>
                    <a:pt x="273" y="3348"/>
                    <a:pt x="351" y="3737"/>
                    <a:pt x="428" y="4087"/>
                  </a:cubicBezTo>
                  <a:cubicBezTo>
                    <a:pt x="506" y="4476"/>
                    <a:pt x="701" y="4787"/>
                    <a:pt x="973" y="5060"/>
                  </a:cubicBezTo>
                  <a:cubicBezTo>
                    <a:pt x="995" y="5074"/>
                    <a:pt x="1017" y="5081"/>
                    <a:pt x="1038" y="5081"/>
                  </a:cubicBezTo>
                  <a:cubicBezTo>
                    <a:pt x="1128" y="5081"/>
                    <a:pt x="1199" y="4960"/>
                    <a:pt x="1168" y="4865"/>
                  </a:cubicBezTo>
                  <a:cubicBezTo>
                    <a:pt x="1129" y="4748"/>
                    <a:pt x="973" y="4554"/>
                    <a:pt x="895" y="4398"/>
                  </a:cubicBezTo>
                  <a:cubicBezTo>
                    <a:pt x="818" y="4204"/>
                    <a:pt x="779" y="4048"/>
                    <a:pt x="701" y="3853"/>
                  </a:cubicBezTo>
                  <a:cubicBezTo>
                    <a:pt x="623" y="3464"/>
                    <a:pt x="584" y="3075"/>
                    <a:pt x="545" y="2686"/>
                  </a:cubicBezTo>
                  <a:cubicBezTo>
                    <a:pt x="428" y="1830"/>
                    <a:pt x="312" y="974"/>
                    <a:pt x="234" y="118"/>
                  </a:cubicBezTo>
                  <a:cubicBezTo>
                    <a:pt x="234" y="40"/>
                    <a:pt x="176" y="1"/>
                    <a:pt x="117"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0" name="Google Shape;5760;p35"/>
            <p:cNvSpPr/>
            <p:nvPr/>
          </p:nvSpPr>
          <p:spPr>
            <a:xfrm>
              <a:off x="7667830" y="3683871"/>
              <a:ext cx="17905" cy="103794"/>
            </a:xfrm>
            <a:custGeom>
              <a:rect b="b" l="l" r="r" t="t"/>
              <a:pathLst>
                <a:path extrusionOk="0" h="4968" w="857">
                  <a:moveTo>
                    <a:pt x="74" y="0"/>
                  </a:moveTo>
                  <a:cubicBezTo>
                    <a:pt x="41" y="0"/>
                    <a:pt x="10" y="22"/>
                    <a:pt x="2" y="69"/>
                  </a:cubicBezTo>
                  <a:lnTo>
                    <a:pt x="2" y="69"/>
                  </a:lnTo>
                  <a:cubicBezTo>
                    <a:pt x="2" y="64"/>
                    <a:pt x="1" y="59"/>
                    <a:pt x="0" y="55"/>
                  </a:cubicBezTo>
                  <a:lnTo>
                    <a:pt x="0" y="94"/>
                  </a:lnTo>
                  <a:cubicBezTo>
                    <a:pt x="0" y="85"/>
                    <a:pt x="1" y="76"/>
                    <a:pt x="2" y="69"/>
                  </a:cubicBezTo>
                  <a:lnTo>
                    <a:pt x="2" y="69"/>
                  </a:lnTo>
                  <a:cubicBezTo>
                    <a:pt x="118" y="881"/>
                    <a:pt x="234" y="1694"/>
                    <a:pt x="312" y="2506"/>
                  </a:cubicBezTo>
                  <a:cubicBezTo>
                    <a:pt x="351" y="2895"/>
                    <a:pt x="390" y="3285"/>
                    <a:pt x="428" y="3674"/>
                  </a:cubicBezTo>
                  <a:cubicBezTo>
                    <a:pt x="428" y="4102"/>
                    <a:pt x="467" y="4491"/>
                    <a:pt x="545" y="4880"/>
                  </a:cubicBezTo>
                  <a:cubicBezTo>
                    <a:pt x="565" y="4938"/>
                    <a:pt x="623" y="4968"/>
                    <a:pt x="677" y="4968"/>
                  </a:cubicBezTo>
                  <a:cubicBezTo>
                    <a:pt x="730" y="4968"/>
                    <a:pt x="779" y="4938"/>
                    <a:pt x="779" y="4880"/>
                  </a:cubicBezTo>
                  <a:cubicBezTo>
                    <a:pt x="856" y="4452"/>
                    <a:pt x="856" y="4063"/>
                    <a:pt x="779" y="3635"/>
                  </a:cubicBezTo>
                  <a:cubicBezTo>
                    <a:pt x="740" y="3246"/>
                    <a:pt x="701" y="2856"/>
                    <a:pt x="623" y="2467"/>
                  </a:cubicBezTo>
                  <a:cubicBezTo>
                    <a:pt x="545" y="1650"/>
                    <a:pt x="390" y="833"/>
                    <a:pt x="156" y="55"/>
                  </a:cubicBezTo>
                  <a:cubicBezTo>
                    <a:pt x="139" y="20"/>
                    <a:pt x="105" y="0"/>
                    <a:pt x="74"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1" name="Google Shape;5761;p35"/>
            <p:cNvSpPr/>
            <p:nvPr/>
          </p:nvSpPr>
          <p:spPr>
            <a:xfrm>
              <a:off x="7702783" y="3688217"/>
              <a:ext cx="24423" cy="102499"/>
            </a:xfrm>
            <a:custGeom>
              <a:rect b="b" l="l" r="r" t="t"/>
              <a:pathLst>
                <a:path extrusionOk="0" h="4906" w="1169">
                  <a:moveTo>
                    <a:pt x="298" y="1"/>
                  </a:moveTo>
                  <a:cubicBezTo>
                    <a:pt x="271" y="1"/>
                    <a:pt x="248" y="14"/>
                    <a:pt x="234" y="41"/>
                  </a:cubicBezTo>
                  <a:cubicBezTo>
                    <a:pt x="1" y="353"/>
                    <a:pt x="195" y="781"/>
                    <a:pt x="312" y="1092"/>
                  </a:cubicBezTo>
                  <a:cubicBezTo>
                    <a:pt x="429" y="1520"/>
                    <a:pt x="468" y="1987"/>
                    <a:pt x="507" y="2454"/>
                  </a:cubicBezTo>
                  <a:cubicBezTo>
                    <a:pt x="545" y="2882"/>
                    <a:pt x="779" y="3310"/>
                    <a:pt x="779" y="3777"/>
                  </a:cubicBezTo>
                  <a:cubicBezTo>
                    <a:pt x="818" y="3933"/>
                    <a:pt x="779" y="4127"/>
                    <a:pt x="740" y="4283"/>
                  </a:cubicBezTo>
                  <a:cubicBezTo>
                    <a:pt x="662" y="4477"/>
                    <a:pt x="507" y="4555"/>
                    <a:pt x="429" y="4711"/>
                  </a:cubicBezTo>
                  <a:cubicBezTo>
                    <a:pt x="390" y="4789"/>
                    <a:pt x="429" y="4905"/>
                    <a:pt x="545" y="4905"/>
                  </a:cubicBezTo>
                  <a:cubicBezTo>
                    <a:pt x="896" y="4867"/>
                    <a:pt x="1051" y="4477"/>
                    <a:pt x="1129" y="4166"/>
                  </a:cubicBezTo>
                  <a:cubicBezTo>
                    <a:pt x="1168" y="3738"/>
                    <a:pt x="1090" y="3310"/>
                    <a:pt x="935" y="2921"/>
                  </a:cubicBezTo>
                  <a:cubicBezTo>
                    <a:pt x="857" y="2687"/>
                    <a:pt x="818" y="2454"/>
                    <a:pt x="818" y="2181"/>
                  </a:cubicBezTo>
                  <a:cubicBezTo>
                    <a:pt x="779" y="1948"/>
                    <a:pt x="779" y="1715"/>
                    <a:pt x="740" y="1481"/>
                  </a:cubicBezTo>
                  <a:cubicBezTo>
                    <a:pt x="701" y="1248"/>
                    <a:pt x="623" y="1014"/>
                    <a:pt x="545" y="781"/>
                  </a:cubicBezTo>
                  <a:cubicBezTo>
                    <a:pt x="429" y="586"/>
                    <a:pt x="390" y="353"/>
                    <a:pt x="429" y="119"/>
                  </a:cubicBezTo>
                  <a:cubicBezTo>
                    <a:pt x="404" y="44"/>
                    <a:pt x="346" y="1"/>
                    <a:pt x="298"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2" name="Google Shape;5762;p35"/>
            <p:cNvSpPr/>
            <p:nvPr/>
          </p:nvSpPr>
          <p:spPr>
            <a:xfrm>
              <a:off x="7759297" y="3689470"/>
              <a:ext cx="17487" cy="97171"/>
            </a:xfrm>
            <a:custGeom>
              <a:rect b="b" l="l" r="r" t="t"/>
              <a:pathLst>
                <a:path extrusionOk="0" h="4651" w="837">
                  <a:moveTo>
                    <a:pt x="63" y="1"/>
                  </a:moveTo>
                  <a:cubicBezTo>
                    <a:pt x="29" y="1"/>
                    <a:pt x="0" y="20"/>
                    <a:pt x="20" y="59"/>
                  </a:cubicBezTo>
                  <a:lnTo>
                    <a:pt x="20" y="98"/>
                  </a:lnTo>
                  <a:cubicBezTo>
                    <a:pt x="20" y="876"/>
                    <a:pt x="136" y="1655"/>
                    <a:pt x="409" y="2433"/>
                  </a:cubicBezTo>
                  <a:cubicBezTo>
                    <a:pt x="487" y="2783"/>
                    <a:pt x="526" y="3133"/>
                    <a:pt x="526" y="3522"/>
                  </a:cubicBezTo>
                  <a:cubicBezTo>
                    <a:pt x="487" y="3678"/>
                    <a:pt x="487" y="3834"/>
                    <a:pt x="409" y="3989"/>
                  </a:cubicBezTo>
                  <a:cubicBezTo>
                    <a:pt x="370" y="4184"/>
                    <a:pt x="253" y="4340"/>
                    <a:pt x="214" y="4495"/>
                  </a:cubicBezTo>
                  <a:cubicBezTo>
                    <a:pt x="162" y="4599"/>
                    <a:pt x="231" y="4651"/>
                    <a:pt x="306" y="4651"/>
                  </a:cubicBezTo>
                  <a:cubicBezTo>
                    <a:pt x="344" y="4651"/>
                    <a:pt x="383" y="4638"/>
                    <a:pt x="409" y="4612"/>
                  </a:cubicBezTo>
                  <a:cubicBezTo>
                    <a:pt x="642" y="4340"/>
                    <a:pt x="759" y="4028"/>
                    <a:pt x="798" y="3678"/>
                  </a:cubicBezTo>
                  <a:cubicBezTo>
                    <a:pt x="837" y="3328"/>
                    <a:pt x="837" y="2978"/>
                    <a:pt x="759" y="2588"/>
                  </a:cubicBezTo>
                  <a:cubicBezTo>
                    <a:pt x="603" y="1732"/>
                    <a:pt x="175" y="954"/>
                    <a:pt x="136" y="59"/>
                  </a:cubicBezTo>
                  <a:cubicBezTo>
                    <a:pt x="136" y="20"/>
                    <a:pt x="97" y="1"/>
                    <a:pt x="63"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3" name="Google Shape;5763;p35"/>
            <p:cNvSpPr/>
            <p:nvPr/>
          </p:nvSpPr>
          <p:spPr>
            <a:xfrm>
              <a:off x="7804258" y="3694025"/>
              <a:ext cx="18866" cy="83361"/>
            </a:xfrm>
            <a:custGeom>
              <a:rect b="b" l="l" r="r" t="t"/>
              <a:pathLst>
                <a:path extrusionOk="0" h="3990" w="903">
                  <a:moveTo>
                    <a:pt x="216" y="1"/>
                  </a:moveTo>
                  <a:cubicBezTo>
                    <a:pt x="106" y="1"/>
                    <a:pt x="0" y="75"/>
                    <a:pt x="47" y="191"/>
                  </a:cubicBezTo>
                  <a:lnTo>
                    <a:pt x="86" y="191"/>
                  </a:lnTo>
                  <a:cubicBezTo>
                    <a:pt x="358" y="814"/>
                    <a:pt x="475" y="1475"/>
                    <a:pt x="553" y="2137"/>
                  </a:cubicBezTo>
                  <a:cubicBezTo>
                    <a:pt x="553" y="2448"/>
                    <a:pt x="553" y="2760"/>
                    <a:pt x="553" y="3071"/>
                  </a:cubicBezTo>
                  <a:cubicBezTo>
                    <a:pt x="553" y="3343"/>
                    <a:pt x="436" y="3616"/>
                    <a:pt x="397" y="3888"/>
                  </a:cubicBezTo>
                  <a:cubicBezTo>
                    <a:pt x="397" y="3962"/>
                    <a:pt x="428" y="3989"/>
                    <a:pt x="471" y="3989"/>
                  </a:cubicBezTo>
                  <a:cubicBezTo>
                    <a:pt x="496" y="3989"/>
                    <a:pt x="524" y="3980"/>
                    <a:pt x="553" y="3966"/>
                  </a:cubicBezTo>
                  <a:cubicBezTo>
                    <a:pt x="747" y="3732"/>
                    <a:pt x="864" y="3460"/>
                    <a:pt x="864" y="3188"/>
                  </a:cubicBezTo>
                  <a:cubicBezTo>
                    <a:pt x="903" y="2837"/>
                    <a:pt x="903" y="2487"/>
                    <a:pt x="864" y="2176"/>
                  </a:cubicBezTo>
                  <a:cubicBezTo>
                    <a:pt x="786" y="1475"/>
                    <a:pt x="630" y="775"/>
                    <a:pt x="397" y="113"/>
                  </a:cubicBezTo>
                  <a:cubicBezTo>
                    <a:pt x="366" y="35"/>
                    <a:pt x="290" y="1"/>
                    <a:pt x="216"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4" name="Google Shape;5764;p35"/>
            <p:cNvSpPr/>
            <p:nvPr/>
          </p:nvSpPr>
          <p:spPr>
            <a:xfrm>
              <a:off x="7848320" y="3679191"/>
              <a:ext cx="24402" cy="99992"/>
            </a:xfrm>
            <a:custGeom>
              <a:rect b="b" l="l" r="r" t="t"/>
              <a:pathLst>
                <a:path extrusionOk="0" h="4786" w="1168">
                  <a:moveTo>
                    <a:pt x="198" y="1"/>
                  </a:moveTo>
                  <a:cubicBezTo>
                    <a:pt x="148" y="1"/>
                    <a:pt x="96" y="30"/>
                    <a:pt x="78" y="84"/>
                  </a:cubicBezTo>
                  <a:cubicBezTo>
                    <a:pt x="0" y="434"/>
                    <a:pt x="0" y="823"/>
                    <a:pt x="156" y="1174"/>
                  </a:cubicBezTo>
                  <a:cubicBezTo>
                    <a:pt x="234" y="1524"/>
                    <a:pt x="389" y="1874"/>
                    <a:pt x="545" y="2224"/>
                  </a:cubicBezTo>
                  <a:cubicBezTo>
                    <a:pt x="662" y="2613"/>
                    <a:pt x="778" y="3003"/>
                    <a:pt x="778" y="3392"/>
                  </a:cubicBezTo>
                  <a:cubicBezTo>
                    <a:pt x="778" y="3625"/>
                    <a:pt x="778" y="3820"/>
                    <a:pt x="740" y="4053"/>
                  </a:cubicBezTo>
                  <a:cubicBezTo>
                    <a:pt x="701" y="4248"/>
                    <a:pt x="662" y="4442"/>
                    <a:pt x="662" y="4676"/>
                  </a:cubicBezTo>
                  <a:cubicBezTo>
                    <a:pt x="662" y="4731"/>
                    <a:pt x="720" y="4786"/>
                    <a:pt x="782" y="4786"/>
                  </a:cubicBezTo>
                  <a:cubicBezTo>
                    <a:pt x="807" y="4786"/>
                    <a:pt x="834" y="4777"/>
                    <a:pt x="856" y="4754"/>
                  </a:cubicBezTo>
                  <a:cubicBezTo>
                    <a:pt x="1051" y="4404"/>
                    <a:pt x="1168" y="4014"/>
                    <a:pt x="1129" y="3625"/>
                  </a:cubicBezTo>
                  <a:cubicBezTo>
                    <a:pt x="1129" y="3236"/>
                    <a:pt x="1090" y="2808"/>
                    <a:pt x="973" y="2419"/>
                  </a:cubicBezTo>
                  <a:cubicBezTo>
                    <a:pt x="817" y="2069"/>
                    <a:pt x="662" y="1680"/>
                    <a:pt x="506" y="1290"/>
                  </a:cubicBezTo>
                  <a:cubicBezTo>
                    <a:pt x="467" y="1096"/>
                    <a:pt x="389" y="901"/>
                    <a:pt x="350" y="746"/>
                  </a:cubicBezTo>
                  <a:cubicBezTo>
                    <a:pt x="312" y="512"/>
                    <a:pt x="312" y="318"/>
                    <a:pt x="312" y="123"/>
                  </a:cubicBezTo>
                  <a:cubicBezTo>
                    <a:pt x="312" y="40"/>
                    <a:pt x="256" y="1"/>
                    <a:pt x="198"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5" name="Google Shape;5765;p35"/>
            <p:cNvSpPr/>
            <p:nvPr/>
          </p:nvSpPr>
          <p:spPr>
            <a:xfrm>
              <a:off x="7893030" y="3669351"/>
              <a:ext cx="26032" cy="97840"/>
            </a:xfrm>
            <a:custGeom>
              <a:rect b="b" l="l" r="r" t="t"/>
              <a:pathLst>
                <a:path extrusionOk="0" h="4683" w="1246">
                  <a:moveTo>
                    <a:pt x="424" y="1"/>
                  </a:moveTo>
                  <a:cubicBezTo>
                    <a:pt x="380" y="1"/>
                    <a:pt x="331" y="30"/>
                    <a:pt x="312" y="88"/>
                  </a:cubicBezTo>
                  <a:cubicBezTo>
                    <a:pt x="0" y="866"/>
                    <a:pt x="467" y="1761"/>
                    <a:pt x="701" y="2501"/>
                  </a:cubicBezTo>
                  <a:cubicBezTo>
                    <a:pt x="818" y="2890"/>
                    <a:pt x="857" y="3279"/>
                    <a:pt x="779" y="3707"/>
                  </a:cubicBezTo>
                  <a:cubicBezTo>
                    <a:pt x="779" y="3863"/>
                    <a:pt x="701" y="4018"/>
                    <a:pt x="584" y="4174"/>
                  </a:cubicBezTo>
                  <a:cubicBezTo>
                    <a:pt x="506" y="4291"/>
                    <a:pt x="351" y="4369"/>
                    <a:pt x="351" y="4563"/>
                  </a:cubicBezTo>
                  <a:cubicBezTo>
                    <a:pt x="351" y="4602"/>
                    <a:pt x="390" y="4641"/>
                    <a:pt x="428" y="4680"/>
                  </a:cubicBezTo>
                  <a:cubicBezTo>
                    <a:pt x="441" y="4681"/>
                    <a:pt x="453" y="4682"/>
                    <a:pt x="465" y="4682"/>
                  </a:cubicBezTo>
                  <a:cubicBezTo>
                    <a:pt x="758" y="4682"/>
                    <a:pt x="976" y="4243"/>
                    <a:pt x="1051" y="4018"/>
                  </a:cubicBezTo>
                  <a:cubicBezTo>
                    <a:pt x="1207" y="3668"/>
                    <a:pt x="1246" y="3279"/>
                    <a:pt x="1168" y="2890"/>
                  </a:cubicBezTo>
                  <a:cubicBezTo>
                    <a:pt x="1051" y="2423"/>
                    <a:pt x="895" y="1956"/>
                    <a:pt x="740" y="1528"/>
                  </a:cubicBezTo>
                  <a:cubicBezTo>
                    <a:pt x="584" y="1061"/>
                    <a:pt x="506" y="555"/>
                    <a:pt x="506" y="88"/>
                  </a:cubicBezTo>
                  <a:cubicBezTo>
                    <a:pt x="506" y="30"/>
                    <a:pt x="467" y="1"/>
                    <a:pt x="424"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6" name="Google Shape;5766;p35"/>
            <p:cNvSpPr/>
            <p:nvPr/>
          </p:nvSpPr>
          <p:spPr>
            <a:xfrm>
              <a:off x="7946682" y="3660764"/>
              <a:ext cx="22794" cy="99365"/>
            </a:xfrm>
            <a:custGeom>
              <a:rect b="b" l="l" r="r" t="t"/>
              <a:pathLst>
                <a:path extrusionOk="0" h="4756" w="1091">
                  <a:moveTo>
                    <a:pt x="247" y="1"/>
                  </a:moveTo>
                  <a:cubicBezTo>
                    <a:pt x="209" y="1"/>
                    <a:pt x="173" y="22"/>
                    <a:pt x="156" y="71"/>
                  </a:cubicBezTo>
                  <a:cubicBezTo>
                    <a:pt x="1" y="382"/>
                    <a:pt x="1" y="772"/>
                    <a:pt x="117" y="1083"/>
                  </a:cubicBezTo>
                  <a:cubicBezTo>
                    <a:pt x="195" y="1511"/>
                    <a:pt x="312" y="1900"/>
                    <a:pt x="468" y="2250"/>
                  </a:cubicBezTo>
                  <a:cubicBezTo>
                    <a:pt x="623" y="2639"/>
                    <a:pt x="701" y="3067"/>
                    <a:pt x="701" y="3457"/>
                  </a:cubicBezTo>
                  <a:cubicBezTo>
                    <a:pt x="740" y="3690"/>
                    <a:pt x="701" y="3885"/>
                    <a:pt x="662" y="4079"/>
                  </a:cubicBezTo>
                  <a:cubicBezTo>
                    <a:pt x="584" y="4274"/>
                    <a:pt x="546" y="4468"/>
                    <a:pt x="546" y="4663"/>
                  </a:cubicBezTo>
                  <a:cubicBezTo>
                    <a:pt x="546" y="4720"/>
                    <a:pt x="608" y="4756"/>
                    <a:pt x="672" y="4756"/>
                  </a:cubicBezTo>
                  <a:cubicBezTo>
                    <a:pt x="696" y="4756"/>
                    <a:pt x="719" y="4751"/>
                    <a:pt x="740" y="4741"/>
                  </a:cubicBezTo>
                  <a:cubicBezTo>
                    <a:pt x="935" y="4429"/>
                    <a:pt x="1051" y="4079"/>
                    <a:pt x="1051" y="3729"/>
                  </a:cubicBezTo>
                  <a:cubicBezTo>
                    <a:pt x="1090" y="3301"/>
                    <a:pt x="1051" y="2912"/>
                    <a:pt x="896" y="2523"/>
                  </a:cubicBezTo>
                  <a:cubicBezTo>
                    <a:pt x="779" y="2134"/>
                    <a:pt x="623" y="1744"/>
                    <a:pt x="507" y="1355"/>
                  </a:cubicBezTo>
                  <a:cubicBezTo>
                    <a:pt x="429" y="1161"/>
                    <a:pt x="351" y="966"/>
                    <a:pt x="351" y="733"/>
                  </a:cubicBezTo>
                  <a:cubicBezTo>
                    <a:pt x="312" y="538"/>
                    <a:pt x="351" y="305"/>
                    <a:pt x="351" y="110"/>
                  </a:cubicBezTo>
                  <a:cubicBezTo>
                    <a:pt x="351" y="42"/>
                    <a:pt x="298" y="1"/>
                    <a:pt x="247"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7" name="Google Shape;5767;p35"/>
            <p:cNvSpPr/>
            <p:nvPr/>
          </p:nvSpPr>
          <p:spPr>
            <a:xfrm>
              <a:off x="7989783" y="3651258"/>
              <a:ext cx="26847" cy="100263"/>
            </a:xfrm>
            <a:custGeom>
              <a:rect b="b" l="l" r="r" t="t"/>
              <a:pathLst>
                <a:path extrusionOk="0" h="4799" w="1285">
                  <a:moveTo>
                    <a:pt x="59" y="1"/>
                  </a:moveTo>
                  <a:cubicBezTo>
                    <a:pt x="29" y="1"/>
                    <a:pt x="0" y="20"/>
                    <a:pt x="0" y="59"/>
                  </a:cubicBezTo>
                  <a:lnTo>
                    <a:pt x="0" y="98"/>
                  </a:lnTo>
                  <a:cubicBezTo>
                    <a:pt x="0" y="876"/>
                    <a:pt x="350" y="1616"/>
                    <a:pt x="623" y="2355"/>
                  </a:cubicBezTo>
                  <a:cubicBezTo>
                    <a:pt x="778" y="2705"/>
                    <a:pt x="856" y="3094"/>
                    <a:pt x="895" y="3484"/>
                  </a:cubicBezTo>
                  <a:cubicBezTo>
                    <a:pt x="934" y="3678"/>
                    <a:pt x="895" y="3873"/>
                    <a:pt x="856" y="4067"/>
                  </a:cubicBezTo>
                  <a:cubicBezTo>
                    <a:pt x="817" y="4262"/>
                    <a:pt x="740" y="4417"/>
                    <a:pt x="701" y="4612"/>
                  </a:cubicBezTo>
                  <a:cubicBezTo>
                    <a:pt x="672" y="4726"/>
                    <a:pt x="748" y="4798"/>
                    <a:pt x="836" y="4798"/>
                  </a:cubicBezTo>
                  <a:cubicBezTo>
                    <a:pt x="869" y="4798"/>
                    <a:pt x="903" y="4789"/>
                    <a:pt x="934" y="4768"/>
                  </a:cubicBezTo>
                  <a:cubicBezTo>
                    <a:pt x="1168" y="4456"/>
                    <a:pt x="1284" y="4067"/>
                    <a:pt x="1245" y="3717"/>
                  </a:cubicBezTo>
                  <a:cubicBezTo>
                    <a:pt x="1245" y="3289"/>
                    <a:pt x="1168" y="2900"/>
                    <a:pt x="1051" y="2511"/>
                  </a:cubicBezTo>
                  <a:cubicBezTo>
                    <a:pt x="701" y="1732"/>
                    <a:pt x="389" y="915"/>
                    <a:pt x="117" y="59"/>
                  </a:cubicBezTo>
                  <a:cubicBezTo>
                    <a:pt x="117" y="20"/>
                    <a:pt x="88" y="1"/>
                    <a:pt x="59"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8" name="Google Shape;5768;p35"/>
            <p:cNvSpPr/>
            <p:nvPr/>
          </p:nvSpPr>
          <p:spPr>
            <a:xfrm>
              <a:off x="8042621" y="3632768"/>
              <a:ext cx="21164" cy="102603"/>
            </a:xfrm>
            <a:custGeom>
              <a:rect b="b" l="l" r="r" t="t"/>
              <a:pathLst>
                <a:path extrusionOk="0" h="4911" w="1013">
                  <a:moveTo>
                    <a:pt x="176" y="0"/>
                  </a:moveTo>
                  <a:cubicBezTo>
                    <a:pt x="127" y="0"/>
                    <a:pt x="78" y="30"/>
                    <a:pt x="78" y="88"/>
                  </a:cubicBezTo>
                  <a:cubicBezTo>
                    <a:pt x="1" y="438"/>
                    <a:pt x="1" y="827"/>
                    <a:pt x="78" y="1217"/>
                  </a:cubicBezTo>
                  <a:cubicBezTo>
                    <a:pt x="156" y="1606"/>
                    <a:pt x="312" y="1995"/>
                    <a:pt x="429" y="2345"/>
                  </a:cubicBezTo>
                  <a:cubicBezTo>
                    <a:pt x="662" y="3123"/>
                    <a:pt x="623" y="3979"/>
                    <a:pt x="312" y="4758"/>
                  </a:cubicBezTo>
                  <a:cubicBezTo>
                    <a:pt x="286" y="4834"/>
                    <a:pt x="378" y="4911"/>
                    <a:pt x="466" y="4911"/>
                  </a:cubicBezTo>
                  <a:cubicBezTo>
                    <a:pt x="512" y="4911"/>
                    <a:pt x="557" y="4889"/>
                    <a:pt x="584" y="4835"/>
                  </a:cubicBezTo>
                  <a:cubicBezTo>
                    <a:pt x="934" y="4135"/>
                    <a:pt x="1012" y="3318"/>
                    <a:pt x="818" y="2579"/>
                  </a:cubicBezTo>
                  <a:cubicBezTo>
                    <a:pt x="740" y="2189"/>
                    <a:pt x="584" y="1800"/>
                    <a:pt x="429" y="1411"/>
                  </a:cubicBezTo>
                  <a:cubicBezTo>
                    <a:pt x="273" y="983"/>
                    <a:pt x="234" y="555"/>
                    <a:pt x="273" y="88"/>
                  </a:cubicBezTo>
                  <a:cubicBezTo>
                    <a:pt x="273" y="30"/>
                    <a:pt x="224" y="0"/>
                    <a:pt x="176"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69" name="Google Shape;5769;p35"/>
            <p:cNvSpPr/>
            <p:nvPr/>
          </p:nvSpPr>
          <p:spPr>
            <a:xfrm>
              <a:off x="8071891" y="3617683"/>
              <a:ext cx="19534" cy="102143"/>
            </a:xfrm>
            <a:custGeom>
              <a:rect b="b" l="l" r="r" t="t"/>
              <a:pathLst>
                <a:path extrusionOk="0" h="4889" w="935">
                  <a:moveTo>
                    <a:pt x="129" y="0"/>
                  </a:moveTo>
                  <a:cubicBezTo>
                    <a:pt x="66" y="0"/>
                    <a:pt x="0" y="42"/>
                    <a:pt x="0" y="110"/>
                  </a:cubicBezTo>
                  <a:cubicBezTo>
                    <a:pt x="0" y="499"/>
                    <a:pt x="78" y="849"/>
                    <a:pt x="234" y="1199"/>
                  </a:cubicBezTo>
                  <a:cubicBezTo>
                    <a:pt x="351" y="1588"/>
                    <a:pt x="467" y="1977"/>
                    <a:pt x="506" y="2367"/>
                  </a:cubicBezTo>
                  <a:cubicBezTo>
                    <a:pt x="584" y="2756"/>
                    <a:pt x="584" y="3184"/>
                    <a:pt x="545" y="3573"/>
                  </a:cubicBezTo>
                  <a:cubicBezTo>
                    <a:pt x="506" y="4001"/>
                    <a:pt x="390" y="4351"/>
                    <a:pt x="351" y="4779"/>
                  </a:cubicBezTo>
                  <a:cubicBezTo>
                    <a:pt x="351" y="4847"/>
                    <a:pt x="416" y="4889"/>
                    <a:pt x="479" y="4889"/>
                  </a:cubicBezTo>
                  <a:cubicBezTo>
                    <a:pt x="524" y="4889"/>
                    <a:pt x="568" y="4867"/>
                    <a:pt x="584" y="4818"/>
                  </a:cubicBezTo>
                  <a:cubicBezTo>
                    <a:pt x="779" y="4468"/>
                    <a:pt x="895" y="4118"/>
                    <a:pt x="895" y="3690"/>
                  </a:cubicBezTo>
                  <a:cubicBezTo>
                    <a:pt x="934" y="3301"/>
                    <a:pt x="934" y="2911"/>
                    <a:pt x="895" y="2483"/>
                  </a:cubicBezTo>
                  <a:cubicBezTo>
                    <a:pt x="857" y="2094"/>
                    <a:pt x="740" y="1666"/>
                    <a:pt x="584" y="1277"/>
                  </a:cubicBezTo>
                  <a:cubicBezTo>
                    <a:pt x="467" y="888"/>
                    <a:pt x="351" y="460"/>
                    <a:pt x="234" y="71"/>
                  </a:cubicBezTo>
                  <a:cubicBezTo>
                    <a:pt x="218" y="22"/>
                    <a:pt x="174" y="0"/>
                    <a:pt x="129"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0" name="Google Shape;5770;p35"/>
            <p:cNvSpPr/>
            <p:nvPr/>
          </p:nvSpPr>
          <p:spPr>
            <a:xfrm>
              <a:off x="8097505" y="3591380"/>
              <a:ext cx="24005" cy="123767"/>
            </a:xfrm>
            <a:custGeom>
              <a:rect b="b" l="l" r="r" t="t"/>
              <a:pathLst>
                <a:path extrusionOk="0" h="5924" w="1149">
                  <a:moveTo>
                    <a:pt x="361" y="1"/>
                  </a:moveTo>
                  <a:cubicBezTo>
                    <a:pt x="324" y="1"/>
                    <a:pt x="276" y="23"/>
                    <a:pt x="253" y="46"/>
                  </a:cubicBezTo>
                  <a:lnTo>
                    <a:pt x="253" y="84"/>
                  </a:lnTo>
                  <a:cubicBezTo>
                    <a:pt x="175" y="551"/>
                    <a:pt x="175" y="1018"/>
                    <a:pt x="292" y="1446"/>
                  </a:cubicBezTo>
                  <a:cubicBezTo>
                    <a:pt x="409" y="1952"/>
                    <a:pt x="526" y="2419"/>
                    <a:pt x="642" y="2925"/>
                  </a:cubicBezTo>
                  <a:cubicBezTo>
                    <a:pt x="720" y="3392"/>
                    <a:pt x="681" y="3898"/>
                    <a:pt x="603" y="4365"/>
                  </a:cubicBezTo>
                  <a:cubicBezTo>
                    <a:pt x="448" y="4832"/>
                    <a:pt x="253" y="5299"/>
                    <a:pt x="59" y="5727"/>
                  </a:cubicBezTo>
                  <a:cubicBezTo>
                    <a:pt x="0" y="5814"/>
                    <a:pt x="73" y="5924"/>
                    <a:pt x="163" y="5924"/>
                  </a:cubicBezTo>
                  <a:cubicBezTo>
                    <a:pt x="192" y="5924"/>
                    <a:pt x="224" y="5912"/>
                    <a:pt x="253" y="5883"/>
                  </a:cubicBezTo>
                  <a:cubicBezTo>
                    <a:pt x="876" y="5143"/>
                    <a:pt x="1148" y="4170"/>
                    <a:pt x="1031" y="3198"/>
                  </a:cubicBezTo>
                  <a:cubicBezTo>
                    <a:pt x="954" y="2653"/>
                    <a:pt x="837" y="2147"/>
                    <a:pt x="681" y="1641"/>
                  </a:cubicBezTo>
                  <a:cubicBezTo>
                    <a:pt x="564" y="1135"/>
                    <a:pt x="526" y="590"/>
                    <a:pt x="409" y="46"/>
                  </a:cubicBezTo>
                  <a:cubicBezTo>
                    <a:pt x="409" y="13"/>
                    <a:pt x="388" y="1"/>
                    <a:pt x="361"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1" name="Google Shape;5771;p35"/>
            <p:cNvSpPr/>
            <p:nvPr/>
          </p:nvSpPr>
          <p:spPr>
            <a:xfrm>
              <a:off x="7334804" y="3069151"/>
              <a:ext cx="258252" cy="92909"/>
            </a:xfrm>
            <a:custGeom>
              <a:rect b="b" l="l" r="r" t="t"/>
              <a:pathLst>
                <a:path extrusionOk="0" h="4447" w="12361">
                  <a:moveTo>
                    <a:pt x="135" y="1"/>
                  </a:moveTo>
                  <a:cubicBezTo>
                    <a:pt x="67" y="1"/>
                    <a:pt x="0" y="64"/>
                    <a:pt x="64" y="128"/>
                  </a:cubicBezTo>
                  <a:cubicBezTo>
                    <a:pt x="1387" y="1373"/>
                    <a:pt x="3021" y="2190"/>
                    <a:pt x="4773" y="2502"/>
                  </a:cubicBezTo>
                  <a:cubicBezTo>
                    <a:pt x="5201" y="2579"/>
                    <a:pt x="5668" y="2657"/>
                    <a:pt x="6096" y="2735"/>
                  </a:cubicBezTo>
                  <a:cubicBezTo>
                    <a:pt x="6485" y="2774"/>
                    <a:pt x="6835" y="2852"/>
                    <a:pt x="7146" y="3046"/>
                  </a:cubicBezTo>
                  <a:cubicBezTo>
                    <a:pt x="7380" y="3163"/>
                    <a:pt x="7574" y="3319"/>
                    <a:pt x="7808" y="3435"/>
                  </a:cubicBezTo>
                  <a:cubicBezTo>
                    <a:pt x="8236" y="3630"/>
                    <a:pt x="8664" y="3786"/>
                    <a:pt x="9053" y="3941"/>
                  </a:cubicBezTo>
                  <a:cubicBezTo>
                    <a:pt x="9749" y="4164"/>
                    <a:pt x="10585" y="4447"/>
                    <a:pt x="11361" y="4447"/>
                  </a:cubicBezTo>
                  <a:cubicBezTo>
                    <a:pt x="11669" y="4447"/>
                    <a:pt x="11967" y="4402"/>
                    <a:pt x="12244" y="4292"/>
                  </a:cubicBezTo>
                  <a:cubicBezTo>
                    <a:pt x="12361" y="4214"/>
                    <a:pt x="12361" y="3980"/>
                    <a:pt x="12205" y="3980"/>
                  </a:cubicBezTo>
                  <a:cubicBezTo>
                    <a:pt x="11909" y="4026"/>
                    <a:pt x="11626" y="4045"/>
                    <a:pt x="11340" y="4045"/>
                  </a:cubicBezTo>
                  <a:cubicBezTo>
                    <a:pt x="11139" y="4045"/>
                    <a:pt x="10936" y="4035"/>
                    <a:pt x="10726" y="4019"/>
                  </a:cubicBezTo>
                  <a:cubicBezTo>
                    <a:pt x="10298" y="3941"/>
                    <a:pt x="9831" y="3825"/>
                    <a:pt x="9403" y="3708"/>
                  </a:cubicBezTo>
                  <a:cubicBezTo>
                    <a:pt x="8936" y="3552"/>
                    <a:pt x="8508" y="3397"/>
                    <a:pt x="8041" y="3202"/>
                  </a:cubicBezTo>
                  <a:cubicBezTo>
                    <a:pt x="7808" y="3085"/>
                    <a:pt x="7574" y="2968"/>
                    <a:pt x="7380" y="2813"/>
                  </a:cubicBezTo>
                  <a:cubicBezTo>
                    <a:pt x="6718" y="2502"/>
                    <a:pt x="6018" y="2307"/>
                    <a:pt x="5317" y="2268"/>
                  </a:cubicBezTo>
                  <a:cubicBezTo>
                    <a:pt x="4500" y="2151"/>
                    <a:pt x="3683" y="1957"/>
                    <a:pt x="2866" y="1645"/>
                  </a:cubicBezTo>
                  <a:cubicBezTo>
                    <a:pt x="1893" y="1295"/>
                    <a:pt x="998" y="711"/>
                    <a:pt x="181" y="11"/>
                  </a:cubicBezTo>
                  <a:cubicBezTo>
                    <a:pt x="166" y="4"/>
                    <a:pt x="151" y="1"/>
                    <a:pt x="135"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2" name="Google Shape;5772;p35"/>
            <p:cNvSpPr/>
            <p:nvPr/>
          </p:nvSpPr>
          <p:spPr>
            <a:xfrm>
              <a:off x="7227186" y="3258792"/>
              <a:ext cx="394325" cy="269848"/>
            </a:xfrm>
            <a:custGeom>
              <a:rect b="b" l="l" r="r" t="t"/>
              <a:pathLst>
                <a:path extrusionOk="0" h="12916" w="18874">
                  <a:moveTo>
                    <a:pt x="2258" y="1"/>
                  </a:moveTo>
                  <a:cubicBezTo>
                    <a:pt x="1207" y="1402"/>
                    <a:pt x="506" y="3075"/>
                    <a:pt x="195" y="4826"/>
                  </a:cubicBezTo>
                  <a:cubicBezTo>
                    <a:pt x="1" y="5721"/>
                    <a:pt x="1" y="6694"/>
                    <a:pt x="195" y="7628"/>
                  </a:cubicBezTo>
                  <a:cubicBezTo>
                    <a:pt x="818" y="9457"/>
                    <a:pt x="2296" y="10936"/>
                    <a:pt x="4125" y="11558"/>
                  </a:cubicBezTo>
                  <a:cubicBezTo>
                    <a:pt x="6933" y="12327"/>
                    <a:pt x="8776" y="12916"/>
                    <a:pt x="11188" y="12916"/>
                  </a:cubicBezTo>
                  <a:cubicBezTo>
                    <a:pt x="11951" y="12916"/>
                    <a:pt x="12772" y="12857"/>
                    <a:pt x="13698" y="12726"/>
                  </a:cubicBezTo>
                  <a:cubicBezTo>
                    <a:pt x="14593" y="12609"/>
                    <a:pt x="16656" y="12531"/>
                    <a:pt x="17434" y="12025"/>
                  </a:cubicBezTo>
                  <a:cubicBezTo>
                    <a:pt x="18874" y="11169"/>
                    <a:pt x="17823" y="9613"/>
                    <a:pt x="18095" y="8095"/>
                  </a:cubicBezTo>
                  <a:cubicBezTo>
                    <a:pt x="18407" y="6188"/>
                    <a:pt x="18446" y="3581"/>
                    <a:pt x="17745" y="3075"/>
                  </a:cubicBezTo>
                  <a:lnTo>
                    <a:pt x="2258" y="1"/>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3" name="Google Shape;5773;p35"/>
            <p:cNvSpPr/>
            <p:nvPr/>
          </p:nvSpPr>
          <p:spPr>
            <a:xfrm>
              <a:off x="7214985" y="3428711"/>
              <a:ext cx="399214" cy="292871"/>
            </a:xfrm>
            <a:custGeom>
              <a:rect b="b" l="l" r="r" t="t"/>
              <a:pathLst>
                <a:path extrusionOk="0" h="14018" w="19108">
                  <a:moveTo>
                    <a:pt x="2297" y="1"/>
                  </a:moveTo>
                  <a:cubicBezTo>
                    <a:pt x="468" y="1207"/>
                    <a:pt x="390" y="3503"/>
                    <a:pt x="234" y="5760"/>
                  </a:cubicBezTo>
                  <a:cubicBezTo>
                    <a:pt x="118" y="7122"/>
                    <a:pt x="1" y="9146"/>
                    <a:pt x="857" y="10157"/>
                  </a:cubicBezTo>
                  <a:cubicBezTo>
                    <a:pt x="1635" y="11013"/>
                    <a:pt x="4826" y="12920"/>
                    <a:pt x="7939" y="13387"/>
                  </a:cubicBezTo>
                  <a:cubicBezTo>
                    <a:pt x="9994" y="13667"/>
                    <a:pt x="11838" y="14018"/>
                    <a:pt x="13708" y="14018"/>
                  </a:cubicBezTo>
                  <a:cubicBezTo>
                    <a:pt x="14955" y="14018"/>
                    <a:pt x="16212" y="13862"/>
                    <a:pt x="17551" y="13426"/>
                  </a:cubicBezTo>
                  <a:cubicBezTo>
                    <a:pt x="17901" y="13348"/>
                    <a:pt x="18251" y="13154"/>
                    <a:pt x="18524" y="12881"/>
                  </a:cubicBezTo>
                  <a:cubicBezTo>
                    <a:pt x="18874" y="12414"/>
                    <a:pt x="19030" y="11831"/>
                    <a:pt x="19030" y="11247"/>
                  </a:cubicBezTo>
                  <a:cubicBezTo>
                    <a:pt x="19107" y="8951"/>
                    <a:pt x="19030" y="6655"/>
                    <a:pt x="18796" y="4359"/>
                  </a:cubicBezTo>
                  <a:cubicBezTo>
                    <a:pt x="18563" y="2725"/>
                    <a:pt x="17745" y="2569"/>
                    <a:pt x="16695" y="1441"/>
                  </a:cubicBezTo>
                  <a:lnTo>
                    <a:pt x="2297" y="1"/>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4" name="Google Shape;5774;p35"/>
            <p:cNvSpPr/>
            <p:nvPr/>
          </p:nvSpPr>
          <p:spPr>
            <a:xfrm>
              <a:off x="7277015" y="3259440"/>
              <a:ext cx="319112" cy="67671"/>
            </a:xfrm>
            <a:custGeom>
              <a:rect b="b" l="l" r="r" t="t"/>
              <a:pathLst>
                <a:path extrusionOk="0" h="3239" w="15274">
                  <a:moveTo>
                    <a:pt x="113" y="1"/>
                  </a:moveTo>
                  <a:cubicBezTo>
                    <a:pt x="48" y="1"/>
                    <a:pt x="0" y="92"/>
                    <a:pt x="67" y="126"/>
                  </a:cubicBezTo>
                  <a:lnTo>
                    <a:pt x="67" y="164"/>
                  </a:lnTo>
                  <a:cubicBezTo>
                    <a:pt x="1624" y="1526"/>
                    <a:pt x="3725" y="2149"/>
                    <a:pt x="5749" y="2460"/>
                  </a:cubicBezTo>
                  <a:cubicBezTo>
                    <a:pt x="7694" y="2772"/>
                    <a:pt x="9640" y="2850"/>
                    <a:pt x="11586" y="3083"/>
                  </a:cubicBezTo>
                  <a:cubicBezTo>
                    <a:pt x="12130" y="3161"/>
                    <a:pt x="12675" y="3200"/>
                    <a:pt x="13259" y="3239"/>
                  </a:cubicBezTo>
                  <a:lnTo>
                    <a:pt x="14271" y="3239"/>
                  </a:lnTo>
                  <a:cubicBezTo>
                    <a:pt x="14426" y="3239"/>
                    <a:pt x="14582" y="3200"/>
                    <a:pt x="14738" y="3161"/>
                  </a:cubicBezTo>
                  <a:cubicBezTo>
                    <a:pt x="14893" y="3122"/>
                    <a:pt x="15010" y="3044"/>
                    <a:pt x="15166" y="2966"/>
                  </a:cubicBezTo>
                  <a:cubicBezTo>
                    <a:pt x="15273" y="2930"/>
                    <a:pt x="15248" y="2728"/>
                    <a:pt x="15121" y="2728"/>
                  </a:cubicBezTo>
                  <a:cubicBezTo>
                    <a:pt x="15111" y="2728"/>
                    <a:pt x="15100" y="2730"/>
                    <a:pt x="15088" y="2733"/>
                  </a:cubicBezTo>
                  <a:lnTo>
                    <a:pt x="14699" y="2733"/>
                  </a:lnTo>
                  <a:cubicBezTo>
                    <a:pt x="14582" y="2733"/>
                    <a:pt x="14426" y="2772"/>
                    <a:pt x="14271" y="2772"/>
                  </a:cubicBezTo>
                  <a:cubicBezTo>
                    <a:pt x="14115" y="2791"/>
                    <a:pt x="13959" y="2801"/>
                    <a:pt x="13808" y="2801"/>
                  </a:cubicBezTo>
                  <a:cubicBezTo>
                    <a:pt x="13658" y="2801"/>
                    <a:pt x="13512" y="2791"/>
                    <a:pt x="13376" y="2772"/>
                  </a:cubicBezTo>
                  <a:cubicBezTo>
                    <a:pt x="12870" y="2733"/>
                    <a:pt x="12325" y="2694"/>
                    <a:pt x="11819" y="2655"/>
                  </a:cubicBezTo>
                  <a:cubicBezTo>
                    <a:pt x="11002" y="2577"/>
                    <a:pt x="10185" y="2460"/>
                    <a:pt x="9329" y="2421"/>
                  </a:cubicBezTo>
                  <a:cubicBezTo>
                    <a:pt x="7266" y="2344"/>
                    <a:pt x="5204" y="2032"/>
                    <a:pt x="3219" y="1488"/>
                  </a:cubicBezTo>
                  <a:cubicBezTo>
                    <a:pt x="2130" y="1176"/>
                    <a:pt x="1079" y="670"/>
                    <a:pt x="145" y="9"/>
                  </a:cubicBezTo>
                  <a:cubicBezTo>
                    <a:pt x="134" y="3"/>
                    <a:pt x="123" y="1"/>
                    <a:pt x="113"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5" name="Google Shape;5775;p35"/>
            <p:cNvSpPr/>
            <p:nvPr/>
          </p:nvSpPr>
          <p:spPr>
            <a:xfrm>
              <a:off x="7256603" y="3455328"/>
              <a:ext cx="333758" cy="66104"/>
            </a:xfrm>
            <a:custGeom>
              <a:rect b="b" l="l" r="r" t="t"/>
              <a:pathLst>
                <a:path extrusionOk="0" h="3164" w="15975">
                  <a:moveTo>
                    <a:pt x="72" y="1"/>
                  </a:moveTo>
                  <a:cubicBezTo>
                    <a:pt x="21" y="1"/>
                    <a:pt x="1" y="64"/>
                    <a:pt x="32" y="128"/>
                  </a:cubicBezTo>
                  <a:cubicBezTo>
                    <a:pt x="1822" y="1373"/>
                    <a:pt x="3690" y="2501"/>
                    <a:pt x="5869" y="2852"/>
                  </a:cubicBezTo>
                  <a:cubicBezTo>
                    <a:pt x="7037" y="3007"/>
                    <a:pt x="8165" y="3085"/>
                    <a:pt x="9333" y="3085"/>
                  </a:cubicBezTo>
                  <a:cubicBezTo>
                    <a:pt x="10539" y="3085"/>
                    <a:pt x="11745" y="3046"/>
                    <a:pt x="12913" y="3046"/>
                  </a:cubicBezTo>
                  <a:cubicBezTo>
                    <a:pt x="13847" y="3007"/>
                    <a:pt x="15286" y="3163"/>
                    <a:pt x="15909" y="2307"/>
                  </a:cubicBezTo>
                  <a:cubicBezTo>
                    <a:pt x="15975" y="2209"/>
                    <a:pt x="15875" y="2056"/>
                    <a:pt x="15772" y="2056"/>
                  </a:cubicBezTo>
                  <a:cubicBezTo>
                    <a:pt x="15753" y="2056"/>
                    <a:pt x="15733" y="2061"/>
                    <a:pt x="15715" y="2073"/>
                  </a:cubicBezTo>
                  <a:cubicBezTo>
                    <a:pt x="15325" y="2346"/>
                    <a:pt x="14936" y="2540"/>
                    <a:pt x="14469" y="2618"/>
                  </a:cubicBezTo>
                  <a:cubicBezTo>
                    <a:pt x="14002" y="2657"/>
                    <a:pt x="13496" y="2657"/>
                    <a:pt x="12991" y="2696"/>
                  </a:cubicBezTo>
                  <a:cubicBezTo>
                    <a:pt x="11862" y="2735"/>
                    <a:pt x="10734" y="2735"/>
                    <a:pt x="9605" y="2735"/>
                  </a:cubicBezTo>
                  <a:cubicBezTo>
                    <a:pt x="8477" y="2735"/>
                    <a:pt x="7387" y="2696"/>
                    <a:pt x="6259" y="2579"/>
                  </a:cubicBezTo>
                  <a:cubicBezTo>
                    <a:pt x="5208" y="2463"/>
                    <a:pt x="4157" y="2151"/>
                    <a:pt x="3145" y="1684"/>
                  </a:cubicBezTo>
                  <a:cubicBezTo>
                    <a:pt x="2095" y="1217"/>
                    <a:pt x="1083" y="634"/>
                    <a:pt x="110" y="11"/>
                  </a:cubicBezTo>
                  <a:cubicBezTo>
                    <a:pt x="96" y="4"/>
                    <a:pt x="83" y="1"/>
                    <a:pt x="72"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6" name="Google Shape;5776;p35"/>
            <p:cNvSpPr/>
            <p:nvPr/>
          </p:nvSpPr>
          <p:spPr>
            <a:xfrm>
              <a:off x="7250189" y="3652950"/>
              <a:ext cx="355883" cy="66083"/>
            </a:xfrm>
            <a:custGeom>
              <a:rect b="b" l="l" r="r" t="t"/>
              <a:pathLst>
                <a:path extrusionOk="0" h="3163" w="17034">
                  <a:moveTo>
                    <a:pt x="113" y="0"/>
                  </a:moveTo>
                  <a:cubicBezTo>
                    <a:pt x="48" y="0"/>
                    <a:pt x="0" y="91"/>
                    <a:pt x="67" y="125"/>
                  </a:cubicBezTo>
                  <a:lnTo>
                    <a:pt x="67" y="164"/>
                  </a:lnTo>
                  <a:cubicBezTo>
                    <a:pt x="884" y="747"/>
                    <a:pt x="1818" y="1175"/>
                    <a:pt x="2752" y="1487"/>
                  </a:cubicBezTo>
                  <a:cubicBezTo>
                    <a:pt x="3919" y="1837"/>
                    <a:pt x="5087" y="2070"/>
                    <a:pt x="6254" y="2187"/>
                  </a:cubicBezTo>
                  <a:cubicBezTo>
                    <a:pt x="7655" y="2382"/>
                    <a:pt x="9017" y="2537"/>
                    <a:pt x="10379" y="2693"/>
                  </a:cubicBezTo>
                  <a:lnTo>
                    <a:pt x="12480" y="2927"/>
                  </a:lnTo>
                  <a:cubicBezTo>
                    <a:pt x="13142" y="3004"/>
                    <a:pt x="13803" y="3121"/>
                    <a:pt x="14465" y="3160"/>
                  </a:cubicBezTo>
                  <a:cubicBezTo>
                    <a:pt x="14510" y="3162"/>
                    <a:pt x="14556" y="3163"/>
                    <a:pt x="14603" y="3163"/>
                  </a:cubicBezTo>
                  <a:cubicBezTo>
                    <a:pt x="15612" y="3163"/>
                    <a:pt x="17033" y="2753"/>
                    <a:pt x="17033" y="1526"/>
                  </a:cubicBezTo>
                  <a:cubicBezTo>
                    <a:pt x="17033" y="1442"/>
                    <a:pt x="16977" y="1404"/>
                    <a:pt x="16920" y="1404"/>
                  </a:cubicBezTo>
                  <a:cubicBezTo>
                    <a:pt x="16869" y="1404"/>
                    <a:pt x="16818" y="1433"/>
                    <a:pt x="16800" y="1487"/>
                  </a:cubicBezTo>
                  <a:cubicBezTo>
                    <a:pt x="16473" y="2501"/>
                    <a:pt x="15567" y="2800"/>
                    <a:pt x="14617" y="2800"/>
                  </a:cubicBezTo>
                  <a:cubicBezTo>
                    <a:pt x="14437" y="2800"/>
                    <a:pt x="14255" y="2789"/>
                    <a:pt x="14076" y="2771"/>
                  </a:cubicBezTo>
                  <a:cubicBezTo>
                    <a:pt x="12831" y="2654"/>
                    <a:pt x="11585" y="2499"/>
                    <a:pt x="10340" y="2343"/>
                  </a:cubicBezTo>
                  <a:cubicBezTo>
                    <a:pt x="7928" y="2070"/>
                    <a:pt x="5476" y="1915"/>
                    <a:pt x="3141" y="1292"/>
                  </a:cubicBezTo>
                  <a:cubicBezTo>
                    <a:pt x="2090" y="1020"/>
                    <a:pt x="1079" y="592"/>
                    <a:pt x="145" y="8"/>
                  </a:cubicBezTo>
                  <a:cubicBezTo>
                    <a:pt x="134" y="3"/>
                    <a:pt x="123" y="0"/>
                    <a:pt x="113" y="0"/>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7" name="Google Shape;5777;p35"/>
            <p:cNvSpPr/>
            <p:nvPr/>
          </p:nvSpPr>
          <p:spPr>
            <a:xfrm>
              <a:off x="7586537" y="3095162"/>
              <a:ext cx="65874" cy="714064"/>
            </a:xfrm>
            <a:custGeom>
              <a:rect b="b" l="l" r="r" t="t"/>
              <a:pathLst>
                <a:path extrusionOk="0" h="34178" w="3153">
                  <a:moveTo>
                    <a:pt x="1307" y="1"/>
                  </a:moveTo>
                  <a:cubicBezTo>
                    <a:pt x="1099" y="1"/>
                    <a:pt x="879" y="119"/>
                    <a:pt x="818" y="323"/>
                  </a:cubicBezTo>
                  <a:cubicBezTo>
                    <a:pt x="701" y="790"/>
                    <a:pt x="623" y="1257"/>
                    <a:pt x="545" y="1723"/>
                  </a:cubicBezTo>
                  <a:cubicBezTo>
                    <a:pt x="467" y="2268"/>
                    <a:pt x="428" y="2774"/>
                    <a:pt x="389" y="3319"/>
                  </a:cubicBezTo>
                  <a:cubicBezTo>
                    <a:pt x="312" y="4370"/>
                    <a:pt x="195" y="5381"/>
                    <a:pt x="156" y="6432"/>
                  </a:cubicBezTo>
                  <a:cubicBezTo>
                    <a:pt x="78" y="8650"/>
                    <a:pt x="39" y="10907"/>
                    <a:pt x="39" y="13164"/>
                  </a:cubicBezTo>
                  <a:cubicBezTo>
                    <a:pt x="0" y="17717"/>
                    <a:pt x="234" y="22270"/>
                    <a:pt x="662" y="26823"/>
                  </a:cubicBezTo>
                  <a:cubicBezTo>
                    <a:pt x="818" y="28068"/>
                    <a:pt x="973" y="29274"/>
                    <a:pt x="1168" y="30481"/>
                  </a:cubicBezTo>
                  <a:cubicBezTo>
                    <a:pt x="1285" y="31570"/>
                    <a:pt x="1518" y="32660"/>
                    <a:pt x="1868" y="33710"/>
                  </a:cubicBezTo>
                  <a:cubicBezTo>
                    <a:pt x="1956" y="34028"/>
                    <a:pt x="2220" y="34177"/>
                    <a:pt x="2486" y="34177"/>
                  </a:cubicBezTo>
                  <a:cubicBezTo>
                    <a:pt x="2807" y="34177"/>
                    <a:pt x="3131" y="33959"/>
                    <a:pt x="3152" y="33555"/>
                  </a:cubicBezTo>
                  <a:cubicBezTo>
                    <a:pt x="3113" y="32582"/>
                    <a:pt x="3036" y="31570"/>
                    <a:pt x="2880" y="30636"/>
                  </a:cubicBezTo>
                  <a:cubicBezTo>
                    <a:pt x="2763" y="29586"/>
                    <a:pt x="2685" y="28574"/>
                    <a:pt x="2608" y="27523"/>
                  </a:cubicBezTo>
                  <a:cubicBezTo>
                    <a:pt x="2413" y="25305"/>
                    <a:pt x="2257" y="23087"/>
                    <a:pt x="2141" y="20869"/>
                  </a:cubicBezTo>
                  <a:cubicBezTo>
                    <a:pt x="1907" y="16316"/>
                    <a:pt x="1829" y="11763"/>
                    <a:pt x="1829" y="7210"/>
                  </a:cubicBezTo>
                  <a:lnTo>
                    <a:pt x="1829" y="3669"/>
                  </a:lnTo>
                  <a:cubicBezTo>
                    <a:pt x="1907" y="2541"/>
                    <a:pt x="1829" y="1451"/>
                    <a:pt x="1713" y="323"/>
                  </a:cubicBezTo>
                  <a:cubicBezTo>
                    <a:pt x="1675" y="100"/>
                    <a:pt x="1496" y="1"/>
                    <a:pt x="1307" y="1"/>
                  </a:cubicBezTo>
                  <a:close/>
                </a:path>
              </a:pathLst>
            </a:custGeom>
            <a:solidFill>
              <a:srgbClr val="0E877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8" name="Google Shape;5778;p35"/>
            <p:cNvSpPr/>
            <p:nvPr/>
          </p:nvSpPr>
          <p:spPr>
            <a:xfrm>
              <a:off x="7609289" y="2993771"/>
              <a:ext cx="457755" cy="383921"/>
            </a:xfrm>
            <a:custGeom>
              <a:rect b="b" l="l" r="r" t="t"/>
              <a:pathLst>
                <a:path extrusionOk="0" h="18376" w="21910">
                  <a:moveTo>
                    <a:pt x="17045" y="0"/>
                  </a:moveTo>
                  <a:lnTo>
                    <a:pt x="1013" y="5681"/>
                  </a:lnTo>
                  <a:cubicBezTo>
                    <a:pt x="1" y="7199"/>
                    <a:pt x="351" y="14904"/>
                    <a:pt x="662" y="17083"/>
                  </a:cubicBezTo>
                  <a:cubicBezTo>
                    <a:pt x="847" y="18254"/>
                    <a:pt x="2203" y="18376"/>
                    <a:pt x="3416" y="18376"/>
                  </a:cubicBezTo>
                  <a:cubicBezTo>
                    <a:pt x="3735" y="18376"/>
                    <a:pt x="4045" y="18367"/>
                    <a:pt x="4320" y="18367"/>
                  </a:cubicBezTo>
                  <a:cubicBezTo>
                    <a:pt x="5604" y="18367"/>
                    <a:pt x="6928" y="18328"/>
                    <a:pt x="8212" y="18212"/>
                  </a:cubicBezTo>
                  <a:cubicBezTo>
                    <a:pt x="10741" y="17978"/>
                    <a:pt x="15138" y="16616"/>
                    <a:pt x="17629" y="15955"/>
                  </a:cubicBezTo>
                  <a:cubicBezTo>
                    <a:pt x="18874" y="15527"/>
                    <a:pt x="20002" y="14826"/>
                    <a:pt x="20897" y="13892"/>
                  </a:cubicBezTo>
                  <a:cubicBezTo>
                    <a:pt x="21909" y="12842"/>
                    <a:pt x="21326" y="11207"/>
                    <a:pt x="21248" y="9728"/>
                  </a:cubicBezTo>
                  <a:cubicBezTo>
                    <a:pt x="21131" y="8250"/>
                    <a:pt x="20353" y="739"/>
                    <a:pt x="17045" y="0"/>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79" name="Google Shape;5779;p35"/>
            <p:cNvSpPr/>
            <p:nvPr/>
          </p:nvSpPr>
          <p:spPr>
            <a:xfrm>
              <a:off x="7610104" y="3251480"/>
              <a:ext cx="485395" cy="283971"/>
            </a:xfrm>
            <a:custGeom>
              <a:rect b="b" l="l" r="r" t="t"/>
              <a:pathLst>
                <a:path extrusionOk="0" h="13592" w="23233">
                  <a:moveTo>
                    <a:pt x="20936" y="1"/>
                  </a:moveTo>
                  <a:lnTo>
                    <a:pt x="1207" y="3659"/>
                  </a:lnTo>
                  <a:cubicBezTo>
                    <a:pt x="1" y="4048"/>
                    <a:pt x="507" y="6383"/>
                    <a:pt x="507" y="9106"/>
                  </a:cubicBezTo>
                  <a:cubicBezTo>
                    <a:pt x="507" y="10663"/>
                    <a:pt x="312" y="11947"/>
                    <a:pt x="1830" y="12725"/>
                  </a:cubicBezTo>
                  <a:cubicBezTo>
                    <a:pt x="3105" y="13383"/>
                    <a:pt x="4564" y="13592"/>
                    <a:pt x="6039" y="13592"/>
                  </a:cubicBezTo>
                  <a:cubicBezTo>
                    <a:pt x="7445" y="13592"/>
                    <a:pt x="8866" y="13402"/>
                    <a:pt x="10157" y="13231"/>
                  </a:cubicBezTo>
                  <a:cubicBezTo>
                    <a:pt x="13621" y="12725"/>
                    <a:pt x="18368" y="12220"/>
                    <a:pt x="21325" y="10157"/>
                  </a:cubicBezTo>
                  <a:cubicBezTo>
                    <a:pt x="23232" y="8795"/>
                    <a:pt x="22921" y="6811"/>
                    <a:pt x="22532" y="4748"/>
                  </a:cubicBezTo>
                  <a:cubicBezTo>
                    <a:pt x="22298" y="3269"/>
                    <a:pt x="22337" y="156"/>
                    <a:pt x="20936"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0" name="Google Shape;5780;p35"/>
            <p:cNvSpPr/>
            <p:nvPr/>
          </p:nvSpPr>
          <p:spPr>
            <a:xfrm>
              <a:off x="7619861" y="3419539"/>
              <a:ext cx="495152" cy="298324"/>
            </a:xfrm>
            <a:custGeom>
              <a:rect b="b" l="l" r="r" t="t"/>
              <a:pathLst>
                <a:path extrusionOk="0" h="14279" w="23700">
                  <a:moveTo>
                    <a:pt x="20909" y="1"/>
                  </a:moveTo>
                  <a:cubicBezTo>
                    <a:pt x="20842" y="1"/>
                    <a:pt x="20774" y="4"/>
                    <a:pt x="20703" y="12"/>
                  </a:cubicBezTo>
                  <a:lnTo>
                    <a:pt x="1713" y="3709"/>
                  </a:lnTo>
                  <a:cubicBezTo>
                    <a:pt x="195" y="3786"/>
                    <a:pt x="1" y="4253"/>
                    <a:pt x="312" y="6938"/>
                  </a:cubicBezTo>
                  <a:cubicBezTo>
                    <a:pt x="623" y="9351"/>
                    <a:pt x="312" y="10207"/>
                    <a:pt x="507" y="11842"/>
                  </a:cubicBezTo>
                  <a:cubicBezTo>
                    <a:pt x="507" y="12425"/>
                    <a:pt x="701" y="13009"/>
                    <a:pt x="1051" y="13476"/>
                  </a:cubicBezTo>
                  <a:cubicBezTo>
                    <a:pt x="1324" y="13709"/>
                    <a:pt x="1674" y="13865"/>
                    <a:pt x="2024" y="13943"/>
                  </a:cubicBezTo>
                  <a:cubicBezTo>
                    <a:pt x="2994" y="14183"/>
                    <a:pt x="4124" y="14279"/>
                    <a:pt x="5327" y="14279"/>
                  </a:cubicBezTo>
                  <a:cubicBezTo>
                    <a:pt x="8422" y="14279"/>
                    <a:pt x="11994" y="13641"/>
                    <a:pt x="14516" y="13165"/>
                  </a:cubicBezTo>
                  <a:cubicBezTo>
                    <a:pt x="16267" y="12853"/>
                    <a:pt x="17512" y="12425"/>
                    <a:pt x="19224" y="11997"/>
                  </a:cubicBezTo>
                  <a:cubicBezTo>
                    <a:pt x="20586" y="11530"/>
                    <a:pt x="21831" y="10752"/>
                    <a:pt x="22804" y="9662"/>
                  </a:cubicBezTo>
                  <a:cubicBezTo>
                    <a:pt x="23699" y="8612"/>
                    <a:pt x="23427" y="6900"/>
                    <a:pt x="23310" y="5538"/>
                  </a:cubicBezTo>
                  <a:cubicBezTo>
                    <a:pt x="23084" y="3353"/>
                    <a:pt x="22931" y="1"/>
                    <a:pt x="20909" y="1"/>
                  </a:cubicBez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1" name="Google Shape;5781;p35"/>
            <p:cNvSpPr/>
            <p:nvPr/>
          </p:nvSpPr>
          <p:spPr>
            <a:xfrm>
              <a:off x="7880390" y="3232259"/>
              <a:ext cx="180950" cy="82776"/>
            </a:xfrm>
            <a:custGeom>
              <a:rect b="b" l="l" r="r" t="t"/>
              <a:pathLst>
                <a:path extrusionOk="0" h="3962" w="8661">
                  <a:moveTo>
                    <a:pt x="122" y="0"/>
                  </a:moveTo>
                  <a:cubicBezTo>
                    <a:pt x="57" y="0"/>
                    <a:pt x="1" y="91"/>
                    <a:pt x="61" y="181"/>
                  </a:cubicBezTo>
                  <a:lnTo>
                    <a:pt x="22" y="181"/>
                  </a:lnTo>
                  <a:cubicBezTo>
                    <a:pt x="1034" y="1388"/>
                    <a:pt x="2084" y="2672"/>
                    <a:pt x="3563" y="3294"/>
                  </a:cubicBezTo>
                  <a:cubicBezTo>
                    <a:pt x="4341" y="3645"/>
                    <a:pt x="5198" y="3839"/>
                    <a:pt x="6054" y="3917"/>
                  </a:cubicBezTo>
                  <a:cubicBezTo>
                    <a:pt x="6272" y="3947"/>
                    <a:pt x="6491" y="3961"/>
                    <a:pt x="6709" y="3961"/>
                  </a:cubicBezTo>
                  <a:cubicBezTo>
                    <a:pt x="7345" y="3961"/>
                    <a:pt x="7975" y="3838"/>
                    <a:pt x="8583" y="3606"/>
                  </a:cubicBezTo>
                  <a:cubicBezTo>
                    <a:pt x="8661" y="3528"/>
                    <a:pt x="8622" y="3411"/>
                    <a:pt x="8544" y="3411"/>
                  </a:cubicBezTo>
                  <a:cubicBezTo>
                    <a:pt x="7727" y="3528"/>
                    <a:pt x="6871" y="3567"/>
                    <a:pt x="6054" y="3567"/>
                  </a:cubicBezTo>
                  <a:cubicBezTo>
                    <a:pt x="5198" y="3489"/>
                    <a:pt x="4380" y="3294"/>
                    <a:pt x="3602" y="2944"/>
                  </a:cubicBezTo>
                  <a:cubicBezTo>
                    <a:pt x="2201" y="2360"/>
                    <a:pt x="1189" y="1154"/>
                    <a:pt x="178" y="26"/>
                  </a:cubicBezTo>
                  <a:cubicBezTo>
                    <a:pt x="160" y="8"/>
                    <a:pt x="141" y="0"/>
                    <a:pt x="122" y="0"/>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2" name="Google Shape;5782;p35"/>
            <p:cNvSpPr/>
            <p:nvPr/>
          </p:nvSpPr>
          <p:spPr>
            <a:xfrm>
              <a:off x="7628803" y="3305696"/>
              <a:ext cx="399569" cy="47426"/>
            </a:xfrm>
            <a:custGeom>
              <a:rect b="b" l="l" r="r" t="t"/>
              <a:pathLst>
                <a:path extrusionOk="0" h="2270" w="19125">
                  <a:moveTo>
                    <a:pt x="18896" y="1"/>
                  </a:moveTo>
                  <a:cubicBezTo>
                    <a:pt x="18877" y="1"/>
                    <a:pt x="18856" y="4"/>
                    <a:pt x="18835" y="13"/>
                  </a:cubicBezTo>
                  <a:cubicBezTo>
                    <a:pt x="16695" y="986"/>
                    <a:pt x="14204" y="713"/>
                    <a:pt x="11908" y="1180"/>
                  </a:cubicBezTo>
                  <a:cubicBezTo>
                    <a:pt x="10702" y="1375"/>
                    <a:pt x="9535" y="1803"/>
                    <a:pt x="8328" y="1959"/>
                  </a:cubicBezTo>
                  <a:cubicBezTo>
                    <a:pt x="7984" y="1979"/>
                    <a:pt x="7640" y="1989"/>
                    <a:pt x="7296" y="1989"/>
                  </a:cubicBezTo>
                  <a:cubicBezTo>
                    <a:pt x="6356" y="1989"/>
                    <a:pt x="5416" y="1917"/>
                    <a:pt x="4476" y="1803"/>
                  </a:cubicBezTo>
                  <a:cubicBezTo>
                    <a:pt x="3036" y="1686"/>
                    <a:pt x="1518" y="1531"/>
                    <a:pt x="79" y="1492"/>
                  </a:cubicBezTo>
                  <a:cubicBezTo>
                    <a:pt x="40" y="1492"/>
                    <a:pt x="1" y="1569"/>
                    <a:pt x="79" y="1569"/>
                  </a:cubicBezTo>
                  <a:lnTo>
                    <a:pt x="40" y="1569"/>
                  </a:lnTo>
                  <a:cubicBezTo>
                    <a:pt x="1324" y="1803"/>
                    <a:pt x="2608" y="1881"/>
                    <a:pt x="3931" y="1998"/>
                  </a:cubicBezTo>
                  <a:cubicBezTo>
                    <a:pt x="5215" y="2192"/>
                    <a:pt x="6538" y="2270"/>
                    <a:pt x="7861" y="2270"/>
                  </a:cubicBezTo>
                  <a:cubicBezTo>
                    <a:pt x="9107" y="2114"/>
                    <a:pt x="10313" y="1881"/>
                    <a:pt x="11480" y="1531"/>
                  </a:cubicBezTo>
                  <a:cubicBezTo>
                    <a:pt x="12687" y="1297"/>
                    <a:pt x="13893" y="1141"/>
                    <a:pt x="15099" y="1102"/>
                  </a:cubicBezTo>
                  <a:cubicBezTo>
                    <a:pt x="16422" y="1025"/>
                    <a:pt x="17707" y="791"/>
                    <a:pt x="18952" y="324"/>
                  </a:cubicBezTo>
                  <a:cubicBezTo>
                    <a:pt x="19125" y="255"/>
                    <a:pt x="19051" y="1"/>
                    <a:pt x="18896"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3" name="Google Shape;5783;p35"/>
            <p:cNvSpPr/>
            <p:nvPr/>
          </p:nvSpPr>
          <p:spPr>
            <a:xfrm>
              <a:off x="7635321" y="3431803"/>
              <a:ext cx="443067" cy="73354"/>
            </a:xfrm>
            <a:custGeom>
              <a:rect b="b" l="l" r="r" t="t"/>
              <a:pathLst>
                <a:path extrusionOk="0" h="3511" w="21207">
                  <a:moveTo>
                    <a:pt x="20908" y="1"/>
                  </a:moveTo>
                  <a:cubicBezTo>
                    <a:pt x="20865" y="1"/>
                    <a:pt x="20821" y="15"/>
                    <a:pt x="20780" y="47"/>
                  </a:cubicBezTo>
                  <a:cubicBezTo>
                    <a:pt x="19768" y="904"/>
                    <a:pt x="18523" y="1254"/>
                    <a:pt x="17278" y="1565"/>
                  </a:cubicBezTo>
                  <a:cubicBezTo>
                    <a:pt x="16033" y="1915"/>
                    <a:pt x="14632" y="2227"/>
                    <a:pt x="13309" y="2499"/>
                  </a:cubicBezTo>
                  <a:cubicBezTo>
                    <a:pt x="11908" y="2771"/>
                    <a:pt x="10507" y="2966"/>
                    <a:pt x="9106" y="3083"/>
                  </a:cubicBezTo>
                  <a:cubicBezTo>
                    <a:pt x="7705" y="3161"/>
                    <a:pt x="6304" y="3161"/>
                    <a:pt x="4903" y="3199"/>
                  </a:cubicBezTo>
                  <a:cubicBezTo>
                    <a:pt x="3269" y="3238"/>
                    <a:pt x="1673" y="3316"/>
                    <a:pt x="78" y="3394"/>
                  </a:cubicBezTo>
                  <a:cubicBezTo>
                    <a:pt x="0" y="3394"/>
                    <a:pt x="0" y="3511"/>
                    <a:pt x="78" y="3511"/>
                  </a:cubicBezTo>
                  <a:cubicBezTo>
                    <a:pt x="2997" y="3511"/>
                    <a:pt x="5915" y="3511"/>
                    <a:pt x="8834" y="3433"/>
                  </a:cubicBezTo>
                  <a:cubicBezTo>
                    <a:pt x="10273" y="3355"/>
                    <a:pt x="11674" y="3199"/>
                    <a:pt x="13075" y="2927"/>
                  </a:cubicBezTo>
                  <a:cubicBezTo>
                    <a:pt x="14476" y="2694"/>
                    <a:pt x="15838" y="2421"/>
                    <a:pt x="17200" y="2032"/>
                  </a:cubicBezTo>
                  <a:cubicBezTo>
                    <a:pt x="17939" y="1837"/>
                    <a:pt x="18640" y="1643"/>
                    <a:pt x="19340" y="1370"/>
                  </a:cubicBezTo>
                  <a:cubicBezTo>
                    <a:pt x="20002" y="1176"/>
                    <a:pt x="20585" y="826"/>
                    <a:pt x="21052" y="320"/>
                  </a:cubicBezTo>
                  <a:cubicBezTo>
                    <a:pt x="21206" y="197"/>
                    <a:pt x="21068" y="1"/>
                    <a:pt x="20908"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4" name="Google Shape;5784;p35"/>
            <p:cNvSpPr/>
            <p:nvPr/>
          </p:nvSpPr>
          <p:spPr>
            <a:xfrm>
              <a:off x="7644493" y="3594576"/>
              <a:ext cx="467303" cy="118690"/>
            </a:xfrm>
            <a:custGeom>
              <a:rect b="b" l="l" r="r" t="t"/>
              <a:pathLst>
                <a:path extrusionOk="0" h="5681" w="22367">
                  <a:moveTo>
                    <a:pt x="22046" y="1"/>
                  </a:moveTo>
                  <a:cubicBezTo>
                    <a:pt x="21995" y="1"/>
                    <a:pt x="21943" y="23"/>
                    <a:pt x="21898" y="78"/>
                  </a:cubicBezTo>
                  <a:cubicBezTo>
                    <a:pt x="20146" y="2179"/>
                    <a:pt x="17189" y="2802"/>
                    <a:pt x="14699" y="3541"/>
                  </a:cubicBezTo>
                  <a:cubicBezTo>
                    <a:pt x="13181" y="3969"/>
                    <a:pt x="11702" y="4475"/>
                    <a:pt x="10146" y="4826"/>
                  </a:cubicBezTo>
                  <a:cubicBezTo>
                    <a:pt x="8589" y="5137"/>
                    <a:pt x="6955" y="5293"/>
                    <a:pt x="5359" y="5331"/>
                  </a:cubicBezTo>
                  <a:lnTo>
                    <a:pt x="2674" y="5409"/>
                  </a:lnTo>
                  <a:cubicBezTo>
                    <a:pt x="2503" y="5425"/>
                    <a:pt x="2332" y="5433"/>
                    <a:pt x="2161" y="5433"/>
                  </a:cubicBezTo>
                  <a:cubicBezTo>
                    <a:pt x="1477" y="5433"/>
                    <a:pt x="799" y="5308"/>
                    <a:pt x="145" y="5059"/>
                  </a:cubicBezTo>
                  <a:cubicBezTo>
                    <a:pt x="134" y="5054"/>
                    <a:pt x="123" y="5051"/>
                    <a:pt x="113" y="5051"/>
                  </a:cubicBezTo>
                  <a:cubicBezTo>
                    <a:pt x="48" y="5051"/>
                    <a:pt x="0" y="5142"/>
                    <a:pt x="67" y="5176"/>
                  </a:cubicBezTo>
                  <a:cubicBezTo>
                    <a:pt x="861" y="5596"/>
                    <a:pt x="1781" y="5680"/>
                    <a:pt x="2701" y="5680"/>
                  </a:cubicBezTo>
                  <a:cubicBezTo>
                    <a:pt x="3314" y="5680"/>
                    <a:pt x="3927" y="5643"/>
                    <a:pt x="4503" y="5643"/>
                  </a:cubicBezTo>
                  <a:cubicBezTo>
                    <a:pt x="4714" y="5648"/>
                    <a:pt x="4925" y="5650"/>
                    <a:pt x="5136" y="5650"/>
                  </a:cubicBezTo>
                  <a:cubicBezTo>
                    <a:pt x="6559" y="5650"/>
                    <a:pt x="7978" y="5540"/>
                    <a:pt x="9367" y="5370"/>
                  </a:cubicBezTo>
                  <a:cubicBezTo>
                    <a:pt x="11002" y="5020"/>
                    <a:pt x="12636" y="4592"/>
                    <a:pt x="14193" y="4086"/>
                  </a:cubicBezTo>
                  <a:cubicBezTo>
                    <a:pt x="15671" y="3658"/>
                    <a:pt x="17111" y="3308"/>
                    <a:pt x="18590" y="2763"/>
                  </a:cubicBezTo>
                  <a:cubicBezTo>
                    <a:pt x="19991" y="2335"/>
                    <a:pt x="21236" y="1518"/>
                    <a:pt x="22248" y="389"/>
                  </a:cubicBezTo>
                  <a:cubicBezTo>
                    <a:pt x="22367" y="241"/>
                    <a:pt x="22213" y="1"/>
                    <a:pt x="22046"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5" name="Google Shape;5785;p35"/>
            <p:cNvSpPr/>
            <p:nvPr/>
          </p:nvSpPr>
          <p:spPr>
            <a:xfrm>
              <a:off x="7624102" y="3142546"/>
              <a:ext cx="221795" cy="23420"/>
            </a:xfrm>
            <a:custGeom>
              <a:rect b="b" l="l" r="r" t="t"/>
              <a:pathLst>
                <a:path extrusionOk="0" h="1121" w="10616">
                  <a:moveTo>
                    <a:pt x="10421" y="0"/>
                  </a:moveTo>
                  <a:cubicBezTo>
                    <a:pt x="10032" y="39"/>
                    <a:pt x="9643" y="234"/>
                    <a:pt x="9254" y="312"/>
                  </a:cubicBezTo>
                  <a:cubicBezTo>
                    <a:pt x="8826" y="389"/>
                    <a:pt x="8359" y="428"/>
                    <a:pt x="7931" y="428"/>
                  </a:cubicBezTo>
                  <a:cubicBezTo>
                    <a:pt x="7246" y="428"/>
                    <a:pt x="6561" y="379"/>
                    <a:pt x="5876" y="379"/>
                  </a:cubicBezTo>
                  <a:cubicBezTo>
                    <a:pt x="5705" y="379"/>
                    <a:pt x="5534" y="382"/>
                    <a:pt x="5362" y="389"/>
                  </a:cubicBezTo>
                  <a:cubicBezTo>
                    <a:pt x="4140" y="471"/>
                    <a:pt x="2899" y="856"/>
                    <a:pt x="1678" y="856"/>
                  </a:cubicBezTo>
                  <a:cubicBezTo>
                    <a:pt x="1150" y="856"/>
                    <a:pt x="626" y="784"/>
                    <a:pt x="109" y="584"/>
                  </a:cubicBezTo>
                  <a:cubicBezTo>
                    <a:pt x="105" y="580"/>
                    <a:pt x="100" y="578"/>
                    <a:pt x="95" y="578"/>
                  </a:cubicBezTo>
                  <a:cubicBezTo>
                    <a:pt x="55" y="578"/>
                    <a:pt x="1" y="705"/>
                    <a:pt x="70" y="740"/>
                  </a:cubicBezTo>
                  <a:cubicBezTo>
                    <a:pt x="655" y="1025"/>
                    <a:pt x="1264" y="1121"/>
                    <a:pt x="1883" y="1121"/>
                  </a:cubicBezTo>
                  <a:cubicBezTo>
                    <a:pt x="3035" y="1121"/>
                    <a:pt x="4223" y="790"/>
                    <a:pt x="5362" y="740"/>
                  </a:cubicBezTo>
                  <a:cubicBezTo>
                    <a:pt x="6078" y="740"/>
                    <a:pt x="6819" y="789"/>
                    <a:pt x="7545" y="789"/>
                  </a:cubicBezTo>
                  <a:cubicBezTo>
                    <a:pt x="7727" y="789"/>
                    <a:pt x="7907" y="786"/>
                    <a:pt x="8086" y="779"/>
                  </a:cubicBezTo>
                  <a:cubicBezTo>
                    <a:pt x="8514" y="779"/>
                    <a:pt x="8942" y="740"/>
                    <a:pt x="9371" y="662"/>
                  </a:cubicBezTo>
                  <a:cubicBezTo>
                    <a:pt x="9799" y="662"/>
                    <a:pt x="10188" y="506"/>
                    <a:pt x="10538" y="273"/>
                  </a:cubicBezTo>
                  <a:cubicBezTo>
                    <a:pt x="10616" y="156"/>
                    <a:pt x="10538" y="0"/>
                    <a:pt x="10421" y="0"/>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6" name="Google Shape;5786;p35"/>
            <p:cNvSpPr/>
            <p:nvPr/>
          </p:nvSpPr>
          <p:spPr>
            <a:xfrm>
              <a:off x="7838564" y="3086847"/>
              <a:ext cx="30691" cy="121406"/>
            </a:xfrm>
            <a:custGeom>
              <a:rect b="b" l="l" r="r" t="t"/>
              <a:pathLst>
                <a:path extrusionOk="0" h="5811" w="1469">
                  <a:moveTo>
                    <a:pt x="599" y="1"/>
                  </a:moveTo>
                  <a:cubicBezTo>
                    <a:pt x="565" y="1"/>
                    <a:pt x="526" y="20"/>
                    <a:pt x="506" y="59"/>
                  </a:cubicBezTo>
                  <a:cubicBezTo>
                    <a:pt x="156" y="1032"/>
                    <a:pt x="1" y="2083"/>
                    <a:pt x="117" y="3133"/>
                  </a:cubicBezTo>
                  <a:cubicBezTo>
                    <a:pt x="195" y="3600"/>
                    <a:pt x="351" y="4106"/>
                    <a:pt x="545" y="4534"/>
                  </a:cubicBezTo>
                  <a:cubicBezTo>
                    <a:pt x="662" y="5001"/>
                    <a:pt x="896" y="5429"/>
                    <a:pt x="1207" y="5779"/>
                  </a:cubicBezTo>
                  <a:cubicBezTo>
                    <a:pt x="1239" y="5801"/>
                    <a:pt x="1275" y="5811"/>
                    <a:pt x="1309" y="5811"/>
                  </a:cubicBezTo>
                  <a:cubicBezTo>
                    <a:pt x="1395" y="5811"/>
                    <a:pt x="1468" y="5747"/>
                    <a:pt x="1440" y="5663"/>
                  </a:cubicBezTo>
                  <a:cubicBezTo>
                    <a:pt x="1285" y="5235"/>
                    <a:pt x="1129" y="4807"/>
                    <a:pt x="896" y="4456"/>
                  </a:cubicBezTo>
                  <a:cubicBezTo>
                    <a:pt x="701" y="3989"/>
                    <a:pt x="584" y="3561"/>
                    <a:pt x="506" y="3094"/>
                  </a:cubicBezTo>
                  <a:cubicBezTo>
                    <a:pt x="351" y="2083"/>
                    <a:pt x="584" y="1071"/>
                    <a:pt x="662" y="59"/>
                  </a:cubicBezTo>
                  <a:cubicBezTo>
                    <a:pt x="662" y="20"/>
                    <a:pt x="633" y="1"/>
                    <a:pt x="599"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7" name="Google Shape;5787;p35"/>
            <p:cNvSpPr/>
            <p:nvPr/>
          </p:nvSpPr>
          <p:spPr>
            <a:xfrm>
              <a:off x="7259716" y="3055383"/>
              <a:ext cx="91050" cy="196160"/>
            </a:xfrm>
            <a:custGeom>
              <a:rect b="b" l="l" r="r" t="t"/>
              <a:pathLst>
                <a:path extrusionOk="0" h="9389" w="4358">
                  <a:moveTo>
                    <a:pt x="4309" y="1"/>
                  </a:moveTo>
                  <a:cubicBezTo>
                    <a:pt x="4301" y="1"/>
                    <a:pt x="4292" y="3"/>
                    <a:pt x="4281" y="9"/>
                  </a:cubicBezTo>
                  <a:lnTo>
                    <a:pt x="4281" y="47"/>
                  </a:lnTo>
                  <a:cubicBezTo>
                    <a:pt x="3074" y="242"/>
                    <a:pt x="2413" y="1526"/>
                    <a:pt x="1946" y="2538"/>
                  </a:cubicBezTo>
                  <a:cubicBezTo>
                    <a:pt x="1712" y="3161"/>
                    <a:pt x="1479" y="3744"/>
                    <a:pt x="1284" y="4367"/>
                  </a:cubicBezTo>
                  <a:cubicBezTo>
                    <a:pt x="1051" y="5067"/>
                    <a:pt x="739" y="5729"/>
                    <a:pt x="584" y="6429"/>
                  </a:cubicBezTo>
                  <a:cubicBezTo>
                    <a:pt x="350" y="7363"/>
                    <a:pt x="0" y="8453"/>
                    <a:pt x="584" y="9348"/>
                  </a:cubicBezTo>
                  <a:cubicBezTo>
                    <a:pt x="598" y="9375"/>
                    <a:pt x="631" y="9388"/>
                    <a:pt x="666" y="9388"/>
                  </a:cubicBezTo>
                  <a:cubicBezTo>
                    <a:pt x="731" y="9388"/>
                    <a:pt x="804" y="9345"/>
                    <a:pt x="778" y="9270"/>
                  </a:cubicBezTo>
                  <a:cubicBezTo>
                    <a:pt x="584" y="8686"/>
                    <a:pt x="545" y="8103"/>
                    <a:pt x="662" y="7519"/>
                  </a:cubicBezTo>
                  <a:cubicBezTo>
                    <a:pt x="739" y="6974"/>
                    <a:pt x="895" y="6429"/>
                    <a:pt x="1051" y="5884"/>
                  </a:cubicBezTo>
                  <a:cubicBezTo>
                    <a:pt x="1284" y="5184"/>
                    <a:pt x="1518" y="4484"/>
                    <a:pt x="1790" y="3744"/>
                  </a:cubicBezTo>
                  <a:cubicBezTo>
                    <a:pt x="2063" y="3005"/>
                    <a:pt x="2374" y="2265"/>
                    <a:pt x="2763" y="1565"/>
                  </a:cubicBezTo>
                  <a:cubicBezTo>
                    <a:pt x="3074" y="904"/>
                    <a:pt x="3619" y="359"/>
                    <a:pt x="4320" y="86"/>
                  </a:cubicBezTo>
                  <a:cubicBezTo>
                    <a:pt x="4353" y="86"/>
                    <a:pt x="4358" y="1"/>
                    <a:pt x="4309"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8" name="Google Shape;5788;p35"/>
            <p:cNvSpPr/>
            <p:nvPr/>
          </p:nvSpPr>
          <p:spPr>
            <a:xfrm>
              <a:off x="7290031" y="3234348"/>
              <a:ext cx="154249" cy="57851"/>
            </a:xfrm>
            <a:custGeom>
              <a:rect b="b" l="l" r="r" t="t"/>
              <a:pathLst>
                <a:path extrusionOk="0" h="2769" w="7383">
                  <a:moveTo>
                    <a:pt x="564" y="0"/>
                  </a:moveTo>
                  <a:cubicBezTo>
                    <a:pt x="301" y="0"/>
                    <a:pt x="0" y="292"/>
                    <a:pt x="183" y="548"/>
                  </a:cubicBezTo>
                  <a:cubicBezTo>
                    <a:pt x="612" y="1015"/>
                    <a:pt x="1117" y="1365"/>
                    <a:pt x="1701" y="1599"/>
                  </a:cubicBezTo>
                  <a:cubicBezTo>
                    <a:pt x="2285" y="1871"/>
                    <a:pt x="2869" y="2105"/>
                    <a:pt x="3491" y="2299"/>
                  </a:cubicBezTo>
                  <a:cubicBezTo>
                    <a:pt x="4075" y="2494"/>
                    <a:pt x="4659" y="2611"/>
                    <a:pt x="5281" y="2689"/>
                  </a:cubicBezTo>
                  <a:cubicBezTo>
                    <a:pt x="5592" y="2766"/>
                    <a:pt x="5943" y="2766"/>
                    <a:pt x="6293" y="2766"/>
                  </a:cubicBezTo>
                  <a:cubicBezTo>
                    <a:pt x="6362" y="2766"/>
                    <a:pt x="6435" y="2768"/>
                    <a:pt x="6509" y="2768"/>
                  </a:cubicBezTo>
                  <a:cubicBezTo>
                    <a:pt x="6769" y="2768"/>
                    <a:pt x="7045" y="2745"/>
                    <a:pt x="7227" y="2533"/>
                  </a:cubicBezTo>
                  <a:cubicBezTo>
                    <a:pt x="7382" y="2377"/>
                    <a:pt x="7382" y="2144"/>
                    <a:pt x="7227" y="1949"/>
                  </a:cubicBezTo>
                  <a:cubicBezTo>
                    <a:pt x="7032" y="1716"/>
                    <a:pt x="6721" y="1755"/>
                    <a:pt x="6410" y="1677"/>
                  </a:cubicBezTo>
                  <a:cubicBezTo>
                    <a:pt x="6137" y="1638"/>
                    <a:pt x="5865" y="1599"/>
                    <a:pt x="5592" y="1560"/>
                  </a:cubicBezTo>
                  <a:cubicBezTo>
                    <a:pt x="4970" y="1482"/>
                    <a:pt x="4425" y="1365"/>
                    <a:pt x="3841" y="1210"/>
                  </a:cubicBezTo>
                  <a:cubicBezTo>
                    <a:pt x="3297" y="1054"/>
                    <a:pt x="2752" y="860"/>
                    <a:pt x="2207" y="665"/>
                  </a:cubicBezTo>
                  <a:cubicBezTo>
                    <a:pt x="1701" y="393"/>
                    <a:pt x="1156" y="159"/>
                    <a:pt x="612" y="4"/>
                  </a:cubicBezTo>
                  <a:cubicBezTo>
                    <a:pt x="596" y="1"/>
                    <a:pt x="580" y="0"/>
                    <a:pt x="564"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89" name="Google Shape;5789;p35"/>
            <p:cNvSpPr/>
            <p:nvPr/>
          </p:nvSpPr>
          <p:spPr>
            <a:xfrm>
              <a:off x="7249144" y="3318419"/>
              <a:ext cx="31715" cy="114992"/>
            </a:xfrm>
            <a:custGeom>
              <a:rect b="b" l="l" r="r" t="t"/>
              <a:pathLst>
                <a:path extrusionOk="0" h="5504" w="1518">
                  <a:moveTo>
                    <a:pt x="653" y="0"/>
                  </a:moveTo>
                  <a:cubicBezTo>
                    <a:pt x="538" y="0"/>
                    <a:pt x="424" y="60"/>
                    <a:pt x="389" y="182"/>
                  </a:cubicBezTo>
                  <a:lnTo>
                    <a:pt x="350" y="143"/>
                  </a:lnTo>
                  <a:cubicBezTo>
                    <a:pt x="234" y="649"/>
                    <a:pt x="156" y="1116"/>
                    <a:pt x="78" y="1622"/>
                  </a:cubicBezTo>
                  <a:cubicBezTo>
                    <a:pt x="39" y="2089"/>
                    <a:pt x="0" y="2517"/>
                    <a:pt x="0" y="2984"/>
                  </a:cubicBezTo>
                  <a:cubicBezTo>
                    <a:pt x="0" y="3451"/>
                    <a:pt x="39" y="3918"/>
                    <a:pt x="78" y="4385"/>
                  </a:cubicBezTo>
                  <a:cubicBezTo>
                    <a:pt x="117" y="4735"/>
                    <a:pt x="273" y="5085"/>
                    <a:pt x="545" y="5358"/>
                  </a:cubicBezTo>
                  <a:cubicBezTo>
                    <a:pt x="663" y="5452"/>
                    <a:pt x="795" y="5503"/>
                    <a:pt x="924" y="5503"/>
                  </a:cubicBezTo>
                  <a:cubicBezTo>
                    <a:pt x="1008" y="5503"/>
                    <a:pt x="1091" y="5482"/>
                    <a:pt x="1168" y="5436"/>
                  </a:cubicBezTo>
                  <a:cubicBezTo>
                    <a:pt x="1440" y="5280"/>
                    <a:pt x="1518" y="4969"/>
                    <a:pt x="1362" y="4735"/>
                  </a:cubicBezTo>
                  <a:cubicBezTo>
                    <a:pt x="1328" y="4666"/>
                    <a:pt x="1263" y="4598"/>
                    <a:pt x="1195" y="4556"/>
                  </a:cubicBezTo>
                  <a:lnTo>
                    <a:pt x="1195" y="4556"/>
                  </a:lnTo>
                  <a:cubicBezTo>
                    <a:pt x="1201" y="4551"/>
                    <a:pt x="1192" y="4526"/>
                    <a:pt x="1168" y="4502"/>
                  </a:cubicBezTo>
                  <a:lnTo>
                    <a:pt x="1168" y="4502"/>
                  </a:lnTo>
                  <a:cubicBezTo>
                    <a:pt x="1181" y="4515"/>
                    <a:pt x="1188" y="4520"/>
                    <a:pt x="1192" y="4520"/>
                  </a:cubicBezTo>
                  <a:cubicBezTo>
                    <a:pt x="1207" y="4520"/>
                    <a:pt x="1145" y="4419"/>
                    <a:pt x="1131" y="4419"/>
                  </a:cubicBezTo>
                  <a:cubicBezTo>
                    <a:pt x="1130" y="4419"/>
                    <a:pt x="1129" y="4420"/>
                    <a:pt x="1129" y="4424"/>
                  </a:cubicBezTo>
                  <a:cubicBezTo>
                    <a:pt x="1012" y="4035"/>
                    <a:pt x="973" y="3607"/>
                    <a:pt x="934" y="3179"/>
                  </a:cubicBezTo>
                  <a:cubicBezTo>
                    <a:pt x="895" y="2712"/>
                    <a:pt x="895" y="2206"/>
                    <a:pt x="895" y="1739"/>
                  </a:cubicBezTo>
                  <a:cubicBezTo>
                    <a:pt x="895" y="1233"/>
                    <a:pt x="895" y="766"/>
                    <a:pt x="934" y="260"/>
                  </a:cubicBezTo>
                  <a:cubicBezTo>
                    <a:pt x="934" y="89"/>
                    <a:pt x="793" y="0"/>
                    <a:pt x="653"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0" name="Google Shape;5790;p35"/>
            <p:cNvSpPr/>
            <p:nvPr/>
          </p:nvSpPr>
          <p:spPr>
            <a:xfrm>
              <a:off x="7280838" y="3444171"/>
              <a:ext cx="109790" cy="49599"/>
            </a:xfrm>
            <a:custGeom>
              <a:rect b="b" l="l" r="r" t="t"/>
              <a:pathLst>
                <a:path extrusionOk="0" h="2374" w="5255">
                  <a:moveTo>
                    <a:pt x="312" y="0"/>
                  </a:moveTo>
                  <a:cubicBezTo>
                    <a:pt x="118" y="0"/>
                    <a:pt x="1" y="195"/>
                    <a:pt x="40" y="389"/>
                  </a:cubicBezTo>
                  <a:lnTo>
                    <a:pt x="40" y="350"/>
                  </a:lnTo>
                  <a:cubicBezTo>
                    <a:pt x="273" y="740"/>
                    <a:pt x="585" y="1090"/>
                    <a:pt x="1013" y="1323"/>
                  </a:cubicBezTo>
                  <a:cubicBezTo>
                    <a:pt x="1402" y="1557"/>
                    <a:pt x="1791" y="1751"/>
                    <a:pt x="2219" y="1946"/>
                  </a:cubicBezTo>
                  <a:cubicBezTo>
                    <a:pt x="2647" y="2140"/>
                    <a:pt x="3114" y="2257"/>
                    <a:pt x="3620" y="2335"/>
                  </a:cubicBezTo>
                  <a:cubicBezTo>
                    <a:pt x="3853" y="2374"/>
                    <a:pt x="4087" y="2374"/>
                    <a:pt x="4320" y="2374"/>
                  </a:cubicBezTo>
                  <a:cubicBezTo>
                    <a:pt x="4593" y="2374"/>
                    <a:pt x="4904" y="2374"/>
                    <a:pt x="5099" y="2140"/>
                  </a:cubicBezTo>
                  <a:cubicBezTo>
                    <a:pt x="5254" y="1985"/>
                    <a:pt x="5254" y="1712"/>
                    <a:pt x="5099" y="1557"/>
                  </a:cubicBezTo>
                  <a:cubicBezTo>
                    <a:pt x="4943" y="1323"/>
                    <a:pt x="4670" y="1362"/>
                    <a:pt x="4398" y="1323"/>
                  </a:cubicBezTo>
                  <a:lnTo>
                    <a:pt x="3737" y="1284"/>
                  </a:lnTo>
                  <a:cubicBezTo>
                    <a:pt x="3347" y="1245"/>
                    <a:pt x="2958" y="1129"/>
                    <a:pt x="2569" y="973"/>
                  </a:cubicBezTo>
                  <a:cubicBezTo>
                    <a:pt x="2219" y="817"/>
                    <a:pt x="1869" y="662"/>
                    <a:pt x="1480" y="467"/>
                  </a:cubicBezTo>
                  <a:cubicBezTo>
                    <a:pt x="1129" y="234"/>
                    <a:pt x="740" y="78"/>
                    <a:pt x="312"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1" name="Google Shape;5791;p35"/>
            <p:cNvSpPr/>
            <p:nvPr/>
          </p:nvSpPr>
          <p:spPr>
            <a:xfrm>
              <a:off x="7250774" y="3605691"/>
              <a:ext cx="133336" cy="67232"/>
            </a:xfrm>
            <a:custGeom>
              <a:rect b="b" l="l" r="r" t="t"/>
              <a:pathLst>
                <a:path extrusionOk="0" h="3218" w="6382">
                  <a:moveTo>
                    <a:pt x="301" y="0"/>
                  </a:moveTo>
                  <a:cubicBezTo>
                    <a:pt x="133" y="0"/>
                    <a:pt x="12" y="65"/>
                    <a:pt x="0" y="247"/>
                  </a:cubicBezTo>
                  <a:cubicBezTo>
                    <a:pt x="0" y="519"/>
                    <a:pt x="234" y="713"/>
                    <a:pt x="428" y="869"/>
                  </a:cubicBezTo>
                  <a:cubicBezTo>
                    <a:pt x="662" y="1025"/>
                    <a:pt x="973" y="1219"/>
                    <a:pt x="1245" y="1375"/>
                  </a:cubicBezTo>
                  <a:cubicBezTo>
                    <a:pt x="1751" y="1725"/>
                    <a:pt x="2296" y="2037"/>
                    <a:pt x="2841" y="2309"/>
                  </a:cubicBezTo>
                  <a:cubicBezTo>
                    <a:pt x="3347" y="2581"/>
                    <a:pt x="3891" y="2815"/>
                    <a:pt x="4475" y="2970"/>
                  </a:cubicBezTo>
                  <a:cubicBezTo>
                    <a:pt x="4759" y="3065"/>
                    <a:pt x="5215" y="3217"/>
                    <a:pt x="5617" y="3217"/>
                  </a:cubicBezTo>
                  <a:cubicBezTo>
                    <a:pt x="5876" y="3217"/>
                    <a:pt x="6112" y="3154"/>
                    <a:pt x="6265" y="2970"/>
                  </a:cubicBezTo>
                  <a:cubicBezTo>
                    <a:pt x="6382" y="2854"/>
                    <a:pt x="6382" y="2659"/>
                    <a:pt x="6304" y="2504"/>
                  </a:cubicBezTo>
                  <a:cubicBezTo>
                    <a:pt x="6148" y="2231"/>
                    <a:pt x="5837" y="2192"/>
                    <a:pt x="5565" y="2114"/>
                  </a:cubicBezTo>
                  <a:cubicBezTo>
                    <a:pt x="5253" y="2075"/>
                    <a:pt x="4942" y="1998"/>
                    <a:pt x="4670" y="1881"/>
                  </a:cubicBezTo>
                  <a:cubicBezTo>
                    <a:pt x="4125" y="1725"/>
                    <a:pt x="3580" y="1492"/>
                    <a:pt x="3074" y="1219"/>
                  </a:cubicBezTo>
                  <a:cubicBezTo>
                    <a:pt x="2529" y="947"/>
                    <a:pt x="1985" y="636"/>
                    <a:pt x="1440" y="402"/>
                  </a:cubicBezTo>
                  <a:cubicBezTo>
                    <a:pt x="1279" y="322"/>
                    <a:pt x="673" y="0"/>
                    <a:pt x="301"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2" name="Google Shape;5792;p35"/>
            <p:cNvSpPr/>
            <p:nvPr/>
          </p:nvSpPr>
          <p:spPr>
            <a:xfrm>
              <a:off x="7229631" y="3575543"/>
              <a:ext cx="17090" cy="24737"/>
            </a:xfrm>
            <a:custGeom>
              <a:rect b="b" l="l" r="r" t="t"/>
              <a:pathLst>
                <a:path extrusionOk="0" h="1184" w="818">
                  <a:moveTo>
                    <a:pt x="355" y="16"/>
                  </a:moveTo>
                  <a:cubicBezTo>
                    <a:pt x="312" y="32"/>
                    <a:pt x="269" y="59"/>
                    <a:pt x="234" y="94"/>
                  </a:cubicBezTo>
                  <a:lnTo>
                    <a:pt x="234" y="68"/>
                  </a:lnTo>
                  <a:lnTo>
                    <a:pt x="234" y="68"/>
                  </a:lnTo>
                  <a:lnTo>
                    <a:pt x="312" y="16"/>
                  </a:lnTo>
                  <a:close/>
                  <a:moveTo>
                    <a:pt x="818" y="911"/>
                  </a:moveTo>
                  <a:lnTo>
                    <a:pt x="779" y="1028"/>
                  </a:lnTo>
                  <a:cubicBezTo>
                    <a:pt x="818" y="989"/>
                    <a:pt x="818" y="950"/>
                    <a:pt x="818" y="911"/>
                  </a:cubicBezTo>
                  <a:close/>
                  <a:moveTo>
                    <a:pt x="437" y="1"/>
                  </a:moveTo>
                  <a:cubicBezTo>
                    <a:pt x="422" y="1"/>
                    <a:pt x="406" y="3"/>
                    <a:pt x="390" y="6"/>
                  </a:cubicBezTo>
                  <a:lnTo>
                    <a:pt x="390" y="6"/>
                  </a:lnTo>
                  <a:cubicBezTo>
                    <a:pt x="389" y="6"/>
                    <a:pt x="387" y="6"/>
                    <a:pt x="385" y="6"/>
                  </a:cubicBezTo>
                  <a:cubicBezTo>
                    <a:pt x="260" y="6"/>
                    <a:pt x="149" y="76"/>
                    <a:pt x="117" y="172"/>
                  </a:cubicBezTo>
                  <a:cubicBezTo>
                    <a:pt x="78" y="211"/>
                    <a:pt x="39" y="289"/>
                    <a:pt x="39" y="328"/>
                  </a:cubicBezTo>
                  <a:cubicBezTo>
                    <a:pt x="0" y="444"/>
                    <a:pt x="0" y="600"/>
                    <a:pt x="39" y="717"/>
                  </a:cubicBezTo>
                  <a:cubicBezTo>
                    <a:pt x="39" y="756"/>
                    <a:pt x="78" y="756"/>
                    <a:pt x="78" y="795"/>
                  </a:cubicBezTo>
                  <a:cubicBezTo>
                    <a:pt x="78" y="872"/>
                    <a:pt x="117" y="911"/>
                    <a:pt x="156" y="989"/>
                  </a:cubicBezTo>
                  <a:cubicBezTo>
                    <a:pt x="156" y="989"/>
                    <a:pt x="195" y="1028"/>
                    <a:pt x="195" y="1067"/>
                  </a:cubicBezTo>
                  <a:cubicBezTo>
                    <a:pt x="234" y="1106"/>
                    <a:pt x="273" y="1145"/>
                    <a:pt x="351" y="1145"/>
                  </a:cubicBezTo>
                  <a:cubicBezTo>
                    <a:pt x="389" y="1145"/>
                    <a:pt x="428" y="1184"/>
                    <a:pt x="467" y="1184"/>
                  </a:cubicBezTo>
                  <a:lnTo>
                    <a:pt x="584" y="1184"/>
                  </a:lnTo>
                  <a:cubicBezTo>
                    <a:pt x="662" y="1145"/>
                    <a:pt x="740" y="1106"/>
                    <a:pt x="779" y="1028"/>
                  </a:cubicBezTo>
                  <a:lnTo>
                    <a:pt x="779" y="950"/>
                  </a:lnTo>
                  <a:cubicBezTo>
                    <a:pt x="818" y="911"/>
                    <a:pt x="818" y="872"/>
                    <a:pt x="818" y="833"/>
                  </a:cubicBezTo>
                  <a:lnTo>
                    <a:pt x="818" y="717"/>
                  </a:lnTo>
                  <a:cubicBezTo>
                    <a:pt x="818" y="678"/>
                    <a:pt x="779" y="639"/>
                    <a:pt x="740" y="600"/>
                  </a:cubicBezTo>
                  <a:cubicBezTo>
                    <a:pt x="740" y="561"/>
                    <a:pt x="740" y="522"/>
                    <a:pt x="701" y="483"/>
                  </a:cubicBezTo>
                  <a:cubicBezTo>
                    <a:pt x="701" y="444"/>
                    <a:pt x="701" y="405"/>
                    <a:pt x="701" y="366"/>
                  </a:cubicBezTo>
                  <a:cubicBezTo>
                    <a:pt x="701" y="314"/>
                    <a:pt x="685" y="261"/>
                    <a:pt x="661" y="212"/>
                  </a:cubicBezTo>
                  <a:lnTo>
                    <a:pt x="661" y="212"/>
                  </a:lnTo>
                  <a:cubicBezTo>
                    <a:pt x="658" y="186"/>
                    <a:pt x="649" y="159"/>
                    <a:pt x="623" y="133"/>
                  </a:cubicBezTo>
                  <a:cubicBezTo>
                    <a:pt x="584" y="94"/>
                    <a:pt x="545" y="55"/>
                    <a:pt x="506" y="16"/>
                  </a:cubicBezTo>
                  <a:cubicBezTo>
                    <a:pt x="485" y="6"/>
                    <a:pt x="462" y="1"/>
                    <a:pt x="437" y="1"/>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3" name="Google Shape;5793;p35"/>
            <p:cNvSpPr/>
            <p:nvPr/>
          </p:nvSpPr>
          <p:spPr>
            <a:xfrm>
              <a:off x="7640189" y="3475050"/>
              <a:ext cx="116288" cy="23609"/>
            </a:xfrm>
            <a:custGeom>
              <a:rect b="b" l="l" r="r" t="t"/>
              <a:pathLst>
                <a:path extrusionOk="0" h="1130" w="5566">
                  <a:moveTo>
                    <a:pt x="468" y="1"/>
                  </a:moveTo>
                  <a:cubicBezTo>
                    <a:pt x="195" y="40"/>
                    <a:pt x="1" y="429"/>
                    <a:pt x="312" y="585"/>
                  </a:cubicBezTo>
                  <a:cubicBezTo>
                    <a:pt x="701" y="740"/>
                    <a:pt x="1129" y="857"/>
                    <a:pt x="1518" y="896"/>
                  </a:cubicBezTo>
                  <a:cubicBezTo>
                    <a:pt x="1985" y="974"/>
                    <a:pt x="2413" y="1013"/>
                    <a:pt x="2880" y="1052"/>
                  </a:cubicBezTo>
                  <a:cubicBezTo>
                    <a:pt x="3308" y="1091"/>
                    <a:pt x="3697" y="1129"/>
                    <a:pt x="4125" y="1129"/>
                  </a:cubicBezTo>
                  <a:cubicBezTo>
                    <a:pt x="4359" y="1129"/>
                    <a:pt x="4554" y="1129"/>
                    <a:pt x="4787" y="1091"/>
                  </a:cubicBezTo>
                  <a:cubicBezTo>
                    <a:pt x="4982" y="1091"/>
                    <a:pt x="5215" y="1013"/>
                    <a:pt x="5410" y="896"/>
                  </a:cubicBezTo>
                  <a:cubicBezTo>
                    <a:pt x="5565" y="779"/>
                    <a:pt x="5487" y="507"/>
                    <a:pt x="5332" y="429"/>
                  </a:cubicBezTo>
                  <a:cubicBezTo>
                    <a:pt x="5137" y="312"/>
                    <a:pt x="4943" y="273"/>
                    <a:pt x="4709" y="273"/>
                  </a:cubicBezTo>
                  <a:cubicBezTo>
                    <a:pt x="4515" y="234"/>
                    <a:pt x="4281" y="234"/>
                    <a:pt x="4087" y="234"/>
                  </a:cubicBezTo>
                  <a:cubicBezTo>
                    <a:pt x="3697" y="234"/>
                    <a:pt x="3308" y="196"/>
                    <a:pt x="2919" y="196"/>
                  </a:cubicBezTo>
                  <a:cubicBezTo>
                    <a:pt x="2491" y="157"/>
                    <a:pt x="2102" y="118"/>
                    <a:pt x="1713" y="79"/>
                  </a:cubicBezTo>
                  <a:cubicBezTo>
                    <a:pt x="1324" y="1"/>
                    <a:pt x="896" y="1"/>
                    <a:pt x="468" y="1"/>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4" name="Google Shape;5794;p35"/>
            <p:cNvSpPr/>
            <p:nvPr/>
          </p:nvSpPr>
          <p:spPr>
            <a:xfrm>
              <a:off x="7634506" y="3308245"/>
              <a:ext cx="78054" cy="20851"/>
            </a:xfrm>
            <a:custGeom>
              <a:rect b="b" l="l" r="r" t="t"/>
              <a:pathLst>
                <a:path extrusionOk="0" h="998" w="3736">
                  <a:moveTo>
                    <a:pt x="468" y="0"/>
                  </a:moveTo>
                  <a:cubicBezTo>
                    <a:pt x="293" y="0"/>
                    <a:pt x="107" y="111"/>
                    <a:pt x="39" y="280"/>
                  </a:cubicBezTo>
                  <a:cubicBezTo>
                    <a:pt x="0" y="514"/>
                    <a:pt x="117" y="708"/>
                    <a:pt x="312" y="786"/>
                  </a:cubicBezTo>
                  <a:lnTo>
                    <a:pt x="350" y="747"/>
                  </a:lnTo>
                  <a:cubicBezTo>
                    <a:pt x="856" y="864"/>
                    <a:pt x="1362" y="942"/>
                    <a:pt x="1907" y="980"/>
                  </a:cubicBezTo>
                  <a:cubicBezTo>
                    <a:pt x="2063" y="980"/>
                    <a:pt x="2218" y="998"/>
                    <a:pt x="2374" y="998"/>
                  </a:cubicBezTo>
                  <a:cubicBezTo>
                    <a:pt x="2452" y="998"/>
                    <a:pt x="2530" y="993"/>
                    <a:pt x="2607" y="980"/>
                  </a:cubicBezTo>
                  <a:lnTo>
                    <a:pt x="3230" y="980"/>
                  </a:lnTo>
                  <a:cubicBezTo>
                    <a:pt x="3308" y="942"/>
                    <a:pt x="3386" y="903"/>
                    <a:pt x="3464" y="864"/>
                  </a:cubicBezTo>
                  <a:cubicBezTo>
                    <a:pt x="3736" y="708"/>
                    <a:pt x="3697" y="280"/>
                    <a:pt x="3386" y="202"/>
                  </a:cubicBezTo>
                  <a:cubicBezTo>
                    <a:pt x="3230" y="163"/>
                    <a:pt x="3113" y="124"/>
                    <a:pt x="2958" y="124"/>
                  </a:cubicBezTo>
                  <a:lnTo>
                    <a:pt x="1907" y="124"/>
                  </a:lnTo>
                  <a:cubicBezTo>
                    <a:pt x="1440" y="124"/>
                    <a:pt x="1012" y="85"/>
                    <a:pt x="545" y="8"/>
                  </a:cubicBezTo>
                  <a:cubicBezTo>
                    <a:pt x="520" y="3"/>
                    <a:pt x="494" y="0"/>
                    <a:pt x="468"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5" name="Google Shape;5795;p35"/>
            <p:cNvSpPr/>
            <p:nvPr/>
          </p:nvSpPr>
          <p:spPr>
            <a:xfrm>
              <a:off x="7659118" y="3661850"/>
              <a:ext cx="150196" cy="31924"/>
            </a:xfrm>
            <a:custGeom>
              <a:rect b="b" l="l" r="r" t="t"/>
              <a:pathLst>
                <a:path extrusionOk="0" h="1528" w="7189">
                  <a:moveTo>
                    <a:pt x="6493" y="0"/>
                  </a:moveTo>
                  <a:cubicBezTo>
                    <a:pt x="6352" y="0"/>
                    <a:pt x="6216" y="30"/>
                    <a:pt x="6099" y="88"/>
                  </a:cubicBezTo>
                  <a:lnTo>
                    <a:pt x="5243" y="282"/>
                  </a:lnTo>
                  <a:cubicBezTo>
                    <a:pt x="4255" y="572"/>
                    <a:pt x="3237" y="712"/>
                    <a:pt x="2218" y="712"/>
                  </a:cubicBezTo>
                  <a:cubicBezTo>
                    <a:pt x="1590" y="712"/>
                    <a:pt x="962" y="659"/>
                    <a:pt x="340" y="555"/>
                  </a:cubicBezTo>
                  <a:cubicBezTo>
                    <a:pt x="327" y="553"/>
                    <a:pt x="315" y="553"/>
                    <a:pt x="304" y="553"/>
                  </a:cubicBezTo>
                  <a:cubicBezTo>
                    <a:pt x="26" y="553"/>
                    <a:pt x="1" y="986"/>
                    <a:pt x="262" y="1061"/>
                  </a:cubicBezTo>
                  <a:cubicBezTo>
                    <a:pt x="1391" y="1372"/>
                    <a:pt x="2597" y="1528"/>
                    <a:pt x="3764" y="1528"/>
                  </a:cubicBezTo>
                  <a:cubicBezTo>
                    <a:pt x="4348" y="1489"/>
                    <a:pt x="4893" y="1411"/>
                    <a:pt x="5476" y="1294"/>
                  </a:cubicBezTo>
                  <a:cubicBezTo>
                    <a:pt x="5749" y="1216"/>
                    <a:pt x="6021" y="1139"/>
                    <a:pt x="6294" y="1061"/>
                  </a:cubicBezTo>
                  <a:cubicBezTo>
                    <a:pt x="6566" y="983"/>
                    <a:pt x="6877" y="944"/>
                    <a:pt x="7072" y="633"/>
                  </a:cubicBezTo>
                  <a:cubicBezTo>
                    <a:pt x="7189" y="438"/>
                    <a:pt x="7111" y="205"/>
                    <a:pt x="6916" y="88"/>
                  </a:cubicBezTo>
                  <a:cubicBezTo>
                    <a:pt x="6780" y="30"/>
                    <a:pt x="6634" y="0"/>
                    <a:pt x="6493"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6" name="Google Shape;5796;p35"/>
            <p:cNvSpPr/>
            <p:nvPr/>
          </p:nvSpPr>
          <p:spPr>
            <a:xfrm>
              <a:off x="7758086" y="3473442"/>
              <a:ext cx="68298" cy="16275"/>
            </a:xfrm>
            <a:custGeom>
              <a:rect b="b" l="l" r="r" t="t"/>
              <a:pathLst>
                <a:path extrusionOk="0" h="779" w="3269">
                  <a:moveTo>
                    <a:pt x="2607" y="0"/>
                  </a:moveTo>
                  <a:cubicBezTo>
                    <a:pt x="2491" y="0"/>
                    <a:pt x="2413" y="0"/>
                    <a:pt x="2296" y="39"/>
                  </a:cubicBezTo>
                  <a:lnTo>
                    <a:pt x="1634" y="117"/>
                  </a:lnTo>
                  <a:cubicBezTo>
                    <a:pt x="1401" y="117"/>
                    <a:pt x="1206" y="117"/>
                    <a:pt x="973" y="156"/>
                  </a:cubicBezTo>
                  <a:cubicBezTo>
                    <a:pt x="739" y="156"/>
                    <a:pt x="506" y="156"/>
                    <a:pt x="273" y="195"/>
                  </a:cubicBezTo>
                  <a:cubicBezTo>
                    <a:pt x="0" y="234"/>
                    <a:pt x="39" y="623"/>
                    <a:pt x="273" y="701"/>
                  </a:cubicBezTo>
                  <a:cubicBezTo>
                    <a:pt x="506" y="739"/>
                    <a:pt x="778" y="778"/>
                    <a:pt x="1012" y="778"/>
                  </a:cubicBezTo>
                  <a:lnTo>
                    <a:pt x="1673" y="778"/>
                  </a:lnTo>
                  <a:cubicBezTo>
                    <a:pt x="1907" y="778"/>
                    <a:pt x="2140" y="739"/>
                    <a:pt x="2413" y="701"/>
                  </a:cubicBezTo>
                  <a:cubicBezTo>
                    <a:pt x="2491" y="701"/>
                    <a:pt x="2607" y="662"/>
                    <a:pt x="2724" y="623"/>
                  </a:cubicBezTo>
                  <a:cubicBezTo>
                    <a:pt x="2841" y="584"/>
                    <a:pt x="2958" y="506"/>
                    <a:pt x="3074" y="467"/>
                  </a:cubicBezTo>
                  <a:cubicBezTo>
                    <a:pt x="3269" y="311"/>
                    <a:pt x="3191" y="0"/>
                    <a:pt x="2958"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7" name="Google Shape;5797;p35"/>
            <p:cNvSpPr/>
            <p:nvPr/>
          </p:nvSpPr>
          <p:spPr>
            <a:xfrm>
              <a:off x="7794668" y="3316184"/>
              <a:ext cx="53673" cy="19931"/>
            </a:xfrm>
            <a:custGeom>
              <a:rect b="b" l="l" r="r" t="t"/>
              <a:pathLst>
                <a:path extrusionOk="0" h="954" w="2569">
                  <a:moveTo>
                    <a:pt x="2124" y="1"/>
                  </a:moveTo>
                  <a:cubicBezTo>
                    <a:pt x="2053" y="1"/>
                    <a:pt x="1990" y="28"/>
                    <a:pt x="1907" y="56"/>
                  </a:cubicBezTo>
                  <a:lnTo>
                    <a:pt x="1829" y="95"/>
                  </a:lnTo>
                  <a:lnTo>
                    <a:pt x="1751" y="95"/>
                  </a:lnTo>
                  <a:cubicBezTo>
                    <a:pt x="1596" y="172"/>
                    <a:pt x="1440" y="211"/>
                    <a:pt x="1284" y="250"/>
                  </a:cubicBezTo>
                  <a:lnTo>
                    <a:pt x="1051" y="289"/>
                  </a:lnTo>
                  <a:lnTo>
                    <a:pt x="856" y="289"/>
                  </a:lnTo>
                  <a:cubicBezTo>
                    <a:pt x="662" y="289"/>
                    <a:pt x="506" y="328"/>
                    <a:pt x="312" y="328"/>
                  </a:cubicBezTo>
                  <a:cubicBezTo>
                    <a:pt x="78" y="367"/>
                    <a:pt x="0" y="717"/>
                    <a:pt x="273" y="795"/>
                  </a:cubicBezTo>
                  <a:lnTo>
                    <a:pt x="273" y="873"/>
                  </a:lnTo>
                  <a:cubicBezTo>
                    <a:pt x="493" y="928"/>
                    <a:pt x="714" y="954"/>
                    <a:pt x="933" y="954"/>
                  </a:cubicBezTo>
                  <a:cubicBezTo>
                    <a:pt x="1331" y="954"/>
                    <a:pt x="1725" y="868"/>
                    <a:pt x="2102" y="717"/>
                  </a:cubicBezTo>
                  <a:cubicBezTo>
                    <a:pt x="2257" y="678"/>
                    <a:pt x="2335" y="639"/>
                    <a:pt x="2413" y="523"/>
                  </a:cubicBezTo>
                  <a:cubicBezTo>
                    <a:pt x="2452" y="484"/>
                    <a:pt x="2491" y="406"/>
                    <a:pt x="2530" y="328"/>
                  </a:cubicBezTo>
                  <a:cubicBezTo>
                    <a:pt x="2569" y="250"/>
                    <a:pt x="2530" y="134"/>
                    <a:pt x="2452" y="56"/>
                  </a:cubicBezTo>
                  <a:cubicBezTo>
                    <a:pt x="2374" y="17"/>
                    <a:pt x="2296" y="17"/>
                    <a:pt x="2218" y="17"/>
                  </a:cubicBezTo>
                  <a:cubicBezTo>
                    <a:pt x="2184" y="5"/>
                    <a:pt x="2153" y="1"/>
                    <a:pt x="2124" y="1"/>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8" name="Google Shape;5798;p35"/>
            <p:cNvSpPr/>
            <p:nvPr/>
          </p:nvSpPr>
          <p:spPr>
            <a:xfrm>
              <a:off x="7869464" y="3314095"/>
              <a:ext cx="22773" cy="6518"/>
            </a:xfrm>
            <a:custGeom>
              <a:rect b="b" l="l" r="r" t="t"/>
              <a:pathLst>
                <a:path extrusionOk="0" h="312" w="1090">
                  <a:moveTo>
                    <a:pt x="779" y="0"/>
                  </a:moveTo>
                  <a:lnTo>
                    <a:pt x="545" y="39"/>
                  </a:lnTo>
                  <a:lnTo>
                    <a:pt x="117" y="78"/>
                  </a:lnTo>
                  <a:cubicBezTo>
                    <a:pt x="39" y="78"/>
                    <a:pt x="0" y="156"/>
                    <a:pt x="39" y="195"/>
                  </a:cubicBezTo>
                  <a:cubicBezTo>
                    <a:pt x="39" y="234"/>
                    <a:pt x="78" y="272"/>
                    <a:pt x="117" y="311"/>
                  </a:cubicBezTo>
                  <a:lnTo>
                    <a:pt x="117" y="272"/>
                  </a:lnTo>
                  <a:lnTo>
                    <a:pt x="584" y="234"/>
                  </a:lnTo>
                  <a:lnTo>
                    <a:pt x="817" y="234"/>
                  </a:lnTo>
                  <a:cubicBezTo>
                    <a:pt x="856" y="234"/>
                    <a:pt x="895" y="234"/>
                    <a:pt x="934" y="195"/>
                  </a:cubicBezTo>
                  <a:cubicBezTo>
                    <a:pt x="973" y="195"/>
                    <a:pt x="1012" y="195"/>
                    <a:pt x="1051" y="156"/>
                  </a:cubicBezTo>
                  <a:cubicBezTo>
                    <a:pt x="1090" y="117"/>
                    <a:pt x="1090" y="39"/>
                    <a:pt x="1051" y="39"/>
                  </a:cubicBezTo>
                  <a:cubicBezTo>
                    <a:pt x="973" y="0"/>
                    <a:pt x="934" y="0"/>
                    <a:pt x="895" y="0"/>
                  </a:cubicBezTo>
                  <a:close/>
                </a:path>
              </a:pathLst>
            </a:custGeom>
            <a:solidFill>
              <a:srgbClr val="39B79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799" name="Google Shape;5799;p35"/>
            <p:cNvSpPr/>
            <p:nvPr/>
          </p:nvSpPr>
          <p:spPr>
            <a:xfrm flipH="1" rot="10598326">
              <a:off x="7828222" y="3017342"/>
              <a:ext cx="439891" cy="528353"/>
            </a:xfrm>
            <a:custGeom>
              <a:rect b="b" l="l" r="r" t="t"/>
              <a:pathLst>
                <a:path extrusionOk="0" h="25288" w="21054">
                  <a:moveTo>
                    <a:pt x="15450" y="0"/>
                  </a:moveTo>
                  <a:cubicBezTo>
                    <a:pt x="13231" y="4514"/>
                    <a:pt x="8523" y="8367"/>
                    <a:pt x="4515" y="11324"/>
                  </a:cubicBezTo>
                  <a:cubicBezTo>
                    <a:pt x="3464" y="12103"/>
                    <a:pt x="2219" y="13036"/>
                    <a:pt x="2219" y="14360"/>
                  </a:cubicBezTo>
                  <a:lnTo>
                    <a:pt x="390" y="17512"/>
                  </a:lnTo>
                  <a:cubicBezTo>
                    <a:pt x="1" y="19652"/>
                    <a:pt x="1674" y="22103"/>
                    <a:pt x="3270" y="23465"/>
                  </a:cubicBezTo>
                  <a:cubicBezTo>
                    <a:pt x="4727" y="24694"/>
                    <a:pt x="6241" y="25287"/>
                    <a:pt x="7673" y="25287"/>
                  </a:cubicBezTo>
                  <a:cubicBezTo>
                    <a:pt x="8917" y="25287"/>
                    <a:pt x="10099" y="24840"/>
                    <a:pt x="11130" y="23971"/>
                  </a:cubicBezTo>
                  <a:cubicBezTo>
                    <a:pt x="18174" y="18056"/>
                    <a:pt x="20469" y="9145"/>
                    <a:pt x="21053" y="2374"/>
                  </a:cubicBezTo>
                  <a:lnTo>
                    <a:pt x="15450" y="0"/>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0" name="Google Shape;5800;p35"/>
            <p:cNvSpPr/>
            <p:nvPr/>
          </p:nvSpPr>
          <p:spPr>
            <a:xfrm flipH="1" rot="10598326">
              <a:off x="7890357" y="3039377"/>
              <a:ext cx="377273" cy="493942"/>
            </a:xfrm>
            <a:custGeom>
              <a:rect b="b" l="l" r="r" t="t"/>
              <a:pathLst>
                <a:path extrusionOk="0" h="23641" w="18057">
                  <a:moveTo>
                    <a:pt x="13620" y="0"/>
                  </a:moveTo>
                  <a:lnTo>
                    <a:pt x="12686" y="156"/>
                  </a:lnTo>
                  <a:cubicBezTo>
                    <a:pt x="12803" y="1518"/>
                    <a:pt x="13698" y="2646"/>
                    <a:pt x="14982" y="3113"/>
                  </a:cubicBezTo>
                  <a:cubicBezTo>
                    <a:pt x="15293" y="3191"/>
                    <a:pt x="15566" y="3347"/>
                    <a:pt x="15799" y="3541"/>
                  </a:cubicBezTo>
                  <a:cubicBezTo>
                    <a:pt x="15916" y="3736"/>
                    <a:pt x="15955" y="3931"/>
                    <a:pt x="15955" y="4125"/>
                  </a:cubicBezTo>
                  <a:cubicBezTo>
                    <a:pt x="16344" y="7005"/>
                    <a:pt x="15254" y="9378"/>
                    <a:pt x="14048" y="12064"/>
                  </a:cubicBezTo>
                  <a:cubicBezTo>
                    <a:pt x="13192" y="14126"/>
                    <a:pt x="12102" y="16072"/>
                    <a:pt x="10779" y="17901"/>
                  </a:cubicBezTo>
                  <a:cubicBezTo>
                    <a:pt x="9232" y="19938"/>
                    <a:pt x="7503" y="21719"/>
                    <a:pt x="4738" y="21719"/>
                  </a:cubicBezTo>
                  <a:cubicBezTo>
                    <a:pt x="4652" y="21719"/>
                    <a:pt x="4564" y="21718"/>
                    <a:pt x="4475" y="21714"/>
                  </a:cubicBezTo>
                  <a:cubicBezTo>
                    <a:pt x="2724" y="21675"/>
                    <a:pt x="1635" y="21675"/>
                    <a:pt x="0" y="21053"/>
                  </a:cubicBezTo>
                  <a:lnTo>
                    <a:pt x="0" y="21053"/>
                  </a:lnTo>
                  <a:cubicBezTo>
                    <a:pt x="1440" y="22531"/>
                    <a:pt x="3425" y="23465"/>
                    <a:pt x="5526" y="23582"/>
                  </a:cubicBezTo>
                  <a:cubicBezTo>
                    <a:pt x="5935" y="23621"/>
                    <a:pt x="6353" y="23640"/>
                    <a:pt x="6771" y="23640"/>
                  </a:cubicBezTo>
                  <a:cubicBezTo>
                    <a:pt x="7190" y="23640"/>
                    <a:pt x="7608" y="23621"/>
                    <a:pt x="8017" y="23582"/>
                  </a:cubicBezTo>
                  <a:lnTo>
                    <a:pt x="8172" y="23465"/>
                  </a:lnTo>
                  <a:cubicBezTo>
                    <a:pt x="15216" y="17550"/>
                    <a:pt x="17511" y="8639"/>
                    <a:pt x="18056" y="1868"/>
                  </a:cubicBezTo>
                  <a:lnTo>
                    <a:pt x="13620" y="0"/>
                  </a:lnTo>
                  <a:close/>
                </a:path>
              </a:pathLst>
            </a:custGeom>
            <a:solidFill>
              <a:srgbClr val="49AA9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1" name="Google Shape;5801;p35"/>
            <p:cNvSpPr/>
            <p:nvPr/>
          </p:nvSpPr>
          <p:spPr>
            <a:xfrm>
              <a:off x="7281653" y="2329682"/>
              <a:ext cx="797571" cy="374665"/>
            </a:xfrm>
            <a:custGeom>
              <a:rect b="b" l="l" r="r" t="t"/>
              <a:pathLst>
                <a:path extrusionOk="0" h="17933" w="38175">
                  <a:moveTo>
                    <a:pt x="19373" y="1"/>
                  </a:moveTo>
                  <a:cubicBezTo>
                    <a:pt x="13393" y="1"/>
                    <a:pt x="7296" y="2372"/>
                    <a:pt x="3814" y="7115"/>
                  </a:cubicBezTo>
                  <a:cubicBezTo>
                    <a:pt x="1791" y="9839"/>
                    <a:pt x="507" y="12991"/>
                    <a:pt x="1" y="16337"/>
                  </a:cubicBezTo>
                  <a:lnTo>
                    <a:pt x="37864" y="17933"/>
                  </a:lnTo>
                  <a:cubicBezTo>
                    <a:pt x="38175" y="9683"/>
                    <a:pt x="32416" y="4080"/>
                    <a:pt x="28563" y="2095"/>
                  </a:cubicBezTo>
                  <a:cubicBezTo>
                    <a:pt x="25826" y="699"/>
                    <a:pt x="22617" y="1"/>
                    <a:pt x="1937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2" name="Google Shape;5802;p35"/>
            <p:cNvSpPr/>
            <p:nvPr/>
          </p:nvSpPr>
          <p:spPr>
            <a:xfrm>
              <a:off x="7360522" y="2392129"/>
              <a:ext cx="717908" cy="312218"/>
            </a:xfrm>
            <a:custGeom>
              <a:rect b="b" l="l" r="r" t="t"/>
              <a:pathLst>
                <a:path extrusionOk="0" h="14944" w="34362">
                  <a:moveTo>
                    <a:pt x="26267" y="1"/>
                  </a:moveTo>
                  <a:cubicBezTo>
                    <a:pt x="26462" y="196"/>
                    <a:pt x="26656" y="429"/>
                    <a:pt x="26851" y="624"/>
                  </a:cubicBezTo>
                  <a:cubicBezTo>
                    <a:pt x="28057" y="1947"/>
                    <a:pt x="29108" y="3425"/>
                    <a:pt x="29964" y="4982"/>
                  </a:cubicBezTo>
                  <a:cubicBezTo>
                    <a:pt x="30353" y="5643"/>
                    <a:pt x="30703" y="6461"/>
                    <a:pt x="30392" y="7200"/>
                  </a:cubicBezTo>
                  <a:cubicBezTo>
                    <a:pt x="27318" y="4943"/>
                    <a:pt x="24166" y="3153"/>
                    <a:pt x="20352" y="2258"/>
                  </a:cubicBezTo>
                  <a:cubicBezTo>
                    <a:pt x="18402" y="1815"/>
                    <a:pt x="16413" y="1535"/>
                    <a:pt x="14445" y="1535"/>
                  </a:cubicBezTo>
                  <a:cubicBezTo>
                    <a:pt x="12957" y="1535"/>
                    <a:pt x="11481" y="1695"/>
                    <a:pt x="10040" y="2063"/>
                  </a:cubicBezTo>
                  <a:cubicBezTo>
                    <a:pt x="6499" y="2958"/>
                    <a:pt x="3152" y="4359"/>
                    <a:pt x="0" y="6188"/>
                  </a:cubicBezTo>
                  <a:lnTo>
                    <a:pt x="5993" y="8912"/>
                  </a:lnTo>
                  <a:cubicBezTo>
                    <a:pt x="6897" y="8804"/>
                    <a:pt x="7804" y="8751"/>
                    <a:pt x="8710" y="8751"/>
                  </a:cubicBezTo>
                  <a:cubicBezTo>
                    <a:pt x="10732" y="8751"/>
                    <a:pt x="12748" y="9012"/>
                    <a:pt x="14710" y="9496"/>
                  </a:cubicBezTo>
                  <a:cubicBezTo>
                    <a:pt x="19068" y="10663"/>
                    <a:pt x="22998" y="12959"/>
                    <a:pt x="27162" y="14671"/>
                  </a:cubicBezTo>
                  <a:lnTo>
                    <a:pt x="34050" y="14944"/>
                  </a:lnTo>
                  <a:cubicBezTo>
                    <a:pt x="34361" y="7706"/>
                    <a:pt x="29964" y="2491"/>
                    <a:pt x="26267" y="1"/>
                  </a:cubicBezTo>
                  <a:close/>
                </a:path>
              </a:pathLst>
            </a:custGeom>
            <a:solidFill>
              <a:srgbClr val="435D7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3" name="Google Shape;5803;p35"/>
            <p:cNvSpPr/>
            <p:nvPr/>
          </p:nvSpPr>
          <p:spPr>
            <a:xfrm>
              <a:off x="7242626" y="2662061"/>
              <a:ext cx="143114" cy="236482"/>
            </a:xfrm>
            <a:custGeom>
              <a:rect b="b" l="l" r="r" t="t"/>
              <a:pathLst>
                <a:path extrusionOk="0" h="11319" w="6850">
                  <a:moveTo>
                    <a:pt x="6850" y="0"/>
                  </a:moveTo>
                  <a:lnTo>
                    <a:pt x="2958" y="934"/>
                  </a:lnTo>
                  <a:cubicBezTo>
                    <a:pt x="2024" y="1635"/>
                    <a:pt x="1285" y="2608"/>
                    <a:pt x="779" y="3658"/>
                  </a:cubicBezTo>
                  <a:cubicBezTo>
                    <a:pt x="507" y="4242"/>
                    <a:pt x="79" y="4903"/>
                    <a:pt x="40" y="5565"/>
                  </a:cubicBezTo>
                  <a:cubicBezTo>
                    <a:pt x="1" y="6188"/>
                    <a:pt x="234" y="6849"/>
                    <a:pt x="740" y="7277"/>
                  </a:cubicBezTo>
                  <a:cubicBezTo>
                    <a:pt x="1052" y="7005"/>
                    <a:pt x="1363" y="6732"/>
                    <a:pt x="1596" y="6421"/>
                  </a:cubicBezTo>
                  <a:lnTo>
                    <a:pt x="1596" y="6421"/>
                  </a:lnTo>
                  <a:cubicBezTo>
                    <a:pt x="1557" y="8406"/>
                    <a:pt x="2608" y="10273"/>
                    <a:pt x="4359" y="11246"/>
                  </a:cubicBezTo>
                  <a:cubicBezTo>
                    <a:pt x="4440" y="11273"/>
                    <a:pt x="4557" y="11319"/>
                    <a:pt x="4648" y="11319"/>
                  </a:cubicBezTo>
                  <a:cubicBezTo>
                    <a:pt x="4689" y="11319"/>
                    <a:pt x="4724" y="11309"/>
                    <a:pt x="4748" y="11285"/>
                  </a:cubicBezTo>
                  <a:cubicBezTo>
                    <a:pt x="4865" y="11169"/>
                    <a:pt x="4865" y="11052"/>
                    <a:pt x="4865" y="10935"/>
                  </a:cubicBezTo>
                  <a:cubicBezTo>
                    <a:pt x="4943" y="9067"/>
                    <a:pt x="4904" y="7199"/>
                    <a:pt x="5099" y="5331"/>
                  </a:cubicBezTo>
                  <a:cubicBezTo>
                    <a:pt x="5254" y="3425"/>
                    <a:pt x="5877" y="1596"/>
                    <a:pt x="6850"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4" name="Google Shape;5804;p35"/>
            <p:cNvSpPr/>
            <p:nvPr/>
          </p:nvSpPr>
          <p:spPr>
            <a:xfrm>
              <a:off x="7258901" y="2578365"/>
              <a:ext cx="170754" cy="292996"/>
            </a:xfrm>
            <a:custGeom>
              <a:rect b="b" l="l" r="r" t="t"/>
              <a:pathLst>
                <a:path extrusionOk="0" h="14024" w="8173">
                  <a:moveTo>
                    <a:pt x="4979" y="0"/>
                  </a:moveTo>
                  <a:cubicBezTo>
                    <a:pt x="4824" y="0"/>
                    <a:pt x="4669" y="12"/>
                    <a:pt x="4514" y="37"/>
                  </a:cubicBezTo>
                  <a:cubicBezTo>
                    <a:pt x="3541" y="193"/>
                    <a:pt x="2646" y="660"/>
                    <a:pt x="1985" y="1399"/>
                  </a:cubicBezTo>
                  <a:lnTo>
                    <a:pt x="1946" y="4473"/>
                  </a:lnTo>
                  <a:cubicBezTo>
                    <a:pt x="1168" y="5446"/>
                    <a:pt x="506" y="6536"/>
                    <a:pt x="0" y="7664"/>
                  </a:cubicBezTo>
                  <a:cubicBezTo>
                    <a:pt x="817" y="7392"/>
                    <a:pt x="1985" y="6497"/>
                    <a:pt x="2763" y="6224"/>
                  </a:cubicBezTo>
                  <a:lnTo>
                    <a:pt x="2763" y="6224"/>
                  </a:lnTo>
                  <a:cubicBezTo>
                    <a:pt x="2491" y="8131"/>
                    <a:pt x="2491" y="10077"/>
                    <a:pt x="2802" y="12023"/>
                  </a:cubicBezTo>
                  <a:cubicBezTo>
                    <a:pt x="2919" y="12762"/>
                    <a:pt x="3152" y="13657"/>
                    <a:pt x="3853" y="13968"/>
                  </a:cubicBezTo>
                  <a:cubicBezTo>
                    <a:pt x="3963" y="13996"/>
                    <a:pt x="4073" y="14023"/>
                    <a:pt x="4169" y="14023"/>
                  </a:cubicBezTo>
                  <a:cubicBezTo>
                    <a:pt x="4209" y="14023"/>
                    <a:pt x="4247" y="14019"/>
                    <a:pt x="4281" y="14007"/>
                  </a:cubicBezTo>
                  <a:cubicBezTo>
                    <a:pt x="4514" y="13929"/>
                    <a:pt x="4631" y="13696"/>
                    <a:pt x="4709" y="13501"/>
                  </a:cubicBezTo>
                  <a:lnTo>
                    <a:pt x="6343" y="9688"/>
                  </a:lnTo>
                  <a:cubicBezTo>
                    <a:pt x="7044" y="8014"/>
                    <a:pt x="7783" y="6302"/>
                    <a:pt x="8016" y="4473"/>
                  </a:cubicBezTo>
                  <a:cubicBezTo>
                    <a:pt x="8172" y="3228"/>
                    <a:pt x="8055" y="1827"/>
                    <a:pt x="7199" y="893"/>
                  </a:cubicBezTo>
                  <a:cubicBezTo>
                    <a:pt x="6610" y="337"/>
                    <a:pt x="5800" y="0"/>
                    <a:pt x="4979"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5" name="Google Shape;5805;p35"/>
            <p:cNvSpPr/>
            <p:nvPr/>
          </p:nvSpPr>
          <p:spPr>
            <a:xfrm>
              <a:off x="7255642" y="2842446"/>
              <a:ext cx="87832" cy="143281"/>
            </a:xfrm>
            <a:custGeom>
              <a:rect b="b" l="l" r="r" t="t"/>
              <a:pathLst>
                <a:path extrusionOk="0" h="6858" w="4204">
                  <a:moveTo>
                    <a:pt x="2961" y="0"/>
                  </a:moveTo>
                  <a:cubicBezTo>
                    <a:pt x="2844" y="0"/>
                    <a:pt x="2726" y="14"/>
                    <a:pt x="2608" y="44"/>
                  </a:cubicBezTo>
                  <a:cubicBezTo>
                    <a:pt x="2024" y="200"/>
                    <a:pt x="1518" y="550"/>
                    <a:pt x="1168" y="1017"/>
                  </a:cubicBezTo>
                  <a:cubicBezTo>
                    <a:pt x="234" y="2145"/>
                    <a:pt x="1" y="3624"/>
                    <a:pt x="506" y="4986"/>
                  </a:cubicBezTo>
                  <a:cubicBezTo>
                    <a:pt x="1018" y="6146"/>
                    <a:pt x="2159" y="6858"/>
                    <a:pt x="3403" y="6858"/>
                  </a:cubicBezTo>
                  <a:cubicBezTo>
                    <a:pt x="3577" y="6858"/>
                    <a:pt x="3754" y="6844"/>
                    <a:pt x="3931" y="6815"/>
                  </a:cubicBezTo>
                  <a:lnTo>
                    <a:pt x="4203" y="667"/>
                  </a:lnTo>
                  <a:cubicBezTo>
                    <a:pt x="3920" y="257"/>
                    <a:pt x="3457" y="0"/>
                    <a:pt x="2961" y="0"/>
                  </a:cubicBezTo>
                  <a:close/>
                </a:path>
              </a:pathLst>
            </a:custGeom>
            <a:solidFill>
              <a:srgbClr val="F7C4A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6" name="Google Shape;5806;p35"/>
            <p:cNvSpPr/>
            <p:nvPr/>
          </p:nvSpPr>
          <p:spPr>
            <a:xfrm>
              <a:off x="7295484" y="2597837"/>
              <a:ext cx="710575" cy="534576"/>
            </a:xfrm>
            <a:custGeom>
              <a:rect b="b" l="l" r="r" t="t"/>
              <a:pathLst>
                <a:path extrusionOk="0" h="25587" w="34011">
                  <a:moveTo>
                    <a:pt x="6071" y="0"/>
                  </a:moveTo>
                  <a:cubicBezTo>
                    <a:pt x="467" y="4670"/>
                    <a:pt x="0" y="15566"/>
                    <a:pt x="1401" y="18718"/>
                  </a:cubicBezTo>
                  <a:cubicBezTo>
                    <a:pt x="3658" y="23854"/>
                    <a:pt x="9340" y="25450"/>
                    <a:pt x="14282" y="25566"/>
                  </a:cubicBezTo>
                  <a:cubicBezTo>
                    <a:pt x="14814" y="25578"/>
                    <a:pt x="15356" y="25586"/>
                    <a:pt x="15904" y="25586"/>
                  </a:cubicBezTo>
                  <a:cubicBezTo>
                    <a:pt x="20728" y="25586"/>
                    <a:pt x="26046" y="24978"/>
                    <a:pt x="29575" y="21169"/>
                  </a:cubicBezTo>
                  <a:cubicBezTo>
                    <a:pt x="34011" y="16305"/>
                    <a:pt x="32065" y="8328"/>
                    <a:pt x="28485" y="3775"/>
                  </a:cubicBezTo>
                  <a:lnTo>
                    <a:pt x="6071" y="0"/>
                  </a:lnTo>
                  <a:close/>
                </a:path>
              </a:pathLst>
            </a:custGeom>
            <a:solidFill>
              <a:srgbClr val="FFD2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7" name="Google Shape;5807;p35"/>
            <p:cNvSpPr/>
            <p:nvPr/>
          </p:nvSpPr>
          <p:spPr>
            <a:xfrm>
              <a:off x="7369569" y="2782004"/>
              <a:ext cx="80520" cy="60024"/>
            </a:xfrm>
            <a:custGeom>
              <a:rect b="b" l="l" r="r" t="t"/>
              <a:pathLst>
                <a:path extrusionOk="0" h="2873" w="3854">
                  <a:moveTo>
                    <a:pt x="1859" y="0"/>
                  </a:moveTo>
                  <a:cubicBezTo>
                    <a:pt x="241" y="0"/>
                    <a:pt x="0" y="2636"/>
                    <a:pt x="1747" y="2859"/>
                  </a:cubicBezTo>
                  <a:cubicBezTo>
                    <a:pt x="1819" y="2868"/>
                    <a:pt x="1888" y="2873"/>
                    <a:pt x="1956" y="2873"/>
                  </a:cubicBezTo>
                  <a:cubicBezTo>
                    <a:pt x="3600" y="2873"/>
                    <a:pt x="3854" y="243"/>
                    <a:pt x="2097" y="19"/>
                  </a:cubicBezTo>
                  <a:cubicBezTo>
                    <a:pt x="2014" y="6"/>
                    <a:pt x="1935" y="0"/>
                    <a:pt x="185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8" name="Google Shape;5808;p35"/>
            <p:cNvSpPr/>
            <p:nvPr/>
          </p:nvSpPr>
          <p:spPr>
            <a:xfrm>
              <a:off x="7393323" y="2791302"/>
              <a:ext cx="34702" cy="26053"/>
            </a:xfrm>
            <a:custGeom>
              <a:rect b="b" l="l" r="r" t="t"/>
              <a:pathLst>
                <a:path extrusionOk="0" h="1247" w="1661">
                  <a:moveTo>
                    <a:pt x="881" y="1"/>
                  </a:moveTo>
                  <a:cubicBezTo>
                    <a:pt x="137" y="1"/>
                    <a:pt x="1" y="1056"/>
                    <a:pt x="765" y="1247"/>
                  </a:cubicBezTo>
                  <a:cubicBezTo>
                    <a:pt x="1505" y="1247"/>
                    <a:pt x="1660" y="157"/>
                    <a:pt x="921" y="2"/>
                  </a:cubicBezTo>
                  <a:cubicBezTo>
                    <a:pt x="907" y="1"/>
                    <a:pt x="894" y="1"/>
                    <a:pt x="881"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09" name="Google Shape;5809;p35"/>
            <p:cNvSpPr/>
            <p:nvPr/>
          </p:nvSpPr>
          <p:spPr>
            <a:xfrm>
              <a:off x="7716489" y="2786162"/>
              <a:ext cx="81543" cy="59941"/>
            </a:xfrm>
            <a:custGeom>
              <a:rect b="b" l="l" r="r" t="t"/>
              <a:pathLst>
                <a:path extrusionOk="0" h="2869" w="3903">
                  <a:moveTo>
                    <a:pt x="1899" y="0"/>
                  </a:moveTo>
                  <a:cubicBezTo>
                    <a:pt x="255" y="0"/>
                    <a:pt x="1" y="2630"/>
                    <a:pt x="1758" y="2855"/>
                  </a:cubicBezTo>
                  <a:cubicBezTo>
                    <a:pt x="1830" y="2864"/>
                    <a:pt x="1900" y="2868"/>
                    <a:pt x="1967" y="2868"/>
                  </a:cubicBezTo>
                  <a:cubicBezTo>
                    <a:pt x="3614" y="2868"/>
                    <a:pt x="3902" y="238"/>
                    <a:pt x="2108" y="14"/>
                  </a:cubicBezTo>
                  <a:cubicBezTo>
                    <a:pt x="2036" y="5"/>
                    <a:pt x="1966" y="0"/>
                    <a:pt x="1899"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0" name="Google Shape;5810;p35"/>
            <p:cNvSpPr/>
            <p:nvPr/>
          </p:nvSpPr>
          <p:spPr>
            <a:xfrm>
              <a:off x="7732827" y="2794415"/>
              <a:ext cx="36917" cy="26262"/>
            </a:xfrm>
            <a:custGeom>
              <a:rect b="b" l="l" r="r" t="t"/>
              <a:pathLst>
                <a:path extrusionOk="0" h="1257" w="1767">
                  <a:moveTo>
                    <a:pt x="831" y="1"/>
                  </a:moveTo>
                  <a:cubicBezTo>
                    <a:pt x="108" y="1"/>
                    <a:pt x="0" y="1142"/>
                    <a:pt x="781" y="1253"/>
                  </a:cubicBezTo>
                  <a:cubicBezTo>
                    <a:pt x="806" y="1256"/>
                    <a:pt x="830" y="1257"/>
                    <a:pt x="854" y="1257"/>
                  </a:cubicBezTo>
                  <a:cubicBezTo>
                    <a:pt x="1609" y="1257"/>
                    <a:pt x="1767" y="84"/>
                    <a:pt x="937" y="8"/>
                  </a:cubicBezTo>
                  <a:cubicBezTo>
                    <a:pt x="900" y="3"/>
                    <a:pt x="865" y="1"/>
                    <a:pt x="831"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1" name="Google Shape;5811;p35"/>
            <p:cNvSpPr/>
            <p:nvPr/>
          </p:nvSpPr>
          <p:spPr>
            <a:xfrm>
              <a:off x="7490599" y="2574249"/>
              <a:ext cx="238237" cy="128593"/>
            </a:xfrm>
            <a:custGeom>
              <a:rect b="b" l="l" r="r" t="t"/>
              <a:pathLst>
                <a:path extrusionOk="0" h="6155" w="11403">
                  <a:moveTo>
                    <a:pt x="10079" y="1"/>
                  </a:moveTo>
                  <a:lnTo>
                    <a:pt x="1" y="2608"/>
                  </a:lnTo>
                  <a:cubicBezTo>
                    <a:pt x="390" y="3386"/>
                    <a:pt x="934" y="4048"/>
                    <a:pt x="1596" y="4592"/>
                  </a:cubicBezTo>
                  <a:cubicBezTo>
                    <a:pt x="1868" y="4826"/>
                    <a:pt x="2219" y="4982"/>
                    <a:pt x="2569" y="4982"/>
                  </a:cubicBezTo>
                  <a:cubicBezTo>
                    <a:pt x="2958" y="4982"/>
                    <a:pt x="3308" y="4631"/>
                    <a:pt x="3191" y="4281"/>
                  </a:cubicBezTo>
                  <a:lnTo>
                    <a:pt x="3191" y="4281"/>
                  </a:lnTo>
                  <a:cubicBezTo>
                    <a:pt x="3810" y="4754"/>
                    <a:pt x="4497" y="5261"/>
                    <a:pt x="5284" y="5261"/>
                  </a:cubicBezTo>
                  <a:cubicBezTo>
                    <a:pt x="5338" y="5261"/>
                    <a:pt x="5393" y="5259"/>
                    <a:pt x="5448" y="5254"/>
                  </a:cubicBezTo>
                  <a:lnTo>
                    <a:pt x="5993" y="5254"/>
                  </a:lnTo>
                  <a:cubicBezTo>
                    <a:pt x="6110" y="5293"/>
                    <a:pt x="6266" y="5371"/>
                    <a:pt x="6421" y="5449"/>
                  </a:cubicBezTo>
                  <a:cubicBezTo>
                    <a:pt x="7093" y="5836"/>
                    <a:pt x="7884" y="6155"/>
                    <a:pt x="8636" y="6155"/>
                  </a:cubicBezTo>
                  <a:cubicBezTo>
                    <a:pt x="9018" y="6155"/>
                    <a:pt x="9389" y="6073"/>
                    <a:pt x="9729" y="5877"/>
                  </a:cubicBezTo>
                  <a:cubicBezTo>
                    <a:pt x="10157" y="5604"/>
                    <a:pt x="10468" y="5176"/>
                    <a:pt x="10702" y="4709"/>
                  </a:cubicBezTo>
                  <a:cubicBezTo>
                    <a:pt x="11402" y="3153"/>
                    <a:pt x="11169" y="1324"/>
                    <a:pt x="10079"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2" name="Google Shape;5812;p35"/>
            <p:cNvSpPr/>
            <p:nvPr/>
          </p:nvSpPr>
          <p:spPr>
            <a:xfrm>
              <a:off x="7743440" y="2644991"/>
              <a:ext cx="103272" cy="73186"/>
            </a:xfrm>
            <a:custGeom>
              <a:rect b="b" l="l" r="r" t="t"/>
              <a:pathLst>
                <a:path extrusionOk="0" h="3503" w="4943">
                  <a:moveTo>
                    <a:pt x="1" y="0"/>
                  </a:moveTo>
                  <a:cubicBezTo>
                    <a:pt x="545" y="1440"/>
                    <a:pt x="1596" y="2646"/>
                    <a:pt x="2997" y="3308"/>
                  </a:cubicBezTo>
                  <a:cubicBezTo>
                    <a:pt x="3192" y="3425"/>
                    <a:pt x="3386" y="3463"/>
                    <a:pt x="3581" y="3502"/>
                  </a:cubicBezTo>
                  <a:cubicBezTo>
                    <a:pt x="4048" y="3425"/>
                    <a:pt x="4398" y="3152"/>
                    <a:pt x="4554" y="2724"/>
                  </a:cubicBezTo>
                  <a:cubicBezTo>
                    <a:pt x="4943" y="1985"/>
                    <a:pt x="4904" y="1129"/>
                    <a:pt x="4554" y="389"/>
                  </a:cubicBezTo>
                  <a:lnTo>
                    <a:pt x="1" y="0"/>
                  </a:ln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3" name="Google Shape;5813;p35"/>
            <p:cNvSpPr/>
            <p:nvPr/>
          </p:nvSpPr>
          <p:spPr>
            <a:xfrm>
              <a:off x="7383567" y="2699709"/>
              <a:ext cx="55449" cy="36875"/>
            </a:xfrm>
            <a:custGeom>
              <a:rect b="b" l="l" r="r" t="t"/>
              <a:pathLst>
                <a:path extrusionOk="0" h="1765" w="2654">
                  <a:moveTo>
                    <a:pt x="1105" y="0"/>
                  </a:moveTo>
                  <a:cubicBezTo>
                    <a:pt x="903" y="0"/>
                    <a:pt x="702" y="61"/>
                    <a:pt x="532" y="183"/>
                  </a:cubicBezTo>
                  <a:cubicBezTo>
                    <a:pt x="259" y="377"/>
                    <a:pt x="65" y="689"/>
                    <a:pt x="26" y="1039"/>
                  </a:cubicBezTo>
                  <a:cubicBezTo>
                    <a:pt x="1" y="1114"/>
                    <a:pt x="57" y="1157"/>
                    <a:pt x="110" y="1157"/>
                  </a:cubicBezTo>
                  <a:cubicBezTo>
                    <a:pt x="139" y="1157"/>
                    <a:pt x="168" y="1144"/>
                    <a:pt x="182" y="1117"/>
                  </a:cubicBezTo>
                  <a:cubicBezTo>
                    <a:pt x="337" y="883"/>
                    <a:pt x="493" y="650"/>
                    <a:pt x="687" y="455"/>
                  </a:cubicBezTo>
                  <a:cubicBezTo>
                    <a:pt x="817" y="352"/>
                    <a:pt x="999" y="300"/>
                    <a:pt x="1175" y="300"/>
                  </a:cubicBezTo>
                  <a:cubicBezTo>
                    <a:pt x="1262" y="300"/>
                    <a:pt x="1349" y="313"/>
                    <a:pt x="1427" y="339"/>
                  </a:cubicBezTo>
                  <a:cubicBezTo>
                    <a:pt x="1972" y="572"/>
                    <a:pt x="2361" y="1078"/>
                    <a:pt x="2400" y="1662"/>
                  </a:cubicBezTo>
                  <a:cubicBezTo>
                    <a:pt x="2400" y="1734"/>
                    <a:pt x="2458" y="1764"/>
                    <a:pt x="2518" y="1764"/>
                  </a:cubicBezTo>
                  <a:cubicBezTo>
                    <a:pt x="2586" y="1764"/>
                    <a:pt x="2654" y="1724"/>
                    <a:pt x="2633" y="1662"/>
                  </a:cubicBezTo>
                  <a:cubicBezTo>
                    <a:pt x="2594" y="922"/>
                    <a:pt x="2127" y="300"/>
                    <a:pt x="1466" y="66"/>
                  </a:cubicBezTo>
                  <a:cubicBezTo>
                    <a:pt x="1349" y="22"/>
                    <a:pt x="1227" y="0"/>
                    <a:pt x="1105" y="0"/>
                  </a:cubicBezTo>
                  <a:close/>
                </a:path>
              </a:pathLst>
            </a:custGeom>
            <a:solidFill>
              <a:srgbClr val="394F5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4" name="Google Shape;5814;p35"/>
            <p:cNvSpPr/>
            <p:nvPr/>
          </p:nvSpPr>
          <p:spPr>
            <a:xfrm>
              <a:off x="7719873" y="2716569"/>
              <a:ext cx="52566" cy="36269"/>
            </a:xfrm>
            <a:custGeom>
              <a:rect b="b" l="l" r="r" t="t"/>
              <a:pathLst>
                <a:path extrusionOk="0" h="1736" w="2516">
                  <a:moveTo>
                    <a:pt x="1380" y="1"/>
                  </a:moveTo>
                  <a:cubicBezTo>
                    <a:pt x="1282" y="1"/>
                    <a:pt x="1184" y="14"/>
                    <a:pt x="1090" y="37"/>
                  </a:cubicBezTo>
                  <a:cubicBezTo>
                    <a:pt x="467" y="310"/>
                    <a:pt x="39" y="932"/>
                    <a:pt x="0" y="1633"/>
                  </a:cubicBezTo>
                  <a:cubicBezTo>
                    <a:pt x="0" y="1695"/>
                    <a:pt x="56" y="1736"/>
                    <a:pt x="114" y="1736"/>
                  </a:cubicBezTo>
                  <a:cubicBezTo>
                    <a:pt x="164" y="1736"/>
                    <a:pt x="216" y="1705"/>
                    <a:pt x="234" y="1633"/>
                  </a:cubicBezTo>
                  <a:lnTo>
                    <a:pt x="234" y="1672"/>
                  </a:lnTo>
                  <a:cubicBezTo>
                    <a:pt x="311" y="1088"/>
                    <a:pt x="662" y="582"/>
                    <a:pt x="1168" y="349"/>
                  </a:cubicBezTo>
                  <a:cubicBezTo>
                    <a:pt x="1245" y="323"/>
                    <a:pt x="1328" y="310"/>
                    <a:pt x="1408" y="310"/>
                  </a:cubicBezTo>
                  <a:cubicBezTo>
                    <a:pt x="1570" y="310"/>
                    <a:pt x="1725" y="362"/>
                    <a:pt x="1829" y="465"/>
                  </a:cubicBezTo>
                  <a:cubicBezTo>
                    <a:pt x="2024" y="660"/>
                    <a:pt x="2179" y="894"/>
                    <a:pt x="2296" y="1127"/>
                  </a:cubicBezTo>
                  <a:cubicBezTo>
                    <a:pt x="2310" y="1168"/>
                    <a:pt x="2342" y="1185"/>
                    <a:pt x="2377" y="1185"/>
                  </a:cubicBezTo>
                  <a:cubicBezTo>
                    <a:pt x="2442" y="1185"/>
                    <a:pt x="2516" y="1125"/>
                    <a:pt x="2491" y="1049"/>
                  </a:cubicBezTo>
                  <a:cubicBezTo>
                    <a:pt x="2413" y="699"/>
                    <a:pt x="2257" y="427"/>
                    <a:pt x="2024" y="232"/>
                  </a:cubicBezTo>
                  <a:cubicBezTo>
                    <a:pt x="1834" y="69"/>
                    <a:pt x="1606" y="1"/>
                    <a:pt x="1380" y="1"/>
                  </a:cubicBezTo>
                  <a:close/>
                </a:path>
              </a:pathLst>
            </a:custGeom>
            <a:solidFill>
              <a:srgbClr val="394F5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5" name="Google Shape;5815;p35"/>
            <p:cNvSpPr/>
            <p:nvPr/>
          </p:nvSpPr>
          <p:spPr>
            <a:xfrm>
              <a:off x="7488155" y="2905333"/>
              <a:ext cx="145558" cy="146143"/>
            </a:xfrm>
            <a:custGeom>
              <a:rect b="b" l="l" r="r" t="t"/>
              <a:pathLst>
                <a:path extrusionOk="0" h="6995" w="6967">
                  <a:moveTo>
                    <a:pt x="956" y="0"/>
                  </a:moveTo>
                  <a:cubicBezTo>
                    <a:pt x="811" y="0"/>
                    <a:pt x="672" y="94"/>
                    <a:pt x="623" y="264"/>
                  </a:cubicBezTo>
                  <a:cubicBezTo>
                    <a:pt x="156" y="1665"/>
                    <a:pt x="1" y="3143"/>
                    <a:pt x="234" y="4622"/>
                  </a:cubicBezTo>
                  <a:cubicBezTo>
                    <a:pt x="520" y="6136"/>
                    <a:pt x="1919" y="6995"/>
                    <a:pt x="3350" y="6995"/>
                  </a:cubicBezTo>
                  <a:cubicBezTo>
                    <a:pt x="4456" y="6995"/>
                    <a:pt x="5582" y="6482"/>
                    <a:pt x="6227" y="5362"/>
                  </a:cubicBezTo>
                  <a:cubicBezTo>
                    <a:pt x="6966" y="4077"/>
                    <a:pt x="6966" y="2210"/>
                    <a:pt x="6344" y="264"/>
                  </a:cubicBezTo>
                  <a:cubicBezTo>
                    <a:pt x="6324" y="206"/>
                    <a:pt x="6266" y="176"/>
                    <a:pt x="6208" y="176"/>
                  </a:cubicBezTo>
                  <a:cubicBezTo>
                    <a:pt x="6149" y="176"/>
                    <a:pt x="6091" y="206"/>
                    <a:pt x="6071" y="264"/>
                  </a:cubicBezTo>
                  <a:cubicBezTo>
                    <a:pt x="5799" y="731"/>
                    <a:pt x="5060" y="1159"/>
                    <a:pt x="3775" y="1198"/>
                  </a:cubicBezTo>
                  <a:cubicBezTo>
                    <a:pt x="2803" y="1120"/>
                    <a:pt x="1908" y="731"/>
                    <a:pt x="1207" y="108"/>
                  </a:cubicBezTo>
                  <a:cubicBezTo>
                    <a:pt x="1134" y="35"/>
                    <a:pt x="1044" y="0"/>
                    <a:pt x="956"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6" name="Google Shape;5816;p35"/>
            <p:cNvSpPr/>
            <p:nvPr/>
          </p:nvSpPr>
          <p:spPr>
            <a:xfrm>
              <a:off x="7524737" y="2834110"/>
              <a:ext cx="30921" cy="36102"/>
            </a:xfrm>
            <a:custGeom>
              <a:rect b="b" l="l" r="r" t="t"/>
              <a:pathLst>
                <a:path extrusionOk="0" h="1728" w="1480">
                  <a:moveTo>
                    <a:pt x="711" y="1"/>
                  </a:moveTo>
                  <a:cubicBezTo>
                    <a:pt x="656" y="1"/>
                    <a:pt x="601" y="6"/>
                    <a:pt x="546" y="15"/>
                  </a:cubicBezTo>
                  <a:cubicBezTo>
                    <a:pt x="312" y="93"/>
                    <a:pt x="157" y="287"/>
                    <a:pt x="79" y="521"/>
                  </a:cubicBezTo>
                  <a:cubicBezTo>
                    <a:pt x="1" y="754"/>
                    <a:pt x="40" y="988"/>
                    <a:pt x="157" y="1182"/>
                  </a:cubicBezTo>
                  <a:cubicBezTo>
                    <a:pt x="234" y="1338"/>
                    <a:pt x="429" y="1494"/>
                    <a:pt x="585" y="1572"/>
                  </a:cubicBezTo>
                  <a:cubicBezTo>
                    <a:pt x="818" y="1649"/>
                    <a:pt x="1052" y="1727"/>
                    <a:pt x="1285" y="1727"/>
                  </a:cubicBezTo>
                  <a:cubicBezTo>
                    <a:pt x="1441" y="1688"/>
                    <a:pt x="1480" y="1494"/>
                    <a:pt x="1324" y="1455"/>
                  </a:cubicBezTo>
                  <a:cubicBezTo>
                    <a:pt x="1168" y="1416"/>
                    <a:pt x="1013" y="1377"/>
                    <a:pt x="857" y="1338"/>
                  </a:cubicBezTo>
                  <a:cubicBezTo>
                    <a:pt x="701" y="1260"/>
                    <a:pt x="585" y="1182"/>
                    <a:pt x="468" y="1105"/>
                  </a:cubicBezTo>
                  <a:cubicBezTo>
                    <a:pt x="429" y="1066"/>
                    <a:pt x="390" y="988"/>
                    <a:pt x="351" y="949"/>
                  </a:cubicBezTo>
                  <a:cubicBezTo>
                    <a:pt x="351" y="910"/>
                    <a:pt x="351" y="910"/>
                    <a:pt x="351" y="910"/>
                  </a:cubicBezTo>
                  <a:lnTo>
                    <a:pt x="351" y="832"/>
                  </a:lnTo>
                  <a:cubicBezTo>
                    <a:pt x="351" y="793"/>
                    <a:pt x="351" y="754"/>
                    <a:pt x="351" y="715"/>
                  </a:cubicBezTo>
                  <a:cubicBezTo>
                    <a:pt x="380" y="431"/>
                    <a:pt x="617" y="250"/>
                    <a:pt x="864" y="250"/>
                  </a:cubicBezTo>
                  <a:cubicBezTo>
                    <a:pt x="954" y="250"/>
                    <a:pt x="1046" y="274"/>
                    <a:pt x="1129" y="326"/>
                  </a:cubicBezTo>
                  <a:cubicBezTo>
                    <a:pt x="1144" y="341"/>
                    <a:pt x="1161" y="348"/>
                    <a:pt x="1177" y="348"/>
                  </a:cubicBezTo>
                  <a:cubicBezTo>
                    <a:pt x="1245" y="348"/>
                    <a:pt x="1309" y="234"/>
                    <a:pt x="1246" y="171"/>
                  </a:cubicBezTo>
                  <a:lnTo>
                    <a:pt x="1207" y="171"/>
                  </a:lnTo>
                  <a:cubicBezTo>
                    <a:pt x="1059" y="52"/>
                    <a:pt x="887" y="1"/>
                    <a:pt x="711" y="1"/>
                  </a:cubicBezTo>
                  <a:close/>
                </a:path>
              </a:pathLst>
            </a:custGeom>
            <a:solidFill>
              <a:srgbClr val="E2A98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7" name="Google Shape;5817;p35"/>
            <p:cNvSpPr/>
            <p:nvPr/>
          </p:nvSpPr>
          <p:spPr>
            <a:xfrm>
              <a:off x="7882459" y="2662875"/>
              <a:ext cx="173199" cy="298303"/>
            </a:xfrm>
            <a:custGeom>
              <a:rect b="b" l="l" r="r" t="t"/>
              <a:pathLst>
                <a:path extrusionOk="0" h="14278" w="8290">
                  <a:moveTo>
                    <a:pt x="1" y="0"/>
                  </a:moveTo>
                  <a:lnTo>
                    <a:pt x="1" y="0"/>
                  </a:lnTo>
                  <a:cubicBezTo>
                    <a:pt x="234" y="1207"/>
                    <a:pt x="857" y="11207"/>
                    <a:pt x="1519" y="12219"/>
                  </a:cubicBezTo>
                  <a:cubicBezTo>
                    <a:pt x="2180" y="13270"/>
                    <a:pt x="3270" y="14009"/>
                    <a:pt x="4476" y="14243"/>
                  </a:cubicBezTo>
                  <a:cubicBezTo>
                    <a:pt x="4628" y="14266"/>
                    <a:pt x="4780" y="14278"/>
                    <a:pt x="4932" y="14278"/>
                  </a:cubicBezTo>
                  <a:cubicBezTo>
                    <a:pt x="6017" y="14278"/>
                    <a:pt x="7047" y="13681"/>
                    <a:pt x="7628" y="12725"/>
                  </a:cubicBezTo>
                  <a:cubicBezTo>
                    <a:pt x="8095" y="11791"/>
                    <a:pt x="7939" y="10663"/>
                    <a:pt x="7784" y="9612"/>
                  </a:cubicBezTo>
                  <a:cubicBezTo>
                    <a:pt x="7745" y="9456"/>
                    <a:pt x="7745" y="9339"/>
                    <a:pt x="7784" y="9184"/>
                  </a:cubicBezTo>
                  <a:cubicBezTo>
                    <a:pt x="7784" y="9028"/>
                    <a:pt x="7861" y="8834"/>
                    <a:pt x="7939" y="8717"/>
                  </a:cubicBezTo>
                  <a:cubicBezTo>
                    <a:pt x="8289" y="7705"/>
                    <a:pt x="8251" y="6577"/>
                    <a:pt x="7822" y="5643"/>
                  </a:cubicBezTo>
                  <a:cubicBezTo>
                    <a:pt x="7356" y="4670"/>
                    <a:pt x="6772" y="3775"/>
                    <a:pt x="6110" y="2997"/>
                  </a:cubicBezTo>
                  <a:lnTo>
                    <a:pt x="1" y="0"/>
                  </a:ln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8" name="Google Shape;5818;p35"/>
            <p:cNvSpPr/>
            <p:nvPr/>
          </p:nvSpPr>
          <p:spPr>
            <a:xfrm>
              <a:off x="7872702" y="2662875"/>
              <a:ext cx="178882" cy="298032"/>
            </a:xfrm>
            <a:custGeom>
              <a:rect b="b" l="l" r="r" t="t"/>
              <a:pathLst>
                <a:path extrusionOk="0" h="14265" w="8562">
                  <a:moveTo>
                    <a:pt x="468" y="0"/>
                  </a:moveTo>
                  <a:lnTo>
                    <a:pt x="468" y="0"/>
                  </a:lnTo>
                  <a:cubicBezTo>
                    <a:pt x="701" y="1207"/>
                    <a:pt x="1" y="8639"/>
                    <a:pt x="2024" y="12219"/>
                  </a:cubicBezTo>
                  <a:cubicBezTo>
                    <a:pt x="2647" y="13309"/>
                    <a:pt x="3737" y="14048"/>
                    <a:pt x="4982" y="14243"/>
                  </a:cubicBezTo>
                  <a:cubicBezTo>
                    <a:pt x="5114" y="14257"/>
                    <a:pt x="5246" y="14265"/>
                    <a:pt x="5377" y="14265"/>
                  </a:cubicBezTo>
                  <a:cubicBezTo>
                    <a:pt x="6291" y="14265"/>
                    <a:pt x="7171" y="13911"/>
                    <a:pt x="7784" y="13231"/>
                  </a:cubicBezTo>
                  <a:lnTo>
                    <a:pt x="7784" y="13036"/>
                  </a:lnTo>
                  <a:cubicBezTo>
                    <a:pt x="7745" y="12881"/>
                    <a:pt x="7628" y="12647"/>
                    <a:pt x="7433" y="12647"/>
                  </a:cubicBezTo>
                  <a:cubicBezTo>
                    <a:pt x="7356" y="12647"/>
                    <a:pt x="7278" y="12686"/>
                    <a:pt x="7200" y="12725"/>
                  </a:cubicBezTo>
                  <a:cubicBezTo>
                    <a:pt x="7143" y="12734"/>
                    <a:pt x="7085" y="12738"/>
                    <a:pt x="7029" y="12738"/>
                  </a:cubicBezTo>
                  <a:cubicBezTo>
                    <a:pt x="6584" y="12738"/>
                    <a:pt x="6171" y="12473"/>
                    <a:pt x="6033" y="12025"/>
                  </a:cubicBezTo>
                  <a:cubicBezTo>
                    <a:pt x="5877" y="11558"/>
                    <a:pt x="5799" y="11052"/>
                    <a:pt x="5799" y="10546"/>
                  </a:cubicBezTo>
                  <a:cubicBezTo>
                    <a:pt x="5760" y="10040"/>
                    <a:pt x="5488" y="9573"/>
                    <a:pt x="5060" y="9301"/>
                  </a:cubicBezTo>
                  <a:cubicBezTo>
                    <a:pt x="4865" y="9223"/>
                    <a:pt x="4671" y="9184"/>
                    <a:pt x="4476" y="9145"/>
                  </a:cubicBezTo>
                  <a:cubicBezTo>
                    <a:pt x="3659" y="8873"/>
                    <a:pt x="3036" y="8133"/>
                    <a:pt x="2881" y="7277"/>
                  </a:cubicBezTo>
                  <a:cubicBezTo>
                    <a:pt x="2725" y="6460"/>
                    <a:pt x="2725" y="5565"/>
                    <a:pt x="2881" y="4748"/>
                  </a:cubicBezTo>
                  <a:cubicBezTo>
                    <a:pt x="4865" y="4903"/>
                    <a:pt x="6616" y="6187"/>
                    <a:pt x="8562" y="6577"/>
                  </a:cubicBezTo>
                  <a:cubicBezTo>
                    <a:pt x="8523" y="6304"/>
                    <a:pt x="8445" y="6032"/>
                    <a:pt x="8367" y="5798"/>
                  </a:cubicBezTo>
                  <a:cubicBezTo>
                    <a:pt x="7978" y="5409"/>
                    <a:pt x="7589" y="5059"/>
                    <a:pt x="7200" y="4748"/>
                  </a:cubicBezTo>
                  <a:lnTo>
                    <a:pt x="7200" y="4748"/>
                  </a:lnTo>
                  <a:lnTo>
                    <a:pt x="7861" y="4787"/>
                  </a:lnTo>
                  <a:cubicBezTo>
                    <a:pt x="7472" y="4164"/>
                    <a:pt x="7044" y="3541"/>
                    <a:pt x="6577" y="2997"/>
                  </a:cubicBezTo>
                  <a:lnTo>
                    <a:pt x="468" y="0"/>
                  </a:ln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19" name="Google Shape;5819;p35"/>
            <p:cNvSpPr/>
            <p:nvPr/>
          </p:nvSpPr>
          <p:spPr>
            <a:xfrm>
              <a:off x="7202805" y="2446659"/>
              <a:ext cx="896748" cy="369066"/>
            </a:xfrm>
            <a:custGeom>
              <a:rect b="b" l="l" r="r" t="t"/>
              <a:pathLst>
                <a:path extrusionOk="0" h="17665" w="42922">
                  <a:moveTo>
                    <a:pt x="19873" y="0"/>
                  </a:moveTo>
                  <a:cubicBezTo>
                    <a:pt x="11702" y="0"/>
                    <a:pt x="7062" y="3460"/>
                    <a:pt x="3969" y="5796"/>
                  </a:cubicBezTo>
                  <a:cubicBezTo>
                    <a:pt x="0" y="8715"/>
                    <a:pt x="3113" y="13073"/>
                    <a:pt x="3113" y="13073"/>
                  </a:cubicBezTo>
                  <a:cubicBezTo>
                    <a:pt x="6732" y="10271"/>
                    <a:pt x="11402" y="9104"/>
                    <a:pt x="15838" y="8832"/>
                  </a:cubicBezTo>
                  <a:cubicBezTo>
                    <a:pt x="16407" y="8795"/>
                    <a:pt x="16978" y="8777"/>
                    <a:pt x="17551" y="8777"/>
                  </a:cubicBezTo>
                  <a:cubicBezTo>
                    <a:pt x="25448" y="8777"/>
                    <a:pt x="33699" y="12223"/>
                    <a:pt x="40665" y="17665"/>
                  </a:cubicBezTo>
                  <a:cubicBezTo>
                    <a:pt x="41793" y="17587"/>
                    <a:pt x="42922" y="13346"/>
                    <a:pt x="41949" y="11361"/>
                  </a:cubicBezTo>
                  <a:cubicBezTo>
                    <a:pt x="39264" y="6108"/>
                    <a:pt x="32843" y="1204"/>
                    <a:pt x="23309" y="193"/>
                  </a:cubicBezTo>
                  <a:cubicBezTo>
                    <a:pt x="22099" y="61"/>
                    <a:pt x="20955" y="0"/>
                    <a:pt x="19873" y="0"/>
                  </a:cubicBezTo>
                  <a:close/>
                </a:path>
              </a:pathLst>
            </a:custGeom>
            <a:solidFill>
              <a:srgbClr val="F9F4C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0" name="Google Shape;5820;p35"/>
            <p:cNvSpPr/>
            <p:nvPr/>
          </p:nvSpPr>
          <p:spPr>
            <a:xfrm>
              <a:off x="7897104" y="2879447"/>
              <a:ext cx="105716" cy="142278"/>
            </a:xfrm>
            <a:custGeom>
              <a:rect b="b" l="l" r="r" t="t"/>
              <a:pathLst>
                <a:path extrusionOk="0" h="6810" w="5060">
                  <a:moveTo>
                    <a:pt x="2047" y="0"/>
                  </a:moveTo>
                  <a:cubicBezTo>
                    <a:pt x="1100" y="0"/>
                    <a:pt x="179" y="584"/>
                    <a:pt x="39" y="1386"/>
                  </a:cubicBezTo>
                  <a:lnTo>
                    <a:pt x="0" y="6328"/>
                  </a:lnTo>
                  <a:cubicBezTo>
                    <a:pt x="174" y="6654"/>
                    <a:pt x="747" y="6810"/>
                    <a:pt x="1362" y="6810"/>
                  </a:cubicBezTo>
                  <a:cubicBezTo>
                    <a:pt x="1850" y="6810"/>
                    <a:pt x="2363" y="6712"/>
                    <a:pt x="2724" y="6523"/>
                  </a:cubicBezTo>
                  <a:cubicBezTo>
                    <a:pt x="3541" y="6095"/>
                    <a:pt x="4203" y="5394"/>
                    <a:pt x="4553" y="4577"/>
                  </a:cubicBezTo>
                  <a:cubicBezTo>
                    <a:pt x="4981" y="3721"/>
                    <a:pt x="5059" y="2748"/>
                    <a:pt x="4709" y="1853"/>
                  </a:cubicBezTo>
                  <a:cubicBezTo>
                    <a:pt x="4320" y="880"/>
                    <a:pt x="3425" y="180"/>
                    <a:pt x="2374" y="24"/>
                  </a:cubicBezTo>
                  <a:cubicBezTo>
                    <a:pt x="2265" y="8"/>
                    <a:pt x="2156" y="0"/>
                    <a:pt x="2047" y="0"/>
                  </a:cubicBezTo>
                  <a:close/>
                </a:path>
              </a:pathLst>
            </a:custGeom>
            <a:solidFill>
              <a:srgbClr val="FFD2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1" name="Google Shape;5821;p35"/>
            <p:cNvSpPr/>
            <p:nvPr/>
          </p:nvSpPr>
          <p:spPr>
            <a:xfrm>
              <a:off x="7906046" y="2906774"/>
              <a:ext cx="68318" cy="81731"/>
            </a:xfrm>
            <a:custGeom>
              <a:rect b="b" l="l" r="r" t="t"/>
              <a:pathLst>
                <a:path extrusionOk="0" h="3912" w="3270">
                  <a:moveTo>
                    <a:pt x="2024" y="0"/>
                  </a:moveTo>
                  <a:cubicBezTo>
                    <a:pt x="1596" y="0"/>
                    <a:pt x="1168" y="117"/>
                    <a:pt x="779" y="389"/>
                  </a:cubicBezTo>
                  <a:cubicBezTo>
                    <a:pt x="662" y="467"/>
                    <a:pt x="545" y="584"/>
                    <a:pt x="467" y="701"/>
                  </a:cubicBezTo>
                  <a:cubicBezTo>
                    <a:pt x="351" y="934"/>
                    <a:pt x="351" y="1207"/>
                    <a:pt x="467" y="1440"/>
                  </a:cubicBezTo>
                  <a:cubicBezTo>
                    <a:pt x="584" y="1635"/>
                    <a:pt x="895" y="1907"/>
                    <a:pt x="818" y="2218"/>
                  </a:cubicBezTo>
                  <a:cubicBezTo>
                    <a:pt x="779" y="2374"/>
                    <a:pt x="584" y="2491"/>
                    <a:pt x="428" y="2608"/>
                  </a:cubicBezTo>
                  <a:cubicBezTo>
                    <a:pt x="312" y="2685"/>
                    <a:pt x="234" y="2802"/>
                    <a:pt x="156" y="2958"/>
                  </a:cubicBezTo>
                  <a:cubicBezTo>
                    <a:pt x="0" y="3191"/>
                    <a:pt x="39" y="3503"/>
                    <a:pt x="195" y="3736"/>
                  </a:cubicBezTo>
                  <a:cubicBezTo>
                    <a:pt x="331" y="3853"/>
                    <a:pt x="487" y="3911"/>
                    <a:pt x="638" y="3911"/>
                  </a:cubicBezTo>
                  <a:cubicBezTo>
                    <a:pt x="788" y="3911"/>
                    <a:pt x="934" y="3853"/>
                    <a:pt x="1051" y="3736"/>
                  </a:cubicBezTo>
                  <a:cubicBezTo>
                    <a:pt x="1129" y="3658"/>
                    <a:pt x="1051" y="3541"/>
                    <a:pt x="973" y="3541"/>
                  </a:cubicBezTo>
                  <a:cubicBezTo>
                    <a:pt x="843" y="3563"/>
                    <a:pt x="713" y="3621"/>
                    <a:pt x="603" y="3621"/>
                  </a:cubicBezTo>
                  <a:cubicBezTo>
                    <a:pt x="516" y="3621"/>
                    <a:pt x="441" y="3584"/>
                    <a:pt x="390" y="3464"/>
                  </a:cubicBezTo>
                  <a:cubicBezTo>
                    <a:pt x="273" y="3308"/>
                    <a:pt x="312" y="3074"/>
                    <a:pt x="467" y="2919"/>
                  </a:cubicBezTo>
                  <a:cubicBezTo>
                    <a:pt x="662" y="2685"/>
                    <a:pt x="973" y="2569"/>
                    <a:pt x="1051" y="2257"/>
                  </a:cubicBezTo>
                  <a:cubicBezTo>
                    <a:pt x="1051" y="1985"/>
                    <a:pt x="973" y="1713"/>
                    <a:pt x="818" y="1518"/>
                  </a:cubicBezTo>
                  <a:cubicBezTo>
                    <a:pt x="623" y="1362"/>
                    <a:pt x="545" y="1090"/>
                    <a:pt x="623" y="817"/>
                  </a:cubicBezTo>
                  <a:cubicBezTo>
                    <a:pt x="623" y="817"/>
                    <a:pt x="662" y="779"/>
                    <a:pt x="662" y="740"/>
                  </a:cubicBezTo>
                  <a:cubicBezTo>
                    <a:pt x="701" y="701"/>
                    <a:pt x="779" y="662"/>
                    <a:pt x="818" y="623"/>
                  </a:cubicBezTo>
                  <a:cubicBezTo>
                    <a:pt x="1090" y="389"/>
                    <a:pt x="1440" y="234"/>
                    <a:pt x="1790" y="195"/>
                  </a:cubicBezTo>
                  <a:cubicBezTo>
                    <a:pt x="1817" y="193"/>
                    <a:pt x="1844" y="192"/>
                    <a:pt x="1871" y="192"/>
                  </a:cubicBezTo>
                  <a:cubicBezTo>
                    <a:pt x="2420" y="192"/>
                    <a:pt x="2889" y="570"/>
                    <a:pt x="3075" y="1090"/>
                  </a:cubicBezTo>
                  <a:cubicBezTo>
                    <a:pt x="3085" y="1100"/>
                    <a:pt x="3101" y="1105"/>
                    <a:pt x="3118" y="1105"/>
                  </a:cubicBezTo>
                  <a:cubicBezTo>
                    <a:pt x="3165" y="1105"/>
                    <a:pt x="3220" y="1069"/>
                    <a:pt x="3191" y="1012"/>
                  </a:cubicBezTo>
                  <a:lnTo>
                    <a:pt x="3269" y="1012"/>
                  </a:lnTo>
                  <a:cubicBezTo>
                    <a:pt x="3075" y="467"/>
                    <a:pt x="2608" y="78"/>
                    <a:pt x="2024" y="0"/>
                  </a:cubicBezTo>
                  <a:close/>
                </a:path>
              </a:pathLst>
            </a:custGeom>
            <a:solidFill>
              <a:srgbClr val="E2A98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2" name="Google Shape;5822;p35"/>
            <p:cNvSpPr/>
            <p:nvPr/>
          </p:nvSpPr>
          <p:spPr>
            <a:xfrm>
              <a:off x="7888392" y="3013932"/>
              <a:ext cx="40427" cy="11595"/>
            </a:xfrm>
            <a:custGeom>
              <a:rect b="b" l="l" r="r" t="t"/>
              <a:pathLst>
                <a:path extrusionOk="0" h="555" w="1935">
                  <a:moveTo>
                    <a:pt x="113" y="0"/>
                  </a:moveTo>
                  <a:cubicBezTo>
                    <a:pt x="48" y="0"/>
                    <a:pt x="0" y="91"/>
                    <a:pt x="67" y="125"/>
                  </a:cubicBezTo>
                  <a:cubicBezTo>
                    <a:pt x="301" y="358"/>
                    <a:pt x="612" y="475"/>
                    <a:pt x="923" y="514"/>
                  </a:cubicBezTo>
                  <a:cubicBezTo>
                    <a:pt x="1033" y="541"/>
                    <a:pt x="1149" y="554"/>
                    <a:pt x="1263" y="554"/>
                  </a:cubicBezTo>
                  <a:cubicBezTo>
                    <a:pt x="1473" y="554"/>
                    <a:pt x="1681" y="511"/>
                    <a:pt x="1857" y="436"/>
                  </a:cubicBezTo>
                  <a:cubicBezTo>
                    <a:pt x="1935" y="397"/>
                    <a:pt x="1896" y="280"/>
                    <a:pt x="1818" y="280"/>
                  </a:cubicBezTo>
                  <a:cubicBezTo>
                    <a:pt x="1546" y="319"/>
                    <a:pt x="1235" y="319"/>
                    <a:pt x="962" y="319"/>
                  </a:cubicBezTo>
                  <a:cubicBezTo>
                    <a:pt x="690" y="280"/>
                    <a:pt x="378" y="164"/>
                    <a:pt x="145" y="8"/>
                  </a:cubicBezTo>
                  <a:cubicBezTo>
                    <a:pt x="134" y="2"/>
                    <a:pt x="123" y="0"/>
                    <a:pt x="113" y="0"/>
                  </a:cubicBezTo>
                  <a:close/>
                </a:path>
              </a:pathLst>
            </a:custGeom>
            <a:solidFill>
              <a:srgbClr val="E2A98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3" name="Google Shape;5823;p35"/>
            <p:cNvSpPr/>
            <p:nvPr/>
          </p:nvSpPr>
          <p:spPr>
            <a:xfrm>
              <a:off x="7278415" y="2553898"/>
              <a:ext cx="52503" cy="118690"/>
            </a:xfrm>
            <a:custGeom>
              <a:rect b="b" l="l" r="r" t="t"/>
              <a:pathLst>
                <a:path extrusionOk="0" h="9858" w="2513">
                  <a:moveTo>
                    <a:pt x="1450" y="1"/>
                  </a:moveTo>
                  <a:cubicBezTo>
                    <a:pt x="1390" y="1"/>
                    <a:pt x="1329" y="25"/>
                    <a:pt x="1284" y="80"/>
                  </a:cubicBezTo>
                  <a:lnTo>
                    <a:pt x="1245" y="80"/>
                  </a:lnTo>
                  <a:cubicBezTo>
                    <a:pt x="739" y="859"/>
                    <a:pt x="428" y="1715"/>
                    <a:pt x="389" y="2649"/>
                  </a:cubicBezTo>
                  <a:cubicBezTo>
                    <a:pt x="389" y="3116"/>
                    <a:pt x="350" y="3622"/>
                    <a:pt x="389" y="4089"/>
                  </a:cubicBezTo>
                  <a:cubicBezTo>
                    <a:pt x="389" y="4633"/>
                    <a:pt x="350" y="5178"/>
                    <a:pt x="234" y="5723"/>
                  </a:cubicBezTo>
                  <a:cubicBezTo>
                    <a:pt x="0" y="6540"/>
                    <a:pt x="78" y="7435"/>
                    <a:pt x="428" y="8213"/>
                  </a:cubicBezTo>
                  <a:cubicBezTo>
                    <a:pt x="584" y="8602"/>
                    <a:pt x="817" y="8953"/>
                    <a:pt x="1090" y="9225"/>
                  </a:cubicBezTo>
                  <a:cubicBezTo>
                    <a:pt x="1245" y="9381"/>
                    <a:pt x="1362" y="9498"/>
                    <a:pt x="1518" y="9614"/>
                  </a:cubicBezTo>
                  <a:cubicBezTo>
                    <a:pt x="1712" y="9731"/>
                    <a:pt x="1907" y="9809"/>
                    <a:pt x="2101" y="9848"/>
                  </a:cubicBezTo>
                  <a:cubicBezTo>
                    <a:pt x="2129" y="9855"/>
                    <a:pt x="2155" y="9858"/>
                    <a:pt x="2180" y="9858"/>
                  </a:cubicBezTo>
                  <a:cubicBezTo>
                    <a:pt x="2431" y="9858"/>
                    <a:pt x="2512" y="9519"/>
                    <a:pt x="2335" y="9342"/>
                  </a:cubicBezTo>
                  <a:cubicBezTo>
                    <a:pt x="2101" y="9186"/>
                    <a:pt x="2063" y="9069"/>
                    <a:pt x="1907" y="8953"/>
                  </a:cubicBezTo>
                  <a:cubicBezTo>
                    <a:pt x="1751" y="8875"/>
                    <a:pt x="1634" y="8719"/>
                    <a:pt x="1518" y="8602"/>
                  </a:cubicBezTo>
                  <a:cubicBezTo>
                    <a:pt x="1284" y="8330"/>
                    <a:pt x="1090" y="8019"/>
                    <a:pt x="973" y="7669"/>
                  </a:cubicBezTo>
                  <a:cubicBezTo>
                    <a:pt x="856" y="7357"/>
                    <a:pt x="778" y="7007"/>
                    <a:pt x="778" y="6657"/>
                  </a:cubicBezTo>
                  <a:cubicBezTo>
                    <a:pt x="817" y="6229"/>
                    <a:pt x="895" y="5801"/>
                    <a:pt x="973" y="5373"/>
                  </a:cubicBezTo>
                  <a:cubicBezTo>
                    <a:pt x="1129" y="4517"/>
                    <a:pt x="934" y="3622"/>
                    <a:pt x="973" y="2727"/>
                  </a:cubicBezTo>
                  <a:cubicBezTo>
                    <a:pt x="973" y="1870"/>
                    <a:pt x="1206" y="1053"/>
                    <a:pt x="1634" y="314"/>
                  </a:cubicBezTo>
                  <a:cubicBezTo>
                    <a:pt x="1745" y="147"/>
                    <a:pt x="1599" y="1"/>
                    <a:pt x="1450"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4" name="Google Shape;5824;p35"/>
            <p:cNvSpPr/>
            <p:nvPr/>
          </p:nvSpPr>
          <p:spPr>
            <a:xfrm>
              <a:off x="7341823" y="2527137"/>
              <a:ext cx="47990" cy="123757"/>
            </a:xfrm>
            <a:custGeom>
              <a:rect b="b" l="l" r="r" t="t"/>
              <a:pathLst>
                <a:path extrusionOk="0" h="9404" w="2297">
                  <a:moveTo>
                    <a:pt x="618" y="1"/>
                  </a:moveTo>
                  <a:cubicBezTo>
                    <a:pt x="566" y="1"/>
                    <a:pt x="512" y="20"/>
                    <a:pt x="467" y="65"/>
                  </a:cubicBezTo>
                  <a:lnTo>
                    <a:pt x="467" y="103"/>
                  </a:lnTo>
                  <a:cubicBezTo>
                    <a:pt x="78" y="921"/>
                    <a:pt x="39" y="1816"/>
                    <a:pt x="390" y="2672"/>
                  </a:cubicBezTo>
                  <a:cubicBezTo>
                    <a:pt x="623" y="3100"/>
                    <a:pt x="662" y="3645"/>
                    <a:pt x="506" y="4112"/>
                  </a:cubicBezTo>
                  <a:cubicBezTo>
                    <a:pt x="351" y="4501"/>
                    <a:pt x="195" y="4890"/>
                    <a:pt x="117" y="5318"/>
                  </a:cubicBezTo>
                  <a:cubicBezTo>
                    <a:pt x="0" y="6135"/>
                    <a:pt x="117" y="6952"/>
                    <a:pt x="428" y="7692"/>
                  </a:cubicBezTo>
                  <a:cubicBezTo>
                    <a:pt x="545" y="8042"/>
                    <a:pt x="779" y="8392"/>
                    <a:pt x="1012" y="8703"/>
                  </a:cubicBezTo>
                  <a:cubicBezTo>
                    <a:pt x="1246" y="8976"/>
                    <a:pt x="1596" y="9365"/>
                    <a:pt x="1985" y="9404"/>
                  </a:cubicBezTo>
                  <a:cubicBezTo>
                    <a:pt x="2180" y="9404"/>
                    <a:pt x="2296" y="9209"/>
                    <a:pt x="2257" y="9054"/>
                  </a:cubicBezTo>
                  <a:cubicBezTo>
                    <a:pt x="2141" y="8703"/>
                    <a:pt x="1751" y="8509"/>
                    <a:pt x="1557" y="8236"/>
                  </a:cubicBezTo>
                  <a:cubicBezTo>
                    <a:pt x="1323" y="7964"/>
                    <a:pt x="1168" y="7653"/>
                    <a:pt x="1051" y="7302"/>
                  </a:cubicBezTo>
                  <a:cubicBezTo>
                    <a:pt x="779" y="6641"/>
                    <a:pt x="701" y="5940"/>
                    <a:pt x="856" y="5201"/>
                  </a:cubicBezTo>
                  <a:cubicBezTo>
                    <a:pt x="934" y="4851"/>
                    <a:pt x="1129" y="4501"/>
                    <a:pt x="1207" y="4150"/>
                  </a:cubicBezTo>
                  <a:cubicBezTo>
                    <a:pt x="1323" y="3722"/>
                    <a:pt x="1285" y="3294"/>
                    <a:pt x="1090" y="2866"/>
                  </a:cubicBezTo>
                  <a:cubicBezTo>
                    <a:pt x="779" y="2049"/>
                    <a:pt x="351" y="1115"/>
                    <a:pt x="779" y="259"/>
                  </a:cubicBezTo>
                  <a:cubicBezTo>
                    <a:pt x="862" y="120"/>
                    <a:pt x="747" y="1"/>
                    <a:pt x="618"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5" name="Google Shape;5825;p35"/>
            <p:cNvSpPr/>
            <p:nvPr/>
          </p:nvSpPr>
          <p:spPr>
            <a:xfrm>
              <a:off x="7418248" y="2484178"/>
              <a:ext cx="43101" cy="144260"/>
            </a:xfrm>
            <a:custGeom>
              <a:rect b="b" l="l" r="r" t="t"/>
              <a:pathLst>
                <a:path extrusionOk="0" h="9827" w="2063">
                  <a:moveTo>
                    <a:pt x="1134" y="1"/>
                  </a:moveTo>
                  <a:cubicBezTo>
                    <a:pt x="1044" y="1"/>
                    <a:pt x="955" y="41"/>
                    <a:pt x="895" y="137"/>
                  </a:cubicBezTo>
                  <a:cubicBezTo>
                    <a:pt x="389" y="876"/>
                    <a:pt x="195" y="1810"/>
                    <a:pt x="312" y="2705"/>
                  </a:cubicBezTo>
                  <a:cubicBezTo>
                    <a:pt x="389" y="3133"/>
                    <a:pt x="506" y="3522"/>
                    <a:pt x="701" y="3912"/>
                  </a:cubicBezTo>
                  <a:cubicBezTo>
                    <a:pt x="740" y="4028"/>
                    <a:pt x="856" y="4145"/>
                    <a:pt x="895" y="4262"/>
                  </a:cubicBezTo>
                  <a:cubicBezTo>
                    <a:pt x="934" y="4340"/>
                    <a:pt x="934" y="4262"/>
                    <a:pt x="895" y="4417"/>
                  </a:cubicBezTo>
                  <a:cubicBezTo>
                    <a:pt x="856" y="4534"/>
                    <a:pt x="779" y="4651"/>
                    <a:pt x="701" y="4768"/>
                  </a:cubicBezTo>
                  <a:cubicBezTo>
                    <a:pt x="662" y="4884"/>
                    <a:pt x="584" y="5001"/>
                    <a:pt x="545" y="5118"/>
                  </a:cubicBezTo>
                  <a:cubicBezTo>
                    <a:pt x="117" y="5974"/>
                    <a:pt x="0" y="6986"/>
                    <a:pt x="156" y="7920"/>
                  </a:cubicBezTo>
                  <a:cubicBezTo>
                    <a:pt x="273" y="8348"/>
                    <a:pt x="428" y="8737"/>
                    <a:pt x="701" y="9087"/>
                  </a:cubicBezTo>
                  <a:cubicBezTo>
                    <a:pt x="895" y="9476"/>
                    <a:pt x="1284" y="9749"/>
                    <a:pt x="1712" y="9826"/>
                  </a:cubicBezTo>
                  <a:cubicBezTo>
                    <a:pt x="1946" y="9826"/>
                    <a:pt x="2063" y="9593"/>
                    <a:pt x="1946" y="9398"/>
                  </a:cubicBezTo>
                  <a:cubicBezTo>
                    <a:pt x="1790" y="9087"/>
                    <a:pt x="1401" y="8892"/>
                    <a:pt x="1207" y="8581"/>
                  </a:cubicBezTo>
                  <a:cubicBezTo>
                    <a:pt x="1012" y="8231"/>
                    <a:pt x="856" y="7842"/>
                    <a:pt x="817" y="7492"/>
                  </a:cubicBezTo>
                  <a:cubicBezTo>
                    <a:pt x="740" y="6558"/>
                    <a:pt x="973" y="5663"/>
                    <a:pt x="1440" y="4884"/>
                  </a:cubicBezTo>
                  <a:cubicBezTo>
                    <a:pt x="1674" y="4612"/>
                    <a:pt x="1674" y="4223"/>
                    <a:pt x="1479" y="3912"/>
                  </a:cubicBezTo>
                  <a:cubicBezTo>
                    <a:pt x="1245" y="3561"/>
                    <a:pt x="1090" y="3211"/>
                    <a:pt x="973" y="2783"/>
                  </a:cubicBezTo>
                  <a:cubicBezTo>
                    <a:pt x="817" y="2005"/>
                    <a:pt x="973" y="1149"/>
                    <a:pt x="1401" y="448"/>
                  </a:cubicBezTo>
                  <a:cubicBezTo>
                    <a:pt x="1536" y="206"/>
                    <a:pt x="1335" y="1"/>
                    <a:pt x="1134"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6" name="Google Shape;5826;p35"/>
            <p:cNvSpPr/>
            <p:nvPr/>
          </p:nvSpPr>
          <p:spPr>
            <a:xfrm>
              <a:off x="7509298" y="2469306"/>
              <a:ext cx="43728" cy="151131"/>
            </a:xfrm>
            <a:custGeom>
              <a:rect b="b" l="l" r="r" t="t"/>
              <a:pathLst>
                <a:path extrusionOk="0" h="10295" w="2093">
                  <a:moveTo>
                    <a:pt x="1714" y="1"/>
                  </a:moveTo>
                  <a:cubicBezTo>
                    <a:pt x="1627" y="1"/>
                    <a:pt x="1540" y="41"/>
                    <a:pt x="1479" y="138"/>
                  </a:cubicBezTo>
                  <a:cubicBezTo>
                    <a:pt x="1012" y="994"/>
                    <a:pt x="740" y="1928"/>
                    <a:pt x="779" y="2901"/>
                  </a:cubicBezTo>
                  <a:cubicBezTo>
                    <a:pt x="779" y="3407"/>
                    <a:pt x="857" y="3874"/>
                    <a:pt x="1012" y="4380"/>
                  </a:cubicBezTo>
                  <a:cubicBezTo>
                    <a:pt x="1051" y="4458"/>
                    <a:pt x="1051" y="4574"/>
                    <a:pt x="1090" y="4652"/>
                  </a:cubicBezTo>
                  <a:cubicBezTo>
                    <a:pt x="1051" y="4769"/>
                    <a:pt x="973" y="4886"/>
                    <a:pt x="896" y="4963"/>
                  </a:cubicBezTo>
                  <a:cubicBezTo>
                    <a:pt x="779" y="5158"/>
                    <a:pt x="662" y="5391"/>
                    <a:pt x="584" y="5625"/>
                  </a:cubicBezTo>
                  <a:cubicBezTo>
                    <a:pt x="156" y="6481"/>
                    <a:pt x="1" y="7454"/>
                    <a:pt x="78" y="8388"/>
                  </a:cubicBezTo>
                  <a:cubicBezTo>
                    <a:pt x="117" y="8816"/>
                    <a:pt x="234" y="9205"/>
                    <a:pt x="429" y="9555"/>
                  </a:cubicBezTo>
                  <a:cubicBezTo>
                    <a:pt x="623" y="9867"/>
                    <a:pt x="896" y="10295"/>
                    <a:pt x="1324" y="10295"/>
                  </a:cubicBezTo>
                  <a:cubicBezTo>
                    <a:pt x="1557" y="10295"/>
                    <a:pt x="1674" y="10061"/>
                    <a:pt x="1557" y="9905"/>
                  </a:cubicBezTo>
                  <a:cubicBezTo>
                    <a:pt x="1479" y="9711"/>
                    <a:pt x="1324" y="9633"/>
                    <a:pt x="1207" y="9477"/>
                  </a:cubicBezTo>
                  <a:cubicBezTo>
                    <a:pt x="1090" y="9361"/>
                    <a:pt x="1012" y="9205"/>
                    <a:pt x="973" y="9049"/>
                  </a:cubicBezTo>
                  <a:cubicBezTo>
                    <a:pt x="857" y="8699"/>
                    <a:pt x="779" y="8349"/>
                    <a:pt x="779" y="7960"/>
                  </a:cubicBezTo>
                  <a:cubicBezTo>
                    <a:pt x="779" y="7065"/>
                    <a:pt x="1012" y="6170"/>
                    <a:pt x="1440" y="5391"/>
                  </a:cubicBezTo>
                  <a:cubicBezTo>
                    <a:pt x="1713" y="5080"/>
                    <a:pt x="1791" y="4652"/>
                    <a:pt x="1674" y="4302"/>
                  </a:cubicBezTo>
                  <a:cubicBezTo>
                    <a:pt x="1518" y="3874"/>
                    <a:pt x="1440" y="3446"/>
                    <a:pt x="1401" y="2979"/>
                  </a:cubicBezTo>
                  <a:cubicBezTo>
                    <a:pt x="1363" y="2084"/>
                    <a:pt x="1557" y="1228"/>
                    <a:pt x="1985" y="411"/>
                  </a:cubicBezTo>
                  <a:cubicBezTo>
                    <a:pt x="2092" y="196"/>
                    <a:pt x="1905" y="1"/>
                    <a:pt x="1714"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7" name="Google Shape;5827;p35"/>
            <p:cNvSpPr/>
            <p:nvPr/>
          </p:nvSpPr>
          <p:spPr>
            <a:xfrm>
              <a:off x="7603732" y="2471494"/>
              <a:ext cx="45420" cy="146917"/>
            </a:xfrm>
            <a:custGeom>
              <a:rect b="b" l="l" r="r" t="t"/>
              <a:pathLst>
                <a:path extrusionOk="0" h="10008" w="2174">
                  <a:moveTo>
                    <a:pt x="1275" y="0"/>
                  </a:moveTo>
                  <a:cubicBezTo>
                    <a:pt x="1146" y="0"/>
                    <a:pt x="1017" y="141"/>
                    <a:pt x="1123" y="300"/>
                  </a:cubicBezTo>
                  <a:cubicBezTo>
                    <a:pt x="1551" y="1157"/>
                    <a:pt x="1551" y="2129"/>
                    <a:pt x="1123" y="2947"/>
                  </a:cubicBezTo>
                  <a:cubicBezTo>
                    <a:pt x="890" y="3297"/>
                    <a:pt x="773" y="3764"/>
                    <a:pt x="851" y="4192"/>
                  </a:cubicBezTo>
                  <a:cubicBezTo>
                    <a:pt x="928" y="4620"/>
                    <a:pt x="1162" y="4970"/>
                    <a:pt x="1279" y="5359"/>
                  </a:cubicBezTo>
                  <a:cubicBezTo>
                    <a:pt x="1473" y="6137"/>
                    <a:pt x="1434" y="6916"/>
                    <a:pt x="1201" y="7655"/>
                  </a:cubicBezTo>
                  <a:cubicBezTo>
                    <a:pt x="1084" y="8044"/>
                    <a:pt x="928" y="8356"/>
                    <a:pt x="695" y="8706"/>
                  </a:cubicBezTo>
                  <a:cubicBezTo>
                    <a:pt x="462" y="8978"/>
                    <a:pt x="228" y="9328"/>
                    <a:pt x="33" y="9679"/>
                  </a:cubicBezTo>
                  <a:cubicBezTo>
                    <a:pt x="1" y="9843"/>
                    <a:pt x="134" y="10008"/>
                    <a:pt x="294" y="10008"/>
                  </a:cubicBezTo>
                  <a:cubicBezTo>
                    <a:pt x="323" y="10008"/>
                    <a:pt x="354" y="10002"/>
                    <a:pt x="384" y="9990"/>
                  </a:cubicBezTo>
                  <a:cubicBezTo>
                    <a:pt x="773" y="9834"/>
                    <a:pt x="1123" y="9523"/>
                    <a:pt x="1318" y="9134"/>
                  </a:cubicBezTo>
                  <a:cubicBezTo>
                    <a:pt x="1551" y="8745"/>
                    <a:pt x="1746" y="8356"/>
                    <a:pt x="1862" y="7928"/>
                  </a:cubicBezTo>
                  <a:cubicBezTo>
                    <a:pt x="2135" y="7110"/>
                    <a:pt x="2174" y="6254"/>
                    <a:pt x="2018" y="5398"/>
                  </a:cubicBezTo>
                  <a:cubicBezTo>
                    <a:pt x="1901" y="4970"/>
                    <a:pt x="1785" y="4542"/>
                    <a:pt x="1590" y="4153"/>
                  </a:cubicBezTo>
                  <a:cubicBezTo>
                    <a:pt x="1473" y="3919"/>
                    <a:pt x="1473" y="3686"/>
                    <a:pt x="1629" y="3452"/>
                  </a:cubicBezTo>
                  <a:cubicBezTo>
                    <a:pt x="1707" y="3258"/>
                    <a:pt x="1823" y="3063"/>
                    <a:pt x="1862" y="2830"/>
                  </a:cubicBezTo>
                  <a:cubicBezTo>
                    <a:pt x="2174" y="1896"/>
                    <a:pt x="2018" y="884"/>
                    <a:pt x="1434" y="106"/>
                  </a:cubicBezTo>
                  <a:cubicBezTo>
                    <a:pt x="1397" y="31"/>
                    <a:pt x="1336" y="0"/>
                    <a:pt x="1275"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8" name="Google Shape;5828;p35"/>
            <p:cNvSpPr/>
            <p:nvPr/>
          </p:nvSpPr>
          <p:spPr>
            <a:xfrm>
              <a:off x="7680031" y="2469982"/>
              <a:ext cx="52858" cy="156166"/>
            </a:xfrm>
            <a:custGeom>
              <a:rect b="b" l="l" r="r" t="t"/>
              <a:pathLst>
                <a:path extrusionOk="0" h="10638" w="2530">
                  <a:moveTo>
                    <a:pt x="1108" y="0"/>
                  </a:moveTo>
                  <a:cubicBezTo>
                    <a:pt x="913" y="0"/>
                    <a:pt x="745" y="285"/>
                    <a:pt x="934" y="442"/>
                  </a:cubicBezTo>
                  <a:cubicBezTo>
                    <a:pt x="1596" y="987"/>
                    <a:pt x="1285" y="1999"/>
                    <a:pt x="1090" y="2699"/>
                  </a:cubicBezTo>
                  <a:cubicBezTo>
                    <a:pt x="934" y="3166"/>
                    <a:pt x="857" y="3672"/>
                    <a:pt x="895" y="4178"/>
                  </a:cubicBezTo>
                  <a:cubicBezTo>
                    <a:pt x="934" y="4606"/>
                    <a:pt x="1090" y="5034"/>
                    <a:pt x="1323" y="5423"/>
                  </a:cubicBezTo>
                  <a:cubicBezTo>
                    <a:pt x="1557" y="5812"/>
                    <a:pt x="1713" y="6240"/>
                    <a:pt x="1713" y="6707"/>
                  </a:cubicBezTo>
                  <a:cubicBezTo>
                    <a:pt x="1674" y="7213"/>
                    <a:pt x="1557" y="7680"/>
                    <a:pt x="1362" y="8147"/>
                  </a:cubicBezTo>
                  <a:cubicBezTo>
                    <a:pt x="1246" y="8536"/>
                    <a:pt x="1090" y="8926"/>
                    <a:pt x="857" y="9315"/>
                  </a:cubicBezTo>
                  <a:cubicBezTo>
                    <a:pt x="779" y="9470"/>
                    <a:pt x="662" y="9626"/>
                    <a:pt x="506" y="9782"/>
                  </a:cubicBezTo>
                  <a:cubicBezTo>
                    <a:pt x="390" y="9898"/>
                    <a:pt x="234" y="10054"/>
                    <a:pt x="117" y="10210"/>
                  </a:cubicBezTo>
                  <a:cubicBezTo>
                    <a:pt x="0" y="10404"/>
                    <a:pt x="156" y="10638"/>
                    <a:pt x="351" y="10638"/>
                  </a:cubicBezTo>
                  <a:cubicBezTo>
                    <a:pt x="818" y="10638"/>
                    <a:pt x="1207" y="10171"/>
                    <a:pt x="1440" y="9821"/>
                  </a:cubicBezTo>
                  <a:cubicBezTo>
                    <a:pt x="1674" y="9431"/>
                    <a:pt x="1907" y="8964"/>
                    <a:pt x="2024" y="8536"/>
                  </a:cubicBezTo>
                  <a:cubicBezTo>
                    <a:pt x="2218" y="8031"/>
                    <a:pt x="2374" y="7564"/>
                    <a:pt x="2452" y="7058"/>
                  </a:cubicBezTo>
                  <a:cubicBezTo>
                    <a:pt x="2530" y="6513"/>
                    <a:pt x="2413" y="5929"/>
                    <a:pt x="2180" y="5462"/>
                  </a:cubicBezTo>
                  <a:cubicBezTo>
                    <a:pt x="1868" y="4995"/>
                    <a:pt x="1674" y="4489"/>
                    <a:pt x="1635" y="3983"/>
                  </a:cubicBezTo>
                  <a:cubicBezTo>
                    <a:pt x="1674" y="3400"/>
                    <a:pt x="1790" y="2855"/>
                    <a:pt x="1946" y="2349"/>
                  </a:cubicBezTo>
                  <a:cubicBezTo>
                    <a:pt x="2102" y="1532"/>
                    <a:pt x="2024" y="559"/>
                    <a:pt x="1246" y="53"/>
                  </a:cubicBezTo>
                  <a:cubicBezTo>
                    <a:pt x="1201" y="16"/>
                    <a:pt x="1154" y="0"/>
                    <a:pt x="1108"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29" name="Google Shape;5829;p35"/>
            <p:cNvSpPr/>
            <p:nvPr/>
          </p:nvSpPr>
          <p:spPr>
            <a:xfrm>
              <a:off x="7766526" y="2492209"/>
              <a:ext cx="65561" cy="155814"/>
            </a:xfrm>
            <a:custGeom>
              <a:rect b="b" l="l" r="r" t="t"/>
              <a:pathLst>
                <a:path extrusionOk="0" h="10614" w="3138">
                  <a:moveTo>
                    <a:pt x="1705" y="0"/>
                  </a:moveTo>
                  <a:cubicBezTo>
                    <a:pt x="1588" y="0"/>
                    <a:pt x="1521" y="153"/>
                    <a:pt x="1620" y="251"/>
                  </a:cubicBezTo>
                  <a:lnTo>
                    <a:pt x="1620" y="212"/>
                  </a:lnTo>
                  <a:cubicBezTo>
                    <a:pt x="2359" y="874"/>
                    <a:pt x="2048" y="2041"/>
                    <a:pt x="1775" y="2859"/>
                  </a:cubicBezTo>
                  <a:cubicBezTo>
                    <a:pt x="1581" y="3326"/>
                    <a:pt x="1425" y="3831"/>
                    <a:pt x="1347" y="4298"/>
                  </a:cubicBezTo>
                  <a:cubicBezTo>
                    <a:pt x="1308" y="4804"/>
                    <a:pt x="1464" y="5271"/>
                    <a:pt x="1853" y="5621"/>
                  </a:cubicBezTo>
                  <a:cubicBezTo>
                    <a:pt x="2437" y="6322"/>
                    <a:pt x="2554" y="7295"/>
                    <a:pt x="2164" y="8073"/>
                  </a:cubicBezTo>
                  <a:cubicBezTo>
                    <a:pt x="1931" y="8540"/>
                    <a:pt x="1659" y="8929"/>
                    <a:pt x="1269" y="9240"/>
                  </a:cubicBezTo>
                  <a:cubicBezTo>
                    <a:pt x="919" y="9552"/>
                    <a:pt x="491" y="9824"/>
                    <a:pt x="141" y="10135"/>
                  </a:cubicBezTo>
                  <a:cubicBezTo>
                    <a:pt x="0" y="10311"/>
                    <a:pt x="114" y="10614"/>
                    <a:pt x="337" y="10614"/>
                  </a:cubicBezTo>
                  <a:cubicBezTo>
                    <a:pt x="361" y="10614"/>
                    <a:pt x="387" y="10610"/>
                    <a:pt x="413" y="10602"/>
                  </a:cubicBezTo>
                  <a:cubicBezTo>
                    <a:pt x="1192" y="10291"/>
                    <a:pt x="1853" y="9785"/>
                    <a:pt x="2359" y="9085"/>
                  </a:cubicBezTo>
                  <a:cubicBezTo>
                    <a:pt x="2865" y="8462"/>
                    <a:pt x="3137" y="7645"/>
                    <a:pt x="3098" y="6828"/>
                  </a:cubicBezTo>
                  <a:cubicBezTo>
                    <a:pt x="3059" y="6478"/>
                    <a:pt x="2982" y="6088"/>
                    <a:pt x="2787" y="5777"/>
                  </a:cubicBezTo>
                  <a:cubicBezTo>
                    <a:pt x="2592" y="5388"/>
                    <a:pt x="2242" y="5155"/>
                    <a:pt x="2048" y="4804"/>
                  </a:cubicBezTo>
                  <a:cubicBezTo>
                    <a:pt x="1892" y="4454"/>
                    <a:pt x="2125" y="3831"/>
                    <a:pt x="2242" y="3442"/>
                  </a:cubicBezTo>
                  <a:cubicBezTo>
                    <a:pt x="2398" y="2975"/>
                    <a:pt x="2515" y="2547"/>
                    <a:pt x="2592" y="2080"/>
                  </a:cubicBezTo>
                  <a:cubicBezTo>
                    <a:pt x="2709" y="1302"/>
                    <a:pt x="2398" y="524"/>
                    <a:pt x="1775" y="18"/>
                  </a:cubicBezTo>
                  <a:cubicBezTo>
                    <a:pt x="1750" y="6"/>
                    <a:pt x="1727" y="0"/>
                    <a:pt x="1705"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0" name="Google Shape;5830;p35"/>
            <p:cNvSpPr/>
            <p:nvPr/>
          </p:nvSpPr>
          <p:spPr>
            <a:xfrm>
              <a:off x="7876066" y="2519843"/>
              <a:ext cx="54383" cy="165121"/>
            </a:xfrm>
            <a:custGeom>
              <a:rect b="b" l="l" r="r" t="t"/>
              <a:pathLst>
                <a:path extrusionOk="0" h="11248" w="2603">
                  <a:moveTo>
                    <a:pt x="959" y="0"/>
                  </a:moveTo>
                  <a:cubicBezTo>
                    <a:pt x="841" y="0"/>
                    <a:pt x="718" y="120"/>
                    <a:pt x="774" y="259"/>
                  </a:cubicBezTo>
                  <a:lnTo>
                    <a:pt x="813" y="259"/>
                  </a:lnTo>
                  <a:cubicBezTo>
                    <a:pt x="1241" y="1193"/>
                    <a:pt x="1319" y="2282"/>
                    <a:pt x="1046" y="3333"/>
                  </a:cubicBezTo>
                  <a:cubicBezTo>
                    <a:pt x="852" y="3800"/>
                    <a:pt x="696" y="4267"/>
                    <a:pt x="618" y="4773"/>
                  </a:cubicBezTo>
                  <a:cubicBezTo>
                    <a:pt x="618" y="5240"/>
                    <a:pt x="852" y="5668"/>
                    <a:pt x="1241" y="5940"/>
                  </a:cubicBezTo>
                  <a:cubicBezTo>
                    <a:pt x="1825" y="6563"/>
                    <a:pt x="2019" y="7535"/>
                    <a:pt x="1708" y="8353"/>
                  </a:cubicBezTo>
                  <a:cubicBezTo>
                    <a:pt x="1552" y="8820"/>
                    <a:pt x="1280" y="9287"/>
                    <a:pt x="968" y="9676"/>
                  </a:cubicBezTo>
                  <a:cubicBezTo>
                    <a:pt x="813" y="9870"/>
                    <a:pt x="657" y="10065"/>
                    <a:pt x="501" y="10298"/>
                  </a:cubicBezTo>
                  <a:cubicBezTo>
                    <a:pt x="307" y="10454"/>
                    <a:pt x="151" y="10649"/>
                    <a:pt x="34" y="10882"/>
                  </a:cubicBezTo>
                  <a:cubicBezTo>
                    <a:pt x="1" y="11050"/>
                    <a:pt x="142" y="11248"/>
                    <a:pt x="306" y="11248"/>
                  </a:cubicBezTo>
                  <a:cubicBezTo>
                    <a:pt x="332" y="11248"/>
                    <a:pt x="358" y="11243"/>
                    <a:pt x="385" y="11232"/>
                  </a:cubicBezTo>
                  <a:cubicBezTo>
                    <a:pt x="735" y="10999"/>
                    <a:pt x="1046" y="10687"/>
                    <a:pt x="1280" y="10337"/>
                  </a:cubicBezTo>
                  <a:cubicBezTo>
                    <a:pt x="1552" y="10026"/>
                    <a:pt x="1786" y="9676"/>
                    <a:pt x="2019" y="9325"/>
                  </a:cubicBezTo>
                  <a:cubicBezTo>
                    <a:pt x="2408" y="8625"/>
                    <a:pt x="2603" y="7847"/>
                    <a:pt x="2525" y="7068"/>
                  </a:cubicBezTo>
                  <a:cubicBezTo>
                    <a:pt x="2486" y="6718"/>
                    <a:pt x="2369" y="6368"/>
                    <a:pt x="2214" y="6018"/>
                  </a:cubicBezTo>
                  <a:cubicBezTo>
                    <a:pt x="1980" y="5745"/>
                    <a:pt x="1708" y="5434"/>
                    <a:pt x="1435" y="5201"/>
                  </a:cubicBezTo>
                  <a:cubicBezTo>
                    <a:pt x="1085" y="4889"/>
                    <a:pt x="1358" y="4422"/>
                    <a:pt x="1474" y="4072"/>
                  </a:cubicBezTo>
                  <a:cubicBezTo>
                    <a:pt x="1630" y="3644"/>
                    <a:pt x="1708" y="3216"/>
                    <a:pt x="1747" y="2788"/>
                  </a:cubicBezTo>
                  <a:cubicBezTo>
                    <a:pt x="1825" y="1854"/>
                    <a:pt x="1591" y="881"/>
                    <a:pt x="1085" y="64"/>
                  </a:cubicBezTo>
                  <a:cubicBezTo>
                    <a:pt x="1052" y="20"/>
                    <a:pt x="1006" y="0"/>
                    <a:pt x="959"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1" name="Google Shape;5831;p35"/>
            <p:cNvSpPr/>
            <p:nvPr/>
          </p:nvSpPr>
          <p:spPr>
            <a:xfrm>
              <a:off x="7938275" y="2570379"/>
              <a:ext cx="73625" cy="174017"/>
            </a:xfrm>
            <a:custGeom>
              <a:rect b="b" l="l" r="r" t="t"/>
              <a:pathLst>
                <a:path extrusionOk="0" h="11854" w="3524">
                  <a:moveTo>
                    <a:pt x="2265" y="0"/>
                  </a:moveTo>
                  <a:cubicBezTo>
                    <a:pt x="2141" y="0"/>
                    <a:pt x="2030" y="124"/>
                    <a:pt x="2083" y="283"/>
                  </a:cubicBezTo>
                  <a:lnTo>
                    <a:pt x="2122" y="244"/>
                  </a:lnTo>
                  <a:cubicBezTo>
                    <a:pt x="2356" y="750"/>
                    <a:pt x="2473" y="1334"/>
                    <a:pt x="2395" y="1918"/>
                  </a:cubicBezTo>
                  <a:cubicBezTo>
                    <a:pt x="2278" y="2423"/>
                    <a:pt x="2083" y="2929"/>
                    <a:pt x="1850" y="3357"/>
                  </a:cubicBezTo>
                  <a:cubicBezTo>
                    <a:pt x="1655" y="3863"/>
                    <a:pt x="1578" y="4408"/>
                    <a:pt x="1617" y="4914"/>
                  </a:cubicBezTo>
                  <a:cubicBezTo>
                    <a:pt x="1772" y="5381"/>
                    <a:pt x="2006" y="5848"/>
                    <a:pt x="2317" y="6237"/>
                  </a:cubicBezTo>
                  <a:cubicBezTo>
                    <a:pt x="2901" y="7093"/>
                    <a:pt x="2901" y="8183"/>
                    <a:pt x="2317" y="9039"/>
                  </a:cubicBezTo>
                  <a:cubicBezTo>
                    <a:pt x="2045" y="9506"/>
                    <a:pt x="1733" y="9934"/>
                    <a:pt x="1305" y="10284"/>
                  </a:cubicBezTo>
                  <a:cubicBezTo>
                    <a:pt x="1111" y="10479"/>
                    <a:pt x="916" y="10634"/>
                    <a:pt x="683" y="10829"/>
                  </a:cubicBezTo>
                  <a:cubicBezTo>
                    <a:pt x="488" y="11023"/>
                    <a:pt x="216" y="11140"/>
                    <a:pt x="138" y="11374"/>
                  </a:cubicBezTo>
                  <a:cubicBezTo>
                    <a:pt x="1" y="11614"/>
                    <a:pt x="166" y="11854"/>
                    <a:pt x="394" y="11854"/>
                  </a:cubicBezTo>
                  <a:cubicBezTo>
                    <a:pt x="424" y="11854"/>
                    <a:pt x="456" y="11850"/>
                    <a:pt x="488" y="11840"/>
                  </a:cubicBezTo>
                  <a:cubicBezTo>
                    <a:pt x="877" y="11763"/>
                    <a:pt x="1227" y="11335"/>
                    <a:pt x="1539" y="11101"/>
                  </a:cubicBezTo>
                  <a:cubicBezTo>
                    <a:pt x="1889" y="10790"/>
                    <a:pt x="2239" y="10479"/>
                    <a:pt x="2512" y="10128"/>
                  </a:cubicBezTo>
                  <a:cubicBezTo>
                    <a:pt x="3095" y="9428"/>
                    <a:pt x="3407" y="8611"/>
                    <a:pt x="3484" y="7716"/>
                  </a:cubicBezTo>
                  <a:cubicBezTo>
                    <a:pt x="3523" y="7327"/>
                    <a:pt x="3445" y="6898"/>
                    <a:pt x="3290" y="6509"/>
                  </a:cubicBezTo>
                  <a:cubicBezTo>
                    <a:pt x="3095" y="6120"/>
                    <a:pt x="2862" y="5731"/>
                    <a:pt x="2589" y="5381"/>
                  </a:cubicBezTo>
                  <a:cubicBezTo>
                    <a:pt x="2356" y="5070"/>
                    <a:pt x="2239" y="4641"/>
                    <a:pt x="2278" y="4213"/>
                  </a:cubicBezTo>
                  <a:cubicBezTo>
                    <a:pt x="2395" y="3746"/>
                    <a:pt x="2512" y="3318"/>
                    <a:pt x="2706" y="2851"/>
                  </a:cubicBezTo>
                  <a:cubicBezTo>
                    <a:pt x="3017" y="1956"/>
                    <a:pt x="2901" y="906"/>
                    <a:pt x="2434" y="89"/>
                  </a:cubicBezTo>
                  <a:cubicBezTo>
                    <a:pt x="2384" y="27"/>
                    <a:pt x="2323" y="0"/>
                    <a:pt x="2265"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2" name="Google Shape;5832;p35"/>
            <p:cNvSpPr/>
            <p:nvPr/>
          </p:nvSpPr>
          <p:spPr>
            <a:xfrm>
              <a:off x="8007897" y="2628490"/>
              <a:ext cx="66229" cy="140355"/>
            </a:xfrm>
            <a:custGeom>
              <a:rect b="b" l="l" r="r" t="t"/>
              <a:pathLst>
                <a:path extrusionOk="0" h="9561" w="3170">
                  <a:moveTo>
                    <a:pt x="2044" y="0"/>
                  </a:moveTo>
                  <a:cubicBezTo>
                    <a:pt x="1955" y="0"/>
                    <a:pt x="1859" y="87"/>
                    <a:pt x="1885" y="190"/>
                  </a:cubicBezTo>
                  <a:cubicBezTo>
                    <a:pt x="2080" y="969"/>
                    <a:pt x="1691" y="1747"/>
                    <a:pt x="1535" y="2486"/>
                  </a:cubicBezTo>
                  <a:cubicBezTo>
                    <a:pt x="1457" y="2875"/>
                    <a:pt x="1457" y="3265"/>
                    <a:pt x="1535" y="3654"/>
                  </a:cubicBezTo>
                  <a:cubicBezTo>
                    <a:pt x="1652" y="4082"/>
                    <a:pt x="1807" y="4432"/>
                    <a:pt x="1963" y="4821"/>
                  </a:cubicBezTo>
                  <a:cubicBezTo>
                    <a:pt x="2236" y="5599"/>
                    <a:pt x="2119" y="6456"/>
                    <a:pt x="1691" y="7195"/>
                  </a:cubicBezTo>
                  <a:cubicBezTo>
                    <a:pt x="1263" y="7934"/>
                    <a:pt x="562" y="8518"/>
                    <a:pt x="95" y="9218"/>
                  </a:cubicBezTo>
                  <a:cubicBezTo>
                    <a:pt x="0" y="9377"/>
                    <a:pt x="137" y="9561"/>
                    <a:pt x="297" y="9561"/>
                  </a:cubicBezTo>
                  <a:cubicBezTo>
                    <a:pt x="333" y="9561"/>
                    <a:pt x="370" y="9551"/>
                    <a:pt x="407" y="9530"/>
                  </a:cubicBezTo>
                  <a:cubicBezTo>
                    <a:pt x="1846" y="8674"/>
                    <a:pt x="3169" y="6767"/>
                    <a:pt x="2741" y="4977"/>
                  </a:cubicBezTo>
                  <a:cubicBezTo>
                    <a:pt x="2664" y="4510"/>
                    <a:pt x="2430" y="4121"/>
                    <a:pt x="2274" y="3693"/>
                  </a:cubicBezTo>
                  <a:cubicBezTo>
                    <a:pt x="2158" y="3265"/>
                    <a:pt x="2119" y="2837"/>
                    <a:pt x="2197" y="2447"/>
                  </a:cubicBezTo>
                  <a:cubicBezTo>
                    <a:pt x="2352" y="1669"/>
                    <a:pt x="2586" y="813"/>
                    <a:pt x="2158" y="74"/>
                  </a:cubicBezTo>
                  <a:cubicBezTo>
                    <a:pt x="2132" y="22"/>
                    <a:pt x="2089" y="0"/>
                    <a:pt x="2044"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3" name="Google Shape;5833;p35"/>
            <p:cNvSpPr/>
            <p:nvPr/>
          </p:nvSpPr>
          <p:spPr>
            <a:xfrm>
              <a:off x="7714984" y="2882476"/>
              <a:ext cx="64244" cy="31840"/>
            </a:xfrm>
            <a:custGeom>
              <a:rect b="b" l="l" r="r" t="t"/>
              <a:pathLst>
                <a:path extrusionOk="0" h="1524" w="3075">
                  <a:moveTo>
                    <a:pt x="1261" y="1"/>
                  </a:moveTo>
                  <a:cubicBezTo>
                    <a:pt x="792" y="1"/>
                    <a:pt x="365" y="78"/>
                    <a:pt x="195" y="229"/>
                  </a:cubicBezTo>
                  <a:cubicBezTo>
                    <a:pt x="79" y="307"/>
                    <a:pt x="1" y="463"/>
                    <a:pt x="1" y="657"/>
                  </a:cubicBezTo>
                  <a:cubicBezTo>
                    <a:pt x="40" y="969"/>
                    <a:pt x="429" y="1202"/>
                    <a:pt x="701" y="1319"/>
                  </a:cubicBezTo>
                  <a:cubicBezTo>
                    <a:pt x="1024" y="1448"/>
                    <a:pt x="1373" y="1523"/>
                    <a:pt x="1726" y="1523"/>
                  </a:cubicBezTo>
                  <a:cubicBezTo>
                    <a:pt x="1799" y="1523"/>
                    <a:pt x="1873" y="1520"/>
                    <a:pt x="1946" y="1514"/>
                  </a:cubicBezTo>
                  <a:cubicBezTo>
                    <a:pt x="2297" y="1514"/>
                    <a:pt x="2647" y="1358"/>
                    <a:pt x="2880" y="1047"/>
                  </a:cubicBezTo>
                  <a:cubicBezTo>
                    <a:pt x="3075" y="774"/>
                    <a:pt x="2958" y="385"/>
                    <a:pt x="2647" y="268"/>
                  </a:cubicBezTo>
                  <a:cubicBezTo>
                    <a:pt x="2306" y="88"/>
                    <a:pt x="1760" y="1"/>
                    <a:pt x="1261" y="1"/>
                  </a:cubicBezTo>
                  <a:close/>
                </a:path>
              </a:pathLst>
            </a:custGeom>
            <a:solidFill>
              <a:srgbClr val="FF81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4" name="Google Shape;5834;p35"/>
            <p:cNvSpPr/>
            <p:nvPr/>
          </p:nvSpPr>
          <p:spPr>
            <a:xfrm>
              <a:off x="7354839" y="2866306"/>
              <a:ext cx="64244" cy="31819"/>
            </a:xfrm>
            <a:custGeom>
              <a:rect b="b" l="l" r="r" t="t"/>
              <a:pathLst>
                <a:path extrusionOk="0" h="1523" w="3075">
                  <a:moveTo>
                    <a:pt x="1205" y="1"/>
                  </a:moveTo>
                  <a:cubicBezTo>
                    <a:pt x="759" y="1"/>
                    <a:pt x="360" y="78"/>
                    <a:pt x="195" y="225"/>
                  </a:cubicBezTo>
                  <a:cubicBezTo>
                    <a:pt x="78" y="342"/>
                    <a:pt x="0" y="497"/>
                    <a:pt x="0" y="653"/>
                  </a:cubicBezTo>
                  <a:cubicBezTo>
                    <a:pt x="39" y="1003"/>
                    <a:pt x="428" y="1198"/>
                    <a:pt x="700" y="1315"/>
                  </a:cubicBezTo>
                  <a:cubicBezTo>
                    <a:pt x="1002" y="1466"/>
                    <a:pt x="1327" y="1523"/>
                    <a:pt x="1658" y="1523"/>
                  </a:cubicBezTo>
                  <a:cubicBezTo>
                    <a:pt x="1753" y="1523"/>
                    <a:pt x="1849" y="1518"/>
                    <a:pt x="1946" y="1509"/>
                  </a:cubicBezTo>
                  <a:cubicBezTo>
                    <a:pt x="2296" y="1509"/>
                    <a:pt x="2646" y="1354"/>
                    <a:pt x="2880" y="1081"/>
                  </a:cubicBezTo>
                  <a:cubicBezTo>
                    <a:pt x="3074" y="809"/>
                    <a:pt x="2957" y="381"/>
                    <a:pt x="2607" y="303"/>
                  </a:cubicBezTo>
                  <a:cubicBezTo>
                    <a:pt x="2258" y="98"/>
                    <a:pt x="1703" y="1"/>
                    <a:pt x="1205" y="1"/>
                  </a:cubicBezTo>
                  <a:close/>
                </a:path>
              </a:pathLst>
            </a:custGeom>
            <a:solidFill>
              <a:srgbClr val="FF81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5" name="Google Shape;5835;p35"/>
            <p:cNvSpPr/>
            <p:nvPr/>
          </p:nvSpPr>
          <p:spPr>
            <a:xfrm flipH="1" rot="10598326">
              <a:off x="8181301" y="3529100"/>
              <a:ext cx="179704" cy="192324"/>
            </a:xfrm>
            <a:custGeom>
              <a:rect b="b" l="l" r="r" t="t"/>
              <a:pathLst>
                <a:path extrusionOk="0" h="9205" w="8601">
                  <a:moveTo>
                    <a:pt x="6080" y="1"/>
                  </a:moveTo>
                  <a:cubicBezTo>
                    <a:pt x="5618" y="1"/>
                    <a:pt x="5155" y="150"/>
                    <a:pt x="4787" y="449"/>
                  </a:cubicBezTo>
                  <a:cubicBezTo>
                    <a:pt x="4125" y="877"/>
                    <a:pt x="3542" y="2395"/>
                    <a:pt x="2958" y="2979"/>
                  </a:cubicBezTo>
                  <a:cubicBezTo>
                    <a:pt x="2860" y="3071"/>
                    <a:pt x="2775" y="3111"/>
                    <a:pt x="2701" y="3111"/>
                  </a:cubicBezTo>
                  <a:cubicBezTo>
                    <a:pt x="2276" y="3111"/>
                    <a:pt x="2194" y="1798"/>
                    <a:pt x="1829" y="1500"/>
                  </a:cubicBezTo>
                  <a:cubicBezTo>
                    <a:pt x="1700" y="1419"/>
                    <a:pt x="1557" y="1378"/>
                    <a:pt x="1417" y="1378"/>
                  </a:cubicBezTo>
                  <a:cubicBezTo>
                    <a:pt x="1221" y="1378"/>
                    <a:pt x="1032" y="1458"/>
                    <a:pt x="896" y="1617"/>
                  </a:cubicBezTo>
                  <a:cubicBezTo>
                    <a:pt x="662" y="1850"/>
                    <a:pt x="506" y="2162"/>
                    <a:pt x="429" y="2512"/>
                  </a:cubicBezTo>
                  <a:cubicBezTo>
                    <a:pt x="1" y="4185"/>
                    <a:pt x="390" y="5975"/>
                    <a:pt x="740" y="7648"/>
                  </a:cubicBezTo>
                  <a:lnTo>
                    <a:pt x="4865" y="9205"/>
                  </a:lnTo>
                  <a:cubicBezTo>
                    <a:pt x="6538" y="8543"/>
                    <a:pt x="7589" y="6948"/>
                    <a:pt x="8095" y="5508"/>
                  </a:cubicBezTo>
                  <a:cubicBezTo>
                    <a:pt x="8600" y="4107"/>
                    <a:pt x="8523" y="2512"/>
                    <a:pt x="7861" y="1150"/>
                  </a:cubicBezTo>
                  <a:cubicBezTo>
                    <a:pt x="7666" y="761"/>
                    <a:pt x="7355" y="449"/>
                    <a:pt x="7005" y="216"/>
                  </a:cubicBezTo>
                  <a:cubicBezTo>
                    <a:pt x="6718" y="73"/>
                    <a:pt x="6399" y="1"/>
                    <a:pt x="6080"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6" name="Google Shape;5836;p35"/>
            <p:cNvSpPr/>
            <p:nvPr/>
          </p:nvSpPr>
          <p:spPr>
            <a:xfrm flipH="1" rot="10598326">
              <a:off x="8148363" y="3465580"/>
              <a:ext cx="160190" cy="113827"/>
            </a:xfrm>
            <a:custGeom>
              <a:rect b="b" l="l" r="r" t="t"/>
              <a:pathLst>
                <a:path extrusionOk="0" h="5448" w="7667">
                  <a:moveTo>
                    <a:pt x="1674" y="0"/>
                  </a:moveTo>
                  <a:cubicBezTo>
                    <a:pt x="1557" y="0"/>
                    <a:pt x="1440" y="78"/>
                    <a:pt x="1401" y="156"/>
                  </a:cubicBezTo>
                  <a:cubicBezTo>
                    <a:pt x="1246" y="311"/>
                    <a:pt x="0" y="2024"/>
                    <a:pt x="428" y="2763"/>
                  </a:cubicBezTo>
                  <a:cubicBezTo>
                    <a:pt x="1518" y="4553"/>
                    <a:pt x="2646" y="5448"/>
                    <a:pt x="6460" y="5448"/>
                  </a:cubicBezTo>
                  <a:cubicBezTo>
                    <a:pt x="7238" y="4670"/>
                    <a:pt x="7666" y="3580"/>
                    <a:pt x="7666" y="2491"/>
                  </a:cubicBezTo>
                  <a:cubicBezTo>
                    <a:pt x="7666" y="2179"/>
                    <a:pt x="7472" y="1868"/>
                    <a:pt x="7199" y="1712"/>
                  </a:cubicBezTo>
                  <a:cubicBezTo>
                    <a:pt x="7108" y="1667"/>
                    <a:pt x="7017" y="1648"/>
                    <a:pt x="6926" y="1648"/>
                  </a:cubicBezTo>
                  <a:cubicBezTo>
                    <a:pt x="6861" y="1648"/>
                    <a:pt x="6797" y="1657"/>
                    <a:pt x="6732" y="1673"/>
                  </a:cubicBezTo>
                  <a:cubicBezTo>
                    <a:pt x="6674" y="1675"/>
                    <a:pt x="6616" y="1675"/>
                    <a:pt x="6557" y="1675"/>
                  </a:cubicBezTo>
                  <a:cubicBezTo>
                    <a:pt x="4982" y="1675"/>
                    <a:pt x="3418" y="1170"/>
                    <a:pt x="2180" y="195"/>
                  </a:cubicBezTo>
                  <a:cubicBezTo>
                    <a:pt x="2024" y="39"/>
                    <a:pt x="1829" y="0"/>
                    <a:pt x="1674"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7" name="Google Shape;5837;p35"/>
            <p:cNvSpPr/>
            <p:nvPr/>
          </p:nvSpPr>
          <p:spPr>
            <a:xfrm flipH="1" rot="10598326">
              <a:off x="8262651" y="3455075"/>
              <a:ext cx="38235" cy="92077"/>
            </a:xfrm>
            <a:custGeom>
              <a:rect b="b" l="l" r="r" t="t"/>
              <a:pathLst>
                <a:path extrusionOk="0" h="4407" w="1830">
                  <a:moveTo>
                    <a:pt x="1230" y="0"/>
                  </a:moveTo>
                  <a:cubicBezTo>
                    <a:pt x="1138" y="0"/>
                    <a:pt x="1034" y="92"/>
                    <a:pt x="1090" y="204"/>
                  </a:cubicBezTo>
                  <a:cubicBezTo>
                    <a:pt x="1518" y="904"/>
                    <a:pt x="1012" y="1604"/>
                    <a:pt x="934" y="2305"/>
                  </a:cubicBezTo>
                  <a:cubicBezTo>
                    <a:pt x="895" y="2694"/>
                    <a:pt x="778" y="3044"/>
                    <a:pt x="662" y="3394"/>
                  </a:cubicBezTo>
                  <a:cubicBezTo>
                    <a:pt x="584" y="3550"/>
                    <a:pt x="467" y="3706"/>
                    <a:pt x="389" y="3861"/>
                  </a:cubicBezTo>
                  <a:cubicBezTo>
                    <a:pt x="234" y="3939"/>
                    <a:pt x="156" y="4056"/>
                    <a:pt x="39" y="4173"/>
                  </a:cubicBezTo>
                  <a:cubicBezTo>
                    <a:pt x="0" y="4289"/>
                    <a:pt x="39" y="4406"/>
                    <a:pt x="156" y="4406"/>
                  </a:cubicBezTo>
                  <a:cubicBezTo>
                    <a:pt x="506" y="4367"/>
                    <a:pt x="778" y="3939"/>
                    <a:pt x="934" y="3667"/>
                  </a:cubicBezTo>
                  <a:cubicBezTo>
                    <a:pt x="1090" y="3278"/>
                    <a:pt x="1206" y="2850"/>
                    <a:pt x="1245" y="2422"/>
                  </a:cubicBezTo>
                  <a:cubicBezTo>
                    <a:pt x="1362" y="1604"/>
                    <a:pt x="1829" y="826"/>
                    <a:pt x="1323" y="48"/>
                  </a:cubicBezTo>
                  <a:cubicBezTo>
                    <a:pt x="1301" y="15"/>
                    <a:pt x="1267" y="0"/>
                    <a:pt x="1230"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8" name="Google Shape;5838;p35"/>
            <p:cNvSpPr/>
            <p:nvPr/>
          </p:nvSpPr>
          <p:spPr>
            <a:xfrm flipH="1" rot="10598326">
              <a:off x="8236973" y="3456851"/>
              <a:ext cx="41996" cy="91325"/>
            </a:xfrm>
            <a:custGeom>
              <a:rect b="b" l="l" r="r" t="t"/>
              <a:pathLst>
                <a:path extrusionOk="0" h="4371" w="2010">
                  <a:moveTo>
                    <a:pt x="1873" y="1"/>
                  </a:moveTo>
                  <a:cubicBezTo>
                    <a:pt x="1805" y="1"/>
                    <a:pt x="1737" y="49"/>
                    <a:pt x="1737" y="147"/>
                  </a:cubicBezTo>
                  <a:lnTo>
                    <a:pt x="1737" y="108"/>
                  </a:lnTo>
                  <a:cubicBezTo>
                    <a:pt x="1698" y="808"/>
                    <a:pt x="1542" y="1547"/>
                    <a:pt x="1231" y="2209"/>
                  </a:cubicBezTo>
                  <a:cubicBezTo>
                    <a:pt x="1114" y="2520"/>
                    <a:pt x="920" y="2871"/>
                    <a:pt x="725" y="3182"/>
                  </a:cubicBezTo>
                  <a:cubicBezTo>
                    <a:pt x="531" y="3493"/>
                    <a:pt x="258" y="3766"/>
                    <a:pt x="64" y="4155"/>
                  </a:cubicBezTo>
                  <a:cubicBezTo>
                    <a:pt x="0" y="4250"/>
                    <a:pt x="91" y="4370"/>
                    <a:pt x="190" y="4370"/>
                  </a:cubicBezTo>
                  <a:cubicBezTo>
                    <a:pt x="213" y="4370"/>
                    <a:pt x="236" y="4364"/>
                    <a:pt x="258" y="4349"/>
                  </a:cubicBezTo>
                  <a:cubicBezTo>
                    <a:pt x="570" y="4077"/>
                    <a:pt x="842" y="3766"/>
                    <a:pt x="1037" y="3415"/>
                  </a:cubicBezTo>
                  <a:cubicBezTo>
                    <a:pt x="1231" y="3104"/>
                    <a:pt x="1426" y="2715"/>
                    <a:pt x="1581" y="2365"/>
                  </a:cubicBezTo>
                  <a:cubicBezTo>
                    <a:pt x="1854" y="1664"/>
                    <a:pt x="2009" y="886"/>
                    <a:pt x="2009" y="147"/>
                  </a:cubicBezTo>
                  <a:cubicBezTo>
                    <a:pt x="2009" y="49"/>
                    <a:pt x="1941" y="1"/>
                    <a:pt x="1873"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39" name="Google Shape;5839;p35"/>
            <p:cNvSpPr/>
            <p:nvPr/>
          </p:nvSpPr>
          <p:spPr>
            <a:xfrm flipH="1" rot="10598326">
              <a:off x="8213607" y="3463263"/>
              <a:ext cx="45088" cy="92307"/>
            </a:xfrm>
            <a:custGeom>
              <a:rect b="b" l="l" r="r" t="t"/>
              <a:pathLst>
                <a:path extrusionOk="0" h="4418" w="2158">
                  <a:moveTo>
                    <a:pt x="1925" y="0"/>
                  </a:moveTo>
                  <a:cubicBezTo>
                    <a:pt x="1859" y="0"/>
                    <a:pt x="1798" y="38"/>
                    <a:pt x="1783" y="127"/>
                  </a:cubicBezTo>
                  <a:lnTo>
                    <a:pt x="1783" y="166"/>
                  </a:lnTo>
                  <a:cubicBezTo>
                    <a:pt x="1628" y="906"/>
                    <a:pt x="1355" y="1606"/>
                    <a:pt x="1083" y="2306"/>
                  </a:cubicBezTo>
                  <a:cubicBezTo>
                    <a:pt x="927" y="2657"/>
                    <a:pt x="733" y="2968"/>
                    <a:pt x="538" y="3279"/>
                  </a:cubicBezTo>
                  <a:cubicBezTo>
                    <a:pt x="460" y="3474"/>
                    <a:pt x="383" y="3630"/>
                    <a:pt x="266" y="3785"/>
                  </a:cubicBezTo>
                  <a:cubicBezTo>
                    <a:pt x="149" y="3941"/>
                    <a:pt x="71" y="4096"/>
                    <a:pt x="32" y="4252"/>
                  </a:cubicBezTo>
                  <a:cubicBezTo>
                    <a:pt x="0" y="4348"/>
                    <a:pt x="74" y="4418"/>
                    <a:pt x="144" y="4418"/>
                  </a:cubicBezTo>
                  <a:cubicBezTo>
                    <a:pt x="159" y="4418"/>
                    <a:pt x="174" y="4415"/>
                    <a:pt x="188" y="4408"/>
                  </a:cubicBezTo>
                  <a:cubicBezTo>
                    <a:pt x="344" y="4291"/>
                    <a:pt x="460" y="4174"/>
                    <a:pt x="538" y="4019"/>
                  </a:cubicBezTo>
                  <a:cubicBezTo>
                    <a:pt x="655" y="3863"/>
                    <a:pt x="772" y="3707"/>
                    <a:pt x="888" y="3513"/>
                  </a:cubicBezTo>
                  <a:cubicBezTo>
                    <a:pt x="1083" y="3163"/>
                    <a:pt x="1239" y="2812"/>
                    <a:pt x="1394" y="2462"/>
                  </a:cubicBezTo>
                  <a:cubicBezTo>
                    <a:pt x="1706" y="1723"/>
                    <a:pt x="1939" y="983"/>
                    <a:pt x="2134" y="244"/>
                  </a:cubicBezTo>
                  <a:cubicBezTo>
                    <a:pt x="2158" y="100"/>
                    <a:pt x="2033" y="0"/>
                    <a:pt x="1925"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0" name="Google Shape;5840;p35"/>
            <p:cNvSpPr/>
            <p:nvPr/>
          </p:nvSpPr>
          <p:spPr>
            <a:xfrm flipH="1" rot="10598326">
              <a:off x="8193579" y="3472233"/>
              <a:ext cx="41975" cy="90824"/>
            </a:xfrm>
            <a:custGeom>
              <a:rect b="b" l="l" r="r" t="t"/>
              <a:pathLst>
                <a:path extrusionOk="0" h="4347" w="2009">
                  <a:moveTo>
                    <a:pt x="1830" y="0"/>
                  </a:moveTo>
                  <a:cubicBezTo>
                    <a:pt x="1768" y="0"/>
                    <a:pt x="1705" y="34"/>
                    <a:pt x="1674" y="113"/>
                  </a:cubicBezTo>
                  <a:lnTo>
                    <a:pt x="1674" y="74"/>
                  </a:lnTo>
                  <a:cubicBezTo>
                    <a:pt x="1401" y="813"/>
                    <a:pt x="1129" y="1514"/>
                    <a:pt x="818" y="2214"/>
                  </a:cubicBezTo>
                  <a:cubicBezTo>
                    <a:pt x="701" y="2565"/>
                    <a:pt x="545" y="2876"/>
                    <a:pt x="390" y="3187"/>
                  </a:cubicBezTo>
                  <a:cubicBezTo>
                    <a:pt x="312" y="3343"/>
                    <a:pt x="234" y="3498"/>
                    <a:pt x="156" y="3654"/>
                  </a:cubicBezTo>
                  <a:cubicBezTo>
                    <a:pt x="78" y="3849"/>
                    <a:pt x="1" y="4004"/>
                    <a:pt x="1" y="4199"/>
                  </a:cubicBezTo>
                  <a:cubicBezTo>
                    <a:pt x="1" y="4283"/>
                    <a:pt x="61" y="4347"/>
                    <a:pt x="124" y="4347"/>
                  </a:cubicBezTo>
                  <a:cubicBezTo>
                    <a:pt x="149" y="4347"/>
                    <a:pt x="173" y="4337"/>
                    <a:pt x="195" y="4316"/>
                  </a:cubicBezTo>
                  <a:cubicBezTo>
                    <a:pt x="351" y="4160"/>
                    <a:pt x="429" y="4004"/>
                    <a:pt x="506" y="3810"/>
                  </a:cubicBezTo>
                  <a:cubicBezTo>
                    <a:pt x="584" y="3654"/>
                    <a:pt x="662" y="3498"/>
                    <a:pt x="740" y="3343"/>
                  </a:cubicBezTo>
                  <a:cubicBezTo>
                    <a:pt x="896" y="2993"/>
                    <a:pt x="1051" y="2681"/>
                    <a:pt x="1168" y="2331"/>
                  </a:cubicBezTo>
                  <a:cubicBezTo>
                    <a:pt x="1479" y="1631"/>
                    <a:pt x="1713" y="891"/>
                    <a:pt x="1985" y="191"/>
                  </a:cubicBezTo>
                  <a:cubicBezTo>
                    <a:pt x="2008" y="75"/>
                    <a:pt x="1921" y="0"/>
                    <a:pt x="1830"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1" name="Google Shape;5841;p35"/>
            <p:cNvSpPr/>
            <p:nvPr/>
          </p:nvSpPr>
          <p:spPr>
            <a:xfrm flipH="1" rot="10598326">
              <a:off x="8175602" y="3488053"/>
              <a:ext cx="39384" cy="84911"/>
            </a:xfrm>
            <a:custGeom>
              <a:rect b="b" l="l" r="r" t="t"/>
              <a:pathLst>
                <a:path extrusionOk="0" h="4064" w="1885">
                  <a:moveTo>
                    <a:pt x="1693" y="1"/>
                  </a:moveTo>
                  <a:cubicBezTo>
                    <a:pt x="1655" y="1"/>
                    <a:pt x="1619" y="19"/>
                    <a:pt x="1596" y="65"/>
                  </a:cubicBezTo>
                  <a:cubicBezTo>
                    <a:pt x="1246" y="688"/>
                    <a:pt x="934" y="1310"/>
                    <a:pt x="662" y="1933"/>
                  </a:cubicBezTo>
                  <a:cubicBezTo>
                    <a:pt x="545" y="2283"/>
                    <a:pt x="390" y="2633"/>
                    <a:pt x="273" y="2984"/>
                  </a:cubicBezTo>
                  <a:cubicBezTo>
                    <a:pt x="117" y="3295"/>
                    <a:pt x="39" y="3606"/>
                    <a:pt x="1" y="3917"/>
                  </a:cubicBezTo>
                  <a:cubicBezTo>
                    <a:pt x="1" y="4012"/>
                    <a:pt x="72" y="4063"/>
                    <a:pt x="145" y="4063"/>
                  </a:cubicBezTo>
                  <a:cubicBezTo>
                    <a:pt x="193" y="4063"/>
                    <a:pt x="242" y="4041"/>
                    <a:pt x="273" y="3995"/>
                  </a:cubicBezTo>
                  <a:cubicBezTo>
                    <a:pt x="429" y="3723"/>
                    <a:pt x="506" y="3412"/>
                    <a:pt x="584" y="3139"/>
                  </a:cubicBezTo>
                  <a:cubicBezTo>
                    <a:pt x="740" y="2789"/>
                    <a:pt x="857" y="2439"/>
                    <a:pt x="973" y="2089"/>
                  </a:cubicBezTo>
                  <a:cubicBezTo>
                    <a:pt x="1246" y="1466"/>
                    <a:pt x="1518" y="804"/>
                    <a:pt x="1829" y="221"/>
                  </a:cubicBezTo>
                  <a:cubicBezTo>
                    <a:pt x="1884" y="111"/>
                    <a:pt x="1784" y="1"/>
                    <a:pt x="1693" y="1"/>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2" name="Google Shape;5842;p35"/>
            <p:cNvSpPr/>
            <p:nvPr/>
          </p:nvSpPr>
          <p:spPr>
            <a:xfrm flipH="1" rot="10598326">
              <a:off x="8160166" y="3510541"/>
              <a:ext cx="37441" cy="68802"/>
            </a:xfrm>
            <a:custGeom>
              <a:rect b="b" l="l" r="r" t="t"/>
              <a:pathLst>
                <a:path extrusionOk="0" h="3293" w="1792">
                  <a:moveTo>
                    <a:pt x="1596" y="0"/>
                  </a:moveTo>
                  <a:cubicBezTo>
                    <a:pt x="1550" y="0"/>
                    <a:pt x="1504" y="26"/>
                    <a:pt x="1479" y="90"/>
                  </a:cubicBezTo>
                  <a:lnTo>
                    <a:pt x="1479" y="128"/>
                  </a:lnTo>
                  <a:cubicBezTo>
                    <a:pt x="1168" y="595"/>
                    <a:pt x="817" y="1101"/>
                    <a:pt x="506" y="1568"/>
                  </a:cubicBezTo>
                  <a:cubicBezTo>
                    <a:pt x="350" y="1802"/>
                    <a:pt x="234" y="2035"/>
                    <a:pt x="156" y="2308"/>
                  </a:cubicBezTo>
                  <a:cubicBezTo>
                    <a:pt x="39" y="2580"/>
                    <a:pt x="0" y="2891"/>
                    <a:pt x="78" y="3203"/>
                  </a:cubicBezTo>
                  <a:cubicBezTo>
                    <a:pt x="101" y="3248"/>
                    <a:pt x="162" y="3292"/>
                    <a:pt x="217" y="3292"/>
                  </a:cubicBezTo>
                  <a:cubicBezTo>
                    <a:pt x="258" y="3292"/>
                    <a:pt x="295" y="3268"/>
                    <a:pt x="312" y="3203"/>
                  </a:cubicBezTo>
                  <a:cubicBezTo>
                    <a:pt x="389" y="3086"/>
                    <a:pt x="389" y="2969"/>
                    <a:pt x="428" y="2813"/>
                  </a:cubicBezTo>
                  <a:cubicBezTo>
                    <a:pt x="467" y="2697"/>
                    <a:pt x="506" y="2580"/>
                    <a:pt x="545" y="2424"/>
                  </a:cubicBezTo>
                  <a:cubicBezTo>
                    <a:pt x="623" y="2191"/>
                    <a:pt x="740" y="1918"/>
                    <a:pt x="856" y="1685"/>
                  </a:cubicBezTo>
                  <a:cubicBezTo>
                    <a:pt x="1129" y="1218"/>
                    <a:pt x="1479" y="712"/>
                    <a:pt x="1712" y="245"/>
                  </a:cubicBezTo>
                  <a:cubicBezTo>
                    <a:pt x="1791" y="114"/>
                    <a:pt x="1693" y="0"/>
                    <a:pt x="1596" y="0"/>
                  </a:cubicBezTo>
                  <a:close/>
                </a:path>
              </a:pathLst>
            </a:custGeom>
            <a:solidFill>
              <a:srgbClr val="B758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3" name="Google Shape;5843;p35"/>
            <p:cNvSpPr/>
            <p:nvPr/>
          </p:nvSpPr>
          <p:spPr>
            <a:xfrm flipH="1" rot="10598326">
              <a:off x="8144377" y="3450524"/>
              <a:ext cx="169947" cy="91388"/>
            </a:xfrm>
            <a:custGeom>
              <a:rect b="b" l="l" r="r" t="t"/>
              <a:pathLst>
                <a:path extrusionOk="0" h="4374" w="8134">
                  <a:moveTo>
                    <a:pt x="117" y="0"/>
                  </a:moveTo>
                  <a:cubicBezTo>
                    <a:pt x="1" y="623"/>
                    <a:pt x="40" y="1206"/>
                    <a:pt x="234" y="1829"/>
                  </a:cubicBezTo>
                  <a:lnTo>
                    <a:pt x="40" y="2763"/>
                  </a:lnTo>
                  <a:cubicBezTo>
                    <a:pt x="1849" y="3827"/>
                    <a:pt x="3884" y="4374"/>
                    <a:pt x="5939" y="4374"/>
                  </a:cubicBezTo>
                  <a:cubicBezTo>
                    <a:pt x="6139" y="4374"/>
                    <a:pt x="6338" y="4369"/>
                    <a:pt x="6538" y="4358"/>
                  </a:cubicBezTo>
                  <a:cubicBezTo>
                    <a:pt x="6581" y="4362"/>
                    <a:pt x="6625" y="4364"/>
                    <a:pt x="6668" y="4364"/>
                  </a:cubicBezTo>
                  <a:cubicBezTo>
                    <a:pt x="7051" y="4364"/>
                    <a:pt x="7426" y="4210"/>
                    <a:pt x="7706" y="3930"/>
                  </a:cubicBezTo>
                  <a:cubicBezTo>
                    <a:pt x="7822" y="3775"/>
                    <a:pt x="7900" y="3580"/>
                    <a:pt x="7939" y="3386"/>
                  </a:cubicBezTo>
                  <a:cubicBezTo>
                    <a:pt x="8134" y="2919"/>
                    <a:pt x="8134" y="2374"/>
                    <a:pt x="7900" y="1907"/>
                  </a:cubicBezTo>
                  <a:cubicBezTo>
                    <a:pt x="7900" y="1907"/>
                    <a:pt x="7861" y="1868"/>
                    <a:pt x="7822" y="1868"/>
                  </a:cubicBezTo>
                  <a:cubicBezTo>
                    <a:pt x="7822" y="1868"/>
                    <a:pt x="7783" y="1907"/>
                    <a:pt x="7783" y="1907"/>
                  </a:cubicBezTo>
                  <a:lnTo>
                    <a:pt x="7200" y="2374"/>
                  </a:lnTo>
                  <a:cubicBezTo>
                    <a:pt x="7005" y="2568"/>
                    <a:pt x="6772" y="2724"/>
                    <a:pt x="6538" y="2841"/>
                  </a:cubicBezTo>
                  <a:cubicBezTo>
                    <a:pt x="6227" y="2945"/>
                    <a:pt x="5898" y="3014"/>
                    <a:pt x="5575" y="3014"/>
                  </a:cubicBezTo>
                  <a:cubicBezTo>
                    <a:pt x="5414" y="3014"/>
                    <a:pt x="5254" y="2996"/>
                    <a:pt x="5098" y="2958"/>
                  </a:cubicBezTo>
                  <a:cubicBezTo>
                    <a:pt x="4476" y="2880"/>
                    <a:pt x="3892" y="2802"/>
                    <a:pt x="3308" y="2646"/>
                  </a:cubicBezTo>
                  <a:cubicBezTo>
                    <a:pt x="2919" y="2568"/>
                    <a:pt x="2569" y="2413"/>
                    <a:pt x="2219" y="2218"/>
                  </a:cubicBezTo>
                  <a:cubicBezTo>
                    <a:pt x="1946" y="2024"/>
                    <a:pt x="1752" y="1790"/>
                    <a:pt x="1518" y="1557"/>
                  </a:cubicBezTo>
                  <a:lnTo>
                    <a:pt x="117" y="0"/>
                  </a:ln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4" name="Google Shape;5844;p35"/>
            <p:cNvSpPr/>
            <p:nvPr/>
          </p:nvSpPr>
          <p:spPr>
            <a:xfrm flipH="1" rot="10598326">
              <a:off x="8190366" y="3536001"/>
              <a:ext cx="117087" cy="73190"/>
            </a:xfrm>
            <a:custGeom>
              <a:rect b="b" l="l" r="r" t="t"/>
              <a:pathLst>
                <a:path extrusionOk="0" h="3503" w="5604">
                  <a:moveTo>
                    <a:pt x="2919" y="0"/>
                  </a:moveTo>
                  <a:lnTo>
                    <a:pt x="0" y="818"/>
                  </a:lnTo>
                  <a:cubicBezTo>
                    <a:pt x="0" y="1713"/>
                    <a:pt x="545" y="2530"/>
                    <a:pt x="1323" y="2919"/>
                  </a:cubicBezTo>
                  <a:cubicBezTo>
                    <a:pt x="2102" y="3269"/>
                    <a:pt x="2958" y="3503"/>
                    <a:pt x="3853" y="3503"/>
                  </a:cubicBezTo>
                  <a:cubicBezTo>
                    <a:pt x="4397" y="3503"/>
                    <a:pt x="5020" y="3503"/>
                    <a:pt x="5331" y="3036"/>
                  </a:cubicBezTo>
                  <a:cubicBezTo>
                    <a:pt x="5604" y="2646"/>
                    <a:pt x="5565" y="2102"/>
                    <a:pt x="5292" y="1751"/>
                  </a:cubicBezTo>
                  <a:cubicBezTo>
                    <a:pt x="4981" y="1362"/>
                    <a:pt x="4631" y="1051"/>
                    <a:pt x="4242" y="856"/>
                  </a:cubicBezTo>
                  <a:lnTo>
                    <a:pt x="2919" y="0"/>
                  </a:ln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5" name="Google Shape;5845;p35"/>
            <p:cNvSpPr/>
            <p:nvPr/>
          </p:nvSpPr>
          <p:spPr>
            <a:xfrm flipH="1" rot="10598326">
              <a:off x="8249725" y="3584276"/>
              <a:ext cx="66441" cy="58042"/>
            </a:xfrm>
            <a:custGeom>
              <a:rect b="b" l="l" r="r" t="t"/>
              <a:pathLst>
                <a:path extrusionOk="0" h="2778" w="3180">
                  <a:moveTo>
                    <a:pt x="3030" y="1"/>
                  </a:moveTo>
                  <a:cubicBezTo>
                    <a:pt x="3020" y="1"/>
                    <a:pt x="3008" y="2"/>
                    <a:pt x="2997" y="5"/>
                  </a:cubicBezTo>
                  <a:cubicBezTo>
                    <a:pt x="2296" y="239"/>
                    <a:pt x="1673" y="589"/>
                    <a:pt x="1129" y="1017"/>
                  </a:cubicBezTo>
                  <a:cubicBezTo>
                    <a:pt x="856" y="1250"/>
                    <a:pt x="584" y="1484"/>
                    <a:pt x="350" y="1756"/>
                  </a:cubicBezTo>
                  <a:cubicBezTo>
                    <a:pt x="117" y="1990"/>
                    <a:pt x="0" y="2379"/>
                    <a:pt x="39" y="2690"/>
                  </a:cubicBezTo>
                  <a:cubicBezTo>
                    <a:pt x="59" y="2748"/>
                    <a:pt x="97" y="2778"/>
                    <a:pt x="136" y="2778"/>
                  </a:cubicBezTo>
                  <a:cubicBezTo>
                    <a:pt x="175" y="2778"/>
                    <a:pt x="214" y="2748"/>
                    <a:pt x="234" y="2690"/>
                  </a:cubicBezTo>
                  <a:cubicBezTo>
                    <a:pt x="311" y="2418"/>
                    <a:pt x="467" y="2145"/>
                    <a:pt x="701" y="1912"/>
                  </a:cubicBezTo>
                  <a:cubicBezTo>
                    <a:pt x="1323" y="1172"/>
                    <a:pt x="2140" y="628"/>
                    <a:pt x="3035" y="239"/>
                  </a:cubicBezTo>
                  <a:cubicBezTo>
                    <a:pt x="3179" y="203"/>
                    <a:pt x="3157" y="1"/>
                    <a:pt x="3030" y="1"/>
                  </a:cubicBezTo>
                  <a:close/>
                </a:path>
              </a:pathLst>
            </a:custGeom>
            <a:solidFill>
              <a:srgbClr val="721C3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6" name="Google Shape;5846;p35"/>
            <p:cNvSpPr/>
            <p:nvPr/>
          </p:nvSpPr>
          <p:spPr>
            <a:xfrm>
              <a:off x="7343453" y="4190751"/>
              <a:ext cx="447977" cy="82463"/>
            </a:xfrm>
            <a:custGeom>
              <a:rect b="b" l="l" r="r" t="t"/>
              <a:pathLst>
                <a:path extrusionOk="0" h="3947" w="21442">
                  <a:moveTo>
                    <a:pt x="12725" y="1"/>
                  </a:moveTo>
                  <a:cubicBezTo>
                    <a:pt x="11454" y="1"/>
                    <a:pt x="10183" y="54"/>
                    <a:pt x="8911" y="160"/>
                  </a:cubicBezTo>
                  <a:cubicBezTo>
                    <a:pt x="7822" y="238"/>
                    <a:pt x="0" y="666"/>
                    <a:pt x="506" y="2534"/>
                  </a:cubicBezTo>
                  <a:cubicBezTo>
                    <a:pt x="662" y="2962"/>
                    <a:pt x="1012" y="3273"/>
                    <a:pt x="1440" y="3429"/>
                  </a:cubicBezTo>
                  <a:cubicBezTo>
                    <a:pt x="2240" y="3810"/>
                    <a:pt x="3074" y="3946"/>
                    <a:pt x="3925" y="3946"/>
                  </a:cubicBezTo>
                  <a:cubicBezTo>
                    <a:pt x="5679" y="3946"/>
                    <a:pt x="7506" y="3366"/>
                    <a:pt x="9262" y="3156"/>
                  </a:cubicBezTo>
                  <a:cubicBezTo>
                    <a:pt x="10058" y="3045"/>
                    <a:pt x="10859" y="3005"/>
                    <a:pt x="11662" y="3005"/>
                  </a:cubicBezTo>
                  <a:cubicBezTo>
                    <a:pt x="13655" y="3005"/>
                    <a:pt x="15661" y="3250"/>
                    <a:pt x="17654" y="3250"/>
                  </a:cubicBezTo>
                  <a:cubicBezTo>
                    <a:pt x="18505" y="3250"/>
                    <a:pt x="19353" y="3205"/>
                    <a:pt x="20196" y="3078"/>
                  </a:cubicBezTo>
                  <a:cubicBezTo>
                    <a:pt x="20702" y="3001"/>
                    <a:pt x="21286" y="2767"/>
                    <a:pt x="21403" y="2222"/>
                  </a:cubicBezTo>
                  <a:cubicBezTo>
                    <a:pt x="21442" y="1716"/>
                    <a:pt x="21169" y="1211"/>
                    <a:pt x="20741" y="977"/>
                  </a:cubicBezTo>
                  <a:cubicBezTo>
                    <a:pt x="20663" y="938"/>
                    <a:pt x="20585" y="899"/>
                    <a:pt x="20547" y="860"/>
                  </a:cubicBezTo>
                  <a:cubicBezTo>
                    <a:pt x="19963" y="588"/>
                    <a:pt x="19340" y="432"/>
                    <a:pt x="18718" y="393"/>
                  </a:cubicBezTo>
                  <a:cubicBezTo>
                    <a:pt x="16720" y="132"/>
                    <a:pt x="14722" y="1"/>
                    <a:pt x="12725" y="1"/>
                  </a:cubicBez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7" name="Google Shape;5847;p35"/>
            <p:cNvSpPr/>
            <p:nvPr/>
          </p:nvSpPr>
          <p:spPr>
            <a:xfrm>
              <a:off x="8142633" y="3915694"/>
              <a:ext cx="252047" cy="73395"/>
            </a:xfrm>
            <a:custGeom>
              <a:rect b="b" l="l" r="r" t="t"/>
              <a:pathLst>
                <a:path extrusionOk="0" h="3513" w="12064">
                  <a:moveTo>
                    <a:pt x="7850" y="1"/>
                  </a:moveTo>
                  <a:cubicBezTo>
                    <a:pt x="5410" y="1"/>
                    <a:pt x="2811" y="493"/>
                    <a:pt x="701" y="1169"/>
                  </a:cubicBezTo>
                  <a:cubicBezTo>
                    <a:pt x="389" y="1285"/>
                    <a:pt x="0" y="1480"/>
                    <a:pt x="0" y="1791"/>
                  </a:cubicBezTo>
                  <a:cubicBezTo>
                    <a:pt x="0" y="1908"/>
                    <a:pt x="39" y="2025"/>
                    <a:pt x="117" y="2141"/>
                  </a:cubicBezTo>
                  <a:cubicBezTo>
                    <a:pt x="467" y="2647"/>
                    <a:pt x="1168" y="2764"/>
                    <a:pt x="1790" y="2842"/>
                  </a:cubicBezTo>
                  <a:cubicBezTo>
                    <a:pt x="3793" y="3128"/>
                    <a:pt x="5796" y="3513"/>
                    <a:pt x="7829" y="3513"/>
                  </a:cubicBezTo>
                  <a:cubicBezTo>
                    <a:pt x="8008" y="3513"/>
                    <a:pt x="8187" y="3510"/>
                    <a:pt x="8367" y="3503"/>
                  </a:cubicBezTo>
                  <a:cubicBezTo>
                    <a:pt x="9301" y="3503"/>
                    <a:pt x="10585" y="3464"/>
                    <a:pt x="11402" y="2881"/>
                  </a:cubicBezTo>
                  <a:cubicBezTo>
                    <a:pt x="11830" y="2569"/>
                    <a:pt x="12063" y="2064"/>
                    <a:pt x="11986" y="1558"/>
                  </a:cubicBezTo>
                  <a:cubicBezTo>
                    <a:pt x="11830" y="857"/>
                    <a:pt x="11246" y="351"/>
                    <a:pt x="10546" y="235"/>
                  </a:cubicBezTo>
                  <a:cubicBezTo>
                    <a:pt x="9695" y="73"/>
                    <a:pt x="8784" y="1"/>
                    <a:pt x="7850" y="1"/>
                  </a:cubicBezTo>
                  <a:close/>
                </a:path>
              </a:pathLst>
            </a:custGeom>
            <a:solidFill>
              <a:srgbClr val="49AA9A">
                <a:alpha val="58099"/>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48" name="Google Shape;5848;p35"/>
            <p:cNvSpPr/>
            <p:nvPr/>
          </p:nvSpPr>
          <p:spPr>
            <a:xfrm rot="-2842575">
              <a:off x="7887290" y="3096106"/>
              <a:ext cx="91046" cy="344744"/>
            </a:xfrm>
            <a:custGeom>
              <a:rect b="b" l="l" r="r" t="t"/>
              <a:pathLst>
                <a:path extrusionOk="0" h="9389" w="4358">
                  <a:moveTo>
                    <a:pt x="4309" y="1"/>
                  </a:moveTo>
                  <a:cubicBezTo>
                    <a:pt x="4301" y="1"/>
                    <a:pt x="4292" y="3"/>
                    <a:pt x="4281" y="9"/>
                  </a:cubicBezTo>
                  <a:lnTo>
                    <a:pt x="4281" y="47"/>
                  </a:lnTo>
                  <a:cubicBezTo>
                    <a:pt x="3074" y="242"/>
                    <a:pt x="2413" y="1526"/>
                    <a:pt x="1946" y="2538"/>
                  </a:cubicBezTo>
                  <a:cubicBezTo>
                    <a:pt x="1712" y="3161"/>
                    <a:pt x="1479" y="3744"/>
                    <a:pt x="1284" y="4367"/>
                  </a:cubicBezTo>
                  <a:cubicBezTo>
                    <a:pt x="1051" y="5067"/>
                    <a:pt x="739" y="5729"/>
                    <a:pt x="584" y="6429"/>
                  </a:cubicBezTo>
                  <a:cubicBezTo>
                    <a:pt x="350" y="7363"/>
                    <a:pt x="0" y="8453"/>
                    <a:pt x="584" y="9348"/>
                  </a:cubicBezTo>
                  <a:cubicBezTo>
                    <a:pt x="598" y="9375"/>
                    <a:pt x="631" y="9388"/>
                    <a:pt x="666" y="9388"/>
                  </a:cubicBezTo>
                  <a:cubicBezTo>
                    <a:pt x="731" y="9388"/>
                    <a:pt x="804" y="9345"/>
                    <a:pt x="778" y="9270"/>
                  </a:cubicBezTo>
                  <a:cubicBezTo>
                    <a:pt x="584" y="8686"/>
                    <a:pt x="545" y="8103"/>
                    <a:pt x="662" y="7519"/>
                  </a:cubicBezTo>
                  <a:cubicBezTo>
                    <a:pt x="739" y="6974"/>
                    <a:pt x="895" y="6429"/>
                    <a:pt x="1051" y="5884"/>
                  </a:cubicBezTo>
                  <a:cubicBezTo>
                    <a:pt x="1284" y="5184"/>
                    <a:pt x="1518" y="4484"/>
                    <a:pt x="1790" y="3744"/>
                  </a:cubicBezTo>
                  <a:cubicBezTo>
                    <a:pt x="2063" y="3005"/>
                    <a:pt x="2374" y="2265"/>
                    <a:pt x="2763" y="1565"/>
                  </a:cubicBezTo>
                  <a:cubicBezTo>
                    <a:pt x="3074" y="904"/>
                    <a:pt x="3619" y="359"/>
                    <a:pt x="4320" y="86"/>
                  </a:cubicBezTo>
                  <a:cubicBezTo>
                    <a:pt x="4353" y="86"/>
                    <a:pt x="4358" y="1"/>
                    <a:pt x="4309" y="1"/>
                  </a:cubicBezTo>
                  <a:close/>
                </a:path>
              </a:pathLst>
            </a:custGeom>
            <a:solidFill>
              <a:srgbClr val="1D99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52" name="Shape 5852"/>
        <p:cNvGrpSpPr/>
        <p:nvPr/>
      </p:nvGrpSpPr>
      <p:grpSpPr>
        <a:xfrm>
          <a:off x="0" y="0"/>
          <a:ext cx="0" cy="0"/>
          <a:chOff x="0" y="0"/>
          <a:chExt cx="0" cy="0"/>
        </a:xfrm>
      </p:grpSpPr>
      <p:grpSp>
        <p:nvGrpSpPr>
          <p:cNvPr id="5853" name="Google Shape;5853;p36"/>
          <p:cNvGrpSpPr/>
          <p:nvPr/>
        </p:nvGrpSpPr>
        <p:grpSpPr>
          <a:xfrm>
            <a:off x="1083037" y="1705731"/>
            <a:ext cx="3715015" cy="2554832"/>
            <a:chOff x="1083037" y="1705731"/>
            <a:chExt cx="3715015" cy="2554832"/>
          </a:xfrm>
        </p:grpSpPr>
        <p:grpSp>
          <p:nvGrpSpPr>
            <p:cNvPr id="5854" name="Google Shape;5854;p36"/>
            <p:cNvGrpSpPr/>
            <p:nvPr/>
          </p:nvGrpSpPr>
          <p:grpSpPr>
            <a:xfrm>
              <a:off x="1083037" y="1705731"/>
              <a:ext cx="2034201" cy="2554832"/>
              <a:chOff x="715112" y="1705731"/>
              <a:chExt cx="2034201" cy="2554832"/>
            </a:xfrm>
          </p:grpSpPr>
          <p:grpSp>
            <p:nvGrpSpPr>
              <p:cNvPr id="5855" name="Google Shape;5855;p36"/>
              <p:cNvGrpSpPr/>
              <p:nvPr/>
            </p:nvGrpSpPr>
            <p:grpSpPr>
              <a:xfrm>
                <a:off x="715112" y="1705731"/>
                <a:ext cx="2034201" cy="2554832"/>
                <a:chOff x="1701575" y="2641725"/>
                <a:chExt cx="1989050" cy="2498125"/>
              </a:xfrm>
            </p:grpSpPr>
            <p:sp>
              <p:nvSpPr>
                <p:cNvPr id="5856" name="Google Shape;5856;p36"/>
                <p:cNvSpPr/>
                <p:nvPr/>
              </p:nvSpPr>
              <p:spPr>
                <a:xfrm>
                  <a:off x="2305125" y="2871900"/>
                  <a:ext cx="764400" cy="685900"/>
                </a:xfrm>
                <a:custGeom>
                  <a:rect b="b" l="l" r="r" t="t"/>
                  <a:pathLst>
                    <a:path extrusionOk="0" h="27436" w="30576">
                      <a:moveTo>
                        <a:pt x="15488" y="0"/>
                      </a:moveTo>
                      <a:cubicBezTo>
                        <a:pt x="14051" y="0"/>
                        <a:pt x="12606" y="201"/>
                        <a:pt x="11203" y="622"/>
                      </a:cubicBezTo>
                      <a:cubicBezTo>
                        <a:pt x="6877" y="1916"/>
                        <a:pt x="3439" y="5169"/>
                        <a:pt x="1886" y="9347"/>
                      </a:cubicBezTo>
                      <a:cubicBezTo>
                        <a:pt x="1" y="14597"/>
                        <a:pt x="1701" y="20993"/>
                        <a:pt x="6360" y="24172"/>
                      </a:cubicBezTo>
                      <a:cubicBezTo>
                        <a:pt x="8319" y="25429"/>
                        <a:pt x="10500" y="26317"/>
                        <a:pt x="12793" y="26797"/>
                      </a:cubicBezTo>
                      <a:cubicBezTo>
                        <a:pt x="14441" y="27190"/>
                        <a:pt x="16163" y="27436"/>
                        <a:pt x="17862" y="27436"/>
                      </a:cubicBezTo>
                      <a:cubicBezTo>
                        <a:pt x="20164" y="27436"/>
                        <a:pt x="22423" y="26985"/>
                        <a:pt x="24401" y="25836"/>
                      </a:cubicBezTo>
                      <a:cubicBezTo>
                        <a:pt x="26731" y="24431"/>
                        <a:pt x="28505" y="22250"/>
                        <a:pt x="29429" y="19699"/>
                      </a:cubicBezTo>
                      <a:cubicBezTo>
                        <a:pt x="30317" y="17148"/>
                        <a:pt x="30576" y="14412"/>
                        <a:pt x="30132" y="11750"/>
                      </a:cubicBezTo>
                      <a:cubicBezTo>
                        <a:pt x="29092" y="4622"/>
                        <a:pt x="22381" y="0"/>
                        <a:pt x="1548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7" name="Google Shape;5857;p36"/>
                <p:cNvSpPr/>
                <p:nvPr/>
              </p:nvSpPr>
              <p:spPr>
                <a:xfrm>
                  <a:off x="2484450" y="3183200"/>
                  <a:ext cx="138650" cy="80075"/>
                </a:xfrm>
                <a:custGeom>
                  <a:rect b="b" l="l" r="r" t="t"/>
                  <a:pathLst>
                    <a:path extrusionOk="0" h="3203" w="5546">
                      <a:moveTo>
                        <a:pt x="1997" y="1"/>
                      </a:moveTo>
                      <a:cubicBezTo>
                        <a:pt x="1590" y="1"/>
                        <a:pt x="1183" y="112"/>
                        <a:pt x="813" y="260"/>
                      </a:cubicBezTo>
                      <a:cubicBezTo>
                        <a:pt x="444" y="444"/>
                        <a:pt x="148" y="777"/>
                        <a:pt x="74" y="1147"/>
                      </a:cubicBezTo>
                      <a:cubicBezTo>
                        <a:pt x="0" y="1553"/>
                        <a:pt x="148" y="1997"/>
                        <a:pt x="444" y="2293"/>
                      </a:cubicBezTo>
                      <a:cubicBezTo>
                        <a:pt x="740" y="2589"/>
                        <a:pt x="1109" y="2810"/>
                        <a:pt x="1479" y="2921"/>
                      </a:cubicBezTo>
                      <a:cubicBezTo>
                        <a:pt x="1957" y="3109"/>
                        <a:pt x="2459" y="3202"/>
                        <a:pt x="2964" y="3202"/>
                      </a:cubicBezTo>
                      <a:cubicBezTo>
                        <a:pt x="3357" y="3202"/>
                        <a:pt x="3753" y="3146"/>
                        <a:pt x="4141" y="3032"/>
                      </a:cubicBezTo>
                      <a:cubicBezTo>
                        <a:pt x="4547" y="2958"/>
                        <a:pt x="4954" y="2700"/>
                        <a:pt x="5213" y="2367"/>
                      </a:cubicBezTo>
                      <a:cubicBezTo>
                        <a:pt x="5509" y="2034"/>
                        <a:pt x="5546" y="1517"/>
                        <a:pt x="5324" y="1147"/>
                      </a:cubicBezTo>
                      <a:cubicBezTo>
                        <a:pt x="5176" y="962"/>
                        <a:pt x="4991" y="851"/>
                        <a:pt x="4806" y="740"/>
                      </a:cubicBezTo>
                      <a:cubicBezTo>
                        <a:pt x="3919" y="260"/>
                        <a:pt x="2958" y="1"/>
                        <a:pt x="1997" y="1"/>
                      </a:cubicBezTo>
                      <a:close/>
                    </a:path>
                  </a:pathLst>
                </a:custGeom>
                <a:solidFill>
                  <a:srgbClr val="FFB0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8" name="Google Shape;5858;p36"/>
                <p:cNvSpPr/>
                <p:nvPr/>
              </p:nvSpPr>
              <p:spPr>
                <a:xfrm>
                  <a:off x="2663750" y="3300575"/>
                  <a:ext cx="153450" cy="98000"/>
                </a:xfrm>
                <a:custGeom>
                  <a:rect b="b" l="l" r="r" t="t"/>
                  <a:pathLst>
                    <a:path extrusionOk="0" fill="none" h="3920" w="6138">
                      <a:moveTo>
                        <a:pt x="0" y="1"/>
                      </a:moveTo>
                      <a:cubicBezTo>
                        <a:pt x="0" y="1184"/>
                        <a:pt x="518" y="2293"/>
                        <a:pt x="1405" y="3070"/>
                      </a:cubicBezTo>
                      <a:cubicBezTo>
                        <a:pt x="2330" y="3809"/>
                        <a:pt x="3624" y="3920"/>
                        <a:pt x="4622" y="3254"/>
                      </a:cubicBezTo>
                      <a:cubicBezTo>
                        <a:pt x="4954" y="3033"/>
                        <a:pt x="5213" y="2774"/>
                        <a:pt x="5435" y="2441"/>
                      </a:cubicBezTo>
                      <a:cubicBezTo>
                        <a:pt x="5731" y="1997"/>
                        <a:pt x="5953" y="1480"/>
                        <a:pt x="6138" y="962"/>
                      </a:cubicBezTo>
                    </a:path>
                  </a:pathLst>
                </a:custGeom>
                <a:noFill/>
                <a:ln cap="rnd" cmpd="sng" w="11100">
                  <a:solidFill>
                    <a:srgbClr val="AD3636"/>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59" name="Google Shape;5859;p36"/>
                <p:cNvSpPr/>
                <p:nvPr/>
              </p:nvSpPr>
              <p:spPr>
                <a:xfrm>
                  <a:off x="2585175" y="3066750"/>
                  <a:ext cx="62875" cy="104650"/>
                </a:xfrm>
                <a:custGeom>
                  <a:rect b="b" l="l" r="r" t="t"/>
                  <a:pathLst>
                    <a:path extrusionOk="0" h="4186" w="2515">
                      <a:moveTo>
                        <a:pt x="1628" y="0"/>
                      </a:moveTo>
                      <a:cubicBezTo>
                        <a:pt x="1443" y="74"/>
                        <a:pt x="1295" y="185"/>
                        <a:pt x="1147" y="333"/>
                      </a:cubicBezTo>
                      <a:cubicBezTo>
                        <a:pt x="334" y="1183"/>
                        <a:pt x="1" y="2367"/>
                        <a:pt x="223" y="3513"/>
                      </a:cubicBezTo>
                      <a:cubicBezTo>
                        <a:pt x="223" y="3697"/>
                        <a:pt x="297" y="3845"/>
                        <a:pt x="408" y="3956"/>
                      </a:cubicBezTo>
                      <a:cubicBezTo>
                        <a:pt x="482" y="4067"/>
                        <a:pt x="592" y="4141"/>
                        <a:pt x="740" y="4178"/>
                      </a:cubicBezTo>
                      <a:cubicBezTo>
                        <a:pt x="773" y="4183"/>
                        <a:pt x="806" y="4185"/>
                        <a:pt x="839" y="4185"/>
                      </a:cubicBezTo>
                      <a:cubicBezTo>
                        <a:pt x="1063" y="4185"/>
                        <a:pt x="1277" y="4076"/>
                        <a:pt x="1406" y="3882"/>
                      </a:cubicBezTo>
                      <a:cubicBezTo>
                        <a:pt x="1591" y="3697"/>
                        <a:pt x="1702" y="3476"/>
                        <a:pt x="1812" y="3217"/>
                      </a:cubicBezTo>
                      <a:cubicBezTo>
                        <a:pt x="1997" y="2736"/>
                        <a:pt x="2145" y="2219"/>
                        <a:pt x="2330" y="1738"/>
                      </a:cubicBezTo>
                      <a:cubicBezTo>
                        <a:pt x="2478" y="1405"/>
                        <a:pt x="2515" y="999"/>
                        <a:pt x="2441" y="629"/>
                      </a:cubicBezTo>
                      <a:cubicBezTo>
                        <a:pt x="2367" y="259"/>
                        <a:pt x="2034" y="0"/>
                        <a:pt x="162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0" name="Google Shape;5860;p36"/>
                <p:cNvSpPr/>
                <p:nvPr/>
              </p:nvSpPr>
              <p:spPr>
                <a:xfrm>
                  <a:off x="2945650" y="3158250"/>
                  <a:ext cx="55475" cy="97425"/>
                </a:xfrm>
                <a:custGeom>
                  <a:rect b="b" l="l" r="r" t="t"/>
                  <a:pathLst>
                    <a:path extrusionOk="0" h="3897" w="2219">
                      <a:moveTo>
                        <a:pt x="1460" y="0"/>
                      </a:moveTo>
                      <a:cubicBezTo>
                        <a:pt x="1389" y="0"/>
                        <a:pt x="1319" y="13"/>
                        <a:pt x="1257" y="37"/>
                      </a:cubicBezTo>
                      <a:cubicBezTo>
                        <a:pt x="1073" y="148"/>
                        <a:pt x="925" y="296"/>
                        <a:pt x="851" y="481"/>
                      </a:cubicBezTo>
                      <a:cubicBezTo>
                        <a:pt x="481" y="1147"/>
                        <a:pt x="481" y="1960"/>
                        <a:pt x="185" y="2662"/>
                      </a:cubicBezTo>
                      <a:cubicBezTo>
                        <a:pt x="0" y="2958"/>
                        <a:pt x="0" y="3365"/>
                        <a:pt x="185" y="3661"/>
                      </a:cubicBezTo>
                      <a:cubicBezTo>
                        <a:pt x="313" y="3814"/>
                        <a:pt x="511" y="3896"/>
                        <a:pt x="719" y="3896"/>
                      </a:cubicBezTo>
                      <a:cubicBezTo>
                        <a:pt x="812" y="3896"/>
                        <a:pt x="907" y="3880"/>
                        <a:pt x="999" y="3845"/>
                      </a:cubicBezTo>
                      <a:cubicBezTo>
                        <a:pt x="1812" y="3439"/>
                        <a:pt x="2219" y="1258"/>
                        <a:pt x="1997" y="444"/>
                      </a:cubicBezTo>
                      <a:cubicBezTo>
                        <a:pt x="1960" y="333"/>
                        <a:pt x="1923" y="222"/>
                        <a:pt x="1849" y="148"/>
                      </a:cubicBezTo>
                      <a:cubicBezTo>
                        <a:pt x="1750" y="50"/>
                        <a:pt x="1603" y="0"/>
                        <a:pt x="1460"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1" name="Google Shape;5861;p36"/>
                <p:cNvSpPr/>
                <p:nvPr/>
              </p:nvSpPr>
              <p:spPr>
                <a:xfrm>
                  <a:off x="2568550" y="2953050"/>
                  <a:ext cx="112775" cy="63800"/>
                </a:xfrm>
                <a:custGeom>
                  <a:rect b="b" l="l" r="r" t="t"/>
                  <a:pathLst>
                    <a:path extrusionOk="0" fill="none" h="2552" w="4511">
                      <a:moveTo>
                        <a:pt x="0" y="2552"/>
                      </a:moveTo>
                      <a:cubicBezTo>
                        <a:pt x="259" y="1258"/>
                        <a:pt x="1664" y="1"/>
                        <a:pt x="3032" y="223"/>
                      </a:cubicBezTo>
                      <a:cubicBezTo>
                        <a:pt x="3771" y="334"/>
                        <a:pt x="4363" y="888"/>
                        <a:pt x="4511" y="1591"/>
                      </a:cubicBezTo>
                    </a:path>
                  </a:pathLst>
                </a:custGeom>
                <a:noFill/>
                <a:ln cap="rnd" cmpd="sng" w="11100">
                  <a:solidFill>
                    <a:srgbClr val="9CAFE5"/>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2" name="Google Shape;5862;p36"/>
                <p:cNvSpPr/>
                <p:nvPr/>
              </p:nvSpPr>
              <p:spPr>
                <a:xfrm>
                  <a:off x="2954900" y="3062125"/>
                  <a:ext cx="66575" cy="52700"/>
                </a:xfrm>
                <a:custGeom>
                  <a:rect b="b" l="l" r="r" t="t"/>
                  <a:pathLst>
                    <a:path extrusionOk="0" fill="none" h="2108" w="2663">
                      <a:moveTo>
                        <a:pt x="0" y="777"/>
                      </a:moveTo>
                      <a:cubicBezTo>
                        <a:pt x="148" y="296"/>
                        <a:pt x="592" y="1"/>
                        <a:pt x="1109" y="1"/>
                      </a:cubicBezTo>
                      <a:cubicBezTo>
                        <a:pt x="1590" y="38"/>
                        <a:pt x="2034" y="296"/>
                        <a:pt x="2292" y="703"/>
                      </a:cubicBezTo>
                      <a:cubicBezTo>
                        <a:pt x="2551" y="1147"/>
                        <a:pt x="2662" y="1627"/>
                        <a:pt x="2588" y="2108"/>
                      </a:cubicBezTo>
                    </a:path>
                  </a:pathLst>
                </a:custGeom>
                <a:noFill/>
                <a:ln cap="rnd" cmpd="sng" w="11100">
                  <a:solidFill>
                    <a:srgbClr val="9CAFE5"/>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3" name="Google Shape;5863;p36"/>
                <p:cNvSpPr/>
                <p:nvPr/>
              </p:nvSpPr>
              <p:spPr>
                <a:xfrm>
                  <a:off x="2759875" y="2944750"/>
                  <a:ext cx="147900" cy="137725"/>
                </a:xfrm>
                <a:custGeom>
                  <a:rect b="b" l="l" r="r" t="t"/>
                  <a:pathLst>
                    <a:path extrusionOk="0" fill="none" h="5509" w="5916">
                      <a:moveTo>
                        <a:pt x="1331" y="0"/>
                      </a:moveTo>
                      <a:cubicBezTo>
                        <a:pt x="481" y="814"/>
                        <a:pt x="37" y="1886"/>
                        <a:pt x="37" y="3032"/>
                      </a:cubicBezTo>
                      <a:cubicBezTo>
                        <a:pt x="0" y="3660"/>
                        <a:pt x="222" y="4289"/>
                        <a:pt x="629" y="4769"/>
                      </a:cubicBezTo>
                      <a:cubicBezTo>
                        <a:pt x="1073" y="5287"/>
                        <a:pt x="1775" y="5435"/>
                        <a:pt x="2366" y="5176"/>
                      </a:cubicBezTo>
                      <a:cubicBezTo>
                        <a:pt x="2736" y="4991"/>
                        <a:pt x="3032" y="4659"/>
                        <a:pt x="3217" y="4326"/>
                      </a:cubicBezTo>
                      <a:cubicBezTo>
                        <a:pt x="3476" y="3956"/>
                        <a:pt x="3697" y="3476"/>
                        <a:pt x="3365" y="3180"/>
                      </a:cubicBezTo>
                      <a:cubicBezTo>
                        <a:pt x="3106" y="2995"/>
                        <a:pt x="2736" y="3032"/>
                        <a:pt x="2551" y="3291"/>
                      </a:cubicBezTo>
                      <a:cubicBezTo>
                        <a:pt x="2366" y="3549"/>
                        <a:pt x="2293" y="3882"/>
                        <a:pt x="2330" y="4178"/>
                      </a:cubicBezTo>
                      <a:cubicBezTo>
                        <a:pt x="2330" y="4622"/>
                        <a:pt x="2551" y="5065"/>
                        <a:pt x="2921" y="5324"/>
                      </a:cubicBezTo>
                      <a:cubicBezTo>
                        <a:pt x="3402" y="5509"/>
                        <a:pt x="3919" y="5472"/>
                        <a:pt x="4326" y="5176"/>
                      </a:cubicBezTo>
                      <a:cubicBezTo>
                        <a:pt x="5287" y="4548"/>
                        <a:pt x="5916" y="3476"/>
                        <a:pt x="5879" y="2292"/>
                      </a:cubicBezTo>
                    </a:path>
                  </a:pathLst>
                </a:custGeom>
                <a:noFill/>
                <a:ln cap="rnd" cmpd="sng" w="11100">
                  <a:solidFill>
                    <a:srgbClr val="9CAFE5"/>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4" name="Google Shape;5864;p36"/>
                <p:cNvSpPr/>
                <p:nvPr/>
              </p:nvSpPr>
              <p:spPr>
                <a:xfrm>
                  <a:off x="2702575" y="3156850"/>
                  <a:ext cx="496350" cy="160775"/>
                </a:xfrm>
                <a:custGeom>
                  <a:rect b="b" l="l" r="r" t="t"/>
                  <a:pathLst>
                    <a:path extrusionOk="0" h="6431" w="19854">
                      <a:moveTo>
                        <a:pt x="2557" y="0"/>
                      </a:moveTo>
                      <a:cubicBezTo>
                        <a:pt x="2244" y="0"/>
                        <a:pt x="1925" y="88"/>
                        <a:pt x="1590" y="315"/>
                      </a:cubicBezTo>
                      <a:cubicBezTo>
                        <a:pt x="666" y="944"/>
                        <a:pt x="0" y="2460"/>
                        <a:pt x="370" y="3569"/>
                      </a:cubicBezTo>
                      <a:cubicBezTo>
                        <a:pt x="370" y="3643"/>
                        <a:pt x="407" y="3680"/>
                        <a:pt x="444" y="3754"/>
                      </a:cubicBezTo>
                      <a:cubicBezTo>
                        <a:pt x="924" y="4863"/>
                        <a:pt x="2477" y="5380"/>
                        <a:pt x="3586" y="5676"/>
                      </a:cubicBezTo>
                      <a:cubicBezTo>
                        <a:pt x="5541" y="6156"/>
                        <a:pt x="7667" y="6431"/>
                        <a:pt x="9795" y="6431"/>
                      </a:cubicBezTo>
                      <a:cubicBezTo>
                        <a:pt x="12094" y="6431"/>
                        <a:pt x="14396" y="6110"/>
                        <a:pt x="16489" y="5380"/>
                      </a:cubicBezTo>
                      <a:cubicBezTo>
                        <a:pt x="17007" y="5195"/>
                        <a:pt x="19853" y="3901"/>
                        <a:pt x="18744" y="3088"/>
                      </a:cubicBezTo>
                      <a:cubicBezTo>
                        <a:pt x="18495" y="2922"/>
                        <a:pt x="18224" y="2839"/>
                        <a:pt x="17949" y="2839"/>
                      </a:cubicBezTo>
                      <a:cubicBezTo>
                        <a:pt x="17857" y="2839"/>
                        <a:pt x="17765" y="2848"/>
                        <a:pt x="17672" y="2866"/>
                      </a:cubicBezTo>
                      <a:cubicBezTo>
                        <a:pt x="17166" y="2891"/>
                        <a:pt x="16661" y="2904"/>
                        <a:pt x="16157" y="2904"/>
                      </a:cubicBezTo>
                      <a:cubicBezTo>
                        <a:pt x="13680" y="2904"/>
                        <a:pt x="11232" y="2606"/>
                        <a:pt x="8836" y="2053"/>
                      </a:cubicBezTo>
                      <a:cubicBezTo>
                        <a:pt x="7357" y="1720"/>
                        <a:pt x="5915" y="1240"/>
                        <a:pt x="4511" y="685"/>
                      </a:cubicBezTo>
                      <a:cubicBezTo>
                        <a:pt x="3835" y="385"/>
                        <a:pt x="3211" y="0"/>
                        <a:pt x="2557"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5" name="Google Shape;5865;p36"/>
                <p:cNvSpPr/>
                <p:nvPr/>
              </p:nvSpPr>
              <p:spPr>
                <a:xfrm>
                  <a:off x="2737700" y="3167500"/>
                  <a:ext cx="67475" cy="98000"/>
                </a:xfrm>
                <a:custGeom>
                  <a:rect b="b" l="l" r="r" t="t"/>
                  <a:pathLst>
                    <a:path extrusionOk="0" h="3920" w="2699">
                      <a:moveTo>
                        <a:pt x="2699" y="0"/>
                      </a:moveTo>
                      <a:lnTo>
                        <a:pt x="2699" y="0"/>
                      </a:lnTo>
                      <a:cubicBezTo>
                        <a:pt x="1775" y="74"/>
                        <a:pt x="961" y="592"/>
                        <a:pt x="444" y="1368"/>
                      </a:cubicBezTo>
                      <a:cubicBezTo>
                        <a:pt x="185" y="1775"/>
                        <a:pt x="37" y="2218"/>
                        <a:pt x="37" y="2699"/>
                      </a:cubicBezTo>
                      <a:cubicBezTo>
                        <a:pt x="0" y="3180"/>
                        <a:pt x="185" y="3623"/>
                        <a:pt x="592" y="3919"/>
                      </a:cubicBezTo>
                      <a:cubicBezTo>
                        <a:pt x="370" y="3549"/>
                        <a:pt x="296" y="3143"/>
                        <a:pt x="370" y="2699"/>
                      </a:cubicBezTo>
                      <a:cubicBezTo>
                        <a:pt x="444" y="2329"/>
                        <a:pt x="592" y="1923"/>
                        <a:pt x="813" y="1590"/>
                      </a:cubicBezTo>
                      <a:cubicBezTo>
                        <a:pt x="1035" y="1257"/>
                        <a:pt x="1331" y="961"/>
                        <a:pt x="1627" y="703"/>
                      </a:cubicBezTo>
                      <a:cubicBezTo>
                        <a:pt x="1960" y="444"/>
                        <a:pt x="2329" y="185"/>
                        <a:pt x="2699"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6" name="Google Shape;5866;p36"/>
                <p:cNvSpPr/>
                <p:nvPr/>
              </p:nvSpPr>
              <p:spPr>
                <a:xfrm>
                  <a:off x="2791300" y="3193125"/>
                  <a:ext cx="53625" cy="65900"/>
                </a:xfrm>
                <a:custGeom>
                  <a:rect b="b" l="l" r="r" t="t"/>
                  <a:pathLst>
                    <a:path extrusionOk="0" h="2636" w="2145">
                      <a:moveTo>
                        <a:pt x="1974" y="1"/>
                      </a:moveTo>
                      <a:cubicBezTo>
                        <a:pt x="1700" y="1"/>
                        <a:pt x="1435" y="73"/>
                        <a:pt x="1220" y="195"/>
                      </a:cubicBezTo>
                      <a:cubicBezTo>
                        <a:pt x="925" y="343"/>
                        <a:pt x="666" y="565"/>
                        <a:pt x="481" y="824"/>
                      </a:cubicBezTo>
                      <a:cubicBezTo>
                        <a:pt x="259" y="1083"/>
                        <a:pt x="148" y="1378"/>
                        <a:pt x="74" y="1711"/>
                      </a:cubicBezTo>
                      <a:cubicBezTo>
                        <a:pt x="0" y="2007"/>
                        <a:pt x="37" y="2340"/>
                        <a:pt x="148" y="2635"/>
                      </a:cubicBezTo>
                      <a:cubicBezTo>
                        <a:pt x="259" y="2081"/>
                        <a:pt x="481" y="1563"/>
                        <a:pt x="814" y="1083"/>
                      </a:cubicBezTo>
                      <a:cubicBezTo>
                        <a:pt x="1183" y="639"/>
                        <a:pt x="1627" y="269"/>
                        <a:pt x="2145" y="10"/>
                      </a:cubicBezTo>
                      <a:cubicBezTo>
                        <a:pt x="2088" y="4"/>
                        <a:pt x="2030" y="1"/>
                        <a:pt x="1974" y="1"/>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7" name="Google Shape;5867;p36"/>
                <p:cNvSpPr/>
                <p:nvPr/>
              </p:nvSpPr>
              <p:spPr>
                <a:xfrm>
                  <a:off x="2859700" y="3207000"/>
                  <a:ext cx="50850" cy="67725"/>
                </a:xfrm>
                <a:custGeom>
                  <a:rect b="b" l="l" r="r" t="t"/>
                  <a:pathLst>
                    <a:path extrusionOk="0" h="2709" w="2034">
                      <a:moveTo>
                        <a:pt x="1863" y="1"/>
                      </a:moveTo>
                      <a:cubicBezTo>
                        <a:pt x="1589" y="1"/>
                        <a:pt x="1324" y="72"/>
                        <a:pt x="1109" y="195"/>
                      </a:cubicBezTo>
                      <a:cubicBezTo>
                        <a:pt x="814" y="343"/>
                        <a:pt x="555" y="565"/>
                        <a:pt x="370" y="860"/>
                      </a:cubicBezTo>
                      <a:cubicBezTo>
                        <a:pt x="185" y="1119"/>
                        <a:pt x="74" y="1452"/>
                        <a:pt x="37" y="1785"/>
                      </a:cubicBezTo>
                      <a:cubicBezTo>
                        <a:pt x="0" y="2080"/>
                        <a:pt x="37" y="2413"/>
                        <a:pt x="222" y="2709"/>
                      </a:cubicBezTo>
                      <a:cubicBezTo>
                        <a:pt x="222" y="2117"/>
                        <a:pt x="407" y="1563"/>
                        <a:pt x="740" y="1082"/>
                      </a:cubicBezTo>
                      <a:cubicBezTo>
                        <a:pt x="887" y="860"/>
                        <a:pt x="1072" y="638"/>
                        <a:pt x="1294" y="454"/>
                      </a:cubicBezTo>
                      <a:cubicBezTo>
                        <a:pt x="1516" y="269"/>
                        <a:pt x="1738" y="121"/>
                        <a:pt x="2034" y="10"/>
                      </a:cubicBezTo>
                      <a:cubicBezTo>
                        <a:pt x="1976" y="4"/>
                        <a:pt x="1919" y="1"/>
                        <a:pt x="1863" y="1"/>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8" name="Google Shape;5868;p36"/>
                <p:cNvSpPr/>
                <p:nvPr/>
              </p:nvSpPr>
              <p:spPr>
                <a:xfrm>
                  <a:off x="2931775" y="3220600"/>
                  <a:ext cx="37000" cy="61525"/>
                </a:xfrm>
                <a:custGeom>
                  <a:rect b="b" l="l" r="r" t="t"/>
                  <a:pathLst>
                    <a:path extrusionOk="0" h="2461" w="1480">
                      <a:moveTo>
                        <a:pt x="1079" y="0"/>
                      </a:moveTo>
                      <a:cubicBezTo>
                        <a:pt x="906" y="0"/>
                        <a:pt x="738" y="48"/>
                        <a:pt x="592" y="131"/>
                      </a:cubicBezTo>
                      <a:cubicBezTo>
                        <a:pt x="334" y="316"/>
                        <a:pt x="149" y="575"/>
                        <a:pt x="75" y="871"/>
                      </a:cubicBezTo>
                      <a:cubicBezTo>
                        <a:pt x="1" y="1130"/>
                        <a:pt x="1" y="1425"/>
                        <a:pt x="75" y="1721"/>
                      </a:cubicBezTo>
                      <a:cubicBezTo>
                        <a:pt x="112" y="2017"/>
                        <a:pt x="260" y="2239"/>
                        <a:pt x="482" y="2461"/>
                      </a:cubicBezTo>
                      <a:cubicBezTo>
                        <a:pt x="445" y="2202"/>
                        <a:pt x="408" y="1943"/>
                        <a:pt x="445" y="1684"/>
                      </a:cubicBezTo>
                      <a:cubicBezTo>
                        <a:pt x="445" y="1462"/>
                        <a:pt x="482" y="1204"/>
                        <a:pt x="518" y="982"/>
                      </a:cubicBezTo>
                      <a:cubicBezTo>
                        <a:pt x="592" y="760"/>
                        <a:pt x="666" y="575"/>
                        <a:pt x="814" y="427"/>
                      </a:cubicBezTo>
                      <a:cubicBezTo>
                        <a:pt x="999" y="242"/>
                        <a:pt x="1221" y="131"/>
                        <a:pt x="1480" y="94"/>
                      </a:cubicBezTo>
                      <a:cubicBezTo>
                        <a:pt x="1350" y="30"/>
                        <a:pt x="1213" y="0"/>
                        <a:pt x="1079"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69" name="Google Shape;5869;p36"/>
                <p:cNvSpPr/>
                <p:nvPr/>
              </p:nvSpPr>
              <p:spPr>
                <a:xfrm>
                  <a:off x="2997400" y="3229425"/>
                  <a:ext cx="28675" cy="61025"/>
                </a:xfrm>
                <a:custGeom>
                  <a:rect b="b" l="l" r="r" t="t"/>
                  <a:pathLst>
                    <a:path extrusionOk="0" h="2441" w="1147">
                      <a:moveTo>
                        <a:pt x="1147" y="0"/>
                      </a:moveTo>
                      <a:lnTo>
                        <a:pt x="1147" y="0"/>
                      </a:lnTo>
                      <a:cubicBezTo>
                        <a:pt x="223" y="444"/>
                        <a:pt x="1" y="1664"/>
                        <a:pt x="740" y="2440"/>
                      </a:cubicBezTo>
                      <a:cubicBezTo>
                        <a:pt x="703" y="1997"/>
                        <a:pt x="703" y="1590"/>
                        <a:pt x="777" y="1183"/>
                      </a:cubicBezTo>
                      <a:cubicBezTo>
                        <a:pt x="851" y="777"/>
                        <a:pt x="962" y="370"/>
                        <a:pt x="1147"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0" name="Google Shape;5870;p36"/>
                <p:cNvSpPr/>
                <p:nvPr/>
              </p:nvSpPr>
              <p:spPr>
                <a:xfrm>
                  <a:off x="3060250" y="3229625"/>
                  <a:ext cx="25900" cy="46950"/>
                </a:xfrm>
                <a:custGeom>
                  <a:rect b="b" l="l" r="r" t="t"/>
                  <a:pathLst>
                    <a:path extrusionOk="0" h="1878" w="1036">
                      <a:moveTo>
                        <a:pt x="858" y="0"/>
                      </a:moveTo>
                      <a:cubicBezTo>
                        <a:pt x="698" y="0"/>
                        <a:pt x="543" y="69"/>
                        <a:pt x="407" y="177"/>
                      </a:cubicBezTo>
                      <a:cubicBezTo>
                        <a:pt x="223" y="325"/>
                        <a:pt x="112" y="510"/>
                        <a:pt x="75" y="732"/>
                      </a:cubicBezTo>
                      <a:cubicBezTo>
                        <a:pt x="1" y="917"/>
                        <a:pt x="1" y="1138"/>
                        <a:pt x="75" y="1323"/>
                      </a:cubicBezTo>
                      <a:cubicBezTo>
                        <a:pt x="112" y="1545"/>
                        <a:pt x="186" y="1730"/>
                        <a:pt x="371" y="1878"/>
                      </a:cubicBezTo>
                      <a:cubicBezTo>
                        <a:pt x="371" y="1656"/>
                        <a:pt x="407" y="1508"/>
                        <a:pt x="407" y="1323"/>
                      </a:cubicBezTo>
                      <a:cubicBezTo>
                        <a:pt x="444" y="1138"/>
                        <a:pt x="481" y="990"/>
                        <a:pt x="518" y="843"/>
                      </a:cubicBezTo>
                      <a:cubicBezTo>
                        <a:pt x="555" y="695"/>
                        <a:pt x="592" y="547"/>
                        <a:pt x="703" y="399"/>
                      </a:cubicBezTo>
                      <a:cubicBezTo>
                        <a:pt x="777" y="251"/>
                        <a:pt x="888" y="140"/>
                        <a:pt x="1036" y="29"/>
                      </a:cubicBezTo>
                      <a:cubicBezTo>
                        <a:pt x="977" y="9"/>
                        <a:pt x="917" y="0"/>
                        <a:pt x="858"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1" name="Google Shape;5871;p36"/>
                <p:cNvSpPr/>
                <p:nvPr/>
              </p:nvSpPr>
              <p:spPr>
                <a:xfrm>
                  <a:off x="3112950" y="3236825"/>
                  <a:ext cx="14800" cy="23125"/>
                </a:xfrm>
                <a:custGeom>
                  <a:rect b="b" l="l" r="r" t="t"/>
                  <a:pathLst>
                    <a:path extrusionOk="0" h="925" w="592">
                      <a:moveTo>
                        <a:pt x="444" y="0"/>
                      </a:moveTo>
                      <a:cubicBezTo>
                        <a:pt x="0" y="148"/>
                        <a:pt x="0" y="776"/>
                        <a:pt x="444" y="924"/>
                      </a:cubicBezTo>
                      <a:cubicBezTo>
                        <a:pt x="518" y="776"/>
                        <a:pt x="555" y="629"/>
                        <a:pt x="592" y="481"/>
                      </a:cubicBezTo>
                      <a:cubicBezTo>
                        <a:pt x="592" y="296"/>
                        <a:pt x="518" y="148"/>
                        <a:pt x="444"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2" name="Google Shape;5872;p36"/>
                <p:cNvSpPr/>
                <p:nvPr/>
              </p:nvSpPr>
              <p:spPr>
                <a:xfrm>
                  <a:off x="2775575" y="3540900"/>
                  <a:ext cx="833725" cy="622875"/>
                </a:xfrm>
                <a:custGeom>
                  <a:rect b="b" l="l" r="r" t="t"/>
                  <a:pathLst>
                    <a:path extrusionOk="0" h="24915" w="33349">
                      <a:moveTo>
                        <a:pt x="6840" y="0"/>
                      </a:moveTo>
                      <a:lnTo>
                        <a:pt x="6840" y="0"/>
                      </a:lnTo>
                      <a:cubicBezTo>
                        <a:pt x="6844" y="8"/>
                        <a:pt x="6847" y="16"/>
                        <a:pt x="6850" y="24"/>
                      </a:cubicBezTo>
                      <a:lnTo>
                        <a:pt x="6850" y="24"/>
                      </a:lnTo>
                      <a:cubicBezTo>
                        <a:pt x="6847" y="16"/>
                        <a:pt x="6844" y="8"/>
                        <a:pt x="6840" y="0"/>
                      </a:cubicBezTo>
                      <a:close/>
                      <a:moveTo>
                        <a:pt x="6850" y="24"/>
                      </a:moveTo>
                      <a:cubicBezTo>
                        <a:pt x="7056" y="626"/>
                        <a:pt x="5506" y="3188"/>
                        <a:pt x="5251" y="3808"/>
                      </a:cubicBezTo>
                      <a:cubicBezTo>
                        <a:pt x="4770" y="4844"/>
                        <a:pt x="4363" y="5879"/>
                        <a:pt x="3920" y="6951"/>
                      </a:cubicBezTo>
                      <a:cubicBezTo>
                        <a:pt x="3032" y="9132"/>
                        <a:pt x="1702" y="11092"/>
                        <a:pt x="1" y="12718"/>
                      </a:cubicBezTo>
                      <a:cubicBezTo>
                        <a:pt x="297" y="13790"/>
                        <a:pt x="740" y="14789"/>
                        <a:pt x="1295" y="15750"/>
                      </a:cubicBezTo>
                      <a:cubicBezTo>
                        <a:pt x="4179" y="20926"/>
                        <a:pt x="10057" y="24105"/>
                        <a:pt x="15898" y="24771"/>
                      </a:cubicBezTo>
                      <a:cubicBezTo>
                        <a:pt x="16756" y="24864"/>
                        <a:pt x="17621" y="24915"/>
                        <a:pt x="18485" y="24915"/>
                      </a:cubicBezTo>
                      <a:cubicBezTo>
                        <a:pt x="21384" y="24915"/>
                        <a:pt x="24270" y="24346"/>
                        <a:pt x="26805" y="22922"/>
                      </a:cubicBezTo>
                      <a:cubicBezTo>
                        <a:pt x="29503" y="21406"/>
                        <a:pt x="33348" y="17857"/>
                        <a:pt x="32498" y="14382"/>
                      </a:cubicBezTo>
                      <a:cubicBezTo>
                        <a:pt x="32165" y="12940"/>
                        <a:pt x="31093" y="11794"/>
                        <a:pt x="30576" y="10389"/>
                      </a:cubicBezTo>
                      <a:cubicBezTo>
                        <a:pt x="30058" y="9132"/>
                        <a:pt x="30021" y="7690"/>
                        <a:pt x="29725" y="6359"/>
                      </a:cubicBezTo>
                      <a:cubicBezTo>
                        <a:pt x="29466" y="4991"/>
                        <a:pt x="28838" y="3587"/>
                        <a:pt x="27618" y="2958"/>
                      </a:cubicBezTo>
                      <a:cubicBezTo>
                        <a:pt x="27388" y="2805"/>
                        <a:pt x="27106" y="2722"/>
                        <a:pt x="26819" y="2722"/>
                      </a:cubicBezTo>
                      <a:cubicBezTo>
                        <a:pt x="26690" y="2722"/>
                        <a:pt x="26561" y="2739"/>
                        <a:pt x="26435" y="2773"/>
                      </a:cubicBezTo>
                      <a:cubicBezTo>
                        <a:pt x="25769" y="3032"/>
                        <a:pt x="25622" y="3882"/>
                        <a:pt x="25474" y="4585"/>
                      </a:cubicBezTo>
                      <a:cubicBezTo>
                        <a:pt x="24767" y="8056"/>
                        <a:pt x="20997" y="11426"/>
                        <a:pt x="17302" y="11426"/>
                      </a:cubicBezTo>
                      <a:cubicBezTo>
                        <a:pt x="16551" y="11426"/>
                        <a:pt x="15803" y="11287"/>
                        <a:pt x="15085" y="10981"/>
                      </a:cubicBezTo>
                      <a:cubicBezTo>
                        <a:pt x="10657" y="9136"/>
                        <a:pt x="8512" y="4160"/>
                        <a:pt x="6850" y="24"/>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3" name="Google Shape;5873;p36"/>
                <p:cNvSpPr/>
                <p:nvPr/>
              </p:nvSpPr>
              <p:spPr>
                <a:xfrm>
                  <a:off x="1764425" y="3466950"/>
                  <a:ext cx="1540800" cy="1662625"/>
                </a:xfrm>
                <a:custGeom>
                  <a:rect b="b" l="l" r="r" t="t"/>
                  <a:pathLst>
                    <a:path extrusionOk="0" h="66505" w="61632">
                      <a:moveTo>
                        <a:pt x="23995" y="1"/>
                      </a:moveTo>
                      <a:cubicBezTo>
                        <a:pt x="23625" y="38"/>
                        <a:pt x="23292" y="149"/>
                        <a:pt x="23034" y="370"/>
                      </a:cubicBezTo>
                      <a:cubicBezTo>
                        <a:pt x="18043" y="3550"/>
                        <a:pt x="14863" y="8800"/>
                        <a:pt x="15011" y="14863"/>
                      </a:cubicBezTo>
                      <a:cubicBezTo>
                        <a:pt x="14013" y="15418"/>
                        <a:pt x="13015" y="16009"/>
                        <a:pt x="12090" y="16675"/>
                      </a:cubicBezTo>
                      <a:cubicBezTo>
                        <a:pt x="11129" y="17451"/>
                        <a:pt x="10242" y="18264"/>
                        <a:pt x="9392" y="19152"/>
                      </a:cubicBezTo>
                      <a:cubicBezTo>
                        <a:pt x="7691" y="20963"/>
                        <a:pt x="6249" y="22960"/>
                        <a:pt x="5103" y="25141"/>
                      </a:cubicBezTo>
                      <a:cubicBezTo>
                        <a:pt x="1" y="34531"/>
                        <a:pt x="75" y="47397"/>
                        <a:pt x="6878" y="56011"/>
                      </a:cubicBezTo>
                      <a:cubicBezTo>
                        <a:pt x="9872" y="59745"/>
                        <a:pt x="14087" y="62407"/>
                        <a:pt x="18560" y="64071"/>
                      </a:cubicBezTo>
                      <a:cubicBezTo>
                        <a:pt x="22926" y="65689"/>
                        <a:pt x="27524" y="66504"/>
                        <a:pt x="32143" y="66504"/>
                      </a:cubicBezTo>
                      <a:cubicBezTo>
                        <a:pt x="34173" y="66504"/>
                        <a:pt x="36208" y="66347"/>
                        <a:pt x="38229" y="66030"/>
                      </a:cubicBezTo>
                      <a:cubicBezTo>
                        <a:pt x="44255" y="65032"/>
                        <a:pt x="50133" y="62518"/>
                        <a:pt x="54496" y="58119"/>
                      </a:cubicBezTo>
                      <a:cubicBezTo>
                        <a:pt x="59746" y="52869"/>
                        <a:pt x="61631" y="45438"/>
                        <a:pt x="59967" y="38228"/>
                      </a:cubicBezTo>
                      <a:cubicBezTo>
                        <a:pt x="58858" y="33348"/>
                        <a:pt x="56196" y="27322"/>
                        <a:pt x="52240" y="24143"/>
                      </a:cubicBezTo>
                      <a:cubicBezTo>
                        <a:pt x="51712" y="23685"/>
                        <a:pt x="46082" y="19266"/>
                        <a:pt x="45360" y="19266"/>
                      </a:cubicBezTo>
                      <a:cubicBezTo>
                        <a:pt x="45326" y="19266"/>
                        <a:pt x="45303" y="19276"/>
                        <a:pt x="45292" y="19296"/>
                      </a:cubicBezTo>
                      <a:lnTo>
                        <a:pt x="45292" y="19296"/>
                      </a:lnTo>
                      <a:cubicBezTo>
                        <a:pt x="46585" y="16746"/>
                        <a:pt x="47878" y="14122"/>
                        <a:pt x="48359" y="11277"/>
                      </a:cubicBezTo>
                      <a:cubicBezTo>
                        <a:pt x="48728" y="9243"/>
                        <a:pt x="48506" y="7136"/>
                        <a:pt x="47730" y="5214"/>
                      </a:cubicBezTo>
                      <a:cubicBezTo>
                        <a:pt x="46880" y="3143"/>
                        <a:pt x="45623" y="2995"/>
                        <a:pt x="43515" y="2958"/>
                      </a:cubicBezTo>
                      <a:cubicBezTo>
                        <a:pt x="42954" y="2945"/>
                        <a:pt x="42388" y="2941"/>
                        <a:pt x="41820" y="2941"/>
                      </a:cubicBezTo>
                      <a:cubicBezTo>
                        <a:pt x="40367" y="2941"/>
                        <a:pt x="38897" y="2971"/>
                        <a:pt x="37434" y="2971"/>
                      </a:cubicBezTo>
                      <a:cubicBezTo>
                        <a:pt x="32998" y="2971"/>
                        <a:pt x="28620" y="2689"/>
                        <a:pt x="24919" y="407"/>
                      </a:cubicBezTo>
                      <a:cubicBezTo>
                        <a:pt x="24660" y="186"/>
                        <a:pt x="24328" y="75"/>
                        <a:pt x="2399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4" name="Google Shape;5874;p36"/>
                <p:cNvSpPr/>
                <p:nvPr/>
              </p:nvSpPr>
              <p:spPr>
                <a:xfrm>
                  <a:off x="2257075" y="3834950"/>
                  <a:ext cx="105375" cy="114625"/>
                </a:xfrm>
                <a:custGeom>
                  <a:rect b="b" l="l" r="r" t="t"/>
                  <a:pathLst>
                    <a:path extrusionOk="0" h="4585" w="4215">
                      <a:moveTo>
                        <a:pt x="2285" y="1"/>
                      </a:moveTo>
                      <a:cubicBezTo>
                        <a:pt x="1623" y="1"/>
                        <a:pt x="1010" y="325"/>
                        <a:pt x="629" y="882"/>
                      </a:cubicBezTo>
                      <a:cubicBezTo>
                        <a:pt x="0" y="1807"/>
                        <a:pt x="37" y="2990"/>
                        <a:pt x="703" y="3877"/>
                      </a:cubicBezTo>
                      <a:cubicBezTo>
                        <a:pt x="888" y="4099"/>
                        <a:pt x="1146" y="4321"/>
                        <a:pt x="1442" y="4469"/>
                      </a:cubicBezTo>
                      <a:cubicBezTo>
                        <a:pt x="1655" y="4547"/>
                        <a:pt x="1875" y="4585"/>
                        <a:pt x="2092" y="4585"/>
                      </a:cubicBezTo>
                      <a:cubicBezTo>
                        <a:pt x="2592" y="4585"/>
                        <a:pt x="3078" y="4386"/>
                        <a:pt x="3439" y="4025"/>
                      </a:cubicBezTo>
                      <a:cubicBezTo>
                        <a:pt x="3956" y="3507"/>
                        <a:pt x="4215" y="2768"/>
                        <a:pt x="4141" y="2028"/>
                      </a:cubicBezTo>
                      <a:cubicBezTo>
                        <a:pt x="4141" y="1178"/>
                        <a:pt x="3586" y="402"/>
                        <a:pt x="2810" y="69"/>
                      </a:cubicBezTo>
                      <a:cubicBezTo>
                        <a:pt x="2634" y="23"/>
                        <a:pt x="2458" y="1"/>
                        <a:pt x="2285"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5" name="Google Shape;5875;p36"/>
                <p:cNvSpPr/>
                <p:nvPr/>
              </p:nvSpPr>
              <p:spPr>
                <a:xfrm>
                  <a:off x="2167425" y="4123775"/>
                  <a:ext cx="105375" cy="114400"/>
                </a:xfrm>
                <a:custGeom>
                  <a:rect b="b" l="l" r="r" t="t"/>
                  <a:pathLst>
                    <a:path extrusionOk="0" h="4576" w="4215">
                      <a:moveTo>
                        <a:pt x="2344" y="0"/>
                      </a:moveTo>
                      <a:cubicBezTo>
                        <a:pt x="1660" y="0"/>
                        <a:pt x="1021" y="328"/>
                        <a:pt x="629" y="901"/>
                      </a:cubicBezTo>
                      <a:cubicBezTo>
                        <a:pt x="0" y="1788"/>
                        <a:pt x="37" y="2972"/>
                        <a:pt x="703" y="3859"/>
                      </a:cubicBezTo>
                      <a:cubicBezTo>
                        <a:pt x="887" y="4118"/>
                        <a:pt x="1146" y="4339"/>
                        <a:pt x="1442" y="4450"/>
                      </a:cubicBezTo>
                      <a:cubicBezTo>
                        <a:pt x="1669" y="4534"/>
                        <a:pt x="1903" y="4575"/>
                        <a:pt x="2136" y="4575"/>
                      </a:cubicBezTo>
                      <a:cubicBezTo>
                        <a:pt x="2623" y="4575"/>
                        <a:pt x="3100" y="4394"/>
                        <a:pt x="3475" y="4044"/>
                      </a:cubicBezTo>
                      <a:cubicBezTo>
                        <a:pt x="3956" y="3489"/>
                        <a:pt x="4215" y="2787"/>
                        <a:pt x="4141" y="2047"/>
                      </a:cubicBezTo>
                      <a:cubicBezTo>
                        <a:pt x="4141" y="1160"/>
                        <a:pt x="3623" y="384"/>
                        <a:pt x="2810" y="51"/>
                      </a:cubicBezTo>
                      <a:cubicBezTo>
                        <a:pt x="2654" y="17"/>
                        <a:pt x="2498" y="0"/>
                        <a:pt x="2344"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6" name="Google Shape;5876;p36"/>
                <p:cNvSpPr/>
                <p:nvPr/>
              </p:nvSpPr>
              <p:spPr>
                <a:xfrm>
                  <a:off x="2108275" y="4415400"/>
                  <a:ext cx="105375" cy="114625"/>
                </a:xfrm>
                <a:custGeom>
                  <a:rect b="b" l="l" r="r" t="t"/>
                  <a:pathLst>
                    <a:path extrusionOk="0" h="4585" w="4215">
                      <a:moveTo>
                        <a:pt x="2285" y="1"/>
                      </a:moveTo>
                      <a:cubicBezTo>
                        <a:pt x="1623" y="1"/>
                        <a:pt x="1010" y="325"/>
                        <a:pt x="629" y="882"/>
                      </a:cubicBezTo>
                      <a:cubicBezTo>
                        <a:pt x="0" y="1769"/>
                        <a:pt x="37" y="2989"/>
                        <a:pt x="702" y="3840"/>
                      </a:cubicBezTo>
                      <a:cubicBezTo>
                        <a:pt x="887" y="4098"/>
                        <a:pt x="1146" y="4320"/>
                        <a:pt x="1442" y="4468"/>
                      </a:cubicBezTo>
                      <a:cubicBezTo>
                        <a:pt x="1655" y="4547"/>
                        <a:pt x="1875" y="4584"/>
                        <a:pt x="2092" y="4584"/>
                      </a:cubicBezTo>
                      <a:cubicBezTo>
                        <a:pt x="2591" y="4584"/>
                        <a:pt x="3078" y="4385"/>
                        <a:pt x="3438" y="4024"/>
                      </a:cubicBezTo>
                      <a:cubicBezTo>
                        <a:pt x="3956" y="3507"/>
                        <a:pt x="4215" y="2767"/>
                        <a:pt x="4141" y="2028"/>
                      </a:cubicBezTo>
                      <a:cubicBezTo>
                        <a:pt x="4141" y="1178"/>
                        <a:pt x="3586" y="401"/>
                        <a:pt x="2810" y="69"/>
                      </a:cubicBezTo>
                      <a:cubicBezTo>
                        <a:pt x="2634" y="23"/>
                        <a:pt x="2458" y="1"/>
                        <a:pt x="2285"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7" name="Google Shape;5877;p36"/>
                <p:cNvSpPr/>
                <p:nvPr/>
              </p:nvSpPr>
              <p:spPr>
                <a:xfrm>
                  <a:off x="1701575" y="4835500"/>
                  <a:ext cx="312450" cy="304350"/>
                </a:xfrm>
                <a:custGeom>
                  <a:rect b="b" l="l" r="r" t="t"/>
                  <a:pathLst>
                    <a:path extrusionOk="0" h="12174" w="12498">
                      <a:moveTo>
                        <a:pt x="4699" y="0"/>
                      </a:moveTo>
                      <a:cubicBezTo>
                        <a:pt x="4637" y="0"/>
                        <a:pt x="4575" y="4"/>
                        <a:pt x="4511" y="12"/>
                      </a:cubicBezTo>
                      <a:cubicBezTo>
                        <a:pt x="2404" y="271"/>
                        <a:pt x="2515" y="3081"/>
                        <a:pt x="3513" y="4375"/>
                      </a:cubicBezTo>
                      <a:cubicBezTo>
                        <a:pt x="3385" y="4341"/>
                        <a:pt x="3257" y="4324"/>
                        <a:pt x="3131" y="4324"/>
                      </a:cubicBezTo>
                      <a:cubicBezTo>
                        <a:pt x="2712" y="4324"/>
                        <a:pt x="2319" y="4506"/>
                        <a:pt x="2034" y="4819"/>
                      </a:cubicBezTo>
                      <a:cubicBezTo>
                        <a:pt x="1" y="7000"/>
                        <a:pt x="1776" y="10253"/>
                        <a:pt x="3994" y="11288"/>
                      </a:cubicBezTo>
                      <a:cubicBezTo>
                        <a:pt x="5100" y="11816"/>
                        <a:pt x="6343" y="12173"/>
                        <a:pt x="7572" y="12173"/>
                      </a:cubicBezTo>
                      <a:cubicBezTo>
                        <a:pt x="8150" y="12173"/>
                        <a:pt x="8725" y="12094"/>
                        <a:pt x="9281" y="11917"/>
                      </a:cubicBezTo>
                      <a:lnTo>
                        <a:pt x="9539" y="11806"/>
                      </a:lnTo>
                      <a:cubicBezTo>
                        <a:pt x="10870" y="11288"/>
                        <a:pt x="12497" y="9773"/>
                        <a:pt x="12312" y="8220"/>
                      </a:cubicBezTo>
                      <a:cubicBezTo>
                        <a:pt x="12164" y="6704"/>
                        <a:pt x="10575" y="5003"/>
                        <a:pt x="9576" y="4005"/>
                      </a:cubicBezTo>
                      <a:lnTo>
                        <a:pt x="6730" y="1195"/>
                      </a:lnTo>
                      <a:cubicBezTo>
                        <a:pt x="6148" y="614"/>
                        <a:pt x="5471" y="0"/>
                        <a:pt x="4699" y="0"/>
                      </a:cubicBezTo>
                      <a:close/>
                    </a:path>
                  </a:pathLst>
                </a:custGeom>
                <a:solidFill>
                  <a:srgbClr val="DCE3F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8" name="Google Shape;5878;p36"/>
                <p:cNvSpPr/>
                <p:nvPr/>
              </p:nvSpPr>
              <p:spPr>
                <a:xfrm>
                  <a:off x="3236800" y="4713800"/>
                  <a:ext cx="207050" cy="160275"/>
                </a:xfrm>
                <a:custGeom>
                  <a:rect b="b" l="l" r="r" t="t"/>
                  <a:pathLst>
                    <a:path extrusionOk="0" h="6411" w="8282">
                      <a:moveTo>
                        <a:pt x="6211" y="0"/>
                      </a:moveTo>
                      <a:cubicBezTo>
                        <a:pt x="5583" y="37"/>
                        <a:pt x="5028" y="333"/>
                        <a:pt x="4622" y="740"/>
                      </a:cubicBezTo>
                      <a:cubicBezTo>
                        <a:pt x="3734" y="1516"/>
                        <a:pt x="3069" y="2514"/>
                        <a:pt x="2662" y="3623"/>
                      </a:cubicBezTo>
                      <a:cubicBezTo>
                        <a:pt x="2625" y="3808"/>
                        <a:pt x="2551" y="3956"/>
                        <a:pt x="2477" y="4104"/>
                      </a:cubicBezTo>
                      <a:cubicBezTo>
                        <a:pt x="2218" y="4363"/>
                        <a:pt x="1923" y="4511"/>
                        <a:pt x="1553" y="4548"/>
                      </a:cubicBezTo>
                      <a:cubicBezTo>
                        <a:pt x="0" y="4769"/>
                        <a:pt x="222" y="5583"/>
                        <a:pt x="1405" y="6026"/>
                      </a:cubicBezTo>
                      <a:cubicBezTo>
                        <a:pt x="2035" y="6285"/>
                        <a:pt x="2706" y="6410"/>
                        <a:pt x="3371" y="6410"/>
                      </a:cubicBezTo>
                      <a:cubicBezTo>
                        <a:pt x="5088" y="6410"/>
                        <a:pt x="6774" y="5575"/>
                        <a:pt x="7653" y="4030"/>
                      </a:cubicBezTo>
                      <a:cubicBezTo>
                        <a:pt x="8134" y="3291"/>
                        <a:pt x="8282" y="2366"/>
                        <a:pt x="8097" y="1516"/>
                      </a:cubicBezTo>
                      <a:cubicBezTo>
                        <a:pt x="8060" y="1368"/>
                        <a:pt x="7986" y="1220"/>
                        <a:pt x="7875" y="1072"/>
                      </a:cubicBezTo>
                      <a:cubicBezTo>
                        <a:pt x="7579" y="407"/>
                        <a:pt x="6914" y="0"/>
                        <a:pt x="6211" y="0"/>
                      </a:cubicBezTo>
                      <a:close/>
                    </a:path>
                  </a:pathLst>
                </a:custGeom>
                <a:solidFill>
                  <a:srgbClr val="DCE3F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79" name="Google Shape;5879;p36"/>
                <p:cNvSpPr/>
                <p:nvPr/>
              </p:nvSpPr>
              <p:spPr>
                <a:xfrm>
                  <a:off x="3205375" y="4900550"/>
                  <a:ext cx="66575" cy="67500"/>
                </a:xfrm>
                <a:custGeom>
                  <a:rect b="b" l="l" r="r" t="t"/>
                  <a:pathLst>
                    <a:path extrusionOk="0" h="2700" w="2663">
                      <a:moveTo>
                        <a:pt x="1316" y="1"/>
                      </a:moveTo>
                      <a:cubicBezTo>
                        <a:pt x="1157" y="1"/>
                        <a:pt x="998" y="35"/>
                        <a:pt x="851" y="109"/>
                      </a:cubicBezTo>
                      <a:cubicBezTo>
                        <a:pt x="333" y="405"/>
                        <a:pt x="0" y="997"/>
                        <a:pt x="0" y="1625"/>
                      </a:cubicBezTo>
                      <a:cubicBezTo>
                        <a:pt x="0" y="2106"/>
                        <a:pt x="333" y="2586"/>
                        <a:pt x="851" y="2660"/>
                      </a:cubicBezTo>
                      <a:cubicBezTo>
                        <a:pt x="951" y="2687"/>
                        <a:pt x="1048" y="2699"/>
                        <a:pt x="1142" y="2699"/>
                      </a:cubicBezTo>
                      <a:cubicBezTo>
                        <a:pt x="2084" y="2699"/>
                        <a:pt x="2662" y="1431"/>
                        <a:pt x="2292" y="590"/>
                      </a:cubicBezTo>
                      <a:cubicBezTo>
                        <a:pt x="2107" y="220"/>
                        <a:pt x="1714" y="1"/>
                        <a:pt x="1316" y="1"/>
                      </a:cubicBezTo>
                      <a:close/>
                    </a:path>
                  </a:pathLst>
                </a:custGeom>
                <a:solidFill>
                  <a:srgbClr val="DCE3F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0" name="Google Shape;5880;p36"/>
                <p:cNvSpPr/>
                <p:nvPr/>
              </p:nvSpPr>
              <p:spPr>
                <a:xfrm>
                  <a:off x="2255225" y="4793275"/>
                  <a:ext cx="789350" cy="261075"/>
                </a:xfrm>
                <a:custGeom>
                  <a:rect b="b" l="l" r="r" t="t"/>
                  <a:pathLst>
                    <a:path extrusionOk="0" h="10443" w="31574">
                      <a:moveTo>
                        <a:pt x="31573" y="1"/>
                      </a:moveTo>
                      <a:lnTo>
                        <a:pt x="31573" y="1"/>
                      </a:lnTo>
                      <a:cubicBezTo>
                        <a:pt x="30501" y="1036"/>
                        <a:pt x="29429" y="2034"/>
                        <a:pt x="28283" y="2921"/>
                      </a:cubicBezTo>
                      <a:cubicBezTo>
                        <a:pt x="27174" y="3846"/>
                        <a:pt x="25991" y="4696"/>
                        <a:pt x="24734" y="5472"/>
                      </a:cubicBezTo>
                      <a:cubicBezTo>
                        <a:pt x="23514" y="6249"/>
                        <a:pt x="22220" y="6914"/>
                        <a:pt x="20889" y="7543"/>
                      </a:cubicBezTo>
                      <a:cubicBezTo>
                        <a:pt x="19595" y="8134"/>
                        <a:pt x="18227" y="8615"/>
                        <a:pt x="16822" y="9022"/>
                      </a:cubicBezTo>
                      <a:cubicBezTo>
                        <a:pt x="14445" y="9710"/>
                        <a:pt x="11988" y="10054"/>
                        <a:pt x="9541" y="10054"/>
                      </a:cubicBezTo>
                      <a:cubicBezTo>
                        <a:pt x="9096" y="10054"/>
                        <a:pt x="8652" y="10043"/>
                        <a:pt x="8208" y="10020"/>
                      </a:cubicBezTo>
                      <a:cubicBezTo>
                        <a:pt x="6766" y="9946"/>
                        <a:pt x="5324" y="9724"/>
                        <a:pt x="3882" y="9391"/>
                      </a:cubicBezTo>
                      <a:cubicBezTo>
                        <a:pt x="2477" y="9095"/>
                        <a:pt x="1110" y="8467"/>
                        <a:pt x="0" y="7543"/>
                      </a:cubicBezTo>
                      <a:lnTo>
                        <a:pt x="0" y="7543"/>
                      </a:lnTo>
                      <a:cubicBezTo>
                        <a:pt x="1073" y="8541"/>
                        <a:pt x="2403" y="9280"/>
                        <a:pt x="3845" y="9650"/>
                      </a:cubicBezTo>
                      <a:cubicBezTo>
                        <a:pt x="5250" y="10020"/>
                        <a:pt x="6729" y="10279"/>
                        <a:pt x="8171" y="10389"/>
                      </a:cubicBezTo>
                      <a:cubicBezTo>
                        <a:pt x="8736" y="10425"/>
                        <a:pt x="9300" y="10443"/>
                        <a:pt x="9864" y="10443"/>
                      </a:cubicBezTo>
                      <a:cubicBezTo>
                        <a:pt x="12254" y="10443"/>
                        <a:pt x="14630" y="10123"/>
                        <a:pt x="16933" y="9465"/>
                      </a:cubicBezTo>
                      <a:cubicBezTo>
                        <a:pt x="19780" y="8652"/>
                        <a:pt x="22479" y="7395"/>
                        <a:pt x="24919" y="5768"/>
                      </a:cubicBezTo>
                      <a:cubicBezTo>
                        <a:pt x="27396" y="4141"/>
                        <a:pt x="29614" y="2219"/>
                        <a:pt x="31573"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1" name="Google Shape;5881;p36"/>
                <p:cNvSpPr/>
                <p:nvPr/>
              </p:nvSpPr>
              <p:spPr>
                <a:xfrm>
                  <a:off x="3137900" y="4505825"/>
                  <a:ext cx="20350" cy="82300"/>
                </a:xfrm>
                <a:custGeom>
                  <a:rect b="b" l="l" r="r" t="t"/>
                  <a:pathLst>
                    <a:path extrusionOk="0" h="3292" w="814">
                      <a:moveTo>
                        <a:pt x="740" y="1"/>
                      </a:moveTo>
                      <a:lnTo>
                        <a:pt x="740" y="1"/>
                      </a:lnTo>
                      <a:cubicBezTo>
                        <a:pt x="222" y="999"/>
                        <a:pt x="0" y="2145"/>
                        <a:pt x="74" y="3291"/>
                      </a:cubicBezTo>
                      <a:cubicBezTo>
                        <a:pt x="592" y="2256"/>
                        <a:pt x="814" y="1147"/>
                        <a:pt x="740" y="1"/>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2" name="Google Shape;5882;p36"/>
                <p:cNvSpPr/>
                <p:nvPr/>
              </p:nvSpPr>
              <p:spPr>
                <a:xfrm>
                  <a:off x="2953050" y="4607500"/>
                  <a:ext cx="42525" cy="92450"/>
                </a:xfrm>
                <a:custGeom>
                  <a:rect b="b" l="l" r="r" t="t"/>
                  <a:pathLst>
                    <a:path extrusionOk="0" h="3698" w="1701">
                      <a:moveTo>
                        <a:pt x="1701" y="1"/>
                      </a:moveTo>
                      <a:lnTo>
                        <a:pt x="1701" y="1"/>
                      </a:lnTo>
                      <a:cubicBezTo>
                        <a:pt x="1331" y="555"/>
                        <a:pt x="998" y="1147"/>
                        <a:pt x="740" y="1775"/>
                      </a:cubicBezTo>
                      <a:cubicBezTo>
                        <a:pt x="444" y="2404"/>
                        <a:pt x="185" y="3032"/>
                        <a:pt x="0" y="3698"/>
                      </a:cubicBezTo>
                      <a:cubicBezTo>
                        <a:pt x="924" y="2662"/>
                        <a:pt x="1516" y="1368"/>
                        <a:pt x="1701"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3" name="Google Shape;5883;p36"/>
                <p:cNvSpPr/>
                <p:nvPr/>
              </p:nvSpPr>
              <p:spPr>
                <a:xfrm>
                  <a:off x="3085225" y="4311725"/>
                  <a:ext cx="13875" cy="39775"/>
                </a:xfrm>
                <a:custGeom>
                  <a:rect b="b" l="l" r="r" t="t"/>
                  <a:pathLst>
                    <a:path extrusionOk="0" h="1591" w="555">
                      <a:moveTo>
                        <a:pt x="259" y="1"/>
                      </a:moveTo>
                      <a:lnTo>
                        <a:pt x="259" y="1"/>
                      </a:lnTo>
                      <a:cubicBezTo>
                        <a:pt x="0" y="519"/>
                        <a:pt x="37" y="1110"/>
                        <a:pt x="370" y="1591"/>
                      </a:cubicBezTo>
                      <a:cubicBezTo>
                        <a:pt x="518" y="1332"/>
                        <a:pt x="555" y="1036"/>
                        <a:pt x="518" y="777"/>
                      </a:cubicBezTo>
                      <a:cubicBezTo>
                        <a:pt x="518" y="482"/>
                        <a:pt x="407" y="223"/>
                        <a:pt x="259" y="1"/>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4" name="Google Shape;5884;p36"/>
                <p:cNvSpPr/>
                <p:nvPr/>
              </p:nvSpPr>
              <p:spPr>
                <a:xfrm>
                  <a:off x="2409575" y="4621375"/>
                  <a:ext cx="57325" cy="49925"/>
                </a:xfrm>
                <a:custGeom>
                  <a:rect b="b" l="l" r="r" t="t"/>
                  <a:pathLst>
                    <a:path extrusionOk="0" h="1997" w="2293">
                      <a:moveTo>
                        <a:pt x="2293" y="0"/>
                      </a:moveTo>
                      <a:lnTo>
                        <a:pt x="2293" y="0"/>
                      </a:lnTo>
                      <a:cubicBezTo>
                        <a:pt x="1775" y="148"/>
                        <a:pt x="1331" y="407"/>
                        <a:pt x="925" y="740"/>
                      </a:cubicBezTo>
                      <a:cubicBezTo>
                        <a:pt x="518" y="1109"/>
                        <a:pt x="222" y="1516"/>
                        <a:pt x="0" y="1997"/>
                      </a:cubicBezTo>
                      <a:cubicBezTo>
                        <a:pt x="444" y="1738"/>
                        <a:pt x="851" y="1442"/>
                        <a:pt x="1221" y="1109"/>
                      </a:cubicBezTo>
                      <a:cubicBezTo>
                        <a:pt x="1627" y="777"/>
                        <a:pt x="1960" y="407"/>
                        <a:pt x="2293" y="0"/>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5" name="Google Shape;5885;p36"/>
                <p:cNvSpPr/>
                <p:nvPr/>
              </p:nvSpPr>
              <p:spPr>
                <a:xfrm>
                  <a:off x="2381850" y="4401400"/>
                  <a:ext cx="25900" cy="39750"/>
                </a:xfrm>
                <a:custGeom>
                  <a:rect b="b" l="l" r="r" t="t"/>
                  <a:pathLst>
                    <a:path extrusionOk="0" h="1590" w="1036">
                      <a:moveTo>
                        <a:pt x="0" y="0"/>
                      </a:moveTo>
                      <a:cubicBezTo>
                        <a:pt x="74" y="333"/>
                        <a:pt x="222" y="592"/>
                        <a:pt x="370" y="887"/>
                      </a:cubicBezTo>
                      <a:cubicBezTo>
                        <a:pt x="555" y="1146"/>
                        <a:pt x="777" y="1368"/>
                        <a:pt x="1036" y="1590"/>
                      </a:cubicBezTo>
                      <a:cubicBezTo>
                        <a:pt x="1036" y="1257"/>
                        <a:pt x="925" y="924"/>
                        <a:pt x="777" y="666"/>
                      </a:cubicBezTo>
                      <a:cubicBezTo>
                        <a:pt x="592" y="370"/>
                        <a:pt x="333" y="148"/>
                        <a:pt x="0" y="0"/>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6" name="Google Shape;5886;p36"/>
                <p:cNvSpPr/>
                <p:nvPr/>
              </p:nvSpPr>
              <p:spPr>
                <a:xfrm>
                  <a:off x="2333775" y="3675800"/>
                  <a:ext cx="17600" cy="11500"/>
                </a:xfrm>
                <a:custGeom>
                  <a:rect b="b" l="l" r="r" t="t"/>
                  <a:pathLst>
                    <a:path extrusionOk="0" h="460" w="704">
                      <a:moveTo>
                        <a:pt x="278" y="1"/>
                      </a:moveTo>
                      <a:cubicBezTo>
                        <a:pt x="175" y="1"/>
                        <a:pt x="73" y="41"/>
                        <a:pt x="1" y="113"/>
                      </a:cubicBezTo>
                      <a:cubicBezTo>
                        <a:pt x="38" y="261"/>
                        <a:pt x="149" y="409"/>
                        <a:pt x="297" y="446"/>
                      </a:cubicBezTo>
                      <a:cubicBezTo>
                        <a:pt x="334" y="455"/>
                        <a:pt x="371" y="460"/>
                        <a:pt x="407" y="460"/>
                      </a:cubicBezTo>
                      <a:cubicBezTo>
                        <a:pt x="516" y="460"/>
                        <a:pt x="620" y="418"/>
                        <a:pt x="703" y="335"/>
                      </a:cubicBezTo>
                      <a:cubicBezTo>
                        <a:pt x="666" y="187"/>
                        <a:pt x="555" y="76"/>
                        <a:pt x="445" y="39"/>
                      </a:cubicBezTo>
                      <a:cubicBezTo>
                        <a:pt x="392" y="13"/>
                        <a:pt x="335" y="1"/>
                        <a:pt x="278" y="1"/>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7" name="Google Shape;5887;p36"/>
                <p:cNvSpPr/>
                <p:nvPr/>
              </p:nvSpPr>
              <p:spPr>
                <a:xfrm>
                  <a:off x="2133225" y="3765500"/>
                  <a:ext cx="41600" cy="174700"/>
                </a:xfrm>
                <a:custGeom>
                  <a:rect b="b" l="l" r="r" t="t"/>
                  <a:pathLst>
                    <a:path extrusionOk="0" h="6988" w="1664">
                      <a:moveTo>
                        <a:pt x="333" y="0"/>
                      </a:moveTo>
                      <a:cubicBezTo>
                        <a:pt x="74" y="1183"/>
                        <a:pt x="0" y="2440"/>
                        <a:pt x="148" y="3660"/>
                      </a:cubicBezTo>
                      <a:cubicBezTo>
                        <a:pt x="185" y="4289"/>
                        <a:pt x="333" y="4880"/>
                        <a:pt x="592" y="5472"/>
                      </a:cubicBezTo>
                      <a:cubicBezTo>
                        <a:pt x="814" y="6026"/>
                        <a:pt x="1183" y="6544"/>
                        <a:pt x="1664" y="6988"/>
                      </a:cubicBezTo>
                      <a:cubicBezTo>
                        <a:pt x="1035" y="5953"/>
                        <a:pt x="666" y="4806"/>
                        <a:pt x="555" y="3623"/>
                      </a:cubicBezTo>
                      <a:cubicBezTo>
                        <a:pt x="407" y="2440"/>
                        <a:pt x="444" y="1220"/>
                        <a:pt x="333" y="0"/>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8" name="Google Shape;5888;p36"/>
                <p:cNvSpPr/>
                <p:nvPr/>
              </p:nvSpPr>
              <p:spPr>
                <a:xfrm>
                  <a:off x="2187750" y="3721125"/>
                  <a:ext cx="16650" cy="61950"/>
                </a:xfrm>
                <a:custGeom>
                  <a:rect b="b" l="l" r="r" t="t"/>
                  <a:pathLst>
                    <a:path extrusionOk="0" h="2478" w="666">
                      <a:moveTo>
                        <a:pt x="666" y="1"/>
                      </a:moveTo>
                      <a:lnTo>
                        <a:pt x="666" y="1"/>
                      </a:lnTo>
                      <a:cubicBezTo>
                        <a:pt x="370" y="333"/>
                        <a:pt x="185" y="740"/>
                        <a:pt x="74" y="1147"/>
                      </a:cubicBezTo>
                      <a:cubicBezTo>
                        <a:pt x="1" y="1590"/>
                        <a:pt x="1" y="2034"/>
                        <a:pt x="111" y="2478"/>
                      </a:cubicBezTo>
                      <a:cubicBezTo>
                        <a:pt x="296" y="2071"/>
                        <a:pt x="444" y="1664"/>
                        <a:pt x="518" y="1258"/>
                      </a:cubicBezTo>
                      <a:cubicBezTo>
                        <a:pt x="629" y="851"/>
                        <a:pt x="666" y="444"/>
                        <a:pt x="666" y="1"/>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89" name="Google Shape;5889;p36"/>
                <p:cNvSpPr/>
                <p:nvPr/>
              </p:nvSpPr>
              <p:spPr>
                <a:xfrm>
                  <a:off x="2812550" y="3898600"/>
                  <a:ext cx="110950" cy="117400"/>
                </a:xfrm>
                <a:custGeom>
                  <a:rect b="b" l="l" r="r" t="t"/>
                  <a:pathLst>
                    <a:path extrusionOk="0" h="4696" w="4438">
                      <a:moveTo>
                        <a:pt x="4437" y="0"/>
                      </a:moveTo>
                      <a:lnTo>
                        <a:pt x="4437" y="0"/>
                      </a:lnTo>
                      <a:cubicBezTo>
                        <a:pt x="3846" y="924"/>
                        <a:pt x="3180" y="1775"/>
                        <a:pt x="2441" y="2588"/>
                      </a:cubicBezTo>
                      <a:cubicBezTo>
                        <a:pt x="1701" y="3364"/>
                        <a:pt x="888" y="4067"/>
                        <a:pt x="1" y="4695"/>
                      </a:cubicBezTo>
                      <a:cubicBezTo>
                        <a:pt x="2145" y="3919"/>
                        <a:pt x="3772" y="2181"/>
                        <a:pt x="4437" y="0"/>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0" name="Google Shape;5890;p36"/>
                <p:cNvSpPr/>
                <p:nvPr/>
              </p:nvSpPr>
              <p:spPr>
                <a:xfrm>
                  <a:off x="2823650" y="4078825"/>
                  <a:ext cx="37000" cy="24050"/>
                </a:xfrm>
                <a:custGeom>
                  <a:rect b="b" l="l" r="r" t="t"/>
                  <a:pathLst>
                    <a:path extrusionOk="0" h="962" w="1480">
                      <a:moveTo>
                        <a:pt x="1479" y="0"/>
                      </a:moveTo>
                      <a:lnTo>
                        <a:pt x="1479" y="0"/>
                      </a:lnTo>
                      <a:cubicBezTo>
                        <a:pt x="851" y="37"/>
                        <a:pt x="296" y="407"/>
                        <a:pt x="0" y="962"/>
                      </a:cubicBezTo>
                      <a:cubicBezTo>
                        <a:pt x="296" y="962"/>
                        <a:pt x="592" y="851"/>
                        <a:pt x="851" y="666"/>
                      </a:cubicBezTo>
                      <a:cubicBezTo>
                        <a:pt x="1109" y="481"/>
                        <a:pt x="1331" y="259"/>
                        <a:pt x="1479" y="0"/>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1" name="Google Shape;5891;p36"/>
                <p:cNvSpPr/>
                <p:nvPr/>
              </p:nvSpPr>
              <p:spPr>
                <a:xfrm>
                  <a:off x="1851325" y="4328375"/>
                  <a:ext cx="183025" cy="390075"/>
                </a:xfrm>
                <a:custGeom>
                  <a:rect b="b" l="l" r="r" t="t"/>
                  <a:pathLst>
                    <a:path extrusionOk="0" h="15603" w="7321">
                      <a:moveTo>
                        <a:pt x="0" y="0"/>
                      </a:moveTo>
                      <a:cubicBezTo>
                        <a:pt x="37" y="1479"/>
                        <a:pt x="222" y="2958"/>
                        <a:pt x="592" y="4363"/>
                      </a:cubicBezTo>
                      <a:cubicBezTo>
                        <a:pt x="1257" y="7247"/>
                        <a:pt x="2551" y="9983"/>
                        <a:pt x="4326" y="12349"/>
                      </a:cubicBezTo>
                      <a:cubicBezTo>
                        <a:pt x="5213" y="13569"/>
                        <a:pt x="6211" y="14641"/>
                        <a:pt x="7320" y="15602"/>
                      </a:cubicBezTo>
                      <a:cubicBezTo>
                        <a:pt x="6322" y="14530"/>
                        <a:pt x="5435" y="13384"/>
                        <a:pt x="4622" y="12164"/>
                      </a:cubicBezTo>
                      <a:cubicBezTo>
                        <a:pt x="2958" y="9761"/>
                        <a:pt x="1738" y="7099"/>
                        <a:pt x="888" y="4289"/>
                      </a:cubicBezTo>
                      <a:cubicBezTo>
                        <a:pt x="518" y="2884"/>
                        <a:pt x="185" y="1479"/>
                        <a:pt x="0"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2" name="Google Shape;5892;p36"/>
                <p:cNvSpPr/>
                <p:nvPr/>
              </p:nvSpPr>
              <p:spPr>
                <a:xfrm>
                  <a:off x="1869800" y="4626900"/>
                  <a:ext cx="58250" cy="98925"/>
                </a:xfrm>
                <a:custGeom>
                  <a:rect b="b" l="l" r="r" t="t"/>
                  <a:pathLst>
                    <a:path extrusionOk="0" h="3957" w="2330">
                      <a:moveTo>
                        <a:pt x="1" y="1"/>
                      </a:moveTo>
                      <a:cubicBezTo>
                        <a:pt x="112" y="777"/>
                        <a:pt x="370" y="1517"/>
                        <a:pt x="777" y="2219"/>
                      </a:cubicBezTo>
                      <a:cubicBezTo>
                        <a:pt x="1184" y="2885"/>
                        <a:pt x="1701" y="3513"/>
                        <a:pt x="2330" y="3957"/>
                      </a:cubicBezTo>
                      <a:cubicBezTo>
                        <a:pt x="1960" y="3254"/>
                        <a:pt x="1553" y="2626"/>
                        <a:pt x="1184" y="1997"/>
                      </a:cubicBezTo>
                      <a:cubicBezTo>
                        <a:pt x="777" y="1332"/>
                        <a:pt x="444" y="666"/>
                        <a:pt x="1"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3" name="Google Shape;5893;p36"/>
                <p:cNvSpPr/>
                <p:nvPr/>
              </p:nvSpPr>
              <p:spPr>
                <a:xfrm>
                  <a:off x="1906775" y="4212850"/>
                  <a:ext cx="19425" cy="85050"/>
                </a:xfrm>
                <a:custGeom>
                  <a:rect b="b" l="l" r="r" t="t"/>
                  <a:pathLst>
                    <a:path extrusionOk="0" h="3402" w="777">
                      <a:moveTo>
                        <a:pt x="777" y="0"/>
                      </a:moveTo>
                      <a:lnTo>
                        <a:pt x="777" y="0"/>
                      </a:lnTo>
                      <a:cubicBezTo>
                        <a:pt x="185" y="1035"/>
                        <a:pt x="0" y="2255"/>
                        <a:pt x="333" y="3401"/>
                      </a:cubicBezTo>
                      <a:cubicBezTo>
                        <a:pt x="481" y="2847"/>
                        <a:pt x="592" y="2292"/>
                        <a:pt x="666" y="1738"/>
                      </a:cubicBezTo>
                      <a:cubicBezTo>
                        <a:pt x="740" y="1146"/>
                        <a:pt x="777" y="592"/>
                        <a:pt x="777" y="0"/>
                      </a:cubicBezTo>
                      <a:close/>
                    </a:path>
                  </a:pathLst>
                </a:custGeom>
                <a:solidFill>
                  <a:srgbClr val="9CAFE5"/>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4" name="Google Shape;5894;p36"/>
                <p:cNvSpPr/>
                <p:nvPr/>
              </p:nvSpPr>
              <p:spPr>
                <a:xfrm>
                  <a:off x="2381850" y="3543675"/>
                  <a:ext cx="604500" cy="886875"/>
                </a:xfrm>
                <a:custGeom>
                  <a:rect b="b" l="l" r="r" t="t"/>
                  <a:pathLst>
                    <a:path extrusionOk="0" h="35475" w="24180">
                      <a:moveTo>
                        <a:pt x="4585" y="0"/>
                      </a:moveTo>
                      <a:cubicBezTo>
                        <a:pt x="962" y="5176"/>
                        <a:pt x="0" y="11868"/>
                        <a:pt x="629" y="18153"/>
                      </a:cubicBezTo>
                      <a:cubicBezTo>
                        <a:pt x="1073" y="22331"/>
                        <a:pt x="2219" y="26582"/>
                        <a:pt x="4770" y="29947"/>
                      </a:cubicBezTo>
                      <a:cubicBezTo>
                        <a:pt x="7159" y="33145"/>
                        <a:pt x="10952" y="35474"/>
                        <a:pt x="14942" y="35474"/>
                      </a:cubicBezTo>
                      <a:cubicBezTo>
                        <a:pt x="15149" y="35474"/>
                        <a:pt x="15357" y="35468"/>
                        <a:pt x="15565" y="35455"/>
                      </a:cubicBezTo>
                      <a:cubicBezTo>
                        <a:pt x="19780" y="35196"/>
                        <a:pt x="23846" y="31869"/>
                        <a:pt x="24179" y="27691"/>
                      </a:cubicBezTo>
                      <a:cubicBezTo>
                        <a:pt x="21222" y="26730"/>
                        <a:pt x="18190" y="25695"/>
                        <a:pt x="15898" y="23625"/>
                      </a:cubicBezTo>
                      <a:cubicBezTo>
                        <a:pt x="13236" y="21221"/>
                        <a:pt x="11905" y="17635"/>
                        <a:pt x="11720" y="14049"/>
                      </a:cubicBezTo>
                      <a:cubicBezTo>
                        <a:pt x="11535" y="10463"/>
                        <a:pt x="12386" y="6914"/>
                        <a:pt x="13643" y="3586"/>
                      </a:cubicBezTo>
                      <a:cubicBezTo>
                        <a:pt x="10500" y="2736"/>
                        <a:pt x="7431" y="1516"/>
                        <a:pt x="4585"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5" name="Google Shape;5895;p36"/>
                <p:cNvSpPr/>
                <p:nvPr/>
              </p:nvSpPr>
              <p:spPr>
                <a:xfrm>
                  <a:off x="2276475" y="3369650"/>
                  <a:ext cx="754225" cy="346400"/>
                </a:xfrm>
                <a:custGeom>
                  <a:rect b="b" l="l" r="r" t="t"/>
                  <a:pathLst>
                    <a:path extrusionOk="0" h="13856" w="30169">
                      <a:moveTo>
                        <a:pt x="3479" y="1"/>
                      </a:moveTo>
                      <a:cubicBezTo>
                        <a:pt x="2572" y="1"/>
                        <a:pt x="2819" y="2287"/>
                        <a:pt x="2071" y="2858"/>
                      </a:cubicBezTo>
                      <a:cubicBezTo>
                        <a:pt x="1849" y="2968"/>
                        <a:pt x="1664" y="3079"/>
                        <a:pt x="1443" y="3190"/>
                      </a:cubicBezTo>
                      <a:cubicBezTo>
                        <a:pt x="518" y="3782"/>
                        <a:pt x="1" y="4817"/>
                        <a:pt x="149" y="5889"/>
                      </a:cubicBezTo>
                      <a:cubicBezTo>
                        <a:pt x="333" y="6961"/>
                        <a:pt x="814" y="7923"/>
                        <a:pt x="1553" y="8699"/>
                      </a:cubicBezTo>
                      <a:cubicBezTo>
                        <a:pt x="3217" y="10621"/>
                        <a:pt x="5620" y="11804"/>
                        <a:pt x="8097" y="12507"/>
                      </a:cubicBezTo>
                      <a:cubicBezTo>
                        <a:pt x="10932" y="13336"/>
                        <a:pt x="13632" y="13856"/>
                        <a:pt x="16448" y="13856"/>
                      </a:cubicBezTo>
                      <a:cubicBezTo>
                        <a:pt x="17525" y="13856"/>
                        <a:pt x="18618" y="13780"/>
                        <a:pt x="19743" y="13616"/>
                      </a:cubicBezTo>
                      <a:cubicBezTo>
                        <a:pt x="23329" y="13098"/>
                        <a:pt x="27063" y="11804"/>
                        <a:pt x="29281" y="8958"/>
                      </a:cubicBezTo>
                      <a:cubicBezTo>
                        <a:pt x="29688" y="8514"/>
                        <a:pt x="29947" y="7959"/>
                        <a:pt x="30058" y="7405"/>
                      </a:cubicBezTo>
                      <a:cubicBezTo>
                        <a:pt x="30169" y="6813"/>
                        <a:pt x="29910" y="6222"/>
                        <a:pt x="29392" y="5889"/>
                      </a:cubicBezTo>
                      <a:cubicBezTo>
                        <a:pt x="29984" y="4669"/>
                        <a:pt x="29984" y="3227"/>
                        <a:pt x="29392" y="2007"/>
                      </a:cubicBezTo>
                      <a:cubicBezTo>
                        <a:pt x="26452" y="4549"/>
                        <a:pt x="22523" y="5746"/>
                        <a:pt x="18613" y="5746"/>
                      </a:cubicBezTo>
                      <a:cubicBezTo>
                        <a:pt x="17803" y="5746"/>
                        <a:pt x="16994" y="5695"/>
                        <a:pt x="16194" y="5593"/>
                      </a:cubicBezTo>
                      <a:cubicBezTo>
                        <a:pt x="15380" y="5445"/>
                        <a:pt x="14530" y="5298"/>
                        <a:pt x="13717" y="5113"/>
                      </a:cubicBezTo>
                      <a:cubicBezTo>
                        <a:pt x="11536" y="4521"/>
                        <a:pt x="9465" y="3671"/>
                        <a:pt x="7506" y="2562"/>
                      </a:cubicBezTo>
                      <a:cubicBezTo>
                        <a:pt x="6803" y="2192"/>
                        <a:pt x="6101" y="1748"/>
                        <a:pt x="5435" y="1305"/>
                      </a:cubicBezTo>
                      <a:cubicBezTo>
                        <a:pt x="4992" y="1009"/>
                        <a:pt x="4104" y="85"/>
                        <a:pt x="3587" y="11"/>
                      </a:cubicBezTo>
                      <a:cubicBezTo>
                        <a:pt x="3549" y="4"/>
                        <a:pt x="3513" y="1"/>
                        <a:pt x="3479"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6" name="Google Shape;5896;p36"/>
                <p:cNvSpPr/>
                <p:nvPr/>
              </p:nvSpPr>
              <p:spPr>
                <a:xfrm>
                  <a:off x="3155875" y="2686925"/>
                  <a:ext cx="132700" cy="93775"/>
                </a:xfrm>
                <a:custGeom>
                  <a:rect b="b" l="l" r="r" t="t"/>
                  <a:pathLst>
                    <a:path extrusionOk="0" h="3751" w="5308">
                      <a:moveTo>
                        <a:pt x="3539" y="1"/>
                      </a:moveTo>
                      <a:cubicBezTo>
                        <a:pt x="2468" y="1"/>
                        <a:pt x="1349" y="665"/>
                        <a:pt x="760" y="1477"/>
                      </a:cubicBezTo>
                      <a:cubicBezTo>
                        <a:pt x="1" y="2582"/>
                        <a:pt x="1304" y="3751"/>
                        <a:pt x="2443" y="3751"/>
                      </a:cubicBezTo>
                      <a:cubicBezTo>
                        <a:pt x="2524" y="3751"/>
                        <a:pt x="2604" y="3745"/>
                        <a:pt x="2683" y="3732"/>
                      </a:cubicBezTo>
                      <a:cubicBezTo>
                        <a:pt x="3533" y="3585"/>
                        <a:pt x="4346" y="3104"/>
                        <a:pt x="4901" y="2402"/>
                      </a:cubicBezTo>
                      <a:cubicBezTo>
                        <a:pt x="5160" y="2069"/>
                        <a:pt x="5308" y="1662"/>
                        <a:pt x="5308" y="1255"/>
                      </a:cubicBezTo>
                      <a:cubicBezTo>
                        <a:pt x="5234" y="812"/>
                        <a:pt x="4938" y="405"/>
                        <a:pt x="4531" y="220"/>
                      </a:cubicBezTo>
                      <a:cubicBezTo>
                        <a:pt x="4218" y="68"/>
                        <a:pt x="3881" y="1"/>
                        <a:pt x="3539"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7" name="Google Shape;5897;p36"/>
                <p:cNvSpPr/>
                <p:nvPr/>
              </p:nvSpPr>
              <p:spPr>
                <a:xfrm>
                  <a:off x="2954900" y="3020525"/>
                  <a:ext cx="543475" cy="728350"/>
                </a:xfrm>
                <a:custGeom>
                  <a:rect b="b" l="l" r="r" t="t"/>
                  <a:pathLst>
                    <a:path extrusionOk="0" fill="none" h="29134" w="21739">
                      <a:moveTo>
                        <a:pt x="0" y="28505"/>
                      </a:moveTo>
                      <a:cubicBezTo>
                        <a:pt x="3401" y="28838"/>
                        <a:pt x="6877" y="29134"/>
                        <a:pt x="10204" y="28394"/>
                      </a:cubicBezTo>
                      <a:cubicBezTo>
                        <a:pt x="16674" y="26989"/>
                        <a:pt x="19964" y="21518"/>
                        <a:pt x="20926" y="15307"/>
                      </a:cubicBezTo>
                      <a:cubicBezTo>
                        <a:pt x="21739" y="10242"/>
                        <a:pt x="21147" y="5140"/>
                        <a:pt x="21258" y="1"/>
                      </a:cubicBezTo>
                    </a:path>
                  </a:pathLst>
                </a:custGeom>
                <a:noFill/>
                <a:ln cap="rnd" cmpd="sng" w="45300">
                  <a:solidFill>
                    <a:srgbClr val="7A594E"/>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8" name="Google Shape;5898;p36"/>
                <p:cNvSpPr/>
                <p:nvPr/>
              </p:nvSpPr>
              <p:spPr>
                <a:xfrm>
                  <a:off x="1861475" y="2900375"/>
                  <a:ext cx="313350" cy="746825"/>
                </a:xfrm>
                <a:custGeom>
                  <a:rect b="b" l="l" r="r" t="t"/>
                  <a:pathLst>
                    <a:path extrusionOk="0" fill="none" h="29873" w="12534">
                      <a:moveTo>
                        <a:pt x="12534" y="29873"/>
                      </a:moveTo>
                      <a:cubicBezTo>
                        <a:pt x="9354" y="28690"/>
                        <a:pt x="6988" y="27507"/>
                        <a:pt x="4511" y="24401"/>
                      </a:cubicBezTo>
                      <a:cubicBezTo>
                        <a:pt x="1443" y="20630"/>
                        <a:pt x="1" y="15713"/>
                        <a:pt x="1147" y="11018"/>
                      </a:cubicBezTo>
                      <a:cubicBezTo>
                        <a:pt x="2404" y="5990"/>
                        <a:pt x="6988" y="1923"/>
                        <a:pt x="11610" y="1"/>
                      </a:cubicBezTo>
                    </a:path>
                  </a:pathLst>
                </a:custGeom>
                <a:noFill/>
                <a:ln cap="rnd" cmpd="sng" w="45300">
                  <a:solidFill>
                    <a:srgbClr val="7A594E"/>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899" name="Google Shape;5899;p36"/>
                <p:cNvSpPr/>
                <p:nvPr/>
              </p:nvSpPr>
              <p:spPr>
                <a:xfrm>
                  <a:off x="3372650" y="2730625"/>
                  <a:ext cx="317975" cy="364700"/>
                </a:xfrm>
                <a:custGeom>
                  <a:rect b="b" l="l" r="r" t="t"/>
                  <a:pathLst>
                    <a:path extrusionOk="0" h="14588" w="12719">
                      <a:moveTo>
                        <a:pt x="10153" y="1"/>
                      </a:moveTo>
                      <a:cubicBezTo>
                        <a:pt x="9597" y="1"/>
                        <a:pt x="9031" y="242"/>
                        <a:pt x="8615" y="801"/>
                      </a:cubicBezTo>
                      <a:cubicBezTo>
                        <a:pt x="8742" y="453"/>
                        <a:pt x="8380" y="105"/>
                        <a:pt x="7995" y="105"/>
                      </a:cubicBezTo>
                      <a:cubicBezTo>
                        <a:pt x="7931" y="105"/>
                        <a:pt x="7865" y="115"/>
                        <a:pt x="7802" y="136"/>
                      </a:cubicBezTo>
                      <a:cubicBezTo>
                        <a:pt x="7395" y="284"/>
                        <a:pt x="7062" y="617"/>
                        <a:pt x="6877" y="1023"/>
                      </a:cubicBezTo>
                      <a:lnTo>
                        <a:pt x="5214" y="3722"/>
                      </a:lnTo>
                      <a:cubicBezTo>
                        <a:pt x="4783" y="4419"/>
                        <a:pt x="4143" y="5234"/>
                        <a:pt x="3348" y="5234"/>
                      </a:cubicBezTo>
                      <a:cubicBezTo>
                        <a:pt x="3257" y="5234"/>
                        <a:pt x="3164" y="5224"/>
                        <a:pt x="3069" y="5201"/>
                      </a:cubicBezTo>
                      <a:cubicBezTo>
                        <a:pt x="2996" y="4868"/>
                        <a:pt x="2996" y="4498"/>
                        <a:pt x="3069" y="4166"/>
                      </a:cubicBezTo>
                      <a:cubicBezTo>
                        <a:pt x="3106" y="3796"/>
                        <a:pt x="2996" y="3352"/>
                        <a:pt x="2626" y="3278"/>
                      </a:cubicBezTo>
                      <a:cubicBezTo>
                        <a:pt x="2599" y="3275"/>
                        <a:pt x="2572" y="3273"/>
                        <a:pt x="2546" y="3273"/>
                      </a:cubicBezTo>
                      <a:cubicBezTo>
                        <a:pt x="2321" y="3273"/>
                        <a:pt x="2126" y="3409"/>
                        <a:pt x="1960" y="3574"/>
                      </a:cubicBezTo>
                      <a:cubicBezTo>
                        <a:pt x="408" y="5164"/>
                        <a:pt x="1" y="7604"/>
                        <a:pt x="962" y="9600"/>
                      </a:cubicBezTo>
                      <a:cubicBezTo>
                        <a:pt x="1295" y="10266"/>
                        <a:pt x="1628" y="10747"/>
                        <a:pt x="1480" y="11449"/>
                      </a:cubicBezTo>
                      <a:cubicBezTo>
                        <a:pt x="1369" y="11967"/>
                        <a:pt x="814" y="12373"/>
                        <a:pt x="740" y="12891"/>
                      </a:cubicBezTo>
                      <a:cubicBezTo>
                        <a:pt x="740" y="13002"/>
                        <a:pt x="777" y="13076"/>
                        <a:pt x="777" y="13187"/>
                      </a:cubicBezTo>
                      <a:cubicBezTo>
                        <a:pt x="925" y="13852"/>
                        <a:pt x="1775" y="14074"/>
                        <a:pt x="2441" y="14148"/>
                      </a:cubicBezTo>
                      <a:cubicBezTo>
                        <a:pt x="3390" y="14227"/>
                        <a:pt x="4432" y="14588"/>
                        <a:pt x="5408" y="14588"/>
                      </a:cubicBezTo>
                      <a:cubicBezTo>
                        <a:pt x="5801" y="14588"/>
                        <a:pt x="6184" y="14529"/>
                        <a:pt x="6545" y="14370"/>
                      </a:cubicBezTo>
                      <a:cubicBezTo>
                        <a:pt x="5620" y="12595"/>
                        <a:pt x="6138" y="11079"/>
                        <a:pt x="7654" y="10007"/>
                      </a:cubicBezTo>
                      <a:cubicBezTo>
                        <a:pt x="8837" y="9194"/>
                        <a:pt x="10057" y="8491"/>
                        <a:pt x="11055" y="7382"/>
                      </a:cubicBezTo>
                      <a:cubicBezTo>
                        <a:pt x="12127" y="6273"/>
                        <a:pt x="12719" y="4757"/>
                        <a:pt x="12719" y="3241"/>
                      </a:cubicBezTo>
                      <a:cubicBezTo>
                        <a:pt x="12719" y="2899"/>
                        <a:pt x="12509" y="2451"/>
                        <a:pt x="12222" y="2451"/>
                      </a:cubicBezTo>
                      <a:cubicBezTo>
                        <a:pt x="12168" y="2451"/>
                        <a:pt x="12112" y="2467"/>
                        <a:pt x="12053" y="2502"/>
                      </a:cubicBezTo>
                      <a:cubicBezTo>
                        <a:pt x="12454" y="1073"/>
                        <a:pt x="11325" y="1"/>
                        <a:pt x="1015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0" name="Google Shape;5900;p36"/>
                <p:cNvSpPr/>
                <p:nvPr/>
              </p:nvSpPr>
              <p:spPr>
                <a:xfrm>
                  <a:off x="3515000" y="2847700"/>
                  <a:ext cx="69350" cy="57325"/>
                </a:xfrm>
                <a:custGeom>
                  <a:rect b="b" l="l" r="r" t="t"/>
                  <a:pathLst>
                    <a:path extrusionOk="0" fill="none" h="2293" w="2774">
                      <a:moveTo>
                        <a:pt x="0" y="333"/>
                      </a:moveTo>
                      <a:cubicBezTo>
                        <a:pt x="592" y="0"/>
                        <a:pt x="1368" y="74"/>
                        <a:pt x="1849" y="555"/>
                      </a:cubicBezTo>
                      <a:cubicBezTo>
                        <a:pt x="2330" y="999"/>
                        <a:pt x="2662" y="1627"/>
                        <a:pt x="2773" y="2293"/>
                      </a:cubicBezTo>
                    </a:path>
                  </a:pathLst>
                </a:custGeom>
                <a:noFill/>
                <a:ln cap="rnd" cmpd="sng" w="11100">
                  <a:solidFill>
                    <a:srgbClr val="514977"/>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1" name="Google Shape;5901;p36"/>
                <p:cNvSpPr/>
                <p:nvPr/>
              </p:nvSpPr>
              <p:spPr>
                <a:xfrm>
                  <a:off x="3550125" y="2775600"/>
                  <a:ext cx="24975" cy="47175"/>
                </a:xfrm>
                <a:custGeom>
                  <a:rect b="b" l="l" r="r" t="t"/>
                  <a:pathLst>
                    <a:path extrusionOk="0" fill="none" h="1887" w="999">
                      <a:moveTo>
                        <a:pt x="0" y="1886"/>
                      </a:moveTo>
                      <a:cubicBezTo>
                        <a:pt x="222" y="1221"/>
                        <a:pt x="555" y="555"/>
                        <a:pt x="998" y="1"/>
                      </a:cubicBezTo>
                    </a:path>
                  </a:pathLst>
                </a:custGeom>
                <a:noFill/>
                <a:ln cap="rnd" cmpd="sng" w="11100">
                  <a:solidFill>
                    <a:srgbClr val="514977"/>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2" name="Google Shape;5902;p36"/>
                <p:cNvSpPr/>
                <p:nvPr/>
              </p:nvSpPr>
              <p:spPr>
                <a:xfrm>
                  <a:off x="3576000" y="2748800"/>
                  <a:ext cx="71200" cy="97075"/>
                </a:xfrm>
                <a:custGeom>
                  <a:rect b="b" l="l" r="r" t="t"/>
                  <a:pathLst>
                    <a:path extrusionOk="0" fill="none" h="3883" w="2848">
                      <a:moveTo>
                        <a:pt x="0" y="3882"/>
                      </a:moveTo>
                      <a:lnTo>
                        <a:pt x="2847" y="0"/>
                      </a:lnTo>
                    </a:path>
                  </a:pathLst>
                </a:custGeom>
                <a:noFill/>
                <a:ln cap="rnd" cmpd="sng" w="11100">
                  <a:solidFill>
                    <a:srgbClr val="514977"/>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3" name="Google Shape;5903;p36"/>
                <p:cNvSpPr/>
                <p:nvPr/>
              </p:nvSpPr>
              <p:spPr>
                <a:xfrm>
                  <a:off x="3620375" y="2808875"/>
                  <a:ext cx="38825" cy="50850"/>
                </a:xfrm>
                <a:custGeom>
                  <a:rect b="b" l="l" r="r" t="t"/>
                  <a:pathLst>
                    <a:path extrusionOk="0" fill="none" h="2034" w="1553">
                      <a:moveTo>
                        <a:pt x="0" y="2034"/>
                      </a:moveTo>
                      <a:cubicBezTo>
                        <a:pt x="444" y="1295"/>
                        <a:pt x="961" y="629"/>
                        <a:pt x="1553" y="1"/>
                      </a:cubicBezTo>
                    </a:path>
                  </a:pathLst>
                </a:custGeom>
                <a:noFill/>
                <a:ln cap="rnd" cmpd="sng" w="11100">
                  <a:solidFill>
                    <a:srgbClr val="514977"/>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4" name="Google Shape;5904;p36"/>
                <p:cNvSpPr/>
                <p:nvPr/>
              </p:nvSpPr>
              <p:spPr>
                <a:xfrm>
                  <a:off x="3454925" y="2897600"/>
                  <a:ext cx="34225" cy="77675"/>
                </a:xfrm>
                <a:custGeom>
                  <a:rect b="b" l="l" r="r" t="t"/>
                  <a:pathLst>
                    <a:path extrusionOk="0" fill="none" h="3107" w="1369">
                      <a:moveTo>
                        <a:pt x="0" y="1"/>
                      </a:moveTo>
                      <a:cubicBezTo>
                        <a:pt x="1331" y="592"/>
                        <a:pt x="1368" y="2441"/>
                        <a:pt x="74" y="3106"/>
                      </a:cubicBezTo>
                    </a:path>
                  </a:pathLst>
                </a:custGeom>
                <a:noFill/>
                <a:ln cap="rnd" cmpd="sng" w="11100">
                  <a:solidFill>
                    <a:srgbClr val="514977"/>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05" name="Google Shape;5905;p36"/>
                <p:cNvSpPr/>
                <p:nvPr/>
              </p:nvSpPr>
              <p:spPr>
                <a:xfrm>
                  <a:off x="1991800" y="2641725"/>
                  <a:ext cx="368500" cy="382525"/>
                </a:xfrm>
                <a:custGeom>
                  <a:rect b="b" l="l" r="r" t="t"/>
                  <a:pathLst>
                    <a:path extrusionOk="0" h="15301" w="14740">
                      <a:moveTo>
                        <a:pt x="12876" y="0"/>
                      </a:moveTo>
                      <a:cubicBezTo>
                        <a:pt x="12401" y="0"/>
                        <a:pt x="11920" y="201"/>
                        <a:pt x="11573" y="660"/>
                      </a:cubicBezTo>
                      <a:cubicBezTo>
                        <a:pt x="11526" y="336"/>
                        <a:pt x="11219" y="215"/>
                        <a:pt x="10887" y="215"/>
                      </a:cubicBezTo>
                      <a:cubicBezTo>
                        <a:pt x="10689" y="215"/>
                        <a:pt x="10482" y="258"/>
                        <a:pt x="10316" y="328"/>
                      </a:cubicBezTo>
                      <a:cubicBezTo>
                        <a:pt x="9280" y="734"/>
                        <a:pt x="8097" y="1363"/>
                        <a:pt x="7654" y="2398"/>
                      </a:cubicBezTo>
                      <a:cubicBezTo>
                        <a:pt x="7683" y="2192"/>
                        <a:pt x="7454" y="2032"/>
                        <a:pt x="7229" y="2032"/>
                      </a:cubicBezTo>
                      <a:cubicBezTo>
                        <a:pt x="7172" y="2032"/>
                        <a:pt x="7115" y="2043"/>
                        <a:pt x="7062" y="2065"/>
                      </a:cubicBezTo>
                      <a:cubicBezTo>
                        <a:pt x="6840" y="2176"/>
                        <a:pt x="6655" y="2398"/>
                        <a:pt x="6618" y="2694"/>
                      </a:cubicBezTo>
                      <a:cubicBezTo>
                        <a:pt x="6027" y="4357"/>
                        <a:pt x="6618" y="6391"/>
                        <a:pt x="5657" y="7870"/>
                      </a:cubicBezTo>
                      <a:cubicBezTo>
                        <a:pt x="4955" y="8794"/>
                        <a:pt x="4031" y="9533"/>
                        <a:pt x="2995" y="10051"/>
                      </a:cubicBezTo>
                      <a:cubicBezTo>
                        <a:pt x="2108" y="10532"/>
                        <a:pt x="1184" y="10938"/>
                        <a:pt x="407" y="11345"/>
                      </a:cubicBezTo>
                      <a:cubicBezTo>
                        <a:pt x="260" y="11382"/>
                        <a:pt x="149" y="11493"/>
                        <a:pt x="75" y="11604"/>
                      </a:cubicBezTo>
                      <a:cubicBezTo>
                        <a:pt x="1" y="11789"/>
                        <a:pt x="1" y="12010"/>
                        <a:pt x="112" y="12158"/>
                      </a:cubicBezTo>
                      <a:cubicBezTo>
                        <a:pt x="555" y="13563"/>
                        <a:pt x="1147" y="15227"/>
                        <a:pt x="2884" y="15301"/>
                      </a:cubicBezTo>
                      <a:cubicBezTo>
                        <a:pt x="3994" y="15301"/>
                        <a:pt x="4992" y="14524"/>
                        <a:pt x="5288" y="13452"/>
                      </a:cubicBezTo>
                      <a:cubicBezTo>
                        <a:pt x="5965" y="13930"/>
                        <a:pt x="6750" y="14172"/>
                        <a:pt x="7538" y="14172"/>
                      </a:cubicBezTo>
                      <a:cubicBezTo>
                        <a:pt x="8212" y="14172"/>
                        <a:pt x="8888" y="13995"/>
                        <a:pt x="9502" y="13637"/>
                      </a:cubicBezTo>
                      <a:cubicBezTo>
                        <a:pt x="10611" y="12972"/>
                        <a:pt x="11351" y="11752"/>
                        <a:pt x="12534" y="11160"/>
                      </a:cubicBezTo>
                      <a:cubicBezTo>
                        <a:pt x="13051" y="11012"/>
                        <a:pt x="13532" y="10753"/>
                        <a:pt x="13976" y="10458"/>
                      </a:cubicBezTo>
                      <a:cubicBezTo>
                        <a:pt x="14604" y="9866"/>
                        <a:pt x="14604" y="8868"/>
                        <a:pt x="13976" y="8276"/>
                      </a:cubicBezTo>
                      <a:cubicBezTo>
                        <a:pt x="13199" y="8794"/>
                        <a:pt x="12275" y="9090"/>
                        <a:pt x="11351" y="9201"/>
                      </a:cubicBezTo>
                      <a:cubicBezTo>
                        <a:pt x="11129" y="7130"/>
                        <a:pt x="12349" y="5208"/>
                        <a:pt x="13643" y="3581"/>
                      </a:cubicBezTo>
                      <a:cubicBezTo>
                        <a:pt x="14087" y="3100"/>
                        <a:pt x="14419" y="2546"/>
                        <a:pt x="14567" y="1917"/>
                      </a:cubicBezTo>
                      <a:cubicBezTo>
                        <a:pt x="14739" y="787"/>
                        <a:pt x="13818" y="0"/>
                        <a:pt x="12876"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5906" name="Google Shape;5906;p36"/>
              <p:cNvSpPr/>
              <p:nvPr/>
            </p:nvSpPr>
            <p:spPr>
              <a:xfrm>
                <a:off x="1558663" y="1914500"/>
                <a:ext cx="347100" cy="3471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5907" name="Google Shape;5907;p36"/>
            <p:cNvGrpSpPr/>
            <p:nvPr/>
          </p:nvGrpSpPr>
          <p:grpSpPr>
            <a:xfrm>
              <a:off x="3334776" y="2121885"/>
              <a:ext cx="1463276" cy="1834268"/>
              <a:chOff x="2966851" y="2121885"/>
              <a:chExt cx="1463276" cy="1834268"/>
            </a:xfrm>
          </p:grpSpPr>
          <p:grpSp>
            <p:nvGrpSpPr>
              <p:cNvPr id="5908" name="Google Shape;5908;p36"/>
              <p:cNvGrpSpPr/>
              <p:nvPr/>
            </p:nvGrpSpPr>
            <p:grpSpPr>
              <a:xfrm>
                <a:off x="2966851" y="2121885"/>
                <a:ext cx="1463276" cy="1834268"/>
                <a:chOff x="3768975" y="-3561925"/>
                <a:chExt cx="1866900" cy="2340225"/>
              </a:xfrm>
            </p:grpSpPr>
            <p:sp>
              <p:nvSpPr>
                <p:cNvPr id="5909" name="Google Shape;5909;p36"/>
                <p:cNvSpPr/>
                <p:nvPr/>
              </p:nvSpPr>
              <p:spPr>
                <a:xfrm>
                  <a:off x="3937275" y="-1712825"/>
                  <a:ext cx="768550" cy="138525"/>
                </a:xfrm>
                <a:custGeom>
                  <a:rect b="b" l="l" r="r" t="t"/>
                  <a:pathLst>
                    <a:path extrusionOk="0" h="5541" w="30742">
                      <a:moveTo>
                        <a:pt x="23547" y="1"/>
                      </a:moveTo>
                      <a:cubicBezTo>
                        <a:pt x="21579" y="1"/>
                        <a:pt x="19605" y="250"/>
                        <a:pt x="17706" y="748"/>
                      </a:cubicBezTo>
                      <a:cubicBezTo>
                        <a:pt x="14865" y="1487"/>
                        <a:pt x="11908" y="1915"/>
                        <a:pt x="8950" y="1954"/>
                      </a:cubicBezTo>
                      <a:cubicBezTo>
                        <a:pt x="6188" y="1993"/>
                        <a:pt x="3230" y="1799"/>
                        <a:pt x="895" y="3316"/>
                      </a:cubicBezTo>
                      <a:cubicBezTo>
                        <a:pt x="467" y="3589"/>
                        <a:pt x="0" y="4056"/>
                        <a:pt x="117" y="4601"/>
                      </a:cubicBezTo>
                      <a:cubicBezTo>
                        <a:pt x="234" y="5106"/>
                        <a:pt x="895" y="5340"/>
                        <a:pt x="1401" y="5418"/>
                      </a:cubicBezTo>
                      <a:cubicBezTo>
                        <a:pt x="1939" y="5467"/>
                        <a:pt x="2477" y="5488"/>
                        <a:pt x="3015" y="5488"/>
                      </a:cubicBezTo>
                      <a:cubicBezTo>
                        <a:pt x="3761" y="5488"/>
                        <a:pt x="4507" y="5447"/>
                        <a:pt x="5254" y="5379"/>
                      </a:cubicBezTo>
                      <a:cubicBezTo>
                        <a:pt x="7336" y="5227"/>
                        <a:pt x="9431" y="5148"/>
                        <a:pt x="11524" y="5148"/>
                      </a:cubicBezTo>
                      <a:cubicBezTo>
                        <a:pt x="13185" y="5148"/>
                        <a:pt x="14846" y="5198"/>
                        <a:pt x="16500" y="5301"/>
                      </a:cubicBezTo>
                      <a:cubicBezTo>
                        <a:pt x="18133" y="5405"/>
                        <a:pt x="19767" y="5541"/>
                        <a:pt x="21400" y="5541"/>
                      </a:cubicBezTo>
                      <a:cubicBezTo>
                        <a:pt x="21596" y="5541"/>
                        <a:pt x="21791" y="5539"/>
                        <a:pt x="21986" y="5534"/>
                      </a:cubicBezTo>
                      <a:cubicBezTo>
                        <a:pt x="24438" y="5418"/>
                        <a:pt x="26851" y="4912"/>
                        <a:pt x="29146" y="4017"/>
                      </a:cubicBezTo>
                      <a:cubicBezTo>
                        <a:pt x="30431" y="3511"/>
                        <a:pt x="30742" y="2382"/>
                        <a:pt x="30003" y="1487"/>
                      </a:cubicBezTo>
                      <a:cubicBezTo>
                        <a:pt x="29847" y="1293"/>
                        <a:pt x="29652" y="1137"/>
                        <a:pt x="29458" y="1020"/>
                      </a:cubicBezTo>
                      <a:cubicBezTo>
                        <a:pt x="28213" y="164"/>
                        <a:pt x="26500" y="125"/>
                        <a:pt x="25022" y="48"/>
                      </a:cubicBezTo>
                      <a:cubicBezTo>
                        <a:pt x="24531" y="17"/>
                        <a:pt x="24039" y="1"/>
                        <a:pt x="23547" y="1"/>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0" name="Google Shape;5910;p36"/>
                <p:cNvSpPr/>
                <p:nvPr/>
              </p:nvSpPr>
              <p:spPr>
                <a:xfrm>
                  <a:off x="3768975" y="-1631875"/>
                  <a:ext cx="1772525" cy="338825"/>
                </a:xfrm>
                <a:custGeom>
                  <a:rect b="b" l="l" r="r" t="t"/>
                  <a:pathLst>
                    <a:path extrusionOk="0" h="13553" w="70901">
                      <a:moveTo>
                        <a:pt x="47047" y="1"/>
                      </a:moveTo>
                      <a:cubicBezTo>
                        <a:pt x="46356" y="1"/>
                        <a:pt x="45665" y="39"/>
                        <a:pt x="44984" y="117"/>
                      </a:cubicBezTo>
                      <a:cubicBezTo>
                        <a:pt x="43389" y="390"/>
                        <a:pt x="41832" y="779"/>
                        <a:pt x="40354" y="1285"/>
                      </a:cubicBezTo>
                      <a:cubicBezTo>
                        <a:pt x="27979" y="4631"/>
                        <a:pt x="14009" y="1207"/>
                        <a:pt x="2140" y="5799"/>
                      </a:cubicBezTo>
                      <a:cubicBezTo>
                        <a:pt x="1129" y="6188"/>
                        <a:pt x="0" y="6888"/>
                        <a:pt x="156" y="7900"/>
                      </a:cubicBezTo>
                      <a:cubicBezTo>
                        <a:pt x="273" y="8639"/>
                        <a:pt x="1090" y="9067"/>
                        <a:pt x="1829" y="9379"/>
                      </a:cubicBezTo>
                      <a:cubicBezTo>
                        <a:pt x="9145" y="12531"/>
                        <a:pt x="17472" y="13153"/>
                        <a:pt x="25566" y="13465"/>
                      </a:cubicBezTo>
                      <a:cubicBezTo>
                        <a:pt x="26753" y="13523"/>
                        <a:pt x="27940" y="13552"/>
                        <a:pt x="29127" y="13552"/>
                      </a:cubicBezTo>
                      <a:cubicBezTo>
                        <a:pt x="30314" y="13552"/>
                        <a:pt x="31501" y="13523"/>
                        <a:pt x="32688" y="13465"/>
                      </a:cubicBezTo>
                      <a:cubicBezTo>
                        <a:pt x="34594" y="13348"/>
                        <a:pt x="36462" y="13076"/>
                        <a:pt x="38369" y="12998"/>
                      </a:cubicBezTo>
                      <a:cubicBezTo>
                        <a:pt x="38849" y="12975"/>
                        <a:pt x="39329" y="12965"/>
                        <a:pt x="39809" y="12965"/>
                      </a:cubicBezTo>
                      <a:cubicBezTo>
                        <a:pt x="43461" y="12965"/>
                        <a:pt x="47133" y="13543"/>
                        <a:pt x="50743" y="13543"/>
                      </a:cubicBezTo>
                      <a:cubicBezTo>
                        <a:pt x="52923" y="13543"/>
                        <a:pt x="55413" y="13153"/>
                        <a:pt x="56619" y="11519"/>
                      </a:cubicBezTo>
                      <a:cubicBezTo>
                        <a:pt x="56853" y="11169"/>
                        <a:pt x="57125" y="10819"/>
                        <a:pt x="57437" y="10507"/>
                      </a:cubicBezTo>
                      <a:cubicBezTo>
                        <a:pt x="57981" y="10040"/>
                        <a:pt x="58799" y="9962"/>
                        <a:pt x="59538" y="9885"/>
                      </a:cubicBezTo>
                      <a:cubicBezTo>
                        <a:pt x="62729" y="9495"/>
                        <a:pt x="65842" y="8639"/>
                        <a:pt x="68722" y="7277"/>
                      </a:cubicBezTo>
                      <a:cubicBezTo>
                        <a:pt x="69772" y="6810"/>
                        <a:pt x="70901" y="5993"/>
                        <a:pt x="70706" y="4982"/>
                      </a:cubicBezTo>
                      <a:cubicBezTo>
                        <a:pt x="70512" y="4398"/>
                        <a:pt x="70083" y="3892"/>
                        <a:pt x="69500" y="3620"/>
                      </a:cubicBezTo>
                      <a:cubicBezTo>
                        <a:pt x="66231" y="1791"/>
                        <a:pt x="60238" y="2374"/>
                        <a:pt x="56464" y="1596"/>
                      </a:cubicBezTo>
                      <a:cubicBezTo>
                        <a:pt x="54090" y="857"/>
                        <a:pt x="51600" y="351"/>
                        <a:pt x="49109" y="117"/>
                      </a:cubicBezTo>
                      <a:cubicBezTo>
                        <a:pt x="48428" y="39"/>
                        <a:pt x="47737" y="1"/>
                        <a:pt x="47047" y="1"/>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1" name="Google Shape;5911;p36"/>
                <p:cNvSpPr/>
                <p:nvPr/>
              </p:nvSpPr>
              <p:spPr>
                <a:xfrm>
                  <a:off x="4614375" y="-1278875"/>
                  <a:ext cx="320075" cy="57175"/>
                </a:xfrm>
                <a:custGeom>
                  <a:rect b="b" l="l" r="r" t="t"/>
                  <a:pathLst>
                    <a:path extrusionOk="0" h="2287" w="12803">
                      <a:moveTo>
                        <a:pt x="6876" y="0"/>
                      </a:moveTo>
                      <a:cubicBezTo>
                        <a:pt x="6737" y="0"/>
                        <a:pt x="6599" y="2"/>
                        <a:pt x="6460" y="6"/>
                      </a:cubicBezTo>
                      <a:cubicBezTo>
                        <a:pt x="4553" y="84"/>
                        <a:pt x="2646" y="318"/>
                        <a:pt x="739" y="707"/>
                      </a:cubicBezTo>
                      <a:cubicBezTo>
                        <a:pt x="350" y="784"/>
                        <a:pt x="0" y="979"/>
                        <a:pt x="156" y="1485"/>
                      </a:cubicBezTo>
                      <a:cubicBezTo>
                        <a:pt x="388" y="2135"/>
                        <a:pt x="993" y="2286"/>
                        <a:pt x="1626" y="2286"/>
                      </a:cubicBezTo>
                      <a:cubicBezTo>
                        <a:pt x="2054" y="2286"/>
                        <a:pt x="2495" y="2217"/>
                        <a:pt x="2841" y="2185"/>
                      </a:cubicBezTo>
                      <a:cubicBezTo>
                        <a:pt x="3341" y="2141"/>
                        <a:pt x="3838" y="2125"/>
                        <a:pt x="4334" y="2125"/>
                      </a:cubicBezTo>
                      <a:cubicBezTo>
                        <a:pt x="5573" y="2125"/>
                        <a:pt x="6804" y="2224"/>
                        <a:pt x="8055" y="2224"/>
                      </a:cubicBezTo>
                      <a:cubicBezTo>
                        <a:pt x="8522" y="2244"/>
                        <a:pt x="8979" y="2253"/>
                        <a:pt x="9432" y="2253"/>
                      </a:cubicBezTo>
                      <a:cubicBezTo>
                        <a:pt x="9884" y="2253"/>
                        <a:pt x="10332" y="2244"/>
                        <a:pt x="10779" y="2224"/>
                      </a:cubicBezTo>
                      <a:cubicBezTo>
                        <a:pt x="11246" y="2185"/>
                        <a:pt x="11713" y="2069"/>
                        <a:pt x="12102" y="1874"/>
                      </a:cubicBezTo>
                      <a:cubicBezTo>
                        <a:pt x="12803" y="1485"/>
                        <a:pt x="12491" y="1174"/>
                        <a:pt x="11985" y="901"/>
                      </a:cubicBezTo>
                      <a:cubicBezTo>
                        <a:pt x="11480" y="668"/>
                        <a:pt x="10974" y="512"/>
                        <a:pt x="10468" y="395"/>
                      </a:cubicBezTo>
                      <a:cubicBezTo>
                        <a:pt x="9280" y="151"/>
                        <a:pt x="8092" y="0"/>
                        <a:pt x="6876" y="0"/>
                      </a:cubicBezTo>
                      <a:close/>
                    </a:path>
                  </a:pathLst>
                </a:custGeom>
                <a:solidFill>
                  <a:srgbClr val="49AA9A">
                    <a:alpha val="36520"/>
                  </a:srgbClr>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2" name="Google Shape;5912;p36"/>
                <p:cNvSpPr/>
                <p:nvPr/>
              </p:nvSpPr>
              <p:spPr>
                <a:xfrm>
                  <a:off x="4363375" y="-1929575"/>
                  <a:ext cx="422225" cy="203600"/>
                </a:xfrm>
                <a:custGeom>
                  <a:rect b="b" l="l" r="r" t="t"/>
                  <a:pathLst>
                    <a:path extrusionOk="0" h="8144" w="16889">
                      <a:moveTo>
                        <a:pt x="9379" y="1"/>
                      </a:moveTo>
                      <a:lnTo>
                        <a:pt x="78" y="857"/>
                      </a:lnTo>
                      <a:cubicBezTo>
                        <a:pt x="0" y="1752"/>
                        <a:pt x="195" y="2647"/>
                        <a:pt x="662" y="3425"/>
                      </a:cubicBezTo>
                      <a:cubicBezTo>
                        <a:pt x="1907" y="5838"/>
                        <a:pt x="4475" y="7356"/>
                        <a:pt x="7122" y="7939"/>
                      </a:cubicBezTo>
                      <a:cubicBezTo>
                        <a:pt x="7862" y="8092"/>
                        <a:pt x="8602" y="8144"/>
                        <a:pt x="9347" y="8144"/>
                      </a:cubicBezTo>
                      <a:cubicBezTo>
                        <a:pt x="10942" y="8144"/>
                        <a:pt x="12560" y="7906"/>
                        <a:pt x="14251" y="7906"/>
                      </a:cubicBezTo>
                      <a:cubicBezTo>
                        <a:pt x="14596" y="7906"/>
                        <a:pt x="14943" y="7916"/>
                        <a:pt x="15293" y="7939"/>
                      </a:cubicBezTo>
                      <a:lnTo>
                        <a:pt x="16889" y="4982"/>
                      </a:lnTo>
                      <a:lnTo>
                        <a:pt x="9379" y="1"/>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3" name="Google Shape;5913;p36"/>
                <p:cNvSpPr/>
                <p:nvPr/>
              </p:nvSpPr>
              <p:spPr>
                <a:xfrm>
                  <a:off x="4710675" y="-1821575"/>
                  <a:ext cx="199950" cy="275425"/>
                </a:xfrm>
                <a:custGeom>
                  <a:rect b="b" l="l" r="r" t="t"/>
                  <a:pathLst>
                    <a:path extrusionOk="0" h="11017" w="7998">
                      <a:moveTo>
                        <a:pt x="6188" y="3931"/>
                      </a:moveTo>
                      <a:lnTo>
                        <a:pt x="6460" y="4047"/>
                      </a:lnTo>
                      <a:cubicBezTo>
                        <a:pt x="6655" y="4086"/>
                        <a:pt x="6849" y="4164"/>
                        <a:pt x="7044" y="4203"/>
                      </a:cubicBezTo>
                      <a:cubicBezTo>
                        <a:pt x="6927" y="5332"/>
                        <a:pt x="6733" y="6460"/>
                        <a:pt x="6577" y="7199"/>
                      </a:cubicBezTo>
                      <a:cubicBezTo>
                        <a:pt x="6305" y="7122"/>
                        <a:pt x="5604" y="6849"/>
                        <a:pt x="5526" y="6849"/>
                      </a:cubicBezTo>
                      <a:cubicBezTo>
                        <a:pt x="5838" y="5876"/>
                        <a:pt x="6071" y="4904"/>
                        <a:pt x="6188" y="3931"/>
                      </a:cubicBezTo>
                      <a:close/>
                      <a:moveTo>
                        <a:pt x="2296" y="0"/>
                      </a:moveTo>
                      <a:cubicBezTo>
                        <a:pt x="2219" y="39"/>
                        <a:pt x="234" y="2296"/>
                        <a:pt x="1" y="4047"/>
                      </a:cubicBezTo>
                      <a:cubicBezTo>
                        <a:pt x="1" y="4086"/>
                        <a:pt x="3114" y="5176"/>
                        <a:pt x="3464" y="5837"/>
                      </a:cubicBezTo>
                      <a:cubicBezTo>
                        <a:pt x="3578" y="6179"/>
                        <a:pt x="4100" y="8488"/>
                        <a:pt x="4595" y="8488"/>
                      </a:cubicBezTo>
                      <a:cubicBezTo>
                        <a:pt x="4607" y="8488"/>
                        <a:pt x="4619" y="8486"/>
                        <a:pt x="4631" y="8484"/>
                      </a:cubicBezTo>
                      <a:cubicBezTo>
                        <a:pt x="4865" y="8445"/>
                        <a:pt x="5137" y="7939"/>
                        <a:pt x="5409" y="7238"/>
                      </a:cubicBezTo>
                      <a:lnTo>
                        <a:pt x="5838" y="7394"/>
                      </a:lnTo>
                      <a:cubicBezTo>
                        <a:pt x="6071" y="7472"/>
                        <a:pt x="6266" y="7511"/>
                        <a:pt x="6499" y="7589"/>
                      </a:cubicBezTo>
                      <a:cubicBezTo>
                        <a:pt x="6421" y="7978"/>
                        <a:pt x="6305" y="8406"/>
                        <a:pt x="6188" y="8795"/>
                      </a:cubicBezTo>
                      <a:cubicBezTo>
                        <a:pt x="6149" y="9028"/>
                        <a:pt x="6071" y="9262"/>
                        <a:pt x="5954" y="9534"/>
                      </a:cubicBezTo>
                      <a:cubicBezTo>
                        <a:pt x="5651" y="10141"/>
                        <a:pt x="5267" y="10383"/>
                        <a:pt x="4873" y="10383"/>
                      </a:cubicBezTo>
                      <a:cubicBezTo>
                        <a:pt x="4356" y="10383"/>
                        <a:pt x="3822" y="9969"/>
                        <a:pt x="3425" y="9418"/>
                      </a:cubicBezTo>
                      <a:cubicBezTo>
                        <a:pt x="3390" y="9371"/>
                        <a:pt x="3344" y="9352"/>
                        <a:pt x="3301" y="9352"/>
                      </a:cubicBezTo>
                      <a:cubicBezTo>
                        <a:pt x="3199" y="9352"/>
                        <a:pt x="3110" y="9453"/>
                        <a:pt x="3191" y="9534"/>
                      </a:cubicBezTo>
                      <a:cubicBezTo>
                        <a:pt x="3605" y="10470"/>
                        <a:pt x="4408" y="11017"/>
                        <a:pt x="5138" y="11017"/>
                      </a:cubicBezTo>
                      <a:cubicBezTo>
                        <a:pt x="5713" y="11017"/>
                        <a:pt x="6242" y="10678"/>
                        <a:pt x="6499" y="9923"/>
                      </a:cubicBezTo>
                      <a:cubicBezTo>
                        <a:pt x="7394" y="7277"/>
                        <a:pt x="7900" y="4553"/>
                        <a:pt x="7978" y="1790"/>
                      </a:cubicBezTo>
                      <a:cubicBezTo>
                        <a:pt x="7997" y="1674"/>
                        <a:pt x="7832" y="1615"/>
                        <a:pt x="7657" y="1615"/>
                      </a:cubicBezTo>
                      <a:cubicBezTo>
                        <a:pt x="7482" y="1615"/>
                        <a:pt x="7297" y="1674"/>
                        <a:pt x="7277" y="1790"/>
                      </a:cubicBezTo>
                      <a:cubicBezTo>
                        <a:pt x="7277" y="2374"/>
                        <a:pt x="7200" y="3113"/>
                        <a:pt x="7122" y="3814"/>
                      </a:cubicBezTo>
                      <a:cubicBezTo>
                        <a:pt x="6888" y="3736"/>
                        <a:pt x="6460" y="3580"/>
                        <a:pt x="6266" y="3503"/>
                      </a:cubicBezTo>
                      <a:cubicBezTo>
                        <a:pt x="6343" y="3191"/>
                        <a:pt x="6305" y="2841"/>
                        <a:pt x="6227" y="2530"/>
                      </a:cubicBezTo>
                      <a:cubicBezTo>
                        <a:pt x="5876" y="2063"/>
                        <a:pt x="2413" y="0"/>
                        <a:pt x="2296"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4" name="Google Shape;5914;p36"/>
                <p:cNvSpPr/>
                <p:nvPr/>
              </p:nvSpPr>
              <p:spPr>
                <a:xfrm>
                  <a:off x="4745700" y="-1819625"/>
                  <a:ext cx="123575" cy="124550"/>
                </a:xfrm>
                <a:custGeom>
                  <a:rect b="b" l="l" r="r" t="t"/>
                  <a:pathLst>
                    <a:path extrusionOk="0" h="4982" w="4943">
                      <a:moveTo>
                        <a:pt x="856" y="0"/>
                      </a:moveTo>
                      <a:cubicBezTo>
                        <a:pt x="545" y="312"/>
                        <a:pt x="273" y="662"/>
                        <a:pt x="0" y="1051"/>
                      </a:cubicBezTo>
                      <a:lnTo>
                        <a:pt x="2218" y="2452"/>
                      </a:lnTo>
                      <a:cubicBezTo>
                        <a:pt x="2685" y="2763"/>
                        <a:pt x="3191" y="3035"/>
                        <a:pt x="3619" y="3425"/>
                      </a:cubicBezTo>
                      <a:cubicBezTo>
                        <a:pt x="3814" y="3580"/>
                        <a:pt x="4008" y="3736"/>
                        <a:pt x="4164" y="3969"/>
                      </a:cubicBezTo>
                      <a:cubicBezTo>
                        <a:pt x="4398" y="4281"/>
                        <a:pt x="4514" y="4631"/>
                        <a:pt x="4592" y="4981"/>
                      </a:cubicBezTo>
                      <a:cubicBezTo>
                        <a:pt x="4709" y="4592"/>
                        <a:pt x="4748" y="4242"/>
                        <a:pt x="4826" y="3853"/>
                      </a:cubicBezTo>
                      <a:cubicBezTo>
                        <a:pt x="4826" y="3697"/>
                        <a:pt x="4865" y="3580"/>
                        <a:pt x="4865" y="3425"/>
                      </a:cubicBezTo>
                      <a:cubicBezTo>
                        <a:pt x="4942" y="3113"/>
                        <a:pt x="4904" y="2763"/>
                        <a:pt x="4826" y="2452"/>
                      </a:cubicBezTo>
                      <a:cubicBezTo>
                        <a:pt x="4514" y="2024"/>
                        <a:pt x="1635" y="273"/>
                        <a:pt x="1012"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5" name="Google Shape;5915;p36"/>
                <p:cNvSpPr/>
                <p:nvPr/>
              </p:nvSpPr>
              <p:spPr>
                <a:xfrm>
                  <a:off x="4450925" y="-1952900"/>
                  <a:ext cx="310375" cy="480600"/>
                </a:xfrm>
                <a:custGeom>
                  <a:rect b="b" l="l" r="r" t="t"/>
                  <a:pathLst>
                    <a:path extrusionOk="0" h="19224" w="12415">
                      <a:moveTo>
                        <a:pt x="4553" y="0"/>
                      </a:moveTo>
                      <a:cubicBezTo>
                        <a:pt x="1324" y="6615"/>
                        <a:pt x="429" y="11869"/>
                        <a:pt x="1" y="19223"/>
                      </a:cubicBezTo>
                      <a:lnTo>
                        <a:pt x="1596" y="19223"/>
                      </a:lnTo>
                      <a:cubicBezTo>
                        <a:pt x="4826" y="13737"/>
                        <a:pt x="8445" y="8444"/>
                        <a:pt x="12414" y="3463"/>
                      </a:cubicBezTo>
                      <a:lnTo>
                        <a:pt x="4553"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6" name="Google Shape;5916;p36"/>
                <p:cNvSpPr/>
                <p:nvPr/>
              </p:nvSpPr>
              <p:spPr>
                <a:xfrm>
                  <a:off x="4476225" y="-1952900"/>
                  <a:ext cx="285075" cy="480600"/>
                </a:xfrm>
                <a:custGeom>
                  <a:rect b="b" l="l" r="r" t="t"/>
                  <a:pathLst>
                    <a:path extrusionOk="0" h="19224" w="11403">
                      <a:moveTo>
                        <a:pt x="3580" y="0"/>
                      </a:moveTo>
                      <a:cubicBezTo>
                        <a:pt x="3347" y="428"/>
                        <a:pt x="3152" y="856"/>
                        <a:pt x="2958" y="1245"/>
                      </a:cubicBezTo>
                      <a:lnTo>
                        <a:pt x="7900" y="2568"/>
                      </a:lnTo>
                      <a:cubicBezTo>
                        <a:pt x="4903" y="7938"/>
                        <a:pt x="2257" y="13503"/>
                        <a:pt x="0" y="19223"/>
                      </a:cubicBezTo>
                      <a:lnTo>
                        <a:pt x="623" y="19223"/>
                      </a:lnTo>
                      <a:cubicBezTo>
                        <a:pt x="3814" y="13737"/>
                        <a:pt x="7433" y="8444"/>
                        <a:pt x="11402" y="3463"/>
                      </a:cubicBezTo>
                      <a:lnTo>
                        <a:pt x="3580" y="0"/>
                      </a:ln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7" name="Google Shape;5917;p36"/>
                <p:cNvSpPr/>
                <p:nvPr/>
              </p:nvSpPr>
              <p:spPr>
                <a:xfrm>
                  <a:off x="4309225" y="-1588250"/>
                  <a:ext cx="261075" cy="203525"/>
                </a:xfrm>
                <a:custGeom>
                  <a:rect b="b" l="l" r="r" t="t"/>
                  <a:pathLst>
                    <a:path extrusionOk="0" h="8141" w="10443">
                      <a:moveTo>
                        <a:pt x="7614" y="5844"/>
                      </a:moveTo>
                      <a:lnTo>
                        <a:pt x="7614" y="5883"/>
                      </a:lnTo>
                      <a:lnTo>
                        <a:pt x="7614" y="6155"/>
                      </a:lnTo>
                      <a:cubicBezTo>
                        <a:pt x="7614" y="6350"/>
                        <a:pt x="7614" y="6544"/>
                        <a:pt x="7653" y="6778"/>
                      </a:cubicBezTo>
                      <a:cubicBezTo>
                        <a:pt x="6525" y="7011"/>
                        <a:pt x="5435" y="7206"/>
                        <a:pt x="4657" y="7322"/>
                      </a:cubicBezTo>
                      <a:lnTo>
                        <a:pt x="4657" y="6233"/>
                      </a:lnTo>
                      <a:cubicBezTo>
                        <a:pt x="5669" y="6194"/>
                        <a:pt x="6641" y="6038"/>
                        <a:pt x="7614" y="5844"/>
                      </a:cubicBezTo>
                      <a:close/>
                      <a:moveTo>
                        <a:pt x="6232" y="1"/>
                      </a:moveTo>
                      <a:cubicBezTo>
                        <a:pt x="5937" y="1"/>
                        <a:pt x="5654" y="26"/>
                        <a:pt x="5396" y="85"/>
                      </a:cubicBezTo>
                      <a:cubicBezTo>
                        <a:pt x="5357" y="85"/>
                        <a:pt x="5396" y="3392"/>
                        <a:pt x="4851" y="3937"/>
                      </a:cubicBezTo>
                      <a:cubicBezTo>
                        <a:pt x="4618" y="4170"/>
                        <a:pt x="2517" y="5532"/>
                        <a:pt x="2789" y="5922"/>
                      </a:cubicBezTo>
                      <a:cubicBezTo>
                        <a:pt x="2906" y="6155"/>
                        <a:pt x="3489" y="6233"/>
                        <a:pt x="4229" y="6233"/>
                      </a:cubicBezTo>
                      <a:lnTo>
                        <a:pt x="4229" y="6739"/>
                      </a:lnTo>
                      <a:cubicBezTo>
                        <a:pt x="4229" y="6933"/>
                        <a:pt x="4229" y="7167"/>
                        <a:pt x="4268" y="7400"/>
                      </a:cubicBezTo>
                      <a:cubicBezTo>
                        <a:pt x="3879" y="7439"/>
                        <a:pt x="3451" y="7517"/>
                        <a:pt x="3022" y="7517"/>
                      </a:cubicBezTo>
                      <a:cubicBezTo>
                        <a:pt x="2906" y="7536"/>
                        <a:pt x="2779" y="7546"/>
                        <a:pt x="2653" y="7546"/>
                      </a:cubicBezTo>
                      <a:cubicBezTo>
                        <a:pt x="2526" y="7546"/>
                        <a:pt x="2400" y="7536"/>
                        <a:pt x="2283" y="7517"/>
                      </a:cubicBezTo>
                      <a:cubicBezTo>
                        <a:pt x="688" y="7361"/>
                        <a:pt x="804" y="6116"/>
                        <a:pt x="1505" y="5104"/>
                      </a:cubicBezTo>
                      <a:cubicBezTo>
                        <a:pt x="1564" y="4987"/>
                        <a:pt x="1489" y="4869"/>
                        <a:pt x="1399" y="4869"/>
                      </a:cubicBezTo>
                      <a:cubicBezTo>
                        <a:pt x="1370" y="4869"/>
                        <a:pt x="1339" y="4881"/>
                        <a:pt x="1310" y="4910"/>
                      </a:cubicBezTo>
                      <a:cubicBezTo>
                        <a:pt x="0" y="6182"/>
                        <a:pt x="255" y="8140"/>
                        <a:pt x="2036" y="8140"/>
                      </a:cubicBezTo>
                      <a:cubicBezTo>
                        <a:pt x="2053" y="8140"/>
                        <a:pt x="2071" y="8140"/>
                        <a:pt x="2089" y="8140"/>
                      </a:cubicBezTo>
                      <a:cubicBezTo>
                        <a:pt x="4851" y="8101"/>
                        <a:pt x="7614" y="7634"/>
                        <a:pt x="10221" y="6817"/>
                      </a:cubicBezTo>
                      <a:cubicBezTo>
                        <a:pt x="10442" y="6743"/>
                        <a:pt x="10246" y="6149"/>
                        <a:pt x="10027" y="6149"/>
                      </a:cubicBezTo>
                      <a:cubicBezTo>
                        <a:pt x="10014" y="6149"/>
                        <a:pt x="10001" y="6151"/>
                        <a:pt x="9988" y="6155"/>
                      </a:cubicBezTo>
                      <a:cubicBezTo>
                        <a:pt x="9443" y="6350"/>
                        <a:pt x="8743" y="6505"/>
                        <a:pt x="8042" y="6661"/>
                      </a:cubicBezTo>
                      <a:lnTo>
                        <a:pt x="8042" y="5766"/>
                      </a:lnTo>
                      <a:cubicBezTo>
                        <a:pt x="8354" y="5727"/>
                        <a:pt x="8665" y="5610"/>
                        <a:pt x="8937" y="5416"/>
                      </a:cubicBezTo>
                      <a:cubicBezTo>
                        <a:pt x="9249" y="4949"/>
                        <a:pt x="10027" y="941"/>
                        <a:pt x="9988" y="863"/>
                      </a:cubicBezTo>
                      <a:cubicBezTo>
                        <a:pt x="9922" y="797"/>
                        <a:pt x="7891" y="1"/>
                        <a:pt x="6232"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8" name="Google Shape;5918;p36"/>
                <p:cNvSpPr/>
                <p:nvPr/>
              </p:nvSpPr>
              <p:spPr>
                <a:xfrm>
                  <a:off x="4471350" y="-1579350"/>
                  <a:ext cx="86625" cy="142075"/>
                </a:xfrm>
                <a:custGeom>
                  <a:rect b="b" l="l" r="r" t="t"/>
                  <a:pathLst>
                    <a:path extrusionOk="0" h="5683" w="3465">
                      <a:moveTo>
                        <a:pt x="2141" y="1"/>
                      </a:moveTo>
                      <a:lnTo>
                        <a:pt x="1557" y="2569"/>
                      </a:lnTo>
                      <a:cubicBezTo>
                        <a:pt x="1480" y="3114"/>
                        <a:pt x="1324" y="3659"/>
                        <a:pt x="1168" y="4204"/>
                      </a:cubicBezTo>
                      <a:cubicBezTo>
                        <a:pt x="1090" y="4476"/>
                        <a:pt x="974" y="4709"/>
                        <a:pt x="818" y="4904"/>
                      </a:cubicBezTo>
                      <a:cubicBezTo>
                        <a:pt x="623" y="5215"/>
                        <a:pt x="312" y="5488"/>
                        <a:pt x="1" y="5682"/>
                      </a:cubicBezTo>
                      <a:cubicBezTo>
                        <a:pt x="390" y="5643"/>
                        <a:pt x="779" y="5566"/>
                        <a:pt x="1129" y="5488"/>
                      </a:cubicBezTo>
                      <a:lnTo>
                        <a:pt x="1557" y="5410"/>
                      </a:lnTo>
                      <a:cubicBezTo>
                        <a:pt x="1869" y="5332"/>
                        <a:pt x="2180" y="5215"/>
                        <a:pt x="2452" y="5021"/>
                      </a:cubicBezTo>
                      <a:cubicBezTo>
                        <a:pt x="2725" y="4593"/>
                        <a:pt x="3425" y="1285"/>
                        <a:pt x="3464" y="624"/>
                      </a:cubicBezTo>
                      <a:cubicBezTo>
                        <a:pt x="3464" y="585"/>
                        <a:pt x="3464" y="507"/>
                        <a:pt x="3425" y="468"/>
                      </a:cubicBezTo>
                      <a:cubicBezTo>
                        <a:pt x="2997" y="273"/>
                        <a:pt x="2569" y="118"/>
                        <a:pt x="2141"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19" name="Google Shape;5919;p36"/>
                <p:cNvSpPr/>
                <p:nvPr/>
              </p:nvSpPr>
              <p:spPr>
                <a:xfrm>
                  <a:off x="4490825" y="-1851275"/>
                  <a:ext cx="29825" cy="99300"/>
                </a:xfrm>
                <a:custGeom>
                  <a:rect b="b" l="l" r="r" t="t"/>
                  <a:pathLst>
                    <a:path extrusionOk="0" h="3972" w="1193">
                      <a:moveTo>
                        <a:pt x="1069" y="0"/>
                      </a:moveTo>
                      <a:cubicBezTo>
                        <a:pt x="1038" y="0"/>
                        <a:pt x="1012" y="17"/>
                        <a:pt x="1012" y="60"/>
                      </a:cubicBezTo>
                      <a:cubicBezTo>
                        <a:pt x="778" y="683"/>
                        <a:pt x="584" y="1344"/>
                        <a:pt x="389" y="1967"/>
                      </a:cubicBezTo>
                      <a:cubicBezTo>
                        <a:pt x="311" y="2278"/>
                        <a:pt x="234" y="2589"/>
                        <a:pt x="156" y="2901"/>
                      </a:cubicBezTo>
                      <a:cubicBezTo>
                        <a:pt x="78" y="3212"/>
                        <a:pt x="0" y="3562"/>
                        <a:pt x="0" y="3873"/>
                      </a:cubicBezTo>
                      <a:cubicBezTo>
                        <a:pt x="0" y="3923"/>
                        <a:pt x="47" y="3972"/>
                        <a:pt x="91" y="3972"/>
                      </a:cubicBezTo>
                      <a:cubicBezTo>
                        <a:pt x="117" y="3972"/>
                        <a:pt x="141" y="3955"/>
                        <a:pt x="156" y="3912"/>
                      </a:cubicBezTo>
                      <a:cubicBezTo>
                        <a:pt x="272" y="3640"/>
                        <a:pt x="389" y="3290"/>
                        <a:pt x="428" y="2978"/>
                      </a:cubicBezTo>
                      <a:cubicBezTo>
                        <a:pt x="506" y="2667"/>
                        <a:pt x="584" y="2356"/>
                        <a:pt x="662" y="2044"/>
                      </a:cubicBezTo>
                      <a:cubicBezTo>
                        <a:pt x="856" y="1422"/>
                        <a:pt x="1012" y="760"/>
                        <a:pt x="1167" y="99"/>
                      </a:cubicBezTo>
                      <a:cubicBezTo>
                        <a:pt x="1192" y="50"/>
                        <a:pt x="1123" y="0"/>
                        <a:pt x="1069" y="0"/>
                      </a:cubicBezTo>
                      <a:close/>
                    </a:path>
                  </a:pathLst>
                </a:custGeom>
                <a:solidFill>
                  <a:srgbClr val="30474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0" name="Google Shape;5920;p36"/>
                <p:cNvSpPr/>
                <p:nvPr/>
              </p:nvSpPr>
              <p:spPr>
                <a:xfrm>
                  <a:off x="4930525" y="-2630975"/>
                  <a:ext cx="324975" cy="219875"/>
                </a:xfrm>
                <a:custGeom>
                  <a:rect b="b" l="l" r="r" t="t"/>
                  <a:pathLst>
                    <a:path extrusionOk="0" h="8795" w="12999">
                      <a:moveTo>
                        <a:pt x="1" y="0"/>
                      </a:moveTo>
                      <a:lnTo>
                        <a:pt x="2608" y="8795"/>
                      </a:lnTo>
                      <a:cubicBezTo>
                        <a:pt x="4663" y="8354"/>
                        <a:pt x="6749" y="8129"/>
                        <a:pt x="8837" y="8129"/>
                      </a:cubicBezTo>
                      <a:cubicBezTo>
                        <a:pt x="10070" y="8129"/>
                        <a:pt x="11303" y="8208"/>
                        <a:pt x="12531" y="8367"/>
                      </a:cubicBezTo>
                      <a:lnTo>
                        <a:pt x="12998" y="5954"/>
                      </a:lnTo>
                      <a:cubicBezTo>
                        <a:pt x="8873" y="4320"/>
                        <a:pt x="3192" y="3736"/>
                        <a:pt x="1"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1" name="Google Shape;5921;p36"/>
                <p:cNvSpPr/>
                <p:nvPr/>
              </p:nvSpPr>
              <p:spPr>
                <a:xfrm>
                  <a:off x="4147400" y="-2645575"/>
                  <a:ext cx="1166450" cy="841100"/>
                </a:xfrm>
                <a:custGeom>
                  <a:rect b="b" l="l" r="r" t="t"/>
                  <a:pathLst>
                    <a:path extrusionOk="0" h="33644" w="46658">
                      <a:moveTo>
                        <a:pt x="8328" y="1"/>
                      </a:moveTo>
                      <a:cubicBezTo>
                        <a:pt x="2686" y="8172"/>
                        <a:pt x="1" y="18056"/>
                        <a:pt x="701" y="27979"/>
                      </a:cubicBezTo>
                      <a:cubicBezTo>
                        <a:pt x="2466" y="29767"/>
                        <a:pt x="3783" y="30068"/>
                        <a:pt x="4959" y="30068"/>
                      </a:cubicBezTo>
                      <a:cubicBezTo>
                        <a:pt x="5557" y="30068"/>
                        <a:pt x="6118" y="29990"/>
                        <a:pt x="6682" y="29990"/>
                      </a:cubicBezTo>
                      <a:cubicBezTo>
                        <a:pt x="6918" y="29990"/>
                        <a:pt x="7154" y="30003"/>
                        <a:pt x="7394" y="30042"/>
                      </a:cubicBezTo>
                      <a:cubicBezTo>
                        <a:pt x="8912" y="30314"/>
                        <a:pt x="10274" y="31170"/>
                        <a:pt x="11714" y="31832"/>
                      </a:cubicBezTo>
                      <a:cubicBezTo>
                        <a:pt x="14330" y="33040"/>
                        <a:pt x="17165" y="33643"/>
                        <a:pt x="20004" y="33643"/>
                      </a:cubicBezTo>
                      <a:cubicBezTo>
                        <a:pt x="22653" y="33643"/>
                        <a:pt x="25305" y="33117"/>
                        <a:pt x="27785" y="32065"/>
                      </a:cubicBezTo>
                      <a:cubicBezTo>
                        <a:pt x="28952" y="31560"/>
                        <a:pt x="30042" y="30898"/>
                        <a:pt x="30976" y="30003"/>
                      </a:cubicBezTo>
                      <a:cubicBezTo>
                        <a:pt x="31871" y="29108"/>
                        <a:pt x="32493" y="27979"/>
                        <a:pt x="33466" y="27201"/>
                      </a:cubicBezTo>
                      <a:cubicBezTo>
                        <a:pt x="34789" y="26112"/>
                        <a:pt x="36501" y="25800"/>
                        <a:pt x="38136" y="25450"/>
                      </a:cubicBezTo>
                      <a:cubicBezTo>
                        <a:pt x="40004" y="25061"/>
                        <a:pt x="41794" y="24399"/>
                        <a:pt x="43467" y="23504"/>
                      </a:cubicBezTo>
                      <a:cubicBezTo>
                        <a:pt x="45101" y="22570"/>
                        <a:pt x="46658" y="20275"/>
                        <a:pt x="46658" y="17084"/>
                      </a:cubicBezTo>
                      <a:cubicBezTo>
                        <a:pt x="40198" y="16578"/>
                        <a:pt x="33388" y="6499"/>
                        <a:pt x="30742" y="623"/>
                      </a:cubicBezTo>
                      <a:lnTo>
                        <a:pt x="8328" y="1"/>
                      </a:ln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2" name="Google Shape;5922;p36"/>
                <p:cNvSpPr/>
                <p:nvPr/>
              </p:nvSpPr>
              <p:spPr>
                <a:xfrm>
                  <a:off x="4149575" y="-2289525"/>
                  <a:ext cx="1146775" cy="421425"/>
                </a:xfrm>
                <a:custGeom>
                  <a:rect b="b" l="l" r="r" t="t"/>
                  <a:pathLst>
                    <a:path extrusionOk="0" h="16857" w="45871">
                      <a:moveTo>
                        <a:pt x="45734" y="1"/>
                      </a:moveTo>
                      <a:cubicBezTo>
                        <a:pt x="45676" y="1"/>
                        <a:pt x="45618" y="40"/>
                        <a:pt x="45598" y="118"/>
                      </a:cubicBezTo>
                      <a:cubicBezTo>
                        <a:pt x="45598" y="1869"/>
                        <a:pt x="45092" y="3542"/>
                        <a:pt x="44119" y="4982"/>
                      </a:cubicBezTo>
                      <a:cubicBezTo>
                        <a:pt x="43069" y="6383"/>
                        <a:pt x="41512" y="7044"/>
                        <a:pt x="39917" y="7589"/>
                      </a:cubicBezTo>
                      <a:cubicBezTo>
                        <a:pt x="38983" y="7939"/>
                        <a:pt x="38010" y="8173"/>
                        <a:pt x="36998" y="8406"/>
                      </a:cubicBezTo>
                      <a:cubicBezTo>
                        <a:pt x="36103" y="8601"/>
                        <a:pt x="35208" y="8834"/>
                        <a:pt x="34352" y="9146"/>
                      </a:cubicBezTo>
                      <a:cubicBezTo>
                        <a:pt x="33496" y="9457"/>
                        <a:pt x="32757" y="9924"/>
                        <a:pt x="32134" y="10508"/>
                      </a:cubicBezTo>
                      <a:cubicBezTo>
                        <a:pt x="31472" y="11169"/>
                        <a:pt x="30967" y="11986"/>
                        <a:pt x="30344" y="12687"/>
                      </a:cubicBezTo>
                      <a:cubicBezTo>
                        <a:pt x="29060" y="14127"/>
                        <a:pt x="27231" y="14983"/>
                        <a:pt x="25402" y="15605"/>
                      </a:cubicBezTo>
                      <a:cubicBezTo>
                        <a:pt x="23573" y="16189"/>
                        <a:pt x="21705" y="16500"/>
                        <a:pt x="19759" y="16578"/>
                      </a:cubicBezTo>
                      <a:cubicBezTo>
                        <a:pt x="19623" y="16581"/>
                        <a:pt x="19487" y="16582"/>
                        <a:pt x="19351" y="16582"/>
                      </a:cubicBezTo>
                      <a:cubicBezTo>
                        <a:pt x="17581" y="16582"/>
                        <a:pt x="15813" y="16347"/>
                        <a:pt x="14078" y="15878"/>
                      </a:cubicBezTo>
                      <a:cubicBezTo>
                        <a:pt x="13144" y="15605"/>
                        <a:pt x="12210" y="15255"/>
                        <a:pt x="11315" y="14827"/>
                      </a:cubicBezTo>
                      <a:cubicBezTo>
                        <a:pt x="10420" y="14438"/>
                        <a:pt x="9564" y="13971"/>
                        <a:pt x="8669" y="13582"/>
                      </a:cubicBezTo>
                      <a:cubicBezTo>
                        <a:pt x="7930" y="13232"/>
                        <a:pt x="7151" y="12998"/>
                        <a:pt x="6334" y="12920"/>
                      </a:cubicBezTo>
                      <a:cubicBezTo>
                        <a:pt x="5867" y="12920"/>
                        <a:pt x="5361" y="12959"/>
                        <a:pt x="4895" y="12998"/>
                      </a:cubicBezTo>
                      <a:cubicBezTo>
                        <a:pt x="4758" y="13008"/>
                        <a:pt x="4620" y="13013"/>
                        <a:pt x="4480" y="13013"/>
                      </a:cubicBezTo>
                      <a:cubicBezTo>
                        <a:pt x="4060" y="13013"/>
                        <a:pt x="3630" y="12969"/>
                        <a:pt x="3221" y="12881"/>
                      </a:cubicBezTo>
                      <a:cubicBezTo>
                        <a:pt x="2521" y="12726"/>
                        <a:pt x="1859" y="12414"/>
                        <a:pt x="1276" y="11986"/>
                      </a:cubicBezTo>
                      <a:cubicBezTo>
                        <a:pt x="886" y="11675"/>
                        <a:pt x="497" y="11325"/>
                        <a:pt x="147" y="10975"/>
                      </a:cubicBezTo>
                      <a:cubicBezTo>
                        <a:pt x="128" y="10956"/>
                        <a:pt x="110" y="10948"/>
                        <a:pt x="93" y="10948"/>
                      </a:cubicBezTo>
                      <a:cubicBezTo>
                        <a:pt x="39" y="10948"/>
                        <a:pt x="1" y="11023"/>
                        <a:pt x="30" y="11052"/>
                      </a:cubicBezTo>
                      <a:lnTo>
                        <a:pt x="69" y="11052"/>
                      </a:lnTo>
                      <a:cubicBezTo>
                        <a:pt x="1120" y="12142"/>
                        <a:pt x="2365" y="13076"/>
                        <a:pt x="3883" y="13232"/>
                      </a:cubicBezTo>
                      <a:cubicBezTo>
                        <a:pt x="4104" y="13254"/>
                        <a:pt x="4324" y="13262"/>
                        <a:pt x="4543" y="13262"/>
                      </a:cubicBezTo>
                      <a:cubicBezTo>
                        <a:pt x="5035" y="13262"/>
                        <a:pt x="5523" y="13222"/>
                        <a:pt x="6013" y="13222"/>
                      </a:cubicBezTo>
                      <a:cubicBezTo>
                        <a:pt x="6415" y="13222"/>
                        <a:pt x="6820" y="13249"/>
                        <a:pt x="7229" y="13348"/>
                      </a:cubicBezTo>
                      <a:cubicBezTo>
                        <a:pt x="8241" y="13621"/>
                        <a:pt x="9214" y="14049"/>
                        <a:pt x="10109" y="14555"/>
                      </a:cubicBezTo>
                      <a:cubicBezTo>
                        <a:pt x="10965" y="15022"/>
                        <a:pt x="11860" y="15411"/>
                        <a:pt x="12794" y="15761"/>
                      </a:cubicBezTo>
                      <a:cubicBezTo>
                        <a:pt x="14875" y="16492"/>
                        <a:pt x="17070" y="16857"/>
                        <a:pt x="19270" y="16857"/>
                      </a:cubicBezTo>
                      <a:cubicBezTo>
                        <a:pt x="20937" y="16857"/>
                        <a:pt x="22608" y="16647"/>
                        <a:pt x="24235" y="16228"/>
                      </a:cubicBezTo>
                      <a:cubicBezTo>
                        <a:pt x="26102" y="15800"/>
                        <a:pt x="27892" y="14983"/>
                        <a:pt x="29488" y="13854"/>
                      </a:cubicBezTo>
                      <a:cubicBezTo>
                        <a:pt x="31005" y="12687"/>
                        <a:pt x="31823" y="10819"/>
                        <a:pt x="33535" y="9846"/>
                      </a:cubicBezTo>
                      <a:cubicBezTo>
                        <a:pt x="34391" y="9418"/>
                        <a:pt x="35325" y="9068"/>
                        <a:pt x="36259" y="8873"/>
                      </a:cubicBezTo>
                      <a:cubicBezTo>
                        <a:pt x="37232" y="8640"/>
                        <a:pt x="38243" y="8445"/>
                        <a:pt x="39216" y="8134"/>
                      </a:cubicBezTo>
                      <a:cubicBezTo>
                        <a:pt x="40189" y="7861"/>
                        <a:pt x="41123" y="7472"/>
                        <a:pt x="42018" y="7044"/>
                      </a:cubicBezTo>
                      <a:cubicBezTo>
                        <a:pt x="42680" y="6733"/>
                        <a:pt x="43302" y="6305"/>
                        <a:pt x="43808" y="5799"/>
                      </a:cubicBezTo>
                      <a:cubicBezTo>
                        <a:pt x="44898" y="4593"/>
                        <a:pt x="45598" y="3114"/>
                        <a:pt x="45793" y="1519"/>
                      </a:cubicBezTo>
                      <a:cubicBezTo>
                        <a:pt x="45870" y="1052"/>
                        <a:pt x="45870" y="585"/>
                        <a:pt x="45870" y="118"/>
                      </a:cubicBezTo>
                      <a:cubicBezTo>
                        <a:pt x="45851" y="40"/>
                        <a:pt x="45793" y="1"/>
                        <a:pt x="45734"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3" name="Google Shape;5923;p36"/>
                <p:cNvSpPr/>
                <p:nvPr/>
              </p:nvSpPr>
              <p:spPr>
                <a:xfrm>
                  <a:off x="4146425" y="-2299250"/>
                  <a:ext cx="1133375" cy="411550"/>
                </a:xfrm>
                <a:custGeom>
                  <a:rect b="b" l="l" r="r" t="t"/>
                  <a:pathLst>
                    <a:path extrusionOk="0" h="16462" w="45335">
                      <a:moveTo>
                        <a:pt x="45140" y="1"/>
                      </a:moveTo>
                      <a:cubicBezTo>
                        <a:pt x="44985" y="1"/>
                        <a:pt x="44868" y="118"/>
                        <a:pt x="44868" y="234"/>
                      </a:cubicBezTo>
                      <a:lnTo>
                        <a:pt x="44868" y="312"/>
                      </a:lnTo>
                      <a:cubicBezTo>
                        <a:pt x="44868" y="429"/>
                        <a:pt x="44946" y="546"/>
                        <a:pt x="45063" y="546"/>
                      </a:cubicBezTo>
                      <a:lnTo>
                        <a:pt x="45101" y="507"/>
                      </a:lnTo>
                      <a:cubicBezTo>
                        <a:pt x="45218" y="507"/>
                        <a:pt x="45335" y="390"/>
                        <a:pt x="45335" y="273"/>
                      </a:cubicBezTo>
                      <a:cubicBezTo>
                        <a:pt x="45335" y="156"/>
                        <a:pt x="45257" y="40"/>
                        <a:pt x="45140" y="1"/>
                      </a:cubicBezTo>
                      <a:close/>
                      <a:moveTo>
                        <a:pt x="44847" y="1509"/>
                      </a:moveTo>
                      <a:cubicBezTo>
                        <a:pt x="44752" y="1509"/>
                        <a:pt x="44667" y="1584"/>
                        <a:pt x="44634" y="1713"/>
                      </a:cubicBezTo>
                      <a:lnTo>
                        <a:pt x="44634" y="1752"/>
                      </a:lnTo>
                      <a:cubicBezTo>
                        <a:pt x="44596" y="1869"/>
                        <a:pt x="44673" y="2024"/>
                        <a:pt x="44790" y="2024"/>
                      </a:cubicBezTo>
                      <a:lnTo>
                        <a:pt x="44868" y="2024"/>
                      </a:lnTo>
                      <a:cubicBezTo>
                        <a:pt x="44985" y="2024"/>
                        <a:pt x="45063" y="1946"/>
                        <a:pt x="45101" y="1869"/>
                      </a:cubicBezTo>
                      <a:lnTo>
                        <a:pt x="45101" y="1791"/>
                      </a:lnTo>
                      <a:cubicBezTo>
                        <a:pt x="45140" y="1674"/>
                        <a:pt x="45063" y="1557"/>
                        <a:pt x="44907" y="1518"/>
                      </a:cubicBezTo>
                      <a:cubicBezTo>
                        <a:pt x="44887" y="1512"/>
                        <a:pt x="44867" y="1509"/>
                        <a:pt x="44847" y="1509"/>
                      </a:cubicBezTo>
                      <a:close/>
                      <a:moveTo>
                        <a:pt x="44365" y="2973"/>
                      </a:moveTo>
                      <a:cubicBezTo>
                        <a:pt x="44287" y="2973"/>
                        <a:pt x="44209" y="3016"/>
                        <a:pt x="44168" y="3114"/>
                      </a:cubicBezTo>
                      <a:lnTo>
                        <a:pt x="44168" y="3153"/>
                      </a:lnTo>
                      <a:cubicBezTo>
                        <a:pt x="44090" y="3270"/>
                        <a:pt x="44168" y="3425"/>
                        <a:pt x="44284" y="3464"/>
                      </a:cubicBezTo>
                      <a:lnTo>
                        <a:pt x="44401" y="3464"/>
                      </a:lnTo>
                      <a:cubicBezTo>
                        <a:pt x="44479" y="3464"/>
                        <a:pt x="44557" y="3425"/>
                        <a:pt x="44596" y="3347"/>
                      </a:cubicBezTo>
                      <a:lnTo>
                        <a:pt x="44596" y="3308"/>
                      </a:lnTo>
                      <a:cubicBezTo>
                        <a:pt x="44645" y="3109"/>
                        <a:pt x="44504" y="2973"/>
                        <a:pt x="44365" y="2973"/>
                      </a:cubicBezTo>
                      <a:close/>
                      <a:moveTo>
                        <a:pt x="43647" y="4266"/>
                      </a:moveTo>
                      <a:cubicBezTo>
                        <a:pt x="43576" y="4266"/>
                        <a:pt x="43510" y="4295"/>
                        <a:pt x="43467" y="4359"/>
                      </a:cubicBezTo>
                      <a:lnTo>
                        <a:pt x="43662" y="4554"/>
                      </a:lnTo>
                      <a:lnTo>
                        <a:pt x="43662" y="4554"/>
                      </a:lnTo>
                      <a:lnTo>
                        <a:pt x="43428" y="4398"/>
                      </a:lnTo>
                      <a:lnTo>
                        <a:pt x="43428" y="4398"/>
                      </a:lnTo>
                      <a:cubicBezTo>
                        <a:pt x="43350" y="4554"/>
                        <a:pt x="43467" y="4787"/>
                        <a:pt x="43662" y="4787"/>
                      </a:cubicBezTo>
                      <a:cubicBezTo>
                        <a:pt x="43739" y="4748"/>
                        <a:pt x="43817" y="4748"/>
                        <a:pt x="43856" y="4670"/>
                      </a:cubicBezTo>
                      <a:lnTo>
                        <a:pt x="43856" y="4632"/>
                      </a:lnTo>
                      <a:cubicBezTo>
                        <a:pt x="43934" y="4515"/>
                        <a:pt x="43934" y="4359"/>
                        <a:pt x="43817" y="4320"/>
                      </a:cubicBezTo>
                      <a:cubicBezTo>
                        <a:pt x="43765" y="4285"/>
                        <a:pt x="43704" y="4266"/>
                        <a:pt x="43647" y="4266"/>
                      </a:cubicBezTo>
                      <a:close/>
                      <a:moveTo>
                        <a:pt x="42673" y="5376"/>
                      </a:moveTo>
                      <a:cubicBezTo>
                        <a:pt x="42615" y="5376"/>
                        <a:pt x="42554" y="5398"/>
                        <a:pt x="42494" y="5449"/>
                      </a:cubicBezTo>
                      <a:lnTo>
                        <a:pt x="42455" y="5488"/>
                      </a:lnTo>
                      <a:cubicBezTo>
                        <a:pt x="42377" y="5565"/>
                        <a:pt x="42377" y="5721"/>
                        <a:pt x="42455" y="5799"/>
                      </a:cubicBezTo>
                      <a:cubicBezTo>
                        <a:pt x="42494" y="5877"/>
                        <a:pt x="42572" y="5916"/>
                        <a:pt x="42650" y="5916"/>
                      </a:cubicBezTo>
                      <a:cubicBezTo>
                        <a:pt x="42728" y="5877"/>
                        <a:pt x="42767" y="5877"/>
                        <a:pt x="42806" y="5838"/>
                      </a:cubicBezTo>
                      <a:lnTo>
                        <a:pt x="42844" y="5799"/>
                      </a:lnTo>
                      <a:cubicBezTo>
                        <a:pt x="43027" y="5647"/>
                        <a:pt x="42877" y="5376"/>
                        <a:pt x="42673" y="5376"/>
                      </a:cubicBezTo>
                      <a:close/>
                      <a:moveTo>
                        <a:pt x="41249" y="6227"/>
                      </a:moveTo>
                      <a:cubicBezTo>
                        <a:pt x="41132" y="6305"/>
                        <a:pt x="41093" y="6422"/>
                        <a:pt x="41171" y="6538"/>
                      </a:cubicBezTo>
                      <a:cubicBezTo>
                        <a:pt x="41210" y="6616"/>
                        <a:pt x="41288" y="6694"/>
                        <a:pt x="41405" y="6694"/>
                      </a:cubicBezTo>
                      <a:lnTo>
                        <a:pt x="41405" y="6655"/>
                      </a:lnTo>
                      <a:lnTo>
                        <a:pt x="41521" y="6655"/>
                      </a:lnTo>
                      <a:lnTo>
                        <a:pt x="41405" y="6422"/>
                      </a:lnTo>
                      <a:lnTo>
                        <a:pt x="41249" y="6227"/>
                      </a:lnTo>
                      <a:close/>
                      <a:moveTo>
                        <a:pt x="40013" y="6797"/>
                      </a:moveTo>
                      <a:cubicBezTo>
                        <a:pt x="39983" y="6797"/>
                        <a:pt x="39954" y="6802"/>
                        <a:pt x="39926" y="6811"/>
                      </a:cubicBezTo>
                      <a:lnTo>
                        <a:pt x="39965" y="7083"/>
                      </a:lnTo>
                      <a:lnTo>
                        <a:pt x="39887" y="6850"/>
                      </a:lnTo>
                      <a:cubicBezTo>
                        <a:pt x="39770" y="6889"/>
                        <a:pt x="39692" y="7044"/>
                        <a:pt x="39770" y="7161"/>
                      </a:cubicBezTo>
                      <a:cubicBezTo>
                        <a:pt x="39770" y="7239"/>
                        <a:pt x="39887" y="7317"/>
                        <a:pt x="39965" y="7317"/>
                      </a:cubicBezTo>
                      <a:lnTo>
                        <a:pt x="40004" y="7317"/>
                      </a:lnTo>
                      <a:cubicBezTo>
                        <a:pt x="40043" y="7278"/>
                        <a:pt x="40043" y="7278"/>
                        <a:pt x="40082" y="7278"/>
                      </a:cubicBezTo>
                      <a:lnTo>
                        <a:pt x="40121" y="7278"/>
                      </a:lnTo>
                      <a:cubicBezTo>
                        <a:pt x="40237" y="7239"/>
                        <a:pt x="40315" y="7083"/>
                        <a:pt x="40237" y="6966"/>
                      </a:cubicBezTo>
                      <a:cubicBezTo>
                        <a:pt x="40208" y="6847"/>
                        <a:pt x="40110" y="6797"/>
                        <a:pt x="40013" y="6797"/>
                      </a:cubicBezTo>
                      <a:close/>
                      <a:moveTo>
                        <a:pt x="38593" y="7308"/>
                      </a:moveTo>
                      <a:cubicBezTo>
                        <a:pt x="38572" y="7308"/>
                        <a:pt x="38549" y="7311"/>
                        <a:pt x="38525" y="7317"/>
                      </a:cubicBezTo>
                      <a:lnTo>
                        <a:pt x="38486" y="7317"/>
                      </a:lnTo>
                      <a:cubicBezTo>
                        <a:pt x="38369" y="7355"/>
                        <a:pt x="38292" y="7472"/>
                        <a:pt x="38330" y="7628"/>
                      </a:cubicBezTo>
                      <a:cubicBezTo>
                        <a:pt x="38369" y="7706"/>
                        <a:pt x="38447" y="7784"/>
                        <a:pt x="38564" y="7784"/>
                      </a:cubicBezTo>
                      <a:cubicBezTo>
                        <a:pt x="38603" y="7784"/>
                        <a:pt x="38603" y="7784"/>
                        <a:pt x="38642" y="7822"/>
                      </a:cubicBezTo>
                      <a:lnTo>
                        <a:pt x="38681" y="7822"/>
                      </a:lnTo>
                      <a:cubicBezTo>
                        <a:pt x="38968" y="7715"/>
                        <a:pt x="38857" y="7308"/>
                        <a:pt x="38593" y="7308"/>
                      </a:cubicBezTo>
                      <a:close/>
                      <a:moveTo>
                        <a:pt x="37148" y="7696"/>
                      </a:moveTo>
                      <a:cubicBezTo>
                        <a:pt x="37126" y="7696"/>
                        <a:pt x="37105" y="7699"/>
                        <a:pt x="37085" y="7706"/>
                      </a:cubicBezTo>
                      <a:lnTo>
                        <a:pt x="37046" y="7706"/>
                      </a:lnTo>
                      <a:cubicBezTo>
                        <a:pt x="36930" y="7745"/>
                        <a:pt x="36852" y="7861"/>
                        <a:pt x="36891" y="8017"/>
                      </a:cubicBezTo>
                      <a:cubicBezTo>
                        <a:pt x="36930" y="8095"/>
                        <a:pt x="37046" y="8173"/>
                        <a:pt x="37124" y="8173"/>
                      </a:cubicBezTo>
                      <a:lnTo>
                        <a:pt x="37202" y="8173"/>
                      </a:lnTo>
                      <a:cubicBezTo>
                        <a:pt x="37319" y="8134"/>
                        <a:pt x="37397" y="8017"/>
                        <a:pt x="37397" y="7900"/>
                      </a:cubicBezTo>
                      <a:cubicBezTo>
                        <a:pt x="37364" y="7771"/>
                        <a:pt x="37252" y="7696"/>
                        <a:pt x="37148" y="7696"/>
                      </a:cubicBezTo>
                      <a:close/>
                      <a:moveTo>
                        <a:pt x="35709" y="8048"/>
                      </a:moveTo>
                      <a:cubicBezTo>
                        <a:pt x="35689" y="8048"/>
                        <a:pt x="35668" y="8050"/>
                        <a:pt x="35645" y="8056"/>
                      </a:cubicBezTo>
                      <a:lnTo>
                        <a:pt x="35568" y="8056"/>
                      </a:lnTo>
                      <a:cubicBezTo>
                        <a:pt x="35451" y="8095"/>
                        <a:pt x="35373" y="8212"/>
                        <a:pt x="35412" y="8328"/>
                      </a:cubicBezTo>
                      <a:cubicBezTo>
                        <a:pt x="35451" y="8445"/>
                        <a:pt x="35568" y="8523"/>
                        <a:pt x="35684" y="8523"/>
                      </a:cubicBezTo>
                      <a:lnTo>
                        <a:pt x="35762" y="8562"/>
                      </a:lnTo>
                      <a:cubicBezTo>
                        <a:pt x="36051" y="8490"/>
                        <a:pt x="35971" y="8048"/>
                        <a:pt x="35709" y="8048"/>
                      </a:cubicBezTo>
                      <a:close/>
                      <a:moveTo>
                        <a:pt x="34237" y="8474"/>
                      </a:moveTo>
                      <a:cubicBezTo>
                        <a:pt x="34215" y="8474"/>
                        <a:pt x="34191" y="8477"/>
                        <a:pt x="34167" y="8484"/>
                      </a:cubicBezTo>
                      <a:lnTo>
                        <a:pt x="34206" y="8717"/>
                      </a:lnTo>
                      <a:lnTo>
                        <a:pt x="34128" y="8484"/>
                      </a:lnTo>
                      <a:cubicBezTo>
                        <a:pt x="33972" y="8523"/>
                        <a:pt x="33933" y="8679"/>
                        <a:pt x="33972" y="8795"/>
                      </a:cubicBezTo>
                      <a:cubicBezTo>
                        <a:pt x="34011" y="8873"/>
                        <a:pt x="34089" y="8951"/>
                        <a:pt x="34206" y="8951"/>
                      </a:cubicBezTo>
                      <a:cubicBezTo>
                        <a:pt x="34245" y="8951"/>
                        <a:pt x="34245" y="8951"/>
                        <a:pt x="34283" y="8912"/>
                      </a:cubicBezTo>
                      <a:lnTo>
                        <a:pt x="34322" y="8912"/>
                      </a:lnTo>
                      <a:cubicBezTo>
                        <a:pt x="34570" y="8806"/>
                        <a:pt x="34464" y="8474"/>
                        <a:pt x="34237" y="8474"/>
                      </a:cubicBezTo>
                      <a:close/>
                      <a:moveTo>
                        <a:pt x="32869" y="9071"/>
                      </a:moveTo>
                      <a:cubicBezTo>
                        <a:pt x="32825" y="9071"/>
                        <a:pt x="32777" y="9082"/>
                        <a:pt x="32727" y="9107"/>
                      </a:cubicBezTo>
                      <a:lnTo>
                        <a:pt x="32688" y="9146"/>
                      </a:lnTo>
                      <a:cubicBezTo>
                        <a:pt x="32610" y="9223"/>
                        <a:pt x="32571" y="9379"/>
                        <a:pt x="32649" y="9457"/>
                      </a:cubicBezTo>
                      <a:cubicBezTo>
                        <a:pt x="32688" y="9535"/>
                        <a:pt x="32766" y="9574"/>
                        <a:pt x="32844" y="9574"/>
                      </a:cubicBezTo>
                      <a:lnTo>
                        <a:pt x="32883" y="9574"/>
                      </a:lnTo>
                      <a:cubicBezTo>
                        <a:pt x="32922" y="9574"/>
                        <a:pt x="32960" y="9535"/>
                        <a:pt x="32999" y="9535"/>
                      </a:cubicBezTo>
                      <a:cubicBezTo>
                        <a:pt x="33228" y="9371"/>
                        <a:pt x="33100" y="9071"/>
                        <a:pt x="32869" y="9071"/>
                      </a:cubicBezTo>
                      <a:close/>
                      <a:moveTo>
                        <a:pt x="31710" y="10060"/>
                      </a:moveTo>
                      <a:cubicBezTo>
                        <a:pt x="31647" y="10060"/>
                        <a:pt x="31579" y="10079"/>
                        <a:pt x="31521" y="10118"/>
                      </a:cubicBezTo>
                      <a:lnTo>
                        <a:pt x="31482" y="10157"/>
                      </a:lnTo>
                      <a:cubicBezTo>
                        <a:pt x="31404" y="10274"/>
                        <a:pt x="31443" y="10391"/>
                        <a:pt x="31521" y="10507"/>
                      </a:cubicBezTo>
                      <a:cubicBezTo>
                        <a:pt x="31560" y="10507"/>
                        <a:pt x="31637" y="10546"/>
                        <a:pt x="31676" y="10546"/>
                      </a:cubicBezTo>
                      <a:lnTo>
                        <a:pt x="31715" y="10546"/>
                      </a:lnTo>
                      <a:cubicBezTo>
                        <a:pt x="31754" y="10546"/>
                        <a:pt x="31832" y="10507"/>
                        <a:pt x="31871" y="10469"/>
                      </a:cubicBezTo>
                      <a:cubicBezTo>
                        <a:pt x="31988" y="10391"/>
                        <a:pt x="31988" y="10235"/>
                        <a:pt x="31871" y="10118"/>
                      </a:cubicBezTo>
                      <a:cubicBezTo>
                        <a:pt x="31832" y="10079"/>
                        <a:pt x="31774" y="10060"/>
                        <a:pt x="31710" y="10060"/>
                      </a:cubicBezTo>
                      <a:close/>
                      <a:moveTo>
                        <a:pt x="268" y="10332"/>
                      </a:moveTo>
                      <a:cubicBezTo>
                        <a:pt x="205" y="10332"/>
                        <a:pt x="137" y="10352"/>
                        <a:pt x="78" y="10391"/>
                      </a:cubicBezTo>
                      <a:cubicBezTo>
                        <a:pt x="1" y="10507"/>
                        <a:pt x="1" y="10663"/>
                        <a:pt x="78" y="10741"/>
                      </a:cubicBezTo>
                      <a:cubicBezTo>
                        <a:pt x="156" y="10819"/>
                        <a:pt x="195" y="10819"/>
                        <a:pt x="273" y="10819"/>
                      </a:cubicBezTo>
                      <a:cubicBezTo>
                        <a:pt x="351" y="10819"/>
                        <a:pt x="390" y="10819"/>
                        <a:pt x="468" y="10780"/>
                      </a:cubicBezTo>
                      <a:cubicBezTo>
                        <a:pt x="545" y="10663"/>
                        <a:pt x="545" y="10507"/>
                        <a:pt x="468" y="10430"/>
                      </a:cubicBezTo>
                      <a:lnTo>
                        <a:pt x="429" y="10391"/>
                      </a:lnTo>
                      <a:cubicBezTo>
                        <a:pt x="390" y="10352"/>
                        <a:pt x="331" y="10332"/>
                        <a:pt x="268" y="10332"/>
                      </a:cubicBezTo>
                      <a:close/>
                      <a:moveTo>
                        <a:pt x="30748" y="11202"/>
                      </a:moveTo>
                      <a:cubicBezTo>
                        <a:pt x="30676" y="11202"/>
                        <a:pt x="30603" y="11237"/>
                        <a:pt x="30548" y="11325"/>
                      </a:cubicBezTo>
                      <a:lnTo>
                        <a:pt x="30548" y="11364"/>
                      </a:lnTo>
                      <a:cubicBezTo>
                        <a:pt x="30470" y="11441"/>
                        <a:pt x="30470" y="11597"/>
                        <a:pt x="30587" y="11675"/>
                      </a:cubicBezTo>
                      <a:cubicBezTo>
                        <a:pt x="30626" y="11714"/>
                        <a:pt x="30665" y="11753"/>
                        <a:pt x="30742" y="11753"/>
                      </a:cubicBezTo>
                      <a:cubicBezTo>
                        <a:pt x="30820" y="11714"/>
                        <a:pt x="30859" y="11714"/>
                        <a:pt x="30937" y="11636"/>
                      </a:cubicBezTo>
                      <a:lnTo>
                        <a:pt x="30937" y="11597"/>
                      </a:lnTo>
                      <a:cubicBezTo>
                        <a:pt x="31105" y="11429"/>
                        <a:pt x="30931" y="11202"/>
                        <a:pt x="30748" y="11202"/>
                      </a:cubicBezTo>
                      <a:close/>
                      <a:moveTo>
                        <a:pt x="1342" y="11311"/>
                      </a:moveTo>
                      <a:cubicBezTo>
                        <a:pt x="1148" y="11311"/>
                        <a:pt x="987" y="11595"/>
                        <a:pt x="1207" y="11753"/>
                      </a:cubicBezTo>
                      <a:lnTo>
                        <a:pt x="1246" y="11792"/>
                      </a:lnTo>
                      <a:cubicBezTo>
                        <a:pt x="1285" y="11831"/>
                        <a:pt x="1324" y="11831"/>
                        <a:pt x="1402" y="11831"/>
                      </a:cubicBezTo>
                      <a:cubicBezTo>
                        <a:pt x="1635" y="11831"/>
                        <a:pt x="1713" y="11558"/>
                        <a:pt x="1518" y="11402"/>
                      </a:cubicBezTo>
                      <a:lnTo>
                        <a:pt x="1518" y="11402"/>
                      </a:lnTo>
                      <a:lnTo>
                        <a:pt x="1363" y="11558"/>
                      </a:lnTo>
                      <a:lnTo>
                        <a:pt x="1479" y="11364"/>
                      </a:lnTo>
                      <a:cubicBezTo>
                        <a:pt x="1435" y="11326"/>
                        <a:pt x="1387" y="11311"/>
                        <a:pt x="1342" y="11311"/>
                      </a:cubicBezTo>
                      <a:close/>
                      <a:moveTo>
                        <a:pt x="2609" y="12112"/>
                      </a:moveTo>
                      <a:cubicBezTo>
                        <a:pt x="2371" y="12112"/>
                        <a:pt x="2260" y="12507"/>
                        <a:pt x="2530" y="12609"/>
                      </a:cubicBezTo>
                      <a:lnTo>
                        <a:pt x="2686" y="12609"/>
                      </a:lnTo>
                      <a:lnTo>
                        <a:pt x="2686" y="12570"/>
                      </a:lnTo>
                      <a:cubicBezTo>
                        <a:pt x="2802" y="12570"/>
                        <a:pt x="2880" y="12531"/>
                        <a:pt x="2919" y="12492"/>
                      </a:cubicBezTo>
                      <a:cubicBezTo>
                        <a:pt x="2958" y="12375"/>
                        <a:pt x="2919" y="12220"/>
                        <a:pt x="2764" y="12181"/>
                      </a:cubicBezTo>
                      <a:lnTo>
                        <a:pt x="2647" y="12375"/>
                      </a:lnTo>
                      <a:lnTo>
                        <a:pt x="2725" y="12142"/>
                      </a:lnTo>
                      <a:cubicBezTo>
                        <a:pt x="2684" y="12121"/>
                        <a:pt x="2645" y="12112"/>
                        <a:pt x="2609" y="12112"/>
                      </a:cubicBezTo>
                      <a:close/>
                      <a:moveTo>
                        <a:pt x="5604" y="12375"/>
                      </a:moveTo>
                      <a:cubicBezTo>
                        <a:pt x="5449" y="12375"/>
                        <a:pt x="5371" y="12492"/>
                        <a:pt x="5371" y="12609"/>
                      </a:cubicBezTo>
                      <a:cubicBezTo>
                        <a:pt x="5410" y="12764"/>
                        <a:pt x="5526" y="12842"/>
                        <a:pt x="5643" y="12842"/>
                      </a:cubicBezTo>
                      <a:lnTo>
                        <a:pt x="5682" y="12842"/>
                      </a:lnTo>
                      <a:cubicBezTo>
                        <a:pt x="5799" y="12842"/>
                        <a:pt x="5916" y="12726"/>
                        <a:pt x="5916" y="12609"/>
                      </a:cubicBezTo>
                      <a:cubicBezTo>
                        <a:pt x="5877" y="12492"/>
                        <a:pt x="5799" y="12375"/>
                        <a:pt x="5643" y="12375"/>
                      </a:cubicBezTo>
                      <a:close/>
                      <a:moveTo>
                        <a:pt x="4066" y="12407"/>
                      </a:moveTo>
                      <a:cubicBezTo>
                        <a:pt x="3941" y="12407"/>
                        <a:pt x="3853" y="12513"/>
                        <a:pt x="3853" y="12648"/>
                      </a:cubicBezTo>
                      <a:cubicBezTo>
                        <a:pt x="3853" y="12764"/>
                        <a:pt x="3970" y="12881"/>
                        <a:pt x="4087" y="12881"/>
                      </a:cubicBezTo>
                      <a:lnTo>
                        <a:pt x="4164" y="12881"/>
                      </a:lnTo>
                      <a:cubicBezTo>
                        <a:pt x="4320" y="12881"/>
                        <a:pt x="4398" y="12803"/>
                        <a:pt x="4398" y="12648"/>
                      </a:cubicBezTo>
                      <a:cubicBezTo>
                        <a:pt x="4398" y="12531"/>
                        <a:pt x="4320" y="12414"/>
                        <a:pt x="4164" y="12414"/>
                      </a:cubicBezTo>
                      <a:lnTo>
                        <a:pt x="4126" y="12648"/>
                      </a:lnTo>
                      <a:lnTo>
                        <a:pt x="4126" y="12414"/>
                      </a:lnTo>
                      <a:cubicBezTo>
                        <a:pt x="4105" y="12409"/>
                        <a:pt x="4085" y="12407"/>
                        <a:pt x="4066" y="12407"/>
                      </a:cubicBezTo>
                      <a:close/>
                      <a:moveTo>
                        <a:pt x="29798" y="12371"/>
                      </a:moveTo>
                      <a:cubicBezTo>
                        <a:pt x="29736" y="12371"/>
                        <a:pt x="29672" y="12396"/>
                        <a:pt x="29614" y="12453"/>
                      </a:cubicBezTo>
                      <a:lnTo>
                        <a:pt x="29575" y="12492"/>
                      </a:lnTo>
                      <a:cubicBezTo>
                        <a:pt x="29497" y="12570"/>
                        <a:pt x="29497" y="12726"/>
                        <a:pt x="29575" y="12842"/>
                      </a:cubicBezTo>
                      <a:cubicBezTo>
                        <a:pt x="29614" y="12881"/>
                        <a:pt x="29692" y="12881"/>
                        <a:pt x="29770" y="12881"/>
                      </a:cubicBezTo>
                      <a:cubicBezTo>
                        <a:pt x="29847" y="12881"/>
                        <a:pt x="29886" y="12842"/>
                        <a:pt x="29925" y="12842"/>
                      </a:cubicBezTo>
                      <a:lnTo>
                        <a:pt x="29964" y="12803"/>
                      </a:lnTo>
                      <a:cubicBezTo>
                        <a:pt x="30140" y="12598"/>
                        <a:pt x="29985" y="12371"/>
                        <a:pt x="29798" y="12371"/>
                      </a:cubicBezTo>
                      <a:close/>
                      <a:moveTo>
                        <a:pt x="7096" y="12482"/>
                      </a:moveTo>
                      <a:cubicBezTo>
                        <a:pt x="6994" y="12482"/>
                        <a:pt x="6888" y="12552"/>
                        <a:pt x="6888" y="12648"/>
                      </a:cubicBezTo>
                      <a:cubicBezTo>
                        <a:pt x="6849" y="12803"/>
                        <a:pt x="6927" y="12920"/>
                        <a:pt x="7044" y="12959"/>
                      </a:cubicBezTo>
                      <a:lnTo>
                        <a:pt x="7161" y="12959"/>
                      </a:lnTo>
                      <a:cubicBezTo>
                        <a:pt x="7173" y="12961"/>
                        <a:pt x="7185" y="12961"/>
                        <a:pt x="7197" y="12961"/>
                      </a:cubicBezTo>
                      <a:cubicBezTo>
                        <a:pt x="7475" y="12961"/>
                        <a:pt x="7499" y="12529"/>
                        <a:pt x="7200" y="12492"/>
                      </a:cubicBezTo>
                      <a:lnTo>
                        <a:pt x="7161" y="12492"/>
                      </a:lnTo>
                      <a:cubicBezTo>
                        <a:pt x="7140" y="12485"/>
                        <a:pt x="7118" y="12482"/>
                        <a:pt x="7096" y="12482"/>
                      </a:cubicBezTo>
                      <a:close/>
                      <a:moveTo>
                        <a:pt x="8536" y="12967"/>
                      </a:moveTo>
                      <a:cubicBezTo>
                        <a:pt x="8445" y="12967"/>
                        <a:pt x="8356" y="13031"/>
                        <a:pt x="8328" y="13115"/>
                      </a:cubicBezTo>
                      <a:cubicBezTo>
                        <a:pt x="8250" y="13231"/>
                        <a:pt x="8328" y="13387"/>
                        <a:pt x="8445" y="13426"/>
                      </a:cubicBezTo>
                      <a:lnTo>
                        <a:pt x="8484" y="13426"/>
                      </a:lnTo>
                      <a:cubicBezTo>
                        <a:pt x="8503" y="13445"/>
                        <a:pt x="8523" y="13455"/>
                        <a:pt x="8537" y="13455"/>
                      </a:cubicBezTo>
                      <a:cubicBezTo>
                        <a:pt x="8552" y="13455"/>
                        <a:pt x="8562" y="13445"/>
                        <a:pt x="8562" y="13426"/>
                      </a:cubicBezTo>
                      <a:lnTo>
                        <a:pt x="8601" y="13465"/>
                      </a:lnTo>
                      <a:cubicBezTo>
                        <a:pt x="8678" y="13426"/>
                        <a:pt x="8756" y="13387"/>
                        <a:pt x="8795" y="13309"/>
                      </a:cubicBezTo>
                      <a:cubicBezTo>
                        <a:pt x="8873" y="13193"/>
                        <a:pt x="8795" y="13037"/>
                        <a:pt x="8678" y="12998"/>
                      </a:cubicBezTo>
                      <a:lnTo>
                        <a:pt x="8639" y="12998"/>
                      </a:lnTo>
                      <a:cubicBezTo>
                        <a:pt x="8607" y="12976"/>
                        <a:pt x="8571" y="12967"/>
                        <a:pt x="8536" y="12967"/>
                      </a:cubicBezTo>
                      <a:close/>
                      <a:moveTo>
                        <a:pt x="28628" y="13299"/>
                      </a:moveTo>
                      <a:cubicBezTo>
                        <a:pt x="28582" y="13299"/>
                        <a:pt x="28534" y="13314"/>
                        <a:pt x="28485" y="13348"/>
                      </a:cubicBezTo>
                      <a:lnTo>
                        <a:pt x="28446" y="13387"/>
                      </a:lnTo>
                      <a:cubicBezTo>
                        <a:pt x="28252" y="13504"/>
                        <a:pt x="28369" y="13815"/>
                        <a:pt x="28602" y="13815"/>
                      </a:cubicBezTo>
                      <a:cubicBezTo>
                        <a:pt x="28641" y="13815"/>
                        <a:pt x="28680" y="13815"/>
                        <a:pt x="28719" y="13776"/>
                      </a:cubicBezTo>
                      <a:lnTo>
                        <a:pt x="28758" y="13776"/>
                      </a:lnTo>
                      <a:cubicBezTo>
                        <a:pt x="28982" y="13616"/>
                        <a:pt x="28837" y="13299"/>
                        <a:pt x="28628" y="13299"/>
                      </a:cubicBezTo>
                      <a:close/>
                      <a:moveTo>
                        <a:pt x="9870" y="13619"/>
                      </a:moveTo>
                      <a:cubicBezTo>
                        <a:pt x="9789" y="13619"/>
                        <a:pt x="9715" y="13662"/>
                        <a:pt x="9690" y="13737"/>
                      </a:cubicBezTo>
                      <a:cubicBezTo>
                        <a:pt x="9612" y="13854"/>
                        <a:pt x="9651" y="14010"/>
                        <a:pt x="9768" y="14088"/>
                      </a:cubicBezTo>
                      <a:lnTo>
                        <a:pt x="9807" y="14088"/>
                      </a:lnTo>
                      <a:cubicBezTo>
                        <a:pt x="9826" y="14107"/>
                        <a:pt x="9846" y="14117"/>
                        <a:pt x="9865" y="14117"/>
                      </a:cubicBezTo>
                      <a:cubicBezTo>
                        <a:pt x="9885" y="14117"/>
                        <a:pt x="9904" y="14107"/>
                        <a:pt x="9924" y="14088"/>
                      </a:cubicBezTo>
                      <a:lnTo>
                        <a:pt x="9963" y="14126"/>
                      </a:lnTo>
                      <a:cubicBezTo>
                        <a:pt x="10040" y="14088"/>
                        <a:pt x="10118" y="14049"/>
                        <a:pt x="10157" y="13971"/>
                      </a:cubicBezTo>
                      <a:cubicBezTo>
                        <a:pt x="10196" y="13854"/>
                        <a:pt x="10157" y="13698"/>
                        <a:pt x="10040" y="13659"/>
                      </a:cubicBezTo>
                      <a:lnTo>
                        <a:pt x="10001" y="13659"/>
                      </a:lnTo>
                      <a:cubicBezTo>
                        <a:pt x="9960" y="13632"/>
                        <a:pt x="9914" y="13619"/>
                        <a:pt x="9870" y="13619"/>
                      </a:cubicBezTo>
                      <a:close/>
                      <a:moveTo>
                        <a:pt x="27328" y="14056"/>
                      </a:moveTo>
                      <a:cubicBezTo>
                        <a:pt x="27288" y="14056"/>
                        <a:pt x="27245" y="14066"/>
                        <a:pt x="27201" y="14088"/>
                      </a:cubicBezTo>
                      <a:cubicBezTo>
                        <a:pt x="26876" y="14160"/>
                        <a:pt x="26954" y="14602"/>
                        <a:pt x="27216" y="14602"/>
                      </a:cubicBezTo>
                      <a:cubicBezTo>
                        <a:pt x="27236" y="14602"/>
                        <a:pt x="27257" y="14599"/>
                        <a:pt x="27279" y="14593"/>
                      </a:cubicBezTo>
                      <a:lnTo>
                        <a:pt x="27318" y="14593"/>
                      </a:lnTo>
                      <a:cubicBezTo>
                        <a:pt x="27357" y="14593"/>
                        <a:pt x="27357" y="14555"/>
                        <a:pt x="27396" y="14555"/>
                      </a:cubicBezTo>
                      <a:lnTo>
                        <a:pt x="27435" y="14516"/>
                      </a:lnTo>
                      <a:cubicBezTo>
                        <a:pt x="27736" y="14415"/>
                        <a:pt x="27577" y="14056"/>
                        <a:pt x="27328" y="14056"/>
                      </a:cubicBezTo>
                      <a:close/>
                      <a:moveTo>
                        <a:pt x="11238" y="14306"/>
                      </a:moveTo>
                      <a:cubicBezTo>
                        <a:pt x="11154" y="14306"/>
                        <a:pt x="11081" y="14350"/>
                        <a:pt x="11052" y="14438"/>
                      </a:cubicBezTo>
                      <a:cubicBezTo>
                        <a:pt x="10974" y="14593"/>
                        <a:pt x="11052" y="14710"/>
                        <a:pt x="11169" y="14788"/>
                      </a:cubicBezTo>
                      <a:lnTo>
                        <a:pt x="11286" y="14788"/>
                      </a:lnTo>
                      <a:cubicBezTo>
                        <a:pt x="11558" y="14788"/>
                        <a:pt x="11636" y="14438"/>
                        <a:pt x="11402" y="14321"/>
                      </a:cubicBezTo>
                      <a:lnTo>
                        <a:pt x="11325" y="14321"/>
                      </a:lnTo>
                      <a:cubicBezTo>
                        <a:pt x="11295" y="14311"/>
                        <a:pt x="11266" y="14306"/>
                        <a:pt x="11238" y="14306"/>
                      </a:cubicBezTo>
                      <a:close/>
                      <a:moveTo>
                        <a:pt x="25971" y="14696"/>
                      </a:moveTo>
                      <a:cubicBezTo>
                        <a:pt x="25939" y="14696"/>
                        <a:pt x="25907" y="14700"/>
                        <a:pt x="25878" y="14710"/>
                      </a:cubicBezTo>
                      <a:lnTo>
                        <a:pt x="25917" y="14944"/>
                      </a:lnTo>
                      <a:lnTo>
                        <a:pt x="25839" y="14710"/>
                      </a:lnTo>
                      <a:cubicBezTo>
                        <a:pt x="25723" y="14788"/>
                        <a:pt x="25645" y="14905"/>
                        <a:pt x="25684" y="15021"/>
                      </a:cubicBezTo>
                      <a:cubicBezTo>
                        <a:pt x="25723" y="15138"/>
                        <a:pt x="25800" y="15177"/>
                        <a:pt x="25917" y="15216"/>
                      </a:cubicBezTo>
                      <a:cubicBezTo>
                        <a:pt x="25956" y="15177"/>
                        <a:pt x="25995" y="15177"/>
                        <a:pt x="25995" y="15177"/>
                      </a:cubicBezTo>
                      <a:lnTo>
                        <a:pt x="26034" y="15177"/>
                      </a:lnTo>
                      <a:cubicBezTo>
                        <a:pt x="26189" y="15099"/>
                        <a:pt x="26228" y="14983"/>
                        <a:pt x="26189" y="14827"/>
                      </a:cubicBezTo>
                      <a:cubicBezTo>
                        <a:pt x="26160" y="14739"/>
                        <a:pt x="26065" y="14696"/>
                        <a:pt x="25971" y="14696"/>
                      </a:cubicBezTo>
                      <a:close/>
                      <a:moveTo>
                        <a:pt x="12610" y="14875"/>
                      </a:moveTo>
                      <a:cubicBezTo>
                        <a:pt x="12372" y="14875"/>
                        <a:pt x="12260" y="15270"/>
                        <a:pt x="12531" y="15372"/>
                      </a:cubicBezTo>
                      <a:lnTo>
                        <a:pt x="12686" y="15372"/>
                      </a:lnTo>
                      <a:cubicBezTo>
                        <a:pt x="12803" y="15333"/>
                        <a:pt x="12881" y="15294"/>
                        <a:pt x="12920" y="15216"/>
                      </a:cubicBezTo>
                      <a:cubicBezTo>
                        <a:pt x="12959" y="15099"/>
                        <a:pt x="12881" y="14944"/>
                        <a:pt x="12764" y="14905"/>
                      </a:cubicBezTo>
                      <a:lnTo>
                        <a:pt x="12648" y="15138"/>
                      </a:lnTo>
                      <a:lnTo>
                        <a:pt x="12725" y="14905"/>
                      </a:lnTo>
                      <a:cubicBezTo>
                        <a:pt x="12685" y="14884"/>
                        <a:pt x="12646" y="14875"/>
                        <a:pt x="12610" y="14875"/>
                      </a:cubicBezTo>
                      <a:close/>
                      <a:moveTo>
                        <a:pt x="24539" y="15206"/>
                      </a:moveTo>
                      <a:cubicBezTo>
                        <a:pt x="24519" y="15206"/>
                        <a:pt x="24498" y="15209"/>
                        <a:pt x="24477" y="15216"/>
                      </a:cubicBezTo>
                      <a:lnTo>
                        <a:pt x="24438" y="15216"/>
                      </a:lnTo>
                      <a:cubicBezTo>
                        <a:pt x="24283" y="15255"/>
                        <a:pt x="24244" y="15372"/>
                        <a:pt x="24283" y="15488"/>
                      </a:cubicBezTo>
                      <a:cubicBezTo>
                        <a:pt x="24322" y="15605"/>
                        <a:pt x="24399" y="15683"/>
                        <a:pt x="24516" y="15683"/>
                      </a:cubicBezTo>
                      <a:lnTo>
                        <a:pt x="24594" y="15683"/>
                      </a:lnTo>
                      <a:cubicBezTo>
                        <a:pt x="24711" y="15644"/>
                        <a:pt x="24789" y="15488"/>
                        <a:pt x="24789" y="15372"/>
                      </a:cubicBezTo>
                      <a:cubicBezTo>
                        <a:pt x="24725" y="15276"/>
                        <a:pt x="24634" y="15206"/>
                        <a:pt x="24539" y="15206"/>
                      </a:cubicBezTo>
                      <a:close/>
                      <a:moveTo>
                        <a:pt x="14037" y="15315"/>
                      </a:moveTo>
                      <a:cubicBezTo>
                        <a:pt x="13796" y="15315"/>
                        <a:pt x="13730" y="15730"/>
                        <a:pt x="14010" y="15800"/>
                      </a:cubicBezTo>
                      <a:lnTo>
                        <a:pt x="14126" y="15800"/>
                      </a:lnTo>
                      <a:cubicBezTo>
                        <a:pt x="14243" y="15800"/>
                        <a:pt x="14321" y="15722"/>
                        <a:pt x="14360" y="15605"/>
                      </a:cubicBezTo>
                      <a:cubicBezTo>
                        <a:pt x="14399" y="15488"/>
                        <a:pt x="14321" y="15372"/>
                        <a:pt x="14165" y="15333"/>
                      </a:cubicBezTo>
                      <a:lnTo>
                        <a:pt x="14126" y="15333"/>
                      </a:lnTo>
                      <a:cubicBezTo>
                        <a:pt x="14094" y="15321"/>
                        <a:pt x="14064" y="15315"/>
                        <a:pt x="14037" y="15315"/>
                      </a:cubicBezTo>
                      <a:close/>
                      <a:moveTo>
                        <a:pt x="23074" y="15564"/>
                      </a:moveTo>
                      <a:cubicBezTo>
                        <a:pt x="23062" y="15564"/>
                        <a:pt x="23050" y="15565"/>
                        <a:pt x="23037" y="15566"/>
                      </a:cubicBezTo>
                      <a:lnTo>
                        <a:pt x="22960" y="15566"/>
                      </a:lnTo>
                      <a:cubicBezTo>
                        <a:pt x="22843" y="15605"/>
                        <a:pt x="22765" y="15722"/>
                        <a:pt x="22804" y="15878"/>
                      </a:cubicBezTo>
                      <a:cubicBezTo>
                        <a:pt x="22843" y="15955"/>
                        <a:pt x="22960" y="16033"/>
                        <a:pt x="23076" y="16033"/>
                      </a:cubicBezTo>
                      <a:lnTo>
                        <a:pt x="23115" y="16072"/>
                      </a:lnTo>
                      <a:cubicBezTo>
                        <a:pt x="23452" y="15997"/>
                        <a:pt x="23357" y="15564"/>
                        <a:pt x="23074" y="15564"/>
                      </a:cubicBezTo>
                      <a:close/>
                      <a:moveTo>
                        <a:pt x="15566" y="15644"/>
                      </a:moveTo>
                      <a:cubicBezTo>
                        <a:pt x="15449" y="15644"/>
                        <a:pt x="15333" y="15722"/>
                        <a:pt x="15333" y="15839"/>
                      </a:cubicBezTo>
                      <a:cubicBezTo>
                        <a:pt x="15294" y="15994"/>
                        <a:pt x="15410" y="16111"/>
                        <a:pt x="15527" y="16150"/>
                      </a:cubicBezTo>
                      <a:lnTo>
                        <a:pt x="15566" y="16150"/>
                      </a:lnTo>
                      <a:cubicBezTo>
                        <a:pt x="15579" y="16151"/>
                        <a:pt x="15592" y="16152"/>
                        <a:pt x="15604" y="16152"/>
                      </a:cubicBezTo>
                      <a:cubicBezTo>
                        <a:pt x="15919" y="16152"/>
                        <a:pt x="15944" y="15682"/>
                        <a:pt x="15644" y="15644"/>
                      </a:cubicBezTo>
                      <a:close/>
                      <a:moveTo>
                        <a:pt x="21634" y="15836"/>
                      </a:moveTo>
                      <a:cubicBezTo>
                        <a:pt x="21622" y="15836"/>
                        <a:pt x="21610" y="15837"/>
                        <a:pt x="21598" y="15839"/>
                      </a:cubicBezTo>
                      <a:lnTo>
                        <a:pt x="21559" y="15839"/>
                      </a:lnTo>
                      <a:cubicBezTo>
                        <a:pt x="21247" y="15839"/>
                        <a:pt x="21247" y="16345"/>
                        <a:pt x="21559" y="16345"/>
                      </a:cubicBezTo>
                      <a:lnTo>
                        <a:pt x="21676" y="16345"/>
                      </a:lnTo>
                      <a:cubicBezTo>
                        <a:pt x="21974" y="16270"/>
                        <a:pt x="21915" y="15836"/>
                        <a:pt x="21634" y="15836"/>
                      </a:cubicBezTo>
                      <a:close/>
                      <a:moveTo>
                        <a:pt x="17023" y="15909"/>
                      </a:moveTo>
                      <a:cubicBezTo>
                        <a:pt x="16899" y="15909"/>
                        <a:pt x="16811" y="16010"/>
                        <a:pt x="16811" y="16111"/>
                      </a:cubicBezTo>
                      <a:cubicBezTo>
                        <a:pt x="16811" y="16267"/>
                        <a:pt x="16889" y="16383"/>
                        <a:pt x="17006" y="16383"/>
                      </a:cubicBezTo>
                      <a:lnTo>
                        <a:pt x="17123" y="16383"/>
                      </a:lnTo>
                      <a:cubicBezTo>
                        <a:pt x="17434" y="16383"/>
                        <a:pt x="17434" y="15916"/>
                        <a:pt x="17123" y="15916"/>
                      </a:cubicBezTo>
                      <a:lnTo>
                        <a:pt x="17084" y="15916"/>
                      </a:lnTo>
                      <a:cubicBezTo>
                        <a:pt x="17063" y="15911"/>
                        <a:pt x="17043" y="15909"/>
                        <a:pt x="17023" y="15909"/>
                      </a:cubicBezTo>
                      <a:close/>
                      <a:moveTo>
                        <a:pt x="18562" y="15994"/>
                      </a:moveTo>
                      <a:cubicBezTo>
                        <a:pt x="18446" y="15994"/>
                        <a:pt x="18329" y="16072"/>
                        <a:pt x="18329" y="16228"/>
                      </a:cubicBezTo>
                      <a:cubicBezTo>
                        <a:pt x="18368" y="16345"/>
                        <a:pt x="18446" y="16461"/>
                        <a:pt x="18601" y="16461"/>
                      </a:cubicBezTo>
                      <a:cubicBezTo>
                        <a:pt x="18718" y="16461"/>
                        <a:pt x="18835" y="16345"/>
                        <a:pt x="18874" y="16228"/>
                      </a:cubicBezTo>
                      <a:cubicBezTo>
                        <a:pt x="18874" y="16072"/>
                        <a:pt x="18757" y="15994"/>
                        <a:pt x="18601" y="15994"/>
                      </a:cubicBezTo>
                      <a:close/>
                      <a:moveTo>
                        <a:pt x="20041" y="15994"/>
                      </a:moveTo>
                      <a:cubicBezTo>
                        <a:pt x="19924" y="15994"/>
                        <a:pt x="19808" y="16111"/>
                        <a:pt x="19847" y="16228"/>
                      </a:cubicBezTo>
                      <a:cubicBezTo>
                        <a:pt x="19847" y="16383"/>
                        <a:pt x="19963" y="16461"/>
                        <a:pt x="20119" y="16461"/>
                      </a:cubicBezTo>
                      <a:cubicBezTo>
                        <a:pt x="20236" y="16461"/>
                        <a:pt x="20352" y="16345"/>
                        <a:pt x="20352" y="16228"/>
                      </a:cubicBezTo>
                      <a:cubicBezTo>
                        <a:pt x="20352" y="16072"/>
                        <a:pt x="20236" y="15994"/>
                        <a:pt x="20119" y="15994"/>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4" name="Google Shape;5924;p36"/>
                <p:cNvSpPr/>
                <p:nvPr/>
              </p:nvSpPr>
              <p:spPr>
                <a:xfrm>
                  <a:off x="4103625" y="-2633900"/>
                  <a:ext cx="220850" cy="407650"/>
                </a:xfrm>
                <a:custGeom>
                  <a:rect b="b" l="l" r="r" t="t"/>
                  <a:pathLst>
                    <a:path extrusionOk="0" h="16306" w="8834">
                      <a:moveTo>
                        <a:pt x="5643" y="1"/>
                      </a:moveTo>
                      <a:cubicBezTo>
                        <a:pt x="3191" y="2063"/>
                        <a:pt x="740" y="4164"/>
                        <a:pt x="273" y="7978"/>
                      </a:cubicBezTo>
                      <a:cubicBezTo>
                        <a:pt x="0" y="10079"/>
                        <a:pt x="1324" y="13037"/>
                        <a:pt x="4047" y="14710"/>
                      </a:cubicBezTo>
                      <a:cubicBezTo>
                        <a:pt x="4009" y="14710"/>
                        <a:pt x="3970" y="14710"/>
                        <a:pt x="3931" y="14749"/>
                      </a:cubicBezTo>
                      <a:cubicBezTo>
                        <a:pt x="4009" y="14904"/>
                        <a:pt x="4164" y="15060"/>
                        <a:pt x="4359" y="15177"/>
                      </a:cubicBezTo>
                      <a:cubicBezTo>
                        <a:pt x="4709" y="15449"/>
                        <a:pt x="5137" y="15605"/>
                        <a:pt x="5565" y="15683"/>
                      </a:cubicBezTo>
                      <a:cubicBezTo>
                        <a:pt x="5596" y="15693"/>
                        <a:pt x="5630" y="15698"/>
                        <a:pt x="5666" y="15698"/>
                      </a:cubicBezTo>
                      <a:cubicBezTo>
                        <a:pt x="5762" y="15698"/>
                        <a:pt x="5869" y="15662"/>
                        <a:pt x="5954" y="15605"/>
                      </a:cubicBezTo>
                      <a:cubicBezTo>
                        <a:pt x="6304" y="16033"/>
                        <a:pt x="6810" y="16305"/>
                        <a:pt x="7355" y="16305"/>
                      </a:cubicBezTo>
                      <a:cubicBezTo>
                        <a:pt x="8056" y="16266"/>
                        <a:pt x="8639" y="15799"/>
                        <a:pt x="8756" y="15099"/>
                      </a:cubicBezTo>
                      <a:cubicBezTo>
                        <a:pt x="8834" y="14866"/>
                        <a:pt x="8795" y="14593"/>
                        <a:pt x="8678" y="14360"/>
                      </a:cubicBezTo>
                      <a:cubicBezTo>
                        <a:pt x="8523" y="14165"/>
                        <a:pt x="8717" y="14126"/>
                        <a:pt x="8561" y="13932"/>
                      </a:cubicBezTo>
                      <a:cubicBezTo>
                        <a:pt x="8392" y="13728"/>
                        <a:pt x="8162" y="13613"/>
                        <a:pt x="7900" y="13613"/>
                      </a:cubicBezTo>
                      <a:cubicBezTo>
                        <a:pt x="7862" y="13613"/>
                        <a:pt x="7823" y="13615"/>
                        <a:pt x="7783" y="13620"/>
                      </a:cubicBezTo>
                      <a:lnTo>
                        <a:pt x="7783" y="13542"/>
                      </a:lnTo>
                      <a:cubicBezTo>
                        <a:pt x="7820" y="13249"/>
                        <a:pt x="6752" y="12404"/>
                        <a:pt x="6303" y="12404"/>
                      </a:cubicBezTo>
                      <a:cubicBezTo>
                        <a:pt x="6275" y="12404"/>
                        <a:pt x="6249" y="12407"/>
                        <a:pt x="6227" y="12414"/>
                      </a:cubicBezTo>
                      <a:cubicBezTo>
                        <a:pt x="5332" y="10507"/>
                        <a:pt x="4553" y="7122"/>
                        <a:pt x="7316" y="3230"/>
                      </a:cubicBezTo>
                      <a:lnTo>
                        <a:pt x="5643" y="1"/>
                      </a:ln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5" name="Google Shape;5925;p36"/>
                <p:cNvSpPr/>
                <p:nvPr/>
              </p:nvSpPr>
              <p:spPr>
                <a:xfrm>
                  <a:off x="4126975" y="-2664050"/>
                  <a:ext cx="204325" cy="375525"/>
                </a:xfrm>
                <a:custGeom>
                  <a:rect b="b" l="l" r="r" t="t"/>
                  <a:pathLst>
                    <a:path extrusionOk="0" h="15021" w="8173">
                      <a:moveTo>
                        <a:pt x="7316" y="0"/>
                      </a:moveTo>
                      <a:cubicBezTo>
                        <a:pt x="4553" y="1635"/>
                        <a:pt x="1790" y="3308"/>
                        <a:pt x="701" y="7005"/>
                      </a:cubicBezTo>
                      <a:cubicBezTo>
                        <a:pt x="0" y="9301"/>
                        <a:pt x="1129" y="13036"/>
                        <a:pt x="4398" y="15021"/>
                      </a:cubicBezTo>
                      <a:lnTo>
                        <a:pt x="6616" y="14165"/>
                      </a:lnTo>
                      <a:cubicBezTo>
                        <a:pt x="6616" y="14165"/>
                        <a:pt x="2958" y="8172"/>
                        <a:pt x="8172" y="2880"/>
                      </a:cubicBezTo>
                      <a:lnTo>
                        <a:pt x="7316" y="0"/>
                      </a:ln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6" name="Google Shape;5926;p36"/>
                <p:cNvSpPr/>
                <p:nvPr/>
              </p:nvSpPr>
              <p:spPr>
                <a:xfrm>
                  <a:off x="5414025" y="-2533700"/>
                  <a:ext cx="66925" cy="46400"/>
                </a:xfrm>
                <a:custGeom>
                  <a:rect b="b" l="l" r="r" t="t"/>
                  <a:pathLst>
                    <a:path extrusionOk="0" h="1856" w="2677">
                      <a:moveTo>
                        <a:pt x="234" y="1"/>
                      </a:moveTo>
                      <a:cubicBezTo>
                        <a:pt x="79" y="1"/>
                        <a:pt x="1" y="234"/>
                        <a:pt x="157" y="312"/>
                      </a:cubicBezTo>
                      <a:cubicBezTo>
                        <a:pt x="624" y="468"/>
                        <a:pt x="1013" y="662"/>
                        <a:pt x="1402" y="935"/>
                      </a:cubicBezTo>
                      <a:cubicBezTo>
                        <a:pt x="1596" y="1051"/>
                        <a:pt x="1791" y="1207"/>
                        <a:pt x="1947" y="1363"/>
                      </a:cubicBezTo>
                      <a:cubicBezTo>
                        <a:pt x="2024" y="1440"/>
                        <a:pt x="2102" y="1518"/>
                        <a:pt x="2180" y="1596"/>
                      </a:cubicBezTo>
                      <a:cubicBezTo>
                        <a:pt x="2297" y="1674"/>
                        <a:pt x="2375" y="1791"/>
                        <a:pt x="2453" y="1830"/>
                      </a:cubicBezTo>
                      <a:cubicBezTo>
                        <a:pt x="2480" y="1848"/>
                        <a:pt x="2507" y="1855"/>
                        <a:pt x="2532" y="1855"/>
                      </a:cubicBezTo>
                      <a:cubicBezTo>
                        <a:pt x="2615" y="1855"/>
                        <a:pt x="2677" y="1773"/>
                        <a:pt x="2647" y="1713"/>
                      </a:cubicBezTo>
                      <a:cubicBezTo>
                        <a:pt x="2647" y="1596"/>
                        <a:pt x="2569" y="1479"/>
                        <a:pt x="2491" y="1363"/>
                      </a:cubicBezTo>
                      <a:cubicBezTo>
                        <a:pt x="2414" y="1285"/>
                        <a:pt x="2336" y="1168"/>
                        <a:pt x="2219" y="1090"/>
                      </a:cubicBezTo>
                      <a:cubicBezTo>
                        <a:pt x="2063" y="896"/>
                        <a:pt x="1869" y="740"/>
                        <a:pt x="1635" y="584"/>
                      </a:cubicBezTo>
                      <a:cubicBezTo>
                        <a:pt x="1207" y="312"/>
                        <a:pt x="740" y="117"/>
                        <a:pt x="234" y="1"/>
                      </a:cubicBezTo>
                      <a:close/>
                    </a:path>
                  </a:pathLst>
                </a:custGeom>
                <a:solidFill>
                  <a:srgbClr val="CE48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7" name="Google Shape;5927;p36"/>
                <p:cNvSpPr/>
                <p:nvPr/>
              </p:nvSpPr>
              <p:spPr>
                <a:xfrm>
                  <a:off x="5409475" y="-2546450"/>
                  <a:ext cx="75600" cy="36225"/>
                </a:xfrm>
                <a:custGeom>
                  <a:rect b="b" l="l" r="r" t="t"/>
                  <a:pathLst>
                    <a:path extrusionOk="0" h="1449" w="3024">
                      <a:moveTo>
                        <a:pt x="188" y="0"/>
                      </a:moveTo>
                      <a:cubicBezTo>
                        <a:pt x="56" y="0"/>
                        <a:pt x="0" y="205"/>
                        <a:pt x="144" y="277"/>
                      </a:cubicBezTo>
                      <a:lnTo>
                        <a:pt x="144" y="316"/>
                      </a:lnTo>
                      <a:cubicBezTo>
                        <a:pt x="689" y="472"/>
                        <a:pt x="1234" y="666"/>
                        <a:pt x="1778" y="783"/>
                      </a:cubicBezTo>
                      <a:cubicBezTo>
                        <a:pt x="1973" y="822"/>
                        <a:pt x="2129" y="900"/>
                        <a:pt x="2323" y="1016"/>
                      </a:cubicBezTo>
                      <a:cubicBezTo>
                        <a:pt x="2479" y="1094"/>
                        <a:pt x="2596" y="1250"/>
                        <a:pt x="2673" y="1406"/>
                      </a:cubicBezTo>
                      <a:cubicBezTo>
                        <a:pt x="2703" y="1435"/>
                        <a:pt x="2739" y="1448"/>
                        <a:pt x="2773" y="1448"/>
                      </a:cubicBezTo>
                      <a:cubicBezTo>
                        <a:pt x="2829" y="1448"/>
                        <a:pt x="2883" y="1415"/>
                        <a:pt x="2907" y="1367"/>
                      </a:cubicBezTo>
                      <a:cubicBezTo>
                        <a:pt x="3024" y="861"/>
                        <a:pt x="2401" y="588"/>
                        <a:pt x="2051" y="472"/>
                      </a:cubicBezTo>
                      <a:cubicBezTo>
                        <a:pt x="1428" y="316"/>
                        <a:pt x="806" y="160"/>
                        <a:pt x="222" y="5"/>
                      </a:cubicBezTo>
                      <a:cubicBezTo>
                        <a:pt x="210" y="2"/>
                        <a:pt x="199" y="0"/>
                        <a:pt x="188" y="0"/>
                      </a:cubicBezTo>
                      <a:close/>
                    </a:path>
                  </a:pathLst>
                </a:custGeom>
                <a:solidFill>
                  <a:srgbClr val="CE48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8" name="Google Shape;5928;p36"/>
                <p:cNvSpPr/>
                <p:nvPr/>
              </p:nvSpPr>
              <p:spPr>
                <a:xfrm>
                  <a:off x="5418900" y="-2567750"/>
                  <a:ext cx="66175" cy="28250"/>
                </a:xfrm>
                <a:custGeom>
                  <a:rect b="b" l="l" r="r" t="t"/>
                  <a:pathLst>
                    <a:path extrusionOk="0" h="1130" w="2647">
                      <a:moveTo>
                        <a:pt x="633" y="1"/>
                      </a:moveTo>
                      <a:cubicBezTo>
                        <a:pt x="485" y="1"/>
                        <a:pt x="338" y="14"/>
                        <a:pt x="195" y="40"/>
                      </a:cubicBezTo>
                      <a:cubicBezTo>
                        <a:pt x="1" y="78"/>
                        <a:pt x="39" y="351"/>
                        <a:pt x="234" y="351"/>
                      </a:cubicBezTo>
                      <a:cubicBezTo>
                        <a:pt x="429" y="351"/>
                        <a:pt x="623" y="351"/>
                        <a:pt x="818" y="390"/>
                      </a:cubicBezTo>
                      <a:cubicBezTo>
                        <a:pt x="1012" y="429"/>
                        <a:pt x="1207" y="468"/>
                        <a:pt x="1401" y="545"/>
                      </a:cubicBezTo>
                      <a:cubicBezTo>
                        <a:pt x="1596" y="623"/>
                        <a:pt x="1752" y="701"/>
                        <a:pt x="1907" y="818"/>
                      </a:cubicBezTo>
                      <a:cubicBezTo>
                        <a:pt x="1985" y="857"/>
                        <a:pt x="2063" y="935"/>
                        <a:pt x="2141" y="973"/>
                      </a:cubicBezTo>
                      <a:cubicBezTo>
                        <a:pt x="2219" y="1012"/>
                        <a:pt x="2335" y="1090"/>
                        <a:pt x="2413" y="1129"/>
                      </a:cubicBezTo>
                      <a:cubicBezTo>
                        <a:pt x="2530" y="1129"/>
                        <a:pt x="2647" y="1051"/>
                        <a:pt x="2608" y="935"/>
                      </a:cubicBezTo>
                      <a:cubicBezTo>
                        <a:pt x="2569" y="857"/>
                        <a:pt x="2491" y="740"/>
                        <a:pt x="2413" y="662"/>
                      </a:cubicBezTo>
                      <a:cubicBezTo>
                        <a:pt x="2335" y="584"/>
                        <a:pt x="2219" y="507"/>
                        <a:pt x="2141" y="468"/>
                      </a:cubicBezTo>
                      <a:cubicBezTo>
                        <a:pt x="1946" y="351"/>
                        <a:pt x="1752" y="234"/>
                        <a:pt x="1518" y="156"/>
                      </a:cubicBezTo>
                      <a:cubicBezTo>
                        <a:pt x="1233" y="53"/>
                        <a:pt x="930" y="1"/>
                        <a:pt x="633" y="1"/>
                      </a:cubicBezTo>
                      <a:close/>
                    </a:path>
                  </a:pathLst>
                </a:custGeom>
                <a:solidFill>
                  <a:srgbClr val="CE48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29" name="Google Shape;5929;p36"/>
                <p:cNvSpPr/>
                <p:nvPr/>
              </p:nvSpPr>
              <p:spPr>
                <a:xfrm>
                  <a:off x="5425700" y="-2596925"/>
                  <a:ext cx="62300" cy="30175"/>
                </a:xfrm>
                <a:custGeom>
                  <a:rect b="b" l="l" r="r" t="t"/>
                  <a:pathLst>
                    <a:path extrusionOk="0" h="1207" w="2492">
                      <a:moveTo>
                        <a:pt x="196" y="0"/>
                      </a:moveTo>
                      <a:cubicBezTo>
                        <a:pt x="1" y="0"/>
                        <a:pt x="1" y="234"/>
                        <a:pt x="118" y="312"/>
                      </a:cubicBezTo>
                      <a:cubicBezTo>
                        <a:pt x="507" y="428"/>
                        <a:pt x="896" y="506"/>
                        <a:pt x="1246" y="662"/>
                      </a:cubicBezTo>
                      <a:cubicBezTo>
                        <a:pt x="1402" y="740"/>
                        <a:pt x="1596" y="817"/>
                        <a:pt x="1752" y="895"/>
                      </a:cubicBezTo>
                      <a:lnTo>
                        <a:pt x="1986" y="1051"/>
                      </a:lnTo>
                      <a:cubicBezTo>
                        <a:pt x="2063" y="1129"/>
                        <a:pt x="2180" y="1168"/>
                        <a:pt x="2297" y="1168"/>
                      </a:cubicBezTo>
                      <a:lnTo>
                        <a:pt x="2219" y="1168"/>
                      </a:lnTo>
                      <a:cubicBezTo>
                        <a:pt x="2258" y="1168"/>
                        <a:pt x="2336" y="1207"/>
                        <a:pt x="2375" y="1207"/>
                      </a:cubicBezTo>
                      <a:cubicBezTo>
                        <a:pt x="2453" y="1207"/>
                        <a:pt x="2491" y="1129"/>
                        <a:pt x="2491" y="1051"/>
                      </a:cubicBezTo>
                      <a:lnTo>
                        <a:pt x="2453" y="1012"/>
                      </a:lnTo>
                      <a:lnTo>
                        <a:pt x="2414" y="973"/>
                      </a:lnTo>
                      <a:cubicBezTo>
                        <a:pt x="2453" y="934"/>
                        <a:pt x="2453" y="934"/>
                        <a:pt x="2414" y="895"/>
                      </a:cubicBezTo>
                      <a:cubicBezTo>
                        <a:pt x="2414" y="895"/>
                        <a:pt x="2414" y="856"/>
                        <a:pt x="2375" y="817"/>
                      </a:cubicBezTo>
                      <a:cubicBezTo>
                        <a:pt x="2297" y="740"/>
                        <a:pt x="2180" y="701"/>
                        <a:pt x="2063" y="623"/>
                      </a:cubicBezTo>
                      <a:cubicBezTo>
                        <a:pt x="1908" y="506"/>
                        <a:pt x="1674" y="428"/>
                        <a:pt x="1480" y="350"/>
                      </a:cubicBezTo>
                      <a:cubicBezTo>
                        <a:pt x="1091" y="156"/>
                        <a:pt x="624" y="39"/>
                        <a:pt x="196" y="0"/>
                      </a:cubicBezTo>
                      <a:close/>
                    </a:path>
                  </a:pathLst>
                </a:custGeom>
                <a:solidFill>
                  <a:srgbClr val="CE48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0" name="Google Shape;5930;p36"/>
                <p:cNvSpPr/>
                <p:nvPr/>
              </p:nvSpPr>
              <p:spPr>
                <a:xfrm>
                  <a:off x="5437375" y="-2618100"/>
                  <a:ext cx="64675" cy="27550"/>
                </a:xfrm>
                <a:custGeom>
                  <a:rect b="b" l="l" r="r" t="t"/>
                  <a:pathLst>
                    <a:path extrusionOk="0" h="1102" w="2587">
                      <a:moveTo>
                        <a:pt x="468" y="1"/>
                      </a:moveTo>
                      <a:cubicBezTo>
                        <a:pt x="361" y="1"/>
                        <a:pt x="254" y="11"/>
                        <a:pt x="157" y="30"/>
                      </a:cubicBezTo>
                      <a:cubicBezTo>
                        <a:pt x="1" y="69"/>
                        <a:pt x="1" y="264"/>
                        <a:pt x="157" y="302"/>
                      </a:cubicBezTo>
                      <a:cubicBezTo>
                        <a:pt x="312" y="341"/>
                        <a:pt x="507" y="341"/>
                        <a:pt x="701" y="380"/>
                      </a:cubicBezTo>
                      <a:cubicBezTo>
                        <a:pt x="896" y="380"/>
                        <a:pt x="1090" y="458"/>
                        <a:pt x="1285" y="536"/>
                      </a:cubicBezTo>
                      <a:cubicBezTo>
                        <a:pt x="1441" y="575"/>
                        <a:pt x="1596" y="653"/>
                        <a:pt x="1752" y="769"/>
                      </a:cubicBezTo>
                      <a:cubicBezTo>
                        <a:pt x="1908" y="847"/>
                        <a:pt x="2063" y="1003"/>
                        <a:pt x="2258" y="1081"/>
                      </a:cubicBezTo>
                      <a:cubicBezTo>
                        <a:pt x="2286" y="1095"/>
                        <a:pt x="2316" y="1101"/>
                        <a:pt x="2345" y="1101"/>
                      </a:cubicBezTo>
                      <a:cubicBezTo>
                        <a:pt x="2474" y="1101"/>
                        <a:pt x="2587" y="974"/>
                        <a:pt x="2491" y="847"/>
                      </a:cubicBezTo>
                      <a:cubicBezTo>
                        <a:pt x="2375" y="653"/>
                        <a:pt x="2219" y="536"/>
                        <a:pt x="2024" y="419"/>
                      </a:cubicBezTo>
                      <a:cubicBezTo>
                        <a:pt x="1830" y="302"/>
                        <a:pt x="1635" y="225"/>
                        <a:pt x="1402" y="186"/>
                      </a:cubicBezTo>
                      <a:cubicBezTo>
                        <a:pt x="1207" y="108"/>
                        <a:pt x="974" y="30"/>
                        <a:pt x="779" y="30"/>
                      </a:cubicBezTo>
                      <a:cubicBezTo>
                        <a:pt x="682" y="11"/>
                        <a:pt x="575" y="1"/>
                        <a:pt x="468" y="1"/>
                      </a:cubicBezTo>
                      <a:close/>
                    </a:path>
                  </a:pathLst>
                </a:custGeom>
                <a:solidFill>
                  <a:srgbClr val="CE48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1" name="Google Shape;5931;p36"/>
                <p:cNvSpPr/>
                <p:nvPr/>
              </p:nvSpPr>
              <p:spPr>
                <a:xfrm>
                  <a:off x="5451000" y="-2640475"/>
                  <a:ext cx="53525" cy="20750"/>
                </a:xfrm>
                <a:custGeom>
                  <a:rect b="b" l="l" r="r" t="t"/>
                  <a:pathLst>
                    <a:path extrusionOk="0" h="830" w="2141">
                      <a:moveTo>
                        <a:pt x="414" y="1"/>
                      </a:moveTo>
                      <a:cubicBezTo>
                        <a:pt x="322" y="1"/>
                        <a:pt x="234" y="11"/>
                        <a:pt x="156" y="30"/>
                      </a:cubicBezTo>
                      <a:cubicBezTo>
                        <a:pt x="1" y="69"/>
                        <a:pt x="1" y="302"/>
                        <a:pt x="156" y="341"/>
                      </a:cubicBezTo>
                      <a:lnTo>
                        <a:pt x="117" y="341"/>
                      </a:lnTo>
                      <a:cubicBezTo>
                        <a:pt x="195" y="380"/>
                        <a:pt x="312" y="380"/>
                        <a:pt x="390" y="380"/>
                      </a:cubicBezTo>
                      <a:lnTo>
                        <a:pt x="584" y="419"/>
                      </a:lnTo>
                      <a:cubicBezTo>
                        <a:pt x="779" y="458"/>
                        <a:pt x="935" y="497"/>
                        <a:pt x="1090" y="536"/>
                      </a:cubicBezTo>
                      <a:cubicBezTo>
                        <a:pt x="1246" y="575"/>
                        <a:pt x="1402" y="614"/>
                        <a:pt x="1557" y="692"/>
                      </a:cubicBezTo>
                      <a:cubicBezTo>
                        <a:pt x="1683" y="723"/>
                        <a:pt x="1833" y="830"/>
                        <a:pt x="1968" y="830"/>
                      </a:cubicBezTo>
                      <a:cubicBezTo>
                        <a:pt x="2001" y="830"/>
                        <a:pt x="2033" y="823"/>
                        <a:pt x="2063" y="808"/>
                      </a:cubicBezTo>
                      <a:cubicBezTo>
                        <a:pt x="2102" y="769"/>
                        <a:pt x="2141" y="730"/>
                        <a:pt x="2141" y="653"/>
                      </a:cubicBezTo>
                      <a:cubicBezTo>
                        <a:pt x="2141" y="458"/>
                        <a:pt x="1869" y="380"/>
                        <a:pt x="1713" y="302"/>
                      </a:cubicBezTo>
                      <a:cubicBezTo>
                        <a:pt x="1557" y="225"/>
                        <a:pt x="1402" y="186"/>
                        <a:pt x="1207" y="147"/>
                      </a:cubicBezTo>
                      <a:cubicBezTo>
                        <a:pt x="1051" y="108"/>
                        <a:pt x="857" y="69"/>
                        <a:pt x="701" y="30"/>
                      </a:cubicBezTo>
                      <a:cubicBezTo>
                        <a:pt x="604" y="11"/>
                        <a:pt x="507" y="1"/>
                        <a:pt x="414" y="1"/>
                      </a:cubicBezTo>
                      <a:close/>
                    </a:path>
                  </a:pathLst>
                </a:custGeom>
                <a:solidFill>
                  <a:srgbClr val="CE48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2" name="Google Shape;5932;p36"/>
                <p:cNvSpPr/>
                <p:nvPr/>
              </p:nvSpPr>
              <p:spPr>
                <a:xfrm>
                  <a:off x="5459775" y="-2657500"/>
                  <a:ext cx="71025" cy="27525"/>
                </a:xfrm>
                <a:custGeom>
                  <a:rect b="b" l="l" r="r" t="t"/>
                  <a:pathLst>
                    <a:path extrusionOk="0" h="1101" w="2841">
                      <a:moveTo>
                        <a:pt x="482" y="0"/>
                      </a:moveTo>
                      <a:cubicBezTo>
                        <a:pt x="399" y="0"/>
                        <a:pt x="316" y="4"/>
                        <a:pt x="233" y="11"/>
                      </a:cubicBezTo>
                      <a:cubicBezTo>
                        <a:pt x="11" y="11"/>
                        <a:pt x="0" y="364"/>
                        <a:pt x="235" y="364"/>
                      </a:cubicBezTo>
                      <a:cubicBezTo>
                        <a:pt x="247" y="364"/>
                        <a:pt x="259" y="363"/>
                        <a:pt x="272" y="361"/>
                      </a:cubicBezTo>
                      <a:cubicBezTo>
                        <a:pt x="661" y="361"/>
                        <a:pt x="1090" y="439"/>
                        <a:pt x="1518" y="555"/>
                      </a:cubicBezTo>
                      <a:cubicBezTo>
                        <a:pt x="1907" y="672"/>
                        <a:pt x="2257" y="945"/>
                        <a:pt x="2646" y="1100"/>
                      </a:cubicBezTo>
                      <a:cubicBezTo>
                        <a:pt x="2724" y="1100"/>
                        <a:pt x="2841" y="1022"/>
                        <a:pt x="2763" y="906"/>
                      </a:cubicBezTo>
                      <a:cubicBezTo>
                        <a:pt x="2724" y="828"/>
                        <a:pt x="2646" y="750"/>
                        <a:pt x="2568" y="672"/>
                      </a:cubicBezTo>
                      <a:cubicBezTo>
                        <a:pt x="2490" y="594"/>
                        <a:pt x="2374" y="516"/>
                        <a:pt x="2257" y="478"/>
                      </a:cubicBezTo>
                      <a:cubicBezTo>
                        <a:pt x="2062" y="361"/>
                        <a:pt x="1829" y="244"/>
                        <a:pt x="1634" y="166"/>
                      </a:cubicBezTo>
                      <a:cubicBezTo>
                        <a:pt x="1250" y="70"/>
                        <a:pt x="866" y="0"/>
                        <a:pt x="482" y="0"/>
                      </a:cubicBezTo>
                      <a:close/>
                    </a:path>
                  </a:pathLst>
                </a:custGeom>
                <a:solidFill>
                  <a:srgbClr val="CE48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3" name="Google Shape;5933;p36"/>
                <p:cNvSpPr/>
                <p:nvPr/>
              </p:nvSpPr>
              <p:spPr>
                <a:xfrm>
                  <a:off x="5457825" y="-2674750"/>
                  <a:ext cx="58375" cy="18500"/>
                </a:xfrm>
                <a:custGeom>
                  <a:rect b="b" l="l" r="r" t="t"/>
                  <a:pathLst>
                    <a:path extrusionOk="0" h="740" w="2335">
                      <a:moveTo>
                        <a:pt x="156" y="0"/>
                      </a:moveTo>
                      <a:cubicBezTo>
                        <a:pt x="0" y="0"/>
                        <a:pt x="0" y="234"/>
                        <a:pt x="117" y="273"/>
                      </a:cubicBezTo>
                      <a:cubicBezTo>
                        <a:pt x="467" y="389"/>
                        <a:pt x="817" y="467"/>
                        <a:pt x="1168" y="545"/>
                      </a:cubicBezTo>
                      <a:lnTo>
                        <a:pt x="1673" y="662"/>
                      </a:lnTo>
                      <a:cubicBezTo>
                        <a:pt x="1829" y="701"/>
                        <a:pt x="2024" y="739"/>
                        <a:pt x="2218" y="739"/>
                      </a:cubicBezTo>
                      <a:cubicBezTo>
                        <a:pt x="2335" y="739"/>
                        <a:pt x="2335" y="506"/>
                        <a:pt x="2257" y="467"/>
                      </a:cubicBezTo>
                      <a:cubicBezTo>
                        <a:pt x="2063" y="350"/>
                        <a:pt x="1907" y="311"/>
                        <a:pt x="1712" y="311"/>
                      </a:cubicBezTo>
                      <a:lnTo>
                        <a:pt x="1206" y="195"/>
                      </a:lnTo>
                      <a:cubicBezTo>
                        <a:pt x="856" y="117"/>
                        <a:pt x="506" y="39"/>
                        <a:pt x="156" y="0"/>
                      </a:cubicBezTo>
                      <a:close/>
                    </a:path>
                  </a:pathLst>
                </a:custGeom>
                <a:solidFill>
                  <a:srgbClr val="CE48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4" name="Google Shape;5934;p36"/>
                <p:cNvSpPr/>
                <p:nvPr/>
              </p:nvSpPr>
              <p:spPr>
                <a:xfrm>
                  <a:off x="4863400" y="-2703850"/>
                  <a:ext cx="614875" cy="192075"/>
                </a:xfrm>
                <a:custGeom>
                  <a:rect b="b" l="l" r="r" t="t"/>
                  <a:pathLst>
                    <a:path extrusionOk="0" h="7683" w="24595">
                      <a:moveTo>
                        <a:pt x="2838" y="0"/>
                      </a:moveTo>
                      <a:cubicBezTo>
                        <a:pt x="2646" y="0"/>
                        <a:pt x="2453" y="11"/>
                        <a:pt x="2258" y="36"/>
                      </a:cubicBezTo>
                      <a:lnTo>
                        <a:pt x="1" y="3265"/>
                      </a:lnTo>
                      <a:cubicBezTo>
                        <a:pt x="1363" y="4005"/>
                        <a:pt x="2414" y="5211"/>
                        <a:pt x="3698" y="6028"/>
                      </a:cubicBezTo>
                      <a:cubicBezTo>
                        <a:pt x="4593" y="6573"/>
                        <a:pt x="5527" y="6962"/>
                        <a:pt x="6538" y="7196"/>
                      </a:cubicBezTo>
                      <a:cubicBezTo>
                        <a:pt x="7609" y="7520"/>
                        <a:pt x="8733" y="7682"/>
                        <a:pt x="9866" y="7682"/>
                      </a:cubicBezTo>
                      <a:cubicBezTo>
                        <a:pt x="10093" y="7682"/>
                        <a:pt x="10320" y="7676"/>
                        <a:pt x="10547" y="7663"/>
                      </a:cubicBezTo>
                      <a:cubicBezTo>
                        <a:pt x="12531" y="7546"/>
                        <a:pt x="14477" y="7235"/>
                        <a:pt x="16384" y="6729"/>
                      </a:cubicBezTo>
                      <a:cubicBezTo>
                        <a:pt x="17135" y="6546"/>
                        <a:pt x="17845" y="6480"/>
                        <a:pt x="18497" y="6480"/>
                      </a:cubicBezTo>
                      <a:cubicBezTo>
                        <a:pt x="20202" y="6480"/>
                        <a:pt x="21513" y="6933"/>
                        <a:pt x="22155" y="6933"/>
                      </a:cubicBezTo>
                      <a:cubicBezTo>
                        <a:pt x="22207" y="6933"/>
                        <a:pt x="22255" y="6930"/>
                        <a:pt x="22298" y="6923"/>
                      </a:cubicBezTo>
                      <a:cubicBezTo>
                        <a:pt x="23038" y="6768"/>
                        <a:pt x="24594" y="2059"/>
                        <a:pt x="23933" y="1320"/>
                      </a:cubicBezTo>
                      <a:cubicBezTo>
                        <a:pt x="23435" y="763"/>
                        <a:pt x="22459" y="541"/>
                        <a:pt x="21239" y="541"/>
                      </a:cubicBezTo>
                      <a:cubicBezTo>
                        <a:pt x="20074" y="541"/>
                        <a:pt x="18685" y="743"/>
                        <a:pt x="17279" y="1047"/>
                      </a:cubicBezTo>
                      <a:cubicBezTo>
                        <a:pt x="15238" y="1461"/>
                        <a:pt x="13159" y="1972"/>
                        <a:pt x="11096" y="1972"/>
                      </a:cubicBezTo>
                      <a:cubicBezTo>
                        <a:pt x="10248" y="1972"/>
                        <a:pt x="9401" y="1886"/>
                        <a:pt x="8562" y="1670"/>
                      </a:cubicBezTo>
                      <a:cubicBezTo>
                        <a:pt x="6648" y="1174"/>
                        <a:pt x="4799" y="0"/>
                        <a:pt x="2838"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5" name="Google Shape;5935;p36"/>
                <p:cNvSpPr/>
                <p:nvPr/>
              </p:nvSpPr>
              <p:spPr>
                <a:xfrm>
                  <a:off x="4255375" y="-2798300"/>
                  <a:ext cx="707300" cy="299650"/>
                </a:xfrm>
                <a:custGeom>
                  <a:rect b="b" l="l" r="r" t="t"/>
                  <a:pathLst>
                    <a:path extrusionOk="0" h="11986" w="28292">
                      <a:moveTo>
                        <a:pt x="22804" y="0"/>
                      </a:moveTo>
                      <a:lnTo>
                        <a:pt x="2958" y="195"/>
                      </a:lnTo>
                      <a:cubicBezTo>
                        <a:pt x="1908" y="739"/>
                        <a:pt x="1091" y="1634"/>
                        <a:pt x="624" y="2724"/>
                      </a:cubicBezTo>
                      <a:cubicBezTo>
                        <a:pt x="196" y="3814"/>
                        <a:pt x="1" y="4942"/>
                        <a:pt x="40" y="6110"/>
                      </a:cubicBezTo>
                      <a:cubicBezTo>
                        <a:pt x="1" y="6382"/>
                        <a:pt x="79" y="6693"/>
                        <a:pt x="196" y="6966"/>
                      </a:cubicBezTo>
                      <a:cubicBezTo>
                        <a:pt x="312" y="7160"/>
                        <a:pt x="468" y="7355"/>
                        <a:pt x="663" y="7472"/>
                      </a:cubicBezTo>
                      <a:cubicBezTo>
                        <a:pt x="3815" y="9962"/>
                        <a:pt x="7589" y="11480"/>
                        <a:pt x="11558" y="11869"/>
                      </a:cubicBezTo>
                      <a:cubicBezTo>
                        <a:pt x="12726" y="11985"/>
                        <a:pt x="13932" y="11985"/>
                        <a:pt x="15138" y="11985"/>
                      </a:cubicBezTo>
                      <a:cubicBezTo>
                        <a:pt x="17201" y="11985"/>
                        <a:pt x="19419" y="11947"/>
                        <a:pt x="21209" y="10935"/>
                      </a:cubicBezTo>
                      <a:cubicBezTo>
                        <a:pt x="22376" y="10312"/>
                        <a:pt x="23232" y="9339"/>
                        <a:pt x="24361" y="8717"/>
                      </a:cubicBezTo>
                      <a:cubicBezTo>
                        <a:pt x="25178" y="8289"/>
                        <a:pt x="26112" y="8094"/>
                        <a:pt x="26773" y="7472"/>
                      </a:cubicBezTo>
                      <a:cubicBezTo>
                        <a:pt x="27163" y="7082"/>
                        <a:pt x="27474" y="6615"/>
                        <a:pt x="27668" y="6071"/>
                      </a:cubicBezTo>
                      <a:cubicBezTo>
                        <a:pt x="28291" y="4475"/>
                        <a:pt x="28213" y="2491"/>
                        <a:pt x="26929" y="1323"/>
                      </a:cubicBezTo>
                      <a:cubicBezTo>
                        <a:pt x="25840" y="350"/>
                        <a:pt x="24283" y="156"/>
                        <a:pt x="22804"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6" name="Google Shape;5936;p36"/>
                <p:cNvSpPr/>
                <p:nvPr/>
              </p:nvSpPr>
              <p:spPr>
                <a:xfrm>
                  <a:off x="4236900" y="-2805125"/>
                  <a:ext cx="741325" cy="263675"/>
                </a:xfrm>
                <a:custGeom>
                  <a:rect b="b" l="l" r="r" t="t"/>
                  <a:pathLst>
                    <a:path extrusionOk="0" h="10547" w="29653">
                      <a:moveTo>
                        <a:pt x="3153" y="4242"/>
                      </a:moveTo>
                      <a:cubicBezTo>
                        <a:pt x="3308" y="4281"/>
                        <a:pt x="3347" y="4554"/>
                        <a:pt x="3347" y="4748"/>
                      </a:cubicBezTo>
                      <a:cubicBezTo>
                        <a:pt x="3269" y="5098"/>
                        <a:pt x="2997" y="5410"/>
                        <a:pt x="2647" y="5565"/>
                      </a:cubicBezTo>
                      <a:cubicBezTo>
                        <a:pt x="2608" y="5293"/>
                        <a:pt x="2608" y="4982"/>
                        <a:pt x="2686" y="4670"/>
                      </a:cubicBezTo>
                      <a:cubicBezTo>
                        <a:pt x="2763" y="4476"/>
                        <a:pt x="2958" y="4242"/>
                        <a:pt x="3114" y="4242"/>
                      </a:cubicBezTo>
                      <a:close/>
                      <a:moveTo>
                        <a:pt x="26306" y="4476"/>
                      </a:moveTo>
                      <a:cubicBezTo>
                        <a:pt x="26462" y="4476"/>
                        <a:pt x="26579" y="4515"/>
                        <a:pt x="26656" y="4631"/>
                      </a:cubicBezTo>
                      <a:cubicBezTo>
                        <a:pt x="26851" y="4826"/>
                        <a:pt x="26968" y="5098"/>
                        <a:pt x="26968" y="5371"/>
                      </a:cubicBezTo>
                      <a:cubicBezTo>
                        <a:pt x="26968" y="5488"/>
                        <a:pt x="26968" y="5565"/>
                        <a:pt x="26968" y="5682"/>
                      </a:cubicBezTo>
                      <a:cubicBezTo>
                        <a:pt x="26734" y="5643"/>
                        <a:pt x="26540" y="5565"/>
                        <a:pt x="26345" y="5449"/>
                      </a:cubicBezTo>
                      <a:cubicBezTo>
                        <a:pt x="26151" y="5293"/>
                        <a:pt x="26034" y="5059"/>
                        <a:pt x="25995" y="4826"/>
                      </a:cubicBezTo>
                      <a:cubicBezTo>
                        <a:pt x="25995" y="4709"/>
                        <a:pt x="26034" y="4631"/>
                        <a:pt x="26112" y="4554"/>
                      </a:cubicBezTo>
                      <a:cubicBezTo>
                        <a:pt x="26151" y="4515"/>
                        <a:pt x="26228" y="4476"/>
                        <a:pt x="26306" y="4476"/>
                      </a:cubicBezTo>
                      <a:close/>
                      <a:moveTo>
                        <a:pt x="5838" y="5215"/>
                      </a:moveTo>
                      <a:cubicBezTo>
                        <a:pt x="5877" y="5215"/>
                        <a:pt x="5915" y="5215"/>
                        <a:pt x="5954" y="5254"/>
                      </a:cubicBezTo>
                      <a:cubicBezTo>
                        <a:pt x="6071" y="5293"/>
                        <a:pt x="6188" y="5371"/>
                        <a:pt x="6227" y="5488"/>
                      </a:cubicBezTo>
                      <a:cubicBezTo>
                        <a:pt x="6305" y="5760"/>
                        <a:pt x="6266" y="6032"/>
                        <a:pt x="6071" y="6266"/>
                      </a:cubicBezTo>
                      <a:cubicBezTo>
                        <a:pt x="5915" y="6538"/>
                        <a:pt x="5643" y="6772"/>
                        <a:pt x="5371" y="6927"/>
                      </a:cubicBezTo>
                      <a:cubicBezTo>
                        <a:pt x="5254" y="6421"/>
                        <a:pt x="5332" y="5916"/>
                        <a:pt x="5565" y="5449"/>
                      </a:cubicBezTo>
                      <a:cubicBezTo>
                        <a:pt x="5604" y="5371"/>
                        <a:pt x="5682" y="5293"/>
                        <a:pt x="5721" y="5254"/>
                      </a:cubicBezTo>
                      <a:cubicBezTo>
                        <a:pt x="5760" y="5215"/>
                        <a:pt x="5799" y="5215"/>
                        <a:pt x="5838" y="5215"/>
                      </a:cubicBezTo>
                      <a:close/>
                      <a:moveTo>
                        <a:pt x="23193" y="6071"/>
                      </a:moveTo>
                      <a:cubicBezTo>
                        <a:pt x="23271" y="6071"/>
                        <a:pt x="23388" y="6110"/>
                        <a:pt x="23465" y="6149"/>
                      </a:cubicBezTo>
                      <a:cubicBezTo>
                        <a:pt x="23660" y="6305"/>
                        <a:pt x="23777" y="6538"/>
                        <a:pt x="23816" y="6772"/>
                      </a:cubicBezTo>
                      <a:cubicBezTo>
                        <a:pt x="23816" y="7005"/>
                        <a:pt x="23777" y="7200"/>
                        <a:pt x="23699" y="7433"/>
                      </a:cubicBezTo>
                      <a:lnTo>
                        <a:pt x="23504" y="7316"/>
                      </a:lnTo>
                      <a:cubicBezTo>
                        <a:pt x="23232" y="7161"/>
                        <a:pt x="22765" y="6733"/>
                        <a:pt x="22765" y="6421"/>
                      </a:cubicBezTo>
                      <a:cubicBezTo>
                        <a:pt x="22765" y="6344"/>
                        <a:pt x="22804" y="6227"/>
                        <a:pt x="22921" y="6149"/>
                      </a:cubicBezTo>
                      <a:cubicBezTo>
                        <a:pt x="22999" y="6110"/>
                        <a:pt x="23076" y="6071"/>
                        <a:pt x="23193" y="6071"/>
                      </a:cubicBezTo>
                      <a:close/>
                      <a:moveTo>
                        <a:pt x="8873" y="6305"/>
                      </a:moveTo>
                      <a:cubicBezTo>
                        <a:pt x="8873" y="6344"/>
                        <a:pt x="8912" y="6344"/>
                        <a:pt x="8951" y="6499"/>
                      </a:cubicBezTo>
                      <a:cubicBezTo>
                        <a:pt x="8990" y="6966"/>
                        <a:pt x="8873" y="7433"/>
                        <a:pt x="8562" y="7822"/>
                      </a:cubicBezTo>
                      <a:lnTo>
                        <a:pt x="8523" y="7667"/>
                      </a:lnTo>
                      <a:cubicBezTo>
                        <a:pt x="8406" y="7278"/>
                        <a:pt x="8445" y="6888"/>
                        <a:pt x="8601" y="6499"/>
                      </a:cubicBezTo>
                      <a:cubicBezTo>
                        <a:pt x="8639" y="6421"/>
                        <a:pt x="8756" y="6344"/>
                        <a:pt x="8873" y="6305"/>
                      </a:cubicBezTo>
                      <a:close/>
                      <a:moveTo>
                        <a:pt x="19963" y="7355"/>
                      </a:moveTo>
                      <a:lnTo>
                        <a:pt x="19963" y="7355"/>
                      </a:lnTo>
                      <a:cubicBezTo>
                        <a:pt x="20119" y="7472"/>
                        <a:pt x="20236" y="7628"/>
                        <a:pt x="20313" y="7783"/>
                      </a:cubicBezTo>
                      <a:cubicBezTo>
                        <a:pt x="20430" y="7978"/>
                        <a:pt x="20469" y="8211"/>
                        <a:pt x="20508" y="8445"/>
                      </a:cubicBezTo>
                      <a:cubicBezTo>
                        <a:pt x="20430" y="8367"/>
                        <a:pt x="20313" y="8250"/>
                        <a:pt x="20236" y="8134"/>
                      </a:cubicBezTo>
                      <a:cubicBezTo>
                        <a:pt x="20119" y="7900"/>
                        <a:pt x="20041" y="7628"/>
                        <a:pt x="19963" y="7355"/>
                      </a:cubicBezTo>
                      <a:close/>
                      <a:moveTo>
                        <a:pt x="13114" y="7200"/>
                      </a:moveTo>
                      <a:cubicBezTo>
                        <a:pt x="13153" y="7200"/>
                        <a:pt x="13192" y="7200"/>
                        <a:pt x="13270" y="7239"/>
                      </a:cubicBezTo>
                      <a:cubicBezTo>
                        <a:pt x="13426" y="7278"/>
                        <a:pt x="13543" y="7433"/>
                        <a:pt x="13581" y="7589"/>
                      </a:cubicBezTo>
                      <a:cubicBezTo>
                        <a:pt x="13659" y="7783"/>
                        <a:pt x="13659" y="8017"/>
                        <a:pt x="13543" y="8211"/>
                      </a:cubicBezTo>
                      <a:cubicBezTo>
                        <a:pt x="13348" y="8484"/>
                        <a:pt x="13114" y="8717"/>
                        <a:pt x="12842" y="8912"/>
                      </a:cubicBezTo>
                      <a:cubicBezTo>
                        <a:pt x="12686" y="8601"/>
                        <a:pt x="12609" y="8328"/>
                        <a:pt x="12570" y="8017"/>
                      </a:cubicBezTo>
                      <a:cubicBezTo>
                        <a:pt x="12570" y="7783"/>
                        <a:pt x="12609" y="7589"/>
                        <a:pt x="12686" y="7433"/>
                      </a:cubicBezTo>
                      <a:cubicBezTo>
                        <a:pt x="12803" y="7278"/>
                        <a:pt x="12959" y="7200"/>
                        <a:pt x="13114" y="7200"/>
                      </a:cubicBezTo>
                      <a:close/>
                      <a:moveTo>
                        <a:pt x="17161" y="7783"/>
                      </a:moveTo>
                      <a:cubicBezTo>
                        <a:pt x="17317" y="7900"/>
                        <a:pt x="17317" y="8795"/>
                        <a:pt x="17200" y="9068"/>
                      </a:cubicBezTo>
                      <a:cubicBezTo>
                        <a:pt x="17006" y="8717"/>
                        <a:pt x="16967" y="8289"/>
                        <a:pt x="17045" y="7900"/>
                      </a:cubicBezTo>
                      <a:cubicBezTo>
                        <a:pt x="17084" y="7822"/>
                        <a:pt x="17123" y="7783"/>
                        <a:pt x="17161" y="7783"/>
                      </a:cubicBezTo>
                      <a:close/>
                      <a:moveTo>
                        <a:pt x="28018" y="1"/>
                      </a:moveTo>
                      <a:lnTo>
                        <a:pt x="27590" y="234"/>
                      </a:lnTo>
                      <a:cubicBezTo>
                        <a:pt x="27707" y="468"/>
                        <a:pt x="27863" y="701"/>
                        <a:pt x="27979" y="896"/>
                      </a:cubicBezTo>
                      <a:cubicBezTo>
                        <a:pt x="28291" y="1402"/>
                        <a:pt x="28602" y="1946"/>
                        <a:pt x="28836" y="2530"/>
                      </a:cubicBezTo>
                      <a:cubicBezTo>
                        <a:pt x="29147" y="3269"/>
                        <a:pt x="29147" y="4126"/>
                        <a:pt x="28797" y="4865"/>
                      </a:cubicBezTo>
                      <a:cubicBezTo>
                        <a:pt x="28524" y="5293"/>
                        <a:pt x="28096" y="5565"/>
                        <a:pt x="27590" y="5682"/>
                      </a:cubicBezTo>
                      <a:lnTo>
                        <a:pt x="27474" y="5682"/>
                      </a:lnTo>
                      <a:cubicBezTo>
                        <a:pt x="27474" y="5565"/>
                        <a:pt x="27474" y="5449"/>
                        <a:pt x="27474" y="5332"/>
                      </a:cubicBezTo>
                      <a:cubicBezTo>
                        <a:pt x="27474" y="4943"/>
                        <a:pt x="27318" y="4554"/>
                        <a:pt x="27046" y="4242"/>
                      </a:cubicBezTo>
                      <a:cubicBezTo>
                        <a:pt x="26861" y="4057"/>
                        <a:pt x="26611" y="3959"/>
                        <a:pt x="26365" y="3959"/>
                      </a:cubicBezTo>
                      <a:cubicBezTo>
                        <a:pt x="26144" y="3959"/>
                        <a:pt x="25927" y="4038"/>
                        <a:pt x="25761" y="4203"/>
                      </a:cubicBezTo>
                      <a:cubicBezTo>
                        <a:pt x="25567" y="4359"/>
                        <a:pt x="25489" y="4593"/>
                        <a:pt x="25489" y="4826"/>
                      </a:cubicBezTo>
                      <a:cubicBezTo>
                        <a:pt x="25528" y="5215"/>
                        <a:pt x="25722" y="5565"/>
                        <a:pt x="26034" y="5799"/>
                      </a:cubicBezTo>
                      <a:cubicBezTo>
                        <a:pt x="26267" y="5993"/>
                        <a:pt x="26540" y="6071"/>
                        <a:pt x="26812" y="6149"/>
                      </a:cubicBezTo>
                      <a:cubicBezTo>
                        <a:pt x="26557" y="7072"/>
                        <a:pt x="25704" y="7683"/>
                        <a:pt x="24763" y="7683"/>
                      </a:cubicBezTo>
                      <a:cubicBezTo>
                        <a:pt x="24553" y="7683"/>
                        <a:pt x="24339" y="7653"/>
                        <a:pt x="24127" y="7589"/>
                      </a:cubicBezTo>
                      <a:cubicBezTo>
                        <a:pt x="24244" y="7316"/>
                        <a:pt x="24283" y="7044"/>
                        <a:pt x="24283" y="6733"/>
                      </a:cubicBezTo>
                      <a:cubicBezTo>
                        <a:pt x="24244" y="6344"/>
                        <a:pt x="24049" y="5993"/>
                        <a:pt x="23738" y="5760"/>
                      </a:cubicBezTo>
                      <a:cubicBezTo>
                        <a:pt x="23570" y="5648"/>
                        <a:pt x="23365" y="5589"/>
                        <a:pt x="23164" y="5589"/>
                      </a:cubicBezTo>
                      <a:cubicBezTo>
                        <a:pt x="22946" y="5589"/>
                        <a:pt x="22732" y="5657"/>
                        <a:pt x="22570" y="5799"/>
                      </a:cubicBezTo>
                      <a:cubicBezTo>
                        <a:pt x="22376" y="5954"/>
                        <a:pt x="22259" y="6188"/>
                        <a:pt x="22259" y="6460"/>
                      </a:cubicBezTo>
                      <a:cubicBezTo>
                        <a:pt x="22415" y="7005"/>
                        <a:pt x="22765" y="7472"/>
                        <a:pt x="23232" y="7745"/>
                      </a:cubicBezTo>
                      <a:cubicBezTo>
                        <a:pt x="23310" y="7783"/>
                        <a:pt x="23388" y="7822"/>
                        <a:pt x="23465" y="7861"/>
                      </a:cubicBezTo>
                      <a:cubicBezTo>
                        <a:pt x="23076" y="8445"/>
                        <a:pt x="22415" y="8834"/>
                        <a:pt x="21714" y="8873"/>
                      </a:cubicBezTo>
                      <a:cubicBezTo>
                        <a:pt x="21656" y="8883"/>
                        <a:pt x="21595" y="8888"/>
                        <a:pt x="21534" y="8888"/>
                      </a:cubicBezTo>
                      <a:cubicBezTo>
                        <a:pt x="21350" y="8888"/>
                        <a:pt x="21160" y="8844"/>
                        <a:pt x="21014" y="8756"/>
                      </a:cubicBezTo>
                      <a:cubicBezTo>
                        <a:pt x="21014" y="8328"/>
                        <a:pt x="20897" y="7939"/>
                        <a:pt x="20703" y="7550"/>
                      </a:cubicBezTo>
                      <a:cubicBezTo>
                        <a:pt x="20586" y="7278"/>
                        <a:pt x="20391" y="7044"/>
                        <a:pt x="20119" y="6888"/>
                      </a:cubicBezTo>
                      <a:cubicBezTo>
                        <a:pt x="20054" y="6856"/>
                        <a:pt x="19977" y="6837"/>
                        <a:pt x="19899" y="6837"/>
                      </a:cubicBezTo>
                      <a:cubicBezTo>
                        <a:pt x="19790" y="6837"/>
                        <a:pt x="19681" y="6875"/>
                        <a:pt x="19613" y="6966"/>
                      </a:cubicBezTo>
                      <a:cubicBezTo>
                        <a:pt x="19263" y="7355"/>
                        <a:pt x="19847" y="8406"/>
                        <a:pt x="19847" y="8406"/>
                      </a:cubicBezTo>
                      <a:cubicBezTo>
                        <a:pt x="20002" y="8640"/>
                        <a:pt x="20236" y="8873"/>
                        <a:pt x="20508" y="9029"/>
                      </a:cubicBezTo>
                      <a:cubicBezTo>
                        <a:pt x="20469" y="9145"/>
                        <a:pt x="20430" y="9223"/>
                        <a:pt x="20391" y="9340"/>
                      </a:cubicBezTo>
                      <a:cubicBezTo>
                        <a:pt x="20095" y="9768"/>
                        <a:pt x="19577" y="10028"/>
                        <a:pt x="19048" y="10028"/>
                      </a:cubicBezTo>
                      <a:cubicBezTo>
                        <a:pt x="18951" y="10028"/>
                        <a:pt x="18853" y="10020"/>
                        <a:pt x="18757" y="10002"/>
                      </a:cubicBezTo>
                      <a:cubicBezTo>
                        <a:pt x="18329" y="9963"/>
                        <a:pt x="17901" y="9768"/>
                        <a:pt x="17551" y="9496"/>
                      </a:cubicBezTo>
                      <a:lnTo>
                        <a:pt x="17590" y="9418"/>
                      </a:lnTo>
                      <a:cubicBezTo>
                        <a:pt x="17784" y="9145"/>
                        <a:pt x="17901" y="7939"/>
                        <a:pt x="17551" y="7472"/>
                      </a:cubicBezTo>
                      <a:cubicBezTo>
                        <a:pt x="17447" y="7368"/>
                        <a:pt x="17291" y="7316"/>
                        <a:pt x="17141" y="7316"/>
                      </a:cubicBezTo>
                      <a:cubicBezTo>
                        <a:pt x="17066" y="7316"/>
                        <a:pt x="16993" y="7329"/>
                        <a:pt x="16928" y="7355"/>
                      </a:cubicBezTo>
                      <a:cubicBezTo>
                        <a:pt x="16772" y="7433"/>
                        <a:pt x="16656" y="7589"/>
                        <a:pt x="16617" y="7783"/>
                      </a:cubicBezTo>
                      <a:cubicBezTo>
                        <a:pt x="16422" y="8367"/>
                        <a:pt x="16539" y="8990"/>
                        <a:pt x="16889" y="9496"/>
                      </a:cubicBezTo>
                      <a:cubicBezTo>
                        <a:pt x="16539" y="9768"/>
                        <a:pt x="16111" y="9924"/>
                        <a:pt x="15644" y="10002"/>
                      </a:cubicBezTo>
                      <a:cubicBezTo>
                        <a:pt x="15458" y="10037"/>
                        <a:pt x="15271" y="10054"/>
                        <a:pt x="15087" y="10054"/>
                      </a:cubicBezTo>
                      <a:cubicBezTo>
                        <a:pt x="14462" y="10054"/>
                        <a:pt x="13859" y="9856"/>
                        <a:pt x="13348" y="9496"/>
                      </a:cubicBezTo>
                      <a:cubicBezTo>
                        <a:pt x="13270" y="9418"/>
                        <a:pt x="13192" y="9340"/>
                        <a:pt x="13114" y="9301"/>
                      </a:cubicBezTo>
                      <a:cubicBezTo>
                        <a:pt x="13426" y="9068"/>
                        <a:pt x="13698" y="8795"/>
                        <a:pt x="13932" y="8484"/>
                      </a:cubicBezTo>
                      <a:cubicBezTo>
                        <a:pt x="14126" y="8173"/>
                        <a:pt x="14165" y="7783"/>
                        <a:pt x="14048" y="7433"/>
                      </a:cubicBezTo>
                      <a:cubicBezTo>
                        <a:pt x="13971" y="7122"/>
                        <a:pt x="13698" y="6888"/>
                        <a:pt x="13387" y="6772"/>
                      </a:cubicBezTo>
                      <a:cubicBezTo>
                        <a:pt x="13299" y="6745"/>
                        <a:pt x="13210" y="6733"/>
                        <a:pt x="13120" y="6733"/>
                      </a:cubicBezTo>
                      <a:cubicBezTo>
                        <a:pt x="12813" y="6733"/>
                        <a:pt x="12508" y="6881"/>
                        <a:pt x="12297" y="7122"/>
                      </a:cubicBezTo>
                      <a:cubicBezTo>
                        <a:pt x="12142" y="7394"/>
                        <a:pt x="12064" y="7706"/>
                        <a:pt x="12103" y="8017"/>
                      </a:cubicBezTo>
                      <a:cubicBezTo>
                        <a:pt x="12103" y="8406"/>
                        <a:pt x="12219" y="8795"/>
                        <a:pt x="12414" y="9145"/>
                      </a:cubicBezTo>
                      <a:cubicBezTo>
                        <a:pt x="11980" y="9362"/>
                        <a:pt x="11522" y="9480"/>
                        <a:pt x="11059" y="9480"/>
                      </a:cubicBezTo>
                      <a:cubicBezTo>
                        <a:pt x="10940" y="9480"/>
                        <a:pt x="10821" y="9473"/>
                        <a:pt x="10702" y="9457"/>
                      </a:cubicBezTo>
                      <a:cubicBezTo>
                        <a:pt x="9924" y="9379"/>
                        <a:pt x="9223" y="8951"/>
                        <a:pt x="8795" y="8289"/>
                      </a:cubicBezTo>
                      <a:cubicBezTo>
                        <a:pt x="9301" y="7783"/>
                        <a:pt x="9534" y="7083"/>
                        <a:pt x="9418" y="6421"/>
                      </a:cubicBezTo>
                      <a:cubicBezTo>
                        <a:pt x="9379" y="6227"/>
                        <a:pt x="9301" y="6032"/>
                        <a:pt x="9145" y="5916"/>
                      </a:cubicBezTo>
                      <a:cubicBezTo>
                        <a:pt x="9060" y="5859"/>
                        <a:pt x="8954" y="5822"/>
                        <a:pt x="8842" y="5822"/>
                      </a:cubicBezTo>
                      <a:cubicBezTo>
                        <a:pt x="8801" y="5822"/>
                        <a:pt x="8759" y="5827"/>
                        <a:pt x="8717" y="5838"/>
                      </a:cubicBezTo>
                      <a:cubicBezTo>
                        <a:pt x="8484" y="5916"/>
                        <a:pt x="8289" y="6071"/>
                        <a:pt x="8172" y="6305"/>
                      </a:cubicBezTo>
                      <a:cubicBezTo>
                        <a:pt x="7939" y="6772"/>
                        <a:pt x="7900" y="7316"/>
                        <a:pt x="8056" y="7822"/>
                      </a:cubicBezTo>
                      <a:cubicBezTo>
                        <a:pt x="8095" y="7939"/>
                        <a:pt x="8134" y="8056"/>
                        <a:pt x="8172" y="8173"/>
                      </a:cubicBezTo>
                      <a:cubicBezTo>
                        <a:pt x="8056" y="8250"/>
                        <a:pt x="7939" y="8289"/>
                        <a:pt x="7822" y="8328"/>
                      </a:cubicBezTo>
                      <a:cubicBezTo>
                        <a:pt x="7628" y="8400"/>
                        <a:pt x="7426" y="8434"/>
                        <a:pt x="7225" y="8434"/>
                      </a:cubicBezTo>
                      <a:cubicBezTo>
                        <a:pt x="6658" y="8434"/>
                        <a:pt x="6094" y="8165"/>
                        <a:pt x="5721" y="7706"/>
                      </a:cubicBezTo>
                      <a:cubicBezTo>
                        <a:pt x="5643" y="7589"/>
                        <a:pt x="5565" y="7472"/>
                        <a:pt x="5526" y="7355"/>
                      </a:cubicBezTo>
                      <a:cubicBezTo>
                        <a:pt x="5915" y="7200"/>
                        <a:pt x="6266" y="6888"/>
                        <a:pt x="6499" y="6538"/>
                      </a:cubicBezTo>
                      <a:cubicBezTo>
                        <a:pt x="6733" y="6149"/>
                        <a:pt x="6810" y="5721"/>
                        <a:pt x="6694" y="5293"/>
                      </a:cubicBezTo>
                      <a:cubicBezTo>
                        <a:pt x="6577" y="5021"/>
                        <a:pt x="6382" y="4826"/>
                        <a:pt x="6110" y="4748"/>
                      </a:cubicBezTo>
                      <a:cubicBezTo>
                        <a:pt x="6032" y="4722"/>
                        <a:pt x="5954" y="4709"/>
                        <a:pt x="5878" y="4709"/>
                      </a:cubicBezTo>
                      <a:cubicBezTo>
                        <a:pt x="5725" y="4709"/>
                        <a:pt x="5578" y="4761"/>
                        <a:pt x="5449" y="4865"/>
                      </a:cubicBezTo>
                      <a:cubicBezTo>
                        <a:pt x="5332" y="4943"/>
                        <a:pt x="5215" y="5059"/>
                        <a:pt x="5137" y="5215"/>
                      </a:cubicBezTo>
                      <a:cubicBezTo>
                        <a:pt x="4865" y="5799"/>
                        <a:pt x="4787" y="6421"/>
                        <a:pt x="4904" y="7083"/>
                      </a:cubicBezTo>
                      <a:cubicBezTo>
                        <a:pt x="4774" y="7109"/>
                        <a:pt x="4640" y="7122"/>
                        <a:pt x="4505" y="7122"/>
                      </a:cubicBezTo>
                      <a:cubicBezTo>
                        <a:pt x="4234" y="7122"/>
                        <a:pt x="3957" y="7070"/>
                        <a:pt x="3697" y="6966"/>
                      </a:cubicBezTo>
                      <a:cubicBezTo>
                        <a:pt x="3308" y="6772"/>
                        <a:pt x="2997" y="6421"/>
                        <a:pt x="2802" y="6032"/>
                      </a:cubicBezTo>
                      <a:cubicBezTo>
                        <a:pt x="3308" y="5838"/>
                        <a:pt x="3697" y="5371"/>
                        <a:pt x="3814" y="4826"/>
                      </a:cubicBezTo>
                      <a:cubicBezTo>
                        <a:pt x="3931" y="4359"/>
                        <a:pt x="3697" y="3931"/>
                        <a:pt x="3269" y="3775"/>
                      </a:cubicBezTo>
                      <a:cubicBezTo>
                        <a:pt x="3213" y="3761"/>
                        <a:pt x="3157" y="3754"/>
                        <a:pt x="3102" y="3754"/>
                      </a:cubicBezTo>
                      <a:cubicBezTo>
                        <a:pt x="2703" y="3754"/>
                        <a:pt x="2360" y="4109"/>
                        <a:pt x="2258" y="4554"/>
                      </a:cubicBezTo>
                      <a:cubicBezTo>
                        <a:pt x="2141" y="4904"/>
                        <a:pt x="2102" y="5293"/>
                        <a:pt x="2180" y="5682"/>
                      </a:cubicBezTo>
                      <a:lnTo>
                        <a:pt x="2102" y="5682"/>
                      </a:lnTo>
                      <a:cubicBezTo>
                        <a:pt x="1518" y="5643"/>
                        <a:pt x="973" y="5254"/>
                        <a:pt x="740" y="4709"/>
                      </a:cubicBezTo>
                      <a:cubicBezTo>
                        <a:pt x="507" y="4126"/>
                        <a:pt x="507" y="3503"/>
                        <a:pt x="740" y="2919"/>
                      </a:cubicBezTo>
                      <a:lnTo>
                        <a:pt x="273" y="2725"/>
                      </a:lnTo>
                      <a:cubicBezTo>
                        <a:pt x="1" y="3425"/>
                        <a:pt x="1" y="4203"/>
                        <a:pt x="273" y="4904"/>
                      </a:cubicBezTo>
                      <a:cubicBezTo>
                        <a:pt x="623" y="5643"/>
                        <a:pt x="1324" y="6110"/>
                        <a:pt x="2102" y="6149"/>
                      </a:cubicBezTo>
                      <a:lnTo>
                        <a:pt x="2335" y="6149"/>
                      </a:lnTo>
                      <a:cubicBezTo>
                        <a:pt x="2530" y="6694"/>
                        <a:pt x="2958" y="7161"/>
                        <a:pt x="3464" y="7394"/>
                      </a:cubicBezTo>
                      <a:cubicBezTo>
                        <a:pt x="3767" y="7534"/>
                        <a:pt x="4099" y="7604"/>
                        <a:pt x="4425" y="7604"/>
                      </a:cubicBezTo>
                      <a:cubicBezTo>
                        <a:pt x="4642" y="7604"/>
                        <a:pt x="4857" y="7573"/>
                        <a:pt x="5059" y="7511"/>
                      </a:cubicBezTo>
                      <a:cubicBezTo>
                        <a:pt x="5137" y="7706"/>
                        <a:pt x="5215" y="7861"/>
                        <a:pt x="5332" y="7978"/>
                      </a:cubicBezTo>
                      <a:cubicBezTo>
                        <a:pt x="5795" y="8586"/>
                        <a:pt x="6516" y="8914"/>
                        <a:pt x="7256" y="8914"/>
                      </a:cubicBezTo>
                      <a:cubicBezTo>
                        <a:pt x="7511" y="8914"/>
                        <a:pt x="7768" y="8875"/>
                        <a:pt x="8017" y="8795"/>
                      </a:cubicBezTo>
                      <a:cubicBezTo>
                        <a:pt x="8134" y="8717"/>
                        <a:pt x="8289" y="8678"/>
                        <a:pt x="8406" y="8601"/>
                      </a:cubicBezTo>
                      <a:cubicBezTo>
                        <a:pt x="8912" y="9340"/>
                        <a:pt x="9729" y="9846"/>
                        <a:pt x="10624" y="9963"/>
                      </a:cubicBezTo>
                      <a:cubicBezTo>
                        <a:pt x="10714" y="9967"/>
                        <a:pt x="10803" y="9970"/>
                        <a:pt x="10891" y="9970"/>
                      </a:cubicBezTo>
                      <a:cubicBezTo>
                        <a:pt x="11532" y="9970"/>
                        <a:pt x="12139" y="9842"/>
                        <a:pt x="12686" y="9535"/>
                      </a:cubicBezTo>
                      <a:cubicBezTo>
                        <a:pt x="12803" y="9651"/>
                        <a:pt x="12920" y="9768"/>
                        <a:pt x="13037" y="9846"/>
                      </a:cubicBezTo>
                      <a:cubicBezTo>
                        <a:pt x="13620" y="10313"/>
                        <a:pt x="14360" y="10546"/>
                        <a:pt x="15099" y="10546"/>
                      </a:cubicBezTo>
                      <a:cubicBezTo>
                        <a:pt x="15333" y="10546"/>
                        <a:pt x="15566" y="10507"/>
                        <a:pt x="15761" y="10468"/>
                      </a:cubicBezTo>
                      <a:cubicBezTo>
                        <a:pt x="16305" y="10430"/>
                        <a:pt x="16850" y="10196"/>
                        <a:pt x="17278" y="9846"/>
                      </a:cubicBezTo>
                      <a:cubicBezTo>
                        <a:pt x="17706" y="10196"/>
                        <a:pt x="18212" y="10430"/>
                        <a:pt x="18757" y="10507"/>
                      </a:cubicBezTo>
                      <a:cubicBezTo>
                        <a:pt x="18861" y="10522"/>
                        <a:pt x="18965" y="10530"/>
                        <a:pt x="19068" y="10530"/>
                      </a:cubicBezTo>
                      <a:cubicBezTo>
                        <a:pt x="19776" y="10530"/>
                        <a:pt x="20451" y="10185"/>
                        <a:pt x="20858" y="9573"/>
                      </a:cubicBezTo>
                      <a:cubicBezTo>
                        <a:pt x="20897" y="9457"/>
                        <a:pt x="20975" y="9379"/>
                        <a:pt x="20975" y="9262"/>
                      </a:cubicBezTo>
                      <a:cubicBezTo>
                        <a:pt x="21247" y="9340"/>
                        <a:pt x="21520" y="9379"/>
                        <a:pt x="21792" y="9379"/>
                      </a:cubicBezTo>
                      <a:cubicBezTo>
                        <a:pt x="22687" y="9340"/>
                        <a:pt x="23504" y="8834"/>
                        <a:pt x="23971" y="8056"/>
                      </a:cubicBezTo>
                      <a:cubicBezTo>
                        <a:pt x="24246" y="8142"/>
                        <a:pt x="24523" y="8184"/>
                        <a:pt x="24795" y="8184"/>
                      </a:cubicBezTo>
                      <a:cubicBezTo>
                        <a:pt x="25988" y="8184"/>
                        <a:pt x="27079" y="7392"/>
                        <a:pt x="27396" y="6188"/>
                      </a:cubicBezTo>
                      <a:lnTo>
                        <a:pt x="27707" y="6149"/>
                      </a:lnTo>
                      <a:cubicBezTo>
                        <a:pt x="28330" y="6032"/>
                        <a:pt x="28874" y="5643"/>
                        <a:pt x="29186" y="5098"/>
                      </a:cubicBezTo>
                      <a:cubicBezTo>
                        <a:pt x="29653" y="4242"/>
                        <a:pt x="29653" y="3231"/>
                        <a:pt x="29264" y="2336"/>
                      </a:cubicBezTo>
                      <a:cubicBezTo>
                        <a:pt x="29030" y="1752"/>
                        <a:pt x="28719" y="1168"/>
                        <a:pt x="28369" y="662"/>
                      </a:cubicBezTo>
                      <a:cubicBezTo>
                        <a:pt x="28252" y="429"/>
                        <a:pt x="28135" y="234"/>
                        <a:pt x="28018" y="1"/>
                      </a:cubicBezTo>
                      <a:close/>
                    </a:path>
                  </a:pathLst>
                </a:custGeom>
                <a:solidFill>
                  <a:srgbClr val="CE48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7" name="Google Shape;5937;p36"/>
                <p:cNvSpPr/>
                <p:nvPr/>
              </p:nvSpPr>
              <p:spPr>
                <a:xfrm>
                  <a:off x="4222300" y="-3316100"/>
                  <a:ext cx="801650" cy="696950"/>
                </a:xfrm>
                <a:custGeom>
                  <a:rect b="b" l="l" r="r" t="t"/>
                  <a:pathLst>
                    <a:path extrusionOk="0" h="27878" w="32066">
                      <a:moveTo>
                        <a:pt x="19298" y="1"/>
                      </a:moveTo>
                      <a:cubicBezTo>
                        <a:pt x="14271" y="1"/>
                        <a:pt x="9345" y="1636"/>
                        <a:pt x="5332" y="4757"/>
                      </a:cubicBezTo>
                      <a:lnTo>
                        <a:pt x="5332" y="6003"/>
                      </a:lnTo>
                      <a:cubicBezTo>
                        <a:pt x="3581" y="7326"/>
                        <a:pt x="3464" y="9894"/>
                        <a:pt x="2530" y="11879"/>
                      </a:cubicBezTo>
                      <a:cubicBezTo>
                        <a:pt x="2102" y="12774"/>
                        <a:pt x="1519" y="13591"/>
                        <a:pt x="1129" y="14486"/>
                      </a:cubicBezTo>
                      <a:cubicBezTo>
                        <a:pt x="1" y="16976"/>
                        <a:pt x="546" y="20051"/>
                        <a:pt x="2102" y="22308"/>
                      </a:cubicBezTo>
                      <a:cubicBezTo>
                        <a:pt x="3698" y="24565"/>
                        <a:pt x="6188" y="26043"/>
                        <a:pt x="8795" y="26860"/>
                      </a:cubicBezTo>
                      <a:cubicBezTo>
                        <a:pt x="11442" y="27678"/>
                        <a:pt x="14204" y="27833"/>
                        <a:pt x="16967" y="27872"/>
                      </a:cubicBezTo>
                      <a:cubicBezTo>
                        <a:pt x="17212" y="27875"/>
                        <a:pt x="17457" y="27877"/>
                        <a:pt x="17703" y="27877"/>
                      </a:cubicBezTo>
                      <a:cubicBezTo>
                        <a:pt x="20513" y="27877"/>
                        <a:pt x="23407" y="27633"/>
                        <a:pt x="25840" y="26238"/>
                      </a:cubicBezTo>
                      <a:cubicBezTo>
                        <a:pt x="26968" y="25576"/>
                        <a:pt x="27941" y="24759"/>
                        <a:pt x="28758" y="23786"/>
                      </a:cubicBezTo>
                      <a:cubicBezTo>
                        <a:pt x="30470" y="21763"/>
                        <a:pt x="31521" y="19272"/>
                        <a:pt x="31715" y="16626"/>
                      </a:cubicBezTo>
                      <a:lnTo>
                        <a:pt x="32066" y="12346"/>
                      </a:lnTo>
                      <a:cubicBezTo>
                        <a:pt x="29147" y="10750"/>
                        <a:pt x="29653" y="8688"/>
                        <a:pt x="28252" y="6664"/>
                      </a:cubicBezTo>
                      <a:cubicBezTo>
                        <a:pt x="27746" y="5925"/>
                        <a:pt x="29614" y="3785"/>
                        <a:pt x="28953" y="3240"/>
                      </a:cubicBezTo>
                      <a:cubicBezTo>
                        <a:pt x="28135" y="2501"/>
                        <a:pt x="27240" y="1839"/>
                        <a:pt x="26306" y="1333"/>
                      </a:cubicBezTo>
                      <a:cubicBezTo>
                        <a:pt x="25139" y="788"/>
                        <a:pt x="23933" y="399"/>
                        <a:pt x="22649" y="244"/>
                      </a:cubicBezTo>
                      <a:cubicBezTo>
                        <a:pt x="21533" y="81"/>
                        <a:pt x="20413" y="1"/>
                        <a:pt x="19298"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8" name="Google Shape;5938;p36"/>
                <p:cNvSpPr/>
                <p:nvPr/>
              </p:nvSpPr>
              <p:spPr>
                <a:xfrm>
                  <a:off x="4905250" y="-2671725"/>
                  <a:ext cx="61300" cy="70150"/>
                </a:xfrm>
                <a:custGeom>
                  <a:rect b="b" l="l" r="r" t="t"/>
                  <a:pathLst>
                    <a:path extrusionOk="0" h="2806" w="2452">
                      <a:moveTo>
                        <a:pt x="234" y="2603"/>
                      </a:moveTo>
                      <a:lnTo>
                        <a:pt x="253" y="2642"/>
                      </a:lnTo>
                      <a:lnTo>
                        <a:pt x="234" y="2642"/>
                      </a:lnTo>
                      <a:lnTo>
                        <a:pt x="234" y="2603"/>
                      </a:lnTo>
                      <a:close/>
                      <a:moveTo>
                        <a:pt x="2343" y="0"/>
                      </a:moveTo>
                      <a:cubicBezTo>
                        <a:pt x="2296" y="0"/>
                        <a:pt x="2240" y="31"/>
                        <a:pt x="2218" y="74"/>
                      </a:cubicBezTo>
                      <a:cubicBezTo>
                        <a:pt x="2179" y="152"/>
                        <a:pt x="2140" y="385"/>
                        <a:pt x="2063" y="541"/>
                      </a:cubicBezTo>
                      <a:cubicBezTo>
                        <a:pt x="2024" y="696"/>
                        <a:pt x="1985" y="852"/>
                        <a:pt x="1907" y="969"/>
                      </a:cubicBezTo>
                      <a:cubicBezTo>
                        <a:pt x="1635" y="1552"/>
                        <a:pt x="1129" y="2019"/>
                        <a:pt x="545" y="2292"/>
                      </a:cubicBezTo>
                      <a:cubicBezTo>
                        <a:pt x="389" y="2331"/>
                        <a:pt x="195" y="2370"/>
                        <a:pt x="78" y="2486"/>
                      </a:cubicBezTo>
                      <a:cubicBezTo>
                        <a:pt x="0" y="2603"/>
                        <a:pt x="39" y="2759"/>
                        <a:pt x="195" y="2798"/>
                      </a:cubicBezTo>
                      <a:cubicBezTo>
                        <a:pt x="205" y="2803"/>
                        <a:pt x="216" y="2805"/>
                        <a:pt x="226" y="2805"/>
                      </a:cubicBezTo>
                      <a:cubicBezTo>
                        <a:pt x="285" y="2805"/>
                        <a:pt x="330" y="2727"/>
                        <a:pt x="289" y="2662"/>
                      </a:cubicBezTo>
                      <a:lnTo>
                        <a:pt x="289" y="2662"/>
                      </a:lnTo>
                      <a:cubicBezTo>
                        <a:pt x="330" y="2642"/>
                        <a:pt x="436" y="2642"/>
                        <a:pt x="467" y="2642"/>
                      </a:cubicBezTo>
                      <a:cubicBezTo>
                        <a:pt x="545" y="2603"/>
                        <a:pt x="623" y="2564"/>
                        <a:pt x="701" y="2564"/>
                      </a:cubicBezTo>
                      <a:cubicBezTo>
                        <a:pt x="817" y="2486"/>
                        <a:pt x="973" y="2409"/>
                        <a:pt x="1090" y="2331"/>
                      </a:cubicBezTo>
                      <a:cubicBezTo>
                        <a:pt x="1362" y="2175"/>
                        <a:pt x="1557" y="1980"/>
                        <a:pt x="1790" y="1747"/>
                      </a:cubicBezTo>
                      <a:cubicBezTo>
                        <a:pt x="1985" y="1514"/>
                        <a:pt x="2140" y="1241"/>
                        <a:pt x="2257" y="969"/>
                      </a:cubicBezTo>
                      <a:cubicBezTo>
                        <a:pt x="2413" y="696"/>
                        <a:pt x="2452" y="385"/>
                        <a:pt x="2413" y="74"/>
                      </a:cubicBezTo>
                      <a:cubicBezTo>
                        <a:pt x="2413" y="21"/>
                        <a:pt x="2381" y="0"/>
                        <a:pt x="2343" y="0"/>
                      </a:cubicBezTo>
                      <a:close/>
                    </a:path>
                  </a:pathLst>
                </a:custGeom>
                <a:solidFill>
                  <a:srgbClr val="CE4836"/>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39" name="Google Shape;5939;p36"/>
                <p:cNvSpPr/>
                <p:nvPr/>
              </p:nvSpPr>
              <p:spPr>
                <a:xfrm>
                  <a:off x="4049150" y="-3155000"/>
                  <a:ext cx="272425" cy="322075"/>
                </a:xfrm>
                <a:custGeom>
                  <a:rect b="b" l="l" r="r" t="t"/>
                  <a:pathLst>
                    <a:path extrusionOk="0" h="12883" w="10897">
                      <a:moveTo>
                        <a:pt x="8081" y="0"/>
                      </a:moveTo>
                      <a:cubicBezTo>
                        <a:pt x="7202" y="0"/>
                        <a:pt x="6365" y="431"/>
                        <a:pt x="5837" y="1193"/>
                      </a:cubicBezTo>
                      <a:cubicBezTo>
                        <a:pt x="5915" y="999"/>
                        <a:pt x="5760" y="804"/>
                        <a:pt x="5565" y="726"/>
                      </a:cubicBezTo>
                      <a:cubicBezTo>
                        <a:pt x="5484" y="710"/>
                        <a:pt x="5397" y="701"/>
                        <a:pt x="5309" y="701"/>
                      </a:cubicBezTo>
                      <a:cubicBezTo>
                        <a:pt x="5184" y="701"/>
                        <a:pt x="5056" y="719"/>
                        <a:pt x="4942" y="765"/>
                      </a:cubicBezTo>
                      <a:cubicBezTo>
                        <a:pt x="3785" y="1112"/>
                        <a:pt x="2896" y="2109"/>
                        <a:pt x="2691" y="3302"/>
                      </a:cubicBezTo>
                      <a:lnTo>
                        <a:pt x="2691" y="3302"/>
                      </a:lnTo>
                      <a:cubicBezTo>
                        <a:pt x="2679" y="3245"/>
                        <a:pt x="2551" y="3217"/>
                        <a:pt x="2452" y="3217"/>
                      </a:cubicBezTo>
                      <a:cubicBezTo>
                        <a:pt x="934" y="3645"/>
                        <a:pt x="195" y="5279"/>
                        <a:pt x="117" y="6719"/>
                      </a:cubicBezTo>
                      <a:cubicBezTo>
                        <a:pt x="0" y="7458"/>
                        <a:pt x="156" y="8198"/>
                        <a:pt x="545" y="8859"/>
                      </a:cubicBezTo>
                      <a:cubicBezTo>
                        <a:pt x="918" y="9436"/>
                        <a:pt x="1558" y="9776"/>
                        <a:pt x="2232" y="9776"/>
                      </a:cubicBezTo>
                      <a:cubicBezTo>
                        <a:pt x="2331" y="9776"/>
                        <a:pt x="2430" y="9769"/>
                        <a:pt x="2530" y="9754"/>
                      </a:cubicBezTo>
                      <a:lnTo>
                        <a:pt x="2530" y="9754"/>
                      </a:lnTo>
                      <a:cubicBezTo>
                        <a:pt x="2491" y="10883"/>
                        <a:pt x="2880" y="12206"/>
                        <a:pt x="4008" y="12673"/>
                      </a:cubicBezTo>
                      <a:cubicBezTo>
                        <a:pt x="4382" y="12813"/>
                        <a:pt x="4770" y="12883"/>
                        <a:pt x="5163" y="12883"/>
                      </a:cubicBezTo>
                      <a:cubicBezTo>
                        <a:pt x="5425" y="12883"/>
                        <a:pt x="5689" y="12852"/>
                        <a:pt x="5954" y="12789"/>
                      </a:cubicBezTo>
                      <a:cubicBezTo>
                        <a:pt x="8406" y="12283"/>
                        <a:pt x="10468" y="10338"/>
                        <a:pt x="10896" y="8042"/>
                      </a:cubicBezTo>
                      <a:lnTo>
                        <a:pt x="10312" y="2905"/>
                      </a:lnTo>
                      <a:cubicBezTo>
                        <a:pt x="10624" y="1738"/>
                        <a:pt x="10040" y="570"/>
                        <a:pt x="8950" y="142"/>
                      </a:cubicBezTo>
                      <a:cubicBezTo>
                        <a:pt x="8662" y="46"/>
                        <a:pt x="8369" y="0"/>
                        <a:pt x="8081" y="0"/>
                      </a:cubicBezTo>
                      <a:close/>
                    </a:path>
                  </a:pathLst>
                </a:custGeom>
                <a:solidFill>
                  <a:srgbClr val="F9F4C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0" name="Google Shape;5940;p36"/>
                <p:cNvSpPr/>
                <p:nvPr/>
              </p:nvSpPr>
              <p:spPr>
                <a:xfrm>
                  <a:off x="4166850" y="-3561925"/>
                  <a:ext cx="1469025" cy="967925"/>
                </a:xfrm>
                <a:custGeom>
                  <a:rect b="b" l="l" r="r" t="t"/>
                  <a:pathLst>
                    <a:path extrusionOk="0" h="38717" w="58761">
                      <a:moveTo>
                        <a:pt x="24814" y="1"/>
                      </a:moveTo>
                      <a:cubicBezTo>
                        <a:pt x="22796" y="1"/>
                        <a:pt x="20738" y="342"/>
                        <a:pt x="18679" y="1049"/>
                      </a:cubicBezTo>
                      <a:lnTo>
                        <a:pt x="6811" y="7936"/>
                      </a:lnTo>
                      <a:lnTo>
                        <a:pt x="1" y="24786"/>
                      </a:lnTo>
                      <a:lnTo>
                        <a:pt x="31949" y="22256"/>
                      </a:lnTo>
                      <a:lnTo>
                        <a:pt x="31949" y="22256"/>
                      </a:lnTo>
                      <a:cubicBezTo>
                        <a:pt x="30859" y="24708"/>
                        <a:pt x="30276" y="27354"/>
                        <a:pt x="30159" y="30078"/>
                      </a:cubicBezTo>
                      <a:cubicBezTo>
                        <a:pt x="30120" y="33230"/>
                        <a:pt x="31171" y="36538"/>
                        <a:pt x="33466" y="38717"/>
                      </a:cubicBezTo>
                      <a:cubicBezTo>
                        <a:pt x="32727" y="36538"/>
                        <a:pt x="32455" y="34242"/>
                        <a:pt x="32727" y="31907"/>
                      </a:cubicBezTo>
                      <a:lnTo>
                        <a:pt x="32727" y="31907"/>
                      </a:lnTo>
                      <a:cubicBezTo>
                        <a:pt x="33038" y="34008"/>
                        <a:pt x="33895" y="35954"/>
                        <a:pt x="35218" y="37627"/>
                      </a:cubicBezTo>
                      <a:cubicBezTo>
                        <a:pt x="34790" y="36032"/>
                        <a:pt x="34595" y="34436"/>
                        <a:pt x="34595" y="32802"/>
                      </a:cubicBezTo>
                      <a:lnTo>
                        <a:pt x="34595" y="32802"/>
                      </a:lnTo>
                      <a:cubicBezTo>
                        <a:pt x="35295" y="35020"/>
                        <a:pt x="36657" y="36966"/>
                        <a:pt x="38486" y="38367"/>
                      </a:cubicBezTo>
                      <a:cubicBezTo>
                        <a:pt x="37786" y="36616"/>
                        <a:pt x="37475" y="34047"/>
                        <a:pt x="37475" y="31790"/>
                      </a:cubicBezTo>
                      <a:lnTo>
                        <a:pt x="37475" y="31790"/>
                      </a:lnTo>
                      <a:cubicBezTo>
                        <a:pt x="37903" y="32257"/>
                        <a:pt x="38370" y="32685"/>
                        <a:pt x="38914" y="33074"/>
                      </a:cubicBezTo>
                      <a:cubicBezTo>
                        <a:pt x="40947" y="34556"/>
                        <a:pt x="44933" y="35702"/>
                        <a:pt x="47791" y="35702"/>
                      </a:cubicBezTo>
                      <a:cubicBezTo>
                        <a:pt x="48161" y="35702"/>
                        <a:pt x="48512" y="35683"/>
                        <a:pt x="48837" y="35643"/>
                      </a:cubicBezTo>
                      <a:cubicBezTo>
                        <a:pt x="46541" y="35176"/>
                        <a:pt x="44674" y="33347"/>
                        <a:pt x="43584" y="31246"/>
                      </a:cubicBezTo>
                      <a:cubicBezTo>
                        <a:pt x="43039" y="30078"/>
                        <a:pt x="42611" y="28833"/>
                        <a:pt x="42378" y="27588"/>
                      </a:cubicBezTo>
                      <a:lnTo>
                        <a:pt x="42378" y="27588"/>
                      </a:lnTo>
                      <a:cubicBezTo>
                        <a:pt x="42922" y="27977"/>
                        <a:pt x="43545" y="28366"/>
                        <a:pt x="44168" y="28677"/>
                      </a:cubicBezTo>
                      <a:cubicBezTo>
                        <a:pt x="46308" y="29767"/>
                        <a:pt x="48721" y="30389"/>
                        <a:pt x="51172" y="30428"/>
                      </a:cubicBezTo>
                      <a:cubicBezTo>
                        <a:pt x="51309" y="30435"/>
                        <a:pt x="51447" y="30438"/>
                        <a:pt x="51586" y="30438"/>
                      </a:cubicBezTo>
                      <a:cubicBezTo>
                        <a:pt x="54022" y="30438"/>
                        <a:pt x="56797" y="29478"/>
                        <a:pt x="58527" y="27821"/>
                      </a:cubicBezTo>
                      <a:lnTo>
                        <a:pt x="58527" y="27821"/>
                      </a:lnTo>
                      <a:cubicBezTo>
                        <a:pt x="58050" y="27857"/>
                        <a:pt x="57582" y="27875"/>
                        <a:pt x="57124" y="27875"/>
                      </a:cubicBezTo>
                      <a:cubicBezTo>
                        <a:pt x="49217" y="27875"/>
                        <a:pt x="44235" y="22706"/>
                        <a:pt x="44051" y="20389"/>
                      </a:cubicBezTo>
                      <a:lnTo>
                        <a:pt x="44051" y="20389"/>
                      </a:lnTo>
                      <a:cubicBezTo>
                        <a:pt x="46145" y="23837"/>
                        <a:pt x="49495" y="25196"/>
                        <a:pt x="52524" y="25196"/>
                      </a:cubicBezTo>
                      <a:cubicBezTo>
                        <a:pt x="55237" y="25196"/>
                        <a:pt x="57694" y="24106"/>
                        <a:pt x="58760" y="22451"/>
                      </a:cubicBezTo>
                      <a:lnTo>
                        <a:pt x="58760" y="22451"/>
                      </a:lnTo>
                      <a:cubicBezTo>
                        <a:pt x="58329" y="22508"/>
                        <a:pt x="57889" y="22535"/>
                        <a:pt x="57443" y="22535"/>
                      </a:cubicBezTo>
                      <a:cubicBezTo>
                        <a:pt x="53299" y="22535"/>
                        <a:pt x="48662" y="20176"/>
                        <a:pt x="46308" y="17120"/>
                      </a:cubicBezTo>
                      <a:cubicBezTo>
                        <a:pt x="43273" y="13229"/>
                        <a:pt x="41132" y="8248"/>
                        <a:pt x="37358" y="4940"/>
                      </a:cubicBezTo>
                      <a:cubicBezTo>
                        <a:pt x="33693" y="1733"/>
                        <a:pt x="29357" y="1"/>
                        <a:pt x="24814" y="1"/>
                      </a:cubicBezTo>
                      <a:close/>
                    </a:path>
                  </a:pathLst>
                </a:custGeom>
                <a:solidFill>
                  <a:srgbClr val="FCDC6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1" name="Google Shape;5941;p36"/>
                <p:cNvSpPr/>
                <p:nvPr/>
              </p:nvSpPr>
              <p:spPr>
                <a:xfrm>
                  <a:off x="5178225" y="-2926975"/>
                  <a:ext cx="325350" cy="176075"/>
                </a:xfrm>
                <a:custGeom>
                  <a:rect b="b" l="l" r="r" t="t"/>
                  <a:pathLst>
                    <a:path extrusionOk="0" h="7043" w="13014">
                      <a:moveTo>
                        <a:pt x="127" y="0"/>
                      </a:moveTo>
                      <a:cubicBezTo>
                        <a:pt x="60" y="0"/>
                        <a:pt x="1" y="73"/>
                        <a:pt x="55" y="127"/>
                      </a:cubicBezTo>
                      <a:cubicBezTo>
                        <a:pt x="1300" y="2267"/>
                        <a:pt x="3440" y="3863"/>
                        <a:pt x="5581" y="5069"/>
                      </a:cubicBezTo>
                      <a:cubicBezTo>
                        <a:pt x="7587" y="6231"/>
                        <a:pt x="9817" y="7042"/>
                        <a:pt x="12126" y="7042"/>
                      </a:cubicBezTo>
                      <a:cubicBezTo>
                        <a:pt x="12369" y="7042"/>
                        <a:pt x="12613" y="7033"/>
                        <a:pt x="12857" y="7015"/>
                      </a:cubicBezTo>
                      <a:cubicBezTo>
                        <a:pt x="13013" y="7015"/>
                        <a:pt x="13013" y="6820"/>
                        <a:pt x="12857" y="6820"/>
                      </a:cubicBezTo>
                      <a:cubicBezTo>
                        <a:pt x="10367" y="6743"/>
                        <a:pt x="7876" y="6081"/>
                        <a:pt x="5697" y="4797"/>
                      </a:cubicBezTo>
                      <a:cubicBezTo>
                        <a:pt x="3635" y="3629"/>
                        <a:pt x="1495" y="2112"/>
                        <a:pt x="210" y="49"/>
                      </a:cubicBezTo>
                      <a:cubicBezTo>
                        <a:pt x="187" y="14"/>
                        <a:pt x="156" y="0"/>
                        <a:pt x="127" y="0"/>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2" name="Google Shape;5942;p36"/>
                <p:cNvSpPr/>
                <p:nvPr/>
              </p:nvSpPr>
              <p:spPr>
                <a:xfrm>
                  <a:off x="5076450" y="-2847750"/>
                  <a:ext cx="153750" cy="204150"/>
                </a:xfrm>
                <a:custGeom>
                  <a:rect b="b" l="l" r="r" t="t"/>
                  <a:pathLst>
                    <a:path extrusionOk="0" h="8166" w="6150">
                      <a:moveTo>
                        <a:pt x="105" y="1"/>
                      </a:moveTo>
                      <a:cubicBezTo>
                        <a:pt x="54" y="1"/>
                        <a:pt x="1" y="42"/>
                        <a:pt x="1" y="110"/>
                      </a:cubicBezTo>
                      <a:cubicBezTo>
                        <a:pt x="546" y="3379"/>
                        <a:pt x="2025" y="7932"/>
                        <a:pt x="5994" y="8165"/>
                      </a:cubicBezTo>
                      <a:cubicBezTo>
                        <a:pt x="6149" y="8126"/>
                        <a:pt x="6149" y="7932"/>
                        <a:pt x="6033" y="7893"/>
                      </a:cubicBezTo>
                      <a:cubicBezTo>
                        <a:pt x="2141" y="7076"/>
                        <a:pt x="935" y="3535"/>
                        <a:pt x="196" y="71"/>
                      </a:cubicBezTo>
                      <a:cubicBezTo>
                        <a:pt x="179" y="22"/>
                        <a:pt x="142" y="1"/>
                        <a:pt x="105" y="1"/>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3" name="Google Shape;5943;p36"/>
                <p:cNvSpPr/>
                <p:nvPr/>
              </p:nvSpPr>
              <p:spPr>
                <a:xfrm>
                  <a:off x="5200025" y="-2898600"/>
                  <a:ext cx="249050" cy="180100"/>
                </a:xfrm>
                <a:custGeom>
                  <a:rect b="b" l="l" r="r" t="t"/>
                  <a:pathLst>
                    <a:path extrusionOk="0" h="7204" w="9962">
                      <a:moveTo>
                        <a:pt x="62" y="0"/>
                      </a:moveTo>
                      <a:cubicBezTo>
                        <a:pt x="30" y="0"/>
                        <a:pt x="0" y="34"/>
                        <a:pt x="0" y="82"/>
                      </a:cubicBezTo>
                      <a:cubicBezTo>
                        <a:pt x="1470" y="3873"/>
                        <a:pt x="5518" y="7203"/>
                        <a:pt x="9733" y="7203"/>
                      </a:cubicBezTo>
                      <a:cubicBezTo>
                        <a:pt x="9757" y="7203"/>
                        <a:pt x="9782" y="7203"/>
                        <a:pt x="9806" y="7203"/>
                      </a:cubicBezTo>
                      <a:cubicBezTo>
                        <a:pt x="9923" y="7203"/>
                        <a:pt x="9962" y="6970"/>
                        <a:pt x="9845" y="6931"/>
                      </a:cubicBezTo>
                      <a:cubicBezTo>
                        <a:pt x="7783" y="6580"/>
                        <a:pt x="5915" y="6075"/>
                        <a:pt x="4164" y="4907"/>
                      </a:cubicBezTo>
                      <a:cubicBezTo>
                        <a:pt x="2413" y="3662"/>
                        <a:pt x="1012" y="1989"/>
                        <a:pt x="117" y="43"/>
                      </a:cubicBezTo>
                      <a:cubicBezTo>
                        <a:pt x="102" y="13"/>
                        <a:pt x="81" y="0"/>
                        <a:pt x="62" y="0"/>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4" name="Google Shape;5944;p36"/>
                <p:cNvSpPr/>
                <p:nvPr/>
              </p:nvSpPr>
              <p:spPr>
                <a:xfrm>
                  <a:off x="5255750" y="-3064700"/>
                  <a:ext cx="350600" cy="160700"/>
                </a:xfrm>
                <a:custGeom>
                  <a:rect b="b" l="l" r="r" t="t"/>
                  <a:pathLst>
                    <a:path extrusionOk="0" h="6428" w="14024">
                      <a:moveTo>
                        <a:pt x="127" y="0"/>
                      </a:moveTo>
                      <a:cubicBezTo>
                        <a:pt x="70" y="0"/>
                        <a:pt x="0" y="55"/>
                        <a:pt x="28" y="110"/>
                      </a:cubicBezTo>
                      <a:cubicBezTo>
                        <a:pt x="1717" y="4122"/>
                        <a:pt x="6002" y="6427"/>
                        <a:pt x="10235" y="6427"/>
                      </a:cubicBezTo>
                      <a:cubicBezTo>
                        <a:pt x="11464" y="6427"/>
                        <a:pt x="12687" y="6233"/>
                        <a:pt x="13842" y="5831"/>
                      </a:cubicBezTo>
                      <a:cubicBezTo>
                        <a:pt x="14024" y="5794"/>
                        <a:pt x="13968" y="5555"/>
                        <a:pt x="13802" y="5555"/>
                      </a:cubicBezTo>
                      <a:cubicBezTo>
                        <a:pt x="13790" y="5555"/>
                        <a:pt x="13777" y="5556"/>
                        <a:pt x="13764" y="5558"/>
                      </a:cubicBezTo>
                      <a:cubicBezTo>
                        <a:pt x="12659" y="5818"/>
                        <a:pt x="11508" y="5953"/>
                        <a:pt x="10360" y="5953"/>
                      </a:cubicBezTo>
                      <a:cubicBezTo>
                        <a:pt x="6173" y="5953"/>
                        <a:pt x="2016" y="4155"/>
                        <a:pt x="184" y="33"/>
                      </a:cubicBezTo>
                      <a:cubicBezTo>
                        <a:pt x="172" y="10"/>
                        <a:pt x="151" y="0"/>
                        <a:pt x="127" y="0"/>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5" name="Google Shape;5945;p36"/>
                <p:cNvSpPr/>
                <p:nvPr/>
              </p:nvSpPr>
              <p:spPr>
                <a:xfrm>
                  <a:off x="5027825" y="-2783225"/>
                  <a:ext cx="55850" cy="174325"/>
                </a:xfrm>
                <a:custGeom>
                  <a:rect b="b" l="l" r="r" t="t"/>
                  <a:pathLst>
                    <a:path extrusionOk="0" h="6973" w="2234">
                      <a:moveTo>
                        <a:pt x="93" y="0"/>
                      </a:moveTo>
                      <a:cubicBezTo>
                        <a:pt x="59" y="0"/>
                        <a:pt x="20" y="20"/>
                        <a:pt x="0" y="59"/>
                      </a:cubicBezTo>
                      <a:cubicBezTo>
                        <a:pt x="0" y="2510"/>
                        <a:pt x="701" y="4884"/>
                        <a:pt x="1985" y="6907"/>
                      </a:cubicBezTo>
                      <a:cubicBezTo>
                        <a:pt x="2008" y="6954"/>
                        <a:pt x="2042" y="6973"/>
                        <a:pt x="2076" y="6973"/>
                      </a:cubicBezTo>
                      <a:cubicBezTo>
                        <a:pt x="2155" y="6973"/>
                        <a:pt x="2234" y="6872"/>
                        <a:pt x="2179" y="6791"/>
                      </a:cubicBezTo>
                      <a:cubicBezTo>
                        <a:pt x="1090" y="4689"/>
                        <a:pt x="389" y="2432"/>
                        <a:pt x="156" y="59"/>
                      </a:cubicBezTo>
                      <a:cubicBezTo>
                        <a:pt x="156" y="20"/>
                        <a:pt x="127" y="0"/>
                        <a:pt x="93" y="0"/>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6" name="Google Shape;5946;p36"/>
                <p:cNvSpPr/>
                <p:nvPr/>
              </p:nvSpPr>
              <p:spPr>
                <a:xfrm>
                  <a:off x="4979175" y="-2781050"/>
                  <a:ext cx="46850" cy="171725"/>
                </a:xfrm>
                <a:custGeom>
                  <a:rect b="b" l="l" r="r" t="t"/>
                  <a:pathLst>
                    <a:path extrusionOk="0" h="6869" w="1874">
                      <a:moveTo>
                        <a:pt x="117" y="1"/>
                      </a:moveTo>
                      <a:cubicBezTo>
                        <a:pt x="78" y="1"/>
                        <a:pt x="40" y="30"/>
                        <a:pt x="40" y="88"/>
                      </a:cubicBezTo>
                      <a:cubicBezTo>
                        <a:pt x="1" y="2384"/>
                        <a:pt x="156" y="4953"/>
                        <a:pt x="1635" y="6820"/>
                      </a:cubicBezTo>
                      <a:cubicBezTo>
                        <a:pt x="1658" y="6855"/>
                        <a:pt x="1691" y="6869"/>
                        <a:pt x="1723" y="6869"/>
                      </a:cubicBezTo>
                      <a:cubicBezTo>
                        <a:pt x="1800" y="6869"/>
                        <a:pt x="1873" y="6786"/>
                        <a:pt x="1791" y="6704"/>
                      </a:cubicBezTo>
                      <a:cubicBezTo>
                        <a:pt x="545" y="4602"/>
                        <a:pt x="429" y="2501"/>
                        <a:pt x="195" y="88"/>
                      </a:cubicBezTo>
                      <a:cubicBezTo>
                        <a:pt x="195" y="30"/>
                        <a:pt x="156" y="1"/>
                        <a:pt x="117" y="1"/>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7" name="Google Shape;5947;p36"/>
                <p:cNvSpPr/>
                <p:nvPr/>
              </p:nvSpPr>
              <p:spPr>
                <a:xfrm>
                  <a:off x="4209675" y="-3341825"/>
                  <a:ext cx="801625" cy="697350"/>
                </a:xfrm>
                <a:custGeom>
                  <a:rect b="b" l="l" r="r" t="t"/>
                  <a:pathLst>
                    <a:path extrusionOk="0" h="27894" w="32065">
                      <a:moveTo>
                        <a:pt x="19200" y="0"/>
                      </a:moveTo>
                      <a:cubicBezTo>
                        <a:pt x="14205" y="0"/>
                        <a:pt x="9311" y="1635"/>
                        <a:pt x="5292" y="4736"/>
                      </a:cubicBezTo>
                      <a:lnTo>
                        <a:pt x="5292" y="6020"/>
                      </a:lnTo>
                      <a:cubicBezTo>
                        <a:pt x="3541" y="7343"/>
                        <a:pt x="3424" y="9911"/>
                        <a:pt x="2491" y="11896"/>
                      </a:cubicBezTo>
                      <a:cubicBezTo>
                        <a:pt x="2062" y="12791"/>
                        <a:pt x="1518" y="13608"/>
                        <a:pt x="1090" y="14503"/>
                      </a:cubicBezTo>
                      <a:cubicBezTo>
                        <a:pt x="0" y="16994"/>
                        <a:pt x="545" y="20068"/>
                        <a:pt x="2101" y="22325"/>
                      </a:cubicBezTo>
                      <a:cubicBezTo>
                        <a:pt x="3697" y="24543"/>
                        <a:pt x="6187" y="26061"/>
                        <a:pt x="8795" y="26878"/>
                      </a:cubicBezTo>
                      <a:cubicBezTo>
                        <a:pt x="11441" y="27656"/>
                        <a:pt x="14203" y="27851"/>
                        <a:pt x="16966" y="27889"/>
                      </a:cubicBezTo>
                      <a:cubicBezTo>
                        <a:pt x="17184" y="27892"/>
                        <a:pt x="17403" y="27894"/>
                        <a:pt x="17622" y="27894"/>
                      </a:cubicBezTo>
                      <a:cubicBezTo>
                        <a:pt x="20457" y="27894"/>
                        <a:pt x="23382" y="27628"/>
                        <a:pt x="25839" y="26255"/>
                      </a:cubicBezTo>
                      <a:cubicBezTo>
                        <a:pt x="26967" y="25594"/>
                        <a:pt x="27940" y="24776"/>
                        <a:pt x="28757" y="23804"/>
                      </a:cubicBezTo>
                      <a:cubicBezTo>
                        <a:pt x="30469" y="21780"/>
                        <a:pt x="31481" y="19290"/>
                        <a:pt x="31715" y="16643"/>
                      </a:cubicBezTo>
                      <a:lnTo>
                        <a:pt x="32065" y="12324"/>
                      </a:lnTo>
                      <a:cubicBezTo>
                        <a:pt x="29146" y="10767"/>
                        <a:pt x="29613" y="8705"/>
                        <a:pt x="28212" y="6682"/>
                      </a:cubicBezTo>
                      <a:cubicBezTo>
                        <a:pt x="27706" y="5942"/>
                        <a:pt x="29613" y="3802"/>
                        <a:pt x="28952" y="3218"/>
                      </a:cubicBezTo>
                      <a:cubicBezTo>
                        <a:pt x="28135" y="2518"/>
                        <a:pt x="27240" y="1856"/>
                        <a:pt x="26306" y="1350"/>
                      </a:cubicBezTo>
                      <a:cubicBezTo>
                        <a:pt x="25138" y="767"/>
                        <a:pt x="23893" y="416"/>
                        <a:pt x="22648" y="261"/>
                      </a:cubicBezTo>
                      <a:cubicBezTo>
                        <a:pt x="21499" y="86"/>
                        <a:pt x="20347" y="0"/>
                        <a:pt x="19200" y="0"/>
                      </a:cubicBezTo>
                      <a:close/>
                    </a:path>
                  </a:pathLst>
                </a:custGeom>
                <a:solidFill>
                  <a:srgbClr val="FFD2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8" name="Google Shape;5948;p36"/>
                <p:cNvSpPr/>
                <p:nvPr/>
              </p:nvSpPr>
              <p:spPr>
                <a:xfrm>
                  <a:off x="4308900" y="-3439400"/>
                  <a:ext cx="810400" cy="440750"/>
                </a:xfrm>
                <a:custGeom>
                  <a:rect b="b" l="l" r="r" t="t"/>
                  <a:pathLst>
                    <a:path extrusionOk="0" h="17630" w="32416">
                      <a:moveTo>
                        <a:pt x="8938" y="1"/>
                      </a:moveTo>
                      <a:cubicBezTo>
                        <a:pt x="5183" y="1"/>
                        <a:pt x="2159" y="2730"/>
                        <a:pt x="1362" y="4864"/>
                      </a:cubicBezTo>
                      <a:cubicBezTo>
                        <a:pt x="350" y="7510"/>
                        <a:pt x="0" y="10390"/>
                        <a:pt x="1868" y="12530"/>
                      </a:cubicBezTo>
                      <a:cubicBezTo>
                        <a:pt x="3191" y="14048"/>
                        <a:pt x="5098" y="14943"/>
                        <a:pt x="7082" y="15098"/>
                      </a:cubicBezTo>
                      <a:cubicBezTo>
                        <a:pt x="5643" y="14320"/>
                        <a:pt x="5059" y="12569"/>
                        <a:pt x="5098" y="10935"/>
                      </a:cubicBezTo>
                      <a:cubicBezTo>
                        <a:pt x="5098" y="9261"/>
                        <a:pt x="5798" y="7666"/>
                        <a:pt x="7044" y="6537"/>
                      </a:cubicBezTo>
                      <a:lnTo>
                        <a:pt x="7044" y="6537"/>
                      </a:lnTo>
                      <a:cubicBezTo>
                        <a:pt x="6771" y="6927"/>
                        <a:pt x="6577" y="7355"/>
                        <a:pt x="6421" y="7822"/>
                      </a:cubicBezTo>
                      <a:cubicBezTo>
                        <a:pt x="6226" y="8989"/>
                        <a:pt x="6304" y="10195"/>
                        <a:pt x="6693" y="11285"/>
                      </a:cubicBezTo>
                      <a:cubicBezTo>
                        <a:pt x="7394" y="12919"/>
                        <a:pt x="8756" y="14165"/>
                        <a:pt x="10468" y="14709"/>
                      </a:cubicBezTo>
                      <a:cubicBezTo>
                        <a:pt x="8950" y="13153"/>
                        <a:pt x="8795" y="10779"/>
                        <a:pt x="9145" y="8639"/>
                      </a:cubicBezTo>
                      <a:cubicBezTo>
                        <a:pt x="9301" y="7705"/>
                        <a:pt x="9573" y="6654"/>
                        <a:pt x="10429" y="6226"/>
                      </a:cubicBezTo>
                      <a:lnTo>
                        <a:pt x="10429" y="6226"/>
                      </a:lnTo>
                      <a:cubicBezTo>
                        <a:pt x="9768" y="8250"/>
                        <a:pt x="10040" y="10507"/>
                        <a:pt x="11129" y="12375"/>
                      </a:cubicBezTo>
                      <a:cubicBezTo>
                        <a:pt x="12219" y="14165"/>
                        <a:pt x="14048" y="15449"/>
                        <a:pt x="16149" y="15760"/>
                      </a:cubicBezTo>
                      <a:cubicBezTo>
                        <a:pt x="16150" y="15760"/>
                        <a:pt x="16151" y="15760"/>
                        <a:pt x="16151" y="15760"/>
                      </a:cubicBezTo>
                      <a:cubicBezTo>
                        <a:pt x="16321" y="15760"/>
                        <a:pt x="12976" y="10145"/>
                        <a:pt x="18056" y="6810"/>
                      </a:cubicBezTo>
                      <a:lnTo>
                        <a:pt x="18056" y="6810"/>
                      </a:lnTo>
                      <a:cubicBezTo>
                        <a:pt x="15481" y="10430"/>
                        <a:pt x="17129" y="17629"/>
                        <a:pt x="21697" y="17629"/>
                      </a:cubicBezTo>
                      <a:cubicBezTo>
                        <a:pt x="21892" y="17629"/>
                        <a:pt x="22092" y="17616"/>
                        <a:pt x="22298" y="17589"/>
                      </a:cubicBezTo>
                      <a:cubicBezTo>
                        <a:pt x="19652" y="15060"/>
                        <a:pt x="20274" y="12219"/>
                        <a:pt x="21169" y="10195"/>
                      </a:cubicBezTo>
                      <a:lnTo>
                        <a:pt x="21169" y="10195"/>
                      </a:lnTo>
                      <a:cubicBezTo>
                        <a:pt x="21130" y="13036"/>
                        <a:pt x="23504" y="16149"/>
                        <a:pt x="24866" y="16694"/>
                      </a:cubicBezTo>
                      <a:cubicBezTo>
                        <a:pt x="25527" y="16972"/>
                        <a:pt x="26382" y="17168"/>
                        <a:pt x="27281" y="17168"/>
                      </a:cubicBezTo>
                      <a:cubicBezTo>
                        <a:pt x="29398" y="17168"/>
                        <a:pt x="31760" y="16085"/>
                        <a:pt x="32415" y="12452"/>
                      </a:cubicBezTo>
                      <a:lnTo>
                        <a:pt x="32415" y="12452"/>
                      </a:lnTo>
                      <a:cubicBezTo>
                        <a:pt x="32118" y="13566"/>
                        <a:pt x="30723" y="14326"/>
                        <a:pt x="29481" y="14326"/>
                      </a:cubicBezTo>
                      <a:cubicBezTo>
                        <a:pt x="29421" y="14326"/>
                        <a:pt x="29361" y="14324"/>
                        <a:pt x="29302" y="14320"/>
                      </a:cubicBezTo>
                      <a:cubicBezTo>
                        <a:pt x="25022" y="14048"/>
                        <a:pt x="27006" y="8055"/>
                        <a:pt x="25566" y="5604"/>
                      </a:cubicBezTo>
                      <a:cubicBezTo>
                        <a:pt x="24594" y="4047"/>
                        <a:pt x="23037" y="2880"/>
                        <a:pt x="21286" y="2413"/>
                      </a:cubicBezTo>
                      <a:cubicBezTo>
                        <a:pt x="20585" y="2201"/>
                        <a:pt x="19884" y="2124"/>
                        <a:pt x="19184" y="2124"/>
                      </a:cubicBezTo>
                      <a:cubicBezTo>
                        <a:pt x="17822" y="2124"/>
                        <a:pt x="16460" y="2414"/>
                        <a:pt x="15099" y="2568"/>
                      </a:cubicBezTo>
                      <a:lnTo>
                        <a:pt x="15099" y="2607"/>
                      </a:lnTo>
                      <a:cubicBezTo>
                        <a:pt x="12987" y="720"/>
                        <a:pt x="10866" y="1"/>
                        <a:pt x="8938" y="1"/>
                      </a:cubicBezTo>
                      <a:close/>
                    </a:path>
                  </a:pathLst>
                </a:custGeom>
                <a:solidFill>
                  <a:srgbClr val="FCDC6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49" name="Google Shape;5949;p36"/>
                <p:cNvSpPr/>
                <p:nvPr/>
              </p:nvSpPr>
              <p:spPr>
                <a:xfrm>
                  <a:off x="4279700" y="-3422100"/>
                  <a:ext cx="184600" cy="339975"/>
                </a:xfrm>
                <a:custGeom>
                  <a:rect b="b" l="l" r="r" t="t"/>
                  <a:pathLst>
                    <a:path extrusionOk="0" h="13599" w="7384">
                      <a:moveTo>
                        <a:pt x="7270" y="1"/>
                      </a:moveTo>
                      <a:cubicBezTo>
                        <a:pt x="7260" y="1"/>
                        <a:pt x="7249" y="3"/>
                        <a:pt x="7239" y="8"/>
                      </a:cubicBezTo>
                      <a:cubicBezTo>
                        <a:pt x="4670" y="1137"/>
                        <a:pt x="2180" y="2810"/>
                        <a:pt x="1090" y="5534"/>
                      </a:cubicBezTo>
                      <a:cubicBezTo>
                        <a:pt x="1" y="8219"/>
                        <a:pt x="507" y="11488"/>
                        <a:pt x="2569" y="13550"/>
                      </a:cubicBezTo>
                      <a:cubicBezTo>
                        <a:pt x="2592" y="13585"/>
                        <a:pt x="2625" y="13599"/>
                        <a:pt x="2658" y="13599"/>
                      </a:cubicBezTo>
                      <a:cubicBezTo>
                        <a:pt x="2738" y="13599"/>
                        <a:pt x="2819" y="13516"/>
                        <a:pt x="2764" y="13434"/>
                      </a:cubicBezTo>
                      <a:cubicBezTo>
                        <a:pt x="935" y="10943"/>
                        <a:pt x="234" y="7986"/>
                        <a:pt x="1635" y="5106"/>
                      </a:cubicBezTo>
                      <a:cubicBezTo>
                        <a:pt x="2764" y="2732"/>
                        <a:pt x="5021" y="1254"/>
                        <a:pt x="7317" y="164"/>
                      </a:cubicBezTo>
                      <a:cubicBezTo>
                        <a:pt x="7384" y="97"/>
                        <a:pt x="7335" y="1"/>
                        <a:pt x="7270" y="1"/>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0" name="Google Shape;5950;p36"/>
                <p:cNvSpPr/>
                <p:nvPr/>
              </p:nvSpPr>
              <p:spPr>
                <a:xfrm>
                  <a:off x="4443150" y="-3298575"/>
                  <a:ext cx="56000" cy="214900"/>
                </a:xfrm>
                <a:custGeom>
                  <a:rect b="b" l="l" r="r" t="t"/>
                  <a:pathLst>
                    <a:path extrusionOk="0" h="8596" w="2240">
                      <a:moveTo>
                        <a:pt x="1868" y="1"/>
                      </a:moveTo>
                      <a:cubicBezTo>
                        <a:pt x="1827" y="1"/>
                        <a:pt x="1784" y="15"/>
                        <a:pt x="1751" y="48"/>
                      </a:cubicBezTo>
                      <a:cubicBezTo>
                        <a:pt x="117" y="2617"/>
                        <a:pt x="0" y="6119"/>
                        <a:pt x="1985" y="8570"/>
                      </a:cubicBezTo>
                      <a:cubicBezTo>
                        <a:pt x="2002" y="8588"/>
                        <a:pt x="2026" y="8596"/>
                        <a:pt x="2051" y="8596"/>
                      </a:cubicBezTo>
                      <a:cubicBezTo>
                        <a:pt x="2137" y="8596"/>
                        <a:pt x="2240" y="8505"/>
                        <a:pt x="2179" y="8415"/>
                      </a:cubicBezTo>
                      <a:cubicBezTo>
                        <a:pt x="623" y="5769"/>
                        <a:pt x="312" y="2889"/>
                        <a:pt x="1985" y="204"/>
                      </a:cubicBezTo>
                      <a:cubicBezTo>
                        <a:pt x="2069" y="93"/>
                        <a:pt x="1972" y="1"/>
                        <a:pt x="1868" y="1"/>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1" name="Google Shape;5951;p36"/>
                <p:cNvSpPr/>
                <p:nvPr/>
              </p:nvSpPr>
              <p:spPr>
                <a:xfrm>
                  <a:off x="4526800" y="-3309850"/>
                  <a:ext cx="104625" cy="261025"/>
                </a:xfrm>
                <a:custGeom>
                  <a:rect b="b" l="l" r="r" t="t"/>
                  <a:pathLst>
                    <a:path extrusionOk="0" h="10441" w="4185">
                      <a:moveTo>
                        <a:pt x="1956" y="1"/>
                      </a:moveTo>
                      <a:cubicBezTo>
                        <a:pt x="1922" y="1"/>
                        <a:pt x="1885" y="22"/>
                        <a:pt x="1869" y="71"/>
                      </a:cubicBezTo>
                      <a:cubicBezTo>
                        <a:pt x="701" y="3379"/>
                        <a:pt x="1" y="8632"/>
                        <a:pt x="3970" y="10422"/>
                      </a:cubicBezTo>
                      <a:cubicBezTo>
                        <a:pt x="3989" y="10435"/>
                        <a:pt x="4008" y="10440"/>
                        <a:pt x="4026" y="10440"/>
                      </a:cubicBezTo>
                      <a:cubicBezTo>
                        <a:pt x="4118" y="10440"/>
                        <a:pt x="4185" y="10293"/>
                        <a:pt x="4087" y="10228"/>
                      </a:cubicBezTo>
                      <a:cubicBezTo>
                        <a:pt x="507" y="7932"/>
                        <a:pt x="896" y="3690"/>
                        <a:pt x="2024" y="110"/>
                      </a:cubicBezTo>
                      <a:cubicBezTo>
                        <a:pt x="2047" y="42"/>
                        <a:pt x="2004" y="1"/>
                        <a:pt x="1956" y="1"/>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2" name="Google Shape;5952;p36"/>
                <p:cNvSpPr/>
                <p:nvPr/>
              </p:nvSpPr>
              <p:spPr>
                <a:xfrm>
                  <a:off x="4693175" y="-3271750"/>
                  <a:ext cx="84100" cy="276500"/>
                </a:xfrm>
                <a:custGeom>
                  <a:rect b="b" l="l" r="r" t="t"/>
                  <a:pathLst>
                    <a:path extrusionOk="0" h="11060" w="3364">
                      <a:moveTo>
                        <a:pt x="2704" y="0"/>
                      </a:moveTo>
                      <a:cubicBezTo>
                        <a:pt x="2684" y="0"/>
                        <a:pt x="2664" y="8"/>
                        <a:pt x="2646" y="26"/>
                      </a:cubicBezTo>
                      <a:cubicBezTo>
                        <a:pt x="1206" y="1466"/>
                        <a:pt x="467" y="3450"/>
                        <a:pt x="584" y="5474"/>
                      </a:cubicBezTo>
                      <a:cubicBezTo>
                        <a:pt x="701" y="7536"/>
                        <a:pt x="1479" y="9716"/>
                        <a:pt x="3113" y="11039"/>
                      </a:cubicBezTo>
                      <a:cubicBezTo>
                        <a:pt x="3135" y="11053"/>
                        <a:pt x="3158" y="11060"/>
                        <a:pt x="3181" y="11060"/>
                      </a:cubicBezTo>
                      <a:cubicBezTo>
                        <a:pt x="3279" y="11060"/>
                        <a:pt x="3364" y="10939"/>
                        <a:pt x="3269" y="10844"/>
                      </a:cubicBezTo>
                      <a:cubicBezTo>
                        <a:pt x="350" y="7964"/>
                        <a:pt x="0" y="3217"/>
                        <a:pt x="2763" y="143"/>
                      </a:cubicBezTo>
                      <a:cubicBezTo>
                        <a:pt x="2823" y="83"/>
                        <a:pt x="2768" y="0"/>
                        <a:pt x="2704" y="0"/>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3" name="Google Shape;5953;p36"/>
                <p:cNvSpPr/>
                <p:nvPr/>
              </p:nvSpPr>
              <p:spPr>
                <a:xfrm>
                  <a:off x="4827425" y="-3221325"/>
                  <a:ext cx="87100" cy="234750"/>
                </a:xfrm>
                <a:custGeom>
                  <a:rect b="b" l="l" r="r" t="t"/>
                  <a:pathLst>
                    <a:path extrusionOk="0" h="9390" w="3484">
                      <a:moveTo>
                        <a:pt x="757" y="0"/>
                      </a:moveTo>
                      <a:cubicBezTo>
                        <a:pt x="733" y="0"/>
                        <a:pt x="712" y="10"/>
                        <a:pt x="701" y="33"/>
                      </a:cubicBezTo>
                      <a:cubicBezTo>
                        <a:pt x="0" y="1589"/>
                        <a:pt x="156" y="3690"/>
                        <a:pt x="545" y="5364"/>
                      </a:cubicBezTo>
                      <a:cubicBezTo>
                        <a:pt x="895" y="7037"/>
                        <a:pt x="1751" y="8555"/>
                        <a:pt x="3269" y="9372"/>
                      </a:cubicBezTo>
                      <a:cubicBezTo>
                        <a:pt x="3288" y="9384"/>
                        <a:pt x="3307" y="9390"/>
                        <a:pt x="3324" y="9390"/>
                      </a:cubicBezTo>
                      <a:cubicBezTo>
                        <a:pt x="3417" y="9390"/>
                        <a:pt x="3484" y="9243"/>
                        <a:pt x="3386" y="9177"/>
                      </a:cubicBezTo>
                      <a:cubicBezTo>
                        <a:pt x="2024" y="8204"/>
                        <a:pt x="1090" y="6726"/>
                        <a:pt x="778" y="5091"/>
                      </a:cubicBezTo>
                      <a:cubicBezTo>
                        <a:pt x="467" y="3574"/>
                        <a:pt x="311" y="1589"/>
                        <a:pt x="856" y="110"/>
                      </a:cubicBezTo>
                      <a:cubicBezTo>
                        <a:pt x="884" y="55"/>
                        <a:pt x="814" y="0"/>
                        <a:pt x="757" y="0"/>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4" name="Google Shape;5954;p36"/>
                <p:cNvSpPr/>
                <p:nvPr/>
              </p:nvSpPr>
              <p:spPr>
                <a:xfrm>
                  <a:off x="4965550" y="-3207775"/>
                  <a:ext cx="136750" cy="120425"/>
                </a:xfrm>
                <a:custGeom>
                  <a:rect b="b" l="l" r="r" t="t"/>
                  <a:pathLst>
                    <a:path extrusionOk="0" h="4817" w="5470">
                      <a:moveTo>
                        <a:pt x="90" y="1"/>
                      </a:moveTo>
                      <a:cubicBezTo>
                        <a:pt x="53" y="1"/>
                        <a:pt x="13" y="24"/>
                        <a:pt x="3" y="58"/>
                      </a:cubicBezTo>
                      <a:lnTo>
                        <a:pt x="3" y="58"/>
                      </a:lnTo>
                      <a:cubicBezTo>
                        <a:pt x="2" y="51"/>
                        <a:pt x="2" y="43"/>
                        <a:pt x="1" y="35"/>
                      </a:cubicBezTo>
                      <a:lnTo>
                        <a:pt x="1" y="74"/>
                      </a:lnTo>
                      <a:cubicBezTo>
                        <a:pt x="1" y="69"/>
                        <a:pt x="2" y="63"/>
                        <a:pt x="3" y="58"/>
                      </a:cubicBezTo>
                      <a:lnTo>
                        <a:pt x="3" y="58"/>
                      </a:lnTo>
                      <a:cubicBezTo>
                        <a:pt x="82" y="867"/>
                        <a:pt x="237" y="1638"/>
                        <a:pt x="507" y="2409"/>
                      </a:cubicBezTo>
                      <a:cubicBezTo>
                        <a:pt x="740" y="3110"/>
                        <a:pt x="1129" y="3771"/>
                        <a:pt x="1674" y="4316"/>
                      </a:cubicBezTo>
                      <a:cubicBezTo>
                        <a:pt x="2082" y="4629"/>
                        <a:pt x="2615" y="4816"/>
                        <a:pt x="3153" y="4816"/>
                      </a:cubicBezTo>
                      <a:cubicBezTo>
                        <a:pt x="3283" y="4816"/>
                        <a:pt x="3413" y="4806"/>
                        <a:pt x="3542" y="4783"/>
                      </a:cubicBezTo>
                      <a:cubicBezTo>
                        <a:pt x="4204" y="4744"/>
                        <a:pt x="4865" y="4472"/>
                        <a:pt x="5371" y="4082"/>
                      </a:cubicBezTo>
                      <a:cubicBezTo>
                        <a:pt x="5469" y="3984"/>
                        <a:pt x="5375" y="3831"/>
                        <a:pt x="5273" y="3831"/>
                      </a:cubicBezTo>
                      <a:cubicBezTo>
                        <a:pt x="5253" y="3831"/>
                        <a:pt x="5234" y="3837"/>
                        <a:pt x="5215" y="3849"/>
                      </a:cubicBezTo>
                      <a:cubicBezTo>
                        <a:pt x="4670" y="4121"/>
                        <a:pt x="4087" y="4355"/>
                        <a:pt x="3503" y="4472"/>
                      </a:cubicBezTo>
                      <a:cubicBezTo>
                        <a:pt x="3383" y="4494"/>
                        <a:pt x="3262" y="4505"/>
                        <a:pt x="3142" y="4505"/>
                      </a:cubicBezTo>
                      <a:cubicBezTo>
                        <a:pt x="2633" y="4505"/>
                        <a:pt x="2129" y="4311"/>
                        <a:pt x="1752" y="3966"/>
                      </a:cubicBezTo>
                      <a:cubicBezTo>
                        <a:pt x="1285" y="3421"/>
                        <a:pt x="935" y="2798"/>
                        <a:pt x="701" y="2137"/>
                      </a:cubicBezTo>
                      <a:cubicBezTo>
                        <a:pt x="468" y="1475"/>
                        <a:pt x="273" y="775"/>
                        <a:pt x="157" y="74"/>
                      </a:cubicBezTo>
                      <a:cubicBezTo>
                        <a:pt x="157" y="22"/>
                        <a:pt x="125" y="1"/>
                        <a:pt x="90" y="1"/>
                      </a:cubicBezTo>
                      <a:close/>
                    </a:path>
                  </a:pathLst>
                </a:custGeom>
                <a:solidFill>
                  <a:srgbClr val="F4A33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5" name="Google Shape;5955;p36"/>
                <p:cNvSpPr/>
                <p:nvPr/>
              </p:nvSpPr>
              <p:spPr>
                <a:xfrm>
                  <a:off x="4033575" y="-3310275"/>
                  <a:ext cx="247750" cy="603975"/>
                </a:xfrm>
                <a:custGeom>
                  <a:rect b="b" l="l" r="r" t="t"/>
                  <a:pathLst>
                    <a:path extrusionOk="0" h="24159" w="9910">
                      <a:moveTo>
                        <a:pt x="9774" y="0"/>
                      </a:moveTo>
                      <a:cubicBezTo>
                        <a:pt x="9759" y="0"/>
                        <a:pt x="9743" y="3"/>
                        <a:pt x="9729" y="11"/>
                      </a:cubicBezTo>
                      <a:lnTo>
                        <a:pt x="9729" y="49"/>
                      </a:lnTo>
                      <a:cubicBezTo>
                        <a:pt x="6538" y="3552"/>
                        <a:pt x="4398" y="7871"/>
                        <a:pt x="3503" y="12541"/>
                      </a:cubicBezTo>
                      <a:cubicBezTo>
                        <a:pt x="2764" y="16666"/>
                        <a:pt x="3503" y="21685"/>
                        <a:pt x="7278" y="24137"/>
                      </a:cubicBezTo>
                      <a:cubicBezTo>
                        <a:pt x="7300" y="24152"/>
                        <a:pt x="7322" y="24158"/>
                        <a:pt x="7343" y="24158"/>
                      </a:cubicBezTo>
                      <a:cubicBezTo>
                        <a:pt x="7432" y="24158"/>
                        <a:pt x="7496" y="24044"/>
                        <a:pt x="7433" y="23981"/>
                      </a:cubicBezTo>
                      <a:cubicBezTo>
                        <a:pt x="1" y="17638"/>
                        <a:pt x="4515" y="6353"/>
                        <a:pt x="9846" y="127"/>
                      </a:cubicBezTo>
                      <a:cubicBezTo>
                        <a:pt x="9909" y="64"/>
                        <a:pt x="9843" y="0"/>
                        <a:pt x="9774" y="0"/>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6" name="Google Shape;5956;p36"/>
                <p:cNvSpPr/>
                <p:nvPr/>
              </p:nvSpPr>
              <p:spPr>
                <a:xfrm>
                  <a:off x="4155175" y="-3382650"/>
                  <a:ext cx="205950" cy="606900"/>
                </a:xfrm>
                <a:custGeom>
                  <a:rect b="b" l="l" r="r" t="t"/>
                  <a:pathLst>
                    <a:path extrusionOk="0" h="24276" w="8238">
                      <a:moveTo>
                        <a:pt x="7743" y="0"/>
                      </a:moveTo>
                      <a:cubicBezTo>
                        <a:pt x="7728" y="0"/>
                        <a:pt x="7715" y="8"/>
                        <a:pt x="7706" y="26"/>
                      </a:cubicBezTo>
                      <a:cubicBezTo>
                        <a:pt x="4943" y="3878"/>
                        <a:pt x="3270" y="8431"/>
                        <a:pt x="2919" y="13140"/>
                      </a:cubicBezTo>
                      <a:cubicBezTo>
                        <a:pt x="2647" y="17342"/>
                        <a:pt x="3931" y="22246"/>
                        <a:pt x="8017" y="24269"/>
                      </a:cubicBezTo>
                      <a:cubicBezTo>
                        <a:pt x="8030" y="24273"/>
                        <a:pt x="8042" y="24275"/>
                        <a:pt x="8055" y="24275"/>
                      </a:cubicBezTo>
                      <a:cubicBezTo>
                        <a:pt x="8156" y="24275"/>
                        <a:pt x="8238" y="24144"/>
                        <a:pt x="8134" y="24075"/>
                      </a:cubicBezTo>
                      <a:cubicBezTo>
                        <a:pt x="1" y="18666"/>
                        <a:pt x="3231" y="6914"/>
                        <a:pt x="7823" y="143"/>
                      </a:cubicBezTo>
                      <a:cubicBezTo>
                        <a:pt x="7852" y="83"/>
                        <a:pt x="7791" y="0"/>
                        <a:pt x="7743" y="0"/>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7" name="Google Shape;5957;p36"/>
                <p:cNvSpPr/>
                <p:nvPr/>
              </p:nvSpPr>
              <p:spPr>
                <a:xfrm>
                  <a:off x="4735000" y="-2917025"/>
                  <a:ext cx="94375" cy="54475"/>
                </a:xfrm>
                <a:custGeom>
                  <a:rect b="b" l="l" r="r" t="t"/>
                  <a:pathLst>
                    <a:path extrusionOk="0" h="2179" w="3775">
                      <a:moveTo>
                        <a:pt x="424" y="0"/>
                      </a:moveTo>
                      <a:cubicBezTo>
                        <a:pt x="317" y="0"/>
                        <a:pt x="216" y="70"/>
                        <a:pt x="195" y="196"/>
                      </a:cubicBezTo>
                      <a:cubicBezTo>
                        <a:pt x="0" y="897"/>
                        <a:pt x="351" y="1597"/>
                        <a:pt x="1012" y="1869"/>
                      </a:cubicBezTo>
                      <a:cubicBezTo>
                        <a:pt x="1396" y="2050"/>
                        <a:pt x="1962" y="2178"/>
                        <a:pt x="2492" y="2178"/>
                      </a:cubicBezTo>
                      <a:cubicBezTo>
                        <a:pt x="2876" y="2178"/>
                        <a:pt x="3241" y="2111"/>
                        <a:pt x="3503" y="1947"/>
                      </a:cubicBezTo>
                      <a:cubicBezTo>
                        <a:pt x="3775" y="1753"/>
                        <a:pt x="3736" y="1325"/>
                        <a:pt x="3425" y="1247"/>
                      </a:cubicBezTo>
                      <a:cubicBezTo>
                        <a:pt x="3218" y="1173"/>
                        <a:pt x="3011" y="1155"/>
                        <a:pt x="2804" y="1155"/>
                      </a:cubicBezTo>
                      <a:cubicBezTo>
                        <a:pt x="2612" y="1155"/>
                        <a:pt x="2421" y="1170"/>
                        <a:pt x="2230" y="1170"/>
                      </a:cubicBezTo>
                      <a:cubicBezTo>
                        <a:pt x="2083" y="1170"/>
                        <a:pt x="1937" y="1162"/>
                        <a:pt x="1790" y="1130"/>
                      </a:cubicBezTo>
                      <a:cubicBezTo>
                        <a:pt x="1284" y="974"/>
                        <a:pt x="895" y="624"/>
                        <a:pt x="662" y="157"/>
                      </a:cubicBezTo>
                      <a:cubicBezTo>
                        <a:pt x="608" y="50"/>
                        <a:pt x="514" y="0"/>
                        <a:pt x="424"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8" name="Google Shape;5958;p36"/>
                <p:cNvSpPr/>
                <p:nvPr/>
              </p:nvSpPr>
              <p:spPr>
                <a:xfrm>
                  <a:off x="4304025" y="-3021025"/>
                  <a:ext cx="106075" cy="49150"/>
                </a:xfrm>
                <a:custGeom>
                  <a:rect b="b" l="l" r="r" t="t"/>
                  <a:pathLst>
                    <a:path extrusionOk="0" h="1966" w="4243">
                      <a:moveTo>
                        <a:pt x="826" y="0"/>
                      </a:moveTo>
                      <a:cubicBezTo>
                        <a:pt x="721" y="0"/>
                        <a:pt x="614" y="50"/>
                        <a:pt x="545" y="154"/>
                      </a:cubicBezTo>
                      <a:cubicBezTo>
                        <a:pt x="1" y="854"/>
                        <a:pt x="935" y="1516"/>
                        <a:pt x="1518" y="1749"/>
                      </a:cubicBezTo>
                      <a:cubicBezTo>
                        <a:pt x="1874" y="1873"/>
                        <a:pt x="2319" y="1965"/>
                        <a:pt x="2757" y="1965"/>
                      </a:cubicBezTo>
                      <a:cubicBezTo>
                        <a:pt x="3277" y="1965"/>
                        <a:pt x="3787" y="1836"/>
                        <a:pt x="4125" y="1477"/>
                      </a:cubicBezTo>
                      <a:cubicBezTo>
                        <a:pt x="4242" y="1360"/>
                        <a:pt x="4164" y="1165"/>
                        <a:pt x="3970" y="1165"/>
                      </a:cubicBezTo>
                      <a:lnTo>
                        <a:pt x="3970" y="1126"/>
                      </a:lnTo>
                      <a:cubicBezTo>
                        <a:pt x="3907" y="1122"/>
                        <a:pt x="3843" y="1120"/>
                        <a:pt x="3780" y="1120"/>
                      </a:cubicBezTo>
                      <a:cubicBezTo>
                        <a:pt x="3453" y="1120"/>
                        <a:pt x="3125" y="1171"/>
                        <a:pt x="2798" y="1171"/>
                      </a:cubicBezTo>
                      <a:cubicBezTo>
                        <a:pt x="2644" y="1171"/>
                        <a:pt x="2490" y="1159"/>
                        <a:pt x="2335" y="1126"/>
                      </a:cubicBezTo>
                      <a:cubicBezTo>
                        <a:pt x="2063" y="1087"/>
                        <a:pt x="1830" y="1010"/>
                        <a:pt x="1596" y="893"/>
                      </a:cubicBezTo>
                      <a:cubicBezTo>
                        <a:pt x="1363" y="737"/>
                        <a:pt x="1207" y="504"/>
                        <a:pt x="1129" y="231"/>
                      </a:cubicBezTo>
                      <a:cubicBezTo>
                        <a:pt x="1086" y="80"/>
                        <a:pt x="958" y="0"/>
                        <a:pt x="826"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59" name="Google Shape;5959;p36"/>
                <p:cNvSpPr/>
                <p:nvPr/>
              </p:nvSpPr>
              <p:spPr>
                <a:xfrm>
                  <a:off x="4456775" y="-2857800"/>
                  <a:ext cx="123575" cy="88750"/>
                </a:xfrm>
                <a:custGeom>
                  <a:rect b="b" l="l" r="r" t="t"/>
                  <a:pathLst>
                    <a:path extrusionOk="0" h="3550" w="4943">
                      <a:moveTo>
                        <a:pt x="373" y="0"/>
                      </a:moveTo>
                      <a:cubicBezTo>
                        <a:pt x="351" y="0"/>
                        <a:pt x="328" y="12"/>
                        <a:pt x="311" y="45"/>
                      </a:cubicBezTo>
                      <a:cubicBezTo>
                        <a:pt x="195" y="434"/>
                        <a:pt x="117" y="901"/>
                        <a:pt x="39" y="1329"/>
                      </a:cubicBezTo>
                      <a:cubicBezTo>
                        <a:pt x="0" y="1719"/>
                        <a:pt x="39" y="2147"/>
                        <a:pt x="156" y="2536"/>
                      </a:cubicBezTo>
                      <a:cubicBezTo>
                        <a:pt x="454" y="3132"/>
                        <a:pt x="1073" y="3550"/>
                        <a:pt x="1741" y="3550"/>
                      </a:cubicBezTo>
                      <a:cubicBezTo>
                        <a:pt x="1770" y="3550"/>
                        <a:pt x="1799" y="3549"/>
                        <a:pt x="1829" y="3548"/>
                      </a:cubicBezTo>
                      <a:cubicBezTo>
                        <a:pt x="2568" y="3548"/>
                        <a:pt x="3308" y="3275"/>
                        <a:pt x="3853" y="2769"/>
                      </a:cubicBezTo>
                      <a:cubicBezTo>
                        <a:pt x="4436" y="2341"/>
                        <a:pt x="4825" y="1719"/>
                        <a:pt x="4942" y="1018"/>
                      </a:cubicBezTo>
                      <a:cubicBezTo>
                        <a:pt x="4942" y="950"/>
                        <a:pt x="4890" y="909"/>
                        <a:pt x="4830" y="909"/>
                      </a:cubicBezTo>
                      <a:cubicBezTo>
                        <a:pt x="4787" y="909"/>
                        <a:pt x="4741" y="930"/>
                        <a:pt x="4709" y="979"/>
                      </a:cubicBezTo>
                      <a:cubicBezTo>
                        <a:pt x="4592" y="1252"/>
                        <a:pt x="4475" y="1524"/>
                        <a:pt x="4358" y="1757"/>
                      </a:cubicBezTo>
                      <a:cubicBezTo>
                        <a:pt x="4164" y="2030"/>
                        <a:pt x="3969" y="2263"/>
                        <a:pt x="3775" y="2458"/>
                      </a:cubicBezTo>
                      <a:cubicBezTo>
                        <a:pt x="3269" y="2925"/>
                        <a:pt x="2646" y="3197"/>
                        <a:pt x="1985" y="3275"/>
                      </a:cubicBezTo>
                      <a:cubicBezTo>
                        <a:pt x="1928" y="3282"/>
                        <a:pt x="1872" y="3285"/>
                        <a:pt x="1815" y="3285"/>
                      </a:cubicBezTo>
                      <a:cubicBezTo>
                        <a:pt x="1207" y="3285"/>
                        <a:pt x="600" y="2911"/>
                        <a:pt x="350" y="2341"/>
                      </a:cubicBezTo>
                      <a:cubicBezTo>
                        <a:pt x="156" y="1563"/>
                        <a:pt x="195" y="785"/>
                        <a:pt x="428" y="45"/>
                      </a:cubicBezTo>
                      <a:cubicBezTo>
                        <a:pt x="428" y="23"/>
                        <a:pt x="402" y="0"/>
                        <a:pt x="37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0" name="Google Shape;5960;p36"/>
                <p:cNvSpPr/>
                <p:nvPr/>
              </p:nvSpPr>
              <p:spPr>
                <a:xfrm>
                  <a:off x="4746250" y="-3009750"/>
                  <a:ext cx="100650" cy="46250"/>
                </a:xfrm>
                <a:custGeom>
                  <a:rect b="b" l="l" r="r" t="t"/>
                  <a:pathLst>
                    <a:path extrusionOk="0" h="1850" w="4026">
                      <a:moveTo>
                        <a:pt x="2154" y="0"/>
                      </a:moveTo>
                      <a:cubicBezTo>
                        <a:pt x="1794" y="0"/>
                        <a:pt x="1439" y="58"/>
                        <a:pt x="1107" y="208"/>
                      </a:cubicBezTo>
                      <a:cubicBezTo>
                        <a:pt x="679" y="286"/>
                        <a:pt x="329" y="520"/>
                        <a:pt x="56" y="831"/>
                      </a:cubicBezTo>
                      <a:cubicBezTo>
                        <a:pt x="0" y="915"/>
                        <a:pt x="86" y="979"/>
                        <a:pt x="167" y="979"/>
                      </a:cubicBezTo>
                      <a:cubicBezTo>
                        <a:pt x="198" y="979"/>
                        <a:pt x="229" y="969"/>
                        <a:pt x="251" y="948"/>
                      </a:cubicBezTo>
                      <a:lnTo>
                        <a:pt x="251" y="909"/>
                      </a:lnTo>
                      <a:cubicBezTo>
                        <a:pt x="523" y="675"/>
                        <a:pt x="873" y="481"/>
                        <a:pt x="1224" y="442"/>
                      </a:cubicBezTo>
                      <a:cubicBezTo>
                        <a:pt x="1483" y="338"/>
                        <a:pt x="1760" y="304"/>
                        <a:pt x="2031" y="304"/>
                      </a:cubicBezTo>
                      <a:cubicBezTo>
                        <a:pt x="2166" y="304"/>
                        <a:pt x="2300" y="312"/>
                        <a:pt x="2430" y="325"/>
                      </a:cubicBezTo>
                      <a:cubicBezTo>
                        <a:pt x="2780" y="403"/>
                        <a:pt x="3091" y="598"/>
                        <a:pt x="3325" y="870"/>
                      </a:cubicBezTo>
                      <a:cubicBezTo>
                        <a:pt x="3442" y="987"/>
                        <a:pt x="3520" y="1142"/>
                        <a:pt x="3558" y="1298"/>
                      </a:cubicBezTo>
                      <a:cubicBezTo>
                        <a:pt x="3636" y="1454"/>
                        <a:pt x="3675" y="1609"/>
                        <a:pt x="3753" y="1765"/>
                      </a:cubicBezTo>
                      <a:cubicBezTo>
                        <a:pt x="3783" y="1824"/>
                        <a:pt x="3829" y="1850"/>
                        <a:pt x="3876" y="1850"/>
                      </a:cubicBezTo>
                      <a:cubicBezTo>
                        <a:pt x="3951" y="1850"/>
                        <a:pt x="4025" y="1783"/>
                        <a:pt x="4025" y="1687"/>
                      </a:cubicBezTo>
                      <a:cubicBezTo>
                        <a:pt x="4025" y="1298"/>
                        <a:pt x="3870" y="909"/>
                        <a:pt x="3558" y="598"/>
                      </a:cubicBezTo>
                      <a:cubicBezTo>
                        <a:pt x="3286" y="286"/>
                        <a:pt x="2897" y="53"/>
                        <a:pt x="2469" y="14"/>
                      </a:cubicBezTo>
                      <a:cubicBezTo>
                        <a:pt x="2364" y="5"/>
                        <a:pt x="2259" y="0"/>
                        <a:pt x="2154" y="0"/>
                      </a:cubicBezTo>
                      <a:close/>
                    </a:path>
                  </a:pathLst>
                </a:custGeom>
                <a:solidFill>
                  <a:srgbClr val="5B2F2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1" name="Google Shape;5961;p36"/>
                <p:cNvSpPr/>
                <p:nvPr/>
              </p:nvSpPr>
              <p:spPr>
                <a:xfrm>
                  <a:off x="4347100" y="-3101875"/>
                  <a:ext cx="90825" cy="48450"/>
                </a:xfrm>
                <a:custGeom>
                  <a:rect b="b" l="l" r="r" t="t"/>
                  <a:pathLst>
                    <a:path extrusionOk="0" h="1938" w="3633">
                      <a:moveTo>
                        <a:pt x="1493" y="0"/>
                      </a:moveTo>
                      <a:cubicBezTo>
                        <a:pt x="1355" y="0"/>
                        <a:pt x="1217" y="13"/>
                        <a:pt x="1079" y="41"/>
                      </a:cubicBezTo>
                      <a:cubicBezTo>
                        <a:pt x="690" y="119"/>
                        <a:pt x="301" y="313"/>
                        <a:pt x="68" y="625"/>
                      </a:cubicBezTo>
                      <a:cubicBezTo>
                        <a:pt x="0" y="692"/>
                        <a:pt x="78" y="788"/>
                        <a:pt x="176" y="788"/>
                      </a:cubicBezTo>
                      <a:cubicBezTo>
                        <a:pt x="191" y="788"/>
                        <a:pt x="207" y="786"/>
                        <a:pt x="223" y="780"/>
                      </a:cubicBezTo>
                      <a:cubicBezTo>
                        <a:pt x="496" y="586"/>
                        <a:pt x="807" y="430"/>
                        <a:pt x="1157" y="352"/>
                      </a:cubicBezTo>
                      <a:cubicBezTo>
                        <a:pt x="1297" y="317"/>
                        <a:pt x="1445" y="298"/>
                        <a:pt x="1597" y="298"/>
                      </a:cubicBezTo>
                      <a:cubicBezTo>
                        <a:pt x="1783" y="298"/>
                        <a:pt x="1976" y="327"/>
                        <a:pt x="2169" y="391"/>
                      </a:cubicBezTo>
                      <a:cubicBezTo>
                        <a:pt x="2792" y="625"/>
                        <a:pt x="3259" y="1169"/>
                        <a:pt x="3414" y="1870"/>
                      </a:cubicBezTo>
                      <a:cubicBezTo>
                        <a:pt x="3430" y="1916"/>
                        <a:pt x="3469" y="1938"/>
                        <a:pt x="3509" y="1938"/>
                      </a:cubicBezTo>
                      <a:cubicBezTo>
                        <a:pt x="3570" y="1938"/>
                        <a:pt x="3632" y="1886"/>
                        <a:pt x="3609" y="1792"/>
                      </a:cubicBezTo>
                      <a:cubicBezTo>
                        <a:pt x="3492" y="1014"/>
                        <a:pt x="2986" y="391"/>
                        <a:pt x="2247" y="119"/>
                      </a:cubicBezTo>
                      <a:cubicBezTo>
                        <a:pt x="1996" y="43"/>
                        <a:pt x="1744" y="0"/>
                        <a:pt x="1493" y="0"/>
                      </a:cubicBezTo>
                      <a:close/>
                    </a:path>
                  </a:pathLst>
                </a:custGeom>
                <a:solidFill>
                  <a:srgbClr val="5B2F2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2" name="Google Shape;5962;p36"/>
                <p:cNvSpPr/>
                <p:nvPr/>
              </p:nvSpPr>
              <p:spPr>
                <a:xfrm>
                  <a:off x="4165875" y="-1956325"/>
                  <a:ext cx="32575" cy="118750"/>
                </a:xfrm>
                <a:custGeom>
                  <a:rect b="b" l="l" r="r" t="t"/>
                  <a:pathLst>
                    <a:path extrusionOk="0" h="4750" w="1303">
                      <a:moveTo>
                        <a:pt x="434" y="1"/>
                      </a:moveTo>
                      <a:cubicBezTo>
                        <a:pt x="390" y="1"/>
                        <a:pt x="351" y="20"/>
                        <a:pt x="351" y="59"/>
                      </a:cubicBezTo>
                      <a:lnTo>
                        <a:pt x="312" y="98"/>
                      </a:lnTo>
                      <a:cubicBezTo>
                        <a:pt x="273" y="1032"/>
                        <a:pt x="1" y="1927"/>
                        <a:pt x="79" y="2900"/>
                      </a:cubicBezTo>
                      <a:cubicBezTo>
                        <a:pt x="157" y="3561"/>
                        <a:pt x="351" y="4418"/>
                        <a:pt x="1052" y="4729"/>
                      </a:cubicBezTo>
                      <a:cubicBezTo>
                        <a:pt x="1073" y="4743"/>
                        <a:pt x="1097" y="4750"/>
                        <a:pt x="1119" y="4750"/>
                      </a:cubicBezTo>
                      <a:cubicBezTo>
                        <a:pt x="1217" y="4750"/>
                        <a:pt x="1302" y="4629"/>
                        <a:pt x="1207" y="4534"/>
                      </a:cubicBezTo>
                      <a:cubicBezTo>
                        <a:pt x="974" y="4301"/>
                        <a:pt x="779" y="3990"/>
                        <a:pt x="624" y="3678"/>
                      </a:cubicBezTo>
                      <a:cubicBezTo>
                        <a:pt x="507" y="3367"/>
                        <a:pt x="429" y="3017"/>
                        <a:pt x="429" y="2628"/>
                      </a:cubicBezTo>
                      <a:cubicBezTo>
                        <a:pt x="390" y="1771"/>
                        <a:pt x="585" y="954"/>
                        <a:pt x="546" y="59"/>
                      </a:cubicBezTo>
                      <a:cubicBezTo>
                        <a:pt x="526" y="20"/>
                        <a:pt x="478" y="1"/>
                        <a:pt x="434"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3" name="Google Shape;5963;p36"/>
                <p:cNvSpPr/>
                <p:nvPr/>
              </p:nvSpPr>
              <p:spPr>
                <a:xfrm>
                  <a:off x="4199925" y="-1922225"/>
                  <a:ext cx="17550" cy="90750"/>
                </a:xfrm>
                <a:custGeom>
                  <a:rect b="b" l="l" r="r" t="t"/>
                  <a:pathLst>
                    <a:path extrusionOk="0" h="3630" w="702">
                      <a:moveTo>
                        <a:pt x="407" y="0"/>
                      </a:moveTo>
                      <a:cubicBezTo>
                        <a:pt x="389" y="0"/>
                        <a:pt x="370" y="6"/>
                        <a:pt x="351" y="18"/>
                      </a:cubicBezTo>
                      <a:cubicBezTo>
                        <a:pt x="157" y="174"/>
                        <a:pt x="40" y="369"/>
                        <a:pt x="40" y="602"/>
                      </a:cubicBezTo>
                      <a:cubicBezTo>
                        <a:pt x="1" y="952"/>
                        <a:pt x="1" y="1302"/>
                        <a:pt x="40" y="1614"/>
                      </a:cubicBezTo>
                      <a:cubicBezTo>
                        <a:pt x="79" y="1964"/>
                        <a:pt x="118" y="2275"/>
                        <a:pt x="157" y="2587"/>
                      </a:cubicBezTo>
                      <a:cubicBezTo>
                        <a:pt x="195" y="2937"/>
                        <a:pt x="312" y="3287"/>
                        <a:pt x="468" y="3559"/>
                      </a:cubicBezTo>
                      <a:cubicBezTo>
                        <a:pt x="484" y="3608"/>
                        <a:pt x="528" y="3630"/>
                        <a:pt x="573" y="3630"/>
                      </a:cubicBezTo>
                      <a:cubicBezTo>
                        <a:pt x="636" y="3630"/>
                        <a:pt x="701" y="3588"/>
                        <a:pt x="701" y="3521"/>
                      </a:cubicBezTo>
                      <a:cubicBezTo>
                        <a:pt x="624" y="3248"/>
                        <a:pt x="585" y="2976"/>
                        <a:pt x="507" y="2703"/>
                      </a:cubicBezTo>
                      <a:cubicBezTo>
                        <a:pt x="429" y="2392"/>
                        <a:pt x="351" y="2120"/>
                        <a:pt x="351" y="1808"/>
                      </a:cubicBezTo>
                      <a:cubicBezTo>
                        <a:pt x="312" y="1536"/>
                        <a:pt x="312" y="1225"/>
                        <a:pt x="312" y="913"/>
                      </a:cubicBezTo>
                      <a:cubicBezTo>
                        <a:pt x="312" y="680"/>
                        <a:pt x="312" y="369"/>
                        <a:pt x="507" y="213"/>
                      </a:cubicBezTo>
                      <a:cubicBezTo>
                        <a:pt x="572" y="148"/>
                        <a:pt x="501" y="0"/>
                        <a:pt x="407"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4" name="Google Shape;5964;p36"/>
                <p:cNvSpPr/>
                <p:nvPr/>
              </p:nvSpPr>
              <p:spPr>
                <a:xfrm>
                  <a:off x="4243725" y="-1916475"/>
                  <a:ext cx="16550" cy="88650"/>
                </a:xfrm>
                <a:custGeom>
                  <a:rect b="b" l="l" r="r" t="t"/>
                  <a:pathLst>
                    <a:path extrusionOk="0" h="3546" w="662">
                      <a:moveTo>
                        <a:pt x="145" y="1"/>
                      </a:moveTo>
                      <a:cubicBezTo>
                        <a:pt x="74" y="1"/>
                        <a:pt x="0" y="51"/>
                        <a:pt x="0" y="139"/>
                      </a:cubicBezTo>
                      <a:cubicBezTo>
                        <a:pt x="39" y="683"/>
                        <a:pt x="117" y="1228"/>
                        <a:pt x="156" y="1773"/>
                      </a:cubicBezTo>
                      <a:cubicBezTo>
                        <a:pt x="195" y="2084"/>
                        <a:pt x="234" y="2357"/>
                        <a:pt x="272" y="2629"/>
                      </a:cubicBezTo>
                      <a:cubicBezTo>
                        <a:pt x="272" y="2901"/>
                        <a:pt x="311" y="3174"/>
                        <a:pt x="389" y="3446"/>
                      </a:cubicBezTo>
                      <a:cubicBezTo>
                        <a:pt x="406" y="3514"/>
                        <a:pt x="461" y="3545"/>
                        <a:pt x="516" y="3545"/>
                      </a:cubicBezTo>
                      <a:cubicBezTo>
                        <a:pt x="588" y="3545"/>
                        <a:pt x="662" y="3495"/>
                        <a:pt x="662" y="3407"/>
                      </a:cubicBezTo>
                      <a:cubicBezTo>
                        <a:pt x="662" y="3096"/>
                        <a:pt x="623" y="2824"/>
                        <a:pt x="584" y="2551"/>
                      </a:cubicBezTo>
                      <a:lnTo>
                        <a:pt x="467" y="1734"/>
                      </a:lnTo>
                      <a:cubicBezTo>
                        <a:pt x="428" y="1189"/>
                        <a:pt x="350" y="644"/>
                        <a:pt x="272" y="100"/>
                      </a:cubicBezTo>
                      <a:cubicBezTo>
                        <a:pt x="255" y="31"/>
                        <a:pt x="201" y="1"/>
                        <a:pt x="145"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5" name="Google Shape;5965;p36"/>
                <p:cNvSpPr/>
                <p:nvPr/>
              </p:nvSpPr>
              <p:spPr>
                <a:xfrm>
                  <a:off x="4284575" y="-1914725"/>
                  <a:ext cx="22400" cy="93400"/>
                </a:xfrm>
                <a:custGeom>
                  <a:rect b="b" l="l" r="r" t="t"/>
                  <a:pathLst>
                    <a:path extrusionOk="0" h="3736" w="896">
                      <a:moveTo>
                        <a:pt x="279" y="1"/>
                      </a:moveTo>
                      <a:cubicBezTo>
                        <a:pt x="244" y="1"/>
                        <a:pt x="210" y="22"/>
                        <a:pt x="195" y="69"/>
                      </a:cubicBezTo>
                      <a:cubicBezTo>
                        <a:pt x="0" y="1002"/>
                        <a:pt x="0" y="1975"/>
                        <a:pt x="273" y="2870"/>
                      </a:cubicBezTo>
                      <a:cubicBezTo>
                        <a:pt x="351" y="3182"/>
                        <a:pt x="506" y="3454"/>
                        <a:pt x="701" y="3687"/>
                      </a:cubicBezTo>
                      <a:cubicBezTo>
                        <a:pt x="724" y="3722"/>
                        <a:pt x="750" y="3736"/>
                        <a:pt x="775" y="3736"/>
                      </a:cubicBezTo>
                      <a:cubicBezTo>
                        <a:pt x="837" y="3736"/>
                        <a:pt x="895" y="3653"/>
                        <a:pt x="895" y="3571"/>
                      </a:cubicBezTo>
                      <a:cubicBezTo>
                        <a:pt x="818" y="3298"/>
                        <a:pt x="701" y="3026"/>
                        <a:pt x="584" y="2792"/>
                      </a:cubicBezTo>
                      <a:cubicBezTo>
                        <a:pt x="506" y="2520"/>
                        <a:pt x="467" y="2209"/>
                        <a:pt x="390" y="1936"/>
                      </a:cubicBezTo>
                      <a:cubicBezTo>
                        <a:pt x="312" y="1353"/>
                        <a:pt x="312" y="730"/>
                        <a:pt x="390" y="146"/>
                      </a:cubicBezTo>
                      <a:cubicBezTo>
                        <a:pt x="390" y="52"/>
                        <a:pt x="332" y="1"/>
                        <a:pt x="279"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6" name="Google Shape;5966;p36"/>
                <p:cNvSpPr/>
                <p:nvPr/>
              </p:nvSpPr>
              <p:spPr>
                <a:xfrm>
                  <a:off x="4325425" y="-1898425"/>
                  <a:ext cx="13650" cy="96375"/>
                </a:xfrm>
                <a:custGeom>
                  <a:rect b="b" l="l" r="r" t="t"/>
                  <a:pathLst>
                    <a:path extrusionOk="0" h="3855" w="546">
                      <a:moveTo>
                        <a:pt x="234" y="0"/>
                      </a:moveTo>
                      <a:cubicBezTo>
                        <a:pt x="176" y="0"/>
                        <a:pt x="117" y="39"/>
                        <a:pt x="117" y="117"/>
                      </a:cubicBezTo>
                      <a:cubicBezTo>
                        <a:pt x="40" y="740"/>
                        <a:pt x="1" y="1362"/>
                        <a:pt x="40" y="2024"/>
                      </a:cubicBezTo>
                      <a:cubicBezTo>
                        <a:pt x="40" y="2296"/>
                        <a:pt x="79" y="2607"/>
                        <a:pt x="117" y="2919"/>
                      </a:cubicBezTo>
                      <a:cubicBezTo>
                        <a:pt x="117" y="3230"/>
                        <a:pt x="195" y="3541"/>
                        <a:pt x="312" y="3814"/>
                      </a:cubicBezTo>
                      <a:cubicBezTo>
                        <a:pt x="340" y="3841"/>
                        <a:pt x="377" y="3854"/>
                        <a:pt x="414" y="3854"/>
                      </a:cubicBezTo>
                      <a:cubicBezTo>
                        <a:pt x="481" y="3854"/>
                        <a:pt x="546" y="3811"/>
                        <a:pt x="546" y="3736"/>
                      </a:cubicBezTo>
                      <a:cubicBezTo>
                        <a:pt x="546" y="3464"/>
                        <a:pt x="507" y="3152"/>
                        <a:pt x="468" y="2880"/>
                      </a:cubicBezTo>
                      <a:cubicBezTo>
                        <a:pt x="429" y="2569"/>
                        <a:pt x="390" y="2257"/>
                        <a:pt x="351" y="1946"/>
                      </a:cubicBezTo>
                      <a:cubicBezTo>
                        <a:pt x="312" y="1323"/>
                        <a:pt x="312" y="740"/>
                        <a:pt x="351" y="117"/>
                      </a:cubicBezTo>
                      <a:cubicBezTo>
                        <a:pt x="351" y="39"/>
                        <a:pt x="293" y="0"/>
                        <a:pt x="234"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7" name="Google Shape;5967;p36"/>
                <p:cNvSpPr/>
                <p:nvPr/>
              </p:nvSpPr>
              <p:spPr>
                <a:xfrm>
                  <a:off x="4370175" y="-1900000"/>
                  <a:ext cx="22000" cy="95525"/>
                </a:xfrm>
                <a:custGeom>
                  <a:rect b="b" l="l" r="r" t="t"/>
                  <a:pathLst>
                    <a:path extrusionOk="0" h="3821" w="880">
                      <a:moveTo>
                        <a:pt x="668" y="0"/>
                      </a:moveTo>
                      <a:cubicBezTo>
                        <a:pt x="594" y="0"/>
                        <a:pt x="523" y="43"/>
                        <a:pt x="507" y="141"/>
                      </a:cubicBezTo>
                      <a:cubicBezTo>
                        <a:pt x="351" y="725"/>
                        <a:pt x="234" y="1347"/>
                        <a:pt x="156" y="1931"/>
                      </a:cubicBezTo>
                      <a:cubicBezTo>
                        <a:pt x="118" y="2281"/>
                        <a:pt x="79" y="2593"/>
                        <a:pt x="40" y="2904"/>
                      </a:cubicBezTo>
                      <a:cubicBezTo>
                        <a:pt x="1" y="3176"/>
                        <a:pt x="40" y="3488"/>
                        <a:pt x="118" y="3721"/>
                      </a:cubicBezTo>
                      <a:cubicBezTo>
                        <a:pt x="135" y="3789"/>
                        <a:pt x="189" y="3820"/>
                        <a:pt x="245" y="3820"/>
                      </a:cubicBezTo>
                      <a:cubicBezTo>
                        <a:pt x="316" y="3820"/>
                        <a:pt x="390" y="3770"/>
                        <a:pt x="390" y="3682"/>
                      </a:cubicBezTo>
                      <a:cubicBezTo>
                        <a:pt x="429" y="3137"/>
                        <a:pt x="429" y="2554"/>
                        <a:pt x="507" y="1970"/>
                      </a:cubicBezTo>
                      <a:cubicBezTo>
                        <a:pt x="623" y="1386"/>
                        <a:pt x="701" y="803"/>
                        <a:pt x="857" y="219"/>
                      </a:cubicBezTo>
                      <a:cubicBezTo>
                        <a:pt x="879" y="83"/>
                        <a:pt x="771" y="0"/>
                        <a:pt x="668"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8" name="Google Shape;5968;p36"/>
                <p:cNvSpPr/>
                <p:nvPr/>
              </p:nvSpPr>
              <p:spPr>
                <a:xfrm>
                  <a:off x="4407150" y="-1883800"/>
                  <a:ext cx="10725" cy="88900"/>
                </a:xfrm>
                <a:custGeom>
                  <a:rect b="b" l="l" r="r" t="t"/>
                  <a:pathLst>
                    <a:path extrusionOk="0" h="3556" w="429">
                      <a:moveTo>
                        <a:pt x="169" y="0"/>
                      </a:moveTo>
                      <a:cubicBezTo>
                        <a:pt x="92" y="0"/>
                        <a:pt x="0" y="64"/>
                        <a:pt x="0" y="155"/>
                      </a:cubicBezTo>
                      <a:cubicBezTo>
                        <a:pt x="0" y="699"/>
                        <a:pt x="39" y="1244"/>
                        <a:pt x="39" y="1828"/>
                      </a:cubicBezTo>
                      <a:lnTo>
                        <a:pt x="39" y="2645"/>
                      </a:lnTo>
                      <a:lnTo>
                        <a:pt x="39" y="3034"/>
                      </a:lnTo>
                      <a:cubicBezTo>
                        <a:pt x="0" y="3151"/>
                        <a:pt x="0" y="3307"/>
                        <a:pt x="39" y="3462"/>
                      </a:cubicBezTo>
                      <a:cubicBezTo>
                        <a:pt x="61" y="3527"/>
                        <a:pt x="118" y="3555"/>
                        <a:pt x="177" y="3555"/>
                      </a:cubicBezTo>
                      <a:cubicBezTo>
                        <a:pt x="226" y="3555"/>
                        <a:pt x="277" y="3536"/>
                        <a:pt x="312" y="3501"/>
                      </a:cubicBezTo>
                      <a:cubicBezTo>
                        <a:pt x="351" y="3345"/>
                        <a:pt x="390" y="3229"/>
                        <a:pt x="390" y="3112"/>
                      </a:cubicBezTo>
                      <a:cubicBezTo>
                        <a:pt x="390" y="2956"/>
                        <a:pt x="390" y="2801"/>
                        <a:pt x="429" y="2645"/>
                      </a:cubicBezTo>
                      <a:lnTo>
                        <a:pt x="429" y="1828"/>
                      </a:lnTo>
                      <a:cubicBezTo>
                        <a:pt x="429" y="1244"/>
                        <a:pt x="390" y="660"/>
                        <a:pt x="273" y="116"/>
                      </a:cubicBezTo>
                      <a:cubicBezTo>
                        <a:pt x="273" y="34"/>
                        <a:pt x="225" y="0"/>
                        <a:pt x="169"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69" name="Google Shape;5969;p36"/>
                <p:cNvSpPr/>
                <p:nvPr/>
              </p:nvSpPr>
              <p:spPr>
                <a:xfrm>
                  <a:off x="4438275" y="-1867850"/>
                  <a:ext cx="15600" cy="95175"/>
                </a:xfrm>
                <a:custGeom>
                  <a:rect b="b" l="l" r="r" t="t"/>
                  <a:pathLst>
                    <a:path extrusionOk="0" h="3807" w="624">
                      <a:moveTo>
                        <a:pt x="258" y="1"/>
                      </a:moveTo>
                      <a:cubicBezTo>
                        <a:pt x="138" y="1"/>
                        <a:pt x="1" y="94"/>
                        <a:pt x="1" y="256"/>
                      </a:cubicBezTo>
                      <a:cubicBezTo>
                        <a:pt x="79" y="840"/>
                        <a:pt x="156" y="1384"/>
                        <a:pt x="156" y="1968"/>
                      </a:cubicBezTo>
                      <a:cubicBezTo>
                        <a:pt x="195" y="2552"/>
                        <a:pt x="156" y="3097"/>
                        <a:pt x="234" y="3680"/>
                      </a:cubicBezTo>
                      <a:cubicBezTo>
                        <a:pt x="234" y="3750"/>
                        <a:pt x="318" y="3806"/>
                        <a:pt x="386" y="3806"/>
                      </a:cubicBezTo>
                      <a:cubicBezTo>
                        <a:pt x="430" y="3806"/>
                        <a:pt x="468" y="3782"/>
                        <a:pt x="468" y="3719"/>
                      </a:cubicBezTo>
                      <a:cubicBezTo>
                        <a:pt x="584" y="3136"/>
                        <a:pt x="623" y="2513"/>
                        <a:pt x="546" y="1929"/>
                      </a:cubicBezTo>
                      <a:cubicBezTo>
                        <a:pt x="546" y="1346"/>
                        <a:pt x="507" y="723"/>
                        <a:pt x="429" y="139"/>
                      </a:cubicBezTo>
                      <a:cubicBezTo>
                        <a:pt x="413" y="44"/>
                        <a:pt x="339" y="1"/>
                        <a:pt x="258"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0" name="Google Shape;5970;p36"/>
                <p:cNvSpPr/>
                <p:nvPr/>
              </p:nvSpPr>
              <p:spPr>
                <a:xfrm>
                  <a:off x="4485950" y="-1844475"/>
                  <a:ext cx="14625" cy="85975"/>
                </a:xfrm>
                <a:custGeom>
                  <a:rect b="b" l="l" r="r" t="t"/>
                  <a:pathLst>
                    <a:path extrusionOk="0" h="3439" w="585">
                      <a:moveTo>
                        <a:pt x="162" y="0"/>
                      </a:moveTo>
                      <a:cubicBezTo>
                        <a:pt x="86" y="0"/>
                        <a:pt x="0" y="51"/>
                        <a:pt x="0" y="138"/>
                      </a:cubicBezTo>
                      <a:cubicBezTo>
                        <a:pt x="0" y="683"/>
                        <a:pt x="39" y="1228"/>
                        <a:pt x="78" y="1772"/>
                      </a:cubicBezTo>
                      <a:cubicBezTo>
                        <a:pt x="78" y="2045"/>
                        <a:pt x="156" y="2317"/>
                        <a:pt x="156" y="2590"/>
                      </a:cubicBezTo>
                      <a:cubicBezTo>
                        <a:pt x="156" y="2706"/>
                        <a:pt x="156" y="2862"/>
                        <a:pt x="195" y="2979"/>
                      </a:cubicBezTo>
                      <a:cubicBezTo>
                        <a:pt x="234" y="3096"/>
                        <a:pt x="234" y="3251"/>
                        <a:pt x="312" y="3368"/>
                      </a:cubicBezTo>
                      <a:cubicBezTo>
                        <a:pt x="344" y="3417"/>
                        <a:pt x="391" y="3438"/>
                        <a:pt x="433" y="3438"/>
                      </a:cubicBezTo>
                      <a:cubicBezTo>
                        <a:pt x="493" y="3438"/>
                        <a:pt x="545" y="3397"/>
                        <a:pt x="545" y="3329"/>
                      </a:cubicBezTo>
                      <a:cubicBezTo>
                        <a:pt x="584" y="3212"/>
                        <a:pt x="584" y="3057"/>
                        <a:pt x="545" y="2940"/>
                      </a:cubicBezTo>
                      <a:cubicBezTo>
                        <a:pt x="545" y="2784"/>
                        <a:pt x="545" y="2668"/>
                        <a:pt x="506" y="2551"/>
                      </a:cubicBezTo>
                      <a:cubicBezTo>
                        <a:pt x="467" y="2278"/>
                        <a:pt x="467" y="2006"/>
                        <a:pt x="429" y="1734"/>
                      </a:cubicBezTo>
                      <a:cubicBezTo>
                        <a:pt x="390" y="1189"/>
                        <a:pt x="351" y="644"/>
                        <a:pt x="273" y="99"/>
                      </a:cubicBezTo>
                      <a:cubicBezTo>
                        <a:pt x="273" y="31"/>
                        <a:pt x="221" y="0"/>
                        <a:pt x="162"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1" name="Google Shape;5971;p36"/>
                <p:cNvSpPr/>
                <p:nvPr/>
              </p:nvSpPr>
              <p:spPr>
                <a:xfrm>
                  <a:off x="4534600" y="-1835100"/>
                  <a:ext cx="14600" cy="79225"/>
                </a:xfrm>
                <a:custGeom>
                  <a:rect b="b" l="l" r="r" t="t"/>
                  <a:pathLst>
                    <a:path extrusionOk="0" h="3169" w="584">
                      <a:moveTo>
                        <a:pt x="158" y="1"/>
                      </a:moveTo>
                      <a:cubicBezTo>
                        <a:pt x="83" y="1"/>
                        <a:pt x="0" y="75"/>
                        <a:pt x="0" y="191"/>
                      </a:cubicBezTo>
                      <a:lnTo>
                        <a:pt x="39" y="191"/>
                      </a:lnTo>
                      <a:cubicBezTo>
                        <a:pt x="117" y="658"/>
                        <a:pt x="156" y="1164"/>
                        <a:pt x="195" y="1670"/>
                      </a:cubicBezTo>
                      <a:cubicBezTo>
                        <a:pt x="195" y="1903"/>
                        <a:pt x="234" y="2137"/>
                        <a:pt x="234" y="2409"/>
                      </a:cubicBezTo>
                      <a:lnTo>
                        <a:pt x="234" y="2759"/>
                      </a:lnTo>
                      <a:cubicBezTo>
                        <a:pt x="234" y="2876"/>
                        <a:pt x="234" y="2993"/>
                        <a:pt x="273" y="3110"/>
                      </a:cubicBezTo>
                      <a:cubicBezTo>
                        <a:pt x="311" y="3149"/>
                        <a:pt x="360" y="3168"/>
                        <a:pt x="409" y="3168"/>
                      </a:cubicBezTo>
                      <a:cubicBezTo>
                        <a:pt x="457" y="3168"/>
                        <a:pt x="506" y="3149"/>
                        <a:pt x="545" y="3110"/>
                      </a:cubicBezTo>
                      <a:cubicBezTo>
                        <a:pt x="584" y="2993"/>
                        <a:pt x="584" y="2876"/>
                        <a:pt x="584" y="2759"/>
                      </a:cubicBezTo>
                      <a:lnTo>
                        <a:pt x="584" y="2370"/>
                      </a:lnTo>
                      <a:cubicBezTo>
                        <a:pt x="584" y="2098"/>
                        <a:pt x="545" y="1864"/>
                        <a:pt x="545" y="1592"/>
                      </a:cubicBezTo>
                      <a:cubicBezTo>
                        <a:pt x="467" y="1086"/>
                        <a:pt x="389" y="580"/>
                        <a:pt x="273" y="113"/>
                      </a:cubicBezTo>
                      <a:cubicBezTo>
                        <a:pt x="257" y="35"/>
                        <a:pt x="209" y="1"/>
                        <a:pt x="158"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2" name="Google Shape;5972;p36"/>
                <p:cNvSpPr/>
                <p:nvPr/>
              </p:nvSpPr>
              <p:spPr>
                <a:xfrm>
                  <a:off x="4606575" y="-1828225"/>
                  <a:ext cx="27000" cy="84700"/>
                </a:xfrm>
                <a:custGeom>
                  <a:rect b="b" l="l" r="r" t="t"/>
                  <a:pathLst>
                    <a:path extrusionOk="0" h="3388" w="1080">
                      <a:moveTo>
                        <a:pt x="328" y="0"/>
                      </a:moveTo>
                      <a:cubicBezTo>
                        <a:pt x="267" y="0"/>
                        <a:pt x="210" y="35"/>
                        <a:pt x="195" y="111"/>
                      </a:cubicBezTo>
                      <a:cubicBezTo>
                        <a:pt x="40" y="733"/>
                        <a:pt x="1" y="1395"/>
                        <a:pt x="79" y="2056"/>
                      </a:cubicBezTo>
                      <a:cubicBezTo>
                        <a:pt x="118" y="2329"/>
                        <a:pt x="195" y="2601"/>
                        <a:pt x="312" y="2835"/>
                      </a:cubicBezTo>
                      <a:cubicBezTo>
                        <a:pt x="429" y="3029"/>
                        <a:pt x="623" y="3302"/>
                        <a:pt x="857" y="3379"/>
                      </a:cubicBezTo>
                      <a:cubicBezTo>
                        <a:pt x="873" y="3385"/>
                        <a:pt x="888" y="3387"/>
                        <a:pt x="903" y="3387"/>
                      </a:cubicBezTo>
                      <a:cubicBezTo>
                        <a:pt x="1001" y="3387"/>
                        <a:pt x="1080" y="3286"/>
                        <a:pt x="1013" y="3185"/>
                      </a:cubicBezTo>
                      <a:cubicBezTo>
                        <a:pt x="974" y="3068"/>
                        <a:pt x="896" y="2990"/>
                        <a:pt x="779" y="2913"/>
                      </a:cubicBezTo>
                      <a:cubicBezTo>
                        <a:pt x="740" y="2796"/>
                        <a:pt x="662" y="2718"/>
                        <a:pt x="623" y="2601"/>
                      </a:cubicBezTo>
                      <a:cubicBezTo>
                        <a:pt x="507" y="2407"/>
                        <a:pt x="429" y="2173"/>
                        <a:pt x="390" y="1940"/>
                      </a:cubicBezTo>
                      <a:cubicBezTo>
                        <a:pt x="351" y="1356"/>
                        <a:pt x="390" y="772"/>
                        <a:pt x="507" y="227"/>
                      </a:cubicBezTo>
                      <a:cubicBezTo>
                        <a:pt x="530" y="85"/>
                        <a:pt x="424" y="0"/>
                        <a:pt x="328"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3" name="Google Shape;5973;p36"/>
                <p:cNvSpPr/>
                <p:nvPr/>
              </p:nvSpPr>
              <p:spPr>
                <a:xfrm>
                  <a:off x="4651325" y="-1817450"/>
                  <a:ext cx="44650" cy="73925"/>
                </a:xfrm>
                <a:custGeom>
                  <a:rect b="b" l="l" r="r" t="t"/>
                  <a:pathLst>
                    <a:path extrusionOk="0" h="2957" w="1786">
                      <a:moveTo>
                        <a:pt x="161" y="1"/>
                      </a:moveTo>
                      <a:cubicBezTo>
                        <a:pt x="88" y="1"/>
                        <a:pt x="20" y="49"/>
                        <a:pt x="40" y="147"/>
                      </a:cubicBezTo>
                      <a:lnTo>
                        <a:pt x="1" y="147"/>
                      </a:lnTo>
                      <a:cubicBezTo>
                        <a:pt x="40" y="691"/>
                        <a:pt x="195" y="1236"/>
                        <a:pt x="468" y="1742"/>
                      </a:cubicBezTo>
                      <a:cubicBezTo>
                        <a:pt x="623" y="1976"/>
                        <a:pt x="779" y="2209"/>
                        <a:pt x="974" y="2404"/>
                      </a:cubicBezTo>
                      <a:cubicBezTo>
                        <a:pt x="1129" y="2637"/>
                        <a:pt x="1363" y="2832"/>
                        <a:pt x="1635" y="2948"/>
                      </a:cubicBezTo>
                      <a:cubicBezTo>
                        <a:pt x="1646" y="2954"/>
                        <a:pt x="1656" y="2956"/>
                        <a:pt x="1666" y="2956"/>
                      </a:cubicBezTo>
                      <a:cubicBezTo>
                        <a:pt x="1732" y="2956"/>
                        <a:pt x="1786" y="2855"/>
                        <a:pt x="1752" y="2754"/>
                      </a:cubicBezTo>
                      <a:cubicBezTo>
                        <a:pt x="1596" y="2559"/>
                        <a:pt x="1441" y="2404"/>
                        <a:pt x="1246" y="2209"/>
                      </a:cubicBezTo>
                      <a:cubicBezTo>
                        <a:pt x="1090" y="2015"/>
                        <a:pt x="935" y="1820"/>
                        <a:pt x="818" y="1587"/>
                      </a:cubicBezTo>
                      <a:cubicBezTo>
                        <a:pt x="546" y="1158"/>
                        <a:pt x="390" y="653"/>
                        <a:pt x="312" y="147"/>
                      </a:cubicBezTo>
                      <a:cubicBezTo>
                        <a:pt x="312" y="49"/>
                        <a:pt x="234" y="1"/>
                        <a:pt x="161"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4" name="Google Shape;5974;p36"/>
                <p:cNvSpPr/>
                <p:nvPr/>
              </p:nvSpPr>
              <p:spPr>
                <a:xfrm>
                  <a:off x="4687550" y="-1826000"/>
                  <a:ext cx="51875" cy="77850"/>
                </a:xfrm>
                <a:custGeom>
                  <a:rect b="b" l="l" r="r" t="t"/>
                  <a:pathLst>
                    <a:path extrusionOk="0" h="3114" w="2075">
                      <a:moveTo>
                        <a:pt x="217" y="0"/>
                      </a:moveTo>
                      <a:cubicBezTo>
                        <a:pt x="109" y="0"/>
                        <a:pt x="0" y="93"/>
                        <a:pt x="69" y="255"/>
                      </a:cubicBezTo>
                      <a:cubicBezTo>
                        <a:pt x="147" y="800"/>
                        <a:pt x="342" y="1345"/>
                        <a:pt x="614" y="1851"/>
                      </a:cubicBezTo>
                      <a:cubicBezTo>
                        <a:pt x="770" y="2084"/>
                        <a:pt x="926" y="2318"/>
                        <a:pt x="1120" y="2512"/>
                      </a:cubicBezTo>
                      <a:cubicBezTo>
                        <a:pt x="1276" y="2746"/>
                        <a:pt x="1509" y="2940"/>
                        <a:pt x="1782" y="3096"/>
                      </a:cubicBezTo>
                      <a:cubicBezTo>
                        <a:pt x="1806" y="3108"/>
                        <a:pt x="1831" y="3114"/>
                        <a:pt x="1855" y="3114"/>
                      </a:cubicBezTo>
                      <a:cubicBezTo>
                        <a:pt x="1980" y="3114"/>
                        <a:pt x="2074" y="2961"/>
                        <a:pt x="1976" y="2862"/>
                      </a:cubicBezTo>
                      <a:cubicBezTo>
                        <a:pt x="1782" y="2668"/>
                        <a:pt x="1587" y="2473"/>
                        <a:pt x="1392" y="2279"/>
                      </a:cubicBezTo>
                      <a:cubicBezTo>
                        <a:pt x="1237" y="2084"/>
                        <a:pt x="1081" y="1890"/>
                        <a:pt x="926" y="1656"/>
                      </a:cubicBezTo>
                      <a:cubicBezTo>
                        <a:pt x="653" y="1189"/>
                        <a:pt x="459" y="683"/>
                        <a:pt x="381" y="138"/>
                      </a:cubicBezTo>
                      <a:cubicBezTo>
                        <a:pt x="365" y="44"/>
                        <a:pt x="291" y="0"/>
                        <a:pt x="217"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5" name="Google Shape;5975;p36"/>
                <p:cNvSpPr/>
                <p:nvPr/>
              </p:nvSpPr>
              <p:spPr>
                <a:xfrm>
                  <a:off x="4718750" y="-1816950"/>
                  <a:ext cx="75625" cy="56675"/>
                </a:xfrm>
                <a:custGeom>
                  <a:rect b="b" l="l" r="r" t="t"/>
                  <a:pathLst>
                    <a:path extrusionOk="0" h="2267" w="3025">
                      <a:moveTo>
                        <a:pt x="110" y="1"/>
                      </a:moveTo>
                      <a:cubicBezTo>
                        <a:pt x="51" y="1"/>
                        <a:pt x="0" y="83"/>
                        <a:pt x="28" y="166"/>
                      </a:cubicBezTo>
                      <a:lnTo>
                        <a:pt x="28" y="127"/>
                      </a:lnTo>
                      <a:cubicBezTo>
                        <a:pt x="339" y="671"/>
                        <a:pt x="767" y="1100"/>
                        <a:pt x="1234" y="1450"/>
                      </a:cubicBezTo>
                      <a:cubicBezTo>
                        <a:pt x="1468" y="1644"/>
                        <a:pt x="1701" y="1800"/>
                        <a:pt x="1973" y="1956"/>
                      </a:cubicBezTo>
                      <a:cubicBezTo>
                        <a:pt x="2246" y="2111"/>
                        <a:pt x="2518" y="2228"/>
                        <a:pt x="2830" y="2267"/>
                      </a:cubicBezTo>
                      <a:cubicBezTo>
                        <a:pt x="2985" y="2267"/>
                        <a:pt x="3024" y="2072"/>
                        <a:pt x="2907" y="1995"/>
                      </a:cubicBezTo>
                      <a:cubicBezTo>
                        <a:pt x="2635" y="1839"/>
                        <a:pt x="2363" y="1761"/>
                        <a:pt x="2129" y="1644"/>
                      </a:cubicBezTo>
                      <a:cubicBezTo>
                        <a:pt x="1857" y="1528"/>
                        <a:pt x="1623" y="1372"/>
                        <a:pt x="1390" y="1216"/>
                      </a:cubicBezTo>
                      <a:cubicBezTo>
                        <a:pt x="962" y="866"/>
                        <a:pt x="573" y="477"/>
                        <a:pt x="183" y="49"/>
                      </a:cubicBezTo>
                      <a:cubicBezTo>
                        <a:pt x="161" y="15"/>
                        <a:pt x="134" y="1"/>
                        <a:pt x="110"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6" name="Google Shape;5976;p36"/>
                <p:cNvSpPr/>
                <p:nvPr/>
              </p:nvSpPr>
              <p:spPr>
                <a:xfrm>
                  <a:off x="4781025" y="-1832725"/>
                  <a:ext cx="59050" cy="69350"/>
                </a:xfrm>
                <a:custGeom>
                  <a:rect b="b" l="l" r="r" t="t"/>
                  <a:pathLst>
                    <a:path extrusionOk="0" h="2774" w="2362">
                      <a:moveTo>
                        <a:pt x="166" y="0"/>
                      </a:moveTo>
                      <a:cubicBezTo>
                        <a:pt x="72" y="0"/>
                        <a:pt x="1" y="148"/>
                        <a:pt x="66" y="213"/>
                      </a:cubicBezTo>
                      <a:cubicBezTo>
                        <a:pt x="494" y="563"/>
                        <a:pt x="883" y="952"/>
                        <a:pt x="1195" y="1380"/>
                      </a:cubicBezTo>
                      <a:cubicBezTo>
                        <a:pt x="1389" y="1575"/>
                        <a:pt x="1545" y="1808"/>
                        <a:pt x="1662" y="2042"/>
                      </a:cubicBezTo>
                      <a:cubicBezTo>
                        <a:pt x="1739" y="2159"/>
                        <a:pt x="1817" y="2275"/>
                        <a:pt x="1895" y="2392"/>
                      </a:cubicBezTo>
                      <a:cubicBezTo>
                        <a:pt x="1934" y="2509"/>
                        <a:pt x="2012" y="2626"/>
                        <a:pt x="2129" y="2742"/>
                      </a:cubicBezTo>
                      <a:cubicBezTo>
                        <a:pt x="2150" y="2764"/>
                        <a:pt x="2178" y="2774"/>
                        <a:pt x="2207" y="2774"/>
                      </a:cubicBezTo>
                      <a:cubicBezTo>
                        <a:pt x="2281" y="2774"/>
                        <a:pt x="2362" y="2710"/>
                        <a:pt x="2362" y="2626"/>
                      </a:cubicBezTo>
                      <a:cubicBezTo>
                        <a:pt x="2323" y="2509"/>
                        <a:pt x="2284" y="2353"/>
                        <a:pt x="2206" y="2236"/>
                      </a:cubicBezTo>
                      <a:cubicBezTo>
                        <a:pt x="2129" y="2120"/>
                        <a:pt x="2051" y="2003"/>
                        <a:pt x="1973" y="1886"/>
                      </a:cubicBezTo>
                      <a:cubicBezTo>
                        <a:pt x="1817" y="1653"/>
                        <a:pt x="1662" y="1419"/>
                        <a:pt x="1467" y="1186"/>
                      </a:cubicBezTo>
                      <a:cubicBezTo>
                        <a:pt x="1078" y="758"/>
                        <a:pt x="689" y="369"/>
                        <a:pt x="222" y="18"/>
                      </a:cubicBezTo>
                      <a:cubicBezTo>
                        <a:pt x="203" y="6"/>
                        <a:pt x="184" y="0"/>
                        <a:pt x="166"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7" name="Google Shape;5977;p36"/>
                <p:cNvSpPr/>
                <p:nvPr/>
              </p:nvSpPr>
              <p:spPr>
                <a:xfrm>
                  <a:off x="4826150" y="-1843300"/>
                  <a:ext cx="94675" cy="52875"/>
                </a:xfrm>
                <a:custGeom>
                  <a:rect b="b" l="l" r="r" t="t"/>
                  <a:pathLst>
                    <a:path extrusionOk="0" h="2115" w="3787">
                      <a:moveTo>
                        <a:pt x="194" y="0"/>
                      </a:moveTo>
                      <a:cubicBezTo>
                        <a:pt x="93" y="0"/>
                        <a:pt x="1" y="158"/>
                        <a:pt x="90" y="247"/>
                      </a:cubicBezTo>
                      <a:cubicBezTo>
                        <a:pt x="557" y="792"/>
                        <a:pt x="1063" y="1220"/>
                        <a:pt x="1686" y="1531"/>
                      </a:cubicBezTo>
                      <a:cubicBezTo>
                        <a:pt x="1958" y="1687"/>
                        <a:pt x="2269" y="1842"/>
                        <a:pt x="2581" y="1920"/>
                      </a:cubicBezTo>
                      <a:cubicBezTo>
                        <a:pt x="2931" y="2037"/>
                        <a:pt x="3242" y="2115"/>
                        <a:pt x="3592" y="2115"/>
                      </a:cubicBezTo>
                      <a:cubicBezTo>
                        <a:pt x="3787" y="2115"/>
                        <a:pt x="3787" y="1881"/>
                        <a:pt x="3631" y="1803"/>
                      </a:cubicBezTo>
                      <a:cubicBezTo>
                        <a:pt x="3359" y="1725"/>
                        <a:pt x="3047" y="1687"/>
                        <a:pt x="2736" y="1609"/>
                      </a:cubicBezTo>
                      <a:cubicBezTo>
                        <a:pt x="1802" y="1336"/>
                        <a:pt x="946" y="792"/>
                        <a:pt x="285" y="52"/>
                      </a:cubicBezTo>
                      <a:cubicBezTo>
                        <a:pt x="257" y="15"/>
                        <a:pt x="225" y="0"/>
                        <a:pt x="194"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8" name="Google Shape;5978;p36"/>
                <p:cNvSpPr/>
                <p:nvPr/>
              </p:nvSpPr>
              <p:spPr>
                <a:xfrm>
                  <a:off x="4858150" y="-1865600"/>
                  <a:ext cx="95750" cy="48950"/>
                </a:xfrm>
                <a:custGeom>
                  <a:rect b="b" l="l" r="r" t="t"/>
                  <a:pathLst>
                    <a:path extrusionOk="0" h="1958" w="3830">
                      <a:moveTo>
                        <a:pt x="161" y="1"/>
                      </a:moveTo>
                      <a:cubicBezTo>
                        <a:pt x="81" y="1"/>
                        <a:pt x="0" y="83"/>
                        <a:pt x="55" y="166"/>
                      </a:cubicBezTo>
                      <a:cubicBezTo>
                        <a:pt x="483" y="750"/>
                        <a:pt x="1028" y="1178"/>
                        <a:pt x="1651" y="1489"/>
                      </a:cubicBezTo>
                      <a:cubicBezTo>
                        <a:pt x="1962" y="1645"/>
                        <a:pt x="2312" y="1761"/>
                        <a:pt x="2624" y="1839"/>
                      </a:cubicBezTo>
                      <a:cubicBezTo>
                        <a:pt x="2850" y="1915"/>
                        <a:pt x="3076" y="1958"/>
                        <a:pt x="3302" y="1958"/>
                      </a:cubicBezTo>
                      <a:cubicBezTo>
                        <a:pt x="3426" y="1958"/>
                        <a:pt x="3550" y="1945"/>
                        <a:pt x="3674" y="1917"/>
                      </a:cubicBezTo>
                      <a:cubicBezTo>
                        <a:pt x="3830" y="1878"/>
                        <a:pt x="3830" y="1684"/>
                        <a:pt x="3674" y="1645"/>
                      </a:cubicBezTo>
                      <a:cubicBezTo>
                        <a:pt x="3363" y="1567"/>
                        <a:pt x="3052" y="1606"/>
                        <a:pt x="2701" y="1528"/>
                      </a:cubicBezTo>
                      <a:cubicBezTo>
                        <a:pt x="1767" y="1294"/>
                        <a:pt x="872" y="789"/>
                        <a:pt x="250" y="49"/>
                      </a:cubicBezTo>
                      <a:cubicBezTo>
                        <a:pt x="227" y="15"/>
                        <a:pt x="194" y="1"/>
                        <a:pt x="161"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79" name="Google Shape;5979;p36"/>
                <p:cNvSpPr/>
                <p:nvPr/>
              </p:nvSpPr>
              <p:spPr>
                <a:xfrm>
                  <a:off x="4897925" y="-1885250"/>
                  <a:ext cx="81275" cy="63525"/>
                </a:xfrm>
                <a:custGeom>
                  <a:rect b="b" l="l" r="r" t="t"/>
                  <a:pathLst>
                    <a:path extrusionOk="0" h="2541" w="3251">
                      <a:moveTo>
                        <a:pt x="184" y="0"/>
                      </a:moveTo>
                      <a:cubicBezTo>
                        <a:pt x="67" y="0"/>
                        <a:pt x="0" y="153"/>
                        <a:pt x="99" y="251"/>
                      </a:cubicBezTo>
                      <a:lnTo>
                        <a:pt x="138" y="213"/>
                      </a:lnTo>
                      <a:lnTo>
                        <a:pt x="1928" y="1341"/>
                      </a:lnTo>
                      <a:cubicBezTo>
                        <a:pt x="2161" y="1458"/>
                        <a:pt x="2395" y="1652"/>
                        <a:pt x="2589" y="1808"/>
                      </a:cubicBezTo>
                      <a:cubicBezTo>
                        <a:pt x="2667" y="1925"/>
                        <a:pt x="2784" y="2003"/>
                        <a:pt x="2823" y="2119"/>
                      </a:cubicBezTo>
                      <a:cubicBezTo>
                        <a:pt x="2900" y="2236"/>
                        <a:pt x="2939" y="2353"/>
                        <a:pt x="2978" y="2470"/>
                      </a:cubicBezTo>
                      <a:cubicBezTo>
                        <a:pt x="2995" y="2518"/>
                        <a:pt x="3031" y="2540"/>
                        <a:pt x="3071" y="2540"/>
                      </a:cubicBezTo>
                      <a:cubicBezTo>
                        <a:pt x="3127" y="2540"/>
                        <a:pt x="3189" y="2499"/>
                        <a:pt x="3212" y="2431"/>
                      </a:cubicBezTo>
                      <a:cubicBezTo>
                        <a:pt x="3251" y="2158"/>
                        <a:pt x="3173" y="1886"/>
                        <a:pt x="2939" y="1691"/>
                      </a:cubicBezTo>
                      <a:cubicBezTo>
                        <a:pt x="2745" y="1497"/>
                        <a:pt x="2511" y="1302"/>
                        <a:pt x="2278" y="1147"/>
                      </a:cubicBezTo>
                      <a:cubicBezTo>
                        <a:pt x="1577" y="757"/>
                        <a:pt x="916" y="407"/>
                        <a:pt x="254" y="18"/>
                      </a:cubicBezTo>
                      <a:cubicBezTo>
                        <a:pt x="230" y="6"/>
                        <a:pt x="206" y="0"/>
                        <a:pt x="184"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0" name="Google Shape;5980;p36"/>
                <p:cNvSpPr/>
                <p:nvPr/>
              </p:nvSpPr>
              <p:spPr>
                <a:xfrm>
                  <a:off x="4937900" y="-1932300"/>
                  <a:ext cx="114275" cy="56275"/>
                </a:xfrm>
                <a:custGeom>
                  <a:rect b="b" l="l" r="r" t="t"/>
                  <a:pathLst>
                    <a:path extrusionOk="0" h="2251" w="4571">
                      <a:moveTo>
                        <a:pt x="181" y="0"/>
                      </a:moveTo>
                      <a:cubicBezTo>
                        <a:pt x="84" y="0"/>
                        <a:pt x="1" y="164"/>
                        <a:pt x="95" y="227"/>
                      </a:cubicBezTo>
                      <a:cubicBezTo>
                        <a:pt x="718" y="733"/>
                        <a:pt x="1379" y="1161"/>
                        <a:pt x="2119" y="1550"/>
                      </a:cubicBezTo>
                      <a:cubicBezTo>
                        <a:pt x="2469" y="1705"/>
                        <a:pt x="2819" y="1861"/>
                        <a:pt x="3208" y="1978"/>
                      </a:cubicBezTo>
                      <a:cubicBezTo>
                        <a:pt x="3558" y="2133"/>
                        <a:pt x="3986" y="2250"/>
                        <a:pt x="4376" y="2250"/>
                      </a:cubicBezTo>
                      <a:cubicBezTo>
                        <a:pt x="4531" y="2250"/>
                        <a:pt x="4570" y="2095"/>
                        <a:pt x="4453" y="2017"/>
                      </a:cubicBezTo>
                      <a:cubicBezTo>
                        <a:pt x="4298" y="1939"/>
                        <a:pt x="4142" y="1861"/>
                        <a:pt x="3948" y="1822"/>
                      </a:cubicBezTo>
                      <a:cubicBezTo>
                        <a:pt x="3753" y="1783"/>
                        <a:pt x="3558" y="1705"/>
                        <a:pt x="3403" y="1667"/>
                      </a:cubicBezTo>
                      <a:cubicBezTo>
                        <a:pt x="3014" y="1550"/>
                        <a:pt x="2624" y="1394"/>
                        <a:pt x="2274" y="1238"/>
                      </a:cubicBezTo>
                      <a:cubicBezTo>
                        <a:pt x="1535" y="888"/>
                        <a:pt x="873" y="499"/>
                        <a:pt x="251" y="32"/>
                      </a:cubicBezTo>
                      <a:cubicBezTo>
                        <a:pt x="228" y="10"/>
                        <a:pt x="204" y="0"/>
                        <a:pt x="181"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1" name="Google Shape;5981;p36"/>
                <p:cNvSpPr/>
                <p:nvPr/>
              </p:nvSpPr>
              <p:spPr>
                <a:xfrm>
                  <a:off x="4963975" y="-1961850"/>
                  <a:ext cx="89175" cy="44950"/>
                </a:xfrm>
                <a:custGeom>
                  <a:rect b="b" l="l" r="r" t="t"/>
                  <a:pathLst>
                    <a:path extrusionOk="0" h="1798" w="3567">
                      <a:moveTo>
                        <a:pt x="155" y="1"/>
                      </a:moveTo>
                      <a:cubicBezTo>
                        <a:pt x="81" y="1"/>
                        <a:pt x="1" y="67"/>
                        <a:pt x="25" y="163"/>
                      </a:cubicBezTo>
                      <a:cubicBezTo>
                        <a:pt x="103" y="786"/>
                        <a:pt x="803" y="1097"/>
                        <a:pt x="1348" y="1292"/>
                      </a:cubicBezTo>
                      <a:cubicBezTo>
                        <a:pt x="1659" y="1448"/>
                        <a:pt x="1971" y="1564"/>
                        <a:pt x="2321" y="1642"/>
                      </a:cubicBezTo>
                      <a:cubicBezTo>
                        <a:pt x="2671" y="1759"/>
                        <a:pt x="3021" y="1798"/>
                        <a:pt x="3410" y="1798"/>
                      </a:cubicBezTo>
                      <a:cubicBezTo>
                        <a:pt x="3566" y="1798"/>
                        <a:pt x="3566" y="1603"/>
                        <a:pt x="3449" y="1564"/>
                      </a:cubicBezTo>
                      <a:cubicBezTo>
                        <a:pt x="3138" y="1448"/>
                        <a:pt x="2788" y="1448"/>
                        <a:pt x="2515" y="1370"/>
                      </a:cubicBezTo>
                      <a:cubicBezTo>
                        <a:pt x="2204" y="1292"/>
                        <a:pt x="1854" y="1175"/>
                        <a:pt x="1581" y="1059"/>
                      </a:cubicBezTo>
                      <a:cubicBezTo>
                        <a:pt x="1270" y="981"/>
                        <a:pt x="998" y="825"/>
                        <a:pt x="725" y="669"/>
                      </a:cubicBezTo>
                      <a:cubicBezTo>
                        <a:pt x="492" y="553"/>
                        <a:pt x="336" y="358"/>
                        <a:pt x="258" y="86"/>
                      </a:cubicBezTo>
                      <a:cubicBezTo>
                        <a:pt x="244" y="26"/>
                        <a:pt x="200" y="1"/>
                        <a:pt x="155"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2" name="Google Shape;5982;p36"/>
                <p:cNvSpPr/>
                <p:nvPr/>
              </p:nvSpPr>
              <p:spPr>
                <a:xfrm>
                  <a:off x="4995950" y="-1984150"/>
                  <a:ext cx="77400" cy="60100"/>
                </a:xfrm>
                <a:custGeom>
                  <a:rect b="b" l="l" r="r" t="t"/>
                  <a:pathLst>
                    <a:path extrusionOk="0" h="2404" w="3096">
                      <a:moveTo>
                        <a:pt x="152" y="0"/>
                      </a:moveTo>
                      <a:cubicBezTo>
                        <a:pt x="25" y="0"/>
                        <a:pt x="0" y="202"/>
                        <a:pt x="108" y="238"/>
                      </a:cubicBezTo>
                      <a:cubicBezTo>
                        <a:pt x="692" y="433"/>
                        <a:pt x="1197" y="744"/>
                        <a:pt x="1664" y="1094"/>
                      </a:cubicBezTo>
                      <a:cubicBezTo>
                        <a:pt x="1898" y="1289"/>
                        <a:pt x="2131" y="1484"/>
                        <a:pt x="2326" y="1717"/>
                      </a:cubicBezTo>
                      <a:cubicBezTo>
                        <a:pt x="2482" y="1951"/>
                        <a:pt x="2676" y="2184"/>
                        <a:pt x="2871" y="2379"/>
                      </a:cubicBezTo>
                      <a:cubicBezTo>
                        <a:pt x="2897" y="2396"/>
                        <a:pt x="2923" y="2404"/>
                        <a:pt x="2948" y="2404"/>
                      </a:cubicBezTo>
                      <a:cubicBezTo>
                        <a:pt x="3032" y="2404"/>
                        <a:pt x="3095" y="2313"/>
                        <a:pt x="3065" y="2223"/>
                      </a:cubicBezTo>
                      <a:cubicBezTo>
                        <a:pt x="2988" y="1951"/>
                        <a:pt x="2793" y="1678"/>
                        <a:pt x="2559" y="1484"/>
                      </a:cubicBezTo>
                      <a:cubicBezTo>
                        <a:pt x="2326" y="1250"/>
                        <a:pt x="2093" y="1017"/>
                        <a:pt x="1859" y="861"/>
                      </a:cubicBezTo>
                      <a:cubicBezTo>
                        <a:pt x="1353" y="472"/>
                        <a:pt x="808" y="199"/>
                        <a:pt x="186" y="5"/>
                      </a:cubicBezTo>
                      <a:cubicBezTo>
                        <a:pt x="174" y="2"/>
                        <a:pt x="163" y="0"/>
                        <a:pt x="152"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3" name="Google Shape;5983;p36"/>
                <p:cNvSpPr/>
                <p:nvPr/>
              </p:nvSpPr>
              <p:spPr>
                <a:xfrm>
                  <a:off x="5048625" y="-2003675"/>
                  <a:ext cx="81375" cy="45925"/>
                </a:xfrm>
                <a:custGeom>
                  <a:rect b="b" l="l" r="r" t="t"/>
                  <a:pathLst>
                    <a:path extrusionOk="0" h="1837" w="3255">
                      <a:moveTo>
                        <a:pt x="154" y="1"/>
                      </a:moveTo>
                      <a:cubicBezTo>
                        <a:pt x="80" y="1"/>
                        <a:pt x="0" y="67"/>
                        <a:pt x="24" y="163"/>
                      </a:cubicBezTo>
                      <a:lnTo>
                        <a:pt x="24" y="202"/>
                      </a:lnTo>
                      <a:cubicBezTo>
                        <a:pt x="102" y="475"/>
                        <a:pt x="258" y="669"/>
                        <a:pt x="491" y="864"/>
                      </a:cubicBezTo>
                      <a:cubicBezTo>
                        <a:pt x="764" y="1019"/>
                        <a:pt x="997" y="1175"/>
                        <a:pt x="1270" y="1331"/>
                      </a:cubicBezTo>
                      <a:cubicBezTo>
                        <a:pt x="1814" y="1642"/>
                        <a:pt x="2437" y="1798"/>
                        <a:pt x="3060" y="1836"/>
                      </a:cubicBezTo>
                      <a:cubicBezTo>
                        <a:pt x="3215" y="1836"/>
                        <a:pt x="3254" y="1603"/>
                        <a:pt x="3099" y="1603"/>
                      </a:cubicBezTo>
                      <a:cubicBezTo>
                        <a:pt x="2554" y="1486"/>
                        <a:pt x="2009" y="1331"/>
                        <a:pt x="1503" y="1097"/>
                      </a:cubicBezTo>
                      <a:cubicBezTo>
                        <a:pt x="1270" y="980"/>
                        <a:pt x="1036" y="825"/>
                        <a:pt x="803" y="669"/>
                      </a:cubicBezTo>
                      <a:cubicBezTo>
                        <a:pt x="569" y="552"/>
                        <a:pt x="375" y="358"/>
                        <a:pt x="258" y="85"/>
                      </a:cubicBezTo>
                      <a:cubicBezTo>
                        <a:pt x="243" y="26"/>
                        <a:pt x="200" y="1"/>
                        <a:pt x="154"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4" name="Google Shape;5984;p36"/>
                <p:cNvSpPr/>
                <p:nvPr/>
              </p:nvSpPr>
              <p:spPr>
                <a:xfrm>
                  <a:off x="5090575" y="-2013300"/>
                  <a:ext cx="76375" cy="45825"/>
                </a:xfrm>
                <a:custGeom>
                  <a:rect b="b" l="l" r="r" t="t"/>
                  <a:pathLst>
                    <a:path extrusionOk="0" h="1833" w="3055">
                      <a:moveTo>
                        <a:pt x="146" y="1"/>
                      </a:moveTo>
                      <a:cubicBezTo>
                        <a:pt x="73" y="1"/>
                        <a:pt x="0" y="110"/>
                        <a:pt x="59" y="198"/>
                      </a:cubicBezTo>
                      <a:lnTo>
                        <a:pt x="59" y="159"/>
                      </a:lnTo>
                      <a:cubicBezTo>
                        <a:pt x="759" y="1093"/>
                        <a:pt x="1771" y="1677"/>
                        <a:pt x="2899" y="1832"/>
                      </a:cubicBezTo>
                      <a:cubicBezTo>
                        <a:pt x="3055" y="1832"/>
                        <a:pt x="3055" y="1599"/>
                        <a:pt x="2938" y="1560"/>
                      </a:cubicBezTo>
                      <a:cubicBezTo>
                        <a:pt x="2432" y="1443"/>
                        <a:pt x="1926" y="1249"/>
                        <a:pt x="1460" y="1015"/>
                      </a:cubicBezTo>
                      <a:cubicBezTo>
                        <a:pt x="993" y="743"/>
                        <a:pt x="564" y="431"/>
                        <a:pt x="214" y="42"/>
                      </a:cubicBezTo>
                      <a:cubicBezTo>
                        <a:pt x="195" y="13"/>
                        <a:pt x="170" y="1"/>
                        <a:pt x="146"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5" name="Google Shape;5985;p36"/>
                <p:cNvSpPr/>
                <p:nvPr/>
              </p:nvSpPr>
              <p:spPr>
                <a:xfrm>
                  <a:off x="5137250" y="-2030125"/>
                  <a:ext cx="117275" cy="39925"/>
                </a:xfrm>
                <a:custGeom>
                  <a:rect b="b" l="l" r="r" t="t"/>
                  <a:pathLst>
                    <a:path extrusionOk="0" h="1597" w="4691">
                      <a:moveTo>
                        <a:pt x="161" y="1"/>
                      </a:moveTo>
                      <a:cubicBezTo>
                        <a:pt x="44" y="1"/>
                        <a:pt x="1" y="214"/>
                        <a:pt x="137" y="248"/>
                      </a:cubicBezTo>
                      <a:cubicBezTo>
                        <a:pt x="526" y="404"/>
                        <a:pt x="877" y="599"/>
                        <a:pt x="1188" y="832"/>
                      </a:cubicBezTo>
                      <a:cubicBezTo>
                        <a:pt x="1538" y="1027"/>
                        <a:pt x="1888" y="1182"/>
                        <a:pt x="2239" y="1299"/>
                      </a:cubicBezTo>
                      <a:cubicBezTo>
                        <a:pt x="2589" y="1455"/>
                        <a:pt x="2978" y="1533"/>
                        <a:pt x="3367" y="1571"/>
                      </a:cubicBezTo>
                      <a:cubicBezTo>
                        <a:pt x="3528" y="1588"/>
                        <a:pt x="3689" y="1597"/>
                        <a:pt x="3851" y="1597"/>
                      </a:cubicBezTo>
                      <a:cubicBezTo>
                        <a:pt x="4079" y="1597"/>
                        <a:pt x="4307" y="1578"/>
                        <a:pt x="4535" y="1533"/>
                      </a:cubicBezTo>
                      <a:cubicBezTo>
                        <a:pt x="4690" y="1455"/>
                        <a:pt x="4651" y="1221"/>
                        <a:pt x="4457" y="1221"/>
                      </a:cubicBezTo>
                      <a:cubicBezTo>
                        <a:pt x="4340" y="1208"/>
                        <a:pt x="4223" y="1204"/>
                        <a:pt x="4105" y="1204"/>
                      </a:cubicBezTo>
                      <a:cubicBezTo>
                        <a:pt x="3869" y="1204"/>
                        <a:pt x="3627" y="1221"/>
                        <a:pt x="3367" y="1221"/>
                      </a:cubicBezTo>
                      <a:cubicBezTo>
                        <a:pt x="2978" y="1182"/>
                        <a:pt x="2589" y="1104"/>
                        <a:pt x="2239" y="988"/>
                      </a:cubicBezTo>
                      <a:cubicBezTo>
                        <a:pt x="1499" y="715"/>
                        <a:pt x="954" y="209"/>
                        <a:pt x="215" y="15"/>
                      </a:cubicBezTo>
                      <a:cubicBezTo>
                        <a:pt x="196" y="5"/>
                        <a:pt x="178" y="1"/>
                        <a:pt x="161"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6" name="Google Shape;5986;p36"/>
                <p:cNvSpPr/>
                <p:nvPr/>
              </p:nvSpPr>
              <p:spPr>
                <a:xfrm>
                  <a:off x="5199300" y="-2046425"/>
                  <a:ext cx="84400" cy="19600"/>
                </a:xfrm>
                <a:custGeom>
                  <a:rect b="b" l="l" r="r" t="t"/>
                  <a:pathLst>
                    <a:path extrusionOk="0" h="784" w="3376">
                      <a:moveTo>
                        <a:pt x="184" y="0"/>
                      </a:moveTo>
                      <a:cubicBezTo>
                        <a:pt x="56" y="0"/>
                        <a:pt x="1" y="168"/>
                        <a:pt x="107" y="239"/>
                      </a:cubicBezTo>
                      <a:cubicBezTo>
                        <a:pt x="340" y="356"/>
                        <a:pt x="574" y="472"/>
                        <a:pt x="846" y="550"/>
                      </a:cubicBezTo>
                      <a:cubicBezTo>
                        <a:pt x="1119" y="628"/>
                        <a:pt x="1391" y="667"/>
                        <a:pt x="1663" y="706"/>
                      </a:cubicBezTo>
                      <a:cubicBezTo>
                        <a:pt x="1936" y="745"/>
                        <a:pt x="2208" y="784"/>
                        <a:pt x="2481" y="784"/>
                      </a:cubicBezTo>
                      <a:cubicBezTo>
                        <a:pt x="2753" y="784"/>
                        <a:pt x="3025" y="745"/>
                        <a:pt x="3259" y="667"/>
                      </a:cubicBezTo>
                      <a:cubicBezTo>
                        <a:pt x="3376" y="589"/>
                        <a:pt x="3376" y="433"/>
                        <a:pt x="3220" y="433"/>
                      </a:cubicBezTo>
                      <a:cubicBezTo>
                        <a:pt x="3103" y="414"/>
                        <a:pt x="2986" y="404"/>
                        <a:pt x="2865" y="404"/>
                      </a:cubicBezTo>
                      <a:cubicBezTo>
                        <a:pt x="2743" y="404"/>
                        <a:pt x="2617" y="414"/>
                        <a:pt x="2481" y="433"/>
                      </a:cubicBezTo>
                      <a:cubicBezTo>
                        <a:pt x="2247" y="433"/>
                        <a:pt x="1975" y="394"/>
                        <a:pt x="1702" y="394"/>
                      </a:cubicBezTo>
                      <a:cubicBezTo>
                        <a:pt x="1469" y="356"/>
                        <a:pt x="1196" y="278"/>
                        <a:pt x="963" y="239"/>
                      </a:cubicBezTo>
                      <a:cubicBezTo>
                        <a:pt x="691" y="161"/>
                        <a:pt x="457" y="44"/>
                        <a:pt x="224" y="5"/>
                      </a:cubicBezTo>
                      <a:cubicBezTo>
                        <a:pt x="210" y="2"/>
                        <a:pt x="196" y="0"/>
                        <a:pt x="184"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7" name="Google Shape;5987;p36"/>
                <p:cNvSpPr/>
                <p:nvPr/>
              </p:nvSpPr>
              <p:spPr>
                <a:xfrm>
                  <a:off x="5233375" y="-2072675"/>
                  <a:ext cx="94100" cy="16675"/>
                </a:xfrm>
                <a:custGeom>
                  <a:rect b="b" l="l" r="r" t="t"/>
                  <a:pathLst>
                    <a:path extrusionOk="0" h="667" w="3764">
                      <a:moveTo>
                        <a:pt x="188" y="0"/>
                      </a:moveTo>
                      <a:cubicBezTo>
                        <a:pt x="56" y="0"/>
                        <a:pt x="1" y="205"/>
                        <a:pt x="145" y="277"/>
                      </a:cubicBezTo>
                      <a:lnTo>
                        <a:pt x="145" y="238"/>
                      </a:lnTo>
                      <a:cubicBezTo>
                        <a:pt x="690" y="433"/>
                        <a:pt x="1273" y="588"/>
                        <a:pt x="1857" y="627"/>
                      </a:cubicBezTo>
                      <a:cubicBezTo>
                        <a:pt x="2129" y="666"/>
                        <a:pt x="2402" y="666"/>
                        <a:pt x="2713" y="666"/>
                      </a:cubicBezTo>
                      <a:cubicBezTo>
                        <a:pt x="2985" y="666"/>
                        <a:pt x="3297" y="666"/>
                        <a:pt x="3569" y="588"/>
                      </a:cubicBezTo>
                      <a:cubicBezTo>
                        <a:pt x="3764" y="511"/>
                        <a:pt x="3725" y="277"/>
                        <a:pt x="3530" y="277"/>
                      </a:cubicBezTo>
                      <a:cubicBezTo>
                        <a:pt x="3258" y="277"/>
                        <a:pt x="2947" y="277"/>
                        <a:pt x="2674" y="316"/>
                      </a:cubicBezTo>
                      <a:lnTo>
                        <a:pt x="1896" y="316"/>
                      </a:lnTo>
                      <a:cubicBezTo>
                        <a:pt x="1312" y="238"/>
                        <a:pt x="767" y="160"/>
                        <a:pt x="223" y="5"/>
                      </a:cubicBezTo>
                      <a:cubicBezTo>
                        <a:pt x="211" y="2"/>
                        <a:pt x="199" y="0"/>
                        <a:pt x="188"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8" name="Google Shape;5988;p36"/>
                <p:cNvSpPr/>
                <p:nvPr/>
              </p:nvSpPr>
              <p:spPr>
                <a:xfrm>
                  <a:off x="5266175" y="-2104075"/>
                  <a:ext cx="96100" cy="17175"/>
                </a:xfrm>
                <a:custGeom>
                  <a:rect b="b" l="l" r="r" t="t"/>
                  <a:pathLst>
                    <a:path extrusionOk="0" h="687" w="3844">
                      <a:moveTo>
                        <a:pt x="234" y="93"/>
                      </a:moveTo>
                      <a:lnTo>
                        <a:pt x="273" y="132"/>
                      </a:lnTo>
                      <a:lnTo>
                        <a:pt x="273" y="210"/>
                      </a:lnTo>
                      <a:lnTo>
                        <a:pt x="265" y="215"/>
                      </a:lnTo>
                      <a:lnTo>
                        <a:pt x="265" y="215"/>
                      </a:lnTo>
                      <a:cubicBezTo>
                        <a:pt x="267" y="162"/>
                        <a:pt x="232" y="111"/>
                        <a:pt x="179" y="111"/>
                      </a:cubicBezTo>
                      <a:cubicBezTo>
                        <a:pt x="160" y="111"/>
                        <a:pt x="139" y="117"/>
                        <a:pt x="117" y="132"/>
                      </a:cubicBezTo>
                      <a:lnTo>
                        <a:pt x="117" y="93"/>
                      </a:lnTo>
                      <a:close/>
                      <a:moveTo>
                        <a:pt x="209" y="1"/>
                      </a:moveTo>
                      <a:cubicBezTo>
                        <a:pt x="141" y="1"/>
                        <a:pt x="68" y="45"/>
                        <a:pt x="39" y="132"/>
                      </a:cubicBezTo>
                      <a:cubicBezTo>
                        <a:pt x="0" y="210"/>
                        <a:pt x="39" y="327"/>
                        <a:pt x="156" y="327"/>
                      </a:cubicBezTo>
                      <a:cubicBezTo>
                        <a:pt x="187" y="327"/>
                        <a:pt x="218" y="327"/>
                        <a:pt x="229" y="307"/>
                      </a:cubicBezTo>
                      <a:lnTo>
                        <a:pt x="229" y="307"/>
                      </a:lnTo>
                      <a:cubicBezTo>
                        <a:pt x="351" y="340"/>
                        <a:pt x="454" y="378"/>
                        <a:pt x="584" y="443"/>
                      </a:cubicBezTo>
                      <a:cubicBezTo>
                        <a:pt x="701" y="482"/>
                        <a:pt x="856" y="521"/>
                        <a:pt x="1012" y="560"/>
                      </a:cubicBezTo>
                      <a:cubicBezTo>
                        <a:pt x="1284" y="599"/>
                        <a:pt x="1596" y="638"/>
                        <a:pt x="1907" y="677"/>
                      </a:cubicBezTo>
                      <a:cubicBezTo>
                        <a:pt x="2011" y="683"/>
                        <a:pt x="2114" y="687"/>
                        <a:pt x="2218" y="687"/>
                      </a:cubicBezTo>
                      <a:cubicBezTo>
                        <a:pt x="2736" y="687"/>
                        <a:pt x="3249" y="606"/>
                        <a:pt x="3736" y="443"/>
                      </a:cubicBezTo>
                      <a:cubicBezTo>
                        <a:pt x="3844" y="408"/>
                        <a:pt x="3819" y="206"/>
                        <a:pt x="3692" y="206"/>
                      </a:cubicBezTo>
                      <a:cubicBezTo>
                        <a:pt x="3681" y="206"/>
                        <a:pt x="3670" y="207"/>
                        <a:pt x="3658" y="210"/>
                      </a:cubicBezTo>
                      <a:cubicBezTo>
                        <a:pt x="3181" y="285"/>
                        <a:pt x="2687" y="328"/>
                        <a:pt x="2187" y="328"/>
                      </a:cubicBezTo>
                      <a:cubicBezTo>
                        <a:pt x="1914" y="328"/>
                        <a:pt x="1638" y="315"/>
                        <a:pt x="1362" y="288"/>
                      </a:cubicBezTo>
                      <a:cubicBezTo>
                        <a:pt x="1012" y="210"/>
                        <a:pt x="662" y="93"/>
                        <a:pt x="273" y="15"/>
                      </a:cubicBezTo>
                      <a:cubicBezTo>
                        <a:pt x="253" y="6"/>
                        <a:pt x="231" y="1"/>
                        <a:pt x="209"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89" name="Google Shape;5989;p36"/>
                <p:cNvSpPr/>
                <p:nvPr/>
              </p:nvSpPr>
              <p:spPr>
                <a:xfrm>
                  <a:off x="5279775" y="-2146500"/>
                  <a:ext cx="89525" cy="23375"/>
                </a:xfrm>
                <a:custGeom>
                  <a:rect b="b" l="l" r="r" t="t"/>
                  <a:pathLst>
                    <a:path extrusionOk="0" h="935" w="3581">
                      <a:moveTo>
                        <a:pt x="3386" y="0"/>
                      </a:moveTo>
                      <a:cubicBezTo>
                        <a:pt x="3114" y="78"/>
                        <a:pt x="2842" y="156"/>
                        <a:pt x="2569" y="234"/>
                      </a:cubicBezTo>
                      <a:cubicBezTo>
                        <a:pt x="2336" y="312"/>
                        <a:pt x="2102" y="350"/>
                        <a:pt x="1830" y="428"/>
                      </a:cubicBezTo>
                      <a:cubicBezTo>
                        <a:pt x="1285" y="545"/>
                        <a:pt x="701" y="623"/>
                        <a:pt x="157" y="662"/>
                      </a:cubicBezTo>
                      <a:cubicBezTo>
                        <a:pt x="1" y="662"/>
                        <a:pt x="1" y="934"/>
                        <a:pt x="157" y="934"/>
                      </a:cubicBezTo>
                      <a:cubicBezTo>
                        <a:pt x="740" y="895"/>
                        <a:pt x="1285" y="856"/>
                        <a:pt x="1869" y="740"/>
                      </a:cubicBezTo>
                      <a:cubicBezTo>
                        <a:pt x="2141" y="662"/>
                        <a:pt x="2414" y="623"/>
                        <a:pt x="2686" y="545"/>
                      </a:cubicBezTo>
                      <a:cubicBezTo>
                        <a:pt x="2958" y="467"/>
                        <a:pt x="3231" y="350"/>
                        <a:pt x="3503" y="234"/>
                      </a:cubicBezTo>
                      <a:cubicBezTo>
                        <a:pt x="3581" y="156"/>
                        <a:pt x="3542" y="0"/>
                        <a:pt x="3386"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0" name="Google Shape;5990;p36"/>
                <p:cNvSpPr/>
                <p:nvPr/>
              </p:nvSpPr>
              <p:spPr>
                <a:xfrm>
                  <a:off x="5297600" y="-2163350"/>
                  <a:ext cx="95050" cy="16875"/>
                </a:xfrm>
                <a:custGeom>
                  <a:rect b="b" l="l" r="r" t="t"/>
                  <a:pathLst>
                    <a:path extrusionOk="0" h="675" w="3802">
                      <a:moveTo>
                        <a:pt x="2337" y="1"/>
                      </a:moveTo>
                      <a:cubicBezTo>
                        <a:pt x="2224" y="1"/>
                        <a:pt x="2114" y="5"/>
                        <a:pt x="2012" y="13"/>
                      </a:cubicBezTo>
                      <a:cubicBezTo>
                        <a:pt x="1350" y="91"/>
                        <a:pt x="728" y="207"/>
                        <a:pt x="144" y="402"/>
                      </a:cubicBezTo>
                      <a:cubicBezTo>
                        <a:pt x="0" y="438"/>
                        <a:pt x="56" y="640"/>
                        <a:pt x="188" y="640"/>
                      </a:cubicBezTo>
                      <a:cubicBezTo>
                        <a:pt x="199" y="640"/>
                        <a:pt x="210" y="638"/>
                        <a:pt x="222" y="635"/>
                      </a:cubicBezTo>
                      <a:lnTo>
                        <a:pt x="222" y="674"/>
                      </a:lnTo>
                      <a:cubicBezTo>
                        <a:pt x="767" y="519"/>
                        <a:pt x="1350" y="402"/>
                        <a:pt x="1934" y="363"/>
                      </a:cubicBezTo>
                      <a:cubicBezTo>
                        <a:pt x="2070" y="343"/>
                        <a:pt x="2206" y="334"/>
                        <a:pt x="2347" y="334"/>
                      </a:cubicBezTo>
                      <a:cubicBezTo>
                        <a:pt x="2489" y="334"/>
                        <a:pt x="2634" y="343"/>
                        <a:pt x="2790" y="363"/>
                      </a:cubicBezTo>
                      <a:cubicBezTo>
                        <a:pt x="3063" y="402"/>
                        <a:pt x="3335" y="519"/>
                        <a:pt x="3607" y="557"/>
                      </a:cubicBezTo>
                      <a:cubicBezTo>
                        <a:pt x="3685" y="557"/>
                        <a:pt x="3802" y="480"/>
                        <a:pt x="3724" y="402"/>
                      </a:cubicBezTo>
                      <a:cubicBezTo>
                        <a:pt x="3377" y="86"/>
                        <a:pt x="2824" y="1"/>
                        <a:pt x="2337" y="1"/>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1" name="Google Shape;5991;p36"/>
                <p:cNvSpPr/>
                <p:nvPr/>
              </p:nvSpPr>
              <p:spPr>
                <a:xfrm>
                  <a:off x="5302375" y="-2191675"/>
                  <a:ext cx="82500" cy="19900"/>
                </a:xfrm>
                <a:custGeom>
                  <a:rect b="b" l="l" r="r" t="t"/>
                  <a:pathLst>
                    <a:path extrusionOk="0" h="796" w="3300">
                      <a:moveTo>
                        <a:pt x="2090" y="0"/>
                      </a:moveTo>
                      <a:cubicBezTo>
                        <a:pt x="1392" y="0"/>
                        <a:pt x="702" y="196"/>
                        <a:pt x="70" y="562"/>
                      </a:cubicBezTo>
                      <a:cubicBezTo>
                        <a:pt x="0" y="631"/>
                        <a:pt x="55" y="763"/>
                        <a:pt x="150" y="763"/>
                      </a:cubicBezTo>
                      <a:cubicBezTo>
                        <a:pt x="162" y="763"/>
                        <a:pt x="174" y="761"/>
                        <a:pt x="187" y="757"/>
                      </a:cubicBezTo>
                      <a:lnTo>
                        <a:pt x="225" y="795"/>
                      </a:lnTo>
                      <a:cubicBezTo>
                        <a:pt x="653" y="562"/>
                        <a:pt x="1159" y="406"/>
                        <a:pt x="1665" y="367"/>
                      </a:cubicBezTo>
                      <a:cubicBezTo>
                        <a:pt x="1782" y="348"/>
                        <a:pt x="1908" y="338"/>
                        <a:pt x="2035" y="338"/>
                      </a:cubicBezTo>
                      <a:cubicBezTo>
                        <a:pt x="2161" y="338"/>
                        <a:pt x="2288" y="348"/>
                        <a:pt x="2405" y="367"/>
                      </a:cubicBezTo>
                      <a:cubicBezTo>
                        <a:pt x="2521" y="367"/>
                        <a:pt x="2677" y="406"/>
                        <a:pt x="2794" y="406"/>
                      </a:cubicBezTo>
                      <a:cubicBezTo>
                        <a:pt x="2910" y="445"/>
                        <a:pt x="3027" y="484"/>
                        <a:pt x="3144" y="484"/>
                      </a:cubicBezTo>
                      <a:cubicBezTo>
                        <a:pt x="3261" y="445"/>
                        <a:pt x="3300" y="329"/>
                        <a:pt x="3222" y="251"/>
                      </a:cubicBezTo>
                      <a:cubicBezTo>
                        <a:pt x="2988" y="95"/>
                        <a:pt x="2716" y="17"/>
                        <a:pt x="2443" y="17"/>
                      </a:cubicBezTo>
                      <a:cubicBezTo>
                        <a:pt x="2326" y="6"/>
                        <a:pt x="2208" y="0"/>
                        <a:pt x="2090"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2" name="Google Shape;5992;p36"/>
                <p:cNvSpPr/>
                <p:nvPr/>
              </p:nvSpPr>
              <p:spPr>
                <a:xfrm>
                  <a:off x="5288850" y="-2223350"/>
                  <a:ext cx="90200" cy="30275"/>
                </a:xfrm>
                <a:custGeom>
                  <a:rect b="b" l="l" r="r" t="t"/>
                  <a:pathLst>
                    <a:path extrusionOk="0" h="1211" w="3608">
                      <a:moveTo>
                        <a:pt x="3413" y="0"/>
                      </a:moveTo>
                      <a:cubicBezTo>
                        <a:pt x="3140" y="78"/>
                        <a:pt x="2868" y="195"/>
                        <a:pt x="2595" y="311"/>
                      </a:cubicBezTo>
                      <a:cubicBezTo>
                        <a:pt x="2362" y="428"/>
                        <a:pt x="2089" y="506"/>
                        <a:pt x="1778" y="584"/>
                      </a:cubicBezTo>
                      <a:cubicBezTo>
                        <a:pt x="1233" y="739"/>
                        <a:pt x="689" y="856"/>
                        <a:pt x="144" y="973"/>
                      </a:cubicBezTo>
                      <a:cubicBezTo>
                        <a:pt x="0" y="1009"/>
                        <a:pt x="22" y="1211"/>
                        <a:pt x="149" y="1211"/>
                      </a:cubicBezTo>
                      <a:cubicBezTo>
                        <a:pt x="160" y="1211"/>
                        <a:pt x="171" y="1209"/>
                        <a:pt x="183" y="1206"/>
                      </a:cubicBezTo>
                      <a:cubicBezTo>
                        <a:pt x="766" y="1129"/>
                        <a:pt x="1350" y="1012"/>
                        <a:pt x="1895" y="856"/>
                      </a:cubicBezTo>
                      <a:cubicBezTo>
                        <a:pt x="2167" y="778"/>
                        <a:pt x="2440" y="701"/>
                        <a:pt x="2712" y="584"/>
                      </a:cubicBezTo>
                      <a:cubicBezTo>
                        <a:pt x="2984" y="506"/>
                        <a:pt x="3257" y="389"/>
                        <a:pt x="3490" y="234"/>
                      </a:cubicBezTo>
                      <a:cubicBezTo>
                        <a:pt x="3607" y="156"/>
                        <a:pt x="3529" y="0"/>
                        <a:pt x="3413"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3" name="Google Shape;5993;p36"/>
                <p:cNvSpPr/>
                <p:nvPr/>
              </p:nvSpPr>
              <p:spPr>
                <a:xfrm>
                  <a:off x="5300525" y="-2249175"/>
                  <a:ext cx="81050" cy="37675"/>
                </a:xfrm>
                <a:custGeom>
                  <a:rect b="b" l="l" r="r" t="t"/>
                  <a:pathLst>
                    <a:path extrusionOk="0" h="1507" w="3242">
                      <a:moveTo>
                        <a:pt x="3109" y="0"/>
                      </a:moveTo>
                      <a:cubicBezTo>
                        <a:pt x="3093" y="0"/>
                        <a:pt x="3077" y="6"/>
                        <a:pt x="3062" y="21"/>
                      </a:cubicBezTo>
                      <a:cubicBezTo>
                        <a:pt x="2556" y="216"/>
                        <a:pt x="2128" y="527"/>
                        <a:pt x="1622" y="761"/>
                      </a:cubicBezTo>
                      <a:cubicBezTo>
                        <a:pt x="1117" y="994"/>
                        <a:pt x="611" y="1189"/>
                        <a:pt x="105" y="1344"/>
                      </a:cubicBezTo>
                      <a:cubicBezTo>
                        <a:pt x="1" y="1379"/>
                        <a:pt x="20" y="1506"/>
                        <a:pt x="108" y="1506"/>
                      </a:cubicBezTo>
                      <a:cubicBezTo>
                        <a:pt x="119" y="1506"/>
                        <a:pt x="131" y="1504"/>
                        <a:pt x="144" y="1500"/>
                      </a:cubicBezTo>
                      <a:cubicBezTo>
                        <a:pt x="689" y="1383"/>
                        <a:pt x="1233" y="1228"/>
                        <a:pt x="1739" y="1033"/>
                      </a:cubicBezTo>
                      <a:cubicBezTo>
                        <a:pt x="2245" y="800"/>
                        <a:pt x="2751" y="527"/>
                        <a:pt x="3179" y="177"/>
                      </a:cubicBezTo>
                      <a:cubicBezTo>
                        <a:pt x="3242" y="114"/>
                        <a:pt x="3178" y="0"/>
                        <a:pt x="3109" y="0"/>
                      </a:cubicBezTo>
                      <a:close/>
                    </a:path>
                  </a:pathLst>
                </a:custGeom>
                <a:solidFill>
                  <a:srgbClr val="F4805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4" name="Google Shape;5994;p36"/>
                <p:cNvSpPr/>
                <p:nvPr/>
              </p:nvSpPr>
              <p:spPr>
                <a:xfrm>
                  <a:off x="4126000" y="-3551350"/>
                  <a:ext cx="529250" cy="842800"/>
                </a:xfrm>
                <a:custGeom>
                  <a:rect b="b" l="l" r="r" t="t"/>
                  <a:pathLst>
                    <a:path extrusionOk="0" h="33712" w="21170">
                      <a:moveTo>
                        <a:pt x="18882" y="1"/>
                      </a:moveTo>
                      <a:cubicBezTo>
                        <a:pt x="17866" y="1"/>
                        <a:pt x="16853" y="159"/>
                        <a:pt x="15877" y="470"/>
                      </a:cubicBezTo>
                      <a:cubicBezTo>
                        <a:pt x="10390" y="1988"/>
                        <a:pt x="6110" y="6502"/>
                        <a:pt x="3347" y="11482"/>
                      </a:cubicBezTo>
                      <a:cubicBezTo>
                        <a:pt x="1791" y="14245"/>
                        <a:pt x="623" y="17281"/>
                        <a:pt x="312" y="20433"/>
                      </a:cubicBezTo>
                      <a:cubicBezTo>
                        <a:pt x="0" y="23585"/>
                        <a:pt x="623" y="26892"/>
                        <a:pt x="2452" y="29499"/>
                      </a:cubicBezTo>
                      <a:cubicBezTo>
                        <a:pt x="4205" y="31999"/>
                        <a:pt x="7139" y="33712"/>
                        <a:pt x="10156" y="33712"/>
                      </a:cubicBezTo>
                      <a:cubicBezTo>
                        <a:pt x="10286" y="33712"/>
                        <a:pt x="10416" y="33709"/>
                        <a:pt x="10546" y="33702"/>
                      </a:cubicBezTo>
                      <a:cubicBezTo>
                        <a:pt x="4086" y="31328"/>
                        <a:pt x="3503" y="23273"/>
                        <a:pt x="4748" y="18759"/>
                      </a:cubicBezTo>
                      <a:cubicBezTo>
                        <a:pt x="5993" y="14284"/>
                        <a:pt x="8990" y="10432"/>
                        <a:pt x="12492" y="7358"/>
                      </a:cubicBezTo>
                      <a:lnTo>
                        <a:pt x="21169" y="275"/>
                      </a:lnTo>
                      <a:cubicBezTo>
                        <a:pt x="20416" y="91"/>
                        <a:pt x="19648" y="1"/>
                        <a:pt x="18882" y="1"/>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5" name="Google Shape;5995;p36"/>
                <p:cNvSpPr/>
                <p:nvPr/>
              </p:nvSpPr>
              <p:spPr>
                <a:xfrm>
                  <a:off x="4253450" y="-3478550"/>
                  <a:ext cx="834700" cy="496775"/>
                </a:xfrm>
                <a:custGeom>
                  <a:rect b="b" l="l" r="r" t="t"/>
                  <a:pathLst>
                    <a:path extrusionOk="0" h="19871" w="33388">
                      <a:moveTo>
                        <a:pt x="15882" y="1"/>
                      </a:moveTo>
                      <a:cubicBezTo>
                        <a:pt x="15226" y="1"/>
                        <a:pt x="14574" y="30"/>
                        <a:pt x="13931" y="87"/>
                      </a:cubicBezTo>
                      <a:cubicBezTo>
                        <a:pt x="6577" y="749"/>
                        <a:pt x="1051" y="5029"/>
                        <a:pt x="234" y="12267"/>
                      </a:cubicBezTo>
                      <a:cubicBezTo>
                        <a:pt x="195" y="12501"/>
                        <a:pt x="0" y="16587"/>
                        <a:pt x="0" y="16587"/>
                      </a:cubicBezTo>
                      <a:cubicBezTo>
                        <a:pt x="1168" y="9193"/>
                        <a:pt x="5020" y="2928"/>
                        <a:pt x="12414" y="2228"/>
                      </a:cubicBezTo>
                      <a:cubicBezTo>
                        <a:pt x="13111" y="2160"/>
                        <a:pt x="13835" y="2125"/>
                        <a:pt x="14574" y="2125"/>
                      </a:cubicBezTo>
                      <a:cubicBezTo>
                        <a:pt x="20641" y="2125"/>
                        <a:pt x="27761" y="4452"/>
                        <a:pt x="30119" y="9932"/>
                      </a:cubicBezTo>
                      <a:cubicBezTo>
                        <a:pt x="31170" y="12462"/>
                        <a:pt x="31870" y="17054"/>
                        <a:pt x="31403" y="19194"/>
                      </a:cubicBezTo>
                      <a:cubicBezTo>
                        <a:pt x="31282" y="19658"/>
                        <a:pt x="31590" y="19871"/>
                        <a:pt x="31952" y="19871"/>
                      </a:cubicBezTo>
                      <a:cubicBezTo>
                        <a:pt x="32289" y="19871"/>
                        <a:pt x="32673" y="19687"/>
                        <a:pt x="32804" y="19350"/>
                      </a:cubicBezTo>
                      <a:cubicBezTo>
                        <a:pt x="33388" y="17832"/>
                        <a:pt x="32921" y="11606"/>
                        <a:pt x="31754" y="8843"/>
                      </a:cubicBezTo>
                      <a:cubicBezTo>
                        <a:pt x="29210" y="2803"/>
                        <a:pt x="22339" y="1"/>
                        <a:pt x="15882" y="1"/>
                      </a:cubicBezTo>
                      <a:close/>
                    </a:path>
                  </a:pathLst>
                </a:custGeom>
                <a:solidFill>
                  <a:srgbClr val="F9F4C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6" name="Google Shape;5996;p36"/>
                <p:cNvSpPr/>
                <p:nvPr/>
              </p:nvSpPr>
              <p:spPr>
                <a:xfrm>
                  <a:off x="4223275" y="-3218950"/>
                  <a:ext cx="38500" cy="238975"/>
                </a:xfrm>
                <a:custGeom>
                  <a:rect b="b" l="l" r="r" t="t"/>
                  <a:pathLst>
                    <a:path extrusionOk="0" h="9559" w="1540">
                      <a:moveTo>
                        <a:pt x="1458" y="0"/>
                      </a:moveTo>
                      <a:cubicBezTo>
                        <a:pt x="1421" y="0"/>
                        <a:pt x="1380" y="19"/>
                        <a:pt x="1363" y="54"/>
                      </a:cubicBezTo>
                      <a:cubicBezTo>
                        <a:pt x="390" y="3090"/>
                        <a:pt x="1" y="6280"/>
                        <a:pt x="273" y="9471"/>
                      </a:cubicBezTo>
                      <a:cubicBezTo>
                        <a:pt x="273" y="9530"/>
                        <a:pt x="322" y="9559"/>
                        <a:pt x="371" y="9559"/>
                      </a:cubicBezTo>
                      <a:cubicBezTo>
                        <a:pt x="419" y="9559"/>
                        <a:pt x="468" y="9530"/>
                        <a:pt x="468" y="9471"/>
                      </a:cubicBezTo>
                      <a:cubicBezTo>
                        <a:pt x="429" y="7876"/>
                        <a:pt x="468" y="6319"/>
                        <a:pt x="623" y="4763"/>
                      </a:cubicBezTo>
                      <a:cubicBezTo>
                        <a:pt x="779" y="3206"/>
                        <a:pt x="1090" y="1650"/>
                        <a:pt x="1518" y="93"/>
                      </a:cubicBezTo>
                      <a:cubicBezTo>
                        <a:pt x="1540" y="29"/>
                        <a:pt x="1502" y="0"/>
                        <a:pt x="1458" y="0"/>
                      </a:cubicBezTo>
                      <a:close/>
                    </a:path>
                  </a:pathLst>
                </a:custGeom>
                <a:solidFill>
                  <a:srgbClr val="F4A33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7" name="Google Shape;5997;p36"/>
                <p:cNvSpPr/>
                <p:nvPr/>
              </p:nvSpPr>
              <p:spPr>
                <a:xfrm>
                  <a:off x="4923725" y="-3077600"/>
                  <a:ext cx="320100" cy="322225"/>
                </a:xfrm>
                <a:custGeom>
                  <a:rect b="b" l="l" r="r" t="t"/>
                  <a:pathLst>
                    <a:path extrusionOk="0" h="12889" w="12804">
                      <a:moveTo>
                        <a:pt x="4923" y="1"/>
                      </a:moveTo>
                      <a:cubicBezTo>
                        <a:pt x="4888" y="1"/>
                        <a:pt x="4856" y="2"/>
                        <a:pt x="4826" y="4"/>
                      </a:cubicBezTo>
                      <a:cubicBezTo>
                        <a:pt x="3697" y="43"/>
                        <a:pt x="2686" y="588"/>
                        <a:pt x="2024" y="1483"/>
                      </a:cubicBezTo>
                      <a:cubicBezTo>
                        <a:pt x="1129" y="2455"/>
                        <a:pt x="857" y="3895"/>
                        <a:pt x="1285" y="5179"/>
                      </a:cubicBezTo>
                      <a:cubicBezTo>
                        <a:pt x="1206" y="5153"/>
                        <a:pt x="1125" y="5141"/>
                        <a:pt x="1045" y="5141"/>
                      </a:cubicBezTo>
                      <a:cubicBezTo>
                        <a:pt x="769" y="5141"/>
                        <a:pt x="502" y="5288"/>
                        <a:pt x="351" y="5530"/>
                      </a:cubicBezTo>
                      <a:cubicBezTo>
                        <a:pt x="117" y="5880"/>
                        <a:pt x="39" y="6230"/>
                        <a:pt x="1" y="6619"/>
                      </a:cubicBezTo>
                      <a:cubicBezTo>
                        <a:pt x="1" y="7047"/>
                        <a:pt x="78" y="7436"/>
                        <a:pt x="234" y="7826"/>
                      </a:cubicBezTo>
                      <a:cubicBezTo>
                        <a:pt x="429" y="8176"/>
                        <a:pt x="779" y="8409"/>
                        <a:pt x="1168" y="8409"/>
                      </a:cubicBezTo>
                      <a:cubicBezTo>
                        <a:pt x="934" y="8915"/>
                        <a:pt x="896" y="9499"/>
                        <a:pt x="1090" y="10005"/>
                      </a:cubicBezTo>
                      <a:cubicBezTo>
                        <a:pt x="1324" y="10511"/>
                        <a:pt x="1596" y="10978"/>
                        <a:pt x="2024" y="11367"/>
                      </a:cubicBezTo>
                      <a:cubicBezTo>
                        <a:pt x="2647" y="12067"/>
                        <a:pt x="3464" y="12573"/>
                        <a:pt x="4398" y="12806"/>
                      </a:cubicBezTo>
                      <a:cubicBezTo>
                        <a:pt x="4617" y="12861"/>
                        <a:pt x="4839" y="12888"/>
                        <a:pt x="5059" y="12888"/>
                      </a:cubicBezTo>
                      <a:cubicBezTo>
                        <a:pt x="5774" y="12888"/>
                        <a:pt x="6469" y="12603"/>
                        <a:pt x="7005" y="12067"/>
                      </a:cubicBezTo>
                      <a:cubicBezTo>
                        <a:pt x="7285" y="12201"/>
                        <a:pt x="7584" y="12265"/>
                        <a:pt x="7882" y="12265"/>
                      </a:cubicBezTo>
                      <a:cubicBezTo>
                        <a:pt x="8617" y="12265"/>
                        <a:pt x="9341" y="11876"/>
                        <a:pt x="9729" y="11211"/>
                      </a:cubicBezTo>
                      <a:cubicBezTo>
                        <a:pt x="9868" y="11262"/>
                        <a:pt x="10015" y="11287"/>
                        <a:pt x="10162" y="11287"/>
                      </a:cubicBezTo>
                      <a:cubicBezTo>
                        <a:pt x="10469" y="11287"/>
                        <a:pt x="10777" y="11175"/>
                        <a:pt x="11013" y="10939"/>
                      </a:cubicBezTo>
                      <a:cubicBezTo>
                        <a:pt x="11324" y="10588"/>
                        <a:pt x="11597" y="10160"/>
                        <a:pt x="11752" y="9693"/>
                      </a:cubicBezTo>
                      <a:cubicBezTo>
                        <a:pt x="11791" y="9499"/>
                        <a:pt x="11869" y="9343"/>
                        <a:pt x="11947" y="9187"/>
                      </a:cubicBezTo>
                      <a:cubicBezTo>
                        <a:pt x="12064" y="8993"/>
                        <a:pt x="12181" y="8876"/>
                        <a:pt x="12297" y="8682"/>
                      </a:cubicBezTo>
                      <a:cubicBezTo>
                        <a:pt x="12686" y="7942"/>
                        <a:pt x="12803" y="7086"/>
                        <a:pt x="12609" y="6269"/>
                      </a:cubicBezTo>
                      <a:cubicBezTo>
                        <a:pt x="12492" y="5724"/>
                        <a:pt x="12297" y="5179"/>
                        <a:pt x="11986" y="4751"/>
                      </a:cubicBezTo>
                      <a:cubicBezTo>
                        <a:pt x="11694" y="4350"/>
                        <a:pt x="11232" y="4086"/>
                        <a:pt x="10727" y="4086"/>
                      </a:cubicBezTo>
                      <a:cubicBezTo>
                        <a:pt x="10693" y="4086"/>
                        <a:pt x="10659" y="4087"/>
                        <a:pt x="10624" y="4090"/>
                      </a:cubicBezTo>
                      <a:cubicBezTo>
                        <a:pt x="10896" y="2806"/>
                        <a:pt x="10274" y="1560"/>
                        <a:pt x="9145" y="977"/>
                      </a:cubicBezTo>
                      <a:cubicBezTo>
                        <a:pt x="8750" y="845"/>
                        <a:pt x="8337" y="777"/>
                        <a:pt x="7928" y="777"/>
                      </a:cubicBezTo>
                      <a:cubicBezTo>
                        <a:pt x="7490" y="777"/>
                        <a:pt x="7057" y="855"/>
                        <a:pt x="6656" y="1015"/>
                      </a:cubicBezTo>
                      <a:lnTo>
                        <a:pt x="6656" y="1015"/>
                      </a:lnTo>
                      <a:cubicBezTo>
                        <a:pt x="6649" y="308"/>
                        <a:pt x="5502" y="1"/>
                        <a:pt x="4923" y="1"/>
                      </a:cubicBezTo>
                      <a:close/>
                    </a:path>
                  </a:pathLst>
                </a:custGeom>
                <a:solidFill>
                  <a:srgbClr val="F9F4C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8" name="Google Shape;5998;p36"/>
                <p:cNvSpPr/>
                <p:nvPr/>
              </p:nvSpPr>
              <p:spPr>
                <a:xfrm>
                  <a:off x="5003500" y="-2912625"/>
                  <a:ext cx="54500" cy="29100"/>
                </a:xfrm>
                <a:custGeom>
                  <a:rect b="b" l="l" r="r" t="t"/>
                  <a:pathLst>
                    <a:path extrusionOk="0" h="1164" w="2180">
                      <a:moveTo>
                        <a:pt x="98" y="1"/>
                      </a:moveTo>
                      <a:cubicBezTo>
                        <a:pt x="59" y="1"/>
                        <a:pt x="20" y="20"/>
                        <a:pt x="0" y="59"/>
                      </a:cubicBezTo>
                      <a:cubicBezTo>
                        <a:pt x="0" y="487"/>
                        <a:pt x="273" y="876"/>
                        <a:pt x="662" y="1032"/>
                      </a:cubicBezTo>
                      <a:cubicBezTo>
                        <a:pt x="837" y="1120"/>
                        <a:pt x="1012" y="1163"/>
                        <a:pt x="1187" y="1163"/>
                      </a:cubicBezTo>
                      <a:cubicBezTo>
                        <a:pt x="1246" y="1163"/>
                        <a:pt x="1304" y="1158"/>
                        <a:pt x="1362" y="1149"/>
                      </a:cubicBezTo>
                      <a:cubicBezTo>
                        <a:pt x="1479" y="1149"/>
                        <a:pt x="1635" y="1149"/>
                        <a:pt x="1752" y="1110"/>
                      </a:cubicBezTo>
                      <a:cubicBezTo>
                        <a:pt x="1868" y="1071"/>
                        <a:pt x="1985" y="993"/>
                        <a:pt x="2102" y="915"/>
                      </a:cubicBezTo>
                      <a:cubicBezTo>
                        <a:pt x="2180" y="837"/>
                        <a:pt x="2102" y="721"/>
                        <a:pt x="2024" y="721"/>
                      </a:cubicBezTo>
                      <a:cubicBezTo>
                        <a:pt x="1907" y="721"/>
                        <a:pt x="1829" y="760"/>
                        <a:pt x="1713" y="798"/>
                      </a:cubicBezTo>
                      <a:cubicBezTo>
                        <a:pt x="1596" y="837"/>
                        <a:pt x="1518" y="837"/>
                        <a:pt x="1401" y="876"/>
                      </a:cubicBezTo>
                      <a:cubicBezTo>
                        <a:pt x="1207" y="876"/>
                        <a:pt x="1012" y="876"/>
                        <a:pt x="818" y="837"/>
                      </a:cubicBezTo>
                      <a:cubicBezTo>
                        <a:pt x="467" y="721"/>
                        <a:pt x="234" y="409"/>
                        <a:pt x="195" y="59"/>
                      </a:cubicBezTo>
                      <a:cubicBezTo>
                        <a:pt x="176" y="20"/>
                        <a:pt x="137" y="1"/>
                        <a:pt x="98"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999" name="Google Shape;5999;p36"/>
                <p:cNvSpPr/>
                <p:nvPr/>
              </p:nvSpPr>
              <p:spPr>
                <a:xfrm>
                  <a:off x="5078850" y="-2915425"/>
                  <a:ext cx="51150" cy="18875"/>
                </a:xfrm>
                <a:custGeom>
                  <a:rect b="b" l="l" r="r" t="t"/>
                  <a:pathLst>
                    <a:path extrusionOk="0" h="755" w="2046">
                      <a:moveTo>
                        <a:pt x="1949" y="0"/>
                      </a:moveTo>
                      <a:cubicBezTo>
                        <a:pt x="1909" y="0"/>
                        <a:pt x="1868" y="19"/>
                        <a:pt x="1851" y="54"/>
                      </a:cubicBezTo>
                      <a:cubicBezTo>
                        <a:pt x="1773" y="132"/>
                        <a:pt x="1656" y="249"/>
                        <a:pt x="1578" y="327"/>
                      </a:cubicBezTo>
                      <a:cubicBezTo>
                        <a:pt x="1462" y="405"/>
                        <a:pt x="1306" y="482"/>
                        <a:pt x="1150" y="482"/>
                      </a:cubicBezTo>
                      <a:cubicBezTo>
                        <a:pt x="1106" y="487"/>
                        <a:pt x="1061" y="490"/>
                        <a:pt x="1017" y="490"/>
                      </a:cubicBezTo>
                      <a:cubicBezTo>
                        <a:pt x="712" y="490"/>
                        <a:pt x="415" y="375"/>
                        <a:pt x="177" y="171"/>
                      </a:cubicBezTo>
                      <a:cubicBezTo>
                        <a:pt x="159" y="153"/>
                        <a:pt x="139" y="145"/>
                        <a:pt x="120" y="145"/>
                      </a:cubicBezTo>
                      <a:cubicBezTo>
                        <a:pt x="56" y="145"/>
                        <a:pt x="1" y="228"/>
                        <a:pt x="61" y="288"/>
                      </a:cubicBezTo>
                      <a:lnTo>
                        <a:pt x="100" y="288"/>
                      </a:lnTo>
                      <a:cubicBezTo>
                        <a:pt x="216" y="444"/>
                        <a:pt x="411" y="560"/>
                        <a:pt x="605" y="638"/>
                      </a:cubicBezTo>
                      <a:cubicBezTo>
                        <a:pt x="800" y="716"/>
                        <a:pt x="995" y="755"/>
                        <a:pt x="1228" y="755"/>
                      </a:cubicBezTo>
                      <a:cubicBezTo>
                        <a:pt x="1617" y="755"/>
                        <a:pt x="1967" y="482"/>
                        <a:pt x="2045" y="93"/>
                      </a:cubicBezTo>
                      <a:cubicBezTo>
                        <a:pt x="2045" y="29"/>
                        <a:pt x="1998" y="0"/>
                        <a:pt x="1949"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0" name="Google Shape;6000;p36"/>
                <p:cNvSpPr/>
                <p:nvPr/>
              </p:nvSpPr>
              <p:spPr>
                <a:xfrm>
                  <a:off x="5076450" y="-3019150"/>
                  <a:ext cx="25325" cy="39025"/>
                </a:xfrm>
                <a:custGeom>
                  <a:rect b="b" l="l" r="r" t="t"/>
                  <a:pathLst>
                    <a:path extrusionOk="0" h="1561" w="1013">
                      <a:moveTo>
                        <a:pt x="390" y="1"/>
                      </a:moveTo>
                      <a:cubicBezTo>
                        <a:pt x="273" y="1"/>
                        <a:pt x="234" y="156"/>
                        <a:pt x="351" y="195"/>
                      </a:cubicBezTo>
                      <a:cubicBezTo>
                        <a:pt x="390" y="234"/>
                        <a:pt x="468" y="273"/>
                        <a:pt x="507" y="312"/>
                      </a:cubicBezTo>
                      <a:cubicBezTo>
                        <a:pt x="585" y="351"/>
                        <a:pt x="624" y="429"/>
                        <a:pt x="663" y="468"/>
                      </a:cubicBezTo>
                      <a:cubicBezTo>
                        <a:pt x="740" y="584"/>
                        <a:pt x="779" y="740"/>
                        <a:pt x="740" y="857"/>
                      </a:cubicBezTo>
                      <a:cubicBezTo>
                        <a:pt x="701" y="1168"/>
                        <a:pt x="429" y="1363"/>
                        <a:pt x="118" y="1363"/>
                      </a:cubicBezTo>
                      <a:cubicBezTo>
                        <a:pt x="40" y="1363"/>
                        <a:pt x="1" y="1518"/>
                        <a:pt x="118" y="1557"/>
                      </a:cubicBezTo>
                      <a:lnTo>
                        <a:pt x="79" y="1557"/>
                      </a:lnTo>
                      <a:cubicBezTo>
                        <a:pt x="106" y="1560"/>
                        <a:pt x="133" y="1561"/>
                        <a:pt x="160" y="1561"/>
                      </a:cubicBezTo>
                      <a:cubicBezTo>
                        <a:pt x="555" y="1561"/>
                        <a:pt x="903" y="1297"/>
                        <a:pt x="1013" y="896"/>
                      </a:cubicBezTo>
                      <a:cubicBezTo>
                        <a:pt x="1013" y="701"/>
                        <a:pt x="974" y="507"/>
                        <a:pt x="896" y="312"/>
                      </a:cubicBezTo>
                      <a:cubicBezTo>
                        <a:pt x="779" y="156"/>
                        <a:pt x="585" y="40"/>
                        <a:pt x="390"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1" name="Google Shape;6001;p36"/>
                <p:cNvSpPr/>
                <p:nvPr/>
              </p:nvSpPr>
              <p:spPr>
                <a:xfrm>
                  <a:off x="5018100" y="-2831200"/>
                  <a:ext cx="42600" cy="18075"/>
                </a:xfrm>
                <a:custGeom>
                  <a:rect b="b" l="l" r="r" t="t"/>
                  <a:pathLst>
                    <a:path extrusionOk="0" h="723" w="1704">
                      <a:moveTo>
                        <a:pt x="131" y="0"/>
                      </a:moveTo>
                      <a:cubicBezTo>
                        <a:pt x="73" y="0"/>
                        <a:pt x="16" y="42"/>
                        <a:pt x="39" y="110"/>
                      </a:cubicBezTo>
                      <a:lnTo>
                        <a:pt x="0" y="149"/>
                      </a:lnTo>
                      <a:cubicBezTo>
                        <a:pt x="78" y="421"/>
                        <a:pt x="311" y="616"/>
                        <a:pt x="623" y="693"/>
                      </a:cubicBezTo>
                      <a:cubicBezTo>
                        <a:pt x="701" y="713"/>
                        <a:pt x="788" y="723"/>
                        <a:pt x="876" y="723"/>
                      </a:cubicBezTo>
                      <a:cubicBezTo>
                        <a:pt x="963" y="723"/>
                        <a:pt x="1051" y="713"/>
                        <a:pt x="1129" y="693"/>
                      </a:cubicBezTo>
                      <a:cubicBezTo>
                        <a:pt x="1207" y="693"/>
                        <a:pt x="1323" y="693"/>
                        <a:pt x="1401" y="655"/>
                      </a:cubicBezTo>
                      <a:cubicBezTo>
                        <a:pt x="1479" y="577"/>
                        <a:pt x="1557" y="538"/>
                        <a:pt x="1635" y="499"/>
                      </a:cubicBezTo>
                      <a:cubicBezTo>
                        <a:pt x="1704" y="464"/>
                        <a:pt x="1681" y="337"/>
                        <a:pt x="1592" y="337"/>
                      </a:cubicBezTo>
                      <a:cubicBezTo>
                        <a:pt x="1581" y="337"/>
                        <a:pt x="1570" y="339"/>
                        <a:pt x="1557" y="343"/>
                      </a:cubicBezTo>
                      <a:cubicBezTo>
                        <a:pt x="1518" y="343"/>
                        <a:pt x="1440" y="382"/>
                        <a:pt x="1362" y="382"/>
                      </a:cubicBezTo>
                      <a:lnTo>
                        <a:pt x="1245" y="382"/>
                      </a:lnTo>
                      <a:lnTo>
                        <a:pt x="1168" y="421"/>
                      </a:lnTo>
                      <a:cubicBezTo>
                        <a:pt x="1090" y="441"/>
                        <a:pt x="1012" y="450"/>
                        <a:pt x="939" y="450"/>
                      </a:cubicBezTo>
                      <a:cubicBezTo>
                        <a:pt x="866" y="450"/>
                        <a:pt x="798" y="441"/>
                        <a:pt x="740" y="421"/>
                      </a:cubicBezTo>
                      <a:cubicBezTo>
                        <a:pt x="506" y="382"/>
                        <a:pt x="311" y="265"/>
                        <a:pt x="234" y="71"/>
                      </a:cubicBezTo>
                      <a:cubicBezTo>
                        <a:pt x="217" y="22"/>
                        <a:pt x="174" y="0"/>
                        <a:pt x="131"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2" name="Google Shape;6002;p36"/>
                <p:cNvSpPr/>
                <p:nvPr/>
              </p:nvSpPr>
              <p:spPr>
                <a:xfrm>
                  <a:off x="5075500" y="-2880750"/>
                  <a:ext cx="13625" cy="21175"/>
                </a:xfrm>
                <a:custGeom>
                  <a:rect b="b" l="l" r="r" t="t"/>
                  <a:pathLst>
                    <a:path extrusionOk="0" h="847" w="545">
                      <a:moveTo>
                        <a:pt x="448" y="0"/>
                      </a:moveTo>
                      <a:cubicBezTo>
                        <a:pt x="428" y="0"/>
                        <a:pt x="409" y="10"/>
                        <a:pt x="389" y="29"/>
                      </a:cubicBezTo>
                      <a:lnTo>
                        <a:pt x="350" y="68"/>
                      </a:lnTo>
                      <a:cubicBezTo>
                        <a:pt x="311" y="107"/>
                        <a:pt x="272" y="146"/>
                        <a:pt x="272" y="185"/>
                      </a:cubicBezTo>
                      <a:cubicBezTo>
                        <a:pt x="234" y="224"/>
                        <a:pt x="195" y="263"/>
                        <a:pt x="195" y="341"/>
                      </a:cubicBezTo>
                      <a:cubicBezTo>
                        <a:pt x="156" y="380"/>
                        <a:pt x="117" y="418"/>
                        <a:pt x="117" y="496"/>
                      </a:cubicBezTo>
                      <a:cubicBezTo>
                        <a:pt x="78" y="574"/>
                        <a:pt x="39" y="613"/>
                        <a:pt x="39" y="691"/>
                      </a:cubicBezTo>
                      <a:cubicBezTo>
                        <a:pt x="0" y="769"/>
                        <a:pt x="39" y="808"/>
                        <a:pt x="78" y="847"/>
                      </a:cubicBezTo>
                      <a:cubicBezTo>
                        <a:pt x="156" y="847"/>
                        <a:pt x="234" y="847"/>
                        <a:pt x="272" y="769"/>
                      </a:cubicBezTo>
                      <a:lnTo>
                        <a:pt x="272" y="808"/>
                      </a:lnTo>
                      <a:lnTo>
                        <a:pt x="350" y="652"/>
                      </a:lnTo>
                      <a:lnTo>
                        <a:pt x="428" y="496"/>
                      </a:lnTo>
                      <a:cubicBezTo>
                        <a:pt x="467" y="418"/>
                        <a:pt x="506" y="380"/>
                        <a:pt x="545" y="302"/>
                      </a:cubicBezTo>
                      <a:cubicBezTo>
                        <a:pt x="545" y="263"/>
                        <a:pt x="545" y="224"/>
                        <a:pt x="545" y="185"/>
                      </a:cubicBezTo>
                      <a:cubicBezTo>
                        <a:pt x="545" y="146"/>
                        <a:pt x="545" y="146"/>
                        <a:pt x="545" y="107"/>
                      </a:cubicBezTo>
                      <a:cubicBezTo>
                        <a:pt x="545" y="68"/>
                        <a:pt x="545" y="29"/>
                        <a:pt x="506" y="29"/>
                      </a:cubicBezTo>
                      <a:cubicBezTo>
                        <a:pt x="487" y="10"/>
                        <a:pt x="467" y="0"/>
                        <a:pt x="448"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3" name="Google Shape;6003;p36"/>
                <p:cNvSpPr/>
                <p:nvPr/>
              </p:nvSpPr>
              <p:spPr>
                <a:xfrm>
                  <a:off x="4953875" y="-3054175"/>
                  <a:ext cx="289950" cy="298675"/>
                </a:xfrm>
                <a:custGeom>
                  <a:rect b="b" l="l" r="r" t="t"/>
                  <a:pathLst>
                    <a:path extrusionOk="0" h="11947" w="11598">
                      <a:moveTo>
                        <a:pt x="7861" y="1"/>
                      </a:moveTo>
                      <a:cubicBezTo>
                        <a:pt x="7745" y="79"/>
                        <a:pt x="7667" y="234"/>
                        <a:pt x="7706" y="390"/>
                      </a:cubicBezTo>
                      <a:cubicBezTo>
                        <a:pt x="7745" y="585"/>
                        <a:pt x="7939" y="662"/>
                        <a:pt x="8095" y="740"/>
                      </a:cubicBezTo>
                      <a:cubicBezTo>
                        <a:pt x="8367" y="857"/>
                        <a:pt x="8562" y="1013"/>
                        <a:pt x="8679" y="1285"/>
                      </a:cubicBezTo>
                      <a:cubicBezTo>
                        <a:pt x="8795" y="1518"/>
                        <a:pt x="8718" y="1830"/>
                        <a:pt x="8445" y="1946"/>
                      </a:cubicBezTo>
                      <a:cubicBezTo>
                        <a:pt x="8718" y="2063"/>
                        <a:pt x="8795" y="2375"/>
                        <a:pt x="8640" y="2569"/>
                      </a:cubicBezTo>
                      <a:cubicBezTo>
                        <a:pt x="8484" y="2803"/>
                        <a:pt x="8289" y="2958"/>
                        <a:pt x="8056" y="3075"/>
                      </a:cubicBezTo>
                      <a:cubicBezTo>
                        <a:pt x="8406" y="3114"/>
                        <a:pt x="8640" y="3464"/>
                        <a:pt x="8523" y="3775"/>
                      </a:cubicBezTo>
                      <a:cubicBezTo>
                        <a:pt x="8406" y="4009"/>
                        <a:pt x="8173" y="4203"/>
                        <a:pt x="8289" y="4398"/>
                      </a:cubicBezTo>
                      <a:cubicBezTo>
                        <a:pt x="8328" y="4476"/>
                        <a:pt x="8406" y="4554"/>
                        <a:pt x="8484" y="4593"/>
                      </a:cubicBezTo>
                      <a:cubicBezTo>
                        <a:pt x="8873" y="4865"/>
                        <a:pt x="8951" y="5410"/>
                        <a:pt x="8679" y="5799"/>
                      </a:cubicBezTo>
                      <a:cubicBezTo>
                        <a:pt x="8728" y="5793"/>
                        <a:pt x="8776" y="5790"/>
                        <a:pt x="8822" y="5790"/>
                      </a:cubicBezTo>
                      <a:cubicBezTo>
                        <a:pt x="9978" y="5790"/>
                        <a:pt x="10147" y="7595"/>
                        <a:pt x="8912" y="7745"/>
                      </a:cubicBezTo>
                      <a:cubicBezTo>
                        <a:pt x="9476" y="8506"/>
                        <a:pt x="8815" y="9307"/>
                        <a:pt x="8112" y="9307"/>
                      </a:cubicBezTo>
                      <a:cubicBezTo>
                        <a:pt x="7844" y="9307"/>
                        <a:pt x="7570" y="9191"/>
                        <a:pt x="7356" y="8912"/>
                      </a:cubicBezTo>
                      <a:cubicBezTo>
                        <a:pt x="7278" y="9340"/>
                        <a:pt x="6966" y="9729"/>
                        <a:pt x="6538" y="9885"/>
                      </a:cubicBezTo>
                      <a:cubicBezTo>
                        <a:pt x="6370" y="9931"/>
                        <a:pt x="6195" y="9953"/>
                        <a:pt x="6018" y="9953"/>
                      </a:cubicBezTo>
                      <a:cubicBezTo>
                        <a:pt x="5748" y="9953"/>
                        <a:pt x="5475" y="9901"/>
                        <a:pt x="5215" y="9807"/>
                      </a:cubicBezTo>
                      <a:cubicBezTo>
                        <a:pt x="5137" y="9768"/>
                        <a:pt x="5021" y="9768"/>
                        <a:pt x="4943" y="9768"/>
                      </a:cubicBezTo>
                      <a:cubicBezTo>
                        <a:pt x="4787" y="9807"/>
                        <a:pt x="4709" y="9924"/>
                        <a:pt x="4632" y="10041"/>
                      </a:cubicBezTo>
                      <a:cubicBezTo>
                        <a:pt x="4220" y="10515"/>
                        <a:pt x="3628" y="10784"/>
                        <a:pt x="3003" y="10784"/>
                      </a:cubicBezTo>
                      <a:cubicBezTo>
                        <a:pt x="2860" y="10784"/>
                        <a:pt x="2714" y="10770"/>
                        <a:pt x="2569" y="10741"/>
                      </a:cubicBezTo>
                      <a:cubicBezTo>
                        <a:pt x="1830" y="10624"/>
                        <a:pt x="585" y="9768"/>
                        <a:pt x="1" y="9301"/>
                      </a:cubicBezTo>
                      <a:lnTo>
                        <a:pt x="1" y="9301"/>
                      </a:lnTo>
                      <a:cubicBezTo>
                        <a:pt x="195" y="9690"/>
                        <a:pt x="468" y="10079"/>
                        <a:pt x="818" y="10430"/>
                      </a:cubicBezTo>
                      <a:cubicBezTo>
                        <a:pt x="1441" y="11130"/>
                        <a:pt x="2258" y="11636"/>
                        <a:pt x="3192" y="11869"/>
                      </a:cubicBezTo>
                      <a:cubicBezTo>
                        <a:pt x="3400" y="11922"/>
                        <a:pt x="3611" y="11947"/>
                        <a:pt x="3819" y="11947"/>
                      </a:cubicBezTo>
                      <a:cubicBezTo>
                        <a:pt x="4546" y="11947"/>
                        <a:pt x="5255" y="11644"/>
                        <a:pt x="5799" y="11130"/>
                      </a:cubicBezTo>
                      <a:cubicBezTo>
                        <a:pt x="6088" y="11264"/>
                        <a:pt x="6390" y="11327"/>
                        <a:pt x="6686" y="11327"/>
                      </a:cubicBezTo>
                      <a:cubicBezTo>
                        <a:pt x="7427" y="11327"/>
                        <a:pt x="8134" y="10930"/>
                        <a:pt x="8523" y="10235"/>
                      </a:cubicBezTo>
                      <a:cubicBezTo>
                        <a:pt x="8679" y="10300"/>
                        <a:pt x="8834" y="10330"/>
                        <a:pt x="8986" y="10330"/>
                      </a:cubicBezTo>
                      <a:cubicBezTo>
                        <a:pt x="9288" y="10330"/>
                        <a:pt x="9574" y="10209"/>
                        <a:pt x="9807" y="10002"/>
                      </a:cubicBezTo>
                      <a:cubicBezTo>
                        <a:pt x="10157" y="9651"/>
                        <a:pt x="10391" y="9223"/>
                        <a:pt x="10546" y="8756"/>
                      </a:cubicBezTo>
                      <a:cubicBezTo>
                        <a:pt x="10585" y="8562"/>
                        <a:pt x="10663" y="8406"/>
                        <a:pt x="10741" y="8250"/>
                      </a:cubicBezTo>
                      <a:cubicBezTo>
                        <a:pt x="10858" y="8056"/>
                        <a:pt x="10975" y="7939"/>
                        <a:pt x="11091" y="7745"/>
                      </a:cubicBezTo>
                      <a:cubicBezTo>
                        <a:pt x="11480" y="7005"/>
                        <a:pt x="11597" y="6149"/>
                        <a:pt x="11403" y="5332"/>
                      </a:cubicBezTo>
                      <a:cubicBezTo>
                        <a:pt x="11286" y="4787"/>
                        <a:pt x="11091" y="4242"/>
                        <a:pt x="10780" y="3814"/>
                      </a:cubicBezTo>
                      <a:cubicBezTo>
                        <a:pt x="10488" y="3413"/>
                        <a:pt x="10026" y="3149"/>
                        <a:pt x="9521" y="3149"/>
                      </a:cubicBezTo>
                      <a:cubicBezTo>
                        <a:pt x="9487" y="3149"/>
                        <a:pt x="9453" y="3150"/>
                        <a:pt x="9418" y="3153"/>
                      </a:cubicBezTo>
                      <a:cubicBezTo>
                        <a:pt x="9690" y="1869"/>
                        <a:pt x="9068" y="623"/>
                        <a:pt x="7939" y="40"/>
                      </a:cubicBezTo>
                      <a:lnTo>
                        <a:pt x="7861" y="1"/>
                      </a:ln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4" name="Google Shape;6004;p36"/>
                <p:cNvSpPr/>
                <p:nvPr/>
              </p:nvSpPr>
              <p:spPr>
                <a:xfrm>
                  <a:off x="4252475" y="-3291625"/>
                  <a:ext cx="36975" cy="264975"/>
                </a:xfrm>
                <a:custGeom>
                  <a:rect b="b" l="l" r="r" t="t"/>
                  <a:pathLst>
                    <a:path extrusionOk="0" h="10599" w="1479">
                      <a:moveTo>
                        <a:pt x="1417" y="0"/>
                      </a:moveTo>
                      <a:cubicBezTo>
                        <a:pt x="1398" y="0"/>
                        <a:pt x="1377" y="13"/>
                        <a:pt x="1362" y="43"/>
                      </a:cubicBezTo>
                      <a:lnTo>
                        <a:pt x="1323" y="43"/>
                      </a:lnTo>
                      <a:cubicBezTo>
                        <a:pt x="1012" y="743"/>
                        <a:pt x="779" y="1444"/>
                        <a:pt x="623" y="2183"/>
                      </a:cubicBezTo>
                      <a:cubicBezTo>
                        <a:pt x="428" y="3039"/>
                        <a:pt x="312" y="3934"/>
                        <a:pt x="195" y="4829"/>
                      </a:cubicBezTo>
                      <a:cubicBezTo>
                        <a:pt x="117" y="5763"/>
                        <a:pt x="39" y="6736"/>
                        <a:pt x="39" y="7709"/>
                      </a:cubicBezTo>
                      <a:lnTo>
                        <a:pt x="39" y="9149"/>
                      </a:lnTo>
                      <a:cubicBezTo>
                        <a:pt x="0" y="9577"/>
                        <a:pt x="39" y="10044"/>
                        <a:pt x="156" y="10511"/>
                      </a:cubicBezTo>
                      <a:cubicBezTo>
                        <a:pt x="175" y="10569"/>
                        <a:pt x="224" y="10598"/>
                        <a:pt x="273" y="10598"/>
                      </a:cubicBezTo>
                      <a:cubicBezTo>
                        <a:pt x="321" y="10598"/>
                        <a:pt x="370" y="10569"/>
                        <a:pt x="389" y="10511"/>
                      </a:cubicBezTo>
                      <a:cubicBezTo>
                        <a:pt x="428" y="10044"/>
                        <a:pt x="389" y="9616"/>
                        <a:pt x="350" y="9187"/>
                      </a:cubicBezTo>
                      <a:cubicBezTo>
                        <a:pt x="350" y="8682"/>
                        <a:pt x="312" y="8215"/>
                        <a:pt x="350" y="7709"/>
                      </a:cubicBezTo>
                      <a:cubicBezTo>
                        <a:pt x="350" y="6814"/>
                        <a:pt x="389" y="5880"/>
                        <a:pt x="506" y="4946"/>
                      </a:cubicBezTo>
                      <a:cubicBezTo>
                        <a:pt x="584" y="4012"/>
                        <a:pt x="701" y="3195"/>
                        <a:pt x="895" y="2300"/>
                      </a:cubicBezTo>
                      <a:cubicBezTo>
                        <a:pt x="1051" y="1560"/>
                        <a:pt x="1284" y="821"/>
                        <a:pt x="1479" y="82"/>
                      </a:cubicBezTo>
                      <a:cubicBezTo>
                        <a:pt x="1479" y="34"/>
                        <a:pt x="1449" y="0"/>
                        <a:pt x="1417" y="0"/>
                      </a:cubicBezTo>
                      <a:close/>
                    </a:path>
                  </a:pathLst>
                </a:custGeom>
                <a:solidFill>
                  <a:srgbClr val="F4A33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5" name="Google Shape;6005;p36"/>
                <p:cNvSpPr/>
                <p:nvPr/>
              </p:nvSpPr>
              <p:spPr>
                <a:xfrm>
                  <a:off x="4715550" y="-2834700"/>
                  <a:ext cx="69075" cy="41675"/>
                </a:xfrm>
                <a:custGeom>
                  <a:rect b="b" l="l" r="r" t="t"/>
                  <a:pathLst>
                    <a:path extrusionOk="0" h="1667" w="2763">
                      <a:moveTo>
                        <a:pt x="625" y="0"/>
                      </a:moveTo>
                      <a:cubicBezTo>
                        <a:pt x="495" y="0"/>
                        <a:pt x="387" y="18"/>
                        <a:pt x="311" y="55"/>
                      </a:cubicBezTo>
                      <a:cubicBezTo>
                        <a:pt x="195" y="94"/>
                        <a:pt x="78" y="211"/>
                        <a:pt x="39" y="367"/>
                      </a:cubicBezTo>
                      <a:cubicBezTo>
                        <a:pt x="0" y="678"/>
                        <a:pt x="311" y="950"/>
                        <a:pt x="506" y="1145"/>
                      </a:cubicBezTo>
                      <a:cubicBezTo>
                        <a:pt x="817" y="1378"/>
                        <a:pt x="1206" y="1573"/>
                        <a:pt x="1557" y="1612"/>
                      </a:cubicBezTo>
                      <a:cubicBezTo>
                        <a:pt x="1669" y="1649"/>
                        <a:pt x="1781" y="1667"/>
                        <a:pt x="1891" y="1667"/>
                      </a:cubicBezTo>
                      <a:cubicBezTo>
                        <a:pt x="2123" y="1667"/>
                        <a:pt x="2344" y="1588"/>
                        <a:pt x="2529" y="1456"/>
                      </a:cubicBezTo>
                      <a:cubicBezTo>
                        <a:pt x="2763" y="1262"/>
                        <a:pt x="2763" y="872"/>
                        <a:pt x="2491" y="678"/>
                      </a:cubicBezTo>
                      <a:cubicBezTo>
                        <a:pt x="2082" y="301"/>
                        <a:pt x="1168" y="0"/>
                        <a:pt x="625" y="0"/>
                      </a:cubicBezTo>
                      <a:close/>
                    </a:path>
                  </a:pathLst>
                </a:custGeom>
                <a:solidFill>
                  <a:srgbClr val="FF81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6" name="Google Shape;6006;p36"/>
                <p:cNvSpPr/>
                <p:nvPr/>
              </p:nvSpPr>
              <p:spPr>
                <a:xfrm>
                  <a:off x="4304025" y="-2944450"/>
                  <a:ext cx="71050" cy="36225"/>
                </a:xfrm>
                <a:custGeom>
                  <a:rect b="b" l="l" r="r" t="t"/>
                  <a:pathLst>
                    <a:path extrusionOk="0" h="1449" w="2842">
                      <a:moveTo>
                        <a:pt x="980" y="1"/>
                      </a:moveTo>
                      <a:cubicBezTo>
                        <a:pt x="635" y="1"/>
                        <a:pt x="338" y="54"/>
                        <a:pt x="195" y="165"/>
                      </a:cubicBezTo>
                      <a:cubicBezTo>
                        <a:pt x="78" y="243"/>
                        <a:pt x="1" y="398"/>
                        <a:pt x="1" y="554"/>
                      </a:cubicBezTo>
                      <a:cubicBezTo>
                        <a:pt x="1" y="865"/>
                        <a:pt x="351" y="1060"/>
                        <a:pt x="623" y="1215"/>
                      </a:cubicBezTo>
                      <a:cubicBezTo>
                        <a:pt x="973" y="1371"/>
                        <a:pt x="1363" y="1449"/>
                        <a:pt x="1752" y="1449"/>
                      </a:cubicBezTo>
                      <a:cubicBezTo>
                        <a:pt x="2102" y="1449"/>
                        <a:pt x="2413" y="1332"/>
                        <a:pt x="2647" y="1060"/>
                      </a:cubicBezTo>
                      <a:cubicBezTo>
                        <a:pt x="2841" y="748"/>
                        <a:pt x="2725" y="515"/>
                        <a:pt x="2452" y="320"/>
                      </a:cubicBezTo>
                      <a:cubicBezTo>
                        <a:pt x="2083" y="113"/>
                        <a:pt x="1482" y="1"/>
                        <a:pt x="980" y="1"/>
                      </a:cubicBezTo>
                      <a:close/>
                    </a:path>
                  </a:pathLst>
                </a:custGeom>
                <a:solidFill>
                  <a:srgbClr val="FF81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7" name="Google Shape;6007;p36"/>
                <p:cNvSpPr/>
                <p:nvPr/>
              </p:nvSpPr>
              <p:spPr>
                <a:xfrm>
                  <a:off x="4247600" y="-2519000"/>
                  <a:ext cx="23025" cy="169700"/>
                </a:xfrm>
                <a:custGeom>
                  <a:rect b="b" l="l" r="r" t="t"/>
                  <a:pathLst>
                    <a:path extrusionOk="0" h="6788" w="921">
                      <a:moveTo>
                        <a:pt x="417" y="0"/>
                      </a:moveTo>
                      <a:cubicBezTo>
                        <a:pt x="383" y="0"/>
                        <a:pt x="351" y="21"/>
                        <a:pt x="351" y="74"/>
                      </a:cubicBezTo>
                      <a:lnTo>
                        <a:pt x="351" y="35"/>
                      </a:lnTo>
                      <a:cubicBezTo>
                        <a:pt x="117" y="1242"/>
                        <a:pt x="1" y="2448"/>
                        <a:pt x="1" y="3654"/>
                      </a:cubicBezTo>
                      <a:cubicBezTo>
                        <a:pt x="40" y="4160"/>
                        <a:pt x="79" y="4666"/>
                        <a:pt x="195" y="5172"/>
                      </a:cubicBezTo>
                      <a:cubicBezTo>
                        <a:pt x="273" y="5717"/>
                        <a:pt x="468" y="6261"/>
                        <a:pt x="740" y="6728"/>
                      </a:cubicBezTo>
                      <a:cubicBezTo>
                        <a:pt x="754" y="6771"/>
                        <a:pt x="784" y="6788"/>
                        <a:pt x="815" y="6788"/>
                      </a:cubicBezTo>
                      <a:cubicBezTo>
                        <a:pt x="867" y="6788"/>
                        <a:pt x="920" y="6739"/>
                        <a:pt x="896" y="6689"/>
                      </a:cubicBezTo>
                      <a:cubicBezTo>
                        <a:pt x="740" y="6145"/>
                        <a:pt x="545" y="5639"/>
                        <a:pt x="429" y="5133"/>
                      </a:cubicBezTo>
                      <a:cubicBezTo>
                        <a:pt x="351" y="4588"/>
                        <a:pt x="273" y="4043"/>
                        <a:pt x="273" y="3537"/>
                      </a:cubicBezTo>
                      <a:cubicBezTo>
                        <a:pt x="273" y="2370"/>
                        <a:pt x="351" y="1203"/>
                        <a:pt x="507" y="74"/>
                      </a:cubicBezTo>
                      <a:cubicBezTo>
                        <a:pt x="507" y="31"/>
                        <a:pt x="460" y="0"/>
                        <a:pt x="417" y="0"/>
                      </a:cubicBezTo>
                      <a:close/>
                    </a:path>
                  </a:pathLst>
                </a:custGeom>
                <a:solidFill>
                  <a:srgbClr val="ED694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8" name="Google Shape;6008;p36"/>
                <p:cNvSpPr/>
                <p:nvPr/>
              </p:nvSpPr>
              <p:spPr>
                <a:xfrm>
                  <a:off x="4246625" y="-2321700"/>
                  <a:ext cx="79800" cy="67475"/>
                </a:xfrm>
                <a:custGeom>
                  <a:rect b="b" l="l" r="r" t="t"/>
                  <a:pathLst>
                    <a:path extrusionOk="0" h="2699" w="3192">
                      <a:moveTo>
                        <a:pt x="1699" y="0"/>
                      </a:moveTo>
                      <a:cubicBezTo>
                        <a:pt x="1520" y="0"/>
                        <a:pt x="1337" y="34"/>
                        <a:pt x="1168" y="82"/>
                      </a:cubicBezTo>
                      <a:lnTo>
                        <a:pt x="40" y="1093"/>
                      </a:lnTo>
                      <a:cubicBezTo>
                        <a:pt x="1" y="1210"/>
                        <a:pt x="1" y="1327"/>
                        <a:pt x="40" y="1444"/>
                      </a:cubicBezTo>
                      <a:cubicBezTo>
                        <a:pt x="273" y="2066"/>
                        <a:pt x="818" y="2533"/>
                        <a:pt x="1518" y="2689"/>
                      </a:cubicBezTo>
                      <a:cubicBezTo>
                        <a:pt x="1575" y="2695"/>
                        <a:pt x="1631" y="2699"/>
                        <a:pt x="1686" y="2699"/>
                      </a:cubicBezTo>
                      <a:cubicBezTo>
                        <a:pt x="2289" y="2699"/>
                        <a:pt x="2861" y="2321"/>
                        <a:pt x="3075" y="1716"/>
                      </a:cubicBezTo>
                      <a:cubicBezTo>
                        <a:pt x="3192" y="1483"/>
                        <a:pt x="3192" y="1210"/>
                        <a:pt x="3114" y="977"/>
                      </a:cubicBezTo>
                      <a:cubicBezTo>
                        <a:pt x="3036" y="782"/>
                        <a:pt x="3192" y="743"/>
                        <a:pt x="3114" y="549"/>
                      </a:cubicBezTo>
                      <a:cubicBezTo>
                        <a:pt x="2919" y="159"/>
                        <a:pt x="2452" y="82"/>
                        <a:pt x="2024" y="43"/>
                      </a:cubicBezTo>
                      <a:cubicBezTo>
                        <a:pt x="1920" y="13"/>
                        <a:pt x="1810" y="0"/>
                        <a:pt x="1699" y="0"/>
                      </a:cubicBezTo>
                      <a:close/>
                    </a:path>
                  </a:pathLst>
                </a:custGeom>
                <a:solidFill>
                  <a:srgbClr val="F9F4C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09" name="Google Shape;6009;p36"/>
                <p:cNvSpPr/>
                <p:nvPr/>
              </p:nvSpPr>
              <p:spPr>
                <a:xfrm>
                  <a:off x="4291375" y="-2308250"/>
                  <a:ext cx="30200" cy="14875"/>
                </a:xfrm>
                <a:custGeom>
                  <a:rect b="b" l="l" r="r" t="t"/>
                  <a:pathLst>
                    <a:path extrusionOk="0" h="595" w="1208">
                      <a:moveTo>
                        <a:pt x="122" y="1"/>
                      </a:moveTo>
                      <a:cubicBezTo>
                        <a:pt x="79" y="1"/>
                        <a:pt x="40" y="30"/>
                        <a:pt x="40" y="88"/>
                      </a:cubicBezTo>
                      <a:lnTo>
                        <a:pt x="1" y="11"/>
                      </a:lnTo>
                      <a:lnTo>
                        <a:pt x="1" y="11"/>
                      </a:lnTo>
                      <a:cubicBezTo>
                        <a:pt x="1" y="283"/>
                        <a:pt x="195" y="439"/>
                        <a:pt x="390" y="516"/>
                      </a:cubicBezTo>
                      <a:cubicBezTo>
                        <a:pt x="507" y="555"/>
                        <a:pt x="662" y="594"/>
                        <a:pt x="779" y="594"/>
                      </a:cubicBezTo>
                      <a:lnTo>
                        <a:pt x="974" y="594"/>
                      </a:lnTo>
                      <a:cubicBezTo>
                        <a:pt x="974" y="555"/>
                        <a:pt x="1013" y="555"/>
                        <a:pt x="1051" y="555"/>
                      </a:cubicBezTo>
                      <a:cubicBezTo>
                        <a:pt x="1064" y="542"/>
                        <a:pt x="1077" y="529"/>
                        <a:pt x="1090" y="516"/>
                      </a:cubicBezTo>
                      <a:lnTo>
                        <a:pt x="1168" y="478"/>
                      </a:lnTo>
                      <a:cubicBezTo>
                        <a:pt x="1207" y="439"/>
                        <a:pt x="1207" y="400"/>
                        <a:pt x="1207" y="361"/>
                      </a:cubicBezTo>
                      <a:cubicBezTo>
                        <a:pt x="1168" y="283"/>
                        <a:pt x="1129" y="244"/>
                        <a:pt x="1090" y="244"/>
                      </a:cubicBezTo>
                      <a:lnTo>
                        <a:pt x="1013" y="244"/>
                      </a:lnTo>
                      <a:lnTo>
                        <a:pt x="1024" y="252"/>
                      </a:lnTo>
                      <a:lnTo>
                        <a:pt x="1024" y="252"/>
                      </a:lnTo>
                      <a:cubicBezTo>
                        <a:pt x="988" y="244"/>
                        <a:pt x="953" y="244"/>
                        <a:pt x="935" y="244"/>
                      </a:cubicBezTo>
                      <a:lnTo>
                        <a:pt x="779" y="244"/>
                      </a:lnTo>
                      <a:cubicBezTo>
                        <a:pt x="760" y="264"/>
                        <a:pt x="740" y="273"/>
                        <a:pt x="721" y="273"/>
                      </a:cubicBezTo>
                      <a:cubicBezTo>
                        <a:pt x="701" y="273"/>
                        <a:pt x="682" y="264"/>
                        <a:pt x="662" y="244"/>
                      </a:cubicBezTo>
                      <a:lnTo>
                        <a:pt x="546" y="244"/>
                      </a:lnTo>
                      <a:lnTo>
                        <a:pt x="429" y="205"/>
                      </a:lnTo>
                      <a:lnTo>
                        <a:pt x="351" y="205"/>
                      </a:lnTo>
                      <a:cubicBezTo>
                        <a:pt x="273" y="205"/>
                        <a:pt x="234" y="127"/>
                        <a:pt x="234" y="88"/>
                      </a:cubicBezTo>
                      <a:cubicBezTo>
                        <a:pt x="215" y="30"/>
                        <a:pt x="166" y="1"/>
                        <a:pt x="122" y="1"/>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0" name="Google Shape;6010;p36"/>
                <p:cNvSpPr/>
                <p:nvPr/>
              </p:nvSpPr>
              <p:spPr>
                <a:xfrm>
                  <a:off x="4205775" y="-2356175"/>
                  <a:ext cx="103900" cy="78875"/>
                </a:xfrm>
                <a:custGeom>
                  <a:rect b="b" l="l" r="r" t="t"/>
                  <a:pathLst>
                    <a:path extrusionOk="0" h="3155" w="4156">
                      <a:moveTo>
                        <a:pt x="2696" y="0"/>
                      </a:moveTo>
                      <a:cubicBezTo>
                        <a:pt x="2662" y="0"/>
                        <a:pt x="2633" y="7"/>
                        <a:pt x="2608" y="21"/>
                      </a:cubicBezTo>
                      <a:cubicBezTo>
                        <a:pt x="2180" y="293"/>
                        <a:pt x="1829" y="643"/>
                        <a:pt x="1401" y="916"/>
                      </a:cubicBezTo>
                      <a:cubicBezTo>
                        <a:pt x="973" y="1227"/>
                        <a:pt x="545" y="1889"/>
                        <a:pt x="0" y="1928"/>
                      </a:cubicBezTo>
                      <a:lnTo>
                        <a:pt x="0" y="1966"/>
                      </a:lnTo>
                      <a:cubicBezTo>
                        <a:pt x="78" y="2161"/>
                        <a:pt x="234" y="2317"/>
                        <a:pt x="390" y="2433"/>
                      </a:cubicBezTo>
                      <a:cubicBezTo>
                        <a:pt x="701" y="2745"/>
                        <a:pt x="1051" y="2978"/>
                        <a:pt x="1440" y="3134"/>
                      </a:cubicBezTo>
                      <a:cubicBezTo>
                        <a:pt x="1485" y="3148"/>
                        <a:pt x="1540" y="3155"/>
                        <a:pt x="1603" y="3155"/>
                      </a:cubicBezTo>
                      <a:cubicBezTo>
                        <a:pt x="2247" y="3155"/>
                        <a:pt x="3728" y="2446"/>
                        <a:pt x="4047" y="1383"/>
                      </a:cubicBezTo>
                      <a:cubicBezTo>
                        <a:pt x="4156" y="1094"/>
                        <a:pt x="3124" y="0"/>
                        <a:pt x="2696" y="0"/>
                      </a:cubicBezTo>
                      <a:close/>
                    </a:path>
                  </a:pathLst>
                </a:custGeom>
                <a:solidFill>
                  <a:srgbClr val="984F8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1" name="Google Shape;6011;p36"/>
                <p:cNvSpPr/>
                <p:nvPr/>
              </p:nvSpPr>
              <p:spPr>
                <a:xfrm>
                  <a:off x="4208075" y="-2320900"/>
                  <a:ext cx="59000" cy="41150"/>
                </a:xfrm>
                <a:custGeom>
                  <a:rect b="b" l="l" r="r" t="t"/>
                  <a:pathLst>
                    <a:path extrusionOk="0" h="1646" w="2360">
                      <a:moveTo>
                        <a:pt x="137" y="1"/>
                      </a:moveTo>
                      <a:cubicBezTo>
                        <a:pt x="68" y="1"/>
                        <a:pt x="0" y="70"/>
                        <a:pt x="64" y="166"/>
                      </a:cubicBezTo>
                      <a:cubicBezTo>
                        <a:pt x="336" y="517"/>
                        <a:pt x="648" y="828"/>
                        <a:pt x="1037" y="1061"/>
                      </a:cubicBezTo>
                      <a:cubicBezTo>
                        <a:pt x="1193" y="1217"/>
                        <a:pt x="1387" y="1334"/>
                        <a:pt x="1582" y="1412"/>
                      </a:cubicBezTo>
                      <a:lnTo>
                        <a:pt x="1893" y="1567"/>
                      </a:lnTo>
                      <a:cubicBezTo>
                        <a:pt x="2010" y="1606"/>
                        <a:pt x="2126" y="1645"/>
                        <a:pt x="2243" y="1645"/>
                      </a:cubicBezTo>
                      <a:cubicBezTo>
                        <a:pt x="2321" y="1645"/>
                        <a:pt x="2360" y="1528"/>
                        <a:pt x="2321" y="1489"/>
                      </a:cubicBezTo>
                      <a:cubicBezTo>
                        <a:pt x="2243" y="1412"/>
                        <a:pt x="2126" y="1334"/>
                        <a:pt x="2049" y="1295"/>
                      </a:cubicBezTo>
                      <a:lnTo>
                        <a:pt x="1776" y="1139"/>
                      </a:lnTo>
                      <a:cubicBezTo>
                        <a:pt x="1582" y="1022"/>
                        <a:pt x="1387" y="906"/>
                        <a:pt x="1193" y="789"/>
                      </a:cubicBezTo>
                      <a:cubicBezTo>
                        <a:pt x="1037" y="672"/>
                        <a:pt x="842" y="555"/>
                        <a:pt x="687" y="439"/>
                      </a:cubicBezTo>
                      <a:cubicBezTo>
                        <a:pt x="492" y="283"/>
                        <a:pt x="336" y="127"/>
                        <a:pt x="181" y="11"/>
                      </a:cubicBezTo>
                      <a:cubicBezTo>
                        <a:pt x="167" y="4"/>
                        <a:pt x="152" y="1"/>
                        <a:pt x="137" y="1"/>
                      </a:cubicBezTo>
                      <a:close/>
                    </a:path>
                  </a:pathLst>
                </a:custGeom>
                <a:solidFill>
                  <a:srgbClr val="89427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2" name="Google Shape;6012;p36"/>
                <p:cNvSpPr/>
                <p:nvPr/>
              </p:nvSpPr>
              <p:spPr>
                <a:xfrm>
                  <a:off x="4224000" y="-2328475"/>
                  <a:ext cx="66425" cy="44250"/>
                </a:xfrm>
                <a:custGeom>
                  <a:rect b="b" l="l" r="r" t="t"/>
                  <a:pathLst>
                    <a:path extrusionOk="0" h="1770" w="2657">
                      <a:moveTo>
                        <a:pt x="189" y="1"/>
                      </a:moveTo>
                      <a:cubicBezTo>
                        <a:pt x="90" y="1"/>
                        <a:pt x="0" y="118"/>
                        <a:pt x="89" y="236"/>
                      </a:cubicBezTo>
                      <a:cubicBezTo>
                        <a:pt x="439" y="586"/>
                        <a:pt x="828" y="936"/>
                        <a:pt x="1256" y="1209"/>
                      </a:cubicBezTo>
                      <a:cubicBezTo>
                        <a:pt x="1451" y="1325"/>
                        <a:pt x="1684" y="1442"/>
                        <a:pt x="1879" y="1559"/>
                      </a:cubicBezTo>
                      <a:cubicBezTo>
                        <a:pt x="1995" y="1598"/>
                        <a:pt x="2112" y="1676"/>
                        <a:pt x="2229" y="1715"/>
                      </a:cubicBezTo>
                      <a:cubicBezTo>
                        <a:pt x="2311" y="1742"/>
                        <a:pt x="2413" y="1770"/>
                        <a:pt x="2494" y="1770"/>
                      </a:cubicBezTo>
                      <a:cubicBezTo>
                        <a:pt x="2527" y="1770"/>
                        <a:pt x="2556" y="1765"/>
                        <a:pt x="2579" y="1754"/>
                      </a:cubicBezTo>
                      <a:cubicBezTo>
                        <a:pt x="2618" y="1715"/>
                        <a:pt x="2657" y="1676"/>
                        <a:pt x="2657" y="1637"/>
                      </a:cubicBezTo>
                      <a:cubicBezTo>
                        <a:pt x="2618" y="1520"/>
                        <a:pt x="2501" y="1481"/>
                        <a:pt x="2423" y="1403"/>
                      </a:cubicBezTo>
                      <a:lnTo>
                        <a:pt x="2073" y="1248"/>
                      </a:lnTo>
                      <a:cubicBezTo>
                        <a:pt x="1879" y="1170"/>
                        <a:pt x="1645" y="1053"/>
                        <a:pt x="1451" y="897"/>
                      </a:cubicBezTo>
                      <a:cubicBezTo>
                        <a:pt x="1023" y="664"/>
                        <a:pt x="633" y="353"/>
                        <a:pt x="283" y="41"/>
                      </a:cubicBezTo>
                      <a:cubicBezTo>
                        <a:pt x="255" y="13"/>
                        <a:pt x="222" y="1"/>
                        <a:pt x="189" y="1"/>
                      </a:cubicBezTo>
                      <a:close/>
                    </a:path>
                  </a:pathLst>
                </a:custGeom>
                <a:solidFill>
                  <a:srgbClr val="89427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3" name="Google Shape;6013;p36"/>
                <p:cNvSpPr/>
                <p:nvPr/>
              </p:nvSpPr>
              <p:spPr>
                <a:xfrm>
                  <a:off x="4234350" y="-2351325"/>
                  <a:ext cx="67750" cy="56975"/>
                </a:xfrm>
                <a:custGeom>
                  <a:rect b="b" l="l" r="r" t="t"/>
                  <a:pathLst>
                    <a:path extrusionOk="0" h="2279" w="2710">
                      <a:moveTo>
                        <a:pt x="190" y="0"/>
                      </a:moveTo>
                      <a:cubicBezTo>
                        <a:pt x="91" y="0"/>
                        <a:pt x="0" y="121"/>
                        <a:pt x="64" y="216"/>
                      </a:cubicBezTo>
                      <a:cubicBezTo>
                        <a:pt x="453" y="605"/>
                        <a:pt x="842" y="994"/>
                        <a:pt x="1270" y="1344"/>
                      </a:cubicBezTo>
                      <a:cubicBezTo>
                        <a:pt x="1465" y="1539"/>
                        <a:pt x="1659" y="1695"/>
                        <a:pt x="1893" y="1889"/>
                      </a:cubicBezTo>
                      <a:cubicBezTo>
                        <a:pt x="2087" y="2045"/>
                        <a:pt x="2321" y="2201"/>
                        <a:pt x="2593" y="2278"/>
                      </a:cubicBezTo>
                      <a:cubicBezTo>
                        <a:pt x="2671" y="2278"/>
                        <a:pt x="2710" y="2162"/>
                        <a:pt x="2671" y="2084"/>
                      </a:cubicBezTo>
                      <a:cubicBezTo>
                        <a:pt x="2593" y="1889"/>
                        <a:pt x="2282" y="1734"/>
                        <a:pt x="2126" y="1578"/>
                      </a:cubicBezTo>
                      <a:cubicBezTo>
                        <a:pt x="1932" y="1422"/>
                        <a:pt x="1698" y="1267"/>
                        <a:pt x="1465" y="1111"/>
                      </a:cubicBezTo>
                      <a:cubicBezTo>
                        <a:pt x="1075" y="761"/>
                        <a:pt x="647" y="411"/>
                        <a:pt x="258" y="21"/>
                      </a:cubicBezTo>
                      <a:cubicBezTo>
                        <a:pt x="236" y="7"/>
                        <a:pt x="213" y="0"/>
                        <a:pt x="190" y="0"/>
                      </a:cubicBezTo>
                      <a:close/>
                    </a:path>
                  </a:pathLst>
                </a:custGeom>
                <a:solidFill>
                  <a:srgbClr val="89427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4" name="Google Shape;6014;p36"/>
                <p:cNvSpPr/>
                <p:nvPr/>
              </p:nvSpPr>
              <p:spPr>
                <a:xfrm>
                  <a:off x="4250100" y="-2360100"/>
                  <a:ext cx="56875" cy="57975"/>
                </a:xfrm>
                <a:custGeom>
                  <a:rect b="b" l="l" r="r" t="t"/>
                  <a:pathLst>
                    <a:path extrusionOk="0" h="2319" w="2275">
                      <a:moveTo>
                        <a:pt x="147" y="1"/>
                      </a:moveTo>
                      <a:cubicBezTo>
                        <a:pt x="59" y="1"/>
                        <a:pt x="1" y="115"/>
                        <a:pt x="95" y="178"/>
                      </a:cubicBezTo>
                      <a:lnTo>
                        <a:pt x="56" y="217"/>
                      </a:lnTo>
                      <a:lnTo>
                        <a:pt x="601" y="684"/>
                      </a:lnTo>
                      <a:cubicBezTo>
                        <a:pt x="757" y="878"/>
                        <a:pt x="951" y="1034"/>
                        <a:pt x="1107" y="1228"/>
                      </a:cubicBezTo>
                      <a:cubicBezTo>
                        <a:pt x="1302" y="1423"/>
                        <a:pt x="1418" y="1618"/>
                        <a:pt x="1613" y="1773"/>
                      </a:cubicBezTo>
                      <a:cubicBezTo>
                        <a:pt x="1730" y="2007"/>
                        <a:pt x="1924" y="2162"/>
                        <a:pt x="2119" y="2318"/>
                      </a:cubicBezTo>
                      <a:cubicBezTo>
                        <a:pt x="2197" y="2318"/>
                        <a:pt x="2274" y="2279"/>
                        <a:pt x="2274" y="2201"/>
                      </a:cubicBezTo>
                      <a:cubicBezTo>
                        <a:pt x="2197" y="1929"/>
                        <a:pt x="2080" y="1734"/>
                        <a:pt x="1885" y="1540"/>
                      </a:cubicBezTo>
                      <a:cubicBezTo>
                        <a:pt x="1730" y="1345"/>
                        <a:pt x="1574" y="1151"/>
                        <a:pt x="1379" y="995"/>
                      </a:cubicBezTo>
                      <a:cubicBezTo>
                        <a:pt x="1185" y="800"/>
                        <a:pt x="1029" y="645"/>
                        <a:pt x="835" y="489"/>
                      </a:cubicBezTo>
                      <a:cubicBezTo>
                        <a:pt x="640" y="333"/>
                        <a:pt x="445" y="139"/>
                        <a:pt x="212" y="22"/>
                      </a:cubicBezTo>
                      <a:cubicBezTo>
                        <a:pt x="190" y="7"/>
                        <a:pt x="167" y="1"/>
                        <a:pt x="147" y="1"/>
                      </a:cubicBezTo>
                      <a:close/>
                    </a:path>
                  </a:pathLst>
                </a:custGeom>
                <a:solidFill>
                  <a:srgbClr val="89427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5" name="Google Shape;6015;p36"/>
                <p:cNvSpPr/>
                <p:nvPr/>
              </p:nvSpPr>
              <p:spPr>
                <a:xfrm>
                  <a:off x="5260325" y="-2471300"/>
                  <a:ext cx="72025" cy="69050"/>
                </a:xfrm>
                <a:custGeom>
                  <a:rect b="b" l="l" r="r" t="t"/>
                  <a:pathLst>
                    <a:path extrusionOk="0" h="2762" w="2881">
                      <a:moveTo>
                        <a:pt x="999" y="1"/>
                      </a:moveTo>
                      <a:cubicBezTo>
                        <a:pt x="874" y="1"/>
                        <a:pt x="749" y="12"/>
                        <a:pt x="623" y="34"/>
                      </a:cubicBezTo>
                      <a:cubicBezTo>
                        <a:pt x="507" y="73"/>
                        <a:pt x="390" y="112"/>
                        <a:pt x="312" y="190"/>
                      </a:cubicBezTo>
                      <a:lnTo>
                        <a:pt x="1" y="1513"/>
                      </a:lnTo>
                      <a:cubicBezTo>
                        <a:pt x="78" y="1746"/>
                        <a:pt x="234" y="1980"/>
                        <a:pt x="429" y="2174"/>
                      </a:cubicBezTo>
                      <a:cubicBezTo>
                        <a:pt x="686" y="2468"/>
                        <a:pt x="977" y="2761"/>
                        <a:pt x="1368" y="2761"/>
                      </a:cubicBezTo>
                      <a:cubicBezTo>
                        <a:pt x="1392" y="2761"/>
                        <a:pt x="1416" y="2760"/>
                        <a:pt x="1440" y="2758"/>
                      </a:cubicBezTo>
                      <a:cubicBezTo>
                        <a:pt x="1674" y="2758"/>
                        <a:pt x="1596" y="2563"/>
                        <a:pt x="1791" y="2563"/>
                      </a:cubicBezTo>
                      <a:cubicBezTo>
                        <a:pt x="2063" y="2524"/>
                        <a:pt x="2297" y="2408"/>
                        <a:pt x="2452" y="2213"/>
                      </a:cubicBezTo>
                      <a:cubicBezTo>
                        <a:pt x="2880" y="1746"/>
                        <a:pt x="2880" y="1046"/>
                        <a:pt x="2452" y="579"/>
                      </a:cubicBezTo>
                      <a:cubicBezTo>
                        <a:pt x="2042" y="200"/>
                        <a:pt x="1530" y="1"/>
                        <a:pt x="999" y="1"/>
                      </a:cubicBezTo>
                      <a:close/>
                    </a:path>
                  </a:pathLst>
                </a:custGeom>
                <a:solidFill>
                  <a:srgbClr val="F9F4C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6" name="Google Shape;6016;p36"/>
                <p:cNvSpPr/>
                <p:nvPr/>
              </p:nvSpPr>
              <p:spPr>
                <a:xfrm>
                  <a:off x="5276875" y="-2428625"/>
                  <a:ext cx="26275" cy="21250"/>
                </a:xfrm>
                <a:custGeom>
                  <a:rect b="b" l="l" r="r" t="t"/>
                  <a:pathLst>
                    <a:path extrusionOk="0" h="850" w="1051">
                      <a:moveTo>
                        <a:pt x="309" y="0"/>
                      </a:moveTo>
                      <a:cubicBezTo>
                        <a:pt x="234" y="0"/>
                        <a:pt x="156" y="13"/>
                        <a:pt x="78" y="39"/>
                      </a:cubicBezTo>
                      <a:cubicBezTo>
                        <a:pt x="0" y="117"/>
                        <a:pt x="39" y="234"/>
                        <a:pt x="156" y="234"/>
                      </a:cubicBezTo>
                      <a:lnTo>
                        <a:pt x="195" y="234"/>
                      </a:lnTo>
                      <a:cubicBezTo>
                        <a:pt x="214" y="214"/>
                        <a:pt x="234" y="205"/>
                        <a:pt x="248" y="205"/>
                      </a:cubicBezTo>
                      <a:cubicBezTo>
                        <a:pt x="263" y="205"/>
                        <a:pt x="273" y="214"/>
                        <a:pt x="273" y="234"/>
                      </a:cubicBezTo>
                      <a:lnTo>
                        <a:pt x="428" y="234"/>
                      </a:lnTo>
                      <a:lnTo>
                        <a:pt x="545" y="389"/>
                      </a:lnTo>
                      <a:lnTo>
                        <a:pt x="584" y="428"/>
                      </a:lnTo>
                      <a:lnTo>
                        <a:pt x="662" y="506"/>
                      </a:lnTo>
                      <a:lnTo>
                        <a:pt x="701" y="545"/>
                      </a:lnTo>
                      <a:cubicBezTo>
                        <a:pt x="701" y="584"/>
                        <a:pt x="740" y="623"/>
                        <a:pt x="740" y="662"/>
                      </a:cubicBezTo>
                      <a:cubicBezTo>
                        <a:pt x="740" y="701"/>
                        <a:pt x="740" y="701"/>
                        <a:pt x="740" y="740"/>
                      </a:cubicBezTo>
                      <a:lnTo>
                        <a:pt x="778" y="779"/>
                      </a:lnTo>
                      <a:lnTo>
                        <a:pt x="817" y="779"/>
                      </a:lnTo>
                      <a:cubicBezTo>
                        <a:pt x="850" y="827"/>
                        <a:pt x="896" y="849"/>
                        <a:pt x="939" y="849"/>
                      </a:cubicBezTo>
                      <a:cubicBezTo>
                        <a:pt x="998" y="849"/>
                        <a:pt x="1051" y="807"/>
                        <a:pt x="1051" y="740"/>
                      </a:cubicBezTo>
                      <a:lnTo>
                        <a:pt x="1051" y="701"/>
                      </a:lnTo>
                      <a:lnTo>
                        <a:pt x="1042" y="719"/>
                      </a:lnTo>
                      <a:lnTo>
                        <a:pt x="1042" y="719"/>
                      </a:lnTo>
                      <a:cubicBezTo>
                        <a:pt x="1051" y="680"/>
                        <a:pt x="1051" y="632"/>
                        <a:pt x="1051" y="584"/>
                      </a:cubicBezTo>
                      <a:cubicBezTo>
                        <a:pt x="1012" y="584"/>
                        <a:pt x="1012" y="545"/>
                        <a:pt x="1012" y="506"/>
                      </a:cubicBezTo>
                      <a:cubicBezTo>
                        <a:pt x="973" y="467"/>
                        <a:pt x="973" y="428"/>
                        <a:pt x="934" y="389"/>
                      </a:cubicBezTo>
                      <a:cubicBezTo>
                        <a:pt x="856" y="312"/>
                        <a:pt x="778" y="234"/>
                        <a:pt x="701" y="156"/>
                      </a:cubicBezTo>
                      <a:cubicBezTo>
                        <a:pt x="597" y="52"/>
                        <a:pt x="458" y="0"/>
                        <a:pt x="309" y="0"/>
                      </a:cubicBezTo>
                      <a:close/>
                    </a:path>
                  </a:pathLst>
                </a:custGeom>
                <a:solidFill>
                  <a:srgbClr val="F2E3B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7" name="Google Shape;6017;p36"/>
                <p:cNvSpPr/>
                <p:nvPr/>
              </p:nvSpPr>
              <p:spPr>
                <a:xfrm>
                  <a:off x="5229200" y="-2490550"/>
                  <a:ext cx="67150" cy="83300"/>
                </a:xfrm>
                <a:custGeom>
                  <a:rect b="b" l="l" r="r" t="t"/>
                  <a:pathLst>
                    <a:path extrusionOk="0" h="3332" w="2686">
                      <a:moveTo>
                        <a:pt x="517" y="0"/>
                      </a:moveTo>
                      <a:cubicBezTo>
                        <a:pt x="434" y="0"/>
                        <a:pt x="353" y="10"/>
                        <a:pt x="273" y="26"/>
                      </a:cubicBezTo>
                      <a:cubicBezTo>
                        <a:pt x="545" y="454"/>
                        <a:pt x="156" y="1076"/>
                        <a:pt x="117" y="1504"/>
                      </a:cubicBezTo>
                      <a:cubicBezTo>
                        <a:pt x="78" y="1932"/>
                        <a:pt x="0" y="2361"/>
                        <a:pt x="0" y="2828"/>
                      </a:cubicBezTo>
                      <a:cubicBezTo>
                        <a:pt x="0" y="3068"/>
                        <a:pt x="999" y="3332"/>
                        <a:pt x="1561" y="3332"/>
                      </a:cubicBezTo>
                      <a:cubicBezTo>
                        <a:pt x="1726" y="3332"/>
                        <a:pt x="1854" y="3309"/>
                        <a:pt x="1907" y="3256"/>
                      </a:cubicBezTo>
                      <a:cubicBezTo>
                        <a:pt x="2685" y="2516"/>
                        <a:pt x="2452" y="843"/>
                        <a:pt x="2063" y="571"/>
                      </a:cubicBezTo>
                      <a:cubicBezTo>
                        <a:pt x="1713" y="298"/>
                        <a:pt x="1285" y="142"/>
                        <a:pt x="895" y="65"/>
                      </a:cubicBezTo>
                      <a:cubicBezTo>
                        <a:pt x="759" y="19"/>
                        <a:pt x="635" y="0"/>
                        <a:pt x="517" y="0"/>
                      </a:cubicBezTo>
                      <a:close/>
                    </a:path>
                  </a:pathLst>
                </a:custGeom>
                <a:solidFill>
                  <a:srgbClr val="984F89"/>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8" name="Google Shape;6018;p36"/>
                <p:cNvSpPr/>
                <p:nvPr/>
              </p:nvSpPr>
              <p:spPr>
                <a:xfrm>
                  <a:off x="5226275" y="-2484075"/>
                  <a:ext cx="65200" cy="28225"/>
                </a:xfrm>
                <a:custGeom>
                  <a:rect b="b" l="l" r="r" t="t"/>
                  <a:pathLst>
                    <a:path extrusionOk="0" h="1129" w="2608">
                      <a:moveTo>
                        <a:pt x="156" y="0"/>
                      </a:moveTo>
                      <a:cubicBezTo>
                        <a:pt x="40" y="39"/>
                        <a:pt x="1" y="195"/>
                        <a:pt x="117" y="234"/>
                      </a:cubicBezTo>
                      <a:cubicBezTo>
                        <a:pt x="312" y="312"/>
                        <a:pt x="545" y="350"/>
                        <a:pt x="740" y="428"/>
                      </a:cubicBezTo>
                      <a:cubicBezTo>
                        <a:pt x="974" y="506"/>
                        <a:pt x="1129" y="545"/>
                        <a:pt x="1324" y="623"/>
                      </a:cubicBezTo>
                      <a:cubicBezTo>
                        <a:pt x="1518" y="740"/>
                        <a:pt x="1713" y="817"/>
                        <a:pt x="1907" y="895"/>
                      </a:cubicBezTo>
                      <a:lnTo>
                        <a:pt x="2180" y="1051"/>
                      </a:lnTo>
                      <a:cubicBezTo>
                        <a:pt x="2258" y="1090"/>
                        <a:pt x="2374" y="1129"/>
                        <a:pt x="2452" y="1129"/>
                      </a:cubicBezTo>
                      <a:cubicBezTo>
                        <a:pt x="2569" y="1129"/>
                        <a:pt x="2608" y="1051"/>
                        <a:pt x="2569" y="973"/>
                      </a:cubicBezTo>
                      <a:cubicBezTo>
                        <a:pt x="2491" y="895"/>
                        <a:pt x="2413" y="817"/>
                        <a:pt x="2335" y="778"/>
                      </a:cubicBezTo>
                      <a:cubicBezTo>
                        <a:pt x="2258" y="740"/>
                        <a:pt x="2141" y="662"/>
                        <a:pt x="2063" y="623"/>
                      </a:cubicBezTo>
                      <a:cubicBezTo>
                        <a:pt x="1869" y="506"/>
                        <a:pt x="1674" y="389"/>
                        <a:pt x="1440" y="350"/>
                      </a:cubicBezTo>
                      <a:cubicBezTo>
                        <a:pt x="1051" y="156"/>
                        <a:pt x="584" y="39"/>
                        <a:pt x="156" y="0"/>
                      </a:cubicBezTo>
                      <a:close/>
                    </a:path>
                  </a:pathLst>
                </a:custGeom>
                <a:solidFill>
                  <a:srgbClr val="89427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19" name="Google Shape;6019;p36"/>
                <p:cNvSpPr/>
                <p:nvPr/>
              </p:nvSpPr>
              <p:spPr>
                <a:xfrm>
                  <a:off x="5225650" y="-2469575"/>
                  <a:ext cx="71675" cy="33450"/>
                </a:xfrm>
                <a:custGeom>
                  <a:rect b="b" l="l" r="r" t="t"/>
                  <a:pathLst>
                    <a:path extrusionOk="0" h="1338" w="2867">
                      <a:moveTo>
                        <a:pt x="265" y="1"/>
                      </a:moveTo>
                      <a:cubicBezTo>
                        <a:pt x="91" y="1"/>
                        <a:pt x="0" y="279"/>
                        <a:pt x="220" y="315"/>
                      </a:cubicBezTo>
                      <a:cubicBezTo>
                        <a:pt x="687" y="432"/>
                        <a:pt x="1115" y="588"/>
                        <a:pt x="1582" y="782"/>
                      </a:cubicBezTo>
                      <a:cubicBezTo>
                        <a:pt x="1777" y="860"/>
                        <a:pt x="1971" y="977"/>
                        <a:pt x="2205" y="1093"/>
                      </a:cubicBezTo>
                      <a:lnTo>
                        <a:pt x="2477" y="1249"/>
                      </a:lnTo>
                      <a:cubicBezTo>
                        <a:pt x="2572" y="1281"/>
                        <a:pt x="2641" y="1338"/>
                        <a:pt x="2725" y="1338"/>
                      </a:cubicBezTo>
                      <a:cubicBezTo>
                        <a:pt x="2745" y="1338"/>
                        <a:pt x="2766" y="1334"/>
                        <a:pt x="2789" y="1327"/>
                      </a:cubicBezTo>
                      <a:cubicBezTo>
                        <a:pt x="2827" y="1327"/>
                        <a:pt x="2866" y="1288"/>
                        <a:pt x="2866" y="1249"/>
                      </a:cubicBezTo>
                      <a:cubicBezTo>
                        <a:pt x="2866" y="1132"/>
                        <a:pt x="2789" y="1055"/>
                        <a:pt x="2672" y="977"/>
                      </a:cubicBezTo>
                      <a:cubicBezTo>
                        <a:pt x="2594" y="938"/>
                        <a:pt x="2477" y="860"/>
                        <a:pt x="2399" y="782"/>
                      </a:cubicBezTo>
                      <a:cubicBezTo>
                        <a:pt x="2166" y="665"/>
                        <a:pt x="1932" y="549"/>
                        <a:pt x="1738" y="471"/>
                      </a:cubicBezTo>
                      <a:cubicBezTo>
                        <a:pt x="1271" y="276"/>
                        <a:pt x="765" y="121"/>
                        <a:pt x="298" y="4"/>
                      </a:cubicBezTo>
                      <a:cubicBezTo>
                        <a:pt x="287" y="2"/>
                        <a:pt x="276" y="1"/>
                        <a:pt x="265" y="1"/>
                      </a:cubicBezTo>
                      <a:close/>
                    </a:path>
                  </a:pathLst>
                </a:custGeom>
                <a:solidFill>
                  <a:srgbClr val="89427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0" name="Google Shape;6020;p36"/>
                <p:cNvSpPr/>
                <p:nvPr/>
              </p:nvSpPr>
              <p:spPr>
                <a:xfrm>
                  <a:off x="5212650" y="-2451000"/>
                  <a:ext cx="83700" cy="27250"/>
                </a:xfrm>
                <a:custGeom>
                  <a:rect b="b" l="l" r="r" t="t"/>
                  <a:pathLst>
                    <a:path extrusionOk="0" h="1090" w="3348">
                      <a:moveTo>
                        <a:pt x="234" y="0"/>
                      </a:moveTo>
                      <a:cubicBezTo>
                        <a:pt x="79" y="0"/>
                        <a:pt x="1" y="195"/>
                        <a:pt x="195" y="273"/>
                      </a:cubicBezTo>
                      <a:cubicBezTo>
                        <a:pt x="701" y="389"/>
                        <a:pt x="1207" y="545"/>
                        <a:pt x="1713" y="701"/>
                      </a:cubicBezTo>
                      <a:cubicBezTo>
                        <a:pt x="1985" y="779"/>
                        <a:pt x="2219" y="856"/>
                        <a:pt x="2491" y="934"/>
                      </a:cubicBezTo>
                      <a:cubicBezTo>
                        <a:pt x="2686" y="1051"/>
                        <a:pt x="2958" y="1090"/>
                        <a:pt x="3231" y="1090"/>
                      </a:cubicBezTo>
                      <a:cubicBezTo>
                        <a:pt x="3309" y="1090"/>
                        <a:pt x="3347" y="973"/>
                        <a:pt x="3270" y="934"/>
                      </a:cubicBezTo>
                      <a:cubicBezTo>
                        <a:pt x="3114" y="740"/>
                        <a:pt x="2880" y="662"/>
                        <a:pt x="2608" y="584"/>
                      </a:cubicBezTo>
                      <a:cubicBezTo>
                        <a:pt x="2375" y="506"/>
                        <a:pt x="2102" y="428"/>
                        <a:pt x="1830" y="350"/>
                      </a:cubicBezTo>
                      <a:cubicBezTo>
                        <a:pt x="1324" y="195"/>
                        <a:pt x="779" y="78"/>
                        <a:pt x="234" y="0"/>
                      </a:cubicBezTo>
                      <a:close/>
                    </a:path>
                  </a:pathLst>
                </a:custGeom>
                <a:solidFill>
                  <a:srgbClr val="89427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1" name="Google Shape;6021;p36"/>
                <p:cNvSpPr/>
                <p:nvPr/>
              </p:nvSpPr>
              <p:spPr>
                <a:xfrm>
                  <a:off x="5213625" y="-2435450"/>
                  <a:ext cx="77850" cy="20125"/>
                </a:xfrm>
                <a:custGeom>
                  <a:rect b="b" l="l" r="r" t="t"/>
                  <a:pathLst>
                    <a:path extrusionOk="0" h="805" w="3114">
                      <a:moveTo>
                        <a:pt x="195" y="1"/>
                      </a:moveTo>
                      <a:cubicBezTo>
                        <a:pt x="79" y="1"/>
                        <a:pt x="1" y="157"/>
                        <a:pt x="156" y="234"/>
                      </a:cubicBezTo>
                      <a:cubicBezTo>
                        <a:pt x="623" y="429"/>
                        <a:pt x="1090" y="546"/>
                        <a:pt x="1596" y="662"/>
                      </a:cubicBezTo>
                      <a:cubicBezTo>
                        <a:pt x="1830" y="701"/>
                        <a:pt x="2102" y="740"/>
                        <a:pt x="2336" y="779"/>
                      </a:cubicBezTo>
                      <a:cubicBezTo>
                        <a:pt x="2432" y="795"/>
                        <a:pt x="2536" y="805"/>
                        <a:pt x="2640" y="805"/>
                      </a:cubicBezTo>
                      <a:cubicBezTo>
                        <a:pt x="2788" y="805"/>
                        <a:pt x="2938" y="786"/>
                        <a:pt x="3075" y="740"/>
                      </a:cubicBezTo>
                      <a:cubicBezTo>
                        <a:pt x="3114" y="701"/>
                        <a:pt x="3114" y="585"/>
                        <a:pt x="3075" y="546"/>
                      </a:cubicBezTo>
                      <a:cubicBezTo>
                        <a:pt x="2841" y="429"/>
                        <a:pt x="2608" y="390"/>
                        <a:pt x="2375" y="390"/>
                      </a:cubicBezTo>
                      <a:cubicBezTo>
                        <a:pt x="2102" y="390"/>
                        <a:pt x="1869" y="351"/>
                        <a:pt x="1635" y="312"/>
                      </a:cubicBezTo>
                      <a:cubicBezTo>
                        <a:pt x="1129" y="234"/>
                        <a:pt x="662" y="118"/>
                        <a:pt x="195" y="1"/>
                      </a:cubicBezTo>
                      <a:close/>
                    </a:path>
                  </a:pathLst>
                </a:custGeom>
                <a:solidFill>
                  <a:srgbClr val="89427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2" name="Google Shape;6022;p36"/>
                <p:cNvSpPr/>
                <p:nvPr/>
              </p:nvSpPr>
              <p:spPr>
                <a:xfrm>
                  <a:off x="4158100" y="-2222400"/>
                  <a:ext cx="1161600" cy="424200"/>
                </a:xfrm>
                <a:custGeom>
                  <a:rect b="b" l="l" r="r" t="t"/>
                  <a:pathLst>
                    <a:path extrusionOk="0" h="16968" w="46464">
                      <a:moveTo>
                        <a:pt x="46230" y="1"/>
                      </a:moveTo>
                      <a:cubicBezTo>
                        <a:pt x="46113" y="1"/>
                        <a:pt x="45996" y="79"/>
                        <a:pt x="45996" y="234"/>
                      </a:cubicBezTo>
                      <a:lnTo>
                        <a:pt x="45996" y="312"/>
                      </a:lnTo>
                      <a:cubicBezTo>
                        <a:pt x="45996" y="413"/>
                        <a:pt x="46055" y="514"/>
                        <a:pt x="46172" y="514"/>
                      </a:cubicBezTo>
                      <a:cubicBezTo>
                        <a:pt x="46190" y="514"/>
                        <a:pt x="46209" y="512"/>
                        <a:pt x="46230" y="507"/>
                      </a:cubicBezTo>
                      <a:cubicBezTo>
                        <a:pt x="46347" y="468"/>
                        <a:pt x="46463" y="390"/>
                        <a:pt x="46463" y="234"/>
                      </a:cubicBezTo>
                      <a:cubicBezTo>
                        <a:pt x="46463" y="79"/>
                        <a:pt x="46347" y="1"/>
                        <a:pt x="46230" y="1"/>
                      </a:cubicBezTo>
                      <a:close/>
                      <a:moveTo>
                        <a:pt x="46073" y="1515"/>
                      </a:moveTo>
                      <a:cubicBezTo>
                        <a:pt x="45965" y="1515"/>
                        <a:pt x="45858" y="1577"/>
                        <a:pt x="45841" y="1713"/>
                      </a:cubicBezTo>
                      <a:lnTo>
                        <a:pt x="45841" y="1752"/>
                      </a:lnTo>
                      <a:cubicBezTo>
                        <a:pt x="45802" y="1908"/>
                        <a:pt x="45919" y="2024"/>
                        <a:pt x="46035" y="2024"/>
                      </a:cubicBezTo>
                      <a:lnTo>
                        <a:pt x="46074" y="2024"/>
                      </a:lnTo>
                      <a:lnTo>
                        <a:pt x="46074" y="1986"/>
                      </a:lnTo>
                      <a:cubicBezTo>
                        <a:pt x="46191" y="1986"/>
                        <a:pt x="46269" y="1908"/>
                        <a:pt x="46308" y="1791"/>
                      </a:cubicBezTo>
                      <a:cubicBezTo>
                        <a:pt x="46351" y="1616"/>
                        <a:pt x="46211" y="1515"/>
                        <a:pt x="46073" y="1515"/>
                      </a:cubicBezTo>
                      <a:close/>
                      <a:moveTo>
                        <a:pt x="45667" y="2966"/>
                      </a:moveTo>
                      <a:cubicBezTo>
                        <a:pt x="45587" y="2966"/>
                        <a:pt x="45519" y="3030"/>
                        <a:pt x="45491" y="3114"/>
                      </a:cubicBezTo>
                      <a:lnTo>
                        <a:pt x="45685" y="3270"/>
                      </a:lnTo>
                      <a:lnTo>
                        <a:pt x="45452" y="3153"/>
                      </a:lnTo>
                      <a:lnTo>
                        <a:pt x="45452" y="3153"/>
                      </a:lnTo>
                      <a:cubicBezTo>
                        <a:pt x="45413" y="3309"/>
                        <a:pt x="45491" y="3425"/>
                        <a:pt x="45607" y="3464"/>
                      </a:cubicBezTo>
                      <a:lnTo>
                        <a:pt x="45685" y="3464"/>
                      </a:lnTo>
                      <a:lnTo>
                        <a:pt x="45685" y="3503"/>
                      </a:lnTo>
                      <a:cubicBezTo>
                        <a:pt x="45802" y="3464"/>
                        <a:pt x="45919" y="3386"/>
                        <a:pt x="45919" y="3270"/>
                      </a:cubicBezTo>
                      <a:cubicBezTo>
                        <a:pt x="45958" y="3153"/>
                        <a:pt x="45919" y="3036"/>
                        <a:pt x="45763" y="2997"/>
                      </a:cubicBezTo>
                      <a:cubicBezTo>
                        <a:pt x="45730" y="2976"/>
                        <a:pt x="45698" y="2966"/>
                        <a:pt x="45667" y="2966"/>
                      </a:cubicBezTo>
                      <a:close/>
                      <a:moveTo>
                        <a:pt x="45046" y="4319"/>
                      </a:moveTo>
                      <a:cubicBezTo>
                        <a:pt x="44962" y="4319"/>
                        <a:pt x="44879" y="4362"/>
                        <a:pt x="44829" y="4437"/>
                      </a:cubicBezTo>
                      <a:lnTo>
                        <a:pt x="45024" y="4593"/>
                      </a:lnTo>
                      <a:lnTo>
                        <a:pt x="44829" y="4476"/>
                      </a:lnTo>
                      <a:lnTo>
                        <a:pt x="44829" y="4476"/>
                      </a:lnTo>
                      <a:cubicBezTo>
                        <a:pt x="44751" y="4593"/>
                        <a:pt x="44790" y="4748"/>
                        <a:pt x="44907" y="4787"/>
                      </a:cubicBezTo>
                      <a:cubicBezTo>
                        <a:pt x="44946" y="4826"/>
                        <a:pt x="44985" y="4826"/>
                        <a:pt x="45024" y="4826"/>
                      </a:cubicBezTo>
                      <a:cubicBezTo>
                        <a:pt x="45101" y="4826"/>
                        <a:pt x="45179" y="4787"/>
                        <a:pt x="45257" y="4710"/>
                      </a:cubicBezTo>
                      <a:lnTo>
                        <a:pt x="45257" y="4671"/>
                      </a:lnTo>
                      <a:cubicBezTo>
                        <a:pt x="45335" y="4554"/>
                        <a:pt x="45296" y="4398"/>
                        <a:pt x="45179" y="4359"/>
                      </a:cubicBezTo>
                      <a:cubicBezTo>
                        <a:pt x="45138" y="4332"/>
                        <a:pt x="45092" y="4319"/>
                        <a:pt x="45046" y="4319"/>
                      </a:cubicBezTo>
                      <a:close/>
                      <a:moveTo>
                        <a:pt x="44163" y="5507"/>
                      </a:moveTo>
                      <a:cubicBezTo>
                        <a:pt x="44099" y="5507"/>
                        <a:pt x="44031" y="5527"/>
                        <a:pt x="43973" y="5566"/>
                      </a:cubicBezTo>
                      <a:lnTo>
                        <a:pt x="43934" y="5605"/>
                      </a:lnTo>
                      <a:cubicBezTo>
                        <a:pt x="43856" y="5682"/>
                        <a:pt x="43856" y="5838"/>
                        <a:pt x="43934" y="5955"/>
                      </a:cubicBezTo>
                      <a:cubicBezTo>
                        <a:pt x="44012" y="5994"/>
                        <a:pt x="44051" y="5994"/>
                        <a:pt x="44129" y="5994"/>
                      </a:cubicBezTo>
                      <a:cubicBezTo>
                        <a:pt x="44206" y="5994"/>
                        <a:pt x="44284" y="5955"/>
                        <a:pt x="44323" y="5916"/>
                      </a:cubicBezTo>
                      <a:cubicBezTo>
                        <a:pt x="44440" y="5838"/>
                        <a:pt x="44440" y="5682"/>
                        <a:pt x="44323" y="5566"/>
                      </a:cubicBezTo>
                      <a:cubicBezTo>
                        <a:pt x="44284" y="5527"/>
                        <a:pt x="44226" y="5507"/>
                        <a:pt x="44163" y="5507"/>
                      </a:cubicBezTo>
                      <a:close/>
                      <a:moveTo>
                        <a:pt x="42937" y="6446"/>
                      </a:moveTo>
                      <a:cubicBezTo>
                        <a:pt x="42905" y="6446"/>
                        <a:pt x="42874" y="6451"/>
                        <a:pt x="42844" y="6461"/>
                      </a:cubicBezTo>
                      <a:lnTo>
                        <a:pt x="42806" y="6461"/>
                      </a:lnTo>
                      <a:cubicBezTo>
                        <a:pt x="42689" y="6538"/>
                        <a:pt x="42650" y="6694"/>
                        <a:pt x="42728" y="6811"/>
                      </a:cubicBezTo>
                      <a:cubicBezTo>
                        <a:pt x="42767" y="6850"/>
                        <a:pt x="42844" y="6928"/>
                        <a:pt x="42922" y="6928"/>
                      </a:cubicBezTo>
                      <a:lnTo>
                        <a:pt x="42922" y="6889"/>
                      </a:lnTo>
                      <a:cubicBezTo>
                        <a:pt x="42948" y="6889"/>
                        <a:pt x="42991" y="6906"/>
                        <a:pt x="43029" y="6906"/>
                      </a:cubicBezTo>
                      <a:cubicBezTo>
                        <a:pt x="43048" y="6906"/>
                        <a:pt x="43065" y="6902"/>
                        <a:pt x="43078" y="6889"/>
                      </a:cubicBezTo>
                      <a:cubicBezTo>
                        <a:pt x="43195" y="6850"/>
                        <a:pt x="43234" y="6694"/>
                        <a:pt x="43156" y="6577"/>
                      </a:cubicBezTo>
                      <a:cubicBezTo>
                        <a:pt x="43127" y="6490"/>
                        <a:pt x="43032" y="6446"/>
                        <a:pt x="42937" y="6446"/>
                      </a:cubicBezTo>
                      <a:close/>
                      <a:moveTo>
                        <a:pt x="41586" y="7069"/>
                      </a:moveTo>
                      <a:cubicBezTo>
                        <a:pt x="41554" y="7069"/>
                        <a:pt x="41519" y="7074"/>
                        <a:pt x="41482" y="7083"/>
                      </a:cubicBezTo>
                      <a:lnTo>
                        <a:pt x="41560" y="7356"/>
                      </a:lnTo>
                      <a:lnTo>
                        <a:pt x="41444" y="7122"/>
                      </a:lnTo>
                      <a:cubicBezTo>
                        <a:pt x="41327" y="7161"/>
                        <a:pt x="41288" y="7317"/>
                        <a:pt x="41327" y="7433"/>
                      </a:cubicBezTo>
                      <a:cubicBezTo>
                        <a:pt x="41366" y="7511"/>
                        <a:pt x="41444" y="7589"/>
                        <a:pt x="41560" y="7589"/>
                      </a:cubicBezTo>
                      <a:lnTo>
                        <a:pt x="41560" y="7550"/>
                      </a:lnTo>
                      <a:lnTo>
                        <a:pt x="41677" y="7550"/>
                      </a:lnTo>
                      <a:cubicBezTo>
                        <a:pt x="41833" y="7472"/>
                        <a:pt x="41872" y="7356"/>
                        <a:pt x="41833" y="7239"/>
                      </a:cubicBezTo>
                      <a:cubicBezTo>
                        <a:pt x="41773" y="7120"/>
                        <a:pt x="41691" y="7069"/>
                        <a:pt x="41586" y="7069"/>
                      </a:cubicBezTo>
                      <a:close/>
                      <a:moveTo>
                        <a:pt x="40211" y="7611"/>
                      </a:moveTo>
                      <a:cubicBezTo>
                        <a:pt x="40183" y="7611"/>
                        <a:pt x="40152" y="7616"/>
                        <a:pt x="40120" y="7628"/>
                      </a:cubicBezTo>
                      <a:lnTo>
                        <a:pt x="40043" y="7628"/>
                      </a:lnTo>
                      <a:cubicBezTo>
                        <a:pt x="39926" y="7667"/>
                        <a:pt x="39887" y="7784"/>
                        <a:pt x="39926" y="7900"/>
                      </a:cubicBezTo>
                      <a:cubicBezTo>
                        <a:pt x="39965" y="8017"/>
                        <a:pt x="40082" y="8056"/>
                        <a:pt x="40159" y="8056"/>
                      </a:cubicBezTo>
                      <a:lnTo>
                        <a:pt x="40159" y="8095"/>
                      </a:lnTo>
                      <a:lnTo>
                        <a:pt x="40276" y="8095"/>
                      </a:lnTo>
                      <a:cubicBezTo>
                        <a:pt x="40555" y="8025"/>
                        <a:pt x="40459" y="7611"/>
                        <a:pt x="40211" y="7611"/>
                      </a:cubicBezTo>
                      <a:close/>
                      <a:moveTo>
                        <a:pt x="38727" y="8010"/>
                      </a:moveTo>
                      <a:cubicBezTo>
                        <a:pt x="38712" y="8010"/>
                        <a:pt x="38696" y="8012"/>
                        <a:pt x="38681" y="8017"/>
                      </a:cubicBezTo>
                      <a:lnTo>
                        <a:pt x="38603" y="8017"/>
                      </a:lnTo>
                      <a:cubicBezTo>
                        <a:pt x="38486" y="8056"/>
                        <a:pt x="38408" y="8212"/>
                        <a:pt x="38486" y="8328"/>
                      </a:cubicBezTo>
                      <a:cubicBezTo>
                        <a:pt x="38486" y="8406"/>
                        <a:pt x="38603" y="8484"/>
                        <a:pt x="38720" y="8484"/>
                      </a:cubicBezTo>
                      <a:lnTo>
                        <a:pt x="38797" y="8484"/>
                      </a:lnTo>
                      <a:cubicBezTo>
                        <a:pt x="38914" y="8484"/>
                        <a:pt x="38992" y="8328"/>
                        <a:pt x="38953" y="8212"/>
                      </a:cubicBezTo>
                      <a:cubicBezTo>
                        <a:pt x="38919" y="8111"/>
                        <a:pt x="38827" y="8010"/>
                        <a:pt x="38727" y="8010"/>
                      </a:cubicBezTo>
                      <a:close/>
                      <a:moveTo>
                        <a:pt x="37304" y="8359"/>
                      </a:moveTo>
                      <a:cubicBezTo>
                        <a:pt x="37284" y="8359"/>
                        <a:pt x="37263" y="8362"/>
                        <a:pt x="37241" y="8367"/>
                      </a:cubicBezTo>
                      <a:lnTo>
                        <a:pt x="37163" y="8367"/>
                      </a:lnTo>
                      <a:cubicBezTo>
                        <a:pt x="37046" y="8406"/>
                        <a:pt x="36968" y="8523"/>
                        <a:pt x="37007" y="8679"/>
                      </a:cubicBezTo>
                      <a:cubicBezTo>
                        <a:pt x="37046" y="8757"/>
                        <a:pt x="37124" y="8834"/>
                        <a:pt x="37241" y="8834"/>
                      </a:cubicBezTo>
                      <a:lnTo>
                        <a:pt x="37319" y="8873"/>
                      </a:lnTo>
                      <a:cubicBezTo>
                        <a:pt x="37608" y="8801"/>
                        <a:pt x="37561" y="8359"/>
                        <a:pt x="37304" y="8359"/>
                      </a:cubicBezTo>
                      <a:close/>
                      <a:moveTo>
                        <a:pt x="35802" y="8708"/>
                      </a:moveTo>
                      <a:cubicBezTo>
                        <a:pt x="35777" y="8708"/>
                        <a:pt x="35751" y="8711"/>
                        <a:pt x="35723" y="8718"/>
                      </a:cubicBezTo>
                      <a:lnTo>
                        <a:pt x="35762" y="8951"/>
                      </a:lnTo>
                      <a:lnTo>
                        <a:pt x="35684" y="8757"/>
                      </a:lnTo>
                      <a:cubicBezTo>
                        <a:pt x="35568" y="8757"/>
                        <a:pt x="35490" y="8912"/>
                        <a:pt x="35529" y="9029"/>
                      </a:cubicBezTo>
                      <a:cubicBezTo>
                        <a:pt x="35568" y="9146"/>
                        <a:pt x="35645" y="9224"/>
                        <a:pt x="35762" y="9224"/>
                      </a:cubicBezTo>
                      <a:lnTo>
                        <a:pt x="35840" y="9185"/>
                      </a:lnTo>
                      <a:lnTo>
                        <a:pt x="35879" y="9185"/>
                      </a:lnTo>
                      <a:cubicBezTo>
                        <a:pt x="35996" y="9146"/>
                        <a:pt x="36073" y="9029"/>
                        <a:pt x="36035" y="8873"/>
                      </a:cubicBezTo>
                      <a:cubicBezTo>
                        <a:pt x="36003" y="8777"/>
                        <a:pt x="35918" y="8708"/>
                        <a:pt x="35802" y="8708"/>
                      </a:cubicBezTo>
                      <a:close/>
                      <a:moveTo>
                        <a:pt x="34407" y="9231"/>
                      </a:moveTo>
                      <a:cubicBezTo>
                        <a:pt x="34369" y="9231"/>
                        <a:pt x="34327" y="9241"/>
                        <a:pt x="34283" y="9262"/>
                      </a:cubicBezTo>
                      <a:lnTo>
                        <a:pt x="34245" y="9262"/>
                      </a:lnTo>
                      <a:cubicBezTo>
                        <a:pt x="34128" y="9301"/>
                        <a:pt x="34089" y="9457"/>
                        <a:pt x="34128" y="9574"/>
                      </a:cubicBezTo>
                      <a:cubicBezTo>
                        <a:pt x="34167" y="9652"/>
                        <a:pt x="34283" y="9690"/>
                        <a:pt x="34361" y="9690"/>
                      </a:cubicBezTo>
                      <a:cubicBezTo>
                        <a:pt x="34374" y="9703"/>
                        <a:pt x="34387" y="9708"/>
                        <a:pt x="34400" y="9708"/>
                      </a:cubicBezTo>
                      <a:cubicBezTo>
                        <a:pt x="34426" y="9708"/>
                        <a:pt x="34452" y="9690"/>
                        <a:pt x="34478" y="9690"/>
                      </a:cubicBezTo>
                      <a:cubicBezTo>
                        <a:pt x="34746" y="9590"/>
                        <a:pt x="34639" y="9231"/>
                        <a:pt x="34407" y="9231"/>
                      </a:cubicBezTo>
                      <a:close/>
                      <a:moveTo>
                        <a:pt x="33064" y="10006"/>
                      </a:moveTo>
                      <a:cubicBezTo>
                        <a:pt x="33008" y="10006"/>
                        <a:pt x="32957" y="10027"/>
                        <a:pt x="32921" y="10080"/>
                      </a:cubicBezTo>
                      <a:cubicBezTo>
                        <a:pt x="32805" y="10157"/>
                        <a:pt x="32766" y="10313"/>
                        <a:pt x="32883" y="10391"/>
                      </a:cubicBezTo>
                      <a:cubicBezTo>
                        <a:pt x="32921" y="10469"/>
                        <a:pt x="32960" y="10508"/>
                        <a:pt x="33038" y="10508"/>
                      </a:cubicBezTo>
                      <a:cubicBezTo>
                        <a:pt x="33116" y="10508"/>
                        <a:pt x="33155" y="10469"/>
                        <a:pt x="33233" y="10469"/>
                      </a:cubicBezTo>
                      <a:lnTo>
                        <a:pt x="33272" y="10430"/>
                      </a:lnTo>
                      <a:cubicBezTo>
                        <a:pt x="33350" y="10313"/>
                        <a:pt x="33350" y="10196"/>
                        <a:pt x="33272" y="10080"/>
                      </a:cubicBezTo>
                      <a:cubicBezTo>
                        <a:pt x="33208" y="10037"/>
                        <a:pt x="33132" y="10006"/>
                        <a:pt x="33064" y="10006"/>
                      </a:cubicBezTo>
                      <a:close/>
                      <a:moveTo>
                        <a:pt x="273" y="10800"/>
                      </a:moveTo>
                      <a:cubicBezTo>
                        <a:pt x="215" y="10800"/>
                        <a:pt x="156" y="10819"/>
                        <a:pt x="117" y="10858"/>
                      </a:cubicBezTo>
                      <a:cubicBezTo>
                        <a:pt x="1" y="10975"/>
                        <a:pt x="1" y="11130"/>
                        <a:pt x="117" y="11247"/>
                      </a:cubicBezTo>
                      <a:cubicBezTo>
                        <a:pt x="156" y="11286"/>
                        <a:pt x="234" y="11286"/>
                        <a:pt x="273" y="11325"/>
                      </a:cubicBezTo>
                      <a:cubicBezTo>
                        <a:pt x="351" y="11325"/>
                        <a:pt x="429" y="11286"/>
                        <a:pt x="468" y="11247"/>
                      </a:cubicBezTo>
                      <a:cubicBezTo>
                        <a:pt x="584" y="11169"/>
                        <a:pt x="584" y="11014"/>
                        <a:pt x="468" y="10897"/>
                      </a:cubicBezTo>
                      <a:lnTo>
                        <a:pt x="429" y="10858"/>
                      </a:lnTo>
                      <a:cubicBezTo>
                        <a:pt x="390" y="10819"/>
                        <a:pt x="331" y="10800"/>
                        <a:pt x="273" y="10800"/>
                      </a:cubicBezTo>
                      <a:close/>
                      <a:moveTo>
                        <a:pt x="32025" y="11025"/>
                      </a:moveTo>
                      <a:cubicBezTo>
                        <a:pt x="31956" y="11025"/>
                        <a:pt x="31885" y="11056"/>
                        <a:pt x="31832" y="11130"/>
                      </a:cubicBezTo>
                      <a:lnTo>
                        <a:pt x="31988" y="11325"/>
                      </a:lnTo>
                      <a:lnTo>
                        <a:pt x="31832" y="11169"/>
                      </a:lnTo>
                      <a:cubicBezTo>
                        <a:pt x="31715" y="11286"/>
                        <a:pt x="31754" y="11442"/>
                        <a:pt x="31832" y="11519"/>
                      </a:cubicBezTo>
                      <a:cubicBezTo>
                        <a:pt x="31871" y="11558"/>
                        <a:pt x="31949" y="11558"/>
                        <a:pt x="31988" y="11597"/>
                      </a:cubicBezTo>
                      <a:cubicBezTo>
                        <a:pt x="32065" y="11558"/>
                        <a:pt x="32143" y="11558"/>
                        <a:pt x="32182" y="11481"/>
                      </a:cubicBezTo>
                      <a:lnTo>
                        <a:pt x="32221" y="11442"/>
                      </a:lnTo>
                      <a:cubicBezTo>
                        <a:pt x="32391" y="11244"/>
                        <a:pt x="32211" y="11025"/>
                        <a:pt x="32025" y="11025"/>
                      </a:cubicBezTo>
                      <a:close/>
                      <a:moveTo>
                        <a:pt x="1381" y="11778"/>
                      </a:moveTo>
                      <a:cubicBezTo>
                        <a:pt x="1187" y="11778"/>
                        <a:pt x="1025" y="12062"/>
                        <a:pt x="1246" y="12220"/>
                      </a:cubicBezTo>
                      <a:lnTo>
                        <a:pt x="1285" y="12259"/>
                      </a:lnTo>
                      <a:cubicBezTo>
                        <a:pt x="1324" y="12298"/>
                        <a:pt x="1363" y="12298"/>
                        <a:pt x="1402" y="12298"/>
                      </a:cubicBezTo>
                      <a:cubicBezTo>
                        <a:pt x="1518" y="12298"/>
                        <a:pt x="1557" y="12259"/>
                        <a:pt x="1635" y="12181"/>
                      </a:cubicBezTo>
                      <a:cubicBezTo>
                        <a:pt x="1713" y="12103"/>
                        <a:pt x="1674" y="11947"/>
                        <a:pt x="1557" y="11870"/>
                      </a:cubicBezTo>
                      <a:lnTo>
                        <a:pt x="1363" y="12025"/>
                      </a:lnTo>
                      <a:lnTo>
                        <a:pt x="1518" y="11831"/>
                      </a:lnTo>
                      <a:cubicBezTo>
                        <a:pt x="1474" y="11794"/>
                        <a:pt x="1426" y="11778"/>
                        <a:pt x="1381" y="11778"/>
                      </a:cubicBezTo>
                      <a:close/>
                      <a:moveTo>
                        <a:pt x="31077" y="12224"/>
                      </a:moveTo>
                      <a:cubicBezTo>
                        <a:pt x="31007" y="12224"/>
                        <a:pt x="30941" y="12255"/>
                        <a:pt x="30898" y="12298"/>
                      </a:cubicBezTo>
                      <a:lnTo>
                        <a:pt x="30859" y="12337"/>
                      </a:lnTo>
                      <a:cubicBezTo>
                        <a:pt x="30781" y="12453"/>
                        <a:pt x="30820" y="12609"/>
                        <a:pt x="30898" y="12687"/>
                      </a:cubicBezTo>
                      <a:cubicBezTo>
                        <a:pt x="30976" y="12687"/>
                        <a:pt x="31015" y="12726"/>
                        <a:pt x="31054" y="12726"/>
                      </a:cubicBezTo>
                      <a:cubicBezTo>
                        <a:pt x="31131" y="12726"/>
                        <a:pt x="31209" y="12687"/>
                        <a:pt x="31287" y="12609"/>
                      </a:cubicBezTo>
                      <a:cubicBezTo>
                        <a:pt x="31365" y="12531"/>
                        <a:pt x="31365" y="12376"/>
                        <a:pt x="31248" y="12298"/>
                      </a:cubicBezTo>
                      <a:cubicBezTo>
                        <a:pt x="31195" y="12245"/>
                        <a:pt x="31135" y="12224"/>
                        <a:pt x="31077" y="12224"/>
                      </a:cubicBezTo>
                      <a:close/>
                      <a:moveTo>
                        <a:pt x="2702" y="12560"/>
                      </a:moveTo>
                      <a:cubicBezTo>
                        <a:pt x="2607" y="12560"/>
                        <a:pt x="2516" y="12630"/>
                        <a:pt x="2452" y="12726"/>
                      </a:cubicBezTo>
                      <a:cubicBezTo>
                        <a:pt x="2413" y="12842"/>
                        <a:pt x="2491" y="12998"/>
                        <a:pt x="2608" y="13037"/>
                      </a:cubicBezTo>
                      <a:lnTo>
                        <a:pt x="2725" y="13037"/>
                      </a:lnTo>
                      <a:cubicBezTo>
                        <a:pt x="2802" y="13037"/>
                        <a:pt x="2919" y="12998"/>
                        <a:pt x="2958" y="12881"/>
                      </a:cubicBezTo>
                      <a:cubicBezTo>
                        <a:pt x="2997" y="12765"/>
                        <a:pt x="2919" y="12648"/>
                        <a:pt x="2802" y="12570"/>
                      </a:cubicBezTo>
                      <a:lnTo>
                        <a:pt x="2763" y="12570"/>
                      </a:lnTo>
                      <a:cubicBezTo>
                        <a:pt x="2743" y="12563"/>
                        <a:pt x="2722" y="12560"/>
                        <a:pt x="2702" y="12560"/>
                      </a:cubicBezTo>
                      <a:close/>
                      <a:moveTo>
                        <a:pt x="5643" y="12842"/>
                      </a:moveTo>
                      <a:cubicBezTo>
                        <a:pt x="5487" y="12842"/>
                        <a:pt x="5410" y="12959"/>
                        <a:pt x="5410" y="13115"/>
                      </a:cubicBezTo>
                      <a:cubicBezTo>
                        <a:pt x="5449" y="13232"/>
                        <a:pt x="5565" y="13348"/>
                        <a:pt x="5682" y="13348"/>
                      </a:cubicBezTo>
                      <a:lnTo>
                        <a:pt x="5721" y="13348"/>
                      </a:lnTo>
                      <a:cubicBezTo>
                        <a:pt x="5838" y="13309"/>
                        <a:pt x="5954" y="13193"/>
                        <a:pt x="5954" y="13076"/>
                      </a:cubicBezTo>
                      <a:cubicBezTo>
                        <a:pt x="5915" y="12920"/>
                        <a:pt x="5799" y="12842"/>
                        <a:pt x="5682" y="12842"/>
                      </a:cubicBezTo>
                      <a:close/>
                      <a:moveTo>
                        <a:pt x="4164" y="12881"/>
                      </a:moveTo>
                      <a:cubicBezTo>
                        <a:pt x="4048" y="12881"/>
                        <a:pt x="3931" y="12998"/>
                        <a:pt x="3931" y="13115"/>
                      </a:cubicBezTo>
                      <a:cubicBezTo>
                        <a:pt x="3931" y="13232"/>
                        <a:pt x="4048" y="13348"/>
                        <a:pt x="4203" y="13387"/>
                      </a:cubicBezTo>
                      <a:cubicBezTo>
                        <a:pt x="4320" y="13387"/>
                        <a:pt x="4437" y="13271"/>
                        <a:pt x="4476" y="13154"/>
                      </a:cubicBezTo>
                      <a:cubicBezTo>
                        <a:pt x="4476" y="12998"/>
                        <a:pt x="4359" y="12881"/>
                        <a:pt x="4242" y="12881"/>
                      </a:cubicBezTo>
                      <a:close/>
                      <a:moveTo>
                        <a:pt x="7136" y="12912"/>
                      </a:moveTo>
                      <a:cubicBezTo>
                        <a:pt x="6874" y="12912"/>
                        <a:pt x="6794" y="13354"/>
                        <a:pt x="7083" y="13426"/>
                      </a:cubicBezTo>
                      <a:lnTo>
                        <a:pt x="7200" y="13426"/>
                      </a:lnTo>
                      <a:cubicBezTo>
                        <a:pt x="7316" y="13426"/>
                        <a:pt x="7433" y="13309"/>
                        <a:pt x="7433" y="13193"/>
                      </a:cubicBezTo>
                      <a:cubicBezTo>
                        <a:pt x="7472" y="13076"/>
                        <a:pt x="7355" y="12959"/>
                        <a:pt x="7239" y="12920"/>
                      </a:cubicBezTo>
                      <a:lnTo>
                        <a:pt x="7200" y="12920"/>
                      </a:lnTo>
                      <a:cubicBezTo>
                        <a:pt x="7178" y="12915"/>
                        <a:pt x="7156" y="12912"/>
                        <a:pt x="7136" y="12912"/>
                      </a:cubicBezTo>
                      <a:close/>
                      <a:moveTo>
                        <a:pt x="30028" y="13294"/>
                      </a:moveTo>
                      <a:cubicBezTo>
                        <a:pt x="29972" y="13294"/>
                        <a:pt x="29921" y="13313"/>
                        <a:pt x="29886" y="13348"/>
                      </a:cubicBezTo>
                      <a:lnTo>
                        <a:pt x="29847" y="13387"/>
                      </a:lnTo>
                      <a:cubicBezTo>
                        <a:pt x="29731" y="13465"/>
                        <a:pt x="29731" y="13621"/>
                        <a:pt x="29847" y="13699"/>
                      </a:cubicBezTo>
                      <a:cubicBezTo>
                        <a:pt x="29886" y="13776"/>
                        <a:pt x="29925" y="13776"/>
                        <a:pt x="30003" y="13776"/>
                      </a:cubicBezTo>
                      <a:lnTo>
                        <a:pt x="30003" y="13815"/>
                      </a:lnTo>
                      <a:cubicBezTo>
                        <a:pt x="30081" y="13776"/>
                        <a:pt x="30120" y="13776"/>
                        <a:pt x="30159" y="13737"/>
                      </a:cubicBezTo>
                      <a:cubicBezTo>
                        <a:pt x="30275" y="13660"/>
                        <a:pt x="30314" y="13504"/>
                        <a:pt x="30236" y="13387"/>
                      </a:cubicBezTo>
                      <a:cubicBezTo>
                        <a:pt x="30172" y="13323"/>
                        <a:pt x="30096" y="13294"/>
                        <a:pt x="30028" y="13294"/>
                      </a:cubicBezTo>
                      <a:close/>
                      <a:moveTo>
                        <a:pt x="8575" y="13395"/>
                      </a:moveTo>
                      <a:cubicBezTo>
                        <a:pt x="8484" y="13395"/>
                        <a:pt x="8395" y="13459"/>
                        <a:pt x="8367" y="13543"/>
                      </a:cubicBezTo>
                      <a:cubicBezTo>
                        <a:pt x="8328" y="13660"/>
                        <a:pt x="8367" y="13815"/>
                        <a:pt x="8484" y="13854"/>
                      </a:cubicBezTo>
                      <a:lnTo>
                        <a:pt x="8639" y="13854"/>
                      </a:lnTo>
                      <a:cubicBezTo>
                        <a:pt x="8717" y="13854"/>
                        <a:pt x="8795" y="13815"/>
                        <a:pt x="8873" y="13737"/>
                      </a:cubicBezTo>
                      <a:cubicBezTo>
                        <a:pt x="8912" y="13621"/>
                        <a:pt x="8834" y="13465"/>
                        <a:pt x="8717" y="13426"/>
                      </a:cubicBezTo>
                      <a:lnTo>
                        <a:pt x="8601" y="13621"/>
                      </a:lnTo>
                      <a:lnTo>
                        <a:pt x="8678" y="13426"/>
                      </a:lnTo>
                      <a:cubicBezTo>
                        <a:pt x="8646" y="13404"/>
                        <a:pt x="8610" y="13395"/>
                        <a:pt x="8575" y="13395"/>
                      </a:cubicBezTo>
                      <a:close/>
                      <a:moveTo>
                        <a:pt x="9970" y="13995"/>
                      </a:moveTo>
                      <a:cubicBezTo>
                        <a:pt x="9870" y="13995"/>
                        <a:pt x="9797" y="14039"/>
                        <a:pt x="9768" y="14127"/>
                      </a:cubicBezTo>
                      <a:cubicBezTo>
                        <a:pt x="9690" y="14243"/>
                        <a:pt x="9768" y="14399"/>
                        <a:pt x="9885" y="14477"/>
                      </a:cubicBezTo>
                      <a:cubicBezTo>
                        <a:pt x="9924" y="14477"/>
                        <a:pt x="9962" y="14516"/>
                        <a:pt x="10001" y="14516"/>
                      </a:cubicBezTo>
                      <a:cubicBezTo>
                        <a:pt x="10235" y="14516"/>
                        <a:pt x="10352" y="14166"/>
                        <a:pt x="10118" y="14049"/>
                      </a:cubicBezTo>
                      <a:lnTo>
                        <a:pt x="10079" y="14010"/>
                      </a:lnTo>
                      <a:cubicBezTo>
                        <a:pt x="10040" y="14000"/>
                        <a:pt x="10004" y="13995"/>
                        <a:pt x="9970" y="13995"/>
                      </a:cubicBezTo>
                      <a:close/>
                      <a:moveTo>
                        <a:pt x="28812" y="14203"/>
                      </a:moveTo>
                      <a:cubicBezTo>
                        <a:pt x="28767" y="14203"/>
                        <a:pt x="28721" y="14216"/>
                        <a:pt x="28680" y="14243"/>
                      </a:cubicBezTo>
                      <a:lnTo>
                        <a:pt x="28641" y="14243"/>
                      </a:lnTo>
                      <a:cubicBezTo>
                        <a:pt x="28524" y="14321"/>
                        <a:pt x="28485" y="14477"/>
                        <a:pt x="28524" y="14594"/>
                      </a:cubicBezTo>
                      <a:cubicBezTo>
                        <a:pt x="28602" y="14671"/>
                        <a:pt x="28680" y="14710"/>
                        <a:pt x="28758" y="14710"/>
                      </a:cubicBezTo>
                      <a:lnTo>
                        <a:pt x="28758" y="14671"/>
                      </a:lnTo>
                      <a:lnTo>
                        <a:pt x="28874" y="14671"/>
                      </a:lnTo>
                      <a:lnTo>
                        <a:pt x="28913" y="14633"/>
                      </a:lnTo>
                      <a:cubicBezTo>
                        <a:pt x="29030" y="14594"/>
                        <a:pt x="29069" y="14438"/>
                        <a:pt x="28991" y="14321"/>
                      </a:cubicBezTo>
                      <a:cubicBezTo>
                        <a:pt x="28966" y="14246"/>
                        <a:pt x="28892" y="14203"/>
                        <a:pt x="28812" y="14203"/>
                      </a:cubicBezTo>
                      <a:close/>
                      <a:moveTo>
                        <a:pt x="11337" y="14700"/>
                      </a:moveTo>
                      <a:cubicBezTo>
                        <a:pt x="11234" y="14700"/>
                        <a:pt x="11123" y="14770"/>
                        <a:pt x="11091" y="14866"/>
                      </a:cubicBezTo>
                      <a:cubicBezTo>
                        <a:pt x="11052" y="14983"/>
                        <a:pt x="11130" y="15138"/>
                        <a:pt x="11247" y="15177"/>
                      </a:cubicBezTo>
                      <a:lnTo>
                        <a:pt x="11363" y="15177"/>
                      </a:lnTo>
                      <a:cubicBezTo>
                        <a:pt x="11441" y="15177"/>
                        <a:pt x="11519" y="15138"/>
                        <a:pt x="11558" y="15061"/>
                      </a:cubicBezTo>
                      <a:cubicBezTo>
                        <a:pt x="11636" y="14944"/>
                        <a:pt x="11558" y="14827"/>
                        <a:pt x="11441" y="14749"/>
                      </a:cubicBezTo>
                      <a:lnTo>
                        <a:pt x="11402" y="14710"/>
                      </a:lnTo>
                      <a:cubicBezTo>
                        <a:pt x="11382" y="14703"/>
                        <a:pt x="11360" y="14700"/>
                        <a:pt x="11337" y="14700"/>
                      </a:cubicBezTo>
                      <a:close/>
                      <a:moveTo>
                        <a:pt x="27427" y="14895"/>
                      </a:moveTo>
                      <a:cubicBezTo>
                        <a:pt x="27405" y="14895"/>
                        <a:pt x="27381" y="14898"/>
                        <a:pt x="27357" y="14905"/>
                      </a:cubicBezTo>
                      <a:lnTo>
                        <a:pt x="27318" y="14905"/>
                      </a:lnTo>
                      <a:cubicBezTo>
                        <a:pt x="27201" y="14944"/>
                        <a:pt x="27123" y="15099"/>
                        <a:pt x="27201" y="15216"/>
                      </a:cubicBezTo>
                      <a:cubicBezTo>
                        <a:pt x="27240" y="15294"/>
                        <a:pt x="27318" y="15333"/>
                        <a:pt x="27435" y="15333"/>
                      </a:cubicBezTo>
                      <a:lnTo>
                        <a:pt x="27551" y="15333"/>
                      </a:lnTo>
                      <a:cubicBezTo>
                        <a:pt x="27764" y="15227"/>
                        <a:pt x="27654" y="14895"/>
                        <a:pt x="27427" y="14895"/>
                      </a:cubicBezTo>
                      <a:close/>
                      <a:moveTo>
                        <a:pt x="12667" y="15302"/>
                      </a:moveTo>
                      <a:cubicBezTo>
                        <a:pt x="12585" y="15302"/>
                        <a:pt x="12509" y="15366"/>
                        <a:pt x="12453" y="15450"/>
                      </a:cubicBezTo>
                      <a:cubicBezTo>
                        <a:pt x="12414" y="15566"/>
                        <a:pt x="12492" y="15722"/>
                        <a:pt x="12609" y="15761"/>
                      </a:cubicBezTo>
                      <a:lnTo>
                        <a:pt x="12725" y="15761"/>
                      </a:lnTo>
                      <a:cubicBezTo>
                        <a:pt x="12842" y="15761"/>
                        <a:pt x="12920" y="15722"/>
                        <a:pt x="12959" y="15644"/>
                      </a:cubicBezTo>
                      <a:cubicBezTo>
                        <a:pt x="13037" y="15489"/>
                        <a:pt x="12959" y="15372"/>
                        <a:pt x="12842" y="15333"/>
                      </a:cubicBezTo>
                      <a:lnTo>
                        <a:pt x="12764" y="15333"/>
                      </a:lnTo>
                      <a:cubicBezTo>
                        <a:pt x="12732" y="15311"/>
                        <a:pt x="12699" y="15302"/>
                        <a:pt x="12667" y="15302"/>
                      </a:cubicBezTo>
                      <a:close/>
                      <a:moveTo>
                        <a:pt x="26021" y="15401"/>
                      </a:moveTo>
                      <a:cubicBezTo>
                        <a:pt x="25999" y="15401"/>
                        <a:pt x="25977" y="15404"/>
                        <a:pt x="25956" y="15411"/>
                      </a:cubicBezTo>
                      <a:lnTo>
                        <a:pt x="25917" y="15411"/>
                      </a:lnTo>
                      <a:cubicBezTo>
                        <a:pt x="25618" y="15486"/>
                        <a:pt x="25678" y="15919"/>
                        <a:pt x="25959" y="15919"/>
                      </a:cubicBezTo>
                      <a:cubicBezTo>
                        <a:pt x="25970" y="15919"/>
                        <a:pt x="25982" y="15918"/>
                        <a:pt x="25995" y="15917"/>
                      </a:cubicBezTo>
                      <a:cubicBezTo>
                        <a:pt x="26034" y="15878"/>
                        <a:pt x="26073" y="15878"/>
                        <a:pt x="26073" y="15878"/>
                      </a:cubicBezTo>
                      <a:lnTo>
                        <a:pt x="26112" y="15878"/>
                      </a:lnTo>
                      <a:cubicBezTo>
                        <a:pt x="26267" y="15839"/>
                        <a:pt x="26306" y="15683"/>
                        <a:pt x="26267" y="15566"/>
                      </a:cubicBezTo>
                      <a:cubicBezTo>
                        <a:pt x="26235" y="15470"/>
                        <a:pt x="26124" y="15401"/>
                        <a:pt x="26021" y="15401"/>
                      </a:cubicBezTo>
                      <a:close/>
                      <a:moveTo>
                        <a:pt x="14125" y="15751"/>
                      </a:moveTo>
                      <a:cubicBezTo>
                        <a:pt x="14011" y="15751"/>
                        <a:pt x="13932" y="15821"/>
                        <a:pt x="13932" y="15917"/>
                      </a:cubicBezTo>
                      <a:cubicBezTo>
                        <a:pt x="13893" y="16072"/>
                        <a:pt x="13971" y="16189"/>
                        <a:pt x="14087" y="16228"/>
                      </a:cubicBezTo>
                      <a:lnTo>
                        <a:pt x="14165" y="16228"/>
                      </a:lnTo>
                      <a:cubicBezTo>
                        <a:pt x="14282" y="16228"/>
                        <a:pt x="14360" y="16150"/>
                        <a:pt x="14399" y="16072"/>
                      </a:cubicBezTo>
                      <a:cubicBezTo>
                        <a:pt x="14438" y="15956"/>
                        <a:pt x="14360" y="15800"/>
                        <a:pt x="14243" y="15761"/>
                      </a:cubicBezTo>
                      <a:lnTo>
                        <a:pt x="14204" y="15761"/>
                      </a:lnTo>
                      <a:cubicBezTo>
                        <a:pt x="14176" y="15754"/>
                        <a:pt x="14150" y="15751"/>
                        <a:pt x="14125" y="15751"/>
                      </a:cubicBezTo>
                      <a:close/>
                      <a:moveTo>
                        <a:pt x="24617" y="15868"/>
                      </a:moveTo>
                      <a:cubicBezTo>
                        <a:pt x="24596" y="15868"/>
                        <a:pt x="24576" y="15871"/>
                        <a:pt x="24555" y="15878"/>
                      </a:cubicBezTo>
                      <a:lnTo>
                        <a:pt x="24477" y="15878"/>
                      </a:lnTo>
                      <a:cubicBezTo>
                        <a:pt x="24360" y="15917"/>
                        <a:pt x="24322" y="16033"/>
                        <a:pt x="24360" y="16150"/>
                      </a:cubicBezTo>
                      <a:cubicBezTo>
                        <a:pt x="24399" y="16267"/>
                        <a:pt x="24477" y="16345"/>
                        <a:pt x="24594" y="16345"/>
                      </a:cubicBezTo>
                      <a:lnTo>
                        <a:pt x="24672" y="16345"/>
                      </a:lnTo>
                      <a:cubicBezTo>
                        <a:pt x="24789" y="16306"/>
                        <a:pt x="24866" y="16189"/>
                        <a:pt x="24827" y="16033"/>
                      </a:cubicBezTo>
                      <a:cubicBezTo>
                        <a:pt x="24795" y="15937"/>
                        <a:pt x="24711" y="15868"/>
                        <a:pt x="24617" y="15868"/>
                      </a:cubicBezTo>
                      <a:close/>
                      <a:moveTo>
                        <a:pt x="15580" y="16103"/>
                      </a:moveTo>
                      <a:cubicBezTo>
                        <a:pt x="15318" y="16103"/>
                        <a:pt x="15241" y="16542"/>
                        <a:pt x="15566" y="16578"/>
                      </a:cubicBezTo>
                      <a:lnTo>
                        <a:pt x="15644" y="16578"/>
                      </a:lnTo>
                      <a:cubicBezTo>
                        <a:pt x="15656" y="16580"/>
                        <a:pt x="15668" y="16580"/>
                        <a:pt x="15680" y="16580"/>
                      </a:cubicBezTo>
                      <a:cubicBezTo>
                        <a:pt x="15961" y="16580"/>
                        <a:pt x="16019" y="16149"/>
                        <a:pt x="15683" y="16111"/>
                      </a:cubicBezTo>
                      <a:lnTo>
                        <a:pt x="15683" y="16111"/>
                      </a:lnTo>
                      <a:lnTo>
                        <a:pt x="15605" y="16345"/>
                      </a:lnTo>
                      <a:lnTo>
                        <a:pt x="15644" y="16111"/>
                      </a:lnTo>
                      <a:cubicBezTo>
                        <a:pt x="15622" y="16106"/>
                        <a:pt x="15601" y="16103"/>
                        <a:pt x="15580" y="16103"/>
                      </a:cubicBezTo>
                      <a:close/>
                      <a:moveTo>
                        <a:pt x="23137" y="16181"/>
                      </a:moveTo>
                      <a:cubicBezTo>
                        <a:pt x="23117" y="16181"/>
                        <a:pt x="23097" y="16184"/>
                        <a:pt x="23076" y="16189"/>
                      </a:cubicBezTo>
                      <a:lnTo>
                        <a:pt x="23037" y="16189"/>
                      </a:lnTo>
                      <a:cubicBezTo>
                        <a:pt x="22739" y="16226"/>
                        <a:pt x="22762" y="16658"/>
                        <a:pt x="23040" y="16658"/>
                      </a:cubicBezTo>
                      <a:cubicBezTo>
                        <a:pt x="23052" y="16658"/>
                        <a:pt x="23064" y="16658"/>
                        <a:pt x="23076" y="16656"/>
                      </a:cubicBezTo>
                      <a:lnTo>
                        <a:pt x="23193" y="16656"/>
                      </a:lnTo>
                      <a:cubicBezTo>
                        <a:pt x="23310" y="16656"/>
                        <a:pt x="23388" y="16500"/>
                        <a:pt x="23388" y="16384"/>
                      </a:cubicBezTo>
                      <a:cubicBezTo>
                        <a:pt x="23354" y="16283"/>
                        <a:pt x="23262" y="16181"/>
                        <a:pt x="23137" y="16181"/>
                      </a:cubicBezTo>
                      <a:close/>
                      <a:moveTo>
                        <a:pt x="17123" y="16345"/>
                      </a:moveTo>
                      <a:cubicBezTo>
                        <a:pt x="16967" y="16345"/>
                        <a:pt x="16850" y="16423"/>
                        <a:pt x="16850" y="16578"/>
                      </a:cubicBezTo>
                      <a:cubicBezTo>
                        <a:pt x="16850" y="16695"/>
                        <a:pt x="16967" y="16812"/>
                        <a:pt x="17084" y="16851"/>
                      </a:cubicBezTo>
                      <a:lnTo>
                        <a:pt x="17123" y="16851"/>
                      </a:lnTo>
                      <a:lnTo>
                        <a:pt x="17123" y="16812"/>
                      </a:lnTo>
                      <a:cubicBezTo>
                        <a:pt x="17239" y="16812"/>
                        <a:pt x="17356" y="16734"/>
                        <a:pt x="17356" y="16617"/>
                      </a:cubicBezTo>
                      <a:cubicBezTo>
                        <a:pt x="17395" y="16461"/>
                        <a:pt x="17278" y="16345"/>
                        <a:pt x="17161" y="16345"/>
                      </a:cubicBezTo>
                      <a:close/>
                      <a:moveTo>
                        <a:pt x="21635" y="16381"/>
                      </a:moveTo>
                      <a:cubicBezTo>
                        <a:pt x="21623" y="16381"/>
                        <a:pt x="21611" y="16382"/>
                        <a:pt x="21598" y="16384"/>
                      </a:cubicBezTo>
                      <a:lnTo>
                        <a:pt x="21559" y="16384"/>
                      </a:lnTo>
                      <a:cubicBezTo>
                        <a:pt x="21442" y="16423"/>
                        <a:pt x="21325" y="16539"/>
                        <a:pt x="21364" y="16656"/>
                      </a:cubicBezTo>
                      <a:cubicBezTo>
                        <a:pt x="21364" y="16773"/>
                        <a:pt x="21481" y="16889"/>
                        <a:pt x="21598" y="16889"/>
                      </a:cubicBezTo>
                      <a:lnTo>
                        <a:pt x="21675" y="16889"/>
                      </a:lnTo>
                      <a:cubicBezTo>
                        <a:pt x="21975" y="16852"/>
                        <a:pt x="21950" y="16381"/>
                        <a:pt x="21635" y="16381"/>
                      </a:cubicBezTo>
                      <a:close/>
                      <a:moveTo>
                        <a:pt x="18601" y="16461"/>
                      </a:moveTo>
                      <a:cubicBezTo>
                        <a:pt x="18446" y="16461"/>
                        <a:pt x="18329" y="16578"/>
                        <a:pt x="18329" y="16695"/>
                      </a:cubicBezTo>
                      <a:cubicBezTo>
                        <a:pt x="18329" y="16851"/>
                        <a:pt x="18446" y="16967"/>
                        <a:pt x="18562" y="16967"/>
                      </a:cubicBezTo>
                      <a:lnTo>
                        <a:pt x="18640" y="16967"/>
                      </a:lnTo>
                      <a:lnTo>
                        <a:pt x="18640" y="16928"/>
                      </a:lnTo>
                      <a:cubicBezTo>
                        <a:pt x="18757" y="16928"/>
                        <a:pt x="18874" y="16851"/>
                        <a:pt x="18874" y="16734"/>
                      </a:cubicBezTo>
                      <a:cubicBezTo>
                        <a:pt x="18913" y="16578"/>
                        <a:pt x="18796" y="16461"/>
                        <a:pt x="18640" y="16461"/>
                      </a:cubicBezTo>
                      <a:lnTo>
                        <a:pt x="18601" y="16734"/>
                      </a:lnTo>
                      <a:lnTo>
                        <a:pt x="18601" y="16461"/>
                      </a:lnTo>
                      <a:close/>
                      <a:moveTo>
                        <a:pt x="20080" y="16461"/>
                      </a:moveTo>
                      <a:cubicBezTo>
                        <a:pt x="19963" y="16461"/>
                        <a:pt x="19847" y="16578"/>
                        <a:pt x="19885" y="16734"/>
                      </a:cubicBezTo>
                      <a:cubicBezTo>
                        <a:pt x="19885" y="16851"/>
                        <a:pt x="20002" y="16967"/>
                        <a:pt x="20119" y="16967"/>
                      </a:cubicBezTo>
                      <a:lnTo>
                        <a:pt x="20158" y="16967"/>
                      </a:lnTo>
                      <a:cubicBezTo>
                        <a:pt x="20275" y="16967"/>
                        <a:pt x="20391" y="16851"/>
                        <a:pt x="20391" y="16734"/>
                      </a:cubicBezTo>
                      <a:cubicBezTo>
                        <a:pt x="20391" y="16578"/>
                        <a:pt x="20275" y="16461"/>
                        <a:pt x="20119" y="1646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3" name="Google Shape;6023;p36"/>
                <p:cNvSpPr/>
                <p:nvPr/>
              </p:nvSpPr>
              <p:spPr>
                <a:xfrm>
                  <a:off x="4476225" y="-2439325"/>
                  <a:ext cx="86600" cy="67150"/>
                </a:xfrm>
                <a:custGeom>
                  <a:rect b="b" l="l" r="r" t="t"/>
                  <a:pathLst>
                    <a:path extrusionOk="0" h="2686" w="3464">
                      <a:moveTo>
                        <a:pt x="1713" y="0"/>
                      </a:moveTo>
                      <a:cubicBezTo>
                        <a:pt x="0" y="0"/>
                        <a:pt x="0" y="2685"/>
                        <a:pt x="1713" y="2685"/>
                      </a:cubicBezTo>
                      <a:cubicBezTo>
                        <a:pt x="3425" y="2685"/>
                        <a:pt x="3464" y="0"/>
                        <a:pt x="1713"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4" name="Google Shape;6024;p36"/>
                <p:cNvSpPr/>
                <p:nvPr/>
              </p:nvSpPr>
              <p:spPr>
                <a:xfrm>
                  <a:off x="4477200" y="-2444200"/>
                  <a:ext cx="74925" cy="58400"/>
                </a:xfrm>
                <a:custGeom>
                  <a:rect b="b" l="l" r="r" t="t"/>
                  <a:pathLst>
                    <a:path extrusionOk="0" h="2336" w="2997">
                      <a:moveTo>
                        <a:pt x="1518" y="1"/>
                      </a:moveTo>
                      <a:cubicBezTo>
                        <a:pt x="0" y="1"/>
                        <a:pt x="0" y="2335"/>
                        <a:pt x="1518" y="2335"/>
                      </a:cubicBezTo>
                      <a:cubicBezTo>
                        <a:pt x="2997" y="2335"/>
                        <a:pt x="2997" y="1"/>
                        <a:pt x="1518"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5" name="Google Shape;6025;p36"/>
                <p:cNvSpPr/>
                <p:nvPr/>
              </p:nvSpPr>
              <p:spPr>
                <a:xfrm>
                  <a:off x="4489850" y="-2435450"/>
                  <a:ext cx="60325" cy="49650"/>
                </a:xfrm>
                <a:custGeom>
                  <a:rect b="b" l="l" r="r" t="t"/>
                  <a:pathLst>
                    <a:path extrusionOk="0" h="1986" w="2413">
                      <a:moveTo>
                        <a:pt x="1829" y="1"/>
                      </a:moveTo>
                      <a:lnTo>
                        <a:pt x="1829" y="1"/>
                      </a:lnTo>
                      <a:cubicBezTo>
                        <a:pt x="2218" y="740"/>
                        <a:pt x="1673" y="1674"/>
                        <a:pt x="817" y="1713"/>
                      </a:cubicBezTo>
                      <a:cubicBezTo>
                        <a:pt x="506" y="1713"/>
                        <a:pt x="234" y="1596"/>
                        <a:pt x="0" y="1363"/>
                      </a:cubicBezTo>
                      <a:lnTo>
                        <a:pt x="0" y="1363"/>
                      </a:lnTo>
                      <a:cubicBezTo>
                        <a:pt x="195" y="1752"/>
                        <a:pt x="584" y="1985"/>
                        <a:pt x="973" y="1985"/>
                      </a:cubicBezTo>
                      <a:cubicBezTo>
                        <a:pt x="2140" y="1985"/>
                        <a:pt x="2413" y="662"/>
                        <a:pt x="1829"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6" name="Google Shape;6026;p36"/>
                <p:cNvSpPr/>
                <p:nvPr/>
              </p:nvSpPr>
              <p:spPr>
                <a:xfrm>
                  <a:off x="4499575" y="-2426675"/>
                  <a:ext cx="6825" cy="5850"/>
                </a:xfrm>
                <a:custGeom>
                  <a:rect b="b" l="l" r="r" t="t"/>
                  <a:pathLst>
                    <a:path extrusionOk="0" h="234" w="273">
                      <a:moveTo>
                        <a:pt x="156" y="0"/>
                      </a:moveTo>
                      <a:cubicBezTo>
                        <a:pt x="0" y="0"/>
                        <a:pt x="0" y="195"/>
                        <a:pt x="156" y="234"/>
                      </a:cubicBezTo>
                      <a:cubicBezTo>
                        <a:pt x="273" y="195"/>
                        <a:pt x="273" y="0"/>
                        <a:pt x="156" y="0"/>
                      </a:cubicBezTo>
                      <a:close/>
                    </a:path>
                  </a:pathLst>
                </a:custGeom>
                <a:solidFill>
                  <a:srgbClr val="77423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7" name="Google Shape;6027;p36"/>
                <p:cNvSpPr/>
                <p:nvPr/>
              </p:nvSpPr>
              <p:spPr>
                <a:xfrm>
                  <a:off x="4518050" y="-2430575"/>
                  <a:ext cx="7800" cy="5850"/>
                </a:xfrm>
                <a:custGeom>
                  <a:rect b="b" l="l" r="r" t="t"/>
                  <a:pathLst>
                    <a:path extrusionOk="0" h="234" w="312">
                      <a:moveTo>
                        <a:pt x="156" y="0"/>
                      </a:moveTo>
                      <a:cubicBezTo>
                        <a:pt x="1" y="0"/>
                        <a:pt x="1" y="234"/>
                        <a:pt x="156" y="234"/>
                      </a:cubicBezTo>
                      <a:cubicBezTo>
                        <a:pt x="312" y="234"/>
                        <a:pt x="312" y="0"/>
                        <a:pt x="156" y="0"/>
                      </a:cubicBezTo>
                      <a:close/>
                    </a:path>
                  </a:pathLst>
                </a:custGeom>
                <a:solidFill>
                  <a:srgbClr val="77423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8" name="Google Shape;6028;p36"/>
                <p:cNvSpPr/>
                <p:nvPr/>
              </p:nvSpPr>
              <p:spPr>
                <a:xfrm>
                  <a:off x="4503450" y="-2406250"/>
                  <a:ext cx="7825" cy="5850"/>
                </a:xfrm>
                <a:custGeom>
                  <a:rect b="b" l="l" r="r" t="t"/>
                  <a:pathLst>
                    <a:path extrusionOk="0" h="234" w="313">
                      <a:moveTo>
                        <a:pt x="157" y="0"/>
                      </a:moveTo>
                      <a:cubicBezTo>
                        <a:pt x="1" y="0"/>
                        <a:pt x="1" y="234"/>
                        <a:pt x="157" y="234"/>
                      </a:cubicBezTo>
                      <a:cubicBezTo>
                        <a:pt x="312" y="234"/>
                        <a:pt x="312" y="0"/>
                        <a:pt x="157" y="0"/>
                      </a:cubicBezTo>
                      <a:close/>
                    </a:path>
                  </a:pathLst>
                </a:custGeom>
                <a:solidFill>
                  <a:srgbClr val="77423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29" name="Google Shape;6029;p36"/>
                <p:cNvSpPr/>
                <p:nvPr/>
              </p:nvSpPr>
              <p:spPr>
                <a:xfrm>
                  <a:off x="4523900" y="-2407225"/>
                  <a:ext cx="4875" cy="4875"/>
                </a:xfrm>
                <a:custGeom>
                  <a:rect b="b" l="l" r="r" t="t"/>
                  <a:pathLst>
                    <a:path extrusionOk="0" h="195" w="195">
                      <a:moveTo>
                        <a:pt x="0" y="0"/>
                      </a:moveTo>
                      <a:cubicBezTo>
                        <a:pt x="0" y="0"/>
                        <a:pt x="0" y="39"/>
                        <a:pt x="0" y="39"/>
                      </a:cubicBezTo>
                      <a:lnTo>
                        <a:pt x="0" y="78"/>
                      </a:lnTo>
                      <a:cubicBezTo>
                        <a:pt x="0" y="117"/>
                        <a:pt x="0" y="117"/>
                        <a:pt x="39" y="156"/>
                      </a:cubicBezTo>
                      <a:lnTo>
                        <a:pt x="117" y="156"/>
                      </a:lnTo>
                      <a:lnTo>
                        <a:pt x="78" y="195"/>
                      </a:lnTo>
                      <a:lnTo>
                        <a:pt x="156" y="195"/>
                      </a:lnTo>
                      <a:cubicBezTo>
                        <a:pt x="156" y="195"/>
                        <a:pt x="156" y="195"/>
                        <a:pt x="195" y="156"/>
                      </a:cubicBezTo>
                      <a:cubicBezTo>
                        <a:pt x="195" y="156"/>
                        <a:pt x="195" y="156"/>
                        <a:pt x="195" y="117"/>
                      </a:cubicBezTo>
                      <a:cubicBezTo>
                        <a:pt x="195" y="117"/>
                        <a:pt x="195" y="78"/>
                        <a:pt x="195" y="78"/>
                      </a:cubicBezTo>
                      <a:lnTo>
                        <a:pt x="195" y="39"/>
                      </a:lnTo>
                      <a:cubicBezTo>
                        <a:pt x="195" y="39"/>
                        <a:pt x="195" y="0"/>
                        <a:pt x="195" y="0"/>
                      </a:cubicBezTo>
                      <a:close/>
                    </a:path>
                  </a:pathLst>
                </a:custGeom>
                <a:solidFill>
                  <a:srgbClr val="77423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0" name="Google Shape;6030;p36"/>
                <p:cNvSpPr/>
                <p:nvPr/>
              </p:nvSpPr>
              <p:spPr>
                <a:xfrm>
                  <a:off x="4453850" y="-2293400"/>
                  <a:ext cx="85625" cy="67150"/>
                </a:xfrm>
                <a:custGeom>
                  <a:rect b="b" l="l" r="r" t="t"/>
                  <a:pathLst>
                    <a:path extrusionOk="0" h="2686" w="3425">
                      <a:moveTo>
                        <a:pt x="1713" y="0"/>
                      </a:moveTo>
                      <a:cubicBezTo>
                        <a:pt x="0" y="0"/>
                        <a:pt x="0" y="2685"/>
                        <a:pt x="1713" y="2685"/>
                      </a:cubicBezTo>
                      <a:cubicBezTo>
                        <a:pt x="3425" y="2685"/>
                        <a:pt x="3425" y="0"/>
                        <a:pt x="1713"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1" name="Google Shape;6031;p36"/>
                <p:cNvSpPr/>
                <p:nvPr/>
              </p:nvSpPr>
              <p:spPr>
                <a:xfrm>
                  <a:off x="4454825" y="-2298275"/>
                  <a:ext cx="74925" cy="58400"/>
                </a:xfrm>
                <a:custGeom>
                  <a:rect b="b" l="l" r="r" t="t"/>
                  <a:pathLst>
                    <a:path extrusionOk="0" h="2336" w="2997">
                      <a:moveTo>
                        <a:pt x="1518" y="1"/>
                      </a:moveTo>
                      <a:cubicBezTo>
                        <a:pt x="0" y="1"/>
                        <a:pt x="0" y="2336"/>
                        <a:pt x="1518" y="2336"/>
                      </a:cubicBezTo>
                      <a:cubicBezTo>
                        <a:pt x="2997" y="2336"/>
                        <a:pt x="2997" y="1"/>
                        <a:pt x="1518"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2" name="Google Shape;6032;p36"/>
                <p:cNvSpPr/>
                <p:nvPr/>
              </p:nvSpPr>
              <p:spPr>
                <a:xfrm>
                  <a:off x="4467475" y="-2289525"/>
                  <a:ext cx="60325" cy="49650"/>
                </a:xfrm>
                <a:custGeom>
                  <a:rect b="b" l="l" r="r" t="t"/>
                  <a:pathLst>
                    <a:path extrusionOk="0" h="1986" w="2413">
                      <a:moveTo>
                        <a:pt x="1790" y="1"/>
                      </a:moveTo>
                      <a:lnTo>
                        <a:pt x="1790" y="1"/>
                      </a:lnTo>
                      <a:cubicBezTo>
                        <a:pt x="2218" y="740"/>
                        <a:pt x="1673" y="1674"/>
                        <a:pt x="817" y="1713"/>
                      </a:cubicBezTo>
                      <a:cubicBezTo>
                        <a:pt x="506" y="1713"/>
                        <a:pt x="195" y="1596"/>
                        <a:pt x="0" y="1363"/>
                      </a:cubicBezTo>
                      <a:lnTo>
                        <a:pt x="0" y="1363"/>
                      </a:lnTo>
                      <a:cubicBezTo>
                        <a:pt x="195" y="1752"/>
                        <a:pt x="584" y="1986"/>
                        <a:pt x="1012" y="1986"/>
                      </a:cubicBezTo>
                      <a:cubicBezTo>
                        <a:pt x="2140" y="1986"/>
                        <a:pt x="2413" y="662"/>
                        <a:pt x="1790"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3" name="Google Shape;6033;p36"/>
                <p:cNvSpPr/>
                <p:nvPr/>
              </p:nvSpPr>
              <p:spPr>
                <a:xfrm>
                  <a:off x="4477200" y="-2280750"/>
                  <a:ext cx="6825" cy="5850"/>
                </a:xfrm>
                <a:custGeom>
                  <a:rect b="b" l="l" r="r" t="t"/>
                  <a:pathLst>
                    <a:path extrusionOk="0" h="234" w="273">
                      <a:moveTo>
                        <a:pt x="117" y="0"/>
                      </a:moveTo>
                      <a:cubicBezTo>
                        <a:pt x="0" y="0"/>
                        <a:pt x="0" y="234"/>
                        <a:pt x="117" y="234"/>
                      </a:cubicBezTo>
                      <a:cubicBezTo>
                        <a:pt x="273" y="234"/>
                        <a:pt x="273" y="0"/>
                        <a:pt x="117" y="0"/>
                      </a:cubicBezTo>
                      <a:close/>
                    </a:path>
                  </a:pathLst>
                </a:custGeom>
                <a:solidFill>
                  <a:srgbClr val="77423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4" name="Google Shape;6034;p36"/>
                <p:cNvSpPr/>
                <p:nvPr/>
              </p:nvSpPr>
              <p:spPr>
                <a:xfrm>
                  <a:off x="4496650" y="-2284650"/>
                  <a:ext cx="5875" cy="6825"/>
                </a:xfrm>
                <a:custGeom>
                  <a:rect b="b" l="l" r="r" t="t"/>
                  <a:pathLst>
                    <a:path extrusionOk="0" h="273" w="235">
                      <a:moveTo>
                        <a:pt x="117" y="1"/>
                      </a:moveTo>
                      <a:cubicBezTo>
                        <a:pt x="1" y="39"/>
                        <a:pt x="1" y="234"/>
                        <a:pt x="117" y="273"/>
                      </a:cubicBezTo>
                      <a:cubicBezTo>
                        <a:pt x="234" y="234"/>
                        <a:pt x="234" y="39"/>
                        <a:pt x="117" y="1"/>
                      </a:cubicBezTo>
                      <a:close/>
                    </a:path>
                  </a:pathLst>
                </a:custGeom>
                <a:solidFill>
                  <a:srgbClr val="77423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5" name="Google Shape;6035;p36"/>
                <p:cNvSpPr/>
                <p:nvPr/>
              </p:nvSpPr>
              <p:spPr>
                <a:xfrm>
                  <a:off x="4481075" y="-2260325"/>
                  <a:ext cx="6850" cy="5850"/>
                </a:xfrm>
                <a:custGeom>
                  <a:rect b="b" l="l" r="r" t="t"/>
                  <a:pathLst>
                    <a:path extrusionOk="0" h="234" w="274">
                      <a:moveTo>
                        <a:pt x="157" y="0"/>
                      </a:moveTo>
                      <a:cubicBezTo>
                        <a:pt x="1" y="39"/>
                        <a:pt x="1" y="234"/>
                        <a:pt x="157" y="234"/>
                      </a:cubicBezTo>
                      <a:cubicBezTo>
                        <a:pt x="273" y="234"/>
                        <a:pt x="273" y="39"/>
                        <a:pt x="157" y="0"/>
                      </a:cubicBezTo>
                      <a:close/>
                    </a:path>
                  </a:pathLst>
                </a:custGeom>
                <a:solidFill>
                  <a:srgbClr val="77423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6" name="Google Shape;6036;p36"/>
                <p:cNvSpPr/>
                <p:nvPr/>
              </p:nvSpPr>
              <p:spPr>
                <a:xfrm>
                  <a:off x="4501525" y="-2261300"/>
                  <a:ext cx="4875" cy="5850"/>
                </a:xfrm>
                <a:custGeom>
                  <a:rect b="b" l="l" r="r" t="t"/>
                  <a:pathLst>
                    <a:path extrusionOk="0" h="234" w="195">
                      <a:moveTo>
                        <a:pt x="39" y="0"/>
                      </a:moveTo>
                      <a:cubicBezTo>
                        <a:pt x="0" y="39"/>
                        <a:pt x="0" y="39"/>
                        <a:pt x="0" y="39"/>
                      </a:cubicBezTo>
                      <a:cubicBezTo>
                        <a:pt x="0" y="39"/>
                        <a:pt x="0" y="78"/>
                        <a:pt x="0" y="78"/>
                      </a:cubicBezTo>
                      <a:cubicBezTo>
                        <a:pt x="0" y="117"/>
                        <a:pt x="0" y="117"/>
                        <a:pt x="0" y="117"/>
                      </a:cubicBezTo>
                      <a:lnTo>
                        <a:pt x="0" y="156"/>
                      </a:lnTo>
                      <a:cubicBezTo>
                        <a:pt x="0" y="195"/>
                        <a:pt x="0" y="195"/>
                        <a:pt x="0" y="234"/>
                      </a:cubicBezTo>
                      <a:lnTo>
                        <a:pt x="117" y="234"/>
                      </a:lnTo>
                      <a:lnTo>
                        <a:pt x="78" y="195"/>
                      </a:lnTo>
                      <a:lnTo>
                        <a:pt x="195" y="195"/>
                      </a:lnTo>
                      <a:cubicBezTo>
                        <a:pt x="195" y="195"/>
                        <a:pt x="195" y="156"/>
                        <a:pt x="195" y="156"/>
                      </a:cubicBezTo>
                      <a:cubicBezTo>
                        <a:pt x="195" y="117"/>
                        <a:pt x="195" y="117"/>
                        <a:pt x="195" y="117"/>
                      </a:cubicBezTo>
                      <a:lnTo>
                        <a:pt x="195" y="78"/>
                      </a:lnTo>
                      <a:cubicBezTo>
                        <a:pt x="195" y="39"/>
                        <a:pt x="195" y="39"/>
                        <a:pt x="156" y="0"/>
                      </a:cubicBezTo>
                      <a:close/>
                    </a:path>
                  </a:pathLst>
                </a:custGeom>
                <a:solidFill>
                  <a:srgbClr val="77423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7" name="Google Shape;6037;p36"/>
                <p:cNvSpPr/>
                <p:nvPr/>
              </p:nvSpPr>
              <p:spPr>
                <a:xfrm>
                  <a:off x="4453850" y="-2131925"/>
                  <a:ext cx="85625" cy="67150"/>
                </a:xfrm>
                <a:custGeom>
                  <a:rect b="b" l="l" r="r" t="t"/>
                  <a:pathLst>
                    <a:path extrusionOk="0" h="2686" w="3425">
                      <a:moveTo>
                        <a:pt x="1713" y="1"/>
                      </a:moveTo>
                      <a:cubicBezTo>
                        <a:pt x="0" y="1"/>
                        <a:pt x="0" y="2686"/>
                        <a:pt x="1713" y="2686"/>
                      </a:cubicBezTo>
                      <a:cubicBezTo>
                        <a:pt x="3425" y="2686"/>
                        <a:pt x="3425" y="1"/>
                        <a:pt x="1713"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8" name="Google Shape;6038;p36"/>
                <p:cNvSpPr/>
                <p:nvPr/>
              </p:nvSpPr>
              <p:spPr>
                <a:xfrm>
                  <a:off x="4454825" y="-2136775"/>
                  <a:ext cx="74925" cy="58400"/>
                </a:xfrm>
                <a:custGeom>
                  <a:rect b="b" l="l" r="r" t="t"/>
                  <a:pathLst>
                    <a:path extrusionOk="0" h="2336" w="2997">
                      <a:moveTo>
                        <a:pt x="1518" y="0"/>
                      </a:moveTo>
                      <a:cubicBezTo>
                        <a:pt x="0" y="0"/>
                        <a:pt x="0" y="2335"/>
                        <a:pt x="1518" y="2335"/>
                      </a:cubicBezTo>
                      <a:cubicBezTo>
                        <a:pt x="2997" y="2335"/>
                        <a:pt x="2997" y="0"/>
                        <a:pt x="1518"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39" name="Google Shape;6039;p36"/>
                <p:cNvSpPr/>
                <p:nvPr/>
              </p:nvSpPr>
              <p:spPr>
                <a:xfrm>
                  <a:off x="4467475" y="-2128025"/>
                  <a:ext cx="60325" cy="49650"/>
                </a:xfrm>
                <a:custGeom>
                  <a:rect b="b" l="l" r="r" t="t"/>
                  <a:pathLst>
                    <a:path extrusionOk="0" h="1986" w="2413">
                      <a:moveTo>
                        <a:pt x="1790" y="1"/>
                      </a:moveTo>
                      <a:lnTo>
                        <a:pt x="1790" y="1"/>
                      </a:lnTo>
                      <a:cubicBezTo>
                        <a:pt x="2218" y="740"/>
                        <a:pt x="1673" y="1674"/>
                        <a:pt x="817" y="1713"/>
                      </a:cubicBezTo>
                      <a:cubicBezTo>
                        <a:pt x="506" y="1713"/>
                        <a:pt x="195" y="1596"/>
                        <a:pt x="0" y="1363"/>
                      </a:cubicBezTo>
                      <a:lnTo>
                        <a:pt x="0" y="1363"/>
                      </a:lnTo>
                      <a:cubicBezTo>
                        <a:pt x="195" y="1752"/>
                        <a:pt x="584" y="1985"/>
                        <a:pt x="1012" y="1985"/>
                      </a:cubicBezTo>
                      <a:cubicBezTo>
                        <a:pt x="2140" y="1985"/>
                        <a:pt x="2413" y="623"/>
                        <a:pt x="1790"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0" name="Google Shape;6040;p36"/>
                <p:cNvSpPr/>
                <p:nvPr/>
              </p:nvSpPr>
              <p:spPr>
                <a:xfrm>
                  <a:off x="4477200" y="-2119275"/>
                  <a:ext cx="6825" cy="5875"/>
                </a:xfrm>
                <a:custGeom>
                  <a:rect b="b" l="l" r="r" t="t"/>
                  <a:pathLst>
                    <a:path extrusionOk="0" h="235" w="273">
                      <a:moveTo>
                        <a:pt x="117" y="1"/>
                      </a:moveTo>
                      <a:cubicBezTo>
                        <a:pt x="0" y="1"/>
                        <a:pt x="0" y="234"/>
                        <a:pt x="117" y="234"/>
                      </a:cubicBezTo>
                      <a:cubicBezTo>
                        <a:pt x="273" y="234"/>
                        <a:pt x="273" y="1"/>
                        <a:pt x="117" y="1"/>
                      </a:cubicBezTo>
                      <a:close/>
                    </a:path>
                  </a:pathLst>
                </a:custGeom>
                <a:solidFill>
                  <a:srgbClr val="77423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1" name="Google Shape;6041;p36"/>
                <p:cNvSpPr/>
                <p:nvPr/>
              </p:nvSpPr>
              <p:spPr>
                <a:xfrm>
                  <a:off x="4495675" y="-2123150"/>
                  <a:ext cx="7800" cy="5850"/>
                </a:xfrm>
                <a:custGeom>
                  <a:rect b="b" l="l" r="r" t="t"/>
                  <a:pathLst>
                    <a:path extrusionOk="0" h="234" w="312">
                      <a:moveTo>
                        <a:pt x="156" y="0"/>
                      </a:moveTo>
                      <a:cubicBezTo>
                        <a:pt x="1" y="0"/>
                        <a:pt x="1" y="234"/>
                        <a:pt x="156" y="234"/>
                      </a:cubicBezTo>
                      <a:cubicBezTo>
                        <a:pt x="312" y="234"/>
                        <a:pt x="312" y="0"/>
                        <a:pt x="156" y="0"/>
                      </a:cubicBezTo>
                      <a:close/>
                    </a:path>
                  </a:pathLst>
                </a:custGeom>
                <a:solidFill>
                  <a:srgbClr val="77423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2" name="Google Shape;6042;p36"/>
                <p:cNvSpPr/>
                <p:nvPr/>
              </p:nvSpPr>
              <p:spPr>
                <a:xfrm>
                  <a:off x="4481075" y="-2098825"/>
                  <a:ext cx="6850" cy="5850"/>
                </a:xfrm>
                <a:custGeom>
                  <a:rect b="b" l="l" r="r" t="t"/>
                  <a:pathLst>
                    <a:path extrusionOk="0" h="234" w="274">
                      <a:moveTo>
                        <a:pt x="157" y="0"/>
                      </a:moveTo>
                      <a:cubicBezTo>
                        <a:pt x="1" y="39"/>
                        <a:pt x="1" y="233"/>
                        <a:pt x="157" y="233"/>
                      </a:cubicBezTo>
                      <a:cubicBezTo>
                        <a:pt x="273" y="233"/>
                        <a:pt x="273" y="39"/>
                        <a:pt x="157" y="0"/>
                      </a:cubicBezTo>
                      <a:close/>
                    </a:path>
                  </a:pathLst>
                </a:custGeom>
                <a:solidFill>
                  <a:srgbClr val="77423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3" name="Google Shape;6043;p36"/>
                <p:cNvSpPr/>
                <p:nvPr/>
              </p:nvSpPr>
              <p:spPr>
                <a:xfrm>
                  <a:off x="4501525" y="-2099800"/>
                  <a:ext cx="4875" cy="4875"/>
                </a:xfrm>
                <a:custGeom>
                  <a:rect b="b" l="l" r="r" t="t"/>
                  <a:pathLst>
                    <a:path extrusionOk="0" h="195" w="195">
                      <a:moveTo>
                        <a:pt x="39" y="0"/>
                      </a:moveTo>
                      <a:cubicBezTo>
                        <a:pt x="0" y="0"/>
                        <a:pt x="0" y="0"/>
                        <a:pt x="0" y="39"/>
                      </a:cubicBezTo>
                      <a:cubicBezTo>
                        <a:pt x="0" y="39"/>
                        <a:pt x="0" y="39"/>
                        <a:pt x="0" y="78"/>
                      </a:cubicBezTo>
                      <a:cubicBezTo>
                        <a:pt x="0" y="78"/>
                        <a:pt x="0" y="78"/>
                        <a:pt x="0" y="117"/>
                      </a:cubicBezTo>
                      <a:lnTo>
                        <a:pt x="0" y="156"/>
                      </a:lnTo>
                      <a:cubicBezTo>
                        <a:pt x="0" y="156"/>
                        <a:pt x="0" y="195"/>
                        <a:pt x="0" y="195"/>
                      </a:cubicBezTo>
                      <a:lnTo>
                        <a:pt x="117" y="195"/>
                      </a:lnTo>
                      <a:lnTo>
                        <a:pt x="195" y="156"/>
                      </a:lnTo>
                      <a:cubicBezTo>
                        <a:pt x="195" y="156"/>
                        <a:pt x="195" y="156"/>
                        <a:pt x="195" y="117"/>
                      </a:cubicBezTo>
                      <a:cubicBezTo>
                        <a:pt x="195" y="117"/>
                        <a:pt x="195" y="78"/>
                        <a:pt x="195" y="78"/>
                      </a:cubicBezTo>
                      <a:lnTo>
                        <a:pt x="195" y="39"/>
                      </a:lnTo>
                      <a:cubicBezTo>
                        <a:pt x="195" y="39"/>
                        <a:pt x="195" y="0"/>
                        <a:pt x="156" y="0"/>
                      </a:cubicBezTo>
                      <a:close/>
                    </a:path>
                  </a:pathLst>
                </a:custGeom>
                <a:solidFill>
                  <a:srgbClr val="77423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4" name="Google Shape;6044;p36"/>
                <p:cNvSpPr/>
                <p:nvPr/>
              </p:nvSpPr>
              <p:spPr>
                <a:xfrm>
                  <a:off x="4514150" y="-1538775"/>
                  <a:ext cx="286050" cy="143325"/>
                </a:xfrm>
                <a:custGeom>
                  <a:rect b="b" l="l" r="r" t="t"/>
                  <a:pathLst>
                    <a:path extrusionOk="0" h="5733" w="11442">
                      <a:moveTo>
                        <a:pt x="7319" y="0"/>
                      </a:moveTo>
                      <a:cubicBezTo>
                        <a:pt x="7137" y="0"/>
                        <a:pt x="6954" y="38"/>
                        <a:pt x="6772" y="129"/>
                      </a:cubicBezTo>
                      <a:cubicBezTo>
                        <a:pt x="5955" y="713"/>
                        <a:pt x="5215" y="1452"/>
                        <a:pt x="4671" y="2347"/>
                      </a:cubicBezTo>
                      <a:cubicBezTo>
                        <a:pt x="4398" y="2736"/>
                        <a:pt x="4087" y="3125"/>
                        <a:pt x="3776" y="3476"/>
                      </a:cubicBezTo>
                      <a:cubicBezTo>
                        <a:pt x="3425" y="3826"/>
                        <a:pt x="3036" y="4137"/>
                        <a:pt x="2647" y="4448"/>
                      </a:cubicBezTo>
                      <a:cubicBezTo>
                        <a:pt x="1869" y="5032"/>
                        <a:pt x="974" y="5460"/>
                        <a:pt x="1" y="5733"/>
                      </a:cubicBezTo>
                      <a:cubicBezTo>
                        <a:pt x="507" y="5655"/>
                        <a:pt x="974" y="5499"/>
                        <a:pt x="1441" y="5305"/>
                      </a:cubicBezTo>
                      <a:cubicBezTo>
                        <a:pt x="1908" y="5110"/>
                        <a:pt x="2336" y="4876"/>
                        <a:pt x="2764" y="4604"/>
                      </a:cubicBezTo>
                      <a:cubicBezTo>
                        <a:pt x="3192" y="4332"/>
                        <a:pt x="3620" y="4059"/>
                        <a:pt x="3970" y="3709"/>
                      </a:cubicBezTo>
                      <a:cubicBezTo>
                        <a:pt x="4359" y="3320"/>
                        <a:pt x="4671" y="2970"/>
                        <a:pt x="4982" y="2542"/>
                      </a:cubicBezTo>
                      <a:cubicBezTo>
                        <a:pt x="5527" y="1763"/>
                        <a:pt x="6188" y="1063"/>
                        <a:pt x="7005" y="518"/>
                      </a:cubicBezTo>
                      <a:cubicBezTo>
                        <a:pt x="7102" y="470"/>
                        <a:pt x="7213" y="437"/>
                        <a:pt x="7329" y="437"/>
                      </a:cubicBezTo>
                      <a:cubicBezTo>
                        <a:pt x="7402" y="437"/>
                        <a:pt x="7476" y="450"/>
                        <a:pt x="7550" y="479"/>
                      </a:cubicBezTo>
                      <a:cubicBezTo>
                        <a:pt x="7706" y="518"/>
                        <a:pt x="7823" y="674"/>
                        <a:pt x="7823" y="829"/>
                      </a:cubicBezTo>
                      <a:cubicBezTo>
                        <a:pt x="7823" y="1024"/>
                        <a:pt x="7745" y="1219"/>
                        <a:pt x="7628" y="1374"/>
                      </a:cubicBezTo>
                      <a:cubicBezTo>
                        <a:pt x="7511" y="1569"/>
                        <a:pt x="7356" y="1763"/>
                        <a:pt x="7200" y="1997"/>
                      </a:cubicBezTo>
                      <a:cubicBezTo>
                        <a:pt x="7161" y="2036"/>
                        <a:pt x="7161" y="2114"/>
                        <a:pt x="7161" y="2153"/>
                      </a:cubicBezTo>
                      <a:cubicBezTo>
                        <a:pt x="7193" y="2281"/>
                        <a:pt x="7279" y="2357"/>
                        <a:pt x="7374" y="2357"/>
                      </a:cubicBezTo>
                      <a:cubicBezTo>
                        <a:pt x="7393" y="2357"/>
                        <a:pt x="7413" y="2354"/>
                        <a:pt x="7433" y="2347"/>
                      </a:cubicBezTo>
                      <a:cubicBezTo>
                        <a:pt x="8367" y="2153"/>
                        <a:pt x="9029" y="1530"/>
                        <a:pt x="9807" y="1452"/>
                      </a:cubicBezTo>
                      <a:cubicBezTo>
                        <a:pt x="9864" y="1446"/>
                        <a:pt x="9921" y="1443"/>
                        <a:pt x="9978" y="1443"/>
                      </a:cubicBezTo>
                      <a:cubicBezTo>
                        <a:pt x="10270" y="1443"/>
                        <a:pt x="10558" y="1529"/>
                        <a:pt x="10819" y="1724"/>
                      </a:cubicBezTo>
                      <a:cubicBezTo>
                        <a:pt x="10975" y="1802"/>
                        <a:pt x="11014" y="1958"/>
                        <a:pt x="11052" y="2114"/>
                      </a:cubicBezTo>
                      <a:cubicBezTo>
                        <a:pt x="11014" y="2269"/>
                        <a:pt x="10975" y="2464"/>
                        <a:pt x="10858" y="2581"/>
                      </a:cubicBezTo>
                      <a:cubicBezTo>
                        <a:pt x="10624" y="2892"/>
                        <a:pt x="10274" y="3125"/>
                        <a:pt x="9924" y="3242"/>
                      </a:cubicBezTo>
                      <a:cubicBezTo>
                        <a:pt x="9535" y="3437"/>
                        <a:pt x="9107" y="3553"/>
                        <a:pt x="8718" y="3748"/>
                      </a:cubicBezTo>
                      <a:cubicBezTo>
                        <a:pt x="7939" y="4059"/>
                        <a:pt x="7161" y="4371"/>
                        <a:pt x="6344" y="4565"/>
                      </a:cubicBezTo>
                      <a:cubicBezTo>
                        <a:pt x="7200" y="4448"/>
                        <a:pt x="8017" y="4215"/>
                        <a:pt x="8795" y="3943"/>
                      </a:cubicBezTo>
                      <a:cubicBezTo>
                        <a:pt x="9223" y="3826"/>
                        <a:pt x="9613" y="3709"/>
                        <a:pt x="10002" y="3553"/>
                      </a:cubicBezTo>
                      <a:cubicBezTo>
                        <a:pt x="10469" y="3398"/>
                        <a:pt x="10858" y="3164"/>
                        <a:pt x="11130" y="2814"/>
                      </a:cubicBezTo>
                      <a:cubicBezTo>
                        <a:pt x="11286" y="2619"/>
                        <a:pt x="11403" y="2386"/>
                        <a:pt x="11442" y="2153"/>
                      </a:cubicBezTo>
                      <a:cubicBezTo>
                        <a:pt x="11442" y="1880"/>
                        <a:pt x="11325" y="1608"/>
                        <a:pt x="11091" y="1413"/>
                      </a:cubicBezTo>
                      <a:cubicBezTo>
                        <a:pt x="10742" y="1169"/>
                        <a:pt x="10330" y="1018"/>
                        <a:pt x="9883" y="1018"/>
                      </a:cubicBezTo>
                      <a:cubicBezTo>
                        <a:pt x="9832" y="1018"/>
                        <a:pt x="9781" y="1020"/>
                        <a:pt x="9729" y="1024"/>
                      </a:cubicBezTo>
                      <a:cubicBezTo>
                        <a:pt x="9105" y="1133"/>
                        <a:pt x="8556" y="1450"/>
                        <a:pt x="8031" y="1684"/>
                      </a:cubicBezTo>
                      <a:lnTo>
                        <a:pt x="8031" y="1684"/>
                      </a:lnTo>
                      <a:cubicBezTo>
                        <a:pt x="8039" y="1672"/>
                        <a:pt x="8048" y="1659"/>
                        <a:pt x="8056" y="1647"/>
                      </a:cubicBezTo>
                      <a:cubicBezTo>
                        <a:pt x="8212" y="1413"/>
                        <a:pt x="8328" y="1102"/>
                        <a:pt x="8290" y="829"/>
                      </a:cubicBezTo>
                      <a:cubicBezTo>
                        <a:pt x="8251" y="479"/>
                        <a:pt x="8017" y="168"/>
                        <a:pt x="7706" y="51"/>
                      </a:cubicBezTo>
                      <a:cubicBezTo>
                        <a:pt x="7577" y="19"/>
                        <a:pt x="7448" y="0"/>
                        <a:pt x="731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5" name="Google Shape;6045;p36"/>
                <p:cNvSpPr/>
                <p:nvPr/>
              </p:nvSpPr>
              <p:spPr>
                <a:xfrm>
                  <a:off x="5230725" y="-2576600"/>
                  <a:ext cx="36825" cy="26475"/>
                </a:xfrm>
                <a:custGeom>
                  <a:rect b="b" l="l" r="r" t="t"/>
                  <a:pathLst>
                    <a:path extrusionOk="0" h="1059" w="1473">
                      <a:moveTo>
                        <a:pt x="650" y="1"/>
                      </a:moveTo>
                      <a:cubicBezTo>
                        <a:pt x="1" y="1"/>
                        <a:pt x="1" y="1059"/>
                        <a:pt x="650" y="1059"/>
                      </a:cubicBezTo>
                      <a:cubicBezTo>
                        <a:pt x="672" y="1059"/>
                        <a:pt x="695" y="1058"/>
                        <a:pt x="718" y="1055"/>
                      </a:cubicBezTo>
                      <a:cubicBezTo>
                        <a:pt x="742" y="1058"/>
                        <a:pt x="766" y="1059"/>
                        <a:pt x="788" y="1059"/>
                      </a:cubicBezTo>
                      <a:cubicBezTo>
                        <a:pt x="1472" y="1059"/>
                        <a:pt x="1472" y="1"/>
                        <a:pt x="788" y="1"/>
                      </a:cubicBezTo>
                      <a:cubicBezTo>
                        <a:pt x="766" y="1"/>
                        <a:pt x="742" y="2"/>
                        <a:pt x="718" y="4"/>
                      </a:cubicBezTo>
                      <a:cubicBezTo>
                        <a:pt x="695" y="2"/>
                        <a:pt x="672" y="1"/>
                        <a:pt x="65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6" name="Google Shape;6046;p36"/>
                <p:cNvSpPr/>
                <p:nvPr/>
              </p:nvSpPr>
              <p:spPr>
                <a:xfrm>
                  <a:off x="4751525" y="-1420525"/>
                  <a:ext cx="49650" cy="40875"/>
                </a:xfrm>
                <a:custGeom>
                  <a:rect b="b" l="l" r="r" t="t"/>
                  <a:pathLst>
                    <a:path extrusionOk="0" h="1635" w="1986">
                      <a:moveTo>
                        <a:pt x="1032" y="1"/>
                      </a:moveTo>
                      <a:cubicBezTo>
                        <a:pt x="906" y="1"/>
                        <a:pt x="779" y="10"/>
                        <a:pt x="662" y="30"/>
                      </a:cubicBezTo>
                      <a:cubicBezTo>
                        <a:pt x="390" y="146"/>
                        <a:pt x="195" y="380"/>
                        <a:pt x="40" y="691"/>
                      </a:cubicBezTo>
                      <a:cubicBezTo>
                        <a:pt x="1" y="769"/>
                        <a:pt x="1" y="886"/>
                        <a:pt x="40" y="964"/>
                      </a:cubicBezTo>
                      <a:cubicBezTo>
                        <a:pt x="118" y="1236"/>
                        <a:pt x="312" y="1470"/>
                        <a:pt x="585" y="1586"/>
                      </a:cubicBezTo>
                      <a:cubicBezTo>
                        <a:pt x="690" y="1616"/>
                        <a:pt x="801" y="1635"/>
                        <a:pt x="912" y="1635"/>
                      </a:cubicBezTo>
                      <a:cubicBezTo>
                        <a:pt x="1087" y="1635"/>
                        <a:pt x="1259" y="1589"/>
                        <a:pt x="1402" y="1470"/>
                      </a:cubicBezTo>
                      <a:cubicBezTo>
                        <a:pt x="1519" y="1431"/>
                        <a:pt x="1596" y="1314"/>
                        <a:pt x="1674" y="1236"/>
                      </a:cubicBezTo>
                      <a:cubicBezTo>
                        <a:pt x="1791" y="1197"/>
                        <a:pt x="1869" y="1119"/>
                        <a:pt x="1908" y="1041"/>
                      </a:cubicBezTo>
                      <a:cubicBezTo>
                        <a:pt x="1947" y="964"/>
                        <a:pt x="1947" y="925"/>
                        <a:pt x="1947" y="847"/>
                      </a:cubicBezTo>
                      <a:cubicBezTo>
                        <a:pt x="1985" y="575"/>
                        <a:pt x="1908" y="302"/>
                        <a:pt x="1713" y="146"/>
                      </a:cubicBezTo>
                      <a:cubicBezTo>
                        <a:pt x="1596" y="69"/>
                        <a:pt x="1519" y="69"/>
                        <a:pt x="1402" y="30"/>
                      </a:cubicBezTo>
                      <a:cubicBezTo>
                        <a:pt x="1285" y="10"/>
                        <a:pt x="1159" y="1"/>
                        <a:pt x="103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7" name="Google Shape;6047;p36"/>
                <p:cNvSpPr/>
                <p:nvPr/>
              </p:nvSpPr>
              <p:spPr>
                <a:xfrm>
                  <a:off x="4751525" y="-1418825"/>
                  <a:ext cx="49650" cy="38950"/>
                </a:xfrm>
                <a:custGeom>
                  <a:rect b="b" l="l" r="r" t="t"/>
                  <a:pathLst>
                    <a:path extrusionOk="0" h="1558" w="1986">
                      <a:moveTo>
                        <a:pt x="1519" y="1"/>
                      </a:moveTo>
                      <a:cubicBezTo>
                        <a:pt x="1480" y="78"/>
                        <a:pt x="1480" y="156"/>
                        <a:pt x="1519" y="234"/>
                      </a:cubicBezTo>
                      <a:cubicBezTo>
                        <a:pt x="1557" y="312"/>
                        <a:pt x="1596" y="429"/>
                        <a:pt x="1596" y="545"/>
                      </a:cubicBezTo>
                      <a:cubicBezTo>
                        <a:pt x="1596" y="662"/>
                        <a:pt x="1480" y="740"/>
                        <a:pt x="1363" y="818"/>
                      </a:cubicBezTo>
                      <a:cubicBezTo>
                        <a:pt x="1168" y="896"/>
                        <a:pt x="954" y="935"/>
                        <a:pt x="740" y="935"/>
                      </a:cubicBezTo>
                      <a:cubicBezTo>
                        <a:pt x="526" y="935"/>
                        <a:pt x="312" y="896"/>
                        <a:pt x="118" y="818"/>
                      </a:cubicBezTo>
                      <a:lnTo>
                        <a:pt x="1" y="740"/>
                      </a:lnTo>
                      <a:cubicBezTo>
                        <a:pt x="1" y="818"/>
                        <a:pt x="1" y="857"/>
                        <a:pt x="1" y="896"/>
                      </a:cubicBezTo>
                      <a:cubicBezTo>
                        <a:pt x="79" y="1168"/>
                        <a:pt x="273" y="1402"/>
                        <a:pt x="546" y="1518"/>
                      </a:cubicBezTo>
                      <a:cubicBezTo>
                        <a:pt x="636" y="1544"/>
                        <a:pt x="732" y="1557"/>
                        <a:pt x="827" y="1557"/>
                      </a:cubicBezTo>
                      <a:cubicBezTo>
                        <a:pt x="1017" y="1557"/>
                        <a:pt x="1207" y="1505"/>
                        <a:pt x="1363" y="1402"/>
                      </a:cubicBezTo>
                      <a:cubicBezTo>
                        <a:pt x="1480" y="1363"/>
                        <a:pt x="1557" y="1246"/>
                        <a:pt x="1635" y="1168"/>
                      </a:cubicBezTo>
                      <a:cubicBezTo>
                        <a:pt x="1752" y="1129"/>
                        <a:pt x="1830" y="1051"/>
                        <a:pt x="1869" y="973"/>
                      </a:cubicBezTo>
                      <a:cubicBezTo>
                        <a:pt x="1908" y="896"/>
                        <a:pt x="1908" y="818"/>
                        <a:pt x="1908" y="779"/>
                      </a:cubicBezTo>
                      <a:cubicBezTo>
                        <a:pt x="1985" y="507"/>
                        <a:pt x="1869" y="234"/>
                        <a:pt x="1674" y="78"/>
                      </a:cubicBezTo>
                      <a:cubicBezTo>
                        <a:pt x="1635" y="40"/>
                        <a:pt x="1557" y="1"/>
                        <a:pt x="1519" y="1"/>
                      </a:cubicBezTo>
                      <a:close/>
                    </a:path>
                  </a:pathLst>
                </a:custGeom>
                <a:solidFill>
                  <a:srgbClr val="D7E9F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048" name="Google Shape;6048;p36"/>
              <p:cNvSpPr/>
              <p:nvPr/>
            </p:nvSpPr>
            <p:spPr>
              <a:xfrm>
                <a:off x="3714938" y="2247925"/>
                <a:ext cx="347100" cy="3471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49" name="Google Shape;6049;p36"/>
              <p:cNvSpPr/>
              <p:nvPr/>
            </p:nvSpPr>
            <p:spPr>
              <a:xfrm>
                <a:off x="3562538" y="3561375"/>
                <a:ext cx="347100" cy="3471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sp>
        <p:nvSpPr>
          <p:cNvPr id="6050" name="Google Shape;6050;p36"/>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6051" name="Google Shape;6051;p36"/>
          <p:cNvGrpSpPr/>
          <p:nvPr/>
        </p:nvGrpSpPr>
        <p:grpSpPr>
          <a:xfrm>
            <a:off x="5999963" y="2506405"/>
            <a:ext cx="2061013" cy="833066"/>
            <a:chOff x="5999963" y="2506405"/>
            <a:chExt cx="2061013" cy="833066"/>
          </a:xfrm>
        </p:grpSpPr>
        <p:sp>
          <p:nvSpPr>
            <p:cNvPr id="6052" name="Google Shape;6052;p36"/>
            <p:cNvSpPr txBox="1"/>
            <p:nvPr/>
          </p:nvSpPr>
          <p:spPr>
            <a:xfrm>
              <a:off x="5999963" y="2506405"/>
              <a:ext cx="2061000" cy="2772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2500">
                  <a:solidFill>
                    <a:schemeClr val="dk1"/>
                  </a:solidFill>
                  <a:latin typeface="Chela One"/>
                  <a:ea typeface="Chela One"/>
                  <a:cs typeface="Chela One"/>
                  <a:sym typeface="Chela One"/>
                </a:rPr>
                <a:t>Earmuffs</a:t>
              </a:r>
              <a:endParaRPr sz="2500">
                <a:solidFill>
                  <a:schemeClr val="dk1"/>
                </a:solidFill>
                <a:latin typeface="Chela One"/>
                <a:ea typeface="Chela One"/>
                <a:cs typeface="Chela One"/>
                <a:sym typeface="Chela One"/>
              </a:endParaRPr>
            </a:p>
          </p:txBody>
        </p:sp>
        <p:sp>
          <p:nvSpPr>
            <p:cNvPr id="6053" name="Google Shape;6053;p36"/>
            <p:cNvSpPr txBox="1"/>
            <p:nvPr/>
          </p:nvSpPr>
          <p:spPr>
            <a:xfrm>
              <a:off x="5999975" y="2766771"/>
              <a:ext cx="2061000" cy="572700"/>
            </a:xfrm>
            <a:prstGeom prst="rect">
              <a:avLst/>
            </a:prstGeom>
            <a:noFill/>
            <a:ln>
              <a:noFill/>
            </a:ln>
          </p:spPr>
          <p:txBody>
            <a:bodyPr anchorCtr="0" anchor="t" bIns="91425" lIns="91425" spcFirstLastPara="1" rIns="91425" wrap="square" tIns="91425">
              <a:noAutofit/>
            </a:bodyPr>
            <a:lstStyle/>
            <a:p>
              <a:pPr indent="0" lvl="0" marL="0" marR="0" rtl="0" algn="r">
                <a:lnSpc>
                  <a:spcPct val="115000"/>
                </a:lnSpc>
                <a:spcBef>
                  <a:spcPts val="0"/>
                </a:spcBef>
                <a:spcAft>
                  <a:spcPts val="0"/>
                </a:spcAft>
                <a:buNone/>
              </a:pPr>
              <a:r>
                <a:rPr lang="en">
                  <a:solidFill>
                    <a:schemeClr val="dk1"/>
                  </a:solidFill>
                  <a:latin typeface="Nanum Gothic"/>
                  <a:ea typeface="Nanum Gothic"/>
                  <a:cs typeface="Nanum Gothic"/>
                  <a:sym typeface="Nanum Gothic"/>
                </a:rPr>
                <a:t>Despite being red, Mars is a cold place</a:t>
              </a:r>
              <a:endParaRPr>
                <a:solidFill>
                  <a:schemeClr val="dk1"/>
                </a:solidFill>
                <a:latin typeface="Nanum Gothic"/>
                <a:ea typeface="Nanum Gothic"/>
                <a:cs typeface="Nanum Gothic"/>
                <a:sym typeface="Nanum Gothic"/>
              </a:endParaRPr>
            </a:p>
          </p:txBody>
        </p:sp>
      </p:grpSp>
      <p:grpSp>
        <p:nvGrpSpPr>
          <p:cNvPr id="6054" name="Google Shape;6054;p36"/>
          <p:cNvGrpSpPr/>
          <p:nvPr/>
        </p:nvGrpSpPr>
        <p:grpSpPr>
          <a:xfrm>
            <a:off x="5999963" y="1414850"/>
            <a:ext cx="2061013" cy="833080"/>
            <a:chOff x="5999963" y="1414850"/>
            <a:chExt cx="2061013" cy="833080"/>
          </a:xfrm>
        </p:grpSpPr>
        <p:sp>
          <p:nvSpPr>
            <p:cNvPr id="6055" name="Google Shape;6055;p36"/>
            <p:cNvSpPr txBox="1"/>
            <p:nvPr/>
          </p:nvSpPr>
          <p:spPr>
            <a:xfrm>
              <a:off x="5999963" y="1414850"/>
              <a:ext cx="20610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2500">
                  <a:solidFill>
                    <a:schemeClr val="dk1"/>
                  </a:solidFill>
                  <a:latin typeface="Chela One"/>
                  <a:ea typeface="Chela One"/>
                  <a:cs typeface="Chela One"/>
                  <a:sym typeface="Chela One"/>
                </a:rPr>
                <a:t>Snowman</a:t>
              </a:r>
              <a:endParaRPr sz="2500">
                <a:solidFill>
                  <a:schemeClr val="dk1"/>
                </a:solidFill>
                <a:latin typeface="Chela One"/>
                <a:ea typeface="Chela One"/>
                <a:cs typeface="Chela One"/>
                <a:sym typeface="Chela One"/>
              </a:endParaRPr>
            </a:p>
          </p:txBody>
        </p:sp>
        <p:sp>
          <p:nvSpPr>
            <p:cNvPr id="6056" name="Google Shape;6056;p36"/>
            <p:cNvSpPr txBox="1"/>
            <p:nvPr/>
          </p:nvSpPr>
          <p:spPr>
            <a:xfrm>
              <a:off x="5999975" y="1675230"/>
              <a:ext cx="2061000" cy="572700"/>
            </a:xfrm>
            <a:prstGeom prst="rect">
              <a:avLst/>
            </a:prstGeom>
            <a:noFill/>
            <a:ln>
              <a:noFill/>
            </a:ln>
          </p:spPr>
          <p:txBody>
            <a:bodyPr anchorCtr="0" anchor="t" bIns="91425" lIns="91425" spcFirstLastPara="1" rIns="91425" wrap="square" tIns="91425">
              <a:noAutofit/>
            </a:bodyPr>
            <a:lstStyle/>
            <a:p>
              <a:pPr indent="0" lvl="0" marL="0" marR="0" rtl="0" algn="r">
                <a:lnSpc>
                  <a:spcPct val="115000"/>
                </a:lnSpc>
                <a:spcBef>
                  <a:spcPts val="0"/>
                </a:spcBef>
                <a:spcAft>
                  <a:spcPts val="0"/>
                </a:spcAft>
                <a:buNone/>
              </a:pPr>
              <a:r>
                <a:rPr lang="en">
                  <a:solidFill>
                    <a:schemeClr val="dk1"/>
                  </a:solidFill>
                  <a:latin typeface="Nanum Gothic"/>
                  <a:ea typeface="Nanum Gothic"/>
                  <a:cs typeface="Nanum Gothic"/>
                  <a:sym typeface="Nanum Gothic"/>
                </a:rPr>
                <a:t>Neptune is the farthest planet</a:t>
              </a:r>
              <a:endParaRPr>
                <a:solidFill>
                  <a:schemeClr val="dk1"/>
                </a:solidFill>
                <a:latin typeface="Nanum Gothic"/>
                <a:ea typeface="Nanum Gothic"/>
                <a:cs typeface="Nanum Gothic"/>
                <a:sym typeface="Nanum Gothic"/>
              </a:endParaRPr>
            </a:p>
          </p:txBody>
        </p:sp>
      </p:grpSp>
      <p:grpSp>
        <p:nvGrpSpPr>
          <p:cNvPr id="6057" name="Google Shape;6057;p36"/>
          <p:cNvGrpSpPr/>
          <p:nvPr/>
        </p:nvGrpSpPr>
        <p:grpSpPr>
          <a:xfrm>
            <a:off x="5999963" y="3597975"/>
            <a:ext cx="2061013" cy="833080"/>
            <a:chOff x="5999963" y="3597975"/>
            <a:chExt cx="2061013" cy="833080"/>
          </a:xfrm>
        </p:grpSpPr>
        <p:sp>
          <p:nvSpPr>
            <p:cNvPr id="6058" name="Google Shape;6058;p36"/>
            <p:cNvSpPr txBox="1"/>
            <p:nvPr/>
          </p:nvSpPr>
          <p:spPr>
            <a:xfrm>
              <a:off x="5999963" y="3597975"/>
              <a:ext cx="20610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2500">
                  <a:solidFill>
                    <a:schemeClr val="dk1"/>
                  </a:solidFill>
                  <a:latin typeface="Chela One"/>
                  <a:ea typeface="Chela One"/>
                  <a:cs typeface="Chela One"/>
                  <a:sym typeface="Chela One"/>
                </a:rPr>
                <a:t>Ice skates</a:t>
              </a:r>
              <a:endParaRPr sz="2500">
                <a:solidFill>
                  <a:schemeClr val="dk1"/>
                </a:solidFill>
                <a:latin typeface="Chela One"/>
                <a:ea typeface="Chela One"/>
                <a:cs typeface="Chela One"/>
                <a:sym typeface="Chela One"/>
              </a:endParaRPr>
            </a:p>
          </p:txBody>
        </p:sp>
        <p:sp>
          <p:nvSpPr>
            <p:cNvPr id="6059" name="Google Shape;6059;p36"/>
            <p:cNvSpPr txBox="1"/>
            <p:nvPr/>
          </p:nvSpPr>
          <p:spPr>
            <a:xfrm>
              <a:off x="5999975" y="3858355"/>
              <a:ext cx="2061000" cy="572700"/>
            </a:xfrm>
            <a:prstGeom prst="rect">
              <a:avLst/>
            </a:prstGeom>
            <a:noFill/>
            <a:ln>
              <a:noFill/>
            </a:ln>
          </p:spPr>
          <p:txBody>
            <a:bodyPr anchorCtr="0" anchor="t" bIns="91425" lIns="91425" spcFirstLastPara="1" rIns="91425" wrap="square" tIns="91425">
              <a:noAutofit/>
            </a:bodyPr>
            <a:lstStyle/>
            <a:p>
              <a:pPr indent="0" lvl="0" marL="0" marR="0" rtl="0" algn="r">
                <a:lnSpc>
                  <a:spcPct val="115000"/>
                </a:lnSpc>
                <a:spcBef>
                  <a:spcPts val="0"/>
                </a:spcBef>
                <a:spcAft>
                  <a:spcPts val="0"/>
                </a:spcAft>
                <a:buNone/>
              </a:pPr>
              <a:r>
                <a:rPr lang="en">
                  <a:solidFill>
                    <a:schemeClr val="dk1"/>
                  </a:solidFill>
                  <a:latin typeface="Nanum Gothic"/>
                  <a:ea typeface="Nanum Gothic"/>
                  <a:cs typeface="Nanum Gothic"/>
                  <a:sym typeface="Nanum Gothic"/>
                </a:rPr>
                <a:t>Pluto is considered a dwarf planet</a:t>
              </a:r>
              <a:endParaRPr>
                <a:solidFill>
                  <a:schemeClr val="dk1"/>
                </a:solidFill>
                <a:latin typeface="Nanum Gothic"/>
                <a:ea typeface="Nanum Gothic"/>
                <a:cs typeface="Nanum Gothic"/>
                <a:sym typeface="Nanum Gothic"/>
              </a:endParaRPr>
            </a:p>
          </p:txBody>
        </p:sp>
      </p:grpSp>
      <p:cxnSp>
        <p:nvCxnSpPr>
          <p:cNvPr id="6060" name="Google Shape;6060;p36"/>
          <p:cNvCxnSpPr>
            <a:stCxn id="6055" idx="1"/>
            <a:endCxn id="5906" idx="0"/>
          </p:cNvCxnSpPr>
          <p:nvPr/>
        </p:nvCxnSpPr>
        <p:spPr>
          <a:xfrm flipH="1">
            <a:off x="2100263" y="1551800"/>
            <a:ext cx="3899700" cy="362700"/>
          </a:xfrm>
          <a:prstGeom prst="bentConnector2">
            <a:avLst/>
          </a:prstGeom>
          <a:noFill/>
          <a:ln cap="flat" cmpd="sng" w="19050">
            <a:solidFill>
              <a:schemeClr val="dk1"/>
            </a:solidFill>
            <a:prstDash val="solid"/>
            <a:round/>
            <a:headEnd len="med" w="med" type="none"/>
            <a:tailEnd len="med" w="med" type="none"/>
          </a:ln>
        </p:spPr>
      </p:cxnSp>
      <p:cxnSp>
        <p:nvCxnSpPr>
          <p:cNvPr id="6061" name="Google Shape;6061;p36"/>
          <p:cNvCxnSpPr>
            <a:stCxn id="6052" idx="1"/>
            <a:endCxn id="6048" idx="6"/>
          </p:cNvCxnSpPr>
          <p:nvPr/>
        </p:nvCxnSpPr>
        <p:spPr>
          <a:xfrm rot="10800000">
            <a:off x="4430063" y="2421505"/>
            <a:ext cx="1569900" cy="223500"/>
          </a:xfrm>
          <a:prstGeom prst="bentConnector3">
            <a:avLst>
              <a:gd fmla="val 50003" name="adj1"/>
            </a:avLst>
          </a:prstGeom>
          <a:noFill/>
          <a:ln cap="flat" cmpd="sng" w="19050">
            <a:solidFill>
              <a:schemeClr val="dk1"/>
            </a:solidFill>
            <a:prstDash val="solid"/>
            <a:round/>
            <a:headEnd len="med" w="med" type="none"/>
            <a:tailEnd len="med" w="med" type="none"/>
          </a:ln>
        </p:spPr>
      </p:cxnSp>
      <p:cxnSp>
        <p:nvCxnSpPr>
          <p:cNvPr id="6062" name="Google Shape;6062;p36"/>
          <p:cNvCxnSpPr>
            <a:stCxn id="6058" idx="1"/>
            <a:endCxn id="6049" idx="6"/>
          </p:cNvCxnSpPr>
          <p:nvPr/>
        </p:nvCxnSpPr>
        <p:spPr>
          <a:xfrm flipH="1">
            <a:off x="4277663" y="3734925"/>
            <a:ext cx="1722300" cy="600"/>
          </a:xfrm>
          <a:prstGeom prst="bentConnector3">
            <a:avLst>
              <a:gd fmla="val 50003" name="adj1"/>
            </a:avLst>
          </a:prstGeom>
          <a:noFill/>
          <a:ln cap="flat" cmpd="sng" w="19050">
            <a:solidFill>
              <a:schemeClr val="dk1"/>
            </a:solidFill>
            <a:prstDash val="solid"/>
            <a:round/>
            <a:headEnd len="med" w="med" type="none"/>
            <a:tailEnd len="med" w="med" type="none"/>
          </a:ln>
        </p:spPr>
      </p:cxn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66" name="Shape 6066"/>
        <p:cNvGrpSpPr/>
        <p:nvPr/>
      </p:nvGrpSpPr>
      <p:grpSpPr>
        <a:xfrm>
          <a:off x="0" y="0"/>
          <a:ext cx="0" cy="0"/>
          <a:chOff x="0" y="0"/>
          <a:chExt cx="0" cy="0"/>
        </a:xfrm>
      </p:grpSpPr>
      <p:sp>
        <p:nvSpPr>
          <p:cNvPr id="6067" name="Google Shape;6067;p37"/>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6068" name="Google Shape;6068;p37"/>
          <p:cNvGrpSpPr/>
          <p:nvPr/>
        </p:nvGrpSpPr>
        <p:grpSpPr>
          <a:xfrm>
            <a:off x="720000" y="2493530"/>
            <a:ext cx="2392500" cy="1729201"/>
            <a:chOff x="720000" y="2493530"/>
            <a:chExt cx="2392500" cy="1729201"/>
          </a:xfrm>
        </p:grpSpPr>
        <p:sp>
          <p:nvSpPr>
            <p:cNvPr id="6069" name="Google Shape;6069;p37"/>
            <p:cNvSpPr txBox="1"/>
            <p:nvPr/>
          </p:nvSpPr>
          <p:spPr>
            <a:xfrm>
              <a:off x="720000" y="2493530"/>
              <a:ext cx="2392500" cy="406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Activity 1</a:t>
              </a:r>
              <a:endParaRPr sz="2500">
                <a:solidFill>
                  <a:schemeClr val="dk1"/>
                </a:solidFill>
                <a:latin typeface="Chela One"/>
                <a:ea typeface="Chela One"/>
                <a:cs typeface="Chela One"/>
                <a:sym typeface="Chela One"/>
              </a:endParaRPr>
            </a:p>
          </p:txBody>
        </p:sp>
        <p:sp>
          <p:nvSpPr>
            <p:cNvPr id="6070" name="Google Shape;6070;p37"/>
            <p:cNvSpPr txBox="1"/>
            <p:nvPr/>
          </p:nvSpPr>
          <p:spPr>
            <a:xfrm>
              <a:off x="1170849" y="2966200"/>
              <a:ext cx="1941600" cy="5793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the biggest planet of them all</a:t>
              </a:r>
              <a:endParaRPr>
                <a:solidFill>
                  <a:schemeClr val="dk1"/>
                </a:solidFill>
                <a:latin typeface="Nanum Gothic"/>
                <a:ea typeface="Nanum Gothic"/>
                <a:cs typeface="Nanum Gothic"/>
                <a:sym typeface="Nanum Gothic"/>
              </a:endParaRPr>
            </a:p>
          </p:txBody>
        </p:sp>
        <p:sp>
          <p:nvSpPr>
            <p:cNvPr id="6071" name="Google Shape;6071;p37"/>
            <p:cNvSpPr txBox="1"/>
            <p:nvPr/>
          </p:nvSpPr>
          <p:spPr>
            <a:xfrm>
              <a:off x="1170849" y="3643431"/>
              <a:ext cx="1941600" cy="5793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Despite being red, Mars is a cold place</a:t>
              </a:r>
              <a:endParaRPr>
                <a:solidFill>
                  <a:schemeClr val="dk1"/>
                </a:solidFill>
                <a:latin typeface="Nanum Gothic"/>
                <a:ea typeface="Nanum Gothic"/>
                <a:cs typeface="Nanum Gothic"/>
                <a:sym typeface="Nanum Gothic"/>
              </a:endParaRPr>
            </a:p>
          </p:txBody>
        </p:sp>
      </p:grpSp>
      <p:grpSp>
        <p:nvGrpSpPr>
          <p:cNvPr id="6072" name="Google Shape;6072;p37"/>
          <p:cNvGrpSpPr/>
          <p:nvPr/>
        </p:nvGrpSpPr>
        <p:grpSpPr>
          <a:xfrm>
            <a:off x="3411450" y="2493530"/>
            <a:ext cx="2392500" cy="1729201"/>
            <a:chOff x="3411450" y="2493530"/>
            <a:chExt cx="2392500" cy="1729201"/>
          </a:xfrm>
        </p:grpSpPr>
        <p:sp>
          <p:nvSpPr>
            <p:cNvPr id="6073" name="Google Shape;6073;p37"/>
            <p:cNvSpPr txBox="1"/>
            <p:nvPr/>
          </p:nvSpPr>
          <p:spPr>
            <a:xfrm>
              <a:off x="3411450" y="2493530"/>
              <a:ext cx="2392500" cy="406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Activity 2</a:t>
              </a:r>
              <a:endParaRPr sz="2500">
                <a:solidFill>
                  <a:schemeClr val="dk1"/>
                </a:solidFill>
                <a:latin typeface="Chela One"/>
                <a:ea typeface="Chela One"/>
                <a:cs typeface="Chela One"/>
                <a:sym typeface="Chela One"/>
              </a:endParaRPr>
            </a:p>
          </p:txBody>
        </p:sp>
        <p:sp>
          <p:nvSpPr>
            <p:cNvPr id="6074" name="Google Shape;6074;p37"/>
            <p:cNvSpPr txBox="1"/>
            <p:nvPr/>
          </p:nvSpPr>
          <p:spPr>
            <a:xfrm>
              <a:off x="3862349" y="2966200"/>
              <a:ext cx="1941600" cy="5793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Neptune is the farthest planet</a:t>
              </a:r>
              <a:endParaRPr>
                <a:solidFill>
                  <a:schemeClr val="dk1"/>
                </a:solidFill>
                <a:latin typeface="Nanum Gothic"/>
                <a:ea typeface="Nanum Gothic"/>
                <a:cs typeface="Nanum Gothic"/>
                <a:sym typeface="Nanum Gothic"/>
              </a:endParaRPr>
            </a:p>
          </p:txBody>
        </p:sp>
        <p:sp>
          <p:nvSpPr>
            <p:cNvPr id="6075" name="Google Shape;6075;p37"/>
            <p:cNvSpPr txBox="1"/>
            <p:nvPr/>
          </p:nvSpPr>
          <p:spPr>
            <a:xfrm>
              <a:off x="3862349" y="3643431"/>
              <a:ext cx="1941600" cy="5793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Pluto is considered a dwarf planet</a:t>
              </a:r>
              <a:endParaRPr>
                <a:solidFill>
                  <a:schemeClr val="dk1"/>
                </a:solidFill>
                <a:latin typeface="Nanum Gothic"/>
                <a:ea typeface="Nanum Gothic"/>
                <a:cs typeface="Nanum Gothic"/>
                <a:sym typeface="Nanum Gothic"/>
              </a:endParaRPr>
            </a:p>
          </p:txBody>
        </p:sp>
      </p:grpSp>
      <p:grpSp>
        <p:nvGrpSpPr>
          <p:cNvPr id="6076" name="Google Shape;6076;p37"/>
          <p:cNvGrpSpPr/>
          <p:nvPr/>
        </p:nvGrpSpPr>
        <p:grpSpPr>
          <a:xfrm>
            <a:off x="6015050" y="2493530"/>
            <a:ext cx="2392500" cy="1729201"/>
            <a:chOff x="6015050" y="2493530"/>
            <a:chExt cx="2392500" cy="1729201"/>
          </a:xfrm>
        </p:grpSpPr>
        <p:sp>
          <p:nvSpPr>
            <p:cNvPr id="6077" name="Google Shape;6077;p37"/>
            <p:cNvSpPr txBox="1"/>
            <p:nvPr/>
          </p:nvSpPr>
          <p:spPr>
            <a:xfrm>
              <a:off x="6015050" y="2493530"/>
              <a:ext cx="2392500" cy="406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Activity 3</a:t>
              </a:r>
              <a:endParaRPr sz="2500">
                <a:solidFill>
                  <a:schemeClr val="dk1"/>
                </a:solidFill>
                <a:latin typeface="Chela One"/>
                <a:ea typeface="Chela One"/>
                <a:cs typeface="Chela One"/>
                <a:sym typeface="Chela One"/>
              </a:endParaRPr>
            </a:p>
          </p:txBody>
        </p:sp>
        <p:sp>
          <p:nvSpPr>
            <p:cNvPr id="6078" name="Google Shape;6078;p37"/>
            <p:cNvSpPr txBox="1"/>
            <p:nvPr/>
          </p:nvSpPr>
          <p:spPr>
            <a:xfrm>
              <a:off x="6465950" y="2966200"/>
              <a:ext cx="1941600" cy="5793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smallest planet</a:t>
              </a:r>
              <a:endParaRPr>
                <a:solidFill>
                  <a:schemeClr val="dk1"/>
                </a:solidFill>
                <a:latin typeface="Nanum Gothic"/>
                <a:ea typeface="Nanum Gothic"/>
                <a:cs typeface="Nanum Gothic"/>
                <a:sym typeface="Nanum Gothic"/>
              </a:endParaRPr>
            </a:p>
          </p:txBody>
        </p:sp>
        <p:sp>
          <p:nvSpPr>
            <p:cNvPr id="6079" name="Google Shape;6079;p37"/>
            <p:cNvSpPr txBox="1"/>
            <p:nvPr/>
          </p:nvSpPr>
          <p:spPr>
            <a:xfrm>
              <a:off x="6465950" y="3643431"/>
              <a:ext cx="1941600" cy="5793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Earth is the third planet from the Sun</a:t>
              </a:r>
              <a:endParaRPr>
                <a:solidFill>
                  <a:schemeClr val="dk1"/>
                </a:solidFill>
                <a:latin typeface="Nanum Gothic"/>
                <a:ea typeface="Nanum Gothic"/>
                <a:cs typeface="Nanum Gothic"/>
                <a:sym typeface="Nanum Gothic"/>
              </a:endParaRPr>
            </a:p>
          </p:txBody>
        </p:sp>
      </p:grpSp>
      <p:grpSp>
        <p:nvGrpSpPr>
          <p:cNvPr id="6080" name="Google Shape;6080;p37"/>
          <p:cNvGrpSpPr/>
          <p:nvPr/>
        </p:nvGrpSpPr>
        <p:grpSpPr>
          <a:xfrm>
            <a:off x="1464554" y="1424300"/>
            <a:ext cx="903391" cy="752151"/>
            <a:chOff x="1589779" y="1312450"/>
            <a:chExt cx="903391" cy="752151"/>
          </a:xfrm>
        </p:grpSpPr>
        <p:sp>
          <p:nvSpPr>
            <p:cNvPr id="6081" name="Google Shape;6081;p37"/>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2" name="Google Shape;6082;p37"/>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83" name="Google Shape;6083;p37"/>
          <p:cNvGrpSpPr/>
          <p:nvPr/>
        </p:nvGrpSpPr>
        <p:grpSpPr>
          <a:xfrm>
            <a:off x="4120304" y="1424300"/>
            <a:ext cx="903391" cy="752151"/>
            <a:chOff x="1589779" y="1312450"/>
            <a:chExt cx="903391" cy="752151"/>
          </a:xfrm>
        </p:grpSpPr>
        <p:sp>
          <p:nvSpPr>
            <p:cNvPr id="6084" name="Google Shape;6084;p37"/>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5" name="Google Shape;6085;p37"/>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86" name="Google Shape;6086;p37"/>
          <p:cNvGrpSpPr/>
          <p:nvPr/>
        </p:nvGrpSpPr>
        <p:grpSpPr>
          <a:xfrm>
            <a:off x="6776054" y="1424300"/>
            <a:ext cx="903391" cy="752151"/>
            <a:chOff x="1589779" y="1312450"/>
            <a:chExt cx="903391" cy="752151"/>
          </a:xfrm>
        </p:grpSpPr>
        <p:sp>
          <p:nvSpPr>
            <p:cNvPr id="6087" name="Google Shape;6087;p37"/>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088" name="Google Shape;6088;p37"/>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089" name="Google Shape;6089;p37"/>
          <p:cNvGrpSpPr/>
          <p:nvPr/>
        </p:nvGrpSpPr>
        <p:grpSpPr>
          <a:xfrm>
            <a:off x="775808" y="3102242"/>
            <a:ext cx="339253" cy="339253"/>
            <a:chOff x="1492675" y="4992125"/>
            <a:chExt cx="481825" cy="481825"/>
          </a:xfrm>
        </p:grpSpPr>
        <p:sp>
          <p:nvSpPr>
            <p:cNvPr id="6090" name="Google Shape;6090;p37"/>
            <p:cNvSpPr/>
            <p:nvPr/>
          </p:nvSpPr>
          <p:spPr>
            <a:xfrm>
              <a:off x="1492675" y="4992125"/>
              <a:ext cx="481825" cy="481825"/>
            </a:xfrm>
            <a:custGeom>
              <a:rect b="b" l="l" r="r" t="t"/>
              <a:pathLst>
                <a:path extrusionOk="0" h="19273" w="19273">
                  <a:moveTo>
                    <a:pt x="12728" y="5990"/>
                  </a:moveTo>
                  <a:cubicBezTo>
                    <a:pt x="13161" y="5990"/>
                    <a:pt x="13595" y="6156"/>
                    <a:pt x="13925" y="6487"/>
                  </a:cubicBezTo>
                  <a:cubicBezTo>
                    <a:pt x="14587" y="7149"/>
                    <a:pt x="14587" y="8221"/>
                    <a:pt x="13928" y="8884"/>
                  </a:cubicBezTo>
                  <a:lnTo>
                    <a:pt x="10028" y="12780"/>
                  </a:lnTo>
                  <a:cubicBezTo>
                    <a:pt x="9709" y="13100"/>
                    <a:pt x="9278" y="13280"/>
                    <a:pt x="8830" y="13280"/>
                  </a:cubicBezTo>
                  <a:lnTo>
                    <a:pt x="8815" y="13280"/>
                  </a:lnTo>
                  <a:cubicBezTo>
                    <a:pt x="8811" y="13280"/>
                    <a:pt x="8807" y="13280"/>
                    <a:pt x="8804" y="13280"/>
                  </a:cubicBezTo>
                  <a:cubicBezTo>
                    <a:pt x="8362" y="13280"/>
                    <a:pt x="7936" y="13103"/>
                    <a:pt x="7622" y="12789"/>
                  </a:cubicBezTo>
                  <a:lnTo>
                    <a:pt x="5346" y="10528"/>
                  </a:lnTo>
                  <a:cubicBezTo>
                    <a:pt x="4632" y="9877"/>
                    <a:pt x="4605" y="8760"/>
                    <a:pt x="5288" y="8077"/>
                  </a:cubicBezTo>
                  <a:cubicBezTo>
                    <a:pt x="5620" y="7745"/>
                    <a:pt x="6053" y="7581"/>
                    <a:pt x="6485" y="7581"/>
                  </a:cubicBezTo>
                  <a:cubicBezTo>
                    <a:pt x="6944" y="7581"/>
                    <a:pt x="7402" y="7766"/>
                    <a:pt x="7737" y="8134"/>
                  </a:cubicBezTo>
                  <a:lnTo>
                    <a:pt x="8812" y="9206"/>
                  </a:lnTo>
                  <a:lnTo>
                    <a:pt x="11531" y="6487"/>
                  </a:lnTo>
                  <a:cubicBezTo>
                    <a:pt x="11861" y="6156"/>
                    <a:pt x="12294" y="5990"/>
                    <a:pt x="12728" y="5990"/>
                  </a:cubicBezTo>
                  <a:close/>
                  <a:moveTo>
                    <a:pt x="9637" y="1"/>
                  </a:moveTo>
                  <a:cubicBezTo>
                    <a:pt x="7095" y="1"/>
                    <a:pt x="4686" y="1012"/>
                    <a:pt x="2849" y="2849"/>
                  </a:cubicBezTo>
                  <a:cubicBezTo>
                    <a:pt x="1013" y="4686"/>
                    <a:pt x="1" y="7098"/>
                    <a:pt x="1" y="9637"/>
                  </a:cubicBezTo>
                  <a:cubicBezTo>
                    <a:pt x="1" y="12175"/>
                    <a:pt x="1013" y="14587"/>
                    <a:pt x="2849" y="16424"/>
                  </a:cubicBezTo>
                  <a:cubicBezTo>
                    <a:pt x="4686" y="18261"/>
                    <a:pt x="7095" y="19273"/>
                    <a:pt x="9637" y="19273"/>
                  </a:cubicBezTo>
                  <a:cubicBezTo>
                    <a:pt x="12175" y="19273"/>
                    <a:pt x="14584" y="18261"/>
                    <a:pt x="16421" y="16424"/>
                  </a:cubicBezTo>
                  <a:cubicBezTo>
                    <a:pt x="18258" y="14587"/>
                    <a:pt x="19273" y="12175"/>
                    <a:pt x="19273" y="9637"/>
                  </a:cubicBezTo>
                  <a:cubicBezTo>
                    <a:pt x="19273" y="7098"/>
                    <a:pt x="18258" y="4686"/>
                    <a:pt x="16421" y="2849"/>
                  </a:cubicBezTo>
                  <a:cubicBezTo>
                    <a:pt x="14584" y="1012"/>
                    <a:pt x="12175" y="1"/>
                    <a:pt x="963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6091" name="Google Shape;6091;p37"/>
            <p:cNvSpPr/>
            <p:nvPr/>
          </p:nvSpPr>
          <p:spPr>
            <a:xfrm>
              <a:off x="1639625" y="5170175"/>
              <a:ext cx="190100" cy="125750"/>
            </a:xfrm>
            <a:custGeom>
              <a:rect b="b" l="l" r="r" t="t"/>
              <a:pathLst>
                <a:path extrusionOk="0" h="5030" w="7604">
                  <a:moveTo>
                    <a:pt x="6852" y="0"/>
                  </a:moveTo>
                  <a:cubicBezTo>
                    <a:pt x="6851" y="0"/>
                    <a:pt x="6850" y="0"/>
                    <a:pt x="6848" y="0"/>
                  </a:cubicBezTo>
                  <a:cubicBezTo>
                    <a:pt x="6698" y="0"/>
                    <a:pt x="6556" y="57"/>
                    <a:pt x="6451" y="163"/>
                  </a:cubicBezTo>
                  <a:lnTo>
                    <a:pt x="3334" y="3279"/>
                  </a:lnTo>
                  <a:cubicBezTo>
                    <a:pt x="3224" y="3391"/>
                    <a:pt x="3080" y="3447"/>
                    <a:pt x="2935" y="3447"/>
                  </a:cubicBezTo>
                  <a:cubicBezTo>
                    <a:pt x="2791" y="3447"/>
                    <a:pt x="2646" y="3391"/>
                    <a:pt x="2536" y="3279"/>
                  </a:cubicBezTo>
                  <a:cubicBezTo>
                    <a:pt x="2533" y="3279"/>
                    <a:pt x="2533" y="3279"/>
                    <a:pt x="2530" y="3276"/>
                  </a:cubicBezTo>
                  <a:cubicBezTo>
                    <a:pt x="2521" y="3267"/>
                    <a:pt x="2509" y="3255"/>
                    <a:pt x="2497" y="3246"/>
                  </a:cubicBezTo>
                  <a:lnTo>
                    <a:pt x="1061" y="1810"/>
                  </a:lnTo>
                  <a:cubicBezTo>
                    <a:pt x="948" y="1678"/>
                    <a:pt x="789" y="1611"/>
                    <a:pt x="629" y="1611"/>
                  </a:cubicBezTo>
                  <a:cubicBezTo>
                    <a:pt x="486" y="1611"/>
                    <a:pt x="342" y="1666"/>
                    <a:pt x="233" y="1777"/>
                  </a:cubicBezTo>
                  <a:cubicBezTo>
                    <a:pt x="1" y="2009"/>
                    <a:pt x="16" y="2391"/>
                    <a:pt x="266" y="2605"/>
                  </a:cubicBezTo>
                  <a:lnTo>
                    <a:pt x="2542" y="4869"/>
                  </a:lnTo>
                  <a:cubicBezTo>
                    <a:pt x="2645" y="4972"/>
                    <a:pt x="2782" y="5029"/>
                    <a:pt x="2926" y="5029"/>
                  </a:cubicBezTo>
                  <a:cubicBezTo>
                    <a:pt x="2929" y="5029"/>
                    <a:pt x="2933" y="5029"/>
                    <a:pt x="2937" y="5029"/>
                  </a:cubicBezTo>
                  <a:lnTo>
                    <a:pt x="2943" y="5029"/>
                  </a:lnTo>
                  <a:cubicBezTo>
                    <a:pt x="3096" y="5029"/>
                    <a:pt x="3241" y="4969"/>
                    <a:pt x="3352" y="4860"/>
                  </a:cubicBezTo>
                  <a:lnTo>
                    <a:pt x="7249" y="964"/>
                  </a:lnTo>
                  <a:cubicBezTo>
                    <a:pt x="7603" y="606"/>
                    <a:pt x="7352" y="0"/>
                    <a:pt x="685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6092" name="Google Shape;6092;p37"/>
          <p:cNvGrpSpPr/>
          <p:nvPr/>
        </p:nvGrpSpPr>
        <p:grpSpPr>
          <a:xfrm>
            <a:off x="775808" y="3763442"/>
            <a:ext cx="339253" cy="339253"/>
            <a:chOff x="1492675" y="4992125"/>
            <a:chExt cx="481825" cy="481825"/>
          </a:xfrm>
        </p:grpSpPr>
        <p:sp>
          <p:nvSpPr>
            <p:cNvPr id="6093" name="Google Shape;6093;p37"/>
            <p:cNvSpPr/>
            <p:nvPr/>
          </p:nvSpPr>
          <p:spPr>
            <a:xfrm>
              <a:off x="1492675" y="4992125"/>
              <a:ext cx="481825" cy="481825"/>
            </a:xfrm>
            <a:custGeom>
              <a:rect b="b" l="l" r="r" t="t"/>
              <a:pathLst>
                <a:path extrusionOk="0" h="19273" w="19273">
                  <a:moveTo>
                    <a:pt x="12728" y="5990"/>
                  </a:moveTo>
                  <a:cubicBezTo>
                    <a:pt x="13161" y="5990"/>
                    <a:pt x="13595" y="6156"/>
                    <a:pt x="13925" y="6487"/>
                  </a:cubicBezTo>
                  <a:cubicBezTo>
                    <a:pt x="14587" y="7149"/>
                    <a:pt x="14587" y="8221"/>
                    <a:pt x="13928" y="8884"/>
                  </a:cubicBezTo>
                  <a:lnTo>
                    <a:pt x="10028" y="12780"/>
                  </a:lnTo>
                  <a:cubicBezTo>
                    <a:pt x="9709" y="13100"/>
                    <a:pt x="9278" y="13280"/>
                    <a:pt x="8830" y="13280"/>
                  </a:cubicBezTo>
                  <a:lnTo>
                    <a:pt x="8815" y="13280"/>
                  </a:lnTo>
                  <a:cubicBezTo>
                    <a:pt x="8811" y="13280"/>
                    <a:pt x="8807" y="13280"/>
                    <a:pt x="8804" y="13280"/>
                  </a:cubicBezTo>
                  <a:cubicBezTo>
                    <a:pt x="8362" y="13280"/>
                    <a:pt x="7936" y="13103"/>
                    <a:pt x="7622" y="12789"/>
                  </a:cubicBezTo>
                  <a:lnTo>
                    <a:pt x="5346" y="10528"/>
                  </a:lnTo>
                  <a:cubicBezTo>
                    <a:pt x="4632" y="9877"/>
                    <a:pt x="4605" y="8760"/>
                    <a:pt x="5288" y="8077"/>
                  </a:cubicBezTo>
                  <a:cubicBezTo>
                    <a:pt x="5620" y="7745"/>
                    <a:pt x="6053" y="7581"/>
                    <a:pt x="6485" y="7581"/>
                  </a:cubicBezTo>
                  <a:cubicBezTo>
                    <a:pt x="6944" y="7581"/>
                    <a:pt x="7402" y="7766"/>
                    <a:pt x="7737" y="8134"/>
                  </a:cubicBezTo>
                  <a:lnTo>
                    <a:pt x="8812" y="9206"/>
                  </a:lnTo>
                  <a:lnTo>
                    <a:pt x="11531" y="6487"/>
                  </a:lnTo>
                  <a:cubicBezTo>
                    <a:pt x="11861" y="6156"/>
                    <a:pt x="12294" y="5990"/>
                    <a:pt x="12728" y="5990"/>
                  </a:cubicBezTo>
                  <a:close/>
                  <a:moveTo>
                    <a:pt x="9637" y="1"/>
                  </a:moveTo>
                  <a:cubicBezTo>
                    <a:pt x="7095" y="1"/>
                    <a:pt x="4686" y="1012"/>
                    <a:pt x="2849" y="2849"/>
                  </a:cubicBezTo>
                  <a:cubicBezTo>
                    <a:pt x="1013" y="4686"/>
                    <a:pt x="1" y="7098"/>
                    <a:pt x="1" y="9637"/>
                  </a:cubicBezTo>
                  <a:cubicBezTo>
                    <a:pt x="1" y="12175"/>
                    <a:pt x="1013" y="14587"/>
                    <a:pt x="2849" y="16424"/>
                  </a:cubicBezTo>
                  <a:cubicBezTo>
                    <a:pt x="4686" y="18261"/>
                    <a:pt x="7095" y="19273"/>
                    <a:pt x="9637" y="19273"/>
                  </a:cubicBezTo>
                  <a:cubicBezTo>
                    <a:pt x="12175" y="19273"/>
                    <a:pt x="14584" y="18261"/>
                    <a:pt x="16421" y="16424"/>
                  </a:cubicBezTo>
                  <a:cubicBezTo>
                    <a:pt x="18258" y="14587"/>
                    <a:pt x="19273" y="12175"/>
                    <a:pt x="19273" y="9637"/>
                  </a:cubicBezTo>
                  <a:cubicBezTo>
                    <a:pt x="19273" y="7098"/>
                    <a:pt x="18258" y="4686"/>
                    <a:pt x="16421" y="2849"/>
                  </a:cubicBezTo>
                  <a:cubicBezTo>
                    <a:pt x="14584" y="1012"/>
                    <a:pt x="12175" y="1"/>
                    <a:pt x="963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6094" name="Google Shape;6094;p37"/>
            <p:cNvSpPr/>
            <p:nvPr/>
          </p:nvSpPr>
          <p:spPr>
            <a:xfrm>
              <a:off x="1639625" y="5170175"/>
              <a:ext cx="190100" cy="125750"/>
            </a:xfrm>
            <a:custGeom>
              <a:rect b="b" l="l" r="r" t="t"/>
              <a:pathLst>
                <a:path extrusionOk="0" h="5030" w="7604">
                  <a:moveTo>
                    <a:pt x="6852" y="0"/>
                  </a:moveTo>
                  <a:cubicBezTo>
                    <a:pt x="6851" y="0"/>
                    <a:pt x="6850" y="0"/>
                    <a:pt x="6848" y="0"/>
                  </a:cubicBezTo>
                  <a:cubicBezTo>
                    <a:pt x="6698" y="0"/>
                    <a:pt x="6556" y="57"/>
                    <a:pt x="6451" y="163"/>
                  </a:cubicBezTo>
                  <a:lnTo>
                    <a:pt x="3334" y="3279"/>
                  </a:lnTo>
                  <a:cubicBezTo>
                    <a:pt x="3224" y="3391"/>
                    <a:pt x="3080" y="3447"/>
                    <a:pt x="2935" y="3447"/>
                  </a:cubicBezTo>
                  <a:cubicBezTo>
                    <a:pt x="2791" y="3447"/>
                    <a:pt x="2646" y="3391"/>
                    <a:pt x="2536" y="3279"/>
                  </a:cubicBezTo>
                  <a:cubicBezTo>
                    <a:pt x="2533" y="3279"/>
                    <a:pt x="2533" y="3279"/>
                    <a:pt x="2530" y="3276"/>
                  </a:cubicBezTo>
                  <a:cubicBezTo>
                    <a:pt x="2521" y="3267"/>
                    <a:pt x="2509" y="3255"/>
                    <a:pt x="2497" y="3246"/>
                  </a:cubicBezTo>
                  <a:lnTo>
                    <a:pt x="1061" y="1810"/>
                  </a:lnTo>
                  <a:cubicBezTo>
                    <a:pt x="948" y="1678"/>
                    <a:pt x="789" y="1611"/>
                    <a:pt x="629" y="1611"/>
                  </a:cubicBezTo>
                  <a:cubicBezTo>
                    <a:pt x="486" y="1611"/>
                    <a:pt x="342" y="1666"/>
                    <a:pt x="233" y="1777"/>
                  </a:cubicBezTo>
                  <a:cubicBezTo>
                    <a:pt x="1" y="2009"/>
                    <a:pt x="16" y="2391"/>
                    <a:pt x="266" y="2605"/>
                  </a:cubicBezTo>
                  <a:lnTo>
                    <a:pt x="2542" y="4869"/>
                  </a:lnTo>
                  <a:cubicBezTo>
                    <a:pt x="2645" y="4972"/>
                    <a:pt x="2782" y="5029"/>
                    <a:pt x="2926" y="5029"/>
                  </a:cubicBezTo>
                  <a:cubicBezTo>
                    <a:pt x="2929" y="5029"/>
                    <a:pt x="2933" y="5029"/>
                    <a:pt x="2937" y="5029"/>
                  </a:cubicBezTo>
                  <a:lnTo>
                    <a:pt x="2943" y="5029"/>
                  </a:lnTo>
                  <a:cubicBezTo>
                    <a:pt x="3096" y="5029"/>
                    <a:pt x="3241" y="4969"/>
                    <a:pt x="3352" y="4860"/>
                  </a:cubicBezTo>
                  <a:lnTo>
                    <a:pt x="7249" y="964"/>
                  </a:lnTo>
                  <a:cubicBezTo>
                    <a:pt x="7603" y="606"/>
                    <a:pt x="7352" y="0"/>
                    <a:pt x="685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6095" name="Google Shape;6095;p37"/>
          <p:cNvGrpSpPr/>
          <p:nvPr/>
        </p:nvGrpSpPr>
        <p:grpSpPr>
          <a:xfrm>
            <a:off x="3467258" y="3102242"/>
            <a:ext cx="339253" cy="339253"/>
            <a:chOff x="1492675" y="4992125"/>
            <a:chExt cx="481825" cy="481825"/>
          </a:xfrm>
        </p:grpSpPr>
        <p:sp>
          <p:nvSpPr>
            <p:cNvPr id="6096" name="Google Shape;6096;p37"/>
            <p:cNvSpPr/>
            <p:nvPr/>
          </p:nvSpPr>
          <p:spPr>
            <a:xfrm>
              <a:off x="1492675" y="4992125"/>
              <a:ext cx="481825" cy="481825"/>
            </a:xfrm>
            <a:custGeom>
              <a:rect b="b" l="l" r="r" t="t"/>
              <a:pathLst>
                <a:path extrusionOk="0" h="19273" w="19273">
                  <a:moveTo>
                    <a:pt x="12728" y="5990"/>
                  </a:moveTo>
                  <a:cubicBezTo>
                    <a:pt x="13161" y="5990"/>
                    <a:pt x="13595" y="6156"/>
                    <a:pt x="13925" y="6487"/>
                  </a:cubicBezTo>
                  <a:cubicBezTo>
                    <a:pt x="14587" y="7149"/>
                    <a:pt x="14587" y="8221"/>
                    <a:pt x="13928" y="8884"/>
                  </a:cubicBezTo>
                  <a:lnTo>
                    <a:pt x="10028" y="12780"/>
                  </a:lnTo>
                  <a:cubicBezTo>
                    <a:pt x="9709" y="13100"/>
                    <a:pt x="9278" y="13280"/>
                    <a:pt x="8830" y="13280"/>
                  </a:cubicBezTo>
                  <a:lnTo>
                    <a:pt x="8815" y="13280"/>
                  </a:lnTo>
                  <a:cubicBezTo>
                    <a:pt x="8811" y="13280"/>
                    <a:pt x="8807" y="13280"/>
                    <a:pt x="8804" y="13280"/>
                  </a:cubicBezTo>
                  <a:cubicBezTo>
                    <a:pt x="8362" y="13280"/>
                    <a:pt x="7936" y="13103"/>
                    <a:pt x="7622" y="12789"/>
                  </a:cubicBezTo>
                  <a:lnTo>
                    <a:pt x="5346" y="10528"/>
                  </a:lnTo>
                  <a:cubicBezTo>
                    <a:pt x="4632" y="9877"/>
                    <a:pt x="4605" y="8760"/>
                    <a:pt x="5288" y="8077"/>
                  </a:cubicBezTo>
                  <a:cubicBezTo>
                    <a:pt x="5620" y="7745"/>
                    <a:pt x="6053" y="7581"/>
                    <a:pt x="6485" y="7581"/>
                  </a:cubicBezTo>
                  <a:cubicBezTo>
                    <a:pt x="6944" y="7581"/>
                    <a:pt x="7402" y="7766"/>
                    <a:pt x="7737" y="8134"/>
                  </a:cubicBezTo>
                  <a:lnTo>
                    <a:pt x="8812" y="9206"/>
                  </a:lnTo>
                  <a:lnTo>
                    <a:pt x="11531" y="6487"/>
                  </a:lnTo>
                  <a:cubicBezTo>
                    <a:pt x="11861" y="6156"/>
                    <a:pt x="12294" y="5990"/>
                    <a:pt x="12728" y="5990"/>
                  </a:cubicBezTo>
                  <a:close/>
                  <a:moveTo>
                    <a:pt x="9637" y="1"/>
                  </a:moveTo>
                  <a:cubicBezTo>
                    <a:pt x="7095" y="1"/>
                    <a:pt x="4686" y="1012"/>
                    <a:pt x="2849" y="2849"/>
                  </a:cubicBezTo>
                  <a:cubicBezTo>
                    <a:pt x="1013" y="4686"/>
                    <a:pt x="1" y="7098"/>
                    <a:pt x="1" y="9637"/>
                  </a:cubicBezTo>
                  <a:cubicBezTo>
                    <a:pt x="1" y="12175"/>
                    <a:pt x="1013" y="14587"/>
                    <a:pt x="2849" y="16424"/>
                  </a:cubicBezTo>
                  <a:cubicBezTo>
                    <a:pt x="4686" y="18261"/>
                    <a:pt x="7095" y="19273"/>
                    <a:pt x="9637" y="19273"/>
                  </a:cubicBezTo>
                  <a:cubicBezTo>
                    <a:pt x="12175" y="19273"/>
                    <a:pt x="14584" y="18261"/>
                    <a:pt x="16421" y="16424"/>
                  </a:cubicBezTo>
                  <a:cubicBezTo>
                    <a:pt x="18258" y="14587"/>
                    <a:pt x="19273" y="12175"/>
                    <a:pt x="19273" y="9637"/>
                  </a:cubicBezTo>
                  <a:cubicBezTo>
                    <a:pt x="19273" y="7098"/>
                    <a:pt x="18258" y="4686"/>
                    <a:pt x="16421" y="2849"/>
                  </a:cubicBezTo>
                  <a:cubicBezTo>
                    <a:pt x="14584" y="1012"/>
                    <a:pt x="12175" y="1"/>
                    <a:pt x="963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6097" name="Google Shape;6097;p37"/>
            <p:cNvSpPr/>
            <p:nvPr/>
          </p:nvSpPr>
          <p:spPr>
            <a:xfrm>
              <a:off x="1639625" y="5170175"/>
              <a:ext cx="190100" cy="125750"/>
            </a:xfrm>
            <a:custGeom>
              <a:rect b="b" l="l" r="r" t="t"/>
              <a:pathLst>
                <a:path extrusionOk="0" h="5030" w="7604">
                  <a:moveTo>
                    <a:pt x="6852" y="0"/>
                  </a:moveTo>
                  <a:cubicBezTo>
                    <a:pt x="6851" y="0"/>
                    <a:pt x="6850" y="0"/>
                    <a:pt x="6848" y="0"/>
                  </a:cubicBezTo>
                  <a:cubicBezTo>
                    <a:pt x="6698" y="0"/>
                    <a:pt x="6556" y="57"/>
                    <a:pt x="6451" y="163"/>
                  </a:cubicBezTo>
                  <a:lnTo>
                    <a:pt x="3334" y="3279"/>
                  </a:lnTo>
                  <a:cubicBezTo>
                    <a:pt x="3224" y="3391"/>
                    <a:pt x="3080" y="3447"/>
                    <a:pt x="2935" y="3447"/>
                  </a:cubicBezTo>
                  <a:cubicBezTo>
                    <a:pt x="2791" y="3447"/>
                    <a:pt x="2646" y="3391"/>
                    <a:pt x="2536" y="3279"/>
                  </a:cubicBezTo>
                  <a:cubicBezTo>
                    <a:pt x="2533" y="3279"/>
                    <a:pt x="2533" y="3279"/>
                    <a:pt x="2530" y="3276"/>
                  </a:cubicBezTo>
                  <a:cubicBezTo>
                    <a:pt x="2521" y="3267"/>
                    <a:pt x="2509" y="3255"/>
                    <a:pt x="2497" y="3246"/>
                  </a:cubicBezTo>
                  <a:lnTo>
                    <a:pt x="1061" y="1810"/>
                  </a:lnTo>
                  <a:cubicBezTo>
                    <a:pt x="948" y="1678"/>
                    <a:pt x="789" y="1611"/>
                    <a:pt x="629" y="1611"/>
                  </a:cubicBezTo>
                  <a:cubicBezTo>
                    <a:pt x="486" y="1611"/>
                    <a:pt x="342" y="1666"/>
                    <a:pt x="233" y="1777"/>
                  </a:cubicBezTo>
                  <a:cubicBezTo>
                    <a:pt x="1" y="2009"/>
                    <a:pt x="16" y="2391"/>
                    <a:pt x="266" y="2605"/>
                  </a:cubicBezTo>
                  <a:lnTo>
                    <a:pt x="2542" y="4869"/>
                  </a:lnTo>
                  <a:cubicBezTo>
                    <a:pt x="2645" y="4972"/>
                    <a:pt x="2782" y="5029"/>
                    <a:pt x="2926" y="5029"/>
                  </a:cubicBezTo>
                  <a:cubicBezTo>
                    <a:pt x="2929" y="5029"/>
                    <a:pt x="2933" y="5029"/>
                    <a:pt x="2937" y="5029"/>
                  </a:cubicBezTo>
                  <a:lnTo>
                    <a:pt x="2943" y="5029"/>
                  </a:lnTo>
                  <a:cubicBezTo>
                    <a:pt x="3096" y="5029"/>
                    <a:pt x="3241" y="4969"/>
                    <a:pt x="3352" y="4860"/>
                  </a:cubicBezTo>
                  <a:lnTo>
                    <a:pt x="7249" y="964"/>
                  </a:lnTo>
                  <a:cubicBezTo>
                    <a:pt x="7603" y="606"/>
                    <a:pt x="7352" y="0"/>
                    <a:pt x="685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6098" name="Google Shape;6098;p37"/>
          <p:cNvGrpSpPr/>
          <p:nvPr/>
        </p:nvGrpSpPr>
        <p:grpSpPr>
          <a:xfrm>
            <a:off x="3467258" y="3763442"/>
            <a:ext cx="339253" cy="339253"/>
            <a:chOff x="1492675" y="4992125"/>
            <a:chExt cx="481825" cy="481825"/>
          </a:xfrm>
        </p:grpSpPr>
        <p:sp>
          <p:nvSpPr>
            <p:cNvPr id="6099" name="Google Shape;6099;p37"/>
            <p:cNvSpPr/>
            <p:nvPr/>
          </p:nvSpPr>
          <p:spPr>
            <a:xfrm>
              <a:off x="1492675" y="4992125"/>
              <a:ext cx="481825" cy="481825"/>
            </a:xfrm>
            <a:custGeom>
              <a:rect b="b" l="l" r="r" t="t"/>
              <a:pathLst>
                <a:path extrusionOk="0" h="19273" w="19273">
                  <a:moveTo>
                    <a:pt x="12728" y="5990"/>
                  </a:moveTo>
                  <a:cubicBezTo>
                    <a:pt x="13161" y="5990"/>
                    <a:pt x="13595" y="6156"/>
                    <a:pt x="13925" y="6487"/>
                  </a:cubicBezTo>
                  <a:cubicBezTo>
                    <a:pt x="14587" y="7149"/>
                    <a:pt x="14587" y="8221"/>
                    <a:pt x="13928" y="8884"/>
                  </a:cubicBezTo>
                  <a:lnTo>
                    <a:pt x="10028" y="12780"/>
                  </a:lnTo>
                  <a:cubicBezTo>
                    <a:pt x="9709" y="13100"/>
                    <a:pt x="9278" y="13280"/>
                    <a:pt x="8830" y="13280"/>
                  </a:cubicBezTo>
                  <a:lnTo>
                    <a:pt x="8815" y="13280"/>
                  </a:lnTo>
                  <a:cubicBezTo>
                    <a:pt x="8811" y="13280"/>
                    <a:pt x="8807" y="13280"/>
                    <a:pt x="8804" y="13280"/>
                  </a:cubicBezTo>
                  <a:cubicBezTo>
                    <a:pt x="8362" y="13280"/>
                    <a:pt x="7936" y="13103"/>
                    <a:pt x="7622" y="12789"/>
                  </a:cubicBezTo>
                  <a:lnTo>
                    <a:pt x="5346" y="10528"/>
                  </a:lnTo>
                  <a:cubicBezTo>
                    <a:pt x="4632" y="9877"/>
                    <a:pt x="4605" y="8760"/>
                    <a:pt x="5288" y="8077"/>
                  </a:cubicBezTo>
                  <a:cubicBezTo>
                    <a:pt x="5620" y="7745"/>
                    <a:pt x="6053" y="7581"/>
                    <a:pt x="6485" y="7581"/>
                  </a:cubicBezTo>
                  <a:cubicBezTo>
                    <a:pt x="6944" y="7581"/>
                    <a:pt x="7402" y="7766"/>
                    <a:pt x="7737" y="8134"/>
                  </a:cubicBezTo>
                  <a:lnTo>
                    <a:pt x="8812" y="9206"/>
                  </a:lnTo>
                  <a:lnTo>
                    <a:pt x="11531" y="6487"/>
                  </a:lnTo>
                  <a:cubicBezTo>
                    <a:pt x="11861" y="6156"/>
                    <a:pt x="12294" y="5990"/>
                    <a:pt x="12728" y="5990"/>
                  </a:cubicBezTo>
                  <a:close/>
                  <a:moveTo>
                    <a:pt x="9637" y="1"/>
                  </a:moveTo>
                  <a:cubicBezTo>
                    <a:pt x="7095" y="1"/>
                    <a:pt x="4686" y="1012"/>
                    <a:pt x="2849" y="2849"/>
                  </a:cubicBezTo>
                  <a:cubicBezTo>
                    <a:pt x="1013" y="4686"/>
                    <a:pt x="1" y="7098"/>
                    <a:pt x="1" y="9637"/>
                  </a:cubicBezTo>
                  <a:cubicBezTo>
                    <a:pt x="1" y="12175"/>
                    <a:pt x="1013" y="14587"/>
                    <a:pt x="2849" y="16424"/>
                  </a:cubicBezTo>
                  <a:cubicBezTo>
                    <a:pt x="4686" y="18261"/>
                    <a:pt x="7095" y="19273"/>
                    <a:pt x="9637" y="19273"/>
                  </a:cubicBezTo>
                  <a:cubicBezTo>
                    <a:pt x="12175" y="19273"/>
                    <a:pt x="14584" y="18261"/>
                    <a:pt x="16421" y="16424"/>
                  </a:cubicBezTo>
                  <a:cubicBezTo>
                    <a:pt x="18258" y="14587"/>
                    <a:pt x="19273" y="12175"/>
                    <a:pt x="19273" y="9637"/>
                  </a:cubicBezTo>
                  <a:cubicBezTo>
                    <a:pt x="19273" y="7098"/>
                    <a:pt x="18258" y="4686"/>
                    <a:pt x="16421" y="2849"/>
                  </a:cubicBezTo>
                  <a:cubicBezTo>
                    <a:pt x="14584" y="1012"/>
                    <a:pt x="12175" y="1"/>
                    <a:pt x="963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6100" name="Google Shape;6100;p37"/>
            <p:cNvSpPr/>
            <p:nvPr/>
          </p:nvSpPr>
          <p:spPr>
            <a:xfrm>
              <a:off x="1639625" y="5170175"/>
              <a:ext cx="190100" cy="125750"/>
            </a:xfrm>
            <a:custGeom>
              <a:rect b="b" l="l" r="r" t="t"/>
              <a:pathLst>
                <a:path extrusionOk="0" h="5030" w="7604">
                  <a:moveTo>
                    <a:pt x="6852" y="0"/>
                  </a:moveTo>
                  <a:cubicBezTo>
                    <a:pt x="6851" y="0"/>
                    <a:pt x="6850" y="0"/>
                    <a:pt x="6848" y="0"/>
                  </a:cubicBezTo>
                  <a:cubicBezTo>
                    <a:pt x="6698" y="0"/>
                    <a:pt x="6556" y="57"/>
                    <a:pt x="6451" y="163"/>
                  </a:cubicBezTo>
                  <a:lnTo>
                    <a:pt x="3334" y="3279"/>
                  </a:lnTo>
                  <a:cubicBezTo>
                    <a:pt x="3224" y="3391"/>
                    <a:pt x="3080" y="3447"/>
                    <a:pt x="2935" y="3447"/>
                  </a:cubicBezTo>
                  <a:cubicBezTo>
                    <a:pt x="2791" y="3447"/>
                    <a:pt x="2646" y="3391"/>
                    <a:pt x="2536" y="3279"/>
                  </a:cubicBezTo>
                  <a:cubicBezTo>
                    <a:pt x="2533" y="3279"/>
                    <a:pt x="2533" y="3279"/>
                    <a:pt x="2530" y="3276"/>
                  </a:cubicBezTo>
                  <a:cubicBezTo>
                    <a:pt x="2521" y="3267"/>
                    <a:pt x="2509" y="3255"/>
                    <a:pt x="2497" y="3246"/>
                  </a:cubicBezTo>
                  <a:lnTo>
                    <a:pt x="1061" y="1810"/>
                  </a:lnTo>
                  <a:cubicBezTo>
                    <a:pt x="948" y="1678"/>
                    <a:pt x="789" y="1611"/>
                    <a:pt x="629" y="1611"/>
                  </a:cubicBezTo>
                  <a:cubicBezTo>
                    <a:pt x="486" y="1611"/>
                    <a:pt x="342" y="1666"/>
                    <a:pt x="233" y="1777"/>
                  </a:cubicBezTo>
                  <a:cubicBezTo>
                    <a:pt x="1" y="2009"/>
                    <a:pt x="16" y="2391"/>
                    <a:pt x="266" y="2605"/>
                  </a:cubicBezTo>
                  <a:lnTo>
                    <a:pt x="2542" y="4869"/>
                  </a:lnTo>
                  <a:cubicBezTo>
                    <a:pt x="2645" y="4972"/>
                    <a:pt x="2782" y="5029"/>
                    <a:pt x="2926" y="5029"/>
                  </a:cubicBezTo>
                  <a:cubicBezTo>
                    <a:pt x="2929" y="5029"/>
                    <a:pt x="2933" y="5029"/>
                    <a:pt x="2937" y="5029"/>
                  </a:cubicBezTo>
                  <a:lnTo>
                    <a:pt x="2943" y="5029"/>
                  </a:lnTo>
                  <a:cubicBezTo>
                    <a:pt x="3096" y="5029"/>
                    <a:pt x="3241" y="4969"/>
                    <a:pt x="3352" y="4860"/>
                  </a:cubicBezTo>
                  <a:lnTo>
                    <a:pt x="7249" y="964"/>
                  </a:lnTo>
                  <a:cubicBezTo>
                    <a:pt x="7603" y="606"/>
                    <a:pt x="7352" y="0"/>
                    <a:pt x="685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6101" name="Google Shape;6101;p37"/>
          <p:cNvGrpSpPr/>
          <p:nvPr/>
        </p:nvGrpSpPr>
        <p:grpSpPr>
          <a:xfrm>
            <a:off x="6070858" y="3102242"/>
            <a:ext cx="339253" cy="339253"/>
            <a:chOff x="1492675" y="4992125"/>
            <a:chExt cx="481825" cy="481825"/>
          </a:xfrm>
        </p:grpSpPr>
        <p:sp>
          <p:nvSpPr>
            <p:cNvPr id="6102" name="Google Shape;6102;p37"/>
            <p:cNvSpPr/>
            <p:nvPr/>
          </p:nvSpPr>
          <p:spPr>
            <a:xfrm>
              <a:off x="1492675" y="4992125"/>
              <a:ext cx="481825" cy="481825"/>
            </a:xfrm>
            <a:custGeom>
              <a:rect b="b" l="l" r="r" t="t"/>
              <a:pathLst>
                <a:path extrusionOk="0" h="19273" w="19273">
                  <a:moveTo>
                    <a:pt x="12728" y="5990"/>
                  </a:moveTo>
                  <a:cubicBezTo>
                    <a:pt x="13161" y="5990"/>
                    <a:pt x="13595" y="6156"/>
                    <a:pt x="13925" y="6487"/>
                  </a:cubicBezTo>
                  <a:cubicBezTo>
                    <a:pt x="14587" y="7149"/>
                    <a:pt x="14587" y="8221"/>
                    <a:pt x="13928" y="8884"/>
                  </a:cubicBezTo>
                  <a:lnTo>
                    <a:pt x="10028" y="12780"/>
                  </a:lnTo>
                  <a:cubicBezTo>
                    <a:pt x="9709" y="13100"/>
                    <a:pt x="9278" y="13280"/>
                    <a:pt x="8830" y="13280"/>
                  </a:cubicBezTo>
                  <a:lnTo>
                    <a:pt x="8815" y="13280"/>
                  </a:lnTo>
                  <a:cubicBezTo>
                    <a:pt x="8811" y="13280"/>
                    <a:pt x="8807" y="13280"/>
                    <a:pt x="8804" y="13280"/>
                  </a:cubicBezTo>
                  <a:cubicBezTo>
                    <a:pt x="8362" y="13280"/>
                    <a:pt x="7936" y="13103"/>
                    <a:pt x="7622" y="12789"/>
                  </a:cubicBezTo>
                  <a:lnTo>
                    <a:pt x="5346" y="10528"/>
                  </a:lnTo>
                  <a:cubicBezTo>
                    <a:pt x="4632" y="9877"/>
                    <a:pt x="4605" y="8760"/>
                    <a:pt x="5288" y="8077"/>
                  </a:cubicBezTo>
                  <a:cubicBezTo>
                    <a:pt x="5620" y="7745"/>
                    <a:pt x="6053" y="7581"/>
                    <a:pt x="6485" y="7581"/>
                  </a:cubicBezTo>
                  <a:cubicBezTo>
                    <a:pt x="6944" y="7581"/>
                    <a:pt x="7402" y="7766"/>
                    <a:pt x="7737" y="8134"/>
                  </a:cubicBezTo>
                  <a:lnTo>
                    <a:pt x="8812" y="9206"/>
                  </a:lnTo>
                  <a:lnTo>
                    <a:pt x="11531" y="6487"/>
                  </a:lnTo>
                  <a:cubicBezTo>
                    <a:pt x="11861" y="6156"/>
                    <a:pt x="12294" y="5990"/>
                    <a:pt x="12728" y="5990"/>
                  </a:cubicBezTo>
                  <a:close/>
                  <a:moveTo>
                    <a:pt x="9637" y="1"/>
                  </a:moveTo>
                  <a:cubicBezTo>
                    <a:pt x="7095" y="1"/>
                    <a:pt x="4686" y="1012"/>
                    <a:pt x="2849" y="2849"/>
                  </a:cubicBezTo>
                  <a:cubicBezTo>
                    <a:pt x="1013" y="4686"/>
                    <a:pt x="1" y="7098"/>
                    <a:pt x="1" y="9637"/>
                  </a:cubicBezTo>
                  <a:cubicBezTo>
                    <a:pt x="1" y="12175"/>
                    <a:pt x="1013" y="14587"/>
                    <a:pt x="2849" y="16424"/>
                  </a:cubicBezTo>
                  <a:cubicBezTo>
                    <a:pt x="4686" y="18261"/>
                    <a:pt x="7095" y="19273"/>
                    <a:pt x="9637" y="19273"/>
                  </a:cubicBezTo>
                  <a:cubicBezTo>
                    <a:pt x="12175" y="19273"/>
                    <a:pt x="14584" y="18261"/>
                    <a:pt x="16421" y="16424"/>
                  </a:cubicBezTo>
                  <a:cubicBezTo>
                    <a:pt x="18258" y="14587"/>
                    <a:pt x="19273" y="12175"/>
                    <a:pt x="19273" y="9637"/>
                  </a:cubicBezTo>
                  <a:cubicBezTo>
                    <a:pt x="19273" y="7098"/>
                    <a:pt x="18258" y="4686"/>
                    <a:pt x="16421" y="2849"/>
                  </a:cubicBezTo>
                  <a:cubicBezTo>
                    <a:pt x="14584" y="1012"/>
                    <a:pt x="12175" y="1"/>
                    <a:pt x="963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6103" name="Google Shape;6103;p37"/>
            <p:cNvSpPr/>
            <p:nvPr/>
          </p:nvSpPr>
          <p:spPr>
            <a:xfrm>
              <a:off x="1639625" y="5170175"/>
              <a:ext cx="190100" cy="125750"/>
            </a:xfrm>
            <a:custGeom>
              <a:rect b="b" l="l" r="r" t="t"/>
              <a:pathLst>
                <a:path extrusionOk="0" h="5030" w="7604">
                  <a:moveTo>
                    <a:pt x="6852" y="0"/>
                  </a:moveTo>
                  <a:cubicBezTo>
                    <a:pt x="6851" y="0"/>
                    <a:pt x="6850" y="0"/>
                    <a:pt x="6848" y="0"/>
                  </a:cubicBezTo>
                  <a:cubicBezTo>
                    <a:pt x="6698" y="0"/>
                    <a:pt x="6556" y="57"/>
                    <a:pt x="6451" y="163"/>
                  </a:cubicBezTo>
                  <a:lnTo>
                    <a:pt x="3334" y="3279"/>
                  </a:lnTo>
                  <a:cubicBezTo>
                    <a:pt x="3224" y="3391"/>
                    <a:pt x="3080" y="3447"/>
                    <a:pt x="2935" y="3447"/>
                  </a:cubicBezTo>
                  <a:cubicBezTo>
                    <a:pt x="2791" y="3447"/>
                    <a:pt x="2646" y="3391"/>
                    <a:pt x="2536" y="3279"/>
                  </a:cubicBezTo>
                  <a:cubicBezTo>
                    <a:pt x="2533" y="3279"/>
                    <a:pt x="2533" y="3279"/>
                    <a:pt x="2530" y="3276"/>
                  </a:cubicBezTo>
                  <a:cubicBezTo>
                    <a:pt x="2521" y="3267"/>
                    <a:pt x="2509" y="3255"/>
                    <a:pt x="2497" y="3246"/>
                  </a:cubicBezTo>
                  <a:lnTo>
                    <a:pt x="1061" y="1810"/>
                  </a:lnTo>
                  <a:cubicBezTo>
                    <a:pt x="948" y="1678"/>
                    <a:pt x="789" y="1611"/>
                    <a:pt x="629" y="1611"/>
                  </a:cubicBezTo>
                  <a:cubicBezTo>
                    <a:pt x="486" y="1611"/>
                    <a:pt x="342" y="1666"/>
                    <a:pt x="233" y="1777"/>
                  </a:cubicBezTo>
                  <a:cubicBezTo>
                    <a:pt x="1" y="2009"/>
                    <a:pt x="16" y="2391"/>
                    <a:pt x="266" y="2605"/>
                  </a:cubicBezTo>
                  <a:lnTo>
                    <a:pt x="2542" y="4869"/>
                  </a:lnTo>
                  <a:cubicBezTo>
                    <a:pt x="2645" y="4972"/>
                    <a:pt x="2782" y="5029"/>
                    <a:pt x="2926" y="5029"/>
                  </a:cubicBezTo>
                  <a:cubicBezTo>
                    <a:pt x="2929" y="5029"/>
                    <a:pt x="2933" y="5029"/>
                    <a:pt x="2937" y="5029"/>
                  </a:cubicBezTo>
                  <a:lnTo>
                    <a:pt x="2943" y="5029"/>
                  </a:lnTo>
                  <a:cubicBezTo>
                    <a:pt x="3096" y="5029"/>
                    <a:pt x="3241" y="4969"/>
                    <a:pt x="3352" y="4860"/>
                  </a:cubicBezTo>
                  <a:lnTo>
                    <a:pt x="7249" y="964"/>
                  </a:lnTo>
                  <a:cubicBezTo>
                    <a:pt x="7603" y="606"/>
                    <a:pt x="7352" y="0"/>
                    <a:pt x="685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6104" name="Google Shape;6104;p37"/>
          <p:cNvGrpSpPr/>
          <p:nvPr/>
        </p:nvGrpSpPr>
        <p:grpSpPr>
          <a:xfrm>
            <a:off x="6070858" y="3763442"/>
            <a:ext cx="339253" cy="339253"/>
            <a:chOff x="1492675" y="4992125"/>
            <a:chExt cx="481825" cy="481825"/>
          </a:xfrm>
        </p:grpSpPr>
        <p:sp>
          <p:nvSpPr>
            <p:cNvPr id="6105" name="Google Shape;6105;p37"/>
            <p:cNvSpPr/>
            <p:nvPr/>
          </p:nvSpPr>
          <p:spPr>
            <a:xfrm>
              <a:off x="1492675" y="4992125"/>
              <a:ext cx="481825" cy="481825"/>
            </a:xfrm>
            <a:custGeom>
              <a:rect b="b" l="l" r="r" t="t"/>
              <a:pathLst>
                <a:path extrusionOk="0" h="19273" w="19273">
                  <a:moveTo>
                    <a:pt x="12728" y="5990"/>
                  </a:moveTo>
                  <a:cubicBezTo>
                    <a:pt x="13161" y="5990"/>
                    <a:pt x="13595" y="6156"/>
                    <a:pt x="13925" y="6487"/>
                  </a:cubicBezTo>
                  <a:cubicBezTo>
                    <a:pt x="14587" y="7149"/>
                    <a:pt x="14587" y="8221"/>
                    <a:pt x="13928" y="8884"/>
                  </a:cubicBezTo>
                  <a:lnTo>
                    <a:pt x="10028" y="12780"/>
                  </a:lnTo>
                  <a:cubicBezTo>
                    <a:pt x="9709" y="13100"/>
                    <a:pt x="9278" y="13280"/>
                    <a:pt x="8830" y="13280"/>
                  </a:cubicBezTo>
                  <a:lnTo>
                    <a:pt x="8815" y="13280"/>
                  </a:lnTo>
                  <a:cubicBezTo>
                    <a:pt x="8811" y="13280"/>
                    <a:pt x="8807" y="13280"/>
                    <a:pt x="8804" y="13280"/>
                  </a:cubicBezTo>
                  <a:cubicBezTo>
                    <a:pt x="8362" y="13280"/>
                    <a:pt x="7936" y="13103"/>
                    <a:pt x="7622" y="12789"/>
                  </a:cubicBezTo>
                  <a:lnTo>
                    <a:pt x="5346" y="10528"/>
                  </a:lnTo>
                  <a:cubicBezTo>
                    <a:pt x="4632" y="9877"/>
                    <a:pt x="4605" y="8760"/>
                    <a:pt x="5288" y="8077"/>
                  </a:cubicBezTo>
                  <a:cubicBezTo>
                    <a:pt x="5620" y="7745"/>
                    <a:pt x="6053" y="7581"/>
                    <a:pt x="6485" y="7581"/>
                  </a:cubicBezTo>
                  <a:cubicBezTo>
                    <a:pt x="6944" y="7581"/>
                    <a:pt x="7402" y="7766"/>
                    <a:pt x="7737" y="8134"/>
                  </a:cubicBezTo>
                  <a:lnTo>
                    <a:pt x="8812" y="9206"/>
                  </a:lnTo>
                  <a:lnTo>
                    <a:pt x="11531" y="6487"/>
                  </a:lnTo>
                  <a:cubicBezTo>
                    <a:pt x="11861" y="6156"/>
                    <a:pt x="12294" y="5990"/>
                    <a:pt x="12728" y="5990"/>
                  </a:cubicBezTo>
                  <a:close/>
                  <a:moveTo>
                    <a:pt x="9637" y="1"/>
                  </a:moveTo>
                  <a:cubicBezTo>
                    <a:pt x="7095" y="1"/>
                    <a:pt x="4686" y="1012"/>
                    <a:pt x="2849" y="2849"/>
                  </a:cubicBezTo>
                  <a:cubicBezTo>
                    <a:pt x="1013" y="4686"/>
                    <a:pt x="1" y="7098"/>
                    <a:pt x="1" y="9637"/>
                  </a:cubicBezTo>
                  <a:cubicBezTo>
                    <a:pt x="1" y="12175"/>
                    <a:pt x="1013" y="14587"/>
                    <a:pt x="2849" y="16424"/>
                  </a:cubicBezTo>
                  <a:cubicBezTo>
                    <a:pt x="4686" y="18261"/>
                    <a:pt x="7095" y="19273"/>
                    <a:pt x="9637" y="19273"/>
                  </a:cubicBezTo>
                  <a:cubicBezTo>
                    <a:pt x="12175" y="19273"/>
                    <a:pt x="14584" y="18261"/>
                    <a:pt x="16421" y="16424"/>
                  </a:cubicBezTo>
                  <a:cubicBezTo>
                    <a:pt x="18258" y="14587"/>
                    <a:pt x="19273" y="12175"/>
                    <a:pt x="19273" y="9637"/>
                  </a:cubicBezTo>
                  <a:cubicBezTo>
                    <a:pt x="19273" y="7098"/>
                    <a:pt x="18258" y="4686"/>
                    <a:pt x="16421" y="2849"/>
                  </a:cubicBezTo>
                  <a:cubicBezTo>
                    <a:pt x="14584" y="1012"/>
                    <a:pt x="12175" y="1"/>
                    <a:pt x="963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sp>
          <p:nvSpPr>
            <p:cNvPr id="6106" name="Google Shape;6106;p37"/>
            <p:cNvSpPr/>
            <p:nvPr/>
          </p:nvSpPr>
          <p:spPr>
            <a:xfrm>
              <a:off x="1639625" y="5170175"/>
              <a:ext cx="190100" cy="125750"/>
            </a:xfrm>
            <a:custGeom>
              <a:rect b="b" l="l" r="r" t="t"/>
              <a:pathLst>
                <a:path extrusionOk="0" h="5030" w="7604">
                  <a:moveTo>
                    <a:pt x="6852" y="0"/>
                  </a:moveTo>
                  <a:cubicBezTo>
                    <a:pt x="6851" y="0"/>
                    <a:pt x="6850" y="0"/>
                    <a:pt x="6848" y="0"/>
                  </a:cubicBezTo>
                  <a:cubicBezTo>
                    <a:pt x="6698" y="0"/>
                    <a:pt x="6556" y="57"/>
                    <a:pt x="6451" y="163"/>
                  </a:cubicBezTo>
                  <a:lnTo>
                    <a:pt x="3334" y="3279"/>
                  </a:lnTo>
                  <a:cubicBezTo>
                    <a:pt x="3224" y="3391"/>
                    <a:pt x="3080" y="3447"/>
                    <a:pt x="2935" y="3447"/>
                  </a:cubicBezTo>
                  <a:cubicBezTo>
                    <a:pt x="2791" y="3447"/>
                    <a:pt x="2646" y="3391"/>
                    <a:pt x="2536" y="3279"/>
                  </a:cubicBezTo>
                  <a:cubicBezTo>
                    <a:pt x="2533" y="3279"/>
                    <a:pt x="2533" y="3279"/>
                    <a:pt x="2530" y="3276"/>
                  </a:cubicBezTo>
                  <a:cubicBezTo>
                    <a:pt x="2521" y="3267"/>
                    <a:pt x="2509" y="3255"/>
                    <a:pt x="2497" y="3246"/>
                  </a:cubicBezTo>
                  <a:lnTo>
                    <a:pt x="1061" y="1810"/>
                  </a:lnTo>
                  <a:cubicBezTo>
                    <a:pt x="948" y="1678"/>
                    <a:pt x="789" y="1611"/>
                    <a:pt x="629" y="1611"/>
                  </a:cubicBezTo>
                  <a:cubicBezTo>
                    <a:pt x="486" y="1611"/>
                    <a:pt x="342" y="1666"/>
                    <a:pt x="233" y="1777"/>
                  </a:cubicBezTo>
                  <a:cubicBezTo>
                    <a:pt x="1" y="2009"/>
                    <a:pt x="16" y="2391"/>
                    <a:pt x="266" y="2605"/>
                  </a:cubicBezTo>
                  <a:lnTo>
                    <a:pt x="2542" y="4869"/>
                  </a:lnTo>
                  <a:cubicBezTo>
                    <a:pt x="2645" y="4972"/>
                    <a:pt x="2782" y="5029"/>
                    <a:pt x="2926" y="5029"/>
                  </a:cubicBezTo>
                  <a:cubicBezTo>
                    <a:pt x="2929" y="5029"/>
                    <a:pt x="2933" y="5029"/>
                    <a:pt x="2937" y="5029"/>
                  </a:cubicBezTo>
                  <a:lnTo>
                    <a:pt x="2943" y="5029"/>
                  </a:lnTo>
                  <a:cubicBezTo>
                    <a:pt x="3096" y="5029"/>
                    <a:pt x="3241" y="4969"/>
                    <a:pt x="3352" y="4860"/>
                  </a:cubicBezTo>
                  <a:lnTo>
                    <a:pt x="7249" y="964"/>
                  </a:lnTo>
                  <a:cubicBezTo>
                    <a:pt x="7603" y="606"/>
                    <a:pt x="7352" y="0"/>
                    <a:pt x="685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435D74"/>
                </a:solidFill>
              </a:endParaRPr>
            </a:p>
          </p:txBody>
        </p:sp>
      </p:grpSp>
      <p:grpSp>
        <p:nvGrpSpPr>
          <p:cNvPr id="6107" name="Google Shape;6107;p37"/>
          <p:cNvGrpSpPr/>
          <p:nvPr/>
        </p:nvGrpSpPr>
        <p:grpSpPr>
          <a:xfrm>
            <a:off x="1721923" y="1606128"/>
            <a:ext cx="388660" cy="388508"/>
            <a:chOff x="7662338" y="1353875"/>
            <a:chExt cx="462525" cy="462400"/>
          </a:xfrm>
        </p:grpSpPr>
        <p:sp>
          <p:nvSpPr>
            <p:cNvPr id="6108" name="Google Shape;6108;p37"/>
            <p:cNvSpPr/>
            <p:nvPr/>
          </p:nvSpPr>
          <p:spPr>
            <a:xfrm>
              <a:off x="7924988" y="1616400"/>
              <a:ext cx="199875" cy="199875"/>
            </a:xfrm>
            <a:custGeom>
              <a:rect b="b" l="l" r="r" t="t"/>
              <a:pathLst>
                <a:path extrusionOk="0" h="7995" w="7995">
                  <a:moveTo>
                    <a:pt x="7995" y="0"/>
                  </a:moveTo>
                  <a:lnTo>
                    <a:pt x="0" y="7994"/>
                  </a:lnTo>
                  <a:lnTo>
                    <a:pt x="7394" y="7994"/>
                  </a:lnTo>
                  <a:cubicBezTo>
                    <a:pt x="7747" y="7994"/>
                    <a:pt x="7995" y="7747"/>
                    <a:pt x="7995" y="7393"/>
                  </a:cubicBezTo>
                  <a:lnTo>
                    <a:pt x="7995"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109" name="Google Shape;6109;p37"/>
            <p:cNvSpPr/>
            <p:nvPr/>
          </p:nvSpPr>
          <p:spPr>
            <a:xfrm>
              <a:off x="7662338" y="1596925"/>
              <a:ext cx="220225" cy="219350"/>
            </a:xfrm>
            <a:custGeom>
              <a:rect b="b" l="l" r="r" t="t"/>
              <a:pathLst>
                <a:path extrusionOk="0" h="8774" w="8809">
                  <a:moveTo>
                    <a:pt x="0" y="1"/>
                  </a:moveTo>
                  <a:lnTo>
                    <a:pt x="0" y="5767"/>
                  </a:lnTo>
                  <a:cubicBezTo>
                    <a:pt x="0" y="7429"/>
                    <a:pt x="1345" y="8773"/>
                    <a:pt x="3007" y="8773"/>
                  </a:cubicBezTo>
                  <a:lnTo>
                    <a:pt x="8808" y="8773"/>
                  </a:lnTo>
                  <a:lnTo>
                    <a:pt x="0"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110" name="Google Shape;6110;p37"/>
            <p:cNvSpPr/>
            <p:nvPr/>
          </p:nvSpPr>
          <p:spPr>
            <a:xfrm>
              <a:off x="7662338" y="1363475"/>
              <a:ext cx="177775" cy="281225"/>
            </a:xfrm>
            <a:custGeom>
              <a:rect b="b" l="l" r="r" t="t"/>
              <a:pathLst>
                <a:path extrusionOk="0" h="11249" w="7111">
                  <a:moveTo>
                    <a:pt x="2406" y="1309"/>
                  </a:moveTo>
                  <a:lnTo>
                    <a:pt x="2406" y="4740"/>
                  </a:lnTo>
                  <a:cubicBezTo>
                    <a:pt x="779" y="4174"/>
                    <a:pt x="779" y="1875"/>
                    <a:pt x="2406" y="1309"/>
                  </a:cubicBezTo>
                  <a:close/>
                  <a:moveTo>
                    <a:pt x="3007" y="0"/>
                  </a:moveTo>
                  <a:cubicBezTo>
                    <a:pt x="1345" y="0"/>
                    <a:pt x="0" y="1344"/>
                    <a:pt x="0" y="3042"/>
                  </a:cubicBezTo>
                  <a:lnTo>
                    <a:pt x="0" y="7605"/>
                  </a:lnTo>
                  <a:lnTo>
                    <a:pt x="3609" y="11249"/>
                  </a:lnTo>
                  <a:lnTo>
                    <a:pt x="7111" y="7747"/>
                  </a:lnTo>
                  <a:cubicBezTo>
                    <a:pt x="6297" y="6969"/>
                    <a:pt x="5731" y="5943"/>
                    <a:pt x="5519" y="4846"/>
                  </a:cubicBezTo>
                  <a:lnTo>
                    <a:pt x="3609" y="4846"/>
                  </a:lnTo>
                  <a:lnTo>
                    <a:pt x="3609" y="601"/>
                  </a:lnTo>
                  <a:cubicBezTo>
                    <a:pt x="3609" y="283"/>
                    <a:pt x="3361" y="0"/>
                    <a:pt x="300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111" name="Google Shape;6111;p37"/>
            <p:cNvSpPr/>
            <p:nvPr/>
          </p:nvSpPr>
          <p:spPr>
            <a:xfrm>
              <a:off x="7773763" y="1484625"/>
              <a:ext cx="351100" cy="310425"/>
            </a:xfrm>
            <a:custGeom>
              <a:rect b="b" l="l" r="r" t="t"/>
              <a:pathLst>
                <a:path extrusionOk="0" h="12417" w="14044">
                  <a:moveTo>
                    <a:pt x="11745" y="0"/>
                  </a:moveTo>
                  <a:cubicBezTo>
                    <a:pt x="11462" y="1521"/>
                    <a:pt x="10542" y="2830"/>
                    <a:pt x="9233" y="3644"/>
                  </a:cubicBezTo>
                  <a:lnTo>
                    <a:pt x="8101" y="6509"/>
                  </a:lnTo>
                  <a:cubicBezTo>
                    <a:pt x="7783" y="7270"/>
                    <a:pt x="7093" y="7650"/>
                    <a:pt x="6408" y="7650"/>
                  </a:cubicBezTo>
                  <a:cubicBezTo>
                    <a:pt x="5722" y="7650"/>
                    <a:pt x="5041" y="7270"/>
                    <a:pt x="4741" y="6509"/>
                  </a:cubicBezTo>
                  <a:lnTo>
                    <a:pt x="3573" y="3679"/>
                  </a:lnTo>
                  <a:lnTo>
                    <a:pt x="1" y="7252"/>
                  </a:lnTo>
                  <a:lnTo>
                    <a:pt x="5200" y="12417"/>
                  </a:lnTo>
                  <a:lnTo>
                    <a:pt x="14044" y="3573"/>
                  </a:lnTo>
                  <a:lnTo>
                    <a:pt x="14044" y="602"/>
                  </a:lnTo>
                  <a:cubicBezTo>
                    <a:pt x="14044" y="248"/>
                    <a:pt x="13761" y="0"/>
                    <a:pt x="134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112" name="Google Shape;6112;p37"/>
            <p:cNvSpPr/>
            <p:nvPr/>
          </p:nvSpPr>
          <p:spPr>
            <a:xfrm>
              <a:off x="7822788" y="1353875"/>
              <a:ext cx="217200" cy="291275"/>
            </a:xfrm>
            <a:custGeom>
              <a:rect b="b" l="l" r="r" t="t"/>
              <a:pathLst>
                <a:path extrusionOk="0" h="11651" w="8688">
                  <a:moveTo>
                    <a:pt x="4438" y="1791"/>
                  </a:moveTo>
                  <a:cubicBezTo>
                    <a:pt x="5671" y="1791"/>
                    <a:pt x="6848" y="2748"/>
                    <a:pt x="6848" y="4204"/>
                  </a:cubicBezTo>
                  <a:cubicBezTo>
                    <a:pt x="6848" y="5549"/>
                    <a:pt x="5786" y="6645"/>
                    <a:pt x="4442" y="6645"/>
                  </a:cubicBezTo>
                  <a:cubicBezTo>
                    <a:pt x="2284" y="6610"/>
                    <a:pt x="1223" y="4028"/>
                    <a:pt x="2744" y="2507"/>
                  </a:cubicBezTo>
                  <a:cubicBezTo>
                    <a:pt x="3238" y="2012"/>
                    <a:pt x="3845" y="1791"/>
                    <a:pt x="4438" y="1791"/>
                  </a:cubicBezTo>
                  <a:close/>
                  <a:moveTo>
                    <a:pt x="4432" y="0"/>
                  </a:moveTo>
                  <a:cubicBezTo>
                    <a:pt x="1972" y="0"/>
                    <a:pt x="1" y="2146"/>
                    <a:pt x="233" y="4664"/>
                  </a:cubicBezTo>
                  <a:cubicBezTo>
                    <a:pt x="410" y="6115"/>
                    <a:pt x="1294" y="7353"/>
                    <a:pt x="2567" y="8025"/>
                  </a:cubicBezTo>
                  <a:lnTo>
                    <a:pt x="3876" y="11279"/>
                  </a:lnTo>
                  <a:cubicBezTo>
                    <a:pt x="3982" y="11527"/>
                    <a:pt x="4212" y="11651"/>
                    <a:pt x="4442" y="11651"/>
                  </a:cubicBezTo>
                  <a:cubicBezTo>
                    <a:pt x="4672" y="11651"/>
                    <a:pt x="4902" y="11527"/>
                    <a:pt x="5008" y="11279"/>
                  </a:cubicBezTo>
                  <a:lnTo>
                    <a:pt x="6317" y="8025"/>
                  </a:lnTo>
                  <a:cubicBezTo>
                    <a:pt x="7767" y="7317"/>
                    <a:pt x="8687" y="5832"/>
                    <a:pt x="8687" y="4204"/>
                  </a:cubicBezTo>
                  <a:cubicBezTo>
                    <a:pt x="8616" y="2082"/>
                    <a:pt x="7060" y="278"/>
                    <a:pt x="4937" y="30"/>
                  </a:cubicBezTo>
                  <a:cubicBezTo>
                    <a:pt x="4767" y="10"/>
                    <a:pt x="4599" y="0"/>
                    <a:pt x="443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grpSp>
        <p:nvGrpSpPr>
          <p:cNvPr id="6113" name="Google Shape;6113;p37"/>
          <p:cNvGrpSpPr/>
          <p:nvPr/>
        </p:nvGrpSpPr>
        <p:grpSpPr>
          <a:xfrm>
            <a:off x="7016228" y="1622133"/>
            <a:ext cx="390151" cy="356497"/>
            <a:chOff x="6906213" y="2029375"/>
            <a:chExt cx="464300" cy="424300"/>
          </a:xfrm>
        </p:grpSpPr>
        <p:sp>
          <p:nvSpPr>
            <p:cNvPr id="6114" name="Google Shape;6114;p37"/>
            <p:cNvSpPr/>
            <p:nvPr/>
          </p:nvSpPr>
          <p:spPr>
            <a:xfrm>
              <a:off x="7147638" y="2180600"/>
              <a:ext cx="105275" cy="91100"/>
            </a:xfrm>
            <a:custGeom>
              <a:rect b="b" l="l" r="r" t="t"/>
              <a:pathLst>
                <a:path extrusionOk="0" h="3644" w="4211">
                  <a:moveTo>
                    <a:pt x="1" y="0"/>
                  </a:moveTo>
                  <a:lnTo>
                    <a:pt x="1" y="3644"/>
                  </a:lnTo>
                  <a:lnTo>
                    <a:pt x="4210" y="3644"/>
                  </a:lnTo>
                  <a:lnTo>
                    <a:pt x="3149"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115" name="Google Shape;6115;p37"/>
            <p:cNvSpPr/>
            <p:nvPr/>
          </p:nvSpPr>
          <p:spPr>
            <a:xfrm>
              <a:off x="6906213" y="2029375"/>
              <a:ext cx="464300" cy="424300"/>
            </a:xfrm>
            <a:custGeom>
              <a:rect b="b" l="l" r="r" t="t"/>
              <a:pathLst>
                <a:path extrusionOk="0" h="16972" w="18572">
                  <a:moveTo>
                    <a:pt x="6050" y="1203"/>
                  </a:moveTo>
                  <a:lnTo>
                    <a:pt x="6050" y="2406"/>
                  </a:lnTo>
                  <a:lnTo>
                    <a:pt x="4210" y="2406"/>
                  </a:lnTo>
                  <a:lnTo>
                    <a:pt x="4210" y="1805"/>
                  </a:lnTo>
                  <a:cubicBezTo>
                    <a:pt x="4210" y="1486"/>
                    <a:pt x="4493" y="1203"/>
                    <a:pt x="4847" y="1203"/>
                  </a:cubicBezTo>
                  <a:close/>
                  <a:moveTo>
                    <a:pt x="11462" y="1203"/>
                  </a:moveTo>
                  <a:cubicBezTo>
                    <a:pt x="11816" y="1203"/>
                    <a:pt x="12063" y="1486"/>
                    <a:pt x="12063" y="1805"/>
                  </a:cubicBezTo>
                  <a:lnTo>
                    <a:pt x="12063" y="2406"/>
                  </a:lnTo>
                  <a:lnTo>
                    <a:pt x="10259" y="2406"/>
                  </a:lnTo>
                  <a:lnTo>
                    <a:pt x="10259" y="1203"/>
                  </a:lnTo>
                  <a:close/>
                  <a:moveTo>
                    <a:pt x="13266" y="4811"/>
                  </a:moveTo>
                  <a:cubicBezTo>
                    <a:pt x="13549" y="4811"/>
                    <a:pt x="13797" y="4988"/>
                    <a:pt x="13867" y="5271"/>
                  </a:cubicBezTo>
                  <a:lnTo>
                    <a:pt x="15247" y="10117"/>
                  </a:lnTo>
                  <a:cubicBezTo>
                    <a:pt x="15318" y="10507"/>
                    <a:pt x="15035" y="10860"/>
                    <a:pt x="14681" y="10860"/>
                  </a:cubicBezTo>
                  <a:lnTo>
                    <a:pt x="9056" y="10860"/>
                  </a:lnTo>
                  <a:cubicBezTo>
                    <a:pt x="8738" y="10860"/>
                    <a:pt x="8455" y="10577"/>
                    <a:pt x="8490" y="10259"/>
                  </a:cubicBezTo>
                  <a:lnTo>
                    <a:pt x="8490" y="5448"/>
                  </a:lnTo>
                  <a:cubicBezTo>
                    <a:pt x="8455" y="5094"/>
                    <a:pt x="8738" y="4811"/>
                    <a:pt x="9056" y="4811"/>
                  </a:cubicBezTo>
                  <a:close/>
                  <a:moveTo>
                    <a:pt x="4829" y="4838"/>
                  </a:moveTo>
                  <a:cubicBezTo>
                    <a:pt x="6041" y="4838"/>
                    <a:pt x="7252" y="5643"/>
                    <a:pt x="7252" y="7252"/>
                  </a:cubicBezTo>
                  <a:lnTo>
                    <a:pt x="7252" y="12417"/>
                  </a:lnTo>
                  <a:cubicBezTo>
                    <a:pt x="6863" y="12629"/>
                    <a:pt x="6580" y="12912"/>
                    <a:pt x="6368" y="13301"/>
                  </a:cubicBezTo>
                  <a:lnTo>
                    <a:pt x="6050" y="13301"/>
                  </a:lnTo>
                  <a:lnTo>
                    <a:pt x="6050" y="10860"/>
                  </a:lnTo>
                  <a:lnTo>
                    <a:pt x="5448" y="10860"/>
                  </a:lnTo>
                  <a:cubicBezTo>
                    <a:pt x="5426" y="10862"/>
                    <a:pt x="5404" y="10863"/>
                    <a:pt x="5382" y="10863"/>
                  </a:cubicBezTo>
                  <a:cubicBezTo>
                    <a:pt x="4586" y="10863"/>
                    <a:pt x="4586" y="9655"/>
                    <a:pt x="5382" y="9655"/>
                  </a:cubicBezTo>
                  <a:cubicBezTo>
                    <a:pt x="5404" y="9655"/>
                    <a:pt x="5426" y="9656"/>
                    <a:pt x="5448" y="9658"/>
                  </a:cubicBezTo>
                  <a:lnTo>
                    <a:pt x="6050" y="9658"/>
                  </a:lnTo>
                  <a:lnTo>
                    <a:pt x="6050" y="7252"/>
                  </a:lnTo>
                  <a:cubicBezTo>
                    <a:pt x="6050" y="6439"/>
                    <a:pt x="5439" y="6032"/>
                    <a:pt x="4829" y="6032"/>
                  </a:cubicBezTo>
                  <a:cubicBezTo>
                    <a:pt x="4219" y="6032"/>
                    <a:pt x="3609" y="6439"/>
                    <a:pt x="3609" y="7252"/>
                  </a:cubicBezTo>
                  <a:lnTo>
                    <a:pt x="3609" y="13301"/>
                  </a:lnTo>
                  <a:lnTo>
                    <a:pt x="2406" y="13301"/>
                  </a:lnTo>
                  <a:lnTo>
                    <a:pt x="2406" y="7252"/>
                  </a:lnTo>
                  <a:cubicBezTo>
                    <a:pt x="2406" y="5643"/>
                    <a:pt x="3618" y="4838"/>
                    <a:pt x="4829" y="4838"/>
                  </a:cubicBezTo>
                  <a:close/>
                  <a:moveTo>
                    <a:pt x="8456" y="13274"/>
                  </a:moveTo>
                  <a:cubicBezTo>
                    <a:pt x="9088" y="13274"/>
                    <a:pt x="9693" y="13758"/>
                    <a:pt x="9693" y="14504"/>
                  </a:cubicBezTo>
                  <a:cubicBezTo>
                    <a:pt x="9693" y="15176"/>
                    <a:pt x="9127" y="15707"/>
                    <a:pt x="8490" y="15707"/>
                  </a:cubicBezTo>
                  <a:cubicBezTo>
                    <a:pt x="7394" y="15707"/>
                    <a:pt x="6863" y="14398"/>
                    <a:pt x="7606" y="13619"/>
                  </a:cubicBezTo>
                  <a:cubicBezTo>
                    <a:pt x="7855" y="13382"/>
                    <a:pt x="8159" y="13274"/>
                    <a:pt x="8456" y="13274"/>
                  </a:cubicBezTo>
                  <a:close/>
                  <a:moveTo>
                    <a:pt x="4847" y="1"/>
                  </a:moveTo>
                  <a:cubicBezTo>
                    <a:pt x="3821" y="1"/>
                    <a:pt x="3043" y="814"/>
                    <a:pt x="3008" y="1805"/>
                  </a:cubicBezTo>
                  <a:lnTo>
                    <a:pt x="3008" y="2406"/>
                  </a:lnTo>
                  <a:cubicBezTo>
                    <a:pt x="1345" y="2406"/>
                    <a:pt x="1" y="3750"/>
                    <a:pt x="1" y="5448"/>
                  </a:cubicBezTo>
                  <a:lnTo>
                    <a:pt x="1" y="12700"/>
                  </a:lnTo>
                  <a:cubicBezTo>
                    <a:pt x="1" y="13584"/>
                    <a:pt x="602" y="14504"/>
                    <a:pt x="2017" y="14504"/>
                  </a:cubicBezTo>
                  <a:lnTo>
                    <a:pt x="6050" y="14504"/>
                  </a:lnTo>
                  <a:cubicBezTo>
                    <a:pt x="6085" y="15777"/>
                    <a:pt x="7182" y="16803"/>
                    <a:pt x="8455" y="16803"/>
                  </a:cubicBezTo>
                  <a:cubicBezTo>
                    <a:pt x="9764" y="16803"/>
                    <a:pt x="10825" y="15777"/>
                    <a:pt x="10861" y="14504"/>
                  </a:cubicBezTo>
                  <a:lnTo>
                    <a:pt x="17334" y="14504"/>
                  </a:lnTo>
                  <a:lnTo>
                    <a:pt x="17334" y="16308"/>
                  </a:lnTo>
                  <a:cubicBezTo>
                    <a:pt x="17281" y="16750"/>
                    <a:pt x="17599" y="16971"/>
                    <a:pt x="17922" y="16971"/>
                  </a:cubicBezTo>
                  <a:cubicBezTo>
                    <a:pt x="18245" y="16971"/>
                    <a:pt x="18572" y="16750"/>
                    <a:pt x="18537" y="16308"/>
                  </a:cubicBezTo>
                  <a:lnTo>
                    <a:pt x="18537" y="13902"/>
                  </a:lnTo>
                  <a:cubicBezTo>
                    <a:pt x="18537" y="13549"/>
                    <a:pt x="18254" y="13301"/>
                    <a:pt x="17935" y="13301"/>
                  </a:cubicBezTo>
                  <a:lnTo>
                    <a:pt x="16379" y="13301"/>
                  </a:lnTo>
                  <a:lnTo>
                    <a:pt x="16803" y="12947"/>
                  </a:lnTo>
                  <a:cubicBezTo>
                    <a:pt x="17652" y="12169"/>
                    <a:pt x="18006" y="10966"/>
                    <a:pt x="17688" y="9834"/>
                  </a:cubicBezTo>
                  <a:lnTo>
                    <a:pt x="16167" y="4599"/>
                  </a:lnTo>
                  <a:cubicBezTo>
                    <a:pt x="15813" y="3290"/>
                    <a:pt x="14646" y="2371"/>
                    <a:pt x="13266" y="2371"/>
                  </a:cubicBezTo>
                  <a:lnTo>
                    <a:pt x="13266" y="1805"/>
                  </a:lnTo>
                  <a:cubicBezTo>
                    <a:pt x="13266" y="814"/>
                    <a:pt x="12488" y="1"/>
                    <a:pt x="1146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grpSp>
        <p:nvGrpSpPr>
          <p:cNvPr id="6116" name="Google Shape;6116;p37"/>
          <p:cNvGrpSpPr/>
          <p:nvPr/>
        </p:nvGrpSpPr>
        <p:grpSpPr>
          <a:xfrm>
            <a:off x="4396322" y="1589004"/>
            <a:ext cx="422755" cy="422755"/>
            <a:chOff x="1190625" y="238125"/>
            <a:chExt cx="5219200" cy="5219200"/>
          </a:xfrm>
        </p:grpSpPr>
        <p:sp>
          <p:nvSpPr>
            <p:cNvPr id="6117" name="Google Shape;6117;p37"/>
            <p:cNvSpPr/>
            <p:nvPr/>
          </p:nvSpPr>
          <p:spPr>
            <a:xfrm>
              <a:off x="1190625" y="3601550"/>
              <a:ext cx="5219200" cy="1855775"/>
            </a:xfrm>
            <a:custGeom>
              <a:rect b="b" l="l" r="r" t="t"/>
              <a:pathLst>
                <a:path extrusionOk="0" h="74231" w="208768">
                  <a:moveTo>
                    <a:pt x="152636" y="0"/>
                  </a:moveTo>
                  <a:cubicBezTo>
                    <a:pt x="141905" y="0"/>
                    <a:pt x="131020" y="3959"/>
                    <a:pt x="122324" y="12644"/>
                  </a:cubicBezTo>
                  <a:cubicBezTo>
                    <a:pt x="113299" y="21694"/>
                    <a:pt x="91809" y="29601"/>
                    <a:pt x="68795" y="29601"/>
                  </a:cubicBezTo>
                  <a:cubicBezTo>
                    <a:pt x="61449" y="29601"/>
                    <a:pt x="53947" y="28795"/>
                    <a:pt x="46646" y="26964"/>
                  </a:cubicBezTo>
                  <a:cubicBezTo>
                    <a:pt x="44439" y="26415"/>
                    <a:pt x="42185" y="26143"/>
                    <a:pt x="39939" y="26143"/>
                  </a:cubicBezTo>
                  <a:cubicBezTo>
                    <a:pt x="35648" y="26143"/>
                    <a:pt x="31386" y="27136"/>
                    <a:pt x="27531" y="29084"/>
                  </a:cubicBezTo>
                  <a:cubicBezTo>
                    <a:pt x="18104" y="33782"/>
                    <a:pt x="12232" y="44089"/>
                    <a:pt x="12232" y="54626"/>
                  </a:cubicBezTo>
                  <a:lnTo>
                    <a:pt x="12232" y="61998"/>
                  </a:lnTo>
                  <a:lnTo>
                    <a:pt x="6133" y="61998"/>
                  </a:lnTo>
                  <a:cubicBezTo>
                    <a:pt x="2740" y="61998"/>
                    <a:pt x="0" y="64738"/>
                    <a:pt x="0" y="68130"/>
                  </a:cubicBezTo>
                  <a:cubicBezTo>
                    <a:pt x="0" y="71490"/>
                    <a:pt x="2740" y="74230"/>
                    <a:pt x="6133" y="74230"/>
                  </a:cubicBezTo>
                  <a:lnTo>
                    <a:pt x="202667" y="74230"/>
                  </a:lnTo>
                  <a:cubicBezTo>
                    <a:pt x="206027" y="74230"/>
                    <a:pt x="208767" y="71490"/>
                    <a:pt x="208767" y="68130"/>
                  </a:cubicBezTo>
                  <a:cubicBezTo>
                    <a:pt x="208767" y="64738"/>
                    <a:pt x="206027" y="61998"/>
                    <a:pt x="202667" y="61998"/>
                  </a:cubicBezTo>
                  <a:lnTo>
                    <a:pt x="196535" y="61998"/>
                  </a:lnTo>
                  <a:lnTo>
                    <a:pt x="196535" y="44318"/>
                  </a:lnTo>
                  <a:cubicBezTo>
                    <a:pt x="196535" y="17062"/>
                    <a:pt x="174916" y="0"/>
                    <a:pt x="15263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8" name="Google Shape;6118;p37"/>
            <p:cNvSpPr/>
            <p:nvPr/>
          </p:nvSpPr>
          <p:spPr>
            <a:xfrm>
              <a:off x="1458900" y="849725"/>
              <a:ext cx="4681800" cy="2140700"/>
            </a:xfrm>
            <a:custGeom>
              <a:rect b="b" l="l" r="r" t="t"/>
              <a:pathLst>
                <a:path extrusionOk="0" h="85628" w="187272">
                  <a:moveTo>
                    <a:pt x="93653" y="1"/>
                  </a:moveTo>
                  <a:cubicBezTo>
                    <a:pt x="90782" y="1"/>
                    <a:pt x="88009" y="1012"/>
                    <a:pt x="85824" y="2839"/>
                  </a:cubicBezTo>
                  <a:lnTo>
                    <a:pt x="5905" y="64001"/>
                  </a:lnTo>
                  <a:cubicBezTo>
                    <a:pt x="686" y="68340"/>
                    <a:pt x="1" y="76038"/>
                    <a:pt x="4339" y="81224"/>
                  </a:cubicBezTo>
                  <a:cubicBezTo>
                    <a:pt x="6758" y="84134"/>
                    <a:pt x="10241" y="85614"/>
                    <a:pt x="13737" y="85614"/>
                  </a:cubicBezTo>
                  <a:cubicBezTo>
                    <a:pt x="16512" y="85614"/>
                    <a:pt x="19296" y="84681"/>
                    <a:pt x="21563" y="82790"/>
                  </a:cubicBezTo>
                  <a:lnTo>
                    <a:pt x="93653" y="28152"/>
                  </a:lnTo>
                  <a:lnTo>
                    <a:pt x="165742" y="82790"/>
                  </a:lnTo>
                  <a:cubicBezTo>
                    <a:pt x="168035" y="84693"/>
                    <a:pt x="170817" y="85627"/>
                    <a:pt x="173583" y="85627"/>
                  </a:cubicBezTo>
                  <a:cubicBezTo>
                    <a:pt x="177077" y="85627"/>
                    <a:pt x="180545" y="84137"/>
                    <a:pt x="182966" y="81224"/>
                  </a:cubicBezTo>
                  <a:cubicBezTo>
                    <a:pt x="187272" y="76070"/>
                    <a:pt x="186619" y="68340"/>
                    <a:pt x="181400" y="64001"/>
                  </a:cubicBezTo>
                  <a:lnTo>
                    <a:pt x="101481" y="2839"/>
                  </a:lnTo>
                  <a:cubicBezTo>
                    <a:pt x="99296" y="1012"/>
                    <a:pt x="96523" y="1"/>
                    <a:pt x="936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19" name="Google Shape;6119;p37"/>
            <p:cNvSpPr/>
            <p:nvPr/>
          </p:nvSpPr>
          <p:spPr>
            <a:xfrm>
              <a:off x="5492350" y="849725"/>
              <a:ext cx="917475" cy="917475"/>
            </a:xfrm>
            <a:custGeom>
              <a:rect b="b" l="l" r="r" t="t"/>
              <a:pathLst>
                <a:path extrusionOk="0" h="36699" w="36699">
                  <a:moveTo>
                    <a:pt x="18366" y="1"/>
                  </a:moveTo>
                  <a:cubicBezTo>
                    <a:pt x="8221" y="1"/>
                    <a:pt x="1" y="8221"/>
                    <a:pt x="1" y="18366"/>
                  </a:cubicBezTo>
                  <a:cubicBezTo>
                    <a:pt x="1" y="28478"/>
                    <a:pt x="8221" y="36698"/>
                    <a:pt x="18366" y="36698"/>
                  </a:cubicBezTo>
                  <a:cubicBezTo>
                    <a:pt x="28478" y="36698"/>
                    <a:pt x="36698" y="28478"/>
                    <a:pt x="36698" y="18366"/>
                  </a:cubicBezTo>
                  <a:cubicBezTo>
                    <a:pt x="36698" y="8221"/>
                    <a:pt x="28478" y="1"/>
                    <a:pt x="1836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0" name="Google Shape;6120;p37"/>
            <p:cNvSpPr/>
            <p:nvPr/>
          </p:nvSpPr>
          <p:spPr>
            <a:xfrm>
              <a:off x="1802225" y="238125"/>
              <a:ext cx="917475" cy="917450"/>
            </a:xfrm>
            <a:custGeom>
              <a:rect b="b" l="l" r="r" t="t"/>
              <a:pathLst>
                <a:path extrusionOk="0" h="36698" w="36699">
                  <a:moveTo>
                    <a:pt x="18366" y="0"/>
                  </a:moveTo>
                  <a:cubicBezTo>
                    <a:pt x="8221" y="0"/>
                    <a:pt x="1" y="8220"/>
                    <a:pt x="1" y="18365"/>
                  </a:cubicBezTo>
                  <a:cubicBezTo>
                    <a:pt x="1" y="28477"/>
                    <a:pt x="8221" y="36697"/>
                    <a:pt x="18366" y="36697"/>
                  </a:cubicBezTo>
                  <a:cubicBezTo>
                    <a:pt x="28478" y="36697"/>
                    <a:pt x="36698" y="28477"/>
                    <a:pt x="36698" y="18365"/>
                  </a:cubicBezTo>
                  <a:cubicBezTo>
                    <a:pt x="36698" y="8220"/>
                    <a:pt x="28478" y="0"/>
                    <a:pt x="1836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1" name="Google Shape;6121;p37"/>
            <p:cNvSpPr/>
            <p:nvPr/>
          </p:nvSpPr>
          <p:spPr>
            <a:xfrm>
              <a:off x="4259325" y="238125"/>
              <a:ext cx="611650" cy="611625"/>
            </a:xfrm>
            <a:custGeom>
              <a:rect b="b" l="l" r="r" t="t"/>
              <a:pathLst>
                <a:path extrusionOk="0" h="24465" w="24466">
                  <a:moveTo>
                    <a:pt x="12233" y="0"/>
                  </a:moveTo>
                  <a:cubicBezTo>
                    <a:pt x="5481" y="0"/>
                    <a:pt x="1" y="5480"/>
                    <a:pt x="1" y="12232"/>
                  </a:cubicBezTo>
                  <a:cubicBezTo>
                    <a:pt x="1" y="18985"/>
                    <a:pt x="5481" y="24465"/>
                    <a:pt x="12233" y="24465"/>
                  </a:cubicBezTo>
                  <a:cubicBezTo>
                    <a:pt x="18953" y="24465"/>
                    <a:pt x="24465" y="18985"/>
                    <a:pt x="24465" y="12232"/>
                  </a:cubicBezTo>
                  <a:cubicBezTo>
                    <a:pt x="24465" y="5480"/>
                    <a:pt x="18953" y="0"/>
                    <a:pt x="1223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2" name="Google Shape;6122;p37"/>
            <p:cNvSpPr/>
            <p:nvPr/>
          </p:nvSpPr>
          <p:spPr>
            <a:xfrm>
              <a:off x="1190625" y="1461350"/>
              <a:ext cx="611625" cy="611650"/>
            </a:xfrm>
            <a:custGeom>
              <a:rect b="b" l="l" r="r" t="t"/>
              <a:pathLst>
                <a:path extrusionOk="0" h="24466" w="24465">
                  <a:moveTo>
                    <a:pt x="12232" y="1"/>
                  </a:moveTo>
                  <a:cubicBezTo>
                    <a:pt x="5480" y="1"/>
                    <a:pt x="0" y="5481"/>
                    <a:pt x="0" y="12233"/>
                  </a:cubicBezTo>
                  <a:cubicBezTo>
                    <a:pt x="0" y="18986"/>
                    <a:pt x="5480" y="24466"/>
                    <a:pt x="12232" y="24466"/>
                  </a:cubicBezTo>
                  <a:cubicBezTo>
                    <a:pt x="18985" y="24466"/>
                    <a:pt x="24465" y="18986"/>
                    <a:pt x="24465" y="12233"/>
                  </a:cubicBezTo>
                  <a:cubicBezTo>
                    <a:pt x="24465" y="5481"/>
                    <a:pt x="18985" y="1"/>
                    <a:pt x="1223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3" name="Google Shape;6123;p37"/>
            <p:cNvSpPr/>
            <p:nvPr/>
          </p:nvSpPr>
          <p:spPr>
            <a:xfrm>
              <a:off x="2108050" y="1938425"/>
              <a:ext cx="3384325" cy="2097475"/>
            </a:xfrm>
            <a:custGeom>
              <a:rect b="b" l="l" r="r" t="t"/>
              <a:pathLst>
                <a:path extrusionOk="0" h="83899" w="135373">
                  <a:moveTo>
                    <a:pt x="67687" y="0"/>
                  </a:moveTo>
                  <a:lnTo>
                    <a:pt x="3001" y="48963"/>
                  </a:lnTo>
                  <a:cubicBezTo>
                    <a:pt x="2088" y="49746"/>
                    <a:pt x="1077" y="50431"/>
                    <a:pt x="0" y="51051"/>
                  </a:cubicBezTo>
                  <a:lnTo>
                    <a:pt x="0" y="80800"/>
                  </a:lnTo>
                  <a:cubicBezTo>
                    <a:pt x="1077" y="80735"/>
                    <a:pt x="2153" y="80441"/>
                    <a:pt x="3230" y="80441"/>
                  </a:cubicBezTo>
                  <a:cubicBezTo>
                    <a:pt x="6492" y="80441"/>
                    <a:pt x="9754" y="80832"/>
                    <a:pt x="12918" y="81615"/>
                  </a:cubicBezTo>
                  <a:cubicBezTo>
                    <a:pt x="18920" y="83116"/>
                    <a:pt x="25737" y="83899"/>
                    <a:pt x="32424" y="83899"/>
                  </a:cubicBezTo>
                  <a:cubicBezTo>
                    <a:pt x="38263" y="83899"/>
                    <a:pt x="43972" y="83214"/>
                    <a:pt x="49322" y="82202"/>
                  </a:cubicBezTo>
                  <a:lnTo>
                    <a:pt x="49322" y="60445"/>
                  </a:lnTo>
                  <a:cubicBezTo>
                    <a:pt x="49322" y="50300"/>
                    <a:pt x="57574" y="42080"/>
                    <a:pt x="67687" y="42080"/>
                  </a:cubicBezTo>
                  <a:cubicBezTo>
                    <a:pt x="77799" y="42080"/>
                    <a:pt x="86019" y="50300"/>
                    <a:pt x="86019" y="60445"/>
                  </a:cubicBezTo>
                  <a:lnTo>
                    <a:pt x="86019" y="63250"/>
                  </a:lnTo>
                  <a:cubicBezTo>
                    <a:pt x="94763" y="57523"/>
                    <a:pt x="105070" y="54302"/>
                    <a:pt x="115900" y="54302"/>
                  </a:cubicBezTo>
                  <a:cubicBezTo>
                    <a:pt x="122281" y="54302"/>
                    <a:pt x="128842" y="55420"/>
                    <a:pt x="135373" y="57803"/>
                  </a:cubicBezTo>
                  <a:lnTo>
                    <a:pt x="135373" y="51018"/>
                  </a:lnTo>
                  <a:cubicBezTo>
                    <a:pt x="134166" y="50333"/>
                    <a:pt x="133024" y="49550"/>
                    <a:pt x="131948" y="48637"/>
                  </a:cubicBezTo>
                  <a:lnTo>
                    <a:pt x="67687"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24" name="Google Shape;6124;p37"/>
            <p:cNvSpPr/>
            <p:nvPr/>
          </p:nvSpPr>
          <p:spPr>
            <a:xfrm>
              <a:off x="3647700" y="3296225"/>
              <a:ext cx="305850" cy="615725"/>
            </a:xfrm>
            <a:custGeom>
              <a:rect b="b" l="l" r="r" t="t"/>
              <a:pathLst>
                <a:path extrusionOk="0" h="24629" w="12234">
                  <a:moveTo>
                    <a:pt x="6101" y="0"/>
                  </a:moveTo>
                  <a:cubicBezTo>
                    <a:pt x="2741" y="0"/>
                    <a:pt x="1" y="2741"/>
                    <a:pt x="1" y="6133"/>
                  </a:cubicBezTo>
                  <a:lnTo>
                    <a:pt x="1" y="24628"/>
                  </a:lnTo>
                  <a:cubicBezTo>
                    <a:pt x="4894" y="22900"/>
                    <a:pt x="9134" y="20910"/>
                    <a:pt x="12233" y="18790"/>
                  </a:cubicBezTo>
                  <a:lnTo>
                    <a:pt x="12233" y="6133"/>
                  </a:lnTo>
                  <a:cubicBezTo>
                    <a:pt x="12233" y="2741"/>
                    <a:pt x="9460" y="0"/>
                    <a:pt x="610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28" name="Shape 6128"/>
        <p:cNvGrpSpPr/>
        <p:nvPr/>
      </p:nvGrpSpPr>
      <p:grpSpPr>
        <a:xfrm>
          <a:off x="0" y="0"/>
          <a:ext cx="0" cy="0"/>
          <a:chOff x="0" y="0"/>
          <a:chExt cx="0" cy="0"/>
        </a:xfrm>
      </p:grpSpPr>
      <p:pic>
        <p:nvPicPr>
          <p:cNvPr id="6129" name="Google Shape;6129;p38" title="Gráfico">
            <a:hlinkClick r:id="rId3"/>
          </p:cNvPr>
          <p:cNvPicPr preferRelativeResize="0"/>
          <p:nvPr/>
        </p:nvPicPr>
        <p:blipFill>
          <a:blip r:embed="rId4">
            <a:alphaModFix/>
          </a:blip>
          <a:stretch>
            <a:fillRect/>
          </a:stretch>
        </p:blipFill>
        <p:spPr>
          <a:xfrm>
            <a:off x="2752692" y="1153413"/>
            <a:ext cx="4283441" cy="3000476"/>
          </a:xfrm>
          <a:prstGeom prst="rect">
            <a:avLst/>
          </a:prstGeom>
          <a:noFill/>
          <a:ln>
            <a:noFill/>
          </a:ln>
        </p:spPr>
      </p:pic>
      <p:sp>
        <p:nvSpPr>
          <p:cNvPr id="6130" name="Google Shape;6130;p38"/>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sp>
        <p:nvSpPr>
          <p:cNvPr id="6131" name="Google Shape;6131;p38"/>
          <p:cNvSpPr txBox="1"/>
          <p:nvPr/>
        </p:nvSpPr>
        <p:spPr>
          <a:xfrm>
            <a:off x="720025" y="4266650"/>
            <a:ext cx="7704000" cy="262500"/>
          </a:xfrm>
          <a:prstGeom prst="rect">
            <a:avLst/>
          </a:prstGeom>
          <a:noFill/>
          <a:ln>
            <a:noFill/>
          </a:ln>
        </p:spPr>
        <p:txBody>
          <a:bodyPr anchorCtr="0" anchor="ctr" bIns="91425" lIns="91425" spcFirstLastPara="1" rIns="91425" wrap="square" tIns="91425">
            <a:noAutofit/>
          </a:bodyPr>
          <a:lstStyle/>
          <a:p>
            <a:pPr indent="0" lvl="0" marL="0" marR="0" rtl="0" algn="ctr">
              <a:lnSpc>
                <a:spcPct val="115000"/>
              </a:lnSpc>
              <a:spcBef>
                <a:spcPts val="0"/>
              </a:spcBef>
              <a:spcAft>
                <a:spcPts val="0"/>
              </a:spcAft>
              <a:buNone/>
            </a:pPr>
            <a:r>
              <a:rPr lang="en" sz="1200">
                <a:solidFill>
                  <a:schemeClr val="dk1"/>
                </a:solidFill>
                <a:latin typeface="Nanum Gothic"/>
                <a:ea typeface="Nanum Gothic"/>
                <a:cs typeface="Nanum Gothic"/>
                <a:sym typeface="Nanum Gothic"/>
              </a:rPr>
              <a:t>Follow the link in the graph to modify its data and then paste the new one here. </a:t>
            </a:r>
            <a:r>
              <a:rPr b="1" lang="en" sz="1200">
                <a:solidFill>
                  <a:schemeClr val="dk1"/>
                </a:solidFill>
                <a:uFill>
                  <a:noFill/>
                </a:uFill>
                <a:latin typeface="Nanum Gothic"/>
                <a:ea typeface="Nanum Gothic"/>
                <a:cs typeface="Nanum Gothic"/>
                <a:sym typeface="Nanum Gothic"/>
                <a:hlinkClick r:id="rId5">
                  <a:extLst>
                    <a:ext uri="{A12FA001-AC4F-418D-AE19-62706E023703}">
                      <ahyp:hlinkClr val="tx"/>
                    </a:ext>
                  </a:extLst>
                </a:hlinkClick>
              </a:rPr>
              <a:t>For more info, click here</a:t>
            </a:r>
            <a:endParaRPr b="1" sz="1200">
              <a:solidFill>
                <a:schemeClr val="dk1"/>
              </a:solidFill>
              <a:latin typeface="Nanum Gothic"/>
              <a:ea typeface="Nanum Gothic"/>
              <a:cs typeface="Nanum Gothic"/>
              <a:sym typeface="Nanum Gothic"/>
            </a:endParaRPr>
          </a:p>
        </p:txBody>
      </p:sp>
      <p:grpSp>
        <p:nvGrpSpPr>
          <p:cNvPr id="6132" name="Google Shape;6132;p38"/>
          <p:cNvGrpSpPr/>
          <p:nvPr/>
        </p:nvGrpSpPr>
        <p:grpSpPr>
          <a:xfrm>
            <a:off x="969963" y="1402425"/>
            <a:ext cx="7204125" cy="744601"/>
            <a:chOff x="969963" y="1402425"/>
            <a:chExt cx="7204125" cy="744601"/>
          </a:xfrm>
        </p:grpSpPr>
        <p:sp>
          <p:nvSpPr>
            <p:cNvPr id="6133" name="Google Shape;6133;p38"/>
            <p:cNvSpPr txBox="1"/>
            <p:nvPr/>
          </p:nvSpPr>
          <p:spPr>
            <a:xfrm>
              <a:off x="7106387" y="1594825"/>
              <a:ext cx="1067700" cy="44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90%</a:t>
              </a:r>
              <a:endParaRPr sz="4000">
                <a:solidFill>
                  <a:schemeClr val="dk1"/>
                </a:solidFill>
                <a:latin typeface="Chela One"/>
                <a:ea typeface="Chela One"/>
                <a:cs typeface="Chela One"/>
                <a:sym typeface="Chela One"/>
              </a:endParaRPr>
            </a:p>
          </p:txBody>
        </p:sp>
        <p:sp>
          <p:nvSpPr>
            <p:cNvPr id="6134" name="Google Shape;6134;p38"/>
            <p:cNvSpPr txBox="1"/>
            <p:nvPr/>
          </p:nvSpPr>
          <p:spPr>
            <a:xfrm>
              <a:off x="969969" y="1402425"/>
              <a:ext cx="1883700" cy="5727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2500">
                  <a:solidFill>
                    <a:schemeClr val="dk1"/>
                  </a:solidFill>
                  <a:latin typeface="Chela One"/>
                  <a:ea typeface="Chela One"/>
                  <a:cs typeface="Chela One"/>
                  <a:sym typeface="Chela One"/>
                </a:rPr>
                <a:t>Trips</a:t>
              </a:r>
              <a:endParaRPr sz="2500">
                <a:solidFill>
                  <a:schemeClr val="dk1"/>
                </a:solidFill>
                <a:latin typeface="Chela One"/>
                <a:ea typeface="Chela One"/>
                <a:cs typeface="Chela One"/>
                <a:sym typeface="Chela One"/>
              </a:endParaRPr>
            </a:p>
          </p:txBody>
        </p:sp>
        <p:sp>
          <p:nvSpPr>
            <p:cNvPr id="6135" name="Google Shape;6135;p38"/>
            <p:cNvSpPr txBox="1"/>
            <p:nvPr/>
          </p:nvSpPr>
          <p:spPr>
            <a:xfrm>
              <a:off x="969963" y="1822726"/>
              <a:ext cx="1883700" cy="3243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big</a:t>
              </a:r>
              <a:endParaRPr>
                <a:solidFill>
                  <a:schemeClr val="dk1"/>
                </a:solidFill>
                <a:latin typeface="Nanum Gothic"/>
                <a:ea typeface="Nanum Gothic"/>
                <a:cs typeface="Nanum Gothic"/>
                <a:sym typeface="Nanum Gothic"/>
              </a:endParaRPr>
            </a:p>
          </p:txBody>
        </p:sp>
      </p:grpSp>
      <p:grpSp>
        <p:nvGrpSpPr>
          <p:cNvPr id="6136" name="Google Shape;6136;p38"/>
          <p:cNvGrpSpPr/>
          <p:nvPr/>
        </p:nvGrpSpPr>
        <p:grpSpPr>
          <a:xfrm>
            <a:off x="969963" y="2269797"/>
            <a:ext cx="7204125" cy="744630"/>
            <a:chOff x="969963" y="2269797"/>
            <a:chExt cx="7204125" cy="744630"/>
          </a:xfrm>
        </p:grpSpPr>
        <p:sp>
          <p:nvSpPr>
            <p:cNvPr id="6137" name="Google Shape;6137;p38"/>
            <p:cNvSpPr txBox="1"/>
            <p:nvPr/>
          </p:nvSpPr>
          <p:spPr>
            <a:xfrm>
              <a:off x="7106387" y="2348707"/>
              <a:ext cx="1067700" cy="44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2"/>
                  </a:solidFill>
                  <a:latin typeface="Chela One"/>
                  <a:ea typeface="Chela One"/>
                  <a:cs typeface="Chela One"/>
                  <a:sym typeface="Chela One"/>
                </a:rPr>
                <a:t>50%</a:t>
              </a:r>
              <a:endParaRPr sz="4000">
                <a:solidFill>
                  <a:schemeClr val="dk2"/>
                </a:solidFill>
                <a:latin typeface="Chela One"/>
                <a:ea typeface="Chela One"/>
                <a:cs typeface="Chela One"/>
                <a:sym typeface="Chela One"/>
              </a:endParaRPr>
            </a:p>
          </p:txBody>
        </p:sp>
        <p:sp>
          <p:nvSpPr>
            <p:cNvPr id="6138" name="Google Shape;6138;p38"/>
            <p:cNvSpPr txBox="1"/>
            <p:nvPr/>
          </p:nvSpPr>
          <p:spPr>
            <a:xfrm>
              <a:off x="969969" y="2269797"/>
              <a:ext cx="1883700" cy="5727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2500">
                  <a:solidFill>
                    <a:schemeClr val="dk2"/>
                  </a:solidFill>
                  <a:latin typeface="Chela One"/>
                  <a:ea typeface="Chela One"/>
                  <a:cs typeface="Chela One"/>
                  <a:sym typeface="Chela One"/>
                </a:rPr>
                <a:t>Games</a:t>
              </a:r>
              <a:endParaRPr sz="2500">
                <a:solidFill>
                  <a:schemeClr val="dk2"/>
                </a:solidFill>
                <a:latin typeface="Chela One"/>
                <a:ea typeface="Chela One"/>
                <a:cs typeface="Chela One"/>
                <a:sym typeface="Chela One"/>
              </a:endParaRPr>
            </a:p>
          </p:txBody>
        </p:sp>
        <p:sp>
          <p:nvSpPr>
            <p:cNvPr id="6139" name="Google Shape;6139;p38"/>
            <p:cNvSpPr txBox="1"/>
            <p:nvPr/>
          </p:nvSpPr>
          <p:spPr>
            <a:xfrm>
              <a:off x="969963" y="2690127"/>
              <a:ext cx="1883700" cy="3243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small</a:t>
              </a:r>
              <a:endParaRPr>
                <a:solidFill>
                  <a:schemeClr val="dk1"/>
                </a:solidFill>
                <a:latin typeface="Nanum Gothic"/>
                <a:ea typeface="Nanum Gothic"/>
                <a:cs typeface="Nanum Gothic"/>
                <a:sym typeface="Nanum Gothic"/>
              </a:endParaRPr>
            </a:p>
          </p:txBody>
        </p:sp>
      </p:grpSp>
      <p:grpSp>
        <p:nvGrpSpPr>
          <p:cNvPr id="6140" name="Google Shape;6140;p38"/>
          <p:cNvGrpSpPr/>
          <p:nvPr/>
        </p:nvGrpSpPr>
        <p:grpSpPr>
          <a:xfrm>
            <a:off x="969963" y="3102582"/>
            <a:ext cx="7204125" cy="779268"/>
            <a:chOff x="969963" y="3102582"/>
            <a:chExt cx="7204125" cy="779268"/>
          </a:xfrm>
        </p:grpSpPr>
        <p:sp>
          <p:nvSpPr>
            <p:cNvPr id="6141" name="Google Shape;6141;p38"/>
            <p:cNvSpPr txBox="1"/>
            <p:nvPr/>
          </p:nvSpPr>
          <p:spPr>
            <a:xfrm>
              <a:off x="7106387" y="3102582"/>
              <a:ext cx="1067700" cy="44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70%</a:t>
              </a:r>
              <a:endParaRPr sz="4000">
                <a:solidFill>
                  <a:schemeClr val="dk1"/>
                </a:solidFill>
                <a:latin typeface="Chela One"/>
                <a:ea typeface="Chela One"/>
                <a:cs typeface="Chela One"/>
                <a:sym typeface="Chela One"/>
              </a:endParaRPr>
            </a:p>
          </p:txBody>
        </p:sp>
        <p:sp>
          <p:nvSpPr>
            <p:cNvPr id="6142" name="Google Shape;6142;p38"/>
            <p:cNvSpPr txBox="1"/>
            <p:nvPr/>
          </p:nvSpPr>
          <p:spPr>
            <a:xfrm>
              <a:off x="969969" y="3137198"/>
              <a:ext cx="1883700" cy="5727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2500">
                  <a:solidFill>
                    <a:schemeClr val="dk1"/>
                  </a:solidFill>
                  <a:latin typeface="Chela One"/>
                  <a:ea typeface="Chela One"/>
                  <a:cs typeface="Chela One"/>
                  <a:sym typeface="Chela One"/>
                </a:rPr>
                <a:t>Recipes</a:t>
              </a:r>
              <a:endParaRPr sz="2500">
                <a:solidFill>
                  <a:schemeClr val="dk1"/>
                </a:solidFill>
                <a:latin typeface="Chela One"/>
                <a:ea typeface="Chela One"/>
                <a:cs typeface="Chela One"/>
                <a:sym typeface="Chela One"/>
              </a:endParaRPr>
            </a:p>
          </p:txBody>
        </p:sp>
        <p:sp>
          <p:nvSpPr>
            <p:cNvPr id="6143" name="Google Shape;6143;p38"/>
            <p:cNvSpPr txBox="1"/>
            <p:nvPr/>
          </p:nvSpPr>
          <p:spPr>
            <a:xfrm>
              <a:off x="969963" y="3557550"/>
              <a:ext cx="1883700" cy="3243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Saturn has rings</a:t>
              </a:r>
              <a:endParaRPr>
                <a:solidFill>
                  <a:schemeClr val="dk1"/>
                </a:solidFill>
                <a:latin typeface="Nanum Gothic"/>
                <a:ea typeface="Nanum Gothic"/>
                <a:cs typeface="Nanum Gothic"/>
                <a:sym typeface="Nanum Gothic"/>
              </a:endParaRPr>
            </a:p>
          </p:txBody>
        </p:sp>
      </p:gr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47" name="Shape 6147"/>
        <p:cNvGrpSpPr/>
        <p:nvPr/>
      </p:nvGrpSpPr>
      <p:grpSpPr>
        <a:xfrm>
          <a:off x="0" y="0"/>
          <a:ext cx="0" cy="0"/>
          <a:chOff x="0" y="0"/>
          <a:chExt cx="0" cy="0"/>
        </a:xfrm>
      </p:grpSpPr>
      <p:sp>
        <p:nvSpPr>
          <p:cNvPr id="6148" name="Google Shape;6148;p39"/>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aphicFrame>
        <p:nvGraphicFramePr>
          <p:cNvPr id="6149" name="Google Shape;6149;p39"/>
          <p:cNvGraphicFramePr/>
          <p:nvPr/>
        </p:nvGraphicFramePr>
        <p:xfrm>
          <a:off x="720550" y="1284315"/>
          <a:ext cx="3000000" cy="3000000"/>
        </p:xfrm>
        <a:graphic>
          <a:graphicData uri="http://schemas.openxmlformats.org/drawingml/2006/table">
            <a:tbl>
              <a:tblPr>
                <a:noFill/>
                <a:tableStyleId>{7E318A9C-0BE7-4889-B1F8-52C24CEB12FF}</a:tableStyleId>
              </a:tblPr>
              <a:tblGrid>
                <a:gridCol w="1286250"/>
                <a:gridCol w="1286250"/>
                <a:gridCol w="1286250"/>
                <a:gridCol w="1286250"/>
                <a:gridCol w="1286250"/>
                <a:gridCol w="1286250"/>
              </a:tblGrid>
              <a:tr h="517725">
                <a:tc>
                  <a:txBody>
                    <a:bodyPr/>
                    <a:lstStyle/>
                    <a:p>
                      <a:pPr indent="0" lvl="0" marL="0" marR="0" rtl="0" algn="ctr">
                        <a:lnSpc>
                          <a:spcPct val="100000"/>
                        </a:lnSpc>
                        <a:spcBef>
                          <a:spcPts val="0"/>
                        </a:spcBef>
                        <a:spcAft>
                          <a:spcPts val="0"/>
                        </a:spcAft>
                        <a:buNone/>
                      </a:pPr>
                      <a:r>
                        <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alpha val="0"/>
                        </a:schemeClr>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Week 1</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Week 2</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Week 3</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Week 4</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Week 5</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r>
              <a:tr h="878875">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Activity</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Mercury</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Mars</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Jupiter</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Neptune</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Earth</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1"/>
                    </a:solidFill>
                  </a:tcPr>
                </a:tc>
              </a:tr>
              <a:tr h="878875">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Notes</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smallest planet of them all</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Mars is a cold place full of iron oxide dust</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the the biggest planet of them all</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Saturn is a gas giant that has several rings</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Earth is the third planet from the Sun and is blue</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650650">
                <a:tc>
                  <a:txBody>
                    <a:bodyPr/>
                    <a:lstStyle/>
                    <a:p>
                      <a:pPr indent="0" lvl="0" marL="0" marR="0" rtl="0" algn="ctr">
                        <a:lnSpc>
                          <a:spcPct val="100000"/>
                        </a:lnSpc>
                        <a:spcBef>
                          <a:spcPts val="0"/>
                        </a:spcBef>
                        <a:spcAft>
                          <a:spcPts val="0"/>
                        </a:spcAft>
                        <a:buNone/>
                      </a:pPr>
                      <a:r>
                        <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alpha val="0"/>
                        </a:schemeClr>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alpha val="0"/>
                        </a:schemeClr>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lt1"/>
                    </a:solidFill>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lt1"/>
                    </a:solidFill>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lt1"/>
                    </a:solidFill>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lt1"/>
                    </a:solidFill>
                  </a:tcPr>
                </a:tc>
                <a:tc>
                  <a:txBody>
                    <a:bodyPr/>
                    <a:lstStyle/>
                    <a:p>
                      <a:pPr indent="0" lvl="0" marL="0" marR="0" rtl="0" algn="ctr">
                        <a:lnSpc>
                          <a:spcPct val="115000"/>
                        </a:lnSpc>
                        <a:spcBef>
                          <a:spcPts val="0"/>
                        </a:spcBef>
                        <a:spcAft>
                          <a:spcPts val="0"/>
                        </a:spcAft>
                        <a:buNone/>
                      </a:pPr>
                      <a:r>
                        <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lt1"/>
                    </a:solidFill>
                  </a:tcPr>
                </a:tc>
              </a:tr>
            </a:tbl>
          </a:graphicData>
        </a:graphic>
      </p:graphicFrame>
      <p:grpSp>
        <p:nvGrpSpPr>
          <p:cNvPr id="6150" name="Google Shape;6150;p39"/>
          <p:cNvGrpSpPr/>
          <p:nvPr/>
        </p:nvGrpSpPr>
        <p:grpSpPr>
          <a:xfrm>
            <a:off x="2455861" y="3991153"/>
            <a:ext cx="388660" cy="388508"/>
            <a:chOff x="7662338" y="1353875"/>
            <a:chExt cx="462525" cy="462400"/>
          </a:xfrm>
        </p:grpSpPr>
        <p:sp>
          <p:nvSpPr>
            <p:cNvPr id="6151" name="Google Shape;6151;p39"/>
            <p:cNvSpPr/>
            <p:nvPr/>
          </p:nvSpPr>
          <p:spPr>
            <a:xfrm>
              <a:off x="7924988" y="1616400"/>
              <a:ext cx="199875" cy="199875"/>
            </a:xfrm>
            <a:custGeom>
              <a:rect b="b" l="l" r="r" t="t"/>
              <a:pathLst>
                <a:path extrusionOk="0" h="7995" w="7995">
                  <a:moveTo>
                    <a:pt x="7995" y="0"/>
                  </a:moveTo>
                  <a:lnTo>
                    <a:pt x="0" y="7994"/>
                  </a:lnTo>
                  <a:lnTo>
                    <a:pt x="7394" y="7994"/>
                  </a:lnTo>
                  <a:cubicBezTo>
                    <a:pt x="7747" y="7994"/>
                    <a:pt x="7995" y="7747"/>
                    <a:pt x="7995" y="7393"/>
                  </a:cubicBezTo>
                  <a:lnTo>
                    <a:pt x="7995"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152" name="Google Shape;6152;p39"/>
            <p:cNvSpPr/>
            <p:nvPr/>
          </p:nvSpPr>
          <p:spPr>
            <a:xfrm>
              <a:off x="7662338" y="1596925"/>
              <a:ext cx="220225" cy="219350"/>
            </a:xfrm>
            <a:custGeom>
              <a:rect b="b" l="l" r="r" t="t"/>
              <a:pathLst>
                <a:path extrusionOk="0" h="8774" w="8809">
                  <a:moveTo>
                    <a:pt x="0" y="1"/>
                  </a:moveTo>
                  <a:lnTo>
                    <a:pt x="0" y="5767"/>
                  </a:lnTo>
                  <a:cubicBezTo>
                    <a:pt x="0" y="7429"/>
                    <a:pt x="1345" y="8773"/>
                    <a:pt x="3007" y="8773"/>
                  </a:cubicBezTo>
                  <a:lnTo>
                    <a:pt x="8808" y="8773"/>
                  </a:lnTo>
                  <a:lnTo>
                    <a:pt x="0"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153" name="Google Shape;6153;p39"/>
            <p:cNvSpPr/>
            <p:nvPr/>
          </p:nvSpPr>
          <p:spPr>
            <a:xfrm>
              <a:off x="7662338" y="1363475"/>
              <a:ext cx="177775" cy="281225"/>
            </a:xfrm>
            <a:custGeom>
              <a:rect b="b" l="l" r="r" t="t"/>
              <a:pathLst>
                <a:path extrusionOk="0" h="11249" w="7111">
                  <a:moveTo>
                    <a:pt x="2406" y="1309"/>
                  </a:moveTo>
                  <a:lnTo>
                    <a:pt x="2406" y="4740"/>
                  </a:lnTo>
                  <a:cubicBezTo>
                    <a:pt x="779" y="4174"/>
                    <a:pt x="779" y="1875"/>
                    <a:pt x="2406" y="1309"/>
                  </a:cubicBezTo>
                  <a:close/>
                  <a:moveTo>
                    <a:pt x="3007" y="0"/>
                  </a:moveTo>
                  <a:cubicBezTo>
                    <a:pt x="1345" y="0"/>
                    <a:pt x="0" y="1344"/>
                    <a:pt x="0" y="3042"/>
                  </a:cubicBezTo>
                  <a:lnTo>
                    <a:pt x="0" y="7605"/>
                  </a:lnTo>
                  <a:lnTo>
                    <a:pt x="3609" y="11249"/>
                  </a:lnTo>
                  <a:lnTo>
                    <a:pt x="7111" y="7747"/>
                  </a:lnTo>
                  <a:cubicBezTo>
                    <a:pt x="6297" y="6969"/>
                    <a:pt x="5731" y="5943"/>
                    <a:pt x="5519" y="4846"/>
                  </a:cubicBezTo>
                  <a:lnTo>
                    <a:pt x="3609" y="4846"/>
                  </a:lnTo>
                  <a:lnTo>
                    <a:pt x="3609" y="601"/>
                  </a:lnTo>
                  <a:cubicBezTo>
                    <a:pt x="3609" y="283"/>
                    <a:pt x="3361" y="0"/>
                    <a:pt x="300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154" name="Google Shape;6154;p39"/>
            <p:cNvSpPr/>
            <p:nvPr/>
          </p:nvSpPr>
          <p:spPr>
            <a:xfrm>
              <a:off x="7773763" y="1484625"/>
              <a:ext cx="351100" cy="310425"/>
            </a:xfrm>
            <a:custGeom>
              <a:rect b="b" l="l" r="r" t="t"/>
              <a:pathLst>
                <a:path extrusionOk="0" h="12417" w="14044">
                  <a:moveTo>
                    <a:pt x="11745" y="0"/>
                  </a:moveTo>
                  <a:cubicBezTo>
                    <a:pt x="11462" y="1521"/>
                    <a:pt x="10542" y="2830"/>
                    <a:pt x="9233" y="3644"/>
                  </a:cubicBezTo>
                  <a:lnTo>
                    <a:pt x="8101" y="6509"/>
                  </a:lnTo>
                  <a:cubicBezTo>
                    <a:pt x="7783" y="7270"/>
                    <a:pt x="7093" y="7650"/>
                    <a:pt x="6408" y="7650"/>
                  </a:cubicBezTo>
                  <a:cubicBezTo>
                    <a:pt x="5722" y="7650"/>
                    <a:pt x="5041" y="7270"/>
                    <a:pt x="4741" y="6509"/>
                  </a:cubicBezTo>
                  <a:lnTo>
                    <a:pt x="3573" y="3679"/>
                  </a:lnTo>
                  <a:lnTo>
                    <a:pt x="1" y="7252"/>
                  </a:lnTo>
                  <a:lnTo>
                    <a:pt x="5200" y="12417"/>
                  </a:lnTo>
                  <a:lnTo>
                    <a:pt x="14044" y="3573"/>
                  </a:lnTo>
                  <a:lnTo>
                    <a:pt x="14044" y="602"/>
                  </a:lnTo>
                  <a:cubicBezTo>
                    <a:pt x="14044" y="248"/>
                    <a:pt x="13761" y="0"/>
                    <a:pt x="134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155" name="Google Shape;6155;p39"/>
            <p:cNvSpPr/>
            <p:nvPr/>
          </p:nvSpPr>
          <p:spPr>
            <a:xfrm>
              <a:off x="7822788" y="1353875"/>
              <a:ext cx="217200" cy="291275"/>
            </a:xfrm>
            <a:custGeom>
              <a:rect b="b" l="l" r="r" t="t"/>
              <a:pathLst>
                <a:path extrusionOk="0" h="11651" w="8688">
                  <a:moveTo>
                    <a:pt x="4438" y="1791"/>
                  </a:moveTo>
                  <a:cubicBezTo>
                    <a:pt x="5671" y="1791"/>
                    <a:pt x="6848" y="2748"/>
                    <a:pt x="6848" y="4204"/>
                  </a:cubicBezTo>
                  <a:cubicBezTo>
                    <a:pt x="6848" y="5549"/>
                    <a:pt x="5786" y="6645"/>
                    <a:pt x="4442" y="6645"/>
                  </a:cubicBezTo>
                  <a:cubicBezTo>
                    <a:pt x="2284" y="6610"/>
                    <a:pt x="1223" y="4028"/>
                    <a:pt x="2744" y="2507"/>
                  </a:cubicBezTo>
                  <a:cubicBezTo>
                    <a:pt x="3238" y="2012"/>
                    <a:pt x="3845" y="1791"/>
                    <a:pt x="4438" y="1791"/>
                  </a:cubicBezTo>
                  <a:close/>
                  <a:moveTo>
                    <a:pt x="4432" y="0"/>
                  </a:moveTo>
                  <a:cubicBezTo>
                    <a:pt x="1972" y="0"/>
                    <a:pt x="1" y="2146"/>
                    <a:pt x="233" y="4664"/>
                  </a:cubicBezTo>
                  <a:cubicBezTo>
                    <a:pt x="410" y="6115"/>
                    <a:pt x="1294" y="7353"/>
                    <a:pt x="2567" y="8025"/>
                  </a:cubicBezTo>
                  <a:lnTo>
                    <a:pt x="3876" y="11279"/>
                  </a:lnTo>
                  <a:cubicBezTo>
                    <a:pt x="3982" y="11527"/>
                    <a:pt x="4212" y="11651"/>
                    <a:pt x="4442" y="11651"/>
                  </a:cubicBezTo>
                  <a:cubicBezTo>
                    <a:pt x="4672" y="11651"/>
                    <a:pt x="4902" y="11527"/>
                    <a:pt x="5008" y="11279"/>
                  </a:cubicBezTo>
                  <a:lnTo>
                    <a:pt x="6317" y="8025"/>
                  </a:lnTo>
                  <a:cubicBezTo>
                    <a:pt x="7767" y="7317"/>
                    <a:pt x="8687" y="5832"/>
                    <a:pt x="8687" y="4204"/>
                  </a:cubicBezTo>
                  <a:cubicBezTo>
                    <a:pt x="8616" y="2082"/>
                    <a:pt x="7060" y="278"/>
                    <a:pt x="4937" y="30"/>
                  </a:cubicBezTo>
                  <a:cubicBezTo>
                    <a:pt x="4767" y="10"/>
                    <a:pt x="4599" y="0"/>
                    <a:pt x="443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grpSp>
        <p:nvGrpSpPr>
          <p:cNvPr id="6156" name="Google Shape;6156;p39"/>
          <p:cNvGrpSpPr/>
          <p:nvPr/>
        </p:nvGrpSpPr>
        <p:grpSpPr>
          <a:xfrm>
            <a:off x="6315153" y="4007158"/>
            <a:ext cx="390151" cy="356497"/>
            <a:chOff x="6906213" y="2029375"/>
            <a:chExt cx="464300" cy="424300"/>
          </a:xfrm>
        </p:grpSpPr>
        <p:sp>
          <p:nvSpPr>
            <p:cNvPr id="6157" name="Google Shape;6157;p39"/>
            <p:cNvSpPr/>
            <p:nvPr/>
          </p:nvSpPr>
          <p:spPr>
            <a:xfrm>
              <a:off x="7147638" y="2180600"/>
              <a:ext cx="105275" cy="91100"/>
            </a:xfrm>
            <a:custGeom>
              <a:rect b="b" l="l" r="r" t="t"/>
              <a:pathLst>
                <a:path extrusionOk="0" h="3644" w="4211">
                  <a:moveTo>
                    <a:pt x="1" y="0"/>
                  </a:moveTo>
                  <a:lnTo>
                    <a:pt x="1" y="3644"/>
                  </a:lnTo>
                  <a:lnTo>
                    <a:pt x="4210" y="3644"/>
                  </a:lnTo>
                  <a:lnTo>
                    <a:pt x="3149"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158" name="Google Shape;6158;p39"/>
            <p:cNvSpPr/>
            <p:nvPr/>
          </p:nvSpPr>
          <p:spPr>
            <a:xfrm>
              <a:off x="6906213" y="2029375"/>
              <a:ext cx="464300" cy="424300"/>
            </a:xfrm>
            <a:custGeom>
              <a:rect b="b" l="l" r="r" t="t"/>
              <a:pathLst>
                <a:path extrusionOk="0" h="16972" w="18572">
                  <a:moveTo>
                    <a:pt x="6050" y="1203"/>
                  </a:moveTo>
                  <a:lnTo>
                    <a:pt x="6050" y="2406"/>
                  </a:lnTo>
                  <a:lnTo>
                    <a:pt x="4210" y="2406"/>
                  </a:lnTo>
                  <a:lnTo>
                    <a:pt x="4210" y="1805"/>
                  </a:lnTo>
                  <a:cubicBezTo>
                    <a:pt x="4210" y="1486"/>
                    <a:pt x="4493" y="1203"/>
                    <a:pt x="4847" y="1203"/>
                  </a:cubicBezTo>
                  <a:close/>
                  <a:moveTo>
                    <a:pt x="11462" y="1203"/>
                  </a:moveTo>
                  <a:cubicBezTo>
                    <a:pt x="11816" y="1203"/>
                    <a:pt x="12063" y="1486"/>
                    <a:pt x="12063" y="1805"/>
                  </a:cubicBezTo>
                  <a:lnTo>
                    <a:pt x="12063" y="2406"/>
                  </a:lnTo>
                  <a:lnTo>
                    <a:pt x="10259" y="2406"/>
                  </a:lnTo>
                  <a:lnTo>
                    <a:pt x="10259" y="1203"/>
                  </a:lnTo>
                  <a:close/>
                  <a:moveTo>
                    <a:pt x="13266" y="4811"/>
                  </a:moveTo>
                  <a:cubicBezTo>
                    <a:pt x="13549" y="4811"/>
                    <a:pt x="13797" y="4988"/>
                    <a:pt x="13867" y="5271"/>
                  </a:cubicBezTo>
                  <a:lnTo>
                    <a:pt x="15247" y="10117"/>
                  </a:lnTo>
                  <a:cubicBezTo>
                    <a:pt x="15318" y="10507"/>
                    <a:pt x="15035" y="10860"/>
                    <a:pt x="14681" y="10860"/>
                  </a:cubicBezTo>
                  <a:lnTo>
                    <a:pt x="9056" y="10860"/>
                  </a:lnTo>
                  <a:cubicBezTo>
                    <a:pt x="8738" y="10860"/>
                    <a:pt x="8455" y="10577"/>
                    <a:pt x="8490" y="10259"/>
                  </a:cubicBezTo>
                  <a:lnTo>
                    <a:pt x="8490" y="5448"/>
                  </a:lnTo>
                  <a:cubicBezTo>
                    <a:pt x="8455" y="5094"/>
                    <a:pt x="8738" y="4811"/>
                    <a:pt x="9056" y="4811"/>
                  </a:cubicBezTo>
                  <a:close/>
                  <a:moveTo>
                    <a:pt x="4829" y="4838"/>
                  </a:moveTo>
                  <a:cubicBezTo>
                    <a:pt x="6041" y="4838"/>
                    <a:pt x="7252" y="5643"/>
                    <a:pt x="7252" y="7252"/>
                  </a:cubicBezTo>
                  <a:lnTo>
                    <a:pt x="7252" y="12417"/>
                  </a:lnTo>
                  <a:cubicBezTo>
                    <a:pt x="6863" y="12629"/>
                    <a:pt x="6580" y="12912"/>
                    <a:pt x="6368" y="13301"/>
                  </a:cubicBezTo>
                  <a:lnTo>
                    <a:pt x="6050" y="13301"/>
                  </a:lnTo>
                  <a:lnTo>
                    <a:pt x="6050" y="10860"/>
                  </a:lnTo>
                  <a:lnTo>
                    <a:pt x="5448" y="10860"/>
                  </a:lnTo>
                  <a:cubicBezTo>
                    <a:pt x="5426" y="10862"/>
                    <a:pt x="5404" y="10863"/>
                    <a:pt x="5382" y="10863"/>
                  </a:cubicBezTo>
                  <a:cubicBezTo>
                    <a:pt x="4586" y="10863"/>
                    <a:pt x="4586" y="9655"/>
                    <a:pt x="5382" y="9655"/>
                  </a:cubicBezTo>
                  <a:cubicBezTo>
                    <a:pt x="5404" y="9655"/>
                    <a:pt x="5426" y="9656"/>
                    <a:pt x="5448" y="9658"/>
                  </a:cubicBezTo>
                  <a:lnTo>
                    <a:pt x="6050" y="9658"/>
                  </a:lnTo>
                  <a:lnTo>
                    <a:pt x="6050" y="7252"/>
                  </a:lnTo>
                  <a:cubicBezTo>
                    <a:pt x="6050" y="6439"/>
                    <a:pt x="5439" y="6032"/>
                    <a:pt x="4829" y="6032"/>
                  </a:cubicBezTo>
                  <a:cubicBezTo>
                    <a:pt x="4219" y="6032"/>
                    <a:pt x="3609" y="6439"/>
                    <a:pt x="3609" y="7252"/>
                  </a:cubicBezTo>
                  <a:lnTo>
                    <a:pt x="3609" y="13301"/>
                  </a:lnTo>
                  <a:lnTo>
                    <a:pt x="2406" y="13301"/>
                  </a:lnTo>
                  <a:lnTo>
                    <a:pt x="2406" y="7252"/>
                  </a:lnTo>
                  <a:cubicBezTo>
                    <a:pt x="2406" y="5643"/>
                    <a:pt x="3618" y="4838"/>
                    <a:pt x="4829" y="4838"/>
                  </a:cubicBezTo>
                  <a:close/>
                  <a:moveTo>
                    <a:pt x="8456" y="13274"/>
                  </a:moveTo>
                  <a:cubicBezTo>
                    <a:pt x="9088" y="13274"/>
                    <a:pt x="9693" y="13758"/>
                    <a:pt x="9693" y="14504"/>
                  </a:cubicBezTo>
                  <a:cubicBezTo>
                    <a:pt x="9693" y="15176"/>
                    <a:pt x="9127" y="15707"/>
                    <a:pt x="8490" y="15707"/>
                  </a:cubicBezTo>
                  <a:cubicBezTo>
                    <a:pt x="7394" y="15707"/>
                    <a:pt x="6863" y="14398"/>
                    <a:pt x="7606" y="13619"/>
                  </a:cubicBezTo>
                  <a:cubicBezTo>
                    <a:pt x="7855" y="13382"/>
                    <a:pt x="8159" y="13274"/>
                    <a:pt x="8456" y="13274"/>
                  </a:cubicBezTo>
                  <a:close/>
                  <a:moveTo>
                    <a:pt x="4847" y="1"/>
                  </a:moveTo>
                  <a:cubicBezTo>
                    <a:pt x="3821" y="1"/>
                    <a:pt x="3043" y="814"/>
                    <a:pt x="3008" y="1805"/>
                  </a:cubicBezTo>
                  <a:lnTo>
                    <a:pt x="3008" y="2406"/>
                  </a:lnTo>
                  <a:cubicBezTo>
                    <a:pt x="1345" y="2406"/>
                    <a:pt x="1" y="3750"/>
                    <a:pt x="1" y="5448"/>
                  </a:cubicBezTo>
                  <a:lnTo>
                    <a:pt x="1" y="12700"/>
                  </a:lnTo>
                  <a:cubicBezTo>
                    <a:pt x="1" y="13584"/>
                    <a:pt x="602" y="14504"/>
                    <a:pt x="2017" y="14504"/>
                  </a:cubicBezTo>
                  <a:lnTo>
                    <a:pt x="6050" y="14504"/>
                  </a:lnTo>
                  <a:cubicBezTo>
                    <a:pt x="6085" y="15777"/>
                    <a:pt x="7182" y="16803"/>
                    <a:pt x="8455" y="16803"/>
                  </a:cubicBezTo>
                  <a:cubicBezTo>
                    <a:pt x="9764" y="16803"/>
                    <a:pt x="10825" y="15777"/>
                    <a:pt x="10861" y="14504"/>
                  </a:cubicBezTo>
                  <a:lnTo>
                    <a:pt x="17334" y="14504"/>
                  </a:lnTo>
                  <a:lnTo>
                    <a:pt x="17334" y="16308"/>
                  </a:lnTo>
                  <a:cubicBezTo>
                    <a:pt x="17281" y="16750"/>
                    <a:pt x="17599" y="16971"/>
                    <a:pt x="17922" y="16971"/>
                  </a:cubicBezTo>
                  <a:cubicBezTo>
                    <a:pt x="18245" y="16971"/>
                    <a:pt x="18572" y="16750"/>
                    <a:pt x="18537" y="16308"/>
                  </a:cubicBezTo>
                  <a:lnTo>
                    <a:pt x="18537" y="13902"/>
                  </a:lnTo>
                  <a:cubicBezTo>
                    <a:pt x="18537" y="13549"/>
                    <a:pt x="18254" y="13301"/>
                    <a:pt x="17935" y="13301"/>
                  </a:cubicBezTo>
                  <a:lnTo>
                    <a:pt x="16379" y="13301"/>
                  </a:lnTo>
                  <a:lnTo>
                    <a:pt x="16803" y="12947"/>
                  </a:lnTo>
                  <a:cubicBezTo>
                    <a:pt x="17652" y="12169"/>
                    <a:pt x="18006" y="10966"/>
                    <a:pt x="17688" y="9834"/>
                  </a:cubicBezTo>
                  <a:lnTo>
                    <a:pt x="16167" y="4599"/>
                  </a:lnTo>
                  <a:cubicBezTo>
                    <a:pt x="15813" y="3290"/>
                    <a:pt x="14646" y="2371"/>
                    <a:pt x="13266" y="2371"/>
                  </a:cubicBezTo>
                  <a:lnTo>
                    <a:pt x="13266" y="1805"/>
                  </a:lnTo>
                  <a:cubicBezTo>
                    <a:pt x="13266" y="814"/>
                    <a:pt x="12488" y="1"/>
                    <a:pt x="1146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grpSp>
        <p:nvGrpSpPr>
          <p:cNvPr id="6159" name="Google Shape;6159;p39"/>
          <p:cNvGrpSpPr/>
          <p:nvPr/>
        </p:nvGrpSpPr>
        <p:grpSpPr>
          <a:xfrm>
            <a:off x="7591235" y="3974029"/>
            <a:ext cx="422755" cy="422755"/>
            <a:chOff x="1190625" y="238125"/>
            <a:chExt cx="5219200" cy="5219200"/>
          </a:xfrm>
        </p:grpSpPr>
        <p:sp>
          <p:nvSpPr>
            <p:cNvPr id="6160" name="Google Shape;6160;p39"/>
            <p:cNvSpPr/>
            <p:nvPr/>
          </p:nvSpPr>
          <p:spPr>
            <a:xfrm>
              <a:off x="1419775" y="238325"/>
              <a:ext cx="4760875" cy="2337025"/>
            </a:xfrm>
            <a:custGeom>
              <a:rect b="b" l="l" r="r" t="t"/>
              <a:pathLst>
                <a:path extrusionOk="0" h="93481" w="190435">
                  <a:moveTo>
                    <a:pt x="95218" y="0"/>
                  </a:moveTo>
                  <a:cubicBezTo>
                    <a:pt x="90977" y="0"/>
                    <a:pt x="86736" y="1476"/>
                    <a:pt x="83279" y="4428"/>
                  </a:cubicBezTo>
                  <a:lnTo>
                    <a:pt x="4502" y="71951"/>
                  </a:lnTo>
                  <a:cubicBezTo>
                    <a:pt x="2023" y="74104"/>
                    <a:pt x="522" y="77040"/>
                    <a:pt x="261" y="80302"/>
                  </a:cubicBezTo>
                  <a:cubicBezTo>
                    <a:pt x="0" y="83564"/>
                    <a:pt x="1044" y="86728"/>
                    <a:pt x="3164" y="89207"/>
                  </a:cubicBezTo>
                  <a:cubicBezTo>
                    <a:pt x="5578" y="92045"/>
                    <a:pt x="9003" y="93481"/>
                    <a:pt x="12461" y="93481"/>
                  </a:cubicBezTo>
                  <a:cubicBezTo>
                    <a:pt x="15299" y="93481"/>
                    <a:pt x="18104" y="92502"/>
                    <a:pt x="20420" y="90545"/>
                  </a:cubicBezTo>
                  <a:lnTo>
                    <a:pt x="95218" y="26414"/>
                  </a:lnTo>
                  <a:lnTo>
                    <a:pt x="107450" y="36918"/>
                  </a:lnTo>
                  <a:lnTo>
                    <a:pt x="107450" y="65232"/>
                  </a:lnTo>
                  <a:cubicBezTo>
                    <a:pt x="107450" y="71984"/>
                    <a:pt x="112930" y="77464"/>
                    <a:pt x="119682" y="77464"/>
                  </a:cubicBezTo>
                  <a:cubicBezTo>
                    <a:pt x="126435" y="77464"/>
                    <a:pt x="131915" y="71984"/>
                    <a:pt x="131915" y="65232"/>
                  </a:cubicBezTo>
                  <a:lnTo>
                    <a:pt x="131915" y="57892"/>
                  </a:lnTo>
                  <a:lnTo>
                    <a:pt x="170015" y="90545"/>
                  </a:lnTo>
                  <a:cubicBezTo>
                    <a:pt x="172317" y="92509"/>
                    <a:pt x="175145" y="93472"/>
                    <a:pt x="177962" y="93472"/>
                  </a:cubicBezTo>
                  <a:cubicBezTo>
                    <a:pt x="181413" y="93472"/>
                    <a:pt x="184846" y="92027"/>
                    <a:pt x="187271" y="89207"/>
                  </a:cubicBezTo>
                  <a:cubicBezTo>
                    <a:pt x="189391" y="86728"/>
                    <a:pt x="190435" y="83564"/>
                    <a:pt x="190174" y="80302"/>
                  </a:cubicBezTo>
                  <a:cubicBezTo>
                    <a:pt x="189913" y="77040"/>
                    <a:pt x="188413" y="74104"/>
                    <a:pt x="185933" y="71951"/>
                  </a:cubicBezTo>
                  <a:lnTo>
                    <a:pt x="107156" y="4428"/>
                  </a:lnTo>
                  <a:cubicBezTo>
                    <a:pt x="103699" y="1476"/>
                    <a:pt x="99458" y="0"/>
                    <a:pt x="95218"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1" name="Google Shape;6161;p39"/>
            <p:cNvSpPr/>
            <p:nvPr/>
          </p:nvSpPr>
          <p:spPr>
            <a:xfrm>
              <a:off x="6103975" y="1227300"/>
              <a:ext cx="305850" cy="305850"/>
            </a:xfrm>
            <a:custGeom>
              <a:rect b="b" l="l" r="r" t="t"/>
              <a:pathLst>
                <a:path extrusionOk="0" h="12234" w="12234">
                  <a:moveTo>
                    <a:pt x="6133" y="1"/>
                  </a:moveTo>
                  <a:cubicBezTo>
                    <a:pt x="2741" y="1"/>
                    <a:pt x="1" y="2708"/>
                    <a:pt x="1" y="6101"/>
                  </a:cubicBezTo>
                  <a:cubicBezTo>
                    <a:pt x="1" y="9493"/>
                    <a:pt x="2741" y="12233"/>
                    <a:pt x="6133" y="12233"/>
                  </a:cubicBezTo>
                  <a:cubicBezTo>
                    <a:pt x="9493" y="12233"/>
                    <a:pt x="12233" y="9493"/>
                    <a:pt x="12233" y="6101"/>
                  </a:cubicBezTo>
                  <a:cubicBezTo>
                    <a:pt x="12233" y="2708"/>
                    <a:pt x="9493" y="1"/>
                    <a:pt x="613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2" name="Google Shape;6162;p39"/>
            <p:cNvSpPr/>
            <p:nvPr/>
          </p:nvSpPr>
          <p:spPr>
            <a:xfrm>
              <a:off x="6103975" y="2939850"/>
              <a:ext cx="305850" cy="305850"/>
            </a:xfrm>
            <a:custGeom>
              <a:rect b="b" l="l" r="r" t="t"/>
              <a:pathLst>
                <a:path extrusionOk="0" h="12234" w="12234">
                  <a:moveTo>
                    <a:pt x="6133" y="1"/>
                  </a:moveTo>
                  <a:cubicBezTo>
                    <a:pt x="2741" y="1"/>
                    <a:pt x="1" y="2708"/>
                    <a:pt x="1" y="6101"/>
                  </a:cubicBezTo>
                  <a:cubicBezTo>
                    <a:pt x="1" y="9493"/>
                    <a:pt x="2741" y="12233"/>
                    <a:pt x="6133" y="12233"/>
                  </a:cubicBezTo>
                  <a:cubicBezTo>
                    <a:pt x="9493" y="12233"/>
                    <a:pt x="12233" y="9493"/>
                    <a:pt x="12233" y="6101"/>
                  </a:cubicBezTo>
                  <a:cubicBezTo>
                    <a:pt x="12233" y="2708"/>
                    <a:pt x="9493" y="1"/>
                    <a:pt x="613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3" name="Google Shape;6163;p39"/>
            <p:cNvSpPr/>
            <p:nvPr/>
          </p:nvSpPr>
          <p:spPr>
            <a:xfrm>
              <a:off x="5798175" y="238125"/>
              <a:ext cx="305825" cy="305825"/>
            </a:xfrm>
            <a:custGeom>
              <a:rect b="b" l="l" r="r" t="t"/>
              <a:pathLst>
                <a:path extrusionOk="0" h="12233" w="12233">
                  <a:moveTo>
                    <a:pt x="6133" y="0"/>
                  </a:moveTo>
                  <a:cubicBezTo>
                    <a:pt x="2740" y="0"/>
                    <a:pt x="0" y="2740"/>
                    <a:pt x="0" y="6133"/>
                  </a:cubicBezTo>
                  <a:cubicBezTo>
                    <a:pt x="0" y="9492"/>
                    <a:pt x="2740" y="12232"/>
                    <a:pt x="6133" y="12232"/>
                  </a:cubicBezTo>
                  <a:cubicBezTo>
                    <a:pt x="9493" y="12232"/>
                    <a:pt x="12233" y="9492"/>
                    <a:pt x="12233" y="6133"/>
                  </a:cubicBezTo>
                  <a:cubicBezTo>
                    <a:pt x="12233" y="2740"/>
                    <a:pt x="9493" y="0"/>
                    <a:pt x="613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4" name="Google Shape;6164;p39"/>
            <p:cNvSpPr/>
            <p:nvPr/>
          </p:nvSpPr>
          <p:spPr>
            <a:xfrm>
              <a:off x="4982675" y="441975"/>
              <a:ext cx="305825" cy="305850"/>
            </a:xfrm>
            <a:custGeom>
              <a:rect b="b" l="l" r="r" t="t"/>
              <a:pathLst>
                <a:path extrusionOk="0" h="12234" w="12233">
                  <a:moveTo>
                    <a:pt x="6133" y="1"/>
                  </a:moveTo>
                  <a:cubicBezTo>
                    <a:pt x="2740" y="1"/>
                    <a:pt x="0" y="2741"/>
                    <a:pt x="0" y="6134"/>
                  </a:cubicBezTo>
                  <a:cubicBezTo>
                    <a:pt x="0" y="9493"/>
                    <a:pt x="2740" y="12233"/>
                    <a:pt x="6133" y="12233"/>
                  </a:cubicBezTo>
                  <a:cubicBezTo>
                    <a:pt x="9493" y="12233"/>
                    <a:pt x="12233" y="9493"/>
                    <a:pt x="12233" y="6134"/>
                  </a:cubicBezTo>
                  <a:cubicBezTo>
                    <a:pt x="12233" y="2741"/>
                    <a:pt x="9493" y="1"/>
                    <a:pt x="613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5" name="Google Shape;6165;p39"/>
            <p:cNvSpPr/>
            <p:nvPr/>
          </p:nvSpPr>
          <p:spPr>
            <a:xfrm>
              <a:off x="1190625" y="493375"/>
              <a:ext cx="305825" cy="305825"/>
            </a:xfrm>
            <a:custGeom>
              <a:rect b="b" l="l" r="r" t="t"/>
              <a:pathLst>
                <a:path extrusionOk="0" h="12233" w="12233">
                  <a:moveTo>
                    <a:pt x="6133" y="0"/>
                  </a:moveTo>
                  <a:cubicBezTo>
                    <a:pt x="2740" y="0"/>
                    <a:pt x="0" y="2707"/>
                    <a:pt x="0" y="6100"/>
                  </a:cubicBezTo>
                  <a:cubicBezTo>
                    <a:pt x="0" y="9492"/>
                    <a:pt x="2740" y="12232"/>
                    <a:pt x="6133" y="12232"/>
                  </a:cubicBezTo>
                  <a:cubicBezTo>
                    <a:pt x="9492" y="12232"/>
                    <a:pt x="12232" y="9492"/>
                    <a:pt x="12232" y="6100"/>
                  </a:cubicBezTo>
                  <a:cubicBezTo>
                    <a:pt x="12232" y="2707"/>
                    <a:pt x="9492" y="0"/>
                    <a:pt x="613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6" name="Google Shape;6166;p39"/>
            <p:cNvSpPr/>
            <p:nvPr/>
          </p:nvSpPr>
          <p:spPr>
            <a:xfrm>
              <a:off x="1353700" y="2939850"/>
              <a:ext cx="305850" cy="305850"/>
            </a:xfrm>
            <a:custGeom>
              <a:rect b="b" l="l" r="r" t="t"/>
              <a:pathLst>
                <a:path extrusionOk="0" h="12234" w="12234">
                  <a:moveTo>
                    <a:pt x="6134" y="1"/>
                  </a:moveTo>
                  <a:cubicBezTo>
                    <a:pt x="2741" y="1"/>
                    <a:pt x="1" y="2708"/>
                    <a:pt x="1" y="6101"/>
                  </a:cubicBezTo>
                  <a:cubicBezTo>
                    <a:pt x="1" y="9493"/>
                    <a:pt x="2741" y="12233"/>
                    <a:pt x="6134" y="12233"/>
                  </a:cubicBezTo>
                  <a:cubicBezTo>
                    <a:pt x="9493" y="12233"/>
                    <a:pt x="12233" y="9493"/>
                    <a:pt x="12233" y="6101"/>
                  </a:cubicBezTo>
                  <a:cubicBezTo>
                    <a:pt x="12233" y="2708"/>
                    <a:pt x="9493" y="1"/>
                    <a:pt x="613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7" name="Google Shape;6167;p39"/>
            <p:cNvSpPr/>
            <p:nvPr/>
          </p:nvSpPr>
          <p:spPr>
            <a:xfrm>
              <a:off x="1557575" y="3857275"/>
              <a:ext cx="305850" cy="305850"/>
            </a:xfrm>
            <a:custGeom>
              <a:rect b="b" l="l" r="r" t="t"/>
              <a:pathLst>
                <a:path extrusionOk="0" h="12234" w="12234">
                  <a:moveTo>
                    <a:pt x="6133" y="1"/>
                  </a:moveTo>
                  <a:cubicBezTo>
                    <a:pt x="2741" y="1"/>
                    <a:pt x="1" y="2708"/>
                    <a:pt x="1" y="6101"/>
                  </a:cubicBezTo>
                  <a:cubicBezTo>
                    <a:pt x="1" y="9493"/>
                    <a:pt x="2741" y="12233"/>
                    <a:pt x="6133" y="12233"/>
                  </a:cubicBezTo>
                  <a:cubicBezTo>
                    <a:pt x="9493" y="12233"/>
                    <a:pt x="12233" y="9493"/>
                    <a:pt x="12233" y="6101"/>
                  </a:cubicBezTo>
                  <a:cubicBezTo>
                    <a:pt x="12233" y="2708"/>
                    <a:pt x="9493" y="1"/>
                    <a:pt x="613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8" name="Google Shape;6168;p39"/>
            <p:cNvSpPr/>
            <p:nvPr/>
          </p:nvSpPr>
          <p:spPr>
            <a:xfrm>
              <a:off x="1812825" y="910900"/>
              <a:ext cx="305850" cy="305825"/>
            </a:xfrm>
            <a:custGeom>
              <a:rect b="b" l="l" r="r" t="t"/>
              <a:pathLst>
                <a:path extrusionOk="0" h="12233" w="12234">
                  <a:moveTo>
                    <a:pt x="6101" y="0"/>
                  </a:moveTo>
                  <a:cubicBezTo>
                    <a:pt x="2708" y="0"/>
                    <a:pt x="1" y="2740"/>
                    <a:pt x="1" y="6133"/>
                  </a:cubicBezTo>
                  <a:cubicBezTo>
                    <a:pt x="1" y="9493"/>
                    <a:pt x="2708" y="12233"/>
                    <a:pt x="6101" y="12233"/>
                  </a:cubicBezTo>
                  <a:cubicBezTo>
                    <a:pt x="9493" y="12233"/>
                    <a:pt x="12233" y="9493"/>
                    <a:pt x="12233" y="6133"/>
                  </a:cubicBezTo>
                  <a:cubicBezTo>
                    <a:pt x="12233" y="2740"/>
                    <a:pt x="9493" y="0"/>
                    <a:pt x="610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69" name="Google Shape;6169;p39"/>
            <p:cNvSpPr/>
            <p:nvPr/>
          </p:nvSpPr>
          <p:spPr>
            <a:xfrm>
              <a:off x="2373075" y="238125"/>
              <a:ext cx="305850" cy="305825"/>
            </a:xfrm>
            <a:custGeom>
              <a:rect b="b" l="l" r="r" t="t"/>
              <a:pathLst>
                <a:path extrusionOk="0" h="12233" w="12234">
                  <a:moveTo>
                    <a:pt x="6133" y="0"/>
                  </a:moveTo>
                  <a:cubicBezTo>
                    <a:pt x="2741" y="0"/>
                    <a:pt x="1" y="2740"/>
                    <a:pt x="1" y="6133"/>
                  </a:cubicBezTo>
                  <a:cubicBezTo>
                    <a:pt x="1" y="9492"/>
                    <a:pt x="2741" y="12232"/>
                    <a:pt x="6133" y="12232"/>
                  </a:cubicBezTo>
                  <a:cubicBezTo>
                    <a:pt x="9493" y="12232"/>
                    <a:pt x="12233" y="9492"/>
                    <a:pt x="12233" y="6133"/>
                  </a:cubicBezTo>
                  <a:cubicBezTo>
                    <a:pt x="12233" y="2740"/>
                    <a:pt x="9493" y="0"/>
                    <a:pt x="613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0" name="Google Shape;6170;p39"/>
            <p:cNvSpPr/>
            <p:nvPr/>
          </p:nvSpPr>
          <p:spPr>
            <a:xfrm>
              <a:off x="2118650" y="1301525"/>
              <a:ext cx="3363950" cy="2682200"/>
            </a:xfrm>
            <a:custGeom>
              <a:rect b="b" l="l" r="r" t="t"/>
              <a:pathLst>
                <a:path extrusionOk="0" h="107288" w="134558">
                  <a:moveTo>
                    <a:pt x="67263" y="0"/>
                  </a:moveTo>
                  <a:lnTo>
                    <a:pt x="0" y="57672"/>
                  </a:lnTo>
                  <a:lnTo>
                    <a:pt x="0" y="107287"/>
                  </a:lnTo>
                  <a:cubicBezTo>
                    <a:pt x="6590" y="103242"/>
                    <a:pt x="14288" y="100991"/>
                    <a:pt x="22410" y="100991"/>
                  </a:cubicBezTo>
                  <a:cubicBezTo>
                    <a:pt x="24759" y="100991"/>
                    <a:pt x="27108" y="101187"/>
                    <a:pt x="29391" y="101546"/>
                  </a:cubicBezTo>
                  <a:cubicBezTo>
                    <a:pt x="31935" y="98708"/>
                    <a:pt x="34838" y="96164"/>
                    <a:pt x="38003" y="93913"/>
                  </a:cubicBezTo>
                  <a:cubicBezTo>
                    <a:pt x="38916" y="93293"/>
                    <a:pt x="39829" y="92706"/>
                    <a:pt x="40775" y="92119"/>
                  </a:cubicBezTo>
                  <a:lnTo>
                    <a:pt x="40775" y="65534"/>
                  </a:lnTo>
                  <a:cubicBezTo>
                    <a:pt x="40775" y="62141"/>
                    <a:pt x="43483" y="59401"/>
                    <a:pt x="46875" y="59401"/>
                  </a:cubicBezTo>
                  <a:lnTo>
                    <a:pt x="87650" y="59401"/>
                  </a:lnTo>
                  <a:cubicBezTo>
                    <a:pt x="91042" y="59401"/>
                    <a:pt x="93783" y="62141"/>
                    <a:pt x="93783" y="65534"/>
                  </a:cubicBezTo>
                  <a:lnTo>
                    <a:pt x="93783" y="92119"/>
                  </a:lnTo>
                  <a:cubicBezTo>
                    <a:pt x="94696" y="92706"/>
                    <a:pt x="95609" y="93293"/>
                    <a:pt x="96523" y="93913"/>
                  </a:cubicBezTo>
                  <a:cubicBezTo>
                    <a:pt x="99687" y="96164"/>
                    <a:pt x="102590" y="98708"/>
                    <a:pt x="105134" y="101546"/>
                  </a:cubicBezTo>
                  <a:cubicBezTo>
                    <a:pt x="107418" y="101187"/>
                    <a:pt x="109766" y="100991"/>
                    <a:pt x="112115" y="100991"/>
                  </a:cubicBezTo>
                  <a:cubicBezTo>
                    <a:pt x="120237" y="100991"/>
                    <a:pt x="127936" y="103242"/>
                    <a:pt x="134557" y="107287"/>
                  </a:cubicBezTo>
                  <a:lnTo>
                    <a:pt x="134557" y="57672"/>
                  </a:lnTo>
                  <a:lnTo>
                    <a:pt x="111104" y="37611"/>
                  </a:lnTo>
                  <a:cubicBezTo>
                    <a:pt x="106635" y="43417"/>
                    <a:pt x="99621" y="47169"/>
                    <a:pt x="91727" y="47169"/>
                  </a:cubicBezTo>
                  <a:cubicBezTo>
                    <a:pt x="78223" y="47169"/>
                    <a:pt x="67263" y="36208"/>
                    <a:pt x="67263" y="22704"/>
                  </a:cubicBezTo>
                  <a:lnTo>
                    <a:pt x="67263"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1" name="Google Shape;6171;p39"/>
            <p:cNvSpPr/>
            <p:nvPr/>
          </p:nvSpPr>
          <p:spPr>
            <a:xfrm>
              <a:off x="3443825" y="3092350"/>
              <a:ext cx="713600" cy="376775"/>
            </a:xfrm>
            <a:custGeom>
              <a:rect b="b" l="l" r="r" t="t"/>
              <a:pathLst>
                <a:path extrusionOk="0" h="15071" w="28544">
                  <a:moveTo>
                    <a:pt x="1" y="1"/>
                  </a:moveTo>
                  <a:lnTo>
                    <a:pt x="1" y="15071"/>
                  </a:lnTo>
                  <a:cubicBezTo>
                    <a:pt x="4567" y="13733"/>
                    <a:pt x="9363" y="13048"/>
                    <a:pt x="14256" y="13048"/>
                  </a:cubicBezTo>
                  <a:cubicBezTo>
                    <a:pt x="19149" y="13048"/>
                    <a:pt x="23944" y="13733"/>
                    <a:pt x="28543" y="15071"/>
                  </a:cubicBezTo>
                  <a:lnTo>
                    <a:pt x="28543"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2" name="Google Shape;6172;p39"/>
            <p:cNvSpPr/>
            <p:nvPr/>
          </p:nvSpPr>
          <p:spPr>
            <a:xfrm>
              <a:off x="1201225" y="3724350"/>
              <a:ext cx="5198800" cy="1732975"/>
            </a:xfrm>
            <a:custGeom>
              <a:rect b="b" l="l" r="r" t="t"/>
              <a:pathLst>
                <a:path extrusionOk="0" h="69319" w="207952">
                  <a:moveTo>
                    <a:pt x="103960" y="1"/>
                  </a:moveTo>
                  <a:cubicBezTo>
                    <a:pt x="95968" y="1"/>
                    <a:pt x="88269" y="2415"/>
                    <a:pt x="81745" y="7014"/>
                  </a:cubicBezTo>
                  <a:cubicBezTo>
                    <a:pt x="77309" y="10146"/>
                    <a:pt x="73623" y="14093"/>
                    <a:pt x="70850" y="18659"/>
                  </a:cubicBezTo>
                  <a:cubicBezTo>
                    <a:pt x="67164" y="17126"/>
                    <a:pt x="63185" y="16311"/>
                    <a:pt x="59107" y="16311"/>
                  </a:cubicBezTo>
                  <a:cubicBezTo>
                    <a:pt x="47364" y="16311"/>
                    <a:pt x="36893" y="22998"/>
                    <a:pt x="31804" y="33175"/>
                  </a:cubicBezTo>
                  <a:cubicBezTo>
                    <a:pt x="30043" y="32817"/>
                    <a:pt x="28281" y="32621"/>
                    <a:pt x="26487" y="32621"/>
                  </a:cubicBezTo>
                  <a:cubicBezTo>
                    <a:pt x="11874" y="32621"/>
                    <a:pt x="0" y="44494"/>
                    <a:pt x="0" y="59141"/>
                  </a:cubicBezTo>
                  <a:lnTo>
                    <a:pt x="0" y="63218"/>
                  </a:lnTo>
                  <a:cubicBezTo>
                    <a:pt x="0" y="66578"/>
                    <a:pt x="2708" y="69318"/>
                    <a:pt x="6100" y="69318"/>
                  </a:cubicBezTo>
                  <a:lnTo>
                    <a:pt x="201819" y="69318"/>
                  </a:lnTo>
                  <a:cubicBezTo>
                    <a:pt x="205212" y="69318"/>
                    <a:pt x="207952" y="66578"/>
                    <a:pt x="207952" y="63218"/>
                  </a:cubicBezTo>
                  <a:lnTo>
                    <a:pt x="207952" y="59141"/>
                  </a:lnTo>
                  <a:cubicBezTo>
                    <a:pt x="207952" y="44494"/>
                    <a:pt x="196045" y="32621"/>
                    <a:pt x="181432" y="32621"/>
                  </a:cubicBezTo>
                  <a:cubicBezTo>
                    <a:pt x="179638" y="32621"/>
                    <a:pt x="177876" y="32817"/>
                    <a:pt x="176115" y="33175"/>
                  </a:cubicBezTo>
                  <a:cubicBezTo>
                    <a:pt x="171026" y="22998"/>
                    <a:pt x="160555" y="16311"/>
                    <a:pt x="148812" y="16311"/>
                  </a:cubicBezTo>
                  <a:cubicBezTo>
                    <a:pt x="144734" y="16311"/>
                    <a:pt x="140755" y="17126"/>
                    <a:pt x="137069" y="18659"/>
                  </a:cubicBezTo>
                  <a:cubicBezTo>
                    <a:pt x="134296" y="14093"/>
                    <a:pt x="130610" y="10146"/>
                    <a:pt x="126174" y="7014"/>
                  </a:cubicBezTo>
                  <a:cubicBezTo>
                    <a:pt x="119650" y="2415"/>
                    <a:pt x="111951" y="1"/>
                    <a:pt x="103960"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73" name="Google Shape;6173;p39"/>
          <p:cNvGrpSpPr/>
          <p:nvPr/>
        </p:nvGrpSpPr>
        <p:grpSpPr>
          <a:xfrm>
            <a:off x="5006497" y="3974029"/>
            <a:ext cx="422755" cy="422755"/>
            <a:chOff x="1190625" y="238125"/>
            <a:chExt cx="5219200" cy="5219200"/>
          </a:xfrm>
        </p:grpSpPr>
        <p:sp>
          <p:nvSpPr>
            <p:cNvPr id="6174" name="Google Shape;6174;p39"/>
            <p:cNvSpPr/>
            <p:nvPr/>
          </p:nvSpPr>
          <p:spPr>
            <a:xfrm>
              <a:off x="1190625" y="3601550"/>
              <a:ext cx="5219200" cy="1855775"/>
            </a:xfrm>
            <a:custGeom>
              <a:rect b="b" l="l" r="r" t="t"/>
              <a:pathLst>
                <a:path extrusionOk="0" h="74231" w="208768">
                  <a:moveTo>
                    <a:pt x="152636" y="0"/>
                  </a:moveTo>
                  <a:cubicBezTo>
                    <a:pt x="141905" y="0"/>
                    <a:pt x="131020" y="3959"/>
                    <a:pt x="122324" y="12644"/>
                  </a:cubicBezTo>
                  <a:cubicBezTo>
                    <a:pt x="113299" y="21694"/>
                    <a:pt x="91809" y="29601"/>
                    <a:pt x="68795" y="29601"/>
                  </a:cubicBezTo>
                  <a:cubicBezTo>
                    <a:pt x="61449" y="29601"/>
                    <a:pt x="53947" y="28795"/>
                    <a:pt x="46646" y="26964"/>
                  </a:cubicBezTo>
                  <a:cubicBezTo>
                    <a:pt x="44439" y="26415"/>
                    <a:pt x="42185" y="26143"/>
                    <a:pt x="39939" y="26143"/>
                  </a:cubicBezTo>
                  <a:cubicBezTo>
                    <a:pt x="35648" y="26143"/>
                    <a:pt x="31386" y="27136"/>
                    <a:pt x="27531" y="29084"/>
                  </a:cubicBezTo>
                  <a:cubicBezTo>
                    <a:pt x="18104" y="33782"/>
                    <a:pt x="12232" y="44089"/>
                    <a:pt x="12232" y="54626"/>
                  </a:cubicBezTo>
                  <a:lnTo>
                    <a:pt x="12232" y="61998"/>
                  </a:lnTo>
                  <a:lnTo>
                    <a:pt x="6133" y="61998"/>
                  </a:lnTo>
                  <a:cubicBezTo>
                    <a:pt x="2740" y="61998"/>
                    <a:pt x="0" y="64738"/>
                    <a:pt x="0" y="68130"/>
                  </a:cubicBezTo>
                  <a:cubicBezTo>
                    <a:pt x="0" y="71490"/>
                    <a:pt x="2740" y="74230"/>
                    <a:pt x="6133" y="74230"/>
                  </a:cubicBezTo>
                  <a:lnTo>
                    <a:pt x="202667" y="74230"/>
                  </a:lnTo>
                  <a:cubicBezTo>
                    <a:pt x="206027" y="74230"/>
                    <a:pt x="208767" y="71490"/>
                    <a:pt x="208767" y="68130"/>
                  </a:cubicBezTo>
                  <a:cubicBezTo>
                    <a:pt x="208767" y="64738"/>
                    <a:pt x="206027" y="61998"/>
                    <a:pt x="202667" y="61998"/>
                  </a:cubicBezTo>
                  <a:lnTo>
                    <a:pt x="196535" y="61998"/>
                  </a:lnTo>
                  <a:lnTo>
                    <a:pt x="196535" y="44318"/>
                  </a:lnTo>
                  <a:cubicBezTo>
                    <a:pt x="196535" y="17062"/>
                    <a:pt x="174916" y="0"/>
                    <a:pt x="15263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5" name="Google Shape;6175;p39"/>
            <p:cNvSpPr/>
            <p:nvPr/>
          </p:nvSpPr>
          <p:spPr>
            <a:xfrm>
              <a:off x="1458900" y="849725"/>
              <a:ext cx="4681800" cy="2140700"/>
            </a:xfrm>
            <a:custGeom>
              <a:rect b="b" l="l" r="r" t="t"/>
              <a:pathLst>
                <a:path extrusionOk="0" h="85628" w="187272">
                  <a:moveTo>
                    <a:pt x="93653" y="1"/>
                  </a:moveTo>
                  <a:cubicBezTo>
                    <a:pt x="90782" y="1"/>
                    <a:pt x="88009" y="1012"/>
                    <a:pt x="85824" y="2839"/>
                  </a:cubicBezTo>
                  <a:lnTo>
                    <a:pt x="5905" y="64001"/>
                  </a:lnTo>
                  <a:cubicBezTo>
                    <a:pt x="686" y="68340"/>
                    <a:pt x="1" y="76038"/>
                    <a:pt x="4339" y="81224"/>
                  </a:cubicBezTo>
                  <a:cubicBezTo>
                    <a:pt x="6758" y="84134"/>
                    <a:pt x="10241" y="85614"/>
                    <a:pt x="13737" y="85614"/>
                  </a:cubicBezTo>
                  <a:cubicBezTo>
                    <a:pt x="16512" y="85614"/>
                    <a:pt x="19296" y="84681"/>
                    <a:pt x="21563" y="82790"/>
                  </a:cubicBezTo>
                  <a:lnTo>
                    <a:pt x="93653" y="28152"/>
                  </a:lnTo>
                  <a:lnTo>
                    <a:pt x="165742" y="82790"/>
                  </a:lnTo>
                  <a:cubicBezTo>
                    <a:pt x="168035" y="84693"/>
                    <a:pt x="170817" y="85627"/>
                    <a:pt x="173583" y="85627"/>
                  </a:cubicBezTo>
                  <a:cubicBezTo>
                    <a:pt x="177077" y="85627"/>
                    <a:pt x="180545" y="84137"/>
                    <a:pt x="182966" y="81224"/>
                  </a:cubicBezTo>
                  <a:cubicBezTo>
                    <a:pt x="187272" y="76070"/>
                    <a:pt x="186619" y="68340"/>
                    <a:pt x="181400" y="64001"/>
                  </a:cubicBezTo>
                  <a:lnTo>
                    <a:pt x="101481" y="2839"/>
                  </a:lnTo>
                  <a:cubicBezTo>
                    <a:pt x="99296" y="1012"/>
                    <a:pt x="96523" y="1"/>
                    <a:pt x="936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6" name="Google Shape;6176;p39"/>
            <p:cNvSpPr/>
            <p:nvPr/>
          </p:nvSpPr>
          <p:spPr>
            <a:xfrm>
              <a:off x="5492350" y="849725"/>
              <a:ext cx="917475" cy="917475"/>
            </a:xfrm>
            <a:custGeom>
              <a:rect b="b" l="l" r="r" t="t"/>
              <a:pathLst>
                <a:path extrusionOk="0" h="36699" w="36699">
                  <a:moveTo>
                    <a:pt x="18366" y="1"/>
                  </a:moveTo>
                  <a:cubicBezTo>
                    <a:pt x="8221" y="1"/>
                    <a:pt x="1" y="8221"/>
                    <a:pt x="1" y="18366"/>
                  </a:cubicBezTo>
                  <a:cubicBezTo>
                    <a:pt x="1" y="28478"/>
                    <a:pt x="8221" y="36698"/>
                    <a:pt x="18366" y="36698"/>
                  </a:cubicBezTo>
                  <a:cubicBezTo>
                    <a:pt x="28478" y="36698"/>
                    <a:pt x="36698" y="28478"/>
                    <a:pt x="36698" y="18366"/>
                  </a:cubicBezTo>
                  <a:cubicBezTo>
                    <a:pt x="36698" y="8221"/>
                    <a:pt x="28478" y="1"/>
                    <a:pt x="1836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7" name="Google Shape;6177;p39"/>
            <p:cNvSpPr/>
            <p:nvPr/>
          </p:nvSpPr>
          <p:spPr>
            <a:xfrm>
              <a:off x="1802225" y="238125"/>
              <a:ext cx="917475" cy="917450"/>
            </a:xfrm>
            <a:custGeom>
              <a:rect b="b" l="l" r="r" t="t"/>
              <a:pathLst>
                <a:path extrusionOk="0" h="36698" w="36699">
                  <a:moveTo>
                    <a:pt x="18366" y="0"/>
                  </a:moveTo>
                  <a:cubicBezTo>
                    <a:pt x="8221" y="0"/>
                    <a:pt x="1" y="8220"/>
                    <a:pt x="1" y="18365"/>
                  </a:cubicBezTo>
                  <a:cubicBezTo>
                    <a:pt x="1" y="28477"/>
                    <a:pt x="8221" y="36697"/>
                    <a:pt x="18366" y="36697"/>
                  </a:cubicBezTo>
                  <a:cubicBezTo>
                    <a:pt x="28478" y="36697"/>
                    <a:pt x="36698" y="28477"/>
                    <a:pt x="36698" y="18365"/>
                  </a:cubicBezTo>
                  <a:cubicBezTo>
                    <a:pt x="36698" y="8220"/>
                    <a:pt x="28478" y="0"/>
                    <a:pt x="1836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8" name="Google Shape;6178;p39"/>
            <p:cNvSpPr/>
            <p:nvPr/>
          </p:nvSpPr>
          <p:spPr>
            <a:xfrm>
              <a:off x="4259325" y="238125"/>
              <a:ext cx="611650" cy="611625"/>
            </a:xfrm>
            <a:custGeom>
              <a:rect b="b" l="l" r="r" t="t"/>
              <a:pathLst>
                <a:path extrusionOk="0" h="24465" w="24466">
                  <a:moveTo>
                    <a:pt x="12233" y="0"/>
                  </a:moveTo>
                  <a:cubicBezTo>
                    <a:pt x="5481" y="0"/>
                    <a:pt x="1" y="5480"/>
                    <a:pt x="1" y="12232"/>
                  </a:cubicBezTo>
                  <a:cubicBezTo>
                    <a:pt x="1" y="18985"/>
                    <a:pt x="5481" y="24465"/>
                    <a:pt x="12233" y="24465"/>
                  </a:cubicBezTo>
                  <a:cubicBezTo>
                    <a:pt x="18953" y="24465"/>
                    <a:pt x="24465" y="18985"/>
                    <a:pt x="24465" y="12232"/>
                  </a:cubicBezTo>
                  <a:cubicBezTo>
                    <a:pt x="24465" y="5480"/>
                    <a:pt x="18953" y="0"/>
                    <a:pt x="1223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79" name="Google Shape;6179;p39"/>
            <p:cNvSpPr/>
            <p:nvPr/>
          </p:nvSpPr>
          <p:spPr>
            <a:xfrm>
              <a:off x="1190625" y="1461350"/>
              <a:ext cx="611625" cy="611650"/>
            </a:xfrm>
            <a:custGeom>
              <a:rect b="b" l="l" r="r" t="t"/>
              <a:pathLst>
                <a:path extrusionOk="0" h="24466" w="24465">
                  <a:moveTo>
                    <a:pt x="12232" y="1"/>
                  </a:moveTo>
                  <a:cubicBezTo>
                    <a:pt x="5480" y="1"/>
                    <a:pt x="0" y="5481"/>
                    <a:pt x="0" y="12233"/>
                  </a:cubicBezTo>
                  <a:cubicBezTo>
                    <a:pt x="0" y="18986"/>
                    <a:pt x="5480" y="24466"/>
                    <a:pt x="12232" y="24466"/>
                  </a:cubicBezTo>
                  <a:cubicBezTo>
                    <a:pt x="18985" y="24466"/>
                    <a:pt x="24465" y="18986"/>
                    <a:pt x="24465" y="12233"/>
                  </a:cubicBezTo>
                  <a:cubicBezTo>
                    <a:pt x="24465" y="5481"/>
                    <a:pt x="18985" y="1"/>
                    <a:pt x="1223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0" name="Google Shape;6180;p39"/>
            <p:cNvSpPr/>
            <p:nvPr/>
          </p:nvSpPr>
          <p:spPr>
            <a:xfrm>
              <a:off x="2108050" y="1938425"/>
              <a:ext cx="3384325" cy="2097475"/>
            </a:xfrm>
            <a:custGeom>
              <a:rect b="b" l="l" r="r" t="t"/>
              <a:pathLst>
                <a:path extrusionOk="0" h="83899" w="135373">
                  <a:moveTo>
                    <a:pt x="67687" y="0"/>
                  </a:moveTo>
                  <a:lnTo>
                    <a:pt x="3001" y="48963"/>
                  </a:lnTo>
                  <a:cubicBezTo>
                    <a:pt x="2088" y="49746"/>
                    <a:pt x="1077" y="50431"/>
                    <a:pt x="0" y="51051"/>
                  </a:cubicBezTo>
                  <a:lnTo>
                    <a:pt x="0" y="80800"/>
                  </a:lnTo>
                  <a:cubicBezTo>
                    <a:pt x="1077" y="80735"/>
                    <a:pt x="2153" y="80441"/>
                    <a:pt x="3230" y="80441"/>
                  </a:cubicBezTo>
                  <a:cubicBezTo>
                    <a:pt x="6492" y="80441"/>
                    <a:pt x="9754" y="80832"/>
                    <a:pt x="12918" y="81615"/>
                  </a:cubicBezTo>
                  <a:cubicBezTo>
                    <a:pt x="18920" y="83116"/>
                    <a:pt x="25737" y="83899"/>
                    <a:pt x="32424" y="83899"/>
                  </a:cubicBezTo>
                  <a:cubicBezTo>
                    <a:pt x="38263" y="83899"/>
                    <a:pt x="43972" y="83214"/>
                    <a:pt x="49322" y="82202"/>
                  </a:cubicBezTo>
                  <a:lnTo>
                    <a:pt x="49322" y="60445"/>
                  </a:lnTo>
                  <a:cubicBezTo>
                    <a:pt x="49322" y="50300"/>
                    <a:pt x="57574" y="42080"/>
                    <a:pt x="67687" y="42080"/>
                  </a:cubicBezTo>
                  <a:cubicBezTo>
                    <a:pt x="77799" y="42080"/>
                    <a:pt x="86019" y="50300"/>
                    <a:pt x="86019" y="60445"/>
                  </a:cubicBezTo>
                  <a:lnTo>
                    <a:pt x="86019" y="63250"/>
                  </a:lnTo>
                  <a:cubicBezTo>
                    <a:pt x="94763" y="57523"/>
                    <a:pt x="105070" y="54302"/>
                    <a:pt x="115900" y="54302"/>
                  </a:cubicBezTo>
                  <a:cubicBezTo>
                    <a:pt x="122281" y="54302"/>
                    <a:pt x="128842" y="55420"/>
                    <a:pt x="135373" y="57803"/>
                  </a:cubicBezTo>
                  <a:lnTo>
                    <a:pt x="135373" y="51018"/>
                  </a:lnTo>
                  <a:cubicBezTo>
                    <a:pt x="134166" y="50333"/>
                    <a:pt x="133024" y="49550"/>
                    <a:pt x="131948" y="48637"/>
                  </a:cubicBezTo>
                  <a:lnTo>
                    <a:pt x="67687"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81" name="Google Shape;6181;p39"/>
            <p:cNvSpPr/>
            <p:nvPr/>
          </p:nvSpPr>
          <p:spPr>
            <a:xfrm>
              <a:off x="3647700" y="3296225"/>
              <a:ext cx="305850" cy="615725"/>
            </a:xfrm>
            <a:custGeom>
              <a:rect b="b" l="l" r="r" t="t"/>
              <a:pathLst>
                <a:path extrusionOk="0" h="24629" w="12234">
                  <a:moveTo>
                    <a:pt x="6101" y="0"/>
                  </a:moveTo>
                  <a:cubicBezTo>
                    <a:pt x="2741" y="0"/>
                    <a:pt x="1" y="2741"/>
                    <a:pt x="1" y="6133"/>
                  </a:cubicBezTo>
                  <a:lnTo>
                    <a:pt x="1" y="24628"/>
                  </a:lnTo>
                  <a:cubicBezTo>
                    <a:pt x="4894" y="22900"/>
                    <a:pt x="9134" y="20910"/>
                    <a:pt x="12233" y="18790"/>
                  </a:cubicBezTo>
                  <a:lnTo>
                    <a:pt x="12233" y="6133"/>
                  </a:lnTo>
                  <a:cubicBezTo>
                    <a:pt x="12233" y="2741"/>
                    <a:pt x="9460" y="0"/>
                    <a:pt x="610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182" name="Google Shape;6182;p39"/>
          <p:cNvSpPr/>
          <p:nvPr/>
        </p:nvSpPr>
        <p:spPr>
          <a:xfrm>
            <a:off x="3705082" y="4002413"/>
            <a:ext cx="382960" cy="365988"/>
          </a:xfrm>
          <a:custGeom>
            <a:rect b="b" l="l" r="r" t="t"/>
            <a:pathLst>
              <a:path extrusionOk="0" h="18524" w="19383">
                <a:moveTo>
                  <a:pt x="17369" y="1238"/>
                </a:moveTo>
                <a:cubicBezTo>
                  <a:pt x="17475" y="1238"/>
                  <a:pt x="17617" y="1273"/>
                  <a:pt x="17723" y="1344"/>
                </a:cubicBezTo>
                <a:lnTo>
                  <a:pt x="4281" y="14751"/>
                </a:lnTo>
                <a:lnTo>
                  <a:pt x="5059" y="12982"/>
                </a:lnTo>
                <a:cubicBezTo>
                  <a:pt x="5767" y="11320"/>
                  <a:pt x="6757" y="9834"/>
                  <a:pt x="8031" y="8560"/>
                </a:cubicBezTo>
                <a:lnTo>
                  <a:pt x="13973" y="2618"/>
                </a:lnTo>
                <a:cubicBezTo>
                  <a:pt x="14858" y="1733"/>
                  <a:pt x="16096" y="1238"/>
                  <a:pt x="17369" y="1238"/>
                </a:cubicBezTo>
                <a:close/>
                <a:moveTo>
                  <a:pt x="17369" y="0"/>
                </a:moveTo>
                <a:cubicBezTo>
                  <a:pt x="15777" y="0"/>
                  <a:pt x="14221" y="637"/>
                  <a:pt x="13124" y="1769"/>
                </a:cubicBezTo>
                <a:lnTo>
                  <a:pt x="11462" y="3396"/>
                </a:lnTo>
                <a:lnTo>
                  <a:pt x="9870" y="3113"/>
                </a:lnTo>
                <a:cubicBezTo>
                  <a:pt x="10429" y="1890"/>
                  <a:pt x="9574" y="530"/>
                  <a:pt x="8258" y="530"/>
                </a:cubicBezTo>
                <a:cubicBezTo>
                  <a:pt x="8241" y="530"/>
                  <a:pt x="8224" y="530"/>
                  <a:pt x="8207" y="531"/>
                </a:cubicBezTo>
                <a:cubicBezTo>
                  <a:pt x="7288" y="531"/>
                  <a:pt x="6934" y="1026"/>
                  <a:pt x="5696" y="2299"/>
                </a:cubicBezTo>
                <a:lnTo>
                  <a:pt x="3892" y="1910"/>
                </a:lnTo>
                <a:cubicBezTo>
                  <a:pt x="3744" y="1881"/>
                  <a:pt x="3600" y="1867"/>
                  <a:pt x="3461" y="1867"/>
                </a:cubicBezTo>
                <a:cubicBezTo>
                  <a:pt x="1583" y="1867"/>
                  <a:pt x="653" y="4403"/>
                  <a:pt x="2300" y="5589"/>
                </a:cubicBezTo>
                <a:lnTo>
                  <a:pt x="6439" y="8525"/>
                </a:lnTo>
                <a:cubicBezTo>
                  <a:pt x="5908" y="9126"/>
                  <a:pt x="5448" y="9763"/>
                  <a:pt x="5024" y="10400"/>
                </a:cubicBezTo>
                <a:lnTo>
                  <a:pt x="2335" y="10400"/>
                </a:lnTo>
                <a:cubicBezTo>
                  <a:pt x="567" y="10400"/>
                  <a:pt x="1" y="12805"/>
                  <a:pt x="1593" y="13584"/>
                </a:cubicBezTo>
                <a:lnTo>
                  <a:pt x="3149" y="14326"/>
                </a:lnTo>
                <a:lnTo>
                  <a:pt x="2477" y="15954"/>
                </a:lnTo>
                <a:cubicBezTo>
                  <a:pt x="2270" y="16368"/>
                  <a:pt x="2607" y="16782"/>
                  <a:pt x="3013" y="16782"/>
                </a:cubicBezTo>
                <a:cubicBezTo>
                  <a:pt x="3092" y="16782"/>
                  <a:pt x="3174" y="16766"/>
                  <a:pt x="3255" y="16732"/>
                </a:cubicBezTo>
                <a:lnTo>
                  <a:pt x="4882" y="16060"/>
                </a:lnTo>
                <a:lnTo>
                  <a:pt x="5661" y="17616"/>
                </a:lnTo>
                <a:cubicBezTo>
                  <a:pt x="5973" y="18241"/>
                  <a:pt x="6548" y="18524"/>
                  <a:pt x="7122" y="18524"/>
                </a:cubicBezTo>
                <a:cubicBezTo>
                  <a:pt x="7977" y="18524"/>
                  <a:pt x="8830" y="17896"/>
                  <a:pt x="8809" y="16838"/>
                </a:cubicBezTo>
                <a:lnTo>
                  <a:pt x="8809" y="14150"/>
                </a:lnTo>
                <a:cubicBezTo>
                  <a:pt x="9481" y="13725"/>
                  <a:pt x="10118" y="13265"/>
                  <a:pt x="10719" y="12770"/>
                </a:cubicBezTo>
                <a:lnTo>
                  <a:pt x="13655" y="16873"/>
                </a:lnTo>
                <a:cubicBezTo>
                  <a:pt x="14084" y="17457"/>
                  <a:pt x="14681" y="17712"/>
                  <a:pt x="15270" y="17712"/>
                </a:cubicBezTo>
                <a:cubicBezTo>
                  <a:pt x="16430" y="17712"/>
                  <a:pt x="17557" y="16724"/>
                  <a:pt x="17299" y="15317"/>
                </a:cubicBezTo>
                <a:lnTo>
                  <a:pt x="16945" y="13513"/>
                </a:lnTo>
                <a:lnTo>
                  <a:pt x="18148" y="12275"/>
                </a:lnTo>
                <a:cubicBezTo>
                  <a:pt x="19382" y="11070"/>
                  <a:pt x="18387" y="9148"/>
                  <a:pt x="16907" y="9148"/>
                </a:cubicBezTo>
                <a:cubicBezTo>
                  <a:pt x="16648" y="9148"/>
                  <a:pt x="16375" y="9207"/>
                  <a:pt x="16096" y="9339"/>
                </a:cubicBezTo>
                <a:lnTo>
                  <a:pt x="15777" y="7747"/>
                </a:lnTo>
                <a:lnTo>
                  <a:pt x="17440" y="6084"/>
                </a:lnTo>
                <a:cubicBezTo>
                  <a:pt x="18572" y="4952"/>
                  <a:pt x="19209" y="3431"/>
                  <a:pt x="19209" y="1839"/>
                </a:cubicBezTo>
                <a:cubicBezTo>
                  <a:pt x="19209" y="814"/>
                  <a:pt x="18360" y="0"/>
                  <a:pt x="17369"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86" name="Shape 6186"/>
        <p:cNvGrpSpPr/>
        <p:nvPr/>
      </p:nvGrpSpPr>
      <p:grpSpPr>
        <a:xfrm>
          <a:off x="0" y="0"/>
          <a:ext cx="0" cy="0"/>
          <a:chOff x="0" y="0"/>
          <a:chExt cx="0" cy="0"/>
        </a:xfrm>
      </p:grpSpPr>
      <p:sp>
        <p:nvSpPr>
          <p:cNvPr id="6187" name="Google Shape;6187;p40"/>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6188" name="Google Shape;6188;p40"/>
          <p:cNvGrpSpPr/>
          <p:nvPr/>
        </p:nvGrpSpPr>
        <p:grpSpPr>
          <a:xfrm>
            <a:off x="3802474" y="1617081"/>
            <a:ext cx="4534808" cy="2510231"/>
            <a:chOff x="2654821" y="2311071"/>
            <a:chExt cx="2279715" cy="1262120"/>
          </a:xfrm>
        </p:grpSpPr>
        <p:grpSp>
          <p:nvGrpSpPr>
            <p:cNvPr id="6189" name="Google Shape;6189;p40"/>
            <p:cNvGrpSpPr/>
            <p:nvPr/>
          </p:nvGrpSpPr>
          <p:grpSpPr>
            <a:xfrm>
              <a:off x="4034269" y="2840745"/>
              <a:ext cx="40212" cy="36437"/>
              <a:chOff x="4293400" y="2574725"/>
              <a:chExt cx="84425" cy="80100"/>
            </a:xfrm>
          </p:grpSpPr>
          <p:sp>
            <p:nvSpPr>
              <p:cNvPr id="6190" name="Google Shape;6190;p40"/>
              <p:cNvSpPr/>
              <p:nvPr/>
            </p:nvSpPr>
            <p:spPr>
              <a:xfrm>
                <a:off x="4293400" y="2574725"/>
                <a:ext cx="57150" cy="45250"/>
              </a:xfrm>
              <a:custGeom>
                <a:rect b="b" l="l" r="r" t="t"/>
                <a:pathLst>
                  <a:path extrusionOk="0" h="1810" w="2286">
                    <a:moveTo>
                      <a:pt x="2286" y="905"/>
                    </a:moveTo>
                    <a:lnTo>
                      <a:pt x="1857" y="476"/>
                    </a:lnTo>
                    <a:lnTo>
                      <a:pt x="0" y="0"/>
                    </a:lnTo>
                    <a:lnTo>
                      <a:pt x="95" y="834"/>
                    </a:lnTo>
                    <a:lnTo>
                      <a:pt x="952" y="1476"/>
                    </a:lnTo>
                    <a:lnTo>
                      <a:pt x="1952" y="1810"/>
                    </a:lnTo>
                    <a:close/>
                  </a:path>
                </a:pathLst>
              </a:custGeom>
              <a:solidFill>
                <a:schemeClr val="accent4"/>
              </a:solidFill>
              <a:ln cap="flat" cmpd="sng" w="9525">
                <a:solidFill>
                  <a:schemeClr val="accent4"/>
                </a:solidFill>
                <a:prstDash val="solid"/>
                <a:round/>
                <a:headEnd len="med" w="med" type="none"/>
                <a:tailEnd len="med" w="med" type="none"/>
              </a:ln>
            </p:spPr>
          </p:sp>
          <p:sp>
            <p:nvSpPr>
              <p:cNvPr id="6191" name="Google Shape;6191;p40"/>
              <p:cNvSpPr/>
              <p:nvPr/>
            </p:nvSpPr>
            <p:spPr>
              <a:xfrm>
                <a:off x="4299350" y="2589925"/>
                <a:ext cx="78475" cy="64900"/>
              </a:xfrm>
              <a:custGeom>
                <a:rect b="b" l="l" r="r" t="t"/>
                <a:pathLst>
                  <a:path extrusionOk="0" h="2596" w="3139">
                    <a:moveTo>
                      <a:pt x="2009" y="1"/>
                    </a:moveTo>
                    <a:lnTo>
                      <a:pt x="1820" y="252"/>
                    </a:lnTo>
                    <a:lnTo>
                      <a:pt x="1632" y="314"/>
                    </a:lnTo>
                    <a:lnTo>
                      <a:pt x="1590" y="419"/>
                    </a:lnTo>
                    <a:lnTo>
                      <a:pt x="1318" y="398"/>
                    </a:lnTo>
                    <a:lnTo>
                      <a:pt x="1255" y="273"/>
                    </a:lnTo>
                    <a:lnTo>
                      <a:pt x="983" y="63"/>
                    </a:lnTo>
                    <a:lnTo>
                      <a:pt x="837" y="42"/>
                    </a:lnTo>
                    <a:lnTo>
                      <a:pt x="795" y="63"/>
                    </a:lnTo>
                    <a:lnTo>
                      <a:pt x="753" y="252"/>
                    </a:lnTo>
                    <a:lnTo>
                      <a:pt x="900" y="314"/>
                    </a:lnTo>
                    <a:lnTo>
                      <a:pt x="983" y="461"/>
                    </a:lnTo>
                    <a:lnTo>
                      <a:pt x="963" y="670"/>
                    </a:lnTo>
                    <a:lnTo>
                      <a:pt x="753" y="566"/>
                    </a:lnTo>
                    <a:lnTo>
                      <a:pt x="544" y="524"/>
                    </a:lnTo>
                    <a:lnTo>
                      <a:pt x="209" y="356"/>
                    </a:lnTo>
                    <a:lnTo>
                      <a:pt x="0" y="419"/>
                    </a:lnTo>
                    <a:lnTo>
                      <a:pt x="0" y="524"/>
                    </a:lnTo>
                    <a:lnTo>
                      <a:pt x="105" y="628"/>
                    </a:lnTo>
                    <a:lnTo>
                      <a:pt x="314" y="670"/>
                    </a:lnTo>
                    <a:lnTo>
                      <a:pt x="419" y="796"/>
                    </a:lnTo>
                    <a:lnTo>
                      <a:pt x="377" y="921"/>
                    </a:lnTo>
                    <a:lnTo>
                      <a:pt x="377" y="1026"/>
                    </a:lnTo>
                    <a:lnTo>
                      <a:pt x="628" y="1214"/>
                    </a:lnTo>
                    <a:lnTo>
                      <a:pt x="628" y="1340"/>
                    </a:lnTo>
                    <a:lnTo>
                      <a:pt x="544" y="1423"/>
                    </a:lnTo>
                    <a:lnTo>
                      <a:pt x="628" y="1612"/>
                    </a:lnTo>
                    <a:lnTo>
                      <a:pt x="879" y="1737"/>
                    </a:lnTo>
                    <a:lnTo>
                      <a:pt x="1067" y="1737"/>
                    </a:lnTo>
                    <a:lnTo>
                      <a:pt x="1193" y="1863"/>
                    </a:lnTo>
                    <a:lnTo>
                      <a:pt x="1046" y="1884"/>
                    </a:lnTo>
                    <a:lnTo>
                      <a:pt x="1109" y="2051"/>
                    </a:lnTo>
                    <a:lnTo>
                      <a:pt x="1088" y="2093"/>
                    </a:lnTo>
                    <a:lnTo>
                      <a:pt x="1088" y="2239"/>
                    </a:lnTo>
                    <a:lnTo>
                      <a:pt x="1172" y="2260"/>
                    </a:lnTo>
                    <a:lnTo>
                      <a:pt x="1276" y="2198"/>
                    </a:lnTo>
                    <a:lnTo>
                      <a:pt x="1276" y="2156"/>
                    </a:lnTo>
                    <a:lnTo>
                      <a:pt x="1318" y="2093"/>
                    </a:lnTo>
                    <a:lnTo>
                      <a:pt x="1381" y="2072"/>
                    </a:lnTo>
                    <a:lnTo>
                      <a:pt x="1486" y="1946"/>
                    </a:lnTo>
                    <a:lnTo>
                      <a:pt x="1569" y="1926"/>
                    </a:lnTo>
                    <a:lnTo>
                      <a:pt x="1611" y="1821"/>
                    </a:lnTo>
                    <a:lnTo>
                      <a:pt x="1695" y="1821"/>
                    </a:lnTo>
                    <a:lnTo>
                      <a:pt x="1820" y="1737"/>
                    </a:lnTo>
                    <a:lnTo>
                      <a:pt x="1883" y="1737"/>
                    </a:lnTo>
                    <a:lnTo>
                      <a:pt x="1883" y="1758"/>
                    </a:lnTo>
                    <a:lnTo>
                      <a:pt x="1925" y="1758"/>
                    </a:lnTo>
                    <a:lnTo>
                      <a:pt x="1988" y="1863"/>
                    </a:lnTo>
                    <a:lnTo>
                      <a:pt x="2051" y="1946"/>
                    </a:lnTo>
                    <a:lnTo>
                      <a:pt x="2009" y="1988"/>
                    </a:lnTo>
                    <a:lnTo>
                      <a:pt x="2030" y="2051"/>
                    </a:lnTo>
                    <a:lnTo>
                      <a:pt x="2155" y="2135"/>
                    </a:lnTo>
                    <a:lnTo>
                      <a:pt x="1988" y="2260"/>
                    </a:lnTo>
                    <a:lnTo>
                      <a:pt x="2155" y="2470"/>
                    </a:lnTo>
                    <a:lnTo>
                      <a:pt x="2260" y="2511"/>
                    </a:lnTo>
                    <a:lnTo>
                      <a:pt x="2302" y="2574"/>
                    </a:lnTo>
                    <a:lnTo>
                      <a:pt x="2406" y="2595"/>
                    </a:lnTo>
                    <a:lnTo>
                      <a:pt x="2448" y="2574"/>
                    </a:lnTo>
                    <a:lnTo>
                      <a:pt x="2448" y="2365"/>
                    </a:lnTo>
                    <a:lnTo>
                      <a:pt x="2427" y="2302"/>
                    </a:lnTo>
                    <a:lnTo>
                      <a:pt x="2427" y="2198"/>
                    </a:lnTo>
                    <a:lnTo>
                      <a:pt x="2406" y="2072"/>
                    </a:lnTo>
                    <a:lnTo>
                      <a:pt x="2427" y="1967"/>
                    </a:lnTo>
                    <a:lnTo>
                      <a:pt x="2469" y="1946"/>
                    </a:lnTo>
                    <a:lnTo>
                      <a:pt x="2553" y="2030"/>
                    </a:lnTo>
                    <a:lnTo>
                      <a:pt x="2511" y="2135"/>
                    </a:lnTo>
                    <a:lnTo>
                      <a:pt x="2553" y="2198"/>
                    </a:lnTo>
                    <a:lnTo>
                      <a:pt x="2574" y="2135"/>
                    </a:lnTo>
                    <a:lnTo>
                      <a:pt x="2574" y="1946"/>
                    </a:lnTo>
                    <a:lnTo>
                      <a:pt x="2636" y="1884"/>
                    </a:lnTo>
                    <a:lnTo>
                      <a:pt x="2636" y="1779"/>
                    </a:lnTo>
                    <a:lnTo>
                      <a:pt x="2574" y="1737"/>
                    </a:lnTo>
                    <a:lnTo>
                      <a:pt x="2616" y="1633"/>
                    </a:lnTo>
                    <a:lnTo>
                      <a:pt x="2657" y="1549"/>
                    </a:lnTo>
                    <a:lnTo>
                      <a:pt x="2636" y="1444"/>
                    </a:lnTo>
                    <a:lnTo>
                      <a:pt x="2636" y="1298"/>
                    </a:lnTo>
                    <a:lnTo>
                      <a:pt x="2783" y="1151"/>
                    </a:lnTo>
                    <a:lnTo>
                      <a:pt x="2950" y="1130"/>
                    </a:lnTo>
                    <a:lnTo>
                      <a:pt x="3034" y="1089"/>
                    </a:lnTo>
                    <a:lnTo>
                      <a:pt x="3139" y="1089"/>
                    </a:lnTo>
                    <a:lnTo>
                      <a:pt x="3034" y="984"/>
                    </a:lnTo>
                    <a:lnTo>
                      <a:pt x="2888" y="900"/>
                    </a:lnTo>
                    <a:lnTo>
                      <a:pt x="2741" y="921"/>
                    </a:lnTo>
                    <a:lnTo>
                      <a:pt x="2616" y="817"/>
                    </a:lnTo>
                    <a:lnTo>
                      <a:pt x="2574" y="712"/>
                    </a:lnTo>
                    <a:lnTo>
                      <a:pt x="2406" y="586"/>
                    </a:lnTo>
                    <a:lnTo>
                      <a:pt x="2323" y="419"/>
                    </a:lnTo>
                    <a:lnTo>
                      <a:pt x="2323" y="314"/>
                    </a:lnTo>
                    <a:lnTo>
                      <a:pt x="2134" y="84"/>
                    </a:lnTo>
                    <a:lnTo>
                      <a:pt x="2009"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192" name="Google Shape;6192;p40"/>
            <p:cNvGrpSpPr/>
            <p:nvPr/>
          </p:nvGrpSpPr>
          <p:grpSpPr>
            <a:xfrm>
              <a:off x="3894606" y="2334874"/>
              <a:ext cx="913198" cy="518984"/>
              <a:chOff x="4000175" y="1462675"/>
              <a:chExt cx="1917275" cy="1140875"/>
            </a:xfrm>
          </p:grpSpPr>
          <p:sp>
            <p:nvSpPr>
              <p:cNvPr id="6193" name="Google Shape;6193;p40"/>
              <p:cNvSpPr/>
              <p:nvPr/>
            </p:nvSpPr>
            <p:spPr>
              <a:xfrm>
                <a:off x="4178050" y="2433300"/>
                <a:ext cx="60250" cy="65175"/>
              </a:xfrm>
              <a:custGeom>
                <a:rect b="b" l="l" r="r" t="t"/>
                <a:pathLst>
                  <a:path extrusionOk="0" h="2607" w="2410">
                    <a:moveTo>
                      <a:pt x="639" y="2410"/>
                    </a:moveTo>
                    <a:lnTo>
                      <a:pt x="1180" y="2607"/>
                    </a:lnTo>
                    <a:lnTo>
                      <a:pt x="2410" y="2017"/>
                    </a:lnTo>
                    <a:lnTo>
                      <a:pt x="2262" y="0"/>
                    </a:lnTo>
                    <a:lnTo>
                      <a:pt x="541" y="0"/>
                    </a:lnTo>
                    <a:lnTo>
                      <a:pt x="0" y="1771"/>
                    </a:lnTo>
                    <a:close/>
                  </a:path>
                </a:pathLst>
              </a:custGeom>
              <a:solidFill>
                <a:schemeClr val="accent4"/>
              </a:solidFill>
              <a:ln cap="flat" cmpd="sng" w="9525">
                <a:solidFill>
                  <a:schemeClr val="accent4"/>
                </a:solidFill>
                <a:prstDash val="solid"/>
                <a:round/>
                <a:headEnd len="med" w="med" type="none"/>
                <a:tailEnd len="med" w="med" type="none"/>
              </a:ln>
            </p:spPr>
          </p:sp>
          <p:grpSp>
            <p:nvGrpSpPr>
              <p:cNvPr id="6194" name="Google Shape;6194;p40"/>
              <p:cNvGrpSpPr/>
              <p:nvPr/>
            </p:nvGrpSpPr>
            <p:grpSpPr>
              <a:xfrm>
                <a:off x="4000175" y="1462675"/>
                <a:ext cx="1917275" cy="1140875"/>
                <a:chOff x="4000175" y="1462675"/>
                <a:chExt cx="1917275" cy="1140875"/>
              </a:xfrm>
            </p:grpSpPr>
            <p:sp>
              <p:nvSpPr>
                <p:cNvPr id="6195" name="Google Shape;6195;p40"/>
                <p:cNvSpPr/>
                <p:nvPr/>
              </p:nvSpPr>
              <p:spPr>
                <a:xfrm>
                  <a:off x="4000175" y="2000075"/>
                  <a:ext cx="1545875" cy="510000"/>
                </a:xfrm>
                <a:custGeom>
                  <a:rect b="b" l="l" r="r" t="t"/>
                  <a:pathLst>
                    <a:path extrusionOk="0" h="20400" w="61835">
                      <a:moveTo>
                        <a:pt x="1594" y="319"/>
                      </a:moveTo>
                      <a:lnTo>
                        <a:pt x="106" y="0"/>
                      </a:lnTo>
                      <a:lnTo>
                        <a:pt x="0" y="2444"/>
                      </a:lnTo>
                      <a:lnTo>
                        <a:pt x="1062" y="9031"/>
                      </a:lnTo>
                      <a:lnTo>
                        <a:pt x="3931" y="9775"/>
                      </a:lnTo>
                      <a:lnTo>
                        <a:pt x="2125" y="10200"/>
                      </a:lnTo>
                      <a:lnTo>
                        <a:pt x="531" y="10413"/>
                      </a:lnTo>
                      <a:lnTo>
                        <a:pt x="1487" y="13600"/>
                      </a:lnTo>
                      <a:lnTo>
                        <a:pt x="3931" y="17212"/>
                      </a:lnTo>
                      <a:lnTo>
                        <a:pt x="8393" y="18594"/>
                      </a:lnTo>
                      <a:lnTo>
                        <a:pt x="9987" y="18169"/>
                      </a:lnTo>
                      <a:lnTo>
                        <a:pt x="13281" y="20400"/>
                      </a:lnTo>
                      <a:lnTo>
                        <a:pt x="14343" y="18912"/>
                      </a:lnTo>
                      <a:lnTo>
                        <a:pt x="28793" y="17319"/>
                      </a:lnTo>
                      <a:lnTo>
                        <a:pt x="35699" y="16894"/>
                      </a:lnTo>
                      <a:lnTo>
                        <a:pt x="48342" y="16894"/>
                      </a:lnTo>
                      <a:lnTo>
                        <a:pt x="49617" y="15194"/>
                      </a:lnTo>
                      <a:lnTo>
                        <a:pt x="59285" y="20294"/>
                      </a:lnTo>
                      <a:lnTo>
                        <a:pt x="60135" y="19231"/>
                      </a:lnTo>
                      <a:lnTo>
                        <a:pt x="61835" y="18487"/>
                      </a:lnTo>
                      <a:lnTo>
                        <a:pt x="61092" y="13494"/>
                      </a:lnTo>
                      <a:lnTo>
                        <a:pt x="46323" y="3188"/>
                      </a:lnTo>
                      <a:lnTo>
                        <a:pt x="12962" y="10413"/>
                      </a:lnTo>
                      <a:lnTo>
                        <a:pt x="4569" y="7013"/>
                      </a:lnTo>
                      <a:lnTo>
                        <a:pt x="2444" y="3507"/>
                      </a:lnTo>
                      <a:lnTo>
                        <a:pt x="2019" y="1807"/>
                      </a:lnTo>
                      <a:close/>
                    </a:path>
                  </a:pathLst>
                </a:custGeom>
                <a:solidFill>
                  <a:schemeClr val="accent4"/>
                </a:solidFill>
                <a:ln cap="flat" cmpd="sng" w="9525">
                  <a:solidFill>
                    <a:schemeClr val="accent4"/>
                  </a:solidFill>
                  <a:prstDash val="solid"/>
                  <a:round/>
                  <a:headEnd len="med" w="med" type="none"/>
                  <a:tailEnd len="med" w="med" type="none"/>
                </a:ln>
              </p:spPr>
            </p:sp>
            <p:sp>
              <p:nvSpPr>
                <p:cNvPr id="6196" name="Google Shape;6196;p40"/>
                <p:cNvSpPr/>
                <p:nvPr/>
              </p:nvSpPr>
              <p:spPr>
                <a:xfrm>
                  <a:off x="4624175" y="1521775"/>
                  <a:ext cx="58100" cy="73775"/>
                </a:xfrm>
                <a:custGeom>
                  <a:rect b="b" l="l" r="r" t="t"/>
                  <a:pathLst>
                    <a:path extrusionOk="0" h="2951" w="2324">
                      <a:moveTo>
                        <a:pt x="210" y="1"/>
                      </a:moveTo>
                      <a:lnTo>
                        <a:pt x="126" y="84"/>
                      </a:lnTo>
                      <a:lnTo>
                        <a:pt x="147" y="189"/>
                      </a:lnTo>
                      <a:lnTo>
                        <a:pt x="252" y="252"/>
                      </a:lnTo>
                      <a:lnTo>
                        <a:pt x="335" y="356"/>
                      </a:lnTo>
                      <a:lnTo>
                        <a:pt x="273" y="419"/>
                      </a:lnTo>
                      <a:lnTo>
                        <a:pt x="210" y="419"/>
                      </a:lnTo>
                      <a:lnTo>
                        <a:pt x="147" y="335"/>
                      </a:lnTo>
                      <a:lnTo>
                        <a:pt x="63" y="293"/>
                      </a:lnTo>
                      <a:lnTo>
                        <a:pt x="22" y="293"/>
                      </a:lnTo>
                      <a:lnTo>
                        <a:pt x="42" y="356"/>
                      </a:lnTo>
                      <a:lnTo>
                        <a:pt x="22" y="545"/>
                      </a:lnTo>
                      <a:lnTo>
                        <a:pt x="1" y="565"/>
                      </a:lnTo>
                      <a:lnTo>
                        <a:pt x="1" y="712"/>
                      </a:lnTo>
                      <a:lnTo>
                        <a:pt x="42" y="754"/>
                      </a:lnTo>
                      <a:lnTo>
                        <a:pt x="126" y="775"/>
                      </a:lnTo>
                      <a:lnTo>
                        <a:pt x="189" y="858"/>
                      </a:lnTo>
                      <a:lnTo>
                        <a:pt x="147" y="963"/>
                      </a:lnTo>
                      <a:lnTo>
                        <a:pt x="294" y="1256"/>
                      </a:lnTo>
                      <a:lnTo>
                        <a:pt x="356" y="1340"/>
                      </a:lnTo>
                      <a:lnTo>
                        <a:pt x="461" y="1340"/>
                      </a:lnTo>
                      <a:lnTo>
                        <a:pt x="398" y="1402"/>
                      </a:lnTo>
                      <a:lnTo>
                        <a:pt x="294" y="1444"/>
                      </a:lnTo>
                      <a:lnTo>
                        <a:pt x="231" y="1612"/>
                      </a:lnTo>
                      <a:lnTo>
                        <a:pt x="335" y="1821"/>
                      </a:lnTo>
                      <a:lnTo>
                        <a:pt x="398" y="1988"/>
                      </a:lnTo>
                      <a:lnTo>
                        <a:pt x="398" y="2114"/>
                      </a:lnTo>
                      <a:lnTo>
                        <a:pt x="440" y="2177"/>
                      </a:lnTo>
                      <a:lnTo>
                        <a:pt x="461" y="2281"/>
                      </a:lnTo>
                      <a:lnTo>
                        <a:pt x="419" y="2323"/>
                      </a:lnTo>
                      <a:lnTo>
                        <a:pt x="503" y="2511"/>
                      </a:lnTo>
                      <a:lnTo>
                        <a:pt x="545" y="2679"/>
                      </a:lnTo>
                      <a:lnTo>
                        <a:pt x="649" y="2762"/>
                      </a:lnTo>
                      <a:lnTo>
                        <a:pt x="649" y="2867"/>
                      </a:lnTo>
                      <a:lnTo>
                        <a:pt x="733" y="2951"/>
                      </a:lnTo>
                      <a:lnTo>
                        <a:pt x="879" y="2909"/>
                      </a:lnTo>
                      <a:lnTo>
                        <a:pt x="963" y="2742"/>
                      </a:lnTo>
                      <a:lnTo>
                        <a:pt x="1089" y="2553"/>
                      </a:lnTo>
                      <a:lnTo>
                        <a:pt x="1172" y="2511"/>
                      </a:lnTo>
                      <a:lnTo>
                        <a:pt x="1151" y="2428"/>
                      </a:lnTo>
                      <a:lnTo>
                        <a:pt x="1172" y="2323"/>
                      </a:lnTo>
                      <a:lnTo>
                        <a:pt x="1423" y="2135"/>
                      </a:lnTo>
                      <a:lnTo>
                        <a:pt x="1528" y="2114"/>
                      </a:lnTo>
                      <a:lnTo>
                        <a:pt x="1612" y="2177"/>
                      </a:lnTo>
                      <a:lnTo>
                        <a:pt x="1695" y="2177"/>
                      </a:lnTo>
                      <a:lnTo>
                        <a:pt x="1737" y="2072"/>
                      </a:lnTo>
                      <a:lnTo>
                        <a:pt x="1800" y="1988"/>
                      </a:lnTo>
                      <a:lnTo>
                        <a:pt x="1926" y="1926"/>
                      </a:lnTo>
                      <a:lnTo>
                        <a:pt x="2114" y="1779"/>
                      </a:lnTo>
                      <a:lnTo>
                        <a:pt x="2135" y="1674"/>
                      </a:lnTo>
                      <a:lnTo>
                        <a:pt x="2219" y="1612"/>
                      </a:lnTo>
                      <a:lnTo>
                        <a:pt x="2323" y="1382"/>
                      </a:lnTo>
                      <a:lnTo>
                        <a:pt x="2302" y="1256"/>
                      </a:lnTo>
                      <a:lnTo>
                        <a:pt x="2135" y="1068"/>
                      </a:lnTo>
                      <a:lnTo>
                        <a:pt x="2051" y="942"/>
                      </a:lnTo>
                      <a:lnTo>
                        <a:pt x="2051" y="837"/>
                      </a:lnTo>
                      <a:lnTo>
                        <a:pt x="1884" y="712"/>
                      </a:lnTo>
                      <a:lnTo>
                        <a:pt x="1779" y="712"/>
                      </a:lnTo>
                      <a:lnTo>
                        <a:pt x="1716" y="733"/>
                      </a:lnTo>
                      <a:lnTo>
                        <a:pt x="1633" y="670"/>
                      </a:lnTo>
                      <a:lnTo>
                        <a:pt x="1507" y="628"/>
                      </a:lnTo>
                      <a:lnTo>
                        <a:pt x="1382" y="503"/>
                      </a:lnTo>
                      <a:lnTo>
                        <a:pt x="1319" y="461"/>
                      </a:lnTo>
                      <a:lnTo>
                        <a:pt x="1298" y="524"/>
                      </a:lnTo>
                      <a:lnTo>
                        <a:pt x="1214" y="503"/>
                      </a:lnTo>
                      <a:lnTo>
                        <a:pt x="1193" y="419"/>
                      </a:lnTo>
                      <a:lnTo>
                        <a:pt x="1110" y="314"/>
                      </a:lnTo>
                      <a:lnTo>
                        <a:pt x="1047" y="314"/>
                      </a:lnTo>
                      <a:lnTo>
                        <a:pt x="1005" y="419"/>
                      </a:lnTo>
                      <a:lnTo>
                        <a:pt x="963" y="419"/>
                      </a:lnTo>
                      <a:lnTo>
                        <a:pt x="858" y="252"/>
                      </a:lnTo>
                      <a:lnTo>
                        <a:pt x="775" y="210"/>
                      </a:lnTo>
                      <a:lnTo>
                        <a:pt x="775" y="252"/>
                      </a:lnTo>
                      <a:lnTo>
                        <a:pt x="858" y="356"/>
                      </a:lnTo>
                      <a:lnTo>
                        <a:pt x="858" y="440"/>
                      </a:lnTo>
                      <a:lnTo>
                        <a:pt x="775" y="503"/>
                      </a:lnTo>
                      <a:lnTo>
                        <a:pt x="775" y="607"/>
                      </a:lnTo>
                      <a:lnTo>
                        <a:pt x="733" y="607"/>
                      </a:lnTo>
                      <a:lnTo>
                        <a:pt x="670" y="524"/>
                      </a:lnTo>
                      <a:lnTo>
                        <a:pt x="649" y="147"/>
                      </a:lnTo>
                      <a:lnTo>
                        <a:pt x="545" y="105"/>
                      </a:lnTo>
                      <a:lnTo>
                        <a:pt x="440" y="84"/>
                      </a:lnTo>
                      <a:lnTo>
                        <a:pt x="27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7" name="Google Shape;6197;p40"/>
                <p:cNvSpPr/>
                <p:nvPr/>
              </p:nvSpPr>
              <p:spPr>
                <a:xfrm>
                  <a:off x="4499150" y="1462675"/>
                  <a:ext cx="117200" cy="104100"/>
                </a:xfrm>
                <a:custGeom>
                  <a:rect b="b" l="l" r="r" t="t"/>
                  <a:pathLst>
                    <a:path extrusionOk="0" h="4164" w="4688">
                      <a:moveTo>
                        <a:pt x="398" y="0"/>
                      </a:moveTo>
                      <a:lnTo>
                        <a:pt x="357" y="63"/>
                      </a:lnTo>
                      <a:lnTo>
                        <a:pt x="336" y="168"/>
                      </a:lnTo>
                      <a:lnTo>
                        <a:pt x="357" y="251"/>
                      </a:lnTo>
                      <a:lnTo>
                        <a:pt x="357" y="398"/>
                      </a:lnTo>
                      <a:lnTo>
                        <a:pt x="252" y="523"/>
                      </a:lnTo>
                      <a:lnTo>
                        <a:pt x="147" y="712"/>
                      </a:lnTo>
                      <a:lnTo>
                        <a:pt x="22" y="879"/>
                      </a:lnTo>
                      <a:lnTo>
                        <a:pt x="1" y="984"/>
                      </a:lnTo>
                      <a:lnTo>
                        <a:pt x="22" y="1423"/>
                      </a:lnTo>
                      <a:lnTo>
                        <a:pt x="105" y="1507"/>
                      </a:lnTo>
                      <a:lnTo>
                        <a:pt x="210" y="1549"/>
                      </a:lnTo>
                      <a:lnTo>
                        <a:pt x="231" y="1653"/>
                      </a:lnTo>
                      <a:lnTo>
                        <a:pt x="189" y="1967"/>
                      </a:lnTo>
                      <a:lnTo>
                        <a:pt x="126" y="2093"/>
                      </a:lnTo>
                      <a:lnTo>
                        <a:pt x="105" y="2197"/>
                      </a:lnTo>
                      <a:lnTo>
                        <a:pt x="126" y="2281"/>
                      </a:lnTo>
                      <a:lnTo>
                        <a:pt x="189" y="2260"/>
                      </a:lnTo>
                      <a:lnTo>
                        <a:pt x="273" y="2155"/>
                      </a:lnTo>
                      <a:lnTo>
                        <a:pt x="419" y="2093"/>
                      </a:lnTo>
                      <a:lnTo>
                        <a:pt x="482" y="2155"/>
                      </a:lnTo>
                      <a:lnTo>
                        <a:pt x="503" y="2260"/>
                      </a:lnTo>
                      <a:lnTo>
                        <a:pt x="650" y="2385"/>
                      </a:lnTo>
                      <a:lnTo>
                        <a:pt x="754" y="2385"/>
                      </a:lnTo>
                      <a:lnTo>
                        <a:pt x="817" y="2344"/>
                      </a:lnTo>
                      <a:lnTo>
                        <a:pt x="901" y="2365"/>
                      </a:lnTo>
                      <a:cubicBezTo>
                        <a:pt x="859" y="2448"/>
                        <a:pt x="859" y="2511"/>
                        <a:pt x="859" y="2595"/>
                      </a:cubicBezTo>
                      <a:lnTo>
                        <a:pt x="838" y="2595"/>
                      </a:lnTo>
                      <a:lnTo>
                        <a:pt x="733" y="2657"/>
                      </a:lnTo>
                      <a:lnTo>
                        <a:pt x="629" y="2595"/>
                      </a:lnTo>
                      <a:lnTo>
                        <a:pt x="545" y="2595"/>
                      </a:lnTo>
                      <a:lnTo>
                        <a:pt x="440" y="2678"/>
                      </a:lnTo>
                      <a:lnTo>
                        <a:pt x="315" y="2678"/>
                      </a:lnTo>
                      <a:lnTo>
                        <a:pt x="294" y="2699"/>
                      </a:lnTo>
                      <a:lnTo>
                        <a:pt x="336" y="2783"/>
                      </a:lnTo>
                      <a:lnTo>
                        <a:pt x="482" y="2804"/>
                      </a:lnTo>
                      <a:lnTo>
                        <a:pt x="524" y="2909"/>
                      </a:lnTo>
                      <a:lnTo>
                        <a:pt x="650" y="2971"/>
                      </a:lnTo>
                      <a:lnTo>
                        <a:pt x="733" y="3076"/>
                      </a:lnTo>
                      <a:lnTo>
                        <a:pt x="901" y="3118"/>
                      </a:lnTo>
                      <a:lnTo>
                        <a:pt x="1110" y="3118"/>
                      </a:lnTo>
                      <a:lnTo>
                        <a:pt x="1173" y="3139"/>
                      </a:lnTo>
                      <a:lnTo>
                        <a:pt x="1131" y="3181"/>
                      </a:lnTo>
                      <a:lnTo>
                        <a:pt x="963" y="3222"/>
                      </a:lnTo>
                      <a:lnTo>
                        <a:pt x="838" y="3222"/>
                      </a:lnTo>
                      <a:lnTo>
                        <a:pt x="838" y="3285"/>
                      </a:lnTo>
                      <a:lnTo>
                        <a:pt x="942" y="3327"/>
                      </a:lnTo>
                      <a:lnTo>
                        <a:pt x="1068" y="3327"/>
                      </a:lnTo>
                      <a:lnTo>
                        <a:pt x="1173" y="3243"/>
                      </a:lnTo>
                      <a:lnTo>
                        <a:pt x="1319" y="3139"/>
                      </a:lnTo>
                      <a:lnTo>
                        <a:pt x="1382" y="3097"/>
                      </a:lnTo>
                      <a:lnTo>
                        <a:pt x="1445" y="2929"/>
                      </a:lnTo>
                      <a:lnTo>
                        <a:pt x="1528" y="2762"/>
                      </a:lnTo>
                      <a:lnTo>
                        <a:pt x="1486" y="2678"/>
                      </a:lnTo>
                      <a:lnTo>
                        <a:pt x="1256" y="2532"/>
                      </a:lnTo>
                      <a:lnTo>
                        <a:pt x="1152" y="2511"/>
                      </a:lnTo>
                      <a:lnTo>
                        <a:pt x="1152" y="2385"/>
                      </a:lnTo>
                      <a:lnTo>
                        <a:pt x="1256" y="2406"/>
                      </a:lnTo>
                      <a:lnTo>
                        <a:pt x="1382" y="2385"/>
                      </a:lnTo>
                      <a:lnTo>
                        <a:pt x="1570" y="2281"/>
                      </a:lnTo>
                      <a:lnTo>
                        <a:pt x="1654" y="2176"/>
                      </a:lnTo>
                      <a:lnTo>
                        <a:pt x="1654" y="2072"/>
                      </a:lnTo>
                      <a:lnTo>
                        <a:pt x="1779" y="1946"/>
                      </a:lnTo>
                      <a:lnTo>
                        <a:pt x="1968" y="1800"/>
                      </a:lnTo>
                      <a:lnTo>
                        <a:pt x="2114" y="1967"/>
                      </a:lnTo>
                      <a:lnTo>
                        <a:pt x="2010" y="2009"/>
                      </a:lnTo>
                      <a:lnTo>
                        <a:pt x="1968" y="2093"/>
                      </a:lnTo>
                      <a:lnTo>
                        <a:pt x="1968" y="2176"/>
                      </a:lnTo>
                      <a:lnTo>
                        <a:pt x="1800" y="2197"/>
                      </a:lnTo>
                      <a:lnTo>
                        <a:pt x="1696" y="2281"/>
                      </a:lnTo>
                      <a:lnTo>
                        <a:pt x="1654" y="2469"/>
                      </a:lnTo>
                      <a:lnTo>
                        <a:pt x="1654" y="2574"/>
                      </a:lnTo>
                      <a:lnTo>
                        <a:pt x="1758" y="2637"/>
                      </a:lnTo>
                      <a:lnTo>
                        <a:pt x="1821" y="2637"/>
                      </a:lnTo>
                      <a:lnTo>
                        <a:pt x="1884" y="2720"/>
                      </a:lnTo>
                      <a:lnTo>
                        <a:pt x="1758" y="2867"/>
                      </a:lnTo>
                      <a:lnTo>
                        <a:pt x="1717" y="2971"/>
                      </a:lnTo>
                      <a:lnTo>
                        <a:pt x="1779" y="3139"/>
                      </a:lnTo>
                      <a:lnTo>
                        <a:pt x="1758" y="3222"/>
                      </a:lnTo>
                      <a:lnTo>
                        <a:pt x="1570" y="3327"/>
                      </a:lnTo>
                      <a:lnTo>
                        <a:pt x="1549" y="3390"/>
                      </a:lnTo>
                      <a:lnTo>
                        <a:pt x="1675" y="3453"/>
                      </a:lnTo>
                      <a:lnTo>
                        <a:pt x="1738" y="3515"/>
                      </a:lnTo>
                      <a:lnTo>
                        <a:pt x="1779" y="3494"/>
                      </a:lnTo>
                      <a:lnTo>
                        <a:pt x="1758" y="3411"/>
                      </a:lnTo>
                      <a:lnTo>
                        <a:pt x="1779" y="3348"/>
                      </a:lnTo>
                      <a:lnTo>
                        <a:pt x="1884" y="3411"/>
                      </a:lnTo>
                      <a:lnTo>
                        <a:pt x="1989" y="3494"/>
                      </a:lnTo>
                      <a:lnTo>
                        <a:pt x="2093" y="3432"/>
                      </a:lnTo>
                      <a:lnTo>
                        <a:pt x="2177" y="3432"/>
                      </a:lnTo>
                      <a:lnTo>
                        <a:pt x="2240" y="3536"/>
                      </a:lnTo>
                      <a:lnTo>
                        <a:pt x="2323" y="3746"/>
                      </a:lnTo>
                      <a:lnTo>
                        <a:pt x="2407" y="3829"/>
                      </a:lnTo>
                      <a:lnTo>
                        <a:pt x="2533" y="3850"/>
                      </a:lnTo>
                      <a:lnTo>
                        <a:pt x="2658" y="3934"/>
                      </a:lnTo>
                      <a:lnTo>
                        <a:pt x="2763" y="3955"/>
                      </a:lnTo>
                      <a:lnTo>
                        <a:pt x="2909" y="3871"/>
                      </a:lnTo>
                      <a:lnTo>
                        <a:pt x="3056" y="3829"/>
                      </a:lnTo>
                      <a:lnTo>
                        <a:pt x="3139" y="3871"/>
                      </a:lnTo>
                      <a:lnTo>
                        <a:pt x="3286" y="3955"/>
                      </a:lnTo>
                      <a:lnTo>
                        <a:pt x="3579" y="3976"/>
                      </a:lnTo>
                      <a:lnTo>
                        <a:pt x="3683" y="3955"/>
                      </a:lnTo>
                      <a:lnTo>
                        <a:pt x="3767" y="3976"/>
                      </a:lnTo>
                      <a:lnTo>
                        <a:pt x="3872" y="3976"/>
                      </a:lnTo>
                      <a:lnTo>
                        <a:pt x="3955" y="4059"/>
                      </a:lnTo>
                      <a:lnTo>
                        <a:pt x="4060" y="4164"/>
                      </a:lnTo>
                      <a:lnTo>
                        <a:pt x="4165" y="4164"/>
                      </a:lnTo>
                      <a:lnTo>
                        <a:pt x="4269" y="4080"/>
                      </a:lnTo>
                      <a:lnTo>
                        <a:pt x="4395" y="3955"/>
                      </a:lnTo>
                      <a:lnTo>
                        <a:pt x="4541" y="3913"/>
                      </a:lnTo>
                      <a:lnTo>
                        <a:pt x="4688" y="3725"/>
                      </a:lnTo>
                      <a:lnTo>
                        <a:pt x="4688" y="3620"/>
                      </a:lnTo>
                      <a:lnTo>
                        <a:pt x="4541" y="3453"/>
                      </a:lnTo>
                      <a:lnTo>
                        <a:pt x="4479" y="3432"/>
                      </a:lnTo>
                      <a:lnTo>
                        <a:pt x="4332" y="3285"/>
                      </a:lnTo>
                      <a:lnTo>
                        <a:pt x="4186" y="3243"/>
                      </a:lnTo>
                      <a:lnTo>
                        <a:pt x="4060" y="3181"/>
                      </a:lnTo>
                      <a:lnTo>
                        <a:pt x="4018" y="3034"/>
                      </a:lnTo>
                      <a:lnTo>
                        <a:pt x="4102" y="3034"/>
                      </a:lnTo>
                      <a:lnTo>
                        <a:pt x="4186" y="3097"/>
                      </a:lnTo>
                      <a:lnTo>
                        <a:pt x="4290" y="3097"/>
                      </a:lnTo>
                      <a:lnTo>
                        <a:pt x="4290" y="3013"/>
                      </a:lnTo>
                      <a:lnTo>
                        <a:pt x="4165" y="2825"/>
                      </a:lnTo>
                      <a:lnTo>
                        <a:pt x="3976" y="2657"/>
                      </a:lnTo>
                      <a:lnTo>
                        <a:pt x="3976" y="2490"/>
                      </a:lnTo>
                      <a:lnTo>
                        <a:pt x="3955" y="2344"/>
                      </a:lnTo>
                      <a:lnTo>
                        <a:pt x="3851" y="2281"/>
                      </a:lnTo>
                      <a:lnTo>
                        <a:pt x="3851" y="2155"/>
                      </a:lnTo>
                      <a:lnTo>
                        <a:pt x="3788" y="2093"/>
                      </a:lnTo>
                      <a:lnTo>
                        <a:pt x="3746" y="2093"/>
                      </a:lnTo>
                      <a:lnTo>
                        <a:pt x="3370" y="1821"/>
                      </a:lnTo>
                      <a:lnTo>
                        <a:pt x="3160" y="1779"/>
                      </a:lnTo>
                      <a:lnTo>
                        <a:pt x="2972" y="1821"/>
                      </a:lnTo>
                      <a:lnTo>
                        <a:pt x="2951" y="1883"/>
                      </a:lnTo>
                      <a:lnTo>
                        <a:pt x="2972" y="1967"/>
                      </a:lnTo>
                      <a:lnTo>
                        <a:pt x="3139" y="2155"/>
                      </a:lnTo>
                      <a:lnTo>
                        <a:pt x="3139" y="2239"/>
                      </a:lnTo>
                      <a:lnTo>
                        <a:pt x="3077" y="2344"/>
                      </a:lnTo>
                      <a:lnTo>
                        <a:pt x="3077" y="2448"/>
                      </a:lnTo>
                      <a:lnTo>
                        <a:pt x="3056" y="2574"/>
                      </a:lnTo>
                      <a:lnTo>
                        <a:pt x="2972" y="2720"/>
                      </a:lnTo>
                      <a:lnTo>
                        <a:pt x="2930" y="2783"/>
                      </a:lnTo>
                      <a:lnTo>
                        <a:pt x="2909" y="2699"/>
                      </a:lnTo>
                      <a:lnTo>
                        <a:pt x="2951" y="2595"/>
                      </a:lnTo>
                      <a:lnTo>
                        <a:pt x="2972" y="2490"/>
                      </a:lnTo>
                      <a:lnTo>
                        <a:pt x="2930" y="2448"/>
                      </a:lnTo>
                      <a:lnTo>
                        <a:pt x="2972" y="2260"/>
                      </a:lnTo>
                      <a:lnTo>
                        <a:pt x="2930" y="2155"/>
                      </a:lnTo>
                      <a:lnTo>
                        <a:pt x="2742" y="1883"/>
                      </a:lnTo>
                      <a:lnTo>
                        <a:pt x="2595" y="1779"/>
                      </a:lnTo>
                      <a:lnTo>
                        <a:pt x="2386" y="1758"/>
                      </a:lnTo>
                      <a:lnTo>
                        <a:pt x="2323" y="1779"/>
                      </a:lnTo>
                      <a:lnTo>
                        <a:pt x="2282" y="1925"/>
                      </a:lnTo>
                      <a:lnTo>
                        <a:pt x="2240" y="1946"/>
                      </a:lnTo>
                      <a:cubicBezTo>
                        <a:pt x="2198" y="1883"/>
                        <a:pt x="2114" y="1841"/>
                        <a:pt x="2072" y="1821"/>
                      </a:cubicBezTo>
                      <a:lnTo>
                        <a:pt x="2114" y="1779"/>
                      </a:lnTo>
                      <a:lnTo>
                        <a:pt x="2177" y="1674"/>
                      </a:lnTo>
                      <a:lnTo>
                        <a:pt x="2177" y="1549"/>
                      </a:lnTo>
                      <a:lnTo>
                        <a:pt x="1989" y="1444"/>
                      </a:lnTo>
                      <a:lnTo>
                        <a:pt x="1800" y="1297"/>
                      </a:lnTo>
                      <a:lnTo>
                        <a:pt x="1696" y="1109"/>
                      </a:lnTo>
                      <a:lnTo>
                        <a:pt x="1696" y="984"/>
                      </a:lnTo>
                      <a:lnTo>
                        <a:pt x="1758" y="837"/>
                      </a:lnTo>
                      <a:lnTo>
                        <a:pt x="1758" y="733"/>
                      </a:lnTo>
                      <a:lnTo>
                        <a:pt x="1696" y="712"/>
                      </a:lnTo>
                      <a:lnTo>
                        <a:pt x="1403" y="712"/>
                      </a:lnTo>
                      <a:lnTo>
                        <a:pt x="1194" y="628"/>
                      </a:lnTo>
                      <a:lnTo>
                        <a:pt x="1047" y="523"/>
                      </a:lnTo>
                      <a:lnTo>
                        <a:pt x="817" y="251"/>
                      </a:lnTo>
                      <a:lnTo>
                        <a:pt x="650" y="105"/>
                      </a:lnTo>
                      <a:lnTo>
                        <a:pt x="461"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8" name="Google Shape;6198;p40"/>
                <p:cNvSpPr/>
                <p:nvPr/>
              </p:nvSpPr>
              <p:spPr>
                <a:xfrm>
                  <a:off x="4241800" y="1706950"/>
                  <a:ext cx="130800" cy="246400"/>
                </a:xfrm>
                <a:custGeom>
                  <a:rect b="b" l="l" r="r" t="t"/>
                  <a:pathLst>
                    <a:path extrusionOk="0" h="9856" w="5232">
                      <a:moveTo>
                        <a:pt x="4750" y="1"/>
                      </a:moveTo>
                      <a:lnTo>
                        <a:pt x="4625" y="63"/>
                      </a:lnTo>
                      <a:lnTo>
                        <a:pt x="4604" y="126"/>
                      </a:lnTo>
                      <a:lnTo>
                        <a:pt x="4520" y="105"/>
                      </a:lnTo>
                      <a:lnTo>
                        <a:pt x="4436" y="42"/>
                      </a:lnTo>
                      <a:lnTo>
                        <a:pt x="4332" y="63"/>
                      </a:lnTo>
                      <a:lnTo>
                        <a:pt x="4206" y="168"/>
                      </a:lnTo>
                      <a:lnTo>
                        <a:pt x="4185" y="273"/>
                      </a:lnTo>
                      <a:lnTo>
                        <a:pt x="4101" y="335"/>
                      </a:lnTo>
                      <a:lnTo>
                        <a:pt x="4018" y="356"/>
                      </a:lnTo>
                      <a:lnTo>
                        <a:pt x="3934" y="440"/>
                      </a:lnTo>
                      <a:lnTo>
                        <a:pt x="3934" y="524"/>
                      </a:lnTo>
                      <a:lnTo>
                        <a:pt x="3871" y="628"/>
                      </a:lnTo>
                      <a:lnTo>
                        <a:pt x="3871" y="670"/>
                      </a:lnTo>
                      <a:lnTo>
                        <a:pt x="3934" y="775"/>
                      </a:lnTo>
                      <a:lnTo>
                        <a:pt x="3934" y="858"/>
                      </a:lnTo>
                      <a:lnTo>
                        <a:pt x="3829" y="858"/>
                      </a:lnTo>
                      <a:lnTo>
                        <a:pt x="3788" y="900"/>
                      </a:lnTo>
                      <a:lnTo>
                        <a:pt x="3788" y="984"/>
                      </a:lnTo>
                      <a:lnTo>
                        <a:pt x="3725" y="1047"/>
                      </a:lnTo>
                      <a:lnTo>
                        <a:pt x="3662" y="1109"/>
                      </a:lnTo>
                      <a:lnTo>
                        <a:pt x="3453" y="1256"/>
                      </a:lnTo>
                      <a:lnTo>
                        <a:pt x="3369" y="1298"/>
                      </a:lnTo>
                      <a:lnTo>
                        <a:pt x="3306" y="1277"/>
                      </a:lnTo>
                      <a:lnTo>
                        <a:pt x="3202" y="1277"/>
                      </a:lnTo>
                      <a:lnTo>
                        <a:pt x="3139" y="1319"/>
                      </a:lnTo>
                      <a:lnTo>
                        <a:pt x="3034" y="1486"/>
                      </a:lnTo>
                      <a:lnTo>
                        <a:pt x="2951" y="1528"/>
                      </a:lnTo>
                      <a:lnTo>
                        <a:pt x="2888" y="1507"/>
                      </a:lnTo>
                      <a:lnTo>
                        <a:pt x="2867" y="1423"/>
                      </a:lnTo>
                      <a:lnTo>
                        <a:pt x="2825" y="1423"/>
                      </a:lnTo>
                      <a:lnTo>
                        <a:pt x="2783" y="1507"/>
                      </a:lnTo>
                      <a:lnTo>
                        <a:pt x="2825" y="1633"/>
                      </a:lnTo>
                      <a:lnTo>
                        <a:pt x="2783" y="1695"/>
                      </a:lnTo>
                      <a:lnTo>
                        <a:pt x="2762" y="1591"/>
                      </a:lnTo>
                      <a:lnTo>
                        <a:pt x="2721" y="1486"/>
                      </a:lnTo>
                      <a:lnTo>
                        <a:pt x="2532" y="1507"/>
                      </a:lnTo>
                      <a:lnTo>
                        <a:pt x="2323" y="1570"/>
                      </a:lnTo>
                      <a:lnTo>
                        <a:pt x="2260" y="1612"/>
                      </a:lnTo>
                      <a:lnTo>
                        <a:pt x="2197" y="1633"/>
                      </a:lnTo>
                      <a:lnTo>
                        <a:pt x="2156" y="1695"/>
                      </a:lnTo>
                      <a:lnTo>
                        <a:pt x="2218" y="1842"/>
                      </a:lnTo>
                      <a:lnTo>
                        <a:pt x="2260" y="1905"/>
                      </a:lnTo>
                      <a:lnTo>
                        <a:pt x="2260" y="1946"/>
                      </a:lnTo>
                      <a:lnTo>
                        <a:pt x="2218" y="1988"/>
                      </a:lnTo>
                      <a:lnTo>
                        <a:pt x="2135" y="2093"/>
                      </a:lnTo>
                      <a:lnTo>
                        <a:pt x="2093" y="2051"/>
                      </a:lnTo>
                      <a:lnTo>
                        <a:pt x="2093" y="2009"/>
                      </a:lnTo>
                      <a:lnTo>
                        <a:pt x="2135" y="1946"/>
                      </a:lnTo>
                      <a:lnTo>
                        <a:pt x="2135" y="1884"/>
                      </a:lnTo>
                      <a:lnTo>
                        <a:pt x="2051" y="1884"/>
                      </a:lnTo>
                      <a:lnTo>
                        <a:pt x="1946" y="2009"/>
                      </a:lnTo>
                      <a:lnTo>
                        <a:pt x="1884" y="2051"/>
                      </a:lnTo>
                      <a:lnTo>
                        <a:pt x="1884" y="2135"/>
                      </a:lnTo>
                      <a:lnTo>
                        <a:pt x="1946" y="2156"/>
                      </a:lnTo>
                      <a:lnTo>
                        <a:pt x="1905" y="2218"/>
                      </a:lnTo>
                      <a:lnTo>
                        <a:pt x="1842" y="2323"/>
                      </a:lnTo>
                      <a:lnTo>
                        <a:pt x="1716" y="2323"/>
                      </a:lnTo>
                      <a:lnTo>
                        <a:pt x="1632" y="2365"/>
                      </a:lnTo>
                      <a:lnTo>
                        <a:pt x="1612" y="2449"/>
                      </a:lnTo>
                      <a:lnTo>
                        <a:pt x="1507" y="2470"/>
                      </a:lnTo>
                      <a:lnTo>
                        <a:pt x="1465" y="2553"/>
                      </a:lnTo>
                      <a:lnTo>
                        <a:pt x="1423" y="2721"/>
                      </a:lnTo>
                      <a:lnTo>
                        <a:pt x="1465" y="2742"/>
                      </a:lnTo>
                      <a:lnTo>
                        <a:pt x="1528" y="2742"/>
                      </a:lnTo>
                      <a:lnTo>
                        <a:pt x="1465" y="2825"/>
                      </a:lnTo>
                      <a:lnTo>
                        <a:pt x="1277" y="2825"/>
                      </a:lnTo>
                      <a:lnTo>
                        <a:pt x="1214" y="2867"/>
                      </a:lnTo>
                      <a:lnTo>
                        <a:pt x="1193" y="3034"/>
                      </a:lnTo>
                      <a:lnTo>
                        <a:pt x="1214" y="3097"/>
                      </a:lnTo>
                      <a:lnTo>
                        <a:pt x="1277" y="3097"/>
                      </a:lnTo>
                      <a:lnTo>
                        <a:pt x="1360" y="3076"/>
                      </a:lnTo>
                      <a:lnTo>
                        <a:pt x="1381" y="3139"/>
                      </a:lnTo>
                      <a:lnTo>
                        <a:pt x="1360" y="3181"/>
                      </a:lnTo>
                      <a:lnTo>
                        <a:pt x="1360" y="3286"/>
                      </a:lnTo>
                      <a:lnTo>
                        <a:pt x="1277" y="3348"/>
                      </a:lnTo>
                      <a:lnTo>
                        <a:pt x="1193" y="3306"/>
                      </a:lnTo>
                      <a:lnTo>
                        <a:pt x="1068" y="3286"/>
                      </a:lnTo>
                      <a:lnTo>
                        <a:pt x="942" y="3348"/>
                      </a:lnTo>
                      <a:lnTo>
                        <a:pt x="900" y="3411"/>
                      </a:lnTo>
                      <a:lnTo>
                        <a:pt x="900" y="3495"/>
                      </a:lnTo>
                      <a:lnTo>
                        <a:pt x="858" y="3599"/>
                      </a:lnTo>
                      <a:lnTo>
                        <a:pt x="754" y="3683"/>
                      </a:lnTo>
                      <a:lnTo>
                        <a:pt x="670" y="3620"/>
                      </a:lnTo>
                      <a:lnTo>
                        <a:pt x="628" y="3558"/>
                      </a:lnTo>
                      <a:lnTo>
                        <a:pt x="586" y="3474"/>
                      </a:lnTo>
                      <a:lnTo>
                        <a:pt x="544" y="3495"/>
                      </a:lnTo>
                      <a:lnTo>
                        <a:pt x="524" y="3662"/>
                      </a:lnTo>
                      <a:lnTo>
                        <a:pt x="544" y="3788"/>
                      </a:lnTo>
                      <a:lnTo>
                        <a:pt x="649" y="3871"/>
                      </a:lnTo>
                      <a:lnTo>
                        <a:pt x="733" y="3830"/>
                      </a:lnTo>
                      <a:lnTo>
                        <a:pt x="754" y="3871"/>
                      </a:lnTo>
                      <a:lnTo>
                        <a:pt x="754" y="3934"/>
                      </a:lnTo>
                      <a:lnTo>
                        <a:pt x="691" y="4081"/>
                      </a:lnTo>
                      <a:lnTo>
                        <a:pt x="733" y="4122"/>
                      </a:lnTo>
                      <a:lnTo>
                        <a:pt x="796" y="4143"/>
                      </a:lnTo>
                      <a:lnTo>
                        <a:pt x="858" y="4081"/>
                      </a:lnTo>
                      <a:lnTo>
                        <a:pt x="900" y="4081"/>
                      </a:lnTo>
                      <a:lnTo>
                        <a:pt x="963" y="4102"/>
                      </a:lnTo>
                      <a:lnTo>
                        <a:pt x="1068" y="4102"/>
                      </a:lnTo>
                      <a:lnTo>
                        <a:pt x="1151" y="4039"/>
                      </a:lnTo>
                      <a:lnTo>
                        <a:pt x="1172" y="4081"/>
                      </a:lnTo>
                      <a:lnTo>
                        <a:pt x="1109" y="4143"/>
                      </a:lnTo>
                      <a:lnTo>
                        <a:pt x="1047" y="4185"/>
                      </a:lnTo>
                      <a:lnTo>
                        <a:pt x="900" y="4185"/>
                      </a:lnTo>
                      <a:lnTo>
                        <a:pt x="858" y="4248"/>
                      </a:lnTo>
                      <a:lnTo>
                        <a:pt x="775" y="4227"/>
                      </a:lnTo>
                      <a:lnTo>
                        <a:pt x="733" y="4311"/>
                      </a:lnTo>
                      <a:lnTo>
                        <a:pt x="754" y="4436"/>
                      </a:lnTo>
                      <a:lnTo>
                        <a:pt x="837" y="4499"/>
                      </a:lnTo>
                      <a:lnTo>
                        <a:pt x="900" y="4520"/>
                      </a:lnTo>
                      <a:lnTo>
                        <a:pt x="984" y="4499"/>
                      </a:lnTo>
                      <a:lnTo>
                        <a:pt x="1005" y="4520"/>
                      </a:lnTo>
                      <a:lnTo>
                        <a:pt x="984" y="4562"/>
                      </a:lnTo>
                      <a:lnTo>
                        <a:pt x="858" y="4625"/>
                      </a:lnTo>
                      <a:lnTo>
                        <a:pt x="733" y="4625"/>
                      </a:lnTo>
                      <a:lnTo>
                        <a:pt x="649" y="4666"/>
                      </a:lnTo>
                      <a:lnTo>
                        <a:pt x="649" y="4729"/>
                      </a:lnTo>
                      <a:lnTo>
                        <a:pt x="691" y="4771"/>
                      </a:lnTo>
                      <a:lnTo>
                        <a:pt x="796" y="4750"/>
                      </a:lnTo>
                      <a:lnTo>
                        <a:pt x="900" y="4750"/>
                      </a:lnTo>
                      <a:lnTo>
                        <a:pt x="900" y="4813"/>
                      </a:lnTo>
                      <a:lnTo>
                        <a:pt x="837" y="4834"/>
                      </a:lnTo>
                      <a:lnTo>
                        <a:pt x="733" y="4855"/>
                      </a:lnTo>
                      <a:lnTo>
                        <a:pt x="733" y="4897"/>
                      </a:lnTo>
                      <a:lnTo>
                        <a:pt x="754" y="4938"/>
                      </a:lnTo>
                      <a:lnTo>
                        <a:pt x="879" y="4959"/>
                      </a:lnTo>
                      <a:lnTo>
                        <a:pt x="984" y="5043"/>
                      </a:lnTo>
                      <a:lnTo>
                        <a:pt x="984" y="5085"/>
                      </a:lnTo>
                      <a:lnTo>
                        <a:pt x="858" y="5085"/>
                      </a:lnTo>
                      <a:lnTo>
                        <a:pt x="754" y="5043"/>
                      </a:lnTo>
                      <a:lnTo>
                        <a:pt x="649" y="5043"/>
                      </a:lnTo>
                      <a:lnTo>
                        <a:pt x="565" y="5085"/>
                      </a:lnTo>
                      <a:lnTo>
                        <a:pt x="544" y="5169"/>
                      </a:lnTo>
                      <a:lnTo>
                        <a:pt x="482" y="5210"/>
                      </a:lnTo>
                      <a:lnTo>
                        <a:pt x="482" y="5273"/>
                      </a:lnTo>
                      <a:lnTo>
                        <a:pt x="544" y="5315"/>
                      </a:lnTo>
                      <a:lnTo>
                        <a:pt x="524" y="5378"/>
                      </a:lnTo>
                      <a:lnTo>
                        <a:pt x="461" y="5399"/>
                      </a:lnTo>
                      <a:lnTo>
                        <a:pt x="419" y="5399"/>
                      </a:lnTo>
                      <a:lnTo>
                        <a:pt x="335" y="5483"/>
                      </a:lnTo>
                      <a:lnTo>
                        <a:pt x="314" y="5566"/>
                      </a:lnTo>
                      <a:lnTo>
                        <a:pt x="335" y="5608"/>
                      </a:lnTo>
                      <a:lnTo>
                        <a:pt x="314" y="5671"/>
                      </a:lnTo>
                      <a:lnTo>
                        <a:pt x="210" y="5692"/>
                      </a:lnTo>
                      <a:lnTo>
                        <a:pt x="210" y="5713"/>
                      </a:lnTo>
                      <a:lnTo>
                        <a:pt x="335" y="5838"/>
                      </a:lnTo>
                      <a:lnTo>
                        <a:pt x="440" y="5901"/>
                      </a:lnTo>
                      <a:lnTo>
                        <a:pt x="482" y="5880"/>
                      </a:lnTo>
                      <a:lnTo>
                        <a:pt x="524" y="5796"/>
                      </a:lnTo>
                      <a:lnTo>
                        <a:pt x="586" y="5734"/>
                      </a:lnTo>
                      <a:lnTo>
                        <a:pt x="754" y="5629"/>
                      </a:lnTo>
                      <a:lnTo>
                        <a:pt x="858" y="5587"/>
                      </a:lnTo>
                      <a:lnTo>
                        <a:pt x="858" y="5629"/>
                      </a:lnTo>
                      <a:lnTo>
                        <a:pt x="837" y="5629"/>
                      </a:lnTo>
                      <a:lnTo>
                        <a:pt x="796" y="5713"/>
                      </a:lnTo>
                      <a:lnTo>
                        <a:pt x="649" y="5817"/>
                      </a:lnTo>
                      <a:lnTo>
                        <a:pt x="586" y="5922"/>
                      </a:lnTo>
                      <a:lnTo>
                        <a:pt x="565" y="6027"/>
                      </a:lnTo>
                      <a:lnTo>
                        <a:pt x="586" y="6131"/>
                      </a:lnTo>
                      <a:lnTo>
                        <a:pt x="565" y="6194"/>
                      </a:lnTo>
                      <a:lnTo>
                        <a:pt x="565" y="6236"/>
                      </a:lnTo>
                      <a:lnTo>
                        <a:pt x="754" y="6236"/>
                      </a:lnTo>
                      <a:lnTo>
                        <a:pt x="837" y="6194"/>
                      </a:lnTo>
                      <a:lnTo>
                        <a:pt x="837" y="6257"/>
                      </a:lnTo>
                      <a:lnTo>
                        <a:pt x="775" y="6299"/>
                      </a:lnTo>
                      <a:lnTo>
                        <a:pt x="586" y="6299"/>
                      </a:lnTo>
                      <a:lnTo>
                        <a:pt x="524" y="6340"/>
                      </a:lnTo>
                      <a:lnTo>
                        <a:pt x="356" y="6445"/>
                      </a:lnTo>
                      <a:lnTo>
                        <a:pt x="356" y="6571"/>
                      </a:lnTo>
                      <a:lnTo>
                        <a:pt x="335" y="6654"/>
                      </a:lnTo>
                      <a:lnTo>
                        <a:pt x="356" y="6759"/>
                      </a:lnTo>
                      <a:lnTo>
                        <a:pt x="461" y="6759"/>
                      </a:lnTo>
                      <a:lnTo>
                        <a:pt x="524" y="6822"/>
                      </a:lnTo>
                      <a:lnTo>
                        <a:pt x="482" y="6863"/>
                      </a:lnTo>
                      <a:lnTo>
                        <a:pt x="377" y="6863"/>
                      </a:lnTo>
                      <a:lnTo>
                        <a:pt x="252" y="6884"/>
                      </a:lnTo>
                      <a:lnTo>
                        <a:pt x="147" y="7052"/>
                      </a:lnTo>
                      <a:lnTo>
                        <a:pt x="147" y="7177"/>
                      </a:lnTo>
                      <a:lnTo>
                        <a:pt x="210" y="7240"/>
                      </a:lnTo>
                      <a:lnTo>
                        <a:pt x="272" y="7198"/>
                      </a:lnTo>
                      <a:lnTo>
                        <a:pt x="440" y="7135"/>
                      </a:lnTo>
                      <a:lnTo>
                        <a:pt x="461" y="7177"/>
                      </a:lnTo>
                      <a:lnTo>
                        <a:pt x="356" y="7261"/>
                      </a:lnTo>
                      <a:lnTo>
                        <a:pt x="335" y="7366"/>
                      </a:lnTo>
                      <a:lnTo>
                        <a:pt x="377" y="7366"/>
                      </a:lnTo>
                      <a:lnTo>
                        <a:pt x="461" y="7282"/>
                      </a:lnTo>
                      <a:lnTo>
                        <a:pt x="544" y="7261"/>
                      </a:lnTo>
                      <a:lnTo>
                        <a:pt x="565" y="7303"/>
                      </a:lnTo>
                      <a:lnTo>
                        <a:pt x="482" y="7387"/>
                      </a:lnTo>
                      <a:lnTo>
                        <a:pt x="461" y="7470"/>
                      </a:lnTo>
                      <a:lnTo>
                        <a:pt x="544" y="7554"/>
                      </a:lnTo>
                      <a:lnTo>
                        <a:pt x="649" y="7554"/>
                      </a:lnTo>
                      <a:lnTo>
                        <a:pt x="565" y="7575"/>
                      </a:lnTo>
                      <a:lnTo>
                        <a:pt x="482" y="7575"/>
                      </a:lnTo>
                      <a:lnTo>
                        <a:pt x="419" y="7659"/>
                      </a:lnTo>
                      <a:lnTo>
                        <a:pt x="419" y="7721"/>
                      </a:lnTo>
                      <a:lnTo>
                        <a:pt x="461" y="7826"/>
                      </a:lnTo>
                      <a:lnTo>
                        <a:pt x="419" y="7889"/>
                      </a:lnTo>
                      <a:lnTo>
                        <a:pt x="356" y="7868"/>
                      </a:lnTo>
                      <a:lnTo>
                        <a:pt x="252" y="7889"/>
                      </a:lnTo>
                      <a:lnTo>
                        <a:pt x="168" y="7826"/>
                      </a:lnTo>
                      <a:lnTo>
                        <a:pt x="105" y="7826"/>
                      </a:lnTo>
                      <a:lnTo>
                        <a:pt x="0" y="7972"/>
                      </a:lnTo>
                      <a:lnTo>
                        <a:pt x="0" y="8077"/>
                      </a:lnTo>
                      <a:lnTo>
                        <a:pt x="168" y="8265"/>
                      </a:lnTo>
                      <a:lnTo>
                        <a:pt x="147" y="8391"/>
                      </a:lnTo>
                      <a:lnTo>
                        <a:pt x="168" y="8496"/>
                      </a:lnTo>
                      <a:lnTo>
                        <a:pt x="335" y="8621"/>
                      </a:lnTo>
                      <a:lnTo>
                        <a:pt x="335" y="8705"/>
                      </a:lnTo>
                      <a:lnTo>
                        <a:pt x="482" y="8830"/>
                      </a:lnTo>
                      <a:lnTo>
                        <a:pt x="586" y="8872"/>
                      </a:lnTo>
                      <a:lnTo>
                        <a:pt x="649" y="8851"/>
                      </a:lnTo>
                      <a:lnTo>
                        <a:pt x="733" y="8830"/>
                      </a:lnTo>
                      <a:lnTo>
                        <a:pt x="837" y="8663"/>
                      </a:lnTo>
                      <a:lnTo>
                        <a:pt x="796" y="8516"/>
                      </a:lnTo>
                      <a:lnTo>
                        <a:pt x="837" y="8412"/>
                      </a:lnTo>
                      <a:lnTo>
                        <a:pt x="900" y="8307"/>
                      </a:lnTo>
                      <a:lnTo>
                        <a:pt x="858" y="8433"/>
                      </a:lnTo>
                      <a:lnTo>
                        <a:pt x="858" y="8516"/>
                      </a:lnTo>
                      <a:lnTo>
                        <a:pt x="900" y="8600"/>
                      </a:lnTo>
                      <a:lnTo>
                        <a:pt x="963" y="8747"/>
                      </a:lnTo>
                      <a:lnTo>
                        <a:pt x="1047" y="8788"/>
                      </a:lnTo>
                      <a:lnTo>
                        <a:pt x="1109" y="8726"/>
                      </a:lnTo>
                      <a:lnTo>
                        <a:pt x="1109" y="8642"/>
                      </a:lnTo>
                      <a:lnTo>
                        <a:pt x="1172" y="8537"/>
                      </a:lnTo>
                      <a:lnTo>
                        <a:pt x="1193" y="8600"/>
                      </a:lnTo>
                      <a:lnTo>
                        <a:pt x="1172" y="8642"/>
                      </a:lnTo>
                      <a:lnTo>
                        <a:pt x="1172" y="8747"/>
                      </a:lnTo>
                      <a:lnTo>
                        <a:pt x="1277" y="8935"/>
                      </a:lnTo>
                      <a:lnTo>
                        <a:pt x="1402" y="9019"/>
                      </a:lnTo>
                      <a:lnTo>
                        <a:pt x="1507" y="9019"/>
                      </a:lnTo>
                      <a:lnTo>
                        <a:pt x="1591" y="8956"/>
                      </a:lnTo>
                      <a:lnTo>
                        <a:pt x="1632" y="8998"/>
                      </a:lnTo>
                      <a:lnTo>
                        <a:pt x="1612" y="9040"/>
                      </a:lnTo>
                      <a:lnTo>
                        <a:pt x="1570" y="9040"/>
                      </a:lnTo>
                      <a:lnTo>
                        <a:pt x="1528" y="9123"/>
                      </a:lnTo>
                      <a:lnTo>
                        <a:pt x="1444" y="9165"/>
                      </a:lnTo>
                      <a:lnTo>
                        <a:pt x="1423" y="9249"/>
                      </a:lnTo>
                      <a:lnTo>
                        <a:pt x="1528" y="9332"/>
                      </a:lnTo>
                      <a:lnTo>
                        <a:pt x="1528" y="9416"/>
                      </a:lnTo>
                      <a:lnTo>
                        <a:pt x="1444" y="9416"/>
                      </a:lnTo>
                      <a:lnTo>
                        <a:pt x="1381" y="9374"/>
                      </a:lnTo>
                      <a:lnTo>
                        <a:pt x="1381" y="9458"/>
                      </a:lnTo>
                      <a:lnTo>
                        <a:pt x="1423" y="9521"/>
                      </a:lnTo>
                      <a:lnTo>
                        <a:pt x="1612" y="9542"/>
                      </a:lnTo>
                      <a:lnTo>
                        <a:pt x="1716" y="9584"/>
                      </a:lnTo>
                      <a:lnTo>
                        <a:pt x="1821" y="9563"/>
                      </a:lnTo>
                      <a:lnTo>
                        <a:pt x="1967" y="9604"/>
                      </a:lnTo>
                      <a:lnTo>
                        <a:pt x="1967" y="9521"/>
                      </a:lnTo>
                      <a:lnTo>
                        <a:pt x="2051" y="9542"/>
                      </a:lnTo>
                      <a:lnTo>
                        <a:pt x="2072" y="9625"/>
                      </a:lnTo>
                      <a:lnTo>
                        <a:pt x="2135" y="9772"/>
                      </a:lnTo>
                      <a:lnTo>
                        <a:pt x="2218" y="9856"/>
                      </a:lnTo>
                      <a:lnTo>
                        <a:pt x="2281" y="9856"/>
                      </a:lnTo>
                      <a:lnTo>
                        <a:pt x="2365" y="9751"/>
                      </a:lnTo>
                      <a:lnTo>
                        <a:pt x="2344" y="9625"/>
                      </a:lnTo>
                      <a:lnTo>
                        <a:pt x="2177" y="9542"/>
                      </a:lnTo>
                      <a:lnTo>
                        <a:pt x="2135" y="9521"/>
                      </a:lnTo>
                      <a:lnTo>
                        <a:pt x="2177" y="9479"/>
                      </a:lnTo>
                      <a:lnTo>
                        <a:pt x="2260" y="9521"/>
                      </a:lnTo>
                      <a:lnTo>
                        <a:pt x="2365" y="9584"/>
                      </a:lnTo>
                      <a:lnTo>
                        <a:pt x="2428" y="9667"/>
                      </a:lnTo>
                      <a:lnTo>
                        <a:pt x="2469" y="9772"/>
                      </a:lnTo>
                      <a:lnTo>
                        <a:pt x="2532" y="9772"/>
                      </a:lnTo>
                      <a:lnTo>
                        <a:pt x="2553" y="9667"/>
                      </a:lnTo>
                      <a:lnTo>
                        <a:pt x="2595" y="9646"/>
                      </a:lnTo>
                      <a:lnTo>
                        <a:pt x="2679" y="9751"/>
                      </a:lnTo>
                      <a:lnTo>
                        <a:pt x="2804" y="9793"/>
                      </a:lnTo>
                      <a:lnTo>
                        <a:pt x="2888" y="9793"/>
                      </a:lnTo>
                      <a:lnTo>
                        <a:pt x="2888" y="9730"/>
                      </a:lnTo>
                      <a:lnTo>
                        <a:pt x="2783" y="9646"/>
                      </a:lnTo>
                      <a:lnTo>
                        <a:pt x="2783" y="9584"/>
                      </a:lnTo>
                      <a:lnTo>
                        <a:pt x="2846" y="9563"/>
                      </a:lnTo>
                      <a:lnTo>
                        <a:pt x="2951" y="9604"/>
                      </a:lnTo>
                      <a:lnTo>
                        <a:pt x="2993" y="9667"/>
                      </a:lnTo>
                      <a:lnTo>
                        <a:pt x="3013" y="9667"/>
                      </a:lnTo>
                      <a:lnTo>
                        <a:pt x="3055" y="9772"/>
                      </a:lnTo>
                      <a:lnTo>
                        <a:pt x="3118" y="9814"/>
                      </a:lnTo>
                      <a:lnTo>
                        <a:pt x="3181" y="9793"/>
                      </a:lnTo>
                      <a:lnTo>
                        <a:pt x="3202" y="9688"/>
                      </a:lnTo>
                      <a:lnTo>
                        <a:pt x="3160" y="9604"/>
                      </a:lnTo>
                      <a:lnTo>
                        <a:pt x="3076" y="9604"/>
                      </a:lnTo>
                      <a:lnTo>
                        <a:pt x="3013" y="9563"/>
                      </a:lnTo>
                      <a:lnTo>
                        <a:pt x="3055" y="9500"/>
                      </a:lnTo>
                      <a:lnTo>
                        <a:pt x="3097" y="9542"/>
                      </a:lnTo>
                      <a:lnTo>
                        <a:pt x="3160" y="9542"/>
                      </a:lnTo>
                      <a:lnTo>
                        <a:pt x="3223" y="9437"/>
                      </a:lnTo>
                      <a:lnTo>
                        <a:pt x="3265" y="9353"/>
                      </a:lnTo>
                      <a:lnTo>
                        <a:pt x="3265" y="9312"/>
                      </a:lnTo>
                      <a:lnTo>
                        <a:pt x="3118" y="9207"/>
                      </a:lnTo>
                      <a:lnTo>
                        <a:pt x="3055" y="9228"/>
                      </a:lnTo>
                      <a:lnTo>
                        <a:pt x="2951" y="9207"/>
                      </a:lnTo>
                      <a:lnTo>
                        <a:pt x="2867" y="9040"/>
                      </a:lnTo>
                      <a:lnTo>
                        <a:pt x="2762" y="9040"/>
                      </a:lnTo>
                      <a:lnTo>
                        <a:pt x="2574" y="8872"/>
                      </a:lnTo>
                      <a:lnTo>
                        <a:pt x="2490" y="8788"/>
                      </a:lnTo>
                      <a:lnTo>
                        <a:pt x="2365" y="8788"/>
                      </a:lnTo>
                      <a:lnTo>
                        <a:pt x="2239" y="8516"/>
                      </a:lnTo>
                      <a:lnTo>
                        <a:pt x="2030" y="8286"/>
                      </a:lnTo>
                      <a:lnTo>
                        <a:pt x="1946" y="8014"/>
                      </a:lnTo>
                      <a:lnTo>
                        <a:pt x="1842" y="7847"/>
                      </a:lnTo>
                      <a:lnTo>
                        <a:pt x="1842" y="7554"/>
                      </a:lnTo>
                      <a:lnTo>
                        <a:pt x="1758" y="7387"/>
                      </a:lnTo>
                      <a:lnTo>
                        <a:pt x="1716" y="7073"/>
                      </a:lnTo>
                      <a:lnTo>
                        <a:pt x="1695" y="7010"/>
                      </a:lnTo>
                      <a:lnTo>
                        <a:pt x="1737" y="6905"/>
                      </a:lnTo>
                      <a:lnTo>
                        <a:pt x="1737" y="6822"/>
                      </a:lnTo>
                      <a:lnTo>
                        <a:pt x="1632" y="6801"/>
                      </a:lnTo>
                      <a:lnTo>
                        <a:pt x="1549" y="6843"/>
                      </a:lnTo>
                      <a:lnTo>
                        <a:pt x="1486" y="6801"/>
                      </a:lnTo>
                      <a:lnTo>
                        <a:pt x="1507" y="6759"/>
                      </a:lnTo>
                      <a:lnTo>
                        <a:pt x="1653" y="6759"/>
                      </a:lnTo>
                      <a:lnTo>
                        <a:pt x="1800" y="6696"/>
                      </a:lnTo>
                      <a:lnTo>
                        <a:pt x="1821" y="6487"/>
                      </a:lnTo>
                      <a:lnTo>
                        <a:pt x="1800" y="6382"/>
                      </a:lnTo>
                      <a:lnTo>
                        <a:pt x="1695" y="6403"/>
                      </a:lnTo>
                      <a:lnTo>
                        <a:pt x="1591" y="6424"/>
                      </a:lnTo>
                      <a:lnTo>
                        <a:pt x="1632" y="6382"/>
                      </a:lnTo>
                      <a:lnTo>
                        <a:pt x="1800" y="6319"/>
                      </a:lnTo>
                      <a:lnTo>
                        <a:pt x="1821" y="6236"/>
                      </a:lnTo>
                      <a:lnTo>
                        <a:pt x="1779" y="6194"/>
                      </a:lnTo>
                      <a:lnTo>
                        <a:pt x="1570" y="6194"/>
                      </a:lnTo>
                      <a:lnTo>
                        <a:pt x="1423" y="6173"/>
                      </a:lnTo>
                      <a:lnTo>
                        <a:pt x="1423" y="6110"/>
                      </a:lnTo>
                      <a:lnTo>
                        <a:pt x="1507" y="6068"/>
                      </a:lnTo>
                      <a:lnTo>
                        <a:pt x="1465" y="6006"/>
                      </a:lnTo>
                      <a:lnTo>
                        <a:pt x="1465" y="5922"/>
                      </a:lnTo>
                      <a:lnTo>
                        <a:pt x="1507" y="5964"/>
                      </a:lnTo>
                      <a:lnTo>
                        <a:pt x="1570" y="6068"/>
                      </a:lnTo>
                      <a:lnTo>
                        <a:pt x="1674" y="6110"/>
                      </a:lnTo>
                      <a:lnTo>
                        <a:pt x="1821" y="6110"/>
                      </a:lnTo>
                      <a:lnTo>
                        <a:pt x="1842" y="6068"/>
                      </a:lnTo>
                      <a:lnTo>
                        <a:pt x="1925" y="6027"/>
                      </a:lnTo>
                      <a:lnTo>
                        <a:pt x="1988" y="5901"/>
                      </a:lnTo>
                      <a:lnTo>
                        <a:pt x="1988" y="5775"/>
                      </a:lnTo>
                      <a:lnTo>
                        <a:pt x="2051" y="5650"/>
                      </a:lnTo>
                      <a:lnTo>
                        <a:pt x="2093" y="5545"/>
                      </a:lnTo>
                      <a:lnTo>
                        <a:pt x="2009" y="5462"/>
                      </a:lnTo>
                      <a:lnTo>
                        <a:pt x="1946" y="5336"/>
                      </a:lnTo>
                      <a:lnTo>
                        <a:pt x="1842" y="5294"/>
                      </a:lnTo>
                      <a:lnTo>
                        <a:pt x="1779" y="5294"/>
                      </a:lnTo>
                      <a:lnTo>
                        <a:pt x="1716" y="5252"/>
                      </a:lnTo>
                      <a:lnTo>
                        <a:pt x="1800" y="5231"/>
                      </a:lnTo>
                      <a:lnTo>
                        <a:pt x="1884" y="5252"/>
                      </a:lnTo>
                      <a:lnTo>
                        <a:pt x="1946" y="5231"/>
                      </a:lnTo>
                      <a:lnTo>
                        <a:pt x="2009" y="5294"/>
                      </a:lnTo>
                      <a:lnTo>
                        <a:pt x="2009" y="5378"/>
                      </a:lnTo>
                      <a:lnTo>
                        <a:pt x="2051" y="5399"/>
                      </a:lnTo>
                      <a:lnTo>
                        <a:pt x="2114" y="5336"/>
                      </a:lnTo>
                      <a:lnTo>
                        <a:pt x="2051" y="5148"/>
                      </a:lnTo>
                      <a:lnTo>
                        <a:pt x="1925" y="4980"/>
                      </a:lnTo>
                      <a:lnTo>
                        <a:pt x="1821" y="4834"/>
                      </a:lnTo>
                      <a:lnTo>
                        <a:pt x="1842" y="4771"/>
                      </a:lnTo>
                      <a:lnTo>
                        <a:pt x="1925" y="4855"/>
                      </a:lnTo>
                      <a:lnTo>
                        <a:pt x="1946" y="4938"/>
                      </a:lnTo>
                      <a:lnTo>
                        <a:pt x="2051" y="4980"/>
                      </a:lnTo>
                      <a:lnTo>
                        <a:pt x="2156" y="5022"/>
                      </a:lnTo>
                      <a:lnTo>
                        <a:pt x="2197" y="4938"/>
                      </a:lnTo>
                      <a:lnTo>
                        <a:pt x="2197" y="4855"/>
                      </a:lnTo>
                      <a:lnTo>
                        <a:pt x="2135" y="4813"/>
                      </a:lnTo>
                      <a:lnTo>
                        <a:pt x="2135" y="4729"/>
                      </a:lnTo>
                      <a:lnTo>
                        <a:pt x="2218" y="4625"/>
                      </a:lnTo>
                      <a:lnTo>
                        <a:pt x="2218" y="4520"/>
                      </a:lnTo>
                      <a:lnTo>
                        <a:pt x="2135" y="4415"/>
                      </a:lnTo>
                      <a:lnTo>
                        <a:pt x="2009" y="4248"/>
                      </a:lnTo>
                      <a:lnTo>
                        <a:pt x="2093" y="4248"/>
                      </a:lnTo>
                      <a:lnTo>
                        <a:pt x="2197" y="4332"/>
                      </a:lnTo>
                      <a:lnTo>
                        <a:pt x="2260" y="4311"/>
                      </a:lnTo>
                      <a:lnTo>
                        <a:pt x="2323" y="4185"/>
                      </a:lnTo>
                      <a:lnTo>
                        <a:pt x="2302" y="4143"/>
                      </a:lnTo>
                      <a:lnTo>
                        <a:pt x="2218" y="4143"/>
                      </a:lnTo>
                      <a:lnTo>
                        <a:pt x="2218" y="3997"/>
                      </a:lnTo>
                      <a:lnTo>
                        <a:pt x="2302" y="3976"/>
                      </a:lnTo>
                      <a:lnTo>
                        <a:pt x="2407" y="4039"/>
                      </a:lnTo>
                      <a:lnTo>
                        <a:pt x="2553" y="4102"/>
                      </a:lnTo>
                      <a:lnTo>
                        <a:pt x="2616" y="4018"/>
                      </a:lnTo>
                      <a:lnTo>
                        <a:pt x="2532" y="3976"/>
                      </a:lnTo>
                      <a:lnTo>
                        <a:pt x="2532" y="3913"/>
                      </a:lnTo>
                      <a:lnTo>
                        <a:pt x="2616" y="3913"/>
                      </a:lnTo>
                      <a:lnTo>
                        <a:pt x="2679" y="3934"/>
                      </a:lnTo>
                      <a:lnTo>
                        <a:pt x="2762" y="3871"/>
                      </a:lnTo>
                      <a:lnTo>
                        <a:pt x="2762" y="3767"/>
                      </a:lnTo>
                      <a:lnTo>
                        <a:pt x="2741" y="3704"/>
                      </a:lnTo>
                      <a:lnTo>
                        <a:pt x="2762" y="3662"/>
                      </a:lnTo>
                      <a:lnTo>
                        <a:pt x="2930" y="3578"/>
                      </a:lnTo>
                      <a:lnTo>
                        <a:pt x="2951" y="3495"/>
                      </a:lnTo>
                      <a:lnTo>
                        <a:pt x="2846" y="3453"/>
                      </a:lnTo>
                      <a:lnTo>
                        <a:pt x="2783" y="3369"/>
                      </a:lnTo>
                      <a:lnTo>
                        <a:pt x="2846" y="3265"/>
                      </a:lnTo>
                      <a:lnTo>
                        <a:pt x="2888" y="3369"/>
                      </a:lnTo>
                      <a:lnTo>
                        <a:pt x="2972" y="3306"/>
                      </a:lnTo>
                      <a:lnTo>
                        <a:pt x="3139" y="3097"/>
                      </a:lnTo>
                      <a:lnTo>
                        <a:pt x="3181" y="2972"/>
                      </a:lnTo>
                      <a:lnTo>
                        <a:pt x="3265" y="2930"/>
                      </a:lnTo>
                      <a:lnTo>
                        <a:pt x="3285" y="2783"/>
                      </a:lnTo>
                      <a:lnTo>
                        <a:pt x="3453" y="2679"/>
                      </a:lnTo>
                      <a:lnTo>
                        <a:pt x="3516" y="2532"/>
                      </a:lnTo>
                      <a:lnTo>
                        <a:pt x="3599" y="2323"/>
                      </a:lnTo>
                      <a:lnTo>
                        <a:pt x="3683" y="2323"/>
                      </a:lnTo>
                      <a:lnTo>
                        <a:pt x="3892" y="2156"/>
                      </a:lnTo>
                      <a:lnTo>
                        <a:pt x="4122" y="1905"/>
                      </a:lnTo>
                      <a:lnTo>
                        <a:pt x="4311" y="1737"/>
                      </a:lnTo>
                      <a:lnTo>
                        <a:pt x="4394" y="1737"/>
                      </a:lnTo>
                      <a:lnTo>
                        <a:pt x="4541" y="1612"/>
                      </a:lnTo>
                      <a:lnTo>
                        <a:pt x="4729" y="1570"/>
                      </a:lnTo>
                      <a:lnTo>
                        <a:pt x="4834" y="1486"/>
                      </a:lnTo>
                      <a:lnTo>
                        <a:pt x="4980" y="1277"/>
                      </a:lnTo>
                      <a:lnTo>
                        <a:pt x="5064" y="1214"/>
                      </a:lnTo>
                      <a:lnTo>
                        <a:pt x="5127" y="1214"/>
                      </a:lnTo>
                      <a:lnTo>
                        <a:pt x="5190" y="1193"/>
                      </a:lnTo>
                      <a:lnTo>
                        <a:pt x="5190" y="1109"/>
                      </a:lnTo>
                      <a:lnTo>
                        <a:pt x="5169" y="1068"/>
                      </a:lnTo>
                      <a:lnTo>
                        <a:pt x="5231" y="963"/>
                      </a:lnTo>
                      <a:lnTo>
                        <a:pt x="5190" y="858"/>
                      </a:lnTo>
                      <a:lnTo>
                        <a:pt x="5190" y="691"/>
                      </a:lnTo>
                      <a:lnTo>
                        <a:pt x="5169" y="670"/>
                      </a:lnTo>
                      <a:lnTo>
                        <a:pt x="5085" y="670"/>
                      </a:lnTo>
                      <a:lnTo>
                        <a:pt x="5085" y="524"/>
                      </a:lnTo>
                      <a:lnTo>
                        <a:pt x="5148" y="377"/>
                      </a:lnTo>
                      <a:lnTo>
                        <a:pt x="5127" y="335"/>
                      </a:lnTo>
                      <a:lnTo>
                        <a:pt x="5022" y="314"/>
                      </a:lnTo>
                      <a:lnTo>
                        <a:pt x="4959" y="252"/>
                      </a:lnTo>
                      <a:lnTo>
                        <a:pt x="4855" y="231"/>
                      </a:lnTo>
                      <a:lnTo>
                        <a:pt x="4813" y="147"/>
                      </a:lnTo>
                      <a:lnTo>
                        <a:pt x="4813" y="42"/>
                      </a:lnTo>
                      <a:lnTo>
                        <a:pt x="4750"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199" name="Google Shape;6199;p40"/>
                <p:cNvSpPr/>
                <p:nvPr/>
              </p:nvSpPr>
              <p:spPr>
                <a:xfrm>
                  <a:off x="4015475" y="1586100"/>
                  <a:ext cx="1901975" cy="1017450"/>
                </a:xfrm>
                <a:custGeom>
                  <a:rect b="b" l="l" r="r" t="t"/>
                  <a:pathLst>
                    <a:path extrusionOk="0" h="40698" w="76079">
                      <a:moveTo>
                        <a:pt x="27578" y="1"/>
                      </a:moveTo>
                      <a:lnTo>
                        <a:pt x="27431" y="126"/>
                      </a:lnTo>
                      <a:lnTo>
                        <a:pt x="27389" y="231"/>
                      </a:lnTo>
                      <a:lnTo>
                        <a:pt x="27285" y="273"/>
                      </a:lnTo>
                      <a:lnTo>
                        <a:pt x="27368" y="377"/>
                      </a:lnTo>
                      <a:lnTo>
                        <a:pt x="27264" y="482"/>
                      </a:lnTo>
                      <a:lnTo>
                        <a:pt x="27243" y="649"/>
                      </a:lnTo>
                      <a:lnTo>
                        <a:pt x="27285" y="796"/>
                      </a:lnTo>
                      <a:lnTo>
                        <a:pt x="27159" y="921"/>
                      </a:lnTo>
                      <a:lnTo>
                        <a:pt x="27138" y="1444"/>
                      </a:lnTo>
                      <a:lnTo>
                        <a:pt x="27264" y="1570"/>
                      </a:lnTo>
                      <a:lnTo>
                        <a:pt x="27264" y="1695"/>
                      </a:lnTo>
                      <a:lnTo>
                        <a:pt x="27159" y="1695"/>
                      </a:lnTo>
                      <a:lnTo>
                        <a:pt x="27180" y="1842"/>
                      </a:lnTo>
                      <a:lnTo>
                        <a:pt x="27285" y="1967"/>
                      </a:lnTo>
                      <a:lnTo>
                        <a:pt x="27389" y="1967"/>
                      </a:lnTo>
                      <a:lnTo>
                        <a:pt x="27536" y="2156"/>
                      </a:lnTo>
                      <a:lnTo>
                        <a:pt x="27682" y="2177"/>
                      </a:lnTo>
                      <a:lnTo>
                        <a:pt x="27536" y="2281"/>
                      </a:lnTo>
                      <a:lnTo>
                        <a:pt x="27578" y="2407"/>
                      </a:lnTo>
                      <a:lnTo>
                        <a:pt x="27578" y="2491"/>
                      </a:lnTo>
                      <a:lnTo>
                        <a:pt x="27787" y="2511"/>
                      </a:lnTo>
                      <a:lnTo>
                        <a:pt x="27912" y="2470"/>
                      </a:lnTo>
                      <a:lnTo>
                        <a:pt x="28101" y="2532"/>
                      </a:lnTo>
                      <a:lnTo>
                        <a:pt x="28289" y="2532"/>
                      </a:lnTo>
                      <a:lnTo>
                        <a:pt x="28331" y="2616"/>
                      </a:lnTo>
                      <a:lnTo>
                        <a:pt x="28226" y="2700"/>
                      </a:lnTo>
                      <a:lnTo>
                        <a:pt x="28122" y="2679"/>
                      </a:lnTo>
                      <a:lnTo>
                        <a:pt x="28059" y="2700"/>
                      </a:lnTo>
                      <a:lnTo>
                        <a:pt x="27933" y="2616"/>
                      </a:lnTo>
                      <a:lnTo>
                        <a:pt x="27661" y="2721"/>
                      </a:lnTo>
                      <a:lnTo>
                        <a:pt x="27578" y="2679"/>
                      </a:lnTo>
                      <a:lnTo>
                        <a:pt x="27473" y="2721"/>
                      </a:lnTo>
                      <a:lnTo>
                        <a:pt x="27368" y="2700"/>
                      </a:lnTo>
                      <a:lnTo>
                        <a:pt x="27264" y="2700"/>
                      </a:lnTo>
                      <a:lnTo>
                        <a:pt x="27201" y="2783"/>
                      </a:lnTo>
                      <a:lnTo>
                        <a:pt x="26950" y="2783"/>
                      </a:lnTo>
                      <a:lnTo>
                        <a:pt x="26887" y="2888"/>
                      </a:lnTo>
                      <a:lnTo>
                        <a:pt x="26908" y="2930"/>
                      </a:lnTo>
                      <a:lnTo>
                        <a:pt x="27034" y="2951"/>
                      </a:lnTo>
                      <a:lnTo>
                        <a:pt x="27054" y="3055"/>
                      </a:lnTo>
                      <a:lnTo>
                        <a:pt x="27201" y="3035"/>
                      </a:lnTo>
                      <a:lnTo>
                        <a:pt x="27264" y="3097"/>
                      </a:lnTo>
                      <a:lnTo>
                        <a:pt x="27410" y="3014"/>
                      </a:lnTo>
                      <a:lnTo>
                        <a:pt x="27515" y="3160"/>
                      </a:lnTo>
                      <a:lnTo>
                        <a:pt x="27661" y="3265"/>
                      </a:lnTo>
                      <a:lnTo>
                        <a:pt x="27787" y="3516"/>
                      </a:lnTo>
                      <a:lnTo>
                        <a:pt x="27682" y="3746"/>
                      </a:lnTo>
                      <a:lnTo>
                        <a:pt x="27410" y="4018"/>
                      </a:lnTo>
                      <a:lnTo>
                        <a:pt x="27515" y="3746"/>
                      </a:lnTo>
                      <a:lnTo>
                        <a:pt x="27431" y="3662"/>
                      </a:lnTo>
                      <a:lnTo>
                        <a:pt x="27431" y="3495"/>
                      </a:lnTo>
                      <a:lnTo>
                        <a:pt x="27243" y="3453"/>
                      </a:lnTo>
                      <a:lnTo>
                        <a:pt x="27180" y="3432"/>
                      </a:lnTo>
                      <a:lnTo>
                        <a:pt x="27180" y="3348"/>
                      </a:lnTo>
                      <a:lnTo>
                        <a:pt x="27117" y="3327"/>
                      </a:lnTo>
                      <a:lnTo>
                        <a:pt x="27013" y="3411"/>
                      </a:lnTo>
                      <a:lnTo>
                        <a:pt x="26845" y="3411"/>
                      </a:lnTo>
                      <a:lnTo>
                        <a:pt x="26720" y="3537"/>
                      </a:lnTo>
                      <a:lnTo>
                        <a:pt x="26845" y="3599"/>
                      </a:lnTo>
                      <a:lnTo>
                        <a:pt x="26803" y="3662"/>
                      </a:lnTo>
                      <a:lnTo>
                        <a:pt x="26657" y="3662"/>
                      </a:lnTo>
                      <a:lnTo>
                        <a:pt x="26741" y="3767"/>
                      </a:lnTo>
                      <a:lnTo>
                        <a:pt x="26720" y="3851"/>
                      </a:lnTo>
                      <a:lnTo>
                        <a:pt x="26552" y="3976"/>
                      </a:lnTo>
                      <a:lnTo>
                        <a:pt x="26531" y="3851"/>
                      </a:lnTo>
                      <a:lnTo>
                        <a:pt x="26490" y="3851"/>
                      </a:lnTo>
                      <a:lnTo>
                        <a:pt x="26406" y="3913"/>
                      </a:lnTo>
                      <a:lnTo>
                        <a:pt x="26448" y="4039"/>
                      </a:lnTo>
                      <a:lnTo>
                        <a:pt x="26406" y="4164"/>
                      </a:lnTo>
                      <a:lnTo>
                        <a:pt x="26301" y="4164"/>
                      </a:lnTo>
                      <a:lnTo>
                        <a:pt x="26280" y="3976"/>
                      </a:lnTo>
                      <a:lnTo>
                        <a:pt x="26176" y="3871"/>
                      </a:lnTo>
                      <a:lnTo>
                        <a:pt x="26134" y="3934"/>
                      </a:lnTo>
                      <a:lnTo>
                        <a:pt x="26176" y="4039"/>
                      </a:lnTo>
                      <a:lnTo>
                        <a:pt x="26071" y="4227"/>
                      </a:lnTo>
                      <a:lnTo>
                        <a:pt x="26008" y="4374"/>
                      </a:lnTo>
                      <a:lnTo>
                        <a:pt x="25883" y="4290"/>
                      </a:lnTo>
                      <a:lnTo>
                        <a:pt x="25883" y="4227"/>
                      </a:lnTo>
                      <a:lnTo>
                        <a:pt x="26008" y="3955"/>
                      </a:lnTo>
                      <a:lnTo>
                        <a:pt x="25966" y="3851"/>
                      </a:lnTo>
                      <a:lnTo>
                        <a:pt x="25820" y="3830"/>
                      </a:lnTo>
                      <a:lnTo>
                        <a:pt x="25506" y="3934"/>
                      </a:lnTo>
                      <a:lnTo>
                        <a:pt x="25401" y="3871"/>
                      </a:lnTo>
                      <a:lnTo>
                        <a:pt x="25255" y="4018"/>
                      </a:lnTo>
                      <a:lnTo>
                        <a:pt x="25150" y="3976"/>
                      </a:lnTo>
                      <a:lnTo>
                        <a:pt x="25046" y="3934"/>
                      </a:lnTo>
                      <a:lnTo>
                        <a:pt x="24878" y="3955"/>
                      </a:lnTo>
                      <a:lnTo>
                        <a:pt x="25025" y="4081"/>
                      </a:lnTo>
                      <a:lnTo>
                        <a:pt x="24941" y="4164"/>
                      </a:lnTo>
                      <a:lnTo>
                        <a:pt x="24920" y="4143"/>
                      </a:lnTo>
                      <a:lnTo>
                        <a:pt x="24878" y="4081"/>
                      </a:lnTo>
                      <a:lnTo>
                        <a:pt x="24837" y="4060"/>
                      </a:lnTo>
                      <a:lnTo>
                        <a:pt x="24774" y="4164"/>
                      </a:lnTo>
                      <a:lnTo>
                        <a:pt x="24732" y="4227"/>
                      </a:lnTo>
                      <a:lnTo>
                        <a:pt x="24732" y="4478"/>
                      </a:lnTo>
                      <a:lnTo>
                        <a:pt x="24816" y="4562"/>
                      </a:lnTo>
                      <a:lnTo>
                        <a:pt x="24941" y="4436"/>
                      </a:lnTo>
                      <a:lnTo>
                        <a:pt x="25025" y="4478"/>
                      </a:lnTo>
                      <a:lnTo>
                        <a:pt x="25192" y="4353"/>
                      </a:lnTo>
                      <a:lnTo>
                        <a:pt x="25276" y="4374"/>
                      </a:lnTo>
                      <a:lnTo>
                        <a:pt x="25255" y="4478"/>
                      </a:lnTo>
                      <a:lnTo>
                        <a:pt x="24941" y="4604"/>
                      </a:lnTo>
                      <a:lnTo>
                        <a:pt x="24878" y="4750"/>
                      </a:lnTo>
                      <a:lnTo>
                        <a:pt x="24753" y="4813"/>
                      </a:lnTo>
                      <a:lnTo>
                        <a:pt x="24502" y="4855"/>
                      </a:lnTo>
                      <a:lnTo>
                        <a:pt x="24460" y="4918"/>
                      </a:lnTo>
                      <a:lnTo>
                        <a:pt x="24523" y="5001"/>
                      </a:lnTo>
                      <a:lnTo>
                        <a:pt x="24313" y="5064"/>
                      </a:lnTo>
                      <a:lnTo>
                        <a:pt x="24209" y="5001"/>
                      </a:lnTo>
                      <a:lnTo>
                        <a:pt x="24146" y="5022"/>
                      </a:lnTo>
                      <a:lnTo>
                        <a:pt x="24125" y="5127"/>
                      </a:lnTo>
                      <a:lnTo>
                        <a:pt x="24041" y="5169"/>
                      </a:lnTo>
                      <a:lnTo>
                        <a:pt x="23895" y="5211"/>
                      </a:lnTo>
                      <a:lnTo>
                        <a:pt x="23832" y="5294"/>
                      </a:lnTo>
                      <a:lnTo>
                        <a:pt x="23916" y="5399"/>
                      </a:lnTo>
                      <a:lnTo>
                        <a:pt x="23874" y="5399"/>
                      </a:lnTo>
                      <a:lnTo>
                        <a:pt x="23832" y="5504"/>
                      </a:lnTo>
                      <a:lnTo>
                        <a:pt x="23790" y="5524"/>
                      </a:lnTo>
                      <a:lnTo>
                        <a:pt x="23728" y="5441"/>
                      </a:lnTo>
                      <a:lnTo>
                        <a:pt x="23686" y="5441"/>
                      </a:lnTo>
                      <a:lnTo>
                        <a:pt x="23581" y="5608"/>
                      </a:lnTo>
                      <a:lnTo>
                        <a:pt x="23602" y="5650"/>
                      </a:lnTo>
                      <a:lnTo>
                        <a:pt x="23560" y="5713"/>
                      </a:lnTo>
                      <a:lnTo>
                        <a:pt x="23560" y="5817"/>
                      </a:lnTo>
                      <a:lnTo>
                        <a:pt x="23456" y="5943"/>
                      </a:lnTo>
                      <a:lnTo>
                        <a:pt x="23477" y="6048"/>
                      </a:lnTo>
                      <a:lnTo>
                        <a:pt x="23309" y="6110"/>
                      </a:lnTo>
                      <a:lnTo>
                        <a:pt x="23142" y="6110"/>
                      </a:lnTo>
                      <a:lnTo>
                        <a:pt x="23037" y="6173"/>
                      </a:lnTo>
                      <a:lnTo>
                        <a:pt x="23037" y="6278"/>
                      </a:lnTo>
                      <a:lnTo>
                        <a:pt x="23100" y="6278"/>
                      </a:lnTo>
                      <a:lnTo>
                        <a:pt x="23163" y="6215"/>
                      </a:lnTo>
                      <a:lnTo>
                        <a:pt x="23414" y="6257"/>
                      </a:lnTo>
                      <a:lnTo>
                        <a:pt x="23372" y="6340"/>
                      </a:lnTo>
                      <a:lnTo>
                        <a:pt x="23246" y="6320"/>
                      </a:lnTo>
                      <a:lnTo>
                        <a:pt x="23204" y="6361"/>
                      </a:lnTo>
                      <a:lnTo>
                        <a:pt x="23288" y="6445"/>
                      </a:lnTo>
                      <a:lnTo>
                        <a:pt x="23267" y="6675"/>
                      </a:lnTo>
                      <a:lnTo>
                        <a:pt x="23163" y="6759"/>
                      </a:lnTo>
                      <a:lnTo>
                        <a:pt x="23184" y="6843"/>
                      </a:lnTo>
                      <a:lnTo>
                        <a:pt x="23163" y="6947"/>
                      </a:lnTo>
                      <a:lnTo>
                        <a:pt x="23037" y="6759"/>
                      </a:lnTo>
                      <a:lnTo>
                        <a:pt x="22932" y="6780"/>
                      </a:lnTo>
                      <a:lnTo>
                        <a:pt x="22786" y="6633"/>
                      </a:lnTo>
                      <a:lnTo>
                        <a:pt x="22723" y="6592"/>
                      </a:lnTo>
                      <a:lnTo>
                        <a:pt x="22681" y="6654"/>
                      </a:lnTo>
                      <a:lnTo>
                        <a:pt x="22765" y="6738"/>
                      </a:lnTo>
                      <a:lnTo>
                        <a:pt x="22765" y="6843"/>
                      </a:lnTo>
                      <a:lnTo>
                        <a:pt x="22723" y="6905"/>
                      </a:lnTo>
                      <a:lnTo>
                        <a:pt x="22786" y="7010"/>
                      </a:lnTo>
                      <a:lnTo>
                        <a:pt x="22891" y="6968"/>
                      </a:lnTo>
                      <a:lnTo>
                        <a:pt x="23079" y="7010"/>
                      </a:lnTo>
                      <a:lnTo>
                        <a:pt x="23204" y="7052"/>
                      </a:lnTo>
                      <a:lnTo>
                        <a:pt x="23246" y="7156"/>
                      </a:lnTo>
                      <a:lnTo>
                        <a:pt x="23351" y="7219"/>
                      </a:lnTo>
                      <a:lnTo>
                        <a:pt x="23456" y="7198"/>
                      </a:lnTo>
                      <a:lnTo>
                        <a:pt x="23497" y="7177"/>
                      </a:lnTo>
                      <a:lnTo>
                        <a:pt x="23560" y="7261"/>
                      </a:lnTo>
                      <a:lnTo>
                        <a:pt x="23414" y="7303"/>
                      </a:lnTo>
                      <a:lnTo>
                        <a:pt x="23288" y="7303"/>
                      </a:lnTo>
                      <a:lnTo>
                        <a:pt x="23184" y="7198"/>
                      </a:lnTo>
                      <a:lnTo>
                        <a:pt x="23142" y="7219"/>
                      </a:lnTo>
                      <a:lnTo>
                        <a:pt x="23100" y="7303"/>
                      </a:lnTo>
                      <a:lnTo>
                        <a:pt x="23058" y="7366"/>
                      </a:lnTo>
                      <a:lnTo>
                        <a:pt x="23184" y="7512"/>
                      </a:lnTo>
                      <a:lnTo>
                        <a:pt x="23267" y="7470"/>
                      </a:lnTo>
                      <a:lnTo>
                        <a:pt x="23456" y="7470"/>
                      </a:lnTo>
                      <a:lnTo>
                        <a:pt x="23497" y="7617"/>
                      </a:lnTo>
                      <a:lnTo>
                        <a:pt x="23581" y="7680"/>
                      </a:lnTo>
                      <a:lnTo>
                        <a:pt x="23623" y="7596"/>
                      </a:lnTo>
                      <a:lnTo>
                        <a:pt x="23811" y="7596"/>
                      </a:lnTo>
                      <a:lnTo>
                        <a:pt x="23790" y="7701"/>
                      </a:lnTo>
                      <a:lnTo>
                        <a:pt x="23937" y="7805"/>
                      </a:lnTo>
                      <a:lnTo>
                        <a:pt x="24083" y="7805"/>
                      </a:lnTo>
                      <a:lnTo>
                        <a:pt x="24146" y="7952"/>
                      </a:lnTo>
                      <a:lnTo>
                        <a:pt x="24083" y="8161"/>
                      </a:lnTo>
                      <a:lnTo>
                        <a:pt x="23832" y="8307"/>
                      </a:lnTo>
                      <a:lnTo>
                        <a:pt x="23769" y="8433"/>
                      </a:lnTo>
                      <a:lnTo>
                        <a:pt x="23769" y="8517"/>
                      </a:lnTo>
                      <a:lnTo>
                        <a:pt x="23979" y="8726"/>
                      </a:lnTo>
                      <a:lnTo>
                        <a:pt x="24104" y="8768"/>
                      </a:lnTo>
                      <a:lnTo>
                        <a:pt x="23895" y="8768"/>
                      </a:lnTo>
                      <a:lnTo>
                        <a:pt x="23665" y="8579"/>
                      </a:lnTo>
                      <a:lnTo>
                        <a:pt x="23665" y="8454"/>
                      </a:lnTo>
                      <a:lnTo>
                        <a:pt x="23769" y="8224"/>
                      </a:lnTo>
                      <a:lnTo>
                        <a:pt x="23832" y="8161"/>
                      </a:lnTo>
                      <a:lnTo>
                        <a:pt x="23832" y="8098"/>
                      </a:lnTo>
                      <a:lnTo>
                        <a:pt x="23895" y="7952"/>
                      </a:lnTo>
                      <a:lnTo>
                        <a:pt x="23832" y="7910"/>
                      </a:lnTo>
                      <a:lnTo>
                        <a:pt x="23456" y="8098"/>
                      </a:lnTo>
                      <a:lnTo>
                        <a:pt x="23246" y="8161"/>
                      </a:lnTo>
                      <a:lnTo>
                        <a:pt x="23184" y="8307"/>
                      </a:lnTo>
                      <a:lnTo>
                        <a:pt x="23058" y="8349"/>
                      </a:lnTo>
                      <a:lnTo>
                        <a:pt x="22953" y="8307"/>
                      </a:lnTo>
                      <a:lnTo>
                        <a:pt x="22828" y="8328"/>
                      </a:lnTo>
                      <a:lnTo>
                        <a:pt x="22660" y="8454"/>
                      </a:lnTo>
                      <a:lnTo>
                        <a:pt x="22221" y="8621"/>
                      </a:lnTo>
                      <a:lnTo>
                        <a:pt x="21907" y="8684"/>
                      </a:lnTo>
                      <a:lnTo>
                        <a:pt x="21782" y="8684"/>
                      </a:lnTo>
                      <a:lnTo>
                        <a:pt x="21614" y="8851"/>
                      </a:lnTo>
                      <a:lnTo>
                        <a:pt x="21468" y="8851"/>
                      </a:lnTo>
                      <a:lnTo>
                        <a:pt x="21384" y="8935"/>
                      </a:lnTo>
                      <a:lnTo>
                        <a:pt x="21510" y="9040"/>
                      </a:lnTo>
                      <a:lnTo>
                        <a:pt x="21510" y="9165"/>
                      </a:lnTo>
                      <a:lnTo>
                        <a:pt x="21489" y="9291"/>
                      </a:lnTo>
                      <a:lnTo>
                        <a:pt x="21572" y="9374"/>
                      </a:lnTo>
                      <a:lnTo>
                        <a:pt x="21677" y="9374"/>
                      </a:lnTo>
                      <a:lnTo>
                        <a:pt x="21698" y="9458"/>
                      </a:lnTo>
                      <a:lnTo>
                        <a:pt x="21635" y="9521"/>
                      </a:lnTo>
                      <a:lnTo>
                        <a:pt x="21844" y="9667"/>
                      </a:lnTo>
                      <a:lnTo>
                        <a:pt x="22012" y="9918"/>
                      </a:lnTo>
                      <a:lnTo>
                        <a:pt x="22012" y="10128"/>
                      </a:lnTo>
                      <a:lnTo>
                        <a:pt x="22054" y="10232"/>
                      </a:lnTo>
                      <a:lnTo>
                        <a:pt x="22116" y="10232"/>
                      </a:lnTo>
                      <a:lnTo>
                        <a:pt x="22137" y="10400"/>
                      </a:lnTo>
                      <a:lnTo>
                        <a:pt x="22305" y="10504"/>
                      </a:lnTo>
                      <a:lnTo>
                        <a:pt x="22430" y="10462"/>
                      </a:lnTo>
                      <a:lnTo>
                        <a:pt x="22828" y="10504"/>
                      </a:lnTo>
                      <a:lnTo>
                        <a:pt x="22953" y="10421"/>
                      </a:lnTo>
                      <a:lnTo>
                        <a:pt x="22953" y="10504"/>
                      </a:lnTo>
                      <a:lnTo>
                        <a:pt x="22995" y="10609"/>
                      </a:lnTo>
                      <a:lnTo>
                        <a:pt x="22995" y="10755"/>
                      </a:lnTo>
                      <a:lnTo>
                        <a:pt x="23184" y="10839"/>
                      </a:lnTo>
                      <a:lnTo>
                        <a:pt x="23288" y="10986"/>
                      </a:lnTo>
                      <a:lnTo>
                        <a:pt x="23581" y="10986"/>
                      </a:lnTo>
                      <a:lnTo>
                        <a:pt x="23790" y="11132"/>
                      </a:lnTo>
                      <a:lnTo>
                        <a:pt x="23874" y="11132"/>
                      </a:lnTo>
                      <a:lnTo>
                        <a:pt x="23979" y="11258"/>
                      </a:lnTo>
                      <a:lnTo>
                        <a:pt x="24000" y="11550"/>
                      </a:lnTo>
                      <a:lnTo>
                        <a:pt x="24041" y="11676"/>
                      </a:lnTo>
                      <a:lnTo>
                        <a:pt x="24000" y="11864"/>
                      </a:lnTo>
                      <a:lnTo>
                        <a:pt x="24125" y="12011"/>
                      </a:lnTo>
                      <a:lnTo>
                        <a:pt x="24230" y="12094"/>
                      </a:lnTo>
                      <a:lnTo>
                        <a:pt x="24418" y="12346"/>
                      </a:lnTo>
                      <a:lnTo>
                        <a:pt x="24502" y="12618"/>
                      </a:lnTo>
                      <a:lnTo>
                        <a:pt x="24648" y="12743"/>
                      </a:lnTo>
                      <a:lnTo>
                        <a:pt x="24711" y="12869"/>
                      </a:lnTo>
                      <a:lnTo>
                        <a:pt x="24585" y="13141"/>
                      </a:lnTo>
                      <a:lnTo>
                        <a:pt x="24502" y="13162"/>
                      </a:lnTo>
                      <a:lnTo>
                        <a:pt x="24418" y="13141"/>
                      </a:lnTo>
                      <a:lnTo>
                        <a:pt x="24418" y="13141"/>
                      </a:lnTo>
                      <a:lnTo>
                        <a:pt x="24523" y="13287"/>
                      </a:lnTo>
                      <a:lnTo>
                        <a:pt x="24732" y="13329"/>
                      </a:lnTo>
                      <a:lnTo>
                        <a:pt x="24837" y="13392"/>
                      </a:lnTo>
                      <a:lnTo>
                        <a:pt x="25046" y="13643"/>
                      </a:lnTo>
                      <a:lnTo>
                        <a:pt x="25255" y="13706"/>
                      </a:lnTo>
                      <a:lnTo>
                        <a:pt x="25276" y="13685"/>
                      </a:lnTo>
                      <a:lnTo>
                        <a:pt x="25360" y="13706"/>
                      </a:lnTo>
                      <a:lnTo>
                        <a:pt x="25548" y="13559"/>
                      </a:lnTo>
                      <a:lnTo>
                        <a:pt x="25736" y="13517"/>
                      </a:lnTo>
                      <a:lnTo>
                        <a:pt x="25945" y="13685"/>
                      </a:lnTo>
                      <a:lnTo>
                        <a:pt x="26092" y="13747"/>
                      </a:lnTo>
                      <a:lnTo>
                        <a:pt x="26197" y="13747"/>
                      </a:lnTo>
                      <a:lnTo>
                        <a:pt x="26280" y="13894"/>
                      </a:lnTo>
                      <a:lnTo>
                        <a:pt x="26301" y="14124"/>
                      </a:lnTo>
                      <a:lnTo>
                        <a:pt x="26238" y="13915"/>
                      </a:lnTo>
                      <a:lnTo>
                        <a:pt x="26176" y="13810"/>
                      </a:lnTo>
                      <a:lnTo>
                        <a:pt x="25987" y="13810"/>
                      </a:lnTo>
                      <a:lnTo>
                        <a:pt x="25757" y="13643"/>
                      </a:lnTo>
                      <a:lnTo>
                        <a:pt x="25611" y="13643"/>
                      </a:lnTo>
                      <a:lnTo>
                        <a:pt x="25443" y="13810"/>
                      </a:lnTo>
                      <a:lnTo>
                        <a:pt x="25443" y="13978"/>
                      </a:lnTo>
                      <a:lnTo>
                        <a:pt x="25464" y="14061"/>
                      </a:lnTo>
                      <a:lnTo>
                        <a:pt x="25234" y="13810"/>
                      </a:lnTo>
                      <a:lnTo>
                        <a:pt x="24983" y="13810"/>
                      </a:lnTo>
                      <a:lnTo>
                        <a:pt x="24857" y="13706"/>
                      </a:lnTo>
                      <a:lnTo>
                        <a:pt x="24857" y="13580"/>
                      </a:lnTo>
                      <a:lnTo>
                        <a:pt x="24753" y="13434"/>
                      </a:lnTo>
                      <a:lnTo>
                        <a:pt x="24565" y="13371"/>
                      </a:lnTo>
                      <a:lnTo>
                        <a:pt x="24397" y="13371"/>
                      </a:lnTo>
                      <a:lnTo>
                        <a:pt x="24188" y="13245"/>
                      </a:lnTo>
                      <a:lnTo>
                        <a:pt x="24230" y="13182"/>
                      </a:lnTo>
                      <a:lnTo>
                        <a:pt x="24230" y="13057"/>
                      </a:lnTo>
                      <a:lnTo>
                        <a:pt x="24313" y="13015"/>
                      </a:lnTo>
                      <a:lnTo>
                        <a:pt x="24272" y="12910"/>
                      </a:lnTo>
                      <a:lnTo>
                        <a:pt x="24230" y="12638"/>
                      </a:lnTo>
                      <a:lnTo>
                        <a:pt x="24167" y="12429"/>
                      </a:lnTo>
                      <a:lnTo>
                        <a:pt x="24083" y="12387"/>
                      </a:lnTo>
                      <a:lnTo>
                        <a:pt x="24021" y="12555"/>
                      </a:lnTo>
                      <a:lnTo>
                        <a:pt x="23958" y="12597"/>
                      </a:lnTo>
                      <a:lnTo>
                        <a:pt x="23979" y="12743"/>
                      </a:lnTo>
                      <a:lnTo>
                        <a:pt x="23895" y="12827"/>
                      </a:lnTo>
                      <a:lnTo>
                        <a:pt x="23916" y="12910"/>
                      </a:lnTo>
                      <a:lnTo>
                        <a:pt x="23895" y="13036"/>
                      </a:lnTo>
                      <a:lnTo>
                        <a:pt x="23811" y="13036"/>
                      </a:lnTo>
                      <a:lnTo>
                        <a:pt x="23769" y="12659"/>
                      </a:lnTo>
                      <a:lnTo>
                        <a:pt x="23853" y="12555"/>
                      </a:lnTo>
                      <a:lnTo>
                        <a:pt x="23811" y="12429"/>
                      </a:lnTo>
                      <a:lnTo>
                        <a:pt x="23644" y="12283"/>
                      </a:lnTo>
                      <a:lnTo>
                        <a:pt x="23644" y="12094"/>
                      </a:lnTo>
                      <a:lnTo>
                        <a:pt x="23560" y="11969"/>
                      </a:lnTo>
                      <a:lnTo>
                        <a:pt x="23560" y="11802"/>
                      </a:lnTo>
                      <a:lnTo>
                        <a:pt x="23707" y="11697"/>
                      </a:lnTo>
                      <a:lnTo>
                        <a:pt x="23707" y="11613"/>
                      </a:lnTo>
                      <a:lnTo>
                        <a:pt x="23686" y="11509"/>
                      </a:lnTo>
                      <a:lnTo>
                        <a:pt x="23707" y="11299"/>
                      </a:lnTo>
                      <a:lnTo>
                        <a:pt x="23581" y="11278"/>
                      </a:lnTo>
                      <a:lnTo>
                        <a:pt x="23539" y="11299"/>
                      </a:lnTo>
                      <a:lnTo>
                        <a:pt x="23456" y="11216"/>
                      </a:lnTo>
                      <a:lnTo>
                        <a:pt x="23225" y="11383"/>
                      </a:lnTo>
                      <a:lnTo>
                        <a:pt x="22912" y="11425"/>
                      </a:lnTo>
                      <a:lnTo>
                        <a:pt x="22744" y="11425"/>
                      </a:lnTo>
                      <a:lnTo>
                        <a:pt x="22514" y="11195"/>
                      </a:lnTo>
                      <a:lnTo>
                        <a:pt x="22388" y="11111"/>
                      </a:lnTo>
                      <a:lnTo>
                        <a:pt x="22347" y="11006"/>
                      </a:lnTo>
                      <a:lnTo>
                        <a:pt x="22012" y="10965"/>
                      </a:lnTo>
                      <a:lnTo>
                        <a:pt x="21886" y="10860"/>
                      </a:lnTo>
                      <a:lnTo>
                        <a:pt x="21761" y="10693"/>
                      </a:lnTo>
                      <a:lnTo>
                        <a:pt x="21363" y="10693"/>
                      </a:lnTo>
                      <a:lnTo>
                        <a:pt x="21259" y="10651"/>
                      </a:lnTo>
                      <a:lnTo>
                        <a:pt x="21133" y="10734"/>
                      </a:lnTo>
                      <a:lnTo>
                        <a:pt x="20987" y="10944"/>
                      </a:lnTo>
                      <a:lnTo>
                        <a:pt x="20966" y="11069"/>
                      </a:lnTo>
                      <a:lnTo>
                        <a:pt x="20924" y="11111"/>
                      </a:lnTo>
                      <a:lnTo>
                        <a:pt x="20861" y="11090"/>
                      </a:lnTo>
                      <a:lnTo>
                        <a:pt x="20840" y="11174"/>
                      </a:lnTo>
                      <a:lnTo>
                        <a:pt x="20924" y="11258"/>
                      </a:lnTo>
                      <a:lnTo>
                        <a:pt x="21091" y="11132"/>
                      </a:lnTo>
                      <a:lnTo>
                        <a:pt x="21300" y="11174"/>
                      </a:lnTo>
                      <a:lnTo>
                        <a:pt x="21405" y="11383"/>
                      </a:lnTo>
                      <a:lnTo>
                        <a:pt x="21280" y="11613"/>
                      </a:lnTo>
                      <a:lnTo>
                        <a:pt x="21133" y="11655"/>
                      </a:lnTo>
                      <a:lnTo>
                        <a:pt x="20861" y="11550"/>
                      </a:lnTo>
                      <a:lnTo>
                        <a:pt x="20715" y="11362"/>
                      </a:lnTo>
                      <a:lnTo>
                        <a:pt x="20610" y="11362"/>
                      </a:lnTo>
                      <a:lnTo>
                        <a:pt x="20443" y="11467"/>
                      </a:lnTo>
                      <a:lnTo>
                        <a:pt x="20401" y="11550"/>
                      </a:lnTo>
                      <a:lnTo>
                        <a:pt x="20317" y="11571"/>
                      </a:lnTo>
                      <a:lnTo>
                        <a:pt x="20505" y="11822"/>
                      </a:lnTo>
                      <a:lnTo>
                        <a:pt x="20568" y="11822"/>
                      </a:lnTo>
                      <a:lnTo>
                        <a:pt x="20631" y="11969"/>
                      </a:lnTo>
                      <a:lnTo>
                        <a:pt x="20840" y="12136"/>
                      </a:lnTo>
                      <a:lnTo>
                        <a:pt x="21028" y="12136"/>
                      </a:lnTo>
                      <a:lnTo>
                        <a:pt x="21112" y="12220"/>
                      </a:lnTo>
                      <a:lnTo>
                        <a:pt x="21405" y="12241"/>
                      </a:lnTo>
                      <a:lnTo>
                        <a:pt x="21489" y="12178"/>
                      </a:lnTo>
                      <a:lnTo>
                        <a:pt x="21531" y="12178"/>
                      </a:lnTo>
                      <a:lnTo>
                        <a:pt x="21572" y="12283"/>
                      </a:lnTo>
                      <a:lnTo>
                        <a:pt x="21782" y="12283"/>
                      </a:lnTo>
                      <a:lnTo>
                        <a:pt x="21824" y="12429"/>
                      </a:lnTo>
                      <a:lnTo>
                        <a:pt x="21907" y="12450"/>
                      </a:lnTo>
                      <a:lnTo>
                        <a:pt x="21928" y="12555"/>
                      </a:lnTo>
                      <a:lnTo>
                        <a:pt x="22158" y="12597"/>
                      </a:lnTo>
                      <a:lnTo>
                        <a:pt x="22263" y="12513"/>
                      </a:lnTo>
                      <a:lnTo>
                        <a:pt x="22200" y="12618"/>
                      </a:lnTo>
                      <a:lnTo>
                        <a:pt x="21949" y="12659"/>
                      </a:lnTo>
                      <a:lnTo>
                        <a:pt x="21803" y="12576"/>
                      </a:lnTo>
                      <a:lnTo>
                        <a:pt x="21698" y="12555"/>
                      </a:lnTo>
                      <a:lnTo>
                        <a:pt x="21531" y="12366"/>
                      </a:lnTo>
                      <a:lnTo>
                        <a:pt x="21426" y="12346"/>
                      </a:lnTo>
                      <a:lnTo>
                        <a:pt x="21321" y="12408"/>
                      </a:lnTo>
                      <a:lnTo>
                        <a:pt x="21196" y="12408"/>
                      </a:lnTo>
                      <a:lnTo>
                        <a:pt x="21091" y="12534"/>
                      </a:lnTo>
                      <a:lnTo>
                        <a:pt x="21049" y="12429"/>
                      </a:lnTo>
                      <a:lnTo>
                        <a:pt x="20945" y="12346"/>
                      </a:lnTo>
                      <a:lnTo>
                        <a:pt x="20840" y="12408"/>
                      </a:lnTo>
                      <a:lnTo>
                        <a:pt x="20631" y="12408"/>
                      </a:lnTo>
                      <a:lnTo>
                        <a:pt x="20464" y="12304"/>
                      </a:lnTo>
                      <a:lnTo>
                        <a:pt x="20338" y="12325"/>
                      </a:lnTo>
                      <a:lnTo>
                        <a:pt x="20296" y="12220"/>
                      </a:lnTo>
                      <a:lnTo>
                        <a:pt x="20401" y="12136"/>
                      </a:lnTo>
                      <a:lnTo>
                        <a:pt x="20401" y="12053"/>
                      </a:lnTo>
                      <a:lnTo>
                        <a:pt x="20296" y="11990"/>
                      </a:lnTo>
                      <a:lnTo>
                        <a:pt x="20296" y="11885"/>
                      </a:lnTo>
                      <a:lnTo>
                        <a:pt x="20108" y="11718"/>
                      </a:lnTo>
                      <a:lnTo>
                        <a:pt x="20024" y="11592"/>
                      </a:lnTo>
                      <a:lnTo>
                        <a:pt x="20087" y="11425"/>
                      </a:lnTo>
                      <a:lnTo>
                        <a:pt x="19982" y="11278"/>
                      </a:lnTo>
                      <a:lnTo>
                        <a:pt x="19982" y="11006"/>
                      </a:lnTo>
                      <a:lnTo>
                        <a:pt x="19836" y="10881"/>
                      </a:lnTo>
                      <a:lnTo>
                        <a:pt x="19836" y="10693"/>
                      </a:lnTo>
                      <a:lnTo>
                        <a:pt x="19794" y="10651"/>
                      </a:lnTo>
                      <a:lnTo>
                        <a:pt x="19710" y="10630"/>
                      </a:lnTo>
                      <a:lnTo>
                        <a:pt x="19689" y="10462"/>
                      </a:lnTo>
                      <a:lnTo>
                        <a:pt x="19522" y="10337"/>
                      </a:lnTo>
                      <a:lnTo>
                        <a:pt x="19459" y="10379"/>
                      </a:lnTo>
                      <a:lnTo>
                        <a:pt x="19689" y="10860"/>
                      </a:lnTo>
                      <a:lnTo>
                        <a:pt x="19752" y="11174"/>
                      </a:lnTo>
                      <a:lnTo>
                        <a:pt x="19710" y="11425"/>
                      </a:lnTo>
                      <a:lnTo>
                        <a:pt x="19522" y="11676"/>
                      </a:lnTo>
                      <a:lnTo>
                        <a:pt x="19396" y="11802"/>
                      </a:lnTo>
                      <a:lnTo>
                        <a:pt x="19396" y="11885"/>
                      </a:lnTo>
                      <a:lnTo>
                        <a:pt x="19480" y="11948"/>
                      </a:lnTo>
                      <a:lnTo>
                        <a:pt x="19501" y="12136"/>
                      </a:lnTo>
                      <a:lnTo>
                        <a:pt x="19417" y="12346"/>
                      </a:lnTo>
                      <a:lnTo>
                        <a:pt x="19417" y="12471"/>
                      </a:lnTo>
                      <a:lnTo>
                        <a:pt x="19627" y="12618"/>
                      </a:lnTo>
                      <a:lnTo>
                        <a:pt x="19899" y="12848"/>
                      </a:lnTo>
                      <a:lnTo>
                        <a:pt x="19940" y="12994"/>
                      </a:lnTo>
                      <a:lnTo>
                        <a:pt x="20108" y="12994"/>
                      </a:lnTo>
                      <a:lnTo>
                        <a:pt x="20233" y="13141"/>
                      </a:lnTo>
                      <a:lnTo>
                        <a:pt x="20338" y="13371"/>
                      </a:lnTo>
                      <a:lnTo>
                        <a:pt x="20317" y="13727"/>
                      </a:lnTo>
                      <a:lnTo>
                        <a:pt x="20275" y="13894"/>
                      </a:lnTo>
                      <a:lnTo>
                        <a:pt x="20422" y="14103"/>
                      </a:lnTo>
                      <a:lnTo>
                        <a:pt x="20380" y="14354"/>
                      </a:lnTo>
                      <a:lnTo>
                        <a:pt x="20464" y="14501"/>
                      </a:lnTo>
                      <a:lnTo>
                        <a:pt x="20673" y="14731"/>
                      </a:lnTo>
                      <a:lnTo>
                        <a:pt x="20715" y="14856"/>
                      </a:lnTo>
                      <a:lnTo>
                        <a:pt x="20673" y="15024"/>
                      </a:lnTo>
                      <a:lnTo>
                        <a:pt x="20736" y="15087"/>
                      </a:lnTo>
                      <a:lnTo>
                        <a:pt x="20882" y="15149"/>
                      </a:lnTo>
                      <a:lnTo>
                        <a:pt x="21070" y="15045"/>
                      </a:lnTo>
                      <a:lnTo>
                        <a:pt x="21280" y="15087"/>
                      </a:lnTo>
                      <a:lnTo>
                        <a:pt x="21363" y="15045"/>
                      </a:lnTo>
                      <a:lnTo>
                        <a:pt x="21384" y="14877"/>
                      </a:lnTo>
                      <a:lnTo>
                        <a:pt x="21510" y="14752"/>
                      </a:lnTo>
                      <a:lnTo>
                        <a:pt x="21677" y="14815"/>
                      </a:lnTo>
                      <a:lnTo>
                        <a:pt x="21782" y="14773"/>
                      </a:lnTo>
                      <a:lnTo>
                        <a:pt x="21991" y="14919"/>
                      </a:lnTo>
                      <a:lnTo>
                        <a:pt x="22116" y="14856"/>
                      </a:lnTo>
                      <a:lnTo>
                        <a:pt x="22200" y="14982"/>
                      </a:lnTo>
                      <a:lnTo>
                        <a:pt x="22451" y="15087"/>
                      </a:lnTo>
                      <a:lnTo>
                        <a:pt x="22640" y="15087"/>
                      </a:lnTo>
                      <a:lnTo>
                        <a:pt x="22765" y="15275"/>
                      </a:lnTo>
                      <a:lnTo>
                        <a:pt x="22765" y="15379"/>
                      </a:lnTo>
                      <a:lnTo>
                        <a:pt x="22953" y="15484"/>
                      </a:lnTo>
                      <a:lnTo>
                        <a:pt x="23016" y="15589"/>
                      </a:lnTo>
                      <a:lnTo>
                        <a:pt x="23037" y="15610"/>
                      </a:lnTo>
                      <a:lnTo>
                        <a:pt x="23058" y="15693"/>
                      </a:lnTo>
                      <a:lnTo>
                        <a:pt x="23142" y="15777"/>
                      </a:lnTo>
                      <a:lnTo>
                        <a:pt x="23058" y="15861"/>
                      </a:lnTo>
                      <a:lnTo>
                        <a:pt x="22953" y="15882"/>
                      </a:lnTo>
                      <a:lnTo>
                        <a:pt x="22953" y="16070"/>
                      </a:lnTo>
                      <a:lnTo>
                        <a:pt x="23037" y="16216"/>
                      </a:lnTo>
                      <a:lnTo>
                        <a:pt x="23121" y="16279"/>
                      </a:lnTo>
                      <a:lnTo>
                        <a:pt x="23079" y="16384"/>
                      </a:lnTo>
                      <a:lnTo>
                        <a:pt x="23163" y="16488"/>
                      </a:lnTo>
                      <a:lnTo>
                        <a:pt x="23288" y="16488"/>
                      </a:lnTo>
                      <a:lnTo>
                        <a:pt x="23372" y="16593"/>
                      </a:lnTo>
                      <a:lnTo>
                        <a:pt x="23518" y="16593"/>
                      </a:lnTo>
                      <a:lnTo>
                        <a:pt x="23602" y="16426"/>
                      </a:lnTo>
                      <a:lnTo>
                        <a:pt x="23665" y="16509"/>
                      </a:lnTo>
                      <a:lnTo>
                        <a:pt x="23769" y="16488"/>
                      </a:lnTo>
                      <a:lnTo>
                        <a:pt x="23832" y="16509"/>
                      </a:lnTo>
                      <a:lnTo>
                        <a:pt x="23790" y="16530"/>
                      </a:lnTo>
                      <a:lnTo>
                        <a:pt x="23728" y="16593"/>
                      </a:lnTo>
                      <a:lnTo>
                        <a:pt x="23560" y="16614"/>
                      </a:lnTo>
                      <a:lnTo>
                        <a:pt x="23456" y="16635"/>
                      </a:lnTo>
                      <a:lnTo>
                        <a:pt x="23288" y="16656"/>
                      </a:lnTo>
                      <a:lnTo>
                        <a:pt x="23142" y="16551"/>
                      </a:lnTo>
                      <a:lnTo>
                        <a:pt x="22995" y="16551"/>
                      </a:lnTo>
                      <a:lnTo>
                        <a:pt x="22932" y="16426"/>
                      </a:lnTo>
                      <a:lnTo>
                        <a:pt x="22974" y="16384"/>
                      </a:lnTo>
                      <a:lnTo>
                        <a:pt x="22953" y="16237"/>
                      </a:lnTo>
                      <a:lnTo>
                        <a:pt x="22849" y="16112"/>
                      </a:lnTo>
                      <a:lnTo>
                        <a:pt x="22828" y="15986"/>
                      </a:lnTo>
                      <a:lnTo>
                        <a:pt x="22723" y="15923"/>
                      </a:lnTo>
                      <a:lnTo>
                        <a:pt x="22744" y="15798"/>
                      </a:lnTo>
                      <a:lnTo>
                        <a:pt x="22619" y="15610"/>
                      </a:lnTo>
                      <a:lnTo>
                        <a:pt x="22556" y="15610"/>
                      </a:lnTo>
                      <a:lnTo>
                        <a:pt x="22430" y="15526"/>
                      </a:lnTo>
                      <a:lnTo>
                        <a:pt x="22242" y="15421"/>
                      </a:lnTo>
                      <a:lnTo>
                        <a:pt x="22242" y="15254"/>
                      </a:lnTo>
                      <a:lnTo>
                        <a:pt x="22054" y="15066"/>
                      </a:lnTo>
                      <a:lnTo>
                        <a:pt x="21907" y="15066"/>
                      </a:lnTo>
                      <a:lnTo>
                        <a:pt x="21677" y="15317"/>
                      </a:lnTo>
                      <a:lnTo>
                        <a:pt x="21510" y="15338"/>
                      </a:lnTo>
                      <a:lnTo>
                        <a:pt x="21405" y="15463"/>
                      </a:lnTo>
                      <a:lnTo>
                        <a:pt x="21217" y="15589"/>
                      </a:lnTo>
                      <a:lnTo>
                        <a:pt x="21259" y="15944"/>
                      </a:lnTo>
                      <a:lnTo>
                        <a:pt x="21321" y="16049"/>
                      </a:lnTo>
                      <a:lnTo>
                        <a:pt x="21572" y="16175"/>
                      </a:lnTo>
                      <a:lnTo>
                        <a:pt x="21761" y="16593"/>
                      </a:lnTo>
                      <a:lnTo>
                        <a:pt x="21719" y="16698"/>
                      </a:lnTo>
                      <a:lnTo>
                        <a:pt x="21531" y="17012"/>
                      </a:lnTo>
                      <a:lnTo>
                        <a:pt x="21510" y="17179"/>
                      </a:lnTo>
                      <a:lnTo>
                        <a:pt x="21614" y="17367"/>
                      </a:lnTo>
                      <a:lnTo>
                        <a:pt x="21510" y="17639"/>
                      </a:lnTo>
                      <a:lnTo>
                        <a:pt x="21510" y="17744"/>
                      </a:lnTo>
                      <a:lnTo>
                        <a:pt x="21363" y="17890"/>
                      </a:lnTo>
                      <a:lnTo>
                        <a:pt x="21363" y="17974"/>
                      </a:lnTo>
                      <a:lnTo>
                        <a:pt x="21259" y="18016"/>
                      </a:lnTo>
                      <a:lnTo>
                        <a:pt x="21175" y="18120"/>
                      </a:lnTo>
                      <a:lnTo>
                        <a:pt x="21175" y="18267"/>
                      </a:lnTo>
                      <a:lnTo>
                        <a:pt x="21259" y="18330"/>
                      </a:lnTo>
                      <a:lnTo>
                        <a:pt x="21259" y="18434"/>
                      </a:lnTo>
                      <a:lnTo>
                        <a:pt x="21070" y="18539"/>
                      </a:lnTo>
                      <a:lnTo>
                        <a:pt x="20840" y="18497"/>
                      </a:lnTo>
                      <a:lnTo>
                        <a:pt x="20798" y="18434"/>
                      </a:lnTo>
                      <a:lnTo>
                        <a:pt x="20589" y="18434"/>
                      </a:lnTo>
                      <a:lnTo>
                        <a:pt x="20380" y="18476"/>
                      </a:lnTo>
                      <a:lnTo>
                        <a:pt x="20212" y="18413"/>
                      </a:lnTo>
                      <a:lnTo>
                        <a:pt x="19794" y="18330"/>
                      </a:lnTo>
                      <a:lnTo>
                        <a:pt x="19627" y="18183"/>
                      </a:lnTo>
                      <a:lnTo>
                        <a:pt x="19585" y="18079"/>
                      </a:lnTo>
                      <a:lnTo>
                        <a:pt x="19396" y="18100"/>
                      </a:lnTo>
                      <a:lnTo>
                        <a:pt x="19334" y="18204"/>
                      </a:lnTo>
                      <a:lnTo>
                        <a:pt x="19313" y="18162"/>
                      </a:lnTo>
                      <a:lnTo>
                        <a:pt x="19229" y="18120"/>
                      </a:lnTo>
                      <a:lnTo>
                        <a:pt x="19313" y="17974"/>
                      </a:lnTo>
                      <a:lnTo>
                        <a:pt x="19480" y="17953"/>
                      </a:lnTo>
                      <a:lnTo>
                        <a:pt x="19794" y="17890"/>
                      </a:lnTo>
                      <a:lnTo>
                        <a:pt x="19836" y="17807"/>
                      </a:lnTo>
                      <a:lnTo>
                        <a:pt x="20108" y="17974"/>
                      </a:lnTo>
                      <a:lnTo>
                        <a:pt x="20171" y="17974"/>
                      </a:lnTo>
                      <a:lnTo>
                        <a:pt x="20212" y="17890"/>
                      </a:lnTo>
                      <a:lnTo>
                        <a:pt x="20338" y="17890"/>
                      </a:lnTo>
                      <a:lnTo>
                        <a:pt x="20338" y="17974"/>
                      </a:lnTo>
                      <a:lnTo>
                        <a:pt x="20150" y="18079"/>
                      </a:lnTo>
                      <a:lnTo>
                        <a:pt x="20254" y="18183"/>
                      </a:lnTo>
                      <a:lnTo>
                        <a:pt x="20464" y="18162"/>
                      </a:lnTo>
                      <a:lnTo>
                        <a:pt x="20547" y="18058"/>
                      </a:lnTo>
                      <a:lnTo>
                        <a:pt x="20673" y="17995"/>
                      </a:lnTo>
                      <a:lnTo>
                        <a:pt x="20673" y="17911"/>
                      </a:lnTo>
                      <a:lnTo>
                        <a:pt x="20568" y="17786"/>
                      </a:lnTo>
                      <a:lnTo>
                        <a:pt x="20568" y="17702"/>
                      </a:lnTo>
                      <a:lnTo>
                        <a:pt x="20694" y="17786"/>
                      </a:lnTo>
                      <a:lnTo>
                        <a:pt x="20756" y="17702"/>
                      </a:lnTo>
                      <a:lnTo>
                        <a:pt x="20756" y="17472"/>
                      </a:lnTo>
                      <a:lnTo>
                        <a:pt x="20882" y="17388"/>
                      </a:lnTo>
                      <a:lnTo>
                        <a:pt x="20861" y="17325"/>
                      </a:lnTo>
                      <a:lnTo>
                        <a:pt x="20777" y="17346"/>
                      </a:lnTo>
                      <a:lnTo>
                        <a:pt x="20756" y="17284"/>
                      </a:lnTo>
                      <a:lnTo>
                        <a:pt x="20882" y="17242"/>
                      </a:lnTo>
                      <a:lnTo>
                        <a:pt x="20882" y="17012"/>
                      </a:lnTo>
                      <a:lnTo>
                        <a:pt x="20840" y="16928"/>
                      </a:lnTo>
                      <a:lnTo>
                        <a:pt x="20903" y="16823"/>
                      </a:lnTo>
                      <a:lnTo>
                        <a:pt x="20903" y="16760"/>
                      </a:lnTo>
                      <a:lnTo>
                        <a:pt x="21008" y="16698"/>
                      </a:lnTo>
                      <a:lnTo>
                        <a:pt x="20987" y="16509"/>
                      </a:lnTo>
                      <a:lnTo>
                        <a:pt x="20861" y="16384"/>
                      </a:lnTo>
                      <a:lnTo>
                        <a:pt x="20777" y="16175"/>
                      </a:lnTo>
                      <a:lnTo>
                        <a:pt x="20798" y="16007"/>
                      </a:lnTo>
                      <a:lnTo>
                        <a:pt x="20798" y="15882"/>
                      </a:lnTo>
                      <a:lnTo>
                        <a:pt x="20861" y="15903"/>
                      </a:lnTo>
                      <a:lnTo>
                        <a:pt x="20861" y="15819"/>
                      </a:lnTo>
                      <a:lnTo>
                        <a:pt x="20673" y="15651"/>
                      </a:lnTo>
                      <a:lnTo>
                        <a:pt x="20589" y="15610"/>
                      </a:lnTo>
                      <a:lnTo>
                        <a:pt x="20526" y="15505"/>
                      </a:lnTo>
                      <a:lnTo>
                        <a:pt x="20338" y="15463"/>
                      </a:lnTo>
                      <a:lnTo>
                        <a:pt x="20108" y="15170"/>
                      </a:lnTo>
                      <a:lnTo>
                        <a:pt x="20045" y="14940"/>
                      </a:lnTo>
                      <a:lnTo>
                        <a:pt x="20003" y="14877"/>
                      </a:lnTo>
                      <a:lnTo>
                        <a:pt x="20045" y="14794"/>
                      </a:lnTo>
                      <a:lnTo>
                        <a:pt x="19919" y="14710"/>
                      </a:lnTo>
                      <a:lnTo>
                        <a:pt x="19836" y="14563"/>
                      </a:lnTo>
                      <a:lnTo>
                        <a:pt x="19899" y="14417"/>
                      </a:lnTo>
                      <a:lnTo>
                        <a:pt x="19710" y="14145"/>
                      </a:lnTo>
                      <a:lnTo>
                        <a:pt x="19710" y="13978"/>
                      </a:lnTo>
                      <a:lnTo>
                        <a:pt x="19585" y="13831"/>
                      </a:lnTo>
                      <a:lnTo>
                        <a:pt x="19606" y="13768"/>
                      </a:lnTo>
                      <a:lnTo>
                        <a:pt x="19606" y="13685"/>
                      </a:lnTo>
                      <a:lnTo>
                        <a:pt x="19501" y="13580"/>
                      </a:lnTo>
                      <a:lnTo>
                        <a:pt x="19438" y="13224"/>
                      </a:lnTo>
                      <a:lnTo>
                        <a:pt x="19375" y="13078"/>
                      </a:lnTo>
                      <a:lnTo>
                        <a:pt x="19229" y="12973"/>
                      </a:lnTo>
                      <a:lnTo>
                        <a:pt x="19292" y="12910"/>
                      </a:lnTo>
                      <a:lnTo>
                        <a:pt x="19250" y="12848"/>
                      </a:lnTo>
                      <a:lnTo>
                        <a:pt x="19166" y="12869"/>
                      </a:lnTo>
                      <a:lnTo>
                        <a:pt x="19166" y="12848"/>
                      </a:lnTo>
                      <a:lnTo>
                        <a:pt x="19041" y="12806"/>
                      </a:lnTo>
                      <a:lnTo>
                        <a:pt x="18957" y="12638"/>
                      </a:lnTo>
                      <a:lnTo>
                        <a:pt x="18831" y="12534"/>
                      </a:lnTo>
                      <a:lnTo>
                        <a:pt x="18769" y="12408"/>
                      </a:lnTo>
                      <a:lnTo>
                        <a:pt x="18852" y="12387"/>
                      </a:lnTo>
                      <a:lnTo>
                        <a:pt x="18873" y="12283"/>
                      </a:lnTo>
                      <a:lnTo>
                        <a:pt x="18831" y="12178"/>
                      </a:lnTo>
                      <a:lnTo>
                        <a:pt x="18852" y="12094"/>
                      </a:lnTo>
                      <a:lnTo>
                        <a:pt x="18790" y="11990"/>
                      </a:lnTo>
                      <a:lnTo>
                        <a:pt x="18852" y="11676"/>
                      </a:lnTo>
                      <a:lnTo>
                        <a:pt x="18769" y="11488"/>
                      </a:lnTo>
                      <a:lnTo>
                        <a:pt x="18769" y="11278"/>
                      </a:lnTo>
                      <a:lnTo>
                        <a:pt x="18727" y="11195"/>
                      </a:lnTo>
                      <a:lnTo>
                        <a:pt x="18727" y="11069"/>
                      </a:lnTo>
                      <a:lnTo>
                        <a:pt x="18643" y="10944"/>
                      </a:lnTo>
                      <a:lnTo>
                        <a:pt x="18748" y="10881"/>
                      </a:lnTo>
                      <a:lnTo>
                        <a:pt x="18685" y="10776"/>
                      </a:lnTo>
                      <a:lnTo>
                        <a:pt x="18559" y="10755"/>
                      </a:lnTo>
                      <a:lnTo>
                        <a:pt x="18413" y="10755"/>
                      </a:lnTo>
                      <a:lnTo>
                        <a:pt x="18057" y="10630"/>
                      </a:lnTo>
                      <a:lnTo>
                        <a:pt x="17932" y="10630"/>
                      </a:lnTo>
                      <a:lnTo>
                        <a:pt x="17890" y="10672"/>
                      </a:lnTo>
                      <a:lnTo>
                        <a:pt x="17785" y="10630"/>
                      </a:lnTo>
                      <a:lnTo>
                        <a:pt x="17681" y="10630"/>
                      </a:lnTo>
                      <a:lnTo>
                        <a:pt x="17534" y="10714"/>
                      </a:lnTo>
                      <a:lnTo>
                        <a:pt x="17388" y="10714"/>
                      </a:lnTo>
                      <a:lnTo>
                        <a:pt x="17262" y="10755"/>
                      </a:lnTo>
                      <a:lnTo>
                        <a:pt x="17220" y="10714"/>
                      </a:lnTo>
                      <a:lnTo>
                        <a:pt x="17262" y="10651"/>
                      </a:lnTo>
                      <a:lnTo>
                        <a:pt x="17158" y="10609"/>
                      </a:lnTo>
                      <a:lnTo>
                        <a:pt x="17053" y="10630"/>
                      </a:lnTo>
                      <a:lnTo>
                        <a:pt x="17074" y="10860"/>
                      </a:lnTo>
                      <a:lnTo>
                        <a:pt x="17053" y="11069"/>
                      </a:lnTo>
                      <a:lnTo>
                        <a:pt x="17158" y="11195"/>
                      </a:lnTo>
                      <a:lnTo>
                        <a:pt x="17116" y="11258"/>
                      </a:lnTo>
                      <a:lnTo>
                        <a:pt x="17074" y="11467"/>
                      </a:lnTo>
                      <a:lnTo>
                        <a:pt x="17158" y="11550"/>
                      </a:lnTo>
                      <a:lnTo>
                        <a:pt x="17158" y="11676"/>
                      </a:lnTo>
                      <a:lnTo>
                        <a:pt x="17199" y="11760"/>
                      </a:lnTo>
                      <a:lnTo>
                        <a:pt x="17158" y="11822"/>
                      </a:lnTo>
                      <a:lnTo>
                        <a:pt x="17158" y="12011"/>
                      </a:lnTo>
                      <a:lnTo>
                        <a:pt x="17220" y="12136"/>
                      </a:lnTo>
                      <a:lnTo>
                        <a:pt x="17158" y="12304"/>
                      </a:lnTo>
                      <a:lnTo>
                        <a:pt x="17158" y="12408"/>
                      </a:lnTo>
                      <a:lnTo>
                        <a:pt x="17199" y="12534"/>
                      </a:lnTo>
                      <a:lnTo>
                        <a:pt x="17178" y="12618"/>
                      </a:lnTo>
                      <a:lnTo>
                        <a:pt x="17053" y="12701"/>
                      </a:lnTo>
                      <a:lnTo>
                        <a:pt x="16844" y="13015"/>
                      </a:lnTo>
                      <a:lnTo>
                        <a:pt x="16760" y="13057"/>
                      </a:lnTo>
                      <a:lnTo>
                        <a:pt x="16781" y="13162"/>
                      </a:lnTo>
                      <a:lnTo>
                        <a:pt x="16865" y="13266"/>
                      </a:lnTo>
                      <a:lnTo>
                        <a:pt x="16802" y="13371"/>
                      </a:lnTo>
                      <a:lnTo>
                        <a:pt x="16781" y="13559"/>
                      </a:lnTo>
                      <a:lnTo>
                        <a:pt x="16906" y="13685"/>
                      </a:lnTo>
                      <a:lnTo>
                        <a:pt x="16990" y="13643"/>
                      </a:lnTo>
                      <a:lnTo>
                        <a:pt x="17074" y="13706"/>
                      </a:lnTo>
                      <a:lnTo>
                        <a:pt x="17158" y="13915"/>
                      </a:lnTo>
                      <a:lnTo>
                        <a:pt x="17283" y="13915"/>
                      </a:lnTo>
                      <a:lnTo>
                        <a:pt x="17388" y="14019"/>
                      </a:lnTo>
                      <a:lnTo>
                        <a:pt x="17304" y="13999"/>
                      </a:lnTo>
                      <a:lnTo>
                        <a:pt x="17220" y="14103"/>
                      </a:lnTo>
                      <a:lnTo>
                        <a:pt x="17220" y="14271"/>
                      </a:lnTo>
                      <a:lnTo>
                        <a:pt x="17409" y="14396"/>
                      </a:lnTo>
                      <a:lnTo>
                        <a:pt x="17409" y="14522"/>
                      </a:lnTo>
                      <a:lnTo>
                        <a:pt x="17325" y="14605"/>
                      </a:lnTo>
                      <a:lnTo>
                        <a:pt x="17262" y="14543"/>
                      </a:lnTo>
                      <a:lnTo>
                        <a:pt x="17262" y="14626"/>
                      </a:lnTo>
                      <a:lnTo>
                        <a:pt x="17367" y="14898"/>
                      </a:lnTo>
                      <a:lnTo>
                        <a:pt x="17430" y="14961"/>
                      </a:lnTo>
                      <a:lnTo>
                        <a:pt x="17492" y="15149"/>
                      </a:lnTo>
                      <a:lnTo>
                        <a:pt x="17534" y="15066"/>
                      </a:lnTo>
                      <a:lnTo>
                        <a:pt x="17639" y="15149"/>
                      </a:lnTo>
                      <a:lnTo>
                        <a:pt x="17764" y="15149"/>
                      </a:lnTo>
                      <a:lnTo>
                        <a:pt x="17911" y="15233"/>
                      </a:lnTo>
                      <a:lnTo>
                        <a:pt x="18015" y="15066"/>
                      </a:lnTo>
                      <a:lnTo>
                        <a:pt x="18057" y="15128"/>
                      </a:lnTo>
                      <a:lnTo>
                        <a:pt x="18057" y="15338"/>
                      </a:lnTo>
                      <a:lnTo>
                        <a:pt x="18141" y="15442"/>
                      </a:lnTo>
                      <a:lnTo>
                        <a:pt x="18183" y="15463"/>
                      </a:lnTo>
                      <a:lnTo>
                        <a:pt x="18434" y="15756"/>
                      </a:lnTo>
                      <a:lnTo>
                        <a:pt x="18559" y="15777"/>
                      </a:lnTo>
                      <a:lnTo>
                        <a:pt x="18643" y="15735"/>
                      </a:lnTo>
                      <a:lnTo>
                        <a:pt x="18748" y="15735"/>
                      </a:lnTo>
                      <a:lnTo>
                        <a:pt x="18769" y="15777"/>
                      </a:lnTo>
                      <a:lnTo>
                        <a:pt x="18873" y="15777"/>
                      </a:lnTo>
                      <a:lnTo>
                        <a:pt x="18769" y="15861"/>
                      </a:lnTo>
                      <a:lnTo>
                        <a:pt x="18769" y="16175"/>
                      </a:lnTo>
                      <a:lnTo>
                        <a:pt x="18748" y="16258"/>
                      </a:lnTo>
                      <a:lnTo>
                        <a:pt x="18811" y="16384"/>
                      </a:lnTo>
                      <a:lnTo>
                        <a:pt x="18790" y="16426"/>
                      </a:lnTo>
                      <a:lnTo>
                        <a:pt x="18706" y="16426"/>
                      </a:lnTo>
                      <a:lnTo>
                        <a:pt x="18748" y="16593"/>
                      </a:lnTo>
                      <a:lnTo>
                        <a:pt x="18748" y="16677"/>
                      </a:lnTo>
                      <a:lnTo>
                        <a:pt x="18601" y="16635"/>
                      </a:lnTo>
                      <a:lnTo>
                        <a:pt x="18476" y="16384"/>
                      </a:lnTo>
                      <a:lnTo>
                        <a:pt x="18329" y="16258"/>
                      </a:lnTo>
                      <a:lnTo>
                        <a:pt x="18141" y="16216"/>
                      </a:lnTo>
                      <a:lnTo>
                        <a:pt x="18057" y="16070"/>
                      </a:lnTo>
                      <a:lnTo>
                        <a:pt x="17932" y="15965"/>
                      </a:lnTo>
                      <a:lnTo>
                        <a:pt x="17618" y="15944"/>
                      </a:lnTo>
                      <a:lnTo>
                        <a:pt x="17304" y="15756"/>
                      </a:lnTo>
                      <a:lnTo>
                        <a:pt x="17116" y="15735"/>
                      </a:lnTo>
                      <a:lnTo>
                        <a:pt x="17095" y="15631"/>
                      </a:lnTo>
                      <a:lnTo>
                        <a:pt x="17011" y="15631"/>
                      </a:lnTo>
                      <a:lnTo>
                        <a:pt x="16906" y="15547"/>
                      </a:lnTo>
                      <a:lnTo>
                        <a:pt x="16760" y="15589"/>
                      </a:lnTo>
                      <a:lnTo>
                        <a:pt x="16655" y="15693"/>
                      </a:lnTo>
                      <a:lnTo>
                        <a:pt x="16593" y="15568"/>
                      </a:lnTo>
                      <a:lnTo>
                        <a:pt x="16614" y="15526"/>
                      </a:lnTo>
                      <a:lnTo>
                        <a:pt x="16593" y="15442"/>
                      </a:lnTo>
                      <a:lnTo>
                        <a:pt x="16237" y="15317"/>
                      </a:lnTo>
                      <a:lnTo>
                        <a:pt x="16070" y="15212"/>
                      </a:lnTo>
                      <a:lnTo>
                        <a:pt x="15526" y="15170"/>
                      </a:lnTo>
                      <a:lnTo>
                        <a:pt x="15086" y="15233"/>
                      </a:lnTo>
                      <a:lnTo>
                        <a:pt x="14982" y="15191"/>
                      </a:lnTo>
                      <a:lnTo>
                        <a:pt x="14877" y="15233"/>
                      </a:lnTo>
                      <a:lnTo>
                        <a:pt x="14772" y="15170"/>
                      </a:lnTo>
                      <a:lnTo>
                        <a:pt x="14710" y="15212"/>
                      </a:lnTo>
                      <a:lnTo>
                        <a:pt x="14605" y="15170"/>
                      </a:lnTo>
                      <a:lnTo>
                        <a:pt x="14521" y="15233"/>
                      </a:lnTo>
                      <a:lnTo>
                        <a:pt x="14584" y="15359"/>
                      </a:lnTo>
                      <a:lnTo>
                        <a:pt x="14584" y="15463"/>
                      </a:lnTo>
                      <a:lnTo>
                        <a:pt x="14458" y="15505"/>
                      </a:lnTo>
                      <a:lnTo>
                        <a:pt x="14458" y="15568"/>
                      </a:lnTo>
                      <a:lnTo>
                        <a:pt x="14521" y="15693"/>
                      </a:lnTo>
                      <a:lnTo>
                        <a:pt x="14605" y="15756"/>
                      </a:lnTo>
                      <a:lnTo>
                        <a:pt x="14668" y="15965"/>
                      </a:lnTo>
                      <a:lnTo>
                        <a:pt x="14710" y="16070"/>
                      </a:lnTo>
                      <a:lnTo>
                        <a:pt x="14751" y="15965"/>
                      </a:lnTo>
                      <a:lnTo>
                        <a:pt x="14814" y="15965"/>
                      </a:lnTo>
                      <a:lnTo>
                        <a:pt x="14919" y="16133"/>
                      </a:lnTo>
                      <a:lnTo>
                        <a:pt x="14919" y="16237"/>
                      </a:lnTo>
                      <a:lnTo>
                        <a:pt x="15044" y="16279"/>
                      </a:lnTo>
                      <a:lnTo>
                        <a:pt x="15212" y="16447"/>
                      </a:lnTo>
                      <a:lnTo>
                        <a:pt x="15044" y="16426"/>
                      </a:lnTo>
                      <a:lnTo>
                        <a:pt x="15002" y="16384"/>
                      </a:lnTo>
                      <a:lnTo>
                        <a:pt x="14919" y="16384"/>
                      </a:lnTo>
                      <a:lnTo>
                        <a:pt x="14877" y="16551"/>
                      </a:lnTo>
                      <a:lnTo>
                        <a:pt x="14772" y="16635"/>
                      </a:lnTo>
                      <a:lnTo>
                        <a:pt x="14605" y="16551"/>
                      </a:lnTo>
                      <a:lnTo>
                        <a:pt x="14521" y="16614"/>
                      </a:lnTo>
                      <a:lnTo>
                        <a:pt x="14521" y="16656"/>
                      </a:lnTo>
                      <a:lnTo>
                        <a:pt x="14668" y="16823"/>
                      </a:lnTo>
                      <a:lnTo>
                        <a:pt x="14710" y="16865"/>
                      </a:lnTo>
                      <a:lnTo>
                        <a:pt x="14710" y="16949"/>
                      </a:lnTo>
                      <a:lnTo>
                        <a:pt x="14668" y="17032"/>
                      </a:lnTo>
                      <a:lnTo>
                        <a:pt x="14375" y="17032"/>
                      </a:lnTo>
                      <a:lnTo>
                        <a:pt x="14291" y="16949"/>
                      </a:lnTo>
                      <a:lnTo>
                        <a:pt x="14312" y="16865"/>
                      </a:lnTo>
                      <a:lnTo>
                        <a:pt x="14270" y="16760"/>
                      </a:lnTo>
                      <a:lnTo>
                        <a:pt x="14375" y="16698"/>
                      </a:lnTo>
                      <a:lnTo>
                        <a:pt x="14375" y="16635"/>
                      </a:lnTo>
                      <a:lnTo>
                        <a:pt x="14270" y="16530"/>
                      </a:lnTo>
                      <a:lnTo>
                        <a:pt x="14186" y="16509"/>
                      </a:lnTo>
                      <a:lnTo>
                        <a:pt x="14270" y="16405"/>
                      </a:lnTo>
                      <a:lnTo>
                        <a:pt x="14249" y="16384"/>
                      </a:lnTo>
                      <a:lnTo>
                        <a:pt x="14165" y="16426"/>
                      </a:lnTo>
                      <a:lnTo>
                        <a:pt x="14103" y="16426"/>
                      </a:lnTo>
                      <a:lnTo>
                        <a:pt x="13956" y="16593"/>
                      </a:lnTo>
                      <a:lnTo>
                        <a:pt x="13873" y="16614"/>
                      </a:lnTo>
                      <a:lnTo>
                        <a:pt x="13768" y="16719"/>
                      </a:lnTo>
                      <a:lnTo>
                        <a:pt x="13768" y="16760"/>
                      </a:lnTo>
                      <a:lnTo>
                        <a:pt x="13642" y="16760"/>
                      </a:lnTo>
                      <a:lnTo>
                        <a:pt x="13580" y="16844"/>
                      </a:lnTo>
                      <a:lnTo>
                        <a:pt x="13580" y="16928"/>
                      </a:lnTo>
                      <a:lnTo>
                        <a:pt x="13517" y="16970"/>
                      </a:lnTo>
                      <a:lnTo>
                        <a:pt x="13245" y="16970"/>
                      </a:lnTo>
                      <a:lnTo>
                        <a:pt x="13161" y="16949"/>
                      </a:lnTo>
                      <a:lnTo>
                        <a:pt x="13119" y="16970"/>
                      </a:lnTo>
                      <a:lnTo>
                        <a:pt x="13036" y="16970"/>
                      </a:lnTo>
                      <a:lnTo>
                        <a:pt x="12952" y="16928"/>
                      </a:lnTo>
                      <a:lnTo>
                        <a:pt x="12805" y="17032"/>
                      </a:lnTo>
                      <a:lnTo>
                        <a:pt x="12785" y="17074"/>
                      </a:lnTo>
                      <a:lnTo>
                        <a:pt x="12680" y="17116"/>
                      </a:lnTo>
                      <a:lnTo>
                        <a:pt x="12575" y="17221"/>
                      </a:lnTo>
                      <a:lnTo>
                        <a:pt x="12575" y="17263"/>
                      </a:lnTo>
                      <a:lnTo>
                        <a:pt x="12638" y="17325"/>
                      </a:lnTo>
                      <a:lnTo>
                        <a:pt x="12617" y="17388"/>
                      </a:lnTo>
                      <a:lnTo>
                        <a:pt x="12638" y="17472"/>
                      </a:lnTo>
                      <a:lnTo>
                        <a:pt x="12617" y="17535"/>
                      </a:lnTo>
                      <a:lnTo>
                        <a:pt x="12513" y="17451"/>
                      </a:lnTo>
                      <a:lnTo>
                        <a:pt x="12471" y="17367"/>
                      </a:lnTo>
                      <a:lnTo>
                        <a:pt x="12408" y="17367"/>
                      </a:lnTo>
                      <a:lnTo>
                        <a:pt x="12282" y="17493"/>
                      </a:lnTo>
                      <a:lnTo>
                        <a:pt x="12220" y="17639"/>
                      </a:lnTo>
                      <a:lnTo>
                        <a:pt x="12220" y="17493"/>
                      </a:lnTo>
                      <a:lnTo>
                        <a:pt x="12094" y="17451"/>
                      </a:lnTo>
                      <a:lnTo>
                        <a:pt x="12010" y="17493"/>
                      </a:lnTo>
                      <a:lnTo>
                        <a:pt x="11948" y="17493"/>
                      </a:lnTo>
                      <a:lnTo>
                        <a:pt x="11864" y="17535"/>
                      </a:lnTo>
                      <a:lnTo>
                        <a:pt x="11759" y="17493"/>
                      </a:lnTo>
                      <a:lnTo>
                        <a:pt x="11738" y="17388"/>
                      </a:lnTo>
                      <a:lnTo>
                        <a:pt x="11864" y="17284"/>
                      </a:lnTo>
                      <a:lnTo>
                        <a:pt x="11969" y="17284"/>
                      </a:lnTo>
                      <a:lnTo>
                        <a:pt x="12010" y="17221"/>
                      </a:lnTo>
                      <a:lnTo>
                        <a:pt x="11948" y="17074"/>
                      </a:lnTo>
                      <a:lnTo>
                        <a:pt x="11969" y="17032"/>
                      </a:lnTo>
                      <a:lnTo>
                        <a:pt x="12052" y="16970"/>
                      </a:lnTo>
                      <a:lnTo>
                        <a:pt x="11906" y="16844"/>
                      </a:lnTo>
                      <a:lnTo>
                        <a:pt x="11864" y="16865"/>
                      </a:lnTo>
                      <a:lnTo>
                        <a:pt x="11780" y="16844"/>
                      </a:lnTo>
                      <a:lnTo>
                        <a:pt x="11759" y="16802"/>
                      </a:lnTo>
                      <a:lnTo>
                        <a:pt x="11969" y="16698"/>
                      </a:lnTo>
                      <a:lnTo>
                        <a:pt x="12052" y="16698"/>
                      </a:lnTo>
                      <a:lnTo>
                        <a:pt x="12157" y="16635"/>
                      </a:lnTo>
                      <a:lnTo>
                        <a:pt x="12115" y="16593"/>
                      </a:lnTo>
                      <a:lnTo>
                        <a:pt x="11906" y="16614"/>
                      </a:lnTo>
                      <a:lnTo>
                        <a:pt x="11592" y="16740"/>
                      </a:lnTo>
                      <a:lnTo>
                        <a:pt x="11529" y="16823"/>
                      </a:lnTo>
                      <a:lnTo>
                        <a:pt x="11571" y="16886"/>
                      </a:lnTo>
                      <a:lnTo>
                        <a:pt x="11592" y="16970"/>
                      </a:lnTo>
                      <a:lnTo>
                        <a:pt x="11655" y="17053"/>
                      </a:lnTo>
                      <a:lnTo>
                        <a:pt x="11592" y="17137"/>
                      </a:lnTo>
                      <a:lnTo>
                        <a:pt x="11529" y="17158"/>
                      </a:lnTo>
                      <a:lnTo>
                        <a:pt x="11425" y="17053"/>
                      </a:lnTo>
                      <a:lnTo>
                        <a:pt x="11445" y="17012"/>
                      </a:lnTo>
                      <a:lnTo>
                        <a:pt x="11487" y="16991"/>
                      </a:lnTo>
                      <a:lnTo>
                        <a:pt x="11466" y="16907"/>
                      </a:lnTo>
                      <a:lnTo>
                        <a:pt x="11445" y="16907"/>
                      </a:lnTo>
                      <a:lnTo>
                        <a:pt x="11236" y="17116"/>
                      </a:lnTo>
                      <a:lnTo>
                        <a:pt x="11236" y="17158"/>
                      </a:lnTo>
                      <a:lnTo>
                        <a:pt x="11320" y="17242"/>
                      </a:lnTo>
                      <a:lnTo>
                        <a:pt x="11383" y="17263"/>
                      </a:lnTo>
                      <a:lnTo>
                        <a:pt x="11383" y="17346"/>
                      </a:lnTo>
                      <a:lnTo>
                        <a:pt x="11257" y="17472"/>
                      </a:lnTo>
                      <a:lnTo>
                        <a:pt x="11215" y="17430"/>
                      </a:lnTo>
                      <a:lnTo>
                        <a:pt x="11257" y="17346"/>
                      </a:lnTo>
                      <a:lnTo>
                        <a:pt x="11236" y="17263"/>
                      </a:lnTo>
                      <a:lnTo>
                        <a:pt x="11173" y="17263"/>
                      </a:lnTo>
                      <a:lnTo>
                        <a:pt x="11173" y="17200"/>
                      </a:lnTo>
                      <a:lnTo>
                        <a:pt x="10943" y="17263"/>
                      </a:lnTo>
                      <a:lnTo>
                        <a:pt x="10922" y="17346"/>
                      </a:lnTo>
                      <a:lnTo>
                        <a:pt x="10755" y="17430"/>
                      </a:lnTo>
                      <a:lnTo>
                        <a:pt x="10629" y="17409"/>
                      </a:lnTo>
                      <a:lnTo>
                        <a:pt x="10546" y="17430"/>
                      </a:lnTo>
                      <a:lnTo>
                        <a:pt x="10546" y="17472"/>
                      </a:lnTo>
                      <a:lnTo>
                        <a:pt x="10316" y="17765"/>
                      </a:lnTo>
                      <a:lnTo>
                        <a:pt x="10274" y="17786"/>
                      </a:lnTo>
                      <a:lnTo>
                        <a:pt x="10064" y="18058"/>
                      </a:lnTo>
                      <a:lnTo>
                        <a:pt x="9960" y="18100"/>
                      </a:lnTo>
                      <a:lnTo>
                        <a:pt x="9876" y="18037"/>
                      </a:lnTo>
                      <a:lnTo>
                        <a:pt x="9813" y="18037"/>
                      </a:lnTo>
                      <a:lnTo>
                        <a:pt x="9876" y="18141"/>
                      </a:lnTo>
                      <a:lnTo>
                        <a:pt x="10023" y="18246"/>
                      </a:lnTo>
                      <a:lnTo>
                        <a:pt x="10064" y="18309"/>
                      </a:lnTo>
                      <a:lnTo>
                        <a:pt x="10064" y="18309"/>
                      </a:lnTo>
                      <a:lnTo>
                        <a:pt x="9876" y="18246"/>
                      </a:lnTo>
                      <a:lnTo>
                        <a:pt x="9813" y="18288"/>
                      </a:lnTo>
                      <a:lnTo>
                        <a:pt x="9500" y="18309"/>
                      </a:lnTo>
                      <a:lnTo>
                        <a:pt x="9458" y="18372"/>
                      </a:lnTo>
                      <a:lnTo>
                        <a:pt x="9541" y="18476"/>
                      </a:lnTo>
                      <a:lnTo>
                        <a:pt x="9541" y="18581"/>
                      </a:lnTo>
                      <a:lnTo>
                        <a:pt x="9458" y="18706"/>
                      </a:lnTo>
                      <a:lnTo>
                        <a:pt x="9500" y="18895"/>
                      </a:lnTo>
                      <a:lnTo>
                        <a:pt x="9458" y="19020"/>
                      </a:lnTo>
                      <a:lnTo>
                        <a:pt x="9248" y="19104"/>
                      </a:lnTo>
                      <a:lnTo>
                        <a:pt x="9228" y="19146"/>
                      </a:lnTo>
                      <a:lnTo>
                        <a:pt x="9081" y="19146"/>
                      </a:lnTo>
                      <a:lnTo>
                        <a:pt x="9039" y="19229"/>
                      </a:lnTo>
                      <a:lnTo>
                        <a:pt x="8956" y="19104"/>
                      </a:lnTo>
                      <a:lnTo>
                        <a:pt x="8809" y="19208"/>
                      </a:lnTo>
                      <a:lnTo>
                        <a:pt x="8579" y="19208"/>
                      </a:lnTo>
                      <a:lnTo>
                        <a:pt x="8328" y="18916"/>
                      </a:lnTo>
                      <a:lnTo>
                        <a:pt x="8098" y="18706"/>
                      </a:lnTo>
                      <a:lnTo>
                        <a:pt x="8014" y="18644"/>
                      </a:lnTo>
                      <a:lnTo>
                        <a:pt x="8014" y="18476"/>
                      </a:lnTo>
                      <a:lnTo>
                        <a:pt x="8056" y="18413"/>
                      </a:lnTo>
                      <a:lnTo>
                        <a:pt x="8098" y="18455"/>
                      </a:lnTo>
                      <a:lnTo>
                        <a:pt x="8160" y="18372"/>
                      </a:lnTo>
                      <a:lnTo>
                        <a:pt x="8119" y="18309"/>
                      </a:lnTo>
                      <a:lnTo>
                        <a:pt x="8181" y="18267"/>
                      </a:lnTo>
                      <a:lnTo>
                        <a:pt x="8370" y="18267"/>
                      </a:lnTo>
                      <a:lnTo>
                        <a:pt x="8412" y="18183"/>
                      </a:lnTo>
                      <a:lnTo>
                        <a:pt x="8621" y="18183"/>
                      </a:lnTo>
                      <a:lnTo>
                        <a:pt x="8642" y="18100"/>
                      </a:lnTo>
                      <a:lnTo>
                        <a:pt x="8495" y="17890"/>
                      </a:lnTo>
                      <a:lnTo>
                        <a:pt x="8474" y="17807"/>
                      </a:lnTo>
                      <a:lnTo>
                        <a:pt x="8328" y="17786"/>
                      </a:lnTo>
                      <a:lnTo>
                        <a:pt x="8202" y="17660"/>
                      </a:lnTo>
                      <a:lnTo>
                        <a:pt x="8202" y="17556"/>
                      </a:lnTo>
                      <a:lnTo>
                        <a:pt x="8077" y="17451"/>
                      </a:lnTo>
                      <a:lnTo>
                        <a:pt x="7763" y="17430"/>
                      </a:lnTo>
                      <a:lnTo>
                        <a:pt x="7554" y="17451"/>
                      </a:lnTo>
                      <a:lnTo>
                        <a:pt x="7449" y="17493"/>
                      </a:lnTo>
                      <a:lnTo>
                        <a:pt x="7323" y="17493"/>
                      </a:lnTo>
                      <a:lnTo>
                        <a:pt x="7072" y="17346"/>
                      </a:lnTo>
                      <a:lnTo>
                        <a:pt x="6947" y="17346"/>
                      </a:lnTo>
                      <a:lnTo>
                        <a:pt x="6947" y="17388"/>
                      </a:lnTo>
                      <a:lnTo>
                        <a:pt x="7240" y="17639"/>
                      </a:lnTo>
                      <a:lnTo>
                        <a:pt x="7386" y="17744"/>
                      </a:lnTo>
                      <a:lnTo>
                        <a:pt x="7470" y="17974"/>
                      </a:lnTo>
                      <a:lnTo>
                        <a:pt x="7470" y="18100"/>
                      </a:lnTo>
                      <a:lnTo>
                        <a:pt x="7533" y="18183"/>
                      </a:lnTo>
                      <a:lnTo>
                        <a:pt x="7470" y="18225"/>
                      </a:lnTo>
                      <a:lnTo>
                        <a:pt x="7470" y="18330"/>
                      </a:lnTo>
                      <a:lnTo>
                        <a:pt x="7491" y="18413"/>
                      </a:lnTo>
                      <a:lnTo>
                        <a:pt x="7449" y="18434"/>
                      </a:lnTo>
                      <a:lnTo>
                        <a:pt x="7449" y="18706"/>
                      </a:lnTo>
                      <a:lnTo>
                        <a:pt x="7386" y="18853"/>
                      </a:lnTo>
                      <a:lnTo>
                        <a:pt x="7449" y="18999"/>
                      </a:lnTo>
                      <a:lnTo>
                        <a:pt x="7595" y="18999"/>
                      </a:lnTo>
                      <a:lnTo>
                        <a:pt x="7742" y="19062"/>
                      </a:lnTo>
                      <a:lnTo>
                        <a:pt x="7805" y="19167"/>
                      </a:lnTo>
                      <a:lnTo>
                        <a:pt x="7784" y="19229"/>
                      </a:lnTo>
                      <a:lnTo>
                        <a:pt x="7805" y="19313"/>
                      </a:lnTo>
                      <a:lnTo>
                        <a:pt x="7784" y="19355"/>
                      </a:lnTo>
                      <a:lnTo>
                        <a:pt x="7784" y="19418"/>
                      </a:lnTo>
                      <a:lnTo>
                        <a:pt x="7847" y="19460"/>
                      </a:lnTo>
                      <a:lnTo>
                        <a:pt x="7784" y="19543"/>
                      </a:lnTo>
                      <a:lnTo>
                        <a:pt x="7784" y="19794"/>
                      </a:lnTo>
                      <a:lnTo>
                        <a:pt x="7742" y="19857"/>
                      </a:lnTo>
                      <a:lnTo>
                        <a:pt x="7805" y="20004"/>
                      </a:lnTo>
                      <a:lnTo>
                        <a:pt x="7847" y="20213"/>
                      </a:lnTo>
                      <a:lnTo>
                        <a:pt x="7763" y="20171"/>
                      </a:lnTo>
                      <a:lnTo>
                        <a:pt x="7700" y="20045"/>
                      </a:lnTo>
                      <a:lnTo>
                        <a:pt x="7575" y="19941"/>
                      </a:lnTo>
                      <a:lnTo>
                        <a:pt x="7449" y="20066"/>
                      </a:lnTo>
                      <a:lnTo>
                        <a:pt x="7470" y="19941"/>
                      </a:lnTo>
                      <a:lnTo>
                        <a:pt x="7428" y="19857"/>
                      </a:lnTo>
                      <a:lnTo>
                        <a:pt x="7240" y="19836"/>
                      </a:lnTo>
                      <a:lnTo>
                        <a:pt x="7072" y="19857"/>
                      </a:lnTo>
                      <a:lnTo>
                        <a:pt x="6968" y="19773"/>
                      </a:lnTo>
                      <a:lnTo>
                        <a:pt x="6821" y="19753"/>
                      </a:lnTo>
                      <a:lnTo>
                        <a:pt x="6738" y="19794"/>
                      </a:lnTo>
                      <a:lnTo>
                        <a:pt x="6612" y="20087"/>
                      </a:lnTo>
                      <a:lnTo>
                        <a:pt x="6424" y="20255"/>
                      </a:lnTo>
                      <a:lnTo>
                        <a:pt x="6298" y="20276"/>
                      </a:lnTo>
                      <a:lnTo>
                        <a:pt x="6194" y="20380"/>
                      </a:lnTo>
                      <a:lnTo>
                        <a:pt x="6173" y="20527"/>
                      </a:lnTo>
                      <a:lnTo>
                        <a:pt x="6026" y="20694"/>
                      </a:lnTo>
                      <a:lnTo>
                        <a:pt x="5963" y="20757"/>
                      </a:lnTo>
                      <a:lnTo>
                        <a:pt x="5963" y="20841"/>
                      </a:lnTo>
                      <a:lnTo>
                        <a:pt x="6005" y="21029"/>
                      </a:lnTo>
                      <a:lnTo>
                        <a:pt x="6277" y="21301"/>
                      </a:lnTo>
                      <a:lnTo>
                        <a:pt x="6424" y="21531"/>
                      </a:lnTo>
                      <a:lnTo>
                        <a:pt x="6340" y="21636"/>
                      </a:lnTo>
                      <a:lnTo>
                        <a:pt x="6277" y="21636"/>
                      </a:lnTo>
                      <a:lnTo>
                        <a:pt x="6277" y="21761"/>
                      </a:lnTo>
                      <a:lnTo>
                        <a:pt x="6173" y="21845"/>
                      </a:lnTo>
                      <a:lnTo>
                        <a:pt x="6110" y="21949"/>
                      </a:lnTo>
                      <a:lnTo>
                        <a:pt x="5963" y="21782"/>
                      </a:lnTo>
                      <a:lnTo>
                        <a:pt x="5587" y="21615"/>
                      </a:lnTo>
                      <a:lnTo>
                        <a:pt x="5461" y="21615"/>
                      </a:lnTo>
                      <a:lnTo>
                        <a:pt x="5398" y="21531"/>
                      </a:lnTo>
                      <a:lnTo>
                        <a:pt x="5189" y="21531"/>
                      </a:lnTo>
                      <a:lnTo>
                        <a:pt x="5085" y="21447"/>
                      </a:lnTo>
                      <a:lnTo>
                        <a:pt x="5022" y="21322"/>
                      </a:lnTo>
                      <a:lnTo>
                        <a:pt x="4854" y="21301"/>
                      </a:lnTo>
                      <a:lnTo>
                        <a:pt x="4729" y="21217"/>
                      </a:lnTo>
                      <a:lnTo>
                        <a:pt x="4603" y="21217"/>
                      </a:lnTo>
                      <a:lnTo>
                        <a:pt x="4562" y="21301"/>
                      </a:lnTo>
                      <a:lnTo>
                        <a:pt x="4603" y="21364"/>
                      </a:lnTo>
                      <a:lnTo>
                        <a:pt x="4562" y="21426"/>
                      </a:lnTo>
                      <a:lnTo>
                        <a:pt x="4603" y="21468"/>
                      </a:lnTo>
                      <a:lnTo>
                        <a:pt x="4520" y="21552"/>
                      </a:lnTo>
                      <a:lnTo>
                        <a:pt x="4415" y="21552"/>
                      </a:lnTo>
                      <a:lnTo>
                        <a:pt x="4499" y="21719"/>
                      </a:lnTo>
                      <a:lnTo>
                        <a:pt x="4520" y="21845"/>
                      </a:lnTo>
                      <a:lnTo>
                        <a:pt x="4666" y="21929"/>
                      </a:lnTo>
                      <a:lnTo>
                        <a:pt x="4771" y="22054"/>
                      </a:lnTo>
                      <a:lnTo>
                        <a:pt x="4917" y="22138"/>
                      </a:lnTo>
                      <a:lnTo>
                        <a:pt x="5022" y="22075"/>
                      </a:lnTo>
                      <a:lnTo>
                        <a:pt x="5085" y="22075"/>
                      </a:lnTo>
                      <a:lnTo>
                        <a:pt x="5168" y="22033"/>
                      </a:lnTo>
                      <a:lnTo>
                        <a:pt x="5189" y="22096"/>
                      </a:lnTo>
                      <a:lnTo>
                        <a:pt x="5336" y="22159"/>
                      </a:lnTo>
                      <a:lnTo>
                        <a:pt x="5336" y="22201"/>
                      </a:lnTo>
                      <a:lnTo>
                        <a:pt x="5273" y="22263"/>
                      </a:lnTo>
                      <a:lnTo>
                        <a:pt x="5357" y="22347"/>
                      </a:lnTo>
                      <a:lnTo>
                        <a:pt x="5357" y="22514"/>
                      </a:lnTo>
                      <a:lnTo>
                        <a:pt x="5273" y="22556"/>
                      </a:lnTo>
                      <a:lnTo>
                        <a:pt x="5168" y="22556"/>
                      </a:lnTo>
                      <a:lnTo>
                        <a:pt x="5043" y="22682"/>
                      </a:lnTo>
                      <a:lnTo>
                        <a:pt x="4980" y="22682"/>
                      </a:lnTo>
                      <a:lnTo>
                        <a:pt x="4875" y="22577"/>
                      </a:lnTo>
                      <a:lnTo>
                        <a:pt x="4729" y="22577"/>
                      </a:lnTo>
                      <a:lnTo>
                        <a:pt x="4645" y="22514"/>
                      </a:lnTo>
                      <a:lnTo>
                        <a:pt x="4457" y="22514"/>
                      </a:lnTo>
                      <a:lnTo>
                        <a:pt x="4415" y="22473"/>
                      </a:lnTo>
                      <a:lnTo>
                        <a:pt x="4415" y="22347"/>
                      </a:lnTo>
                      <a:lnTo>
                        <a:pt x="4310" y="22284"/>
                      </a:lnTo>
                      <a:lnTo>
                        <a:pt x="4227" y="22180"/>
                      </a:lnTo>
                      <a:lnTo>
                        <a:pt x="4185" y="22180"/>
                      </a:lnTo>
                      <a:lnTo>
                        <a:pt x="4080" y="22263"/>
                      </a:lnTo>
                      <a:lnTo>
                        <a:pt x="3829" y="22180"/>
                      </a:lnTo>
                      <a:lnTo>
                        <a:pt x="3787" y="22075"/>
                      </a:lnTo>
                      <a:lnTo>
                        <a:pt x="3725" y="22033"/>
                      </a:lnTo>
                      <a:lnTo>
                        <a:pt x="3787" y="21949"/>
                      </a:lnTo>
                      <a:lnTo>
                        <a:pt x="3766" y="21824"/>
                      </a:lnTo>
                      <a:lnTo>
                        <a:pt x="3766" y="21719"/>
                      </a:lnTo>
                      <a:lnTo>
                        <a:pt x="3662" y="21636"/>
                      </a:lnTo>
                      <a:lnTo>
                        <a:pt x="3662" y="21531"/>
                      </a:lnTo>
                      <a:lnTo>
                        <a:pt x="3494" y="21385"/>
                      </a:lnTo>
                      <a:lnTo>
                        <a:pt x="3494" y="21238"/>
                      </a:lnTo>
                      <a:lnTo>
                        <a:pt x="3411" y="21217"/>
                      </a:lnTo>
                      <a:lnTo>
                        <a:pt x="3453" y="21113"/>
                      </a:lnTo>
                      <a:lnTo>
                        <a:pt x="3515" y="21092"/>
                      </a:lnTo>
                      <a:lnTo>
                        <a:pt x="3557" y="20903"/>
                      </a:lnTo>
                      <a:lnTo>
                        <a:pt x="3557" y="20799"/>
                      </a:lnTo>
                      <a:lnTo>
                        <a:pt x="3515" y="20778"/>
                      </a:lnTo>
                      <a:lnTo>
                        <a:pt x="3515" y="20694"/>
                      </a:lnTo>
                      <a:lnTo>
                        <a:pt x="3578" y="20610"/>
                      </a:lnTo>
                      <a:lnTo>
                        <a:pt x="3515" y="20589"/>
                      </a:lnTo>
                      <a:lnTo>
                        <a:pt x="3390" y="20401"/>
                      </a:lnTo>
                      <a:lnTo>
                        <a:pt x="3139" y="20297"/>
                      </a:lnTo>
                      <a:lnTo>
                        <a:pt x="3055" y="20359"/>
                      </a:lnTo>
                      <a:lnTo>
                        <a:pt x="2992" y="20297"/>
                      </a:lnTo>
                      <a:lnTo>
                        <a:pt x="2930" y="20297"/>
                      </a:lnTo>
                      <a:lnTo>
                        <a:pt x="2867" y="20338"/>
                      </a:lnTo>
                      <a:lnTo>
                        <a:pt x="2741" y="20297"/>
                      </a:lnTo>
                      <a:lnTo>
                        <a:pt x="2783" y="20255"/>
                      </a:lnTo>
                      <a:lnTo>
                        <a:pt x="2888" y="20234"/>
                      </a:lnTo>
                      <a:lnTo>
                        <a:pt x="2930" y="20150"/>
                      </a:lnTo>
                      <a:lnTo>
                        <a:pt x="2783" y="20108"/>
                      </a:lnTo>
                      <a:lnTo>
                        <a:pt x="2783" y="20087"/>
                      </a:lnTo>
                      <a:lnTo>
                        <a:pt x="2867" y="20066"/>
                      </a:lnTo>
                      <a:lnTo>
                        <a:pt x="2783" y="20004"/>
                      </a:lnTo>
                      <a:lnTo>
                        <a:pt x="2720" y="20066"/>
                      </a:lnTo>
                      <a:lnTo>
                        <a:pt x="2532" y="20108"/>
                      </a:lnTo>
                      <a:lnTo>
                        <a:pt x="2511" y="20087"/>
                      </a:lnTo>
                      <a:lnTo>
                        <a:pt x="2553" y="20004"/>
                      </a:lnTo>
                      <a:lnTo>
                        <a:pt x="2658" y="19962"/>
                      </a:lnTo>
                      <a:lnTo>
                        <a:pt x="2637" y="19941"/>
                      </a:lnTo>
                      <a:lnTo>
                        <a:pt x="2448" y="19899"/>
                      </a:lnTo>
                      <a:lnTo>
                        <a:pt x="2427" y="19836"/>
                      </a:lnTo>
                      <a:lnTo>
                        <a:pt x="2302" y="19753"/>
                      </a:lnTo>
                      <a:lnTo>
                        <a:pt x="2260" y="19585"/>
                      </a:lnTo>
                      <a:lnTo>
                        <a:pt x="2134" y="19522"/>
                      </a:lnTo>
                      <a:lnTo>
                        <a:pt x="2155" y="19481"/>
                      </a:lnTo>
                      <a:lnTo>
                        <a:pt x="2260" y="19481"/>
                      </a:lnTo>
                      <a:lnTo>
                        <a:pt x="2302" y="19522"/>
                      </a:lnTo>
                      <a:lnTo>
                        <a:pt x="2448" y="19543"/>
                      </a:lnTo>
                      <a:lnTo>
                        <a:pt x="2469" y="19648"/>
                      </a:lnTo>
                      <a:lnTo>
                        <a:pt x="2720" y="19857"/>
                      </a:lnTo>
                      <a:lnTo>
                        <a:pt x="2783" y="19857"/>
                      </a:lnTo>
                      <a:lnTo>
                        <a:pt x="2825" y="19794"/>
                      </a:lnTo>
                      <a:lnTo>
                        <a:pt x="2950" y="19878"/>
                      </a:lnTo>
                      <a:lnTo>
                        <a:pt x="3139" y="19878"/>
                      </a:lnTo>
                      <a:lnTo>
                        <a:pt x="3160" y="19836"/>
                      </a:lnTo>
                      <a:lnTo>
                        <a:pt x="3243" y="19899"/>
                      </a:lnTo>
                      <a:lnTo>
                        <a:pt x="3160" y="19962"/>
                      </a:lnTo>
                      <a:lnTo>
                        <a:pt x="3202" y="19983"/>
                      </a:lnTo>
                      <a:lnTo>
                        <a:pt x="3202" y="20045"/>
                      </a:lnTo>
                      <a:lnTo>
                        <a:pt x="3306" y="20045"/>
                      </a:lnTo>
                      <a:lnTo>
                        <a:pt x="3369" y="19983"/>
                      </a:lnTo>
                      <a:lnTo>
                        <a:pt x="3557" y="19983"/>
                      </a:lnTo>
                      <a:lnTo>
                        <a:pt x="3494" y="20004"/>
                      </a:lnTo>
                      <a:lnTo>
                        <a:pt x="3599" y="20004"/>
                      </a:lnTo>
                      <a:lnTo>
                        <a:pt x="3704" y="19983"/>
                      </a:lnTo>
                      <a:lnTo>
                        <a:pt x="3704" y="20066"/>
                      </a:lnTo>
                      <a:lnTo>
                        <a:pt x="3871" y="20192"/>
                      </a:lnTo>
                      <a:lnTo>
                        <a:pt x="3934" y="20150"/>
                      </a:lnTo>
                      <a:lnTo>
                        <a:pt x="4038" y="20171"/>
                      </a:lnTo>
                      <a:lnTo>
                        <a:pt x="4080" y="20213"/>
                      </a:lnTo>
                      <a:lnTo>
                        <a:pt x="4227" y="20213"/>
                      </a:lnTo>
                      <a:lnTo>
                        <a:pt x="4331" y="20255"/>
                      </a:lnTo>
                      <a:lnTo>
                        <a:pt x="4415" y="20192"/>
                      </a:lnTo>
                      <a:lnTo>
                        <a:pt x="4541" y="20297"/>
                      </a:lnTo>
                      <a:lnTo>
                        <a:pt x="4729" y="20359"/>
                      </a:lnTo>
                      <a:lnTo>
                        <a:pt x="5064" y="20380"/>
                      </a:lnTo>
                      <a:lnTo>
                        <a:pt x="5336" y="20359"/>
                      </a:lnTo>
                      <a:lnTo>
                        <a:pt x="5357" y="20297"/>
                      </a:lnTo>
                      <a:lnTo>
                        <a:pt x="5545" y="20297"/>
                      </a:lnTo>
                      <a:lnTo>
                        <a:pt x="5608" y="20255"/>
                      </a:lnTo>
                      <a:lnTo>
                        <a:pt x="5796" y="20213"/>
                      </a:lnTo>
                      <a:lnTo>
                        <a:pt x="5963" y="20150"/>
                      </a:lnTo>
                      <a:lnTo>
                        <a:pt x="6173" y="19857"/>
                      </a:lnTo>
                      <a:lnTo>
                        <a:pt x="6194" y="19773"/>
                      </a:lnTo>
                      <a:lnTo>
                        <a:pt x="6319" y="19627"/>
                      </a:lnTo>
                      <a:lnTo>
                        <a:pt x="6319" y="19543"/>
                      </a:lnTo>
                      <a:lnTo>
                        <a:pt x="6340" y="19460"/>
                      </a:lnTo>
                      <a:lnTo>
                        <a:pt x="6382" y="19313"/>
                      </a:lnTo>
                      <a:lnTo>
                        <a:pt x="6382" y="19167"/>
                      </a:lnTo>
                      <a:lnTo>
                        <a:pt x="6382" y="19041"/>
                      </a:lnTo>
                      <a:lnTo>
                        <a:pt x="6319" y="18999"/>
                      </a:lnTo>
                      <a:lnTo>
                        <a:pt x="6277" y="18999"/>
                      </a:lnTo>
                      <a:lnTo>
                        <a:pt x="6173" y="18832"/>
                      </a:lnTo>
                      <a:lnTo>
                        <a:pt x="6089" y="18790"/>
                      </a:lnTo>
                      <a:lnTo>
                        <a:pt x="6068" y="18644"/>
                      </a:lnTo>
                      <a:lnTo>
                        <a:pt x="5963" y="18392"/>
                      </a:lnTo>
                      <a:lnTo>
                        <a:pt x="5859" y="18372"/>
                      </a:lnTo>
                      <a:lnTo>
                        <a:pt x="5817" y="18413"/>
                      </a:lnTo>
                      <a:lnTo>
                        <a:pt x="5691" y="18372"/>
                      </a:lnTo>
                      <a:lnTo>
                        <a:pt x="5691" y="18288"/>
                      </a:lnTo>
                      <a:lnTo>
                        <a:pt x="5461" y="18120"/>
                      </a:lnTo>
                      <a:lnTo>
                        <a:pt x="5461" y="18016"/>
                      </a:lnTo>
                      <a:lnTo>
                        <a:pt x="5336" y="17890"/>
                      </a:lnTo>
                      <a:lnTo>
                        <a:pt x="5273" y="17890"/>
                      </a:lnTo>
                      <a:lnTo>
                        <a:pt x="5294" y="17953"/>
                      </a:lnTo>
                      <a:lnTo>
                        <a:pt x="5378" y="18079"/>
                      </a:lnTo>
                      <a:lnTo>
                        <a:pt x="5294" y="18100"/>
                      </a:lnTo>
                      <a:lnTo>
                        <a:pt x="5168" y="17974"/>
                      </a:lnTo>
                      <a:lnTo>
                        <a:pt x="5085" y="17974"/>
                      </a:lnTo>
                      <a:lnTo>
                        <a:pt x="4938" y="17807"/>
                      </a:lnTo>
                      <a:lnTo>
                        <a:pt x="4875" y="17807"/>
                      </a:lnTo>
                      <a:lnTo>
                        <a:pt x="4875" y="17869"/>
                      </a:lnTo>
                      <a:lnTo>
                        <a:pt x="4917" y="17911"/>
                      </a:lnTo>
                      <a:lnTo>
                        <a:pt x="4834" y="17890"/>
                      </a:lnTo>
                      <a:lnTo>
                        <a:pt x="4708" y="17681"/>
                      </a:lnTo>
                      <a:lnTo>
                        <a:pt x="4603" y="17660"/>
                      </a:lnTo>
                      <a:lnTo>
                        <a:pt x="4520" y="17556"/>
                      </a:lnTo>
                      <a:lnTo>
                        <a:pt x="4122" y="17284"/>
                      </a:lnTo>
                      <a:lnTo>
                        <a:pt x="3515" y="16970"/>
                      </a:lnTo>
                      <a:lnTo>
                        <a:pt x="3390" y="16928"/>
                      </a:lnTo>
                      <a:lnTo>
                        <a:pt x="3369" y="16970"/>
                      </a:lnTo>
                      <a:lnTo>
                        <a:pt x="3243" y="16907"/>
                      </a:lnTo>
                      <a:lnTo>
                        <a:pt x="3097" y="16865"/>
                      </a:lnTo>
                      <a:lnTo>
                        <a:pt x="3097" y="16928"/>
                      </a:lnTo>
                      <a:lnTo>
                        <a:pt x="3034" y="16970"/>
                      </a:lnTo>
                      <a:lnTo>
                        <a:pt x="2930" y="16928"/>
                      </a:lnTo>
                      <a:lnTo>
                        <a:pt x="2762" y="16928"/>
                      </a:lnTo>
                      <a:lnTo>
                        <a:pt x="2678" y="16823"/>
                      </a:lnTo>
                      <a:lnTo>
                        <a:pt x="2574" y="16760"/>
                      </a:lnTo>
                      <a:lnTo>
                        <a:pt x="2574" y="16802"/>
                      </a:lnTo>
                      <a:lnTo>
                        <a:pt x="2637" y="16865"/>
                      </a:lnTo>
                      <a:lnTo>
                        <a:pt x="2616" y="16928"/>
                      </a:lnTo>
                      <a:lnTo>
                        <a:pt x="2532" y="16865"/>
                      </a:lnTo>
                      <a:lnTo>
                        <a:pt x="2406" y="16907"/>
                      </a:lnTo>
                      <a:lnTo>
                        <a:pt x="2344" y="16949"/>
                      </a:lnTo>
                      <a:lnTo>
                        <a:pt x="2365" y="17032"/>
                      </a:lnTo>
                      <a:lnTo>
                        <a:pt x="2302" y="17158"/>
                      </a:lnTo>
                      <a:lnTo>
                        <a:pt x="2155" y="17158"/>
                      </a:lnTo>
                      <a:lnTo>
                        <a:pt x="2239" y="17053"/>
                      </a:lnTo>
                      <a:lnTo>
                        <a:pt x="2323" y="17012"/>
                      </a:lnTo>
                      <a:lnTo>
                        <a:pt x="2260" y="16949"/>
                      </a:lnTo>
                      <a:lnTo>
                        <a:pt x="2197" y="16949"/>
                      </a:lnTo>
                      <a:lnTo>
                        <a:pt x="2218" y="16907"/>
                      </a:lnTo>
                      <a:lnTo>
                        <a:pt x="2239" y="16844"/>
                      </a:lnTo>
                      <a:lnTo>
                        <a:pt x="2197" y="16823"/>
                      </a:lnTo>
                      <a:lnTo>
                        <a:pt x="2134" y="16886"/>
                      </a:lnTo>
                      <a:lnTo>
                        <a:pt x="2030" y="17012"/>
                      </a:lnTo>
                      <a:lnTo>
                        <a:pt x="2030" y="16928"/>
                      </a:lnTo>
                      <a:lnTo>
                        <a:pt x="2030" y="16886"/>
                      </a:lnTo>
                      <a:lnTo>
                        <a:pt x="2009" y="16844"/>
                      </a:lnTo>
                      <a:lnTo>
                        <a:pt x="1946" y="16928"/>
                      </a:lnTo>
                      <a:lnTo>
                        <a:pt x="1925" y="16928"/>
                      </a:lnTo>
                      <a:lnTo>
                        <a:pt x="1925" y="16844"/>
                      </a:lnTo>
                      <a:lnTo>
                        <a:pt x="1821" y="16823"/>
                      </a:lnTo>
                      <a:lnTo>
                        <a:pt x="1716" y="16907"/>
                      </a:lnTo>
                      <a:lnTo>
                        <a:pt x="1695" y="16802"/>
                      </a:lnTo>
                      <a:lnTo>
                        <a:pt x="1632" y="16760"/>
                      </a:lnTo>
                      <a:lnTo>
                        <a:pt x="1569" y="16844"/>
                      </a:lnTo>
                      <a:lnTo>
                        <a:pt x="1528" y="16740"/>
                      </a:lnTo>
                      <a:lnTo>
                        <a:pt x="1528" y="16614"/>
                      </a:lnTo>
                      <a:lnTo>
                        <a:pt x="1590" y="16530"/>
                      </a:lnTo>
                      <a:lnTo>
                        <a:pt x="1590" y="16614"/>
                      </a:lnTo>
                      <a:lnTo>
                        <a:pt x="1674" y="16698"/>
                      </a:lnTo>
                      <a:lnTo>
                        <a:pt x="1800" y="16656"/>
                      </a:lnTo>
                      <a:lnTo>
                        <a:pt x="1883" y="16719"/>
                      </a:lnTo>
                      <a:lnTo>
                        <a:pt x="1988" y="16635"/>
                      </a:lnTo>
                      <a:lnTo>
                        <a:pt x="1988" y="16593"/>
                      </a:lnTo>
                      <a:lnTo>
                        <a:pt x="1904" y="16530"/>
                      </a:lnTo>
                      <a:lnTo>
                        <a:pt x="1883" y="16509"/>
                      </a:lnTo>
                      <a:lnTo>
                        <a:pt x="1800" y="16488"/>
                      </a:lnTo>
                      <a:lnTo>
                        <a:pt x="1737" y="16530"/>
                      </a:lnTo>
                      <a:lnTo>
                        <a:pt x="1695" y="16488"/>
                      </a:lnTo>
                      <a:lnTo>
                        <a:pt x="1632" y="16405"/>
                      </a:lnTo>
                      <a:lnTo>
                        <a:pt x="1528" y="16342"/>
                      </a:lnTo>
                      <a:lnTo>
                        <a:pt x="1423" y="16342"/>
                      </a:lnTo>
                      <a:lnTo>
                        <a:pt x="1402" y="16384"/>
                      </a:lnTo>
                      <a:lnTo>
                        <a:pt x="1465" y="16426"/>
                      </a:lnTo>
                      <a:lnTo>
                        <a:pt x="1486" y="16426"/>
                      </a:lnTo>
                      <a:lnTo>
                        <a:pt x="1486" y="16488"/>
                      </a:lnTo>
                      <a:lnTo>
                        <a:pt x="1402" y="16509"/>
                      </a:lnTo>
                      <a:lnTo>
                        <a:pt x="1360" y="16509"/>
                      </a:lnTo>
                      <a:lnTo>
                        <a:pt x="1360" y="16551"/>
                      </a:lnTo>
                      <a:lnTo>
                        <a:pt x="1465" y="16635"/>
                      </a:lnTo>
                      <a:lnTo>
                        <a:pt x="1402" y="16656"/>
                      </a:lnTo>
                      <a:lnTo>
                        <a:pt x="1318" y="16656"/>
                      </a:lnTo>
                      <a:lnTo>
                        <a:pt x="1277" y="16740"/>
                      </a:lnTo>
                      <a:lnTo>
                        <a:pt x="1256" y="16886"/>
                      </a:lnTo>
                      <a:lnTo>
                        <a:pt x="1193" y="16802"/>
                      </a:lnTo>
                      <a:lnTo>
                        <a:pt x="1193" y="16698"/>
                      </a:lnTo>
                      <a:lnTo>
                        <a:pt x="1151" y="16635"/>
                      </a:lnTo>
                      <a:lnTo>
                        <a:pt x="1005" y="16614"/>
                      </a:lnTo>
                      <a:lnTo>
                        <a:pt x="1005" y="16740"/>
                      </a:lnTo>
                      <a:lnTo>
                        <a:pt x="942" y="16823"/>
                      </a:lnTo>
                      <a:lnTo>
                        <a:pt x="795" y="16781"/>
                      </a:lnTo>
                      <a:lnTo>
                        <a:pt x="691" y="16781"/>
                      </a:lnTo>
                      <a:lnTo>
                        <a:pt x="691" y="16928"/>
                      </a:lnTo>
                      <a:lnTo>
                        <a:pt x="628" y="17053"/>
                      </a:lnTo>
                      <a:lnTo>
                        <a:pt x="481" y="17095"/>
                      </a:lnTo>
                      <a:lnTo>
                        <a:pt x="335" y="17242"/>
                      </a:lnTo>
                      <a:lnTo>
                        <a:pt x="335" y="17451"/>
                      </a:lnTo>
                      <a:lnTo>
                        <a:pt x="251" y="17451"/>
                      </a:lnTo>
                      <a:lnTo>
                        <a:pt x="105" y="17514"/>
                      </a:lnTo>
                      <a:lnTo>
                        <a:pt x="0" y="17556"/>
                      </a:lnTo>
                      <a:lnTo>
                        <a:pt x="105" y="17576"/>
                      </a:lnTo>
                      <a:lnTo>
                        <a:pt x="63" y="17744"/>
                      </a:lnTo>
                      <a:lnTo>
                        <a:pt x="21" y="17932"/>
                      </a:lnTo>
                      <a:lnTo>
                        <a:pt x="105" y="18037"/>
                      </a:lnTo>
                      <a:lnTo>
                        <a:pt x="209" y="18288"/>
                      </a:lnTo>
                      <a:lnTo>
                        <a:pt x="272" y="18288"/>
                      </a:lnTo>
                      <a:lnTo>
                        <a:pt x="440" y="18372"/>
                      </a:lnTo>
                      <a:lnTo>
                        <a:pt x="523" y="18497"/>
                      </a:lnTo>
                      <a:lnTo>
                        <a:pt x="565" y="18602"/>
                      </a:lnTo>
                      <a:lnTo>
                        <a:pt x="837" y="18769"/>
                      </a:lnTo>
                      <a:lnTo>
                        <a:pt x="900" y="18832"/>
                      </a:lnTo>
                      <a:lnTo>
                        <a:pt x="858" y="19020"/>
                      </a:lnTo>
                      <a:lnTo>
                        <a:pt x="753" y="19208"/>
                      </a:lnTo>
                      <a:lnTo>
                        <a:pt x="649" y="19460"/>
                      </a:lnTo>
                      <a:lnTo>
                        <a:pt x="774" y="19627"/>
                      </a:lnTo>
                      <a:lnTo>
                        <a:pt x="837" y="19773"/>
                      </a:lnTo>
                      <a:lnTo>
                        <a:pt x="1067" y="20234"/>
                      </a:lnTo>
                      <a:lnTo>
                        <a:pt x="1318" y="20820"/>
                      </a:lnTo>
                      <a:lnTo>
                        <a:pt x="1214" y="20861"/>
                      </a:lnTo>
                      <a:lnTo>
                        <a:pt x="1193" y="21217"/>
                      </a:lnTo>
                      <a:lnTo>
                        <a:pt x="1193" y="21322"/>
                      </a:lnTo>
                      <a:lnTo>
                        <a:pt x="1297" y="21343"/>
                      </a:lnTo>
                      <a:lnTo>
                        <a:pt x="1214" y="21447"/>
                      </a:lnTo>
                      <a:lnTo>
                        <a:pt x="1214" y="21636"/>
                      </a:lnTo>
                      <a:lnTo>
                        <a:pt x="1297" y="21740"/>
                      </a:lnTo>
                      <a:lnTo>
                        <a:pt x="1423" y="21761"/>
                      </a:lnTo>
                      <a:lnTo>
                        <a:pt x="1486" y="21866"/>
                      </a:lnTo>
                      <a:lnTo>
                        <a:pt x="1423" y="21929"/>
                      </a:lnTo>
                      <a:lnTo>
                        <a:pt x="1423" y="22138"/>
                      </a:lnTo>
                      <a:lnTo>
                        <a:pt x="1486" y="22263"/>
                      </a:lnTo>
                      <a:lnTo>
                        <a:pt x="1674" y="22389"/>
                      </a:lnTo>
                      <a:lnTo>
                        <a:pt x="1674" y="22577"/>
                      </a:lnTo>
                      <a:lnTo>
                        <a:pt x="1569" y="22745"/>
                      </a:lnTo>
                      <a:lnTo>
                        <a:pt x="1507" y="22912"/>
                      </a:lnTo>
                      <a:lnTo>
                        <a:pt x="1779" y="23289"/>
                      </a:lnTo>
                      <a:lnTo>
                        <a:pt x="1925" y="23330"/>
                      </a:lnTo>
                      <a:lnTo>
                        <a:pt x="2197" y="23623"/>
                      </a:lnTo>
                      <a:lnTo>
                        <a:pt x="2218" y="23812"/>
                      </a:lnTo>
                      <a:lnTo>
                        <a:pt x="2051" y="24230"/>
                      </a:lnTo>
                      <a:lnTo>
                        <a:pt x="1821" y="24628"/>
                      </a:lnTo>
                      <a:lnTo>
                        <a:pt x="1695" y="24900"/>
                      </a:lnTo>
                      <a:lnTo>
                        <a:pt x="1528" y="25151"/>
                      </a:lnTo>
                      <a:lnTo>
                        <a:pt x="1381" y="25402"/>
                      </a:lnTo>
                      <a:lnTo>
                        <a:pt x="1256" y="25486"/>
                      </a:lnTo>
                      <a:lnTo>
                        <a:pt x="984" y="25737"/>
                      </a:lnTo>
                      <a:lnTo>
                        <a:pt x="1005" y="25904"/>
                      </a:lnTo>
                      <a:cubicBezTo>
                        <a:pt x="1005" y="25883"/>
                        <a:pt x="1046" y="25883"/>
                        <a:pt x="1046" y="25883"/>
                      </a:cubicBezTo>
                      <a:cubicBezTo>
                        <a:pt x="1067" y="25883"/>
                        <a:pt x="1193" y="25799"/>
                        <a:pt x="1193" y="25799"/>
                      </a:cubicBezTo>
                      <a:lnTo>
                        <a:pt x="1318" y="25779"/>
                      </a:lnTo>
                      <a:lnTo>
                        <a:pt x="1256" y="25841"/>
                      </a:lnTo>
                      <a:lnTo>
                        <a:pt x="1297" y="25925"/>
                      </a:lnTo>
                      <a:lnTo>
                        <a:pt x="1297" y="26030"/>
                      </a:lnTo>
                      <a:lnTo>
                        <a:pt x="1172" y="25925"/>
                      </a:lnTo>
                      <a:lnTo>
                        <a:pt x="1151" y="26009"/>
                      </a:lnTo>
                      <a:lnTo>
                        <a:pt x="1277" y="26155"/>
                      </a:lnTo>
                      <a:lnTo>
                        <a:pt x="1402" y="26155"/>
                      </a:lnTo>
                      <a:lnTo>
                        <a:pt x="1486" y="26260"/>
                      </a:lnTo>
                      <a:lnTo>
                        <a:pt x="1611" y="26260"/>
                      </a:lnTo>
                      <a:lnTo>
                        <a:pt x="1674" y="26239"/>
                      </a:lnTo>
                      <a:lnTo>
                        <a:pt x="1779" y="26239"/>
                      </a:lnTo>
                      <a:lnTo>
                        <a:pt x="1883" y="26364"/>
                      </a:lnTo>
                      <a:lnTo>
                        <a:pt x="1800" y="26448"/>
                      </a:lnTo>
                      <a:lnTo>
                        <a:pt x="1611" y="26406"/>
                      </a:lnTo>
                      <a:lnTo>
                        <a:pt x="1528" y="26427"/>
                      </a:lnTo>
                      <a:lnTo>
                        <a:pt x="1507" y="26532"/>
                      </a:lnTo>
                      <a:lnTo>
                        <a:pt x="1381" y="26636"/>
                      </a:lnTo>
                      <a:lnTo>
                        <a:pt x="1277" y="26553"/>
                      </a:lnTo>
                      <a:lnTo>
                        <a:pt x="1214" y="26615"/>
                      </a:lnTo>
                      <a:lnTo>
                        <a:pt x="1214" y="26720"/>
                      </a:lnTo>
                      <a:lnTo>
                        <a:pt x="1109" y="26741"/>
                      </a:lnTo>
                      <a:lnTo>
                        <a:pt x="1067" y="26636"/>
                      </a:lnTo>
                      <a:lnTo>
                        <a:pt x="1005" y="26657"/>
                      </a:lnTo>
                      <a:lnTo>
                        <a:pt x="1005" y="26720"/>
                      </a:lnTo>
                      <a:lnTo>
                        <a:pt x="1067" y="26783"/>
                      </a:lnTo>
                      <a:lnTo>
                        <a:pt x="1046" y="26929"/>
                      </a:lnTo>
                      <a:lnTo>
                        <a:pt x="1088" y="26992"/>
                      </a:lnTo>
                      <a:lnTo>
                        <a:pt x="1088" y="27034"/>
                      </a:lnTo>
                      <a:lnTo>
                        <a:pt x="1067" y="27055"/>
                      </a:lnTo>
                      <a:lnTo>
                        <a:pt x="984" y="27159"/>
                      </a:lnTo>
                      <a:lnTo>
                        <a:pt x="942" y="27306"/>
                      </a:lnTo>
                      <a:lnTo>
                        <a:pt x="858" y="27369"/>
                      </a:lnTo>
                      <a:lnTo>
                        <a:pt x="795" y="27808"/>
                      </a:lnTo>
                      <a:lnTo>
                        <a:pt x="1067" y="28289"/>
                      </a:lnTo>
                      <a:lnTo>
                        <a:pt x="1067" y="28394"/>
                      </a:lnTo>
                      <a:lnTo>
                        <a:pt x="984" y="28457"/>
                      </a:lnTo>
                      <a:lnTo>
                        <a:pt x="1005" y="28561"/>
                      </a:lnTo>
                      <a:lnTo>
                        <a:pt x="942" y="28708"/>
                      </a:lnTo>
                      <a:lnTo>
                        <a:pt x="1046" y="28729"/>
                      </a:lnTo>
                      <a:lnTo>
                        <a:pt x="1067" y="28833"/>
                      </a:lnTo>
                      <a:lnTo>
                        <a:pt x="1046" y="28875"/>
                      </a:lnTo>
                      <a:lnTo>
                        <a:pt x="1088" y="28938"/>
                      </a:lnTo>
                      <a:lnTo>
                        <a:pt x="1109" y="29043"/>
                      </a:lnTo>
                      <a:lnTo>
                        <a:pt x="1088" y="29126"/>
                      </a:lnTo>
                      <a:lnTo>
                        <a:pt x="1172" y="29252"/>
                      </a:lnTo>
                      <a:lnTo>
                        <a:pt x="1193" y="29294"/>
                      </a:lnTo>
                      <a:lnTo>
                        <a:pt x="1256" y="29461"/>
                      </a:lnTo>
                      <a:lnTo>
                        <a:pt x="1318" y="29566"/>
                      </a:lnTo>
                      <a:lnTo>
                        <a:pt x="1360" y="29712"/>
                      </a:lnTo>
                      <a:lnTo>
                        <a:pt x="1402" y="29712"/>
                      </a:lnTo>
                      <a:lnTo>
                        <a:pt x="1507" y="29796"/>
                      </a:lnTo>
                      <a:lnTo>
                        <a:pt x="1632" y="29712"/>
                      </a:lnTo>
                      <a:lnTo>
                        <a:pt x="1737" y="29900"/>
                      </a:lnTo>
                      <a:lnTo>
                        <a:pt x="1883" y="29817"/>
                      </a:lnTo>
                      <a:lnTo>
                        <a:pt x="2009" y="29859"/>
                      </a:lnTo>
                      <a:lnTo>
                        <a:pt x="2113" y="30026"/>
                      </a:lnTo>
                      <a:lnTo>
                        <a:pt x="2260" y="29921"/>
                      </a:lnTo>
                      <a:lnTo>
                        <a:pt x="2427" y="29880"/>
                      </a:lnTo>
                      <a:lnTo>
                        <a:pt x="2511" y="29963"/>
                      </a:lnTo>
                      <a:lnTo>
                        <a:pt x="2574" y="29963"/>
                      </a:lnTo>
                      <a:lnTo>
                        <a:pt x="2846" y="30026"/>
                      </a:lnTo>
                      <a:lnTo>
                        <a:pt x="2867" y="30172"/>
                      </a:lnTo>
                      <a:lnTo>
                        <a:pt x="2825" y="30319"/>
                      </a:lnTo>
                      <a:lnTo>
                        <a:pt x="2930" y="30424"/>
                      </a:lnTo>
                      <a:lnTo>
                        <a:pt x="2930" y="30612"/>
                      </a:lnTo>
                      <a:lnTo>
                        <a:pt x="3055" y="30737"/>
                      </a:lnTo>
                      <a:lnTo>
                        <a:pt x="3139" y="30905"/>
                      </a:lnTo>
                      <a:lnTo>
                        <a:pt x="3285" y="31114"/>
                      </a:lnTo>
                      <a:lnTo>
                        <a:pt x="3390" y="31177"/>
                      </a:lnTo>
                      <a:lnTo>
                        <a:pt x="3453" y="31365"/>
                      </a:lnTo>
                      <a:lnTo>
                        <a:pt x="3620" y="31428"/>
                      </a:lnTo>
                      <a:lnTo>
                        <a:pt x="3829" y="31595"/>
                      </a:lnTo>
                      <a:lnTo>
                        <a:pt x="3871" y="31700"/>
                      </a:lnTo>
                      <a:lnTo>
                        <a:pt x="4018" y="31805"/>
                      </a:lnTo>
                      <a:lnTo>
                        <a:pt x="3934" y="31867"/>
                      </a:lnTo>
                      <a:lnTo>
                        <a:pt x="3829" y="32056"/>
                      </a:lnTo>
                      <a:lnTo>
                        <a:pt x="3557" y="32097"/>
                      </a:lnTo>
                      <a:lnTo>
                        <a:pt x="3411" y="31993"/>
                      </a:lnTo>
                      <a:lnTo>
                        <a:pt x="3369" y="32097"/>
                      </a:lnTo>
                      <a:lnTo>
                        <a:pt x="3369" y="32223"/>
                      </a:lnTo>
                      <a:lnTo>
                        <a:pt x="3474" y="32411"/>
                      </a:lnTo>
                      <a:lnTo>
                        <a:pt x="3453" y="32579"/>
                      </a:lnTo>
                      <a:lnTo>
                        <a:pt x="3578" y="32725"/>
                      </a:lnTo>
                      <a:lnTo>
                        <a:pt x="3578" y="32893"/>
                      </a:lnTo>
                      <a:lnTo>
                        <a:pt x="3683" y="32913"/>
                      </a:lnTo>
                      <a:lnTo>
                        <a:pt x="3808" y="32893"/>
                      </a:lnTo>
                      <a:lnTo>
                        <a:pt x="3808" y="32746"/>
                      </a:lnTo>
                      <a:lnTo>
                        <a:pt x="3892" y="32683"/>
                      </a:lnTo>
                      <a:lnTo>
                        <a:pt x="4185" y="32788"/>
                      </a:lnTo>
                      <a:lnTo>
                        <a:pt x="4457" y="32788"/>
                      </a:lnTo>
                      <a:lnTo>
                        <a:pt x="4624" y="32704"/>
                      </a:lnTo>
                      <a:lnTo>
                        <a:pt x="4750" y="32704"/>
                      </a:lnTo>
                      <a:lnTo>
                        <a:pt x="4834" y="32955"/>
                      </a:lnTo>
                      <a:lnTo>
                        <a:pt x="4959" y="33060"/>
                      </a:lnTo>
                      <a:lnTo>
                        <a:pt x="4875" y="33206"/>
                      </a:lnTo>
                      <a:lnTo>
                        <a:pt x="5043" y="33416"/>
                      </a:lnTo>
                      <a:lnTo>
                        <a:pt x="5357" y="33353"/>
                      </a:lnTo>
                      <a:lnTo>
                        <a:pt x="5461" y="33457"/>
                      </a:lnTo>
                      <a:lnTo>
                        <a:pt x="5482" y="33583"/>
                      </a:lnTo>
                      <a:lnTo>
                        <a:pt x="5587" y="33625"/>
                      </a:lnTo>
                      <a:lnTo>
                        <a:pt x="5587" y="33771"/>
                      </a:lnTo>
                      <a:lnTo>
                        <a:pt x="5650" y="33960"/>
                      </a:lnTo>
                      <a:lnTo>
                        <a:pt x="5901" y="34211"/>
                      </a:lnTo>
                      <a:lnTo>
                        <a:pt x="6005" y="34106"/>
                      </a:lnTo>
                      <a:lnTo>
                        <a:pt x="6173" y="34190"/>
                      </a:lnTo>
                      <a:lnTo>
                        <a:pt x="6298" y="34169"/>
                      </a:lnTo>
                      <a:lnTo>
                        <a:pt x="6424" y="34190"/>
                      </a:lnTo>
                      <a:lnTo>
                        <a:pt x="6612" y="34043"/>
                      </a:lnTo>
                      <a:lnTo>
                        <a:pt x="6696" y="34043"/>
                      </a:lnTo>
                      <a:lnTo>
                        <a:pt x="6821" y="34315"/>
                      </a:lnTo>
                      <a:lnTo>
                        <a:pt x="7010" y="34420"/>
                      </a:lnTo>
                      <a:lnTo>
                        <a:pt x="7051" y="34525"/>
                      </a:lnTo>
                      <a:lnTo>
                        <a:pt x="7135" y="34462"/>
                      </a:lnTo>
                      <a:lnTo>
                        <a:pt x="7344" y="34504"/>
                      </a:lnTo>
                      <a:lnTo>
                        <a:pt x="7491" y="34504"/>
                      </a:lnTo>
                      <a:lnTo>
                        <a:pt x="7595" y="34587"/>
                      </a:lnTo>
                      <a:lnTo>
                        <a:pt x="7742" y="34566"/>
                      </a:lnTo>
                      <a:lnTo>
                        <a:pt x="7888" y="34671"/>
                      </a:lnTo>
                      <a:lnTo>
                        <a:pt x="8077" y="34692"/>
                      </a:lnTo>
                      <a:lnTo>
                        <a:pt x="8160" y="34608"/>
                      </a:lnTo>
                      <a:lnTo>
                        <a:pt x="8202" y="34734"/>
                      </a:lnTo>
                      <a:lnTo>
                        <a:pt x="8286" y="34797"/>
                      </a:lnTo>
                      <a:lnTo>
                        <a:pt x="8286" y="34943"/>
                      </a:lnTo>
                      <a:lnTo>
                        <a:pt x="8181" y="35090"/>
                      </a:lnTo>
                      <a:lnTo>
                        <a:pt x="8056" y="35110"/>
                      </a:lnTo>
                      <a:lnTo>
                        <a:pt x="8014" y="35362"/>
                      </a:lnTo>
                      <a:lnTo>
                        <a:pt x="8181" y="35466"/>
                      </a:lnTo>
                      <a:lnTo>
                        <a:pt x="8202" y="35634"/>
                      </a:lnTo>
                      <a:lnTo>
                        <a:pt x="8119" y="35843"/>
                      </a:lnTo>
                      <a:lnTo>
                        <a:pt x="8160" y="35989"/>
                      </a:lnTo>
                      <a:lnTo>
                        <a:pt x="8056" y="36073"/>
                      </a:lnTo>
                      <a:lnTo>
                        <a:pt x="7763" y="36094"/>
                      </a:lnTo>
                      <a:lnTo>
                        <a:pt x="7637" y="36303"/>
                      </a:lnTo>
                      <a:lnTo>
                        <a:pt x="7554" y="36345"/>
                      </a:lnTo>
                      <a:lnTo>
                        <a:pt x="7533" y="36596"/>
                      </a:lnTo>
                      <a:lnTo>
                        <a:pt x="7554" y="36596"/>
                      </a:lnTo>
                      <a:lnTo>
                        <a:pt x="7658" y="36617"/>
                      </a:lnTo>
                      <a:lnTo>
                        <a:pt x="7784" y="36554"/>
                      </a:lnTo>
                      <a:lnTo>
                        <a:pt x="7951" y="36512"/>
                      </a:lnTo>
                      <a:lnTo>
                        <a:pt x="7972" y="36575"/>
                      </a:lnTo>
                      <a:lnTo>
                        <a:pt x="7951" y="36659"/>
                      </a:lnTo>
                      <a:lnTo>
                        <a:pt x="7637" y="36805"/>
                      </a:lnTo>
                      <a:lnTo>
                        <a:pt x="7491" y="36889"/>
                      </a:lnTo>
                      <a:lnTo>
                        <a:pt x="7554" y="36931"/>
                      </a:lnTo>
                      <a:lnTo>
                        <a:pt x="7637" y="36931"/>
                      </a:lnTo>
                      <a:lnTo>
                        <a:pt x="7554" y="37014"/>
                      </a:lnTo>
                      <a:lnTo>
                        <a:pt x="7428" y="36994"/>
                      </a:lnTo>
                      <a:lnTo>
                        <a:pt x="7240" y="37014"/>
                      </a:lnTo>
                      <a:lnTo>
                        <a:pt x="7323" y="37203"/>
                      </a:lnTo>
                      <a:lnTo>
                        <a:pt x="7386" y="37286"/>
                      </a:lnTo>
                      <a:lnTo>
                        <a:pt x="7449" y="37224"/>
                      </a:lnTo>
                      <a:lnTo>
                        <a:pt x="7470" y="37286"/>
                      </a:lnTo>
                      <a:lnTo>
                        <a:pt x="7575" y="37307"/>
                      </a:lnTo>
                      <a:lnTo>
                        <a:pt x="7575" y="37349"/>
                      </a:lnTo>
                      <a:lnTo>
                        <a:pt x="7491" y="37391"/>
                      </a:lnTo>
                      <a:lnTo>
                        <a:pt x="7449" y="37454"/>
                      </a:lnTo>
                      <a:lnTo>
                        <a:pt x="7365" y="37454"/>
                      </a:lnTo>
                      <a:lnTo>
                        <a:pt x="7323" y="37517"/>
                      </a:lnTo>
                      <a:lnTo>
                        <a:pt x="7323" y="37559"/>
                      </a:lnTo>
                      <a:lnTo>
                        <a:pt x="7177" y="37705"/>
                      </a:lnTo>
                      <a:lnTo>
                        <a:pt x="7177" y="37831"/>
                      </a:lnTo>
                      <a:lnTo>
                        <a:pt x="7240" y="37851"/>
                      </a:lnTo>
                      <a:lnTo>
                        <a:pt x="7219" y="38019"/>
                      </a:lnTo>
                      <a:lnTo>
                        <a:pt x="7114" y="37977"/>
                      </a:lnTo>
                      <a:lnTo>
                        <a:pt x="7072" y="38019"/>
                      </a:lnTo>
                      <a:lnTo>
                        <a:pt x="6968" y="37935"/>
                      </a:lnTo>
                      <a:lnTo>
                        <a:pt x="6842" y="37914"/>
                      </a:lnTo>
                      <a:lnTo>
                        <a:pt x="6842" y="37956"/>
                      </a:lnTo>
                      <a:lnTo>
                        <a:pt x="6905" y="38040"/>
                      </a:lnTo>
                      <a:lnTo>
                        <a:pt x="6821" y="38061"/>
                      </a:lnTo>
                      <a:lnTo>
                        <a:pt x="6738" y="38144"/>
                      </a:lnTo>
                      <a:lnTo>
                        <a:pt x="6863" y="38165"/>
                      </a:lnTo>
                      <a:lnTo>
                        <a:pt x="6947" y="38165"/>
                      </a:lnTo>
                      <a:lnTo>
                        <a:pt x="7114" y="38291"/>
                      </a:lnTo>
                      <a:lnTo>
                        <a:pt x="7114" y="38375"/>
                      </a:lnTo>
                      <a:lnTo>
                        <a:pt x="7240" y="38500"/>
                      </a:lnTo>
                      <a:lnTo>
                        <a:pt x="7449" y="38479"/>
                      </a:lnTo>
                      <a:lnTo>
                        <a:pt x="7679" y="38605"/>
                      </a:lnTo>
                      <a:lnTo>
                        <a:pt x="7847" y="38647"/>
                      </a:lnTo>
                      <a:lnTo>
                        <a:pt x="8202" y="38898"/>
                      </a:lnTo>
                      <a:lnTo>
                        <a:pt x="8286" y="39023"/>
                      </a:lnTo>
                      <a:lnTo>
                        <a:pt x="8391" y="39065"/>
                      </a:lnTo>
                      <a:lnTo>
                        <a:pt x="8412" y="39128"/>
                      </a:lnTo>
                      <a:lnTo>
                        <a:pt x="8516" y="39211"/>
                      </a:lnTo>
                      <a:lnTo>
                        <a:pt x="8600" y="39211"/>
                      </a:lnTo>
                      <a:lnTo>
                        <a:pt x="8621" y="39295"/>
                      </a:lnTo>
                      <a:lnTo>
                        <a:pt x="8725" y="39337"/>
                      </a:lnTo>
                      <a:lnTo>
                        <a:pt x="8788" y="39337"/>
                      </a:lnTo>
                      <a:lnTo>
                        <a:pt x="8893" y="39483"/>
                      </a:lnTo>
                      <a:lnTo>
                        <a:pt x="8997" y="39504"/>
                      </a:lnTo>
                      <a:lnTo>
                        <a:pt x="9039" y="39525"/>
                      </a:lnTo>
                      <a:lnTo>
                        <a:pt x="9102" y="39504"/>
                      </a:lnTo>
                      <a:lnTo>
                        <a:pt x="9248" y="39630"/>
                      </a:lnTo>
                      <a:lnTo>
                        <a:pt x="9248" y="39714"/>
                      </a:lnTo>
                      <a:lnTo>
                        <a:pt x="9374" y="39735"/>
                      </a:lnTo>
                      <a:lnTo>
                        <a:pt x="9520" y="39923"/>
                      </a:lnTo>
                      <a:lnTo>
                        <a:pt x="9583" y="40007"/>
                      </a:lnTo>
                      <a:lnTo>
                        <a:pt x="9625" y="40237"/>
                      </a:lnTo>
                      <a:lnTo>
                        <a:pt x="9730" y="40425"/>
                      </a:lnTo>
                      <a:lnTo>
                        <a:pt x="9688" y="40488"/>
                      </a:lnTo>
                      <a:lnTo>
                        <a:pt x="9730" y="40572"/>
                      </a:lnTo>
                      <a:cubicBezTo>
                        <a:pt x="9939" y="40572"/>
                        <a:pt x="10483" y="40572"/>
                        <a:pt x="10462" y="40446"/>
                      </a:cubicBezTo>
                      <a:lnTo>
                        <a:pt x="10420" y="40279"/>
                      </a:lnTo>
                      <a:lnTo>
                        <a:pt x="11090" y="40258"/>
                      </a:lnTo>
                      <a:cubicBezTo>
                        <a:pt x="11090" y="40258"/>
                        <a:pt x="11215" y="40383"/>
                        <a:pt x="11320" y="40383"/>
                      </a:cubicBezTo>
                      <a:cubicBezTo>
                        <a:pt x="11425" y="40383"/>
                        <a:pt x="11948" y="40153"/>
                        <a:pt x="11948" y="40153"/>
                      </a:cubicBezTo>
                      <a:cubicBezTo>
                        <a:pt x="11948" y="40153"/>
                        <a:pt x="12073" y="40174"/>
                        <a:pt x="12136" y="40279"/>
                      </a:cubicBezTo>
                      <a:cubicBezTo>
                        <a:pt x="12159" y="40337"/>
                        <a:pt x="12208" y="40350"/>
                        <a:pt x="12254" y="40350"/>
                      </a:cubicBezTo>
                      <a:cubicBezTo>
                        <a:pt x="12291" y="40350"/>
                        <a:pt x="12327" y="40341"/>
                        <a:pt x="12345" y="40341"/>
                      </a:cubicBezTo>
                      <a:lnTo>
                        <a:pt x="12345" y="40320"/>
                      </a:lnTo>
                      <a:lnTo>
                        <a:pt x="12492" y="40341"/>
                      </a:lnTo>
                      <a:lnTo>
                        <a:pt x="12764" y="40551"/>
                      </a:lnTo>
                      <a:lnTo>
                        <a:pt x="12826" y="40676"/>
                      </a:lnTo>
                      <a:lnTo>
                        <a:pt x="13098" y="40697"/>
                      </a:lnTo>
                      <a:lnTo>
                        <a:pt x="13140" y="40592"/>
                      </a:lnTo>
                      <a:lnTo>
                        <a:pt x="13308" y="40488"/>
                      </a:lnTo>
                      <a:lnTo>
                        <a:pt x="13496" y="40258"/>
                      </a:lnTo>
                      <a:lnTo>
                        <a:pt x="13433" y="40237"/>
                      </a:lnTo>
                      <a:lnTo>
                        <a:pt x="13119" y="39965"/>
                      </a:lnTo>
                      <a:lnTo>
                        <a:pt x="12910" y="39714"/>
                      </a:lnTo>
                      <a:lnTo>
                        <a:pt x="12889" y="39546"/>
                      </a:lnTo>
                      <a:lnTo>
                        <a:pt x="12805" y="39442"/>
                      </a:lnTo>
                      <a:lnTo>
                        <a:pt x="12805" y="39295"/>
                      </a:lnTo>
                      <a:lnTo>
                        <a:pt x="12785" y="39211"/>
                      </a:lnTo>
                      <a:lnTo>
                        <a:pt x="12764" y="39170"/>
                      </a:lnTo>
                      <a:lnTo>
                        <a:pt x="12680" y="39170"/>
                      </a:lnTo>
                      <a:lnTo>
                        <a:pt x="12680" y="39065"/>
                      </a:lnTo>
                      <a:lnTo>
                        <a:pt x="12722" y="39086"/>
                      </a:lnTo>
                      <a:lnTo>
                        <a:pt x="12764" y="38981"/>
                      </a:lnTo>
                      <a:lnTo>
                        <a:pt x="12805" y="38877"/>
                      </a:lnTo>
                      <a:lnTo>
                        <a:pt x="12722" y="38877"/>
                      </a:lnTo>
                      <a:lnTo>
                        <a:pt x="12680" y="38919"/>
                      </a:lnTo>
                      <a:lnTo>
                        <a:pt x="12554" y="38856"/>
                      </a:lnTo>
                      <a:lnTo>
                        <a:pt x="12554" y="38667"/>
                      </a:lnTo>
                      <a:lnTo>
                        <a:pt x="12450" y="38647"/>
                      </a:lnTo>
                      <a:lnTo>
                        <a:pt x="12366" y="38563"/>
                      </a:lnTo>
                      <a:lnTo>
                        <a:pt x="12282" y="38584"/>
                      </a:lnTo>
                      <a:lnTo>
                        <a:pt x="12178" y="38584"/>
                      </a:lnTo>
                      <a:lnTo>
                        <a:pt x="12136" y="38375"/>
                      </a:lnTo>
                      <a:lnTo>
                        <a:pt x="12157" y="38270"/>
                      </a:lnTo>
                      <a:lnTo>
                        <a:pt x="12199" y="38228"/>
                      </a:lnTo>
                      <a:lnTo>
                        <a:pt x="12199" y="38019"/>
                      </a:lnTo>
                      <a:lnTo>
                        <a:pt x="12261" y="37914"/>
                      </a:lnTo>
                      <a:lnTo>
                        <a:pt x="12282" y="37768"/>
                      </a:lnTo>
                      <a:lnTo>
                        <a:pt x="12345" y="37726"/>
                      </a:lnTo>
                      <a:lnTo>
                        <a:pt x="12366" y="37600"/>
                      </a:lnTo>
                      <a:lnTo>
                        <a:pt x="12408" y="37517"/>
                      </a:lnTo>
                      <a:lnTo>
                        <a:pt x="12408" y="37433"/>
                      </a:lnTo>
                      <a:lnTo>
                        <a:pt x="12471" y="37454"/>
                      </a:lnTo>
                      <a:lnTo>
                        <a:pt x="12513" y="37517"/>
                      </a:lnTo>
                      <a:lnTo>
                        <a:pt x="12575" y="37496"/>
                      </a:lnTo>
                      <a:lnTo>
                        <a:pt x="12596" y="37412"/>
                      </a:lnTo>
                      <a:lnTo>
                        <a:pt x="12659" y="37454"/>
                      </a:lnTo>
                      <a:lnTo>
                        <a:pt x="12701" y="37412"/>
                      </a:lnTo>
                      <a:lnTo>
                        <a:pt x="12785" y="37412"/>
                      </a:lnTo>
                      <a:lnTo>
                        <a:pt x="12868" y="37349"/>
                      </a:lnTo>
                      <a:lnTo>
                        <a:pt x="12826" y="37307"/>
                      </a:lnTo>
                      <a:lnTo>
                        <a:pt x="12764" y="37286"/>
                      </a:lnTo>
                      <a:lnTo>
                        <a:pt x="12805" y="37286"/>
                      </a:lnTo>
                      <a:cubicBezTo>
                        <a:pt x="12805" y="37286"/>
                        <a:pt x="12826" y="37307"/>
                        <a:pt x="12868" y="37307"/>
                      </a:cubicBezTo>
                      <a:cubicBezTo>
                        <a:pt x="12889" y="37307"/>
                        <a:pt x="12931" y="37286"/>
                        <a:pt x="12931" y="37286"/>
                      </a:cubicBezTo>
                      <a:lnTo>
                        <a:pt x="12994" y="37328"/>
                      </a:lnTo>
                      <a:lnTo>
                        <a:pt x="13036" y="37307"/>
                      </a:lnTo>
                      <a:lnTo>
                        <a:pt x="13015" y="37245"/>
                      </a:lnTo>
                      <a:lnTo>
                        <a:pt x="12847" y="37140"/>
                      </a:lnTo>
                      <a:lnTo>
                        <a:pt x="12931" y="37119"/>
                      </a:lnTo>
                      <a:lnTo>
                        <a:pt x="13036" y="37140"/>
                      </a:lnTo>
                      <a:lnTo>
                        <a:pt x="13098" y="37119"/>
                      </a:lnTo>
                      <a:lnTo>
                        <a:pt x="13161" y="37140"/>
                      </a:lnTo>
                      <a:lnTo>
                        <a:pt x="13161" y="37077"/>
                      </a:lnTo>
                      <a:lnTo>
                        <a:pt x="13119" y="37035"/>
                      </a:lnTo>
                      <a:lnTo>
                        <a:pt x="13161" y="37035"/>
                      </a:lnTo>
                      <a:lnTo>
                        <a:pt x="13161" y="36994"/>
                      </a:lnTo>
                      <a:lnTo>
                        <a:pt x="13119" y="36931"/>
                      </a:lnTo>
                      <a:lnTo>
                        <a:pt x="13203" y="36910"/>
                      </a:lnTo>
                      <a:lnTo>
                        <a:pt x="13203" y="36868"/>
                      </a:lnTo>
                      <a:lnTo>
                        <a:pt x="13203" y="36805"/>
                      </a:lnTo>
                      <a:lnTo>
                        <a:pt x="13057" y="36722"/>
                      </a:lnTo>
                      <a:lnTo>
                        <a:pt x="12910" y="36784"/>
                      </a:lnTo>
                      <a:lnTo>
                        <a:pt x="12701" y="36659"/>
                      </a:lnTo>
                      <a:lnTo>
                        <a:pt x="12701" y="36554"/>
                      </a:lnTo>
                      <a:lnTo>
                        <a:pt x="12910" y="36554"/>
                      </a:lnTo>
                      <a:lnTo>
                        <a:pt x="12680" y="36157"/>
                      </a:lnTo>
                      <a:lnTo>
                        <a:pt x="12408" y="35885"/>
                      </a:lnTo>
                      <a:lnTo>
                        <a:pt x="12052" y="35780"/>
                      </a:lnTo>
                      <a:lnTo>
                        <a:pt x="11989" y="35864"/>
                      </a:lnTo>
                      <a:lnTo>
                        <a:pt x="11822" y="35717"/>
                      </a:lnTo>
                      <a:lnTo>
                        <a:pt x="11843" y="35634"/>
                      </a:lnTo>
                      <a:lnTo>
                        <a:pt x="11738" y="35466"/>
                      </a:lnTo>
                      <a:lnTo>
                        <a:pt x="11508" y="35403"/>
                      </a:lnTo>
                      <a:lnTo>
                        <a:pt x="11571" y="35194"/>
                      </a:lnTo>
                      <a:lnTo>
                        <a:pt x="11634" y="34818"/>
                      </a:lnTo>
                      <a:lnTo>
                        <a:pt x="11550" y="34734"/>
                      </a:lnTo>
                      <a:lnTo>
                        <a:pt x="11529" y="34462"/>
                      </a:lnTo>
                      <a:lnTo>
                        <a:pt x="11634" y="34399"/>
                      </a:lnTo>
                      <a:lnTo>
                        <a:pt x="11780" y="34211"/>
                      </a:lnTo>
                      <a:lnTo>
                        <a:pt x="11780" y="34064"/>
                      </a:lnTo>
                      <a:lnTo>
                        <a:pt x="11864" y="33960"/>
                      </a:lnTo>
                      <a:lnTo>
                        <a:pt x="12178" y="34253"/>
                      </a:lnTo>
                      <a:lnTo>
                        <a:pt x="12199" y="34357"/>
                      </a:lnTo>
                      <a:lnTo>
                        <a:pt x="12387" y="34462"/>
                      </a:lnTo>
                      <a:lnTo>
                        <a:pt x="12575" y="34420"/>
                      </a:lnTo>
                      <a:lnTo>
                        <a:pt x="12554" y="34253"/>
                      </a:lnTo>
                      <a:lnTo>
                        <a:pt x="12617" y="34190"/>
                      </a:lnTo>
                      <a:lnTo>
                        <a:pt x="12492" y="33729"/>
                      </a:lnTo>
                      <a:lnTo>
                        <a:pt x="12680" y="33688"/>
                      </a:lnTo>
                      <a:lnTo>
                        <a:pt x="12868" y="33688"/>
                      </a:lnTo>
                      <a:lnTo>
                        <a:pt x="12868" y="33562"/>
                      </a:lnTo>
                      <a:lnTo>
                        <a:pt x="12785" y="33457"/>
                      </a:lnTo>
                      <a:lnTo>
                        <a:pt x="12805" y="33332"/>
                      </a:lnTo>
                      <a:lnTo>
                        <a:pt x="12994" y="33227"/>
                      </a:lnTo>
                      <a:lnTo>
                        <a:pt x="13077" y="33227"/>
                      </a:lnTo>
                      <a:lnTo>
                        <a:pt x="13119" y="33060"/>
                      </a:lnTo>
                      <a:lnTo>
                        <a:pt x="13203" y="32997"/>
                      </a:lnTo>
                      <a:lnTo>
                        <a:pt x="13329" y="33018"/>
                      </a:lnTo>
                      <a:lnTo>
                        <a:pt x="13349" y="32913"/>
                      </a:lnTo>
                      <a:lnTo>
                        <a:pt x="13329" y="32809"/>
                      </a:lnTo>
                      <a:lnTo>
                        <a:pt x="13349" y="32725"/>
                      </a:lnTo>
                      <a:lnTo>
                        <a:pt x="13538" y="32830"/>
                      </a:lnTo>
                      <a:lnTo>
                        <a:pt x="13663" y="32893"/>
                      </a:lnTo>
                      <a:lnTo>
                        <a:pt x="13642" y="32955"/>
                      </a:lnTo>
                      <a:lnTo>
                        <a:pt x="13559" y="33060"/>
                      </a:lnTo>
                      <a:lnTo>
                        <a:pt x="13621" y="33123"/>
                      </a:lnTo>
                      <a:lnTo>
                        <a:pt x="13726" y="33060"/>
                      </a:lnTo>
                      <a:lnTo>
                        <a:pt x="13747" y="32997"/>
                      </a:lnTo>
                      <a:lnTo>
                        <a:pt x="13831" y="32934"/>
                      </a:lnTo>
                      <a:lnTo>
                        <a:pt x="13831" y="33039"/>
                      </a:lnTo>
                      <a:lnTo>
                        <a:pt x="13914" y="32955"/>
                      </a:lnTo>
                      <a:lnTo>
                        <a:pt x="13935" y="32893"/>
                      </a:lnTo>
                      <a:lnTo>
                        <a:pt x="14040" y="32893"/>
                      </a:lnTo>
                      <a:lnTo>
                        <a:pt x="14165" y="32809"/>
                      </a:lnTo>
                      <a:lnTo>
                        <a:pt x="14270" y="32809"/>
                      </a:lnTo>
                      <a:lnTo>
                        <a:pt x="14312" y="32955"/>
                      </a:lnTo>
                      <a:lnTo>
                        <a:pt x="14458" y="33039"/>
                      </a:lnTo>
                      <a:lnTo>
                        <a:pt x="14668" y="32955"/>
                      </a:lnTo>
                      <a:lnTo>
                        <a:pt x="14772" y="32955"/>
                      </a:lnTo>
                      <a:lnTo>
                        <a:pt x="14814" y="33039"/>
                      </a:lnTo>
                      <a:lnTo>
                        <a:pt x="14898" y="33039"/>
                      </a:lnTo>
                      <a:lnTo>
                        <a:pt x="15002" y="33206"/>
                      </a:lnTo>
                      <a:lnTo>
                        <a:pt x="15128" y="33206"/>
                      </a:lnTo>
                      <a:lnTo>
                        <a:pt x="15233" y="33332"/>
                      </a:lnTo>
                      <a:lnTo>
                        <a:pt x="15400" y="33457"/>
                      </a:lnTo>
                      <a:lnTo>
                        <a:pt x="15463" y="33457"/>
                      </a:lnTo>
                      <a:lnTo>
                        <a:pt x="15526" y="33541"/>
                      </a:lnTo>
                      <a:lnTo>
                        <a:pt x="15526" y="33667"/>
                      </a:lnTo>
                      <a:lnTo>
                        <a:pt x="15609" y="33688"/>
                      </a:lnTo>
                      <a:lnTo>
                        <a:pt x="15672" y="33583"/>
                      </a:lnTo>
                      <a:lnTo>
                        <a:pt x="15672" y="33437"/>
                      </a:lnTo>
                      <a:lnTo>
                        <a:pt x="15777" y="33353"/>
                      </a:lnTo>
                      <a:lnTo>
                        <a:pt x="15860" y="33457"/>
                      </a:lnTo>
                      <a:lnTo>
                        <a:pt x="16070" y="33478"/>
                      </a:lnTo>
                      <a:lnTo>
                        <a:pt x="16153" y="33583"/>
                      </a:lnTo>
                      <a:lnTo>
                        <a:pt x="16258" y="33625"/>
                      </a:lnTo>
                      <a:lnTo>
                        <a:pt x="16383" y="33520"/>
                      </a:lnTo>
                      <a:lnTo>
                        <a:pt x="16383" y="33311"/>
                      </a:lnTo>
                      <a:lnTo>
                        <a:pt x="16509" y="33311"/>
                      </a:lnTo>
                      <a:lnTo>
                        <a:pt x="16509" y="33206"/>
                      </a:lnTo>
                      <a:lnTo>
                        <a:pt x="16614" y="33165"/>
                      </a:lnTo>
                      <a:lnTo>
                        <a:pt x="16697" y="33248"/>
                      </a:lnTo>
                      <a:lnTo>
                        <a:pt x="16760" y="33144"/>
                      </a:lnTo>
                      <a:lnTo>
                        <a:pt x="16886" y="33123"/>
                      </a:lnTo>
                      <a:lnTo>
                        <a:pt x="17032" y="33269"/>
                      </a:lnTo>
                      <a:lnTo>
                        <a:pt x="17074" y="33332"/>
                      </a:lnTo>
                      <a:lnTo>
                        <a:pt x="17220" y="33311"/>
                      </a:lnTo>
                      <a:lnTo>
                        <a:pt x="17199" y="33165"/>
                      </a:lnTo>
                      <a:lnTo>
                        <a:pt x="17283" y="33144"/>
                      </a:lnTo>
                      <a:lnTo>
                        <a:pt x="17409" y="33144"/>
                      </a:lnTo>
                      <a:lnTo>
                        <a:pt x="17451" y="33060"/>
                      </a:lnTo>
                      <a:lnTo>
                        <a:pt x="17597" y="33144"/>
                      </a:lnTo>
                      <a:lnTo>
                        <a:pt x="17660" y="33206"/>
                      </a:lnTo>
                      <a:lnTo>
                        <a:pt x="17639" y="33269"/>
                      </a:lnTo>
                      <a:lnTo>
                        <a:pt x="17555" y="33332"/>
                      </a:lnTo>
                      <a:lnTo>
                        <a:pt x="17660" y="33457"/>
                      </a:lnTo>
                      <a:lnTo>
                        <a:pt x="17764" y="33478"/>
                      </a:lnTo>
                      <a:lnTo>
                        <a:pt x="17827" y="33457"/>
                      </a:lnTo>
                      <a:lnTo>
                        <a:pt x="17911" y="33520"/>
                      </a:lnTo>
                      <a:lnTo>
                        <a:pt x="18078" y="33520"/>
                      </a:lnTo>
                      <a:lnTo>
                        <a:pt x="18287" y="33625"/>
                      </a:lnTo>
                      <a:lnTo>
                        <a:pt x="18434" y="33583"/>
                      </a:lnTo>
                      <a:lnTo>
                        <a:pt x="18476" y="33457"/>
                      </a:lnTo>
                      <a:lnTo>
                        <a:pt x="18476" y="33353"/>
                      </a:lnTo>
                      <a:lnTo>
                        <a:pt x="18539" y="33311"/>
                      </a:lnTo>
                      <a:lnTo>
                        <a:pt x="18706" y="33416"/>
                      </a:lnTo>
                      <a:lnTo>
                        <a:pt x="18873" y="33437"/>
                      </a:lnTo>
                      <a:lnTo>
                        <a:pt x="19062" y="33353"/>
                      </a:lnTo>
                      <a:lnTo>
                        <a:pt x="19103" y="33248"/>
                      </a:lnTo>
                      <a:lnTo>
                        <a:pt x="19083" y="32809"/>
                      </a:lnTo>
                      <a:lnTo>
                        <a:pt x="19020" y="32746"/>
                      </a:lnTo>
                      <a:lnTo>
                        <a:pt x="18852" y="32746"/>
                      </a:lnTo>
                      <a:lnTo>
                        <a:pt x="18748" y="32683"/>
                      </a:lnTo>
                      <a:lnTo>
                        <a:pt x="18706" y="32621"/>
                      </a:lnTo>
                      <a:lnTo>
                        <a:pt x="18580" y="32600"/>
                      </a:lnTo>
                      <a:lnTo>
                        <a:pt x="18497" y="32516"/>
                      </a:lnTo>
                      <a:lnTo>
                        <a:pt x="18371" y="32516"/>
                      </a:lnTo>
                      <a:lnTo>
                        <a:pt x="18371" y="32432"/>
                      </a:lnTo>
                      <a:lnTo>
                        <a:pt x="18350" y="32369"/>
                      </a:lnTo>
                      <a:lnTo>
                        <a:pt x="18371" y="32307"/>
                      </a:lnTo>
                      <a:lnTo>
                        <a:pt x="18476" y="32307"/>
                      </a:lnTo>
                      <a:lnTo>
                        <a:pt x="18497" y="32181"/>
                      </a:lnTo>
                      <a:lnTo>
                        <a:pt x="18580" y="32077"/>
                      </a:lnTo>
                      <a:lnTo>
                        <a:pt x="18559" y="31951"/>
                      </a:lnTo>
                      <a:lnTo>
                        <a:pt x="18476" y="31951"/>
                      </a:lnTo>
                      <a:lnTo>
                        <a:pt x="18476" y="31805"/>
                      </a:lnTo>
                      <a:lnTo>
                        <a:pt x="18601" y="31637"/>
                      </a:lnTo>
                      <a:lnTo>
                        <a:pt x="18748" y="31491"/>
                      </a:lnTo>
                      <a:lnTo>
                        <a:pt x="18978" y="31470"/>
                      </a:lnTo>
                      <a:lnTo>
                        <a:pt x="19083" y="31491"/>
                      </a:lnTo>
                      <a:lnTo>
                        <a:pt x="19166" y="31449"/>
                      </a:lnTo>
                      <a:lnTo>
                        <a:pt x="19166" y="31344"/>
                      </a:lnTo>
                      <a:lnTo>
                        <a:pt x="19062" y="31323"/>
                      </a:lnTo>
                      <a:lnTo>
                        <a:pt x="18978" y="31219"/>
                      </a:lnTo>
                      <a:lnTo>
                        <a:pt x="18873" y="31219"/>
                      </a:lnTo>
                      <a:lnTo>
                        <a:pt x="18790" y="31260"/>
                      </a:lnTo>
                      <a:lnTo>
                        <a:pt x="18685" y="31219"/>
                      </a:lnTo>
                      <a:lnTo>
                        <a:pt x="18539" y="31219"/>
                      </a:lnTo>
                      <a:lnTo>
                        <a:pt x="18539" y="31135"/>
                      </a:lnTo>
                      <a:lnTo>
                        <a:pt x="18580" y="31072"/>
                      </a:lnTo>
                      <a:lnTo>
                        <a:pt x="18748" y="31072"/>
                      </a:lnTo>
                      <a:lnTo>
                        <a:pt x="18685" y="30947"/>
                      </a:lnTo>
                      <a:lnTo>
                        <a:pt x="18539" y="30968"/>
                      </a:lnTo>
                      <a:lnTo>
                        <a:pt x="18434" y="30947"/>
                      </a:lnTo>
                      <a:lnTo>
                        <a:pt x="18476" y="30905"/>
                      </a:lnTo>
                      <a:lnTo>
                        <a:pt x="18434" y="30758"/>
                      </a:lnTo>
                      <a:lnTo>
                        <a:pt x="18476" y="30737"/>
                      </a:lnTo>
                      <a:lnTo>
                        <a:pt x="18601" y="30737"/>
                      </a:lnTo>
                      <a:lnTo>
                        <a:pt x="18664" y="30654"/>
                      </a:lnTo>
                      <a:lnTo>
                        <a:pt x="18748" y="30654"/>
                      </a:lnTo>
                      <a:lnTo>
                        <a:pt x="18769" y="30716"/>
                      </a:lnTo>
                      <a:lnTo>
                        <a:pt x="18894" y="30696"/>
                      </a:lnTo>
                      <a:lnTo>
                        <a:pt x="18999" y="30758"/>
                      </a:lnTo>
                      <a:lnTo>
                        <a:pt x="19062" y="30716"/>
                      </a:lnTo>
                      <a:lnTo>
                        <a:pt x="19062" y="30633"/>
                      </a:lnTo>
                      <a:lnTo>
                        <a:pt x="19166" y="30591"/>
                      </a:lnTo>
                      <a:lnTo>
                        <a:pt x="19271" y="30591"/>
                      </a:lnTo>
                      <a:lnTo>
                        <a:pt x="19334" y="30696"/>
                      </a:lnTo>
                      <a:lnTo>
                        <a:pt x="19396" y="30612"/>
                      </a:lnTo>
                      <a:lnTo>
                        <a:pt x="19396" y="30528"/>
                      </a:lnTo>
                      <a:lnTo>
                        <a:pt x="19606" y="30486"/>
                      </a:lnTo>
                      <a:lnTo>
                        <a:pt x="19731" y="30486"/>
                      </a:lnTo>
                      <a:lnTo>
                        <a:pt x="19899" y="30403"/>
                      </a:lnTo>
                      <a:lnTo>
                        <a:pt x="20045" y="30403"/>
                      </a:lnTo>
                      <a:lnTo>
                        <a:pt x="20066" y="30340"/>
                      </a:lnTo>
                      <a:lnTo>
                        <a:pt x="20233" y="30235"/>
                      </a:lnTo>
                      <a:lnTo>
                        <a:pt x="20359" y="30235"/>
                      </a:lnTo>
                      <a:lnTo>
                        <a:pt x="20443" y="30193"/>
                      </a:lnTo>
                      <a:lnTo>
                        <a:pt x="20526" y="30193"/>
                      </a:lnTo>
                      <a:lnTo>
                        <a:pt x="20589" y="30214"/>
                      </a:lnTo>
                      <a:lnTo>
                        <a:pt x="20652" y="30172"/>
                      </a:lnTo>
                      <a:lnTo>
                        <a:pt x="20652" y="30026"/>
                      </a:lnTo>
                      <a:lnTo>
                        <a:pt x="20736" y="29984"/>
                      </a:lnTo>
                      <a:lnTo>
                        <a:pt x="20861" y="29984"/>
                      </a:lnTo>
                      <a:lnTo>
                        <a:pt x="20882" y="29900"/>
                      </a:lnTo>
                      <a:lnTo>
                        <a:pt x="20966" y="29859"/>
                      </a:lnTo>
                      <a:lnTo>
                        <a:pt x="21008" y="29900"/>
                      </a:lnTo>
                      <a:lnTo>
                        <a:pt x="21091" y="29921"/>
                      </a:lnTo>
                      <a:lnTo>
                        <a:pt x="21196" y="29880"/>
                      </a:lnTo>
                      <a:lnTo>
                        <a:pt x="21321" y="29817"/>
                      </a:lnTo>
                      <a:lnTo>
                        <a:pt x="21572" y="29670"/>
                      </a:lnTo>
                      <a:lnTo>
                        <a:pt x="21614" y="29670"/>
                      </a:lnTo>
                      <a:lnTo>
                        <a:pt x="21677" y="29649"/>
                      </a:lnTo>
                      <a:lnTo>
                        <a:pt x="21803" y="29608"/>
                      </a:lnTo>
                      <a:lnTo>
                        <a:pt x="21886" y="29503"/>
                      </a:lnTo>
                      <a:lnTo>
                        <a:pt x="21949" y="29545"/>
                      </a:lnTo>
                      <a:lnTo>
                        <a:pt x="22116" y="29503"/>
                      </a:lnTo>
                      <a:lnTo>
                        <a:pt x="22116" y="29440"/>
                      </a:lnTo>
                      <a:lnTo>
                        <a:pt x="22054" y="29356"/>
                      </a:lnTo>
                      <a:lnTo>
                        <a:pt x="22116" y="29336"/>
                      </a:lnTo>
                      <a:lnTo>
                        <a:pt x="22284" y="29336"/>
                      </a:lnTo>
                      <a:lnTo>
                        <a:pt x="22305" y="29231"/>
                      </a:lnTo>
                      <a:lnTo>
                        <a:pt x="22409" y="29168"/>
                      </a:lnTo>
                      <a:lnTo>
                        <a:pt x="22472" y="29168"/>
                      </a:lnTo>
                      <a:lnTo>
                        <a:pt x="22556" y="29147"/>
                      </a:lnTo>
                      <a:lnTo>
                        <a:pt x="22681" y="29189"/>
                      </a:lnTo>
                      <a:lnTo>
                        <a:pt x="22849" y="29168"/>
                      </a:lnTo>
                      <a:lnTo>
                        <a:pt x="22974" y="29273"/>
                      </a:lnTo>
                      <a:lnTo>
                        <a:pt x="23100" y="29273"/>
                      </a:lnTo>
                      <a:lnTo>
                        <a:pt x="23246" y="29210"/>
                      </a:lnTo>
                      <a:lnTo>
                        <a:pt x="23372" y="29210"/>
                      </a:lnTo>
                      <a:lnTo>
                        <a:pt x="23414" y="29356"/>
                      </a:lnTo>
                      <a:lnTo>
                        <a:pt x="23477" y="29377"/>
                      </a:lnTo>
                      <a:lnTo>
                        <a:pt x="23539" y="29503"/>
                      </a:lnTo>
                      <a:lnTo>
                        <a:pt x="23602" y="29608"/>
                      </a:lnTo>
                      <a:lnTo>
                        <a:pt x="23686" y="29670"/>
                      </a:lnTo>
                      <a:lnTo>
                        <a:pt x="23686" y="29712"/>
                      </a:lnTo>
                      <a:lnTo>
                        <a:pt x="23665" y="29817"/>
                      </a:lnTo>
                      <a:lnTo>
                        <a:pt x="23686" y="29921"/>
                      </a:lnTo>
                      <a:lnTo>
                        <a:pt x="23686" y="29984"/>
                      </a:lnTo>
                      <a:lnTo>
                        <a:pt x="23602" y="30005"/>
                      </a:lnTo>
                      <a:lnTo>
                        <a:pt x="23665" y="30110"/>
                      </a:lnTo>
                      <a:lnTo>
                        <a:pt x="23749" y="30152"/>
                      </a:lnTo>
                      <a:lnTo>
                        <a:pt x="23874" y="30089"/>
                      </a:lnTo>
                      <a:lnTo>
                        <a:pt x="23937" y="30152"/>
                      </a:lnTo>
                      <a:lnTo>
                        <a:pt x="24000" y="30131"/>
                      </a:lnTo>
                      <a:lnTo>
                        <a:pt x="24021" y="30026"/>
                      </a:lnTo>
                      <a:lnTo>
                        <a:pt x="24104" y="30005"/>
                      </a:lnTo>
                      <a:lnTo>
                        <a:pt x="24125" y="30110"/>
                      </a:lnTo>
                      <a:lnTo>
                        <a:pt x="24209" y="30110"/>
                      </a:lnTo>
                      <a:lnTo>
                        <a:pt x="24230" y="30026"/>
                      </a:lnTo>
                      <a:lnTo>
                        <a:pt x="24188" y="29921"/>
                      </a:lnTo>
                      <a:lnTo>
                        <a:pt x="24209" y="29900"/>
                      </a:lnTo>
                      <a:lnTo>
                        <a:pt x="24418" y="30026"/>
                      </a:lnTo>
                      <a:lnTo>
                        <a:pt x="24439" y="30214"/>
                      </a:lnTo>
                      <a:lnTo>
                        <a:pt x="24523" y="30340"/>
                      </a:lnTo>
                      <a:lnTo>
                        <a:pt x="24606" y="30340"/>
                      </a:lnTo>
                      <a:lnTo>
                        <a:pt x="24669" y="30256"/>
                      </a:lnTo>
                      <a:lnTo>
                        <a:pt x="24627" y="30235"/>
                      </a:lnTo>
                      <a:lnTo>
                        <a:pt x="24606" y="30193"/>
                      </a:lnTo>
                      <a:lnTo>
                        <a:pt x="24732" y="30152"/>
                      </a:lnTo>
                      <a:lnTo>
                        <a:pt x="24941" y="30256"/>
                      </a:lnTo>
                      <a:lnTo>
                        <a:pt x="25025" y="30256"/>
                      </a:lnTo>
                      <a:lnTo>
                        <a:pt x="25088" y="30193"/>
                      </a:lnTo>
                      <a:lnTo>
                        <a:pt x="25150" y="30214"/>
                      </a:lnTo>
                      <a:lnTo>
                        <a:pt x="25088" y="30319"/>
                      </a:lnTo>
                      <a:lnTo>
                        <a:pt x="25025" y="30361"/>
                      </a:lnTo>
                      <a:lnTo>
                        <a:pt x="25025" y="30528"/>
                      </a:lnTo>
                      <a:lnTo>
                        <a:pt x="25088" y="30633"/>
                      </a:lnTo>
                      <a:lnTo>
                        <a:pt x="25171" y="30633"/>
                      </a:lnTo>
                      <a:lnTo>
                        <a:pt x="25255" y="30549"/>
                      </a:lnTo>
                      <a:lnTo>
                        <a:pt x="25381" y="30528"/>
                      </a:lnTo>
                      <a:lnTo>
                        <a:pt x="25611" y="30570"/>
                      </a:lnTo>
                      <a:lnTo>
                        <a:pt x="25673" y="30612"/>
                      </a:lnTo>
                      <a:lnTo>
                        <a:pt x="25757" y="30549"/>
                      </a:lnTo>
                      <a:lnTo>
                        <a:pt x="25715" y="30424"/>
                      </a:lnTo>
                      <a:lnTo>
                        <a:pt x="25820" y="30361"/>
                      </a:lnTo>
                      <a:lnTo>
                        <a:pt x="25987" y="30340"/>
                      </a:lnTo>
                      <a:lnTo>
                        <a:pt x="26092" y="30256"/>
                      </a:lnTo>
                      <a:lnTo>
                        <a:pt x="26134" y="30152"/>
                      </a:lnTo>
                      <a:lnTo>
                        <a:pt x="26217" y="30089"/>
                      </a:lnTo>
                      <a:lnTo>
                        <a:pt x="26217" y="30005"/>
                      </a:lnTo>
                      <a:lnTo>
                        <a:pt x="26343" y="29880"/>
                      </a:lnTo>
                      <a:lnTo>
                        <a:pt x="26448" y="29838"/>
                      </a:lnTo>
                      <a:lnTo>
                        <a:pt x="26531" y="29733"/>
                      </a:lnTo>
                      <a:lnTo>
                        <a:pt x="26657" y="29712"/>
                      </a:lnTo>
                      <a:lnTo>
                        <a:pt x="26824" y="29670"/>
                      </a:lnTo>
                      <a:lnTo>
                        <a:pt x="26866" y="29712"/>
                      </a:lnTo>
                      <a:lnTo>
                        <a:pt x="26866" y="29817"/>
                      </a:lnTo>
                      <a:lnTo>
                        <a:pt x="27138" y="29900"/>
                      </a:lnTo>
                      <a:lnTo>
                        <a:pt x="27054" y="29921"/>
                      </a:lnTo>
                      <a:lnTo>
                        <a:pt x="27117" y="30005"/>
                      </a:lnTo>
                      <a:lnTo>
                        <a:pt x="28163" y="30800"/>
                      </a:lnTo>
                      <a:lnTo>
                        <a:pt x="29565" y="32579"/>
                      </a:lnTo>
                      <a:lnTo>
                        <a:pt x="29712" y="32537"/>
                      </a:lnTo>
                      <a:lnTo>
                        <a:pt x="29816" y="32495"/>
                      </a:lnTo>
                      <a:lnTo>
                        <a:pt x="29837" y="32411"/>
                      </a:lnTo>
                      <a:lnTo>
                        <a:pt x="29816" y="32390"/>
                      </a:lnTo>
                      <a:lnTo>
                        <a:pt x="29816" y="32265"/>
                      </a:lnTo>
                      <a:lnTo>
                        <a:pt x="29879" y="32202"/>
                      </a:lnTo>
                      <a:lnTo>
                        <a:pt x="30047" y="32286"/>
                      </a:lnTo>
                      <a:lnTo>
                        <a:pt x="30026" y="32369"/>
                      </a:lnTo>
                      <a:lnTo>
                        <a:pt x="30026" y="32432"/>
                      </a:lnTo>
                      <a:lnTo>
                        <a:pt x="30151" y="32474"/>
                      </a:lnTo>
                      <a:lnTo>
                        <a:pt x="30214" y="32537"/>
                      </a:lnTo>
                      <a:lnTo>
                        <a:pt x="30319" y="32537"/>
                      </a:lnTo>
                      <a:lnTo>
                        <a:pt x="30402" y="32495"/>
                      </a:lnTo>
                      <a:lnTo>
                        <a:pt x="30507" y="32474"/>
                      </a:lnTo>
                      <a:lnTo>
                        <a:pt x="30674" y="32537"/>
                      </a:lnTo>
                      <a:lnTo>
                        <a:pt x="30800" y="32495"/>
                      </a:lnTo>
                      <a:lnTo>
                        <a:pt x="30904" y="32516"/>
                      </a:lnTo>
                      <a:lnTo>
                        <a:pt x="31009" y="32474"/>
                      </a:lnTo>
                      <a:lnTo>
                        <a:pt x="31030" y="32411"/>
                      </a:lnTo>
                      <a:lnTo>
                        <a:pt x="31009" y="32369"/>
                      </a:lnTo>
                      <a:lnTo>
                        <a:pt x="31030" y="32307"/>
                      </a:lnTo>
                      <a:lnTo>
                        <a:pt x="31218" y="32286"/>
                      </a:lnTo>
                      <a:lnTo>
                        <a:pt x="31427" y="32286"/>
                      </a:lnTo>
                      <a:lnTo>
                        <a:pt x="31616" y="32328"/>
                      </a:lnTo>
                      <a:lnTo>
                        <a:pt x="31783" y="32474"/>
                      </a:lnTo>
                      <a:lnTo>
                        <a:pt x="31888" y="32621"/>
                      </a:lnTo>
                      <a:lnTo>
                        <a:pt x="31951" y="32746"/>
                      </a:lnTo>
                      <a:lnTo>
                        <a:pt x="32013" y="32746"/>
                      </a:lnTo>
                      <a:lnTo>
                        <a:pt x="32139" y="32788"/>
                      </a:lnTo>
                      <a:lnTo>
                        <a:pt x="32264" y="32851"/>
                      </a:lnTo>
                      <a:lnTo>
                        <a:pt x="32327" y="32851"/>
                      </a:lnTo>
                      <a:lnTo>
                        <a:pt x="32390" y="32913"/>
                      </a:lnTo>
                      <a:lnTo>
                        <a:pt x="32390" y="32997"/>
                      </a:lnTo>
                      <a:lnTo>
                        <a:pt x="32369" y="33039"/>
                      </a:lnTo>
                      <a:lnTo>
                        <a:pt x="32369" y="33144"/>
                      </a:lnTo>
                      <a:lnTo>
                        <a:pt x="32390" y="33227"/>
                      </a:lnTo>
                      <a:lnTo>
                        <a:pt x="32453" y="33269"/>
                      </a:lnTo>
                      <a:lnTo>
                        <a:pt x="32474" y="33311"/>
                      </a:lnTo>
                      <a:lnTo>
                        <a:pt x="32536" y="33311"/>
                      </a:lnTo>
                      <a:lnTo>
                        <a:pt x="32641" y="33353"/>
                      </a:lnTo>
                      <a:lnTo>
                        <a:pt x="32704" y="33416"/>
                      </a:lnTo>
                      <a:lnTo>
                        <a:pt x="32746" y="33353"/>
                      </a:lnTo>
                      <a:lnTo>
                        <a:pt x="32850" y="33311"/>
                      </a:lnTo>
                      <a:lnTo>
                        <a:pt x="33101" y="33269"/>
                      </a:lnTo>
                      <a:lnTo>
                        <a:pt x="33227" y="33248"/>
                      </a:lnTo>
                      <a:lnTo>
                        <a:pt x="33290" y="33144"/>
                      </a:lnTo>
                      <a:lnTo>
                        <a:pt x="33394" y="33102"/>
                      </a:lnTo>
                      <a:lnTo>
                        <a:pt x="33436" y="33123"/>
                      </a:lnTo>
                      <a:lnTo>
                        <a:pt x="33394" y="33248"/>
                      </a:lnTo>
                      <a:lnTo>
                        <a:pt x="33415" y="33353"/>
                      </a:lnTo>
                      <a:lnTo>
                        <a:pt x="33499" y="33374"/>
                      </a:lnTo>
                      <a:lnTo>
                        <a:pt x="33624" y="33478"/>
                      </a:lnTo>
                      <a:lnTo>
                        <a:pt x="33792" y="33541"/>
                      </a:lnTo>
                      <a:lnTo>
                        <a:pt x="33813" y="33562"/>
                      </a:lnTo>
                      <a:lnTo>
                        <a:pt x="33896" y="33562"/>
                      </a:lnTo>
                      <a:lnTo>
                        <a:pt x="34001" y="33625"/>
                      </a:lnTo>
                      <a:lnTo>
                        <a:pt x="34043" y="33625"/>
                      </a:lnTo>
                      <a:lnTo>
                        <a:pt x="34043" y="33583"/>
                      </a:lnTo>
                      <a:lnTo>
                        <a:pt x="34127" y="33374"/>
                      </a:lnTo>
                      <a:lnTo>
                        <a:pt x="34231" y="33332"/>
                      </a:lnTo>
                      <a:lnTo>
                        <a:pt x="34482" y="33332"/>
                      </a:lnTo>
                      <a:lnTo>
                        <a:pt x="34524" y="33269"/>
                      </a:lnTo>
                      <a:lnTo>
                        <a:pt x="34629" y="33165"/>
                      </a:lnTo>
                      <a:lnTo>
                        <a:pt x="34796" y="33102"/>
                      </a:lnTo>
                      <a:lnTo>
                        <a:pt x="34796" y="32997"/>
                      </a:lnTo>
                      <a:lnTo>
                        <a:pt x="34859" y="32893"/>
                      </a:lnTo>
                      <a:lnTo>
                        <a:pt x="35005" y="32809"/>
                      </a:lnTo>
                      <a:lnTo>
                        <a:pt x="35005" y="32725"/>
                      </a:lnTo>
                      <a:lnTo>
                        <a:pt x="35110" y="32621"/>
                      </a:lnTo>
                      <a:lnTo>
                        <a:pt x="35215" y="32600"/>
                      </a:lnTo>
                      <a:lnTo>
                        <a:pt x="35298" y="32495"/>
                      </a:lnTo>
                      <a:lnTo>
                        <a:pt x="35361" y="32432"/>
                      </a:lnTo>
                      <a:lnTo>
                        <a:pt x="35298" y="32390"/>
                      </a:lnTo>
                      <a:lnTo>
                        <a:pt x="35298" y="32307"/>
                      </a:lnTo>
                      <a:lnTo>
                        <a:pt x="35319" y="32265"/>
                      </a:lnTo>
                      <a:lnTo>
                        <a:pt x="35508" y="32307"/>
                      </a:lnTo>
                      <a:lnTo>
                        <a:pt x="35591" y="32265"/>
                      </a:lnTo>
                      <a:lnTo>
                        <a:pt x="35633" y="32097"/>
                      </a:lnTo>
                      <a:lnTo>
                        <a:pt x="35717" y="32077"/>
                      </a:lnTo>
                      <a:lnTo>
                        <a:pt x="35926" y="32056"/>
                      </a:lnTo>
                      <a:lnTo>
                        <a:pt x="36031" y="32014"/>
                      </a:lnTo>
                      <a:lnTo>
                        <a:pt x="36261" y="32014"/>
                      </a:lnTo>
                      <a:lnTo>
                        <a:pt x="36345" y="31972"/>
                      </a:lnTo>
                      <a:lnTo>
                        <a:pt x="36365" y="31972"/>
                      </a:lnTo>
                      <a:lnTo>
                        <a:pt x="36449" y="32077"/>
                      </a:lnTo>
                      <a:lnTo>
                        <a:pt x="36449" y="32160"/>
                      </a:lnTo>
                      <a:lnTo>
                        <a:pt x="36533" y="32223"/>
                      </a:lnTo>
                      <a:lnTo>
                        <a:pt x="36658" y="32223"/>
                      </a:lnTo>
                      <a:lnTo>
                        <a:pt x="36700" y="32202"/>
                      </a:lnTo>
                      <a:lnTo>
                        <a:pt x="36805" y="32202"/>
                      </a:lnTo>
                      <a:lnTo>
                        <a:pt x="36889" y="32160"/>
                      </a:lnTo>
                      <a:lnTo>
                        <a:pt x="37077" y="32160"/>
                      </a:lnTo>
                      <a:lnTo>
                        <a:pt x="37098" y="32223"/>
                      </a:lnTo>
                      <a:lnTo>
                        <a:pt x="37119" y="32328"/>
                      </a:lnTo>
                      <a:lnTo>
                        <a:pt x="37161" y="32411"/>
                      </a:lnTo>
                      <a:lnTo>
                        <a:pt x="37453" y="32579"/>
                      </a:lnTo>
                      <a:lnTo>
                        <a:pt x="37537" y="32641"/>
                      </a:lnTo>
                      <a:lnTo>
                        <a:pt x="37746" y="32746"/>
                      </a:lnTo>
                      <a:lnTo>
                        <a:pt x="37830" y="32704"/>
                      </a:lnTo>
                      <a:lnTo>
                        <a:pt x="37935" y="32641"/>
                      </a:lnTo>
                      <a:lnTo>
                        <a:pt x="38060" y="32579"/>
                      </a:lnTo>
                      <a:lnTo>
                        <a:pt x="38165" y="32579"/>
                      </a:lnTo>
                      <a:lnTo>
                        <a:pt x="38269" y="32600"/>
                      </a:lnTo>
                      <a:lnTo>
                        <a:pt x="38353" y="32641"/>
                      </a:lnTo>
                      <a:lnTo>
                        <a:pt x="38437" y="32621"/>
                      </a:lnTo>
                      <a:lnTo>
                        <a:pt x="38688" y="32621"/>
                      </a:lnTo>
                      <a:lnTo>
                        <a:pt x="38793" y="32683"/>
                      </a:lnTo>
                      <a:lnTo>
                        <a:pt x="38897" y="32683"/>
                      </a:lnTo>
                      <a:lnTo>
                        <a:pt x="38939" y="32641"/>
                      </a:lnTo>
                      <a:lnTo>
                        <a:pt x="39044" y="32683"/>
                      </a:lnTo>
                      <a:lnTo>
                        <a:pt x="39211" y="32641"/>
                      </a:lnTo>
                      <a:lnTo>
                        <a:pt x="39316" y="32474"/>
                      </a:lnTo>
                      <a:lnTo>
                        <a:pt x="39274" y="32390"/>
                      </a:lnTo>
                      <a:lnTo>
                        <a:pt x="39169" y="32307"/>
                      </a:lnTo>
                      <a:lnTo>
                        <a:pt x="39169" y="32118"/>
                      </a:lnTo>
                      <a:lnTo>
                        <a:pt x="39190" y="31951"/>
                      </a:lnTo>
                      <a:lnTo>
                        <a:pt x="39169" y="31867"/>
                      </a:lnTo>
                      <a:lnTo>
                        <a:pt x="39065" y="31846"/>
                      </a:lnTo>
                      <a:lnTo>
                        <a:pt x="39002" y="31763"/>
                      </a:lnTo>
                      <a:lnTo>
                        <a:pt x="38834" y="31700"/>
                      </a:lnTo>
                      <a:lnTo>
                        <a:pt x="38772" y="31574"/>
                      </a:lnTo>
                      <a:lnTo>
                        <a:pt x="38772" y="31281"/>
                      </a:lnTo>
                      <a:lnTo>
                        <a:pt x="38876" y="31156"/>
                      </a:lnTo>
                      <a:lnTo>
                        <a:pt x="38876" y="31072"/>
                      </a:lnTo>
                      <a:lnTo>
                        <a:pt x="38939" y="30968"/>
                      </a:lnTo>
                      <a:lnTo>
                        <a:pt x="39044" y="30947"/>
                      </a:lnTo>
                      <a:lnTo>
                        <a:pt x="39086" y="30968"/>
                      </a:lnTo>
                      <a:lnTo>
                        <a:pt x="39148" y="30863"/>
                      </a:lnTo>
                      <a:lnTo>
                        <a:pt x="39106" y="30758"/>
                      </a:lnTo>
                      <a:lnTo>
                        <a:pt x="39148" y="30696"/>
                      </a:lnTo>
                      <a:lnTo>
                        <a:pt x="39211" y="30633"/>
                      </a:lnTo>
                      <a:lnTo>
                        <a:pt x="39316" y="30633"/>
                      </a:lnTo>
                      <a:lnTo>
                        <a:pt x="39399" y="30696"/>
                      </a:lnTo>
                      <a:lnTo>
                        <a:pt x="39567" y="30737"/>
                      </a:lnTo>
                      <a:lnTo>
                        <a:pt x="39713" y="30821"/>
                      </a:lnTo>
                      <a:lnTo>
                        <a:pt x="39734" y="30863"/>
                      </a:lnTo>
                      <a:lnTo>
                        <a:pt x="39881" y="30926"/>
                      </a:lnTo>
                      <a:lnTo>
                        <a:pt x="40236" y="30926"/>
                      </a:lnTo>
                      <a:lnTo>
                        <a:pt x="40320" y="30968"/>
                      </a:lnTo>
                      <a:lnTo>
                        <a:pt x="40362" y="31030"/>
                      </a:lnTo>
                      <a:lnTo>
                        <a:pt x="40529" y="31051"/>
                      </a:lnTo>
                      <a:lnTo>
                        <a:pt x="40613" y="31114"/>
                      </a:lnTo>
                      <a:lnTo>
                        <a:pt x="40718" y="31135"/>
                      </a:lnTo>
                      <a:lnTo>
                        <a:pt x="40948" y="31135"/>
                      </a:lnTo>
                      <a:lnTo>
                        <a:pt x="41031" y="31156"/>
                      </a:lnTo>
                      <a:lnTo>
                        <a:pt x="41073" y="31240"/>
                      </a:lnTo>
                      <a:lnTo>
                        <a:pt x="41073" y="31323"/>
                      </a:lnTo>
                      <a:lnTo>
                        <a:pt x="41136" y="31386"/>
                      </a:lnTo>
                      <a:lnTo>
                        <a:pt x="41136" y="31470"/>
                      </a:lnTo>
                      <a:lnTo>
                        <a:pt x="41178" y="31533"/>
                      </a:lnTo>
                      <a:lnTo>
                        <a:pt x="41241" y="31658"/>
                      </a:lnTo>
                      <a:lnTo>
                        <a:pt x="41241" y="31763"/>
                      </a:lnTo>
                      <a:lnTo>
                        <a:pt x="41303" y="31805"/>
                      </a:lnTo>
                      <a:lnTo>
                        <a:pt x="41387" y="31805"/>
                      </a:lnTo>
                      <a:lnTo>
                        <a:pt x="41492" y="31909"/>
                      </a:lnTo>
                      <a:lnTo>
                        <a:pt x="41513" y="31972"/>
                      </a:lnTo>
                      <a:lnTo>
                        <a:pt x="41680" y="32014"/>
                      </a:lnTo>
                      <a:lnTo>
                        <a:pt x="41868" y="32118"/>
                      </a:lnTo>
                      <a:lnTo>
                        <a:pt x="41931" y="32118"/>
                      </a:lnTo>
                      <a:lnTo>
                        <a:pt x="41994" y="32077"/>
                      </a:lnTo>
                      <a:lnTo>
                        <a:pt x="42182" y="32077"/>
                      </a:lnTo>
                      <a:lnTo>
                        <a:pt x="42245" y="32014"/>
                      </a:lnTo>
                      <a:lnTo>
                        <a:pt x="42329" y="32014"/>
                      </a:lnTo>
                      <a:lnTo>
                        <a:pt x="42412" y="32056"/>
                      </a:lnTo>
                      <a:lnTo>
                        <a:pt x="42496" y="32014"/>
                      </a:lnTo>
                      <a:lnTo>
                        <a:pt x="42601" y="31909"/>
                      </a:lnTo>
                      <a:lnTo>
                        <a:pt x="42747" y="31867"/>
                      </a:lnTo>
                      <a:lnTo>
                        <a:pt x="42977" y="31846"/>
                      </a:lnTo>
                      <a:lnTo>
                        <a:pt x="43124" y="31763"/>
                      </a:lnTo>
                      <a:lnTo>
                        <a:pt x="43270" y="31763"/>
                      </a:lnTo>
                      <a:lnTo>
                        <a:pt x="43396" y="31700"/>
                      </a:lnTo>
                      <a:lnTo>
                        <a:pt x="43542" y="31784"/>
                      </a:lnTo>
                      <a:lnTo>
                        <a:pt x="43710" y="31805"/>
                      </a:lnTo>
                      <a:lnTo>
                        <a:pt x="43961" y="31805"/>
                      </a:lnTo>
                      <a:lnTo>
                        <a:pt x="44065" y="31972"/>
                      </a:lnTo>
                      <a:lnTo>
                        <a:pt x="44275" y="32056"/>
                      </a:lnTo>
                      <a:lnTo>
                        <a:pt x="44421" y="32056"/>
                      </a:lnTo>
                      <a:lnTo>
                        <a:pt x="44547" y="32014"/>
                      </a:lnTo>
                      <a:lnTo>
                        <a:pt x="44609" y="32077"/>
                      </a:lnTo>
                      <a:lnTo>
                        <a:pt x="44651" y="32265"/>
                      </a:lnTo>
                      <a:lnTo>
                        <a:pt x="44756" y="32328"/>
                      </a:lnTo>
                      <a:lnTo>
                        <a:pt x="44840" y="32390"/>
                      </a:lnTo>
                      <a:lnTo>
                        <a:pt x="44923" y="32411"/>
                      </a:lnTo>
                      <a:lnTo>
                        <a:pt x="45028" y="32516"/>
                      </a:lnTo>
                      <a:lnTo>
                        <a:pt x="45112" y="32516"/>
                      </a:lnTo>
                      <a:lnTo>
                        <a:pt x="45363" y="32495"/>
                      </a:lnTo>
                      <a:lnTo>
                        <a:pt x="45593" y="32579"/>
                      </a:lnTo>
                      <a:lnTo>
                        <a:pt x="45948" y="32579"/>
                      </a:lnTo>
                      <a:lnTo>
                        <a:pt x="46095" y="32537"/>
                      </a:lnTo>
                      <a:lnTo>
                        <a:pt x="46158" y="32495"/>
                      </a:lnTo>
                      <a:lnTo>
                        <a:pt x="46283" y="32495"/>
                      </a:lnTo>
                      <a:lnTo>
                        <a:pt x="46388" y="32537"/>
                      </a:lnTo>
                      <a:lnTo>
                        <a:pt x="46472" y="32537"/>
                      </a:lnTo>
                      <a:lnTo>
                        <a:pt x="46534" y="32411"/>
                      </a:lnTo>
                      <a:lnTo>
                        <a:pt x="46744" y="32286"/>
                      </a:lnTo>
                      <a:lnTo>
                        <a:pt x="46890" y="32286"/>
                      </a:lnTo>
                      <a:lnTo>
                        <a:pt x="46953" y="32181"/>
                      </a:lnTo>
                      <a:lnTo>
                        <a:pt x="47329" y="32181"/>
                      </a:lnTo>
                      <a:lnTo>
                        <a:pt x="47434" y="32077"/>
                      </a:lnTo>
                      <a:lnTo>
                        <a:pt x="47455" y="31972"/>
                      </a:lnTo>
                      <a:lnTo>
                        <a:pt x="47455" y="31909"/>
                      </a:lnTo>
                      <a:lnTo>
                        <a:pt x="47539" y="31805"/>
                      </a:lnTo>
                      <a:lnTo>
                        <a:pt x="47664" y="31763"/>
                      </a:lnTo>
                      <a:lnTo>
                        <a:pt x="47748" y="31679"/>
                      </a:lnTo>
                      <a:lnTo>
                        <a:pt x="47790" y="31553"/>
                      </a:lnTo>
                      <a:lnTo>
                        <a:pt x="47873" y="31470"/>
                      </a:lnTo>
                      <a:lnTo>
                        <a:pt x="47978" y="31470"/>
                      </a:lnTo>
                      <a:lnTo>
                        <a:pt x="47999" y="31491"/>
                      </a:lnTo>
                      <a:lnTo>
                        <a:pt x="48187" y="31449"/>
                      </a:lnTo>
                      <a:lnTo>
                        <a:pt x="48292" y="31449"/>
                      </a:lnTo>
                      <a:lnTo>
                        <a:pt x="48417" y="31533"/>
                      </a:lnTo>
                      <a:lnTo>
                        <a:pt x="48501" y="31637"/>
                      </a:lnTo>
                      <a:lnTo>
                        <a:pt x="48585" y="31658"/>
                      </a:lnTo>
                      <a:lnTo>
                        <a:pt x="48689" y="31595"/>
                      </a:lnTo>
                      <a:lnTo>
                        <a:pt x="48731" y="31658"/>
                      </a:lnTo>
                      <a:lnTo>
                        <a:pt x="48836" y="31658"/>
                      </a:lnTo>
                      <a:lnTo>
                        <a:pt x="48982" y="31574"/>
                      </a:lnTo>
                      <a:lnTo>
                        <a:pt x="48982" y="31533"/>
                      </a:lnTo>
                      <a:lnTo>
                        <a:pt x="49150" y="31491"/>
                      </a:lnTo>
                      <a:lnTo>
                        <a:pt x="49359" y="31574"/>
                      </a:lnTo>
                      <a:lnTo>
                        <a:pt x="49422" y="31637"/>
                      </a:lnTo>
                      <a:lnTo>
                        <a:pt x="49464" y="31595"/>
                      </a:lnTo>
                      <a:lnTo>
                        <a:pt x="49547" y="31595"/>
                      </a:lnTo>
                      <a:lnTo>
                        <a:pt x="49568" y="31658"/>
                      </a:lnTo>
                      <a:lnTo>
                        <a:pt x="49673" y="31637"/>
                      </a:lnTo>
                      <a:lnTo>
                        <a:pt x="49840" y="31658"/>
                      </a:lnTo>
                      <a:lnTo>
                        <a:pt x="49924" y="31742"/>
                      </a:lnTo>
                      <a:lnTo>
                        <a:pt x="49966" y="31742"/>
                      </a:lnTo>
                      <a:lnTo>
                        <a:pt x="50259" y="31470"/>
                      </a:lnTo>
                      <a:lnTo>
                        <a:pt x="50384" y="31365"/>
                      </a:lnTo>
                      <a:lnTo>
                        <a:pt x="50594" y="31344"/>
                      </a:lnTo>
                      <a:lnTo>
                        <a:pt x="50677" y="31260"/>
                      </a:lnTo>
                      <a:lnTo>
                        <a:pt x="50698" y="31156"/>
                      </a:lnTo>
                      <a:lnTo>
                        <a:pt x="50677" y="31030"/>
                      </a:lnTo>
                      <a:lnTo>
                        <a:pt x="50614" y="31009"/>
                      </a:lnTo>
                      <a:lnTo>
                        <a:pt x="50573" y="31030"/>
                      </a:lnTo>
                      <a:lnTo>
                        <a:pt x="50510" y="31009"/>
                      </a:lnTo>
                      <a:lnTo>
                        <a:pt x="50468" y="31009"/>
                      </a:lnTo>
                      <a:lnTo>
                        <a:pt x="50468" y="30842"/>
                      </a:lnTo>
                      <a:lnTo>
                        <a:pt x="50489" y="30800"/>
                      </a:lnTo>
                      <a:lnTo>
                        <a:pt x="50489" y="30633"/>
                      </a:lnTo>
                      <a:lnTo>
                        <a:pt x="50447" y="30528"/>
                      </a:lnTo>
                      <a:lnTo>
                        <a:pt x="50468" y="30444"/>
                      </a:lnTo>
                      <a:lnTo>
                        <a:pt x="50552" y="30424"/>
                      </a:lnTo>
                      <a:lnTo>
                        <a:pt x="50552" y="30319"/>
                      </a:lnTo>
                      <a:lnTo>
                        <a:pt x="50468" y="30235"/>
                      </a:lnTo>
                      <a:lnTo>
                        <a:pt x="50447" y="30110"/>
                      </a:lnTo>
                      <a:lnTo>
                        <a:pt x="50468" y="30068"/>
                      </a:lnTo>
                      <a:lnTo>
                        <a:pt x="50405" y="29963"/>
                      </a:lnTo>
                      <a:lnTo>
                        <a:pt x="50405" y="29859"/>
                      </a:lnTo>
                      <a:lnTo>
                        <a:pt x="50489" y="29754"/>
                      </a:lnTo>
                      <a:lnTo>
                        <a:pt x="50573" y="29691"/>
                      </a:lnTo>
                      <a:lnTo>
                        <a:pt x="50594" y="29566"/>
                      </a:lnTo>
                      <a:lnTo>
                        <a:pt x="50677" y="29461"/>
                      </a:lnTo>
                      <a:lnTo>
                        <a:pt x="50761" y="29398"/>
                      </a:lnTo>
                      <a:lnTo>
                        <a:pt x="50761" y="29273"/>
                      </a:lnTo>
                      <a:lnTo>
                        <a:pt x="50719" y="29189"/>
                      </a:lnTo>
                      <a:lnTo>
                        <a:pt x="50719" y="29126"/>
                      </a:lnTo>
                      <a:lnTo>
                        <a:pt x="50656" y="29064"/>
                      </a:lnTo>
                      <a:lnTo>
                        <a:pt x="50594" y="28959"/>
                      </a:lnTo>
                      <a:lnTo>
                        <a:pt x="50510" y="28833"/>
                      </a:lnTo>
                      <a:lnTo>
                        <a:pt x="50447" y="28812"/>
                      </a:lnTo>
                      <a:lnTo>
                        <a:pt x="50363" y="28833"/>
                      </a:lnTo>
                      <a:lnTo>
                        <a:pt x="50238" y="28917"/>
                      </a:lnTo>
                      <a:lnTo>
                        <a:pt x="50175" y="28917"/>
                      </a:lnTo>
                      <a:lnTo>
                        <a:pt x="50154" y="28854"/>
                      </a:lnTo>
                      <a:lnTo>
                        <a:pt x="50154" y="28603"/>
                      </a:lnTo>
                      <a:lnTo>
                        <a:pt x="50175" y="28540"/>
                      </a:lnTo>
                      <a:lnTo>
                        <a:pt x="50175" y="28499"/>
                      </a:lnTo>
                      <a:lnTo>
                        <a:pt x="50238" y="28436"/>
                      </a:lnTo>
                      <a:lnTo>
                        <a:pt x="50259" y="28331"/>
                      </a:lnTo>
                      <a:lnTo>
                        <a:pt x="50342" y="28227"/>
                      </a:lnTo>
                      <a:lnTo>
                        <a:pt x="50342" y="28143"/>
                      </a:lnTo>
                      <a:lnTo>
                        <a:pt x="50384" y="28101"/>
                      </a:lnTo>
                      <a:lnTo>
                        <a:pt x="50552" y="28080"/>
                      </a:lnTo>
                      <a:lnTo>
                        <a:pt x="50614" y="28038"/>
                      </a:lnTo>
                      <a:lnTo>
                        <a:pt x="50698" y="28038"/>
                      </a:lnTo>
                      <a:lnTo>
                        <a:pt x="50719" y="28017"/>
                      </a:lnTo>
                      <a:lnTo>
                        <a:pt x="50803" y="28017"/>
                      </a:lnTo>
                      <a:lnTo>
                        <a:pt x="50886" y="27996"/>
                      </a:lnTo>
                      <a:lnTo>
                        <a:pt x="50928" y="27913"/>
                      </a:lnTo>
                      <a:lnTo>
                        <a:pt x="51033" y="27913"/>
                      </a:lnTo>
                      <a:lnTo>
                        <a:pt x="51117" y="27829"/>
                      </a:lnTo>
                      <a:lnTo>
                        <a:pt x="51242" y="27871"/>
                      </a:lnTo>
                      <a:lnTo>
                        <a:pt x="51451" y="27871"/>
                      </a:lnTo>
                      <a:lnTo>
                        <a:pt x="51514" y="27808"/>
                      </a:lnTo>
                      <a:lnTo>
                        <a:pt x="51556" y="27808"/>
                      </a:lnTo>
                      <a:lnTo>
                        <a:pt x="51598" y="27724"/>
                      </a:lnTo>
                      <a:lnTo>
                        <a:pt x="51744" y="27703"/>
                      </a:lnTo>
                      <a:lnTo>
                        <a:pt x="51765" y="27683"/>
                      </a:lnTo>
                      <a:lnTo>
                        <a:pt x="51849" y="27703"/>
                      </a:lnTo>
                      <a:lnTo>
                        <a:pt x="51933" y="27703"/>
                      </a:lnTo>
                      <a:lnTo>
                        <a:pt x="52016" y="27745"/>
                      </a:lnTo>
                      <a:lnTo>
                        <a:pt x="52184" y="27787"/>
                      </a:lnTo>
                      <a:lnTo>
                        <a:pt x="52267" y="27829"/>
                      </a:lnTo>
                      <a:lnTo>
                        <a:pt x="52288" y="27892"/>
                      </a:lnTo>
                      <a:lnTo>
                        <a:pt x="52435" y="27892"/>
                      </a:lnTo>
                      <a:lnTo>
                        <a:pt x="52498" y="27850"/>
                      </a:lnTo>
                      <a:lnTo>
                        <a:pt x="52539" y="27892"/>
                      </a:lnTo>
                      <a:lnTo>
                        <a:pt x="52644" y="27934"/>
                      </a:lnTo>
                      <a:lnTo>
                        <a:pt x="52686" y="27913"/>
                      </a:lnTo>
                      <a:lnTo>
                        <a:pt x="52686" y="27829"/>
                      </a:lnTo>
                      <a:lnTo>
                        <a:pt x="52749" y="27808"/>
                      </a:lnTo>
                      <a:lnTo>
                        <a:pt x="52790" y="27829"/>
                      </a:lnTo>
                      <a:lnTo>
                        <a:pt x="52874" y="27829"/>
                      </a:lnTo>
                      <a:lnTo>
                        <a:pt x="52916" y="27808"/>
                      </a:lnTo>
                      <a:lnTo>
                        <a:pt x="52979" y="27892"/>
                      </a:lnTo>
                      <a:lnTo>
                        <a:pt x="53021" y="27892"/>
                      </a:lnTo>
                      <a:lnTo>
                        <a:pt x="53104" y="27913"/>
                      </a:lnTo>
                      <a:lnTo>
                        <a:pt x="53125" y="27955"/>
                      </a:lnTo>
                      <a:lnTo>
                        <a:pt x="53104" y="28017"/>
                      </a:lnTo>
                      <a:lnTo>
                        <a:pt x="53125" y="28059"/>
                      </a:lnTo>
                      <a:lnTo>
                        <a:pt x="53188" y="28059"/>
                      </a:lnTo>
                      <a:lnTo>
                        <a:pt x="53209" y="28122"/>
                      </a:lnTo>
                      <a:lnTo>
                        <a:pt x="53272" y="28059"/>
                      </a:lnTo>
                      <a:lnTo>
                        <a:pt x="53335" y="28101"/>
                      </a:lnTo>
                      <a:lnTo>
                        <a:pt x="53376" y="28143"/>
                      </a:lnTo>
                      <a:lnTo>
                        <a:pt x="53335" y="28206"/>
                      </a:lnTo>
                      <a:lnTo>
                        <a:pt x="53376" y="28247"/>
                      </a:lnTo>
                      <a:lnTo>
                        <a:pt x="53481" y="28268"/>
                      </a:lnTo>
                      <a:lnTo>
                        <a:pt x="53523" y="28268"/>
                      </a:lnTo>
                      <a:lnTo>
                        <a:pt x="53586" y="28310"/>
                      </a:lnTo>
                      <a:lnTo>
                        <a:pt x="53586" y="28352"/>
                      </a:lnTo>
                      <a:lnTo>
                        <a:pt x="53627" y="28373"/>
                      </a:lnTo>
                      <a:lnTo>
                        <a:pt x="53690" y="28457"/>
                      </a:lnTo>
                      <a:lnTo>
                        <a:pt x="53690" y="28540"/>
                      </a:lnTo>
                      <a:lnTo>
                        <a:pt x="53711" y="28624"/>
                      </a:lnTo>
                      <a:lnTo>
                        <a:pt x="53711" y="28666"/>
                      </a:lnTo>
                      <a:lnTo>
                        <a:pt x="53732" y="28687"/>
                      </a:lnTo>
                      <a:lnTo>
                        <a:pt x="53899" y="28687"/>
                      </a:lnTo>
                      <a:lnTo>
                        <a:pt x="53920" y="28750"/>
                      </a:lnTo>
                      <a:lnTo>
                        <a:pt x="53899" y="28833"/>
                      </a:lnTo>
                      <a:lnTo>
                        <a:pt x="53899" y="28875"/>
                      </a:lnTo>
                      <a:lnTo>
                        <a:pt x="54025" y="28959"/>
                      </a:lnTo>
                      <a:lnTo>
                        <a:pt x="54067" y="29064"/>
                      </a:lnTo>
                      <a:lnTo>
                        <a:pt x="54151" y="29147"/>
                      </a:lnTo>
                      <a:lnTo>
                        <a:pt x="54171" y="29210"/>
                      </a:lnTo>
                      <a:lnTo>
                        <a:pt x="54234" y="29252"/>
                      </a:lnTo>
                      <a:lnTo>
                        <a:pt x="54255" y="29356"/>
                      </a:lnTo>
                      <a:lnTo>
                        <a:pt x="54339" y="29398"/>
                      </a:lnTo>
                      <a:lnTo>
                        <a:pt x="54339" y="29461"/>
                      </a:lnTo>
                      <a:lnTo>
                        <a:pt x="54318" y="29503"/>
                      </a:lnTo>
                      <a:lnTo>
                        <a:pt x="54339" y="29524"/>
                      </a:lnTo>
                      <a:lnTo>
                        <a:pt x="54381" y="29503"/>
                      </a:lnTo>
                      <a:lnTo>
                        <a:pt x="54443" y="29587"/>
                      </a:lnTo>
                      <a:lnTo>
                        <a:pt x="54464" y="29670"/>
                      </a:lnTo>
                      <a:lnTo>
                        <a:pt x="54569" y="29817"/>
                      </a:lnTo>
                      <a:lnTo>
                        <a:pt x="54778" y="29963"/>
                      </a:lnTo>
                      <a:lnTo>
                        <a:pt x="54799" y="30047"/>
                      </a:lnTo>
                      <a:lnTo>
                        <a:pt x="54841" y="30152"/>
                      </a:lnTo>
                      <a:lnTo>
                        <a:pt x="54883" y="30193"/>
                      </a:lnTo>
                      <a:lnTo>
                        <a:pt x="54883" y="30298"/>
                      </a:lnTo>
                      <a:lnTo>
                        <a:pt x="54967" y="30319"/>
                      </a:lnTo>
                      <a:lnTo>
                        <a:pt x="55008" y="30319"/>
                      </a:lnTo>
                      <a:lnTo>
                        <a:pt x="55050" y="30424"/>
                      </a:lnTo>
                      <a:lnTo>
                        <a:pt x="55050" y="30507"/>
                      </a:lnTo>
                      <a:lnTo>
                        <a:pt x="55092" y="30612"/>
                      </a:lnTo>
                      <a:lnTo>
                        <a:pt x="55218" y="30737"/>
                      </a:lnTo>
                      <a:lnTo>
                        <a:pt x="55322" y="30758"/>
                      </a:lnTo>
                      <a:lnTo>
                        <a:pt x="55385" y="30842"/>
                      </a:lnTo>
                      <a:lnTo>
                        <a:pt x="55469" y="30842"/>
                      </a:lnTo>
                      <a:lnTo>
                        <a:pt x="55511" y="30821"/>
                      </a:lnTo>
                      <a:lnTo>
                        <a:pt x="55573" y="30842"/>
                      </a:lnTo>
                      <a:lnTo>
                        <a:pt x="55615" y="30821"/>
                      </a:lnTo>
                      <a:lnTo>
                        <a:pt x="55741" y="30842"/>
                      </a:lnTo>
                      <a:lnTo>
                        <a:pt x="55803" y="30779"/>
                      </a:lnTo>
                      <a:lnTo>
                        <a:pt x="55887" y="30779"/>
                      </a:lnTo>
                      <a:lnTo>
                        <a:pt x="55887" y="30821"/>
                      </a:lnTo>
                      <a:lnTo>
                        <a:pt x="55824" y="30863"/>
                      </a:lnTo>
                      <a:lnTo>
                        <a:pt x="55845" y="30905"/>
                      </a:lnTo>
                      <a:lnTo>
                        <a:pt x="55992" y="30905"/>
                      </a:lnTo>
                      <a:lnTo>
                        <a:pt x="56034" y="30926"/>
                      </a:lnTo>
                      <a:lnTo>
                        <a:pt x="56055" y="30968"/>
                      </a:lnTo>
                      <a:lnTo>
                        <a:pt x="56138" y="31030"/>
                      </a:lnTo>
                      <a:lnTo>
                        <a:pt x="56159" y="30968"/>
                      </a:lnTo>
                      <a:lnTo>
                        <a:pt x="56222" y="30947"/>
                      </a:lnTo>
                      <a:lnTo>
                        <a:pt x="56264" y="30968"/>
                      </a:lnTo>
                      <a:lnTo>
                        <a:pt x="56306" y="30905"/>
                      </a:lnTo>
                      <a:lnTo>
                        <a:pt x="56348" y="30905"/>
                      </a:lnTo>
                      <a:lnTo>
                        <a:pt x="56410" y="30947"/>
                      </a:lnTo>
                      <a:lnTo>
                        <a:pt x="56431" y="31009"/>
                      </a:lnTo>
                      <a:lnTo>
                        <a:pt x="56473" y="31072"/>
                      </a:lnTo>
                      <a:lnTo>
                        <a:pt x="56536" y="31072"/>
                      </a:lnTo>
                      <a:lnTo>
                        <a:pt x="56557" y="31135"/>
                      </a:lnTo>
                      <a:lnTo>
                        <a:pt x="56620" y="31177"/>
                      </a:lnTo>
                      <a:lnTo>
                        <a:pt x="56640" y="31177"/>
                      </a:lnTo>
                      <a:lnTo>
                        <a:pt x="56682" y="31240"/>
                      </a:lnTo>
                      <a:lnTo>
                        <a:pt x="56724" y="31281"/>
                      </a:lnTo>
                      <a:lnTo>
                        <a:pt x="56850" y="31344"/>
                      </a:lnTo>
                      <a:lnTo>
                        <a:pt x="56871" y="31365"/>
                      </a:lnTo>
                      <a:lnTo>
                        <a:pt x="56933" y="31365"/>
                      </a:lnTo>
                      <a:lnTo>
                        <a:pt x="56975" y="31407"/>
                      </a:lnTo>
                      <a:lnTo>
                        <a:pt x="57059" y="31449"/>
                      </a:lnTo>
                      <a:lnTo>
                        <a:pt x="57122" y="31407"/>
                      </a:lnTo>
                      <a:lnTo>
                        <a:pt x="57184" y="31407"/>
                      </a:lnTo>
                      <a:lnTo>
                        <a:pt x="57247" y="31365"/>
                      </a:lnTo>
                      <a:lnTo>
                        <a:pt x="57289" y="31365"/>
                      </a:lnTo>
                      <a:lnTo>
                        <a:pt x="57352" y="31386"/>
                      </a:lnTo>
                      <a:lnTo>
                        <a:pt x="57352" y="31470"/>
                      </a:lnTo>
                      <a:lnTo>
                        <a:pt x="57289" y="31553"/>
                      </a:lnTo>
                      <a:lnTo>
                        <a:pt x="57289" y="31637"/>
                      </a:lnTo>
                      <a:lnTo>
                        <a:pt x="57289" y="31700"/>
                      </a:lnTo>
                      <a:lnTo>
                        <a:pt x="57394" y="31700"/>
                      </a:lnTo>
                      <a:lnTo>
                        <a:pt x="57436" y="31805"/>
                      </a:lnTo>
                      <a:lnTo>
                        <a:pt x="57456" y="31909"/>
                      </a:lnTo>
                      <a:lnTo>
                        <a:pt x="57436" y="32014"/>
                      </a:lnTo>
                      <a:lnTo>
                        <a:pt x="57394" y="32056"/>
                      </a:lnTo>
                      <a:lnTo>
                        <a:pt x="57394" y="32118"/>
                      </a:lnTo>
                      <a:lnTo>
                        <a:pt x="57498" y="32265"/>
                      </a:lnTo>
                      <a:lnTo>
                        <a:pt x="57561" y="32286"/>
                      </a:lnTo>
                      <a:lnTo>
                        <a:pt x="57645" y="32390"/>
                      </a:lnTo>
                      <a:lnTo>
                        <a:pt x="57666" y="32432"/>
                      </a:lnTo>
                      <a:lnTo>
                        <a:pt x="57749" y="32411"/>
                      </a:lnTo>
                      <a:lnTo>
                        <a:pt x="57812" y="32369"/>
                      </a:lnTo>
                      <a:lnTo>
                        <a:pt x="57896" y="32369"/>
                      </a:lnTo>
                      <a:lnTo>
                        <a:pt x="57938" y="32432"/>
                      </a:lnTo>
                      <a:lnTo>
                        <a:pt x="57980" y="32516"/>
                      </a:lnTo>
                      <a:lnTo>
                        <a:pt x="58042" y="32495"/>
                      </a:lnTo>
                      <a:lnTo>
                        <a:pt x="58105" y="32432"/>
                      </a:lnTo>
                      <a:lnTo>
                        <a:pt x="58189" y="32474"/>
                      </a:lnTo>
                      <a:lnTo>
                        <a:pt x="58231" y="32432"/>
                      </a:lnTo>
                      <a:lnTo>
                        <a:pt x="58398" y="32411"/>
                      </a:lnTo>
                      <a:lnTo>
                        <a:pt x="58461" y="32328"/>
                      </a:lnTo>
                      <a:lnTo>
                        <a:pt x="58524" y="32307"/>
                      </a:lnTo>
                      <a:lnTo>
                        <a:pt x="58524" y="32244"/>
                      </a:lnTo>
                      <a:lnTo>
                        <a:pt x="58544" y="32160"/>
                      </a:lnTo>
                      <a:lnTo>
                        <a:pt x="58628" y="32097"/>
                      </a:lnTo>
                      <a:lnTo>
                        <a:pt x="58628" y="31993"/>
                      </a:lnTo>
                      <a:lnTo>
                        <a:pt x="58649" y="31909"/>
                      </a:lnTo>
                      <a:lnTo>
                        <a:pt x="58837" y="31909"/>
                      </a:lnTo>
                      <a:lnTo>
                        <a:pt x="58858" y="31805"/>
                      </a:lnTo>
                      <a:lnTo>
                        <a:pt x="58921" y="31805"/>
                      </a:lnTo>
                      <a:lnTo>
                        <a:pt x="58963" y="31784"/>
                      </a:lnTo>
                      <a:lnTo>
                        <a:pt x="59005" y="31700"/>
                      </a:lnTo>
                      <a:lnTo>
                        <a:pt x="59047" y="31658"/>
                      </a:lnTo>
                      <a:lnTo>
                        <a:pt x="59151" y="31658"/>
                      </a:lnTo>
                      <a:lnTo>
                        <a:pt x="59214" y="31595"/>
                      </a:lnTo>
                      <a:lnTo>
                        <a:pt x="59319" y="31658"/>
                      </a:lnTo>
                      <a:lnTo>
                        <a:pt x="59361" y="31700"/>
                      </a:lnTo>
                      <a:lnTo>
                        <a:pt x="59465" y="31700"/>
                      </a:lnTo>
                      <a:lnTo>
                        <a:pt x="59486" y="31763"/>
                      </a:lnTo>
                      <a:lnTo>
                        <a:pt x="59549" y="31867"/>
                      </a:lnTo>
                      <a:lnTo>
                        <a:pt x="59486" y="31909"/>
                      </a:lnTo>
                      <a:lnTo>
                        <a:pt x="59528" y="31972"/>
                      </a:lnTo>
                      <a:lnTo>
                        <a:pt x="59633" y="32077"/>
                      </a:lnTo>
                      <a:lnTo>
                        <a:pt x="59633" y="32139"/>
                      </a:lnTo>
                      <a:lnTo>
                        <a:pt x="59674" y="32202"/>
                      </a:lnTo>
                      <a:lnTo>
                        <a:pt x="59758" y="32244"/>
                      </a:lnTo>
                      <a:lnTo>
                        <a:pt x="59737" y="32390"/>
                      </a:lnTo>
                      <a:lnTo>
                        <a:pt x="59737" y="32495"/>
                      </a:lnTo>
                      <a:lnTo>
                        <a:pt x="59695" y="32537"/>
                      </a:lnTo>
                      <a:lnTo>
                        <a:pt x="59633" y="32558"/>
                      </a:lnTo>
                      <a:lnTo>
                        <a:pt x="59549" y="32662"/>
                      </a:lnTo>
                      <a:lnTo>
                        <a:pt x="59549" y="32725"/>
                      </a:lnTo>
                      <a:lnTo>
                        <a:pt x="59591" y="32809"/>
                      </a:lnTo>
                      <a:lnTo>
                        <a:pt x="59633" y="32830"/>
                      </a:lnTo>
                      <a:lnTo>
                        <a:pt x="59633" y="32934"/>
                      </a:lnTo>
                      <a:lnTo>
                        <a:pt x="59591" y="33018"/>
                      </a:lnTo>
                      <a:lnTo>
                        <a:pt x="59633" y="33060"/>
                      </a:lnTo>
                      <a:lnTo>
                        <a:pt x="59674" y="33081"/>
                      </a:lnTo>
                      <a:lnTo>
                        <a:pt x="59674" y="33144"/>
                      </a:lnTo>
                      <a:lnTo>
                        <a:pt x="59695" y="33185"/>
                      </a:lnTo>
                      <a:lnTo>
                        <a:pt x="59695" y="33248"/>
                      </a:lnTo>
                      <a:lnTo>
                        <a:pt x="59674" y="33269"/>
                      </a:lnTo>
                      <a:lnTo>
                        <a:pt x="59653" y="33290"/>
                      </a:lnTo>
                      <a:lnTo>
                        <a:pt x="59653" y="33437"/>
                      </a:lnTo>
                      <a:lnTo>
                        <a:pt x="59695" y="33562"/>
                      </a:lnTo>
                      <a:lnTo>
                        <a:pt x="59737" y="33604"/>
                      </a:lnTo>
                      <a:lnTo>
                        <a:pt x="59737" y="33667"/>
                      </a:lnTo>
                      <a:lnTo>
                        <a:pt x="59674" y="33709"/>
                      </a:lnTo>
                      <a:lnTo>
                        <a:pt x="59653" y="33792"/>
                      </a:lnTo>
                      <a:lnTo>
                        <a:pt x="59674" y="33855"/>
                      </a:lnTo>
                      <a:lnTo>
                        <a:pt x="59674" y="33897"/>
                      </a:lnTo>
                      <a:lnTo>
                        <a:pt x="59695" y="33960"/>
                      </a:lnTo>
                      <a:lnTo>
                        <a:pt x="59633" y="34001"/>
                      </a:lnTo>
                      <a:lnTo>
                        <a:pt x="59591" y="34022"/>
                      </a:lnTo>
                      <a:lnTo>
                        <a:pt x="59633" y="34085"/>
                      </a:lnTo>
                      <a:lnTo>
                        <a:pt x="59653" y="34169"/>
                      </a:lnTo>
                      <a:lnTo>
                        <a:pt x="59633" y="34211"/>
                      </a:lnTo>
                      <a:lnTo>
                        <a:pt x="59570" y="34315"/>
                      </a:lnTo>
                      <a:lnTo>
                        <a:pt x="59591" y="34378"/>
                      </a:lnTo>
                      <a:lnTo>
                        <a:pt x="59633" y="34420"/>
                      </a:lnTo>
                      <a:lnTo>
                        <a:pt x="59591" y="34483"/>
                      </a:lnTo>
                      <a:lnTo>
                        <a:pt x="59591" y="34525"/>
                      </a:lnTo>
                      <a:lnTo>
                        <a:pt x="59633" y="34587"/>
                      </a:lnTo>
                      <a:lnTo>
                        <a:pt x="59653" y="34650"/>
                      </a:lnTo>
                      <a:lnTo>
                        <a:pt x="59591" y="34713"/>
                      </a:lnTo>
                      <a:lnTo>
                        <a:pt x="59549" y="34713"/>
                      </a:lnTo>
                      <a:lnTo>
                        <a:pt x="59486" y="34692"/>
                      </a:lnTo>
                      <a:lnTo>
                        <a:pt x="59130" y="34608"/>
                      </a:lnTo>
                      <a:lnTo>
                        <a:pt x="59047" y="34587"/>
                      </a:lnTo>
                      <a:lnTo>
                        <a:pt x="58942" y="34546"/>
                      </a:lnTo>
                      <a:lnTo>
                        <a:pt x="58900" y="34546"/>
                      </a:lnTo>
                      <a:lnTo>
                        <a:pt x="58796" y="34713"/>
                      </a:lnTo>
                      <a:lnTo>
                        <a:pt x="58754" y="34797"/>
                      </a:lnTo>
                      <a:lnTo>
                        <a:pt x="58712" y="34859"/>
                      </a:lnTo>
                      <a:lnTo>
                        <a:pt x="58628" y="34859"/>
                      </a:lnTo>
                      <a:lnTo>
                        <a:pt x="58544" y="34922"/>
                      </a:lnTo>
                      <a:lnTo>
                        <a:pt x="58524" y="34964"/>
                      </a:lnTo>
                      <a:lnTo>
                        <a:pt x="58586" y="35069"/>
                      </a:lnTo>
                      <a:lnTo>
                        <a:pt x="58712" y="35278"/>
                      </a:lnTo>
                      <a:lnTo>
                        <a:pt x="58733" y="35362"/>
                      </a:lnTo>
                      <a:lnTo>
                        <a:pt x="58754" y="35445"/>
                      </a:lnTo>
                      <a:lnTo>
                        <a:pt x="58837" y="35550"/>
                      </a:lnTo>
                      <a:lnTo>
                        <a:pt x="58837" y="35654"/>
                      </a:lnTo>
                      <a:lnTo>
                        <a:pt x="58837" y="35780"/>
                      </a:lnTo>
                      <a:lnTo>
                        <a:pt x="58837" y="35885"/>
                      </a:lnTo>
                      <a:lnTo>
                        <a:pt x="58837" y="36094"/>
                      </a:lnTo>
                      <a:lnTo>
                        <a:pt x="58921" y="36157"/>
                      </a:lnTo>
                      <a:lnTo>
                        <a:pt x="58921" y="36261"/>
                      </a:lnTo>
                      <a:lnTo>
                        <a:pt x="58921" y="36366"/>
                      </a:lnTo>
                      <a:lnTo>
                        <a:pt x="58900" y="36408"/>
                      </a:lnTo>
                      <a:lnTo>
                        <a:pt x="58900" y="36491"/>
                      </a:lnTo>
                      <a:lnTo>
                        <a:pt x="58921" y="36533"/>
                      </a:lnTo>
                      <a:lnTo>
                        <a:pt x="58921" y="36638"/>
                      </a:lnTo>
                      <a:lnTo>
                        <a:pt x="58858" y="36638"/>
                      </a:lnTo>
                      <a:lnTo>
                        <a:pt x="58733" y="36617"/>
                      </a:lnTo>
                      <a:lnTo>
                        <a:pt x="58649" y="36680"/>
                      </a:lnTo>
                      <a:lnTo>
                        <a:pt x="58649" y="36722"/>
                      </a:lnTo>
                      <a:lnTo>
                        <a:pt x="58691" y="36826"/>
                      </a:lnTo>
                      <a:lnTo>
                        <a:pt x="58733" y="36847"/>
                      </a:lnTo>
                      <a:lnTo>
                        <a:pt x="58733" y="36931"/>
                      </a:lnTo>
                      <a:lnTo>
                        <a:pt x="58733" y="36952"/>
                      </a:lnTo>
                      <a:lnTo>
                        <a:pt x="58837" y="37098"/>
                      </a:lnTo>
                      <a:lnTo>
                        <a:pt x="58858" y="37098"/>
                      </a:lnTo>
                      <a:lnTo>
                        <a:pt x="58921" y="36931"/>
                      </a:lnTo>
                      <a:lnTo>
                        <a:pt x="59068" y="36910"/>
                      </a:lnTo>
                      <a:lnTo>
                        <a:pt x="59130" y="36952"/>
                      </a:lnTo>
                      <a:lnTo>
                        <a:pt x="59172" y="36784"/>
                      </a:lnTo>
                      <a:lnTo>
                        <a:pt x="59256" y="36722"/>
                      </a:lnTo>
                      <a:lnTo>
                        <a:pt x="59256" y="36512"/>
                      </a:lnTo>
                      <a:lnTo>
                        <a:pt x="59361" y="36429"/>
                      </a:lnTo>
                      <a:lnTo>
                        <a:pt x="59361" y="36324"/>
                      </a:lnTo>
                      <a:lnTo>
                        <a:pt x="59381" y="36282"/>
                      </a:lnTo>
                      <a:lnTo>
                        <a:pt x="59528" y="36366"/>
                      </a:lnTo>
                      <a:lnTo>
                        <a:pt x="59653" y="36303"/>
                      </a:lnTo>
                      <a:lnTo>
                        <a:pt x="59695" y="36366"/>
                      </a:lnTo>
                      <a:lnTo>
                        <a:pt x="59695" y="36575"/>
                      </a:lnTo>
                      <a:lnTo>
                        <a:pt x="59884" y="36617"/>
                      </a:lnTo>
                      <a:lnTo>
                        <a:pt x="60072" y="36722"/>
                      </a:lnTo>
                      <a:lnTo>
                        <a:pt x="60114" y="36680"/>
                      </a:lnTo>
                      <a:lnTo>
                        <a:pt x="60197" y="36742"/>
                      </a:lnTo>
                      <a:lnTo>
                        <a:pt x="60323" y="36617"/>
                      </a:lnTo>
                      <a:lnTo>
                        <a:pt x="60490" y="36596"/>
                      </a:lnTo>
                      <a:lnTo>
                        <a:pt x="60511" y="36512"/>
                      </a:lnTo>
                      <a:lnTo>
                        <a:pt x="60595" y="36512"/>
                      </a:lnTo>
                      <a:lnTo>
                        <a:pt x="60679" y="36366"/>
                      </a:lnTo>
                      <a:lnTo>
                        <a:pt x="60846" y="36115"/>
                      </a:lnTo>
                      <a:lnTo>
                        <a:pt x="60825" y="36073"/>
                      </a:lnTo>
                      <a:lnTo>
                        <a:pt x="60951" y="36010"/>
                      </a:lnTo>
                      <a:lnTo>
                        <a:pt x="60951" y="35926"/>
                      </a:lnTo>
                      <a:lnTo>
                        <a:pt x="60909" y="35780"/>
                      </a:lnTo>
                      <a:lnTo>
                        <a:pt x="60993" y="35822"/>
                      </a:lnTo>
                      <a:lnTo>
                        <a:pt x="60993" y="35843"/>
                      </a:lnTo>
                      <a:lnTo>
                        <a:pt x="61118" y="35654"/>
                      </a:lnTo>
                      <a:lnTo>
                        <a:pt x="61055" y="35550"/>
                      </a:lnTo>
                      <a:lnTo>
                        <a:pt x="61118" y="35529"/>
                      </a:lnTo>
                      <a:lnTo>
                        <a:pt x="61118" y="35341"/>
                      </a:lnTo>
                      <a:lnTo>
                        <a:pt x="61223" y="35299"/>
                      </a:lnTo>
                      <a:lnTo>
                        <a:pt x="61223" y="35194"/>
                      </a:lnTo>
                      <a:lnTo>
                        <a:pt x="61369" y="35090"/>
                      </a:lnTo>
                      <a:lnTo>
                        <a:pt x="61411" y="35027"/>
                      </a:lnTo>
                      <a:lnTo>
                        <a:pt x="61348" y="34985"/>
                      </a:lnTo>
                      <a:lnTo>
                        <a:pt x="61369" y="34838"/>
                      </a:lnTo>
                      <a:lnTo>
                        <a:pt x="61453" y="34818"/>
                      </a:lnTo>
                      <a:lnTo>
                        <a:pt x="61557" y="34315"/>
                      </a:lnTo>
                      <a:lnTo>
                        <a:pt x="61683" y="34169"/>
                      </a:lnTo>
                      <a:lnTo>
                        <a:pt x="61683" y="34064"/>
                      </a:lnTo>
                      <a:lnTo>
                        <a:pt x="61829" y="33960"/>
                      </a:lnTo>
                      <a:lnTo>
                        <a:pt x="61850" y="33834"/>
                      </a:lnTo>
                      <a:lnTo>
                        <a:pt x="61976" y="33667"/>
                      </a:lnTo>
                      <a:lnTo>
                        <a:pt x="61976" y="33541"/>
                      </a:lnTo>
                      <a:lnTo>
                        <a:pt x="61934" y="33520"/>
                      </a:lnTo>
                      <a:lnTo>
                        <a:pt x="61892" y="33353"/>
                      </a:lnTo>
                      <a:lnTo>
                        <a:pt x="62039" y="33227"/>
                      </a:lnTo>
                      <a:lnTo>
                        <a:pt x="61976" y="32955"/>
                      </a:lnTo>
                      <a:lnTo>
                        <a:pt x="62081" y="32830"/>
                      </a:lnTo>
                      <a:lnTo>
                        <a:pt x="62081" y="32746"/>
                      </a:lnTo>
                      <a:lnTo>
                        <a:pt x="62039" y="32746"/>
                      </a:lnTo>
                      <a:lnTo>
                        <a:pt x="62101" y="32579"/>
                      </a:lnTo>
                      <a:lnTo>
                        <a:pt x="62101" y="32411"/>
                      </a:lnTo>
                      <a:lnTo>
                        <a:pt x="62206" y="32307"/>
                      </a:lnTo>
                      <a:lnTo>
                        <a:pt x="62206" y="32118"/>
                      </a:lnTo>
                      <a:lnTo>
                        <a:pt x="62185" y="32097"/>
                      </a:lnTo>
                      <a:lnTo>
                        <a:pt x="62164" y="31909"/>
                      </a:lnTo>
                      <a:lnTo>
                        <a:pt x="62248" y="31742"/>
                      </a:lnTo>
                      <a:lnTo>
                        <a:pt x="62248" y="31574"/>
                      </a:lnTo>
                      <a:lnTo>
                        <a:pt x="62394" y="31386"/>
                      </a:lnTo>
                      <a:lnTo>
                        <a:pt x="62394" y="31240"/>
                      </a:lnTo>
                      <a:lnTo>
                        <a:pt x="62353" y="31135"/>
                      </a:lnTo>
                      <a:lnTo>
                        <a:pt x="62353" y="30947"/>
                      </a:lnTo>
                      <a:lnTo>
                        <a:pt x="62394" y="30905"/>
                      </a:lnTo>
                      <a:lnTo>
                        <a:pt x="62394" y="30758"/>
                      </a:lnTo>
                      <a:lnTo>
                        <a:pt x="62311" y="30758"/>
                      </a:lnTo>
                      <a:lnTo>
                        <a:pt x="62269" y="30486"/>
                      </a:lnTo>
                      <a:lnTo>
                        <a:pt x="62269" y="30403"/>
                      </a:lnTo>
                      <a:lnTo>
                        <a:pt x="62248" y="30319"/>
                      </a:lnTo>
                      <a:lnTo>
                        <a:pt x="62248" y="30110"/>
                      </a:lnTo>
                      <a:lnTo>
                        <a:pt x="62081" y="29921"/>
                      </a:lnTo>
                      <a:lnTo>
                        <a:pt x="62039" y="29921"/>
                      </a:lnTo>
                      <a:lnTo>
                        <a:pt x="61976" y="29817"/>
                      </a:lnTo>
                      <a:lnTo>
                        <a:pt x="62039" y="29775"/>
                      </a:lnTo>
                      <a:lnTo>
                        <a:pt x="62101" y="29608"/>
                      </a:lnTo>
                      <a:lnTo>
                        <a:pt x="62101" y="29566"/>
                      </a:lnTo>
                      <a:lnTo>
                        <a:pt x="61997" y="29649"/>
                      </a:lnTo>
                      <a:lnTo>
                        <a:pt x="61892" y="29608"/>
                      </a:lnTo>
                      <a:lnTo>
                        <a:pt x="61788" y="29231"/>
                      </a:lnTo>
                      <a:lnTo>
                        <a:pt x="61788" y="29126"/>
                      </a:lnTo>
                      <a:lnTo>
                        <a:pt x="61767" y="29043"/>
                      </a:lnTo>
                      <a:lnTo>
                        <a:pt x="61746" y="28833"/>
                      </a:lnTo>
                      <a:lnTo>
                        <a:pt x="61788" y="28750"/>
                      </a:lnTo>
                      <a:lnTo>
                        <a:pt x="61683" y="28457"/>
                      </a:lnTo>
                      <a:lnTo>
                        <a:pt x="61767" y="28394"/>
                      </a:lnTo>
                      <a:lnTo>
                        <a:pt x="61725" y="28352"/>
                      </a:lnTo>
                      <a:lnTo>
                        <a:pt x="61746" y="28310"/>
                      </a:lnTo>
                      <a:lnTo>
                        <a:pt x="61746" y="28227"/>
                      </a:lnTo>
                      <a:lnTo>
                        <a:pt x="61683" y="28185"/>
                      </a:lnTo>
                      <a:lnTo>
                        <a:pt x="61746" y="28080"/>
                      </a:lnTo>
                      <a:lnTo>
                        <a:pt x="61683" y="27975"/>
                      </a:lnTo>
                      <a:lnTo>
                        <a:pt x="61683" y="27892"/>
                      </a:lnTo>
                      <a:lnTo>
                        <a:pt x="61767" y="27829"/>
                      </a:lnTo>
                      <a:lnTo>
                        <a:pt x="61662" y="27766"/>
                      </a:lnTo>
                      <a:lnTo>
                        <a:pt x="61641" y="27620"/>
                      </a:lnTo>
                      <a:lnTo>
                        <a:pt x="61683" y="27557"/>
                      </a:lnTo>
                      <a:lnTo>
                        <a:pt x="61662" y="27452"/>
                      </a:lnTo>
                      <a:lnTo>
                        <a:pt x="61578" y="27515"/>
                      </a:lnTo>
                      <a:lnTo>
                        <a:pt x="61474" y="27494"/>
                      </a:lnTo>
                      <a:lnTo>
                        <a:pt x="61348" y="27390"/>
                      </a:lnTo>
                      <a:lnTo>
                        <a:pt x="61348" y="27264"/>
                      </a:lnTo>
                      <a:lnTo>
                        <a:pt x="61411" y="27180"/>
                      </a:lnTo>
                      <a:lnTo>
                        <a:pt x="61411" y="27076"/>
                      </a:lnTo>
                      <a:lnTo>
                        <a:pt x="61244" y="26887"/>
                      </a:lnTo>
                      <a:lnTo>
                        <a:pt x="61160" y="26887"/>
                      </a:lnTo>
                      <a:lnTo>
                        <a:pt x="61055" y="26762"/>
                      </a:lnTo>
                      <a:lnTo>
                        <a:pt x="61139" y="26720"/>
                      </a:lnTo>
                      <a:lnTo>
                        <a:pt x="61139" y="26615"/>
                      </a:lnTo>
                      <a:lnTo>
                        <a:pt x="61202" y="26511"/>
                      </a:lnTo>
                      <a:lnTo>
                        <a:pt x="61097" y="26323"/>
                      </a:lnTo>
                      <a:lnTo>
                        <a:pt x="61013" y="26323"/>
                      </a:lnTo>
                      <a:lnTo>
                        <a:pt x="60930" y="26239"/>
                      </a:lnTo>
                      <a:lnTo>
                        <a:pt x="60825" y="26218"/>
                      </a:lnTo>
                      <a:lnTo>
                        <a:pt x="60804" y="26134"/>
                      </a:lnTo>
                      <a:lnTo>
                        <a:pt x="60532" y="26051"/>
                      </a:lnTo>
                      <a:lnTo>
                        <a:pt x="60490" y="25988"/>
                      </a:lnTo>
                      <a:lnTo>
                        <a:pt x="60323" y="25946"/>
                      </a:lnTo>
                      <a:lnTo>
                        <a:pt x="60260" y="25904"/>
                      </a:lnTo>
                      <a:lnTo>
                        <a:pt x="60197" y="25779"/>
                      </a:lnTo>
                      <a:lnTo>
                        <a:pt x="60114" y="25695"/>
                      </a:lnTo>
                      <a:lnTo>
                        <a:pt x="59988" y="25695"/>
                      </a:lnTo>
                      <a:lnTo>
                        <a:pt x="59863" y="25590"/>
                      </a:lnTo>
                      <a:lnTo>
                        <a:pt x="59737" y="25695"/>
                      </a:lnTo>
                      <a:lnTo>
                        <a:pt x="59633" y="25695"/>
                      </a:lnTo>
                      <a:lnTo>
                        <a:pt x="59570" y="25779"/>
                      </a:lnTo>
                      <a:lnTo>
                        <a:pt x="59486" y="25779"/>
                      </a:lnTo>
                      <a:lnTo>
                        <a:pt x="59444" y="25716"/>
                      </a:lnTo>
                      <a:lnTo>
                        <a:pt x="59444" y="25674"/>
                      </a:lnTo>
                      <a:lnTo>
                        <a:pt x="59340" y="25611"/>
                      </a:lnTo>
                      <a:lnTo>
                        <a:pt x="59235" y="25611"/>
                      </a:lnTo>
                      <a:lnTo>
                        <a:pt x="59277" y="25799"/>
                      </a:lnTo>
                      <a:lnTo>
                        <a:pt x="59381" y="25904"/>
                      </a:lnTo>
                      <a:lnTo>
                        <a:pt x="59340" y="26009"/>
                      </a:lnTo>
                      <a:lnTo>
                        <a:pt x="59381" y="26197"/>
                      </a:lnTo>
                      <a:lnTo>
                        <a:pt x="59340" y="26343"/>
                      </a:lnTo>
                      <a:lnTo>
                        <a:pt x="59256" y="26406"/>
                      </a:lnTo>
                      <a:lnTo>
                        <a:pt x="59256" y="26239"/>
                      </a:lnTo>
                      <a:lnTo>
                        <a:pt x="59277" y="26113"/>
                      </a:lnTo>
                      <a:lnTo>
                        <a:pt x="59214" y="25946"/>
                      </a:lnTo>
                      <a:lnTo>
                        <a:pt x="59151" y="26030"/>
                      </a:lnTo>
                      <a:lnTo>
                        <a:pt x="59172" y="26134"/>
                      </a:lnTo>
                      <a:lnTo>
                        <a:pt x="59130" y="26323"/>
                      </a:lnTo>
                      <a:lnTo>
                        <a:pt x="59005" y="26406"/>
                      </a:lnTo>
                      <a:lnTo>
                        <a:pt x="58733" y="26427"/>
                      </a:lnTo>
                      <a:lnTo>
                        <a:pt x="58712" y="26364"/>
                      </a:lnTo>
                      <a:lnTo>
                        <a:pt x="58816" y="26302"/>
                      </a:lnTo>
                      <a:lnTo>
                        <a:pt x="58858" y="26302"/>
                      </a:lnTo>
                      <a:lnTo>
                        <a:pt x="58858" y="26134"/>
                      </a:lnTo>
                      <a:lnTo>
                        <a:pt x="58921" y="26051"/>
                      </a:lnTo>
                      <a:lnTo>
                        <a:pt x="58963" y="26009"/>
                      </a:lnTo>
                      <a:lnTo>
                        <a:pt x="58837" y="26009"/>
                      </a:lnTo>
                      <a:lnTo>
                        <a:pt x="58796" y="26051"/>
                      </a:lnTo>
                      <a:lnTo>
                        <a:pt x="58733" y="26009"/>
                      </a:lnTo>
                      <a:lnTo>
                        <a:pt x="58649" y="26030"/>
                      </a:lnTo>
                      <a:lnTo>
                        <a:pt x="58607" y="26134"/>
                      </a:lnTo>
                      <a:lnTo>
                        <a:pt x="58524" y="26197"/>
                      </a:lnTo>
                      <a:lnTo>
                        <a:pt x="58503" y="26197"/>
                      </a:lnTo>
                      <a:lnTo>
                        <a:pt x="58419" y="26302"/>
                      </a:lnTo>
                      <a:lnTo>
                        <a:pt x="58272" y="26155"/>
                      </a:lnTo>
                      <a:lnTo>
                        <a:pt x="58293" y="26009"/>
                      </a:lnTo>
                      <a:lnTo>
                        <a:pt x="58231" y="25820"/>
                      </a:lnTo>
                      <a:lnTo>
                        <a:pt x="58105" y="25632"/>
                      </a:lnTo>
                      <a:lnTo>
                        <a:pt x="58105" y="25339"/>
                      </a:lnTo>
                      <a:lnTo>
                        <a:pt x="57980" y="25381"/>
                      </a:lnTo>
                      <a:lnTo>
                        <a:pt x="57917" y="25381"/>
                      </a:lnTo>
                      <a:lnTo>
                        <a:pt x="57812" y="25423"/>
                      </a:lnTo>
                      <a:lnTo>
                        <a:pt x="57749" y="25465"/>
                      </a:lnTo>
                      <a:lnTo>
                        <a:pt x="57603" y="25548"/>
                      </a:lnTo>
                      <a:lnTo>
                        <a:pt x="57498" y="25548"/>
                      </a:lnTo>
                      <a:lnTo>
                        <a:pt x="57394" y="25486"/>
                      </a:lnTo>
                      <a:lnTo>
                        <a:pt x="57289" y="25527"/>
                      </a:lnTo>
                      <a:lnTo>
                        <a:pt x="57184" y="25444"/>
                      </a:lnTo>
                      <a:lnTo>
                        <a:pt x="57143" y="25339"/>
                      </a:lnTo>
                      <a:lnTo>
                        <a:pt x="57184" y="25255"/>
                      </a:lnTo>
                      <a:lnTo>
                        <a:pt x="57226" y="25109"/>
                      </a:lnTo>
                      <a:lnTo>
                        <a:pt x="57331" y="24942"/>
                      </a:lnTo>
                      <a:lnTo>
                        <a:pt x="57477" y="24774"/>
                      </a:lnTo>
                      <a:lnTo>
                        <a:pt x="57477" y="24586"/>
                      </a:lnTo>
                      <a:lnTo>
                        <a:pt x="57666" y="24439"/>
                      </a:lnTo>
                      <a:lnTo>
                        <a:pt x="57666" y="24272"/>
                      </a:lnTo>
                      <a:lnTo>
                        <a:pt x="57708" y="24251"/>
                      </a:lnTo>
                      <a:lnTo>
                        <a:pt x="57708" y="24188"/>
                      </a:lnTo>
                      <a:lnTo>
                        <a:pt x="57812" y="24021"/>
                      </a:lnTo>
                      <a:lnTo>
                        <a:pt x="57854" y="23874"/>
                      </a:lnTo>
                      <a:lnTo>
                        <a:pt x="57917" y="23749"/>
                      </a:lnTo>
                      <a:lnTo>
                        <a:pt x="57875" y="23623"/>
                      </a:lnTo>
                      <a:lnTo>
                        <a:pt x="57917" y="23540"/>
                      </a:lnTo>
                      <a:lnTo>
                        <a:pt x="57917" y="23330"/>
                      </a:lnTo>
                      <a:lnTo>
                        <a:pt x="57980" y="23038"/>
                      </a:lnTo>
                      <a:lnTo>
                        <a:pt x="58021" y="23038"/>
                      </a:lnTo>
                      <a:lnTo>
                        <a:pt x="58063" y="22828"/>
                      </a:lnTo>
                      <a:lnTo>
                        <a:pt x="58168" y="22786"/>
                      </a:lnTo>
                      <a:lnTo>
                        <a:pt x="58126" y="22661"/>
                      </a:lnTo>
                      <a:lnTo>
                        <a:pt x="58293" y="22473"/>
                      </a:lnTo>
                      <a:lnTo>
                        <a:pt x="58314" y="22305"/>
                      </a:lnTo>
                      <a:lnTo>
                        <a:pt x="58419" y="22242"/>
                      </a:lnTo>
                      <a:lnTo>
                        <a:pt x="58377" y="22033"/>
                      </a:lnTo>
                      <a:lnTo>
                        <a:pt x="58419" y="21970"/>
                      </a:lnTo>
                      <a:lnTo>
                        <a:pt x="58419" y="21845"/>
                      </a:lnTo>
                      <a:lnTo>
                        <a:pt x="58503" y="21782"/>
                      </a:lnTo>
                      <a:lnTo>
                        <a:pt x="58544" y="21782"/>
                      </a:lnTo>
                      <a:lnTo>
                        <a:pt x="58544" y="21657"/>
                      </a:lnTo>
                      <a:lnTo>
                        <a:pt x="58503" y="21573"/>
                      </a:lnTo>
                      <a:lnTo>
                        <a:pt x="58503" y="21343"/>
                      </a:lnTo>
                      <a:lnTo>
                        <a:pt x="58482" y="21217"/>
                      </a:lnTo>
                      <a:lnTo>
                        <a:pt x="58544" y="21029"/>
                      </a:lnTo>
                      <a:lnTo>
                        <a:pt x="58712" y="20841"/>
                      </a:lnTo>
                      <a:lnTo>
                        <a:pt x="58754" y="20631"/>
                      </a:lnTo>
                      <a:lnTo>
                        <a:pt x="58607" y="20401"/>
                      </a:lnTo>
                      <a:lnTo>
                        <a:pt x="58628" y="20276"/>
                      </a:lnTo>
                      <a:lnTo>
                        <a:pt x="58733" y="20171"/>
                      </a:lnTo>
                      <a:lnTo>
                        <a:pt x="58754" y="20045"/>
                      </a:lnTo>
                      <a:lnTo>
                        <a:pt x="58963" y="19878"/>
                      </a:lnTo>
                      <a:lnTo>
                        <a:pt x="59005" y="19773"/>
                      </a:lnTo>
                      <a:lnTo>
                        <a:pt x="59068" y="19773"/>
                      </a:lnTo>
                      <a:lnTo>
                        <a:pt x="59151" y="19857"/>
                      </a:lnTo>
                      <a:lnTo>
                        <a:pt x="59277" y="19836"/>
                      </a:lnTo>
                      <a:lnTo>
                        <a:pt x="59486" y="19669"/>
                      </a:lnTo>
                      <a:lnTo>
                        <a:pt x="59674" y="19669"/>
                      </a:lnTo>
                      <a:lnTo>
                        <a:pt x="59842" y="19564"/>
                      </a:lnTo>
                      <a:lnTo>
                        <a:pt x="59967" y="19564"/>
                      </a:lnTo>
                      <a:lnTo>
                        <a:pt x="60072" y="19481"/>
                      </a:lnTo>
                      <a:lnTo>
                        <a:pt x="60177" y="19481"/>
                      </a:lnTo>
                      <a:lnTo>
                        <a:pt x="60281" y="19460"/>
                      </a:lnTo>
                      <a:lnTo>
                        <a:pt x="60323" y="19376"/>
                      </a:lnTo>
                      <a:lnTo>
                        <a:pt x="60428" y="19460"/>
                      </a:lnTo>
                      <a:lnTo>
                        <a:pt x="60386" y="19585"/>
                      </a:lnTo>
                      <a:lnTo>
                        <a:pt x="60469" y="19627"/>
                      </a:lnTo>
                      <a:lnTo>
                        <a:pt x="60574" y="19732"/>
                      </a:lnTo>
                      <a:lnTo>
                        <a:pt x="60616" y="19627"/>
                      </a:lnTo>
                      <a:lnTo>
                        <a:pt x="60721" y="19543"/>
                      </a:lnTo>
                      <a:lnTo>
                        <a:pt x="60574" y="19418"/>
                      </a:lnTo>
                      <a:lnTo>
                        <a:pt x="60574" y="19355"/>
                      </a:lnTo>
                      <a:lnTo>
                        <a:pt x="60700" y="19271"/>
                      </a:lnTo>
                      <a:lnTo>
                        <a:pt x="60909" y="19313"/>
                      </a:lnTo>
                      <a:lnTo>
                        <a:pt x="61013" y="19250"/>
                      </a:lnTo>
                      <a:lnTo>
                        <a:pt x="61244" y="19250"/>
                      </a:lnTo>
                      <a:lnTo>
                        <a:pt x="61306" y="19334"/>
                      </a:lnTo>
                      <a:lnTo>
                        <a:pt x="61348" y="19334"/>
                      </a:lnTo>
                      <a:lnTo>
                        <a:pt x="61432" y="19250"/>
                      </a:lnTo>
                      <a:lnTo>
                        <a:pt x="61516" y="19250"/>
                      </a:lnTo>
                      <a:lnTo>
                        <a:pt x="61474" y="19146"/>
                      </a:lnTo>
                      <a:lnTo>
                        <a:pt x="61557" y="19104"/>
                      </a:lnTo>
                      <a:lnTo>
                        <a:pt x="61746" y="19104"/>
                      </a:lnTo>
                      <a:lnTo>
                        <a:pt x="61829" y="19208"/>
                      </a:lnTo>
                      <a:lnTo>
                        <a:pt x="62039" y="19125"/>
                      </a:lnTo>
                      <a:lnTo>
                        <a:pt x="62039" y="19041"/>
                      </a:lnTo>
                      <a:lnTo>
                        <a:pt x="61955" y="18999"/>
                      </a:lnTo>
                      <a:lnTo>
                        <a:pt x="61892" y="19041"/>
                      </a:lnTo>
                      <a:lnTo>
                        <a:pt x="61767" y="18957"/>
                      </a:lnTo>
                      <a:lnTo>
                        <a:pt x="61850" y="18832"/>
                      </a:lnTo>
                      <a:lnTo>
                        <a:pt x="61871" y="18916"/>
                      </a:lnTo>
                      <a:lnTo>
                        <a:pt x="62039" y="18853"/>
                      </a:lnTo>
                      <a:lnTo>
                        <a:pt x="61871" y="18748"/>
                      </a:lnTo>
                      <a:lnTo>
                        <a:pt x="61871" y="18685"/>
                      </a:lnTo>
                      <a:lnTo>
                        <a:pt x="61955" y="18685"/>
                      </a:lnTo>
                      <a:lnTo>
                        <a:pt x="62101" y="18497"/>
                      </a:lnTo>
                      <a:lnTo>
                        <a:pt x="62269" y="18497"/>
                      </a:lnTo>
                      <a:lnTo>
                        <a:pt x="62353" y="18581"/>
                      </a:lnTo>
                      <a:lnTo>
                        <a:pt x="62457" y="18518"/>
                      </a:lnTo>
                      <a:lnTo>
                        <a:pt x="62666" y="18581"/>
                      </a:lnTo>
                      <a:lnTo>
                        <a:pt x="62813" y="18581"/>
                      </a:lnTo>
                      <a:lnTo>
                        <a:pt x="62813" y="18623"/>
                      </a:lnTo>
                      <a:lnTo>
                        <a:pt x="62897" y="18685"/>
                      </a:lnTo>
                      <a:lnTo>
                        <a:pt x="62959" y="18644"/>
                      </a:lnTo>
                      <a:lnTo>
                        <a:pt x="62918" y="18581"/>
                      </a:lnTo>
                      <a:lnTo>
                        <a:pt x="63106" y="18581"/>
                      </a:lnTo>
                      <a:lnTo>
                        <a:pt x="63252" y="18602"/>
                      </a:lnTo>
                      <a:lnTo>
                        <a:pt x="63357" y="18602"/>
                      </a:lnTo>
                      <a:lnTo>
                        <a:pt x="63462" y="18685"/>
                      </a:lnTo>
                      <a:lnTo>
                        <a:pt x="63462" y="18727"/>
                      </a:lnTo>
                      <a:lnTo>
                        <a:pt x="63629" y="18748"/>
                      </a:lnTo>
                      <a:lnTo>
                        <a:pt x="63734" y="18664"/>
                      </a:lnTo>
                      <a:lnTo>
                        <a:pt x="63796" y="18685"/>
                      </a:lnTo>
                      <a:lnTo>
                        <a:pt x="63838" y="18769"/>
                      </a:lnTo>
                      <a:lnTo>
                        <a:pt x="63629" y="18916"/>
                      </a:lnTo>
                      <a:lnTo>
                        <a:pt x="63441" y="18916"/>
                      </a:lnTo>
                      <a:lnTo>
                        <a:pt x="63378" y="18978"/>
                      </a:lnTo>
                      <a:lnTo>
                        <a:pt x="63378" y="19083"/>
                      </a:lnTo>
                      <a:lnTo>
                        <a:pt x="63273" y="19083"/>
                      </a:lnTo>
                      <a:lnTo>
                        <a:pt x="63252" y="19125"/>
                      </a:lnTo>
                      <a:lnTo>
                        <a:pt x="63315" y="19146"/>
                      </a:lnTo>
                      <a:lnTo>
                        <a:pt x="63378" y="19146"/>
                      </a:lnTo>
                      <a:lnTo>
                        <a:pt x="63545" y="19355"/>
                      </a:lnTo>
                      <a:lnTo>
                        <a:pt x="63587" y="19313"/>
                      </a:lnTo>
                      <a:lnTo>
                        <a:pt x="63775" y="19250"/>
                      </a:lnTo>
                      <a:lnTo>
                        <a:pt x="63859" y="19146"/>
                      </a:lnTo>
                      <a:lnTo>
                        <a:pt x="63838" y="19104"/>
                      </a:lnTo>
                      <a:lnTo>
                        <a:pt x="63964" y="19041"/>
                      </a:lnTo>
                      <a:lnTo>
                        <a:pt x="63880" y="18916"/>
                      </a:lnTo>
                      <a:lnTo>
                        <a:pt x="63964" y="18916"/>
                      </a:lnTo>
                      <a:lnTo>
                        <a:pt x="64089" y="19083"/>
                      </a:lnTo>
                      <a:lnTo>
                        <a:pt x="64173" y="19104"/>
                      </a:lnTo>
                      <a:lnTo>
                        <a:pt x="64215" y="19020"/>
                      </a:lnTo>
                      <a:lnTo>
                        <a:pt x="64173" y="18978"/>
                      </a:lnTo>
                      <a:lnTo>
                        <a:pt x="64257" y="18916"/>
                      </a:lnTo>
                      <a:lnTo>
                        <a:pt x="64298" y="18832"/>
                      </a:lnTo>
                      <a:lnTo>
                        <a:pt x="64319" y="18832"/>
                      </a:lnTo>
                      <a:lnTo>
                        <a:pt x="64319" y="18727"/>
                      </a:lnTo>
                      <a:lnTo>
                        <a:pt x="64298" y="18664"/>
                      </a:lnTo>
                      <a:lnTo>
                        <a:pt x="64382" y="18623"/>
                      </a:lnTo>
                      <a:lnTo>
                        <a:pt x="64466" y="18685"/>
                      </a:lnTo>
                      <a:lnTo>
                        <a:pt x="64529" y="18623"/>
                      </a:lnTo>
                      <a:lnTo>
                        <a:pt x="64591" y="18685"/>
                      </a:lnTo>
                      <a:lnTo>
                        <a:pt x="64612" y="18769"/>
                      </a:lnTo>
                      <a:lnTo>
                        <a:pt x="64696" y="18811"/>
                      </a:lnTo>
                      <a:lnTo>
                        <a:pt x="64842" y="18664"/>
                      </a:lnTo>
                      <a:lnTo>
                        <a:pt x="64780" y="18602"/>
                      </a:lnTo>
                      <a:lnTo>
                        <a:pt x="64780" y="18581"/>
                      </a:lnTo>
                      <a:lnTo>
                        <a:pt x="64842" y="18518"/>
                      </a:lnTo>
                      <a:lnTo>
                        <a:pt x="64926" y="18560"/>
                      </a:lnTo>
                      <a:lnTo>
                        <a:pt x="65010" y="18497"/>
                      </a:lnTo>
                      <a:lnTo>
                        <a:pt x="65094" y="18497"/>
                      </a:lnTo>
                      <a:lnTo>
                        <a:pt x="65114" y="18455"/>
                      </a:lnTo>
                      <a:lnTo>
                        <a:pt x="65010" y="18351"/>
                      </a:lnTo>
                      <a:lnTo>
                        <a:pt x="65031" y="18288"/>
                      </a:lnTo>
                      <a:lnTo>
                        <a:pt x="65031" y="18246"/>
                      </a:lnTo>
                      <a:lnTo>
                        <a:pt x="64926" y="18183"/>
                      </a:lnTo>
                      <a:lnTo>
                        <a:pt x="64884" y="18141"/>
                      </a:lnTo>
                      <a:lnTo>
                        <a:pt x="64884" y="18162"/>
                      </a:lnTo>
                      <a:lnTo>
                        <a:pt x="64884" y="18204"/>
                      </a:lnTo>
                      <a:lnTo>
                        <a:pt x="64822" y="18204"/>
                      </a:lnTo>
                      <a:lnTo>
                        <a:pt x="64717" y="18162"/>
                      </a:lnTo>
                      <a:lnTo>
                        <a:pt x="64696" y="18183"/>
                      </a:lnTo>
                      <a:lnTo>
                        <a:pt x="64696" y="18246"/>
                      </a:lnTo>
                      <a:lnTo>
                        <a:pt x="64591" y="18246"/>
                      </a:lnTo>
                      <a:lnTo>
                        <a:pt x="64529" y="18288"/>
                      </a:lnTo>
                      <a:lnTo>
                        <a:pt x="64466" y="18246"/>
                      </a:lnTo>
                      <a:lnTo>
                        <a:pt x="64487" y="18141"/>
                      </a:lnTo>
                      <a:lnTo>
                        <a:pt x="64529" y="18100"/>
                      </a:lnTo>
                      <a:lnTo>
                        <a:pt x="64382" y="17890"/>
                      </a:lnTo>
                      <a:lnTo>
                        <a:pt x="64487" y="17828"/>
                      </a:lnTo>
                      <a:lnTo>
                        <a:pt x="64382" y="17660"/>
                      </a:lnTo>
                      <a:lnTo>
                        <a:pt x="64424" y="17451"/>
                      </a:lnTo>
                      <a:lnTo>
                        <a:pt x="64424" y="17325"/>
                      </a:lnTo>
                      <a:lnTo>
                        <a:pt x="64508" y="17221"/>
                      </a:lnTo>
                      <a:lnTo>
                        <a:pt x="64508" y="17032"/>
                      </a:lnTo>
                      <a:lnTo>
                        <a:pt x="64612" y="16928"/>
                      </a:lnTo>
                      <a:lnTo>
                        <a:pt x="64612" y="16802"/>
                      </a:lnTo>
                      <a:lnTo>
                        <a:pt x="64591" y="16781"/>
                      </a:lnTo>
                      <a:lnTo>
                        <a:pt x="64717" y="16719"/>
                      </a:lnTo>
                      <a:lnTo>
                        <a:pt x="64591" y="16572"/>
                      </a:lnTo>
                      <a:lnTo>
                        <a:pt x="64633" y="16175"/>
                      </a:lnTo>
                      <a:lnTo>
                        <a:pt x="64738" y="16091"/>
                      </a:lnTo>
                      <a:lnTo>
                        <a:pt x="64633" y="15944"/>
                      </a:lnTo>
                      <a:lnTo>
                        <a:pt x="64612" y="15777"/>
                      </a:lnTo>
                      <a:lnTo>
                        <a:pt x="64529" y="15735"/>
                      </a:lnTo>
                      <a:lnTo>
                        <a:pt x="64529" y="15672"/>
                      </a:lnTo>
                      <a:lnTo>
                        <a:pt x="64633" y="15589"/>
                      </a:lnTo>
                      <a:lnTo>
                        <a:pt x="64612" y="15442"/>
                      </a:lnTo>
                      <a:lnTo>
                        <a:pt x="64696" y="15379"/>
                      </a:lnTo>
                      <a:lnTo>
                        <a:pt x="64822" y="15170"/>
                      </a:lnTo>
                      <a:lnTo>
                        <a:pt x="64947" y="15212"/>
                      </a:lnTo>
                      <a:lnTo>
                        <a:pt x="65031" y="15149"/>
                      </a:lnTo>
                      <a:lnTo>
                        <a:pt x="65114" y="15170"/>
                      </a:lnTo>
                      <a:lnTo>
                        <a:pt x="65156" y="15107"/>
                      </a:lnTo>
                      <a:lnTo>
                        <a:pt x="65366" y="15107"/>
                      </a:lnTo>
                      <a:lnTo>
                        <a:pt x="65407" y="15045"/>
                      </a:lnTo>
                      <a:lnTo>
                        <a:pt x="65470" y="15024"/>
                      </a:lnTo>
                      <a:lnTo>
                        <a:pt x="65512" y="14919"/>
                      </a:lnTo>
                      <a:lnTo>
                        <a:pt x="65554" y="14919"/>
                      </a:lnTo>
                      <a:lnTo>
                        <a:pt x="65617" y="14898"/>
                      </a:lnTo>
                      <a:lnTo>
                        <a:pt x="65742" y="14898"/>
                      </a:lnTo>
                      <a:lnTo>
                        <a:pt x="65763" y="15003"/>
                      </a:lnTo>
                      <a:lnTo>
                        <a:pt x="65826" y="14961"/>
                      </a:lnTo>
                      <a:lnTo>
                        <a:pt x="65868" y="14961"/>
                      </a:lnTo>
                      <a:lnTo>
                        <a:pt x="65951" y="15107"/>
                      </a:lnTo>
                      <a:lnTo>
                        <a:pt x="65993" y="15107"/>
                      </a:lnTo>
                      <a:lnTo>
                        <a:pt x="66098" y="14961"/>
                      </a:lnTo>
                      <a:lnTo>
                        <a:pt x="66098" y="14835"/>
                      </a:lnTo>
                      <a:lnTo>
                        <a:pt x="66182" y="14815"/>
                      </a:lnTo>
                      <a:lnTo>
                        <a:pt x="66203" y="14689"/>
                      </a:lnTo>
                      <a:lnTo>
                        <a:pt x="66265" y="14689"/>
                      </a:lnTo>
                      <a:lnTo>
                        <a:pt x="66286" y="14794"/>
                      </a:lnTo>
                      <a:lnTo>
                        <a:pt x="66412" y="14856"/>
                      </a:lnTo>
                      <a:lnTo>
                        <a:pt x="66412" y="15003"/>
                      </a:lnTo>
                      <a:lnTo>
                        <a:pt x="66391" y="15045"/>
                      </a:lnTo>
                      <a:lnTo>
                        <a:pt x="66454" y="15107"/>
                      </a:lnTo>
                      <a:lnTo>
                        <a:pt x="66475" y="15212"/>
                      </a:lnTo>
                      <a:lnTo>
                        <a:pt x="66391" y="15275"/>
                      </a:lnTo>
                      <a:lnTo>
                        <a:pt x="66454" y="15317"/>
                      </a:lnTo>
                      <a:lnTo>
                        <a:pt x="66475" y="15442"/>
                      </a:lnTo>
                      <a:lnTo>
                        <a:pt x="66454" y="15442"/>
                      </a:lnTo>
                      <a:lnTo>
                        <a:pt x="66454" y="15526"/>
                      </a:lnTo>
                      <a:lnTo>
                        <a:pt x="66475" y="15568"/>
                      </a:lnTo>
                      <a:lnTo>
                        <a:pt x="66412" y="15651"/>
                      </a:lnTo>
                      <a:lnTo>
                        <a:pt x="66391" y="15693"/>
                      </a:lnTo>
                      <a:lnTo>
                        <a:pt x="66412" y="15756"/>
                      </a:lnTo>
                      <a:lnTo>
                        <a:pt x="66516" y="15651"/>
                      </a:lnTo>
                      <a:lnTo>
                        <a:pt x="66558" y="15735"/>
                      </a:lnTo>
                      <a:lnTo>
                        <a:pt x="66663" y="15756"/>
                      </a:lnTo>
                      <a:lnTo>
                        <a:pt x="66684" y="15965"/>
                      </a:lnTo>
                      <a:lnTo>
                        <a:pt x="66726" y="15903"/>
                      </a:lnTo>
                      <a:lnTo>
                        <a:pt x="66726" y="15840"/>
                      </a:lnTo>
                      <a:lnTo>
                        <a:pt x="66830" y="15735"/>
                      </a:lnTo>
                      <a:lnTo>
                        <a:pt x="66914" y="15735"/>
                      </a:lnTo>
                      <a:lnTo>
                        <a:pt x="66977" y="15777"/>
                      </a:lnTo>
                      <a:lnTo>
                        <a:pt x="66872" y="15944"/>
                      </a:lnTo>
                      <a:lnTo>
                        <a:pt x="66977" y="16049"/>
                      </a:lnTo>
                      <a:lnTo>
                        <a:pt x="66998" y="16175"/>
                      </a:lnTo>
                      <a:lnTo>
                        <a:pt x="67081" y="15986"/>
                      </a:lnTo>
                      <a:lnTo>
                        <a:pt x="67144" y="15944"/>
                      </a:lnTo>
                      <a:lnTo>
                        <a:pt x="67144" y="15861"/>
                      </a:lnTo>
                      <a:lnTo>
                        <a:pt x="67207" y="15777"/>
                      </a:lnTo>
                      <a:lnTo>
                        <a:pt x="67207" y="15484"/>
                      </a:lnTo>
                      <a:lnTo>
                        <a:pt x="67291" y="15421"/>
                      </a:lnTo>
                      <a:lnTo>
                        <a:pt x="67207" y="15338"/>
                      </a:lnTo>
                      <a:lnTo>
                        <a:pt x="67311" y="15254"/>
                      </a:lnTo>
                      <a:lnTo>
                        <a:pt x="67311" y="15149"/>
                      </a:lnTo>
                      <a:lnTo>
                        <a:pt x="67249" y="15128"/>
                      </a:lnTo>
                      <a:lnTo>
                        <a:pt x="67249" y="15066"/>
                      </a:lnTo>
                      <a:lnTo>
                        <a:pt x="67311" y="15045"/>
                      </a:lnTo>
                      <a:lnTo>
                        <a:pt x="67332" y="14856"/>
                      </a:lnTo>
                      <a:lnTo>
                        <a:pt x="67249" y="14794"/>
                      </a:lnTo>
                      <a:lnTo>
                        <a:pt x="67311" y="14605"/>
                      </a:lnTo>
                      <a:lnTo>
                        <a:pt x="67395" y="14522"/>
                      </a:lnTo>
                      <a:lnTo>
                        <a:pt x="67542" y="14501"/>
                      </a:lnTo>
                      <a:lnTo>
                        <a:pt x="67604" y="14584"/>
                      </a:lnTo>
                      <a:lnTo>
                        <a:pt x="67667" y="14647"/>
                      </a:lnTo>
                      <a:lnTo>
                        <a:pt x="67730" y="14584"/>
                      </a:lnTo>
                      <a:lnTo>
                        <a:pt x="67646" y="14501"/>
                      </a:lnTo>
                      <a:lnTo>
                        <a:pt x="67688" y="14375"/>
                      </a:lnTo>
                      <a:lnTo>
                        <a:pt x="67521" y="14291"/>
                      </a:lnTo>
                      <a:lnTo>
                        <a:pt x="67479" y="14061"/>
                      </a:lnTo>
                      <a:lnTo>
                        <a:pt x="67395" y="13999"/>
                      </a:lnTo>
                      <a:lnTo>
                        <a:pt x="67395" y="13957"/>
                      </a:lnTo>
                      <a:lnTo>
                        <a:pt x="67291" y="13873"/>
                      </a:lnTo>
                      <a:lnTo>
                        <a:pt x="67270" y="13706"/>
                      </a:lnTo>
                      <a:lnTo>
                        <a:pt x="67311" y="13664"/>
                      </a:lnTo>
                      <a:lnTo>
                        <a:pt x="67291" y="13538"/>
                      </a:lnTo>
                      <a:lnTo>
                        <a:pt x="67165" y="13434"/>
                      </a:lnTo>
                      <a:lnTo>
                        <a:pt x="67186" y="13329"/>
                      </a:lnTo>
                      <a:lnTo>
                        <a:pt x="67123" y="13266"/>
                      </a:lnTo>
                      <a:lnTo>
                        <a:pt x="67291" y="13141"/>
                      </a:lnTo>
                      <a:lnTo>
                        <a:pt x="67416" y="13141"/>
                      </a:lnTo>
                      <a:lnTo>
                        <a:pt x="67521" y="13015"/>
                      </a:lnTo>
                      <a:lnTo>
                        <a:pt x="67688" y="13015"/>
                      </a:lnTo>
                      <a:lnTo>
                        <a:pt x="67730" y="12952"/>
                      </a:lnTo>
                      <a:lnTo>
                        <a:pt x="67897" y="13078"/>
                      </a:lnTo>
                      <a:lnTo>
                        <a:pt x="68044" y="13078"/>
                      </a:lnTo>
                      <a:lnTo>
                        <a:pt x="68107" y="13120"/>
                      </a:lnTo>
                      <a:lnTo>
                        <a:pt x="68211" y="13141"/>
                      </a:lnTo>
                      <a:lnTo>
                        <a:pt x="68274" y="13120"/>
                      </a:lnTo>
                      <a:lnTo>
                        <a:pt x="68127" y="13182"/>
                      </a:lnTo>
                      <a:lnTo>
                        <a:pt x="68211" y="13245"/>
                      </a:lnTo>
                      <a:lnTo>
                        <a:pt x="68065" y="13287"/>
                      </a:lnTo>
                      <a:lnTo>
                        <a:pt x="67939" y="13266"/>
                      </a:lnTo>
                      <a:lnTo>
                        <a:pt x="67793" y="13434"/>
                      </a:lnTo>
                      <a:lnTo>
                        <a:pt x="67793" y="13496"/>
                      </a:lnTo>
                      <a:lnTo>
                        <a:pt x="67835" y="13643"/>
                      </a:lnTo>
                      <a:lnTo>
                        <a:pt x="67835" y="13768"/>
                      </a:lnTo>
                      <a:lnTo>
                        <a:pt x="67918" y="13810"/>
                      </a:lnTo>
                      <a:lnTo>
                        <a:pt x="67939" y="13894"/>
                      </a:lnTo>
                      <a:lnTo>
                        <a:pt x="68065" y="14061"/>
                      </a:lnTo>
                      <a:lnTo>
                        <a:pt x="68065" y="14103"/>
                      </a:lnTo>
                      <a:lnTo>
                        <a:pt x="68107" y="14103"/>
                      </a:lnTo>
                      <a:lnTo>
                        <a:pt x="68065" y="14166"/>
                      </a:lnTo>
                      <a:lnTo>
                        <a:pt x="68211" y="14208"/>
                      </a:lnTo>
                      <a:lnTo>
                        <a:pt x="68232" y="14333"/>
                      </a:lnTo>
                      <a:lnTo>
                        <a:pt x="68232" y="14396"/>
                      </a:lnTo>
                      <a:lnTo>
                        <a:pt x="68169" y="14438"/>
                      </a:lnTo>
                      <a:lnTo>
                        <a:pt x="68211" y="14710"/>
                      </a:lnTo>
                      <a:lnTo>
                        <a:pt x="68253" y="14731"/>
                      </a:lnTo>
                      <a:lnTo>
                        <a:pt x="68316" y="14647"/>
                      </a:lnTo>
                      <a:lnTo>
                        <a:pt x="68358" y="14647"/>
                      </a:lnTo>
                      <a:lnTo>
                        <a:pt x="68441" y="14752"/>
                      </a:lnTo>
                      <a:lnTo>
                        <a:pt x="68483" y="14835"/>
                      </a:lnTo>
                      <a:lnTo>
                        <a:pt x="68420" y="15024"/>
                      </a:lnTo>
                      <a:lnTo>
                        <a:pt x="68420" y="15233"/>
                      </a:lnTo>
                      <a:lnTo>
                        <a:pt x="68483" y="15317"/>
                      </a:lnTo>
                      <a:lnTo>
                        <a:pt x="68567" y="15254"/>
                      </a:lnTo>
                      <a:lnTo>
                        <a:pt x="68672" y="15275"/>
                      </a:lnTo>
                      <a:lnTo>
                        <a:pt x="68692" y="15338"/>
                      </a:lnTo>
                      <a:lnTo>
                        <a:pt x="68672" y="15421"/>
                      </a:lnTo>
                      <a:lnTo>
                        <a:pt x="68588" y="15421"/>
                      </a:lnTo>
                      <a:lnTo>
                        <a:pt x="68483" y="15484"/>
                      </a:lnTo>
                      <a:lnTo>
                        <a:pt x="68462" y="15484"/>
                      </a:lnTo>
                      <a:lnTo>
                        <a:pt x="68337" y="15631"/>
                      </a:lnTo>
                      <a:lnTo>
                        <a:pt x="68316" y="15735"/>
                      </a:lnTo>
                      <a:lnTo>
                        <a:pt x="68169" y="15798"/>
                      </a:lnTo>
                      <a:lnTo>
                        <a:pt x="68148" y="15861"/>
                      </a:lnTo>
                      <a:lnTo>
                        <a:pt x="68065" y="15882"/>
                      </a:lnTo>
                      <a:lnTo>
                        <a:pt x="68065" y="15986"/>
                      </a:lnTo>
                      <a:lnTo>
                        <a:pt x="68023" y="16070"/>
                      </a:lnTo>
                      <a:lnTo>
                        <a:pt x="68065" y="16195"/>
                      </a:lnTo>
                      <a:lnTo>
                        <a:pt x="68148" y="16175"/>
                      </a:lnTo>
                      <a:lnTo>
                        <a:pt x="68148" y="16321"/>
                      </a:lnTo>
                      <a:lnTo>
                        <a:pt x="68044" y="16509"/>
                      </a:lnTo>
                      <a:lnTo>
                        <a:pt x="68065" y="16593"/>
                      </a:lnTo>
                      <a:lnTo>
                        <a:pt x="68127" y="16614"/>
                      </a:lnTo>
                      <a:lnTo>
                        <a:pt x="68107" y="16844"/>
                      </a:lnTo>
                      <a:lnTo>
                        <a:pt x="68127" y="17032"/>
                      </a:lnTo>
                      <a:lnTo>
                        <a:pt x="68065" y="17116"/>
                      </a:lnTo>
                      <a:lnTo>
                        <a:pt x="67939" y="17158"/>
                      </a:lnTo>
                      <a:lnTo>
                        <a:pt x="67918" y="17263"/>
                      </a:lnTo>
                      <a:lnTo>
                        <a:pt x="67960" y="17325"/>
                      </a:lnTo>
                      <a:lnTo>
                        <a:pt x="67939" y="17535"/>
                      </a:lnTo>
                      <a:lnTo>
                        <a:pt x="67918" y="17576"/>
                      </a:lnTo>
                      <a:lnTo>
                        <a:pt x="67939" y="17660"/>
                      </a:lnTo>
                      <a:lnTo>
                        <a:pt x="68044" y="17765"/>
                      </a:lnTo>
                      <a:lnTo>
                        <a:pt x="67960" y="17765"/>
                      </a:lnTo>
                      <a:lnTo>
                        <a:pt x="67939" y="17953"/>
                      </a:lnTo>
                      <a:lnTo>
                        <a:pt x="67960" y="17995"/>
                      </a:lnTo>
                      <a:lnTo>
                        <a:pt x="67960" y="18141"/>
                      </a:lnTo>
                      <a:lnTo>
                        <a:pt x="67855" y="18246"/>
                      </a:lnTo>
                      <a:lnTo>
                        <a:pt x="67939" y="18372"/>
                      </a:lnTo>
                      <a:lnTo>
                        <a:pt x="67939" y="18602"/>
                      </a:lnTo>
                      <a:lnTo>
                        <a:pt x="68023" y="18811"/>
                      </a:lnTo>
                      <a:lnTo>
                        <a:pt x="67835" y="19146"/>
                      </a:lnTo>
                      <a:lnTo>
                        <a:pt x="67939" y="19292"/>
                      </a:lnTo>
                      <a:lnTo>
                        <a:pt x="67835" y="19250"/>
                      </a:lnTo>
                      <a:lnTo>
                        <a:pt x="67625" y="19292"/>
                      </a:lnTo>
                      <a:lnTo>
                        <a:pt x="67625" y="19501"/>
                      </a:lnTo>
                      <a:lnTo>
                        <a:pt x="67646" y="19564"/>
                      </a:lnTo>
                      <a:lnTo>
                        <a:pt x="67521" y="19711"/>
                      </a:lnTo>
                      <a:lnTo>
                        <a:pt x="67291" y="19606"/>
                      </a:lnTo>
                      <a:lnTo>
                        <a:pt x="67186" y="19711"/>
                      </a:lnTo>
                      <a:lnTo>
                        <a:pt x="67186" y="19773"/>
                      </a:lnTo>
                      <a:lnTo>
                        <a:pt x="67332" y="19773"/>
                      </a:lnTo>
                      <a:lnTo>
                        <a:pt x="67542" y="20087"/>
                      </a:lnTo>
                      <a:lnTo>
                        <a:pt x="67542" y="20380"/>
                      </a:lnTo>
                      <a:lnTo>
                        <a:pt x="67500" y="20464"/>
                      </a:lnTo>
                      <a:lnTo>
                        <a:pt x="67542" y="20548"/>
                      </a:lnTo>
                      <a:lnTo>
                        <a:pt x="67437" y="20569"/>
                      </a:lnTo>
                      <a:lnTo>
                        <a:pt x="67416" y="20778"/>
                      </a:lnTo>
                      <a:lnTo>
                        <a:pt x="67291" y="20924"/>
                      </a:lnTo>
                      <a:lnTo>
                        <a:pt x="67270" y="21175"/>
                      </a:lnTo>
                      <a:lnTo>
                        <a:pt x="67374" y="21385"/>
                      </a:lnTo>
                      <a:lnTo>
                        <a:pt x="67416" y="21761"/>
                      </a:lnTo>
                      <a:lnTo>
                        <a:pt x="67583" y="22033"/>
                      </a:lnTo>
                      <a:lnTo>
                        <a:pt x="67583" y="22242"/>
                      </a:lnTo>
                      <a:lnTo>
                        <a:pt x="67835" y="22807"/>
                      </a:lnTo>
                      <a:lnTo>
                        <a:pt x="68148" y="23414"/>
                      </a:lnTo>
                      <a:lnTo>
                        <a:pt x="68462" y="23916"/>
                      </a:lnTo>
                      <a:lnTo>
                        <a:pt x="68630" y="24063"/>
                      </a:lnTo>
                      <a:lnTo>
                        <a:pt x="68630" y="24251"/>
                      </a:lnTo>
                      <a:lnTo>
                        <a:pt x="69048" y="24732"/>
                      </a:lnTo>
                      <a:lnTo>
                        <a:pt x="69488" y="25527"/>
                      </a:lnTo>
                      <a:lnTo>
                        <a:pt x="69697" y="25632"/>
                      </a:lnTo>
                      <a:lnTo>
                        <a:pt x="69843" y="25632"/>
                      </a:lnTo>
                      <a:lnTo>
                        <a:pt x="69927" y="25590"/>
                      </a:lnTo>
                      <a:lnTo>
                        <a:pt x="69927" y="25590"/>
                      </a:lnTo>
                      <a:lnTo>
                        <a:pt x="69885" y="25695"/>
                      </a:lnTo>
                      <a:lnTo>
                        <a:pt x="69780" y="25737"/>
                      </a:lnTo>
                      <a:lnTo>
                        <a:pt x="69697" y="25737"/>
                      </a:lnTo>
                      <a:lnTo>
                        <a:pt x="69843" y="25988"/>
                      </a:lnTo>
                      <a:lnTo>
                        <a:pt x="70052" y="26469"/>
                      </a:lnTo>
                      <a:lnTo>
                        <a:pt x="70094" y="26678"/>
                      </a:lnTo>
                      <a:lnTo>
                        <a:pt x="70220" y="26867"/>
                      </a:lnTo>
                      <a:lnTo>
                        <a:pt x="70450" y="26887"/>
                      </a:lnTo>
                      <a:lnTo>
                        <a:pt x="70471" y="26971"/>
                      </a:lnTo>
                      <a:lnTo>
                        <a:pt x="70471" y="27076"/>
                      </a:lnTo>
                      <a:lnTo>
                        <a:pt x="70513" y="27159"/>
                      </a:lnTo>
                      <a:lnTo>
                        <a:pt x="70471" y="27285"/>
                      </a:lnTo>
                      <a:lnTo>
                        <a:pt x="70617" y="27034"/>
                      </a:lnTo>
                      <a:lnTo>
                        <a:pt x="70659" y="26762"/>
                      </a:lnTo>
                      <a:lnTo>
                        <a:pt x="70680" y="26741"/>
                      </a:lnTo>
                      <a:lnTo>
                        <a:pt x="70680" y="26636"/>
                      </a:lnTo>
                      <a:lnTo>
                        <a:pt x="70827" y="26511"/>
                      </a:lnTo>
                      <a:lnTo>
                        <a:pt x="70848" y="26406"/>
                      </a:lnTo>
                      <a:lnTo>
                        <a:pt x="70827" y="26343"/>
                      </a:lnTo>
                      <a:lnTo>
                        <a:pt x="70868" y="26239"/>
                      </a:lnTo>
                      <a:lnTo>
                        <a:pt x="70931" y="25988"/>
                      </a:lnTo>
                      <a:lnTo>
                        <a:pt x="70868" y="25883"/>
                      </a:lnTo>
                      <a:lnTo>
                        <a:pt x="70889" y="25695"/>
                      </a:lnTo>
                      <a:lnTo>
                        <a:pt x="70994" y="25611"/>
                      </a:lnTo>
                      <a:lnTo>
                        <a:pt x="70889" y="25507"/>
                      </a:lnTo>
                      <a:lnTo>
                        <a:pt x="70848" y="25527"/>
                      </a:lnTo>
                      <a:lnTo>
                        <a:pt x="70764" y="25507"/>
                      </a:lnTo>
                      <a:lnTo>
                        <a:pt x="70827" y="25423"/>
                      </a:lnTo>
                      <a:lnTo>
                        <a:pt x="70743" y="25276"/>
                      </a:lnTo>
                      <a:lnTo>
                        <a:pt x="70785" y="25297"/>
                      </a:lnTo>
                      <a:lnTo>
                        <a:pt x="70848" y="25255"/>
                      </a:lnTo>
                      <a:lnTo>
                        <a:pt x="70743" y="25151"/>
                      </a:lnTo>
                      <a:lnTo>
                        <a:pt x="70764" y="25067"/>
                      </a:lnTo>
                      <a:lnTo>
                        <a:pt x="70785" y="24942"/>
                      </a:lnTo>
                      <a:lnTo>
                        <a:pt x="70659" y="24942"/>
                      </a:lnTo>
                      <a:lnTo>
                        <a:pt x="70576" y="24879"/>
                      </a:lnTo>
                      <a:lnTo>
                        <a:pt x="70638" y="24774"/>
                      </a:lnTo>
                      <a:lnTo>
                        <a:pt x="70743" y="24879"/>
                      </a:lnTo>
                      <a:lnTo>
                        <a:pt x="70889" y="24732"/>
                      </a:lnTo>
                      <a:lnTo>
                        <a:pt x="70973" y="24753"/>
                      </a:lnTo>
                      <a:lnTo>
                        <a:pt x="71078" y="24649"/>
                      </a:lnTo>
                      <a:lnTo>
                        <a:pt x="71182" y="24565"/>
                      </a:lnTo>
                      <a:lnTo>
                        <a:pt x="71203" y="24586"/>
                      </a:lnTo>
                      <a:lnTo>
                        <a:pt x="71350" y="24628"/>
                      </a:lnTo>
                      <a:lnTo>
                        <a:pt x="71266" y="24523"/>
                      </a:lnTo>
                      <a:lnTo>
                        <a:pt x="71099" y="24439"/>
                      </a:lnTo>
                      <a:lnTo>
                        <a:pt x="71099" y="24314"/>
                      </a:lnTo>
                      <a:lnTo>
                        <a:pt x="70952" y="24230"/>
                      </a:lnTo>
                      <a:lnTo>
                        <a:pt x="70848" y="23895"/>
                      </a:lnTo>
                      <a:lnTo>
                        <a:pt x="70931" y="23602"/>
                      </a:lnTo>
                      <a:lnTo>
                        <a:pt x="70827" y="23498"/>
                      </a:lnTo>
                      <a:lnTo>
                        <a:pt x="70889" y="23414"/>
                      </a:lnTo>
                      <a:lnTo>
                        <a:pt x="70931" y="23268"/>
                      </a:lnTo>
                      <a:lnTo>
                        <a:pt x="71036" y="23058"/>
                      </a:lnTo>
                      <a:lnTo>
                        <a:pt x="71078" y="23372"/>
                      </a:lnTo>
                      <a:lnTo>
                        <a:pt x="71161" y="23393"/>
                      </a:lnTo>
                      <a:lnTo>
                        <a:pt x="71350" y="23289"/>
                      </a:lnTo>
                      <a:lnTo>
                        <a:pt x="71371" y="23330"/>
                      </a:lnTo>
                      <a:lnTo>
                        <a:pt x="71705" y="23205"/>
                      </a:lnTo>
                      <a:lnTo>
                        <a:pt x="71705" y="23058"/>
                      </a:lnTo>
                      <a:lnTo>
                        <a:pt x="71789" y="22975"/>
                      </a:lnTo>
                      <a:lnTo>
                        <a:pt x="71664" y="22891"/>
                      </a:lnTo>
                      <a:lnTo>
                        <a:pt x="71454" y="22598"/>
                      </a:lnTo>
                      <a:lnTo>
                        <a:pt x="71371" y="22598"/>
                      </a:lnTo>
                      <a:lnTo>
                        <a:pt x="71078" y="22159"/>
                      </a:lnTo>
                      <a:lnTo>
                        <a:pt x="71078" y="22054"/>
                      </a:lnTo>
                      <a:lnTo>
                        <a:pt x="70994" y="21970"/>
                      </a:lnTo>
                      <a:lnTo>
                        <a:pt x="70973" y="21594"/>
                      </a:lnTo>
                      <a:lnTo>
                        <a:pt x="70994" y="21531"/>
                      </a:lnTo>
                      <a:lnTo>
                        <a:pt x="70952" y="21343"/>
                      </a:lnTo>
                      <a:lnTo>
                        <a:pt x="71036" y="21217"/>
                      </a:lnTo>
                      <a:lnTo>
                        <a:pt x="71036" y="21092"/>
                      </a:lnTo>
                      <a:lnTo>
                        <a:pt x="70889" y="21113"/>
                      </a:lnTo>
                      <a:lnTo>
                        <a:pt x="70868" y="21029"/>
                      </a:lnTo>
                      <a:lnTo>
                        <a:pt x="70973" y="20882"/>
                      </a:lnTo>
                      <a:lnTo>
                        <a:pt x="71078" y="20841"/>
                      </a:lnTo>
                      <a:lnTo>
                        <a:pt x="71078" y="20778"/>
                      </a:lnTo>
                      <a:lnTo>
                        <a:pt x="71078" y="20757"/>
                      </a:lnTo>
                      <a:lnTo>
                        <a:pt x="71161" y="20673"/>
                      </a:lnTo>
                      <a:lnTo>
                        <a:pt x="71182" y="20778"/>
                      </a:lnTo>
                      <a:lnTo>
                        <a:pt x="71182" y="20903"/>
                      </a:lnTo>
                      <a:lnTo>
                        <a:pt x="71140" y="21029"/>
                      </a:lnTo>
                      <a:lnTo>
                        <a:pt x="71140" y="21196"/>
                      </a:lnTo>
                      <a:lnTo>
                        <a:pt x="71308" y="21238"/>
                      </a:lnTo>
                      <a:lnTo>
                        <a:pt x="71475" y="21343"/>
                      </a:lnTo>
                      <a:lnTo>
                        <a:pt x="71559" y="21322"/>
                      </a:lnTo>
                      <a:lnTo>
                        <a:pt x="71559" y="21154"/>
                      </a:lnTo>
                      <a:lnTo>
                        <a:pt x="71601" y="21092"/>
                      </a:lnTo>
                      <a:lnTo>
                        <a:pt x="71496" y="20903"/>
                      </a:lnTo>
                      <a:lnTo>
                        <a:pt x="71245" y="20673"/>
                      </a:lnTo>
                      <a:lnTo>
                        <a:pt x="71245" y="20401"/>
                      </a:lnTo>
                      <a:lnTo>
                        <a:pt x="71099" y="20359"/>
                      </a:lnTo>
                      <a:lnTo>
                        <a:pt x="71078" y="20317"/>
                      </a:lnTo>
                      <a:lnTo>
                        <a:pt x="71057" y="20380"/>
                      </a:lnTo>
                      <a:lnTo>
                        <a:pt x="70973" y="20464"/>
                      </a:lnTo>
                      <a:lnTo>
                        <a:pt x="70973" y="20506"/>
                      </a:lnTo>
                      <a:lnTo>
                        <a:pt x="70931" y="20569"/>
                      </a:lnTo>
                      <a:lnTo>
                        <a:pt x="70785" y="20485"/>
                      </a:lnTo>
                      <a:lnTo>
                        <a:pt x="70785" y="20276"/>
                      </a:lnTo>
                      <a:lnTo>
                        <a:pt x="70722" y="20150"/>
                      </a:lnTo>
                      <a:lnTo>
                        <a:pt x="70617" y="19941"/>
                      </a:lnTo>
                      <a:lnTo>
                        <a:pt x="70680" y="19836"/>
                      </a:lnTo>
                      <a:lnTo>
                        <a:pt x="70743" y="19794"/>
                      </a:lnTo>
                      <a:lnTo>
                        <a:pt x="70722" y="19690"/>
                      </a:lnTo>
                      <a:lnTo>
                        <a:pt x="70785" y="19585"/>
                      </a:lnTo>
                      <a:lnTo>
                        <a:pt x="70722" y="19522"/>
                      </a:lnTo>
                      <a:lnTo>
                        <a:pt x="70743" y="19439"/>
                      </a:lnTo>
                      <a:lnTo>
                        <a:pt x="70743" y="19334"/>
                      </a:lnTo>
                      <a:lnTo>
                        <a:pt x="70659" y="19271"/>
                      </a:lnTo>
                      <a:lnTo>
                        <a:pt x="70555" y="19313"/>
                      </a:lnTo>
                      <a:lnTo>
                        <a:pt x="70366" y="19146"/>
                      </a:lnTo>
                      <a:lnTo>
                        <a:pt x="70241" y="19146"/>
                      </a:lnTo>
                      <a:lnTo>
                        <a:pt x="70157" y="19229"/>
                      </a:lnTo>
                      <a:lnTo>
                        <a:pt x="70157" y="19313"/>
                      </a:lnTo>
                      <a:lnTo>
                        <a:pt x="70304" y="19460"/>
                      </a:lnTo>
                      <a:lnTo>
                        <a:pt x="70262" y="19564"/>
                      </a:lnTo>
                      <a:lnTo>
                        <a:pt x="70220" y="19627"/>
                      </a:lnTo>
                      <a:lnTo>
                        <a:pt x="70094" y="19564"/>
                      </a:lnTo>
                      <a:lnTo>
                        <a:pt x="69927" y="19355"/>
                      </a:lnTo>
                      <a:lnTo>
                        <a:pt x="69822" y="19250"/>
                      </a:lnTo>
                      <a:lnTo>
                        <a:pt x="69739" y="19208"/>
                      </a:lnTo>
                      <a:lnTo>
                        <a:pt x="69801" y="19146"/>
                      </a:lnTo>
                      <a:lnTo>
                        <a:pt x="69697" y="18936"/>
                      </a:lnTo>
                      <a:lnTo>
                        <a:pt x="69697" y="18811"/>
                      </a:lnTo>
                      <a:lnTo>
                        <a:pt x="69697" y="18727"/>
                      </a:lnTo>
                      <a:lnTo>
                        <a:pt x="69634" y="18623"/>
                      </a:lnTo>
                      <a:lnTo>
                        <a:pt x="69697" y="18539"/>
                      </a:lnTo>
                      <a:lnTo>
                        <a:pt x="69634" y="18372"/>
                      </a:lnTo>
                      <a:lnTo>
                        <a:pt x="69718" y="18267"/>
                      </a:lnTo>
                      <a:lnTo>
                        <a:pt x="69718" y="18162"/>
                      </a:lnTo>
                      <a:lnTo>
                        <a:pt x="69739" y="18037"/>
                      </a:lnTo>
                      <a:lnTo>
                        <a:pt x="69739" y="17890"/>
                      </a:lnTo>
                      <a:lnTo>
                        <a:pt x="69697" y="17932"/>
                      </a:lnTo>
                      <a:lnTo>
                        <a:pt x="69592" y="17786"/>
                      </a:lnTo>
                      <a:lnTo>
                        <a:pt x="69613" y="17744"/>
                      </a:lnTo>
                      <a:lnTo>
                        <a:pt x="69697" y="17723"/>
                      </a:lnTo>
                      <a:lnTo>
                        <a:pt x="69801" y="17786"/>
                      </a:lnTo>
                      <a:lnTo>
                        <a:pt x="69801" y="17744"/>
                      </a:lnTo>
                      <a:lnTo>
                        <a:pt x="69718" y="17660"/>
                      </a:lnTo>
                      <a:lnTo>
                        <a:pt x="69634" y="17576"/>
                      </a:lnTo>
                      <a:lnTo>
                        <a:pt x="69676" y="17514"/>
                      </a:lnTo>
                      <a:lnTo>
                        <a:pt x="69718" y="17514"/>
                      </a:lnTo>
                      <a:lnTo>
                        <a:pt x="69697" y="17430"/>
                      </a:lnTo>
                      <a:lnTo>
                        <a:pt x="69613" y="17346"/>
                      </a:lnTo>
                      <a:lnTo>
                        <a:pt x="69488" y="17325"/>
                      </a:lnTo>
                      <a:lnTo>
                        <a:pt x="69467" y="17242"/>
                      </a:lnTo>
                      <a:lnTo>
                        <a:pt x="69508" y="17221"/>
                      </a:lnTo>
                      <a:lnTo>
                        <a:pt x="69488" y="17074"/>
                      </a:lnTo>
                      <a:lnTo>
                        <a:pt x="69383" y="16970"/>
                      </a:lnTo>
                      <a:lnTo>
                        <a:pt x="69404" y="16886"/>
                      </a:lnTo>
                      <a:lnTo>
                        <a:pt x="69425" y="16781"/>
                      </a:lnTo>
                      <a:lnTo>
                        <a:pt x="69488" y="16719"/>
                      </a:lnTo>
                      <a:lnTo>
                        <a:pt x="69404" y="16614"/>
                      </a:lnTo>
                      <a:lnTo>
                        <a:pt x="69425" y="16530"/>
                      </a:lnTo>
                      <a:lnTo>
                        <a:pt x="69508" y="16530"/>
                      </a:lnTo>
                      <a:lnTo>
                        <a:pt x="69613" y="16593"/>
                      </a:lnTo>
                      <a:lnTo>
                        <a:pt x="69697" y="16572"/>
                      </a:lnTo>
                      <a:lnTo>
                        <a:pt x="69739" y="16405"/>
                      </a:lnTo>
                      <a:lnTo>
                        <a:pt x="69822" y="16405"/>
                      </a:lnTo>
                      <a:lnTo>
                        <a:pt x="69885" y="16488"/>
                      </a:lnTo>
                      <a:lnTo>
                        <a:pt x="69927" y="16488"/>
                      </a:lnTo>
                      <a:lnTo>
                        <a:pt x="70011" y="16614"/>
                      </a:lnTo>
                      <a:lnTo>
                        <a:pt x="70136" y="16363"/>
                      </a:lnTo>
                      <a:lnTo>
                        <a:pt x="70011" y="16300"/>
                      </a:lnTo>
                      <a:lnTo>
                        <a:pt x="70032" y="16195"/>
                      </a:lnTo>
                      <a:lnTo>
                        <a:pt x="70115" y="16154"/>
                      </a:lnTo>
                      <a:lnTo>
                        <a:pt x="70241" y="15903"/>
                      </a:lnTo>
                      <a:lnTo>
                        <a:pt x="70241" y="15777"/>
                      </a:lnTo>
                      <a:lnTo>
                        <a:pt x="70324" y="15882"/>
                      </a:lnTo>
                      <a:lnTo>
                        <a:pt x="70429" y="15944"/>
                      </a:lnTo>
                      <a:lnTo>
                        <a:pt x="70429" y="16070"/>
                      </a:lnTo>
                      <a:lnTo>
                        <a:pt x="70555" y="16426"/>
                      </a:lnTo>
                      <a:lnTo>
                        <a:pt x="70638" y="16509"/>
                      </a:lnTo>
                      <a:lnTo>
                        <a:pt x="70680" y="16468"/>
                      </a:lnTo>
                      <a:lnTo>
                        <a:pt x="70722" y="16154"/>
                      </a:lnTo>
                      <a:lnTo>
                        <a:pt x="70743" y="16049"/>
                      </a:lnTo>
                      <a:lnTo>
                        <a:pt x="70722" y="15903"/>
                      </a:lnTo>
                      <a:lnTo>
                        <a:pt x="70785" y="15798"/>
                      </a:lnTo>
                      <a:lnTo>
                        <a:pt x="70722" y="15651"/>
                      </a:lnTo>
                      <a:lnTo>
                        <a:pt x="70827" y="15693"/>
                      </a:lnTo>
                      <a:lnTo>
                        <a:pt x="70889" y="15631"/>
                      </a:lnTo>
                      <a:lnTo>
                        <a:pt x="70952" y="15421"/>
                      </a:lnTo>
                      <a:lnTo>
                        <a:pt x="71057" y="15421"/>
                      </a:lnTo>
                      <a:lnTo>
                        <a:pt x="71182" y="15254"/>
                      </a:lnTo>
                      <a:lnTo>
                        <a:pt x="71308" y="15233"/>
                      </a:lnTo>
                      <a:lnTo>
                        <a:pt x="71371" y="15275"/>
                      </a:lnTo>
                      <a:lnTo>
                        <a:pt x="71559" y="15149"/>
                      </a:lnTo>
                      <a:lnTo>
                        <a:pt x="71705" y="15170"/>
                      </a:lnTo>
                      <a:lnTo>
                        <a:pt x="72019" y="15359"/>
                      </a:lnTo>
                      <a:lnTo>
                        <a:pt x="72040" y="15463"/>
                      </a:lnTo>
                      <a:lnTo>
                        <a:pt x="72124" y="15484"/>
                      </a:lnTo>
                      <a:lnTo>
                        <a:pt x="72229" y="15463"/>
                      </a:lnTo>
                      <a:lnTo>
                        <a:pt x="72291" y="15484"/>
                      </a:lnTo>
                      <a:lnTo>
                        <a:pt x="72229" y="15547"/>
                      </a:lnTo>
                      <a:lnTo>
                        <a:pt x="72396" y="15714"/>
                      </a:lnTo>
                      <a:lnTo>
                        <a:pt x="72438" y="15672"/>
                      </a:lnTo>
                      <a:lnTo>
                        <a:pt x="72542" y="15777"/>
                      </a:lnTo>
                      <a:lnTo>
                        <a:pt x="72668" y="15756"/>
                      </a:lnTo>
                      <a:lnTo>
                        <a:pt x="72752" y="15777"/>
                      </a:lnTo>
                      <a:lnTo>
                        <a:pt x="72752" y="15672"/>
                      </a:lnTo>
                      <a:lnTo>
                        <a:pt x="72647" y="15526"/>
                      </a:lnTo>
                      <a:lnTo>
                        <a:pt x="72710" y="15442"/>
                      </a:lnTo>
                      <a:lnTo>
                        <a:pt x="72668" y="15359"/>
                      </a:lnTo>
                      <a:lnTo>
                        <a:pt x="72605" y="15338"/>
                      </a:lnTo>
                      <a:lnTo>
                        <a:pt x="72605" y="15233"/>
                      </a:lnTo>
                      <a:lnTo>
                        <a:pt x="72668" y="15128"/>
                      </a:lnTo>
                      <a:lnTo>
                        <a:pt x="72731" y="14856"/>
                      </a:lnTo>
                      <a:lnTo>
                        <a:pt x="72814" y="14647"/>
                      </a:lnTo>
                      <a:lnTo>
                        <a:pt x="72773" y="14543"/>
                      </a:lnTo>
                      <a:lnTo>
                        <a:pt x="72919" y="14375"/>
                      </a:lnTo>
                      <a:lnTo>
                        <a:pt x="72856" y="14291"/>
                      </a:lnTo>
                      <a:lnTo>
                        <a:pt x="72940" y="14229"/>
                      </a:lnTo>
                      <a:lnTo>
                        <a:pt x="72856" y="14061"/>
                      </a:lnTo>
                      <a:lnTo>
                        <a:pt x="72773" y="13999"/>
                      </a:lnTo>
                      <a:lnTo>
                        <a:pt x="72773" y="13957"/>
                      </a:lnTo>
                      <a:lnTo>
                        <a:pt x="72940" y="13957"/>
                      </a:lnTo>
                      <a:lnTo>
                        <a:pt x="72982" y="13810"/>
                      </a:lnTo>
                      <a:lnTo>
                        <a:pt x="72814" y="13747"/>
                      </a:lnTo>
                      <a:lnTo>
                        <a:pt x="72752" y="13643"/>
                      </a:lnTo>
                      <a:lnTo>
                        <a:pt x="72835" y="13601"/>
                      </a:lnTo>
                      <a:lnTo>
                        <a:pt x="72877" y="13664"/>
                      </a:lnTo>
                      <a:lnTo>
                        <a:pt x="72961" y="13643"/>
                      </a:lnTo>
                      <a:lnTo>
                        <a:pt x="72982" y="13559"/>
                      </a:lnTo>
                      <a:lnTo>
                        <a:pt x="72940" y="13475"/>
                      </a:lnTo>
                      <a:lnTo>
                        <a:pt x="73065" y="13371"/>
                      </a:lnTo>
                      <a:lnTo>
                        <a:pt x="73065" y="13287"/>
                      </a:lnTo>
                      <a:lnTo>
                        <a:pt x="72982" y="13224"/>
                      </a:lnTo>
                      <a:lnTo>
                        <a:pt x="73065" y="13162"/>
                      </a:lnTo>
                      <a:lnTo>
                        <a:pt x="73149" y="13182"/>
                      </a:lnTo>
                      <a:lnTo>
                        <a:pt x="73191" y="13078"/>
                      </a:lnTo>
                      <a:lnTo>
                        <a:pt x="73233" y="13036"/>
                      </a:lnTo>
                      <a:lnTo>
                        <a:pt x="73170" y="12973"/>
                      </a:lnTo>
                      <a:lnTo>
                        <a:pt x="73275" y="12952"/>
                      </a:lnTo>
                      <a:lnTo>
                        <a:pt x="73400" y="12827"/>
                      </a:lnTo>
                      <a:lnTo>
                        <a:pt x="73358" y="12743"/>
                      </a:lnTo>
                      <a:lnTo>
                        <a:pt x="73379" y="12638"/>
                      </a:lnTo>
                      <a:lnTo>
                        <a:pt x="73421" y="12722"/>
                      </a:lnTo>
                      <a:lnTo>
                        <a:pt x="73526" y="12618"/>
                      </a:lnTo>
                      <a:lnTo>
                        <a:pt x="73463" y="12450"/>
                      </a:lnTo>
                      <a:lnTo>
                        <a:pt x="73463" y="12304"/>
                      </a:lnTo>
                      <a:lnTo>
                        <a:pt x="73568" y="12304"/>
                      </a:lnTo>
                      <a:lnTo>
                        <a:pt x="73589" y="12325"/>
                      </a:lnTo>
                      <a:lnTo>
                        <a:pt x="73651" y="12283"/>
                      </a:lnTo>
                      <a:lnTo>
                        <a:pt x="73819" y="12074"/>
                      </a:lnTo>
                      <a:lnTo>
                        <a:pt x="73756" y="12032"/>
                      </a:lnTo>
                      <a:lnTo>
                        <a:pt x="73756" y="11927"/>
                      </a:lnTo>
                      <a:lnTo>
                        <a:pt x="73861" y="11927"/>
                      </a:lnTo>
                      <a:lnTo>
                        <a:pt x="74070" y="11760"/>
                      </a:lnTo>
                      <a:lnTo>
                        <a:pt x="73986" y="11697"/>
                      </a:lnTo>
                      <a:lnTo>
                        <a:pt x="74028" y="11655"/>
                      </a:lnTo>
                      <a:lnTo>
                        <a:pt x="74174" y="11655"/>
                      </a:lnTo>
                      <a:lnTo>
                        <a:pt x="74342" y="11550"/>
                      </a:lnTo>
                      <a:lnTo>
                        <a:pt x="74300" y="11467"/>
                      </a:lnTo>
                      <a:lnTo>
                        <a:pt x="74321" y="11404"/>
                      </a:lnTo>
                      <a:lnTo>
                        <a:pt x="74405" y="11467"/>
                      </a:lnTo>
                      <a:lnTo>
                        <a:pt x="74426" y="11571"/>
                      </a:lnTo>
                      <a:lnTo>
                        <a:pt x="74530" y="11592"/>
                      </a:lnTo>
                      <a:lnTo>
                        <a:pt x="74614" y="11550"/>
                      </a:lnTo>
                      <a:lnTo>
                        <a:pt x="74739" y="11613"/>
                      </a:lnTo>
                      <a:lnTo>
                        <a:pt x="75158" y="11613"/>
                      </a:lnTo>
                      <a:lnTo>
                        <a:pt x="75242" y="11676"/>
                      </a:lnTo>
                      <a:lnTo>
                        <a:pt x="75283" y="11655"/>
                      </a:lnTo>
                      <a:lnTo>
                        <a:pt x="75242" y="11488"/>
                      </a:lnTo>
                      <a:lnTo>
                        <a:pt x="75137" y="11404"/>
                      </a:lnTo>
                      <a:lnTo>
                        <a:pt x="75137" y="11362"/>
                      </a:lnTo>
                      <a:lnTo>
                        <a:pt x="75221" y="11341"/>
                      </a:lnTo>
                      <a:lnTo>
                        <a:pt x="75221" y="10986"/>
                      </a:lnTo>
                      <a:lnTo>
                        <a:pt x="75053" y="10755"/>
                      </a:lnTo>
                      <a:lnTo>
                        <a:pt x="74928" y="10734"/>
                      </a:lnTo>
                      <a:lnTo>
                        <a:pt x="74760" y="10525"/>
                      </a:lnTo>
                      <a:lnTo>
                        <a:pt x="74844" y="10442"/>
                      </a:lnTo>
                      <a:lnTo>
                        <a:pt x="74677" y="10316"/>
                      </a:lnTo>
                      <a:lnTo>
                        <a:pt x="74426" y="10253"/>
                      </a:lnTo>
                      <a:lnTo>
                        <a:pt x="74153" y="10086"/>
                      </a:lnTo>
                      <a:lnTo>
                        <a:pt x="74049" y="9918"/>
                      </a:lnTo>
                      <a:lnTo>
                        <a:pt x="74028" y="10023"/>
                      </a:lnTo>
                      <a:lnTo>
                        <a:pt x="73944" y="10002"/>
                      </a:lnTo>
                      <a:lnTo>
                        <a:pt x="73902" y="10023"/>
                      </a:lnTo>
                      <a:lnTo>
                        <a:pt x="73881" y="10149"/>
                      </a:lnTo>
                      <a:lnTo>
                        <a:pt x="73735" y="10190"/>
                      </a:lnTo>
                      <a:lnTo>
                        <a:pt x="73693" y="10107"/>
                      </a:lnTo>
                      <a:lnTo>
                        <a:pt x="73693" y="9981"/>
                      </a:lnTo>
                      <a:lnTo>
                        <a:pt x="73819" y="9897"/>
                      </a:lnTo>
                      <a:lnTo>
                        <a:pt x="73735" y="9793"/>
                      </a:lnTo>
                      <a:lnTo>
                        <a:pt x="73777" y="9730"/>
                      </a:lnTo>
                      <a:lnTo>
                        <a:pt x="73840" y="9730"/>
                      </a:lnTo>
                      <a:lnTo>
                        <a:pt x="73923" y="9814"/>
                      </a:lnTo>
                      <a:lnTo>
                        <a:pt x="73693" y="9458"/>
                      </a:lnTo>
                      <a:lnTo>
                        <a:pt x="73526" y="9312"/>
                      </a:lnTo>
                      <a:lnTo>
                        <a:pt x="73526" y="9479"/>
                      </a:lnTo>
                      <a:lnTo>
                        <a:pt x="73526" y="9521"/>
                      </a:lnTo>
                      <a:lnTo>
                        <a:pt x="73463" y="9521"/>
                      </a:lnTo>
                      <a:lnTo>
                        <a:pt x="73254" y="9312"/>
                      </a:lnTo>
                      <a:lnTo>
                        <a:pt x="73254" y="9207"/>
                      </a:lnTo>
                      <a:lnTo>
                        <a:pt x="73358" y="9249"/>
                      </a:lnTo>
                      <a:lnTo>
                        <a:pt x="73296" y="9144"/>
                      </a:lnTo>
                      <a:lnTo>
                        <a:pt x="73003" y="8893"/>
                      </a:lnTo>
                      <a:lnTo>
                        <a:pt x="72961" y="8893"/>
                      </a:lnTo>
                      <a:lnTo>
                        <a:pt x="72982" y="8977"/>
                      </a:lnTo>
                      <a:lnTo>
                        <a:pt x="72940" y="9081"/>
                      </a:lnTo>
                      <a:lnTo>
                        <a:pt x="72773" y="9102"/>
                      </a:lnTo>
                      <a:lnTo>
                        <a:pt x="72647" y="8977"/>
                      </a:lnTo>
                      <a:lnTo>
                        <a:pt x="72521" y="8956"/>
                      </a:lnTo>
                      <a:lnTo>
                        <a:pt x="72375" y="8726"/>
                      </a:lnTo>
                      <a:lnTo>
                        <a:pt x="72375" y="8642"/>
                      </a:lnTo>
                      <a:lnTo>
                        <a:pt x="72312" y="8579"/>
                      </a:lnTo>
                      <a:lnTo>
                        <a:pt x="72208" y="8621"/>
                      </a:lnTo>
                      <a:lnTo>
                        <a:pt x="72019" y="8768"/>
                      </a:lnTo>
                      <a:lnTo>
                        <a:pt x="72019" y="8830"/>
                      </a:lnTo>
                      <a:lnTo>
                        <a:pt x="71915" y="8789"/>
                      </a:lnTo>
                      <a:lnTo>
                        <a:pt x="71831" y="8851"/>
                      </a:lnTo>
                      <a:lnTo>
                        <a:pt x="71831" y="9081"/>
                      </a:lnTo>
                      <a:lnTo>
                        <a:pt x="71894" y="9144"/>
                      </a:lnTo>
                      <a:lnTo>
                        <a:pt x="71894" y="9144"/>
                      </a:lnTo>
                      <a:lnTo>
                        <a:pt x="71789" y="9081"/>
                      </a:lnTo>
                      <a:lnTo>
                        <a:pt x="71705" y="8872"/>
                      </a:lnTo>
                      <a:lnTo>
                        <a:pt x="71747" y="8726"/>
                      </a:lnTo>
                      <a:lnTo>
                        <a:pt x="71580" y="8621"/>
                      </a:lnTo>
                      <a:lnTo>
                        <a:pt x="71517" y="8454"/>
                      </a:lnTo>
                      <a:lnTo>
                        <a:pt x="71475" y="8454"/>
                      </a:lnTo>
                      <a:lnTo>
                        <a:pt x="71580" y="8433"/>
                      </a:lnTo>
                      <a:lnTo>
                        <a:pt x="71685" y="8558"/>
                      </a:lnTo>
                      <a:lnTo>
                        <a:pt x="71685" y="8433"/>
                      </a:lnTo>
                      <a:lnTo>
                        <a:pt x="71810" y="8433"/>
                      </a:lnTo>
                      <a:lnTo>
                        <a:pt x="71915" y="8475"/>
                      </a:lnTo>
                      <a:lnTo>
                        <a:pt x="72061" y="8370"/>
                      </a:lnTo>
                      <a:lnTo>
                        <a:pt x="72019" y="8265"/>
                      </a:lnTo>
                      <a:lnTo>
                        <a:pt x="71705" y="8140"/>
                      </a:lnTo>
                      <a:lnTo>
                        <a:pt x="71622" y="8265"/>
                      </a:lnTo>
                      <a:lnTo>
                        <a:pt x="71475" y="8265"/>
                      </a:lnTo>
                      <a:lnTo>
                        <a:pt x="71329" y="8224"/>
                      </a:lnTo>
                      <a:lnTo>
                        <a:pt x="71475" y="8224"/>
                      </a:lnTo>
                      <a:lnTo>
                        <a:pt x="71580" y="8098"/>
                      </a:lnTo>
                      <a:lnTo>
                        <a:pt x="71685" y="8056"/>
                      </a:lnTo>
                      <a:lnTo>
                        <a:pt x="71789" y="8119"/>
                      </a:lnTo>
                      <a:lnTo>
                        <a:pt x="71936" y="8140"/>
                      </a:lnTo>
                      <a:lnTo>
                        <a:pt x="72061" y="8245"/>
                      </a:lnTo>
                      <a:lnTo>
                        <a:pt x="72229" y="8433"/>
                      </a:lnTo>
                      <a:lnTo>
                        <a:pt x="72354" y="8433"/>
                      </a:lnTo>
                      <a:lnTo>
                        <a:pt x="72417" y="8537"/>
                      </a:lnTo>
                      <a:lnTo>
                        <a:pt x="72480" y="8558"/>
                      </a:lnTo>
                      <a:lnTo>
                        <a:pt x="72626" y="8475"/>
                      </a:lnTo>
                      <a:lnTo>
                        <a:pt x="72668" y="8558"/>
                      </a:lnTo>
                      <a:lnTo>
                        <a:pt x="72940" y="8349"/>
                      </a:lnTo>
                      <a:lnTo>
                        <a:pt x="72961" y="8391"/>
                      </a:lnTo>
                      <a:lnTo>
                        <a:pt x="72940" y="8496"/>
                      </a:lnTo>
                      <a:lnTo>
                        <a:pt x="73045" y="8433"/>
                      </a:lnTo>
                      <a:lnTo>
                        <a:pt x="73045" y="8286"/>
                      </a:lnTo>
                      <a:lnTo>
                        <a:pt x="73170" y="8077"/>
                      </a:lnTo>
                      <a:lnTo>
                        <a:pt x="73149" y="8014"/>
                      </a:lnTo>
                      <a:lnTo>
                        <a:pt x="73149" y="7847"/>
                      </a:lnTo>
                      <a:lnTo>
                        <a:pt x="73086" y="7617"/>
                      </a:lnTo>
                      <a:lnTo>
                        <a:pt x="73191" y="7240"/>
                      </a:lnTo>
                      <a:lnTo>
                        <a:pt x="73191" y="7010"/>
                      </a:lnTo>
                      <a:lnTo>
                        <a:pt x="73086" y="6884"/>
                      </a:lnTo>
                      <a:lnTo>
                        <a:pt x="73045" y="6759"/>
                      </a:lnTo>
                      <a:lnTo>
                        <a:pt x="72877" y="6612"/>
                      </a:lnTo>
                      <a:lnTo>
                        <a:pt x="72793" y="6445"/>
                      </a:lnTo>
                      <a:lnTo>
                        <a:pt x="72856" y="6445"/>
                      </a:lnTo>
                      <a:lnTo>
                        <a:pt x="72961" y="6571"/>
                      </a:lnTo>
                      <a:lnTo>
                        <a:pt x="72982" y="6571"/>
                      </a:lnTo>
                      <a:lnTo>
                        <a:pt x="72940" y="6403"/>
                      </a:lnTo>
                      <a:lnTo>
                        <a:pt x="72773" y="6340"/>
                      </a:lnTo>
                      <a:lnTo>
                        <a:pt x="72647" y="6382"/>
                      </a:lnTo>
                      <a:lnTo>
                        <a:pt x="72417" y="6340"/>
                      </a:lnTo>
                      <a:lnTo>
                        <a:pt x="72103" y="5943"/>
                      </a:lnTo>
                      <a:lnTo>
                        <a:pt x="72019" y="5880"/>
                      </a:lnTo>
                      <a:lnTo>
                        <a:pt x="72040" y="5817"/>
                      </a:lnTo>
                      <a:lnTo>
                        <a:pt x="72208" y="5817"/>
                      </a:lnTo>
                      <a:lnTo>
                        <a:pt x="72249" y="5671"/>
                      </a:lnTo>
                      <a:lnTo>
                        <a:pt x="72166" y="5608"/>
                      </a:lnTo>
                      <a:lnTo>
                        <a:pt x="72040" y="5608"/>
                      </a:lnTo>
                      <a:lnTo>
                        <a:pt x="71998" y="5545"/>
                      </a:lnTo>
                      <a:lnTo>
                        <a:pt x="72061" y="5504"/>
                      </a:lnTo>
                      <a:lnTo>
                        <a:pt x="72019" y="5336"/>
                      </a:lnTo>
                      <a:lnTo>
                        <a:pt x="72040" y="5315"/>
                      </a:lnTo>
                      <a:lnTo>
                        <a:pt x="72166" y="5462"/>
                      </a:lnTo>
                      <a:lnTo>
                        <a:pt x="72354" y="5566"/>
                      </a:lnTo>
                      <a:lnTo>
                        <a:pt x="72375" y="5504"/>
                      </a:lnTo>
                      <a:lnTo>
                        <a:pt x="72312" y="5420"/>
                      </a:lnTo>
                      <a:lnTo>
                        <a:pt x="72312" y="5315"/>
                      </a:lnTo>
                      <a:lnTo>
                        <a:pt x="72270" y="5232"/>
                      </a:lnTo>
                      <a:lnTo>
                        <a:pt x="72333" y="5190"/>
                      </a:lnTo>
                      <a:lnTo>
                        <a:pt x="72375" y="5252"/>
                      </a:lnTo>
                      <a:lnTo>
                        <a:pt x="72417" y="5336"/>
                      </a:lnTo>
                      <a:lnTo>
                        <a:pt x="72521" y="5357"/>
                      </a:lnTo>
                      <a:lnTo>
                        <a:pt x="72563" y="5650"/>
                      </a:lnTo>
                      <a:lnTo>
                        <a:pt x="72542" y="5734"/>
                      </a:lnTo>
                      <a:lnTo>
                        <a:pt x="72835" y="5943"/>
                      </a:lnTo>
                      <a:lnTo>
                        <a:pt x="72940" y="5880"/>
                      </a:lnTo>
                      <a:lnTo>
                        <a:pt x="73065" y="5943"/>
                      </a:lnTo>
                      <a:lnTo>
                        <a:pt x="73065" y="6152"/>
                      </a:lnTo>
                      <a:lnTo>
                        <a:pt x="73170" y="6152"/>
                      </a:lnTo>
                      <a:lnTo>
                        <a:pt x="73379" y="5859"/>
                      </a:lnTo>
                      <a:lnTo>
                        <a:pt x="73421" y="5734"/>
                      </a:lnTo>
                      <a:lnTo>
                        <a:pt x="73379" y="5608"/>
                      </a:lnTo>
                      <a:lnTo>
                        <a:pt x="73400" y="5357"/>
                      </a:lnTo>
                      <a:lnTo>
                        <a:pt x="73379" y="5252"/>
                      </a:lnTo>
                      <a:lnTo>
                        <a:pt x="73421" y="5357"/>
                      </a:lnTo>
                      <a:lnTo>
                        <a:pt x="73421" y="5524"/>
                      </a:lnTo>
                      <a:lnTo>
                        <a:pt x="73505" y="5524"/>
                      </a:lnTo>
                      <a:lnTo>
                        <a:pt x="73609" y="5420"/>
                      </a:lnTo>
                      <a:lnTo>
                        <a:pt x="73798" y="5357"/>
                      </a:lnTo>
                      <a:lnTo>
                        <a:pt x="73819" y="5232"/>
                      </a:lnTo>
                      <a:lnTo>
                        <a:pt x="74007" y="5294"/>
                      </a:lnTo>
                      <a:lnTo>
                        <a:pt x="73986" y="5336"/>
                      </a:lnTo>
                      <a:lnTo>
                        <a:pt x="74007" y="5399"/>
                      </a:lnTo>
                      <a:lnTo>
                        <a:pt x="74300" y="5608"/>
                      </a:lnTo>
                      <a:lnTo>
                        <a:pt x="74342" y="5629"/>
                      </a:lnTo>
                      <a:lnTo>
                        <a:pt x="74405" y="5776"/>
                      </a:lnTo>
                      <a:lnTo>
                        <a:pt x="74405" y="5838"/>
                      </a:lnTo>
                      <a:lnTo>
                        <a:pt x="74446" y="5859"/>
                      </a:lnTo>
                      <a:lnTo>
                        <a:pt x="74698" y="5817"/>
                      </a:lnTo>
                      <a:lnTo>
                        <a:pt x="74739" y="5838"/>
                      </a:lnTo>
                      <a:lnTo>
                        <a:pt x="74739" y="5880"/>
                      </a:lnTo>
                      <a:lnTo>
                        <a:pt x="74760" y="5880"/>
                      </a:lnTo>
                      <a:lnTo>
                        <a:pt x="74865" y="5776"/>
                      </a:lnTo>
                      <a:lnTo>
                        <a:pt x="74823" y="5671"/>
                      </a:lnTo>
                      <a:lnTo>
                        <a:pt x="74844" y="5650"/>
                      </a:lnTo>
                      <a:lnTo>
                        <a:pt x="74928" y="5650"/>
                      </a:lnTo>
                      <a:lnTo>
                        <a:pt x="74886" y="5504"/>
                      </a:lnTo>
                      <a:lnTo>
                        <a:pt x="74970" y="5524"/>
                      </a:lnTo>
                      <a:lnTo>
                        <a:pt x="75032" y="5608"/>
                      </a:lnTo>
                      <a:lnTo>
                        <a:pt x="74990" y="5671"/>
                      </a:lnTo>
                      <a:lnTo>
                        <a:pt x="75095" y="5671"/>
                      </a:lnTo>
                      <a:lnTo>
                        <a:pt x="75200" y="5629"/>
                      </a:lnTo>
                      <a:lnTo>
                        <a:pt x="75472" y="5650"/>
                      </a:lnTo>
                      <a:lnTo>
                        <a:pt x="75555" y="5713"/>
                      </a:lnTo>
                      <a:lnTo>
                        <a:pt x="75618" y="5713"/>
                      </a:lnTo>
                      <a:lnTo>
                        <a:pt x="75660" y="5755"/>
                      </a:lnTo>
                      <a:lnTo>
                        <a:pt x="75702" y="5755"/>
                      </a:lnTo>
                      <a:lnTo>
                        <a:pt x="75786" y="5671"/>
                      </a:lnTo>
                      <a:lnTo>
                        <a:pt x="75723" y="5462"/>
                      </a:lnTo>
                      <a:lnTo>
                        <a:pt x="75786" y="5504"/>
                      </a:lnTo>
                      <a:lnTo>
                        <a:pt x="75911" y="5671"/>
                      </a:lnTo>
                      <a:lnTo>
                        <a:pt x="76078" y="5608"/>
                      </a:lnTo>
                      <a:lnTo>
                        <a:pt x="76078" y="5524"/>
                      </a:lnTo>
                      <a:lnTo>
                        <a:pt x="75995" y="5357"/>
                      </a:lnTo>
                      <a:lnTo>
                        <a:pt x="75869" y="5378"/>
                      </a:lnTo>
                      <a:lnTo>
                        <a:pt x="75744" y="5294"/>
                      </a:lnTo>
                      <a:lnTo>
                        <a:pt x="75806" y="5190"/>
                      </a:lnTo>
                      <a:lnTo>
                        <a:pt x="75911" y="5232"/>
                      </a:lnTo>
                      <a:lnTo>
                        <a:pt x="75995" y="5211"/>
                      </a:lnTo>
                      <a:lnTo>
                        <a:pt x="75995" y="5064"/>
                      </a:lnTo>
                      <a:lnTo>
                        <a:pt x="75890" y="5022"/>
                      </a:lnTo>
                      <a:lnTo>
                        <a:pt x="75806" y="4980"/>
                      </a:lnTo>
                      <a:lnTo>
                        <a:pt x="75744" y="5022"/>
                      </a:lnTo>
                      <a:lnTo>
                        <a:pt x="75744" y="5127"/>
                      </a:lnTo>
                      <a:lnTo>
                        <a:pt x="75681" y="5064"/>
                      </a:lnTo>
                      <a:lnTo>
                        <a:pt x="75555" y="5085"/>
                      </a:lnTo>
                      <a:lnTo>
                        <a:pt x="75576" y="4918"/>
                      </a:lnTo>
                      <a:lnTo>
                        <a:pt x="75493" y="4855"/>
                      </a:lnTo>
                      <a:lnTo>
                        <a:pt x="75388" y="4876"/>
                      </a:lnTo>
                      <a:lnTo>
                        <a:pt x="75388" y="4980"/>
                      </a:lnTo>
                      <a:lnTo>
                        <a:pt x="75346" y="4897"/>
                      </a:lnTo>
                      <a:lnTo>
                        <a:pt x="75346" y="4813"/>
                      </a:lnTo>
                      <a:lnTo>
                        <a:pt x="75472" y="4771"/>
                      </a:lnTo>
                      <a:lnTo>
                        <a:pt x="75451" y="4583"/>
                      </a:lnTo>
                      <a:lnTo>
                        <a:pt x="75367" y="4562"/>
                      </a:lnTo>
                      <a:lnTo>
                        <a:pt x="75493" y="4457"/>
                      </a:lnTo>
                      <a:lnTo>
                        <a:pt x="75430" y="4290"/>
                      </a:lnTo>
                      <a:lnTo>
                        <a:pt x="75451" y="4227"/>
                      </a:lnTo>
                      <a:lnTo>
                        <a:pt x="75283" y="4081"/>
                      </a:lnTo>
                      <a:lnTo>
                        <a:pt x="75158" y="4102"/>
                      </a:lnTo>
                      <a:lnTo>
                        <a:pt x="75032" y="4248"/>
                      </a:lnTo>
                      <a:lnTo>
                        <a:pt x="75053" y="4060"/>
                      </a:lnTo>
                      <a:lnTo>
                        <a:pt x="75158" y="4018"/>
                      </a:lnTo>
                      <a:lnTo>
                        <a:pt x="75053" y="3851"/>
                      </a:lnTo>
                      <a:lnTo>
                        <a:pt x="75053" y="3746"/>
                      </a:lnTo>
                      <a:lnTo>
                        <a:pt x="75011" y="3746"/>
                      </a:lnTo>
                      <a:lnTo>
                        <a:pt x="74928" y="3830"/>
                      </a:lnTo>
                      <a:lnTo>
                        <a:pt x="74865" y="3746"/>
                      </a:lnTo>
                      <a:lnTo>
                        <a:pt x="74739" y="3746"/>
                      </a:lnTo>
                      <a:lnTo>
                        <a:pt x="74593" y="3767"/>
                      </a:lnTo>
                      <a:lnTo>
                        <a:pt x="74718" y="3662"/>
                      </a:lnTo>
                      <a:lnTo>
                        <a:pt x="74865" y="3662"/>
                      </a:lnTo>
                      <a:lnTo>
                        <a:pt x="75011" y="3558"/>
                      </a:lnTo>
                      <a:lnTo>
                        <a:pt x="75053" y="3620"/>
                      </a:lnTo>
                      <a:lnTo>
                        <a:pt x="75158" y="3432"/>
                      </a:lnTo>
                      <a:lnTo>
                        <a:pt x="75283" y="3411"/>
                      </a:lnTo>
                      <a:lnTo>
                        <a:pt x="75325" y="3307"/>
                      </a:lnTo>
                      <a:lnTo>
                        <a:pt x="75242" y="3202"/>
                      </a:lnTo>
                      <a:lnTo>
                        <a:pt x="74970" y="3139"/>
                      </a:lnTo>
                      <a:lnTo>
                        <a:pt x="75158" y="3118"/>
                      </a:lnTo>
                      <a:lnTo>
                        <a:pt x="75346" y="3118"/>
                      </a:lnTo>
                      <a:lnTo>
                        <a:pt x="75388" y="3035"/>
                      </a:lnTo>
                      <a:lnTo>
                        <a:pt x="75346" y="2909"/>
                      </a:lnTo>
                      <a:lnTo>
                        <a:pt x="75221" y="2867"/>
                      </a:lnTo>
                      <a:lnTo>
                        <a:pt x="75137" y="2721"/>
                      </a:lnTo>
                      <a:lnTo>
                        <a:pt x="75032" y="2763"/>
                      </a:lnTo>
                      <a:lnTo>
                        <a:pt x="75011" y="2679"/>
                      </a:lnTo>
                      <a:lnTo>
                        <a:pt x="75053" y="2511"/>
                      </a:lnTo>
                      <a:lnTo>
                        <a:pt x="74949" y="2198"/>
                      </a:lnTo>
                      <a:lnTo>
                        <a:pt x="74970" y="2135"/>
                      </a:lnTo>
                      <a:lnTo>
                        <a:pt x="75032" y="2051"/>
                      </a:lnTo>
                      <a:lnTo>
                        <a:pt x="75032" y="1967"/>
                      </a:lnTo>
                      <a:lnTo>
                        <a:pt x="74928" y="1905"/>
                      </a:lnTo>
                      <a:lnTo>
                        <a:pt x="74823" y="2051"/>
                      </a:lnTo>
                      <a:lnTo>
                        <a:pt x="74718" y="2135"/>
                      </a:lnTo>
                      <a:lnTo>
                        <a:pt x="74718" y="1967"/>
                      </a:lnTo>
                      <a:lnTo>
                        <a:pt x="74614" y="1967"/>
                      </a:lnTo>
                      <a:lnTo>
                        <a:pt x="74614" y="2051"/>
                      </a:lnTo>
                      <a:lnTo>
                        <a:pt x="74530" y="2072"/>
                      </a:lnTo>
                      <a:lnTo>
                        <a:pt x="74509" y="2030"/>
                      </a:lnTo>
                      <a:lnTo>
                        <a:pt x="74530" y="1884"/>
                      </a:lnTo>
                      <a:lnTo>
                        <a:pt x="74174" y="1842"/>
                      </a:lnTo>
                      <a:lnTo>
                        <a:pt x="74091" y="1884"/>
                      </a:lnTo>
                      <a:lnTo>
                        <a:pt x="73923" y="1863"/>
                      </a:lnTo>
                      <a:lnTo>
                        <a:pt x="73819" y="1758"/>
                      </a:lnTo>
                      <a:lnTo>
                        <a:pt x="73798" y="1716"/>
                      </a:lnTo>
                      <a:lnTo>
                        <a:pt x="73693" y="1675"/>
                      </a:lnTo>
                      <a:lnTo>
                        <a:pt x="73651" y="1716"/>
                      </a:lnTo>
                      <a:lnTo>
                        <a:pt x="73589" y="1633"/>
                      </a:lnTo>
                      <a:lnTo>
                        <a:pt x="73484" y="1633"/>
                      </a:lnTo>
                      <a:lnTo>
                        <a:pt x="73379" y="1779"/>
                      </a:lnTo>
                      <a:lnTo>
                        <a:pt x="73275" y="1821"/>
                      </a:lnTo>
                      <a:lnTo>
                        <a:pt x="73233" y="1842"/>
                      </a:lnTo>
                      <a:lnTo>
                        <a:pt x="73170" y="1884"/>
                      </a:lnTo>
                      <a:lnTo>
                        <a:pt x="73296" y="1884"/>
                      </a:lnTo>
                      <a:lnTo>
                        <a:pt x="73254" y="1967"/>
                      </a:lnTo>
                      <a:lnTo>
                        <a:pt x="73128" y="2051"/>
                      </a:lnTo>
                      <a:lnTo>
                        <a:pt x="73065" y="2051"/>
                      </a:lnTo>
                      <a:lnTo>
                        <a:pt x="73086" y="2156"/>
                      </a:lnTo>
                      <a:lnTo>
                        <a:pt x="73191" y="2239"/>
                      </a:lnTo>
                      <a:lnTo>
                        <a:pt x="73170" y="2281"/>
                      </a:lnTo>
                      <a:lnTo>
                        <a:pt x="73065" y="2260"/>
                      </a:lnTo>
                      <a:lnTo>
                        <a:pt x="72982" y="2051"/>
                      </a:lnTo>
                      <a:lnTo>
                        <a:pt x="73024" y="1988"/>
                      </a:lnTo>
                      <a:lnTo>
                        <a:pt x="73024" y="1988"/>
                      </a:lnTo>
                      <a:lnTo>
                        <a:pt x="72940" y="2030"/>
                      </a:lnTo>
                      <a:lnTo>
                        <a:pt x="72773" y="2239"/>
                      </a:lnTo>
                      <a:lnTo>
                        <a:pt x="72710" y="2386"/>
                      </a:lnTo>
                      <a:lnTo>
                        <a:pt x="72605" y="2491"/>
                      </a:lnTo>
                      <a:lnTo>
                        <a:pt x="72626" y="2553"/>
                      </a:lnTo>
                      <a:lnTo>
                        <a:pt x="72773" y="2407"/>
                      </a:lnTo>
                      <a:lnTo>
                        <a:pt x="72856" y="2407"/>
                      </a:lnTo>
                      <a:lnTo>
                        <a:pt x="72919" y="2511"/>
                      </a:lnTo>
                      <a:lnTo>
                        <a:pt x="73024" y="2616"/>
                      </a:lnTo>
                      <a:lnTo>
                        <a:pt x="73233" y="2783"/>
                      </a:lnTo>
                      <a:lnTo>
                        <a:pt x="73254" y="2909"/>
                      </a:lnTo>
                      <a:lnTo>
                        <a:pt x="73170" y="2993"/>
                      </a:lnTo>
                      <a:lnTo>
                        <a:pt x="73191" y="3097"/>
                      </a:lnTo>
                      <a:lnTo>
                        <a:pt x="73358" y="3076"/>
                      </a:lnTo>
                      <a:lnTo>
                        <a:pt x="73505" y="2993"/>
                      </a:lnTo>
                      <a:lnTo>
                        <a:pt x="73589" y="3097"/>
                      </a:lnTo>
                      <a:lnTo>
                        <a:pt x="73589" y="3202"/>
                      </a:lnTo>
                      <a:lnTo>
                        <a:pt x="73672" y="3390"/>
                      </a:lnTo>
                      <a:lnTo>
                        <a:pt x="73672" y="3432"/>
                      </a:lnTo>
                      <a:lnTo>
                        <a:pt x="73568" y="3327"/>
                      </a:lnTo>
                      <a:lnTo>
                        <a:pt x="73484" y="3181"/>
                      </a:lnTo>
                      <a:lnTo>
                        <a:pt x="73400" y="3139"/>
                      </a:lnTo>
                      <a:lnTo>
                        <a:pt x="73358" y="3244"/>
                      </a:lnTo>
                      <a:lnTo>
                        <a:pt x="73379" y="3348"/>
                      </a:lnTo>
                      <a:lnTo>
                        <a:pt x="73442" y="3390"/>
                      </a:lnTo>
                      <a:lnTo>
                        <a:pt x="73400" y="3411"/>
                      </a:lnTo>
                      <a:lnTo>
                        <a:pt x="73296" y="3390"/>
                      </a:lnTo>
                      <a:lnTo>
                        <a:pt x="73191" y="3223"/>
                      </a:lnTo>
                      <a:lnTo>
                        <a:pt x="73045" y="3202"/>
                      </a:lnTo>
                      <a:lnTo>
                        <a:pt x="72940" y="3307"/>
                      </a:lnTo>
                      <a:lnTo>
                        <a:pt x="72856" y="3286"/>
                      </a:lnTo>
                      <a:lnTo>
                        <a:pt x="72835" y="3139"/>
                      </a:lnTo>
                      <a:lnTo>
                        <a:pt x="72877" y="3097"/>
                      </a:lnTo>
                      <a:lnTo>
                        <a:pt x="72814" y="2972"/>
                      </a:lnTo>
                      <a:lnTo>
                        <a:pt x="72710" y="2888"/>
                      </a:lnTo>
                      <a:lnTo>
                        <a:pt x="72668" y="2763"/>
                      </a:lnTo>
                      <a:lnTo>
                        <a:pt x="72459" y="2700"/>
                      </a:lnTo>
                      <a:lnTo>
                        <a:pt x="72291" y="2365"/>
                      </a:lnTo>
                      <a:lnTo>
                        <a:pt x="72187" y="2239"/>
                      </a:lnTo>
                      <a:lnTo>
                        <a:pt x="72208" y="2177"/>
                      </a:lnTo>
                      <a:lnTo>
                        <a:pt x="72124" y="2093"/>
                      </a:lnTo>
                      <a:lnTo>
                        <a:pt x="72019" y="2072"/>
                      </a:lnTo>
                      <a:lnTo>
                        <a:pt x="72019" y="2072"/>
                      </a:lnTo>
                      <a:lnTo>
                        <a:pt x="72040" y="2135"/>
                      </a:lnTo>
                      <a:lnTo>
                        <a:pt x="72019" y="2239"/>
                      </a:lnTo>
                      <a:lnTo>
                        <a:pt x="71977" y="2198"/>
                      </a:lnTo>
                      <a:lnTo>
                        <a:pt x="71915" y="2072"/>
                      </a:lnTo>
                      <a:lnTo>
                        <a:pt x="71685" y="1947"/>
                      </a:lnTo>
                      <a:lnTo>
                        <a:pt x="71559" y="1926"/>
                      </a:lnTo>
                      <a:lnTo>
                        <a:pt x="71454" y="1947"/>
                      </a:lnTo>
                      <a:lnTo>
                        <a:pt x="71475" y="2030"/>
                      </a:lnTo>
                      <a:lnTo>
                        <a:pt x="71580" y="2072"/>
                      </a:lnTo>
                      <a:lnTo>
                        <a:pt x="71789" y="2156"/>
                      </a:lnTo>
                      <a:lnTo>
                        <a:pt x="71622" y="2198"/>
                      </a:lnTo>
                      <a:lnTo>
                        <a:pt x="71413" y="2135"/>
                      </a:lnTo>
                      <a:lnTo>
                        <a:pt x="71308" y="2030"/>
                      </a:lnTo>
                      <a:lnTo>
                        <a:pt x="71350" y="1947"/>
                      </a:lnTo>
                      <a:lnTo>
                        <a:pt x="71287" y="1926"/>
                      </a:lnTo>
                      <a:lnTo>
                        <a:pt x="71099" y="1926"/>
                      </a:lnTo>
                      <a:lnTo>
                        <a:pt x="71161" y="1947"/>
                      </a:lnTo>
                      <a:lnTo>
                        <a:pt x="71161" y="1988"/>
                      </a:lnTo>
                      <a:lnTo>
                        <a:pt x="70994" y="2051"/>
                      </a:lnTo>
                      <a:lnTo>
                        <a:pt x="70931" y="1947"/>
                      </a:lnTo>
                      <a:lnTo>
                        <a:pt x="70952" y="1884"/>
                      </a:lnTo>
                      <a:lnTo>
                        <a:pt x="70764" y="1863"/>
                      </a:lnTo>
                      <a:lnTo>
                        <a:pt x="70722" y="1884"/>
                      </a:lnTo>
                      <a:lnTo>
                        <a:pt x="70743" y="1988"/>
                      </a:lnTo>
                      <a:lnTo>
                        <a:pt x="70638" y="1967"/>
                      </a:lnTo>
                      <a:lnTo>
                        <a:pt x="70576" y="1863"/>
                      </a:lnTo>
                      <a:lnTo>
                        <a:pt x="70429" y="1863"/>
                      </a:lnTo>
                      <a:lnTo>
                        <a:pt x="70471" y="1967"/>
                      </a:lnTo>
                      <a:lnTo>
                        <a:pt x="70471" y="1967"/>
                      </a:lnTo>
                      <a:lnTo>
                        <a:pt x="69990" y="1863"/>
                      </a:lnTo>
                      <a:lnTo>
                        <a:pt x="69843" y="1926"/>
                      </a:lnTo>
                      <a:lnTo>
                        <a:pt x="69676" y="1842"/>
                      </a:lnTo>
                      <a:lnTo>
                        <a:pt x="69676" y="1758"/>
                      </a:lnTo>
                      <a:lnTo>
                        <a:pt x="69508" y="1716"/>
                      </a:lnTo>
                      <a:lnTo>
                        <a:pt x="69488" y="1737"/>
                      </a:lnTo>
                      <a:lnTo>
                        <a:pt x="69488" y="1779"/>
                      </a:lnTo>
                      <a:lnTo>
                        <a:pt x="69425" y="1737"/>
                      </a:lnTo>
                      <a:lnTo>
                        <a:pt x="69320" y="1716"/>
                      </a:lnTo>
                      <a:lnTo>
                        <a:pt x="69216" y="1633"/>
                      </a:lnTo>
                      <a:lnTo>
                        <a:pt x="69153" y="1654"/>
                      </a:lnTo>
                      <a:lnTo>
                        <a:pt x="69174" y="1758"/>
                      </a:lnTo>
                      <a:lnTo>
                        <a:pt x="69006" y="1758"/>
                      </a:lnTo>
                      <a:lnTo>
                        <a:pt x="68860" y="1779"/>
                      </a:lnTo>
                      <a:lnTo>
                        <a:pt x="68839" y="1884"/>
                      </a:lnTo>
                      <a:lnTo>
                        <a:pt x="68651" y="1884"/>
                      </a:lnTo>
                      <a:lnTo>
                        <a:pt x="68316" y="1758"/>
                      </a:lnTo>
                      <a:lnTo>
                        <a:pt x="68337" y="1716"/>
                      </a:lnTo>
                      <a:lnTo>
                        <a:pt x="68546" y="1779"/>
                      </a:lnTo>
                      <a:lnTo>
                        <a:pt x="68651" y="1842"/>
                      </a:lnTo>
                      <a:lnTo>
                        <a:pt x="68672" y="1779"/>
                      </a:lnTo>
                      <a:lnTo>
                        <a:pt x="68337" y="1549"/>
                      </a:lnTo>
                      <a:lnTo>
                        <a:pt x="67939" y="1507"/>
                      </a:lnTo>
                      <a:lnTo>
                        <a:pt x="67793" y="1549"/>
                      </a:lnTo>
                      <a:lnTo>
                        <a:pt x="67730" y="1507"/>
                      </a:lnTo>
                      <a:lnTo>
                        <a:pt x="67793" y="1444"/>
                      </a:lnTo>
                      <a:lnTo>
                        <a:pt x="67688" y="1402"/>
                      </a:lnTo>
                      <a:lnTo>
                        <a:pt x="67542" y="1423"/>
                      </a:lnTo>
                      <a:lnTo>
                        <a:pt x="67604" y="1444"/>
                      </a:lnTo>
                      <a:lnTo>
                        <a:pt x="67521" y="1465"/>
                      </a:lnTo>
                      <a:lnTo>
                        <a:pt x="67395" y="1423"/>
                      </a:lnTo>
                      <a:lnTo>
                        <a:pt x="67019" y="1319"/>
                      </a:lnTo>
                      <a:lnTo>
                        <a:pt x="66851" y="1340"/>
                      </a:lnTo>
                      <a:lnTo>
                        <a:pt x="66788" y="1423"/>
                      </a:lnTo>
                      <a:lnTo>
                        <a:pt x="66705" y="1402"/>
                      </a:lnTo>
                      <a:lnTo>
                        <a:pt x="66663" y="1319"/>
                      </a:lnTo>
                      <a:lnTo>
                        <a:pt x="66558" y="1361"/>
                      </a:lnTo>
                      <a:lnTo>
                        <a:pt x="66349" y="1361"/>
                      </a:lnTo>
                      <a:lnTo>
                        <a:pt x="66244" y="1298"/>
                      </a:lnTo>
                      <a:lnTo>
                        <a:pt x="66161" y="1319"/>
                      </a:lnTo>
                      <a:lnTo>
                        <a:pt x="66014" y="1340"/>
                      </a:lnTo>
                      <a:lnTo>
                        <a:pt x="65951" y="1319"/>
                      </a:lnTo>
                      <a:lnTo>
                        <a:pt x="65847" y="1402"/>
                      </a:lnTo>
                      <a:lnTo>
                        <a:pt x="65826" y="1507"/>
                      </a:lnTo>
                      <a:lnTo>
                        <a:pt x="65763" y="1402"/>
                      </a:lnTo>
                      <a:lnTo>
                        <a:pt x="65303" y="1528"/>
                      </a:lnTo>
                      <a:lnTo>
                        <a:pt x="65303" y="1633"/>
                      </a:lnTo>
                      <a:lnTo>
                        <a:pt x="65198" y="1612"/>
                      </a:lnTo>
                      <a:lnTo>
                        <a:pt x="65135" y="1737"/>
                      </a:lnTo>
                      <a:lnTo>
                        <a:pt x="65094" y="1737"/>
                      </a:lnTo>
                      <a:lnTo>
                        <a:pt x="65031" y="1654"/>
                      </a:lnTo>
                      <a:lnTo>
                        <a:pt x="64884" y="1675"/>
                      </a:lnTo>
                      <a:lnTo>
                        <a:pt x="64884" y="1779"/>
                      </a:lnTo>
                      <a:lnTo>
                        <a:pt x="64801" y="1779"/>
                      </a:lnTo>
                      <a:lnTo>
                        <a:pt x="64696" y="1842"/>
                      </a:lnTo>
                      <a:lnTo>
                        <a:pt x="64529" y="1737"/>
                      </a:lnTo>
                      <a:lnTo>
                        <a:pt x="64403" y="1779"/>
                      </a:lnTo>
                      <a:lnTo>
                        <a:pt x="64403" y="1863"/>
                      </a:lnTo>
                      <a:lnTo>
                        <a:pt x="64152" y="1863"/>
                      </a:lnTo>
                      <a:lnTo>
                        <a:pt x="63838" y="1884"/>
                      </a:lnTo>
                      <a:lnTo>
                        <a:pt x="63754" y="1842"/>
                      </a:lnTo>
                      <a:lnTo>
                        <a:pt x="63482" y="1884"/>
                      </a:lnTo>
                      <a:lnTo>
                        <a:pt x="63462" y="1905"/>
                      </a:lnTo>
                      <a:lnTo>
                        <a:pt x="63629" y="2009"/>
                      </a:lnTo>
                      <a:lnTo>
                        <a:pt x="63692" y="2198"/>
                      </a:lnTo>
                      <a:lnTo>
                        <a:pt x="63775" y="2260"/>
                      </a:lnTo>
                      <a:lnTo>
                        <a:pt x="63796" y="2386"/>
                      </a:lnTo>
                      <a:lnTo>
                        <a:pt x="63880" y="2574"/>
                      </a:lnTo>
                      <a:lnTo>
                        <a:pt x="63838" y="2637"/>
                      </a:lnTo>
                      <a:lnTo>
                        <a:pt x="63838" y="2804"/>
                      </a:lnTo>
                      <a:lnTo>
                        <a:pt x="63880" y="2804"/>
                      </a:lnTo>
                      <a:lnTo>
                        <a:pt x="63985" y="2700"/>
                      </a:lnTo>
                      <a:lnTo>
                        <a:pt x="64194" y="2804"/>
                      </a:lnTo>
                      <a:lnTo>
                        <a:pt x="64257" y="2888"/>
                      </a:lnTo>
                      <a:lnTo>
                        <a:pt x="64319" y="2909"/>
                      </a:lnTo>
                      <a:lnTo>
                        <a:pt x="64529" y="3118"/>
                      </a:lnTo>
                      <a:lnTo>
                        <a:pt x="64570" y="3307"/>
                      </a:lnTo>
                      <a:lnTo>
                        <a:pt x="64717" y="3348"/>
                      </a:lnTo>
                      <a:lnTo>
                        <a:pt x="64822" y="3516"/>
                      </a:lnTo>
                      <a:lnTo>
                        <a:pt x="64822" y="3579"/>
                      </a:lnTo>
                      <a:lnTo>
                        <a:pt x="64842" y="3662"/>
                      </a:lnTo>
                      <a:lnTo>
                        <a:pt x="64801" y="3725"/>
                      </a:lnTo>
                      <a:lnTo>
                        <a:pt x="64884" y="3830"/>
                      </a:lnTo>
                      <a:lnTo>
                        <a:pt x="64822" y="3871"/>
                      </a:lnTo>
                      <a:lnTo>
                        <a:pt x="64738" y="3851"/>
                      </a:lnTo>
                      <a:lnTo>
                        <a:pt x="64612" y="3934"/>
                      </a:lnTo>
                      <a:lnTo>
                        <a:pt x="64633" y="4039"/>
                      </a:lnTo>
                      <a:lnTo>
                        <a:pt x="64508" y="4060"/>
                      </a:lnTo>
                      <a:lnTo>
                        <a:pt x="64403" y="4143"/>
                      </a:lnTo>
                      <a:lnTo>
                        <a:pt x="64215" y="4102"/>
                      </a:lnTo>
                      <a:lnTo>
                        <a:pt x="64152" y="4039"/>
                      </a:lnTo>
                      <a:lnTo>
                        <a:pt x="64152" y="3892"/>
                      </a:lnTo>
                      <a:lnTo>
                        <a:pt x="63964" y="3641"/>
                      </a:lnTo>
                      <a:lnTo>
                        <a:pt x="63880" y="3641"/>
                      </a:lnTo>
                      <a:lnTo>
                        <a:pt x="63838" y="3662"/>
                      </a:lnTo>
                      <a:lnTo>
                        <a:pt x="63566" y="3620"/>
                      </a:lnTo>
                      <a:lnTo>
                        <a:pt x="63378" y="3641"/>
                      </a:lnTo>
                      <a:lnTo>
                        <a:pt x="63315" y="3579"/>
                      </a:lnTo>
                      <a:lnTo>
                        <a:pt x="63148" y="3411"/>
                      </a:lnTo>
                      <a:lnTo>
                        <a:pt x="63148" y="3286"/>
                      </a:lnTo>
                      <a:lnTo>
                        <a:pt x="63043" y="3202"/>
                      </a:lnTo>
                      <a:lnTo>
                        <a:pt x="62897" y="3181"/>
                      </a:lnTo>
                      <a:lnTo>
                        <a:pt x="62855" y="3097"/>
                      </a:lnTo>
                      <a:lnTo>
                        <a:pt x="62813" y="2951"/>
                      </a:lnTo>
                      <a:lnTo>
                        <a:pt x="62625" y="2909"/>
                      </a:lnTo>
                      <a:lnTo>
                        <a:pt x="62583" y="2951"/>
                      </a:lnTo>
                      <a:lnTo>
                        <a:pt x="62583" y="3097"/>
                      </a:lnTo>
                      <a:lnTo>
                        <a:pt x="62583" y="3244"/>
                      </a:lnTo>
                      <a:lnTo>
                        <a:pt x="62604" y="3327"/>
                      </a:lnTo>
                      <a:lnTo>
                        <a:pt x="62478" y="3516"/>
                      </a:lnTo>
                      <a:lnTo>
                        <a:pt x="62415" y="3641"/>
                      </a:lnTo>
                      <a:lnTo>
                        <a:pt x="62332" y="3558"/>
                      </a:lnTo>
                      <a:lnTo>
                        <a:pt x="62311" y="3474"/>
                      </a:lnTo>
                      <a:lnTo>
                        <a:pt x="62269" y="3474"/>
                      </a:lnTo>
                      <a:lnTo>
                        <a:pt x="62164" y="3558"/>
                      </a:lnTo>
                      <a:lnTo>
                        <a:pt x="61913" y="3537"/>
                      </a:lnTo>
                      <a:lnTo>
                        <a:pt x="61704" y="3620"/>
                      </a:lnTo>
                      <a:lnTo>
                        <a:pt x="61641" y="3579"/>
                      </a:lnTo>
                      <a:lnTo>
                        <a:pt x="61474" y="3725"/>
                      </a:lnTo>
                      <a:lnTo>
                        <a:pt x="61327" y="3746"/>
                      </a:lnTo>
                      <a:lnTo>
                        <a:pt x="61223" y="3725"/>
                      </a:lnTo>
                      <a:lnTo>
                        <a:pt x="61118" y="3620"/>
                      </a:lnTo>
                      <a:lnTo>
                        <a:pt x="61034" y="3620"/>
                      </a:lnTo>
                      <a:lnTo>
                        <a:pt x="60972" y="3662"/>
                      </a:lnTo>
                      <a:lnTo>
                        <a:pt x="61013" y="3746"/>
                      </a:lnTo>
                      <a:lnTo>
                        <a:pt x="60804" y="3830"/>
                      </a:lnTo>
                      <a:lnTo>
                        <a:pt x="60700" y="3913"/>
                      </a:lnTo>
                      <a:lnTo>
                        <a:pt x="60449" y="3934"/>
                      </a:lnTo>
                      <a:lnTo>
                        <a:pt x="60323" y="4081"/>
                      </a:lnTo>
                      <a:lnTo>
                        <a:pt x="60323" y="4290"/>
                      </a:lnTo>
                      <a:lnTo>
                        <a:pt x="60323" y="4562"/>
                      </a:lnTo>
                      <a:lnTo>
                        <a:pt x="60532" y="4855"/>
                      </a:lnTo>
                      <a:lnTo>
                        <a:pt x="60553" y="5022"/>
                      </a:lnTo>
                      <a:lnTo>
                        <a:pt x="60407" y="4813"/>
                      </a:lnTo>
                      <a:lnTo>
                        <a:pt x="60281" y="4688"/>
                      </a:lnTo>
                      <a:lnTo>
                        <a:pt x="60177" y="4708"/>
                      </a:lnTo>
                      <a:lnTo>
                        <a:pt x="60030" y="4625"/>
                      </a:lnTo>
                      <a:lnTo>
                        <a:pt x="60072" y="4729"/>
                      </a:lnTo>
                      <a:lnTo>
                        <a:pt x="60177" y="4792"/>
                      </a:lnTo>
                      <a:lnTo>
                        <a:pt x="60218" y="4980"/>
                      </a:lnTo>
                      <a:lnTo>
                        <a:pt x="60218" y="5022"/>
                      </a:lnTo>
                      <a:lnTo>
                        <a:pt x="60072" y="4813"/>
                      </a:lnTo>
                      <a:lnTo>
                        <a:pt x="59967" y="4813"/>
                      </a:lnTo>
                      <a:lnTo>
                        <a:pt x="59925" y="4604"/>
                      </a:lnTo>
                      <a:lnTo>
                        <a:pt x="59758" y="4415"/>
                      </a:lnTo>
                      <a:lnTo>
                        <a:pt x="59674" y="4269"/>
                      </a:lnTo>
                      <a:lnTo>
                        <a:pt x="59570" y="4269"/>
                      </a:lnTo>
                      <a:lnTo>
                        <a:pt x="59612" y="4457"/>
                      </a:lnTo>
                      <a:lnTo>
                        <a:pt x="59591" y="4562"/>
                      </a:lnTo>
                      <a:lnTo>
                        <a:pt x="59549" y="4415"/>
                      </a:lnTo>
                      <a:lnTo>
                        <a:pt x="59402" y="4353"/>
                      </a:lnTo>
                      <a:lnTo>
                        <a:pt x="59256" y="4374"/>
                      </a:lnTo>
                      <a:lnTo>
                        <a:pt x="59256" y="4457"/>
                      </a:lnTo>
                      <a:lnTo>
                        <a:pt x="59172" y="4374"/>
                      </a:lnTo>
                      <a:lnTo>
                        <a:pt x="59026" y="4374"/>
                      </a:lnTo>
                      <a:lnTo>
                        <a:pt x="58879" y="4520"/>
                      </a:lnTo>
                      <a:lnTo>
                        <a:pt x="58754" y="4562"/>
                      </a:lnTo>
                      <a:lnTo>
                        <a:pt x="58837" y="4415"/>
                      </a:lnTo>
                      <a:lnTo>
                        <a:pt x="58837" y="4311"/>
                      </a:lnTo>
                      <a:lnTo>
                        <a:pt x="58712" y="4081"/>
                      </a:lnTo>
                      <a:lnTo>
                        <a:pt x="58712" y="3934"/>
                      </a:lnTo>
                      <a:lnTo>
                        <a:pt x="58649" y="3871"/>
                      </a:lnTo>
                      <a:lnTo>
                        <a:pt x="58649" y="3767"/>
                      </a:lnTo>
                      <a:lnTo>
                        <a:pt x="58544" y="3558"/>
                      </a:lnTo>
                      <a:lnTo>
                        <a:pt x="58335" y="3327"/>
                      </a:lnTo>
                      <a:lnTo>
                        <a:pt x="58105" y="3202"/>
                      </a:lnTo>
                      <a:lnTo>
                        <a:pt x="57875" y="2930"/>
                      </a:lnTo>
                      <a:lnTo>
                        <a:pt x="57310" y="2742"/>
                      </a:lnTo>
                      <a:lnTo>
                        <a:pt x="57038" y="2742"/>
                      </a:lnTo>
                      <a:lnTo>
                        <a:pt x="56892" y="2783"/>
                      </a:lnTo>
                      <a:lnTo>
                        <a:pt x="56661" y="2930"/>
                      </a:lnTo>
                      <a:lnTo>
                        <a:pt x="56661" y="2993"/>
                      </a:lnTo>
                      <a:lnTo>
                        <a:pt x="56536" y="2951"/>
                      </a:lnTo>
                      <a:lnTo>
                        <a:pt x="56327" y="3035"/>
                      </a:lnTo>
                      <a:lnTo>
                        <a:pt x="55887" y="3244"/>
                      </a:lnTo>
                      <a:lnTo>
                        <a:pt x="55720" y="3265"/>
                      </a:lnTo>
                      <a:lnTo>
                        <a:pt x="55531" y="3453"/>
                      </a:lnTo>
                      <a:lnTo>
                        <a:pt x="55427" y="3516"/>
                      </a:lnTo>
                      <a:lnTo>
                        <a:pt x="55197" y="3683"/>
                      </a:lnTo>
                      <a:lnTo>
                        <a:pt x="55071" y="3746"/>
                      </a:lnTo>
                      <a:lnTo>
                        <a:pt x="54946" y="3871"/>
                      </a:lnTo>
                      <a:lnTo>
                        <a:pt x="54757" y="3934"/>
                      </a:lnTo>
                      <a:lnTo>
                        <a:pt x="54590" y="3871"/>
                      </a:lnTo>
                      <a:lnTo>
                        <a:pt x="54360" y="3934"/>
                      </a:lnTo>
                      <a:lnTo>
                        <a:pt x="54213" y="3997"/>
                      </a:lnTo>
                      <a:lnTo>
                        <a:pt x="54339" y="3871"/>
                      </a:lnTo>
                      <a:lnTo>
                        <a:pt x="54527" y="3767"/>
                      </a:lnTo>
                      <a:lnTo>
                        <a:pt x="54548" y="3662"/>
                      </a:lnTo>
                      <a:lnTo>
                        <a:pt x="54381" y="3474"/>
                      </a:lnTo>
                      <a:lnTo>
                        <a:pt x="54109" y="3411"/>
                      </a:lnTo>
                      <a:lnTo>
                        <a:pt x="53837" y="3223"/>
                      </a:lnTo>
                      <a:lnTo>
                        <a:pt x="53753" y="3160"/>
                      </a:lnTo>
                      <a:lnTo>
                        <a:pt x="53711" y="3223"/>
                      </a:lnTo>
                      <a:lnTo>
                        <a:pt x="53607" y="3453"/>
                      </a:lnTo>
                      <a:lnTo>
                        <a:pt x="53607" y="3579"/>
                      </a:lnTo>
                      <a:lnTo>
                        <a:pt x="53544" y="3516"/>
                      </a:lnTo>
                      <a:lnTo>
                        <a:pt x="53502" y="3537"/>
                      </a:lnTo>
                      <a:lnTo>
                        <a:pt x="53439" y="3662"/>
                      </a:lnTo>
                      <a:lnTo>
                        <a:pt x="53376" y="3725"/>
                      </a:lnTo>
                      <a:lnTo>
                        <a:pt x="53335" y="3662"/>
                      </a:lnTo>
                      <a:lnTo>
                        <a:pt x="53397" y="3516"/>
                      </a:lnTo>
                      <a:lnTo>
                        <a:pt x="53439" y="3432"/>
                      </a:lnTo>
                      <a:lnTo>
                        <a:pt x="53397" y="3265"/>
                      </a:lnTo>
                      <a:lnTo>
                        <a:pt x="53272" y="3202"/>
                      </a:lnTo>
                      <a:lnTo>
                        <a:pt x="53125" y="3327"/>
                      </a:lnTo>
                      <a:lnTo>
                        <a:pt x="53167" y="3411"/>
                      </a:lnTo>
                      <a:lnTo>
                        <a:pt x="53083" y="3537"/>
                      </a:lnTo>
                      <a:lnTo>
                        <a:pt x="53000" y="3453"/>
                      </a:lnTo>
                      <a:lnTo>
                        <a:pt x="52979" y="3307"/>
                      </a:lnTo>
                      <a:lnTo>
                        <a:pt x="52916" y="3160"/>
                      </a:lnTo>
                      <a:lnTo>
                        <a:pt x="52874" y="3014"/>
                      </a:lnTo>
                      <a:lnTo>
                        <a:pt x="52770" y="3118"/>
                      </a:lnTo>
                      <a:lnTo>
                        <a:pt x="52560" y="3139"/>
                      </a:lnTo>
                      <a:lnTo>
                        <a:pt x="52246" y="3223"/>
                      </a:lnTo>
                      <a:lnTo>
                        <a:pt x="52163" y="3202"/>
                      </a:lnTo>
                      <a:lnTo>
                        <a:pt x="52267" y="3118"/>
                      </a:lnTo>
                      <a:lnTo>
                        <a:pt x="52246" y="3014"/>
                      </a:lnTo>
                      <a:lnTo>
                        <a:pt x="52246" y="2909"/>
                      </a:lnTo>
                      <a:lnTo>
                        <a:pt x="52226" y="2783"/>
                      </a:lnTo>
                      <a:lnTo>
                        <a:pt x="52246" y="2763"/>
                      </a:lnTo>
                      <a:lnTo>
                        <a:pt x="52456" y="2909"/>
                      </a:lnTo>
                      <a:lnTo>
                        <a:pt x="52560" y="2825"/>
                      </a:lnTo>
                      <a:lnTo>
                        <a:pt x="52581" y="2700"/>
                      </a:lnTo>
                      <a:lnTo>
                        <a:pt x="52393" y="2428"/>
                      </a:lnTo>
                      <a:lnTo>
                        <a:pt x="52016" y="2302"/>
                      </a:lnTo>
                      <a:lnTo>
                        <a:pt x="51702" y="2281"/>
                      </a:lnTo>
                      <a:lnTo>
                        <a:pt x="51347" y="2365"/>
                      </a:lnTo>
                      <a:lnTo>
                        <a:pt x="51033" y="2407"/>
                      </a:lnTo>
                      <a:lnTo>
                        <a:pt x="50824" y="2574"/>
                      </a:lnTo>
                      <a:lnTo>
                        <a:pt x="50886" y="3139"/>
                      </a:lnTo>
                      <a:lnTo>
                        <a:pt x="50866" y="3307"/>
                      </a:lnTo>
                      <a:lnTo>
                        <a:pt x="50907" y="3411"/>
                      </a:lnTo>
                      <a:lnTo>
                        <a:pt x="50803" y="3579"/>
                      </a:lnTo>
                      <a:lnTo>
                        <a:pt x="50803" y="3746"/>
                      </a:lnTo>
                      <a:lnTo>
                        <a:pt x="50656" y="3851"/>
                      </a:lnTo>
                      <a:lnTo>
                        <a:pt x="50552" y="3851"/>
                      </a:lnTo>
                      <a:lnTo>
                        <a:pt x="50489" y="3788"/>
                      </a:lnTo>
                      <a:lnTo>
                        <a:pt x="50489" y="3725"/>
                      </a:lnTo>
                      <a:lnTo>
                        <a:pt x="50363" y="3620"/>
                      </a:lnTo>
                      <a:lnTo>
                        <a:pt x="50447" y="3537"/>
                      </a:lnTo>
                      <a:lnTo>
                        <a:pt x="50510" y="3558"/>
                      </a:lnTo>
                      <a:lnTo>
                        <a:pt x="50594" y="3369"/>
                      </a:lnTo>
                      <a:lnTo>
                        <a:pt x="50552" y="3139"/>
                      </a:lnTo>
                      <a:lnTo>
                        <a:pt x="50405" y="3097"/>
                      </a:lnTo>
                      <a:lnTo>
                        <a:pt x="50342" y="2888"/>
                      </a:lnTo>
                      <a:lnTo>
                        <a:pt x="50405" y="2909"/>
                      </a:lnTo>
                      <a:lnTo>
                        <a:pt x="50510" y="2804"/>
                      </a:lnTo>
                      <a:lnTo>
                        <a:pt x="50510" y="2930"/>
                      </a:lnTo>
                      <a:lnTo>
                        <a:pt x="50614" y="3035"/>
                      </a:lnTo>
                      <a:lnTo>
                        <a:pt x="50698" y="3223"/>
                      </a:lnTo>
                      <a:lnTo>
                        <a:pt x="50719" y="3160"/>
                      </a:lnTo>
                      <a:lnTo>
                        <a:pt x="50698" y="2888"/>
                      </a:lnTo>
                      <a:lnTo>
                        <a:pt x="50656" y="2679"/>
                      </a:lnTo>
                      <a:lnTo>
                        <a:pt x="50259" y="2825"/>
                      </a:lnTo>
                      <a:lnTo>
                        <a:pt x="49945" y="3035"/>
                      </a:lnTo>
                      <a:lnTo>
                        <a:pt x="49945" y="3160"/>
                      </a:lnTo>
                      <a:lnTo>
                        <a:pt x="49757" y="3307"/>
                      </a:lnTo>
                      <a:lnTo>
                        <a:pt x="49652" y="3223"/>
                      </a:lnTo>
                      <a:lnTo>
                        <a:pt x="49673" y="3139"/>
                      </a:lnTo>
                      <a:lnTo>
                        <a:pt x="49777" y="3118"/>
                      </a:lnTo>
                      <a:lnTo>
                        <a:pt x="49673" y="2993"/>
                      </a:lnTo>
                      <a:lnTo>
                        <a:pt x="49757" y="2742"/>
                      </a:lnTo>
                      <a:lnTo>
                        <a:pt x="49882" y="2804"/>
                      </a:lnTo>
                      <a:lnTo>
                        <a:pt x="49945" y="2783"/>
                      </a:lnTo>
                      <a:lnTo>
                        <a:pt x="50070" y="2825"/>
                      </a:lnTo>
                      <a:lnTo>
                        <a:pt x="50468" y="2637"/>
                      </a:lnTo>
                      <a:lnTo>
                        <a:pt x="50614" y="2595"/>
                      </a:lnTo>
                      <a:lnTo>
                        <a:pt x="50342" y="2595"/>
                      </a:lnTo>
                      <a:lnTo>
                        <a:pt x="50175" y="2616"/>
                      </a:lnTo>
                      <a:lnTo>
                        <a:pt x="49945" y="2595"/>
                      </a:lnTo>
                      <a:lnTo>
                        <a:pt x="49443" y="2595"/>
                      </a:lnTo>
                      <a:lnTo>
                        <a:pt x="49338" y="2637"/>
                      </a:lnTo>
                      <a:lnTo>
                        <a:pt x="48669" y="2700"/>
                      </a:lnTo>
                      <a:lnTo>
                        <a:pt x="48271" y="2700"/>
                      </a:lnTo>
                      <a:lnTo>
                        <a:pt x="48041" y="2742"/>
                      </a:lnTo>
                      <a:lnTo>
                        <a:pt x="47769" y="2637"/>
                      </a:lnTo>
                      <a:lnTo>
                        <a:pt x="47539" y="2679"/>
                      </a:lnTo>
                      <a:lnTo>
                        <a:pt x="47371" y="2742"/>
                      </a:lnTo>
                      <a:lnTo>
                        <a:pt x="47518" y="2909"/>
                      </a:lnTo>
                      <a:lnTo>
                        <a:pt x="47685" y="2909"/>
                      </a:lnTo>
                      <a:lnTo>
                        <a:pt x="47790" y="2951"/>
                      </a:lnTo>
                      <a:lnTo>
                        <a:pt x="47894" y="2930"/>
                      </a:lnTo>
                      <a:lnTo>
                        <a:pt x="48041" y="3055"/>
                      </a:lnTo>
                      <a:lnTo>
                        <a:pt x="48041" y="3139"/>
                      </a:lnTo>
                      <a:lnTo>
                        <a:pt x="47832" y="3327"/>
                      </a:lnTo>
                      <a:lnTo>
                        <a:pt x="47685" y="3307"/>
                      </a:lnTo>
                      <a:lnTo>
                        <a:pt x="47518" y="3369"/>
                      </a:lnTo>
                      <a:lnTo>
                        <a:pt x="47476" y="3537"/>
                      </a:lnTo>
                      <a:lnTo>
                        <a:pt x="47434" y="3641"/>
                      </a:lnTo>
                      <a:lnTo>
                        <a:pt x="47560" y="3871"/>
                      </a:lnTo>
                      <a:lnTo>
                        <a:pt x="47769" y="3934"/>
                      </a:lnTo>
                      <a:lnTo>
                        <a:pt x="47790" y="3788"/>
                      </a:lnTo>
                      <a:lnTo>
                        <a:pt x="47936" y="3662"/>
                      </a:lnTo>
                      <a:lnTo>
                        <a:pt x="48145" y="3579"/>
                      </a:lnTo>
                      <a:lnTo>
                        <a:pt x="48104" y="3788"/>
                      </a:lnTo>
                      <a:lnTo>
                        <a:pt x="47894" y="3788"/>
                      </a:lnTo>
                      <a:lnTo>
                        <a:pt x="47999" y="3934"/>
                      </a:lnTo>
                      <a:lnTo>
                        <a:pt x="47978" y="3955"/>
                      </a:lnTo>
                      <a:lnTo>
                        <a:pt x="48041" y="4060"/>
                      </a:lnTo>
                      <a:lnTo>
                        <a:pt x="47894" y="4143"/>
                      </a:lnTo>
                      <a:lnTo>
                        <a:pt x="48041" y="4164"/>
                      </a:lnTo>
                      <a:lnTo>
                        <a:pt x="48166" y="4102"/>
                      </a:lnTo>
                      <a:lnTo>
                        <a:pt x="48208" y="4206"/>
                      </a:lnTo>
                      <a:lnTo>
                        <a:pt x="48187" y="4353"/>
                      </a:lnTo>
                      <a:lnTo>
                        <a:pt x="48313" y="4478"/>
                      </a:lnTo>
                      <a:lnTo>
                        <a:pt x="48459" y="4499"/>
                      </a:lnTo>
                      <a:lnTo>
                        <a:pt x="48627" y="4708"/>
                      </a:lnTo>
                      <a:lnTo>
                        <a:pt x="48606" y="4813"/>
                      </a:lnTo>
                      <a:lnTo>
                        <a:pt x="48522" y="4771"/>
                      </a:lnTo>
                      <a:lnTo>
                        <a:pt x="48397" y="4813"/>
                      </a:lnTo>
                      <a:lnTo>
                        <a:pt x="48459" y="4939"/>
                      </a:lnTo>
                      <a:lnTo>
                        <a:pt x="48376" y="5001"/>
                      </a:lnTo>
                      <a:lnTo>
                        <a:pt x="48313" y="4939"/>
                      </a:lnTo>
                      <a:lnTo>
                        <a:pt x="48250" y="4980"/>
                      </a:lnTo>
                      <a:lnTo>
                        <a:pt x="48187" y="4834"/>
                      </a:lnTo>
                      <a:lnTo>
                        <a:pt x="47999" y="4708"/>
                      </a:lnTo>
                      <a:lnTo>
                        <a:pt x="47936" y="4729"/>
                      </a:lnTo>
                      <a:lnTo>
                        <a:pt x="47978" y="4813"/>
                      </a:lnTo>
                      <a:lnTo>
                        <a:pt x="47873" y="4897"/>
                      </a:lnTo>
                      <a:lnTo>
                        <a:pt x="47790" y="4834"/>
                      </a:lnTo>
                      <a:lnTo>
                        <a:pt x="47727" y="4897"/>
                      </a:lnTo>
                      <a:lnTo>
                        <a:pt x="47769" y="5022"/>
                      </a:lnTo>
                      <a:lnTo>
                        <a:pt x="47790" y="5211"/>
                      </a:lnTo>
                      <a:lnTo>
                        <a:pt x="47936" y="5232"/>
                      </a:lnTo>
                      <a:lnTo>
                        <a:pt x="48083" y="5148"/>
                      </a:lnTo>
                      <a:lnTo>
                        <a:pt x="48187" y="5252"/>
                      </a:lnTo>
                      <a:lnTo>
                        <a:pt x="48104" y="5336"/>
                      </a:lnTo>
                      <a:lnTo>
                        <a:pt x="48250" y="5399"/>
                      </a:lnTo>
                      <a:lnTo>
                        <a:pt x="48145" y="5462"/>
                      </a:lnTo>
                      <a:lnTo>
                        <a:pt x="47978" y="5420"/>
                      </a:lnTo>
                      <a:lnTo>
                        <a:pt x="47978" y="5462"/>
                      </a:lnTo>
                      <a:lnTo>
                        <a:pt x="48145" y="5566"/>
                      </a:lnTo>
                      <a:lnTo>
                        <a:pt x="47873" y="5566"/>
                      </a:lnTo>
                      <a:lnTo>
                        <a:pt x="47832" y="5462"/>
                      </a:lnTo>
                      <a:lnTo>
                        <a:pt x="47643" y="5462"/>
                      </a:lnTo>
                      <a:lnTo>
                        <a:pt x="47560" y="5336"/>
                      </a:lnTo>
                      <a:lnTo>
                        <a:pt x="47434" y="5315"/>
                      </a:lnTo>
                      <a:lnTo>
                        <a:pt x="47308" y="5190"/>
                      </a:lnTo>
                      <a:lnTo>
                        <a:pt x="47120" y="5190"/>
                      </a:lnTo>
                      <a:lnTo>
                        <a:pt x="46995" y="5106"/>
                      </a:lnTo>
                      <a:lnTo>
                        <a:pt x="46890" y="5127"/>
                      </a:lnTo>
                      <a:lnTo>
                        <a:pt x="46827" y="5106"/>
                      </a:lnTo>
                      <a:lnTo>
                        <a:pt x="46430" y="5252"/>
                      </a:lnTo>
                      <a:lnTo>
                        <a:pt x="46409" y="5357"/>
                      </a:lnTo>
                      <a:lnTo>
                        <a:pt x="46367" y="5420"/>
                      </a:lnTo>
                      <a:lnTo>
                        <a:pt x="46430" y="5504"/>
                      </a:lnTo>
                      <a:lnTo>
                        <a:pt x="46409" y="5566"/>
                      </a:lnTo>
                      <a:lnTo>
                        <a:pt x="46492" y="5713"/>
                      </a:lnTo>
                      <a:lnTo>
                        <a:pt x="46472" y="5734"/>
                      </a:lnTo>
                      <a:lnTo>
                        <a:pt x="46367" y="5629"/>
                      </a:lnTo>
                      <a:lnTo>
                        <a:pt x="46283" y="5671"/>
                      </a:lnTo>
                      <a:lnTo>
                        <a:pt x="46179" y="5629"/>
                      </a:lnTo>
                      <a:lnTo>
                        <a:pt x="45739" y="5671"/>
                      </a:lnTo>
                      <a:lnTo>
                        <a:pt x="45530" y="5650"/>
                      </a:lnTo>
                      <a:lnTo>
                        <a:pt x="45384" y="5524"/>
                      </a:lnTo>
                      <a:lnTo>
                        <a:pt x="45258" y="5504"/>
                      </a:lnTo>
                      <a:lnTo>
                        <a:pt x="45132" y="5357"/>
                      </a:lnTo>
                      <a:lnTo>
                        <a:pt x="45049" y="5211"/>
                      </a:lnTo>
                      <a:lnTo>
                        <a:pt x="44944" y="5148"/>
                      </a:lnTo>
                      <a:lnTo>
                        <a:pt x="44944" y="5232"/>
                      </a:lnTo>
                      <a:lnTo>
                        <a:pt x="45028" y="5420"/>
                      </a:lnTo>
                      <a:lnTo>
                        <a:pt x="45049" y="5734"/>
                      </a:lnTo>
                      <a:lnTo>
                        <a:pt x="45216" y="6068"/>
                      </a:lnTo>
                      <a:lnTo>
                        <a:pt x="45342" y="6340"/>
                      </a:lnTo>
                      <a:lnTo>
                        <a:pt x="45446" y="6926"/>
                      </a:lnTo>
                      <a:lnTo>
                        <a:pt x="45425" y="7073"/>
                      </a:lnTo>
                      <a:lnTo>
                        <a:pt x="45342" y="7073"/>
                      </a:lnTo>
                      <a:lnTo>
                        <a:pt x="45258" y="6968"/>
                      </a:lnTo>
                      <a:lnTo>
                        <a:pt x="45237" y="6864"/>
                      </a:lnTo>
                      <a:lnTo>
                        <a:pt x="45132" y="6759"/>
                      </a:lnTo>
                      <a:lnTo>
                        <a:pt x="45070" y="6801"/>
                      </a:lnTo>
                      <a:lnTo>
                        <a:pt x="45132" y="6884"/>
                      </a:lnTo>
                      <a:lnTo>
                        <a:pt x="45112" y="6968"/>
                      </a:lnTo>
                      <a:lnTo>
                        <a:pt x="44923" y="6905"/>
                      </a:lnTo>
                      <a:lnTo>
                        <a:pt x="44756" y="6717"/>
                      </a:lnTo>
                      <a:lnTo>
                        <a:pt x="44505" y="6696"/>
                      </a:lnTo>
                      <a:lnTo>
                        <a:pt x="44379" y="6550"/>
                      </a:lnTo>
                      <a:lnTo>
                        <a:pt x="44275" y="6508"/>
                      </a:lnTo>
                      <a:lnTo>
                        <a:pt x="43898" y="6173"/>
                      </a:lnTo>
                      <a:lnTo>
                        <a:pt x="43877" y="6173"/>
                      </a:lnTo>
                      <a:lnTo>
                        <a:pt x="43793" y="6236"/>
                      </a:lnTo>
                      <a:lnTo>
                        <a:pt x="43689" y="6236"/>
                      </a:lnTo>
                      <a:lnTo>
                        <a:pt x="43647" y="6152"/>
                      </a:lnTo>
                      <a:lnTo>
                        <a:pt x="43877" y="5943"/>
                      </a:lnTo>
                      <a:lnTo>
                        <a:pt x="43982" y="5943"/>
                      </a:lnTo>
                      <a:lnTo>
                        <a:pt x="43898" y="5880"/>
                      </a:lnTo>
                      <a:lnTo>
                        <a:pt x="43772" y="5817"/>
                      </a:lnTo>
                      <a:lnTo>
                        <a:pt x="43647" y="5671"/>
                      </a:lnTo>
                      <a:lnTo>
                        <a:pt x="43626" y="5671"/>
                      </a:lnTo>
                      <a:lnTo>
                        <a:pt x="43647" y="5755"/>
                      </a:lnTo>
                      <a:lnTo>
                        <a:pt x="43751" y="5859"/>
                      </a:lnTo>
                      <a:lnTo>
                        <a:pt x="43751" y="5964"/>
                      </a:lnTo>
                      <a:lnTo>
                        <a:pt x="43626" y="6048"/>
                      </a:lnTo>
                      <a:lnTo>
                        <a:pt x="43417" y="5985"/>
                      </a:lnTo>
                      <a:lnTo>
                        <a:pt x="43207" y="5838"/>
                      </a:lnTo>
                      <a:lnTo>
                        <a:pt x="43145" y="5755"/>
                      </a:lnTo>
                      <a:lnTo>
                        <a:pt x="42935" y="5734"/>
                      </a:lnTo>
                      <a:lnTo>
                        <a:pt x="42894" y="5608"/>
                      </a:lnTo>
                      <a:lnTo>
                        <a:pt x="42789" y="5545"/>
                      </a:lnTo>
                      <a:lnTo>
                        <a:pt x="43040" y="5545"/>
                      </a:lnTo>
                      <a:lnTo>
                        <a:pt x="43270" y="5608"/>
                      </a:lnTo>
                      <a:lnTo>
                        <a:pt x="43375" y="5671"/>
                      </a:lnTo>
                      <a:lnTo>
                        <a:pt x="43521" y="5629"/>
                      </a:lnTo>
                      <a:lnTo>
                        <a:pt x="43626" y="5441"/>
                      </a:lnTo>
                      <a:lnTo>
                        <a:pt x="43626" y="5378"/>
                      </a:lnTo>
                      <a:lnTo>
                        <a:pt x="43542" y="5420"/>
                      </a:lnTo>
                      <a:lnTo>
                        <a:pt x="43521" y="5336"/>
                      </a:lnTo>
                      <a:lnTo>
                        <a:pt x="43417" y="5357"/>
                      </a:lnTo>
                      <a:lnTo>
                        <a:pt x="43459" y="5190"/>
                      </a:lnTo>
                      <a:lnTo>
                        <a:pt x="43333" y="5043"/>
                      </a:lnTo>
                      <a:lnTo>
                        <a:pt x="43249" y="5106"/>
                      </a:lnTo>
                      <a:lnTo>
                        <a:pt x="43228" y="5001"/>
                      </a:lnTo>
                      <a:lnTo>
                        <a:pt x="43145" y="4980"/>
                      </a:lnTo>
                      <a:lnTo>
                        <a:pt x="43061" y="5022"/>
                      </a:lnTo>
                      <a:lnTo>
                        <a:pt x="43019" y="5085"/>
                      </a:lnTo>
                      <a:lnTo>
                        <a:pt x="42831" y="5043"/>
                      </a:lnTo>
                      <a:lnTo>
                        <a:pt x="42810" y="4897"/>
                      </a:lnTo>
                      <a:lnTo>
                        <a:pt x="43019" y="4708"/>
                      </a:lnTo>
                      <a:lnTo>
                        <a:pt x="42998" y="4625"/>
                      </a:lnTo>
                      <a:lnTo>
                        <a:pt x="42894" y="4625"/>
                      </a:lnTo>
                      <a:lnTo>
                        <a:pt x="42726" y="4792"/>
                      </a:lnTo>
                      <a:lnTo>
                        <a:pt x="42705" y="4667"/>
                      </a:lnTo>
                      <a:lnTo>
                        <a:pt x="42768" y="4562"/>
                      </a:lnTo>
                      <a:lnTo>
                        <a:pt x="42726" y="4415"/>
                      </a:lnTo>
                      <a:lnTo>
                        <a:pt x="42663" y="4457"/>
                      </a:lnTo>
                      <a:lnTo>
                        <a:pt x="42622" y="4499"/>
                      </a:lnTo>
                      <a:lnTo>
                        <a:pt x="42601" y="4395"/>
                      </a:lnTo>
                      <a:lnTo>
                        <a:pt x="42496" y="4395"/>
                      </a:lnTo>
                      <a:lnTo>
                        <a:pt x="42454" y="4353"/>
                      </a:lnTo>
                      <a:lnTo>
                        <a:pt x="42391" y="4269"/>
                      </a:lnTo>
                      <a:lnTo>
                        <a:pt x="42433" y="4102"/>
                      </a:lnTo>
                      <a:lnTo>
                        <a:pt x="42391" y="4060"/>
                      </a:lnTo>
                      <a:lnTo>
                        <a:pt x="42308" y="4102"/>
                      </a:lnTo>
                      <a:lnTo>
                        <a:pt x="42224" y="4248"/>
                      </a:lnTo>
                      <a:lnTo>
                        <a:pt x="42203" y="4039"/>
                      </a:lnTo>
                      <a:lnTo>
                        <a:pt x="42099" y="3955"/>
                      </a:lnTo>
                      <a:lnTo>
                        <a:pt x="41994" y="4039"/>
                      </a:lnTo>
                      <a:lnTo>
                        <a:pt x="41910" y="4039"/>
                      </a:lnTo>
                      <a:lnTo>
                        <a:pt x="41868" y="3871"/>
                      </a:lnTo>
                      <a:lnTo>
                        <a:pt x="41764" y="3976"/>
                      </a:lnTo>
                      <a:lnTo>
                        <a:pt x="41701" y="3976"/>
                      </a:lnTo>
                      <a:lnTo>
                        <a:pt x="41680" y="4060"/>
                      </a:lnTo>
                      <a:lnTo>
                        <a:pt x="41659" y="3892"/>
                      </a:lnTo>
                      <a:lnTo>
                        <a:pt x="41659" y="3830"/>
                      </a:lnTo>
                      <a:lnTo>
                        <a:pt x="41492" y="3830"/>
                      </a:lnTo>
                      <a:lnTo>
                        <a:pt x="41408" y="3851"/>
                      </a:lnTo>
                      <a:lnTo>
                        <a:pt x="41366" y="3788"/>
                      </a:lnTo>
                      <a:lnTo>
                        <a:pt x="41199" y="3851"/>
                      </a:lnTo>
                      <a:lnTo>
                        <a:pt x="41094" y="3851"/>
                      </a:lnTo>
                      <a:lnTo>
                        <a:pt x="41073" y="3892"/>
                      </a:lnTo>
                      <a:lnTo>
                        <a:pt x="41136" y="3955"/>
                      </a:lnTo>
                      <a:lnTo>
                        <a:pt x="41178" y="4081"/>
                      </a:lnTo>
                      <a:lnTo>
                        <a:pt x="41115" y="4060"/>
                      </a:lnTo>
                      <a:lnTo>
                        <a:pt x="41052" y="4081"/>
                      </a:lnTo>
                      <a:lnTo>
                        <a:pt x="41052" y="4164"/>
                      </a:lnTo>
                      <a:lnTo>
                        <a:pt x="41031" y="4143"/>
                      </a:lnTo>
                      <a:lnTo>
                        <a:pt x="40885" y="4164"/>
                      </a:lnTo>
                      <a:lnTo>
                        <a:pt x="40843" y="4143"/>
                      </a:lnTo>
                      <a:lnTo>
                        <a:pt x="40885" y="4039"/>
                      </a:lnTo>
                      <a:lnTo>
                        <a:pt x="40969" y="3976"/>
                      </a:lnTo>
                      <a:lnTo>
                        <a:pt x="40927" y="3871"/>
                      </a:lnTo>
                      <a:lnTo>
                        <a:pt x="40822" y="3851"/>
                      </a:lnTo>
                      <a:lnTo>
                        <a:pt x="40822" y="3955"/>
                      </a:lnTo>
                      <a:lnTo>
                        <a:pt x="40738" y="3997"/>
                      </a:lnTo>
                      <a:lnTo>
                        <a:pt x="40655" y="3892"/>
                      </a:lnTo>
                      <a:lnTo>
                        <a:pt x="40550" y="3871"/>
                      </a:lnTo>
                      <a:lnTo>
                        <a:pt x="40446" y="3767"/>
                      </a:lnTo>
                      <a:lnTo>
                        <a:pt x="40425" y="3851"/>
                      </a:lnTo>
                      <a:lnTo>
                        <a:pt x="40341" y="3871"/>
                      </a:lnTo>
                      <a:lnTo>
                        <a:pt x="40194" y="3871"/>
                      </a:lnTo>
                      <a:lnTo>
                        <a:pt x="40132" y="3788"/>
                      </a:lnTo>
                      <a:lnTo>
                        <a:pt x="40111" y="3892"/>
                      </a:lnTo>
                      <a:lnTo>
                        <a:pt x="40027" y="3955"/>
                      </a:lnTo>
                      <a:lnTo>
                        <a:pt x="39902" y="3851"/>
                      </a:lnTo>
                      <a:lnTo>
                        <a:pt x="39818" y="3851"/>
                      </a:lnTo>
                      <a:lnTo>
                        <a:pt x="39860" y="3955"/>
                      </a:lnTo>
                      <a:lnTo>
                        <a:pt x="39881" y="3997"/>
                      </a:lnTo>
                      <a:lnTo>
                        <a:pt x="39755" y="4102"/>
                      </a:lnTo>
                      <a:lnTo>
                        <a:pt x="39692" y="4081"/>
                      </a:lnTo>
                      <a:lnTo>
                        <a:pt x="39671" y="3997"/>
                      </a:lnTo>
                      <a:lnTo>
                        <a:pt x="39609" y="4102"/>
                      </a:lnTo>
                      <a:lnTo>
                        <a:pt x="39630" y="4269"/>
                      </a:lnTo>
                      <a:lnTo>
                        <a:pt x="39713" y="4353"/>
                      </a:lnTo>
                      <a:lnTo>
                        <a:pt x="39734" y="4457"/>
                      </a:lnTo>
                      <a:lnTo>
                        <a:pt x="39797" y="4478"/>
                      </a:lnTo>
                      <a:lnTo>
                        <a:pt x="39818" y="4625"/>
                      </a:lnTo>
                      <a:lnTo>
                        <a:pt x="39964" y="4667"/>
                      </a:lnTo>
                      <a:lnTo>
                        <a:pt x="40006" y="4729"/>
                      </a:lnTo>
                      <a:lnTo>
                        <a:pt x="40006" y="4834"/>
                      </a:lnTo>
                      <a:lnTo>
                        <a:pt x="40111" y="4918"/>
                      </a:lnTo>
                      <a:lnTo>
                        <a:pt x="40132" y="5001"/>
                      </a:lnTo>
                      <a:lnTo>
                        <a:pt x="40069" y="5106"/>
                      </a:lnTo>
                      <a:lnTo>
                        <a:pt x="40006" y="5085"/>
                      </a:lnTo>
                      <a:lnTo>
                        <a:pt x="39985" y="5001"/>
                      </a:lnTo>
                      <a:lnTo>
                        <a:pt x="39818" y="5043"/>
                      </a:lnTo>
                      <a:lnTo>
                        <a:pt x="39713" y="5022"/>
                      </a:lnTo>
                      <a:lnTo>
                        <a:pt x="39609" y="5043"/>
                      </a:lnTo>
                      <a:lnTo>
                        <a:pt x="39671" y="5127"/>
                      </a:lnTo>
                      <a:lnTo>
                        <a:pt x="39588" y="5232"/>
                      </a:lnTo>
                      <a:lnTo>
                        <a:pt x="39462" y="5232"/>
                      </a:lnTo>
                      <a:lnTo>
                        <a:pt x="39378" y="5211"/>
                      </a:lnTo>
                      <a:lnTo>
                        <a:pt x="39127" y="5336"/>
                      </a:lnTo>
                      <a:lnTo>
                        <a:pt x="38751" y="5399"/>
                      </a:lnTo>
                      <a:lnTo>
                        <a:pt x="38625" y="5336"/>
                      </a:lnTo>
                      <a:lnTo>
                        <a:pt x="38437" y="5336"/>
                      </a:lnTo>
                      <a:lnTo>
                        <a:pt x="38416" y="5357"/>
                      </a:lnTo>
                      <a:lnTo>
                        <a:pt x="38311" y="5336"/>
                      </a:lnTo>
                      <a:lnTo>
                        <a:pt x="37788" y="5315"/>
                      </a:lnTo>
                      <a:lnTo>
                        <a:pt x="37621" y="5190"/>
                      </a:lnTo>
                      <a:lnTo>
                        <a:pt x="37579" y="4980"/>
                      </a:lnTo>
                      <a:lnTo>
                        <a:pt x="37663" y="4834"/>
                      </a:lnTo>
                      <a:lnTo>
                        <a:pt x="37705" y="4813"/>
                      </a:lnTo>
                      <a:lnTo>
                        <a:pt x="37705" y="4729"/>
                      </a:lnTo>
                      <a:lnTo>
                        <a:pt x="37558" y="4688"/>
                      </a:lnTo>
                      <a:lnTo>
                        <a:pt x="37370" y="4688"/>
                      </a:lnTo>
                      <a:lnTo>
                        <a:pt x="37035" y="4834"/>
                      </a:lnTo>
                      <a:lnTo>
                        <a:pt x="36554" y="4876"/>
                      </a:lnTo>
                      <a:lnTo>
                        <a:pt x="36156" y="4980"/>
                      </a:lnTo>
                      <a:lnTo>
                        <a:pt x="35926" y="5022"/>
                      </a:lnTo>
                      <a:lnTo>
                        <a:pt x="35884" y="5106"/>
                      </a:lnTo>
                      <a:lnTo>
                        <a:pt x="35801" y="5106"/>
                      </a:lnTo>
                      <a:lnTo>
                        <a:pt x="35738" y="5190"/>
                      </a:lnTo>
                      <a:lnTo>
                        <a:pt x="35612" y="5252"/>
                      </a:lnTo>
                      <a:lnTo>
                        <a:pt x="35466" y="5399"/>
                      </a:lnTo>
                      <a:lnTo>
                        <a:pt x="35529" y="5545"/>
                      </a:lnTo>
                      <a:lnTo>
                        <a:pt x="35612" y="5566"/>
                      </a:lnTo>
                      <a:lnTo>
                        <a:pt x="35717" y="5524"/>
                      </a:lnTo>
                      <a:lnTo>
                        <a:pt x="35780" y="5545"/>
                      </a:lnTo>
                      <a:lnTo>
                        <a:pt x="35717" y="5629"/>
                      </a:lnTo>
                      <a:lnTo>
                        <a:pt x="35654" y="5650"/>
                      </a:lnTo>
                      <a:lnTo>
                        <a:pt x="35549" y="5755"/>
                      </a:lnTo>
                      <a:lnTo>
                        <a:pt x="35549" y="5817"/>
                      </a:lnTo>
                      <a:lnTo>
                        <a:pt x="35508" y="5755"/>
                      </a:lnTo>
                      <a:lnTo>
                        <a:pt x="35487" y="5545"/>
                      </a:lnTo>
                      <a:lnTo>
                        <a:pt x="35319" y="5420"/>
                      </a:lnTo>
                      <a:lnTo>
                        <a:pt x="35298" y="5336"/>
                      </a:lnTo>
                      <a:lnTo>
                        <a:pt x="35319" y="5252"/>
                      </a:lnTo>
                      <a:lnTo>
                        <a:pt x="35194" y="5148"/>
                      </a:lnTo>
                      <a:lnTo>
                        <a:pt x="35110" y="5148"/>
                      </a:lnTo>
                      <a:lnTo>
                        <a:pt x="34880" y="4939"/>
                      </a:lnTo>
                      <a:lnTo>
                        <a:pt x="34817" y="4939"/>
                      </a:lnTo>
                      <a:lnTo>
                        <a:pt x="34817" y="5022"/>
                      </a:lnTo>
                      <a:lnTo>
                        <a:pt x="35005" y="5232"/>
                      </a:lnTo>
                      <a:lnTo>
                        <a:pt x="35026" y="5357"/>
                      </a:lnTo>
                      <a:lnTo>
                        <a:pt x="34922" y="5462"/>
                      </a:lnTo>
                      <a:lnTo>
                        <a:pt x="34733" y="5504"/>
                      </a:lnTo>
                      <a:lnTo>
                        <a:pt x="34650" y="5545"/>
                      </a:lnTo>
                      <a:lnTo>
                        <a:pt x="34482" y="5545"/>
                      </a:lnTo>
                      <a:lnTo>
                        <a:pt x="34168" y="5294"/>
                      </a:lnTo>
                      <a:lnTo>
                        <a:pt x="34168" y="5190"/>
                      </a:lnTo>
                      <a:lnTo>
                        <a:pt x="34231" y="5106"/>
                      </a:lnTo>
                      <a:lnTo>
                        <a:pt x="34210" y="5022"/>
                      </a:lnTo>
                      <a:lnTo>
                        <a:pt x="34043" y="5085"/>
                      </a:lnTo>
                      <a:lnTo>
                        <a:pt x="34043" y="5211"/>
                      </a:lnTo>
                      <a:lnTo>
                        <a:pt x="33959" y="5294"/>
                      </a:lnTo>
                      <a:lnTo>
                        <a:pt x="33750" y="5148"/>
                      </a:lnTo>
                      <a:lnTo>
                        <a:pt x="33604" y="5148"/>
                      </a:lnTo>
                      <a:lnTo>
                        <a:pt x="33499" y="5252"/>
                      </a:lnTo>
                      <a:lnTo>
                        <a:pt x="33520" y="5441"/>
                      </a:lnTo>
                      <a:lnTo>
                        <a:pt x="33436" y="5566"/>
                      </a:lnTo>
                      <a:lnTo>
                        <a:pt x="33520" y="5734"/>
                      </a:lnTo>
                      <a:lnTo>
                        <a:pt x="33645" y="5776"/>
                      </a:lnTo>
                      <a:lnTo>
                        <a:pt x="33813" y="5650"/>
                      </a:lnTo>
                      <a:lnTo>
                        <a:pt x="33834" y="5566"/>
                      </a:lnTo>
                      <a:lnTo>
                        <a:pt x="34043" y="5441"/>
                      </a:lnTo>
                      <a:lnTo>
                        <a:pt x="34106" y="5524"/>
                      </a:lnTo>
                      <a:lnTo>
                        <a:pt x="34064" y="5650"/>
                      </a:lnTo>
                      <a:lnTo>
                        <a:pt x="33855" y="5817"/>
                      </a:lnTo>
                      <a:lnTo>
                        <a:pt x="33938" y="5880"/>
                      </a:lnTo>
                      <a:lnTo>
                        <a:pt x="33855" y="6027"/>
                      </a:lnTo>
                      <a:lnTo>
                        <a:pt x="33729" y="6068"/>
                      </a:lnTo>
                      <a:lnTo>
                        <a:pt x="33604" y="5985"/>
                      </a:lnTo>
                      <a:lnTo>
                        <a:pt x="33604" y="6048"/>
                      </a:lnTo>
                      <a:lnTo>
                        <a:pt x="33645" y="6173"/>
                      </a:lnTo>
                      <a:lnTo>
                        <a:pt x="33583" y="6299"/>
                      </a:lnTo>
                      <a:lnTo>
                        <a:pt x="33394" y="6445"/>
                      </a:lnTo>
                      <a:lnTo>
                        <a:pt x="33436" y="6550"/>
                      </a:lnTo>
                      <a:lnTo>
                        <a:pt x="33394" y="6592"/>
                      </a:lnTo>
                      <a:lnTo>
                        <a:pt x="33311" y="6592"/>
                      </a:lnTo>
                      <a:lnTo>
                        <a:pt x="33164" y="6759"/>
                      </a:lnTo>
                      <a:lnTo>
                        <a:pt x="32955" y="6780"/>
                      </a:lnTo>
                      <a:lnTo>
                        <a:pt x="32746" y="6801"/>
                      </a:lnTo>
                      <a:lnTo>
                        <a:pt x="32683" y="6926"/>
                      </a:lnTo>
                      <a:lnTo>
                        <a:pt x="32746" y="7094"/>
                      </a:lnTo>
                      <a:lnTo>
                        <a:pt x="32913" y="7303"/>
                      </a:lnTo>
                      <a:lnTo>
                        <a:pt x="32997" y="7324"/>
                      </a:lnTo>
                      <a:lnTo>
                        <a:pt x="32913" y="7345"/>
                      </a:lnTo>
                      <a:lnTo>
                        <a:pt x="32767" y="7345"/>
                      </a:lnTo>
                      <a:lnTo>
                        <a:pt x="32746" y="7429"/>
                      </a:lnTo>
                      <a:lnTo>
                        <a:pt x="32767" y="7491"/>
                      </a:lnTo>
                      <a:lnTo>
                        <a:pt x="32704" y="7596"/>
                      </a:lnTo>
                      <a:lnTo>
                        <a:pt x="32599" y="7701"/>
                      </a:lnTo>
                      <a:lnTo>
                        <a:pt x="32495" y="7701"/>
                      </a:lnTo>
                      <a:lnTo>
                        <a:pt x="32474" y="7763"/>
                      </a:lnTo>
                      <a:lnTo>
                        <a:pt x="32495" y="7659"/>
                      </a:lnTo>
                      <a:lnTo>
                        <a:pt x="32599" y="7596"/>
                      </a:lnTo>
                      <a:lnTo>
                        <a:pt x="32683" y="7282"/>
                      </a:lnTo>
                      <a:lnTo>
                        <a:pt x="32599" y="7219"/>
                      </a:lnTo>
                      <a:lnTo>
                        <a:pt x="32599" y="7115"/>
                      </a:lnTo>
                      <a:lnTo>
                        <a:pt x="32662" y="7073"/>
                      </a:lnTo>
                      <a:lnTo>
                        <a:pt x="32662" y="6926"/>
                      </a:lnTo>
                      <a:lnTo>
                        <a:pt x="32599" y="6780"/>
                      </a:lnTo>
                      <a:lnTo>
                        <a:pt x="32662" y="6612"/>
                      </a:lnTo>
                      <a:lnTo>
                        <a:pt x="32767" y="6550"/>
                      </a:lnTo>
                      <a:lnTo>
                        <a:pt x="32808" y="6445"/>
                      </a:lnTo>
                      <a:lnTo>
                        <a:pt x="32767" y="6194"/>
                      </a:lnTo>
                      <a:lnTo>
                        <a:pt x="32746" y="6152"/>
                      </a:lnTo>
                      <a:lnTo>
                        <a:pt x="32788" y="6068"/>
                      </a:lnTo>
                      <a:lnTo>
                        <a:pt x="32871" y="6068"/>
                      </a:lnTo>
                      <a:lnTo>
                        <a:pt x="32913" y="6089"/>
                      </a:lnTo>
                      <a:lnTo>
                        <a:pt x="33080" y="6048"/>
                      </a:lnTo>
                      <a:lnTo>
                        <a:pt x="33185" y="5776"/>
                      </a:lnTo>
                      <a:lnTo>
                        <a:pt x="33164" y="5671"/>
                      </a:lnTo>
                      <a:lnTo>
                        <a:pt x="33101" y="5545"/>
                      </a:lnTo>
                      <a:lnTo>
                        <a:pt x="33185" y="5252"/>
                      </a:lnTo>
                      <a:lnTo>
                        <a:pt x="33269" y="5127"/>
                      </a:lnTo>
                      <a:lnTo>
                        <a:pt x="33373" y="4939"/>
                      </a:lnTo>
                      <a:lnTo>
                        <a:pt x="33311" y="4792"/>
                      </a:lnTo>
                      <a:lnTo>
                        <a:pt x="33290" y="4792"/>
                      </a:lnTo>
                      <a:lnTo>
                        <a:pt x="33206" y="4876"/>
                      </a:lnTo>
                      <a:lnTo>
                        <a:pt x="33122" y="4876"/>
                      </a:lnTo>
                      <a:lnTo>
                        <a:pt x="32997" y="4813"/>
                      </a:lnTo>
                      <a:lnTo>
                        <a:pt x="33122" y="4813"/>
                      </a:lnTo>
                      <a:lnTo>
                        <a:pt x="33269" y="4708"/>
                      </a:lnTo>
                      <a:lnTo>
                        <a:pt x="33373" y="4667"/>
                      </a:lnTo>
                      <a:lnTo>
                        <a:pt x="33415" y="4562"/>
                      </a:lnTo>
                      <a:lnTo>
                        <a:pt x="33394" y="4499"/>
                      </a:lnTo>
                      <a:lnTo>
                        <a:pt x="33436" y="4415"/>
                      </a:lnTo>
                      <a:lnTo>
                        <a:pt x="33520" y="4248"/>
                      </a:lnTo>
                      <a:lnTo>
                        <a:pt x="33499" y="4185"/>
                      </a:lnTo>
                      <a:lnTo>
                        <a:pt x="33541" y="4081"/>
                      </a:lnTo>
                      <a:lnTo>
                        <a:pt x="33708" y="3997"/>
                      </a:lnTo>
                      <a:lnTo>
                        <a:pt x="33708" y="3892"/>
                      </a:lnTo>
                      <a:lnTo>
                        <a:pt x="33624" y="3830"/>
                      </a:lnTo>
                      <a:lnTo>
                        <a:pt x="33624" y="3767"/>
                      </a:lnTo>
                      <a:lnTo>
                        <a:pt x="33708" y="3641"/>
                      </a:lnTo>
                      <a:lnTo>
                        <a:pt x="33687" y="3537"/>
                      </a:lnTo>
                      <a:lnTo>
                        <a:pt x="33729" y="3432"/>
                      </a:lnTo>
                      <a:lnTo>
                        <a:pt x="33792" y="3411"/>
                      </a:lnTo>
                      <a:lnTo>
                        <a:pt x="33855" y="3223"/>
                      </a:lnTo>
                      <a:lnTo>
                        <a:pt x="33855" y="3014"/>
                      </a:lnTo>
                      <a:lnTo>
                        <a:pt x="33813" y="2804"/>
                      </a:lnTo>
                      <a:lnTo>
                        <a:pt x="33708" y="2616"/>
                      </a:lnTo>
                      <a:lnTo>
                        <a:pt x="33729" y="2574"/>
                      </a:lnTo>
                      <a:lnTo>
                        <a:pt x="33708" y="2491"/>
                      </a:lnTo>
                      <a:lnTo>
                        <a:pt x="33645" y="2470"/>
                      </a:lnTo>
                      <a:lnTo>
                        <a:pt x="33604" y="2491"/>
                      </a:lnTo>
                      <a:lnTo>
                        <a:pt x="33520" y="2428"/>
                      </a:lnTo>
                      <a:lnTo>
                        <a:pt x="33478" y="2365"/>
                      </a:lnTo>
                      <a:lnTo>
                        <a:pt x="33436" y="2365"/>
                      </a:lnTo>
                      <a:lnTo>
                        <a:pt x="33394" y="2491"/>
                      </a:lnTo>
                      <a:lnTo>
                        <a:pt x="33332" y="2532"/>
                      </a:lnTo>
                      <a:lnTo>
                        <a:pt x="33290" y="2491"/>
                      </a:lnTo>
                      <a:lnTo>
                        <a:pt x="33206" y="2365"/>
                      </a:lnTo>
                      <a:lnTo>
                        <a:pt x="33227" y="2323"/>
                      </a:lnTo>
                      <a:lnTo>
                        <a:pt x="33185" y="2302"/>
                      </a:lnTo>
                      <a:lnTo>
                        <a:pt x="33018" y="2281"/>
                      </a:lnTo>
                      <a:lnTo>
                        <a:pt x="32955" y="2177"/>
                      </a:lnTo>
                      <a:lnTo>
                        <a:pt x="32976" y="2156"/>
                      </a:lnTo>
                      <a:lnTo>
                        <a:pt x="33122" y="2156"/>
                      </a:lnTo>
                      <a:lnTo>
                        <a:pt x="33332" y="2219"/>
                      </a:lnTo>
                      <a:lnTo>
                        <a:pt x="33415" y="2302"/>
                      </a:lnTo>
                      <a:lnTo>
                        <a:pt x="33478" y="2260"/>
                      </a:lnTo>
                      <a:lnTo>
                        <a:pt x="33520" y="2260"/>
                      </a:lnTo>
                      <a:lnTo>
                        <a:pt x="33583" y="2323"/>
                      </a:lnTo>
                      <a:lnTo>
                        <a:pt x="33604" y="2386"/>
                      </a:lnTo>
                      <a:lnTo>
                        <a:pt x="33645" y="2386"/>
                      </a:lnTo>
                      <a:lnTo>
                        <a:pt x="33645" y="2302"/>
                      </a:lnTo>
                      <a:lnTo>
                        <a:pt x="33541" y="2177"/>
                      </a:lnTo>
                      <a:lnTo>
                        <a:pt x="33541" y="2072"/>
                      </a:lnTo>
                      <a:lnTo>
                        <a:pt x="33478" y="1967"/>
                      </a:lnTo>
                      <a:lnTo>
                        <a:pt x="33394" y="1905"/>
                      </a:lnTo>
                      <a:lnTo>
                        <a:pt x="33332" y="1905"/>
                      </a:lnTo>
                      <a:lnTo>
                        <a:pt x="33290" y="1967"/>
                      </a:lnTo>
                      <a:lnTo>
                        <a:pt x="33206" y="1947"/>
                      </a:lnTo>
                      <a:lnTo>
                        <a:pt x="33185" y="1800"/>
                      </a:lnTo>
                      <a:lnTo>
                        <a:pt x="33018" y="1654"/>
                      </a:lnTo>
                      <a:lnTo>
                        <a:pt x="33018" y="1549"/>
                      </a:lnTo>
                      <a:lnTo>
                        <a:pt x="32955" y="1465"/>
                      </a:lnTo>
                      <a:lnTo>
                        <a:pt x="32892" y="1382"/>
                      </a:lnTo>
                      <a:lnTo>
                        <a:pt x="32808" y="1382"/>
                      </a:lnTo>
                      <a:lnTo>
                        <a:pt x="32704" y="1444"/>
                      </a:lnTo>
                      <a:lnTo>
                        <a:pt x="32704" y="1549"/>
                      </a:lnTo>
                      <a:lnTo>
                        <a:pt x="32808" y="1549"/>
                      </a:lnTo>
                      <a:lnTo>
                        <a:pt x="32892" y="1591"/>
                      </a:lnTo>
                      <a:lnTo>
                        <a:pt x="32871" y="1654"/>
                      </a:lnTo>
                      <a:lnTo>
                        <a:pt x="32788" y="1695"/>
                      </a:lnTo>
                      <a:lnTo>
                        <a:pt x="32788" y="1779"/>
                      </a:lnTo>
                      <a:lnTo>
                        <a:pt x="32746" y="1800"/>
                      </a:lnTo>
                      <a:lnTo>
                        <a:pt x="32536" y="1570"/>
                      </a:lnTo>
                      <a:lnTo>
                        <a:pt x="32536" y="1486"/>
                      </a:lnTo>
                      <a:lnTo>
                        <a:pt x="32474" y="1361"/>
                      </a:lnTo>
                      <a:lnTo>
                        <a:pt x="32369" y="1340"/>
                      </a:lnTo>
                      <a:lnTo>
                        <a:pt x="31930" y="1068"/>
                      </a:lnTo>
                      <a:lnTo>
                        <a:pt x="31825" y="1026"/>
                      </a:lnTo>
                      <a:lnTo>
                        <a:pt x="31804" y="1005"/>
                      </a:lnTo>
                      <a:lnTo>
                        <a:pt x="31532" y="1026"/>
                      </a:lnTo>
                      <a:lnTo>
                        <a:pt x="31511" y="921"/>
                      </a:lnTo>
                      <a:lnTo>
                        <a:pt x="31553" y="858"/>
                      </a:lnTo>
                      <a:lnTo>
                        <a:pt x="31532" y="796"/>
                      </a:lnTo>
                      <a:lnTo>
                        <a:pt x="31407" y="817"/>
                      </a:lnTo>
                      <a:lnTo>
                        <a:pt x="31344" y="754"/>
                      </a:lnTo>
                      <a:lnTo>
                        <a:pt x="31218" y="796"/>
                      </a:lnTo>
                      <a:lnTo>
                        <a:pt x="31135" y="858"/>
                      </a:lnTo>
                      <a:lnTo>
                        <a:pt x="31093" y="838"/>
                      </a:lnTo>
                      <a:lnTo>
                        <a:pt x="30988" y="942"/>
                      </a:lnTo>
                      <a:lnTo>
                        <a:pt x="30925" y="1047"/>
                      </a:lnTo>
                      <a:lnTo>
                        <a:pt x="30779" y="1047"/>
                      </a:lnTo>
                      <a:lnTo>
                        <a:pt x="30695" y="1026"/>
                      </a:lnTo>
                      <a:lnTo>
                        <a:pt x="30570" y="1172"/>
                      </a:lnTo>
                      <a:lnTo>
                        <a:pt x="30381" y="1235"/>
                      </a:lnTo>
                      <a:lnTo>
                        <a:pt x="30298" y="1256"/>
                      </a:lnTo>
                      <a:lnTo>
                        <a:pt x="30256" y="1214"/>
                      </a:lnTo>
                      <a:lnTo>
                        <a:pt x="30172" y="1214"/>
                      </a:lnTo>
                      <a:lnTo>
                        <a:pt x="30130" y="1256"/>
                      </a:lnTo>
                      <a:lnTo>
                        <a:pt x="30130" y="1361"/>
                      </a:lnTo>
                      <a:lnTo>
                        <a:pt x="30193" y="1382"/>
                      </a:lnTo>
                      <a:lnTo>
                        <a:pt x="30256" y="1382"/>
                      </a:lnTo>
                      <a:lnTo>
                        <a:pt x="30298" y="1549"/>
                      </a:lnTo>
                      <a:lnTo>
                        <a:pt x="30339" y="1758"/>
                      </a:lnTo>
                      <a:lnTo>
                        <a:pt x="30256" y="1905"/>
                      </a:lnTo>
                      <a:lnTo>
                        <a:pt x="30067" y="1905"/>
                      </a:lnTo>
                      <a:lnTo>
                        <a:pt x="29942" y="2051"/>
                      </a:lnTo>
                      <a:lnTo>
                        <a:pt x="29733" y="2093"/>
                      </a:lnTo>
                      <a:lnTo>
                        <a:pt x="29649" y="2072"/>
                      </a:lnTo>
                      <a:lnTo>
                        <a:pt x="29754" y="1988"/>
                      </a:lnTo>
                      <a:lnTo>
                        <a:pt x="29837" y="1967"/>
                      </a:lnTo>
                      <a:lnTo>
                        <a:pt x="29858" y="1842"/>
                      </a:lnTo>
                      <a:lnTo>
                        <a:pt x="29733" y="1591"/>
                      </a:lnTo>
                      <a:lnTo>
                        <a:pt x="29816" y="1444"/>
                      </a:lnTo>
                      <a:lnTo>
                        <a:pt x="29816" y="1340"/>
                      </a:lnTo>
                      <a:lnTo>
                        <a:pt x="29858" y="1256"/>
                      </a:lnTo>
                      <a:lnTo>
                        <a:pt x="29775" y="1068"/>
                      </a:lnTo>
                      <a:lnTo>
                        <a:pt x="29775" y="963"/>
                      </a:lnTo>
                      <a:lnTo>
                        <a:pt x="29628" y="817"/>
                      </a:lnTo>
                      <a:lnTo>
                        <a:pt x="29523" y="858"/>
                      </a:lnTo>
                      <a:lnTo>
                        <a:pt x="29440" y="817"/>
                      </a:lnTo>
                      <a:lnTo>
                        <a:pt x="29398" y="817"/>
                      </a:lnTo>
                      <a:lnTo>
                        <a:pt x="29356" y="942"/>
                      </a:lnTo>
                      <a:lnTo>
                        <a:pt x="29210" y="963"/>
                      </a:lnTo>
                      <a:lnTo>
                        <a:pt x="29147" y="921"/>
                      </a:lnTo>
                      <a:lnTo>
                        <a:pt x="29042" y="963"/>
                      </a:lnTo>
                      <a:lnTo>
                        <a:pt x="28938" y="1130"/>
                      </a:lnTo>
                      <a:lnTo>
                        <a:pt x="28707" y="1130"/>
                      </a:lnTo>
                      <a:lnTo>
                        <a:pt x="28707" y="1047"/>
                      </a:lnTo>
                      <a:lnTo>
                        <a:pt x="28791" y="921"/>
                      </a:lnTo>
                      <a:lnTo>
                        <a:pt x="28791" y="838"/>
                      </a:lnTo>
                      <a:lnTo>
                        <a:pt x="28707" y="817"/>
                      </a:lnTo>
                      <a:lnTo>
                        <a:pt x="28519" y="1110"/>
                      </a:lnTo>
                      <a:lnTo>
                        <a:pt x="28268" y="1214"/>
                      </a:lnTo>
                      <a:lnTo>
                        <a:pt x="28163" y="1172"/>
                      </a:lnTo>
                      <a:lnTo>
                        <a:pt x="28268" y="1026"/>
                      </a:lnTo>
                      <a:lnTo>
                        <a:pt x="28394" y="1005"/>
                      </a:lnTo>
                      <a:lnTo>
                        <a:pt x="28519" y="817"/>
                      </a:lnTo>
                      <a:lnTo>
                        <a:pt x="28498" y="691"/>
                      </a:lnTo>
                      <a:lnTo>
                        <a:pt x="28561" y="586"/>
                      </a:lnTo>
                      <a:lnTo>
                        <a:pt x="28561" y="524"/>
                      </a:lnTo>
                      <a:lnTo>
                        <a:pt x="28645" y="440"/>
                      </a:lnTo>
                      <a:lnTo>
                        <a:pt x="28645" y="398"/>
                      </a:lnTo>
                      <a:lnTo>
                        <a:pt x="28477" y="335"/>
                      </a:lnTo>
                      <a:lnTo>
                        <a:pt x="28414" y="294"/>
                      </a:lnTo>
                      <a:lnTo>
                        <a:pt x="28414" y="126"/>
                      </a:lnTo>
                      <a:lnTo>
                        <a:pt x="28373" y="105"/>
                      </a:lnTo>
                      <a:lnTo>
                        <a:pt x="28205" y="231"/>
                      </a:lnTo>
                      <a:lnTo>
                        <a:pt x="28059" y="210"/>
                      </a:lnTo>
                      <a:lnTo>
                        <a:pt x="27996" y="63"/>
                      </a:lnTo>
                      <a:lnTo>
                        <a:pt x="27891" y="63"/>
                      </a:lnTo>
                      <a:lnTo>
                        <a:pt x="27787" y="168"/>
                      </a:lnTo>
                      <a:lnTo>
                        <a:pt x="27661"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6200" name="Google Shape;6200;p40"/>
                <p:cNvSpPr/>
                <p:nvPr/>
              </p:nvSpPr>
              <p:spPr>
                <a:xfrm>
                  <a:off x="5538025" y="2213300"/>
                  <a:ext cx="94175" cy="208750"/>
                </a:xfrm>
                <a:custGeom>
                  <a:rect b="b" l="l" r="r" t="t"/>
                  <a:pathLst>
                    <a:path extrusionOk="0" h="8350" w="3767">
                      <a:moveTo>
                        <a:pt x="251" y="1"/>
                      </a:moveTo>
                      <a:lnTo>
                        <a:pt x="209" y="63"/>
                      </a:lnTo>
                      <a:lnTo>
                        <a:pt x="251" y="105"/>
                      </a:lnTo>
                      <a:lnTo>
                        <a:pt x="251" y="189"/>
                      </a:lnTo>
                      <a:lnTo>
                        <a:pt x="188" y="210"/>
                      </a:lnTo>
                      <a:lnTo>
                        <a:pt x="105" y="168"/>
                      </a:lnTo>
                      <a:lnTo>
                        <a:pt x="0" y="168"/>
                      </a:lnTo>
                      <a:lnTo>
                        <a:pt x="168" y="314"/>
                      </a:lnTo>
                      <a:lnTo>
                        <a:pt x="356" y="461"/>
                      </a:lnTo>
                      <a:lnTo>
                        <a:pt x="419" y="524"/>
                      </a:lnTo>
                      <a:lnTo>
                        <a:pt x="398" y="670"/>
                      </a:lnTo>
                      <a:lnTo>
                        <a:pt x="460" y="607"/>
                      </a:lnTo>
                      <a:lnTo>
                        <a:pt x="502" y="607"/>
                      </a:lnTo>
                      <a:lnTo>
                        <a:pt x="565" y="691"/>
                      </a:lnTo>
                      <a:lnTo>
                        <a:pt x="502" y="733"/>
                      </a:lnTo>
                      <a:lnTo>
                        <a:pt x="419" y="775"/>
                      </a:lnTo>
                      <a:lnTo>
                        <a:pt x="460" y="838"/>
                      </a:lnTo>
                      <a:lnTo>
                        <a:pt x="523" y="838"/>
                      </a:lnTo>
                      <a:lnTo>
                        <a:pt x="565" y="984"/>
                      </a:lnTo>
                      <a:lnTo>
                        <a:pt x="481" y="1026"/>
                      </a:lnTo>
                      <a:lnTo>
                        <a:pt x="377" y="1005"/>
                      </a:lnTo>
                      <a:lnTo>
                        <a:pt x="314" y="900"/>
                      </a:lnTo>
                      <a:lnTo>
                        <a:pt x="251" y="984"/>
                      </a:lnTo>
                      <a:lnTo>
                        <a:pt x="168" y="1130"/>
                      </a:lnTo>
                      <a:lnTo>
                        <a:pt x="272" y="1235"/>
                      </a:lnTo>
                      <a:lnTo>
                        <a:pt x="314" y="1382"/>
                      </a:lnTo>
                      <a:lnTo>
                        <a:pt x="419" y="1528"/>
                      </a:lnTo>
                      <a:lnTo>
                        <a:pt x="523" y="1716"/>
                      </a:lnTo>
                      <a:lnTo>
                        <a:pt x="523" y="1946"/>
                      </a:lnTo>
                      <a:lnTo>
                        <a:pt x="586" y="1988"/>
                      </a:lnTo>
                      <a:lnTo>
                        <a:pt x="607" y="2177"/>
                      </a:lnTo>
                      <a:lnTo>
                        <a:pt x="691" y="2470"/>
                      </a:lnTo>
                      <a:lnTo>
                        <a:pt x="774" y="2658"/>
                      </a:lnTo>
                      <a:lnTo>
                        <a:pt x="900" y="2700"/>
                      </a:lnTo>
                      <a:lnTo>
                        <a:pt x="900" y="2762"/>
                      </a:lnTo>
                      <a:lnTo>
                        <a:pt x="837" y="2804"/>
                      </a:lnTo>
                      <a:lnTo>
                        <a:pt x="1130" y="3097"/>
                      </a:lnTo>
                      <a:lnTo>
                        <a:pt x="1235" y="3118"/>
                      </a:lnTo>
                      <a:lnTo>
                        <a:pt x="1360" y="3307"/>
                      </a:lnTo>
                      <a:lnTo>
                        <a:pt x="1402" y="3516"/>
                      </a:lnTo>
                      <a:lnTo>
                        <a:pt x="1402" y="3641"/>
                      </a:lnTo>
                      <a:lnTo>
                        <a:pt x="1465" y="3809"/>
                      </a:lnTo>
                      <a:lnTo>
                        <a:pt x="1465" y="3934"/>
                      </a:lnTo>
                      <a:lnTo>
                        <a:pt x="1569" y="3976"/>
                      </a:lnTo>
                      <a:lnTo>
                        <a:pt x="1674" y="4123"/>
                      </a:lnTo>
                      <a:lnTo>
                        <a:pt x="1653" y="4143"/>
                      </a:lnTo>
                      <a:lnTo>
                        <a:pt x="1653" y="4227"/>
                      </a:lnTo>
                      <a:lnTo>
                        <a:pt x="1779" y="4436"/>
                      </a:lnTo>
                      <a:lnTo>
                        <a:pt x="1821" y="4562"/>
                      </a:lnTo>
                      <a:lnTo>
                        <a:pt x="1883" y="4708"/>
                      </a:lnTo>
                      <a:lnTo>
                        <a:pt x="1883" y="4918"/>
                      </a:lnTo>
                      <a:lnTo>
                        <a:pt x="1946" y="5001"/>
                      </a:lnTo>
                      <a:lnTo>
                        <a:pt x="1925" y="5106"/>
                      </a:lnTo>
                      <a:lnTo>
                        <a:pt x="1946" y="5315"/>
                      </a:lnTo>
                      <a:lnTo>
                        <a:pt x="2051" y="5524"/>
                      </a:lnTo>
                      <a:lnTo>
                        <a:pt x="2030" y="5608"/>
                      </a:lnTo>
                      <a:lnTo>
                        <a:pt x="2030" y="5755"/>
                      </a:lnTo>
                      <a:lnTo>
                        <a:pt x="2155" y="5859"/>
                      </a:lnTo>
                      <a:lnTo>
                        <a:pt x="2365" y="6131"/>
                      </a:lnTo>
                      <a:lnTo>
                        <a:pt x="2365" y="6257"/>
                      </a:lnTo>
                      <a:lnTo>
                        <a:pt x="2448" y="6424"/>
                      </a:lnTo>
                      <a:lnTo>
                        <a:pt x="2406" y="6654"/>
                      </a:lnTo>
                      <a:lnTo>
                        <a:pt x="2448" y="6843"/>
                      </a:lnTo>
                      <a:lnTo>
                        <a:pt x="2553" y="7010"/>
                      </a:lnTo>
                      <a:lnTo>
                        <a:pt x="2574" y="7156"/>
                      </a:lnTo>
                      <a:lnTo>
                        <a:pt x="2720" y="7324"/>
                      </a:lnTo>
                      <a:lnTo>
                        <a:pt x="2762" y="7408"/>
                      </a:lnTo>
                      <a:lnTo>
                        <a:pt x="2699" y="7596"/>
                      </a:lnTo>
                      <a:lnTo>
                        <a:pt x="2699" y="7847"/>
                      </a:lnTo>
                      <a:lnTo>
                        <a:pt x="2762" y="7993"/>
                      </a:lnTo>
                      <a:lnTo>
                        <a:pt x="2867" y="8098"/>
                      </a:lnTo>
                      <a:lnTo>
                        <a:pt x="2929" y="8244"/>
                      </a:lnTo>
                      <a:lnTo>
                        <a:pt x="3097" y="8349"/>
                      </a:lnTo>
                      <a:lnTo>
                        <a:pt x="3097" y="8349"/>
                      </a:lnTo>
                      <a:lnTo>
                        <a:pt x="3076" y="8224"/>
                      </a:lnTo>
                      <a:lnTo>
                        <a:pt x="3097" y="8098"/>
                      </a:lnTo>
                      <a:lnTo>
                        <a:pt x="3034" y="7993"/>
                      </a:lnTo>
                      <a:lnTo>
                        <a:pt x="3013" y="7847"/>
                      </a:lnTo>
                      <a:lnTo>
                        <a:pt x="3034" y="7680"/>
                      </a:lnTo>
                      <a:lnTo>
                        <a:pt x="3139" y="7575"/>
                      </a:lnTo>
                      <a:lnTo>
                        <a:pt x="3201" y="7596"/>
                      </a:lnTo>
                      <a:lnTo>
                        <a:pt x="3201" y="7680"/>
                      </a:lnTo>
                      <a:lnTo>
                        <a:pt x="3243" y="7721"/>
                      </a:lnTo>
                      <a:lnTo>
                        <a:pt x="3494" y="7700"/>
                      </a:lnTo>
                      <a:lnTo>
                        <a:pt x="3515" y="7638"/>
                      </a:lnTo>
                      <a:lnTo>
                        <a:pt x="3557" y="7638"/>
                      </a:lnTo>
                      <a:lnTo>
                        <a:pt x="3599" y="7700"/>
                      </a:lnTo>
                      <a:lnTo>
                        <a:pt x="3557" y="7721"/>
                      </a:lnTo>
                      <a:lnTo>
                        <a:pt x="3557" y="7826"/>
                      </a:lnTo>
                      <a:lnTo>
                        <a:pt x="3704" y="7952"/>
                      </a:lnTo>
                      <a:lnTo>
                        <a:pt x="3725" y="8056"/>
                      </a:lnTo>
                      <a:lnTo>
                        <a:pt x="3766" y="8119"/>
                      </a:lnTo>
                      <a:lnTo>
                        <a:pt x="3766" y="8035"/>
                      </a:lnTo>
                      <a:lnTo>
                        <a:pt x="3745" y="7993"/>
                      </a:lnTo>
                      <a:lnTo>
                        <a:pt x="3766" y="7847"/>
                      </a:lnTo>
                      <a:lnTo>
                        <a:pt x="3766" y="7721"/>
                      </a:lnTo>
                      <a:lnTo>
                        <a:pt x="3662" y="7638"/>
                      </a:lnTo>
                      <a:lnTo>
                        <a:pt x="3641" y="7491"/>
                      </a:lnTo>
                      <a:lnTo>
                        <a:pt x="3599" y="7387"/>
                      </a:lnTo>
                      <a:lnTo>
                        <a:pt x="3515" y="7428"/>
                      </a:lnTo>
                      <a:lnTo>
                        <a:pt x="3432" y="7428"/>
                      </a:lnTo>
                      <a:lnTo>
                        <a:pt x="3285" y="7324"/>
                      </a:lnTo>
                      <a:lnTo>
                        <a:pt x="3243" y="7156"/>
                      </a:lnTo>
                      <a:lnTo>
                        <a:pt x="3181" y="7010"/>
                      </a:lnTo>
                      <a:lnTo>
                        <a:pt x="3034" y="6905"/>
                      </a:lnTo>
                      <a:lnTo>
                        <a:pt x="2929" y="6884"/>
                      </a:lnTo>
                      <a:lnTo>
                        <a:pt x="2867" y="6780"/>
                      </a:lnTo>
                      <a:lnTo>
                        <a:pt x="2804" y="6571"/>
                      </a:lnTo>
                      <a:lnTo>
                        <a:pt x="2720" y="6424"/>
                      </a:lnTo>
                      <a:lnTo>
                        <a:pt x="2678" y="6278"/>
                      </a:lnTo>
                      <a:lnTo>
                        <a:pt x="2678" y="6089"/>
                      </a:lnTo>
                      <a:lnTo>
                        <a:pt x="2657" y="5859"/>
                      </a:lnTo>
                      <a:lnTo>
                        <a:pt x="2595" y="5755"/>
                      </a:lnTo>
                      <a:lnTo>
                        <a:pt x="2616" y="5545"/>
                      </a:lnTo>
                      <a:lnTo>
                        <a:pt x="2595" y="5441"/>
                      </a:lnTo>
                      <a:lnTo>
                        <a:pt x="2511" y="5294"/>
                      </a:lnTo>
                      <a:lnTo>
                        <a:pt x="2574" y="5211"/>
                      </a:lnTo>
                      <a:lnTo>
                        <a:pt x="2595" y="5127"/>
                      </a:lnTo>
                      <a:lnTo>
                        <a:pt x="2595" y="5085"/>
                      </a:lnTo>
                      <a:lnTo>
                        <a:pt x="2657" y="5043"/>
                      </a:lnTo>
                      <a:lnTo>
                        <a:pt x="2720" y="5085"/>
                      </a:lnTo>
                      <a:lnTo>
                        <a:pt x="2867" y="5043"/>
                      </a:lnTo>
                      <a:lnTo>
                        <a:pt x="2992" y="5043"/>
                      </a:lnTo>
                      <a:lnTo>
                        <a:pt x="3118" y="5127"/>
                      </a:lnTo>
                      <a:lnTo>
                        <a:pt x="3201" y="5315"/>
                      </a:lnTo>
                      <a:lnTo>
                        <a:pt x="3306" y="5336"/>
                      </a:lnTo>
                      <a:lnTo>
                        <a:pt x="3411" y="5420"/>
                      </a:lnTo>
                      <a:lnTo>
                        <a:pt x="3515" y="5566"/>
                      </a:lnTo>
                      <a:lnTo>
                        <a:pt x="3599" y="5608"/>
                      </a:lnTo>
                      <a:lnTo>
                        <a:pt x="3536" y="5483"/>
                      </a:lnTo>
                      <a:lnTo>
                        <a:pt x="3411" y="5315"/>
                      </a:lnTo>
                      <a:lnTo>
                        <a:pt x="3243" y="5211"/>
                      </a:lnTo>
                      <a:lnTo>
                        <a:pt x="3139" y="5022"/>
                      </a:lnTo>
                      <a:lnTo>
                        <a:pt x="3034" y="4897"/>
                      </a:lnTo>
                      <a:lnTo>
                        <a:pt x="3034" y="4813"/>
                      </a:lnTo>
                      <a:lnTo>
                        <a:pt x="2992" y="4771"/>
                      </a:lnTo>
                      <a:lnTo>
                        <a:pt x="2888" y="4562"/>
                      </a:lnTo>
                      <a:lnTo>
                        <a:pt x="2825" y="4436"/>
                      </a:lnTo>
                      <a:lnTo>
                        <a:pt x="2762" y="4395"/>
                      </a:lnTo>
                      <a:lnTo>
                        <a:pt x="2720" y="4269"/>
                      </a:lnTo>
                      <a:lnTo>
                        <a:pt x="2574" y="4060"/>
                      </a:lnTo>
                      <a:lnTo>
                        <a:pt x="2406" y="3809"/>
                      </a:lnTo>
                      <a:lnTo>
                        <a:pt x="2365" y="3641"/>
                      </a:lnTo>
                      <a:lnTo>
                        <a:pt x="2155" y="3390"/>
                      </a:lnTo>
                      <a:lnTo>
                        <a:pt x="2072" y="3181"/>
                      </a:lnTo>
                      <a:lnTo>
                        <a:pt x="1967" y="3118"/>
                      </a:lnTo>
                      <a:lnTo>
                        <a:pt x="1967" y="3014"/>
                      </a:lnTo>
                      <a:lnTo>
                        <a:pt x="1925" y="2888"/>
                      </a:lnTo>
                      <a:lnTo>
                        <a:pt x="1841" y="2867"/>
                      </a:lnTo>
                      <a:lnTo>
                        <a:pt x="1841" y="2909"/>
                      </a:lnTo>
                      <a:lnTo>
                        <a:pt x="1758" y="2909"/>
                      </a:lnTo>
                      <a:lnTo>
                        <a:pt x="1737" y="2867"/>
                      </a:lnTo>
                      <a:lnTo>
                        <a:pt x="1758" y="2762"/>
                      </a:lnTo>
                      <a:lnTo>
                        <a:pt x="1737" y="2679"/>
                      </a:lnTo>
                      <a:lnTo>
                        <a:pt x="1632" y="2616"/>
                      </a:lnTo>
                      <a:lnTo>
                        <a:pt x="1528" y="2490"/>
                      </a:lnTo>
                      <a:lnTo>
                        <a:pt x="1465" y="2344"/>
                      </a:lnTo>
                      <a:lnTo>
                        <a:pt x="1402" y="2260"/>
                      </a:lnTo>
                      <a:lnTo>
                        <a:pt x="1402" y="2135"/>
                      </a:lnTo>
                      <a:lnTo>
                        <a:pt x="1423" y="2030"/>
                      </a:lnTo>
                      <a:lnTo>
                        <a:pt x="1444" y="2051"/>
                      </a:lnTo>
                      <a:lnTo>
                        <a:pt x="1423" y="1884"/>
                      </a:lnTo>
                      <a:lnTo>
                        <a:pt x="1402" y="1716"/>
                      </a:lnTo>
                      <a:lnTo>
                        <a:pt x="1360" y="1570"/>
                      </a:lnTo>
                      <a:lnTo>
                        <a:pt x="1235" y="1528"/>
                      </a:lnTo>
                      <a:lnTo>
                        <a:pt x="1109" y="1382"/>
                      </a:lnTo>
                      <a:lnTo>
                        <a:pt x="1109" y="1319"/>
                      </a:lnTo>
                      <a:lnTo>
                        <a:pt x="1046" y="1256"/>
                      </a:lnTo>
                      <a:lnTo>
                        <a:pt x="1046" y="1193"/>
                      </a:lnTo>
                      <a:lnTo>
                        <a:pt x="1109" y="1193"/>
                      </a:lnTo>
                      <a:lnTo>
                        <a:pt x="1214" y="1298"/>
                      </a:lnTo>
                      <a:lnTo>
                        <a:pt x="1318" y="1444"/>
                      </a:lnTo>
                      <a:lnTo>
                        <a:pt x="1318" y="1444"/>
                      </a:lnTo>
                      <a:lnTo>
                        <a:pt x="1256" y="1298"/>
                      </a:lnTo>
                      <a:lnTo>
                        <a:pt x="1130" y="1110"/>
                      </a:lnTo>
                      <a:lnTo>
                        <a:pt x="1005" y="942"/>
                      </a:lnTo>
                      <a:lnTo>
                        <a:pt x="942" y="942"/>
                      </a:lnTo>
                      <a:lnTo>
                        <a:pt x="921" y="858"/>
                      </a:lnTo>
                      <a:lnTo>
                        <a:pt x="691" y="670"/>
                      </a:lnTo>
                      <a:lnTo>
                        <a:pt x="607" y="566"/>
                      </a:lnTo>
                      <a:lnTo>
                        <a:pt x="607" y="335"/>
                      </a:lnTo>
                      <a:lnTo>
                        <a:pt x="523" y="273"/>
                      </a:lnTo>
                      <a:lnTo>
                        <a:pt x="377" y="210"/>
                      </a:lnTo>
                      <a:lnTo>
                        <a:pt x="293" y="63"/>
                      </a:lnTo>
                      <a:lnTo>
                        <a:pt x="251"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6201" name="Google Shape;6201;p40"/>
            <p:cNvGrpSpPr/>
            <p:nvPr/>
          </p:nvGrpSpPr>
          <p:grpSpPr>
            <a:xfrm>
              <a:off x="3875768" y="2846704"/>
              <a:ext cx="44796" cy="47366"/>
              <a:chOff x="3960625" y="2587825"/>
              <a:chExt cx="94050" cy="104125"/>
            </a:xfrm>
          </p:grpSpPr>
          <p:sp>
            <p:nvSpPr>
              <p:cNvPr id="6202" name="Google Shape;6202;p40"/>
              <p:cNvSpPr/>
              <p:nvPr/>
            </p:nvSpPr>
            <p:spPr>
              <a:xfrm>
                <a:off x="3960625" y="2587825"/>
                <a:ext cx="94050" cy="51200"/>
              </a:xfrm>
              <a:custGeom>
                <a:rect b="b" l="l" r="r" t="t"/>
                <a:pathLst>
                  <a:path extrusionOk="0" h="2048" w="3762">
                    <a:moveTo>
                      <a:pt x="190" y="2048"/>
                    </a:moveTo>
                    <a:lnTo>
                      <a:pt x="0" y="1762"/>
                    </a:lnTo>
                    <a:lnTo>
                      <a:pt x="309" y="1048"/>
                    </a:lnTo>
                    <a:lnTo>
                      <a:pt x="3762" y="0"/>
                    </a:lnTo>
                    <a:lnTo>
                      <a:pt x="3714" y="1072"/>
                    </a:lnTo>
                    <a:lnTo>
                      <a:pt x="2929" y="1143"/>
                    </a:lnTo>
                    <a:lnTo>
                      <a:pt x="2167" y="1000"/>
                    </a:lnTo>
                    <a:close/>
                  </a:path>
                </a:pathLst>
              </a:custGeom>
              <a:solidFill>
                <a:schemeClr val="accent4"/>
              </a:solidFill>
              <a:ln cap="flat" cmpd="sng" w="9525">
                <a:solidFill>
                  <a:schemeClr val="accent4"/>
                </a:solidFill>
                <a:prstDash val="solid"/>
                <a:round/>
                <a:headEnd len="med" w="med" type="none"/>
                <a:tailEnd len="med" w="med" type="none"/>
              </a:ln>
            </p:spPr>
          </p:sp>
          <p:sp>
            <p:nvSpPr>
              <p:cNvPr id="6203" name="Google Shape;6203;p40"/>
              <p:cNvSpPr/>
              <p:nvPr/>
            </p:nvSpPr>
            <p:spPr>
              <a:xfrm>
                <a:off x="3963000" y="2596725"/>
                <a:ext cx="86850" cy="95225"/>
              </a:xfrm>
              <a:custGeom>
                <a:rect b="b" l="l" r="r" t="t"/>
                <a:pathLst>
                  <a:path extrusionOk="0" h="3809" w="3474">
                    <a:moveTo>
                      <a:pt x="1549" y="2009"/>
                    </a:moveTo>
                    <a:lnTo>
                      <a:pt x="1632" y="2030"/>
                    </a:lnTo>
                    <a:lnTo>
                      <a:pt x="1695" y="2093"/>
                    </a:lnTo>
                    <a:lnTo>
                      <a:pt x="1674" y="2135"/>
                    </a:lnTo>
                    <a:lnTo>
                      <a:pt x="1674" y="2189"/>
                    </a:lnTo>
                    <a:lnTo>
                      <a:pt x="1674" y="2189"/>
                    </a:lnTo>
                    <a:cubicBezTo>
                      <a:pt x="1645" y="2167"/>
                      <a:pt x="1613" y="2146"/>
                      <a:pt x="1569" y="2135"/>
                    </a:cubicBezTo>
                    <a:cubicBezTo>
                      <a:pt x="1549" y="2114"/>
                      <a:pt x="1528" y="2114"/>
                      <a:pt x="1486" y="2114"/>
                    </a:cubicBezTo>
                    <a:lnTo>
                      <a:pt x="1549" y="2072"/>
                    </a:lnTo>
                    <a:lnTo>
                      <a:pt x="1549" y="2009"/>
                    </a:lnTo>
                    <a:close/>
                    <a:moveTo>
                      <a:pt x="3327" y="1"/>
                    </a:moveTo>
                    <a:lnTo>
                      <a:pt x="3201" y="105"/>
                    </a:lnTo>
                    <a:lnTo>
                      <a:pt x="3201" y="231"/>
                    </a:lnTo>
                    <a:lnTo>
                      <a:pt x="3243" y="335"/>
                    </a:lnTo>
                    <a:lnTo>
                      <a:pt x="3160" y="377"/>
                    </a:lnTo>
                    <a:lnTo>
                      <a:pt x="2929" y="356"/>
                    </a:lnTo>
                    <a:lnTo>
                      <a:pt x="2825" y="419"/>
                    </a:lnTo>
                    <a:lnTo>
                      <a:pt x="2720" y="356"/>
                    </a:lnTo>
                    <a:lnTo>
                      <a:pt x="2616" y="356"/>
                    </a:lnTo>
                    <a:lnTo>
                      <a:pt x="2532" y="419"/>
                    </a:lnTo>
                    <a:lnTo>
                      <a:pt x="2427" y="419"/>
                    </a:lnTo>
                    <a:lnTo>
                      <a:pt x="2406" y="314"/>
                    </a:lnTo>
                    <a:lnTo>
                      <a:pt x="2260" y="314"/>
                    </a:lnTo>
                    <a:lnTo>
                      <a:pt x="2113" y="273"/>
                    </a:lnTo>
                    <a:lnTo>
                      <a:pt x="2009" y="377"/>
                    </a:lnTo>
                    <a:lnTo>
                      <a:pt x="1862" y="419"/>
                    </a:lnTo>
                    <a:lnTo>
                      <a:pt x="1674" y="419"/>
                    </a:lnTo>
                    <a:lnTo>
                      <a:pt x="1632" y="377"/>
                    </a:lnTo>
                    <a:lnTo>
                      <a:pt x="1549" y="440"/>
                    </a:lnTo>
                    <a:lnTo>
                      <a:pt x="1444" y="440"/>
                    </a:lnTo>
                    <a:lnTo>
                      <a:pt x="1318" y="524"/>
                    </a:lnTo>
                    <a:lnTo>
                      <a:pt x="1025" y="524"/>
                    </a:lnTo>
                    <a:lnTo>
                      <a:pt x="900" y="586"/>
                    </a:lnTo>
                    <a:lnTo>
                      <a:pt x="900" y="649"/>
                    </a:lnTo>
                    <a:lnTo>
                      <a:pt x="732" y="691"/>
                    </a:lnTo>
                    <a:lnTo>
                      <a:pt x="502" y="838"/>
                    </a:lnTo>
                    <a:lnTo>
                      <a:pt x="481" y="984"/>
                    </a:lnTo>
                    <a:lnTo>
                      <a:pt x="398" y="1151"/>
                    </a:lnTo>
                    <a:lnTo>
                      <a:pt x="168" y="1214"/>
                    </a:lnTo>
                    <a:lnTo>
                      <a:pt x="168" y="1361"/>
                    </a:lnTo>
                    <a:lnTo>
                      <a:pt x="84" y="1507"/>
                    </a:lnTo>
                    <a:lnTo>
                      <a:pt x="0" y="1570"/>
                    </a:lnTo>
                    <a:lnTo>
                      <a:pt x="0" y="1716"/>
                    </a:lnTo>
                    <a:lnTo>
                      <a:pt x="209" y="1884"/>
                    </a:lnTo>
                    <a:lnTo>
                      <a:pt x="335" y="2072"/>
                    </a:lnTo>
                    <a:lnTo>
                      <a:pt x="398" y="2093"/>
                    </a:lnTo>
                    <a:lnTo>
                      <a:pt x="398" y="2135"/>
                    </a:lnTo>
                    <a:lnTo>
                      <a:pt x="544" y="2365"/>
                    </a:lnTo>
                    <a:lnTo>
                      <a:pt x="586" y="2532"/>
                    </a:lnTo>
                    <a:lnTo>
                      <a:pt x="649" y="2553"/>
                    </a:lnTo>
                    <a:lnTo>
                      <a:pt x="753" y="2449"/>
                    </a:lnTo>
                    <a:lnTo>
                      <a:pt x="837" y="2553"/>
                    </a:lnTo>
                    <a:lnTo>
                      <a:pt x="963" y="2595"/>
                    </a:lnTo>
                    <a:lnTo>
                      <a:pt x="1025" y="2511"/>
                    </a:lnTo>
                    <a:lnTo>
                      <a:pt x="1130" y="2511"/>
                    </a:lnTo>
                    <a:lnTo>
                      <a:pt x="1277" y="2595"/>
                    </a:lnTo>
                    <a:lnTo>
                      <a:pt x="1360" y="2532"/>
                    </a:lnTo>
                    <a:lnTo>
                      <a:pt x="1381" y="2616"/>
                    </a:lnTo>
                    <a:lnTo>
                      <a:pt x="1465" y="2616"/>
                    </a:lnTo>
                    <a:lnTo>
                      <a:pt x="1528" y="2658"/>
                    </a:lnTo>
                    <a:lnTo>
                      <a:pt x="1653" y="2700"/>
                    </a:lnTo>
                    <a:lnTo>
                      <a:pt x="1569" y="2742"/>
                    </a:lnTo>
                    <a:lnTo>
                      <a:pt x="1486" y="2825"/>
                    </a:lnTo>
                    <a:lnTo>
                      <a:pt x="1423" y="2762"/>
                    </a:lnTo>
                    <a:lnTo>
                      <a:pt x="1318" y="2742"/>
                    </a:lnTo>
                    <a:lnTo>
                      <a:pt x="1067" y="2595"/>
                    </a:lnTo>
                    <a:lnTo>
                      <a:pt x="963" y="2616"/>
                    </a:lnTo>
                    <a:lnTo>
                      <a:pt x="858" y="2658"/>
                    </a:lnTo>
                    <a:lnTo>
                      <a:pt x="753" y="2616"/>
                    </a:lnTo>
                    <a:lnTo>
                      <a:pt x="691" y="2721"/>
                    </a:lnTo>
                    <a:lnTo>
                      <a:pt x="628" y="2742"/>
                    </a:lnTo>
                    <a:lnTo>
                      <a:pt x="607" y="2846"/>
                    </a:lnTo>
                    <a:lnTo>
                      <a:pt x="732" y="2972"/>
                    </a:lnTo>
                    <a:lnTo>
                      <a:pt x="858" y="3035"/>
                    </a:lnTo>
                    <a:lnTo>
                      <a:pt x="1004" y="3139"/>
                    </a:lnTo>
                    <a:lnTo>
                      <a:pt x="1004" y="3223"/>
                    </a:lnTo>
                    <a:lnTo>
                      <a:pt x="942" y="3265"/>
                    </a:lnTo>
                    <a:lnTo>
                      <a:pt x="942" y="3369"/>
                    </a:lnTo>
                    <a:lnTo>
                      <a:pt x="1046" y="3495"/>
                    </a:lnTo>
                    <a:lnTo>
                      <a:pt x="1130" y="3579"/>
                    </a:lnTo>
                    <a:lnTo>
                      <a:pt x="1151" y="3495"/>
                    </a:lnTo>
                    <a:lnTo>
                      <a:pt x="1130" y="3453"/>
                    </a:lnTo>
                    <a:lnTo>
                      <a:pt x="1172" y="3348"/>
                    </a:lnTo>
                    <a:lnTo>
                      <a:pt x="1214" y="3474"/>
                    </a:lnTo>
                    <a:lnTo>
                      <a:pt x="1360" y="3537"/>
                    </a:lnTo>
                    <a:lnTo>
                      <a:pt x="1381" y="3599"/>
                    </a:lnTo>
                    <a:lnTo>
                      <a:pt x="1360" y="3704"/>
                    </a:lnTo>
                    <a:lnTo>
                      <a:pt x="1423" y="3788"/>
                    </a:lnTo>
                    <a:lnTo>
                      <a:pt x="1423" y="3746"/>
                    </a:lnTo>
                    <a:lnTo>
                      <a:pt x="1465" y="3599"/>
                    </a:lnTo>
                    <a:lnTo>
                      <a:pt x="1569" y="3599"/>
                    </a:lnTo>
                    <a:lnTo>
                      <a:pt x="1632" y="3704"/>
                    </a:lnTo>
                    <a:lnTo>
                      <a:pt x="1800" y="3809"/>
                    </a:lnTo>
                    <a:lnTo>
                      <a:pt x="1800" y="3809"/>
                    </a:lnTo>
                    <a:lnTo>
                      <a:pt x="1737" y="3704"/>
                    </a:lnTo>
                    <a:lnTo>
                      <a:pt x="1758" y="3641"/>
                    </a:lnTo>
                    <a:lnTo>
                      <a:pt x="1695" y="3537"/>
                    </a:lnTo>
                    <a:lnTo>
                      <a:pt x="1632" y="3348"/>
                    </a:lnTo>
                    <a:lnTo>
                      <a:pt x="1549" y="3244"/>
                    </a:lnTo>
                    <a:lnTo>
                      <a:pt x="1549" y="3181"/>
                    </a:lnTo>
                    <a:lnTo>
                      <a:pt x="1632" y="3181"/>
                    </a:lnTo>
                    <a:lnTo>
                      <a:pt x="1758" y="3265"/>
                    </a:lnTo>
                    <a:lnTo>
                      <a:pt x="1737" y="3327"/>
                    </a:lnTo>
                    <a:lnTo>
                      <a:pt x="1758" y="3369"/>
                    </a:lnTo>
                    <a:lnTo>
                      <a:pt x="1841" y="3286"/>
                    </a:lnTo>
                    <a:lnTo>
                      <a:pt x="1967" y="3348"/>
                    </a:lnTo>
                    <a:lnTo>
                      <a:pt x="1967" y="3286"/>
                    </a:lnTo>
                    <a:lnTo>
                      <a:pt x="1904" y="3244"/>
                    </a:lnTo>
                    <a:lnTo>
                      <a:pt x="1904" y="3181"/>
                    </a:lnTo>
                    <a:lnTo>
                      <a:pt x="1862" y="3181"/>
                    </a:lnTo>
                    <a:lnTo>
                      <a:pt x="1758" y="3139"/>
                    </a:lnTo>
                    <a:lnTo>
                      <a:pt x="1758" y="3076"/>
                    </a:lnTo>
                    <a:lnTo>
                      <a:pt x="1653" y="3014"/>
                    </a:lnTo>
                    <a:lnTo>
                      <a:pt x="1758" y="2951"/>
                    </a:lnTo>
                    <a:lnTo>
                      <a:pt x="1862" y="2951"/>
                    </a:lnTo>
                    <a:lnTo>
                      <a:pt x="1904" y="2909"/>
                    </a:lnTo>
                    <a:lnTo>
                      <a:pt x="2072" y="3014"/>
                    </a:lnTo>
                    <a:lnTo>
                      <a:pt x="2093" y="3055"/>
                    </a:lnTo>
                    <a:lnTo>
                      <a:pt x="2197" y="3076"/>
                    </a:lnTo>
                    <a:lnTo>
                      <a:pt x="2218" y="3035"/>
                    </a:lnTo>
                    <a:lnTo>
                      <a:pt x="2113" y="2909"/>
                    </a:lnTo>
                    <a:lnTo>
                      <a:pt x="2155" y="2762"/>
                    </a:lnTo>
                    <a:lnTo>
                      <a:pt x="2093" y="2700"/>
                    </a:lnTo>
                    <a:lnTo>
                      <a:pt x="1841" y="2532"/>
                    </a:lnTo>
                    <a:lnTo>
                      <a:pt x="1758" y="2511"/>
                    </a:lnTo>
                    <a:lnTo>
                      <a:pt x="1737" y="2490"/>
                    </a:lnTo>
                    <a:cubicBezTo>
                      <a:pt x="1758" y="2490"/>
                      <a:pt x="1779" y="2449"/>
                      <a:pt x="1800" y="2407"/>
                    </a:cubicBezTo>
                    <a:lnTo>
                      <a:pt x="1862" y="2449"/>
                    </a:lnTo>
                    <a:lnTo>
                      <a:pt x="1946" y="2490"/>
                    </a:lnTo>
                    <a:lnTo>
                      <a:pt x="1988" y="2553"/>
                    </a:lnTo>
                    <a:lnTo>
                      <a:pt x="2093" y="2616"/>
                    </a:lnTo>
                    <a:lnTo>
                      <a:pt x="2176" y="2616"/>
                    </a:lnTo>
                    <a:lnTo>
                      <a:pt x="2197" y="2658"/>
                    </a:lnTo>
                    <a:lnTo>
                      <a:pt x="2281" y="2762"/>
                    </a:lnTo>
                    <a:lnTo>
                      <a:pt x="2323" y="2825"/>
                    </a:lnTo>
                    <a:lnTo>
                      <a:pt x="2323" y="2867"/>
                    </a:lnTo>
                    <a:lnTo>
                      <a:pt x="2365" y="2930"/>
                    </a:lnTo>
                    <a:lnTo>
                      <a:pt x="2427" y="2972"/>
                    </a:lnTo>
                    <a:lnTo>
                      <a:pt x="2490" y="2951"/>
                    </a:lnTo>
                    <a:lnTo>
                      <a:pt x="2532" y="2972"/>
                    </a:lnTo>
                    <a:lnTo>
                      <a:pt x="2595" y="2867"/>
                    </a:lnTo>
                    <a:lnTo>
                      <a:pt x="2490" y="2867"/>
                    </a:lnTo>
                    <a:lnTo>
                      <a:pt x="2469" y="2888"/>
                    </a:lnTo>
                    <a:lnTo>
                      <a:pt x="2385" y="2825"/>
                    </a:lnTo>
                    <a:lnTo>
                      <a:pt x="2385" y="2742"/>
                    </a:lnTo>
                    <a:lnTo>
                      <a:pt x="2365" y="2679"/>
                    </a:lnTo>
                    <a:lnTo>
                      <a:pt x="2365" y="2637"/>
                    </a:lnTo>
                    <a:lnTo>
                      <a:pt x="2302" y="2553"/>
                    </a:lnTo>
                    <a:lnTo>
                      <a:pt x="2176" y="2428"/>
                    </a:lnTo>
                    <a:lnTo>
                      <a:pt x="2176" y="2449"/>
                    </a:lnTo>
                    <a:lnTo>
                      <a:pt x="2093" y="2449"/>
                    </a:lnTo>
                    <a:lnTo>
                      <a:pt x="2093" y="2428"/>
                    </a:lnTo>
                    <a:lnTo>
                      <a:pt x="1988" y="2365"/>
                    </a:lnTo>
                    <a:lnTo>
                      <a:pt x="1883" y="2344"/>
                    </a:lnTo>
                    <a:lnTo>
                      <a:pt x="1800" y="2239"/>
                    </a:lnTo>
                    <a:lnTo>
                      <a:pt x="1758" y="2239"/>
                    </a:lnTo>
                    <a:cubicBezTo>
                      <a:pt x="1730" y="2230"/>
                      <a:pt x="1706" y="2212"/>
                      <a:pt x="1680" y="2193"/>
                    </a:cubicBezTo>
                    <a:lnTo>
                      <a:pt x="1680" y="2193"/>
                    </a:lnTo>
                    <a:lnTo>
                      <a:pt x="1737" y="2156"/>
                    </a:lnTo>
                    <a:lnTo>
                      <a:pt x="1758" y="2030"/>
                    </a:lnTo>
                    <a:lnTo>
                      <a:pt x="1674" y="1946"/>
                    </a:lnTo>
                    <a:lnTo>
                      <a:pt x="1486" y="1737"/>
                    </a:lnTo>
                    <a:lnTo>
                      <a:pt x="1423" y="1695"/>
                    </a:lnTo>
                    <a:lnTo>
                      <a:pt x="1381" y="1612"/>
                    </a:lnTo>
                    <a:lnTo>
                      <a:pt x="1256" y="1507"/>
                    </a:lnTo>
                    <a:lnTo>
                      <a:pt x="1318" y="1465"/>
                    </a:lnTo>
                    <a:lnTo>
                      <a:pt x="1277" y="1235"/>
                    </a:lnTo>
                    <a:lnTo>
                      <a:pt x="1360" y="1130"/>
                    </a:lnTo>
                    <a:lnTo>
                      <a:pt x="1486" y="1089"/>
                    </a:lnTo>
                    <a:lnTo>
                      <a:pt x="1528" y="1193"/>
                    </a:lnTo>
                    <a:lnTo>
                      <a:pt x="1465" y="1193"/>
                    </a:lnTo>
                    <a:lnTo>
                      <a:pt x="1465" y="1256"/>
                    </a:lnTo>
                    <a:lnTo>
                      <a:pt x="1653" y="1319"/>
                    </a:lnTo>
                    <a:lnTo>
                      <a:pt x="1674" y="1465"/>
                    </a:lnTo>
                    <a:lnTo>
                      <a:pt x="1779" y="1570"/>
                    </a:lnTo>
                    <a:lnTo>
                      <a:pt x="1904" y="1570"/>
                    </a:lnTo>
                    <a:lnTo>
                      <a:pt x="1841" y="1507"/>
                    </a:lnTo>
                    <a:lnTo>
                      <a:pt x="1779" y="1423"/>
                    </a:lnTo>
                    <a:lnTo>
                      <a:pt x="1800" y="1361"/>
                    </a:lnTo>
                    <a:lnTo>
                      <a:pt x="1946" y="1402"/>
                    </a:lnTo>
                    <a:lnTo>
                      <a:pt x="2009" y="1528"/>
                    </a:lnTo>
                    <a:lnTo>
                      <a:pt x="2093" y="1570"/>
                    </a:lnTo>
                    <a:lnTo>
                      <a:pt x="2155" y="1486"/>
                    </a:lnTo>
                    <a:lnTo>
                      <a:pt x="2072" y="1423"/>
                    </a:lnTo>
                    <a:lnTo>
                      <a:pt x="1988" y="1402"/>
                    </a:lnTo>
                    <a:lnTo>
                      <a:pt x="1988" y="1361"/>
                    </a:lnTo>
                    <a:lnTo>
                      <a:pt x="2197" y="1361"/>
                    </a:lnTo>
                    <a:lnTo>
                      <a:pt x="2281" y="1423"/>
                    </a:lnTo>
                    <a:lnTo>
                      <a:pt x="2302" y="1402"/>
                    </a:lnTo>
                    <a:lnTo>
                      <a:pt x="2176" y="1298"/>
                    </a:lnTo>
                    <a:lnTo>
                      <a:pt x="2051" y="1277"/>
                    </a:lnTo>
                    <a:lnTo>
                      <a:pt x="1946" y="1151"/>
                    </a:lnTo>
                    <a:lnTo>
                      <a:pt x="1988" y="1068"/>
                    </a:lnTo>
                    <a:lnTo>
                      <a:pt x="2093" y="1089"/>
                    </a:lnTo>
                    <a:lnTo>
                      <a:pt x="2176" y="1047"/>
                    </a:lnTo>
                    <a:lnTo>
                      <a:pt x="2218" y="879"/>
                    </a:lnTo>
                    <a:lnTo>
                      <a:pt x="2302" y="858"/>
                    </a:lnTo>
                    <a:lnTo>
                      <a:pt x="2427" y="963"/>
                    </a:lnTo>
                    <a:lnTo>
                      <a:pt x="2532" y="963"/>
                    </a:lnTo>
                    <a:lnTo>
                      <a:pt x="2637" y="858"/>
                    </a:lnTo>
                    <a:lnTo>
                      <a:pt x="2637" y="796"/>
                    </a:lnTo>
                    <a:lnTo>
                      <a:pt x="2699" y="796"/>
                    </a:lnTo>
                    <a:lnTo>
                      <a:pt x="2783" y="879"/>
                    </a:lnTo>
                    <a:lnTo>
                      <a:pt x="3013" y="879"/>
                    </a:lnTo>
                    <a:lnTo>
                      <a:pt x="3201" y="942"/>
                    </a:lnTo>
                    <a:lnTo>
                      <a:pt x="3327" y="900"/>
                    </a:lnTo>
                    <a:lnTo>
                      <a:pt x="3348" y="566"/>
                    </a:lnTo>
                    <a:lnTo>
                      <a:pt x="3327" y="440"/>
                    </a:lnTo>
                    <a:lnTo>
                      <a:pt x="3473" y="335"/>
                    </a:lnTo>
                    <a:lnTo>
                      <a:pt x="3473" y="210"/>
                    </a:lnTo>
                    <a:lnTo>
                      <a:pt x="3369" y="147"/>
                    </a:lnTo>
                    <a:lnTo>
                      <a:pt x="3411"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04" name="Google Shape;6204;p40"/>
            <p:cNvGrpSpPr/>
            <p:nvPr/>
          </p:nvGrpSpPr>
          <p:grpSpPr>
            <a:xfrm>
              <a:off x="3782759" y="2807162"/>
              <a:ext cx="82686" cy="85487"/>
              <a:chOff x="3765350" y="2500900"/>
              <a:chExt cx="173600" cy="187925"/>
            </a:xfrm>
          </p:grpSpPr>
          <p:sp>
            <p:nvSpPr>
              <p:cNvPr id="6205" name="Google Shape;6205;p40"/>
              <p:cNvSpPr/>
              <p:nvPr/>
            </p:nvSpPr>
            <p:spPr>
              <a:xfrm>
                <a:off x="3765350" y="2500900"/>
                <a:ext cx="108950" cy="64300"/>
              </a:xfrm>
              <a:custGeom>
                <a:rect b="b" l="l" r="r" t="t"/>
                <a:pathLst>
                  <a:path extrusionOk="0" h="2572" w="4358">
                    <a:moveTo>
                      <a:pt x="1286" y="596"/>
                    </a:moveTo>
                    <a:lnTo>
                      <a:pt x="0" y="1072"/>
                    </a:lnTo>
                    <a:lnTo>
                      <a:pt x="429" y="2239"/>
                    </a:lnTo>
                    <a:lnTo>
                      <a:pt x="857" y="2572"/>
                    </a:lnTo>
                    <a:lnTo>
                      <a:pt x="2191" y="1215"/>
                    </a:lnTo>
                    <a:lnTo>
                      <a:pt x="4024" y="1072"/>
                    </a:lnTo>
                    <a:lnTo>
                      <a:pt x="4358" y="429"/>
                    </a:lnTo>
                    <a:lnTo>
                      <a:pt x="3120" y="0"/>
                    </a:lnTo>
                    <a:lnTo>
                      <a:pt x="2477" y="358"/>
                    </a:lnTo>
                    <a:close/>
                  </a:path>
                </a:pathLst>
              </a:custGeom>
              <a:solidFill>
                <a:schemeClr val="accent4"/>
              </a:solidFill>
              <a:ln cap="flat" cmpd="sng" w="9525">
                <a:solidFill>
                  <a:schemeClr val="accent4"/>
                </a:solidFill>
                <a:prstDash val="solid"/>
                <a:round/>
                <a:headEnd len="med" w="med" type="none"/>
                <a:tailEnd len="med" w="med" type="none"/>
              </a:ln>
            </p:spPr>
          </p:sp>
          <p:sp>
            <p:nvSpPr>
              <p:cNvPr id="6206" name="Google Shape;6206;p40"/>
              <p:cNvSpPr/>
              <p:nvPr/>
            </p:nvSpPr>
            <p:spPr>
              <a:xfrm>
                <a:off x="3797175" y="2609800"/>
                <a:ext cx="2625" cy="3700"/>
              </a:xfrm>
              <a:custGeom>
                <a:rect b="b" l="l" r="r" t="t"/>
                <a:pathLst>
                  <a:path extrusionOk="0" h="148" w="105">
                    <a:moveTo>
                      <a:pt x="42" y="1"/>
                    </a:moveTo>
                    <a:lnTo>
                      <a:pt x="21" y="43"/>
                    </a:lnTo>
                    <a:lnTo>
                      <a:pt x="0" y="84"/>
                    </a:lnTo>
                    <a:lnTo>
                      <a:pt x="0" y="147"/>
                    </a:lnTo>
                    <a:lnTo>
                      <a:pt x="21" y="147"/>
                    </a:lnTo>
                    <a:lnTo>
                      <a:pt x="42" y="105"/>
                    </a:lnTo>
                    <a:lnTo>
                      <a:pt x="105" y="22"/>
                    </a:lnTo>
                    <a:lnTo>
                      <a:pt x="42"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7" name="Google Shape;6207;p40"/>
              <p:cNvSpPr/>
              <p:nvPr/>
            </p:nvSpPr>
            <p:spPr>
              <a:xfrm>
                <a:off x="3796125" y="2610325"/>
                <a:ext cx="22525" cy="41875"/>
              </a:xfrm>
              <a:custGeom>
                <a:rect b="b" l="l" r="r" t="t"/>
                <a:pathLst>
                  <a:path extrusionOk="0" h="1675" w="901">
                    <a:moveTo>
                      <a:pt x="565" y="1"/>
                    </a:moveTo>
                    <a:lnTo>
                      <a:pt x="461" y="22"/>
                    </a:lnTo>
                    <a:lnTo>
                      <a:pt x="252" y="273"/>
                    </a:lnTo>
                    <a:lnTo>
                      <a:pt x="168" y="273"/>
                    </a:lnTo>
                    <a:lnTo>
                      <a:pt x="42" y="189"/>
                    </a:lnTo>
                    <a:lnTo>
                      <a:pt x="42" y="314"/>
                    </a:lnTo>
                    <a:lnTo>
                      <a:pt x="1" y="398"/>
                    </a:lnTo>
                    <a:lnTo>
                      <a:pt x="105" y="503"/>
                    </a:lnTo>
                    <a:lnTo>
                      <a:pt x="105" y="586"/>
                    </a:lnTo>
                    <a:lnTo>
                      <a:pt x="189" y="649"/>
                    </a:lnTo>
                    <a:lnTo>
                      <a:pt x="189" y="796"/>
                    </a:lnTo>
                    <a:lnTo>
                      <a:pt x="105" y="858"/>
                    </a:lnTo>
                    <a:lnTo>
                      <a:pt x="147" y="942"/>
                    </a:lnTo>
                    <a:lnTo>
                      <a:pt x="273" y="942"/>
                    </a:lnTo>
                    <a:lnTo>
                      <a:pt x="273" y="1005"/>
                    </a:lnTo>
                    <a:lnTo>
                      <a:pt x="189" y="1068"/>
                    </a:lnTo>
                    <a:lnTo>
                      <a:pt x="147" y="1277"/>
                    </a:lnTo>
                    <a:lnTo>
                      <a:pt x="189" y="1361"/>
                    </a:lnTo>
                    <a:lnTo>
                      <a:pt x="252" y="1591"/>
                    </a:lnTo>
                    <a:lnTo>
                      <a:pt x="314" y="1674"/>
                    </a:lnTo>
                    <a:lnTo>
                      <a:pt x="377" y="1654"/>
                    </a:lnTo>
                    <a:lnTo>
                      <a:pt x="419" y="1674"/>
                    </a:lnTo>
                    <a:lnTo>
                      <a:pt x="503" y="1654"/>
                    </a:lnTo>
                    <a:lnTo>
                      <a:pt x="524" y="1528"/>
                    </a:lnTo>
                    <a:lnTo>
                      <a:pt x="565" y="1444"/>
                    </a:lnTo>
                    <a:lnTo>
                      <a:pt x="670" y="1444"/>
                    </a:lnTo>
                    <a:lnTo>
                      <a:pt x="733" y="1528"/>
                    </a:lnTo>
                    <a:lnTo>
                      <a:pt x="796" y="1528"/>
                    </a:lnTo>
                    <a:lnTo>
                      <a:pt x="837" y="1444"/>
                    </a:lnTo>
                    <a:lnTo>
                      <a:pt x="837" y="1214"/>
                    </a:lnTo>
                    <a:lnTo>
                      <a:pt x="879" y="1151"/>
                    </a:lnTo>
                    <a:lnTo>
                      <a:pt x="837" y="921"/>
                    </a:lnTo>
                    <a:lnTo>
                      <a:pt x="900" y="712"/>
                    </a:lnTo>
                    <a:lnTo>
                      <a:pt x="733" y="586"/>
                    </a:lnTo>
                    <a:lnTo>
                      <a:pt x="879" y="503"/>
                    </a:lnTo>
                    <a:lnTo>
                      <a:pt x="879" y="419"/>
                    </a:lnTo>
                    <a:lnTo>
                      <a:pt x="837" y="294"/>
                    </a:lnTo>
                    <a:lnTo>
                      <a:pt x="775" y="189"/>
                    </a:lnTo>
                    <a:lnTo>
                      <a:pt x="691" y="63"/>
                    </a:lnTo>
                    <a:lnTo>
                      <a:pt x="670" y="84"/>
                    </a:lnTo>
                    <a:lnTo>
                      <a:pt x="565"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8" name="Google Shape;6208;p40"/>
              <p:cNvSpPr/>
              <p:nvPr/>
            </p:nvSpPr>
            <p:spPr>
              <a:xfrm>
                <a:off x="3821225" y="2579475"/>
                <a:ext cx="6300" cy="4200"/>
              </a:xfrm>
              <a:custGeom>
                <a:rect b="b" l="l" r="r" t="t"/>
                <a:pathLst>
                  <a:path extrusionOk="0" h="168" w="252">
                    <a:moveTo>
                      <a:pt x="189" y="0"/>
                    </a:moveTo>
                    <a:lnTo>
                      <a:pt x="147" y="42"/>
                    </a:lnTo>
                    <a:lnTo>
                      <a:pt x="43" y="84"/>
                    </a:lnTo>
                    <a:lnTo>
                      <a:pt x="1" y="147"/>
                    </a:lnTo>
                    <a:lnTo>
                      <a:pt x="43" y="167"/>
                    </a:lnTo>
                    <a:lnTo>
                      <a:pt x="189" y="147"/>
                    </a:lnTo>
                    <a:lnTo>
                      <a:pt x="252" y="147"/>
                    </a:lnTo>
                    <a:lnTo>
                      <a:pt x="252" y="63"/>
                    </a:lnTo>
                    <a:lnTo>
                      <a:pt x="18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09" name="Google Shape;6209;p40"/>
              <p:cNvSpPr/>
              <p:nvPr/>
            </p:nvSpPr>
            <p:spPr>
              <a:xfrm>
                <a:off x="3833800" y="2589400"/>
                <a:ext cx="1575" cy="1600"/>
              </a:xfrm>
              <a:custGeom>
                <a:rect b="b" l="l" r="r" t="t"/>
                <a:pathLst>
                  <a:path extrusionOk="0" h="64" w="63">
                    <a:moveTo>
                      <a:pt x="42" y="1"/>
                    </a:moveTo>
                    <a:lnTo>
                      <a:pt x="0" y="22"/>
                    </a:lnTo>
                    <a:lnTo>
                      <a:pt x="63" y="63"/>
                    </a:lnTo>
                    <a:lnTo>
                      <a:pt x="42"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0" name="Google Shape;6210;p40"/>
              <p:cNvSpPr/>
              <p:nvPr/>
            </p:nvSpPr>
            <p:spPr>
              <a:xfrm>
                <a:off x="3774675" y="2506225"/>
                <a:ext cx="164275" cy="182600"/>
              </a:xfrm>
              <a:custGeom>
                <a:rect b="b" l="l" r="r" t="t"/>
                <a:pathLst>
                  <a:path extrusionOk="0" h="7304" w="6571">
                    <a:moveTo>
                      <a:pt x="2595" y="1"/>
                    </a:moveTo>
                    <a:lnTo>
                      <a:pt x="2302" y="189"/>
                    </a:lnTo>
                    <a:lnTo>
                      <a:pt x="2114" y="105"/>
                    </a:lnTo>
                    <a:lnTo>
                      <a:pt x="2009" y="252"/>
                    </a:lnTo>
                    <a:lnTo>
                      <a:pt x="2072" y="419"/>
                    </a:lnTo>
                    <a:lnTo>
                      <a:pt x="1842" y="482"/>
                    </a:lnTo>
                    <a:lnTo>
                      <a:pt x="1800" y="691"/>
                    </a:lnTo>
                    <a:lnTo>
                      <a:pt x="1695" y="608"/>
                    </a:lnTo>
                    <a:lnTo>
                      <a:pt x="1591" y="608"/>
                    </a:lnTo>
                    <a:lnTo>
                      <a:pt x="1340" y="524"/>
                    </a:lnTo>
                    <a:lnTo>
                      <a:pt x="1340" y="691"/>
                    </a:lnTo>
                    <a:lnTo>
                      <a:pt x="1235" y="901"/>
                    </a:lnTo>
                    <a:lnTo>
                      <a:pt x="1172" y="796"/>
                    </a:lnTo>
                    <a:lnTo>
                      <a:pt x="1005" y="712"/>
                    </a:lnTo>
                    <a:lnTo>
                      <a:pt x="1026" y="587"/>
                    </a:lnTo>
                    <a:lnTo>
                      <a:pt x="900" y="503"/>
                    </a:lnTo>
                    <a:lnTo>
                      <a:pt x="691" y="880"/>
                    </a:lnTo>
                    <a:lnTo>
                      <a:pt x="524" y="796"/>
                    </a:lnTo>
                    <a:lnTo>
                      <a:pt x="294" y="942"/>
                    </a:lnTo>
                    <a:lnTo>
                      <a:pt x="168" y="901"/>
                    </a:lnTo>
                    <a:lnTo>
                      <a:pt x="105" y="942"/>
                    </a:lnTo>
                    <a:lnTo>
                      <a:pt x="126" y="1089"/>
                    </a:lnTo>
                    <a:lnTo>
                      <a:pt x="231" y="1193"/>
                    </a:lnTo>
                    <a:lnTo>
                      <a:pt x="210" y="1361"/>
                    </a:lnTo>
                    <a:lnTo>
                      <a:pt x="84" y="1403"/>
                    </a:lnTo>
                    <a:lnTo>
                      <a:pt x="1" y="1465"/>
                    </a:lnTo>
                    <a:lnTo>
                      <a:pt x="126" y="1633"/>
                    </a:lnTo>
                    <a:lnTo>
                      <a:pt x="168" y="1926"/>
                    </a:lnTo>
                    <a:lnTo>
                      <a:pt x="335" y="2051"/>
                    </a:lnTo>
                    <a:lnTo>
                      <a:pt x="524" y="2051"/>
                    </a:lnTo>
                    <a:lnTo>
                      <a:pt x="440" y="2240"/>
                    </a:lnTo>
                    <a:lnTo>
                      <a:pt x="503" y="2365"/>
                    </a:lnTo>
                    <a:lnTo>
                      <a:pt x="796" y="2302"/>
                    </a:lnTo>
                    <a:lnTo>
                      <a:pt x="900" y="2177"/>
                    </a:lnTo>
                    <a:lnTo>
                      <a:pt x="900" y="2072"/>
                    </a:lnTo>
                    <a:lnTo>
                      <a:pt x="1172" y="1926"/>
                    </a:lnTo>
                    <a:lnTo>
                      <a:pt x="1570" y="2030"/>
                    </a:lnTo>
                    <a:lnTo>
                      <a:pt x="1675" y="2093"/>
                    </a:lnTo>
                    <a:lnTo>
                      <a:pt x="1842" y="2156"/>
                    </a:lnTo>
                    <a:lnTo>
                      <a:pt x="1884" y="2261"/>
                    </a:lnTo>
                    <a:lnTo>
                      <a:pt x="1905" y="2302"/>
                    </a:lnTo>
                    <a:lnTo>
                      <a:pt x="1967" y="2386"/>
                    </a:lnTo>
                    <a:lnTo>
                      <a:pt x="2072" y="2574"/>
                    </a:lnTo>
                    <a:lnTo>
                      <a:pt x="2072" y="2679"/>
                    </a:lnTo>
                    <a:lnTo>
                      <a:pt x="2156" y="2721"/>
                    </a:lnTo>
                    <a:lnTo>
                      <a:pt x="2156" y="2888"/>
                    </a:lnTo>
                    <a:lnTo>
                      <a:pt x="2281" y="2930"/>
                    </a:lnTo>
                    <a:lnTo>
                      <a:pt x="2365" y="3035"/>
                    </a:lnTo>
                    <a:lnTo>
                      <a:pt x="2511" y="3202"/>
                    </a:lnTo>
                    <a:lnTo>
                      <a:pt x="2532" y="3307"/>
                    </a:lnTo>
                    <a:lnTo>
                      <a:pt x="2700" y="3307"/>
                    </a:lnTo>
                    <a:lnTo>
                      <a:pt x="2804" y="3432"/>
                    </a:lnTo>
                    <a:lnTo>
                      <a:pt x="2825" y="3537"/>
                    </a:lnTo>
                    <a:lnTo>
                      <a:pt x="2909" y="3558"/>
                    </a:lnTo>
                    <a:lnTo>
                      <a:pt x="3139" y="3851"/>
                    </a:lnTo>
                    <a:lnTo>
                      <a:pt x="3369" y="4018"/>
                    </a:lnTo>
                    <a:lnTo>
                      <a:pt x="3474" y="4039"/>
                    </a:lnTo>
                    <a:lnTo>
                      <a:pt x="3579" y="4081"/>
                    </a:lnTo>
                    <a:lnTo>
                      <a:pt x="3620" y="4186"/>
                    </a:lnTo>
                    <a:lnTo>
                      <a:pt x="3725" y="4186"/>
                    </a:lnTo>
                    <a:lnTo>
                      <a:pt x="3788" y="4123"/>
                    </a:lnTo>
                    <a:lnTo>
                      <a:pt x="3934" y="4165"/>
                    </a:lnTo>
                    <a:lnTo>
                      <a:pt x="4039" y="4165"/>
                    </a:lnTo>
                    <a:lnTo>
                      <a:pt x="4164" y="4395"/>
                    </a:lnTo>
                    <a:lnTo>
                      <a:pt x="4248" y="4458"/>
                    </a:lnTo>
                    <a:lnTo>
                      <a:pt x="4290" y="4416"/>
                    </a:lnTo>
                    <a:lnTo>
                      <a:pt x="4395" y="4458"/>
                    </a:lnTo>
                    <a:lnTo>
                      <a:pt x="4395" y="4520"/>
                    </a:lnTo>
                    <a:lnTo>
                      <a:pt x="4604" y="4520"/>
                    </a:lnTo>
                    <a:lnTo>
                      <a:pt x="4688" y="4625"/>
                    </a:lnTo>
                    <a:lnTo>
                      <a:pt x="4688" y="4730"/>
                    </a:lnTo>
                    <a:lnTo>
                      <a:pt x="4646" y="4792"/>
                    </a:lnTo>
                    <a:lnTo>
                      <a:pt x="4708" y="4834"/>
                    </a:lnTo>
                    <a:lnTo>
                      <a:pt x="4834" y="4834"/>
                    </a:lnTo>
                    <a:lnTo>
                      <a:pt x="4897" y="4939"/>
                    </a:lnTo>
                    <a:lnTo>
                      <a:pt x="5043" y="4981"/>
                    </a:lnTo>
                    <a:lnTo>
                      <a:pt x="5106" y="4939"/>
                    </a:lnTo>
                    <a:lnTo>
                      <a:pt x="5169" y="5002"/>
                    </a:lnTo>
                    <a:lnTo>
                      <a:pt x="5232" y="5190"/>
                    </a:lnTo>
                    <a:lnTo>
                      <a:pt x="5252" y="5357"/>
                    </a:lnTo>
                    <a:lnTo>
                      <a:pt x="5315" y="5441"/>
                    </a:lnTo>
                    <a:lnTo>
                      <a:pt x="5357" y="5650"/>
                    </a:lnTo>
                    <a:lnTo>
                      <a:pt x="5420" y="5755"/>
                    </a:lnTo>
                    <a:lnTo>
                      <a:pt x="5420" y="5859"/>
                    </a:lnTo>
                    <a:lnTo>
                      <a:pt x="5357" y="5943"/>
                    </a:lnTo>
                    <a:lnTo>
                      <a:pt x="5315" y="5943"/>
                    </a:lnTo>
                    <a:lnTo>
                      <a:pt x="5273" y="5964"/>
                    </a:lnTo>
                    <a:lnTo>
                      <a:pt x="5315" y="6069"/>
                    </a:lnTo>
                    <a:lnTo>
                      <a:pt x="5273" y="6173"/>
                    </a:lnTo>
                    <a:lnTo>
                      <a:pt x="5211" y="6257"/>
                    </a:lnTo>
                    <a:lnTo>
                      <a:pt x="5127" y="6278"/>
                    </a:lnTo>
                    <a:lnTo>
                      <a:pt x="5106" y="6341"/>
                    </a:lnTo>
                    <a:lnTo>
                      <a:pt x="5106" y="6362"/>
                    </a:lnTo>
                    <a:lnTo>
                      <a:pt x="5211" y="6466"/>
                    </a:lnTo>
                    <a:lnTo>
                      <a:pt x="5357" y="6445"/>
                    </a:lnTo>
                    <a:lnTo>
                      <a:pt x="5441" y="6341"/>
                    </a:lnTo>
                    <a:lnTo>
                      <a:pt x="5462" y="6194"/>
                    </a:lnTo>
                    <a:lnTo>
                      <a:pt x="5629" y="6069"/>
                    </a:lnTo>
                    <a:lnTo>
                      <a:pt x="5650" y="5818"/>
                    </a:lnTo>
                    <a:lnTo>
                      <a:pt x="5755" y="5713"/>
                    </a:lnTo>
                    <a:lnTo>
                      <a:pt x="5859" y="5671"/>
                    </a:lnTo>
                    <a:lnTo>
                      <a:pt x="5880" y="5608"/>
                    </a:lnTo>
                    <a:lnTo>
                      <a:pt x="5859" y="5546"/>
                    </a:lnTo>
                    <a:lnTo>
                      <a:pt x="5880" y="5399"/>
                    </a:lnTo>
                    <a:lnTo>
                      <a:pt x="5859" y="5336"/>
                    </a:lnTo>
                    <a:lnTo>
                      <a:pt x="5692" y="5190"/>
                    </a:lnTo>
                    <a:lnTo>
                      <a:pt x="5587" y="5190"/>
                    </a:lnTo>
                    <a:lnTo>
                      <a:pt x="5566" y="5127"/>
                    </a:lnTo>
                    <a:lnTo>
                      <a:pt x="5566" y="5043"/>
                    </a:lnTo>
                    <a:lnTo>
                      <a:pt x="5650" y="5002"/>
                    </a:lnTo>
                    <a:lnTo>
                      <a:pt x="5671" y="4918"/>
                    </a:lnTo>
                    <a:lnTo>
                      <a:pt x="5671" y="4834"/>
                    </a:lnTo>
                    <a:lnTo>
                      <a:pt x="5734" y="4771"/>
                    </a:lnTo>
                    <a:lnTo>
                      <a:pt x="5776" y="4625"/>
                    </a:lnTo>
                    <a:lnTo>
                      <a:pt x="5838" y="4604"/>
                    </a:lnTo>
                    <a:lnTo>
                      <a:pt x="5901" y="4604"/>
                    </a:lnTo>
                    <a:lnTo>
                      <a:pt x="6006" y="4667"/>
                    </a:lnTo>
                    <a:lnTo>
                      <a:pt x="6048" y="4709"/>
                    </a:lnTo>
                    <a:lnTo>
                      <a:pt x="6215" y="4709"/>
                    </a:lnTo>
                    <a:lnTo>
                      <a:pt x="6278" y="4730"/>
                    </a:lnTo>
                    <a:lnTo>
                      <a:pt x="6257" y="4813"/>
                    </a:lnTo>
                    <a:lnTo>
                      <a:pt x="6299" y="4918"/>
                    </a:lnTo>
                    <a:lnTo>
                      <a:pt x="6382" y="5022"/>
                    </a:lnTo>
                    <a:lnTo>
                      <a:pt x="6487" y="5085"/>
                    </a:lnTo>
                    <a:lnTo>
                      <a:pt x="6487" y="5043"/>
                    </a:lnTo>
                    <a:lnTo>
                      <a:pt x="6508" y="5022"/>
                    </a:lnTo>
                    <a:lnTo>
                      <a:pt x="6487" y="5002"/>
                    </a:lnTo>
                    <a:lnTo>
                      <a:pt x="6550" y="4918"/>
                    </a:lnTo>
                    <a:lnTo>
                      <a:pt x="6571" y="4771"/>
                    </a:lnTo>
                    <a:lnTo>
                      <a:pt x="6508" y="4688"/>
                    </a:lnTo>
                    <a:lnTo>
                      <a:pt x="6403" y="4604"/>
                    </a:lnTo>
                    <a:lnTo>
                      <a:pt x="6236" y="4562"/>
                    </a:lnTo>
                    <a:lnTo>
                      <a:pt x="6131" y="4416"/>
                    </a:lnTo>
                    <a:lnTo>
                      <a:pt x="5943" y="4290"/>
                    </a:lnTo>
                    <a:lnTo>
                      <a:pt x="5504" y="4060"/>
                    </a:lnTo>
                    <a:lnTo>
                      <a:pt x="5294" y="4018"/>
                    </a:lnTo>
                    <a:lnTo>
                      <a:pt x="5148" y="4018"/>
                    </a:lnTo>
                    <a:lnTo>
                      <a:pt x="5106" y="3914"/>
                    </a:lnTo>
                    <a:lnTo>
                      <a:pt x="5106" y="3851"/>
                    </a:lnTo>
                    <a:lnTo>
                      <a:pt x="5232" y="3746"/>
                    </a:lnTo>
                    <a:lnTo>
                      <a:pt x="5252" y="3662"/>
                    </a:lnTo>
                    <a:lnTo>
                      <a:pt x="5148" y="3621"/>
                    </a:lnTo>
                    <a:lnTo>
                      <a:pt x="5022" y="3642"/>
                    </a:lnTo>
                    <a:lnTo>
                      <a:pt x="4918" y="3621"/>
                    </a:lnTo>
                    <a:lnTo>
                      <a:pt x="4708" y="3621"/>
                    </a:lnTo>
                    <a:lnTo>
                      <a:pt x="4625" y="3558"/>
                    </a:lnTo>
                    <a:lnTo>
                      <a:pt x="4520" y="3537"/>
                    </a:lnTo>
                    <a:lnTo>
                      <a:pt x="4457" y="3453"/>
                    </a:lnTo>
                    <a:lnTo>
                      <a:pt x="4290" y="3328"/>
                    </a:lnTo>
                    <a:lnTo>
                      <a:pt x="4206" y="3202"/>
                    </a:lnTo>
                    <a:lnTo>
                      <a:pt x="4102" y="3097"/>
                    </a:lnTo>
                    <a:lnTo>
                      <a:pt x="4039" y="2993"/>
                    </a:lnTo>
                    <a:lnTo>
                      <a:pt x="4039" y="2867"/>
                    </a:lnTo>
                    <a:lnTo>
                      <a:pt x="3976" y="2825"/>
                    </a:lnTo>
                    <a:lnTo>
                      <a:pt x="3976" y="2721"/>
                    </a:lnTo>
                    <a:lnTo>
                      <a:pt x="3620" y="2365"/>
                    </a:lnTo>
                    <a:lnTo>
                      <a:pt x="3537" y="2261"/>
                    </a:lnTo>
                    <a:lnTo>
                      <a:pt x="3411" y="2177"/>
                    </a:lnTo>
                    <a:lnTo>
                      <a:pt x="3139" y="2051"/>
                    </a:lnTo>
                    <a:lnTo>
                      <a:pt x="3097" y="1968"/>
                    </a:lnTo>
                    <a:lnTo>
                      <a:pt x="3056" y="1821"/>
                    </a:lnTo>
                    <a:lnTo>
                      <a:pt x="3014" y="1654"/>
                    </a:lnTo>
                    <a:lnTo>
                      <a:pt x="3056" y="1612"/>
                    </a:lnTo>
                    <a:lnTo>
                      <a:pt x="3139" y="1465"/>
                    </a:lnTo>
                    <a:lnTo>
                      <a:pt x="3056" y="1361"/>
                    </a:lnTo>
                    <a:lnTo>
                      <a:pt x="3014" y="1235"/>
                    </a:lnTo>
                    <a:lnTo>
                      <a:pt x="3056" y="1152"/>
                    </a:lnTo>
                    <a:lnTo>
                      <a:pt x="3202" y="1131"/>
                    </a:lnTo>
                    <a:lnTo>
                      <a:pt x="3307" y="1026"/>
                    </a:lnTo>
                    <a:lnTo>
                      <a:pt x="3432" y="1026"/>
                    </a:lnTo>
                    <a:lnTo>
                      <a:pt x="3516" y="942"/>
                    </a:lnTo>
                    <a:lnTo>
                      <a:pt x="3579" y="901"/>
                    </a:lnTo>
                    <a:lnTo>
                      <a:pt x="3725" y="921"/>
                    </a:lnTo>
                    <a:lnTo>
                      <a:pt x="3683" y="712"/>
                    </a:lnTo>
                    <a:lnTo>
                      <a:pt x="3725" y="691"/>
                    </a:lnTo>
                    <a:lnTo>
                      <a:pt x="3662" y="587"/>
                    </a:lnTo>
                    <a:lnTo>
                      <a:pt x="3788" y="398"/>
                    </a:lnTo>
                    <a:lnTo>
                      <a:pt x="3725" y="315"/>
                    </a:lnTo>
                    <a:lnTo>
                      <a:pt x="3537" y="356"/>
                    </a:lnTo>
                    <a:lnTo>
                      <a:pt x="3202" y="273"/>
                    </a:lnTo>
                    <a:lnTo>
                      <a:pt x="2909" y="105"/>
                    </a:lnTo>
                    <a:lnTo>
                      <a:pt x="2930" y="1"/>
                    </a:lnTo>
                    <a:lnTo>
                      <a:pt x="2721" y="43"/>
                    </a:lnTo>
                    <a:lnTo>
                      <a:pt x="2595" y="1"/>
                    </a:lnTo>
                    <a:close/>
                    <a:moveTo>
                      <a:pt x="4960" y="6236"/>
                    </a:moveTo>
                    <a:lnTo>
                      <a:pt x="4813" y="6362"/>
                    </a:lnTo>
                    <a:lnTo>
                      <a:pt x="4750" y="6362"/>
                    </a:lnTo>
                    <a:lnTo>
                      <a:pt x="4625" y="6278"/>
                    </a:lnTo>
                    <a:lnTo>
                      <a:pt x="4499" y="6403"/>
                    </a:lnTo>
                    <a:lnTo>
                      <a:pt x="4227" y="6382"/>
                    </a:lnTo>
                    <a:lnTo>
                      <a:pt x="4018" y="6445"/>
                    </a:lnTo>
                    <a:lnTo>
                      <a:pt x="3872" y="6403"/>
                    </a:lnTo>
                    <a:lnTo>
                      <a:pt x="3767" y="6341"/>
                    </a:lnTo>
                    <a:lnTo>
                      <a:pt x="3641" y="6341"/>
                    </a:lnTo>
                    <a:lnTo>
                      <a:pt x="3558" y="6382"/>
                    </a:lnTo>
                    <a:lnTo>
                      <a:pt x="3495" y="6341"/>
                    </a:lnTo>
                    <a:lnTo>
                      <a:pt x="3369" y="6382"/>
                    </a:lnTo>
                    <a:lnTo>
                      <a:pt x="3348" y="6571"/>
                    </a:lnTo>
                    <a:lnTo>
                      <a:pt x="3474" y="6675"/>
                    </a:lnTo>
                    <a:lnTo>
                      <a:pt x="3600" y="6655"/>
                    </a:lnTo>
                    <a:lnTo>
                      <a:pt x="3809" y="6801"/>
                    </a:lnTo>
                    <a:lnTo>
                      <a:pt x="3955" y="6822"/>
                    </a:lnTo>
                    <a:lnTo>
                      <a:pt x="4060" y="6927"/>
                    </a:lnTo>
                    <a:lnTo>
                      <a:pt x="4311" y="7031"/>
                    </a:lnTo>
                    <a:lnTo>
                      <a:pt x="4374" y="7010"/>
                    </a:lnTo>
                    <a:lnTo>
                      <a:pt x="4478" y="7094"/>
                    </a:lnTo>
                    <a:lnTo>
                      <a:pt x="4499" y="7199"/>
                    </a:lnTo>
                    <a:lnTo>
                      <a:pt x="4750" y="7303"/>
                    </a:lnTo>
                    <a:lnTo>
                      <a:pt x="4855" y="7282"/>
                    </a:lnTo>
                    <a:lnTo>
                      <a:pt x="4855" y="7136"/>
                    </a:lnTo>
                    <a:lnTo>
                      <a:pt x="4918" y="7073"/>
                    </a:lnTo>
                    <a:lnTo>
                      <a:pt x="4918" y="6927"/>
                    </a:lnTo>
                    <a:lnTo>
                      <a:pt x="4813" y="6801"/>
                    </a:lnTo>
                    <a:lnTo>
                      <a:pt x="4918" y="6508"/>
                    </a:lnTo>
                    <a:lnTo>
                      <a:pt x="5022" y="6403"/>
                    </a:lnTo>
                    <a:lnTo>
                      <a:pt x="5022" y="6362"/>
                    </a:lnTo>
                    <a:lnTo>
                      <a:pt x="5043" y="6362"/>
                    </a:lnTo>
                    <a:lnTo>
                      <a:pt x="5043" y="6341"/>
                    </a:lnTo>
                    <a:lnTo>
                      <a:pt x="4960" y="6236"/>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11" name="Google Shape;6211;p40"/>
            <p:cNvGrpSpPr/>
            <p:nvPr/>
          </p:nvGrpSpPr>
          <p:grpSpPr>
            <a:xfrm>
              <a:off x="3775674" y="2798496"/>
              <a:ext cx="40545" cy="23564"/>
              <a:chOff x="3750475" y="2481850"/>
              <a:chExt cx="85125" cy="51800"/>
            </a:xfrm>
          </p:grpSpPr>
          <p:sp>
            <p:nvSpPr>
              <p:cNvPr id="6212" name="Google Shape;6212;p40"/>
              <p:cNvSpPr/>
              <p:nvPr/>
            </p:nvSpPr>
            <p:spPr>
              <a:xfrm>
                <a:off x="3762125" y="2492625"/>
                <a:ext cx="64900" cy="36650"/>
              </a:xfrm>
              <a:custGeom>
                <a:rect b="b" l="l" r="r" t="t"/>
                <a:pathLst>
                  <a:path extrusionOk="0" h="1466" w="2596">
                    <a:moveTo>
                      <a:pt x="1507" y="1"/>
                    </a:moveTo>
                    <a:lnTo>
                      <a:pt x="1361" y="64"/>
                    </a:lnTo>
                    <a:lnTo>
                      <a:pt x="1402" y="105"/>
                    </a:lnTo>
                    <a:lnTo>
                      <a:pt x="1340" y="189"/>
                    </a:lnTo>
                    <a:lnTo>
                      <a:pt x="1214" y="126"/>
                    </a:lnTo>
                    <a:lnTo>
                      <a:pt x="1109" y="189"/>
                    </a:lnTo>
                    <a:lnTo>
                      <a:pt x="1005" y="168"/>
                    </a:lnTo>
                    <a:lnTo>
                      <a:pt x="817" y="210"/>
                    </a:lnTo>
                    <a:lnTo>
                      <a:pt x="712" y="210"/>
                    </a:lnTo>
                    <a:lnTo>
                      <a:pt x="691" y="126"/>
                    </a:lnTo>
                    <a:lnTo>
                      <a:pt x="565" y="126"/>
                    </a:lnTo>
                    <a:lnTo>
                      <a:pt x="482" y="231"/>
                    </a:lnTo>
                    <a:lnTo>
                      <a:pt x="607" y="294"/>
                    </a:lnTo>
                    <a:lnTo>
                      <a:pt x="607" y="398"/>
                    </a:lnTo>
                    <a:lnTo>
                      <a:pt x="503" y="440"/>
                    </a:lnTo>
                    <a:lnTo>
                      <a:pt x="398" y="608"/>
                    </a:lnTo>
                    <a:lnTo>
                      <a:pt x="314" y="628"/>
                    </a:lnTo>
                    <a:lnTo>
                      <a:pt x="168" y="859"/>
                    </a:lnTo>
                    <a:lnTo>
                      <a:pt x="147" y="1047"/>
                    </a:lnTo>
                    <a:lnTo>
                      <a:pt x="147" y="1152"/>
                    </a:lnTo>
                    <a:lnTo>
                      <a:pt x="84" y="1152"/>
                    </a:lnTo>
                    <a:lnTo>
                      <a:pt x="0" y="1173"/>
                    </a:lnTo>
                    <a:lnTo>
                      <a:pt x="42" y="1277"/>
                    </a:lnTo>
                    <a:lnTo>
                      <a:pt x="147" y="1277"/>
                    </a:lnTo>
                    <a:lnTo>
                      <a:pt x="293" y="1235"/>
                    </a:lnTo>
                    <a:lnTo>
                      <a:pt x="252" y="1068"/>
                    </a:lnTo>
                    <a:lnTo>
                      <a:pt x="314" y="1026"/>
                    </a:lnTo>
                    <a:lnTo>
                      <a:pt x="482" y="1026"/>
                    </a:lnTo>
                    <a:lnTo>
                      <a:pt x="524" y="1131"/>
                    </a:lnTo>
                    <a:lnTo>
                      <a:pt x="586" y="1277"/>
                    </a:lnTo>
                    <a:lnTo>
                      <a:pt x="670" y="1340"/>
                    </a:lnTo>
                    <a:lnTo>
                      <a:pt x="670" y="1424"/>
                    </a:lnTo>
                    <a:lnTo>
                      <a:pt x="796" y="1465"/>
                    </a:lnTo>
                    <a:lnTo>
                      <a:pt x="1026" y="1319"/>
                    </a:lnTo>
                    <a:lnTo>
                      <a:pt x="1151" y="1361"/>
                    </a:lnTo>
                    <a:lnTo>
                      <a:pt x="1361" y="1026"/>
                    </a:lnTo>
                    <a:lnTo>
                      <a:pt x="1507" y="1110"/>
                    </a:lnTo>
                    <a:lnTo>
                      <a:pt x="1507" y="1235"/>
                    </a:lnTo>
                    <a:lnTo>
                      <a:pt x="1674" y="1319"/>
                    </a:lnTo>
                    <a:lnTo>
                      <a:pt x="1737" y="1445"/>
                    </a:lnTo>
                    <a:lnTo>
                      <a:pt x="1842" y="1235"/>
                    </a:lnTo>
                    <a:lnTo>
                      <a:pt x="1842" y="1068"/>
                    </a:lnTo>
                    <a:lnTo>
                      <a:pt x="2093" y="1131"/>
                    </a:lnTo>
                    <a:lnTo>
                      <a:pt x="2197" y="1131"/>
                    </a:lnTo>
                    <a:lnTo>
                      <a:pt x="2302" y="1214"/>
                    </a:lnTo>
                    <a:lnTo>
                      <a:pt x="2302" y="1005"/>
                    </a:lnTo>
                    <a:lnTo>
                      <a:pt x="2553" y="942"/>
                    </a:lnTo>
                    <a:lnTo>
                      <a:pt x="2490" y="754"/>
                    </a:lnTo>
                    <a:lnTo>
                      <a:pt x="2595" y="628"/>
                    </a:lnTo>
                    <a:lnTo>
                      <a:pt x="2553" y="524"/>
                    </a:lnTo>
                    <a:lnTo>
                      <a:pt x="2469" y="524"/>
                    </a:lnTo>
                    <a:lnTo>
                      <a:pt x="2365" y="628"/>
                    </a:lnTo>
                    <a:lnTo>
                      <a:pt x="2260" y="503"/>
                    </a:lnTo>
                    <a:lnTo>
                      <a:pt x="2177" y="524"/>
                    </a:lnTo>
                    <a:lnTo>
                      <a:pt x="2030" y="524"/>
                    </a:lnTo>
                    <a:lnTo>
                      <a:pt x="1988" y="440"/>
                    </a:lnTo>
                    <a:lnTo>
                      <a:pt x="2030" y="398"/>
                    </a:lnTo>
                    <a:lnTo>
                      <a:pt x="2030" y="294"/>
                    </a:lnTo>
                    <a:lnTo>
                      <a:pt x="1884" y="210"/>
                    </a:lnTo>
                    <a:lnTo>
                      <a:pt x="1737" y="84"/>
                    </a:lnTo>
                    <a:lnTo>
                      <a:pt x="1653" y="84"/>
                    </a:lnTo>
                    <a:lnTo>
                      <a:pt x="1612" y="126"/>
                    </a:lnTo>
                    <a:lnTo>
                      <a:pt x="1528" y="105"/>
                    </a:lnTo>
                    <a:lnTo>
                      <a:pt x="1507"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3" name="Google Shape;6213;p40"/>
              <p:cNvSpPr/>
              <p:nvPr/>
            </p:nvSpPr>
            <p:spPr>
              <a:xfrm>
                <a:off x="3750475" y="2481850"/>
                <a:ext cx="85125" cy="51800"/>
              </a:xfrm>
              <a:custGeom>
                <a:rect b="b" l="l" r="r" t="t"/>
                <a:pathLst>
                  <a:path extrusionOk="0" h="2072" w="3405">
                    <a:moveTo>
                      <a:pt x="1095" y="286"/>
                    </a:moveTo>
                    <a:lnTo>
                      <a:pt x="0" y="1667"/>
                    </a:lnTo>
                    <a:lnTo>
                      <a:pt x="547" y="2072"/>
                    </a:lnTo>
                    <a:lnTo>
                      <a:pt x="1214" y="1858"/>
                    </a:lnTo>
                    <a:lnTo>
                      <a:pt x="1881" y="1262"/>
                    </a:lnTo>
                    <a:lnTo>
                      <a:pt x="2976" y="1286"/>
                    </a:lnTo>
                    <a:lnTo>
                      <a:pt x="3405" y="786"/>
                    </a:lnTo>
                    <a:lnTo>
                      <a:pt x="2167" y="0"/>
                    </a:lnTo>
                    <a:close/>
                  </a:path>
                </a:pathLst>
              </a:custGeom>
              <a:solidFill>
                <a:schemeClr val="accent4"/>
              </a:solidFill>
              <a:ln cap="flat" cmpd="sng" w="9525">
                <a:solidFill>
                  <a:schemeClr val="accent4"/>
                </a:solidFill>
                <a:prstDash val="solid"/>
                <a:round/>
                <a:headEnd len="med" w="med" type="none"/>
                <a:tailEnd len="med" w="med" type="none"/>
              </a:ln>
            </p:spPr>
          </p:sp>
        </p:grpSp>
        <p:grpSp>
          <p:nvGrpSpPr>
            <p:cNvPr id="6214" name="Google Shape;6214;p40"/>
            <p:cNvGrpSpPr/>
            <p:nvPr/>
          </p:nvGrpSpPr>
          <p:grpSpPr>
            <a:xfrm>
              <a:off x="3716946" y="2776024"/>
              <a:ext cx="81971" cy="76912"/>
              <a:chOff x="3627175" y="2432450"/>
              <a:chExt cx="172100" cy="169075"/>
            </a:xfrm>
          </p:grpSpPr>
          <p:sp>
            <p:nvSpPr>
              <p:cNvPr id="6215" name="Google Shape;6215;p40"/>
              <p:cNvSpPr/>
              <p:nvPr/>
            </p:nvSpPr>
            <p:spPr>
              <a:xfrm>
                <a:off x="3627175" y="2433000"/>
                <a:ext cx="164800" cy="156950"/>
              </a:xfrm>
              <a:custGeom>
                <a:rect b="b" l="l" r="r" t="t"/>
                <a:pathLst>
                  <a:path extrusionOk="0" h="6278" w="6592">
                    <a:moveTo>
                      <a:pt x="3829" y="0"/>
                    </a:moveTo>
                    <a:lnTo>
                      <a:pt x="3808" y="42"/>
                    </a:lnTo>
                    <a:lnTo>
                      <a:pt x="3599" y="105"/>
                    </a:lnTo>
                    <a:lnTo>
                      <a:pt x="3578" y="63"/>
                    </a:lnTo>
                    <a:lnTo>
                      <a:pt x="3390" y="168"/>
                    </a:lnTo>
                    <a:lnTo>
                      <a:pt x="3369" y="272"/>
                    </a:lnTo>
                    <a:lnTo>
                      <a:pt x="3390" y="398"/>
                    </a:lnTo>
                    <a:lnTo>
                      <a:pt x="3348" y="607"/>
                    </a:lnTo>
                    <a:lnTo>
                      <a:pt x="3181" y="796"/>
                    </a:lnTo>
                    <a:lnTo>
                      <a:pt x="3181" y="837"/>
                    </a:lnTo>
                    <a:lnTo>
                      <a:pt x="2992" y="900"/>
                    </a:lnTo>
                    <a:lnTo>
                      <a:pt x="2888" y="900"/>
                    </a:lnTo>
                    <a:lnTo>
                      <a:pt x="2783" y="879"/>
                    </a:lnTo>
                    <a:lnTo>
                      <a:pt x="2574" y="1005"/>
                    </a:lnTo>
                    <a:lnTo>
                      <a:pt x="2532" y="1089"/>
                    </a:lnTo>
                    <a:lnTo>
                      <a:pt x="2574" y="1151"/>
                    </a:lnTo>
                    <a:lnTo>
                      <a:pt x="2658" y="1193"/>
                    </a:lnTo>
                    <a:lnTo>
                      <a:pt x="2532" y="1298"/>
                    </a:lnTo>
                    <a:lnTo>
                      <a:pt x="2365" y="1319"/>
                    </a:lnTo>
                    <a:lnTo>
                      <a:pt x="2134" y="1298"/>
                    </a:lnTo>
                    <a:lnTo>
                      <a:pt x="2030" y="1235"/>
                    </a:lnTo>
                    <a:lnTo>
                      <a:pt x="1946" y="1298"/>
                    </a:lnTo>
                    <a:lnTo>
                      <a:pt x="1925" y="1214"/>
                    </a:lnTo>
                    <a:lnTo>
                      <a:pt x="1841" y="1151"/>
                    </a:lnTo>
                    <a:lnTo>
                      <a:pt x="1883" y="1047"/>
                    </a:lnTo>
                    <a:lnTo>
                      <a:pt x="1800" y="1026"/>
                    </a:lnTo>
                    <a:lnTo>
                      <a:pt x="1695" y="1047"/>
                    </a:lnTo>
                    <a:lnTo>
                      <a:pt x="1569" y="1047"/>
                    </a:lnTo>
                    <a:lnTo>
                      <a:pt x="1507" y="1026"/>
                    </a:lnTo>
                    <a:lnTo>
                      <a:pt x="1528" y="1151"/>
                    </a:lnTo>
                    <a:lnTo>
                      <a:pt x="1507" y="1214"/>
                    </a:lnTo>
                    <a:lnTo>
                      <a:pt x="1716" y="1402"/>
                    </a:lnTo>
                    <a:lnTo>
                      <a:pt x="1674" y="1444"/>
                    </a:lnTo>
                    <a:lnTo>
                      <a:pt x="1695" y="1528"/>
                    </a:lnTo>
                    <a:lnTo>
                      <a:pt x="1695" y="1633"/>
                    </a:lnTo>
                    <a:lnTo>
                      <a:pt x="1737" y="1716"/>
                    </a:lnTo>
                    <a:lnTo>
                      <a:pt x="1737" y="1821"/>
                    </a:lnTo>
                    <a:lnTo>
                      <a:pt x="1569" y="1779"/>
                    </a:lnTo>
                    <a:lnTo>
                      <a:pt x="1465" y="1821"/>
                    </a:lnTo>
                    <a:lnTo>
                      <a:pt x="1381" y="1779"/>
                    </a:lnTo>
                    <a:lnTo>
                      <a:pt x="1277" y="1821"/>
                    </a:lnTo>
                    <a:lnTo>
                      <a:pt x="1256" y="1758"/>
                    </a:lnTo>
                    <a:lnTo>
                      <a:pt x="1109" y="1863"/>
                    </a:lnTo>
                    <a:lnTo>
                      <a:pt x="963" y="1653"/>
                    </a:lnTo>
                    <a:lnTo>
                      <a:pt x="858" y="1633"/>
                    </a:lnTo>
                    <a:lnTo>
                      <a:pt x="733" y="1653"/>
                    </a:lnTo>
                    <a:lnTo>
                      <a:pt x="628" y="1758"/>
                    </a:lnTo>
                    <a:lnTo>
                      <a:pt x="565" y="1737"/>
                    </a:lnTo>
                    <a:lnTo>
                      <a:pt x="481" y="1779"/>
                    </a:lnTo>
                    <a:lnTo>
                      <a:pt x="440" y="1758"/>
                    </a:lnTo>
                    <a:lnTo>
                      <a:pt x="335" y="1758"/>
                    </a:lnTo>
                    <a:lnTo>
                      <a:pt x="251" y="1842"/>
                    </a:lnTo>
                    <a:lnTo>
                      <a:pt x="63" y="1863"/>
                    </a:lnTo>
                    <a:lnTo>
                      <a:pt x="0" y="1946"/>
                    </a:lnTo>
                    <a:lnTo>
                      <a:pt x="42" y="2030"/>
                    </a:lnTo>
                    <a:lnTo>
                      <a:pt x="147" y="1988"/>
                    </a:lnTo>
                    <a:lnTo>
                      <a:pt x="251" y="2030"/>
                    </a:lnTo>
                    <a:lnTo>
                      <a:pt x="272" y="2051"/>
                    </a:lnTo>
                    <a:lnTo>
                      <a:pt x="272" y="2051"/>
                    </a:lnTo>
                    <a:lnTo>
                      <a:pt x="147" y="2030"/>
                    </a:lnTo>
                    <a:lnTo>
                      <a:pt x="105" y="2051"/>
                    </a:lnTo>
                    <a:lnTo>
                      <a:pt x="126" y="2156"/>
                    </a:lnTo>
                    <a:lnTo>
                      <a:pt x="168" y="2072"/>
                    </a:lnTo>
                    <a:lnTo>
                      <a:pt x="230" y="2093"/>
                    </a:lnTo>
                    <a:lnTo>
                      <a:pt x="251" y="2177"/>
                    </a:lnTo>
                    <a:lnTo>
                      <a:pt x="209" y="2197"/>
                    </a:lnTo>
                    <a:lnTo>
                      <a:pt x="105" y="2239"/>
                    </a:lnTo>
                    <a:lnTo>
                      <a:pt x="105" y="2260"/>
                    </a:lnTo>
                    <a:lnTo>
                      <a:pt x="209" y="2260"/>
                    </a:lnTo>
                    <a:lnTo>
                      <a:pt x="230" y="2386"/>
                    </a:lnTo>
                    <a:lnTo>
                      <a:pt x="230" y="2469"/>
                    </a:lnTo>
                    <a:lnTo>
                      <a:pt x="335" y="2386"/>
                    </a:lnTo>
                    <a:lnTo>
                      <a:pt x="481" y="2386"/>
                    </a:lnTo>
                    <a:lnTo>
                      <a:pt x="670" y="2469"/>
                    </a:lnTo>
                    <a:lnTo>
                      <a:pt x="733" y="2511"/>
                    </a:lnTo>
                    <a:lnTo>
                      <a:pt x="774" y="2511"/>
                    </a:lnTo>
                    <a:lnTo>
                      <a:pt x="900" y="2595"/>
                    </a:lnTo>
                    <a:lnTo>
                      <a:pt x="1005" y="2511"/>
                    </a:lnTo>
                    <a:lnTo>
                      <a:pt x="1067" y="2553"/>
                    </a:lnTo>
                    <a:lnTo>
                      <a:pt x="1046" y="2595"/>
                    </a:lnTo>
                    <a:lnTo>
                      <a:pt x="1067" y="2658"/>
                    </a:lnTo>
                    <a:lnTo>
                      <a:pt x="1172" y="2595"/>
                    </a:lnTo>
                    <a:lnTo>
                      <a:pt x="1214" y="2658"/>
                    </a:lnTo>
                    <a:lnTo>
                      <a:pt x="1172" y="2762"/>
                    </a:lnTo>
                    <a:lnTo>
                      <a:pt x="1214" y="2825"/>
                    </a:lnTo>
                    <a:lnTo>
                      <a:pt x="1297" y="2825"/>
                    </a:lnTo>
                    <a:lnTo>
                      <a:pt x="1402" y="2783"/>
                    </a:lnTo>
                    <a:lnTo>
                      <a:pt x="1528" y="2783"/>
                    </a:lnTo>
                    <a:lnTo>
                      <a:pt x="1611" y="2888"/>
                    </a:lnTo>
                    <a:lnTo>
                      <a:pt x="1507" y="2825"/>
                    </a:lnTo>
                    <a:lnTo>
                      <a:pt x="1402" y="2825"/>
                    </a:lnTo>
                    <a:lnTo>
                      <a:pt x="1360" y="2930"/>
                    </a:lnTo>
                    <a:lnTo>
                      <a:pt x="1402" y="2972"/>
                    </a:lnTo>
                    <a:lnTo>
                      <a:pt x="1423" y="3076"/>
                    </a:lnTo>
                    <a:lnTo>
                      <a:pt x="1381" y="3181"/>
                    </a:lnTo>
                    <a:lnTo>
                      <a:pt x="1402" y="3244"/>
                    </a:lnTo>
                    <a:lnTo>
                      <a:pt x="1486" y="3244"/>
                    </a:lnTo>
                    <a:lnTo>
                      <a:pt x="1632" y="3432"/>
                    </a:lnTo>
                    <a:lnTo>
                      <a:pt x="1779" y="3453"/>
                    </a:lnTo>
                    <a:lnTo>
                      <a:pt x="1904" y="3537"/>
                    </a:lnTo>
                    <a:lnTo>
                      <a:pt x="1904" y="3641"/>
                    </a:lnTo>
                    <a:lnTo>
                      <a:pt x="1946" y="3725"/>
                    </a:lnTo>
                    <a:lnTo>
                      <a:pt x="1904" y="3830"/>
                    </a:lnTo>
                    <a:lnTo>
                      <a:pt x="1883" y="3850"/>
                    </a:lnTo>
                    <a:lnTo>
                      <a:pt x="1841" y="3934"/>
                    </a:lnTo>
                    <a:lnTo>
                      <a:pt x="1946" y="3955"/>
                    </a:lnTo>
                    <a:lnTo>
                      <a:pt x="2134" y="4081"/>
                    </a:lnTo>
                    <a:lnTo>
                      <a:pt x="2260" y="4436"/>
                    </a:lnTo>
                    <a:lnTo>
                      <a:pt x="2260" y="4436"/>
                    </a:lnTo>
                    <a:lnTo>
                      <a:pt x="2113" y="4269"/>
                    </a:lnTo>
                    <a:lnTo>
                      <a:pt x="2093" y="4143"/>
                    </a:lnTo>
                    <a:lnTo>
                      <a:pt x="1946" y="4081"/>
                    </a:lnTo>
                    <a:lnTo>
                      <a:pt x="1904" y="4122"/>
                    </a:lnTo>
                    <a:lnTo>
                      <a:pt x="1841" y="4394"/>
                    </a:lnTo>
                    <a:lnTo>
                      <a:pt x="1841" y="4604"/>
                    </a:lnTo>
                    <a:lnTo>
                      <a:pt x="1946" y="4687"/>
                    </a:lnTo>
                    <a:lnTo>
                      <a:pt x="1883" y="4750"/>
                    </a:lnTo>
                    <a:lnTo>
                      <a:pt x="1841" y="5127"/>
                    </a:lnTo>
                    <a:lnTo>
                      <a:pt x="1737" y="5482"/>
                    </a:lnTo>
                    <a:lnTo>
                      <a:pt x="1590" y="5545"/>
                    </a:lnTo>
                    <a:lnTo>
                      <a:pt x="1695" y="5608"/>
                    </a:lnTo>
                    <a:lnTo>
                      <a:pt x="1716" y="5629"/>
                    </a:lnTo>
                    <a:lnTo>
                      <a:pt x="1779" y="5629"/>
                    </a:lnTo>
                    <a:lnTo>
                      <a:pt x="1800" y="5754"/>
                    </a:lnTo>
                    <a:lnTo>
                      <a:pt x="1800" y="5859"/>
                    </a:lnTo>
                    <a:lnTo>
                      <a:pt x="1946" y="5838"/>
                    </a:lnTo>
                    <a:lnTo>
                      <a:pt x="2197" y="5922"/>
                    </a:lnTo>
                    <a:lnTo>
                      <a:pt x="2302" y="6047"/>
                    </a:lnTo>
                    <a:lnTo>
                      <a:pt x="2406" y="6006"/>
                    </a:lnTo>
                    <a:lnTo>
                      <a:pt x="2532" y="6131"/>
                    </a:lnTo>
                    <a:lnTo>
                      <a:pt x="2678" y="6131"/>
                    </a:lnTo>
                    <a:lnTo>
                      <a:pt x="2762" y="6152"/>
                    </a:lnTo>
                    <a:lnTo>
                      <a:pt x="2867" y="6047"/>
                    </a:lnTo>
                    <a:lnTo>
                      <a:pt x="3139" y="6047"/>
                    </a:lnTo>
                    <a:lnTo>
                      <a:pt x="3243" y="6110"/>
                    </a:lnTo>
                    <a:lnTo>
                      <a:pt x="3390" y="6068"/>
                    </a:lnTo>
                    <a:lnTo>
                      <a:pt x="3557" y="6173"/>
                    </a:lnTo>
                    <a:lnTo>
                      <a:pt x="3829" y="6152"/>
                    </a:lnTo>
                    <a:lnTo>
                      <a:pt x="4018" y="6257"/>
                    </a:lnTo>
                    <a:lnTo>
                      <a:pt x="4101" y="6278"/>
                    </a:lnTo>
                    <a:lnTo>
                      <a:pt x="4101" y="6236"/>
                    </a:lnTo>
                    <a:lnTo>
                      <a:pt x="4038" y="6068"/>
                    </a:lnTo>
                    <a:lnTo>
                      <a:pt x="4101" y="5859"/>
                    </a:lnTo>
                    <a:lnTo>
                      <a:pt x="4101" y="5796"/>
                    </a:lnTo>
                    <a:lnTo>
                      <a:pt x="4227" y="5650"/>
                    </a:lnTo>
                    <a:lnTo>
                      <a:pt x="4436" y="5441"/>
                    </a:lnTo>
                    <a:lnTo>
                      <a:pt x="4499" y="5441"/>
                    </a:lnTo>
                    <a:lnTo>
                      <a:pt x="4562" y="5503"/>
                    </a:lnTo>
                    <a:lnTo>
                      <a:pt x="4708" y="5503"/>
                    </a:lnTo>
                    <a:lnTo>
                      <a:pt x="4834" y="5587"/>
                    </a:lnTo>
                    <a:lnTo>
                      <a:pt x="4938" y="5587"/>
                    </a:lnTo>
                    <a:lnTo>
                      <a:pt x="5022" y="5524"/>
                    </a:lnTo>
                    <a:lnTo>
                      <a:pt x="5085" y="5503"/>
                    </a:lnTo>
                    <a:lnTo>
                      <a:pt x="5461" y="5734"/>
                    </a:lnTo>
                    <a:lnTo>
                      <a:pt x="5545" y="5817"/>
                    </a:lnTo>
                    <a:lnTo>
                      <a:pt x="5796" y="5817"/>
                    </a:lnTo>
                    <a:lnTo>
                      <a:pt x="5901" y="5734"/>
                    </a:lnTo>
                    <a:lnTo>
                      <a:pt x="5880" y="5692"/>
                    </a:lnTo>
                    <a:lnTo>
                      <a:pt x="5984" y="5545"/>
                    </a:lnTo>
                    <a:lnTo>
                      <a:pt x="6340" y="5294"/>
                    </a:lnTo>
                    <a:lnTo>
                      <a:pt x="6382" y="5273"/>
                    </a:lnTo>
                    <a:lnTo>
                      <a:pt x="6319" y="5169"/>
                    </a:lnTo>
                    <a:lnTo>
                      <a:pt x="6403" y="4980"/>
                    </a:lnTo>
                    <a:lnTo>
                      <a:pt x="6235" y="4980"/>
                    </a:lnTo>
                    <a:lnTo>
                      <a:pt x="6068" y="4855"/>
                    </a:lnTo>
                    <a:lnTo>
                      <a:pt x="6026" y="4562"/>
                    </a:lnTo>
                    <a:lnTo>
                      <a:pt x="5880" y="4394"/>
                    </a:lnTo>
                    <a:lnTo>
                      <a:pt x="5963" y="4332"/>
                    </a:lnTo>
                    <a:lnTo>
                      <a:pt x="6089" y="4290"/>
                    </a:lnTo>
                    <a:lnTo>
                      <a:pt x="6131" y="4122"/>
                    </a:lnTo>
                    <a:lnTo>
                      <a:pt x="6026" y="4018"/>
                    </a:lnTo>
                    <a:lnTo>
                      <a:pt x="6005" y="3850"/>
                    </a:lnTo>
                    <a:lnTo>
                      <a:pt x="6068" y="3809"/>
                    </a:lnTo>
                    <a:lnTo>
                      <a:pt x="6068" y="3725"/>
                    </a:lnTo>
                    <a:lnTo>
                      <a:pt x="5984" y="3662"/>
                    </a:lnTo>
                    <a:lnTo>
                      <a:pt x="5922" y="3516"/>
                    </a:lnTo>
                    <a:lnTo>
                      <a:pt x="5880" y="3411"/>
                    </a:lnTo>
                    <a:lnTo>
                      <a:pt x="5712" y="3411"/>
                    </a:lnTo>
                    <a:lnTo>
                      <a:pt x="5650" y="3453"/>
                    </a:lnTo>
                    <a:lnTo>
                      <a:pt x="5691" y="3620"/>
                    </a:lnTo>
                    <a:lnTo>
                      <a:pt x="5545" y="3662"/>
                    </a:lnTo>
                    <a:lnTo>
                      <a:pt x="5440" y="3662"/>
                    </a:lnTo>
                    <a:lnTo>
                      <a:pt x="5398" y="3558"/>
                    </a:lnTo>
                    <a:lnTo>
                      <a:pt x="5482" y="3537"/>
                    </a:lnTo>
                    <a:lnTo>
                      <a:pt x="5545" y="3537"/>
                    </a:lnTo>
                    <a:lnTo>
                      <a:pt x="5545" y="3432"/>
                    </a:lnTo>
                    <a:lnTo>
                      <a:pt x="5566" y="3244"/>
                    </a:lnTo>
                    <a:lnTo>
                      <a:pt x="5712" y="3013"/>
                    </a:lnTo>
                    <a:lnTo>
                      <a:pt x="5796" y="2993"/>
                    </a:lnTo>
                    <a:lnTo>
                      <a:pt x="5901" y="2825"/>
                    </a:lnTo>
                    <a:lnTo>
                      <a:pt x="6005" y="2783"/>
                    </a:lnTo>
                    <a:lnTo>
                      <a:pt x="6005" y="2679"/>
                    </a:lnTo>
                    <a:lnTo>
                      <a:pt x="5880" y="2616"/>
                    </a:lnTo>
                    <a:lnTo>
                      <a:pt x="5963" y="2511"/>
                    </a:lnTo>
                    <a:lnTo>
                      <a:pt x="6089" y="2511"/>
                    </a:lnTo>
                    <a:lnTo>
                      <a:pt x="6110" y="2595"/>
                    </a:lnTo>
                    <a:lnTo>
                      <a:pt x="6215" y="2595"/>
                    </a:lnTo>
                    <a:lnTo>
                      <a:pt x="6403" y="2553"/>
                    </a:lnTo>
                    <a:lnTo>
                      <a:pt x="6340" y="2449"/>
                    </a:lnTo>
                    <a:lnTo>
                      <a:pt x="6235" y="2365"/>
                    </a:lnTo>
                    <a:lnTo>
                      <a:pt x="6235" y="2197"/>
                    </a:lnTo>
                    <a:lnTo>
                      <a:pt x="6298" y="2030"/>
                    </a:lnTo>
                    <a:lnTo>
                      <a:pt x="6382" y="1946"/>
                    </a:lnTo>
                    <a:lnTo>
                      <a:pt x="6382" y="1842"/>
                    </a:lnTo>
                    <a:lnTo>
                      <a:pt x="6445" y="1674"/>
                    </a:lnTo>
                    <a:lnTo>
                      <a:pt x="6591" y="1549"/>
                    </a:lnTo>
                    <a:lnTo>
                      <a:pt x="6445" y="1465"/>
                    </a:lnTo>
                    <a:lnTo>
                      <a:pt x="6340" y="1465"/>
                    </a:lnTo>
                    <a:lnTo>
                      <a:pt x="6215" y="1402"/>
                    </a:lnTo>
                    <a:lnTo>
                      <a:pt x="6110" y="1444"/>
                    </a:lnTo>
                    <a:lnTo>
                      <a:pt x="6026" y="1402"/>
                    </a:lnTo>
                    <a:lnTo>
                      <a:pt x="5922" y="1402"/>
                    </a:lnTo>
                    <a:lnTo>
                      <a:pt x="5859" y="1444"/>
                    </a:lnTo>
                    <a:lnTo>
                      <a:pt x="5754" y="1361"/>
                    </a:lnTo>
                    <a:lnTo>
                      <a:pt x="5754" y="1298"/>
                    </a:lnTo>
                    <a:lnTo>
                      <a:pt x="5650" y="1214"/>
                    </a:lnTo>
                    <a:lnTo>
                      <a:pt x="5566" y="1235"/>
                    </a:lnTo>
                    <a:lnTo>
                      <a:pt x="5398" y="1193"/>
                    </a:lnTo>
                    <a:lnTo>
                      <a:pt x="5357" y="1089"/>
                    </a:lnTo>
                    <a:lnTo>
                      <a:pt x="5252" y="1089"/>
                    </a:lnTo>
                    <a:lnTo>
                      <a:pt x="5189" y="1130"/>
                    </a:lnTo>
                    <a:lnTo>
                      <a:pt x="5085" y="1047"/>
                    </a:lnTo>
                    <a:lnTo>
                      <a:pt x="4980" y="1026"/>
                    </a:lnTo>
                    <a:lnTo>
                      <a:pt x="4854" y="879"/>
                    </a:lnTo>
                    <a:lnTo>
                      <a:pt x="4771" y="837"/>
                    </a:lnTo>
                    <a:lnTo>
                      <a:pt x="4729" y="796"/>
                    </a:lnTo>
                    <a:lnTo>
                      <a:pt x="4645" y="796"/>
                    </a:lnTo>
                    <a:lnTo>
                      <a:pt x="4603" y="837"/>
                    </a:lnTo>
                    <a:lnTo>
                      <a:pt x="4457" y="775"/>
                    </a:lnTo>
                    <a:lnTo>
                      <a:pt x="4457" y="607"/>
                    </a:lnTo>
                    <a:lnTo>
                      <a:pt x="4394" y="586"/>
                    </a:lnTo>
                    <a:lnTo>
                      <a:pt x="4310" y="524"/>
                    </a:lnTo>
                    <a:lnTo>
                      <a:pt x="4227" y="524"/>
                    </a:lnTo>
                    <a:lnTo>
                      <a:pt x="4080" y="398"/>
                    </a:lnTo>
                    <a:lnTo>
                      <a:pt x="4038" y="293"/>
                    </a:lnTo>
                    <a:lnTo>
                      <a:pt x="3913" y="252"/>
                    </a:lnTo>
                    <a:lnTo>
                      <a:pt x="3892" y="63"/>
                    </a:lnTo>
                    <a:lnTo>
                      <a:pt x="382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16" name="Google Shape;6216;p40"/>
              <p:cNvSpPr/>
              <p:nvPr/>
            </p:nvSpPr>
            <p:spPr>
              <a:xfrm>
                <a:off x="3658200" y="2557475"/>
                <a:ext cx="70850" cy="44050"/>
              </a:xfrm>
              <a:custGeom>
                <a:rect b="b" l="l" r="r" t="t"/>
                <a:pathLst>
                  <a:path extrusionOk="0" h="1762" w="2834">
                    <a:moveTo>
                      <a:pt x="571" y="595"/>
                    </a:moveTo>
                    <a:lnTo>
                      <a:pt x="0" y="1119"/>
                    </a:lnTo>
                    <a:lnTo>
                      <a:pt x="1833" y="1762"/>
                    </a:lnTo>
                    <a:lnTo>
                      <a:pt x="2714" y="1476"/>
                    </a:lnTo>
                    <a:lnTo>
                      <a:pt x="2834" y="1071"/>
                    </a:lnTo>
                    <a:lnTo>
                      <a:pt x="1833" y="0"/>
                    </a:lnTo>
                    <a:close/>
                  </a:path>
                </a:pathLst>
              </a:custGeom>
              <a:solidFill>
                <a:schemeClr val="accent4"/>
              </a:solidFill>
              <a:ln cap="flat" cmpd="sng" w="9525">
                <a:solidFill>
                  <a:schemeClr val="accent4"/>
                </a:solidFill>
                <a:prstDash val="solid"/>
                <a:round/>
                <a:headEnd len="med" w="med" type="none"/>
                <a:tailEnd len="med" w="med" type="none"/>
              </a:ln>
            </p:spPr>
          </p:sp>
          <p:sp>
            <p:nvSpPr>
              <p:cNvPr id="6217" name="Google Shape;6217;p40"/>
              <p:cNvSpPr/>
              <p:nvPr/>
            </p:nvSpPr>
            <p:spPr>
              <a:xfrm>
                <a:off x="3719525" y="2432450"/>
                <a:ext cx="79750" cy="89900"/>
              </a:xfrm>
              <a:custGeom>
                <a:rect b="b" l="l" r="r" t="t"/>
                <a:pathLst>
                  <a:path extrusionOk="0" h="3596" w="3190">
                    <a:moveTo>
                      <a:pt x="0" y="167"/>
                    </a:moveTo>
                    <a:lnTo>
                      <a:pt x="261" y="0"/>
                    </a:lnTo>
                    <a:lnTo>
                      <a:pt x="1619" y="1095"/>
                    </a:lnTo>
                    <a:lnTo>
                      <a:pt x="2381" y="1286"/>
                    </a:lnTo>
                    <a:lnTo>
                      <a:pt x="3190" y="1429"/>
                    </a:lnTo>
                    <a:lnTo>
                      <a:pt x="2809" y="2595"/>
                    </a:lnTo>
                    <a:lnTo>
                      <a:pt x="2071" y="2429"/>
                    </a:lnTo>
                    <a:lnTo>
                      <a:pt x="1524" y="3596"/>
                    </a:lnTo>
                    <a:close/>
                  </a:path>
                </a:pathLst>
              </a:custGeom>
              <a:solidFill>
                <a:schemeClr val="accent4"/>
              </a:solidFill>
              <a:ln cap="flat" cmpd="sng" w="9525">
                <a:solidFill>
                  <a:schemeClr val="accent4"/>
                </a:solidFill>
                <a:prstDash val="solid"/>
                <a:round/>
                <a:headEnd len="med" w="med" type="none"/>
                <a:tailEnd len="med" w="med" type="none"/>
              </a:ln>
            </p:spPr>
          </p:sp>
        </p:grpSp>
        <p:grpSp>
          <p:nvGrpSpPr>
            <p:cNvPr id="6218" name="Google Shape;6218;p40"/>
            <p:cNvGrpSpPr/>
            <p:nvPr/>
          </p:nvGrpSpPr>
          <p:grpSpPr>
            <a:xfrm>
              <a:off x="3685682" y="2845624"/>
              <a:ext cx="29311" cy="45055"/>
              <a:chOff x="3561536" y="2585450"/>
              <a:chExt cx="61539" cy="99045"/>
            </a:xfrm>
          </p:grpSpPr>
          <p:sp>
            <p:nvSpPr>
              <p:cNvPr id="6219" name="Google Shape;6219;p40"/>
              <p:cNvSpPr/>
              <p:nvPr/>
            </p:nvSpPr>
            <p:spPr>
              <a:xfrm rot="192277">
                <a:off x="3564002" y="2593849"/>
                <a:ext cx="44498" cy="89472"/>
              </a:xfrm>
              <a:custGeom>
                <a:rect b="b" l="l" r="r" t="t"/>
                <a:pathLst>
                  <a:path extrusionOk="0" h="3579" w="1780">
                    <a:moveTo>
                      <a:pt x="628" y="1"/>
                    </a:moveTo>
                    <a:lnTo>
                      <a:pt x="356" y="22"/>
                    </a:lnTo>
                    <a:lnTo>
                      <a:pt x="377" y="147"/>
                    </a:lnTo>
                    <a:lnTo>
                      <a:pt x="461" y="357"/>
                    </a:lnTo>
                    <a:lnTo>
                      <a:pt x="440" y="712"/>
                    </a:lnTo>
                    <a:lnTo>
                      <a:pt x="440" y="775"/>
                    </a:lnTo>
                    <a:lnTo>
                      <a:pt x="419" y="943"/>
                    </a:lnTo>
                    <a:lnTo>
                      <a:pt x="482" y="1026"/>
                    </a:lnTo>
                    <a:lnTo>
                      <a:pt x="440" y="1131"/>
                    </a:lnTo>
                    <a:lnTo>
                      <a:pt x="356" y="1256"/>
                    </a:lnTo>
                    <a:lnTo>
                      <a:pt x="356" y="1445"/>
                    </a:lnTo>
                    <a:lnTo>
                      <a:pt x="231" y="1654"/>
                    </a:lnTo>
                    <a:lnTo>
                      <a:pt x="231" y="1759"/>
                    </a:lnTo>
                    <a:lnTo>
                      <a:pt x="64" y="1968"/>
                    </a:lnTo>
                    <a:lnTo>
                      <a:pt x="1" y="2303"/>
                    </a:lnTo>
                    <a:lnTo>
                      <a:pt x="1" y="2386"/>
                    </a:lnTo>
                    <a:lnTo>
                      <a:pt x="105" y="2386"/>
                    </a:lnTo>
                    <a:lnTo>
                      <a:pt x="168" y="2303"/>
                    </a:lnTo>
                    <a:lnTo>
                      <a:pt x="273" y="2219"/>
                    </a:lnTo>
                    <a:lnTo>
                      <a:pt x="252" y="2303"/>
                    </a:lnTo>
                    <a:lnTo>
                      <a:pt x="315" y="2344"/>
                    </a:lnTo>
                    <a:lnTo>
                      <a:pt x="126" y="2428"/>
                    </a:lnTo>
                    <a:lnTo>
                      <a:pt x="126" y="2554"/>
                    </a:lnTo>
                    <a:lnTo>
                      <a:pt x="168" y="2616"/>
                    </a:lnTo>
                    <a:lnTo>
                      <a:pt x="252" y="2533"/>
                    </a:lnTo>
                    <a:lnTo>
                      <a:pt x="419" y="2533"/>
                    </a:lnTo>
                    <a:lnTo>
                      <a:pt x="336" y="2616"/>
                    </a:lnTo>
                    <a:lnTo>
                      <a:pt x="377" y="2763"/>
                    </a:lnTo>
                    <a:lnTo>
                      <a:pt x="336" y="2909"/>
                    </a:lnTo>
                    <a:lnTo>
                      <a:pt x="336" y="3223"/>
                    </a:lnTo>
                    <a:lnTo>
                      <a:pt x="273" y="3432"/>
                    </a:lnTo>
                    <a:lnTo>
                      <a:pt x="231" y="3495"/>
                    </a:lnTo>
                    <a:lnTo>
                      <a:pt x="273" y="3537"/>
                    </a:lnTo>
                    <a:lnTo>
                      <a:pt x="440" y="3432"/>
                    </a:lnTo>
                    <a:lnTo>
                      <a:pt x="691" y="3495"/>
                    </a:lnTo>
                    <a:lnTo>
                      <a:pt x="796" y="3579"/>
                    </a:lnTo>
                    <a:lnTo>
                      <a:pt x="963" y="3474"/>
                    </a:lnTo>
                    <a:lnTo>
                      <a:pt x="1110" y="3474"/>
                    </a:lnTo>
                    <a:lnTo>
                      <a:pt x="1152" y="3432"/>
                    </a:lnTo>
                    <a:lnTo>
                      <a:pt x="1152" y="3286"/>
                    </a:lnTo>
                    <a:lnTo>
                      <a:pt x="1068" y="3160"/>
                    </a:lnTo>
                    <a:lnTo>
                      <a:pt x="1193" y="2909"/>
                    </a:lnTo>
                    <a:lnTo>
                      <a:pt x="1319" y="2805"/>
                    </a:lnTo>
                    <a:lnTo>
                      <a:pt x="1361" y="2658"/>
                    </a:lnTo>
                    <a:lnTo>
                      <a:pt x="1214" y="2658"/>
                    </a:lnTo>
                    <a:lnTo>
                      <a:pt x="1152" y="2512"/>
                    </a:lnTo>
                    <a:lnTo>
                      <a:pt x="1319" y="2323"/>
                    </a:lnTo>
                    <a:lnTo>
                      <a:pt x="1319" y="2093"/>
                    </a:lnTo>
                    <a:lnTo>
                      <a:pt x="1193" y="2010"/>
                    </a:lnTo>
                    <a:lnTo>
                      <a:pt x="1047" y="1717"/>
                    </a:lnTo>
                    <a:lnTo>
                      <a:pt x="1172" y="1696"/>
                    </a:lnTo>
                    <a:lnTo>
                      <a:pt x="1277" y="1696"/>
                    </a:lnTo>
                    <a:lnTo>
                      <a:pt x="1424" y="1487"/>
                    </a:lnTo>
                    <a:lnTo>
                      <a:pt x="1319" y="1382"/>
                    </a:lnTo>
                    <a:lnTo>
                      <a:pt x="1465" y="1277"/>
                    </a:lnTo>
                    <a:lnTo>
                      <a:pt x="1465" y="922"/>
                    </a:lnTo>
                    <a:lnTo>
                      <a:pt x="1424" y="754"/>
                    </a:lnTo>
                    <a:lnTo>
                      <a:pt x="1675" y="545"/>
                    </a:lnTo>
                    <a:lnTo>
                      <a:pt x="1737" y="545"/>
                    </a:lnTo>
                    <a:lnTo>
                      <a:pt x="1779" y="440"/>
                    </a:lnTo>
                    <a:lnTo>
                      <a:pt x="1675" y="252"/>
                    </a:lnTo>
                    <a:lnTo>
                      <a:pt x="1633" y="127"/>
                    </a:lnTo>
                    <a:lnTo>
                      <a:pt x="1382" y="85"/>
                    </a:lnTo>
                    <a:lnTo>
                      <a:pt x="1277" y="210"/>
                    </a:lnTo>
                    <a:lnTo>
                      <a:pt x="942" y="127"/>
                    </a:lnTo>
                    <a:lnTo>
                      <a:pt x="754" y="231"/>
                    </a:lnTo>
                    <a:lnTo>
                      <a:pt x="691" y="147"/>
                    </a:lnTo>
                    <a:lnTo>
                      <a:pt x="733" y="22"/>
                    </a:lnTo>
                    <a:lnTo>
                      <a:pt x="628"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0" name="Google Shape;6220;p40"/>
              <p:cNvSpPr/>
              <p:nvPr/>
            </p:nvSpPr>
            <p:spPr>
              <a:xfrm>
                <a:off x="3580800" y="2585450"/>
                <a:ext cx="42275" cy="93450"/>
              </a:xfrm>
              <a:custGeom>
                <a:rect b="b" l="l" r="r" t="t"/>
                <a:pathLst>
                  <a:path extrusionOk="0" h="3738" w="1691">
                    <a:moveTo>
                      <a:pt x="453" y="0"/>
                    </a:moveTo>
                    <a:lnTo>
                      <a:pt x="0" y="547"/>
                    </a:lnTo>
                    <a:lnTo>
                      <a:pt x="0" y="3429"/>
                    </a:lnTo>
                    <a:lnTo>
                      <a:pt x="429" y="3738"/>
                    </a:lnTo>
                    <a:lnTo>
                      <a:pt x="1691" y="2714"/>
                    </a:lnTo>
                    <a:lnTo>
                      <a:pt x="1691" y="500"/>
                    </a:lnTo>
                    <a:close/>
                  </a:path>
                </a:pathLst>
              </a:custGeom>
              <a:solidFill>
                <a:schemeClr val="accent4"/>
              </a:solidFill>
              <a:ln cap="flat" cmpd="sng" w="9525">
                <a:solidFill>
                  <a:schemeClr val="accent4"/>
                </a:solidFill>
                <a:prstDash val="solid"/>
                <a:round/>
                <a:headEnd len="med" w="med" type="none"/>
                <a:tailEnd len="med" w="med" type="none"/>
              </a:ln>
            </p:spPr>
          </p:sp>
        </p:grpSp>
        <p:grpSp>
          <p:nvGrpSpPr>
            <p:cNvPr id="6221" name="Google Shape;6221;p40"/>
            <p:cNvGrpSpPr/>
            <p:nvPr/>
          </p:nvGrpSpPr>
          <p:grpSpPr>
            <a:xfrm>
              <a:off x="3849905" y="2572252"/>
              <a:ext cx="74339" cy="119559"/>
              <a:chOff x="3906325" y="1984500"/>
              <a:chExt cx="156075" cy="262825"/>
            </a:xfrm>
          </p:grpSpPr>
          <p:sp>
            <p:nvSpPr>
              <p:cNvPr id="6222" name="Google Shape;6222;p40"/>
              <p:cNvSpPr/>
              <p:nvPr/>
            </p:nvSpPr>
            <p:spPr>
              <a:xfrm>
                <a:off x="3906325" y="1984500"/>
                <a:ext cx="100825" cy="124200"/>
              </a:xfrm>
              <a:custGeom>
                <a:rect b="b" l="l" r="r" t="t"/>
                <a:pathLst>
                  <a:path extrusionOk="0" h="4968" w="4033">
                    <a:moveTo>
                      <a:pt x="2901" y="4968"/>
                    </a:moveTo>
                    <a:lnTo>
                      <a:pt x="1524" y="4673"/>
                    </a:lnTo>
                    <a:lnTo>
                      <a:pt x="0" y="1771"/>
                    </a:lnTo>
                    <a:lnTo>
                      <a:pt x="737" y="886"/>
                    </a:lnTo>
                    <a:lnTo>
                      <a:pt x="2508" y="1181"/>
                    </a:lnTo>
                    <a:lnTo>
                      <a:pt x="2655" y="345"/>
                    </a:lnTo>
                    <a:lnTo>
                      <a:pt x="3442" y="0"/>
                    </a:lnTo>
                    <a:lnTo>
                      <a:pt x="4033" y="443"/>
                    </a:lnTo>
                    <a:close/>
                  </a:path>
                </a:pathLst>
              </a:custGeom>
              <a:solidFill>
                <a:schemeClr val="accent4"/>
              </a:solidFill>
              <a:ln cap="flat" cmpd="sng" w="9525">
                <a:solidFill>
                  <a:schemeClr val="accent4"/>
                </a:solidFill>
                <a:prstDash val="solid"/>
                <a:round/>
                <a:headEnd len="med" w="med" type="none"/>
                <a:tailEnd len="med" w="med" type="none"/>
              </a:ln>
            </p:spPr>
          </p:sp>
          <p:sp>
            <p:nvSpPr>
              <p:cNvPr id="6223" name="Google Shape;6223;p40"/>
              <p:cNvSpPr/>
              <p:nvPr/>
            </p:nvSpPr>
            <p:spPr>
              <a:xfrm>
                <a:off x="3919575" y="1989950"/>
                <a:ext cx="142825" cy="257375"/>
              </a:xfrm>
              <a:custGeom>
                <a:rect b="b" l="l" r="r" t="t"/>
                <a:pathLst>
                  <a:path extrusionOk="0" h="10295" w="5713">
                    <a:moveTo>
                      <a:pt x="2867" y="0"/>
                    </a:moveTo>
                    <a:lnTo>
                      <a:pt x="2762" y="105"/>
                    </a:lnTo>
                    <a:lnTo>
                      <a:pt x="2762" y="147"/>
                    </a:lnTo>
                    <a:lnTo>
                      <a:pt x="2679" y="189"/>
                    </a:lnTo>
                    <a:lnTo>
                      <a:pt x="2532" y="147"/>
                    </a:lnTo>
                    <a:lnTo>
                      <a:pt x="2386" y="209"/>
                    </a:lnTo>
                    <a:lnTo>
                      <a:pt x="2386" y="293"/>
                    </a:lnTo>
                    <a:lnTo>
                      <a:pt x="2323" y="419"/>
                    </a:lnTo>
                    <a:lnTo>
                      <a:pt x="2239" y="461"/>
                    </a:lnTo>
                    <a:lnTo>
                      <a:pt x="2281" y="544"/>
                    </a:lnTo>
                    <a:lnTo>
                      <a:pt x="2260" y="628"/>
                    </a:lnTo>
                    <a:lnTo>
                      <a:pt x="2239" y="921"/>
                    </a:lnTo>
                    <a:lnTo>
                      <a:pt x="2281" y="1088"/>
                    </a:lnTo>
                    <a:lnTo>
                      <a:pt x="2344" y="1193"/>
                    </a:lnTo>
                    <a:lnTo>
                      <a:pt x="2281" y="1277"/>
                    </a:lnTo>
                    <a:lnTo>
                      <a:pt x="2177" y="1360"/>
                    </a:lnTo>
                    <a:lnTo>
                      <a:pt x="2072" y="1360"/>
                    </a:lnTo>
                    <a:lnTo>
                      <a:pt x="1967" y="1444"/>
                    </a:lnTo>
                    <a:lnTo>
                      <a:pt x="1905" y="1486"/>
                    </a:lnTo>
                    <a:lnTo>
                      <a:pt x="1821" y="1611"/>
                    </a:lnTo>
                    <a:lnTo>
                      <a:pt x="1674" y="1590"/>
                    </a:lnTo>
                    <a:lnTo>
                      <a:pt x="1507" y="1465"/>
                    </a:lnTo>
                    <a:lnTo>
                      <a:pt x="1381" y="1465"/>
                    </a:lnTo>
                    <a:lnTo>
                      <a:pt x="1298" y="1549"/>
                    </a:lnTo>
                    <a:lnTo>
                      <a:pt x="1151" y="1674"/>
                    </a:lnTo>
                    <a:lnTo>
                      <a:pt x="900" y="1674"/>
                    </a:lnTo>
                    <a:lnTo>
                      <a:pt x="733" y="1590"/>
                    </a:lnTo>
                    <a:lnTo>
                      <a:pt x="670" y="1465"/>
                    </a:lnTo>
                    <a:lnTo>
                      <a:pt x="607" y="1339"/>
                    </a:lnTo>
                    <a:lnTo>
                      <a:pt x="377" y="1130"/>
                    </a:lnTo>
                    <a:lnTo>
                      <a:pt x="293" y="984"/>
                    </a:lnTo>
                    <a:lnTo>
                      <a:pt x="189" y="963"/>
                    </a:lnTo>
                    <a:lnTo>
                      <a:pt x="105" y="1046"/>
                    </a:lnTo>
                    <a:lnTo>
                      <a:pt x="84" y="1151"/>
                    </a:lnTo>
                    <a:lnTo>
                      <a:pt x="105" y="1214"/>
                    </a:lnTo>
                    <a:lnTo>
                      <a:pt x="84" y="1256"/>
                    </a:lnTo>
                    <a:lnTo>
                      <a:pt x="42" y="1214"/>
                    </a:lnTo>
                    <a:lnTo>
                      <a:pt x="1" y="1256"/>
                    </a:lnTo>
                    <a:lnTo>
                      <a:pt x="105" y="1360"/>
                    </a:lnTo>
                    <a:lnTo>
                      <a:pt x="273" y="1423"/>
                    </a:lnTo>
                    <a:lnTo>
                      <a:pt x="482" y="1674"/>
                    </a:lnTo>
                    <a:lnTo>
                      <a:pt x="628" y="1779"/>
                    </a:lnTo>
                    <a:lnTo>
                      <a:pt x="879" y="1800"/>
                    </a:lnTo>
                    <a:lnTo>
                      <a:pt x="942" y="1841"/>
                    </a:lnTo>
                    <a:lnTo>
                      <a:pt x="1026" y="1883"/>
                    </a:lnTo>
                    <a:lnTo>
                      <a:pt x="1130" y="2009"/>
                    </a:lnTo>
                    <a:lnTo>
                      <a:pt x="1193" y="2113"/>
                    </a:lnTo>
                    <a:lnTo>
                      <a:pt x="1298" y="2113"/>
                    </a:lnTo>
                    <a:lnTo>
                      <a:pt x="1402" y="2239"/>
                    </a:lnTo>
                    <a:lnTo>
                      <a:pt x="1465" y="2239"/>
                    </a:lnTo>
                    <a:lnTo>
                      <a:pt x="1528" y="2323"/>
                    </a:lnTo>
                    <a:lnTo>
                      <a:pt x="1465" y="2427"/>
                    </a:lnTo>
                    <a:lnTo>
                      <a:pt x="1507" y="2574"/>
                    </a:lnTo>
                    <a:lnTo>
                      <a:pt x="1444" y="2720"/>
                    </a:lnTo>
                    <a:lnTo>
                      <a:pt x="1444" y="2825"/>
                    </a:lnTo>
                    <a:lnTo>
                      <a:pt x="1612" y="2825"/>
                    </a:lnTo>
                    <a:lnTo>
                      <a:pt x="1633" y="2950"/>
                    </a:lnTo>
                    <a:lnTo>
                      <a:pt x="1591" y="3034"/>
                    </a:lnTo>
                    <a:lnTo>
                      <a:pt x="1612" y="3181"/>
                    </a:lnTo>
                    <a:lnTo>
                      <a:pt x="1653" y="3285"/>
                    </a:lnTo>
                    <a:lnTo>
                      <a:pt x="1695" y="3494"/>
                    </a:lnTo>
                    <a:lnTo>
                      <a:pt x="1653" y="3599"/>
                    </a:lnTo>
                    <a:lnTo>
                      <a:pt x="1695" y="3683"/>
                    </a:lnTo>
                    <a:lnTo>
                      <a:pt x="1695" y="3913"/>
                    </a:lnTo>
                    <a:lnTo>
                      <a:pt x="1653" y="3997"/>
                    </a:lnTo>
                    <a:lnTo>
                      <a:pt x="1716" y="4143"/>
                    </a:lnTo>
                    <a:lnTo>
                      <a:pt x="1821" y="4185"/>
                    </a:lnTo>
                    <a:lnTo>
                      <a:pt x="1925" y="4394"/>
                    </a:lnTo>
                    <a:lnTo>
                      <a:pt x="1967" y="4478"/>
                    </a:lnTo>
                    <a:lnTo>
                      <a:pt x="1967" y="4603"/>
                    </a:lnTo>
                    <a:lnTo>
                      <a:pt x="1988" y="4645"/>
                    </a:lnTo>
                    <a:lnTo>
                      <a:pt x="2093" y="4645"/>
                    </a:lnTo>
                    <a:lnTo>
                      <a:pt x="2197" y="4750"/>
                    </a:lnTo>
                    <a:lnTo>
                      <a:pt x="2407" y="4750"/>
                    </a:lnTo>
                    <a:lnTo>
                      <a:pt x="2574" y="4875"/>
                    </a:lnTo>
                    <a:lnTo>
                      <a:pt x="2490" y="4938"/>
                    </a:lnTo>
                    <a:lnTo>
                      <a:pt x="2553" y="5022"/>
                    </a:lnTo>
                    <a:lnTo>
                      <a:pt x="2553" y="5189"/>
                    </a:lnTo>
                    <a:lnTo>
                      <a:pt x="2490" y="5231"/>
                    </a:lnTo>
                    <a:lnTo>
                      <a:pt x="2679" y="5378"/>
                    </a:lnTo>
                    <a:lnTo>
                      <a:pt x="2553" y="5357"/>
                    </a:lnTo>
                    <a:lnTo>
                      <a:pt x="2490" y="5378"/>
                    </a:lnTo>
                    <a:lnTo>
                      <a:pt x="2658" y="5524"/>
                    </a:lnTo>
                    <a:lnTo>
                      <a:pt x="2658" y="5587"/>
                    </a:lnTo>
                    <a:lnTo>
                      <a:pt x="2469" y="5482"/>
                    </a:lnTo>
                    <a:lnTo>
                      <a:pt x="2302" y="5482"/>
                    </a:lnTo>
                    <a:lnTo>
                      <a:pt x="2156" y="5587"/>
                    </a:lnTo>
                    <a:lnTo>
                      <a:pt x="2156" y="5691"/>
                    </a:lnTo>
                    <a:lnTo>
                      <a:pt x="2051" y="5796"/>
                    </a:lnTo>
                    <a:lnTo>
                      <a:pt x="2051" y="5880"/>
                    </a:lnTo>
                    <a:lnTo>
                      <a:pt x="1988" y="5901"/>
                    </a:lnTo>
                    <a:lnTo>
                      <a:pt x="1821" y="6089"/>
                    </a:lnTo>
                    <a:lnTo>
                      <a:pt x="1779" y="6277"/>
                    </a:lnTo>
                    <a:lnTo>
                      <a:pt x="1737" y="6298"/>
                    </a:lnTo>
                    <a:lnTo>
                      <a:pt x="1716" y="6256"/>
                    </a:lnTo>
                    <a:lnTo>
                      <a:pt x="1653" y="6256"/>
                    </a:lnTo>
                    <a:lnTo>
                      <a:pt x="1716" y="6361"/>
                    </a:lnTo>
                    <a:lnTo>
                      <a:pt x="1674" y="6445"/>
                    </a:lnTo>
                    <a:lnTo>
                      <a:pt x="1549" y="6445"/>
                    </a:lnTo>
                    <a:lnTo>
                      <a:pt x="1465" y="6549"/>
                    </a:lnTo>
                    <a:lnTo>
                      <a:pt x="1507" y="6717"/>
                    </a:lnTo>
                    <a:lnTo>
                      <a:pt x="1570" y="6759"/>
                    </a:lnTo>
                    <a:lnTo>
                      <a:pt x="1444" y="6717"/>
                    </a:lnTo>
                    <a:lnTo>
                      <a:pt x="1402" y="6654"/>
                    </a:lnTo>
                    <a:lnTo>
                      <a:pt x="1319" y="6696"/>
                    </a:lnTo>
                    <a:lnTo>
                      <a:pt x="1256" y="6821"/>
                    </a:lnTo>
                    <a:lnTo>
                      <a:pt x="1298" y="6884"/>
                    </a:lnTo>
                    <a:lnTo>
                      <a:pt x="1214" y="6842"/>
                    </a:lnTo>
                    <a:lnTo>
                      <a:pt x="1193" y="6905"/>
                    </a:lnTo>
                    <a:lnTo>
                      <a:pt x="1256" y="6968"/>
                    </a:lnTo>
                    <a:lnTo>
                      <a:pt x="1256" y="7031"/>
                    </a:lnTo>
                    <a:lnTo>
                      <a:pt x="1193" y="7114"/>
                    </a:lnTo>
                    <a:lnTo>
                      <a:pt x="1151" y="7156"/>
                    </a:lnTo>
                    <a:lnTo>
                      <a:pt x="1047" y="7219"/>
                    </a:lnTo>
                    <a:lnTo>
                      <a:pt x="1005" y="7177"/>
                    </a:lnTo>
                    <a:lnTo>
                      <a:pt x="984" y="7135"/>
                    </a:lnTo>
                    <a:lnTo>
                      <a:pt x="900" y="7114"/>
                    </a:lnTo>
                    <a:lnTo>
                      <a:pt x="817" y="7135"/>
                    </a:lnTo>
                    <a:lnTo>
                      <a:pt x="837" y="7240"/>
                    </a:lnTo>
                    <a:lnTo>
                      <a:pt x="796" y="7282"/>
                    </a:lnTo>
                    <a:lnTo>
                      <a:pt x="837" y="7386"/>
                    </a:lnTo>
                    <a:lnTo>
                      <a:pt x="796" y="7491"/>
                    </a:lnTo>
                    <a:lnTo>
                      <a:pt x="733" y="7533"/>
                    </a:lnTo>
                    <a:lnTo>
                      <a:pt x="691" y="7637"/>
                    </a:lnTo>
                    <a:lnTo>
                      <a:pt x="733" y="7742"/>
                    </a:lnTo>
                    <a:lnTo>
                      <a:pt x="775" y="7763"/>
                    </a:lnTo>
                    <a:lnTo>
                      <a:pt x="733" y="7867"/>
                    </a:lnTo>
                    <a:lnTo>
                      <a:pt x="775" y="7951"/>
                    </a:lnTo>
                    <a:lnTo>
                      <a:pt x="858" y="7909"/>
                    </a:lnTo>
                    <a:lnTo>
                      <a:pt x="900" y="7972"/>
                    </a:lnTo>
                    <a:lnTo>
                      <a:pt x="879" y="8098"/>
                    </a:lnTo>
                    <a:lnTo>
                      <a:pt x="837" y="8160"/>
                    </a:lnTo>
                    <a:lnTo>
                      <a:pt x="879" y="8265"/>
                    </a:lnTo>
                    <a:lnTo>
                      <a:pt x="837" y="8307"/>
                    </a:lnTo>
                    <a:lnTo>
                      <a:pt x="942" y="8495"/>
                    </a:lnTo>
                    <a:lnTo>
                      <a:pt x="1005" y="8537"/>
                    </a:lnTo>
                    <a:lnTo>
                      <a:pt x="942" y="8621"/>
                    </a:lnTo>
                    <a:lnTo>
                      <a:pt x="1026" y="8746"/>
                    </a:lnTo>
                    <a:lnTo>
                      <a:pt x="942" y="8788"/>
                    </a:lnTo>
                    <a:lnTo>
                      <a:pt x="984" y="8955"/>
                    </a:lnTo>
                    <a:lnTo>
                      <a:pt x="942" y="9039"/>
                    </a:lnTo>
                    <a:lnTo>
                      <a:pt x="942" y="9269"/>
                    </a:lnTo>
                    <a:lnTo>
                      <a:pt x="1005" y="9353"/>
                    </a:lnTo>
                    <a:lnTo>
                      <a:pt x="942" y="9479"/>
                    </a:lnTo>
                    <a:lnTo>
                      <a:pt x="942" y="9562"/>
                    </a:lnTo>
                    <a:lnTo>
                      <a:pt x="1005" y="9625"/>
                    </a:lnTo>
                    <a:lnTo>
                      <a:pt x="1151" y="9541"/>
                    </a:lnTo>
                    <a:lnTo>
                      <a:pt x="1214" y="9583"/>
                    </a:lnTo>
                    <a:lnTo>
                      <a:pt x="1235" y="9520"/>
                    </a:lnTo>
                    <a:lnTo>
                      <a:pt x="1361" y="9646"/>
                    </a:lnTo>
                    <a:lnTo>
                      <a:pt x="1444" y="9625"/>
                    </a:lnTo>
                    <a:lnTo>
                      <a:pt x="1528" y="9688"/>
                    </a:lnTo>
                    <a:lnTo>
                      <a:pt x="1674" y="9667"/>
                    </a:lnTo>
                    <a:lnTo>
                      <a:pt x="1737" y="9688"/>
                    </a:lnTo>
                    <a:lnTo>
                      <a:pt x="1674" y="9772"/>
                    </a:lnTo>
                    <a:lnTo>
                      <a:pt x="1737" y="9772"/>
                    </a:lnTo>
                    <a:lnTo>
                      <a:pt x="1863" y="9667"/>
                    </a:lnTo>
                    <a:lnTo>
                      <a:pt x="1863" y="9751"/>
                    </a:lnTo>
                    <a:lnTo>
                      <a:pt x="1779" y="9855"/>
                    </a:lnTo>
                    <a:lnTo>
                      <a:pt x="1946" y="10064"/>
                    </a:lnTo>
                    <a:lnTo>
                      <a:pt x="1967" y="10148"/>
                    </a:lnTo>
                    <a:lnTo>
                      <a:pt x="1946" y="10274"/>
                    </a:lnTo>
                    <a:lnTo>
                      <a:pt x="1967" y="10295"/>
                    </a:lnTo>
                    <a:lnTo>
                      <a:pt x="2030" y="10148"/>
                    </a:lnTo>
                    <a:lnTo>
                      <a:pt x="2114" y="10106"/>
                    </a:lnTo>
                    <a:lnTo>
                      <a:pt x="2135" y="10190"/>
                    </a:lnTo>
                    <a:lnTo>
                      <a:pt x="2239" y="10148"/>
                    </a:lnTo>
                    <a:lnTo>
                      <a:pt x="2323" y="10148"/>
                    </a:lnTo>
                    <a:lnTo>
                      <a:pt x="2490" y="10002"/>
                    </a:lnTo>
                    <a:lnTo>
                      <a:pt x="2595" y="10002"/>
                    </a:lnTo>
                    <a:lnTo>
                      <a:pt x="2825" y="9855"/>
                    </a:lnTo>
                    <a:lnTo>
                      <a:pt x="2867" y="9792"/>
                    </a:lnTo>
                    <a:lnTo>
                      <a:pt x="3014" y="9855"/>
                    </a:lnTo>
                    <a:lnTo>
                      <a:pt x="3118" y="9834"/>
                    </a:lnTo>
                    <a:lnTo>
                      <a:pt x="3223" y="9688"/>
                    </a:lnTo>
                    <a:lnTo>
                      <a:pt x="3244" y="9751"/>
                    </a:lnTo>
                    <a:lnTo>
                      <a:pt x="3202" y="9855"/>
                    </a:lnTo>
                    <a:lnTo>
                      <a:pt x="3244" y="9876"/>
                    </a:lnTo>
                    <a:lnTo>
                      <a:pt x="3306" y="9751"/>
                    </a:lnTo>
                    <a:lnTo>
                      <a:pt x="3348" y="9772"/>
                    </a:lnTo>
                    <a:lnTo>
                      <a:pt x="3306" y="9646"/>
                    </a:lnTo>
                    <a:lnTo>
                      <a:pt x="3348" y="9583"/>
                    </a:lnTo>
                    <a:lnTo>
                      <a:pt x="3411" y="9688"/>
                    </a:lnTo>
                    <a:lnTo>
                      <a:pt x="3453" y="9688"/>
                    </a:lnTo>
                    <a:lnTo>
                      <a:pt x="3495" y="9625"/>
                    </a:lnTo>
                    <a:lnTo>
                      <a:pt x="3537" y="9751"/>
                    </a:lnTo>
                    <a:lnTo>
                      <a:pt x="3620" y="9730"/>
                    </a:lnTo>
                    <a:lnTo>
                      <a:pt x="3620" y="9646"/>
                    </a:lnTo>
                    <a:lnTo>
                      <a:pt x="3662" y="9667"/>
                    </a:lnTo>
                    <a:lnTo>
                      <a:pt x="3704" y="9730"/>
                    </a:lnTo>
                    <a:lnTo>
                      <a:pt x="3767" y="9646"/>
                    </a:lnTo>
                    <a:lnTo>
                      <a:pt x="3934" y="9625"/>
                    </a:lnTo>
                    <a:lnTo>
                      <a:pt x="4018" y="9688"/>
                    </a:lnTo>
                    <a:lnTo>
                      <a:pt x="4206" y="9667"/>
                    </a:lnTo>
                    <a:lnTo>
                      <a:pt x="4206" y="9625"/>
                    </a:lnTo>
                    <a:lnTo>
                      <a:pt x="4143" y="9562"/>
                    </a:lnTo>
                    <a:lnTo>
                      <a:pt x="4206" y="9541"/>
                    </a:lnTo>
                    <a:lnTo>
                      <a:pt x="4269" y="9562"/>
                    </a:lnTo>
                    <a:lnTo>
                      <a:pt x="4311" y="9646"/>
                    </a:lnTo>
                    <a:lnTo>
                      <a:pt x="4415" y="9667"/>
                    </a:lnTo>
                    <a:lnTo>
                      <a:pt x="4457" y="9562"/>
                    </a:lnTo>
                    <a:lnTo>
                      <a:pt x="4436" y="9416"/>
                    </a:lnTo>
                    <a:lnTo>
                      <a:pt x="4687" y="9144"/>
                    </a:lnTo>
                    <a:lnTo>
                      <a:pt x="4876" y="9123"/>
                    </a:lnTo>
                    <a:lnTo>
                      <a:pt x="5043" y="8872"/>
                    </a:lnTo>
                    <a:lnTo>
                      <a:pt x="5190" y="8621"/>
                    </a:lnTo>
                    <a:lnTo>
                      <a:pt x="5315" y="8349"/>
                    </a:lnTo>
                    <a:lnTo>
                      <a:pt x="5566" y="7951"/>
                    </a:lnTo>
                    <a:lnTo>
                      <a:pt x="5713" y="7533"/>
                    </a:lnTo>
                    <a:lnTo>
                      <a:pt x="5692" y="7344"/>
                    </a:lnTo>
                    <a:lnTo>
                      <a:pt x="5420" y="7051"/>
                    </a:lnTo>
                    <a:lnTo>
                      <a:pt x="5273" y="7010"/>
                    </a:lnTo>
                    <a:lnTo>
                      <a:pt x="5001" y="6633"/>
                    </a:lnTo>
                    <a:lnTo>
                      <a:pt x="5064" y="6466"/>
                    </a:lnTo>
                    <a:lnTo>
                      <a:pt x="5169" y="6298"/>
                    </a:lnTo>
                    <a:lnTo>
                      <a:pt x="5169" y="6110"/>
                    </a:lnTo>
                    <a:lnTo>
                      <a:pt x="4980" y="5984"/>
                    </a:lnTo>
                    <a:lnTo>
                      <a:pt x="4938" y="5859"/>
                    </a:lnTo>
                    <a:lnTo>
                      <a:pt x="4938" y="5650"/>
                    </a:lnTo>
                    <a:lnTo>
                      <a:pt x="4980" y="5587"/>
                    </a:lnTo>
                    <a:lnTo>
                      <a:pt x="4938" y="5482"/>
                    </a:lnTo>
                    <a:lnTo>
                      <a:pt x="4792" y="5461"/>
                    </a:lnTo>
                    <a:lnTo>
                      <a:pt x="4729" y="5357"/>
                    </a:lnTo>
                    <a:lnTo>
                      <a:pt x="4729" y="5168"/>
                    </a:lnTo>
                    <a:lnTo>
                      <a:pt x="4792" y="5064"/>
                    </a:lnTo>
                    <a:lnTo>
                      <a:pt x="4687" y="5043"/>
                    </a:lnTo>
                    <a:lnTo>
                      <a:pt x="4687" y="4938"/>
                    </a:lnTo>
                    <a:lnTo>
                      <a:pt x="4729" y="4582"/>
                    </a:lnTo>
                    <a:lnTo>
                      <a:pt x="4834" y="4541"/>
                    </a:lnTo>
                    <a:lnTo>
                      <a:pt x="4562" y="3955"/>
                    </a:lnTo>
                    <a:lnTo>
                      <a:pt x="4332" y="3494"/>
                    </a:lnTo>
                    <a:lnTo>
                      <a:pt x="4269" y="3348"/>
                    </a:lnTo>
                    <a:lnTo>
                      <a:pt x="4143" y="3181"/>
                    </a:lnTo>
                    <a:lnTo>
                      <a:pt x="4248" y="2929"/>
                    </a:lnTo>
                    <a:lnTo>
                      <a:pt x="4353" y="2741"/>
                    </a:lnTo>
                    <a:lnTo>
                      <a:pt x="4415" y="2553"/>
                    </a:lnTo>
                    <a:lnTo>
                      <a:pt x="4332" y="2490"/>
                    </a:lnTo>
                    <a:lnTo>
                      <a:pt x="4060" y="2323"/>
                    </a:lnTo>
                    <a:lnTo>
                      <a:pt x="4018" y="2218"/>
                    </a:lnTo>
                    <a:lnTo>
                      <a:pt x="3934" y="2093"/>
                    </a:lnTo>
                    <a:lnTo>
                      <a:pt x="3767" y="2009"/>
                    </a:lnTo>
                    <a:lnTo>
                      <a:pt x="3704" y="2009"/>
                    </a:lnTo>
                    <a:lnTo>
                      <a:pt x="3599" y="1758"/>
                    </a:lnTo>
                    <a:lnTo>
                      <a:pt x="3516" y="1653"/>
                    </a:lnTo>
                    <a:lnTo>
                      <a:pt x="3558" y="1465"/>
                    </a:lnTo>
                    <a:lnTo>
                      <a:pt x="3599" y="1297"/>
                    </a:lnTo>
                    <a:lnTo>
                      <a:pt x="3495" y="1277"/>
                    </a:lnTo>
                    <a:lnTo>
                      <a:pt x="3599" y="1235"/>
                    </a:lnTo>
                    <a:lnTo>
                      <a:pt x="3746" y="1172"/>
                    </a:lnTo>
                    <a:lnTo>
                      <a:pt x="3725" y="942"/>
                    </a:lnTo>
                    <a:lnTo>
                      <a:pt x="3830" y="774"/>
                    </a:lnTo>
                    <a:lnTo>
                      <a:pt x="3850" y="649"/>
                    </a:lnTo>
                    <a:lnTo>
                      <a:pt x="3746" y="523"/>
                    </a:lnTo>
                    <a:lnTo>
                      <a:pt x="3725" y="419"/>
                    </a:lnTo>
                    <a:lnTo>
                      <a:pt x="3537" y="398"/>
                    </a:lnTo>
                    <a:lnTo>
                      <a:pt x="3411" y="335"/>
                    </a:lnTo>
                    <a:lnTo>
                      <a:pt x="3327" y="251"/>
                    </a:lnTo>
                    <a:lnTo>
                      <a:pt x="3202" y="84"/>
                    </a:lnTo>
                    <a:lnTo>
                      <a:pt x="309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24" name="Google Shape;6224;p40"/>
            <p:cNvGrpSpPr/>
            <p:nvPr/>
          </p:nvGrpSpPr>
          <p:grpSpPr>
            <a:xfrm>
              <a:off x="2654821" y="2414345"/>
              <a:ext cx="667570" cy="558731"/>
              <a:chOff x="1397225" y="1637375"/>
              <a:chExt cx="1401575" cy="1228250"/>
            </a:xfrm>
          </p:grpSpPr>
          <p:sp>
            <p:nvSpPr>
              <p:cNvPr id="6225" name="Google Shape;6225;p40"/>
              <p:cNvSpPr/>
              <p:nvPr/>
            </p:nvSpPr>
            <p:spPr>
              <a:xfrm>
                <a:off x="2050925" y="2362200"/>
                <a:ext cx="747875" cy="497225"/>
              </a:xfrm>
              <a:custGeom>
                <a:rect b="b" l="l" r="r" t="t"/>
                <a:pathLst>
                  <a:path extrusionOk="0" h="19889" w="29915">
                    <a:moveTo>
                      <a:pt x="107" y="1186"/>
                    </a:moveTo>
                    <a:lnTo>
                      <a:pt x="0" y="0"/>
                    </a:lnTo>
                    <a:lnTo>
                      <a:pt x="15577" y="1563"/>
                    </a:lnTo>
                    <a:lnTo>
                      <a:pt x="26519" y="5336"/>
                    </a:lnTo>
                    <a:lnTo>
                      <a:pt x="27435" y="5444"/>
                    </a:lnTo>
                    <a:lnTo>
                      <a:pt x="28783" y="4420"/>
                    </a:lnTo>
                    <a:lnTo>
                      <a:pt x="29753" y="4527"/>
                    </a:lnTo>
                    <a:lnTo>
                      <a:pt x="29915" y="6198"/>
                    </a:lnTo>
                    <a:lnTo>
                      <a:pt x="26465" y="6899"/>
                    </a:lnTo>
                    <a:lnTo>
                      <a:pt x="11157" y="16062"/>
                    </a:lnTo>
                    <a:lnTo>
                      <a:pt x="10295" y="18649"/>
                    </a:lnTo>
                    <a:lnTo>
                      <a:pt x="10295" y="19889"/>
                    </a:lnTo>
                    <a:lnTo>
                      <a:pt x="2803" y="15846"/>
                    </a:lnTo>
                    <a:lnTo>
                      <a:pt x="1347" y="14876"/>
                    </a:lnTo>
                    <a:lnTo>
                      <a:pt x="0" y="14607"/>
                    </a:lnTo>
                    <a:lnTo>
                      <a:pt x="916" y="11642"/>
                    </a:lnTo>
                    <a:lnTo>
                      <a:pt x="1725" y="3881"/>
                    </a:lnTo>
                    <a:close/>
                  </a:path>
                </a:pathLst>
              </a:custGeom>
              <a:solidFill>
                <a:schemeClr val="accent4"/>
              </a:solidFill>
              <a:ln cap="flat" cmpd="sng" w="9525">
                <a:solidFill>
                  <a:schemeClr val="accent4"/>
                </a:solidFill>
                <a:prstDash val="solid"/>
                <a:round/>
                <a:headEnd len="med" w="med" type="none"/>
                <a:tailEnd len="med" w="med" type="none"/>
              </a:ln>
            </p:spPr>
          </p:sp>
          <p:grpSp>
            <p:nvGrpSpPr>
              <p:cNvPr id="6226" name="Google Shape;6226;p40"/>
              <p:cNvGrpSpPr/>
              <p:nvPr/>
            </p:nvGrpSpPr>
            <p:grpSpPr>
              <a:xfrm>
                <a:off x="1397225" y="1637375"/>
                <a:ext cx="1398775" cy="1228250"/>
                <a:chOff x="1397225" y="1637375"/>
                <a:chExt cx="1398775" cy="1228250"/>
              </a:xfrm>
            </p:grpSpPr>
            <p:sp>
              <p:nvSpPr>
                <p:cNvPr id="6227" name="Google Shape;6227;p40"/>
                <p:cNvSpPr/>
                <p:nvPr/>
              </p:nvSpPr>
              <p:spPr>
                <a:xfrm>
                  <a:off x="1397225" y="1637375"/>
                  <a:ext cx="692600" cy="594250"/>
                </a:xfrm>
                <a:custGeom>
                  <a:rect b="b" l="l" r="r" t="t"/>
                  <a:pathLst>
                    <a:path extrusionOk="0" h="23770" w="27704">
                      <a:moveTo>
                        <a:pt x="14864" y="15547"/>
                      </a:moveTo>
                      <a:lnTo>
                        <a:pt x="14836" y="15589"/>
                      </a:lnTo>
                      <a:lnTo>
                        <a:pt x="14836" y="15568"/>
                      </a:lnTo>
                      <a:lnTo>
                        <a:pt x="14864" y="15547"/>
                      </a:lnTo>
                      <a:close/>
                      <a:moveTo>
                        <a:pt x="19460" y="16760"/>
                      </a:moveTo>
                      <a:lnTo>
                        <a:pt x="19523" y="16823"/>
                      </a:lnTo>
                      <a:lnTo>
                        <a:pt x="19460" y="16844"/>
                      </a:lnTo>
                      <a:lnTo>
                        <a:pt x="19460" y="16760"/>
                      </a:lnTo>
                      <a:close/>
                      <a:moveTo>
                        <a:pt x="23686" y="18497"/>
                      </a:moveTo>
                      <a:lnTo>
                        <a:pt x="23624" y="18644"/>
                      </a:lnTo>
                      <a:lnTo>
                        <a:pt x="23561" y="18853"/>
                      </a:lnTo>
                      <a:lnTo>
                        <a:pt x="23582" y="19020"/>
                      </a:lnTo>
                      <a:lnTo>
                        <a:pt x="23477" y="19229"/>
                      </a:lnTo>
                      <a:lnTo>
                        <a:pt x="23477" y="19355"/>
                      </a:lnTo>
                      <a:lnTo>
                        <a:pt x="23519" y="19439"/>
                      </a:lnTo>
                      <a:lnTo>
                        <a:pt x="23393" y="19355"/>
                      </a:lnTo>
                      <a:lnTo>
                        <a:pt x="23393" y="19543"/>
                      </a:lnTo>
                      <a:lnTo>
                        <a:pt x="23393" y="19564"/>
                      </a:lnTo>
                      <a:cubicBezTo>
                        <a:pt x="23352" y="19648"/>
                        <a:pt x="23310" y="19753"/>
                        <a:pt x="23310" y="19836"/>
                      </a:cubicBezTo>
                      <a:lnTo>
                        <a:pt x="23310" y="19962"/>
                      </a:lnTo>
                      <a:lnTo>
                        <a:pt x="23289" y="19941"/>
                      </a:lnTo>
                      <a:lnTo>
                        <a:pt x="23289" y="19836"/>
                      </a:lnTo>
                      <a:lnTo>
                        <a:pt x="23258" y="19791"/>
                      </a:lnTo>
                      <a:lnTo>
                        <a:pt x="23268" y="19773"/>
                      </a:lnTo>
                      <a:lnTo>
                        <a:pt x="23268" y="19627"/>
                      </a:lnTo>
                      <a:lnTo>
                        <a:pt x="23331" y="19543"/>
                      </a:lnTo>
                      <a:lnTo>
                        <a:pt x="23352" y="19250"/>
                      </a:lnTo>
                      <a:lnTo>
                        <a:pt x="23435" y="19020"/>
                      </a:lnTo>
                      <a:lnTo>
                        <a:pt x="23435" y="18790"/>
                      </a:lnTo>
                      <a:lnTo>
                        <a:pt x="23414" y="18623"/>
                      </a:lnTo>
                      <a:lnTo>
                        <a:pt x="23352" y="18539"/>
                      </a:lnTo>
                      <a:lnTo>
                        <a:pt x="23352" y="18518"/>
                      </a:lnTo>
                      <a:lnTo>
                        <a:pt x="23414" y="18539"/>
                      </a:lnTo>
                      <a:lnTo>
                        <a:pt x="23456" y="18685"/>
                      </a:lnTo>
                      <a:lnTo>
                        <a:pt x="23519" y="18706"/>
                      </a:lnTo>
                      <a:lnTo>
                        <a:pt x="23561" y="18581"/>
                      </a:lnTo>
                      <a:lnTo>
                        <a:pt x="23686" y="18497"/>
                      </a:lnTo>
                      <a:close/>
                      <a:moveTo>
                        <a:pt x="23204" y="19889"/>
                      </a:moveTo>
                      <a:lnTo>
                        <a:pt x="23184" y="19941"/>
                      </a:lnTo>
                      <a:lnTo>
                        <a:pt x="23142" y="20297"/>
                      </a:lnTo>
                      <a:lnTo>
                        <a:pt x="23038" y="20464"/>
                      </a:lnTo>
                      <a:lnTo>
                        <a:pt x="23017" y="20631"/>
                      </a:lnTo>
                      <a:lnTo>
                        <a:pt x="23121" y="20694"/>
                      </a:lnTo>
                      <a:lnTo>
                        <a:pt x="23080" y="20778"/>
                      </a:lnTo>
                      <a:lnTo>
                        <a:pt x="23121" y="20841"/>
                      </a:lnTo>
                      <a:lnTo>
                        <a:pt x="22996" y="20841"/>
                      </a:lnTo>
                      <a:lnTo>
                        <a:pt x="22912" y="20924"/>
                      </a:lnTo>
                      <a:lnTo>
                        <a:pt x="22912" y="21050"/>
                      </a:lnTo>
                      <a:cubicBezTo>
                        <a:pt x="22891" y="21050"/>
                        <a:pt x="22870" y="21092"/>
                        <a:pt x="22870" y="21134"/>
                      </a:cubicBezTo>
                      <a:lnTo>
                        <a:pt x="22870" y="21154"/>
                      </a:lnTo>
                      <a:lnTo>
                        <a:pt x="22847" y="21178"/>
                      </a:lnTo>
                      <a:lnTo>
                        <a:pt x="22847" y="21178"/>
                      </a:lnTo>
                      <a:lnTo>
                        <a:pt x="22849" y="21154"/>
                      </a:lnTo>
                      <a:lnTo>
                        <a:pt x="22849" y="20945"/>
                      </a:lnTo>
                      <a:lnTo>
                        <a:pt x="22828" y="20882"/>
                      </a:lnTo>
                      <a:cubicBezTo>
                        <a:pt x="22828" y="20820"/>
                        <a:pt x="22849" y="20778"/>
                        <a:pt x="22849" y="20736"/>
                      </a:cubicBezTo>
                      <a:lnTo>
                        <a:pt x="22891" y="20778"/>
                      </a:lnTo>
                      <a:lnTo>
                        <a:pt x="22954" y="20778"/>
                      </a:lnTo>
                      <a:lnTo>
                        <a:pt x="22954" y="20610"/>
                      </a:lnTo>
                      <a:lnTo>
                        <a:pt x="23017" y="20569"/>
                      </a:lnTo>
                      <a:lnTo>
                        <a:pt x="22954" y="20485"/>
                      </a:lnTo>
                      <a:lnTo>
                        <a:pt x="22828" y="20464"/>
                      </a:lnTo>
                      <a:lnTo>
                        <a:pt x="22828" y="20380"/>
                      </a:lnTo>
                      <a:lnTo>
                        <a:pt x="22703" y="20150"/>
                      </a:lnTo>
                      <a:lnTo>
                        <a:pt x="22703" y="20108"/>
                      </a:lnTo>
                      <a:lnTo>
                        <a:pt x="22828" y="20255"/>
                      </a:lnTo>
                      <a:lnTo>
                        <a:pt x="22912" y="20380"/>
                      </a:lnTo>
                      <a:lnTo>
                        <a:pt x="22996" y="20401"/>
                      </a:lnTo>
                      <a:lnTo>
                        <a:pt x="23038" y="20359"/>
                      </a:lnTo>
                      <a:lnTo>
                        <a:pt x="23017" y="20276"/>
                      </a:lnTo>
                      <a:lnTo>
                        <a:pt x="23121" y="20255"/>
                      </a:lnTo>
                      <a:lnTo>
                        <a:pt x="23121" y="20171"/>
                      </a:lnTo>
                      <a:lnTo>
                        <a:pt x="23059" y="20108"/>
                      </a:lnTo>
                      <a:cubicBezTo>
                        <a:pt x="23101" y="20066"/>
                        <a:pt x="23121" y="19983"/>
                        <a:pt x="23142" y="19941"/>
                      </a:cubicBezTo>
                      <a:lnTo>
                        <a:pt x="23163" y="19962"/>
                      </a:lnTo>
                      <a:lnTo>
                        <a:pt x="23204" y="19889"/>
                      </a:lnTo>
                      <a:close/>
                      <a:moveTo>
                        <a:pt x="23519" y="19836"/>
                      </a:moveTo>
                      <a:lnTo>
                        <a:pt x="23540" y="19962"/>
                      </a:lnTo>
                      <a:lnTo>
                        <a:pt x="23582" y="19962"/>
                      </a:lnTo>
                      <a:lnTo>
                        <a:pt x="23582" y="20087"/>
                      </a:lnTo>
                      <a:lnTo>
                        <a:pt x="23665" y="20171"/>
                      </a:lnTo>
                      <a:lnTo>
                        <a:pt x="23728" y="20108"/>
                      </a:lnTo>
                      <a:lnTo>
                        <a:pt x="23770" y="20150"/>
                      </a:lnTo>
                      <a:lnTo>
                        <a:pt x="23875" y="20087"/>
                      </a:lnTo>
                      <a:lnTo>
                        <a:pt x="24021" y="20087"/>
                      </a:lnTo>
                      <a:lnTo>
                        <a:pt x="24021" y="20108"/>
                      </a:lnTo>
                      <a:lnTo>
                        <a:pt x="23854" y="20213"/>
                      </a:lnTo>
                      <a:lnTo>
                        <a:pt x="23812" y="20255"/>
                      </a:lnTo>
                      <a:lnTo>
                        <a:pt x="23812" y="20297"/>
                      </a:lnTo>
                      <a:lnTo>
                        <a:pt x="23875" y="20359"/>
                      </a:lnTo>
                      <a:lnTo>
                        <a:pt x="23854" y="20401"/>
                      </a:lnTo>
                      <a:lnTo>
                        <a:pt x="23770" y="20401"/>
                      </a:lnTo>
                      <a:lnTo>
                        <a:pt x="23770" y="20464"/>
                      </a:lnTo>
                      <a:lnTo>
                        <a:pt x="23854" y="20590"/>
                      </a:lnTo>
                      <a:lnTo>
                        <a:pt x="23854" y="20694"/>
                      </a:lnTo>
                      <a:lnTo>
                        <a:pt x="23812" y="20715"/>
                      </a:lnTo>
                      <a:lnTo>
                        <a:pt x="23728" y="20631"/>
                      </a:lnTo>
                      <a:lnTo>
                        <a:pt x="23665" y="20548"/>
                      </a:lnTo>
                      <a:lnTo>
                        <a:pt x="23645" y="20610"/>
                      </a:lnTo>
                      <a:lnTo>
                        <a:pt x="23665" y="20694"/>
                      </a:lnTo>
                      <a:lnTo>
                        <a:pt x="23624" y="20757"/>
                      </a:lnTo>
                      <a:lnTo>
                        <a:pt x="23624" y="20903"/>
                      </a:lnTo>
                      <a:lnTo>
                        <a:pt x="23645" y="20924"/>
                      </a:lnTo>
                      <a:cubicBezTo>
                        <a:pt x="23629" y="20919"/>
                        <a:pt x="23614" y="20916"/>
                        <a:pt x="23601" y="20916"/>
                      </a:cubicBezTo>
                      <a:cubicBezTo>
                        <a:pt x="23562" y="20916"/>
                        <a:pt x="23535" y="20940"/>
                        <a:pt x="23519" y="20987"/>
                      </a:cubicBezTo>
                      <a:cubicBezTo>
                        <a:pt x="23456" y="21071"/>
                        <a:pt x="23414" y="21154"/>
                        <a:pt x="23373" y="21259"/>
                      </a:cubicBezTo>
                      <a:lnTo>
                        <a:pt x="23268" y="21154"/>
                      </a:lnTo>
                      <a:lnTo>
                        <a:pt x="23121" y="21154"/>
                      </a:lnTo>
                      <a:lnTo>
                        <a:pt x="23121" y="21238"/>
                      </a:lnTo>
                      <a:lnTo>
                        <a:pt x="23163" y="21322"/>
                      </a:lnTo>
                      <a:lnTo>
                        <a:pt x="23142" y="21426"/>
                      </a:lnTo>
                      <a:lnTo>
                        <a:pt x="23247" y="21468"/>
                      </a:lnTo>
                      <a:lnTo>
                        <a:pt x="23205" y="21552"/>
                      </a:lnTo>
                      <a:lnTo>
                        <a:pt x="23121" y="21552"/>
                      </a:lnTo>
                      <a:lnTo>
                        <a:pt x="23101" y="21531"/>
                      </a:lnTo>
                      <a:lnTo>
                        <a:pt x="23038" y="21615"/>
                      </a:lnTo>
                      <a:lnTo>
                        <a:pt x="23038" y="21531"/>
                      </a:lnTo>
                      <a:lnTo>
                        <a:pt x="23101" y="21447"/>
                      </a:lnTo>
                      <a:lnTo>
                        <a:pt x="22996" y="21322"/>
                      </a:lnTo>
                      <a:cubicBezTo>
                        <a:pt x="22996" y="21259"/>
                        <a:pt x="22996" y="21196"/>
                        <a:pt x="23017" y="21134"/>
                      </a:cubicBezTo>
                      <a:lnTo>
                        <a:pt x="23163" y="21050"/>
                      </a:lnTo>
                      <a:lnTo>
                        <a:pt x="23205" y="20882"/>
                      </a:lnTo>
                      <a:lnTo>
                        <a:pt x="23268" y="20903"/>
                      </a:lnTo>
                      <a:lnTo>
                        <a:pt x="23331" y="20841"/>
                      </a:lnTo>
                      <a:lnTo>
                        <a:pt x="23331" y="20736"/>
                      </a:lnTo>
                      <a:lnTo>
                        <a:pt x="23352" y="20673"/>
                      </a:lnTo>
                      <a:lnTo>
                        <a:pt x="23352" y="20276"/>
                      </a:lnTo>
                      <a:lnTo>
                        <a:pt x="23373" y="20171"/>
                      </a:lnTo>
                      <a:lnTo>
                        <a:pt x="23435" y="20401"/>
                      </a:lnTo>
                      <a:lnTo>
                        <a:pt x="23414" y="20673"/>
                      </a:lnTo>
                      <a:lnTo>
                        <a:pt x="23456" y="20694"/>
                      </a:lnTo>
                      <a:lnTo>
                        <a:pt x="23540" y="20527"/>
                      </a:lnTo>
                      <a:lnTo>
                        <a:pt x="23519" y="20108"/>
                      </a:lnTo>
                      <a:lnTo>
                        <a:pt x="23435" y="20004"/>
                      </a:lnTo>
                      <a:cubicBezTo>
                        <a:pt x="23456" y="19983"/>
                        <a:pt x="23456" y="19941"/>
                        <a:pt x="23498" y="19899"/>
                      </a:cubicBezTo>
                      <a:cubicBezTo>
                        <a:pt x="23519" y="19878"/>
                        <a:pt x="23519" y="19857"/>
                        <a:pt x="23519" y="19836"/>
                      </a:cubicBezTo>
                      <a:close/>
                      <a:moveTo>
                        <a:pt x="22808" y="1"/>
                      </a:moveTo>
                      <a:lnTo>
                        <a:pt x="22598" y="105"/>
                      </a:lnTo>
                      <a:lnTo>
                        <a:pt x="22556" y="168"/>
                      </a:lnTo>
                      <a:lnTo>
                        <a:pt x="22389" y="168"/>
                      </a:lnTo>
                      <a:lnTo>
                        <a:pt x="22264" y="231"/>
                      </a:lnTo>
                      <a:lnTo>
                        <a:pt x="22033" y="440"/>
                      </a:lnTo>
                      <a:lnTo>
                        <a:pt x="21866" y="503"/>
                      </a:lnTo>
                      <a:lnTo>
                        <a:pt x="21615" y="503"/>
                      </a:lnTo>
                      <a:lnTo>
                        <a:pt x="21448" y="398"/>
                      </a:lnTo>
                      <a:lnTo>
                        <a:pt x="21406" y="335"/>
                      </a:lnTo>
                      <a:lnTo>
                        <a:pt x="21406" y="398"/>
                      </a:lnTo>
                      <a:lnTo>
                        <a:pt x="21322" y="398"/>
                      </a:lnTo>
                      <a:lnTo>
                        <a:pt x="21217" y="294"/>
                      </a:lnTo>
                      <a:lnTo>
                        <a:pt x="21113" y="335"/>
                      </a:lnTo>
                      <a:lnTo>
                        <a:pt x="21092" y="419"/>
                      </a:lnTo>
                      <a:lnTo>
                        <a:pt x="21029" y="419"/>
                      </a:lnTo>
                      <a:lnTo>
                        <a:pt x="21008" y="335"/>
                      </a:lnTo>
                      <a:lnTo>
                        <a:pt x="21029" y="273"/>
                      </a:lnTo>
                      <a:lnTo>
                        <a:pt x="21134" y="210"/>
                      </a:lnTo>
                      <a:lnTo>
                        <a:pt x="21092" y="168"/>
                      </a:lnTo>
                      <a:lnTo>
                        <a:pt x="20945" y="210"/>
                      </a:lnTo>
                      <a:lnTo>
                        <a:pt x="20736" y="315"/>
                      </a:lnTo>
                      <a:lnTo>
                        <a:pt x="20590" y="398"/>
                      </a:lnTo>
                      <a:lnTo>
                        <a:pt x="20527" y="524"/>
                      </a:lnTo>
                      <a:lnTo>
                        <a:pt x="20569" y="628"/>
                      </a:lnTo>
                      <a:lnTo>
                        <a:pt x="20694" y="649"/>
                      </a:lnTo>
                      <a:lnTo>
                        <a:pt x="20611" y="733"/>
                      </a:lnTo>
                      <a:lnTo>
                        <a:pt x="20255" y="733"/>
                      </a:lnTo>
                      <a:lnTo>
                        <a:pt x="20088" y="859"/>
                      </a:lnTo>
                      <a:lnTo>
                        <a:pt x="19983" y="1131"/>
                      </a:lnTo>
                      <a:lnTo>
                        <a:pt x="19941" y="1319"/>
                      </a:lnTo>
                      <a:lnTo>
                        <a:pt x="19878" y="1319"/>
                      </a:lnTo>
                      <a:lnTo>
                        <a:pt x="19857" y="1256"/>
                      </a:lnTo>
                      <a:lnTo>
                        <a:pt x="19878" y="1068"/>
                      </a:lnTo>
                      <a:lnTo>
                        <a:pt x="20025" y="817"/>
                      </a:lnTo>
                      <a:lnTo>
                        <a:pt x="20025" y="733"/>
                      </a:lnTo>
                      <a:lnTo>
                        <a:pt x="19983" y="733"/>
                      </a:lnTo>
                      <a:lnTo>
                        <a:pt x="19732" y="1047"/>
                      </a:lnTo>
                      <a:lnTo>
                        <a:pt x="19585" y="1047"/>
                      </a:lnTo>
                      <a:lnTo>
                        <a:pt x="19523" y="1026"/>
                      </a:lnTo>
                      <a:lnTo>
                        <a:pt x="19439" y="921"/>
                      </a:lnTo>
                      <a:lnTo>
                        <a:pt x="19313" y="900"/>
                      </a:lnTo>
                      <a:lnTo>
                        <a:pt x="19230" y="900"/>
                      </a:lnTo>
                      <a:lnTo>
                        <a:pt x="19230" y="942"/>
                      </a:lnTo>
                      <a:lnTo>
                        <a:pt x="19418" y="1026"/>
                      </a:lnTo>
                      <a:lnTo>
                        <a:pt x="19460" y="1110"/>
                      </a:lnTo>
                      <a:lnTo>
                        <a:pt x="19418" y="1131"/>
                      </a:lnTo>
                      <a:lnTo>
                        <a:pt x="19251" y="1068"/>
                      </a:lnTo>
                      <a:lnTo>
                        <a:pt x="19062" y="1047"/>
                      </a:lnTo>
                      <a:lnTo>
                        <a:pt x="18832" y="1151"/>
                      </a:lnTo>
                      <a:lnTo>
                        <a:pt x="18539" y="1423"/>
                      </a:lnTo>
                      <a:lnTo>
                        <a:pt x="18204" y="1570"/>
                      </a:lnTo>
                      <a:lnTo>
                        <a:pt x="17974" y="1758"/>
                      </a:lnTo>
                      <a:lnTo>
                        <a:pt x="17744" y="1967"/>
                      </a:lnTo>
                      <a:lnTo>
                        <a:pt x="17451" y="2219"/>
                      </a:lnTo>
                      <a:lnTo>
                        <a:pt x="17263" y="2302"/>
                      </a:lnTo>
                      <a:lnTo>
                        <a:pt x="17158" y="2323"/>
                      </a:lnTo>
                      <a:lnTo>
                        <a:pt x="17012" y="2428"/>
                      </a:lnTo>
                      <a:lnTo>
                        <a:pt x="16865" y="2428"/>
                      </a:lnTo>
                      <a:lnTo>
                        <a:pt x="16698" y="2574"/>
                      </a:lnTo>
                      <a:lnTo>
                        <a:pt x="16510" y="2574"/>
                      </a:lnTo>
                      <a:lnTo>
                        <a:pt x="16426" y="2491"/>
                      </a:lnTo>
                      <a:lnTo>
                        <a:pt x="16238" y="2470"/>
                      </a:lnTo>
                      <a:lnTo>
                        <a:pt x="16091" y="2365"/>
                      </a:lnTo>
                      <a:lnTo>
                        <a:pt x="15986" y="2302"/>
                      </a:lnTo>
                      <a:lnTo>
                        <a:pt x="15798" y="2219"/>
                      </a:lnTo>
                      <a:lnTo>
                        <a:pt x="15714" y="2260"/>
                      </a:lnTo>
                      <a:lnTo>
                        <a:pt x="15589" y="2386"/>
                      </a:lnTo>
                      <a:lnTo>
                        <a:pt x="15380" y="2595"/>
                      </a:lnTo>
                      <a:lnTo>
                        <a:pt x="15338" y="2721"/>
                      </a:lnTo>
                      <a:lnTo>
                        <a:pt x="15233" y="2825"/>
                      </a:lnTo>
                      <a:lnTo>
                        <a:pt x="15170" y="2951"/>
                      </a:lnTo>
                      <a:lnTo>
                        <a:pt x="15087" y="2951"/>
                      </a:lnTo>
                      <a:lnTo>
                        <a:pt x="15024" y="2909"/>
                      </a:lnTo>
                      <a:lnTo>
                        <a:pt x="14940" y="2951"/>
                      </a:lnTo>
                      <a:lnTo>
                        <a:pt x="15045" y="3202"/>
                      </a:lnTo>
                      <a:lnTo>
                        <a:pt x="15170" y="3683"/>
                      </a:lnTo>
                      <a:lnTo>
                        <a:pt x="15296" y="4081"/>
                      </a:lnTo>
                      <a:lnTo>
                        <a:pt x="15359" y="4416"/>
                      </a:lnTo>
                      <a:lnTo>
                        <a:pt x="15338" y="4729"/>
                      </a:lnTo>
                      <a:lnTo>
                        <a:pt x="15191" y="4980"/>
                      </a:lnTo>
                      <a:lnTo>
                        <a:pt x="15087" y="5127"/>
                      </a:lnTo>
                      <a:lnTo>
                        <a:pt x="15087" y="5190"/>
                      </a:lnTo>
                      <a:lnTo>
                        <a:pt x="15296" y="5441"/>
                      </a:lnTo>
                      <a:lnTo>
                        <a:pt x="15442" y="5504"/>
                      </a:lnTo>
                      <a:lnTo>
                        <a:pt x="15442" y="5357"/>
                      </a:lnTo>
                      <a:lnTo>
                        <a:pt x="15484" y="5420"/>
                      </a:lnTo>
                      <a:lnTo>
                        <a:pt x="15589" y="5357"/>
                      </a:lnTo>
                      <a:lnTo>
                        <a:pt x="15673" y="5357"/>
                      </a:lnTo>
                      <a:lnTo>
                        <a:pt x="15589" y="5441"/>
                      </a:lnTo>
                      <a:lnTo>
                        <a:pt x="15589" y="5525"/>
                      </a:lnTo>
                      <a:lnTo>
                        <a:pt x="15882" y="5755"/>
                      </a:lnTo>
                      <a:lnTo>
                        <a:pt x="15798" y="5817"/>
                      </a:lnTo>
                      <a:lnTo>
                        <a:pt x="15673" y="5776"/>
                      </a:lnTo>
                      <a:lnTo>
                        <a:pt x="15652" y="5859"/>
                      </a:lnTo>
                      <a:lnTo>
                        <a:pt x="15610" y="6152"/>
                      </a:lnTo>
                      <a:lnTo>
                        <a:pt x="15610" y="6278"/>
                      </a:lnTo>
                      <a:lnTo>
                        <a:pt x="15673" y="6341"/>
                      </a:lnTo>
                      <a:lnTo>
                        <a:pt x="15756" y="6257"/>
                      </a:lnTo>
                      <a:lnTo>
                        <a:pt x="15882" y="6236"/>
                      </a:lnTo>
                      <a:lnTo>
                        <a:pt x="15986" y="6278"/>
                      </a:lnTo>
                      <a:lnTo>
                        <a:pt x="16028" y="6361"/>
                      </a:lnTo>
                      <a:lnTo>
                        <a:pt x="16196" y="6299"/>
                      </a:lnTo>
                      <a:lnTo>
                        <a:pt x="16384" y="6361"/>
                      </a:lnTo>
                      <a:lnTo>
                        <a:pt x="16530" y="6445"/>
                      </a:lnTo>
                      <a:lnTo>
                        <a:pt x="16384" y="6508"/>
                      </a:lnTo>
                      <a:lnTo>
                        <a:pt x="16405" y="6654"/>
                      </a:lnTo>
                      <a:lnTo>
                        <a:pt x="16384" y="6759"/>
                      </a:lnTo>
                      <a:lnTo>
                        <a:pt x="16196" y="6780"/>
                      </a:lnTo>
                      <a:lnTo>
                        <a:pt x="16217" y="6696"/>
                      </a:lnTo>
                      <a:lnTo>
                        <a:pt x="16112" y="6613"/>
                      </a:lnTo>
                      <a:lnTo>
                        <a:pt x="16028" y="6675"/>
                      </a:lnTo>
                      <a:lnTo>
                        <a:pt x="15882" y="6654"/>
                      </a:lnTo>
                      <a:lnTo>
                        <a:pt x="15819" y="6592"/>
                      </a:lnTo>
                      <a:lnTo>
                        <a:pt x="15777" y="6445"/>
                      </a:lnTo>
                      <a:lnTo>
                        <a:pt x="15673" y="6403"/>
                      </a:lnTo>
                      <a:lnTo>
                        <a:pt x="15610" y="6403"/>
                      </a:lnTo>
                      <a:lnTo>
                        <a:pt x="15484" y="6299"/>
                      </a:lnTo>
                      <a:lnTo>
                        <a:pt x="15505" y="6131"/>
                      </a:lnTo>
                      <a:lnTo>
                        <a:pt x="15652" y="5776"/>
                      </a:lnTo>
                      <a:lnTo>
                        <a:pt x="15610" y="5671"/>
                      </a:lnTo>
                      <a:lnTo>
                        <a:pt x="15568" y="5671"/>
                      </a:lnTo>
                      <a:lnTo>
                        <a:pt x="15463" y="5776"/>
                      </a:lnTo>
                      <a:lnTo>
                        <a:pt x="15463" y="6131"/>
                      </a:lnTo>
                      <a:lnTo>
                        <a:pt x="15401" y="6341"/>
                      </a:lnTo>
                      <a:lnTo>
                        <a:pt x="15296" y="6445"/>
                      </a:lnTo>
                      <a:lnTo>
                        <a:pt x="15296" y="6508"/>
                      </a:lnTo>
                      <a:lnTo>
                        <a:pt x="15380" y="6382"/>
                      </a:lnTo>
                      <a:lnTo>
                        <a:pt x="15463" y="6382"/>
                      </a:lnTo>
                      <a:lnTo>
                        <a:pt x="15505" y="6445"/>
                      </a:lnTo>
                      <a:lnTo>
                        <a:pt x="15652" y="6445"/>
                      </a:lnTo>
                      <a:lnTo>
                        <a:pt x="15694" y="6571"/>
                      </a:lnTo>
                      <a:lnTo>
                        <a:pt x="15694" y="6780"/>
                      </a:lnTo>
                      <a:lnTo>
                        <a:pt x="15589" y="6905"/>
                      </a:lnTo>
                      <a:lnTo>
                        <a:pt x="15442" y="6968"/>
                      </a:lnTo>
                      <a:lnTo>
                        <a:pt x="15442" y="6968"/>
                      </a:lnTo>
                      <a:lnTo>
                        <a:pt x="15589" y="6780"/>
                      </a:lnTo>
                      <a:lnTo>
                        <a:pt x="15589" y="6696"/>
                      </a:lnTo>
                      <a:lnTo>
                        <a:pt x="15505" y="6675"/>
                      </a:lnTo>
                      <a:lnTo>
                        <a:pt x="15463" y="6613"/>
                      </a:lnTo>
                      <a:lnTo>
                        <a:pt x="15380" y="6675"/>
                      </a:lnTo>
                      <a:lnTo>
                        <a:pt x="15191" y="6801"/>
                      </a:lnTo>
                      <a:lnTo>
                        <a:pt x="15191" y="6905"/>
                      </a:lnTo>
                      <a:lnTo>
                        <a:pt x="15087" y="6926"/>
                      </a:lnTo>
                      <a:lnTo>
                        <a:pt x="14982" y="6989"/>
                      </a:lnTo>
                      <a:lnTo>
                        <a:pt x="14961" y="6885"/>
                      </a:lnTo>
                      <a:lnTo>
                        <a:pt x="14898" y="6864"/>
                      </a:lnTo>
                      <a:lnTo>
                        <a:pt x="14752" y="6864"/>
                      </a:lnTo>
                      <a:lnTo>
                        <a:pt x="14668" y="6822"/>
                      </a:lnTo>
                      <a:lnTo>
                        <a:pt x="14647" y="6696"/>
                      </a:lnTo>
                      <a:lnTo>
                        <a:pt x="14564" y="6675"/>
                      </a:lnTo>
                      <a:lnTo>
                        <a:pt x="14522" y="6696"/>
                      </a:lnTo>
                      <a:lnTo>
                        <a:pt x="14417" y="6696"/>
                      </a:lnTo>
                      <a:lnTo>
                        <a:pt x="14417" y="6613"/>
                      </a:lnTo>
                      <a:lnTo>
                        <a:pt x="14334" y="6571"/>
                      </a:lnTo>
                      <a:lnTo>
                        <a:pt x="14250" y="6613"/>
                      </a:lnTo>
                      <a:lnTo>
                        <a:pt x="14208" y="6613"/>
                      </a:lnTo>
                      <a:lnTo>
                        <a:pt x="14208" y="6487"/>
                      </a:lnTo>
                      <a:lnTo>
                        <a:pt x="14145" y="6403"/>
                      </a:lnTo>
                      <a:lnTo>
                        <a:pt x="14145" y="6341"/>
                      </a:lnTo>
                      <a:lnTo>
                        <a:pt x="14250" y="6299"/>
                      </a:lnTo>
                      <a:lnTo>
                        <a:pt x="14396" y="6131"/>
                      </a:lnTo>
                      <a:lnTo>
                        <a:pt x="14459" y="6131"/>
                      </a:lnTo>
                      <a:lnTo>
                        <a:pt x="14543" y="6048"/>
                      </a:lnTo>
                      <a:lnTo>
                        <a:pt x="14543" y="5964"/>
                      </a:lnTo>
                      <a:lnTo>
                        <a:pt x="14396" y="5817"/>
                      </a:lnTo>
                      <a:lnTo>
                        <a:pt x="14313" y="5755"/>
                      </a:lnTo>
                      <a:lnTo>
                        <a:pt x="14208" y="5755"/>
                      </a:lnTo>
                      <a:lnTo>
                        <a:pt x="14020" y="5859"/>
                      </a:lnTo>
                      <a:lnTo>
                        <a:pt x="13915" y="5859"/>
                      </a:lnTo>
                      <a:lnTo>
                        <a:pt x="13810" y="5776"/>
                      </a:lnTo>
                      <a:lnTo>
                        <a:pt x="13706" y="5776"/>
                      </a:lnTo>
                      <a:lnTo>
                        <a:pt x="13371" y="5922"/>
                      </a:lnTo>
                      <a:lnTo>
                        <a:pt x="13329" y="5964"/>
                      </a:lnTo>
                      <a:lnTo>
                        <a:pt x="13392" y="6027"/>
                      </a:lnTo>
                      <a:lnTo>
                        <a:pt x="13517" y="6131"/>
                      </a:lnTo>
                      <a:lnTo>
                        <a:pt x="13497" y="6152"/>
                      </a:lnTo>
                      <a:lnTo>
                        <a:pt x="13392" y="6131"/>
                      </a:lnTo>
                      <a:lnTo>
                        <a:pt x="13287" y="6131"/>
                      </a:lnTo>
                      <a:lnTo>
                        <a:pt x="13225" y="6069"/>
                      </a:lnTo>
                      <a:lnTo>
                        <a:pt x="13120" y="6048"/>
                      </a:lnTo>
                      <a:lnTo>
                        <a:pt x="12911" y="6027"/>
                      </a:lnTo>
                      <a:lnTo>
                        <a:pt x="12701" y="6048"/>
                      </a:lnTo>
                      <a:lnTo>
                        <a:pt x="12639" y="6089"/>
                      </a:lnTo>
                      <a:lnTo>
                        <a:pt x="12639" y="6152"/>
                      </a:lnTo>
                      <a:lnTo>
                        <a:pt x="12534" y="6152"/>
                      </a:lnTo>
                      <a:lnTo>
                        <a:pt x="12492" y="6131"/>
                      </a:lnTo>
                      <a:lnTo>
                        <a:pt x="12429" y="6131"/>
                      </a:lnTo>
                      <a:lnTo>
                        <a:pt x="12262" y="6236"/>
                      </a:lnTo>
                      <a:lnTo>
                        <a:pt x="12262" y="6278"/>
                      </a:lnTo>
                      <a:lnTo>
                        <a:pt x="12178" y="6299"/>
                      </a:lnTo>
                      <a:lnTo>
                        <a:pt x="12011" y="6382"/>
                      </a:lnTo>
                      <a:lnTo>
                        <a:pt x="11865" y="6466"/>
                      </a:lnTo>
                      <a:lnTo>
                        <a:pt x="11802" y="6466"/>
                      </a:lnTo>
                      <a:lnTo>
                        <a:pt x="11823" y="6403"/>
                      </a:lnTo>
                      <a:lnTo>
                        <a:pt x="11844" y="6341"/>
                      </a:lnTo>
                      <a:lnTo>
                        <a:pt x="11739" y="6382"/>
                      </a:lnTo>
                      <a:lnTo>
                        <a:pt x="11634" y="6508"/>
                      </a:lnTo>
                      <a:lnTo>
                        <a:pt x="11634" y="6571"/>
                      </a:lnTo>
                      <a:lnTo>
                        <a:pt x="11802" y="6759"/>
                      </a:lnTo>
                      <a:lnTo>
                        <a:pt x="11948" y="6989"/>
                      </a:lnTo>
                      <a:lnTo>
                        <a:pt x="12116" y="7031"/>
                      </a:lnTo>
                      <a:lnTo>
                        <a:pt x="12241" y="7198"/>
                      </a:lnTo>
                      <a:lnTo>
                        <a:pt x="12367" y="7282"/>
                      </a:lnTo>
                      <a:lnTo>
                        <a:pt x="12429" y="7408"/>
                      </a:lnTo>
                      <a:lnTo>
                        <a:pt x="12534" y="7429"/>
                      </a:lnTo>
                      <a:lnTo>
                        <a:pt x="12660" y="7512"/>
                      </a:lnTo>
                      <a:lnTo>
                        <a:pt x="12597" y="7533"/>
                      </a:lnTo>
                      <a:lnTo>
                        <a:pt x="12429" y="7533"/>
                      </a:lnTo>
                      <a:lnTo>
                        <a:pt x="12388" y="7429"/>
                      </a:lnTo>
                      <a:lnTo>
                        <a:pt x="12262" y="7324"/>
                      </a:lnTo>
                      <a:lnTo>
                        <a:pt x="12178" y="7282"/>
                      </a:lnTo>
                      <a:lnTo>
                        <a:pt x="12137" y="7282"/>
                      </a:lnTo>
                      <a:lnTo>
                        <a:pt x="12011" y="7408"/>
                      </a:lnTo>
                      <a:lnTo>
                        <a:pt x="11885" y="7408"/>
                      </a:lnTo>
                      <a:lnTo>
                        <a:pt x="11802" y="7303"/>
                      </a:lnTo>
                      <a:lnTo>
                        <a:pt x="11906" y="7198"/>
                      </a:lnTo>
                      <a:lnTo>
                        <a:pt x="11906" y="7136"/>
                      </a:lnTo>
                      <a:lnTo>
                        <a:pt x="11823" y="7136"/>
                      </a:lnTo>
                      <a:lnTo>
                        <a:pt x="11739" y="7282"/>
                      </a:lnTo>
                      <a:lnTo>
                        <a:pt x="11781" y="7512"/>
                      </a:lnTo>
                      <a:lnTo>
                        <a:pt x="11802" y="7554"/>
                      </a:lnTo>
                      <a:lnTo>
                        <a:pt x="11802" y="7638"/>
                      </a:lnTo>
                      <a:lnTo>
                        <a:pt x="11676" y="7742"/>
                      </a:lnTo>
                      <a:lnTo>
                        <a:pt x="11593" y="7910"/>
                      </a:lnTo>
                      <a:lnTo>
                        <a:pt x="11572" y="8056"/>
                      </a:lnTo>
                      <a:lnTo>
                        <a:pt x="11593" y="8224"/>
                      </a:lnTo>
                      <a:lnTo>
                        <a:pt x="11802" y="8454"/>
                      </a:lnTo>
                      <a:lnTo>
                        <a:pt x="11990" y="8538"/>
                      </a:lnTo>
                      <a:lnTo>
                        <a:pt x="12116" y="8663"/>
                      </a:lnTo>
                      <a:lnTo>
                        <a:pt x="12199" y="8663"/>
                      </a:lnTo>
                      <a:lnTo>
                        <a:pt x="12346" y="8558"/>
                      </a:lnTo>
                      <a:lnTo>
                        <a:pt x="12492" y="8496"/>
                      </a:lnTo>
                      <a:lnTo>
                        <a:pt x="12639" y="8579"/>
                      </a:lnTo>
                      <a:lnTo>
                        <a:pt x="12890" y="8600"/>
                      </a:lnTo>
                      <a:lnTo>
                        <a:pt x="12994" y="8684"/>
                      </a:lnTo>
                      <a:lnTo>
                        <a:pt x="13015" y="8810"/>
                      </a:lnTo>
                      <a:lnTo>
                        <a:pt x="13078" y="8851"/>
                      </a:lnTo>
                      <a:lnTo>
                        <a:pt x="13141" y="8789"/>
                      </a:lnTo>
                      <a:lnTo>
                        <a:pt x="13141" y="8642"/>
                      </a:lnTo>
                      <a:lnTo>
                        <a:pt x="13162" y="8579"/>
                      </a:lnTo>
                      <a:lnTo>
                        <a:pt x="13266" y="8642"/>
                      </a:lnTo>
                      <a:lnTo>
                        <a:pt x="13266" y="8705"/>
                      </a:lnTo>
                      <a:lnTo>
                        <a:pt x="13162" y="8851"/>
                      </a:lnTo>
                      <a:lnTo>
                        <a:pt x="13162" y="8956"/>
                      </a:lnTo>
                      <a:lnTo>
                        <a:pt x="13204" y="8956"/>
                      </a:lnTo>
                      <a:lnTo>
                        <a:pt x="13371" y="8810"/>
                      </a:lnTo>
                      <a:lnTo>
                        <a:pt x="13413" y="8747"/>
                      </a:lnTo>
                      <a:lnTo>
                        <a:pt x="13601" y="8684"/>
                      </a:lnTo>
                      <a:lnTo>
                        <a:pt x="13831" y="8538"/>
                      </a:lnTo>
                      <a:lnTo>
                        <a:pt x="13999" y="8496"/>
                      </a:lnTo>
                      <a:lnTo>
                        <a:pt x="14082" y="8391"/>
                      </a:lnTo>
                      <a:lnTo>
                        <a:pt x="14124" y="8391"/>
                      </a:lnTo>
                      <a:lnTo>
                        <a:pt x="14145" y="8475"/>
                      </a:lnTo>
                      <a:lnTo>
                        <a:pt x="14208" y="8496"/>
                      </a:lnTo>
                      <a:lnTo>
                        <a:pt x="14396" y="8370"/>
                      </a:lnTo>
                      <a:lnTo>
                        <a:pt x="14543" y="8370"/>
                      </a:lnTo>
                      <a:lnTo>
                        <a:pt x="14606" y="8328"/>
                      </a:lnTo>
                      <a:lnTo>
                        <a:pt x="14543" y="8391"/>
                      </a:lnTo>
                      <a:lnTo>
                        <a:pt x="14417" y="8475"/>
                      </a:lnTo>
                      <a:lnTo>
                        <a:pt x="14417" y="8538"/>
                      </a:lnTo>
                      <a:lnTo>
                        <a:pt x="14459" y="8558"/>
                      </a:lnTo>
                      <a:lnTo>
                        <a:pt x="14354" y="8747"/>
                      </a:lnTo>
                      <a:lnTo>
                        <a:pt x="14208" y="8768"/>
                      </a:lnTo>
                      <a:lnTo>
                        <a:pt x="14145" y="8705"/>
                      </a:lnTo>
                      <a:lnTo>
                        <a:pt x="14082" y="8705"/>
                      </a:lnTo>
                      <a:lnTo>
                        <a:pt x="13915" y="8851"/>
                      </a:lnTo>
                      <a:lnTo>
                        <a:pt x="13915" y="8872"/>
                      </a:lnTo>
                      <a:lnTo>
                        <a:pt x="14041" y="8893"/>
                      </a:lnTo>
                      <a:lnTo>
                        <a:pt x="14124" y="8977"/>
                      </a:lnTo>
                      <a:lnTo>
                        <a:pt x="14124" y="9123"/>
                      </a:lnTo>
                      <a:lnTo>
                        <a:pt x="13936" y="9333"/>
                      </a:lnTo>
                      <a:lnTo>
                        <a:pt x="13915" y="9479"/>
                      </a:lnTo>
                      <a:lnTo>
                        <a:pt x="13873" y="9542"/>
                      </a:lnTo>
                      <a:lnTo>
                        <a:pt x="13831" y="9626"/>
                      </a:lnTo>
                      <a:lnTo>
                        <a:pt x="13873" y="9688"/>
                      </a:lnTo>
                      <a:lnTo>
                        <a:pt x="13894" y="9751"/>
                      </a:lnTo>
                      <a:lnTo>
                        <a:pt x="13873" y="9856"/>
                      </a:lnTo>
                      <a:lnTo>
                        <a:pt x="13748" y="10002"/>
                      </a:lnTo>
                      <a:lnTo>
                        <a:pt x="13643" y="10065"/>
                      </a:lnTo>
                      <a:lnTo>
                        <a:pt x="13538" y="10065"/>
                      </a:lnTo>
                      <a:lnTo>
                        <a:pt x="13476" y="10128"/>
                      </a:lnTo>
                      <a:lnTo>
                        <a:pt x="13371" y="10232"/>
                      </a:lnTo>
                      <a:lnTo>
                        <a:pt x="13287" y="10253"/>
                      </a:lnTo>
                      <a:lnTo>
                        <a:pt x="13162" y="10232"/>
                      </a:lnTo>
                      <a:lnTo>
                        <a:pt x="12994" y="10128"/>
                      </a:lnTo>
                      <a:lnTo>
                        <a:pt x="12953" y="10149"/>
                      </a:lnTo>
                      <a:lnTo>
                        <a:pt x="12890" y="10107"/>
                      </a:lnTo>
                      <a:lnTo>
                        <a:pt x="12806" y="10002"/>
                      </a:lnTo>
                      <a:lnTo>
                        <a:pt x="12785" y="10023"/>
                      </a:lnTo>
                      <a:lnTo>
                        <a:pt x="12681" y="10170"/>
                      </a:lnTo>
                      <a:lnTo>
                        <a:pt x="12555" y="10253"/>
                      </a:lnTo>
                      <a:lnTo>
                        <a:pt x="12471" y="10358"/>
                      </a:lnTo>
                      <a:lnTo>
                        <a:pt x="12241" y="10442"/>
                      </a:lnTo>
                      <a:lnTo>
                        <a:pt x="12157" y="10483"/>
                      </a:lnTo>
                      <a:lnTo>
                        <a:pt x="12053" y="10483"/>
                      </a:lnTo>
                      <a:lnTo>
                        <a:pt x="11948" y="10462"/>
                      </a:lnTo>
                      <a:lnTo>
                        <a:pt x="11760" y="10462"/>
                      </a:lnTo>
                      <a:lnTo>
                        <a:pt x="11634" y="10567"/>
                      </a:lnTo>
                      <a:lnTo>
                        <a:pt x="11509" y="10567"/>
                      </a:lnTo>
                      <a:lnTo>
                        <a:pt x="11425" y="10630"/>
                      </a:lnTo>
                      <a:lnTo>
                        <a:pt x="11425" y="10755"/>
                      </a:lnTo>
                      <a:lnTo>
                        <a:pt x="11341" y="10965"/>
                      </a:lnTo>
                      <a:lnTo>
                        <a:pt x="11279" y="11048"/>
                      </a:lnTo>
                      <a:lnTo>
                        <a:pt x="11279" y="10965"/>
                      </a:lnTo>
                      <a:lnTo>
                        <a:pt x="11132" y="10839"/>
                      </a:lnTo>
                      <a:lnTo>
                        <a:pt x="10986" y="10839"/>
                      </a:lnTo>
                      <a:lnTo>
                        <a:pt x="10902" y="10860"/>
                      </a:lnTo>
                      <a:lnTo>
                        <a:pt x="10923" y="10944"/>
                      </a:lnTo>
                      <a:lnTo>
                        <a:pt x="11007" y="10986"/>
                      </a:lnTo>
                      <a:lnTo>
                        <a:pt x="10965" y="11090"/>
                      </a:lnTo>
                      <a:lnTo>
                        <a:pt x="10902" y="11090"/>
                      </a:lnTo>
                      <a:lnTo>
                        <a:pt x="10860" y="10986"/>
                      </a:lnTo>
                      <a:lnTo>
                        <a:pt x="10756" y="10881"/>
                      </a:lnTo>
                      <a:lnTo>
                        <a:pt x="10693" y="10881"/>
                      </a:lnTo>
                      <a:lnTo>
                        <a:pt x="10546" y="11048"/>
                      </a:lnTo>
                      <a:lnTo>
                        <a:pt x="10484" y="11174"/>
                      </a:lnTo>
                      <a:lnTo>
                        <a:pt x="10400" y="11195"/>
                      </a:lnTo>
                      <a:lnTo>
                        <a:pt x="10337" y="11195"/>
                      </a:lnTo>
                      <a:lnTo>
                        <a:pt x="10065" y="11425"/>
                      </a:lnTo>
                      <a:lnTo>
                        <a:pt x="10023" y="11613"/>
                      </a:lnTo>
                      <a:lnTo>
                        <a:pt x="9960" y="11634"/>
                      </a:lnTo>
                      <a:lnTo>
                        <a:pt x="9835" y="11676"/>
                      </a:lnTo>
                      <a:lnTo>
                        <a:pt x="9730" y="11613"/>
                      </a:lnTo>
                      <a:lnTo>
                        <a:pt x="9709" y="11634"/>
                      </a:lnTo>
                      <a:lnTo>
                        <a:pt x="9814" y="11781"/>
                      </a:lnTo>
                      <a:lnTo>
                        <a:pt x="9772" y="11843"/>
                      </a:lnTo>
                      <a:lnTo>
                        <a:pt x="9709" y="11843"/>
                      </a:lnTo>
                      <a:lnTo>
                        <a:pt x="9647" y="11739"/>
                      </a:lnTo>
                      <a:lnTo>
                        <a:pt x="9605" y="11739"/>
                      </a:lnTo>
                      <a:lnTo>
                        <a:pt x="9542" y="11843"/>
                      </a:lnTo>
                      <a:lnTo>
                        <a:pt x="9416" y="12011"/>
                      </a:lnTo>
                      <a:lnTo>
                        <a:pt x="9416" y="12095"/>
                      </a:lnTo>
                      <a:lnTo>
                        <a:pt x="9521" y="12241"/>
                      </a:lnTo>
                      <a:lnTo>
                        <a:pt x="9542" y="12367"/>
                      </a:lnTo>
                      <a:lnTo>
                        <a:pt x="9521" y="12471"/>
                      </a:lnTo>
                      <a:lnTo>
                        <a:pt x="9458" y="12576"/>
                      </a:lnTo>
                      <a:lnTo>
                        <a:pt x="9500" y="12680"/>
                      </a:lnTo>
                      <a:lnTo>
                        <a:pt x="9563" y="12659"/>
                      </a:lnTo>
                      <a:lnTo>
                        <a:pt x="9647" y="12576"/>
                      </a:lnTo>
                      <a:lnTo>
                        <a:pt x="9668" y="12639"/>
                      </a:lnTo>
                      <a:lnTo>
                        <a:pt x="9709" y="12785"/>
                      </a:lnTo>
                      <a:lnTo>
                        <a:pt x="9647" y="12827"/>
                      </a:lnTo>
                      <a:lnTo>
                        <a:pt x="9605" y="12869"/>
                      </a:lnTo>
                      <a:lnTo>
                        <a:pt x="9626" y="12931"/>
                      </a:lnTo>
                      <a:lnTo>
                        <a:pt x="9709" y="12931"/>
                      </a:lnTo>
                      <a:lnTo>
                        <a:pt x="9751" y="12869"/>
                      </a:lnTo>
                      <a:lnTo>
                        <a:pt x="9835" y="12869"/>
                      </a:lnTo>
                      <a:lnTo>
                        <a:pt x="9856" y="12931"/>
                      </a:lnTo>
                      <a:lnTo>
                        <a:pt x="9856" y="12973"/>
                      </a:lnTo>
                      <a:lnTo>
                        <a:pt x="9981" y="12994"/>
                      </a:lnTo>
                      <a:lnTo>
                        <a:pt x="10086" y="13057"/>
                      </a:lnTo>
                      <a:lnTo>
                        <a:pt x="10232" y="13057"/>
                      </a:lnTo>
                      <a:lnTo>
                        <a:pt x="10337" y="12973"/>
                      </a:lnTo>
                      <a:lnTo>
                        <a:pt x="10379" y="12764"/>
                      </a:lnTo>
                      <a:lnTo>
                        <a:pt x="10463" y="12680"/>
                      </a:lnTo>
                      <a:lnTo>
                        <a:pt x="10672" y="12680"/>
                      </a:lnTo>
                      <a:lnTo>
                        <a:pt x="10756" y="12639"/>
                      </a:lnTo>
                      <a:lnTo>
                        <a:pt x="10651" y="12764"/>
                      </a:lnTo>
                      <a:lnTo>
                        <a:pt x="10546" y="12764"/>
                      </a:lnTo>
                      <a:lnTo>
                        <a:pt x="10358" y="12952"/>
                      </a:lnTo>
                      <a:lnTo>
                        <a:pt x="10337" y="13057"/>
                      </a:lnTo>
                      <a:lnTo>
                        <a:pt x="10253" y="13141"/>
                      </a:lnTo>
                      <a:lnTo>
                        <a:pt x="10358" y="13266"/>
                      </a:lnTo>
                      <a:lnTo>
                        <a:pt x="10358" y="13350"/>
                      </a:lnTo>
                      <a:lnTo>
                        <a:pt x="10191" y="13392"/>
                      </a:lnTo>
                      <a:lnTo>
                        <a:pt x="10149" y="13350"/>
                      </a:lnTo>
                      <a:lnTo>
                        <a:pt x="10149" y="13266"/>
                      </a:lnTo>
                      <a:lnTo>
                        <a:pt x="10086" y="13203"/>
                      </a:lnTo>
                      <a:lnTo>
                        <a:pt x="9981" y="13203"/>
                      </a:lnTo>
                      <a:lnTo>
                        <a:pt x="9940" y="13099"/>
                      </a:lnTo>
                      <a:lnTo>
                        <a:pt x="9772" y="13078"/>
                      </a:lnTo>
                      <a:lnTo>
                        <a:pt x="9730" y="12994"/>
                      </a:lnTo>
                      <a:lnTo>
                        <a:pt x="9647" y="13078"/>
                      </a:lnTo>
                      <a:lnTo>
                        <a:pt x="9542" y="13099"/>
                      </a:lnTo>
                      <a:lnTo>
                        <a:pt x="9521" y="13203"/>
                      </a:lnTo>
                      <a:lnTo>
                        <a:pt x="9437" y="13266"/>
                      </a:lnTo>
                      <a:lnTo>
                        <a:pt x="9312" y="13245"/>
                      </a:lnTo>
                      <a:lnTo>
                        <a:pt x="9291" y="13308"/>
                      </a:lnTo>
                      <a:lnTo>
                        <a:pt x="9333" y="13413"/>
                      </a:lnTo>
                      <a:lnTo>
                        <a:pt x="9396" y="13413"/>
                      </a:lnTo>
                      <a:lnTo>
                        <a:pt x="9312" y="13496"/>
                      </a:lnTo>
                      <a:lnTo>
                        <a:pt x="9291" y="13664"/>
                      </a:lnTo>
                      <a:lnTo>
                        <a:pt x="9312" y="13768"/>
                      </a:lnTo>
                      <a:lnTo>
                        <a:pt x="9396" y="13768"/>
                      </a:lnTo>
                      <a:lnTo>
                        <a:pt x="9396" y="13936"/>
                      </a:lnTo>
                      <a:lnTo>
                        <a:pt x="9416" y="13999"/>
                      </a:lnTo>
                      <a:lnTo>
                        <a:pt x="9416" y="14082"/>
                      </a:lnTo>
                      <a:lnTo>
                        <a:pt x="9521" y="14187"/>
                      </a:lnTo>
                      <a:lnTo>
                        <a:pt x="9521" y="14229"/>
                      </a:lnTo>
                      <a:lnTo>
                        <a:pt x="9396" y="14250"/>
                      </a:lnTo>
                      <a:lnTo>
                        <a:pt x="9354" y="14312"/>
                      </a:lnTo>
                      <a:lnTo>
                        <a:pt x="9730" y="14501"/>
                      </a:lnTo>
                      <a:lnTo>
                        <a:pt x="9877" y="14501"/>
                      </a:lnTo>
                      <a:lnTo>
                        <a:pt x="10065" y="14417"/>
                      </a:lnTo>
                      <a:lnTo>
                        <a:pt x="10170" y="14396"/>
                      </a:lnTo>
                      <a:lnTo>
                        <a:pt x="10232" y="14438"/>
                      </a:lnTo>
                      <a:lnTo>
                        <a:pt x="10295" y="14438"/>
                      </a:lnTo>
                      <a:lnTo>
                        <a:pt x="10463" y="14229"/>
                      </a:lnTo>
                      <a:lnTo>
                        <a:pt x="10463" y="14124"/>
                      </a:lnTo>
                      <a:lnTo>
                        <a:pt x="10400" y="14040"/>
                      </a:lnTo>
                      <a:lnTo>
                        <a:pt x="10400" y="13999"/>
                      </a:lnTo>
                      <a:lnTo>
                        <a:pt x="10567" y="13915"/>
                      </a:lnTo>
                      <a:lnTo>
                        <a:pt x="10714" y="13789"/>
                      </a:lnTo>
                      <a:lnTo>
                        <a:pt x="10986" y="13622"/>
                      </a:lnTo>
                      <a:lnTo>
                        <a:pt x="11090" y="13664"/>
                      </a:lnTo>
                      <a:lnTo>
                        <a:pt x="10986" y="13664"/>
                      </a:lnTo>
                      <a:lnTo>
                        <a:pt x="10756" y="13894"/>
                      </a:lnTo>
                      <a:lnTo>
                        <a:pt x="10588" y="13978"/>
                      </a:lnTo>
                      <a:lnTo>
                        <a:pt x="10588" y="14019"/>
                      </a:lnTo>
                      <a:lnTo>
                        <a:pt x="10693" y="14103"/>
                      </a:lnTo>
                      <a:lnTo>
                        <a:pt x="10693" y="14187"/>
                      </a:lnTo>
                      <a:lnTo>
                        <a:pt x="10588" y="14333"/>
                      </a:lnTo>
                      <a:lnTo>
                        <a:pt x="10463" y="14417"/>
                      </a:lnTo>
                      <a:lnTo>
                        <a:pt x="10442" y="14543"/>
                      </a:lnTo>
                      <a:lnTo>
                        <a:pt x="10463" y="14710"/>
                      </a:lnTo>
                      <a:lnTo>
                        <a:pt x="10442" y="14815"/>
                      </a:lnTo>
                      <a:lnTo>
                        <a:pt x="10442" y="14856"/>
                      </a:lnTo>
                      <a:lnTo>
                        <a:pt x="10442" y="14961"/>
                      </a:lnTo>
                      <a:lnTo>
                        <a:pt x="10463" y="15087"/>
                      </a:lnTo>
                      <a:lnTo>
                        <a:pt x="10295" y="15149"/>
                      </a:lnTo>
                      <a:lnTo>
                        <a:pt x="10232" y="15191"/>
                      </a:lnTo>
                      <a:lnTo>
                        <a:pt x="10191" y="15275"/>
                      </a:lnTo>
                      <a:lnTo>
                        <a:pt x="10044" y="15442"/>
                      </a:lnTo>
                      <a:lnTo>
                        <a:pt x="10002" y="15463"/>
                      </a:lnTo>
                      <a:lnTo>
                        <a:pt x="10044" y="15568"/>
                      </a:lnTo>
                      <a:lnTo>
                        <a:pt x="10044" y="15672"/>
                      </a:lnTo>
                      <a:lnTo>
                        <a:pt x="10107" y="15693"/>
                      </a:lnTo>
                      <a:lnTo>
                        <a:pt x="10212" y="15672"/>
                      </a:lnTo>
                      <a:lnTo>
                        <a:pt x="10274" y="15672"/>
                      </a:lnTo>
                      <a:lnTo>
                        <a:pt x="10316" y="15714"/>
                      </a:lnTo>
                      <a:lnTo>
                        <a:pt x="10253" y="15798"/>
                      </a:lnTo>
                      <a:lnTo>
                        <a:pt x="10128" y="15798"/>
                      </a:lnTo>
                      <a:lnTo>
                        <a:pt x="10065" y="15840"/>
                      </a:lnTo>
                      <a:lnTo>
                        <a:pt x="10086" y="15903"/>
                      </a:lnTo>
                      <a:lnTo>
                        <a:pt x="10065" y="15944"/>
                      </a:lnTo>
                      <a:lnTo>
                        <a:pt x="10086" y="16028"/>
                      </a:lnTo>
                      <a:lnTo>
                        <a:pt x="10023" y="16091"/>
                      </a:lnTo>
                      <a:lnTo>
                        <a:pt x="9940" y="16112"/>
                      </a:lnTo>
                      <a:lnTo>
                        <a:pt x="9835" y="16154"/>
                      </a:lnTo>
                      <a:lnTo>
                        <a:pt x="9751" y="16133"/>
                      </a:lnTo>
                      <a:lnTo>
                        <a:pt x="9709" y="16154"/>
                      </a:lnTo>
                      <a:lnTo>
                        <a:pt x="9772" y="16216"/>
                      </a:lnTo>
                      <a:lnTo>
                        <a:pt x="9877" y="16237"/>
                      </a:lnTo>
                      <a:lnTo>
                        <a:pt x="9960" y="16300"/>
                      </a:lnTo>
                      <a:lnTo>
                        <a:pt x="10086" y="16154"/>
                      </a:lnTo>
                      <a:lnTo>
                        <a:pt x="10337" y="16007"/>
                      </a:lnTo>
                      <a:lnTo>
                        <a:pt x="10379" y="16007"/>
                      </a:lnTo>
                      <a:lnTo>
                        <a:pt x="10463" y="16028"/>
                      </a:lnTo>
                      <a:lnTo>
                        <a:pt x="10546" y="15944"/>
                      </a:lnTo>
                      <a:lnTo>
                        <a:pt x="10714" y="15882"/>
                      </a:lnTo>
                      <a:lnTo>
                        <a:pt x="10693" y="15944"/>
                      </a:lnTo>
                      <a:lnTo>
                        <a:pt x="10630" y="16007"/>
                      </a:lnTo>
                      <a:lnTo>
                        <a:pt x="10630" y="16049"/>
                      </a:lnTo>
                      <a:lnTo>
                        <a:pt x="10693" y="16091"/>
                      </a:lnTo>
                      <a:lnTo>
                        <a:pt x="10714" y="16196"/>
                      </a:lnTo>
                      <a:lnTo>
                        <a:pt x="10693" y="16237"/>
                      </a:lnTo>
                      <a:lnTo>
                        <a:pt x="10776" y="16300"/>
                      </a:lnTo>
                      <a:lnTo>
                        <a:pt x="10881" y="16216"/>
                      </a:lnTo>
                      <a:lnTo>
                        <a:pt x="10944" y="16133"/>
                      </a:lnTo>
                      <a:lnTo>
                        <a:pt x="10986" y="16196"/>
                      </a:lnTo>
                      <a:lnTo>
                        <a:pt x="10965" y="16237"/>
                      </a:lnTo>
                      <a:lnTo>
                        <a:pt x="11049" y="16363"/>
                      </a:lnTo>
                      <a:lnTo>
                        <a:pt x="11069" y="16551"/>
                      </a:lnTo>
                      <a:lnTo>
                        <a:pt x="11049" y="16656"/>
                      </a:lnTo>
                      <a:lnTo>
                        <a:pt x="11090" y="16823"/>
                      </a:lnTo>
                      <a:lnTo>
                        <a:pt x="11153" y="16823"/>
                      </a:lnTo>
                      <a:lnTo>
                        <a:pt x="11195" y="16677"/>
                      </a:lnTo>
                      <a:lnTo>
                        <a:pt x="11195" y="16572"/>
                      </a:lnTo>
                      <a:lnTo>
                        <a:pt x="11300" y="16426"/>
                      </a:lnTo>
                      <a:lnTo>
                        <a:pt x="11321" y="16321"/>
                      </a:lnTo>
                      <a:lnTo>
                        <a:pt x="11467" y="16216"/>
                      </a:lnTo>
                      <a:lnTo>
                        <a:pt x="11488" y="16216"/>
                      </a:lnTo>
                      <a:lnTo>
                        <a:pt x="11593" y="16133"/>
                      </a:lnTo>
                      <a:lnTo>
                        <a:pt x="11739" y="16133"/>
                      </a:lnTo>
                      <a:lnTo>
                        <a:pt x="11593" y="16216"/>
                      </a:lnTo>
                      <a:lnTo>
                        <a:pt x="11425" y="16405"/>
                      </a:lnTo>
                      <a:lnTo>
                        <a:pt x="11425" y="16447"/>
                      </a:lnTo>
                      <a:lnTo>
                        <a:pt x="11572" y="16614"/>
                      </a:lnTo>
                      <a:lnTo>
                        <a:pt x="11634" y="16635"/>
                      </a:lnTo>
                      <a:lnTo>
                        <a:pt x="11802" y="16551"/>
                      </a:lnTo>
                      <a:lnTo>
                        <a:pt x="12032" y="16530"/>
                      </a:lnTo>
                      <a:lnTo>
                        <a:pt x="12137" y="16447"/>
                      </a:lnTo>
                      <a:lnTo>
                        <a:pt x="12220" y="16447"/>
                      </a:lnTo>
                      <a:lnTo>
                        <a:pt x="12429" y="16342"/>
                      </a:lnTo>
                      <a:lnTo>
                        <a:pt x="12513" y="16342"/>
                      </a:lnTo>
                      <a:lnTo>
                        <a:pt x="12429" y="16363"/>
                      </a:lnTo>
                      <a:lnTo>
                        <a:pt x="12304" y="16530"/>
                      </a:lnTo>
                      <a:lnTo>
                        <a:pt x="12304" y="16572"/>
                      </a:lnTo>
                      <a:lnTo>
                        <a:pt x="12220" y="16656"/>
                      </a:lnTo>
                      <a:lnTo>
                        <a:pt x="11906" y="16844"/>
                      </a:lnTo>
                      <a:lnTo>
                        <a:pt x="11781" y="16970"/>
                      </a:lnTo>
                      <a:lnTo>
                        <a:pt x="11676" y="17158"/>
                      </a:lnTo>
                      <a:lnTo>
                        <a:pt x="11634" y="17263"/>
                      </a:lnTo>
                      <a:lnTo>
                        <a:pt x="11697" y="17367"/>
                      </a:lnTo>
                      <a:lnTo>
                        <a:pt x="11802" y="17451"/>
                      </a:lnTo>
                      <a:lnTo>
                        <a:pt x="11613" y="17409"/>
                      </a:lnTo>
                      <a:lnTo>
                        <a:pt x="11530" y="17451"/>
                      </a:lnTo>
                      <a:lnTo>
                        <a:pt x="11425" y="17577"/>
                      </a:lnTo>
                      <a:lnTo>
                        <a:pt x="11383" y="17702"/>
                      </a:lnTo>
                      <a:lnTo>
                        <a:pt x="11216" y="17869"/>
                      </a:lnTo>
                      <a:lnTo>
                        <a:pt x="11153" y="17974"/>
                      </a:lnTo>
                      <a:lnTo>
                        <a:pt x="11174" y="18016"/>
                      </a:lnTo>
                      <a:lnTo>
                        <a:pt x="11216" y="18079"/>
                      </a:lnTo>
                      <a:lnTo>
                        <a:pt x="11195" y="18141"/>
                      </a:lnTo>
                      <a:lnTo>
                        <a:pt x="11111" y="18121"/>
                      </a:lnTo>
                      <a:lnTo>
                        <a:pt x="11090" y="18037"/>
                      </a:lnTo>
                      <a:lnTo>
                        <a:pt x="11007" y="18016"/>
                      </a:lnTo>
                      <a:lnTo>
                        <a:pt x="10944" y="18121"/>
                      </a:lnTo>
                      <a:lnTo>
                        <a:pt x="10776" y="18204"/>
                      </a:lnTo>
                      <a:lnTo>
                        <a:pt x="10839" y="18288"/>
                      </a:lnTo>
                      <a:lnTo>
                        <a:pt x="10776" y="18351"/>
                      </a:lnTo>
                      <a:lnTo>
                        <a:pt x="10693" y="18330"/>
                      </a:lnTo>
                      <a:lnTo>
                        <a:pt x="10672" y="18288"/>
                      </a:lnTo>
                      <a:lnTo>
                        <a:pt x="10630" y="18330"/>
                      </a:lnTo>
                      <a:lnTo>
                        <a:pt x="10358" y="18539"/>
                      </a:lnTo>
                      <a:lnTo>
                        <a:pt x="10274" y="18644"/>
                      </a:lnTo>
                      <a:lnTo>
                        <a:pt x="10316" y="18727"/>
                      </a:lnTo>
                      <a:lnTo>
                        <a:pt x="10253" y="18769"/>
                      </a:lnTo>
                      <a:lnTo>
                        <a:pt x="10170" y="18748"/>
                      </a:lnTo>
                      <a:lnTo>
                        <a:pt x="10170" y="18644"/>
                      </a:lnTo>
                      <a:lnTo>
                        <a:pt x="10023" y="18727"/>
                      </a:lnTo>
                      <a:lnTo>
                        <a:pt x="9898" y="18811"/>
                      </a:lnTo>
                      <a:lnTo>
                        <a:pt x="9793" y="18853"/>
                      </a:lnTo>
                      <a:lnTo>
                        <a:pt x="9751" y="18937"/>
                      </a:lnTo>
                      <a:lnTo>
                        <a:pt x="9647" y="18978"/>
                      </a:lnTo>
                      <a:lnTo>
                        <a:pt x="9500" y="18978"/>
                      </a:lnTo>
                      <a:lnTo>
                        <a:pt x="9333" y="19146"/>
                      </a:lnTo>
                      <a:lnTo>
                        <a:pt x="9082" y="19250"/>
                      </a:lnTo>
                      <a:lnTo>
                        <a:pt x="8893" y="19397"/>
                      </a:lnTo>
                      <a:lnTo>
                        <a:pt x="8810" y="19564"/>
                      </a:lnTo>
                      <a:lnTo>
                        <a:pt x="8810" y="19606"/>
                      </a:lnTo>
                      <a:lnTo>
                        <a:pt x="8872" y="19711"/>
                      </a:lnTo>
                      <a:lnTo>
                        <a:pt x="8872" y="19794"/>
                      </a:lnTo>
                      <a:lnTo>
                        <a:pt x="8852" y="19815"/>
                      </a:lnTo>
                      <a:lnTo>
                        <a:pt x="8768" y="19711"/>
                      </a:lnTo>
                      <a:lnTo>
                        <a:pt x="8747" y="19711"/>
                      </a:lnTo>
                      <a:lnTo>
                        <a:pt x="8705" y="19773"/>
                      </a:lnTo>
                      <a:lnTo>
                        <a:pt x="8747" y="19857"/>
                      </a:lnTo>
                      <a:lnTo>
                        <a:pt x="8684" y="19878"/>
                      </a:lnTo>
                      <a:lnTo>
                        <a:pt x="8621" y="19794"/>
                      </a:lnTo>
                      <a:lnTo>
                        <a:pt x="8705" y="19711"/>
                      </a:lnTo>
                      <a:cubicBezTo>
                        <a:pt x="8761" y="19673"/>
                        <a:pt x="8717" y="19603"/>
                        <a:pt x="8677" y="19603"/>
                      </a:cubicBezTo>
                      <a:cubicBezTo>
                        <a:pt x="8673" y="19603"/>
                        <a:pt x="8668" y="19604"/>
                        <a:pt x="8663" y="19606"/>
                      </a:cubicBezTo>
                      <a:lnTo>
                        <a:pt x="8600" y="19585"/>
                      </a:lnTo>
                      <a:lnTo>
                        <a:pt x="8496" y="19585"/>
                      </a:lnTo>
                      <a:lnTo>
                        <a:pt x="8454" y="19564"/>
                      </a:lnTo>
                      <a:lnTo>
                        <a:pt x="8349" y="19585"/>
                      </a:lnTo>
                      <a:lnTo>
                        <a:pt x="8161" y="19606"/>
                      </a:lnTo>
                      <a:lnTo>
                        <a:pt x="8056" y="19669"/>
                      </a:lnTo>
                      <a:lnTo>
                        <a:pt x="7973" y="19773"/>
                      </a:lnTo>
                      <a:lnTo>
                        <a:pt x="7826" y="19815"/>
                      </a:lnTo>
                      <a:lnTo>
                        <a:pt x="7680" y="19899"/>
                      </a:lnTo>
                      <a:lnTo>
                        <a:pt x="7554" y="20066"/>
                      </a:lnTo>
                      <a:lnTo>
                        <a:pt x="7575" y="20108"/>
                      </a:lnTo>
                      <a:lnTo>
                        <a:pt x="7533" y="20171"/>
                      </a:lnTo>
                      <a:lnTo>
                        <a:pt x="7471" y="20171"/>
                      </a:lnTo>
                      <a:lnTo>
                        <a:pt x="7345" y="20213"/>
                      </a:lnTo>
                      <a:lnTo>
                        <a:pt x="7261" y="20276"/>
                      </a:lnTo>
                      <a:lnTo>
                        <a:pt x="7261" y="20338"/>
                      </a:lnTo>
                      <a:lnTo>
                        <a:pt x="7219" y="20338"/>
                      </a:lnTo>
                      <a:lnTo>
                        <a:pt x="7115" y="20318"/>
                      </a:lnTo>
                      <a:lnTo>
                        <a:pt x="7010" y="20338"/>
                      </a:lnTo>
                      <a:lnTo>
                        <a:pt x="6989" y="20422"/>
                      </a:lnTo>
                      <a:lnTo>
                        <a:pt x="6947" y="20548"/>
                      </a:lnTo>
                      <a:lnTo>
                        <a:pt x="6947" y="20590"/>
                      </a:lnTo>
                      <a:cubicBezTo>
                        <a:pt x="6927" y="20590"/>
                        <a:pt x="6906" y="20610"/>
                        <a:pt x="6885" y="20610"/>
                      </a:cubicBezTo>
                      <a:lnTo>
                        <a:pt x="6843" y="20590"/>
                      </a:lnTo>
                      <a:lnTo>
                        <a:pt x="6906" y="20485"/>
                      </a:lnTo>
                      <a:lnTo>
                        <a:pt x="6822" y="20380"/>
                      </a:lnTo>
                      <a:lnTo>
                        <a:pt x="6675" y="20380"/>
                      </a:lnTo>
                      <a:lnTo>
                        <a:pt x="6634" y="20422"/>
                      </a:lnTo>
                      <a:lnTo>
                        <a:pt x="6571" y="20485"/>
                      </a:lnTo>
                      <a:lnTo>
                        <a:pt x="6466" y="20485"/>
                      </a:lnTo>
                      <a:lnTo>
                        <a:pt x="6403" y="20527"/>
                      </a:lnTo>
                      <a:lnTo>
                        <a:pt x="6299" y="20422"/>
                      </a:lnTo>
                      <a:lnTo>
                        <a:pt x="6257" y="20422"/>
                      </a:lnTo>
                      <a:lnTo>
                        <a:pt x="6152" y="20610"/>
                      </a:lnTo>
                      <a:lnTo>
                        <a:pt x="6090" y="20631"/>
                      </a:lnTo>
                      <a:lnTo>
                        <a:pt x="5985" y="20715"/>
                      </a:lnTo>
                      <a:lnTo>
                        <a:pt x="5943" y="20694"/>
                      </a:lnTo>
                      <a:lnTo>
                        <a:pt x="5880" y="20736"/>
                      </a:lnTo>
                      <a:lnTo>
                        <a:pt x="5859" y="20841"/>
                      </a:lnTo>
                      <a:lnTo>
                        <a:pt x="5880" y="20945"/>
                      </a:lnTo>
                      <a:lnTo>
                        <a:pt x="5943" y="20966"/>
                      </a:lnTo>
                      <a:cubicBezTo>
                        <a:pt x="5776" y="21029"/>
                        <a:pt x="5629" y="21071"/>
                        <a:pt x="5462" y="21154"/>
                      </a:cubicBezTo>
                      <a:lnTo>
                        <a:pt x="5441" y="21071"/>
                      </a:lnTo>
                      <a:lnTo>
                        <a:pt x="5378" y="21050"/>
                      </a:lnTo>
                      <a:lnTo>
                        <a:pt x="5378" y="21154"/>
                      </a:lnTo>
                      <a:lnTo>
                        <a:pt x="5378" y="21217"/>
                      </a:lnTo>
                      <a:cubicBezTo>
                        <a:pt x="5357" y="21217"/>
                        <a:pt x="5336" y="21238"/>
                        <a:pt x="5274" y="21238"/>
                      </a:cubicBezTo>
                      <a:lnTo>
                        <a:pt x="5232" y="21217"/>
                      </a:lnTo>
                      <a:lnTo>
                        <a:pt x="5169" y="21134"/>
                      </a:lnTo>
                      <a:lnTo>
                        <a:pt x="5064" y="21154"/>
                      </a:lnTo>
                      <a:lnTo>
                        <a:pt x="5064" y="21238"/>
                      </a:lnTo>
                      <a:lnTo>
                        <a:pt x="5127" y="21280"/>
                      </a:lnTo>
                      <a:cubicBezTo>
                        <a:pt x="5106" y="21322"/>
                        <a:pt x="5043" y="21322"/>
                        <a:pt x="5022" y="21343"/>
                      </a:cubicBezTo>
                      <a:lnTo>
                        <a:pt x="4960" y="21280"/>
                      </a:lnTo>
                      <a:lnTo>
                        <a:pt x="4960" y="21364"/>
                      </a:lnTo>
                      <a:cubicBezTo>
                        <a:pt x="4939" y="21385"/>
                        <a:pt x="4918" y="21385"/>
                        <a:pt x="4897" y="21385"/>
                      </a:cubicBezTo>
                      <a:lnTo>
                        <a:pt x="4855" y="21343"/>
                      </a:lnTo>
                      <a:lnTo>
                        <a:pt x="4730" y="21322"/>
                      </a:lnTo>
                      <a:lnTo>
                        <a:pt x="4688" y="21238"/>
                      </a:lnTo>
                      <a:lnTo>
                        <a:pt x="4583" y="21238"/>
                      </a:lnTo>
                      <a:lnTo>
                        <a:pt x="4478" y="21343"/>
                      </a:lnTo>
                      <a:lnTo>
                        <a:pt x="4478" y="21426"/>
                      </a:lnTo>
                      <a:lnTo>
                        <a:pt x="4541" y="21489"/>
                      </a:lnTo>
                      <a:cubicBezTo>
                        <a:pt x="4520" y="21489"/>
                        <a:pt x="4499" y="21531"/>
                        <a:pt x="4499" y="21531"/>
                      </a:cubicBezTo>
                      <a:lnTo>
                        <a:pt x="4395" y="21468"/>
                      </a:lnTo>
                      <a:lnTo>
                        <a:pt x="4290" y="21552"/>
                      </a:lnTo>
                      <a:lnTo>
                        <a:pt x="4290" y="21594"/>
                      </a:lnTo>
                      <a:cubicBezTo>
                        <a:pt x="4081" y="21678"/>
                        <a:pt x="3893" y="21761"/>
                        <a:pt x="3683" y="21845"/>
                      </a:cubicBezTo>
                      <a:lnTo>
                        <a:pt x="3704" y="21782"/>
                      </a:lnTo>
                      <a:lnTo>
                        <a:pt x="3809" y="21740"/>
                      </a:lnTo>
                      <a:lnTo>
                        <a:pt x="3746" y="21698"/>
                      </a:lnTo>
                      <a:lnTo>
                        <a:pt x="3704" y="21573"/>
                      </a:lnTo>
                      <a:lnTo>
                        <a:pt x="3600" y="21636"/>
                      </a:lnTo>
                      <a:lnTo>
                        <a:pt x="3432" y="21636"/>
                      </a:lnTo>
                      <a:lnTo>
                        <a:pt x="3453" y="21698"/>
                      </a:lnTo>
                      <a:lnTo>
                        <a:pt x="3390" y="21803"/>
                      </a:lnTo>
                      <a:lnTo>
                        <a:pt x="3286" y="21845"/>
                      </a:lnTo>
                      <a:lnTo>
                        <a:pt x="3160" y="21970"/>
                      </a:lnTo>
                      <a:lnTo>
                        <a:pt x="3160" y="22012"/>
                      </a:lnTo>
                      <a:cubicBezTo>
                        <a:pt x="2951" y="22096"/>
                        <a:pt x="2742" y="22159"/>
                        <a:pt x="2533" y="22201"/>
                      </a:cubicBezTo>
                      <a:lnTo>
                        <a:pt x="2512" y="22180"/>
                      </a:lnTo>
                      <a:lnTo>
                        <a:pt x="2386" y="22222"/>
                      </a:lnTo>
                      <a:lnTo>
                        <a:pt x="2407" y="22263"/>
                      </a:lnTo>
                      <a:cubicBezTo>
                        <a:pt x="2344" y="22263"/>
                        <a:pt x="2302" y="22284"/>
                        <a:pt x="2240" y="22284"/>
                      </a:cubicBezTo>
                      <a:cubicBezTo>
                        <a:pt x="2177" y="22305"/>
                        <a:pt x="2093" y="22305"/>
                        <a:pt x="2009" y="22326"/>
                      </a:cubicBezTo>
                      <a:lnTo>
                        <a:pt x="1926" y="22263"/>
                      </a:lnTo>
                      <a:lnTo>
                        <a:pt x="1821" y="22368"/>
                      </a:lnTo>
                      <a:lnTo>
                        <a:pt x="1821" y="22389"/>
                      </a:lnTo>
                      <a:cubicBezTo>
                        <a:pt x="1758" y="22410"/>
                        <a:pt x="1654" y="22410"/>
                        <a:pt x="1570" y="22431"/>
                      </a:cubicBezTo>
                      <a:cubicBezTo>
                        <a:pt x="1264" y="22480"/>
                        <a:pt x="957" y="22500"/>
                        <a:pt x="651" y="22500"/>
                      </a:cubicBezTo>
                      <a:cubicBezTo>
                        <a:pt x="434" y="22500"/>
                        <a:pt x="218" y="22490"/>
                        <a:pt x="1" y="22473"/>
                      </a:cubicBezTo>
                      <a:lnTo>
                        <a:pt x="1" y="22473"/>
                      </a:lnTo>
                      <a:cubicBezTo>
                        <a:pt x="332" y="22512"/>
                        <a:pt x="664" y="22527"/>
                        <a:pt x="990" y="22527"/>
                      </a:cubicBezTo>
                      <a:cubicBezTo>
                        <a:pt x="1179" y="22527"/>
                        <a:pt x="1365" y="22522"/>
                        <a:pt x="1549" y="22514"/>
                      </a:cubicBezTo>
                      <a:lnTo>
                        <a:pt x="1549" y="22535"/>
                      </a:lnTo>
                      <a:lnTo>
                        <a:pt x="1654" y="22577"/>
                      </a:lnTo>
                      <a:lnTo>
                        <a:pt x="1612" y="22514"/>
                      </a:lnTo>
                      <a:cubicBezTo>
                        <a:pt x="2093" y="22473"/>
                        <a:pt x="2533" y="22389"/>
                        <a:pt x="2972" y="22263"/>
                      </a:cubicBezTo>
                      <a:lnTo>
                        <a:pt x="2972" y="22263"/>
                      </a:lnTo>
                      <a:lnTo>
                        <a:pt x="2867" y="22368"/>
                      </a:lnTo>
                      <a:lnTo>
                        <a:pt x="3077" y="22368"/>
                      </a:lnTo>
                      <a:lnTo>
                        <a:pt x="3223" y="22222"/>
                      </a:lnTo>
                      <a:lnTo>
                        <a:pt x="3370" y="22222"/>
                      </a:lnTo>
                      <a:lnTo>
                        <a:pt x="3453" y="22159"/>
                      </a:lnTo>
                      <a:cubicBezTo>
                        <a:pt x="3579" y="22096"/>
                        <a:pt x="3746" y="22075"/>
                        <a:pt x="3872" y="22012"/>
                      </a:cubicBezTo>
                      <a:lnTo>
                        <a:pt x="3893" y="22054"/>
                      </a:lnTo>
                      <a:lnTo>
                        <a:pt x="4081" y="22054"/>
                      </a:lnTo>
                      <a:lnTo>
                        <a:pt x="4227" y="21991"/>
                      </a:lnTo>
                      <a:lnTo>
                        <a:pt x="4290" y="21719"/>
                      </a:lnTo>
                      <a:lnTo>
                        <a:pt x="4311" y="21803"/>
                      </a:lnTo>
                      <a:lnTo>
                        <a:pt x="4374" y="21845"/>
                      </a:lnTo>
                      <a:lnTo>
                        <a:pt x="4416" y="21740"/>
                      </a:lnTo>
                      <a:lnTo>
                        <a:pt x="4458" y="21657"/>
                      </a:lnTo>
                      <a:lnTo>
                        <a:pt x="4520" y="21678"/>
                      </a:lnTo>
                      <a:lnTo>
                        <a:pt x="4562" y="21740"/>
                      </a:lnTo>
                      <a:lnTo>
                        <a:pt x="4604" y="21719"/>
                      </a:lnTo>
                      <a:lnTo>
                        <a:pt x="4688" y="21615"/>
                      </a:lnTo>
                      <a:lnTo>
                        <a:pt x="4834" y="21531"/>
                      </a:lnTo>
                      <a:lnTo>
                        <a:pt x="4834" y="21468"/>
                      </a:lnTo>
                      <a:cubicBezTo>
                        <a:pt x="5043" y="21406"/>
                        <a:pt x="5253" y="21301"/>
                        <a:pt x="5462" y="21217"/>
                      </a:cubicBezTo>
                      <a:lnTo>
                        <a:pt x="5462" y="21217"/>
                      </a:lnTo>
                      <a:lnTo>
                        <a:pt x="5420" y="21238"/>
                      </a:lnTo>
                      <a:lnTo>
                        <a:pt x="5546" y="21238"/>
                      </a:lnTo>
                      <a:lnTo>
                        <a:pt x="5504" y="21196"/>
                      </a:lnTo>
                      <a:cubicBezTo>
                        <a:pt x="5839" y="21050"/>
                        <a:pt x="6173" y="20903"/>
                        <a:pt x="6508" y="20778"/>
                      </a:cubicBezTo>
                      <a:lnTo>
                        <a:pt x="6571" y="20799"/>
                      </a:lnTo>
                      <a:lnTo>
                        <a:pt x="6759" y="20778"/>
                      </a:lnTo>
                      <a:lnTo>
                        <a:pt x="6822" y="20694"/>
                      </a:lnTo>
                      <a:lnTo>
                        <a:pt x="6989" y="20715"/>
                      </a:lnTo>
                      <a:lnTo>
                        <a:pt x="6989" y="20673"/>
                      </a:lnTo>
                      <a:lnTo>
                        <a:pt x="6927" y="20610"/>
                      </a:lnTo>
                      <a:cubicBezTo>
                        <a:pt x="7031" y="20569"/>
                        <a:pt x="7136" y="20527"/>
                        <a:pt x="7240" y="20485"/>
                      </a:cubicBezTo>
                      <a:lnTo>
                        <a:pt x="7282" y="20485"/>
                      </a:lnTo>
                      <a:cubicBezTo>
                        <a:pt x="7324" y="20464"/>
                        <a:pt x="7387" y="20422"/>
                        <a:pt x="7429" y="20422"/>
                      </a:cubicBezTo>
                      <a:lnTo>
                        <a:pt x="7450" y="20485"/>
                      </a:lnTo>
                      <a:lnTo>
                        <a:pt x="7554" y="20485"/>
                      </a:lnTo>
                      <a:lnTo>
                        <a:pt x="7617" y="20380"/>
                      </a:lnTo>
                      <a:lnTo>
                        <a:pt x="7638" y="20464"/>
                      </a:lnTo>
                      <a:lnTo>
                        <a:pt x="7659" y="20464"/>
                      </a:lnTo>
                      <a:lnTo>
                        <a:pt x="7701" y="20380"/>
                      </a:lnTo>
                      <a:lnTo>
                        <a:pt x="7763" y="20318"/>
                      </a:lnTo>
                      <a:lnTo>
                        <a:pt x="7868" y="20318"/>
                      </a:lnTo>
                      <a:lnTo>
                        <a:pt x="7973" y="20255"/>
                      </a:lnTo>
                      <a:lnTo>
                        <a:pt x="8015" y="20171"/>
                      </a:lnTo>
                      <a:cubicBezTo>
                        <a:pt x="8077" y="20150"/>
                        <a:pt x="8161" y="20087"/>
                        <a:pt x="8224" y="20066"/>
                      </a:cubicBezTo>
                      <a:lnTo>
                        <a:pt x="8224" y="20066"/>
                      </a:lnTo>
                      <a:lnTo>
                        <a:pt x="8182" y="20108"/>
                      </a:lnTo>
                      <a:lnTo>
                        <a:pt x="8182" y="20213"/>
                      </a:lnTo>
                      <a:lnTo>
                        <a:pt x="8224" y="20255"/>
                      </a:lnTo>
                      <a:lnTo>
                        <a:pt x="8370" y="20150"/>
                      </a:lnTo>
                      <a:lnTo>
                        <a:pt x="8391" y="20066"/>
                      </a:lnTo>
                      <a:lnTo>
                        <a:pt x="8475" y="20045"/>
                      </a:lnTo>
                      <a:lnTo>
                        <a:pt x="8496" y="20087"/>
                      </a:lnTo>
                      <a:lnTo>
                        <a:pt x="8538" y="20045"/>
                      </a:lnTo>
                      <a:lnTo>
                        <a:pt x="8580" y="20045"/>
                      </a:lnTo>
                      <a:lnTo>
                        <a:pt x="8600" y="20108"/>
                      </a:lnTo>
                      <a:lnTo>
                        <a:pt x="8580" y="20192"/>
                      </a:lnTo>
                      <a:lnTo>
                        <a:pt x="8642" y="20192"/>
                      </a:lnTo>
                      <a:lnTo>
                        <a:pt x="8705" y="20087"/>
                      </a:lnTo>
                      <a:lnTo>
                        <a:pt x="8789" y="20087"/>
                      </a:lnTo>
                      <a:lnTo>
                        <a:pt x="8872" y="20004"/>
                      </a:lnTo>
                      <a:lnTo>
                        <a:pt x="8977" y="20004"/>
                      </a:lnTo>
                      <a:lnTo>
                        <a:pt x="9082" y="19857"/>
                      </a:lnTo>
                      <a:lnTo>
                        <a:pt x="9186" y="19794"/>
                      </a:lnTo>
                      <a:lnTo>
                        <a:pt x="9270" y="19836"/>
                      </a:lnTo>
                      <a:lnTo>
                        <a:pt x="9270" y="19899"/>
                      </a:lnTo>
                      <a:lnTo>
                        <a:pt x="9186" y="20004"/>
                      </a:lnTo>
                      <a:lnTo>
                        <a:pt x="9103" y="20150"/>
                      </a:lnTo>
                      <a:lnTo>
                        <a:pt x="9103" y="20192"/>
                      </a:lnTo>
                      <a:lnTo>
                        <a:pt x="9165" y="20192"/>
                      </a:lnTo>
                      <a:lnTo>
                        <a:pt x="9312" y="20045"/>
                      </a:lnTo>
                      <a:lnTo>
                        <a:pt x="9312" y="19857"/>
                      </a:lnTo>
                      <a:lnTo>
                        <a:pt x="9333" y="19836"/>
                      </a:lnTo>
                      <a:lnTo>
                        <a:pt x="9396" y="19899"/>
                      </a:lnTo>
                      <a:lnTo>
                        <a:pt x="9479" y="19857"/>
                      </a:lnTo>
                      <a:lnTo>
                        <a:pt x="9542" y="19878"/>
                      </a:lnTo>
                      <a:lnTo>
                        <a:pt x="9647" y="19878"/>
                      </a:lnTo>
                      <a:lnTo>
                        <a:pt x="9751" y="19753"/>
                      </a:lnTo>
                      <a:lnTo>
                        <a:pt x="9793" y="19753"/>
                      </a:lnTo>
                      <a:lnTo>
                        <a:pt x="9814" y="19773"/>
                      </a:lnTo>
                      <a:lnTo>
                        <a:pt x="9856" y="19648"/>
                      </a:lnTo>
                      <a:lnTo>
                        <a:pt x="9919" y="19585"/>
                      </a:lnTo>
                      <a:lnTo>
                        <a:pt x="9940" y="19627"/>
                      </a:lnTo>
                      <a:lnTo>
                        <a:pt x="9919" y="19690"/>
                      </a:lnTo>
                      <a:lnTo>
                        <a:pt x="9919" y="19794"/>
                      </a:lnTo>
                      <a:lnTo>
                        <a:pt x="9960" y="19773"/>
                      </a:lnTo>
                      <a:lnTo>
                        <a:pt x="10044" y="19669"/>
                      </a:lnTo>
                      <a:lnTo>
                        <a:pt x="10002" y="19648"/>
                      </a:lnTo>
                      <a:lnTo>
                        <a:pt x="10065" y="19564"/>
                      </a:lnTo>
                      <a:lnTo>
                        <a:pt x="10065" y="19522"/>
                      </a:lnTo>
                      <a:lnTo>
                        <a:pt x="9898" y="19522"/>
                      </a:lnTo>
                      <a:lnTo>
                        <a:pt x="9856" y="19481"/>
                      </a:lnTo>
                      <a:lnTo>
                        <a:pt x="10023" y="19439"/>
                      </a:lnTo>
                      <a:lnTo>
                        <a:pt x="10212" y="19334"/>
                      </a:lnTo>
                      <a:lnTo>
                        <a:pt x="10442" y="19334"/>
                      </a:lnTo>
                      <a:lnTo>
                        <a:pt x="10484" y="19271"/>
                      </a:lnTo>
                      <a:lnTo>
                        <a:pt x="10484" y="19209"/>
                      </a:lnTo>
                      <a:lnTo>
                        <a:pt x="10442" y="19209"/>
                      </a:lnTo>
                      <a:lnTo>
                        <a:pt x="10484" y="19167"/>
                      </a:lnTo>
                      <a:lnTo>
                        <a:pt x="10567" y="19146"/>
                      </a:lnTo>
                      <a:lnTo>
                        <a:pt x="10651" y="19104"/>
                      </a:lnTo>
                      <a:lnTo>
                        <a:pt x="10693" y="19104"/>
                      </a:lnTo>
                      <a:lnTo>
                        <a:pt x="10735" y="19209"/>
                      </a:lnTo>
                      <a:lnTo>
                        <a:pt x="10839" y="19209"/>
                      </a:lnTo>
                      <a:lnTo>
                        <a:pt x="10881" y="19125"/>
                      </a:lnTo>
                      <a:lnTo>
                        <a:pt x="10860" y="19104"/>
                      </a:lnTo>
                      <a:lnTo>
                        <a:pt x="10944" y="19020"/>
                      </a:lnTo>
                      <a:lnTo>
                        <a:pt x="10944" y="18916"/>
                      </a:lnTo>
                      <a:lnTo>
                        <a:pt x="10986" y="18853"/>
                      </a:lnTo>
                      <a:lnTo>
                        <a:pt x="11049" y="18916"/>
                      </a:lnTo>
                      <a:lnTo>
                        <a:pt x="11049" y="18999"/>
                      </a:lnTo>
                      <a:lnTo>
                        <a:pt x="11090" y="19041"/>
                      </a:lnTo>
                      <a:lnTo>
                        <a:pt x="11216" y="18957"/>
                      </a:lnTo>
                      <a:lnTo>
                        <a:pt x="11279" y="18895"/>
                      </a:lnTo>
                      <a:lnTo>
                        <a:pt x="11362" y="18895"/>
                      </a:lnTo>
                      <a:lnTo>
                        <a:pt x="11404" y="18790"/>
                      </a:lnTo>
                      <a:lnTo>
                        <a:pt x="11425" y="18748"/>
                      </a:lnTo>
                      <a:lnTo>
                        <a:pt x="11488" y="18811"/>
                      </a:lnTo>
                      <a:lnTo>
                        <a:pt x="11593" y="18790"/>
                      </a:lnTo>
                      <a:lnTo>
                        <a:pt x="11718" y="18623"/>
                      </a:lnTo>
                      <a:lnTo>
                        <a:pt x="11718" y="18539"/>
                      </a:lnTo>
                      <a:lnTo>
                        <a:pt x="11613" y="18539"/>
                      </a:lnTo>
                      <a:lnTo>
                        <a:pt x="11593" y="18518"/>
                      </a:lnTo>
                      <a:lnTo>
                        <a:pt x="11739" y="18413"/>
                      </a:lnTo>
                      <a:lnTo>
                        <a:pt x="11844" y="18393"/>
                      </a:lnTo>
                      <a:lnTo>
                        <a:pt x="11927" y="18288"/>
                      </a:lnTo>
                      <a:lnTo>
                        <a:pt x="11990" y="18288"/>
                      </a:lnTo>
                      <a:lnTo>
                        <a:pt x="12011" y="18330"/>
                      </a:lnTo>
                      <a:lnTo>
                        <a:pt x="12137" y="18204"/>
                      </a:lnTo>
                      <a:lnTo>
                        <a:pt x="12241" y="18141"/>
                      </a:lnTo>
                      <a:lnTo>
                        <a:pt x="12262" y="18079"/>
                      </a:lnTo>
                      <a:lnTo>
                        <a:pt x="12346" y="18037"/>
                      </a:lnTo>
                      <a:lnTo>
                        <a:pt x="12367" y="17995"/>
                      </a:lnTo>
                      <a:lnTo>
                        <a:pt x="12450" y="17995"/>
                      </a:lnTo>
                      <a:lnTo>
                        <a:pt x="12471" y="18079"/>
                      </a:lnTo>
                      <a:lnTo>
                        <a:pt x="12534" y="18100"/>
                      </a:lnTo>
                      <a:lnTo>
                        <a:pt x="12555" y="18016"/>
                      </a:lnTo>
                      <a:lnTo>
                        <a:pt x="12660" y="18016"/>
                      </a:lnTo>
                      <a:lnTo>
                        <a:pt x="12722" y="17995"/>
                      </a:lnTo>
                      <a:lnTo>
                        <a:pt x="12722" y="17911"/>
                      </a:lnTo>
                      <a:lnTo>
                        <a:pt x="12827" y="17890"/>
                      </a:lnTo>
                      <a:lnTo>
                        <a:pt x="12848" y="17828"/>
                      </a:lnTo>
                      <a:lnTo>
                        <a:pt x="12869" y="17869"/>
                      </a:lnTo>
                      <a:lnTo>
                        <a:pt x="13036" y="17890"/>
                      </a:lnTo>
                      <a:lnTo>
                        <a:pt x="13057" y="17786"/>
                      </a:lnTo>
                      <a:lnTo>
                        <a:pt x="13099" y="17786"/>
                      </a:lnTo>
                      <a:lnTo>
                        <a:pt x="13099" y="17849"/>
                      </a:lnTo>
                      <a:lnTo>
                        <a:pt x="13162" y="17849"/>
                      </a:lnTo>
                      <a:lnTo>
                        <a:pt x="13204" y="17786"/>
                      </a:lnTo>
                      <a:lnTo>
                        <a:pt x="13266" y="17849"/>
                      </a:lnTo>
                      <a:lnTo>
                        <a:pt x="13308" y="17807"/>
                      </a:lnTo>
                      <a:lnTo>
                        <a:pt x="13371" y="17660"/>
                      </a:lnTo>
                      <a:lnTo>
                        <a:pt x="13308" y="17660"/>
                      </a:lnTo>
                      <a:lnTo>
                        <a:pt x="13266" y="17681"/>
                      </a:lnTo>
                      <a:lnTo>
                        <a:pt x="13287" y="17597"/>
                      </a:lnTo>
                      <a:lnTo>
                        <a:pt x="13350" y="17556"/>
                      </a:lnTo>
                      <a:cubicBezTo>
                        <a:pt x="13371" y="17618"/>
                        <a:pt x="13392" y="17702"/>
                        <a:pt x="13455" y="17765"/>
                      </a:cubicBezTo>
                      <a:cubicBezTo>
                        <a:pt x="13517" y="17849"/>
                        <a:pt x="13392" y="17995"/>
                        <a:pt x="13308" y="18079"/>
                      </a:cubicBezTo>
                      <a:lnTo>
                        <a:pt x="13245" y="18183"/>
                      </a:lnTo>
                      <a:lnTo>
                        <a:pt x="13266" y="18225"/>
                      </a:lnTo>
                      <a:lnTo>
                        <a:pt x="13371" y="18309"/>
                      </a:lnTo>
                      <a:lnTo>
                        <a:pt x="13350" y="18413"/>
                      </a:lnTo>
                      <a:lnTo>
                        <a:pt x="13266" y="18351"/>
                      </a:lnTo>
                      <a:lnTo>
                        <a:pt x="13245" y="18393"/>
                      </a:lnTo>
                      <a:lnTo>
                        <a:pt x="13266" y="18497"/>
                      </a:lnTo>
                      <a:lnTo>
                        <a:pt x="13162" y="18623"/>
                      </a:lnTo>
                      <a:lnTo>
                        <a:pt x="13099" y="18602"/>
                      </a:lnTo>
                      <a:lnTo>
                        <a:pt x="13099" y="18351"/>
                      </a:lnTo>
                      <a:lnTo>
                        <a:pt x="13057" y="18330"/>
                      </a:lnTo>
                      <a:lnTo>
                        <a:pt x="12890" y="18351"/>
                      </a:lnTo>
                      <a:lnTo>
                        <a:pt x="12639" y="18497"/>
                      </a:lnTo>
                      <a:lnTo>
                        <a:pt x="12471" y="18602"/>
                      </a:lnTo>
                      <a:lnTo>
                        <a:pt x="12450" y="18665"/>
                      </a:lnTo>
                      <a:lnTo>
                        <a:pt x="12471" y="18727"/>
                      </a:lnTo>
                      <a:lnTo>
                        <a:pt x="12471" y="18853"/>
                      </a:lnTo>
                      <a:lnTo>
                        <a:pt x="12450" y="18957"/>
                      </a:lnTo>
                      <a:lnTo>
                        <a:pt x="12409" y="19041"/>
                      </a:lnTo>
                      <a:lnTo>
                        <a:pt x="12409" y="19146"/>
                      </a:lnTo>
                      <a:lnTo>
                        <a:pt x="12471" y="19188"/>
                      </a:lnTo>
                      <a:lnTo>
                        <a:pt x="12555" y="19167"/>
                      </a:lnTo>
                      <a:lnTo>
                        <a:pt x="12576" y="19125"/>
                      </a:lnTo>
                      <a:lnTo>
                        <a:pt x="12555" y="19083"/>
                      </a:lnTo>
                      <a:lnTo>
                        <a:pt x="12513" y="19062"/>
                      </a:lnTo>
                      <a:lnTo>
                        <a:pt x="12555" y="19020"/>
                      </a:lnTo>
                      <a:lnTo>
                        <a:pt x="12681" y="19020"/>
                      </a:lnTo>
                      <a:lnTo>
                        <a:pt x="12660" y="19062"/>
                      </a:lnTo>
                      <a:lnTo>
                        <a:pt x="12722" y="19125"/>
                      </a:lnTo>
                      <a:lnTo>
                        <a:pt x="12785" y="19041"/>
                      </a:lnTo>
                      <a:lnTo>
                        <a:pt x="12848" y="19041"/>
                      </a:lnTo>
                      <a:lnTo>
                        <a:pt x="12764" y="19146"/>
                      </a:lnTo>
                      <a:lnTo>
                        <a:pt x="12764" y="19188"/>
                      </a:lnTo>
                      <a:lnTo>
                        <a:pt x="12555" y="19355"/>
                      </a:lnTo>
                      <a:lnTo>
                        <a:pt x="12534" y="19397"/>
                      </a:lnTo>
                      <a:lnTo>
                        <a:pt x="12639" y="19439"/>
                      </a:lnTo>
                      <a:lnTo>
                        <a:pt x="12681" y="19355"/>
                      </a:lnTo>
                      <a:lnTo>
                        <a:pt x="12764" y="19292"/>
                      </a:lnTo>
                      <a:lnTo>
                        <a:pt x="12764" y="19229"/>
                      </a:lnTo>
                      <a:lnTo>
                        <a:pt x="12890" y="19146"/>
                      </a:lnTo>
                      <a:lnTo>
                        <a:pt x="12869" y="19083"/>
                      </a:lnTo>
                      <a:lnTo>
                        <a:pt x="12932" y="19041"/>
                      </a:lnTo>
                      <a:lnTo>
                        <a:pt x="12973" y="19041"/>
                      </a:lnTo>
                      <a:lnTo>
                        <a:pt x="13036" y="18916"/>
                      </a:lnTo>
                      <a:lnTo>
                        <a:pt x="13078" y="18937"/>
                      </a:lnTo>
                      <a:lnTo>
                        <a:pt x="13183" y="18916"/>
                      </a:lnTo>
                      <a:lnTo>
                        <a:pt x="13287" y="18937"/>
                      </a:lnTo>
                      <a:lnTo>
                        <a:pt x="13455" y="18832"/>
                      </a:lnTo>
                      <a:lnTo>
                        <a:pt x="13413" y="18748"/>
                      </a:lnTo>
                      <a:lnTo>
                        <a:pt x="13287" y="18706"/>
                      </a:lnTo>
                      <a:lnTo>
                        <a:pt x="13371" y="18665"/>
                      </a:lnTo>
                      <a:lnTo>
                        <a:pt x="13497" y="18665"/>
                      </a:lnTo>
                      <a:lnTo>
                        <a:pt x="13580" y="18769"/>
                      </a:lnTo>
                      <a:lnTo>
                        <a:pt x="13664" y="18769"/>
                      </a:lnTo>
                      <a:lnTo>
                        <a:pt x="13727" y="18665"/>
                      </a:lnTo>
                      <a:lnTo>
                        <a:pt x="13685" y="18539"/>
                      </a:lnTo>
                      <a:lnTo>
                        <a:pt x="13580" y="18518"/>
                      </a:lnTo>
                      <a:lnTo>
                        <a:pt x="13622" y="18455"/>
                      </a:lnTo>
                      <a:lnTo>
                        <a:pt x="13706" y="18455"/>
                      </a:lnTo>
                      <a:lnTo>
                        <a:pt x="13789" y="18497"/>
                      </a:lnTo>
                      <a:lnTo>
                        <a:pt x="13852" y="18455"/>
                      </a:lnTo>
                      <a:lnTo>
                        <a:pt x="13894" y="18518"/>
                      </a:lnTo>
                      <a:lnTo>
                        <a:pt x="13957" y="18539"/>
                      </a:lnTo>
                      <a:lnTo>
                        <a:pt x="14041" y="18413"/>
                      </a:lnTo>
                      <a:lnTo>
                        <a:pt x="14020" y="18330"/>
                      </a:lnTo>
                      <a:lnTo>
                        <a:pt x="13957" y="18309"/>
                      </a:lnTo>
                      <a:lnTo>
                        <a:pt x="13957" y="18225"/>
                      </a:lnTo>
                      <a:lnTo>
                        <a:pt x="14062" y="18225"/>
                      </a:lnTo>
                      <a:lnTo>
                        <a:pt x="14166" y="18204"/>
                      </a:lnTo>
                      <a:lnTo>
                        <a:pt x="14124" y="18079"/>
                      </a:lnTo>
                      <a:lnTo>
                        <a:pt x="14041" y="18037"/>
                      </a:lnTo>
                      <a:lnTo>
                        <a:pt x="13957" y="18079"/>
                      </a:lnTo>
                      <a:lnTo>
                        <a:pt x="14041" y="17995"/>
                      </a:lnTo>
                      <a:cubicBezTo>
                        <a:pt x="14062" y="17974"/>
                        <a:pt x="14041" y="17932"/>
                        <a:pt x="14041" y="17932"/>
                      </a:cubicBezTo>
                      <a:lnTo>
                        <a:pt x="14145" y="17828"/>
                      </a:lnTo>
                      <a:lnTo>
                        <a:pt x="14166" y="17911"/>
                      </a:lnTo>
                      <a:lnTo>
                        <a:pt x="14229" y="17911"/>
                      </a:lnTo>
                      <a:lnTo>
                        <a:pt x="14313" y="17807"/>
                      </a:lnTo>
                      <a:lnTo>
                        <a:pt x="14354" y="17869"/>
                      </a:lnTo>
                      <a:lnTo>
                        <a:pt x="14438" y="17828"/>
                      </a:lnTo>
                      <a:lnTo>
                        <a:pt x="14417" y="17765"/>
                      </a:lnTo>
                      <a:lnTo>
                        <a:pt x="14334" y="17723"/>
                      </a:lnTo>
                      <a:lnTo>
                        <a:pt x="14396" y="17660"/>
                      </a:lnTo>
                      <a:lnTo>
                        <a:pt x="14438" y="17597"/>
                      </a:lnTo>
                      <a:lnTo>
                        <a:pt x="14396" y="17514"/>
                      </a:lnTo>
                      <a:lnTo>
                        <a:pt x="14313" y="17556"/>
                      </a:lnTo>
                      <a:lnTo>
                        <a:pt x="14292" y="17597"/>
                      </a:lnTo>
                      <a:lnTo>
                        <a:pt x="14229" y="17597"/>
                      </a:lnTo>
                      <a:lnTo>
                        <a:pt x="14250" y="17493"/>
                      </a:lnTo>
                      <a:lnTo>
                        <a:pt x="14208" y="17472"/>
                      </a:lnTo>
                      <a:lnTo>
                        <a:pt x="14103" y="17493"/>
                      </a:lnTo>
                      <a:lnTo>
                        <a:pt x="14041" y="17577"/>
                      </a:lnTo>
                      <a:lnTo>
                        <a:pt x="14103" y="17618"/>
                      </a:lnTo>
                      <a:lnTo>
                        <a:pt x="14041" y="17723"/>
                      </a:lnTo>
                      <a:lnTo>
                        <a:pt x="13999" y="17702"/>
                      </a:lnTo>
                      <a:lnTo>
                        <a:pt x="13978" y="17786"/>
                      </a:lnTo>
                      <a:lnTo>
                        <a:pt x="13894" y="17765"/>
                      </a:lnTo>
                      <a:lnTo>
                        <a:pt x="13831" y="17807"/>
                      </a:lnTo>
                      <a:lnTo>
                        <a:pt x="13873" y="17869"/>
                      </a:lnTo>
                      <a:lnTo>
                        <a:pt x="13999" y="17995"/>
                      </a:lnTo>
                      <a:lnTo>
                        <a:pt x="13831" y="18141"/>
                      </a:lnTo>
                      <a:lnTo>
                        <a:pt x="13831" y="18079"/>
                      </a:lnTo>
                      <a:lnTo>
                        <a:pt x="13727" y="17995"/>
                      </a:lnTo>
                      <a:lnTo>
                        <a:pt x="13685" y="18037"/>
                      </a:lnTo>
                      <a:lnTo>
                        <a:pt x="13706" y="18121"/>
                      </a:lnTo>
                      <a:lnTo>
                        <a:pt x="13685" y="18225"/>
                      </a:lnTo>
                      <a:lnTo>
                        <a:pt x="13622" y="18204"/>
                      </a:lnTo>
                      <a:lnTo>
                        <a:pt x="13580" y="18225"/>
                      </a:lnTo>
                      <a:lnTo>
                        <a:pt x="13517" y="18330"/>
                      </a:lnTo>
                      <a:lnTo>
                        <a:pt x="13434" y="18351"/>
                      </a:lnTo>
                      <a:lnTo>
                        <a:pt x="13434" y="18288"/>
                      </a:lnTo>
                      <a:lnTo>
                        <a:pt x="13497" y="18225"/>
                      </a:lnTo>
                      <a:lnTo>
                        <a:pt x="13497" y="18121"/>
                      </a:lnTo>
                      <a:lnTo>
                        <a:pt x="13413" y="18079"/>
                      </a:lnTo>
                      <a:lnTo>
                        <a:pt x="13371" y="18079"/>
                      </a:lnTo>
                      <a:cubicBezTo>
                        <a:pt x="13413" y="17995"/>
                        <a:pt x="13476" y="17911"/>
                        <a:pt x="13559" y="17849"/>
                      </a:cubicBezTo>
                      <a:lnTo>
                        <a:pt x="13559" y="17807"/>
                      </a:lnTo>
                      <a:cubicBezTo>
                        <a:pt x="13497" y="17702"/>
                        <a:pt x="13476" y="17597"/>
                        <a:pt x="13434" y="17493"/>
                      </a:cubicBezTo>
                      <a:lnTo>
                        <a:pt x="13476" y="17493"/>
                      </a:lnTo>
                      <a:lnTo>
                        <a:pt x="13517" y="17535"/>
                      </a:lnTo>
                      <a:lnTo>
                        <a:pt x="13538" y="17493"/>
                      </a:lnTo>
                      <a:lnTo>
                        <a:pt x="13497" y="17409"/>
                      </a:lnTo>
                      <a:lnTo>
                        <a:pt x="13413" y="17388"/>
                      </a:lnTo>
                      <a:lnTo>
                        <a:pt x="13476" y="17367"/>
                      </a:lnTo>
                      <a:lnTo>
                        <a:pt x="13580" y="17388"/>
                      </a:lnTo>
                      <a:lnTo>
                        <a:pt x="13706" y="17263"/>
                      </a:lnTo>
                      <a:lnTo>
                        <a:pt x="13831" y="17263"/>
                      </a:lnTo>
                      <a:lnTo>
                        <a:pt x="13936" y="17158"/>
                      </a:lnTo>
                      <a:lnTo>
                        <a:pt x="14020" y="17137"/>
                      </a:lnTo>
                      <a:lnTo>
                        <a:pt x="14145" y="16991"/>
                      </a:lnTo>
                      <a:lnTo>
                        <a:pt x="14145" y="16844"/>
                      </a:lnTo>
                      <a:lnTo>
                        <a:pt x="14103" y="16781"/>
                      </a:lnTo>
                      <a:lnTo>
                        <a:pt x="14082" y="16781"/>
                      </a:lnTo>
                      <a:lnTo>
                        <a:pt x="14020" y="16656"/>
                      </a:lnTo>
                      <a:lnTo>
                        <a:pt x="13957" y="16635"/>
                      </a:lnTo>
                      <a:lnTo>
                        <a:pt x="13810" y="16635"/>
                      </a:lnTo>
                      <a:lnTo>
                        <a:pt x="13831" y="16530"/>
                      </a:lnTo>
                      <a:lnTo>
                        <a:pt x="13831" y="16426"/>
                      </a:lnTo>
                      <a:lnTo>
                        <a:pt x="13999" y="16363"/>
                      </a:lnTo>
                      <a:lnTo>
                        <a:pt x="14020" y="16321"/>
                      </a:lnTo>
                      <a:lnTo>
                        <a:pt x="14103" y="16300"/>
                      </a:lnTo>
                      <a:lnTo>
                        <a:pt x="14124" y="16216"/>
                      </a:lnTo>
                      <a:lnTo>
                        <a:pt x="14103" y="16216"/>
                      </a:lnTo>
                      <a:lnTo>
                        <a:pt x="14145" y="16154"/>
                      </a:lnTo>
                      <a:lnTo>
                        <a:pt x="14250" y="16196"/>
                      </a:lnTo>
                      <a:lnTo>
                        <a:pt x="14417" y="16091"/>
                      </a:lnTo>
                      <a:lnTo>
                        <a:pt x="14522" y="16175"/>
                      </a:lnTo>
                      <a:lnTo>
                        <a:pt x="14647" y="16091"/>
                      </a:lnTo>
                      <a:lnTo>
                        <a:pt x="14626" y="16175"/>
                      </a:lnTo>
                      <a:lnTo>
                        <a:pt x="14647" y="16216"/>
                      </a:lnTo>
                      <a:lnTo>
                        <a:pt x="14731" y="16216"/>
                      </a:lnTo>
                      <a:lnTo>
                        <a:pt x="14857" y="16091"/>
                      </a:lnTo>
                      <a:lnTo>
                        <a:pt x="14836" y="16028"/>
                      </a:lnTo>
                      <a:lnTo>
                        <a:pt x="14773" y="16007"/>
                      </a:lnTo>
                      <a:lnTo>
                        <a:pt x="14752" y="15965"/>
                      </a:lnTo>
                      <a:lnTo>
                        <a:pt x="14794" y="15924"/>
                      </a:lnTo>
                      <a:lnTo>
                        <a:pt x="14919" y="15986"/>
                      </a:lnTo>
                      <a:lnTo>
                        <a:pt x="15129" y="15924"/>
                      </a:lnTo>
                      <a:lnTo>
                        <a:pt x="15170" y="15777"/>
                      </a:lnTo>
                      <a:lnTo>
                        <a:pt x="15129" y="15631"/>
                      </a:lnTo>
                      <a:lnTo>
                        <a:pt x="14961" y="15526"/>
                      </a:lnTo>
                      <a:lnTo>
                        <a:pt x="14891" y="15526"/>
                      </a:lnTo>
                      <a:lnTo>
                        <a:pt x="14919" y="15505"/>
                      </a:lnTo>
                      <a:lnTo>
                        <a:pt x="15066" y="15505"/>
                      </a:lnTo>
                      <a:lnTo>
                        <a:pt x="15150" y="15589"/>
                      </a:lnTo>
                      <a:lnTo>
                        <a:pt x="15296" y="15589"/>
                      </a:lnTo>
                      <a:lnTo>
                        <a:pt x="15401" y="15484"/>
                      </a:lnTo>
                      <a:lnTo>
                        <a:pt x="15401" y="15400"/>
                      </a:lnTo>
                      <a:lnTo>
                        <a:pt x="15673" y="15275"/>
                      </a:lnTo>
                      <a:lnTo>
                        <a:pt x="15798" y="15149"/>
                      </a:lnTo>
                      <a:lnTo>
                        <a:pt x="15924" y="15149"/>
                      </a:lnTo>
                      <a:lnTo>
                        <a:pt x="15986" y="15087"/>
                      </a:lnTo>
                      <a:lnTo>
                        <a:pt x="15986" y="15003"/>
                      </a:lnTo>
                      <a:lnTo>
                        <a:pt x="16217" y="14836"/>
                      </a:lnTo>
                      <a:lnTo>
                        <a:pt x="16426" y="14794"/>
                      </a:lnTo>
                      <a:lnTo>
                        <a:pt x="16656" y="14584"/>
                      </a:lnTo>
                      <a:lnTo>
                        <a:pt x="16844" y="14564"/>
                      </a:lnTo>
                      <a:lnTo>
                        <a:pt x="17033" y="14333"/>
                      </a:lnTo>
                      <a:lnTo>
                        <a:pt x="16949" y="14480"/>
                      </a:lnTo>
                      <a:lnTo>
                        <a:pt x="16949" y="14626"/>
                      </a:lnTo>
                      <a:lnTo>
                        <a:pt x="17012" y="14647"/>
                      </a:lnTo>
                      <a:lnTo>
                        <a:pt x="17075" y="14668"/>
                      </a:lnTo>
                      <a:lnTo>
                        <a:pt x="17116" y="14731"/>
                      </a:lnTo>
                      <a:lnTo>
                        <a:pt x="17263" y="14564"/>
                      </a:lnTo>
                      <a:lnTo>
                        <a:pt x="17367" y="14522"/>
                      </a:lnTo>
                      <a:lnTo>
                        <a:pt x="17598" y="14438"/>
                      </a:lnTo>
                      <a:lnTo>
                        <a:pt x="17681" y="14354"/>
                      </a:lnTo>
                      <a:lnTo>
                        <a:pt x="17681" y="14354"/>
                      </a:lnTo>
                      <a:lnTo>
                        <a:pt x="17639" y="14480"/>
                      </a:lnTo>
                      <a:lnTo>
                        <a:pt x="17451" y="14584"/>
                      </a:lnTo>
                      <a:lnTo>
                        <a:pt x="17326" y="14584"/>
                      </a:lnTo>
                      <a:lnTo>
                        <a:pt x="17054" y="14856"/>
                      </a:lnTo>
                      <a:lnTo>
                        <a:pt x="17033" y="14961"/>
                      </a:lnTo>
                      <a:lnTo>
                        <a:pt x="17158" y="15149"/>
                      </a:lnTo>
                      <a:lnTo>
                        <a:pt x="17179" y="15275"/>
                      </a:lnTo>
                      <a:lnTo>
                        <a:pt x="17054" y="15191"/>
                      </a:lnTo>
                      <a:lnTo>
                        <a:pt x="16949" y="15191"/>
                      </a:lnTo>
                      <a:lnTo>
                        <a:pt x="16886" y="15212"/>
                      </a:lnTo>
                      <a:lnTo>
                        <a:pt x="16823" y="15212"/>
                      </a:lnTo>
                      <a:lnTo>
                        <a:pt x="16719" y="15149"/>
                      </a:lnTo>
                      <a:lnTo>
                        <a:pt x="16698" y="14982"/>
                      </a:lnTo>
                      <a:lnTo>
                        <a:pt x="16510" y="15066"/>
                      </a:lnTo>
                      <a:lnTo>
                        <a:pt x="16405" y="15066"/>
                      </a:lnTo>
                      <a:lnTo>
                        <a:pt x="16238" y="15170"/>
                      </a:lnTo>
                      <a:lnTo>
                        <a:pt x="16091" y="15170"/>
                      </a:lnTo>
                      <a:lnTo>
                        <a:pt x="15986" y="15275"/>
                      </a:lnTo>
                      <a:lnTo>
                        <a:pt x="15986" y="15380"/>
                      </a:lnTo>
                      <a:lnTo>
                        <a:pt x="16007" y="15421"/>
                      </a:lnTo>
                      <a:lnTo>
                        <a:pt x="15903" y="15610"/>
                      </a:lnTo>
                      <a:lnTo>
                        <a:pt x="15777" y="15693"/>
                      </a:lnTo>
                      <a:lnTo>
                        <a:pt x="15714" y="15840"/>
                      </a:lnTo>
                      <a:lnTo>
                        <a:pt x="15380" y="16133"/>
                      </a:lnTo>
                      <a:lnTo>
                        <a:pt x="15296" y="16237"/>
                      </a:lnTo>
                      <a:lnTo>
                        <a:pt x="15296" y="16321"/>
                      </a:lnTo>
                      <a:lnTo>
                        <a:pt x="15401" y="16468"/>
                      </a:lnTo>
                      <a:lnTo>
                        <a:pt x="15463" y="16405"/>
                      </a:lnTo>
                      <a:lnTo>
                        <a:pt x="15505" y="16405"/>
                      </a:lnTo>
                      <a:lnTo>
                        <a:pt x="15610" y="16321"/>
                      </a:lnTo>
                      <a:lnTo>
                        <a:pt x="15694" y="16342"/>
                      </a:lnTo>
                      <a:lnTo>
                        <a:pt x="15694" y="16405"/>
                      </a:lnTo>
                      <a:lnTo>
                        <a:pt x="15484" y="16551"/>
                      </a:lnTo>
                      <a:lnTo>
                        <a:pt x="15401" y="16551"/>
                      </a:lnTo>
                      <a:lnTo>
                        <a:pt x="15359" y="16656"/>
                      </a:lnTo>
                      <a:lnTo>
                        <a:pt x="15254" y="16614"/>
                      </a:lnTo>
                      <a:lnTo>
                        <a:pt x="15170" y="16614"/>
                      </a:lnTo>
                      <a:lnTo>
                        <a:pt x="15087" y="16635"/>
                      </a:lnTo>
                      <a:lnTo>
                        <a:pt x="15087" y="16740"/>
                      </a:lnTo>
                      <a:lnTo>
                        <a:pt x="15024" y="16719"/>
                      </a:lnTo>
                      <a:lnTo>
                        <a:pt x="14919" y="16740"/>
                      </a:lnTo>
                      <a:lnTo>
                        <a:pt x="14919" y="16865"/>
                      </a:lnTo>
                      <a:lnTo>
                        <a:pt x="15066" y="17053"/>
                      </a:lnTo>
                      <a:lnTo>
                        <a:pt x="15129" y="17032"/>
                      </a:lnTo>
                      <a:lnTo>
                        <a:pt x="15170" y="16949"/>
                      </a:lnTo>
                      <a:lnTo>
                        <a:pt x="15233" y="17032"/>
                      </a:lnTo>
                      <a:lnTo>
                        <a:pt x="15275" y="16886"/>
                      </a:lnTo>
                      <a:lnTo>
                        <a:pt x="15359" y="16886"/>
                      </a:lnTo>
                      <a:lnTo>
                        <a:pt x="15359" y="16991"/>
                      </a:lnTo>
                      <a:lnTo>
                        <a:pt x="15442" y="16949"/>
                      </a:lnTo>
                      <a:lnTo>
                        <a:pt x="15463" y="16865"/>
                      </a:lnTo>
                      <a:lnTo>
                        <a:pt x="15526" y="16823"/>
                      </a:lnTo>
                      <a:lnTo>
                        <a:pt x="15652" y="16740"/>
                      </a:lnTo>
                      <a:lnTo>
                        <a:pt x="15652" y="16614"/>
                      </a:lnTo>
                      <a:lnTo>
                        <a:pt x="15714" y="16530"/>
                      </a:lnTo>
                      <a:lnTo>
                        <a:pt x="15714" y="16572"/>
                      </a:lnTo>
                      <a:lnTo>
                        <a:pt x="15673" y="16635"/>
                      </a:lnTo>
                      <a:lnTo>
                        <a:pt x="15714" y="16719"/>
                      </a:lnTo>
                      <a:lnTo>
                        <a:pt x="15840" y="16719"/>
                      </a:lnTo>
                      <a:lnTo>
                        <a:pt x="16028" y="16572"/>
                      </a:lnTo>
                      <a:lnTo>
                        <a:pt x="16175" y="16572"/>
                      </a:lnTo>
                      <a:lnTo>
                        <a:pt x="16196" y="16656"/>
                      </a:lnTo>
                      <a:lnTo>
                        <a:pt x="16258" y="16614"/>
                      </a:lnTo>
                      <a:lnTo>
                        <a:pt x="16321" y="16405"/>
                      </a:lnTo>
                      <a:lnTo>
                        <a:pt x="16447" y="16321"/>
                      </a:lnTo>
                      <a:lnTo>
                        <a:pt x="16510" y="16321"/>
                      </a:lnTo>
                      <a:lnTo>
                        <a:pt x="16363" y="16468"/>
                      </a:lnTo>
                      <a:lnTo>
                        <a:pt x="16363" y="16551"/>
                      </a:lnTo>
                      <a:lnTo>
                        <a:pt x="16447" y="16509"/>
                      </a:lnTo>
                      <a:lnTo>
                        <a:pt x="16572" y="16342"/>
                      </a:lnTo>
                      <a:lnTo>
                        <a:pt x="16656" y="16154"/>
                      </a:lnTo>
                      <a:lnTo>
                        <a:pt x="16740" y="16112"/>
                      </a:lnTo>
                      <a:lnTo>
                        <a:pt x="16740" y="16196"/>
                      </a:lnTo>
                      <a:lnTo>
                        <a:pt x="16656" y="16321"/>
                      </a:lnTo>
                      <a:lnTo>
                        <a:pt x="16656" y="16363"/>
                      </a:lnTo>
                      <a:lnTo>
                        <a:pt x="16782" y="16237"/>
                      </a:lnTo>
                      <a:lnTo>
                        <a:pt x="16844" y="16321"/>
                      </a:lnTo>
                      <a:lnTo>
                        <a:pt x="16844" y="16405"/>
                      </a:lnTo>
                      <a:lnTo>
                        <a:pt x="16970" y="16426"/>
                      </a:lnTo>
                      <a:lnTo>
                        <a:pt x="17033" y="16468"/>
                      </a:lnTo>
                      <a:lnTo>
                        <a:pt x="17095" y="16405"/>
                      </a:lnTo>
                      <a:lnTo>
                        <a:pt x="17158" y="16258"/>
                      </a:lnTo>
                      <a:lnTo>
                        <a:pt x="17305" y="16237"/>
                      </a:lnTo>
                      <a:lnTo>
                        <a:pt x="17409" y="16154"/>
                      </a:lnTo>
                      <a:lnTo>
                        <a:pt x="17347" y="16133"/>
                      </a:lnTo>
                      <a:lnTo>
                        <a:pt x="17367" y="16007"/>
                      </a:lnTo>
                      <a:lnTo>
                        <a:pt x="17577" y="15924"/>
                      </a:lnTo>
                      <a:lnTo>
                        <a:pt x="17598" y="15840"/>
                      </a:lnTo>
                      <a:lnTo>
                        <a:pt x="17598" y="15735"/>
                      </a:lnTo>
                      <a:lnTo>
                        <a:pt x="17493" y="15777"/>
                      </a:lnTo>
                      <a:lnTo>
                        <a:pt x="17409" y="15714"/>
                      </a:lnTo>
                      <a:lnTo>
                        <a:pt x="17284" y="15693"/>
                      </a:lnTo>
                      <a:lnTo>
                        <a:pt x="17347" y="15610"/>
                      </a:lnTo>
                      <a:lnTo>
                        <a:pt x="17451" y="15610"/>
                      </a:lnTo>
                      <a:lnTo>
                        <a:pt x="17514" y="15631"/>
                      </a:lnTo>
                      <a:lnTo>
                        <a:pt x="17577" y="15568"/>
                      </a:lnTo>
                      <a:lnTo>
                        <a:pt x="17577" y="15463"/>
                      </a:lnTo>
                      <a:lnTo>
                        <a:pt x="17472" y="15505"/>
                      </a:lnTo>
                      <a:lnTo>
                        <a:pt x="17367" y="15400"/>
                      </a:lnTo>
                      <a:lnTo>
                        <a:pt x="17367" y="15317"/>
                      </a:lnTo>
                      <a:lnTo>
                        <a:pt x="17514" y="15296"/>
                      </a:lnTo>
                      <a:lnTo>
                        <a:pt x="17598" y="15275"/>
                      </a:lnTo>
                      <a:lnTo>
                        <a:pt x="17660" y="15296"/>
                      </a:lnTo>
                      <a:lnTo>
                        <a:pt x="17681" y="15254"/>
                      </a:lnTo>
                      <a:lnTo>
                        <a:pt x="17619" y="15108"/>
                      </a:lnTo>
                      <a:lnTo>
                        <a:pt x="17807" y="15045"/>
                      </a:lnTo>
                      <a:lnTo>
                        <a:pt x="17911" y="15108"/>
                      </a:lnTo>
                      <a:lnTo>
                        <a:pt x="17995" y="15087"/>
                      </a:lnTo>
                      <a:lnTo>
                        <a:pt x="18121" y="15087"/>
                      </a:lnTo>
                      <a:lnTo>
                        <a:pt x="17911" y="15254"/>
                      </a:lnTo>
                      <a:lnTo>
                        <a:pt x="17911" y="15359"/>
                      </a:lnTo>
                      <a:lnTo>
                        <a:pt x="17932" y="15526"/>
                      </a:lnTo>
                      <a:lnTo>
                        <a:pt x="17995" y="15526"/>
                      </a:lnTo>
                      <a:lnTo>
                        <a:pt x="18079" y="15317"/>
                      </a:lnTo>
                      <a:lnTo>
                        <a:pt x="18142" y="15275"/>
                      </a:lnTo>
                      <a:lnTo>
                        <a:pt x="18204" y="15275"/>
                      </a:lnTo>
                      <a:lnTo>
                        <a:pt x="18183" y="15359"/>
                      </a:lnTo>
                      <a:lnTo>
                        <a:pt x="18121" y="15421"/>
                      </a:lnTo>
                      <a:lnTo>
                        <a:pt x="18142" y="15505"/>
                      </a:lnTo>
                      <a:lnTo>
                        <a:pt x="18288" y="15400"/>
                      </a:lnTo>
                      <a:lnTo>
                        <a:pt x="18309" y="15317"/>
                      </a:lnTo>
                      <a:lnTo>
                        <a:pt x="18393" y="15400"/>
                      </a:lnTo>
                      <a:lnTo>
                        <a:pt x="18497" y="15317"/>
                      </a:lnTo>
                      <a:lnTo>
                        <a:pt x="18539" y="15317"/>
                      </a:lnTo>
                      <a:lnTo>
                        <a:pt x="18644" y="15254"/>
                      </a:lnTo>
                      <a:lnTo>
                        <a:pt x="18769" y="15212"/>
                      </a:lnTo>
                      <a:lnTo>
                        <a:pt x="18874" y="15254"/>
                      </a:lnTo>
                      <a:lnTo>
                        <a:pt x="18853" y="15296"/>
                      </a:lnTo>
                      <a:lnTo>
                        <a:pt x="18727" y="15296"/>
                      </a:lnTo>
                      <a:lnTo>
                        <a:pt x="18602" y="15421"/>
                      </a:lnTo>
                      <a:lnTo>
                        <a:pt x="18686" y="15421"/>
                      </a:lnTo>
                      <a:lnTo>
                        <a:pt x="18623" y="15505"/>
                      </a:lnTo>
                      <a:lnTo>
                        <a:pt x="18686" y="15568"/>
                      </a:lnTo>
                      <a:lnTo>
                        <a:pt x="18895" y="15610"/>
                      </a:lnTo>
                      <a:lnTo>
                        <a:pt x="18958" y="15693"/>
                      </a:lnTo>
                      <a:lnTo>
                        <a:pt x="18958" y="15735"/>
                      </a:lnTo>
                      <a:lnTo>
                        <a:pt x="18832" y="15631"/>
                      </a:lnTo>
                      <a:lnTo>
                        <a:pt x="18686" y="15610"/>
                      </a:lnTo>
                      <a:lnTo>
                        <a:pt x="18581" y="15672"/>
                      </a:lnTo>
                      <a:lnTo>
                        <a:pt x="18581" y="15777"/>
                      </a:lnTo>
                      <a:lnTo>
                        <a:pt x="18644" y="15798"/>
                      </a:lnTo>
                      <a:lnTo>
                        <a:pt x="18748" y="15735"/>
                      </a:lnTo>
                      <a:lnTo>
                        <a:pt x="18832" y="15819"/>
                      </a:lnTo>
                      <a:lnTo>
                        <a:pt x="18790" y="15840"/>
                      </a:lnTo>
                      <a:lnTo>
                        <a:pt x="18644" y="15840"/>
                      </a:lnTo>
                      <a:lnTo>
                        <a:pt x="18644" y="15924"/>
                      </a:lnTo>
                      <a:lnTo>
                        <a:pt x="18811" y="15986"/>
                      </a:lnTo>
                      <a:lnTo>
                        <a:pt x="18853" y="16049"/>
                      </a:lnTo>
                      <a:lnTo>
                        <a:pt x="18790" y="16091"/>
                      </a:lnTo>
                      <a:lnTo>
                        <a:pt x="18707" y="16112"/>
                      </a:lnTo>
                      <a:lnTo>
                        <a:pt x="18707" y="16154"/>
                      </a:lnTo>
                      <a:lnTo>
                        <a:pt x="18811" y="16154"/>
                      </a:lnTo>
                      <a:lnTo>
                        <a:pt x="18916" y="16112"/>
                      </a:lnTo>
                      <a:lnTo>
                        <a:pt x="19020" y="16196"/>
                      </a:lnTo>
                      <a:lnTo>
                        <a:pt x="19125" y="16237"/>
                      </a:lnTo>
                      <a:lnTo>
                        <a:pt x="19271" y="16196"/>
                      </a:lnTo>
                      <a:lnTo>
                        <a:pt x="19334" y="16258"/>
                      </a:lnTo>
                      <a:lnTo>
                        <a:pt x="19334" y="16321"/>
                      </a:lnTo>
                      <a:lnTo>
                        <a:pt x="19251" y="16363"/>
                      </a:lnTo>
                      <a:lnTo>
                        <a:pt x="19271" y="16447"/>
                      </a:lnTo>
                      <a:lnTo>
                        <a:pt x="19334" y="16468"/>
                      </a:lnTo>
                      <a:lnTo>
                        <a:pt x="19355" y="16551"/>
                      </a:lnTo>
                      <a:lnTo>
                        <a:pt x="19439" y="16572"/>
                      </a:lnTo>
                      <a:lnTo>
                        <a:pt x="19523" y="16488"/>
                      </a:lnTo>
                      <a:lnTo>
                        <a:pt x="19481" y="16426"/>
                      </a:lnTo>
                      <a:lnTo>
                        <a:pt x="19523" y="16384"/>
                      </a:lnTo>
                      <a:lnTo>
                        <a:pt x="19648" y="16384"/>
                      </a:lnTo>
                      <a:lnTo>
                        <a:pt x="19564" y="16488"/>
                      </a:lnTo>
                      <a:lnTo>
                        <a:pt x="19564" y="16551"/>
                      </a:lnTo>
                      <a:lnTo>
                        <a:pt x="19418" y="16719"/>
                      </a:lnTo>
                      <a:lnTo>
                        <a:pt x="19443" y="16744"/>
                      </a:lnTo>
                      <a:lnTo>
                        <a:pt x="19376" y="16760"/>
                      </a:lnTo>
                      <a:lnTo>
                        <a:pt x="19418" y="16844"/>
                      </a:lnTo>
                      <a:lnTo>
                        <a:pt x="19690" y="16907"/>
                      </a:lnTo>
                      <a:lnTo>
                        <a:pt x="19774" y="16865"/>
                      </a:lnTo>
                      <a:lnTo>
                        <a:pt x="19857" y="16907"/>
                      </a:lnTo>
                      <a:lnTo>
                        <a:pt x="20108" y="16907"/>
                      </a:lnTo>
                      <a:lnTo>
                        <a:pt x="20234" y="16865"/>
                      </a:lnTo>
                      <a:lnTo>
                        <a:pt x="20297" y="16907"/>
                      </a:lnTo>
                      <a:lnTo>
                        <a:pt x="20297" y="16970"/>
                      </a:lnTo>
                      <a:lnTo>
                        <a:pt x="20380" y="16970"/>
                      </a:lnTo>
                      <a:lnTo>
                        <a:pt x="20443" y="17053"/>
                      </a:lnTo>
                      <a:lnTo>
                        <a:pt x="20527" y="17116"/>
                      </a:lnTo>
                      <a:lnTo>
                        <a:pt x="20548" y="17179"/>
                      </a:lnTo>
                      <a:lnTo>
                        <a:pt x="20652" y="17179"/>
                      </a:lnTo>
                      <a:lnTo>
                        <a:pt x="20820" y="17116"/>
                      </a:lnTo>
                      <a:lnTo>
                        <a:pt x="20841" y="17074"/>
                      </a:lnTo>
                      <a:lnTo>
                        <a:pt x="20904" y="17116"/>
                      </a:lnTo>
                      <a:lnTo>
                        <a:pt x="20904" y="17179"/>
                      </a:lnTo>
                      <a:lnTo>
                        <a:pt x="20820" y="17263"/>
                      </a:lnTo>
                      <a:lnTo>
                        <a:pt x="20715" y="17284"/>
                      </a:lnTo>
                      <a:lnTo>
                        <a:pt x="20736" y="17346"/>
                      </a:lnTo>
                      <a:lnTo>
                        <a:pt x="20904" y="17388"/>
                      </a:lnTo>
                      <a:lnTo>
                        <a:pt x="20924" y="17493"/>
                      </a:lnTo>
                      <a:lnTo>
                        <a:pt x="21008" y="17577"/>
                      </a:lnTo>
                      <a:lnTo>
                        <a:pt x="21176" y="17639"/>
                      </a:lnTo>
                      <a:lnTo>
                        <a:pt x="21385" y="17577"/>
                      </a:lnTo>
                      <a:lnTo>
                        <a:pt x="21468" y="17556"/>
                      </a:lnTo>
                      <a:lnTo>
                        <a:pt x="21489" y="17597"/>
                      </a:lnTo>
                      <a:lnTo>
                        <a:pt x="21573" y="17535"/>
                      </a:lnTo>
                      <a:lnTo>
                        <a:pt x="21740" y="17430"/>
                      </a:lnTo>
                      <a:lnTo>
                        <a:pt x="21782" y="17430"/>
                      </a:lnTo>
                      <a:lnTo>
                        <a:pt x="21740" y="17493"/>
                      </a:lnTo>
                      <a:lnTo>
                        <a:pt x="21636" y="17577"/>
                      </a:lnTo>
                      <a:lnTo>
                        <a:pt x="21594" y="17786"/>
                      </a:lnTo>
                      <a:lnTo>
                        <a:pt x="21552" y="17911"/>
                      </a:lnTo>
                      <a:lnTo>
                        <a:pt x="21468" y="17911"/>
                      </a:lnTo>
                      <a:lnTo>
                        <a:pt x="21343" y="17849"/>
                      </a:lnTo>
                      <a:lnTo>
                        <a:pt x="21280" y="17869"/>
                      </a:lnTo>
                      <a:lnTo>
                        <a:pt x="21364" y="17995"/>
                      </a:lnTo>
                      <a:lnTo>
                        <a:pt x="21385" y="18100"/>
                      </a:lnTo>
                      <a:lnTo>
                        <a:pt x="21468" y="18162"/>
                      </a:lnTo>
                      <a:lnTo>
                        <a:pt x="21573" y="18121"/>
                      </a:lnTo>
                      <a:lnTo>
                        <a:pt x="21657" y="18162"/>
                      </a:lnTo>
                      <a:lnTo>
                        <a:pt x="21636" y="18225"/>
                      </a:lnTo>
                      <a:lnTo>
                        <a:pt x="21552" y="18225"/>
                      </a:lnTo>
                      <a:lnTo>
                        <a:pt x="21552" y="18288"/>
                      </a:lnTo>
                      <a:lnTo>
                        <a:pt x="21720" y="18434"/>
                      </a:lnTo>
                      <a:lnTo>
                        <a:pt x="21761" y="18413"/>
                      </a:lnTo>
                      <a:lnTo>
                        <a:pt x="21887" y="18434"/>
                      </a:lnTo>
                      <a:lnTo>
                        <a:pt x="21950" y="18330"/>
                      </a:lnTo>
                      <a:lnTo>
                        <a:pt x="22075" y="18100"/>
                      </a:lnTo>
                      <a:lnTo>
                        <a:pt x="22033" y="18288"/>
                      </a:lnTo>
                      <a:lnTo>
                        <a:pt x="22033" y="18413"/>
                      </a:lnTo>
                      <a:lnTo>
                        <a:pt x="21992" y="18497"/>
                      </a:lnTo>
                      <a:lnTo>
                        <a:pt x="21950" y="18518"/>
                      </a:lnTo>
                      <a:lnTo>
                        <a:pt x="21866" y="18623"/>
                      </a:lnTo>
                      <a:lnTo>
                        <a:pt x="21887" y="18706"/>
                      </a:lnTo>
                      <a:lnTo>
                        <a:pt x="21971" y="18748"/>
                      </a:lnTo>
                      <a:lnTo>
                        <a:pt x="21929" y="18811"/>
                      </a:lnTo>
                      <a:lnTo>
                        <a:pt x="21929" y="19062"/>
                      </a:lnTo>
                      <a:lnTo>
                        <a:pt x="21971" y="19125"/>
                      </a:lnTo>
                      <a:lnTo>
                        <a:pt x="22054" y="19125"/>
                      </a:lnTo>
                      <a:lnTo>
                        <a:pt x="22033" y="19229"/>
                      </a:lnTo>
                      <a:lnTo>
                        <a:pt x="22054" y="19334"/>
                      </a:lnTo>
                      <a:lnTo>
                        <a:pt x="22243" y="19522"/>
                      </a:lnTo>
                      <a:lnTo>
                        <a:pt x="22284" y="19543"/>
                      </a:lnTo>
                      <a:lnTo>
                        <a:pt x="22284" y="19585"/>
                      </a:lnTo>
                      <a:lnTo>
                        <a:pt x="22347" y="19543"/>
                      </a:lnTo>
                      <a:lnTo>
                        <a:pt x="22389" y="19627"/>
                      </a:lnTo>
                      <a:lnTo>
                        <a:pt x="22473" y="19585"/>
                      </a:lnTo>
                      <a:lnTo>
                        <a:pt x="22452" y="19543"/>
                      </a:lnTo>
                      <a:lnTo>
                        <a:pt x="22473" y="19481"/>
                      </a:lnTo>
                      <a:lnTo>
                        <a:pt x="22515" y="19543"/>
                      </a:lnTo>
                      <a:lnTo>
                        <a:pt x="22598" y="19564"/>
                      </a:lnTo>
                      <a:lnTo>
                        <a:pt x="22661" y="19481"/>
                      </a:lnTo>
                      <a:lnTo>
                        <a:pt x="22577" y="19334"/>
                      </a:lnTo>
                      <a:lnTo>
                        <a:pt x="22515" y="19334"/>
                      </a:lnTo>
                      <a:lnTo>
                        <a:pt x="22473" y="19355"/>
                      </a:lnTo>
                      <a:lnTo>
                        <a:pt x="22452" y="19334"/>
                      </a:lnTo>
                      <a:lnTo>
                        <a:pt x="22515" y="19229"/>
                      </a:lnTo>
                      <a:lnTo>
                        <a:pt x="22515" y="19146"/>
                      </a:lnTo>
                      <a:lnTo>
                        <a:pt x="22494" y="19062"/>
                      </a:lnTo>
                      <a:lnTo>
                        <a:pt x="22410" y="19041"/>
                      </a:lnTo>
                      <a:lnTo>
                        <a:pt x="22410" y="18999"/>
                      </a:lnTo>
                      <a:lnTo>
                        <a:pt x="22473" y="18937"/>
                      </a:lnTo>
                      <a:lnTo>
                        <a:pt x="22494" y="18811"/>
                      </a:lnTo>
                      <a:lnTo>
                        <a:pt x="22577" y="18811"/>
                      </a:lnTo>
                      <a:lnTo>
                        <a:pt x="22577" y="18916"/>
                      </a:lnTo>
                      <a:lnTo>
                        <a:pt x="22598" y="18999"/>
                      </a:lnTo>
                      <a:lnTo>
                        <a:pt x="22682" y="18895"/>
                      </a:lnTo>
                      <a:lnTo>
                        <a:pt x="22703" y="18957"/>
                      </a:lnTo>
                      <a:lnTo>
                        <a:pt x="22766" y="19041"/>
                      </a:lnTo>
                      <a:lnTo>
                        <a:pt x="22703" y="19146"/>
                      </a:lnTo>
                      <a:lnTo>
                        <a:pt x="22724" y="19229"/>
                      </a:lnTo>
                      <a:lnTo>
                        <a:pt x="22787" y="19250"/>
                      </a:lnTo>
                      <a:lnTo>
                        <a:pt x="22891" y="19146"/>
                      </a:lnTo>
                      <a:lnTo>
                        <a:pt x="22933" y="19146"/>
                      </a:lnTo>
                      <a:lnTo>
                        <a:pt x="22912" y="19229"/>
                      </a:lnTo>
                      <a:lnTo>
                        <a:pt x="22828" y="19313"/>
                      </a:lnTo>
                      <a:lnTo>
                        <a:pt x="22828" y="19376"/>
                      </a:lnTo>
                      <a:lnTo>
                        <a:pt x="22870" y="19481"/>
                      </a:lnTo>
                      <a:lnTo>
                        <a:pt x="22808" y="19627"/>
                      </a:lnTo>
                      <a:lnTo>
                        <a:pt x="22828" y="19669"/>
                      </a:lnTo>
                      <a:lnTo>
                        <a:pt x="22891" y="19669"/>
                      </a:lnTo>
                      <a:lnTo>
                        <a:pt x="22891" y="19857"/>
                      </a:lnTo>
                      <a:cubicBezTo>
                        <a:pt x="22891" y="19899"/>
                        <a:pt x="22870" y="19983"/>
                        <a:pt x="22870" y="20045"/>
                      </a:cubicBezTo>
                      <a:lnTo>
                        <a:pt x="22828" y="20087"/>
                      </a:lnTo>
                      <a:lnTo>
                        <a:pt x="22808" y="20004"/>
                      </a:lnTo>
                      <a:lnTo>
                        <a:pt x="22870" y="19941"/>
                      </a:lnTo>
                      <a:lnTo>
                        <a:pt x="22870" y="19857"/>
                      </a:lnTo>
                      <a:lnTo>
                        <a:pt x="22766" y="19794"/>
                      </a:lnTo>
                      <a:lnTo>
                        <a:pt x="22598" y="19836"/>
                      </a:lnTo>
                      <a:lnTo>
                        <a:pt x="22577" y="19878"/>
                      </a:lnTo>
                      <a:lnTo>
                        <a:pt x="22515" y="19899"/>
                      </a:lnTo>
                      <a:lnTo>
                        <a:pt x="22473" y="19794"/>
                      </a:lnTo>
                      <a:lnTo>
                        <a:pt x="22410" y="19941"/>
                      </a:lnTo>
                      <a:lnTo>
                        <a:pt x="22452" y="20066"/>
                      </a:lnTo>
                      <a:lnTo>
                        <a:pt x="22515" y="20108"/>
                      </a:lnTo>
                      <a:lnTo>
                        <a:pt x="22473" y="20192"/>
                      </a:lnTo>
                      <a:lnTo>
                        <a:pt x="22410" y="20150"/>
                      </a:lnTo>
                      <a:lnTo>
                        <a:pt x="22368" y="20255"/>
                      </a:lnTo>
                      <a:lnTo>
                        <a:pt x="22452" y="20401"/>
                      </a:lnTo>
                      <a:lnTo>
                        <a:pt x="22410" y="20506"/>
                      </a:lnTo>
                      <a:lnTo>
                        <a:pt x="22494" y="20569"/>
                      </a:lnTo>
                      <a:lnTo>
                        <a:pt x="22410" y="20631"/>
                      </a:lnTo>
                      <a:lnTo>
                        <a:pt x="22515" y="20778"/>
                      </a:lnTo>
                      <a:lnTo>
                        <a:pt x="22619" y="20778"/>
                      </a:lnTo>
                      <a:lnTo>
                        <a:pt x="22703" y="20694"/>
                      </a:lnTo>
                      <a:lnTo>
                        <a:pt x="22703" y="20569"/>
                      </a:lnTo>
                      <a:lnTo>
                        <a:pt x="22619" y="20401"/>
                      </a:lnTo>
                      <a:lnTo>
                        <a:pt x="22661" y="20297"/>
                      </a:lnTo>
                      <a:lnTo>
                        <a:pt x="22787" y="20527"/>
                      </a:lnTo>
                      <a:lnTo>
                        <a:pt x="22787" y="20631"/>
                      </a:lnTo>
                      <a:lnTo>
                        <a:pt x="22787" y="20694"/>
                      </a:lnTo>
                      <a:cubicBezTo>
                        <a:pt x="22766" y="20694"/>
                        <a:pt x="22724" y="20694"/>
                        <a:pt x="22724" y="20715"/>
                      </a:cubicBezTo>
                      <a:lnTo>
                        <a:pt x="22724" y="20736"/>
                      </a:lnTo>
                      <a:lnTo>
                        <a:pt x="22682" y="20799"/>
                      </a:lnTo>
                      <a:lnTo>
                        <a:pt x="22577" y="20841"/>
                      </a:lnTo>
                      <a:lnTo>
                        <a:pt x="22598" y="20924"/>
                      </a:lnTo>
                      <a:lnTo>
                        <a:pt x="22682" y="21008"/>
                      </a:lnTo>
                      <a:lnTo>
                        <a:pt x="22598" y="21092"/>
                      </a:lnTo>
                      <a:lnTo>
                        <a:pt x="22598" y="21196"/>
                      </a:lnTo>
                      <a:lnTo>
                        <a:pt x="22536" y="21259"/>
                      </a:lnTo>
                      <a:lnTo>
                        <a:pt x="22431" y="21301"/>
                      </a:lnTo>
                      <a:lnTo>
                        <a:pt x="22431" y="21343"/>
                      </a:lnTo>
                      <a:lnTo>
                        <a:pt x="22577" y="21364"/>
                      </a:lnTo>
                      <a:lnTo>
                        <a:pt x="22536" y="21426"/>
                      </a:lnTo>
                      <a:lnTo>
                        <a:pt x="22494" y="21447"/>
                      </a:lnTo>
                      <a:lnTo>
                        <a:pt x="22494" y="21531"/>
                      </a:lnTo>
                      <a:lnTo>
                        <a:pt x="22536" y="21531"/>
                      </a:lnTo>
                      <a:lnTo>
                        <a:pt x="22619" y="21510"/>
                      </a:lnTo>
                      <a:lnTo>
                        <a:pt x="22640" y="21552"/>
                      </a:lnTo>
                      <a:lnTo>
                        <a:pt x="22598" y="21615"/>
                      </a:lnTo>
                      <a:lnTo>
                        <a:pt x="22515" y="21636"/>
                      </a:lnTo>
                      <a:lnTo>
                        <a:pt x="22473" y="21719"/>
                      </a:lnTo>
                      <a:lnTo>
                        <a:pt x="22494" y="21866"/>
                      </a:lnTo>
                      <a:lnTo>
                        <a:pt x="22536" y="21929"/>
                      </a:lnTo>
                      <a:lnTo>
                        <a:pt x="22515" y="21991"/>
                      </a:lnTo>
                      <a:lnTo>
                        <a:pt x="22536" y="22075"/>
                      </a:lnTo>
                      <a:lnTo>
                        <a:pt x="22598" y="22054"/>
                      </a:lnTo>
                      <a:lnTo>
                        <a:pt x="22619" y="21970"/>
                      </a:lnTo>
                      <a:lnTo>
                        <a:pt x="22640" y="21845"/>
                      </a:lnTo>
                      <a:lnTo>
                        <a:pt x="22703" y="21678"/>
                      </a:lnTo>
                      <a:lnTo>
                        <a:pt x="22745" y="21615"/>
                      </a:lnTo>
                      <a:lnTo>
                        <a:pt x="22787" y="21406"/>
                      </a:lnTo>
                      <a:lnTo>
                        <a:pt x="22828" y="21343"/>
                      </a:lnTo>
                      <a:lnTo>
                        <a:pt x="22844" y="21204"/>
                      </a:lnTo>
                      <a:lnTo>
                        <a:pt x="22870" y="21217"/>
                      </a:lnTo>
                      <a:cubicBezTo>
                        <a:pt x="22870" y="21301"/>
                        <a:pt x="22870" y="21364"/>
                        <a:pt x="22891" y="21447"/>
                      </a:cubicBezTo>
                      <a:lnTo>
                        <a:pt x="22870" y="21426"/>
                      </a:lnTo>
                      <a:lnTo>
                        <a:pt x="22808" y="21510"/>
                      </a:lnTo>
                      <a:lnTo>
                        <a:pt x="22808" y="21636"/>
                      </a:lnTo>
                      <a:lnTo>
                        <a:pt x="22870" y="21678"/>
                      </a:lnTo>
                      <a:lnTo>
                        <a:pt x="22787" y="21782"/>
                      </a:lnTo>
                      <a:lnTo>
                        <a:pt x="22891" y="21845"/>
                      </a:lnTo>
                      <a:lnTo>
                        <a:pt x="22891" y="21929"/>
                      </a:lnTo>
                      <a:lnTo>
                        <a:pt x="22828" y="21970"/>
                      </a:lnTo>
                      <a:lnTo>
                        <a:pt x="22766" y="21929"/>
                      </a:lnTo>
                      <a:lnTo>
                        <a:pt x="22703" y="21991"/>
                      </a:lnTo>
                      <a:lnTo>
                        <a:pt x="22703" y="22054"/>
                      </a:lnTo>
                      <a:lnTo>
                        <a:pt x="22661" y="22138"/>
                      </a:lnTo>
                      <a:lnTo>
                        <a:pt x="22619" y="22201"/>
                      </a:lnTo>
                      <a:lnTo>
                        <a:pt x="22682" y="22263"/>
                      </a:lnTo>
                      <a:lnTo>
                        <a:pt x="22766" y="22054"/>
                      </a:lnTo>
                      <a:lnTo>
                        <a:pt x="22787" y="22096"/>
                      </a:lnTo>
                      <a:lnTo>
                        <a:pt x="22724" y="22201"/>
                      </a:lnTo>
                      <a:lnTo>
                        <a:pt x="22828" y="22180"/>
                      </a:lnTo>
                      <a:lnTo>
                        <a:pt x="22891" y="22096"/>
                      </a:lnTo>
                      <a:lnTo>
                        <a:pt x="22891" y="21991"/>
                      </a:lnTo>
                      <a:lnTo>
                        <a:pt x="23017" y="21845"/>
                      </a:lnTo>
                      <a:cubicBezTo>
                        <a:pt x="23017" y="21929"/>
                        <a:pt x="23017" y="21991"/>
                        <a:pt x="23038" y="22075"/>
                      </a:cubicBezTo>
                      <a:lnTo>
                        <a:pt x="23017" y="22096"/>
                      </a:lnTo>
                      <a:lnTo>
                        <a:pt x="23080" y="22159"/>
                      </a:lnTo>
                      <a:cubicBezTo>
                        <a:pt x="23101" y="22201"/>
                        <a:pt x="23101" y="22284"/>
                        <a:pt x="23121" y="22326"/>
                      </a:cubicBezTo>
                      <a:lnTo>
                        <a:pt x="23080" y="22473"/>
                      </a:lnTo>
                      <a:lnTo>
                        <a:pt x="23080" y="22556"/>
                      </a:lnTo>
                      <a:lnTo>
                        <a:pt x="23038" y="22640"/>
                      </a:lnTo>
                      <a:lnTo>
                        <a:pt x="22933" y="22682"/>
                      </a:lnTo>
                      <a:lnTo>
                        <a:pt x="22912" y="22724"/>
                      </a:lnTo>
                      <a:lnTo>
                        <a:pt x="22933" y="22786"/>
                      </a:lnTo>
                      <a:lnTo>
                        <a:pt x="23017" y="22745"/>
                      </a:lnTo>
                      <a:lnTo>
                        <a:pt x="23101" y="22786"/>
                      </a:lnTo>
                      <a:lnTo>
                        <a:pt x="23101" y="22828"/>
                      </a:lnTo>
                      <a:lnTo>
                        <a:pt x="22996" y="22912"/>
                      </a:lnTo>
                      <a:lnTo>
                        <a:pt x="22996" y="22954"/>
                      </a:lnTo>
                      <a:lnTo>
                        <a:pt x="22975" y="23038"/>
                      </a:lnTo>
                      <a:lnTo>
                        <a:pt x="22912" y="23038"/>
                      </a:lnTo>
                      <a:lnTo>
                        <a:pt x="22870" y="23100"/>
                      </a:lnTo>
                      <a:lnTo>
                        <a:pt x="22891" y="23142"/>
                      </a:lnTo>
                      <a:lnTo>
                        <a:pt x="22975" y="23142"/>
                      </a:lnTo>
                      <a:lnTo>
                        <a:pt x="23017" y="23205"/>
                      </a:lnTo>
                      <a:lnTo>
                        <a:pt x="23038" y="23142"/>
                      </a:lnTo>
                      <a:lnTo>
                        <a:pt x="23121" y="23121"/>
                      </a:lnTo>
                      <a:lnTo>
                        <a:pt x="23184" y="23163"/>
                      </a:lnTo>
                      <a:lnTo>
                        <a:pt x="23101" y="23226"/>
                      </a:lnTo>
                      <a:lnTo>
                        <a:pt x="23080" y="23268"/>
                      </a:lnTo>
                      <a:lnTo>
                        <a:pt x="23121" y="23351"/>
                      </a:lnTo>
                      <a:lnTo>
                        <a:pt x="23038" y="23435"/>
                      </a:lnTo>
                      <a:lnTo>
                        <a:pt x="23017" y="23519"/>
                      </a:lnTo>
                      <a:lnTo>
                        <a:pt x="23121" y="23582"/>
                      </a:lnTo>
                      <a:lnTo>
                        <a:pt x="23101" y="23686"/>
                      </a:lnTo>
                      <a:lnTo>
                        <a:pt x="23142" y="23749"/>
                      </a:lnTo>
                      <a:lnTo>
                        <a:pt x="23247" y="23749"/>
                      </a:lnTo>
                      <a:lnTo>
                        <a:pt x="23310" y="23686"/>
                      </a:lnTo>
                      <a:lnTo>
                        <a:pt x="23247" y="23623"/>
                      </a:lnTo>
                      <a:lnTo>
                        <a:pt x="23310" y="23561"/>
                      </a:lnTo>
                      <a:lnTo>
                        <a:pt x="23247" y="23519"/>
                      </a:lnTo>
                      <a:lnTo>
                        <a:pt x="23205" y="23519"/>
                      </a:lnTo>
                      <a:lnTo>
                        <a:pt x="23247" y="23435"/>
                      </a:lnTo>
                      <a:lnTo>
                        <a:pt x="23331" y="23414"/>
                      </a:lnTo>
                      <a:lnTo>
                        <a:pt x="23435" y="23331"/>
                      </a:lnTo>
                      <a:lnTo>
                        <a:pt x="23435" y="23247"/>
                      </a:lnTo>
                      <a:lnTo>
                        <a:pt x="23393" y="23226"/>
                      </a:lnTo>
                      <a:lnTo>
                        <a:pt x="23310" y="23226"/>
                      </a:lnTo>
                      <a:lnTo>
                        <a:pt x="23310" y="23205"/>
                      </a:lnTo>
                      <a:lnTo>
                        <a:pt x="23414" y="23121"/>
                      </a:lnTo>
                      <a:lnTo>
                        <a:pt x="23393" y="23017"/>
                      </a:lnTo>
                      <a:lnTo>
                        <a:pt x="23247" y="22912"/>
                      </a:lnTo>
                      <a:lnTo>
                        <a:pt x="23310" y="22807"/>
                      </a:lnTo>
                      <a:lnTo>
                        <a:pt x="23331" y="22828"/>
                      </a:lnTo>
                      <a:lnTo>
                        <a:pt x="23414" y="22828"/>
                      </a:lnTo>
                      <a:lnTo>
                        <a:pt x="23414" y="22766"/>
                      </a:lnTo>
                      <a:lnTo>
                        <a:pt x="23310" y="22661"/>
                      </a:lnTo>
                      <a:lnTo>
                        <a:pt x="23373" y="22661"/>
                      </a:lnTo>
                      <a:lnTo>
                        <a:pt x="23373" y="22473"/>
                      </a:lnTo>
                      <a:lnTo>
                        <a:pt x="23247" y="22389"/>
                      </a:lnTo>
                      <a:lnTo>
                        <a:pt x="23226" y="22410"/>
                      </a:lnTo>
                      <a:lnTo>
                        <a:pt x="23142" y="22347"/>
                      </a:lnTo>
                      <a:lnTo>
                        <a:pt x="23163" y="22305"/>
                      </a:lnTo>
                      <a:lnTo>
                        <a:pt x="23163" y="22284"/>
                      </a:lnTo>
                      <a:lnTo>
                        <a:pt x="23247" y="22180"/>
                      </a:lnTo>
                      <a:lnTo>
                        <a:pt x="23205" y="22096"/>
                      </a:lnTo>
                      <a:cubicBezTo>
                        <a:pt x="23205" y="22054"/>
                        <a:pt x="23226" y="21991"/>
                        <a:pt x="23226" y="21950"/>
                      </a:cubicBezTo>
                      <a:lnTo>
                        <a:pt x="23226" y="21887"/>
                      </a:lnTo>
                      <a:lnTo>
                        <a:pt x="23268" y="21929"/>
                      </a:lnTo>
                      <a:lnTo>
                        <a:pt x="23352" y="21866"/>
                      </a:lnTo>
                      <a:lnTo>
                        <a:pt x="23310" y="21761"/>
                      </a:lnTo>
                      <a:lnTo>
                        <a:pt x="23352" y="21719"/>
                      </a:lnTo>
                      <a:lnTo>
                        <a:pt x="23352" y="21573"/>
                      </a:lnTo>
                      <a:lnTo>
                        <a:pt x="23414" y="21552"/>
                      </a:lnTo>
                      <a:lnTo>
                        <a:pt x="23435" y="21719"/>
                      </a:lnTo>
                      <a:lnTo>
                        <a:pt x="23477" y="21678"/>
                      </a:lnTo>
                      <a:lnTo>
                        <a:pt x="23519" y="21657"/>
                      </a:lnTo>
                      <a:lnTo>
                        <a:pt x="23519" y="21678"/>
                      </a:lnTo>
                      <a:lnTo>
                        <a:pt x="23519" y="21719"/>
                      </a:lnTo>
                      <a:lnTo>
                        <a:pt x="23477" y="21761"/>
                      </a:lnTo>
                      <a:lnTo>
                        <a:pt x="23477" y="21845"/>
                      </a:lnTo>
                      <a:lnTo>
                        <a:pt x="23540" y="21887"/>
                      </a:lnTo>
                      <a:lnTo>
                        <a:pt x="23665" y="21866"/>
                      </a:lnTo>
                      <a:lnTo>
                        <a:pt x="23749" y="21761"/>
                      </a:lnTo>
                      <a:lnTo>
                        <a:pt x="23728" y="21719"/>
                      </a:lnTo>
                      <a:cubicBezTo>
                        <a:pt x="23749" y="21657"/>
                        <a:pt x="23770" y="21573"/>
                        <a:pt x="23791" y="21510"/>
                      </a:cubicBezTo>
                      <a:lnTo>
                        <a:pt x="23833" y="21531"/>
                      </a:lnTo>
                      <a:lnTo>
                        <a:pt x="23854" y="21636"/>
                      </a:lnTo>
                      <a:lnTo>
                        <a:pt x="23958" y="21719"/>
                      </a:lnTo>
                      <a:lnTo>
                        <a:pt x="24000" y="21719"/>
                      </a:lnTo>
                      <a:lnTo>
                        <a:pt x="23937" y="21740"/>
                      </a:lnTo>
                      <a:lnTo>
                        <a:pt x="23854" y="21740"/>
                      </a:lnTo>
                      <a:lnTo>
                        <a:pt x="23833" y="21782"/>
                      </a:lnTo>
                      <a:cubicBezTo>
                        <a:pt x="23749" y="21824"/>
                        <a:pt x="23665" y="21866"/>
                        <a:pt x="23665" y="21970"/>
                      </a:cubicBezTo>
                      <a:cubicBezTo>
                        <a:pt x="23665" y="22054"/>
                        <a:pt x="23665" y="22096"/>
                        <a:pt x="23686" y="22180"/>
                      </a:cubicBezTo>
                      <a:lnTo>
                        <a:pt x="23665" y="22159"/>
                      </a:lnTo>
                      <a:lnTo>
                        <a:pt x="23665" y="22138"/>
                      </a:lnTo>
                      <a:lnTo>
                        <a:pt x="23645" y="22159"/>
                      </a:lnTo>
                      <a:cubicBezTo>
                        <a:pt x="23624" y="22159"/>
                        <a:pt x="23603" y="22138"/>
                        <a:pt x="23561" y="22138"/>
                      </a:cubicBezTo>
                      <a:lnTo>
                        <a:pt x="23624" y="22075"/>
                      </a:lnTo>
                      <a:lnTo>
                        <a:pt x="23645" y="21991"/>
                      </a:lnTo>
                      <a:lnTo>
                        <a:pt x="23456" y="21970"/>
                      </a:lnTo>
                      <a:lnTo>
                        <a:pt x="23352" y="22075"/>
                      </a:lnTo>
                      <a:lnTo>
                        <a:pt x="23414" y="22180"/>
                      </a:lnTo>
                      <a:lnTo>
                        <a:pt x="23435" y="22180"/>
                      </a:lnTo>
                      <a:cubicBezTo>
                        <a:pt x="23414" y="22201"/>
                        <a:pt x="23414" y="22222"/>
                        <a:pt x="23414" y="22263"/>
                      </a:cubicBezTo>
                      <a:cubicBezTo>
                        <a:pt x="23435" y="22284"/>
                        <a:pt x="23435" y="22326"/>
                        <a:pt x="23456" y="22368"/>
                      </a:cubicBezTo>
                      <a:cubicBezTo>
                        <a:pt x="23498" y="22389"/>
                        <a:pt x="23519" y="22431"/>
                        <a:pt x="23540" y="22494"/>
                      </a:cubicBezTo>
                      <a:lnTo>
                        <a:pt x="23561" y="22494"/>
                      </a:lnTo>
                      <a:cubicBezTo>
                        <a:pt x="23561" y="22494"/>
                        <a:pt x="23561" y="22514"/>
                        <a:pt x="23582" y="22514"/>
                      </a:cubicBezTo>
                      <a:cubicBezTo>
                        <a:pt x="23624" y="22577"/>
                        <a:pt x="23665" y="22577"/>
                        <a:pt x="23686" y="22598"/>
                      </a:cubicBezTo>
                      <a:lnTo>
                        <a:pt x="23665" y="22619"/>
                      </a:lnTo>
                      <a:lnTo>
                        <a:pt x="23540" y="22724"/>
                      </a:lnTo>
                      <a:lnTo>
                        <a:pt x="23540" y="22828"/>
                      </a:lnTo>
                      <a:lnTo>
                        <a:pt x="23603" y="22933"/>
                      </a:lnTo>
                      <a:lnTo>
                        <a:pt x="23728" y="22828"/>
                      </a:lnTo>
                      <a:lnTo>
                        <a:pt x="23812" y="22682"/>
                      </a:lnTo>
                      <a:lnTo>
                        <a:pt x="23812" y="22619"/>
                      </a:lnTo>
                      <a:lnTo>
                        <a:pt x="23875" y="22598"/>
                      </a:lnTo>
                      <a:lnTo>
                        <a:pt x="24021" y="22473"/>
                      </a:lnTo>
                      <a:lnTo>
                        <a:pt x="24042" y="22514"/>
                      </a:lnTo>
                      <a:lnTo>
                        <a:pt x="24251" y="22514"/>
                      </a:lnTo>
                      <a:lnTo>
                        <a:pt x="24168" y="22619"/>
                      </a:lnTo>
                      <a:lnTo>
                        <a:pt x="24189" y="22640"/>
                      </a:lnTo>
                      <a:lnTo>
                        <a:pt x="24314" y="22640"/>
                      </a:lnTo>
                      <a:lnTo>
                        <a:pt x="24314" y="22703"/>
                      </a:lnTo>
                      <a:lnTo>
                        <a:pt x="24209" y="22807"/>
                      </a:lnTo>
                      <a:cubicBezTo>
                        <a:pt x="24189" y="22807"/>
                        <a:pt x="24168" y="22828"/>
                        <a:pt x="24147" y="22828"/>
                      </a:cubicBezTo>
                      <a:lnTo>
                        <a:pt x="24168" y="22724"/>
                      </a:lnTo>
                      <a:lnTo>
                        <a:pt x="24105" y="22598"/>
                      </a:lnTo>
                      <a:lnTo>
                        <a:pt x="23979" y="22598"/>
                      </a:lnTo>
                      <a:lnTo>
                        <a:pt x="23979" y="22640"/>
                      </a:lnTo>
                      <a:lnTo>
                        <a:pt x="23875" y="22703"/>
                      </a:lnTo>
                      <a:lnTo>
                        <a:pt x="23833" y="22849"/>
                      </a:lnTo>
                      <a:lnTo>
                        <a:pt x="23833" y="22912"/>
                      </a:lnTo>
                      <a:lnTo>
                        <a:pt x="23728" y="23017"/>
                      </a:lnTo>
                      <a:lnTo>
                        <a:pt x="23749" y="23100"/>
                      </a:lnTo>
                      <a:lnTo>
                        <a:pt x="23937" y="23017"/>
                      </a:lnTo>
                      <a:cubicBezTo>
                        <a:pt x="23937" y="23038"/>
                        <a:pt x="23958" y="23038"/>
                        <a:pt x="23958" y="23038"/>
                      </a:cubicBezTo>
                      <a:lnTo>
                        <a:pt x="23854" y="23121"/>
                      </a:lnTo>
                      <a:lnTo>
                        <a:pt x="23770" y="23247"/>
                      </a:lnTo>
                      <a:lnTo>
                        <a:pt x="23833" y="23310"/>
                      </a:lnTo>
                      <a:lnTo>
                        <a:pt x="24000" y="23163"/>
                      </a:lnTo>
                      <a:lnTo>
                        <a:pt x="24063" y="23100"/>
                      </a:lnTo>
                      <a:cubicBezTo>
                        <a:pt x="24084" y="23121"/>
                        <a:pt x="24105" y="23121"/>
                        <a:pt x="24147" y="23142"/>
                      </a:cubicBezTo>
                      <a:lnTo>
                        <a:pt x="24147" y="23163"/>
                      </a:lnTo>
                      <a:lnTo>
                        <a:pt x="24168" y="23226"/>
                      </a:lnTo>
                      <a:lnTo>
                        <a:pt x="24189" y="23268"/>
                      </a:lnTo>
                      <a:lnTo>
                        <a:pt x="24000" y="23268"/>
                      </a:lnTo>
                      <a:lnTo>
                        <a:pt x="23937" y="23351"/>
                      </a:lnTo>
                      <a:lnTo>
                        <a:pt x="23937" y="23414"/>
                      </a:lnTo>
                      <a:lnTo>
                        <a:pt x="24000" y="23414"/>
                      </a:lnTo>
                      <a:lnTo>
                        <a:pt x="24063" y="23372"/>
                      </a:lnTo>
                      <a:lnTo>
                        <a:pt x="24168" y="23372"/>
                      </a:lnTo>
                      <a:lnTo>
                        <a:pt x="24168" y="23414"/>
                      </a:lnTo>
                      <a:lnTo>
                        <a:pt x="24063" y="23477"/>
                      </a:lnTo>
                      <a:lnTo>
                        <a:pt x="23937" y="23477"/>
                      </a:lnTo>
                      <a:lnTo>
                        <a:pt x="23875" y="23540"/>
                      </a:lnTo>
                      <a:lnTo>
                        <a:pt x="23854" y="23665"/>
                      </a:lnTo>
                      <a:lnTo>
                        <a:pt x="23896" y="23770"/>
                      </a:lnTo>
                      <a:lnTo>
                        <a:pt x="23979" y="23728"/>
                      </a:lnTo>
                      <a:lnTo>
                        <a:pt x="24000" y="23644"/>
                      </a:lnTo>
                      <a:lnTo>
                        <a:pt x="24084" y="23644"/>
                      </a:lnTo>
                      <a:lnTo>
                        <a:pt x="24189" y="23582"/>
                      </a:lnTo>
                      <a:lnTo>
                        <a:pt x="24314" y="23435"/>
                      </a:lnTo>
                      <a:lnTo>
                        <a:pt x="24461" y="23247"/>
                      </a:lnTo>
                      <a:lnTo>
                        <a:pt x="24502" y="23017"/>
                      </a:lnTo>
                      <a:lnTo>
                        <a:pt x="24628" y="22745"/>
                      </a:lnTo>
                      <a:lnTo>
                        <a:pt x="24691" y="22724"/>
                      </a:lnTo>
                      <a:lnTo>
                        <a:pt x="24691" y="22703"/>
                      </a:lnTo>
                      <a:lnTo>
                        <a:pt x="24691" y="22661"/>
                      </a:lnTo>
                      <a:lnTo>
                        <a:pt x="24670" y="22661"/>
                      </a:lnTo>
                      <a:lnTo>
                        <a:pt x="24712" y="22619"/>
                      </a:lnTo>
                      <a:lnTo>
                        <a:pt x="24712" y="22577"/>
                      </a:lnTo>
                      <a:lnTo>
                        <a:pt x="24753" y="22514"/>
                      </a:lnTo>
                      <a:lnTo>
                        <a:pt x="24712" y="22473"/>
                      </a:lnTo>
                      <a:lnTo>
                        <a:pt x="24670" y="22452"/>
                      </a:lnTo>
                      <a:lnTo>
                        <a:pt x="24670" y="22347"/>
                      </a:lnTo>
                      <a:lnTo>
                        <a:pt x="24607" y="22242"/>
                      </a:lnTo>
                      <a:lnTo>
                        <a:pt x="24481" y="22159"/>
                      </a:lnTo>
                      <a:lnTo>
                        <a:pt x="24398" y="22096"/>
                      </a:lnTo>
                      <a:lnTo>
                        <a:pt x="24377" y="22033"/>
                      </a:lnTo>
                      <a:lnTo>
                        <a:pt x="24272" y="21866"/>
                      </a:lnTo>
                      <a:lnTo>
                        <a:pt x="24189" y="21845"/>
                      </a:lnTo>
                      <a:lnTo>
                        <a:pt x="24084" y="21845"/>
                      </a:lnTo>
                      <a:lnTo>
                        <a:pt x="24084" y="21782"/>
                      </a:lnTo>
                      <a:lnTo>
                        <a:pt x="24126" y="21740"/>
                      </a:lnTo>
                      <a:lnTo>
                        <a:pt x="24084" y="21657"/>
                      </a:lnTo>
                      <a:lnTo>
                        <a:pt x="24042" y="21615"/>
                      </a:lnTo>
                      <a:lnTo>
                        <a:pt x="24021" y="21531"/>
                      </a:lnTo>
                      <a:lnTo>
                        <a:pt x="24063" y="21468"/>
                      </a:lnTo>
                      <a:lnTo>
                        <a:pt x="24126" y="21447"/>
                      </a:lnTo>
                      <a:lnTo>
                        <a:pt x="24084" y="21406"/>
                      </a:lnTo>
                      <a:lnTo>
                        <a:pt x="24021" y="21343"/>
                      </a:lnTo>
                      <a:lnTo>
                        <a:pt x="23958" y="21343"/>
                      </a:lnTo>
                      <a:lnTo>
                        <a:pt x="23958" y="21259"/>
                      </a:lnTo>
                      <a:lnTo>
                        <a:pt x="24063" y="21217"/>
                      </a:lnTo>
                      <a:lnTo>
                        <a:pt x="24042" y="20799"/>
                      </a:lnTo>
                      <a:lnTo>
                        <a:pt x="24042" y="20380"/>
                      </a:lnTo>
                      <a:lnTo>
                        <a:pt x="24084" y="20025"/>
                      </a:lnTo>
                      <a:lnTo>
                        <a:pt x="24063" y="19941"/>
                      </a:lnTo>
                      <a:lnTo>
                        <a:pt x="24063" y="19836"/>
                      </a:lnTo>
                      <a:lnTo>
                        <a:pt x="24126" y="19732"/>
                      </a:lnTo>
                      <a:lnTo>
                        <a:pt x="24084" y="19627"/>
                      </a:lnTo>
                      <a:lnTo>
                        <a:pt x="24042" y="19543"/>
                      </a:lnTo>
                      <a:lnTo>
                        <a:pt x="24021" y="19334"/>
                      </a:lnTo>
                      <a:lnTo>
                        <a:pt x="23875" y="19167"/>
                      </a:lnTo>
                      <a:lnTo>
                        <a:pt x="23833" y="18957"/>
                      </a:lnTo>
                      <a:lnTo>
                        <a:pt x="23854" y="18853"/>
                      </a:lnTo>
                      <a:lnTo>
                        <a:pt x="23728" y="18518"/>
                      </a:lnTo>
                      <a:lnTo>
                        <a:pt x="23749" y="18434"/>
                      </a:lnTo>
                      <a:lnTo>
                        <a:pt x="23833" y="18288"/>
                      </a:lnTo>
                      <a:lnTo>
                        <a:pt x="23812" y="18204"/>
                      </a:lnTo>
                      <a:lnTo>
                        <a:pt x="23812" y="18100"/>
                      </a:lnTo>
                      <a:lnTo>
                        <a:pt x="23665" y="17995"/>
                      </a:lnTo>
                      <a:lnTo>
                        <a:pt x="23498" y="17995"/>
                      </a:lnTo>
                      <a:lnTo>
                        <a:pt x="23289" y="18058"/>
                      </a:lnTo>
                      <a:lnTo>
                        <a:pt x="23226" y="18079"/>
                      </a:lnTo>
                      <a:lnTo>
                        <a:pt x="23017" y="18162"/>
                      </a:lnTo>
                      <a:lnTo>
                        <a:pt x="22891" y="18288"/>
                      </a:lnTo>
                      <a:lnTo>
                        <a:pt x="22724" y="18518"/>
                      </a:lnTo>
                      <a:lnTo>
                        <a:pt x="22598" y="18602"/>
                      </a:lnTo>
                      <a:lnTo>
                        <a:pt x="22410" y="18623"/>
                      </a:lnTo>
                      <a:lnTo>
                        <a:pt x="22201" y="18644"/>
                      </a:lnTo>
                      <a:lnTo>
                        <a:pt x="22159" y="18644"/>
                      </a:lnTo>
                      <a:lnTo>
                        <a:pt x="22159" y="18581"/>
                      </a:lnTo>
                      <a:lnTo>
                        <a:pt x="22264" y="18413"/>
                      </a:lnTo>
                      <a:lnTo>
                        <a:pt x="22201" y="18267"/>
                      </a:lnTo>
                      <a:lnTo>
                        <a:pt x="22054" y="17597"/>
                      </a:lnTo>
                      <a:lnTo>
                        <a:pt x="21950" y="17325"/>
                      </a:lnTo>
                      <a:lnTo>
                        <a:pt x="21887" y="17179"/>
                      </a:lnTo>
                      <a:lnTo>
                        <a:pt x="22033" y="16928"/>
                      </a:lnTo>
                      <a:lnTo>
                        <a:pt x="21740" y="16886"/>
                      </a:lnTo>
                      <a:lnTo>
                        <a:pt x="21531" y="17032"/>
                      </a:lnTo>
                      <a:lnTo>
                        <a:pt x="21406" y="16970"/>
                      </a:lnTo>
                      <a:lnTo>
                        <a:pt x="21029" y="16970"/>
                      </a:lnTo>
                      <a:lnTo>
                        <a:pt x="27704" y="4792"/>
                      </a:lnTo>
                      <a:lnTo>
                        <a:pt x="27683" y="4729"/>
                      </a:lnTo>
                      <a:lnTo>
                        <a:pt x="27536" y="4708"/>
                      </a:lnTo>
                      <a:lnTo>
                        <a:pt x="27474" y="4729"/>
                      </a:lnTo>
                      <a:lnTo>
                        <a:pt x="27411" y="4667"/>
                      </a:lnTo>
                      <a:lnTo>
                        <a:pt x="27369" y="4416"/>
                      </a:lnTo>
                      <a:lnTo>
                        <a:pt x="27306" y="4290"/>
                      </a:lnTo>
                      <a:lnTo>
                        <a:pt x="27222" y="4248"/>
                      </a:lnTo>
                      <a:lnTo>
                        <a:pt x="27202" y="4102"/>
                      </a:lnTo>
                      <a:lnTo>
                        <a:pt x="27118" y="3955"/>
                      </a:lnTo>
                      <a:lnTo>
                        <a:pt x="27076" y="3892"/>
                      </a:lnTo>
                      <a:lnTo>
                        <a:pt x="26867" y="3892"/>
                      </a:lnTo>
                      <a:lnTo>
                        <a:pt x="26846" y="3934"/>
                      </a:lnTo>
                      <a:lnTo>
                        <a:pt x="26678" y="3892"/>
                      </a:lnTo>
                      <a:lnTo>
                        <a:pt x="26532" y="3934"/>
                      </a:lnTo>
                      <a:lnTo>
                        <a:pt x="26448" y="3872"/>
                      </a:lnTo>
                      <a:lnTo>
                        <a:pt x="26386" y="3892"/>
                      </a:lnTo>
                      <a:lnTo>
                        <a:pt x="26344" y="3872"/>
                      </a:lnTo>
                      <a:lnTo>
                        <a:pt x="26323" y="3892"/>
                      </a:lnTo>
                      <a:lnTo>
                        <a:pt x="26239" y="3892"/>
                      </a:lnTo>
                      <a:lnTo>
                        <a:pt x="26239" y="3872"/>
                      </a:lnTo>
                      <a:lnTo>
                        <a:pt x="26281" y="3872"/>
                      </a:lnTo>
                      <a:lnTo>
                        <a:pt x="26281" y="3830"/>
                      </a:lnTo>
                      <a:lnTo>
                        <a:pt x="26176" y="3746"/>
                      </a:lnTo>
                      <a:lnTo>
                        <a:pt x="26114" y="3767"/>
                      </a:lnTo>
                      <a:lnTo>
                        <a:pt x="26030" y="3746"/>
                      </a:lnTo>
                      <a:lnTo>
                        <a:pt x="26051" y="3725"/>
                      </a:lnTo>
                      <a:lnTo>
                        <a:pt x="26114" y="3683"/>
                      </a:lnTo>
                      <a:lnTo>
                        <a:pt x="26051" y="3641"/>
                      </a:lnTo>
                      <a:lnTo>
                        <a:pt x="25967" y="3641"/>
                      </a:lnTo>
                      <a:lnTo>
                        <a:pt x="25904" y="3620"/>
                      </a:lnTo>
                      <a:lnTo>
                        <a:pt x="25904" y="3558"/>
                      </a:lnTo>
                      <a:lnTo>
                        <a:pt x="25821" y="3474"/>
                      </a:lnTo>
                      <a:lnTo>
                        <a:pt x="25737" y="3411"/>
                      </a:lnTo>
                      <a:lnTo>
                        <a:pt x="25716" y="3411"/>
                      </a:lnTo>
                      <a:lnTo>
                        <a:pt x="25653" y="3369"/>
                      </a:lnTo>
                      <a:lnTo>
                        <a:pt x="25611" y="3369"/>
                      </a:lnTo>
                      <a:lnTo>
                        <a:pt x="25549" y="3432"/>
                      </a:lnTo>
                      <a:lnTo>
                        <a:pt x="25549" y="3369"/>
                      </a:lnTo>
                      <a:lnTo>
                        <a:pt x="25528" y="3328"/>
                      </a:lnTo>
                      <a:lnTo>
                        <a:pt x="25444" y="3265"/>
                      </a:lnTo>
                      <a:lnTo>
                        <a:pt x="25381" y="3369"/>
                      </a:lnTo>
                      <a:lnTo>
                        <a:pt x="25318" y="3328"/>
                      </a:lnTo>
                      <a:lnTo>
                        <a:pt x="25318" y="3244"/>
                      </a:lnTo>
                      <a:lnTo>
                        <a:pt x="25381" y="3223"/>
                      </a:lnTo>
                      <a:lnTo>
                        <a:pt x="25339" y="3160"/>
                      </a:lnTo>
                      <a:lnTo>
                        <a:pt x="25277" y="3139"/>
                      </a:lnTo>
                      <a:lnTo>
                        <a:pt x="25193" y="3160"/>
                      </a:lnTo>
                      <a:lnTo>
                        <a:pt x="25193" y="3160"/>
                      </a:lnTo>
                      <a:lnTo>
                        <a:pt x="25214" y="3118"/>
                      </a:lnTo>
                      <a:lnTo>
                        <a:pt x="25214" y="3056"/>
                      </a:lnTo>
                      <a:lnTo>
                        <a:pt x="25109" y="3014"/>
                      </a:lnTo>
                      <a:lnTo>
                        <a:pt x="25025" y="2909"/>
                      </a:lnTo>
                      <a:lnTo>
                        <a:pt x="25067" y="2888"/>
                      </a:lnTo>
                      <a:lnTo>
                        <a:pt x="25025" y="2825"/>
                      </a:lnTo>
                      <a:lnTo>
                        <a:pt x="24963" y="2804"/>
                      </a:lnTo>
                      <a:lnTo>
                        <a:pt x="24900" y="2846"/>
                      </a:lnTo>
                      <a:lnTo>
                        <a:pt x="24691" y="3056"/>
                      </a:lnTo>
                      <a:lnTo>
                        <a:pt x="24461" y="3202"/>
                      </a:lnTo>
                      <a:lnTo>
                        <a:pt x="24670" y="3035"/>
                      </a:lnTo>
                      <a:lnTo>
                        <a:pt x="24795" y="2846"/>
                      </a:lnTo>
                      <a:lnTo>
                        <a:pt x="24921" y="2721"/>
                      </a:lnTo>
                      <a:lnTo>
                        <a:pt x="24963" y="2595"/>
                      </a:lnTo>
                      <a:lnTo>
                        <a:pt x="24879" y="2532"/>
                      </a:lnTo>
                      <a:lnTo>
                        <a:pt x="24712" y="2428"/>
                      </a:lnTo>
                      <a:lnTo>
                        <a:pt x="24586" y="2428"/>
                      </a:lnTo>
                      <a:lnTo>
                        <a:pt x="24440" y="2491"/>
                      </a:lnTo>
                      <a:lnTo>
                        <a:pt x="24356" y="2491"/>
                      </a:lnTo>
                      <a:lnTo>
                        <a:pt x="24293" y="2512"/>
                      </a:lnTo>
                      <a:lnTo>
                        <a:pt x="24147" y="2532"/>
                      </a:lnTo>
                      <a:lnTo>
                        <a:pt x="23979" y="2721"/>
                      </a:lnTo>
                      <a:lnTo>
                        <a:pt x="23854" y="2825"/>
                      </a:lnTo>
                      <a:lnTo>
                        <a:pt x="23854" y="2825"/>
                      </a:lnTo>
                      <a:lnTo>
                        <a:pt x="23958" y="2700"/>
                      </a:lnTo>
                      <a:lnTo>
                        <a:pt x="23937" y="2532"/>
                      </a:lnTo>
                      <a:lnTo>
                        <a:pt x="23958" y="2407"/>
                      </a:lnTo>
                      <a:lnTo>
                        <a:pt x="23958" y="2302"/>
                      </a:lnTo>
                      <a:lnTo>
                        <a:pt x="23770" y="2198"/>
                      </a:lnTo>
                      <a:lnTo>
                        <a:pt x="23770" y="2156"/>
                      </a:lnTo>
                      <a:lnTo>
                        <a:pt x="23875" y="2093"/>
                      </a:lnTo>
                      <a:lnTo>
                        <a:pt x="23979" y="2093"/>
                      </a:lnTo>
                      <a:lnTo>
                        <a:pt x="23979" y="2051"/>
                      </a:lnTo>
                      <a:lnTo>
                        <a:pt x="23707" y="1884"/>
                      </a:lnTo>
                      <a:lnTo>
                        <a:pt x="23665" y="1800"/>
                      </a:lnTo>
                      <a:lnTo>
                        <a:pt x="23728" y="1737"/>
                      </a:lnTo>
                      <a:lnTo>
                        <a:pt x="23875" y="1654"/>
                      </a:lnTo>
                      <a:lnTo>
                        <a:pt x="23958" y="1570"/>
                      </a:lnTo>
                      <a:lnTo>
                        <a:pt x="23917" y="1486"/>
                      </a:lnTo>
                      <a:lnTo>
                        <a:pt x="23854" y="1361"/>
                      </a:lnTo>
                      <a:lnTo>
                        <a:pt x="23812" y="1361"/>
                      </a:lnTo>
                      <a:lnTo>
                        <a:pt x="23749" y="1382"/>
                      </a:lnTo>
                      <a:lnTo>
                        <a:pt x="23707" y="1319"/>
                      </a:lnTo>
                      <a:lnTo>
                        <a:pt x="23624" y="1256"/>
                      </a:lnTo>
                      <a:lnTo>
                        <a:pt x="23519" y="1256"/>
                      </a:lnTo>
                      <a:lnTo>
                        <a:pt x="23393" y="1214"/>
                      </a:lnTo>
                      <a:lnTo>
                        <a:pt x="23331" y="1172"/>
                      </a:lnTo>
                      <a:lnTo>
                        <a:pt x="23247" y="1214"/>
                      </a:lnTo>
                      <a:lnTo>
                        <a:pt x="23121" y="1214"/>
                      </a:lnTo>
                      <a:lnTo>
                        <a:pt x="23080" y="1319"/>
                      </a:lnTo>
                      <a:lnTo>
                        <a:pt x="23080" y="1361"/>
                      </a:lnTo>
                      <a:lnTo>
                        <a:pt x="22996" y="1256"/>
                      </a:lnTo>
                      <a:lnTo>
                        <a:pt x="23038" y="1151"/>
                      </a:lnTo>
                      <a:lnTo>
                        <a:pt x="23101" y="1131"/>
                      </a:lnTo>
                      <a:lnTo>
                        <a:pt x="23101" y="1026"/>
                      </a:lnTo>
                      <a:lnTo>
                        <a:pt x="23142" y="942"/>
                      </a:lnTo>
                      <a:lnTo>
                        <a:pt x="23205" y="921"/>
                      </a:lnTo>
                      <a:lnTo>
                        <a:pt x="23205" y="817"/>
                      </a:lnTo>
                      <a:lnTo>
                        <a:pt x="23226" y="712"/>
                      </a:lnTo>
                      <a:lnTo>
                        <a:pt x="23205" y="649"/>
                      </a:lnTo>
                      <a:lnTo>
                        <a:pt x="23184" y="649"/>
                      </a:lnTo>
                      <a:lnTo>
                        <a:pt x="23038" y="796"/>
                      </a:lnTo>
                      <a:lnTo>
                        <a:pt x="23017" y="900"/>
                      </a:lnTo>
                      <a:lnTo>
                        <a:pt x="22996" y="900"/>
                      </a:lnTo>
                      <a:lnTo>
                        <a:pt x="22912" y="838"/>
                      </a:lnTo>
                      <a:lnTo>
                        <a:pt x="22808" y="900"/>
                      </a:lnTo>
                      <a:lnTo>
                        <a:pt x="22787" y="942"/>
                      </a:lnTo>
                      <a:lnTo>
                        <a:pt x="22808" y="1047"/>
                      </a:lnTo>
                      <a:lnTo>
                        <a:pt x="22724" y="1131"/>
                      </a:lnTo>
                      <a:lnTo>
                        <a:pt x="22682" y="1131"/>
                      </a:lnTo>
                      <a:lnTo>
                        <a:pt x="22661" y="1068"/>
                      </a:lnTo>
                      <a:lnTo>
                        <a:pt x="22598" y="1214"/>
                      </a:lnTo>
                      <a:lnTo>
                        <a:pt x="22598" y="1319"/>
                      </a:lnTo>
                      <a:lnTo>
                        <a:pt x="22556" y="1172"/>
                      </a:lnTo>
                      <a:lnTo>
                        <a:pt x="22556" y="1047"/>
                      </a:lnTo>
                      <a:lnTo>
                        <a:pt x="22598" y="942"/>
                      </a:lnTo>
                      <a:lnTo>
                        <a:pt x="22556" y="921"/>
                      </a:lnTo>
                      <a:lnTo>
                        <a:pt x="22473" y="1005"/>
                      </a:lnTo>
                      <a:lnTo>
                        <a:pt x="22452" y="1068"/>
                      </a:lnTo>
                      <a:lnTo>
                        <a:pt x="22368" y="1110"/>
                      </a:lnTo>
                      <a:lnTo>
                        <a:pt x="22410" y="921"/>
                      </a:lnTo>
                      <a:lnTo>
                        <a:pt x="22368" y="817"/>
                      </a:lnTo>
                      <a:lnTo>
                        <a:pt x="22264" y="817"/>
                      </a:lnTo>
                      <a:lnTo>
                        <a:pt x="22284" y="733"/>
                      </a:lnTo>
                      <a:lnTo>
                        <a:pt x="22410" y="628"/>
                      </a:lnTo>
                      <a:lnTo>
                        <a:pt x="22515" y="607"/>
                      </a:lnTo>
                      <a:lnTo>
                        <a:pt x="22661" y="712"/>
                      </a:lnTo>
                      <a:lnTo>
                        <a:pt x="22808" y="628"/>
                      </a:lnTo>
                      <a:lnTo>
                        <a:pt x="22912" y="607"/>
                      </a:lnTo>
                      <a:lnTo>
                        <a:pt x="23017" y="503"/>
                      </a:lnTo>
                      <a:lnTo>
                        <a:pt x="23017" y="440"/>
                      </a:lnTo>
                      <a:lnTo>
                        <a:pt x="23038" y="398"/>
                      </a:lnTo>
                      <a:lnTo>
                        <a:pt x="23017" y="335"/>
                      </a:lnTo>
                      <a:lnTo>
                        <a:pt x="22891" y="294"/>
                      </a:lnTo>
                      <a:lnTo>
                        <a:pt x="22828" y="294"/>
                      </a:lnTo>
                      <a:lnTo>
                        <a:pt x="22828" y="189"/>
                      </a:lnTo>
                      <a:lnTo>
                        <a:pt x="22787" y="126"/>
                      </a:lnTo>
                      <a:lnTo>
                        <a:pt x="22766" y="105"/>
                      </a:lnTo>
                      <a:lnTo>
                        <a:pt x="22787" y="84"/>
                      </a:lnTo>
                      <a:lnTo>
                        <a:pt x="22828" y="63"/>
                      </a:lnTo>
                      <a:lnTo>
                        <a:pt x="22870"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28" name="Google Shape;6228;p40"/>
                <p:cNvSpPr/>
                <p:nvPr/>
              </p:nvSpPr>
              <p:spPr>
                <a:xfrm>
                  <a:off x="1979950" y="2384350"/>
                  <a:ext cx="816050" cy="481275"/>
                </a:xfrm>
                <a:custGeom>
                  <a:rect b="b" l="l" r="r" t="t"/>
                  <a:pathLst>
                    <a:path extrusionOk="0" h="19251" w="32642">
                      <a:moveTo>
                        <a:pt x="2846" y="1"/>
                      </a:moveTo>
                      <a:lnTo>
                        <a:pt x="2909" y="210"/>
                      </a:lnTo>
                      <a:lnTo>
                        <a:pt x="3035" y="273"/>
                      </a:lnTo>
                      <a:lnTo>
                        <a:pt x="2993" y="356"/>
                      </a:lnTo>
                      <a:lnTo>
                        <a:pt x="2909" y="440"/>
                      </a:lnTo>
                      <a:lnTo>
                        <a:pt x="2930" y="545"/>
                      </a:lnTo>
                      <a:lnTo>
                        <a:pt x="2993" y="586"/>
                      </a:lnTo>
                      <a:lnTo>
                        <a:pt x="2972" y="649"/>
                      </a:lnTo>
                      <a:lnTo>
                        <a:pt x="2909" y="733"/>
                      </a:lnTo>
                      <a:lnTo>
                        <a:pt x="2951" y="775"/>
                      </a:lnTo>
                      <a:lnTo>
                        <a:pt x="2951" y="858"/>
                      </a:lnTo>
                      <a:lnTo>
                        <a:pt x="2993" y="900"/>
                      </a:lnTo>
                      <a:lnTo>
                        <a:pt x="2909" y="1047"/>
                      </a:lnTo>
                      <a:lnTo>
                        <a:pt x="2825" y="1089"/>
                      </a:lnTo>
                      <a:lnTo>
                        <a:pt x="2763" y="1256"/>
                      </a:lnTo>
                      <a:lnTo>
                        <a:pt x="2721" y="1298"/>
                      </a:lnTo>
                      <a:lnTo>
                        <a:pt x="2721" y="1423"/>
                      </a:lnTo>
                      <a:lnTo>
                        <a:pt x="2637" y="1486"/>
                      </a:lnTo>
                      <a:lnTo>
                        <a:pt x="2616" y="1591"/>
                      </a:lnTo>
                      <a:lnTo>
                        <a:pt x="2470" y="1674"/>
                      </a:lnTo>
                      <a:lnTo>
                        <a:pt x="2386" y="1633"/>
                      </a:lnTo>
                      <a:lnTo>
                        <a:pt x="2344" y="1570"/>
                      </a:lnTo>
                      <a:lnTo>
                        <a:pt x="2428" y="1465"/>
                      </a:lnTo>
                      <a:lnTo>
                        <a:pt x="2449" y="1507"/>
                      </a:lnTo>
                      <a:lnTo>
                        <a:pt x="2532" y="1465"/>
                      </a:lnTo>
                      <a:lnTo>
                        <a:pt x="2553" y="1528"/>
                      </a:lnTo>
                      <a:lnTo>
                        <a:pt x="2595" y="1486"/>
                      </a:lnTo>
                      <a:lnTo>
                        <a:pt x="2595" y="1361"/>
                      </a:lnTo>
                      <a:lnTo>
                        <a:pt x="2658" y="1214"/>
                      </a:lnTo>
                      <a:lnTo>
                        <a:pt x="2742" y="1151"/>
                      </a:lnTo>
                      <a:lnTo>
                        <a:pt x="2742" y="1047"/>
                      </a:lnTo>
                      <a:lnTo>
                        <a:pt x="2700" y="1068"/>
                      </a:lnTo>
                      <a:lnTo>
                        <a:pt x="2553" y="1172"/>
                      </a:lnTo>
                      <a:lnTo>
                        <a:pt x="2512" y="1214"/>
                      </a:lnTo>
                      <a:lnTo>
                        <a:pt x="2428" y="1214"/>
                      </a:lnTo>
                      <a:lnTo>
                        <a:pt x="2428" y="1172"/>
                      </a:lnTo>
                      <a:lnTo>
                        <a:pt x="2532" y="1068"/>
                      </a:lnTo>
                      <a:lnTo>
                        <a:pt x="2658" y="1005"/>
                      </a:lnTo>
                      <a:lnTo>
                        <a:pt x="2700" y="963"/>
                      </a:lnTo>
                      <a:lnTo>
                        <a:pt x="2658" y="879"/>
                      </a:lnTo>
                      <a:lnTo>
                        <a:pt x="2616" y="879"/>
                      </a:lnTo>
                      <a:lnTo>
                        <a:pt x="2532" y="900"/>
                      </a:lnTo>
                      <a:lnTo>
                        <a:pt x="2470" y="796"/>
                      </a:lnTo>
                      <a:lnTo>
                        <a:pt x="2407" y="754"/>
                      </a:lnTo>
                      <a:lnTo>
                        <a:pt x="2135" y="754"/>
                      </a:lnTo>
                      <a:lnTo>
                        <a:pt x="2009" y="649"/>
                      </a:lnTo>
                      <a:lnTo>
                        <a:pt x="1716" y="419"/>
                      </a:lnTo>
                      <a:lnTo>
                        <a:pt x="1696" y="440"/>
                      </a:lnTo>
                      <a:lnTo>
                        <a:pt x="1675" y="545"/>
                      </a:lnTo>
                      <a:lnTo>
                        <a:pt x="1591" y="754"/>
                      </a:lnTo>
                      <a:lnTo>
                        <a:pt x="1591" y="858"/>
                      </a:lnTo>
                      <a:lnTo>
                        <a:pt x="1654" y="1068"/>
                      </a:lnTo>
                      <a:lnTo>
                        <a:pt x="1591" y="1382"/>
                      </a:lnTo>
                      <a:lnTo>
                        <a:pt x="1612" y="1507"/>
                      </a:lnTo>
                      <a:lnTo>
                        <a:pt x="1591" y="1674"/>
                      </a:lnTo>
                      <a:lnTo>
                        <a:pt x="1612" y="1737"/>
                      </a:lnTo>
                      <a:lnTo>
                        <a:pt x="1675" y="1737"/>
                      </a:lnTo>
                      <a:lnTo>
                        <a:pt x="1696" y="1800"/>
                      </a:lnTo>
                      <a:lnTo>
                        <a:pt x="1654" y="1884"/>
                      </a:lnTo>
                      <a:lnTo>
                        <a:pt x="1591" y="1884"/>
                      </a:lnTo>
                      <a:lnTo>
                        <a:pt x="1570" y="1946"/>
                      </a:lnTo>
                      <a:lnTo>
                        <a:pt x="1591" y="2009"/>
                      </a:lnTo>
                      <a:lnTo>
                        <a:pt x="1696" y="2030"/>
                      </a:lnTo>
                      <a:lnTo>
                        <a:pt x="1654" y="2135"/>
                      </a:lnTo>
                      <a:lnTo>
                        <a:pt x="1654" y="2239"/>
                      </a:lnTo>
                      <a:lnTo>
                        <a:pt x="1591" y="2323"/>
                      </a:lnTo>
                      <a:lnTo>
                        <a:pt x="1549" y="2302"/>
                      </a:lnTo>
                      <a:lnTo>
                        <a:pt x="1507" y="2344"/>
                      </a:lnTo>
                      <a:lnTo>
                        <a:pt x="1507" y="2428"/>
                      </a:lnTo>
                      <a:lnTo>
                        <a:pt x="1675" y="2449"/>
                      </a:lnTo>
                      <a:lnTo>
                        <a:pt x="1821" y="2470"/>
                      </a:lnTo>
                      <a:lnTo>
                        <a:pt x="1926" y="2553"/>
                      </a:lnTo>
                      <a:lnTo>
                        <a:pt x="2072" y="2553"/>
                      </a:lnTo>
                      <a:lnTo>
                        <a:pt x="2114" y="2637"/>
                      </a:lnTo>
                      <a:lnTo>
                        <a:pt x="2135" y="2783"/>
                      </a:lnTo>
                      <a:lnTo>
                        <a:pt x="2093" y="2658"/>
                      </a:lnTo>
                      <a:lnTo>
                        <a:pt x="1988" y="2574"/>
                      </a:lnTo>
                      <a:lnTo>
                        <a:pt x="1905" y="2616"/>
                      </a:lnTo>
                      <a:lnTo>
                        <a:pt x="1821" y="2553"/>
                      </a:lnTo>
                      <a:lnTo>
                        <a:pt x="1612" y="2532"/>
                      </a:lnTo>
                      <a:lnTo>
                        <a:pt x="1570" y="2470"/>
                      </a:lnTo>
                      <a:lnTo>
                        <a:pt x="1507" y="2511"/>
                      </a:lnTo>
                      <a:lnTo>
                        <a:pt x="1507" y="2616"/>
                      </a:lnTo>
                      <a:lnTo>
                        <a:pt x="1403" y="2763"/>
                      </a:lnTo>
                      <a:lnTo>
                        <a:pt x="1403" y="2846"/>
                      </a:lnTo>
                      <a:lnTo>
                        <a:pt x="1403" y="2930"/>
                      </a:lnTo>
                      <a:lnTo>
                        <a:pt x="1340" y="3076"/>
                      </a:lnTo>
                      <a:lnTo>
                        <a:pt x="1277" y="3202"/>
                      </a:lnTo>
                      <a:lnTo>
                        <a:pt x="1131" y="3558"/>
                      </a:lnTo>
                      <a:lnTo>
                        <a:pt x="1089" y="3809"/>
                      </a:lnTo>
                      <a:lnTo>
                        <a:pt x="942" y="4102"/>
                      </a:lnTo>
                      <a:lnTo>
                        <a:pt x="921" y="4415"/>
                      </a:lnTo>
                      <a:lnTo>
                        <a:pt x="838" y="4541"/>
                      </a:lnTo>
                      <a:lnTo>
                        <a:pt x="733" y="4667"/>
                      </a:lnTo>
                      <a:lnTo>
                        <a:pt x="649" y="4855"/>
                      </a:lnTo>
                      <a:lnTo>
                        <a:pt x="608" y="4939"/>
                      </a:lnTo>
                      <a:lnTo>
                        <a:pt x="566" y="5043"/>
                      </a:lnTo>
                      <a:lnTo>
                        <a:pt x="419" y="5231"/>
                      </a:lnTo>
                      <a:lnTo>
                        <a:pt x="356" y="5336"/>
                      </a:lnTo>
                      <a:lnTo>
                        <a:pt x="398" y="5566"/>
                      </a:lnTo>
                      <a:lnTo>
                        <a:pt x="336" y="5776"/>
                      </a:lnTo>
                      <a:lnTo>
                        <a:pt x="336" y="5922"/>
                      </a:lnTo>
                      <a:lnTo>
                        <a:pt x="419" y="6027"/>
                      </a:lnTo>
                      <a:lnTo>
                        <a:pt x="356" y="6110"/>
                      </a:lnTo>
                      <a:lnTo>
                        <a:pt x="336" y="6194"/>
                      </a:lnTo>
                      <a:lnTo>
                        <a:pt x="398" y="6340"/>
                      </a:lnTo>
                      <a:lnTo>
                        <a:pt x="356" y="6592"/>
                      </a:lnTo>
                      <a:lnTo>
                        <a:pt x="315" y="6717"/>
                      </a:lnTo>
                      <a:lnTo>
                        <a:pt x="231" y="6759"/>
                      </a:lnTo>
                      <a:lnTo>
                        <a:pt x="252" y="6843"/>
                      </a:lnTo>
                      <a:lnTo>
                        <a:pt x="294" y="6864"/>
                      </a:lnTo>
                      <a:lnTo>
                        <a:pt x="231" y="7031"/>
                      </a:lnTo>
                      <a:lnTo>
                        <a:pt x="84" y="7136"/>
                      </a:lnTo>
                      <a:lnTo>
                        <a:pt x="1" y="7261"/>
                      </a:lnTo>
                      <a:lnTo>
                        <a:pt x="1" y="7387"/>
                      </a:lnTo>
                      <a:lnTo>
                        <a:pt x="105" y="7554"/>
                      </a:lnTo>
                      <a:lnTo>
                        <a:pt x="210" y="7763"/>
                      </a:lnTo>
                      <a:lnTo>
                        <a:pt x="210" y="7993"/>
                      </a:lnTo>
                      <a:lnTo>
                        <a:pt x="189" y="8119"/>
                      </a:lnTo>
                      <a:lnTo>
                        <a:pt x="126" y="8203"/>
                      </a:lnTo>
                      <a:lnTo>
                        <a:pt x="126" y="8286"/>
                      </a:lnTo>
                      <a:lnTo>
                        <a:pt x="147" y="8370"/>
                      </a:lnTo>
                      <a:lnTo>
                        <a:pt x="189" y="8496"/>
                      </a:lnTo>
                      <a:lnTo>
                        <a:pt x="126" y="8579"/>
                      </a:lnTo>
                      <a:lnTo>
                        <a:pt x="105" y="8642"/>
                      </a:lnTo>
                      <a:lnTo>
                        <a:pt x="126" y="8726"/>
                      </a:lnTo>
                      <a:lnTo>
                        <a:pt x="356" y="9102"/>
                      </a:lnTo>
                      <a:lnTo>
                        <a:pt x="398" y="9207"/>
                      </a:lnTo>
                      <a:lnTo>
                        <a:pt x="356" y="9270"/>
                      </a:lnTo>
                      <a:lnTo>
                        <a:pt x="398" y="9353"/>
                      </a:lnTo>
                      <a:lnTo>
                        <a:pt x="524" y="9479"/>
                      </a:lnTo>
                      <a:lnTo>
                        <a:pt x="545" y="9542"/>
                      </a:lnTo>
                      <a:lnTo>
                        <a:pt x="628" y="9542"/>
                      </a:lnTo>
                      <a:lnTo>
                        <a:pt x="628" y="9437"/>
                      </a:lnTo>
                      <a:lnTo>
                        <a:pt x="628" y="9312"/>
                      </a:lnTo>
                      <a:lnTo>
                        <a:pt x="712" y="9333"/>
                      </a:lnTo>
                      <a:lnTo>
                        <a:pt x="733" y="9312"/>
                      </a:lnTo>
                      <a:lnTo>
                        <a:pt x="733" y="9353"/>
                      </a:lnTo>
                      <a:lnTo>
                        <a:pt x="838" y="9353"/>
                      </a:lnTo>
                      <a:lnTo>
                        <a:pt x="859" y="9416"/>
                      </a:lnTo>
                      <a:lnTo>
                        <a:pt x="984" y="9437"/>
                      </a:lnTo>
                      <a:lnTo>
                        <a:pt x="880" y="9437"/>
                      </a:lnTo>
                      <a:lnTo>
                        <a:pt x="817" y="9479"/>
                      </a:lnTo>
                      <a:lnTo>
                        <a:pt x="754" y="9437"/>
                      </a:lnTo>
                      <a:lnTo>
                        <a:pt x="712" y="9437"/>
                      </a:lnTo>
                      <a:lnTo>
                        <a:pt x="712" y="9521"/>
                      </a:lnTo>
                      <a:lnTo>
                        <a:pt x="754" y="9542"/>
                      </a:lnTo>
                      <a:lnTo>
                        <a:pt x="754" y="9688"/>
                      </a:lnTo>
                      <a:lnTo>
                        <a:pt x="817" y="9793"/>
                      </a:lnTo>
                      <a:lnTo>
                        <a:pt x="838" y="9835"/>
                      </a:lnTo>
                      <a:lnTo>
                        <a:pt x="733" y="9793"/>
                      </a:lnTo>
                      <a:lnTo>
                        <a:pt x="670" y="9688"/>
                      </a:lnTo>
                      <a:lnTo>
                        <a:pt x="649" y="9646"/>
                      </a:lnTo>
                      <a:lnTo>
                        <a:pt x="608" y="9688"/>
                      </a:lnTo>
                      <a:lnTo>
                        <a:pt x="608" y="9772"/>
                      </a:lnTo>
                      <a:lnTo>
                        <a:pt x="545" y="9835"/>
                      </a:lnTo>
                      <a:lnTo>
                        <a:pt x="566" y="9877"/>
                      </a:lnTo>
                      <a:lnTo>
                        <a:pt x="545" y="9981"/>
                      </a:lnTo>
                      <a:lnTo>
                        <a:pt x="545" y="10086"/>
                      </a:lnTo>
                      <a:lnTo>
                        <a:pt x="608" y="10107"/>
                      </a:lnTo>
                      <a:lnTo>
                        <a:pt x="628" y="10211"/>
                      </a:lnTo>
                      <a:lnTo>
                        <a:pt x="733" y="10274"/>
                      </a:lnTo>
                      <a:lnTo>
                        <a:pt x="775" y="10358"/>
                      </a:lnTo>
                      <a:lnTo>
                        <a:pt x="775" y="10421"/>
                      </a:lnTo>
                      <a:lnTo>
                        <a:pt x="712" y="10504"/>
                      </a:lnTo>
                      <a:lnTo>
                        <a:pt x="649" y="10504"/>
                      </a:lnTo>
                      <a:lnTo>
                        <a:pt x="649" y="10567"/>
                      </a:lnTo>
                      <a:lnTo>
                        <a:pt x="670" y="10672"/>
                      </a:lnTo>
                      <a:lnTo>
                        <a:pt x="670" y="10797"/>
                      </a:lnTo>
                      <a:lnTo>
                        <a:pt x="712" y="10839"/>
                      </a:lnTo>
                      <a:lnTo>
                        <a:pt x="775" y="10923"/>
                      </a:lnTo>
                      <a:lnTo>
                        <a:pt x="817" y="11111"/>
                      </a:lnTo>
                      <a:lnTo>
                        <a:pt x="942" y="11362"/>
                      </a:lnTo>
                      <a:lnTo>
                        <a:pt x="1026" y="11509"/>
                      </a:lnTo>
                      <a:lnTo>
                        <a:pt x="1068" y="11530"/>
                      </a:lnTo>
                      <a:lnTo>
                        <a:pt x="1047" y="11571"/>
                      </a:lnTo>
                      <a:lnTo>
                        <a:pt x="1047" y="11613"/>
                      </a:lnTo>
                      <a:lnTo>
                        <a:pt x="1152" y="11718"/>
                      </a:lnTo>
                      <a:lnTo>
                        <a:pt x="1172" y="11843"/>
                      </a:lnTo>
                      <a:lnTo>
                        <a:pt x="1152" y="11990"/>
                      </a:lnTo>
                      <a:lnTo>
                        <a:pt x="1131" y="12094"/>
                      </a:lnTo>
                      <a:lnTo>
                        <a:pt x="1089" y="12136"/>
                      </a:lnTo>
                      <a:lnTo>
                        <a:pt x="1131" y="12199"/>
                      </a:lnTo>
                      <a:lnTo>
                        <a:pt x="1172" y="12262"/>
                      </a:lnTo>
                      <a:lnTo>
                        <a:pt x="1382" y="12262"/>
                      </a:lnTo>
                      <a:lnTo>
                        <a:pt x="1486" y="12283"/>
                      </a:lnTo>
                      <a:lnTo>
                        <a:pt x="1591" y="12346"/>
                      </a:lnTo>
                      <a:lnTo>
                        <a:pt x="1675" y="12366"/>
                      </a:lnTo>
                      <a:lnTo>
                        <a:pt x="1821" y="12366"/>
                      </a:lnTo>
                      <a:lnTo>
                        <a:pt x="1884" y="12450"/>
                      </a:lnTo>
                      <a:lnTo>
                        <a:pt x="1884" y="12555"/>
                      </a:lnTo>
                      <a:lnTo>
                        <a:pt x="2030" y="12618"/>
                      </a:lnTo>
                      <a:lnTo>
                        <a:pt x="2135" y="12618"/>
                      </a:lnTo>
                      <a:lnTo>
                        <a:pt x="2281" y="12680"/>
                      </a:lnTo>
                      <a:lnTo>
                        <a:pt x="2302" y="12722"/>
                      </a:lnTo>
                      <a:lnTo>
                        <a:pt x="2302" y="12827"/>
                      </a:lnTo>
                      <a:lnTo>
                        <a:pt x="2344" y="12869"/>
                      </a:lnTo>
                      <a:lnTo>
                        <a:pt x="2407" y="12827"/>
                      </a:lnTo>
                      <a:lnTo>
                        <a:pt x="2470" y="12827"/>
                      </a:lnTo>
                      <a:lnTo>
                        <a:pt x="2616" y="12973"/>
                      </a:lnTo>
                      <a:lnTo>
                        <a:pt x="2805" y="13245"/>
                      </a:lnTo>
                      <a:lnTo>
                        <a:pt x="2825" y="13434"/>
                      </a:lnTo>
                      <a:lnTo>
                        <a:pt x="2805" y="13559"/>
                      </a:lnTo>
                      <a:lnTo>
                        <a:pt x="2805" y="13664"/>
                      </a:lnTo>
                      <a:lnTo>
                        <a:pt x="4185" y="13643"/>
                      </a:lnTo>
                      <a:lnTo>
                        <a:pt x="4206" y="13706"/>
                      </a:lnTo>
                      <a:lnTo>
                        <a:pt x="4206" y="13747"/>
                      </a:lnTo>
                      <a:lnTo>
                        <a:pt x="6131" y="14647"/>
                      </a:lnTo>
                      <a:lnTo>
                        <a:pt x="7784" y="14689"/>
                      </a:lnTo>
                      <a:lnTo>
                        <a:pt x="7826" y="14480"/>
                      </a:lnTo>
                      <a:lnTo>
                        <a:pt x="8747" y="14501"/>
                      </a:lnTo>
                      <a:lnTo>
                        <a:pt x="8872" y="14584"/>
                      </a:lnTo>
                      <a:lnTo>
                        <a:pt x="8935" y="14710"/>
                      </a:lnTo>
                      <a:lnTo>
                        <a:pt x="8998" y="14773"/>
                      </a:lnTo>
                      <a:lnTo>
                        <a:pt x="9019" y="14815"/>
                      </a:lnTo>
                      <a:lnTo>
                        <a:pt x="9082" y="14815"/>
                      </a:lnTo>
                      <a:lnTo>
                        <a:pt x="9123" y="14898"/>
                      </a:lnTo>
                      <a:lnTo>
                        <a:pt x="9103" y="14961"/>
                      </a:lnTo>
                      <a:lnTo>
                        <a:pt x="9207" y="14982"/>
                      </a:lnTo>
                      <a:lnTo>
                        <a:pt x="9270" y="15066"/>
                      </a:lnTo>
                      <a:lnTo>
                        <a:pt x="9270" y="15107"/>
                      </a:lnTo>
                      <a:lnTo>
                        <a:pt x="9228" y="15170"/>
                      </a:lnTo>
                      <a:lnTo>
                        <a:pt x="9312" y="15191"/>
                      </a:lnTo>
                      <a:lnTo>
                        <a:pt x="9395" y="15233"/>
                      </a:lnTo>
                      <a:lnTo>
                        <a:pt x="9437" y="15317"/>
                      </a:lnTo>
                      <a:lnTo>
                        <a:pt x="9458" y="15442"/>
                      </a:lnTo>
                      <a:lnTo>
                        <a:pt x="9500" y="15484"/>
                      </a:lnTo>
                      <a:lnTo>
                        <a:pt x="9521" y="15505"/>
                      </a:lnTo>
                      <a:lnTo>
                        <a:pt x="9542" y="15526"/>
                      </a:lnTo>
                      <a:lnTo>
                        <a:pt x="9626" y="15610"/>
                      </a:lnTo>
                      <a:lnTo>
                        <a:pt x="9626" y="15693"/>
                      </a:lnTo>
                      <a:lnTo>
                        <a:pt x="9605" y="15714"/>
                      </a:lnTo>
                      <a:lnTo>
                        <a:pt x="9521" y="15735"/>
                      </a:lnTo>
                      <a:lnTo>
                        <a:pt x="9521" y="15756"/>
                      </a:lnTo>
                      <a:lnTo>
                        <a:pt x="9626" y="15903"/>
                      </a:lnTo>
                      <a:lnTo>
                        <a:pt x="9709" y="15965"/>
                      </a:lnTo>
                      <a:lnTo>
                        <a:pt x="9730" y="16070"/>
                      </a:lnTo>
                      <a:lnTo>
                        <a:pt x="9730" y="16112"/>
                      </a:lnTo>
                      <a:lnTo>
                        <a:pt x="9751" y="16112"/>
                      </a:lnTo>
                      <a:lnTo>
                        <a:pt x="9793" y="16133"/>
                      </a:lnTo>
                      <a:lnTo>
                        <a:pt x="9835" y="16133"/>
                      </a:lnTo>
                      <a:lnTo>
                        <a:pt x="9877" y="16154"/>
                      </a:lnTo>
                      <a:lnTo>
                        <a:pt x="9919" y="16216"/>
                      </a:lnTo>
                      <a:lnTo>
                        <a:pt x="9919" y="16237"/>
                      </a:lnTo>
                      <a:lnTo>
                        <a:pt x="9960" y="16279"/>
                      </a:lnTo>
                      <a:lnTo>
                        <a:pt x="10023" y="16279"/>
                      </a:lnTo>
                      <a:lnTo>
                        <a:pt x="10149" y="16342"/>
                      </a:lnTo>
                      <a:lnTo>
                        <a:pt x="10170" y="16384"/>
                      </a:lnTo>
                      <a:lnTo>
                        <a:pt x="10253" y="16426"/>
                      </a:lnTo>
                      <a:lnTo>
                        <a:pt x="10379" y="16467"/>
                      </a:lnTo>
                      <a:lnTo>
                        <a:pt x="10400" y="16530"/>
                      </a:lnTo>
                      <a:lnTo>
                        <a:pt x="10463" y="16530"/>
                      </a:lnTo>
                      <a:lnTo>
                        <a:pt x="10504" y="16488"/>
                      </a:lnTo>
                      <a:lnTo>
                        <a:pt x="10504" y="16467"/>
                      </a:lnTo>
                      <a:lnTo>
                        <a:pt x="10609" y="16384"/>
                      </a:lnTo>
                      <a:lnTo>
                        <a:pt x="10672" y="16384"/>
                      </a:lnTo>
                      <a:lnTo>
                        <a:pt x="10672" y="16342"/>
                      </a:lnTo>
                      <a:lnTo>
                        <a:pt x="10672" y="16321"/>
                      </a:lnTo>
                      <a:lnTo>
                        <a:pt x="10714" y="16237"/>
                      </a:lnTo>
                      <a:lnTo>
                        <a:pt x="10797" y="16070"/>
                      </a:lnTo>
                      <a:lnTo>
                        <a:pt x="10839" y="16028"/>
                      </a:lnTo>
                      <a:lnTo>
                        <a:pt x="10923" y="16007"/>
                      </a:lnTo>
                      <a:lnTo>
                        <a:pt x="10965" y="16007"/>
                      </a:lnTo>
                      <a:lnTo>
                        <a:pt x="10986" y="16028"/>
                      </a:lnTo>
                      <a:lnTo>
                        <a:pt x="11027" y="16028"/>
                      </a:lnTo>
                      <a:lnTo>
                        <a:pt x="11069" y="15944"/>
                      </a:lnTo>
                      <a:lnTo>
                        <a:pt x="11174" y="15944"/>
                      </a:lnTo>
                      <a:lnTo>
                        <a:pt x="11279" y="15965"/>
                      </a:lnTo>
                      <a:lnTo>
                        <a:pt x="11383" y="15944"/>
                      </a:lnTo>
                      <a:lnTo>
                        <a:pt x="11404" y="15965"/>
                      </a:lnTo>
                      <a:lnTo>
                        <a:pt x="11425" y="16007"/>
                      </a:lnTo>
                      <a:lnTo>
                        <a:pt x="11509" y="16007"/>
                      </a:lnTo>
                      <a:lnTo>
                        <a:pt x="11592" y="16028"/>
                      </a:lnTo>
                      <a:lnTo>
                        <a:pt x="11634" y="16133"/>
                      </a:lnTo>
                      <a:lnTo>
                        <a:pt x="11739" y="16216"/>
                      </a:lnTo>
                      <a:lnTo>
                        <a:pt x="11844" y="16363"/>
                      </a:lnTo>
                      <a:lnTo>
                        <a:pt x="11864" y="16467"/>
                      </a:lnTo>
                      <a:lnTo>
                        <a:pt x="11927" y="16530"/>
                      </a:lnTo>
                      <a:lnTo>
                        <a:pt x="11927" y="16593"/>
                      </a:lnTo>
                      <a:lnTo>
                        <a:pt x="11927" y="16760"/>
                      </a:lnTo>
                      <a:lnTo>
                        <a:pt x="12011" y="16781"/>
                      </a:lnTo>
                      <a:lnTo>
                        <a:pt x="12032" y="16865"/>
                      </a:lnTo>
                      <a:lnTo>
                        <a:pt x="12116" y="17074"/>
                      </a:lnTo>
                      <a:lnTo>
                        <a:pt x="12157" y="17095"/>
                      </a:lnTo>
                      <a:lnTo>
                        <a:pt x="12178" y="17179"/>
                      </a:lnTo>
                      <a:lnTo>
                        <a:pt x="12262" y="17221"/>
                      </a:lnTo>
                      <a:lnTo>
                        <a:pt x="12283" y="17325"/>
                      </a:lnTo>
                      <a:lnTo>
                        <a:pt x="12346" y="17430"/>
                      </a:lnTo>
                      <a:lnTo>
                        <a:pt x="12450" y="17514"/>
                      </a:lnTo>
                      <a:lnTo>
                        <a:pt x="12429" y="17618"/>
                      </a:lnTo>
                      <a:lnTo>
                        <a:pt x="12429" y="17723"/>
                      </a:lnTo>
                      <a:lnTo>
                        <a:pt x="12429" y="17786"/>
                      </a:lnTo>
                      <a:lnTo>
                        <a:pt x="12429" y="17807"/>
                      </a:lnTo>
                      <a:lnTo>
                        <a:pt x="12555" y="18141"/>
                      </a:lnTo>
                      <a:lnTo>
                        <a:pt x="12534" y="18309"/>
                      </a:lnTo>
                      <a:lnTo>
                        <a:pt x="12576" y="18351"/>
                      </a:lnTo>
                      <a:lnTo>
                        <a:pt x="12597" y="18351"/>
                      </a:lnTo>
                      <a:lnTo>
                        <a:pt x="12660" y="18372"/>
                      </a:lnTo>
                      <a:lnTo>
                        <a:pt x="12743" y="18372"/>
                      </a:lnTo>
                      <a:lnTo>
                        <a:pt x="12806" y="18413"/>
                      </a:lnTo>
                      <a:lnTo>
                        <a:pt x="12911" y="18518"/>
                      </a:lnTo>
                      <a:lnTo>
                        <a:pt x="13099" y="18560"/>
                      </a:lnTo>
                      <a:lnTo>
                        <a:pt x="13204" y="18644"/>
                      </a:lnTo>
                      <a:lnTo>
                        <a:pt x="13308" y="18644"/>
                      </a:lnTo>
                      <a:lnTo>
                        <a:pt x="13329" y="18727"/>
                      </a:lnTo>
                      <a:lnTo>
                        <a:pt x="13392" y="18748"/>
                      </a:lnTo>
                      <a:lnTo>
                        <a:pt x="13476" y="18581"/>
                      </a:lnTo>
                      <a:lnTo>
                        <a:pt x="13496" y="18455"/>
                      </a:lnTo>
                      <a:lnTo>
                        <a:pt x="13476" y="18372"/>
                      </a:lnTo>
                      <a:lnTo>
                        <a:pt x="13476" y="18120"/>
                      </a:lnTo>
                      <a:lnTo>
                        <a:pt x="13413" y="18037"/>
                      </a:lnTo>
                      <a:lnTo>
                        <a:pt x="13496" y="17911"/>
                      </a:lnTo>
                      <a:lnTo>
                        <a:pt x="13538" y="17723"/>
                      </a:lnTo>
                      <a:lnTo>
                        <a:pt x="13622" y="17618"/>
                      </a:lnTo>
                      <a:lnTo>
                        <a:pt x="13580" y="17409"/>
                      </a:lnTo>
                      <a:lnTo>
                        <a:pt x="13685" y="17367"/>
                      </a:lnTo>
                      <a:lnTo>
                        <a:pt x="13789" y="17284"/>
                      </a:lnTo>
                      <a:lnTo>
                        <a:pt x="13727" y="17200"/>
                      </a:lnTo>
                      <a:lnTo>
                        <a:pt x="13831" y="17074"/>
                      </a:lnTo>
                      <a:lnTo>
                        <a:pt x="13894" y="17095"/>
                      </a:lnTo>
                      <a:lnTo>
                        <a:pt x="13999" y="17053"/>
                      </a:lnTo>
                      <a:lnTo>
                        <a:pt x="13957" y="16907"/>
                      </a:lnTo>
                      <a:lnTo>
                        <a:pt x="13957" y="16907"/>
                      </a:lnTo>
                      <a:lnTo>
                        <a:pt x="14040" y="16970"/>
                      </a:lnTo>
                      <a:lnTo>
                        <a:pt x="14145" y="16907"/>
                      </a:lnTo>
                      <a:lnTo>
                        <a:pt x="14103" y="16865"/>
                      </a:lnTo>
                      <a:lnTo>
                        <a:pt x="14208" y="16781"/>
                      </a:lnTo>
                      <a:lnTo>
                        <a:pt x="14250" y="16802"/>
                      </a:lnTo>
                      <a:lnTo>
                        <a:pt x="14312" y="16781"/>
                      </a:lnTo>
                      <a:lnTo>
                        <a:pt x="14375" y="16865"/>
                      </a:lnTo>
                      <a:lnTo>
                        <a:pt x="14271" y="16949"/>
                      </a:lnTo>
                      <a:lnTo>
                        <a:pt x="14354" y="16949"/>
                      </a:lnTo>
                      <a:lnTo>
                        <a:pt x="14459" y="16844"/>
                      </a:lnTo>
                      <a:lnTo>
                        <a:pt x="14543" y="16844"/>
                      </a:lnTo>
                      <a:lnTo>
                        <a:pt x="14794" y="16739"/>
                      </a:lnTo>
                      <a:lnTo>
                        <a:pt x="14982" y="16551"/>
                      </a:lnTo>
                      <a:lnTo>
                        <a:pt x="15066" y="16551"/>
                      </a:lnTo>
                      <a:lnTo>
                        <a:pt x="15108" y="16488"/>
                      </a:lnTo>
                      <a:lnTo>
                        <a:pt x="15087" y="16384"/>
                      </a:lnTo>
                      <a:lnTo>
                        <a:pt x="15108" y="16258"/>
                      </a:lnTo>
                      <a:lnTo>
                        <a:pt x="15045" y="16112"/>
                      </a:lnTo>
                      <a:lnTo>
                        <a:pt x="15087" y="16175"/>
                      </a:lnTo>
                      <a:lnTo>
                        <a:pt x="15170" y="16175"/>
                      </a:lnTo>
                      <a:lnTo>
                        <a:pt x="15275" y="16070"/>
                      </a:lnTo>
                      <a:lnTo>
                        <a:pt x="15275" y="16028"/>
                      </a:lnTo>
                      <a:lnTo>
                        <a:pt x="15317" y="16133"/>
                      </a:lnTo>
                      <a:lnTo>
                        <a:pt x="15254" y="16237"/>
                      </a:lnTo>
                      <a:lnTo>
                        <a:pt x="15275" y="16321"/>
                      </a:lnTo>
                      <a:lnTo>
                        <a:pt x="15275" y="16426"/>
                      </a:lnTo>
                      <a:lnTo>
                        <a:pt x="15401" y="16384"/>
                      </a:lnTo>
                      <a:lnTo>
                        <a:pt x="15484" y="16258"/>
                      </a:lnTo>
                      <a:lnTo>
                        <a:pt x="15568" y="16258"/>
                      </a:lnTo>
                      <a:lnTo>
                        <a:pt x="15631" y="16216"/>
                      </a:lnTo>
                      <a:lnTo>
                        <a:pt x="15840" y="16154"/>
                      </a:lnTo>
                      <a:lnTo>
                        <a:pt x="16007" y="16154"/>
                      </a:lnTo>
                      <a:lnTo>
                        <a:pt x="16258" y="16237"/>
                      </a:lnTo>
                      <a:lnTo>
                        <a:pt x="16321" y="16279"/>
                      </a:lnTo>
                      <a:lnTo>
                        <a:pt x="16635" y="16321"/>
                      </a:lnTo>
                      <a:lnTo>
                        <a:pt x="16740" y="16279"/>
                      </a:lnTo>
                      <a:lnTo>
                        <a:pt x="16740" y="16237"/>
                      </a:lnTo>
                      <a:lnTo>
                        <a:pt x="16740" y="16154"/>
                      </a:lnTo>
                      <a:lnTo>
                        <a:pt x="16844" y="16133"/>
                      </a:lnTo>
                      <a:lnTo>
                        <a:pt x="16928" y="16154"/>
                      </a:lnTo>
                      <a:lnTo>
                        <a:pt x="16865" y="16216"/>
                      </a:lnTo>
                      <a:lnTo>
                        <a:pt x="16928" y="16237"/>
                      </a:lnTo>
                      <a:lnTo>
                        <a:pt x="16991" y="16216"/>
                      </a:lnTo>
                      <a:lnTo>
                        <a:pt x="17053" y="16258"/>
                      </a:lnTo>
                      <a:lnTo>
                        <a:pt x="17053" y="16342"/>
                      </a:lnTo>
                      <a:lnTo>
                        <a:pt x="17074" y="16384"/>
                      </a:lnTo>
                      <a:lnTo>
                        <a:pt x="17200" y="16363"/>
                      </a:lnTo>
                      <a:lnTo>
                        <a:pt x="17242" y="16426"/>
                      </a:lnTo>
                      <a:lnTo>
                        <a:pt x="17158" y="16488"/>
                      </a:lnTo>
                      <a:lnTo>
                        <a:pt x="17095" y="16551"/>
                      </a:lnTo>
                      <a:lnTo>
                        <a:pt x="17179" y="16572"/>
                      </a:lnTo>
                      <a:lnTo>
                        <a:pt x="17263" y="16551"/>
                      </a:lnTo>
                      <a:lnTo>
                        <a:pt x="17346" y="16593"/>
                      </a:lnTo>
                      <a:lnTo>
                        <a:pt x="17493" y="16656"/>
                      </a:lnTo>
                      <a:lnTo>
                        <a:pt x="17556" y="16572"/>
                      </a:lnTo>
                      <a:lnTo>
                        <a:pt x="17618" y="16530"/>
                      </a:lnTo>
                      <a:lnTo>
                        <a:pt x="17723" y="16593"/>
                      </a:lnTo>
                      <a:lnTo>
                        <a:pt x="17786" y="16656"/>
                      </a:lnTo>
                      <a:lnTo>
                        <a:pt x="17870" y="16635"/>
                      </a:lnTo>
                      <a:lnTo>
                        <a:pt x="17870" y="16467"/>
                      </a:lnTo>
                      <a:lnTo>
                        <a:pt x="17807" y="16363"/>
                      </a:lnTo>
                      <a:lnTo>
                        <a:pt x="17911" y="16363"/>
                      </a:lnTo>
                      <a:lnTo>
                        <a:pt x="18016" y="16488"/>
                      </a:lnTo>
                      <a:lnTo>
                        <a:pt x="18100" y="16530"/>
                      </a:lnTo>
                      <a:lnTo>
                        <a:pt x="18142" y="16593"/>
                      </a:lnTo>
                      <a:lnTo>
                        <a:pt x="18204" y="16593"/>
                      </a:lnTo>
                      <a:lnTo>
                        <a:pt x="18288" y="16635"/>
                      </a:lnTo>
                      <a:lnTo>
                        <a:pt x="18288" y="16760"/>
                      </a:lnTo>
                      <a:lnTo>
                        <a:pt x="18309" y="16677"/>
                      </a:lnTo>
                      <a:lnTo>
                        <a:pt x="18414" y="16656"/>
                      </a:lnTo>
                      <a:lnTo>
                        <a:pt x="18414" y="16635"/>
                      </a:lnTo>
                      <a:lnTo>
                        <a:pt x="18288" y="16530"/>
                      </a:lnTo>
                      <a:lnTo>
                        <a:pt x="18100" y="16447"/>
                      </a:lnTo>
                      <a:lnTo>
                        <a:pt x="18037" y="16363"/>
                      </a:lnTo>
                      <a:lnTo>
                        <a:pt x="18037" y="16258"/>
                      </a:lnTo>
                      <a:lnTo>
                        <a:pt x="18225" y="16175"/>
                      </a:lnTo>
                      <a:lnTo>
                        <a:pt x="18288" y="16154"/>
                      </a:lnTo>
                      <a:lnTo>
                        <a:pt x="18183" y="16112"/>
                      </a:lnTo>
                      <a:lnTo>
                        <a:pt x="18121" y="16049"/>
                      </a:lnTo>
                      <a:lnTo>
                        <a:pt x="18100" y="16049"/>
                      </a:lnTo>
                      <a:lnTo>
                        <a:pt x="18016" y="16112"/>
                      </a:lnTo>
                      <a:lnTo>
                        <a:pt x="17932" y="16154"/>
                      </a:lnTo>
                      <a:lnTo>
                        <a:pt x="17932" y="16070"/>
                      </a:lnTo>
                      <a:lnTo>
                        <a:pt x="18037" y="15944"/>
                      </a:lnTo>
                      <a:lnTo>
                        <a:pt x="18246" y="15861"/>
                      </a:lnTo>
                      <a:lnTo>
                        <a:pt x="18330" y="15798"/>
                      </a:lnTo>
                      <a:lnTo>
                        <a:pt x="18665" y="15735"/>
                      </a:lnTo>
                      <a:lnTo>
                        <a:pt x="18811" y="15756"/>
                      </a:lnTo>
                      <a:lnTo>
                        <a:pt x="18874" y="15735"/>
                      </a:lnTo>
                      <a:lnTo>
                        <a:pt x="18958" y="15735"/>
                      </a:lnTo>
                      <a:lnTo>
                        <a:pt x="19020" y="15651"/>
                      </a:lnTo>
                      <a:lnTo>
                        <a:pt x="19062" y="15547"/>
                      </a:lnTo>
                      <a:lnTo>
                        <a:pt x="19146" y="15547"/>
                      </a:lnTo>
                      <a:lnTo>
                        <a:pt x="19125" y="15631"/>
                      </a:lnTo>
                      <a:lnTo>
                        <a:pt x="19125" y="15714"/>
                      </a:lnTo>
                      <a:lnTo>
                        <a:pt x="19250" y="15819"/>
                      </a:lnTo>
                      <a:lnTo>
                        <a:pt x="19334" y="15756"/>
                      </a:lnTo>
                      <a:lnTo>
                        <a:pt x="19481" y="15756"/>
                      </a:lnTo>
                      <a:lnTo>
                        <a:pt x="19585" y="15735"/>
                      </a:lnTo>
                      <a:lnTo>
                        <a:pt x="19648" y="15798"/>
                      </a:lnTo>
                      <a:lnTo>
                        <a:pt x="19815" y="15756"/>
                      </a:lnTo>
                      <a:lnTo>
                        <a:pt x="19878" y="15798"/>
                      </a:lnTo>
                      <a:lnTo>
                        <a:pt x="20004" y="15714"/>
                      </a:lnTo>
                      <a:lnTo>
                        <a:pt x="20108" y="15714"/>
                      </a:lnTo>
                      <a:lnTo>
                        <a:pt x="20129" y="15735"/>
                      </a:lnTo>
                      <a:lnTo>
                        <a:pt x="20087" y="15756"/>
                      </a:lnTo>
                      <a:lnTo>
                        <a:pt x="19962" y="15756"/>
                      </a:lnTo>
                      <a:lnTo>
                        <a:pt x="19920" y="15798"/>
                      </a:lnTo>
                      <a:lnTo>
                        <a:pt x="20087" y="15819"/>
                      </a:lnTo>
                      <a:lnTo>
                        <a:pt x="20213" y="15819"/>
                      </a:lnTo>
                      <a:lnTo>
                        <a:pt x="20318" y="15903"/>
                      </a:lnTo>
                      <a:lnTo>
                        <a:pt x="20401" y="15944"/>
                      </a:lnTo>
                      <a:lnTo>
                        <a:pt x="20338" y="15861"/>
                      </a:lnTo>
                      <a:lnTo>
                        <a:pt x="20338" y="15819"/>
                      </a:lnTo>
                      <a:lnTo>
                        <a:pt x="20401" y="15819"/>
                      </a:lnTo>
                      <a:lnTo>
                        <a:pt x="20422" y="15861"/>
                      </a:lnTo>
                      <a:lnTo>
                        <a:pt x="20527" y="15944"/>
                      </a:lnTo>
                      <a:lnTo>
                        <a:pt x="20506" y="16007"/>
                      </a:lnTo>
                      <a:lnTo>
                        <a:pt x="20443" y="15944"/>
                      </a:lnTo>
                      <a:lnTo>
                        <a:pt x="20422" y="15965"/>
                      </a:lnTo>
                      <a:lnTo>
                        <a:pt x="20548" y="16049"/>
                      </a:lnTo>
                      <a:lnTo>
                        <a:pt x="20610" y="16133"/>
                      </a:lnTo>
                      <a:lnTo>
                        <a:pt x="20652" y="16175"/>
                      </a:lnTo>
                      <a:lnTo>
                        <a:pt x="20631" y="16216"/>
                      </a:lnTo>
                      <a:lnTo>
                        <a:pt x="20610" y="16154"/>
                      </a:lnTo>
                      <a:lnTo>
                        <a:pt x="20590" y="16216"/>
                      </a:lnTo>
                      <a:lnTo>
                        <a:pt x="20610" y="16258"/>
                      </a:lnTo>
                      <a:lnTo>
                        <a:pt x="20799" y="16237"/>
                      </a:lnTo>
                      <a:lnTo>
                        <a:pt x="20903" y="16216"/>
                      </a:lnTo>
                      <a:lnTo>
                        <a:pt x="21029" y="16070"/>
                      </a:lnTo>
                      <a:lnTo>
                        <a:pt x="21113" y="16070"/>
                      </a:lnTo>
                      <a:lnTo>
                        <a:pt x="21113" y="16049"/>
                      </a:lnTo>
                      <a:lnTo>
                        <a:pt x="21175" y="15965"/>
                      </a:lnTo>
                      <a:lnTo>
                        <a:pt x="21280" y="15965"/>
                      </a:lnTo>
                      <a:lnTo>
                        <a:pt x="21364" y="16007"/>
                      </a:lnTo>
                      <a:lnTo>
                        <a:pt x="21489" y="16049"/>
                      </a:lnTo>
                      <a:lnTo>
                        <a:pt x="21552" y="16258"/>
                      </a:lnTo>
                      <a:lnTo>
                        <a:pt x="21636" y="16321"/>
                      </a:lnTo>
                      <a:lnTo>
                        <a:pt x="21657" y="16321"/>
                      </a:lnTo>
                      <a:lnTo>
                        <a:pt x="21678" y="16447"/>
                      </a:lnTo>
                      <a:lnTo>
                        <a:pt x="21761" y="16488"/>
                      </a:lnTo>
                      <a:lnTo>
                        <a:pt x="21803" y="16488"/>
                      </a:lnTo>
                      <a:lnTo>
                        <a:pt x="21803" y="16551"/>
                      </a:lnTo>
                      <a:lnTo>
                        <a:pt x="21866" y="16635"/>
                      </a:lnTo>
                      <a:lnTo>
                        <a:pt x="21950" y="16656"/>
                      </a:lnTo>
                      <a:lnTo>
                        <a:pt x="22012" y="16781"/>
                      </a:lnTo>
                      <a:lnTo>
                        <a:pt x="21991" y="16907"/>
                      </a:lnTo>
                      <a:lnTo>
                        <a:pt x="21908" y="17179"/>
                      </a:lnTo>
                      <a:lnTo>
                        <a:pt x="21803" y="17409"/>
                      </a:lnTo>
                      <a:lnTo>
                        <a:pt x="21803" y="17493"/>
                      </a:lnTo>
                      <a:lnTo>
                        <a:pt x="21887" y="17597"/>
                      </a:lnTo>
                      <a:lnTo>
                        <a:pt x="21908" y="17576"/>
                      </a:lnTo>
                      <a:lnTo>
                        <a:pt x="21971" y="17493"/>
                      </a:lnTo>
                      <a:lnTo>
                        <a:pt x="21971" y="17430"/>
                      </a:lnTo>
                      <a:lnTo>
                        <a:pt x="21991" y="17388"/>
                      </a:lnTo>
                      <a:lnTo>
                        <a:pt x="22075" y="17430"/>
                      </a:lnTo>
                      <a:lnTo>
                        <a:pt x="22096" y="17535"/>
                      </a:lnTo>
                      <a:lnTo>
                        <a:pt x="21950" y="17744"/>
                      </a:lnTo>
                      <a:lnTo>
                        <a:pt x="21971" y="17807"/>
                      </a:lnTo>
                      <a:lnTo>
                        <a:pt x="21991" y="17911"/>
                      </a:lnTo>
                      <a:lnTo>
                        <a:pt x="22054" y="18016"/>
                      </a:lnTo>
                      <a:lnTo>
                        <a:pt x="22075" y="18058"/>
                      </a:lnTo>
                      <a:lnTo>
                        <a:pt x="22117" y="18037"/>
                      </a:lnTo>
                      <a:lnTo>
                        <a:pt x="22159" y="18141"/>
                      </a:lnTo>
                      <a:lnTo>
                        <a:pt x="22201" y="18100"/>
                      </a:lnTo>
                      <a:lnTo>
                        <a:pt x="22201" y="18058"/>
                      </a:lnTo>
                      <a:lnTo>
                        <a:pt x="22222" y="18100"/>
                      </a:lnTo>
                      <a:lnTo>
                        <a:pt x="22368" y="18058"/>
                      </a:lnTo>
                      <a:lnTo>
                        <a:pt x="22368" y="18058"/>
                      </a:lnTo>
                      <a:lnTo>
                        <a:pt x="22263" y="18141"/>
                      </a:lnTo>
                      <a:lnTo>
                        <a:pt x="22222" y="18246"/>
                      </a:lnTo>
                      <a:lnTo>
                        <a:pt x="22201" y="18309"/>
                      </a:lnTo>
                      <a:lnTo>
                        <a:pt x="22201" y="18351"/>
                      </a:lnTo>
                      <a:lnTo>
                        <a:pt x="22368" y="18455"/>
                      </a:lnTo>
                      <a:lnTo>
                        <a:pt x="22368" y="18581"/>
                      </a:lnTo>
                      <a:lnTo>
                        <a:pt x="22368" y="18748"/>
                      </a:lnTo>
                      <a:lnTo>
                        <a:pt x="22410" y="18769"/>
                      </a:lnTo>
                      <a:lnTo>
                        <a:pt x="22494" y="18769"/>
                      </a:lnTo>
                      <a:lnTo>
                        <a:pt x="22535" y="18853"/>
                      </a:lnTo>
                      <a:lnTo>
                        <a:pt x="22515" y="18957"/>
                      </a:lnTo>
                      <a:lnTo>
                        <a:pt x="22682" y="19062"/>
                      </a:lnTo>
                      <a:lnTo>
                        <a:pt x="22598" y="19083"/>
                      </a:lnTo>
                      <a:lnTo>
                        <a:pt x="22724" y="19146"/>
                      </a:lnTo>
                      <a:lnTo>
                        <a:pt x="22787" y="19188"/>
                      </a:lnTo>
                      <a:lnTo>
                        <a:pt x="22891" y="19250"/>
                      </a:lnTo>
                      <a:lnTo>
                        <a:pt x="22996" y="19188"/>
                      </a:lnTo>
                      <a:lnTo>
                        <a:pt x="23100" y="19167"/>
                      </a:lnTo>
                      <a:lnTo>
                        <a:pt x="23100" y="18999"/>
                      </a:lnTo>
                      <a:lnTo>
                        <a:pt x="23163" y="18895"/>
                      </a:lnTo>
                      <a:lnTo>
                        <a:pt x="23226" y="18769"/>
                      </a:lnTo>
                      <a:lnTo>
                        <a:pt x="23331" y="18560"/>
                      </a:lnTo>
                      <a:lnTo>
                        <a:pt x="23310" y="18455"/>
                      </a:lnTo>
                      <a:lnTo>
                        <a:pt x="23351" y="18413"/>
                      </a:lnTo>
                      <a:lnTo>
                        <a:pt x="23351" y="18225"/>
                      </a:lnTo>
                      <a:lnTo>
                        <a:pt x="23331" y="18162"/>
                      </a:lnTo>
                      <a:lnTo>
                        <a:pt x="23414" y="18120"/>
                      </a:lnTo>
                      <a:lnTo>
                        <a:pt x="23351" y="17932"/>
                      </a:lnTo>
                      <a:lnTo>
                        <a:pt x="23247" y="17848"/>
                      </a:lnTo>
                      <a:lnTo>
                        <a:pt x="23205" y="17493"/>
                      </a:lnTo>
                      <a:lnTo>
                        <a:pt x="23142" y="17430"/>
                      </a:lnTo>
                      <a:lnTo>
                        <a:pt x="23163" y="17263"/>
                      </a:lnTo>
                      <a:lnTo>
                        <a:pt x="23205" y="17116"/>
                      </a:lnTo>
                      <a:lnTo>
                        <a:pt x="23163" y="17011"/>
                      </a:lnTo>
                      <a:lnTo>
                        <a:pt x="23100" y="16907"/>
                      </a:lnTo>
                      <a:lnTo>
                        <a:pt x="23038" y="16656"/>
                      </a:lnTo>
                      <a:lnTo>
                        <a:pt x="22996" y="16551"/>
                      </a:lnTo>
                      <a:lnTo>
                        <a:pt x="22954" y="16279"/>
                      </a:lnTo>
                      <a:lnTo>
                        <a:pt x="22912" y="16133"/>
                      </a:lnTo>
                      <a:lnTo>
                        <a:pt x="22933" y="15903"/>
                      </a:lnTo>
                      <a:lnTo>
                        <a:pt x="22912" y="15714"/>
                      </a:lnTo>
                      <a:lnTo>
                        <a:pt x="22933" y="15379"/>
                      </a:lnTo>
                      <a:lnTo>
                        <a:pt x="22933" y="15170"/>
                      </a:lnTo>
                      <a:lnTo>
                        <a:pt x="23038" y="15003"/>
                      </a:lnTo>
                      <a:lnTo>
                        <a:pt x="23121" y="14856"/>
                      </a:lnTo>
                      <a:lnTo>
                        <a:pt x="23226" y="14815"/>
                      </a:lnTo>
                      <a:lnTo>
                        <a:pt x="23268" y="14752"/>
                      </a:lnTo>
                      <a:lnTo>
                        <a:pt x="23331" y="14752"/>
                      </a:lnTo>
                      <a:lnTo>
                        <a:pt x="23414" y="14605"/>
                      </a:lnTo>
                      <a:lnTo>
                        <a:pt x="23414" y="14543"/>
                      </a:lnTo>
                      <a:lnTo>
                        <a:pt x="23372" y="14501"/>
                      </a:lnTo>
                      <a:lnTo>
                        <a:pt x="23414" y="14480"/>
                      </a:lnTo>
                      <a:lnTo>
                        <a:pt x="23540" y="14480"/>
                      </a:lnTo>
                      <a:lnTo>
                        <a:pt x="23561" y="14396"/>
                      </a:lnTo>
                      <a:lnTo>
                        <a:pt x="23665" y="14396"/>
                      </a:lnTo>
                      <a:lnTo>
                        <a:pt x="23686" y="14354"/>
                      </a:lnTo>
                      <a:lnTo>
                        <a:pt x="23875" y="14333"/>
                      </a:lnTo>
                      <a:lnTo>
                        <a:pt x="23937" y="14250"/>
                      </a:lnTo>
                      <a:lnTo>
                        <a:pt x="24063" y="14250"/>
                      </a:lnTo>
                      <a:lnTo>
                        <a:pt x="24084" y="14187"/>
                      </a:lnTo>
                      <a:lnTo>
                        <a:pt x="24168" y="14187"/>
                      </a:lnTo>
                      <a:lnTo>
                        <a:pt x="24209" y="14229"/>
                      </a:lnTo>
                      <a:lnTo>
                        <a:pt x="24314" y="14082"/>
                      </a:lnTo>
                      <a:lnTo>
                        <a:pt x="24314" y="14040"/>
                      </a:lnTo>
                      <a:lnTo>
                        <a:pt x="24377" y="14040"/>
                      </a:lnTo>
                      <a:lnTo>
                        <a:pt x="24481" y="13957"/>
                      </a:lnTo>
                      <a:lnTo>
                        <a:pt x="24481" y="13873"/>
                      </a:lnTo>
                      <a:lnTo>
                        <a:pt x="24691" y="13601"/>
                      </a:lnTo>
                      <a:lnTo>
                        <a:pt x="24795" y="13496"/>
                      </a:lnTo>
                      <a:lnTo>
                        <a:pt x="24984" y="13496"/>
                      </a:lnTo>
                      <a:lnTo>
                        <a:pt x="25025" y="13517"/>
                      </a:lnTo>
                      <a:lnTo>
                        <a:pt x="25088" y="13517"/>
                      </a:lnTo>
                      <a:lnTo>
                        <a:pt x="25193" y="13329"/>
                      </a:lnTo>
                      <a:lnTo>
                        <a:pt x="25465" y="13099"/>
                      </a:lnTo>
                      <a:lnTo>
                        <a:pt x="25737" y="12931"/>
                      </a:lnTo>
                      <a:lnTo>
                        <a:pt x="25862" y="12910"/>
                      </a:lnTo>
                      <a:lnTo>
                        <a:pt x="25925" y="12890"/>
                      </a:lnTo>
                      <a:lnTo>
                        <a:pt x="25988" y="12890"/>
                      </a:lnTo>
                      <a:lnTo>
                        <a:pt x="25988" y="12910"/>
                      </a:lnTo>
                      <a:lnTo>
                        <a:pt x="26092" y="12910"/>
                      </a:lnTo>
                      <a:lnTo>
                        <a:pt x="26197" y="12785"/>
                      </a:lnTo>
                      <a:lnTo>
                        <a:pt x="26155" y="12785"/>
                      </a:lnTo>
                      <a:lnTo>
                        <a:pt x="26134" y="12722"/>
                      </a:lnTo>
                      <a:lnTo>
                        <a:pt x="26030" y="12827"/>
                      </a:lnTo>
                      <a:lnTo>
                        <a:pt x="25883" y="12806"/>
                      </a:lnTo>
                      <a:lnTo>
                        <a:pt x="25820" y="12722"/>
                      </a:lnTo>
                      <a:lnTo>
                        <a:pt x="25925" y="12785"/>
                      </a:lnTo>
                      <a:lnTo>
                        <a:pt x="26051" y="12701"/>
                      </a:lnTo>
                      <a:lnTo>
                        <a:pt x="26030" y="12680"/>
                      </a:lnTo>
                      <a:lnTo>
                        <a:pt x="26092" y="12618"/>
                      </a:lnTo>
                      <a:lnTo>
                        <a:pt x="26051" y="12555"/>
                      </a:lnTo>
                      <a:lnTo>
                        <a:pt x="25925" y="12513"/>
                      </a:lnTo>
                      <a:lnTo>
                        <a:pt x="25862" y="12471"/>
                      </a:lnTo>
                      <a:lnTo>
                        <a:pt x="25946" y="12471"/>
                      </a:lnTo>
                      <a:lnTo>
                        <a:pt x="26030" y="12492"/>
                      </a:lnTo>
                      <a:lnTo>
                        <a:pt x="26092" y="12471"/>
                      </a:lnTo>
                      <a:lnTo>
                        <a:pt x="26092" y="12387"/>
                      </a:lnTo>
                      <a:lnTo>
                        <a:pt x="26155" y="12513"/>
                      </a:lnTo>
                      <a:lnTo>
                        <a:pt x="26239" y="12492"/>
                      </a:lnTo>
                      <a:lnTo>
                        <a:pt x="26302" y="12555"/>
                      </a:lnTo>
                      <a:lnTo>
                        <a:pt x="26364" y="12513"/>
                      </a:lnTo>
                      <a:lnTo>
                        <a:pt x="26385" y="12408"/>
                      </a:lnTo>
                      <a:lnTo>
                        <a:pt x="26511" y="12304"/>
                      </a:lnTo>
                      <a:lnTo>
                        <a:pt x="26553" y="12304"/>
                      </a:lnTo>
                      <a:lnTo>
                        <a:pt x="26574" y="12199"/>
                      </a:lnTo>
                      <a:lnTo>
                        <a:pt x="26553" y="12094"/>
                      </a:lnTo>
                      <a:lnTo>
                        <a:pt x="26511" y="12094"/>
                      </a:lnTo>
                      <a:lnTo>
                        <a:pt x="26448" y="12241"/>
                      </a:lnTo>
                      <a:lnTo>
                        <a:pt x="26448" y="12283"/>
                      </a:lnTo>
                      <a:lnTo>
                        <a:pt x="26385" y="12262"/>
                      </a:lnTo>
                      <a:lnTo>
                        <a:pt x="26364" y="12094"/>
                      </a:lnTo>
                      <a:lnTo>
                        <a:pt x="26344" y="12074"/>
                      </a:lnTo>
                      <a:lnTo>
                        <a:pt x="26092" y="12094"/>
                      </a:lnTo>
                      <a:lnTo>
                        <a:pt x="25967" y="12157"/>
                      </a:lnTo>
                      <a:lnTo>
                        <a:pt x="25988" y="12074"/>
                      </a:lnTo>
                      <a:lnTo>
                        <a:pt x="25988" y="11927"/>
                      </a:lnTo>
                      <a:lnTo>
                        <a:pt x="26051" y="11885"/>
                      </a:lnTo>
                      <a:lnTo>
                        <a:pt x="26092" y="11990"/>
                      </a:lnTo>
                      <a:lnTo>
                        <a:pt x="26176" y="12032"/>
                      </a:lnTo>
                      <a:lnTo>
                        <a:pt x="26239" y="11969"/>
                      </a:lnTo>
                      <a:lnTo>
                        <a:pt x="26385" y="11948"/>
                      </a:lnTo>
                      <a:lnTo>
                        <a:pt x="26406" y="11885"/>
                      </a:lnTo>
                      <a:lnTo>
                        <a:pt x="26490" y="11885"/>
                      </a:lnTo>
                      <a:lnTo>
                        <a:pt x="26511" y="11843"/>
                      </a:lnTo>
                      <a:lnTo>
                        <a:pt x="26490" y="11718"/>
                      </a:lnTo>
                      <a:lnTo>
                        <a:pt x="26448" y="11655"/>
                      </a:lnTo>
                      <a:lnTo>
                        <a:pt x="26469" y="11613"/>
                      </a:lnTo>
                      <a:lnTo>
                        <a:pt x="26511" y="11634"/>
                      </a:lnTo>
                      <a:lnTo>
                        <a:pt x="26574" y="11530"/>
                      </a:lnTo>
                      <a:lnTo>
                        <a:pt x="26511" y="11425"/>
                      </a:lnTo>
                      <a:lnTo>
                        <a:pt x="26469" y="11362"/>
                      </a:lnTo>
                      <a:lnTo>
                        <a:pt x="26385" y="11404"/>
                      </a:lnTo>
                      <a:lnTo>
                        <a:pt x="26302" y="11362"/>
                      </a:lnTo>
                      <a:lnTo>
                        <a:pt x="26260" y="11237"/>
                      </a:lnTo>
                      <a:lnTo>
                        <a:pt x="26176" y="11237"/>
                      </a:lnTo>
                      <a:lnTo>
                        <a:pt x="26092" y="11195"/>
                      </a:lnTo>
                      <a:lnTo>
                        <a:pt x="26030" y="11111"/>
                      </a:lnTo>
                      <a:lnTo>
                        <a:pt x="26030" y="11111"/>
                      </a:lnTo>
                      <a:lnTo>
                        <a:pt x="26092" y="11153"/>
                      </a:lnTo>
                      <a:lnTo>
                        <a:pt x="26260" y="11153"/>
                      </a:lnTo>
                      <a:lnTo>
                        <a:pt x="26302" y="11257"/>
                      </a:lnTo>
                      <a:lnTo>
                        <a:pt x="26385" y="11299"/>
                      </a:lnTo>
                      <a:lnTo>
                        <a:pt x="26406" y="11216"/>
                      </a:lnTo>
                      <a:lnTo>
                        <a:pt x="26281" y="11090"/>
                      </a:lnTo>
                      <a:lnTo>
                        <a:pt x="26385" y="11111"/>
                      </a:lnTo>
                      <a:lnTo>
                        <a:pt x="26406" y="11048"/>
                      </a:lnTo>
                      <a:lnTo>
                        <a:pt x="26448" y="11027"/>
                      </a:lnTo>
                      <a:lnTo>
                        <a:pt x="26406" y="10944"/>
                      </a:lnTo>
                      <a:lnTo>
                        <a:pt x="26281" y="10881"/>
                      </a:lnTo>
                      <a:lnTo>
                        <a:pt x="26239" y="10713"/>
                      </a:lnTo>
                      <a:lnTo>
                        <a:pt x="26281" y="10734"/>
                      </a:lnTo>
                      <a:lnTo>
                        <a:pt x="26344" y="10839"/>
                      </a:lnTo>
                      <a:lnTo>
                        <a:pt x="26406" y="10839"/>
                      </a:lnTo>
                      <a:lnTo>
                        <a:pt x="26448" y="10734"/>
                      </a:lnTo>
                      <a:lnTo>
                        <a:pt x="26448" y="10630"/>
                      </a:lnTo>
                      <a:lnTo>
                        <a:pt x="26344" y="10588"/>
                      </a:lnTo>
                      <a:lnTo>
                        <a:pt x="26197" y="10421"/>
                      </a:lnTo>
                      <a:lnTo>
                        <a:pt x="26092" y="10379"/>
                      </a:lnTo>
                      <a:lnTo>
                        <a:pt x="26030" y="10274"/>
                      </a:lnTo>
                      <a:lnTo>
                        <a:pt x="25946" y="10253"/>
                      </a:lnTo>
                      <a:lnTo>
                        <a:pt x="25946" y="10149"/>
                      </a:lnTo>
                      <a:lnTo>
                        <a:pt x="26030" y="10044"/>
                      </a:lnTo>
                      <a:lnTo>
                        <a:pt x="25967" y="10149"/>
                      </a:lnTo>
                      <a:lnTo>
                        <a:pt x="25988" y="10190"/>
                      </a:lnTo>
                      <a:lnTo>
                        <a:pt x="26051" y="10211"/>
                      </a:lnTo>
                      <a:lnTo>
                        <a:pt x="26134" y="10316"/>
                      </a:lnTo>
                      <a:lnTo>
                        <a:pt x="26239" y="10358"/>
                      </a:lnTo>
                      <a:lnTo>
                        <a:pt x="26364" y="10504"/>
                      </a:lnTo>
                      <a:lnTo>
                        <a:pt x="26385" y="10504"/>
                      </a:lnTo>
                      <a:lnTo>
                        <a:pt x="26406" y="10274"/>
                      </a:lnTo>
                      <a:lnTo>
                        <a:pt x="26406" y="10169"/>
                      </a:lnTo>
                      <a:lnTo>
                        <a:pt x="26406" y="10086"/>
                      </a:lnTo>
                      <a:lnTo>
                        <a:pt x="26385" y="10044"/>
                      </a:lnTo>
                      <a:lnTo>
                        <a:pt x="26406" y="9856"/>
                      </a:lnTo>
                      <a:lnTo>
                        <a:pt x="26448" y="9793"/>
                      </a:lnTo>
                      <a:lnTo>
                        <a:pt x="26409" y="9728"/>
                      </a:lnTo>
                      <a:lnTo>
                        <a:pt x="26409" y="9728"/>
                      </a:lnTo>
                      <a:lnTo>
                        <a:pt x="26490" y="9667"/>
                      </a:lnTo>
                      <a:lnTo>
                        <a:pt x="26616" y="9563"/>
                      </a:lnTo>
                      <a:lnTo>
                        <a:pt x="26657" y="9458"/>
                      </a:lnTo>
                      <a:lnTo>
                        <a:pt x="26657" y="9437"/>
                      </a:lnTo>
                      <a:lnTo>
                        <a:pt x="26678" y="9458"/>
                      </a:lnTo>
                      <a:lnTo>
                        <a:pt x="26657" y="9584"/>
                      </a:lnTo>
                      <a:lnTo>
                        <a:pt x="26678" y="9625"/>
                      </a:lnTo>
                      <a:lnTo>
                        <a:pt x="26574" y="9667"/>
                      </a:lnTo>
                      <a:lnTo>
                        <a:pt x="26511" y="9793"/>
                      </a:lnTo>
                      <a:lnTo>
                        <a:pt x="26595" y="9960"/>
                      </a:lnTo>
                      <a:lnTo>
                        <a:pt x="26574" y="10107"/>
                      </a:lnTo>
                      <a:lnTo>
                        <a:pt x="26490" y="10253"/>
                      </a:lnTo>
                      <a:lnTo>
                        <a:pt x="26490" y="10358"/>
                      </a:lnTo>
                      <a:lnTo>
                        <a:pt x="26595" y="10462"/>
                      </a:lnTo>
                      <a:lnTo>
                        <a:pt x="26616" y="10400"/>
                      </a:lnTo>
                      <a:lnTo>
                        <a:pt x="26657" y="10462"/>
                      </a:lnTo>
                      <a:lnTo>
                        <a:pt x="26699" y="10462"/>
                      </a:lnTo>
                      <a:lnTo>
                        <a:pt x="26699" y="10483"/>
                      </a:lnTo>
                      <a:lnTo>
                        <a:pt x="26678" y="10525"/>
                      </a:lnTo>
                      <a:lnTo>
                        <a:pt x="26699" y="10609"/>
                      </a:lnTo>
                      <a:lnTo>
                        <a:pt x="26825" y="10609"/>
                      </a:lnTo>
                      <a:lnTo>
                        <a:pt x="26762" y="10672"/>
                      </a:lnTo>
                      <a:lnTo>
                        <a:pt x="26762" y="10693"/>
                      </a:lnTo>
                      <a:lnTo>
                        <a:pt x="26699" y="10797"/>
                      </a:lnTo>
                      <a:lnTo>
                        <a:pt x="26699" y="10881"/>
                      </a:lnTo>
                      <a:lnTo>
                        <a:pt x="26657" y="10985"/>
                      </a:lnTo>
                      <a:lnTo>
                        <a:pt x="26616" y="11111"/>
                      </a:lnTo>
                      <a:lnTo>
                        <a:pt x="26616" y="11216"/>
                      </a:lnTo>
                      <a:lnTo>
                        <a:pt x="26657" y="11153"/>
                      </a:lnTo>
                      <a:lnTo>
                        <a:pt x="26678" y="11111"/>
                      </a:lnTo>
                      <a:lnTo>
                        <a:pt x="26783" y="10902"/>
                      </a:lnTo>
                      <a:lnTo>
                        <a:pt x="26804" y="10944"/>
                      </a:lnTo>
                      <a:lnTo>
                        <a:pt x="26804" y="11006"/>
                      </a:lnTo>
                      <a:lnTo>
                        <a:pt x="26825" y="10944"/>
                      </a:lnTo>
                      <a:lnTo>
                        <a:pt x="26825" y="10881"/>
                      </a:lnTo>
                      <a:lnTo>
                        <a:pt x="26909" y="10776"/>
                      </a:lnTo>
                      <a:lnTo>
                        <a:pt x="26992" y="10525"/>
                      </a:lnTo>
                      <a:lnTo>
                        <a:pt x="27118" y="10462"/>
                      </a:lnTo>
                      <a:lnTo>
                        <a:pt x="27222" y="10253"/>
                      </a:lnTo>
                      <a:lnTo>
                        <a:pt x="27222" y="10086"/>
                      </a:lnTo>
                      <a:lnTo>
                        <a:pt x="27139" y="9897"/>
                      </a:lnTo>
                      <a:lnTo>
                        <a:pt x="27097" y="9856"/>
                      </a:lnTo>
                      <a:lnTo>
                        <a:pt x="27076" y="9688"/>
                      </a:lnTo>
                      <a:lnTo>
                        <a:pt x="27013" y="9625"/>
                      </a:lnTo>
                      <a:lnTo>
                        <a:pt x="27013" y="9521"/>
                      </a:lnTo>
                      <a:lnTo>
                        <a:pt x="27076" y="9416"/>
                      </a:lnTo>
                      <a:lnTo>
                        <a:pt x="27181" y="9312"/>
                      </a:lnTo>
                      <a:lnTo>
                        <a:pt x="27306" y="9249"/>
                      </a:lnTo>
                      <a:lnTo>
                        <a:pt x="27118" y="9458"/>
                      </a:lnTo>
                      <a:lnTo>
                        <a:pt x="27076" y="9542"/>
                      </a:lnTo>
                      <a:lnTo>
                        <a:pt x="27118" y="9625"/>
                      </a:lnTo>
                      <a:lnTo>
                        <a:pt x="27243" y="9751"/>
                      </a:lnTo>
                      <a:lnTo>
                        <a:pt x="27327" y="9730"/>
                      </a:lnTo>
                      <a:lnTo>
                        <a:pt x="27390" y="9772"/>
                      </a:lnTo>
                      <a:lnTo>
                        <a:pt x="27327" y="9939"/>
                      </a:lnTo>
                      <a:lnTo>
                        <a:pt x="27327" y="9939"/>
                      </a:lnTo>
                      <a:lnTo>
                        <a:pt x="27411" y="9877"/>
                      </a:lnTo>
                      <a:lnTo>
                        <a:pt x="27432" y="9897"/>
                      </a:lnTo>
                      <a:lnTo>
                        <a:pt x="27515" y="9793"/>
                      </a:lnTo>
                      <a:lnTo>
                        <a:pt x="27515" y="9730"/>
                      </a:lnTo>
                      <a:lnTo>
                        <a:pt x="27557" y="9730"/>
                      </a:lnTo>
                      <a:lnTo>
                        <a:pt x="27620" y="9646"/>
                      </a:lnTo>
                      <a:lnTo>
                        <a:pt x="27704" y="9625"/>
                      </a:lnTo>
                      <a:lnTo>
                        <a:pt x="27745" y="9458"/>
                      </a:lnTo>
                      <a:lnTo>
                        <a:pt x="27808" y="9374"/>
                      </a:lnTo>
                      <a:lnTo>
                        <a:pt x="27850" y="9374"/>
                      </a:lnTo>
                      <a:lnTo>
                        <a:pt x="27913" y="9270"/>
                      </a:lnTo>
                      <a:lnTo>
                        <a:pt x="27934" y="9207"/>
                      </a:lnTo>
                      <a:lnTo>
                        <a:pt x="27934" y="9144"/>
                      </a:lnTo>
                      <a:lnTo>
                        <a:pt x="27976" y="9040"/>
                      </a:lnTo>
                      <a:lnTo>
                        <a:pt x="27976" y="8998"/>
                      </a:lnTo>
                      <a:lnTo>
                        <a:pt x="28038" y="8914"/>
                      </a:lnTo>
                      <a:lnTo>
                        <a:pt x="28017" y="8830"/>
                      </a:lnTo>
                      <a:lnTo>
                        <a:pt x="27955" y="8789"/>
                      </a:lnTo>
                      <a:lnTo>
                        <a:pt x="27913" y="8705"/>
                      </a:lnTo>
                      <a:lnTo>
                        <a:pt x="28059" y="8621"/>
                      </a:lnTo>
                      <a:lnTo>
                        <a:pt x="28059" y="8537"/>
                      </a:lnTo>
                      <a:lnTo>
                        <a:pt x="28164" y="8475"/>
                      </a:lnTo>
                      <a:lnTo>
                        <a:pt x="28248" y="8433"/>
                      </a:lnTo>
                      <a:lnTo>
                        <a:pt x="28436" y="8328"/>
                      </a:lnTo>
                      <a:lnTo>
                        <a:pt x="28561" y="8328"/>
                      </a:lnTo>
                      <a:lnTo>
                        <a:pt x="28750" y="8203"/>
                      </a:lnTo>
                      <a:lnTo>
                        <a:pt x="28813" y="8203"/>
                      </a:lnTo>
                      <a:lnTo>
                        <a:pt x="28854" y="8224"/>
                      </a:lnTo>
                      <a:lnTo>
                        <a:pt x="29085" y="8203"/>
                      </a:lnTo>
                      <a:lnTo>
                        <a:pt x="29189" y="8265"/>
                      </a:lnTo>
                      <a:lnTo>
                        <a:pt x="29336" y="8203"/>
                      </a:lnTo>
                      <a:lnTo>
                        <a:pt x="29587" y="8203"/>
                      </a:lnTo>
                      <a:lnTo>
                        <a:pt x="29629" y="8182"/>
                      </a:lnTo>
                      <a:lnTo>
                        <a:pt x="29608" y="8119"/>
                      </a:lnTo>
                      <a:lnTo>
                        <a:pt x="29608" y="7972"/>
                      </a:lnTo>
                      <a:lnTo>
                        <a:pt x="29608" y="7847"/>
                      </a:lnTo>
                      <a:lnTo>
                        <a:pt x="29733" y="7952"/>
                      </a:lnTo>
                      <a:lnTo>
                        <a:pt x="29733" y="8077"/>
                      </a:lnTo>
                      <a:lnTo>
                        <a:pt x="29712" y="8161"/>
                      </a:lnTo>
                      <a:lnTo>
                        <a:pt x="29796" y="8161"/>
                      </a:lnTo>
                      <a:lnTo>
                        <a:pt x="29901" y="8056"/>
                      </a:lnTo>
                      <a:lnTo>
                        <a:pt x="30005" y="7868"/>
                      </a:lnTo>
                      <a:lnTo>
                        <a:pt x="30047" y="7972"/>
                      </a:lnTo>
                      <a:lnTo>
                        <a:pt x="30047" y="8056"/>
                      </a:lnTo>
                      <a:lnTo>
                        <a:pt x="30131" y="8077"/>
                      </a:lnTo>
                      <a:lnTo>
                        <a:pt x="30382" y="7952"/>
                      </a:lnTo>
                      <a:lnTo>
                        <a:pt x="30466" y="7805"/>
                      </a:lnTo>
                      <a:lnTo>
                        <a:pt x="30424" y="7596"/>
                      </a:lnTo>
                      <a:lnTo>
                        <a:pt x="30361" y="7638"/>
                      </a:lnTo>
                      <a:lnTo>
                        <a:pt x="30361" y="7742"/>
                      </a:lnTo>
                      <a:lnTo>
                        <a:pt x="30319" y="7868"/>
                      </a:lnTo>
                      <a:lnTo>
                        <a:pt x="30152" y="7868"/>
                      </a:lnTo>
                      <a:lnTo>
                        <a:pt x="30131" y="7763"/>
                      </a:lnTo>
                      <a:lnTo>
                        <a:pt x="30068" y="7575"/>
                      </a:lnTo>
                      <a:lnTo>
                        <a:pt x="29922" y="7491"/>
                      </a:lnTo>
                      <a:lnTo>
                        <a:pt x="29922" y="7449"/>
                      </a:lnTo>
                      <a:lnTo>
                        <a:pt x="30131" y="7261"/>
                      </a:lnTo>
                      <a:lnTo>
                        <a:pt x="30131" y="7177"/>
                      </a:lnTo>
                      <a:lnTo>
                        <a:pt x="30047" y="7177"/>
                      </a:lnTo>
                      <a:lnTo>
                        <a:pt x="30047" y="7115"/>
                      </a:lnTo>
                      <a:lnTo>
                        <a:pt x="30131" y="7052"/>
                      </a:lnTo>
                      <a:lnTo>
                        <a:pt x="30152" y="6968"/>
                      </a:lnTo>
                      <a:lnTo>
                        <a:pt x="30214" y="6905"/>
                      </a:lnTo>
                      <a:lnTo>
                        <a:pt x="30277" y="6696"/>
                      </a:lnTo>
                      <a:lnTo>
                        <a:pt x="30486" y="6529"/>
                      </a:lnTo>
                      <a:lnTo>
                        <a:pt x="30570" y="6382"/>
                      </a:lnTo>
                      <a:lnTo>
                        <a:pt x="30633" y="6382"/>
                      </a:lnTo>
                      <a:lnTo>
                        <a:pt x="30696" y="6278"/>
                      </a:lnTo>
                      <a:lnTo>
                        <a:pt x="30696" y="6340"/>
                      </a:lnTo>
                      <a:lnTo>
                        <a:pt x="30779" y="6382"/>
                      </a:lnTo>
                      <a:lnTo>
                        <a:pt x="30842" y="6299"/>
                      </a:lnTo>
                      <a:lnTo>
                        <a:pt x="30905" y="6173"/>
                      </a:lnTo>
                      <a:lnTo>
                        <a:pt x="30905" y="6299"/>
                      </a:lnTo>
                      <a:lnTo>
                        <a:pt x="30989" y="6299"/>
                      </a:lnTo>
                      <a:lnTo>
                        <a:pt x="31051" y="6173"/>
                      </a:lnTo>
                      <a:lnTo>
                        <a:pt x="31093" y="6215"/>
                      </a:lnTo>
                      <a:lnTo>
                        <a:pt x="31156" y="6173"/>
                      </a:lnTo>
                      <a:lnTo>
                        <a:pt x="31261" y="6006"/>
                      </a:lnTo>
                      <a:lnTo>
                        <a:pt x="31407" y="5796"/>
                      </a:lnTo>
                      <a:lnTo>
                        <a:pt x="31386" y="5922"/>
                      </a:lnTo>
                      <a:lnTo>
                        <a:pt x="31407" y="6006"/>
                      </a:lnTo>
                      <a:lnTo>
                        <a:pt x="31512" y="6006"/>
                      </a:lnTo>
                      <a:lnTo>
                        <a:pt x="31616" y="5880"/>
                      </a:lnTo>
                      <a:lnTo>
                        <a:pt x="31742" y="5880"/>
                      </a:lnTo>
                      <a:lnTo>
                        <a:pt x="31784" y="6006"/>
                      </a:lnTo>
                      <a:lnTo>
                        <a:pt x="31846" y="6006"/>
                      </a:lnTo>
                      <a:lnTo>
                        <a:pt x="31951" y="5880"/>
                      </a:lnTo>
                      <a:lnTo>
                        <a:pt x="32035" y="5922"/>
                      </a:lnTo>
                      <a:lnTo>
                        <a:pt x="32098" y="5901"/>
                      </a:lnTo>
                      <a:lnTo>
                        <a:pt x="32202" y="5817"/>
                      </a:lnTo>
                      <a:lnTo>
                        <a:pt x="32307" y="5817"/>
                      </a:lnTo>
                      <a:lnTo>
                        <a:pt x="32432" y="5755"/>
                      </a:lnTo>
                      <a:lnTo>
                        <a:pt x="32474" y="5817"/>
                      </a:lnTo>
                      <a:lnTo>
                        <a:pt x="32558" y="5796"/>
                      </a:lnTo>
                      <a:lnTo>
                        <a:pt x="32642" y="5713"/>
                      </a:lnTo>
                      <a:lnTo>
                        <a:pt x="32537" y="5650"/>
                      </a:lnTo>
                      <a:lnTo>
                        <a:pt x="32474" y="5713"/>
                      </a:lnTo>
                      <a:lnTo>
                        <a:pt x="32411" y="5650"/>
                      </a:lnTo>
                      <a:lnTo>
                        <a:pt x="32453" y="5504"/>
                      </a:lnTo>
                      <a:lnTo>
                        <a:pt x="32223" y="5378"/>
                      </a:lnTo>
                      <a:lnTo>
                        <a:pt x="32202" y="5357"/>
                      </a:lnTo>
                      <a:lnTo>
                        <a:pt x="32223" y="5294"/>
                      </a:lnTo>
                      <a:lnTo>
                        <a:pt x="32223" y="5252"/>
                      </a:lnTo>
                      <a:lnTo>
                        <a:pt x="32223" y="5169"/>
                      </a:lnTo>
                      <a:lnTo>
                        <a:pt x="32244" y="5085"/>
                      </a:lnTo>
                      <a:lnTo>
                        <a:pt x="32202" y="5022"/>
                      </a:lnTo>
                      <a:lnTo>
                        <a:pt x="32139" y="4959"/>
                      </a:lnTo>
                      <a:lnTo>
                        <a:pt x="32098" y="4939"/>
                      </a:lnTo>
                      <a:lnTo>
                        <a:pt x="32118" y="4855"/>
                      </a:lnTo>
                      <a:lnTo>
                        <a:pt x="32244" y="4123"/>
                      </a:lnTo>
                      <a:lnTo>
                        <a:pt x="32244" y="3934"/>
                      </a:lnTo>
                      <a:lnTo>
                        <a:pt x="32014" y="3725"/>
                      </a:lnTo>
                      <a:lnTo>
                        <a:pt x="31951" y="3788"/>
                      </a:lnTo>
                      <a:lnTo>
                        <a:pt x="31805" y="3725"/>
                      </a:lnTo>
                      <a:lnTo>
                        <a:pt x="31700" y="3767"/>
                      </a:lnTo>
                      <a:lnTo>
                        <a:pt x="31616" y="3683"/>
                      </a:lnTo>
                      <a:lnTo>
                        <a:pt x="31533" y="3662"/>
                      </a:lnTo>
                      <a:lnTo>
                        <a:pt x="31512" y="3662"/>
                      </a:lnTo>
                      <a:lnTo>
                        <a:pt x="31407" y="3767"/>
                      </a:lnTo>
                      <a:lnTo>
                        <a:pt x="31365" y="3830"/>
                      </a:lnTo>
                      <a:lnTo>
                        <a:pt x="31156" y="4081"/>
                      </a:lnTo>
                      <a:lnTo>
                        <a:pt x="31072" y="4206"/>
                      </a:lnTo>
                      <a:lnTo>
                        <a:pt x="31072" y="4311"/>
                      </a:lnTo>
                      <a:lnTo>
                        <a:pt x="30905" y="4395"/>
                      </a:lnTo>
                      <a:lnTo>
                        <a:pt x="30905" y="4520"/>
                      </a:lnTo>
                      <a:lnTo>
                        <a:pt x="30863" y="4625"/>
                      </a:lnTo>
                      <a:lnTo>
                        <a:pt x="30696" y="4813"/>
                      </a:lnTo>
                      <a:lnTo>
                        <a:pt x="30633" y="4834"/>
                      </a:lnTo>
                      <a:lnTo>
                        <a:pt x="30445" y="5043"/>
                      </a:lnTo>
                      <a:lnTo>
                        <a:pt x="30424" y="5127"/>
                      </a:lnTo>
                      <a:lnTo>
                        <a:pt x="30340" y="5169"/>
                      </a:lnTo>
                      <a:lnTo>
                        <a:pt x="30235" y="5148"/>
                      </a:lnTo>
                      <a:lnTo>
                        <a:pt x="30173" y="5148"/>
                      </a:lnTo>
                      <a:lnTo>
                        <a:pt x="30131" y="5190"/>
                      </a:lnTo>
                      <a:lnTo>
                        <a:pt x="30068" y="5190"/>
                      </a:lnTo>
                      <a:lnTo>
                        <a:pt x="29942" y="5336"/>
                      </a:lnTo>
                      <a:lnTo>
                        <a:pt x="28269" y="5294"/>
                      </a:lnTo>
                      <a:lnTo>
                        <a:pt x="28059" y="5336"/>
                      </a:lnTo>
                      <a:lnTo>
                        <a:pt x="27955" y="5441"/>
                      </a:lnTo>
                      <a:lnTo>
                        <a:pt x="27829" y="5483"/>
                      </a:lnTo>
                      <a:lnTo>
                        <a:pt x="27704" y="5566"/>
                      </a:lnTo>
                      <a:lnTo>
                        <a:pt x="27453" y="5817"/>
                      </a:lnTo>
                      <a:lnTo>
                        <a:pt x="27285" y="5859"/>
                      </a:lnTo>
                      <a:lnTo>
                        <a:pt x="27181" y="5922"/>
                      </a:lnTo>
                      <a:lnTo>
                        <a:pt x="26699" y="6299"/>
                      </a:lnTo>
                      <a:lnTo>
                        <a:pt x="25611" y="6612"/>
                      </a:lnTo>
                      <a:lnTo>
                        <a:pt x="25569" y="6864"/>
                      </a:lnTo>
                      <a:lnTo>
                        <a:pt x="25318" y="6968"/>
                      </a:lnTo>
                      <a:lnTo>
                        <a:pt x="23331" y="7491"/>
                      </a:lnTo>
                      <a:lnTo>
                        <a:pt x="23247" y="7324"/>
                      </a:lnTo>
                      <a:lnTo>
                        <a:pt x="23351" y="7177"/>
                      </a:lnTo>
                      <a:lnTo>
                        <a:pt x="23561" y="7073"/>
                      </a:lnTo>
                      <a:lnTo>
                        <a:pt x="23665" y="6947"/>
                      </a:lnTo>
                      <a:lnTo>
                        <a:pt x="23728" y="6822"/>
                      </a:lnTo>
                      <a:lnTo>
                        <a:pt x="23770" y="6696"/>
                      </a:lnTo>
                      <a:lnTo>
                        <a:pt x="23833" y="5922"/>
                      </a:lnTo>
                      <a:lnTo>
                        <a:pt x="23456" y="4143"/>
                      </a:lnTo>
                      <a:lnTo>
                        <a:pt x="23100" y="3871"/>
                      </a:lnTo>
                      <a:lnTo>
                        <a:pt x="22954" y="3683"/>
                      </a:lnTo>
                      <a:lnTo>
                        <a:pt x="20652" y="2616"/>
                      </a:lnTo>
                      <a:lnTo>
                        <a:pt x="20548" y="2553"/>
                      </a:lnTo>
                      <a:lnTo>
                        <a:pt x="20422" y="2511"/>
                      </a:lnTo>
                      <a:lnTo>
                        <a:pt x="20380" y="2449"/>
                      </a:lnTo>
                      <a:lnTo>
                        <a:pt x="20087" y="2449"/>
                      </a:lnTo>
                      <a:lnTo>
                        <a:pt x="20066" y="2344"/>
                      </a:lnTo>
                      <a:lnTo>
                        <a:pt x="19983" y="2302"/>
                      </a:lnTo>
                      <a:lnTo>
                        <a:pt x="19899" y="2344"/>
                      </a:lnTo>
                      <a:lnTo>
                        <a:pt x="19711" y="2344"/>
                      </a:lnTo>
                      <a:lnTo>
                        <a:pt x="19606" y="2323"/>
                      </a:lnTo>
                      <a:lnTo>
                        <a:pt x="19543" y="2239"/>
                      </a:lnTo>
                      <a:lnTo>
                        <a:pt x="19439" y="2198"/>
                      </a:lnTo>
                      <a:lnTo>
                        <a:pt x="19230" y="2135"/>
                      </a:lnTo>
                      <a:lnTo>
                        <a:pt x="19167" y="2009"/>
                      </a:lnTo>
                      <a:lnTo>
                        <a:pt x="19083" y="2009"/>
                      </a:lnTo>
                      <a:lnTo>
                        <a:pt x="18958" y="1905"/>
                      </a:lnTo>
                      <a:lnTo>
                        <a:pt x="18853" y="1905"/>
                      </a:lnTo>
                      <a:lnTo>
                        <a:pt x="18769" y="1884"/>
                      </a:lnTo>
                      <a:lnTo>
                        <a:pt x="18644" y="1905"/>
                      </a:lnTo>
                      <a:lnTo>
                        <a:pt x="18623" y="1926"/>
                      </a:lnTo>
                      <a:lnTo>
                        <a:pt x="18560" y="1842"/>
                      </a:lnTo>
                      <a:lnTo>
                        <a:pt x="18434" y="1821"/>
                      </a:lnTo>
                      <a:lnTo>
                        <a:pt x="18414" y="1800"/>
                      </a:lnTo>
                      <a:lnTo>
                        <a:pt x="18309" y="1737"/>
                      </a:lnTo>
                      <a:lnTo>
                        <a:pt x="18288" y="1716"/>
                      </a:lnTo>
                      <a:lnTo>
                        <a:pt x="18204" y="1633"/>
                      </a:lnTo>
                      <a:lnTo>
                        <a:pt x="18204" y="1612"/>
                      </a:lnTo>
                      <a:lnTo>
                        <a:pt x="18079" y="1507"/>
                      </a:lnTo>
                      <a:lnTo>
                        <a:pt x="17932" y="1507"/>
                      </a:lnTo>
                      <a:lnTo>
                        <a:pt x="17807" y="1486"/>
                      </a:lnTo>
                      <a:lnTo>
                        <a:pt x="284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6229" name="Google Shape;6229;p40"/>
            <p:cNvGrpSpPr/>
            <p:nvPr/>
          </p:nvGrpSpPr>
          <p:grpSpPr>
            <a:xfrm>
              <a:off x="3230417" y="3103734"/>
              <a:ext cx="282982" cy="280332"/>
              <a:chOff x="2605700" y="3152850"/>
              <a:chExt cx="594125" cy="616250"/>
            </a:xfrm>
          </p:grpSpPr>
          <p:sp>
            <p:nvSpPr>
              <p:cNvPr id="6230" name="Google Shape;6230;p40"/>
              <p:cNvSpPr/>
              <p:nvPr/>
            </p:nvSpPr>
            <p:spPr>
              <a:xfrm>
                <a:off x="2605700" y="3152850"/>
                <a:ext cx="379825" cy="616250"/>
              </a:xfrm>
              <a:custGeom>
                <a:rect b="b" l="l" r="r" t="t"/>
                <a:pathLst>
                  <a:path extrusionOk="0" h="24650" w="15193">
                    <a:moveTo>
                      <a:pt x="14024" y="2338"/>
                    </a:moveTo>
                    <a:lnTo>
                      <a:pt x="8818" y="0"/>
                    </a:lnTo>
                    <a:lnTo>
                      <a:pt x="4037" y="1594"/>
                    </a:lnTo>
                    <a:lnTo>
                      <a:pt x="0" y="7225"/>
                    </a:lnTo>
                    <a:lnTo>
                      <a:pt x="2018" y="11156"/>
                    </a:lnTo>
                    <a:lnTo>
                      <a:pt x="7331" y="12325"/>
                    </a:lnTo>
                    <a:lnTo>
                      <a:pt x="10518" y="17531"/>
                    </a:lnTo>
                    <a:lnTo>
                      <a:pt x="11049" y="22843"/>
                    </a:lnTo>
                    <a:lnTo>
                      <a:pt x="13705" y="24650"/>
                    </a:lnTo>
                    <a:lnTo>
                      <a:pt x="15193" y="18700"/>
                    </a:lnTo>
                    <a:lnTo>
                      <a:pt x="12218" y="5844"/>
                    </a:lnTo>
                    <a:close/>
                  </a:path>
                </a:pathLst>
              </a:custGeom>
              <a:solidFill>
                <a:schemeClr val="accent4"/>
              </a:solidFill>
              <a:ln cap="flat" cmpd="sng" w="9525">
                <a:solidFill>
                  <a:schemeClr val="accent4"/>
                </a:solidFill>
                <a:prstDash val="solid"/>
                <a:round/>
                <a:headEnd len="med" w="med" type="none"/>
                <a:tailEnd len="med" w="med" type="none"/>
              </a:ln>
            </p:spPr>
          </p:sp>
          <p:sp>
            <p:nvSpPr>
              <p:cNvPr id="6231" name="Google Shape;6231;p40"/>
              <p:cNvSpPr/>
              <p:nvPr/>
            </p:nvSpPr>
            <p:spPr>
              <a:xfrm>
                <a:off x="2632775" y="3168475"/>
                <a:ext cx="567050" cy="590050"/>
              </a:xfrm>
              <a:custGeom>
                <a:rect b="b" l="l" r="r" t="t"/>
                <a:pathLst>
                  <a:path extrusionOk="0" h="23602" w="22682">
                    <a:moveTo>
                      <a:pt x="13852" y="21070"/>
                    </a:moveTo>
                    <a:lnTo>
                      <a:pt x="13894" y="21091"/>
                    </a:lnTo>
                    <a:lnTo>
                      <a:pt x="13977" y="21217"/>
                    </a:lnTo>
                    <a:lnTo>
                      <a:pt x="14103" y="21384"/>
                    </a:lnTo>
                    <a:lnTo>
                      <a:pt x="14166" y="21384"/>
                    </a:lnTo>
                    <a:lnTo>
                      <a:pt x="14208" y="21342"/>
                    </a:lnTo>
                    <a:lnTo>
                      <a:pt x="14228" y="21384"/>
                    </a:lnTo>
                    <a:lnTo>
                      <a:pt x="14228" y="21489"/>
                    </a:lnTo>
                    <a:lnTo>
                      <a:pt x="14187" y="21489"/>
                    </a:lnTo>
                    <a:lnTo>
                      <a:pt x="14124" y="21698"/>
                    </a:lnTo>
                    <a:lnTo>
                      <a:pt x="13998" y="21928"/>
                    </a:lnTo>
                    <a:lnTo>
                      <a:pt x="13873" y="21928"/>
                    </a:lnTo>
                    <a:lnTo>
                      <a:pt x="13852" y="22075"/>
                    </a:lnTo>
                    <a:lnTo>
                      <a:pt x="13789" y="22158"/>
                    </a:lnTo>
                    <a:lnTo>
                      <a:pt x="13768" y="22158"/>
                    </a:lnTo>
                    <a:lnTo>
                      <a:pt x="13643" y="22242"/>
                    </a:lnTo>
                    <a:lnTo>
                      <a:pt x="13559" y="22326"/>
                    </a:lnTo>
                    <a:lnTo>
                      <a:pt x="13559" y="22367"/>
                    </a:lnTo>
                    <a:lnTo>
                      <a:pt x="13454" y="22388"/>
                    </a:lnTo>
                    <a:lnTo>
                      <a:pt x="13392" y="22451"/>
                    </a:lnTo>
                    <a:lnTo>
                      <a:pt x="13392" y="22472"/>
                    </a:lnTo>
                    <a:lnTo>
                      <a:pt x="13329" y="22347"/>
                    </a:lnTo>
                    <a:lnTo>
                      <a:pt x="13371" y="22242"/>
                    </a:lnTo>
                    <a:lnTo>
                      <a:pt x="13454" y="22179"/>
                    </a:lnTo>
                    <a:lnTo>
                      <a:pt x="13454" y="22116"/>
                    </a:lnTo>
                    <a:lnTo>
                      <a:pt x="13559" y="22012"/>
                    </a:lnTo>
                    <a:lnTo>
                      <a:pt x="13559" y="21928"/>
                    </a:lnTo>
                    <a:lnTo>
                      <a:pt x="13601" y="21970"/>
                    </a:lnTo>
                    <a:lnTo>
                      <a:pt x="13684" y="21970"/>
                    </a:lnTo>
                    <a:lnTo>
                      <a:pt x="13789" y="21865"/>
                    </a:lnTo>
                    <a:lnTo>
                      <a:pt x="13789" y="21761"/>
                    </a:lnTo>
                    <a:lnTo>
                      <a:pt x="13810" y="21740"/>
                    </a:lnTo>
                    <a:lnTo>
                      <a:pt x="13810" y="21614"/>
                    </a:lnTo>
                    <a:lnTo>
                      <a:pt x="13873" y="21551"/>
                    </a:lnTo>
                    <a:lnTo>
                      <a:pt x="13915" y="21551"/>
                    </a:lnTo>
                    <a:lnTo>
                      <a:pt x="13977" y="21447"/>
                    </a:lnTo>
                    <a:lnTo>
                      <a:pt x="13956" y="21384"/>
                    </a:lnTo>
                    <a:lnTo>
                      <a:pt x="13894" y="21300"/>
                    </a:lnTo>
                    <a:lnTo>
                      <a:pt x="13894" y="21112"/>
                    </a:lnTo>
                    <a:lnTo>
                      <a:pt x="13852" y="21070"/>
                    </a:lnTo>
                    <a:close/>
                    <a:moveTo>
                      <a:pt x="7617" y="0"/>
                    </a:moveTo>
                    <a:lnTo>
                      <a:pt x="7617" y="147"/>
                    </a:lnTo>
                    <a:lnTo>
                      <a:pt x="7575" y="272"/>
                    </a:lnTo>
                    <a:lnTo>
                      <a:pt x="7282" y="481"/>
                    </a:lnTo>
                    <a:lnTo>
                      <a:pt x="7094" y="502"/>
                    </a:lnTo>
                    <a:lnTo>
                      <a:pt x="6842" y="607"/>
                    </a:lnTo>
                    <a:lnTo>
                      <a:pt x="6738" y="565"/>
                    </a:lnTo>
                    <a:lnTo>
                      <a:pt x="6570" y="586"/>
                    </a:lnTo>
                    <a:lnTo>
                      <a:pt x="6382" y="732"/>
                    </a:lnTo>
                    <a:lnTo>
                      <a:pt x="6215" y="795"/>
                    </a:lnTo>
                    <a:lnTo>
                      <a:pt x="6152" y="732"/>
                    </a:lnTo>
                    <a:lnTo>
                      <a:pt x="5901" y="774"/>
                    </a:lnTo>
                    <a:lnTo>
                      <a:pt x="5692" y="774"/>
                    </a:lnTo>
                    <a:lnTo>
                      <a:pt x="5503" y="670"/>
                    </a:lnTo>
                    <a:lnTo>
                      <a:pt x="5315" y="628"/>
                    </a:lnTo>
                    <a:lnTo>
                      <a:pt x="5169" y="586"/>
                    </a:lnTo>
                    <a:lnTo>
                      <a:pt x="5169" y="586"/>
                    </a:lnTo>
                    <a:lnTo>
                      <a:pt x="5231" y="711"/>
                    </a:lnTo>
                    <a:lnTo>
                      <a:pt x="5378" y="774"/>
                    </a:lnTo>
                    <a:lnTo>
                      <a:pt x="5503" y="879"/>
                    </a:lnTo>
                    <a:lnTo>
                      <a:pt x="5545" y="984"/>
                    </a:lnTo>
                    <a:lnTo>
                      <a:pt x="5399" y="1235"/>
                    </a:lnTo>
                    <a:lnTo>
                      <a:pt x="5420" y="1297"/>
                    </a:lnTo>
                    <a:lnTo>
                      <a:pt x="5441" y="1339"/>
                    </a:lnTo>
                    <a:lnTo>
                      <a:pt x="5420" y="1528"/>
                    </a:lnTo>
                    <a:lnTo>
                      <a:pt x="5692" y="1611"/>
                    </a:lnTo>
                    <a:lnTo>
                      <a:pt x="5859" y="1569"/>
                    </a:lnTo>
                    <a:lnTo>
                      <a:pt x="6047" y="1611"/>
                    </a:lnTo>
                    <a:lnTo>
                      <a:pt x="6047" y="1716"/>
                    </a:lnTo>
                    <a:lnTo>
                      <a:pt x="5922" y="1758"/>
                    </a:lnTo>
                    <a:lnTo>
                      <a:pt x="5650" y="1820"/>
                    </a:lnTo>
                    <a:lnTo>
                      <a:pt x="5608" y="1862"/>
                    </a:lnTo>
                    <a:lnTo>
                      <a:pt x="5545" y="1925"/>
                    </a:lnTo>
                    <a:lnTo>
                      <a:pt x="5503" y="2072"/>
                    </a:lnTo>
                    <a:lnTo>
                      <a:pt x="5210" y="2239"/>
                    </a:lnTo>
                    <a:lnTo>
                      <a:pt x="5106" y="2344"/>
                    </a:lnTo>
                    <a:lnTo>
                      <a:pt x="4897" y="2469"/>
                    </a:lnTo>
                    <a:lnTo>
                      <a:pt x="4771" y="2616"/>
                    </a:lnTo>
                    <a:lnTo>
                      <a:pt x="4541" y="2616"/>
                    </a:lnTo>
                    <a:lnTo>
                      <a:pt x="4394" y="2595"/>
                    </a:lnTo>
                    <a:lnTo>
                      <a:pt x="4164" y="2406"/>
                    </a:lnTo>
                    <a:lnTo>
                      <a:pt x="3955" y="2260"/>
                    </a:lnTo>
                    <a:lnTo>
                      <a:pt x="3809" y="2281"/>
                    </a:lnTo>
                    <a:lnTo>
                      <a:pt x="3809" y="2134"/>
                    </a:lnTo>
                    <a:lnTo>
                      <a:pt x="3767" y="1988"/>
                    </a:lnTo>
                    <a:lnTo>
                      <a:pt x="3662" y="1883"/>
                    </a:lnTo>
                    <a:lnTo>
                      <a:pt x="3641" y="1820"/>
                    </a:lnTo>
                    <a:lnTo>
                      <a:pt x="3495" y="1862"/>
                    </a:lnTo>
                    <a:lnTo>
                      <a:pt x="3390" y="1988"/>
                    </a:lnTo>
                    <a:lnTo>
                      <a:pt x="3306" y="1988"/>
                    </a:lnTo>
                    <a:lnTo>
                      <a:pt x="3244" y="1946"/>
                    </a:lnTo>
                    <a:lnTo>
                      <a:pt x="3139" y="1946"/>
                    </a:lnTo>
                    <a:lnTo>
                      <a:pt x="3076" y="2030"/>
                    </a:lnTo>
                    <a:lnTo>
                      <a:pt x="2407" y="2030"/>
                    </a:lnTo>
                    <a:lnTo>
                      <a:pt x="2386" y="2197"/>
                    </a:lnTo>
                    <a:lnTo>
                      <a:pt x="2448" y="2344"/>
                    </a:lnTo>
                    <a:lnTo>
                      <a:pt x="2658" y="2385"/>
                    </a:lnTo>
                    <a:lnTo>
                      <a:pt x="2720" y="2553"/>
                    </a:lnTo>
                    <a:lnTo>
                      <a:pt x="2679" y="2616"/>
                    </a:lnTo>
                    <a:lnTo>
                      <a:pt x="2762" y="2699"/>
                    </a:lnTo>
                    <a:lnTo>
                      <a:pt x="2720" y="2804"/>
                    </a:lnTo>
                    <a:lnTo>
                      <a:pt x="2595" y="2720"/>
                    </a:lnTo>
                    <a:lnTo>
                      <a:pt x="2197" y="2867"/>
                    </a:lnTo>
                    <a:lnTo>
                      <a:pt x="2239" y="3180"/>
                    </a:lnTo>
                    <a:lnTo>
                      <a:pt x="2344" y="3306"/>
                    </a:lnTo>
                    <a:lnTo>
                      <a:pt x="2553" y="3452"/>
                    </a:lnTo>
                    <a:lnTo>
                      <a:pt x="2679" y="3724"/>
                    </a:lnTo>
                    <a:lnTo>
                      <a:pt x="2679" y="3913"/>
                    </a:lnTo>
                    <a:lnTo>
                      <a:pt x="2679" y="3976"/>
                    </a:lnTo>
                    <a:lnTo>
                      <a:pt x="2365" y="5189"/>
                    </a:lnTo>
                    <a:lnTo>
                      <a:pt x="2260" y="5503"/>
                    </a:lnTo>
                    <a:lnTo>
                      <a:pt x="2281" y="5545"/>
                    </a:lnTo>
                    <a:lnTo>
                      <a:pt x="2239" y="5629"/>
                    </a:lnTo>
                    <a:lnTo>
                      <a:pt x="2093" y="5608"/>
                    </a:lnTo>
                    <a:lnTo>
                      <a:pt x="2093" y="5587"/>
                    </a:lnTo>
                    <a:lnTo>
                      <a:pt x="1967" y="5503"/>
                    </a:lnTo>
                    <a:lnTo>
                      <a:pt x="1821" y="5503"/>
                    </a:lnTo>
                    <a:lnTo>
                      <a:pt x="1758" y="5482"/>
                    </a:lnTo>
                    <a:lnTo>
                      <a:pt x="1716" y="5545"/>
                    </a:lnTo>
                    <a:lnTo>
                      <a:pt x="1319" y="5691"/>
                    </a:lnTo>
                    <a:lnTo>
                      <a:pt x="1026" y="5733"/>
                    </a:lnTo>
                    <a:lnTo>
                      <a:pt x="942" y="5817"/>
                    </a:lnTo>
                    <a:lnTo>
                      <a:pt x="879" y="5838"/>
                    </a:lnTo>
                    <a:lnTo>
                      <a:pt x="733" y="5963"/>
                    </a:lnTo>
                    <a:lnTo>
                      <a:pt x="607" y="6026"/>
                    </a:lnTo>
                    <a:lnTo>
                      <a:pt x="503" y="6110"/>
                    </a:lnTo>
                    <a:lnTo>
                      <a:pt x="523" y="6256"/>
                    </a:lnTo>
                    <a:lnTo>
                      <a:pt x="482" y="6340"/>
                    </a:lnTo>
                    <a:lnTo>
                      <a:pt x="503" y="6424"/>
                    </a:lnTo>
                    <a:lnTo>
                      <a:pt x="356" y="6570"/>
                    </a:lnTo>
                    <a:lnTo>
                      <a:pt x="398" y="6779"/>
                    </a:lnTo>
                    <a:lnTo>
                      <a:pt x="461" y="6884"/>
                    </a:lnTo>
                    <a:lnTo>
                      <a:pt x="356" y="6968"/>
                    </a:lnTo>
                    <a:lnTo>
                      <a:pt x="272" y="6947"/>
                    </a:lnTo>
                    <a:lnTo>
                      <a:pt x="105" y="7051"/>
                    </a:lnTo>
                    <a:lnTo>
                      <a:pt x="105" y="7156"/>
                    </a:lnTo>
                    <a:lnTo>
                      <a:pt x="63" y="7198"/>
                    </a:lnTo>
                    <a:lnTo>
                      <a:pt x="84" y="7282"/>
                    </a:lnTo>
                    <a:lnTo>
                      <a:pt x="63" y="7407"/>
                    </a:lnTo>
                    <a:lnTo>
                      <a:pt x="0" y="7512"/>
                    </a:lnTo>
                    <a:lnTo>
                      <a:pt x="63" y="7616"/>
                    </a:lnTo>
                    <a:lnTo>
                      <a:pt x="42" y="7700"/>
                    </a:lnTo>
                    <a:lnTo>
                      <a:pt x="189" y="7846"/>
                    </a:lnTo>
                    <a:lnTo>
                      <a:pt x="482" y="8307"/>
                    </a:lnTo>
                    <a:lnTo>
                      <a:pt x="314" y="8474"/>
                    </a:lnTo>
                    <a:lnTo>
                      <a:pt x="691" y="8453"/>
                    </a:lnTo>
                    <a:lnTo>
                      <a:pt x="879" y="8474"/>
                    </a:lnTo>
                    <a:lnTo>
                      <a:pt x="1005" y="8662"/>
                    </a:lnTo>
                    <a:lnTo>
                      <a:pt x="1026" y="8830"/>
                    </a:lnTo>
                    <a:lnTo>
                      <a:pt x="1256" y="8830"/>
                    </a:lnTo>
                    <a:lnTo>
                      <a:pt x="1549" y="8851"/>
                    </a:lnTo>
                    <a:lnTo>
                      <a:pt x="1779" y="8621"/>
                    </a:lnTo>
                    <a:lnTo>
                      <a:pt x="1988" y="8474"/>
                    </a:lnTo>
                    <a:lnTo>
                      <a:pt x="2051" y="8537"/>
                    </a:lnTo>
                    <a:lnTo>
                      <a:pt x="2030" y="8662"/>
                    </a:lnTo>
                    <a:lnTo>
                      <a:pt x="1967" y="8725"/>
                    </a:lnTo>
                    <a:lnTo>
                      <a:pt x="1967" y="8934"/>
                    </a:lnTo>
                    <a:lnTo>
                      <a:pt x="1988" y="9269"/>
                    </a:lnTo>
                    <a:lnTo>
                      <a:pt x="1988" y="9395"/>
                    </a:lnTo>
                    <a:lnTo>
                      <a:pt x="2072" y="9478"/>
                    </a:lnTo>
                    <a:lnTo>
                      <a:pt x="2176" y="9458"/>
                    </a:lnTo>
                    <a:lnTo>
                      <a:pt x="2281" y="9416"/>
                    </a:lnTo>
                    <a:lnTo>
                      <a:pt x="2469" y="9416"/>
                    </a:lnTo>
                    <a:lnTo>
                      <a:pt x="2511" y="9458"/>
                    </a:lnTo>
                    <a:lnTo>
                      <a:pt x="3076" y="9458"/>
                    </a:lnTo>
                    <a:lnTo>
                      <a:pt x="3223" y="9353"/>
                    </a:lnTo>
                    <a:lnTo>
                      <a:pt x="3306" y="9353"/>
                    </a:lnTo>
                    <a:lnTo>
                      <a:pt x="3432" y="9248"/>
                    </a:lnTo>
                    <a:lnTo>
                      <a:pt x="3557" y="9248"/>
                    </a:lnTo>
                    <a:lnTo>
                      <a:pt x="3725" y="9186"/>
                    </a:lnTo>
                    <a:lnTo>
                      <a:pt x="3829" y="8934"/>
                    </a:lnTo>
                    <a:lnTo>
                      <a:pt x="4081" y="8746"/>
                    </a:lnTo>
                    <a:lnTo>
                      <a:pt x="4269" y="8725"/>
                    </a:lnTo>
                    <a:lnTo>
                      <a:pt x="4457" y="8621"/>
                    </a:lnTo>
                    <a:lnTo>
                      <a:pt x="4583" y="8621"/>
                    </a:lnTo>
                    <a:lnTo>
                      <a:pt x="4687" y="8683"/>
                    </a:lnTo>
                    <a:lnTo>
                      <a:pt x="4813" y="8621"/>
                    </a:lnTo>
                    <a:lnTo>
                      <a:pt x="4897" y="8662"/>
                    </a:lnTo>
                    <a:lnTo>
                      <a:pt x="4876" y="8788"/>
                    </a:lnTo>
                    <a:lnTo>
                      <a:pt x="4959" y="8997"/>
                    </a:lnTo>
                    <a:lnTo>
                      <a:pt x="5085" y="9374"/>
                    </a:lnTo>
                    <a:lnTo>
                      <a:pt x="5169" y="9646"/>
                    </a:lnTo>
                    <a:lnTo>
                      <a:pt x="5106" y="9751"/>
                    </a:lnTo>
                    <a:lnTo>
                      <a:pt x="5210" y="9960"/>
                    </a:lnTo>
                    <a:lnTo>
                      <a:pt x="5357" y="10002"/>
                    </a:lnTo>
                    <a:lnTo>
                      <a:pt x="5399" y="10190"/>
                    </a:lnTo>
                    <a:lnTo>
                      <a:pt x="5524" y="10274"/>
                    </a:lnTo>
                    <a:lnTo>
                      <a:pt x="5713" y="10357"/>
                    </a:lnTo>
                    <a:lnTo>
                      <a:pt x="5838" y="10462"/>
                    </a:lnTo>
                    <a:lnTo>
                      <a:pt x="5901" y="10420"/>
                    </a:lnTo>
                    <a:lnTo>
                      <a:pt x="6131" y="10357"/>
                    </a:lnTo>
                    <a:lnTo>
                      <a:pt x="6340" y="10587"/>
                    </a:lnTo>
                    <a:lnTo>
                      <a:pt x="6508" y="10525"/>
                    </a:lnTo>
                    <a:lnTo>
                      <a:pt x="6717" y="10755"/>
                    </a:lnTo>
                    <a:lnTo>
                      <a:pt x="6822" y="10755"/>
                    </a:lnTo>
                    <a:lnTo>
                      <a:pt x="7073" y="10839"/>
                    </a:lnTo>
                    <a:lnTo>
                      <a:pt x="7240" y="10880"/>
                    </a:lnTo>
                    <a:lnTo>
                      <a:pt x="7261" y="11048"/>
                    </a:lnTo>
                    <a:lnTo>
                      <a:pt x="7366" y="11069"/>
                    </a:lnTo>
                    <a:lnTo>
                      <a:pt x="7512" y="11152"/>
                    </a:lnTo>
                    <a:lnTo>
                      <a:pt x="7868" y="11131"/>
                    </a:lnTo>
                    <a:lnTo>
                      <a:pt x="8098" y="11257"/>
                    </a:lnTo>
                    <a:lnTo>
                      <a:pt x="8140" y="11362"/>
                    </a:lnTo>
                    <a:lnTo>
                      <a:pt x="8119" y="11634"/>
                    </a:lnTo>
                    <a:lnTo>
                      <a:pt x="8182" y="11843"/>
                    </a:lnTo>
                    <a:lnTo>
                      <a:pt x="8098" y="11968"/>
                    </a:lnTo>
                    <a:lnTo>
                      <a:pt x="8307" y="12324"/>
                    </a:lnTo>
                    <a:lnTo>
                      <a:pt x="8286" y="12596"/>
                    </a:lnTo>
                    <a:lnTo>
                      <a:pt x="9290" y="12617"/>
                    </a:lnTo>
                    <a:lnTo>
                      <a:pt x="9353" y="12973"/>
                    </a:lnTo>
                    <a:lnTo>
                      <a:pt x="9332" y="13224"/>
                    </a:lnTo>
                    <a:lnTo>
                      <a:pt x="9604" y="13287"/>
                    </a:lnTo>
                    <a:lnTo>
                      <a:pt x="9897" y="13810"/>
                    </a:lnTo>
                    <a:lnTo>
                      <a:pt x="9918" y="14103"/>
                    </a:lnTo>
                    <a:lnTo>
                      <a:pt x="9646" y="14688"/>
                    </a:lnTo>
                    <a:lnTo>
                      <a:pt x="9667" y="14772"/>
                    </a:lnTo>
                    <a:lnTo>
                      <a:pt x="9583" y="14856"/>
                    </a:lnTo>
                    <a:lnTo>
                      <a:pt x="9646" y="14919"/>
                    </a:lnTo>
                    <a:lnTo>
                      <a:pt x="9604" y="15044"/>
                    </a:lnTo>
                    <a:lnTo>
                      <a:pt x="9751" y="15149"/>
                    </a:lnTo>
                    <a:lnTo>
                      <a:pt x="9751" y="15337"/>
                    </a:lnTo>
                    <a:lnTo>
                      <a:pt x="9855" y="15525"/>
                    </a:lnTo>
                    <a:lnTo>
                      <a:pt x="9793" y="15860"/>
                    </a:lnTo>
                    <a:lnTo>
                      <a:pt x="9814" y="15986"/>
                    </a:lnTo>
                    <a:lnTo>
                      <a:pt x="9772" y="16111"/>
                    </a:lnTo>
                    <a:lnTo>
                      <a:pt x="9814" y="16258"/>
                    </a:lnTo>
                    <a:lnTo>
                      <a:pt x="10023" y="16216"/>
                    </a:lnTo>
                    <a:lnTo>
                      <a:pt x="10107" y="16279"/>
                    </a:lnTo>
                    <a:lnTo>
                      <a:pt x="10379" y="16258"/>
                    </a:lnTo>
                    <a:lnTo>
                      <a:pt x="10525" y="16300"/>
                    </a:lnTo>
                    <a:lnTo>
                      <a:pt x="10797" y="16195"/>
                    </a:lnTo>
                    <a:lnTo>
                      <a:pt x="10923" y="16300"/>
                    </a:lnTo>
                    <a:lnTo>
                      <a:pt x="11027" y="16321"/>
                    </a:lnTo>
                    <a:lnTo>
                      <a:pt x="11069" y="16467"/>
                    </a:lnTo>
                    <a:lnTo>
                      <a:pt x="11236" y="17095"/>
                    </a:lnTo>
                    <a:lnTo>
                      <a:pt x="11341" y="17304"/>
                    </a:lnTo>
                    <a:lnTo>
                      <a:pt x="11446" y="17325"/>
                    </a:lnTo>
                    <a:lnTo>
                      <a:pt x="11676" y="17199"/>
                    </a:lnTo>
                    <a:lnTo>
                      <a:pt x="11801" y="17241"/>
                    </a:lnTo>
                    <a:lnTo>
                      <a:pt x="11885" y="17325"/>
                    </a:lnTo>
                    <a:lnTo>
                      <a:pt x="11969" y="17346"/>
                    </a:lnTo>
                    <a:lnTo>
                      <a:pt x="11906" y="17450"/>
                    </a:lnTo>
                    <a:lnTo>
                      <a:pt x="11885" y="17994"/>
                    </a:lnTo>
                    <a:lnTo>
                      <a:pt x="11864" y="18057"/>
                    </a:lnTo>
                    <a:lnTo>
                      <a:pt x="11822" y="18078"/>
                    </a:lnTo>
                    <a:lnTo>
                      <a:pt x="11822" y="18162"/>
                    </a:lnTo>
                    <a:lnTo>
                      <a:pt x="11801" y="18204"/>
                    </a:lnTo>
                    <a:lnTo>
                      <a:pt x="11801" y="18287"/>
                    </a:lnTo>
                    <a:lnTo>
                      <a:pt x="11906" y="18204"/>
                    </a:lnTo>
                    <a:lnTo>
                      <a:pt x="12178" y="18245"/>
                    </a:lnTo>
                    <a:lnTo>
                      <a:pt x="12178" y="18350"/>
                    </a:lnTo>
                    <a:lnTo>
                      <a:pt x="12283" y="18580"/>
                    </a:lnTo>
                    <a:lnTo>
                      <a:pt x="12283" y="18769"/>
                    </a:lnTo>
                    <a:lnTo>
                      <a:pt x="12303" y="18999"/>
                    </a:lnTo>
                    <a:lnTo>
                      <a:pt x="12324" y="19208"/>
                    </a:lnTo>
                    <a:lnTo>
                      <a:pt x="12303" y="19292"/>
                    </a:lnTo>
                    <a:lnTo>
                      <a:pt x="12199" y="19292"/>
                    </a:lnTo>
                    <a:lnTo>
                      <a:pt x="12073" y="19354"/>
                    </a:lnTo>
                    <a:lnTo>
                      <a:pt x="12031" y="19417"/>
                    </a:lnTo>
                    <a:lnTo>
                      <a:pt x="11969" y="19501"/>
                    </a:lnTo>
                    <a:lnTo>
                      <a:pt x="11927" y="19459"/>
                    </a:lnTo>
                    <a:lnTo>
                      <a:pt x="11697" y="19626"/>
                    </a:lnTo>
                    <a:lnTo>
                      <a:pt x="11655" y="19710"/>
                    </a:lnTo>
                    <a:lnTo>
                      <a:pt x="11571" y="19731"/>
                    </a:lnTo>
                    <a:lnTo>
                      <a:pt x="11362" y="19919"/>
                    </a:lnTo>
                    <a:lnTo>
                      <a:pt x="11278" y="19940"/>
                    </a:lnTo>
                    <a:lnTo>
                      <a:pt x="11278" y="20066"/>
                    </a:lnTo>
                    <a:lnTo>
                      <a:pt x="11195" y="20087"/>
                    </a:lnTo>
                    <a:lnTo>
                      <a:pt x="11132" y="20087"/>
                    </a:lnTo>
                    <a:lnTo>
                      <a:pt x="10943" y="20338"/>
                    </a:lnTo>
                    <a:lnTo>
                      <a:pt x="10923" y="20401"/>
                    </a:lnTo>
                    <a:lnTo>
                      <a:pt x="10923" y="20547"/>
                    </a:lnTo>
                    <a:lnTo>
                      <a:pt x="10839" y="20568"/>
                    </a:lnTo>
                    <a:lnTo>
                      <a:pt x="10776" y="20652"/>
                    </a:lnTo>
                    <a:lnTo>
                      <a:pt x="10671" y="20861"/>
                    </a:lnTo>
                    <a:lnTo>
                      <a:pt x="10609" y="20924"/>
                    </a:lnTo>
                    <a:lnTo>
                      <a:pt x="10504" y="21091"/>
                    </a:lnTo>
                    <a:lnTo>
                      <a:pt x="10504" y="21133"/>
                    </a:lnTo>
                    <a:lnTo>
                      <a:pt x="10399" y="21217"/>
                    </a:lnTo>
                    <a:lnTo>
                      <a:pt x="10358" y="21279"/>
                    </a:lnTo>
                    <a:lnTo>
                      <a:pt x="10441" y="21279"/>
                    </a:lnTo>
                    <a:lnTo>
                      <a:pt x="10504" y="21300"/>
                    </a:lnTo>
                    <a:lnTo>
                      <a:pt x="10776" y="21217"/>
                    </a:lnTo>
                    <a:lnTo>
                      <a:pt x="10923" y="21300"/>
                    </a:lnTo>
                    <a:lnTo>
                      <a:pt x="11048" y="21489"/>
                    </a:lnTo>
                    <a:lnTo>
                      <a:pt x="11153" y="21530"/>
                    </a:lnTo>
                    <a:lnTo>
                      <a:pt x="11236" y="21698"/>
                    </a:lnTo>
                    <a:lnTo>
                      <a:pt x="11362" y="21928"/>
                    </a:lnTo>
                    <a:lnTo>
                      <a:pt x="11446" y="21928"/>
                    </a:lnTo>
                    <a:lnTo>
                      <a:pt x="11550" y="21803"/>
                    </a:lnTo>
                    <a:lnTo>
                      <a:pt x="11592" y="21803"/>
                    </a:lnTo>
                    <a:lnTo>
                      <a:pt x="11718" y="22012"/>
                    </a:lnTo>
                    <a:lnTo>
                      <a:pt x="11885" y="22075"/>
                    </a:lnTo>
                    <a:lnTo>
                      <a:pt x="12011" y="22116"/>
                    </a:lnTo>
                    <a:lnTo>
                      <a:pt x="12136" y="22242"/>
                    </a:lnTo>
                    <a:lnTo>
                      <a:pt x="12136" y="22388"/>
                    </a:lnTo>
                    <a:lnTo>
                      <a:pt x="12241" y="22367"/>
                    </a:lnTo>
                    <a:lnTo>
                      <a:pt x="12492" y="22472"/>
                    </a:lnTo>
                    <a:lnTo>
                      <a:pt x="12617" y="22639"/>
                    </a:lnTo>
                    <a:lnTo>
                      <a:pt x="12743" y="22849"/>
                    </a:lnTo>
                    <a:lnTo>
                      <a:pt x="12868" y="22911"/>
                    </a:lnTo>
                    <a:lnTo>
                      <a:pt x="12848" y="23079"/>
                    </a:lnTo>
                    <a:lnTo>
                      <a:pt x="12743" y="23225"/>
                    </a:lnTo>
                    <a:lnTo>
                      <a:pt x="12806" y="23414"/>
                    </a:lnTo>
                    <a:lnTo>
                      <a:pt x="12827" y="23476"/>
                    </a:lnTo>
                    <a:lnTo>
                      <a:pt x="12848" y="23497"/>
                    </a:lnTo>
                    <a:lnTo>
                      <a:pt x="12931" y="23581"/>
                    </a:lnTo>
                    <a:lnTo>
                      <a:pt x="12952" y="23602"/>
                    </a:lnTo>
                    <a:lnTo>
                      <a:pt x="13161" y="23414"/>
                    </a:lnTo>
                    <a:lnTo>
                      <a:pt x="13245" y="23225"/>
                    </a:lnTo>
                    <a:lnTo>
                      <a:pt x="13350" y="22849"/>
                    </a:lnTo>
                    <a:lnTo>
                      <a:pt x="13433" y="22577"/>
                    </a:lnTo>
                    <a:lnTo>
                      <a:pt x="13454" y="22535"/>
                    </a:lnTo>
                    <a:lnTo>
                      <a:pt x="13426" y="22507"/>
                    </a:lnTo>
                    <a:lnTo>
                      <a:pt x="13426" y="22507"/>
                    </a:lnTo>
                    <a:lnTo>
                      <a:pt x="13496" y="22535"/>
                    </a:lnTo>
                    <a:lnTo>
                      <a:pt x="13873" y="22242"/>
                    </a:lnTo>
                    <a:lnTo>
                      <a:pt x="14061" y="22033"/>
                    </a:lnTo>
                    <a:lnTo>
                      <a:pt x="14312" y="21551"/>
                    </a:lnTo>
                    <a:lnTo>
                      <a:pt x="14417" y="21321"/>
                    </a:lnTo>
                    <a:lnTo>
                      <a:pt x="14521" y="21028"/>
                    </a:lnTo>
                    <a:lnTo>
                      <a:pt x="14793" y="20547"/>
                    </a:lnTo>
                    <a:lnTo>
                      <a:pt x="15044" y="20233"/>
                    </a:lnTo>
                    <a:lnTo>
                      <a:pt x="15107" y="20129"/>
                    </a:lnTo>
                    <a:lnTo>
                      <a:pt x="15065" y="20087"/>
                    </a:lnTo>
                    <a:lnTo>
                      <a:pt x="15065" y="20024"/>
                    </a:lnTo>
                    <a:lnTo>
                      <a:pt x="15128" y="19982"/>
                    </a:lnTo>
                    <a:lnTo>
                      <a:pt x="15170" y="19857"/>
                    </a:lnTo>
                    <a:lnTo>
                      <a:pt x="15254" y="19815"/>
                    </a:lnTo>
                    <a:lnTo>
                      <a:pt x="15233" y="19710"/>
                    </a:lnTo>
                    <a:lnTo>
                      <a:pt x="15254" y="19626"/>
                    </a:lnTo>
                    <a:lnTo>
                      <a:pt x="15233" y="19606"/>
                    </a:lnTo>
                    <a:lnTo>
                      <a:pt x="15296" y="19585"/>
                    </a:lnTo>
                    <a:lnTo>
                      <a:pt x="15296" y="19480"/>
                    </a:lnTo>
                    <a:lnTo>
                      <a:pt x="15191" y="19313"/>
                    </a:lnTo>
                    <a:lnTo>
                      <a:pt x="15191" y="19229"/>
                    </a:lnTo>
                    <a:lnTo>
                      <a:pt x="15212" y="19166"/>
                    </a:lnTo>
                    <a:lnTo>
                      <a:pt x="15191" y="19082"/>
                    </a:lnTo>
                    <a:lnTo>
                      <a:pt x="15149" y="18915"/>
                    </a:lnTo>
                    <a:lnTo>
                      <a:pt x="15107" y="18748"/>
                    </a:lnTo>
                    <a:lnTo>
                      <a:pt x="15149" y="18685"/>
                    </a:lnTo>
                    <a:lnTo>
                      <a:pt x="15316" y="18664"/>
                    </a:lnTo>
                    <a:lnTo>
                      <a:pt x="15296" y="18559"/>
                    </a:lnTo>
                    <a:lnTo>
                      <a:pt x="15212" y="18497"/>
                    </a:lnTo>
                    <a:lnTo>
                      <a:pt x="15337" y="18476"/>
                    </a:lnTo>
                    <a:lnTo>
                      <a:pt x="15337" y="18371"/>
                    </a:lnTo>
                    <a:lnTo>
                      <a:pt x="15212" y="18308"/>
                    </a:lnTo>
                    <a:lnTo>
                      <a:pt x="15316" y="18287"/>
                    </a:lnTo>
                    <a:lnTo>
                      <a:pt x="15379" y="18183"/>
                    </a:lnTo>
                    <a:lnTo>
                      <a:pt x="15442" y="18245"/>
                    </a:lnTo>
                    <a:lnTo>
                      <a:pt x="15630" y="18057"/>
                    </a:lnTo>
                    <a:lnTo>
                      <a:pt x="15735" y="17973"/>
                    </a:lnTo>
                    <a:lnTo>
                      <a:pt x="15735" y="17932"/>
                    </a:lnTo>
                    <a:lnTo>
                      <a:pt x="15881" y="17785"/>
                    </a:lnTo>
                    <a:lnTo>
                      <a:pt x="16070" y="17681"/>
                    </a:lnTo>
                    <a:lnTo>
                      <a:pt x="16300" y="17429"/>
                    </a:lnTo>
                    <a:lnTo>
                      <a:pt x="16509" y="17409"/>
                    </a:lnTo>
                    <a:lnTo>
                      <a:pt x="16614" y="17304"/>
                    </a:lnTo>
                    <a:lnTo>
                      <a:pt x="16739" y="17199"/>
                    </a:lnTo>
                    <a:lnTo>
                      <a:pt x="16844" y="17199"/>
                    </a:lnTo>
                    <a:lnTo>
                      <a:pt x="16928" y="17241"/>
                    </a:lnTo>
                    <a:lnTo>
                      <a:pt x="17011" y="17283"/>
                    </a:lnTo>
                    <a:lnTo>
                      <a:pt x="17011" y="17199"/>
                    </a:lnTo>
                    <a:lnTo>
                      <a:pt x="17095" y="17032"/>
                    </a:lnTo>
                    <a:lnTo>
                      <a:pt x="17325" y="16885"/>
                    </a:lnTo>
                    <a:lnTo>
                      <a:pt x="17430" y="16865"/>
                    </a:lnTo>
                    <a:lnTo>
                      <a:pt x="17430" y="16802"/>
                    </a:lnTo>
                    <a:lnTo>
                      <a:pt x="17367" y="16781"/>
                    </a:lnTo>
                    <a:lnTo>
                      <a:pt x="17304" y="16739"/>
                    </a:lnTo>
                    <a:lnTo>
                      <a:pt x="17262" y="16676"/>
                    </a:lnTo>
                    <a:lnTo>
                      <a:pt x="17346" y="16634"/>
                    </a:lnTo>
                    <a:lnTo>
                      <a:pt x="17513" y="16572"/>
                    </a:lnTo>
                    <a:lnTo>
                      <a:pt x="17576" y="16593"/>
                    </a:lnTo>
                    <a:lnTo>
                      <a:pt x="17681" y="16593"/>
                    </a:lnTo>
                    <a:lnTo>
                      <a:pt x="17765" y="16530"/>
                    </a:lnTo>
                    <a:lnTo>
                      <a:pt x="17869" y="16530"/>
                    </a:lnTo>
                    <a:lnTo>
                      <a:pt x="17869" y="16593"/>
                    </a:lnTo>
                    <a:lnTo>
                      <a:pt x="17744" y="16676"/>
                    </a:lnTo>
                    <a:lnTo>
                      <a:pt x="17576" y="16697"/>
                    </a:lnTo>
                    <a:lnTo>
                      <a:pt x="17555" y="16718"/>
                    </a:lnTo>
                    <a:lnTo>
                      <a:pt x="17618" y="16739"/>
                    </a:lnTo>
                    <a:lnTo>
                      <a:pt x="17848" y="16676"/>
                    </a:lnTo>
                    <a:lnTo>
                      <a:pt x="18099" y="16572"/>
                    </a:lnTo>
                    <a:lnTo>
                      <a:pt x="18078" y="16509"/>
                    </a:lnTo>
                    <a:lnTo>
                      <a:pt x="18162" y="16467"/>
                    </a:lnTo>
                    <a:lnTo>
                      <a:pt x="18246" y="16467"/>
                    </a:lnTo>
                    <a:lnTo>
                      <a:pt x="18204" y="16509"/>
                    </a:lnTo>
                    <a:cubicBezTo>
                      <a:pt x="18204" y="16509"/>
                      <a:pt x="18204" y="16613"/>
                      <a:pt x="18246" y="16613"/>
                    </a:cubicBezTo>
                    <a:lnTo>
                      <a:pt x="18392" y="16634"/>
                    </a:lnTo>
                    <a:lnTo>
                      <a:pt x="18497" y="16593"/>
                    </a:lnTo>
                    <a:lnTo>
                      <a:pt x="18664" y="16593"/>
                    </a:lnTo>
                    <a:lnTo>
                      <a:pt x="18832" y="16613"/>
                    </a:lnTo>
                    <a:lnTo>
                      <a:pt x="18936" y="16551"/>
                    </a:lnTo>
                    <a:lnTo>
                      <a:pt x="18936" y="16488"/>
                    </a:lnTo>
                    <a:lnTo>
                      <a:pt x="18915" y="16467"/>
                    </a:lnTo>
                    <a:lnTo>
                      <a:pt x="18936" y="16404"/>
                    </a:lnTo>
                    <a:lnTo>
                      <a:pt x="19208" y="16237"/>
                    </a:lnTo>
                    <a:lnTo>
                      <a:pt x="19418" y="16153"/>
                    </a:lnTo>
                    <a:lnTo>
                      <a:pt x="19522" y="16069"/>
                    </a:lnTo>
                    <a:lnTo>
                      <a:pt x="19543" y="15986"/>
                    </a:lnTo>
                    <a:lnTo>
                      <a:pt x="19522" y="15944"/>
                    </a:lnTo>
                    <a:lnTo>
                      <a:pt x="19418" y="15735"/>
                    </a:lnTo>
                    <a:lnTo>
                      <a:pt x="19501" y="15567"/>
                    </a:lnTo>
                    <a:lnTo>
                      <a:pt x="19564" y="15463"/>
                    </a:lnTo>
                    <a:lnTo>
                      <a:pt x="19564" y="15358"/>
                    </a:lnTo>
                    <a:lnTo>
                      <a:pt x="19627" y="15316"/>
                    </a:lnTo>
                    <a:lnTo>
                      <a:pt x="19731" y="15232"/>
                    </a:lnTo>
                    <a:lnTo>
                      <a:pt x="19752" y="15128"/>
                    </a:lnTo>
                    <a:lnTo>
                      <a:pt x="19731" y="15107"/>
                    </a:lnTo>
                    <a:lnTo>
                      <a:pt x="19878" y="14835"/>
                    </a:lnTo>
                    <a:lnTo>
                      <a:pt x="20087" y="14584"/>
                    </a:lnTo>
                    <a:lnTo>
                      <a:pt x="20087" y="14479"/>
                    </a:lnTo>
                    <a:lnTo>
                      <a:pt x="20045" y="14103"/>
                    </a:lnTo>
                    <a:lnTo>
                      <a:pt x="20003" y="14082"/>
                    </a:lnTo>
                    <a:lnTo>
                      <a:pt x="20066" y="13872"/>
                    </a:lnTo>
                    <a:lnTo>
                      <a:pt x="20129" y="13789"/>
                    </a:lnTo>
                    <a:lnTo>
                      <a:pt x="20129" y="13726"/>
                    </a:lnTo>
                    <a:lnTo>
                      <a:pt x="20317" y="13580"/>
                    </a:lnTo>
                    <a:lnTo>
                      <a:pt x="20338" y="13496"/>
                    </a:lnTo>
                    <a:lnTo>
                      <a:pt x="20275" y="13287"/>
                    </a:lnTo>
                    <a:lnTo>
                      <a:pt x="20359" y="13036"/>
                    </a:lnTo>
                    <a:lnTo>
                      <a:pt x="20338" y="12826"/>
                    </a:lnTo>
                    <a:lnTo>
                      <a:pt x="20359" y="12659"/>
                    </a:lnTo>
                    <a:lnTo>
                      <a:pt x="20359" y="12596"/>
                    </a:lnTo>
                    <a:lnTo>
                      <a:pt x="20422" y="12387"/>
                    </a:lnTo>
                    <a:lnTo>
                      <a:pt x="20359" y="11592"/>
                    </a:lnTo>
                    <a:lnTo>
                      <a:pt x="20359" y="11445"/>
                    </a:lnTo>
                    <a:lnTo>
                      <a:pt x="20422" y="11341"/>
                    </a:lnTo>
                    <a:lnTo>
                      <a:pt x="20422" y="11236"/>
                    </a:lnTo>
                    <a:lnTo>
                      <a:pt x="20359" y="11278"/>
                    </a:lnTo>
                    <a:lnTo>
                      <a:pt x="20275" y="11194"/>
                    </a:lnTo>
                    <a:lnTo>
                      <a:pt x="20275" y="11131"/>
                    </a:lnTo>
                    <a:lnTo>
                      <a:pt x="20359" y="10985"/>
                    </a:lnTo>
                    <a:lnTo>
                      <a:pt x="20338" y="10859"/>
                    </a:lnTo>
                    <a:lnTo>
                      <a:pt x="20359" y="10776"/>
                    </a:lnTo>
                    <a:lnTo>
                      <a:pt x="20443" y="10755"/>
                    </a:lnTo>
                    <a:lnTo>
                      <a:pt x="20464" y="10629"/>
                    </a:lnTo>
                    <a:lnTo>
                      <a:pt x="20380" y="10504"/>
                    </a:lnTo>
                    <a:lnTo>
                      <a:pt x="20234" y="10420"/>
                    </a:lnTo>
                    <a:lnTo>
                      <a:pt x="20275" y="10399"/>
                    </a:lnTo>
                    <a:lnTo>
                      <a:pt x="20317" y="10336"/>
                    </a:lnTo>
                    <a:lnTo>
                      <a:pt x="20338" y="10399"/>
                    </a:lnTo>
                    <a:lnTo>
                      <a:pt x="20422" y="10441"/>
                    </a:lnTo>
                    <a:lnTo>
                      <a:pt x="20485" y="10462"/>
                    </a:lnTo>
                    <a:lnTo>
                      <a:pt x="20526" y="10336"/>
                    </a:lnTo>
                    <a:lnTo>
                      <a:pt x="20589" y="10336"/>
                    </a:lnTo>
                    <a:lnTo>
                      <a:pt x="20631" y="10420"/>
                    </a:lnTo>
                    <a:lnTo>
                      <a:pt x="20673" y="10441"/>
                    </a:lnTo>
                    <a:lnTo>
                      <a:pt x="20631" y="10525"/>
                    </a:lnTo>
                    <a:lnTo>
                      <a:pt x="20547" y="10567"/>
                    </a:lnTo>
                    <a:lnTo>
                      <a:pt x="20526" y="10650"/>
                    </a:lnTo>
                    <a:lnTo>
                      <a:pt x="20568" y="10650"/>
                    </a:lnTo>
                    <a:lnTo>
                      <a:pt x="20673" y="10546"/>
                    </a:lnTo>
                    <a:lnTo>
                      <a:pt x="20840" y="10462"/>
                    </a:lnTo>
                    <a:lnTo>
                      <a:pt x="21008" y="10190"/>
                    </a:lnTo>
                    <a:lnTo>
                      <a:pt x="21091" y="9981"/>
                    </a:lnTo>
                    <a:lnTo>
                      <a:pt x="21112" y="9834"/>
                    </a:lnTo>
                    <a:lnTo>
                      <a:pt x="21196" y="9771"/>
                    </a:lnTo>
                    <a:lnTo>
                      <a:pt x="21280" y="9562"/>
                    </a:lnTo>
                    <a:lnTo>
                      <a:pt x="21363" y="9374"/>
                    </a:lnTo>
                    <a:lnTo>
                      <a:pt x="21677" y="9165"/>
                    </a:lnTo>
                    <a:lnTo>
                      <a:pt x="21698" y="9060"/>
                    </a:lnTo>
                    <a:lnTo>
                      <a:pt x="21803" y="9039"/>
                    </a:lnTo>
                    <a:lnTo>
                      <a:pt x="21887" y="8934"/>
                    </a:lnTo>
                    <a:lnTo>
                      <a:pt x="22138" y="8683"/>
                    </a:lnTo>
                    <a:lnTo>
                      <a:pt x="22368" y="8370"/>
                    </a:lnTo>
                    <a:lnTo>
                      <a:pt x="22431" y="8307"/>
                    </a:lnTo>
                    <a:lnTo>
                      <a:pt x="22556" y="7993"/>
                    </a:lnTo>
                    <a:lnTo>
                      <a:pt x="22577" y="7846"/>
                    </a:lnTo>
                    <a:lnTo>
                      <a:pt x="22661" y="7742"/>
                    </a:lnTo>
                    <a:lnTo>
                      <a:pt x="22661" y="7637"/>
                    </a:lnTo>
                    <a:lnTo>
                      <a:pt x="22577" y="7533"/>
                    </a:lnTo>
                    <a:lnTo>
                      <a:pt x="22619" y="7449"/>
                    </a:lnTo>
                    <a:lnTo>
                      <a:pt x="22682" y="7449"/>
                    </a:lnTo>
                    <a:lnTo>
                      <a:pt x="22661" y="7156"/>
                    </a:lnTo>
                    <a:lnTo>
                      <a:pt x="22577" y="7093"/>
                    </a:lnTo>
                    <a:lnTo>
                      <a:pt x="22556" y="6968"/>
                    </a:lnTo>
                    <a:lnTo>
                      <a:pt x="22347" y="6528"/>
                    </a:lnTo>
                    <a:lnTo>
                      <a:pt x="22347" y="6361"/>
                    </a:lnTo>
                    <a:lnTo>
                      <a:pt x="22326" y="6193"/>
                    </a:lnTo>
                    <a:lnTo>
                      <a:pt x="21949" y="6026"/>
                    </a:lnTo>
                    <a:lnTo>
                      <a:pt x="21740" y="6026"/>
                    </a:lnTo>
                    <a:lnTo>
                      <a:pt x="21594" y="6110"/>
                    </a:lnTo>
                    <a:lnTo>
                      <a:pt x="21489" y="5942"/>
                    </a:lnTo>
                    <a:lnTo>
                      <a:pt x="21342" y="5921"/>
                    </a:lnTo>
                    <a:lnTo>
                      <a:pt x="21217" y="5796"/>
                    </a:lnTo>
                    <a:lnTo>
                      <a:pt x="21070" y="5712"/>
                    </a:lnTo>
                    <a:lnTo>
                      <a:pt x="20966" y="5691"/>
                    </a:lnTo>
                    <a:lnTo>
                      <a:pt x="20694" y="5398"/>
                    </a:lnTo>
                    <a:lnTo>
                      <a:pt x="20485" y="5105"/>
                    </a:lnTo>
                    <a:lnTo>
                      <a:pt x="20380" y="5085"/>
                    </a:lnTo>
                    <a:lnTo>
                      <a:pt x="20254" y="4959"/>
                    </a:lnTo>
                    <a:lnTo>
                      <a:pt x="20129" y="4959"/>
                    </a:lnTo>
                    <a:lnTo>
                      <a:pt x="19773" y="4687"/>
                    </a:lnTo>
                    <a:lnTo>
                      <a:pt x="19627" y="4687"/>
                    </a:lnTo>
                    <a:lnTo>
                      <a:pt x="19438" y="4603"/>
                    </a:lnTo>
                    <a:lnTo>
                      <a:pt x="19334" y="4666"/>
                    </a:lnTo>
                    <a:lnTo>
                      <a:pt x="19187" y="4666"/>
                    </a:lnTo>
                    <a:lnTo>
                      <a:pt x="19083" y="4603"/>
                    </a:lnTo>
                    <a:lnTo>
                      <a:pt x="18978" y="4666"/>
                    </a:lnTo>
                    <a:lnTo>
                      <a:pt x="18915" y="4750"/>
                    </a:lnTo>
                    <a:lnTo>
                      <a:pt x="18832" y="4666"/>
                    </a:lnTo>
                    <a:lnTo>
                      <a:pt x="18685" y="4561"/>
                    </a:lnTo>
                    <a:lnTo>
                      <a:pt x="18685" y="4666"/>
                    </a:lnTo>
                    <a:lnTo>
                      <a:pt x="18602" y="4624"/>
                    </a:lnTo>
                    <a:lnTo>
                      <a:pt x="18581" y="4687"/>
                    </a:lnTo>
                    <a:lnTo>
                      <a:pt x="18581" y="4750"/>
                    </a:lnTo>
                    <a:lnTo>
                      <a:pt x="18476" y="4666"/>
                    </a:lnTo>
                    <a:lnTo>
                      <a:pt x="18455" y="4624"/>
                    </a:lnTo>
                    <a:lnTo>
                      <a:pt x="18371" y="4582"/>
                    </a:lnTo>
                    <a:lnTo>
                      <a:pt x="18371" y="4582"/>
                    </a:lnTo>
                    <a:lnTo>
                      <a:pt x="18392" y="4645"/>
                    </a:lnTo>
                    <a:lnTo>
                      <a:pt x="18371" y="4666"/>
                    </a:lnTo>
                    <a:lnTo>
                      <a:pt x="18183" y="4582"/>
                    </a:lnTo>
                    <a:lnTo>
                      <a:pt x="18141" y="4582"/>
                    </a:lnTo>
                    <a:lnTo>
                      <a:pt x="17995" y="4561"/>
                    </a:lnTo>
                    <a:lnTo>
                      <a:pt x="17702" y="4394"/>
                    </a:lnTo>
                    <a:lnTo>
                      <a:pt x="17555" y="4394"/>
                    </a:lnTo>
                    <a:lnTo>
                      <a:pt x="17555" y="4436"/>
                    </a:lnTo>
                    <a:lnTo>
                      <a:pt x="17597" y="4478"/>
                    </a:lnTo>
                    <a:lnTo>
                      <a:pt x="17555" y="4520"/>
                    </a:lnTo>
                    <a:lnTo>
                      <a:pt x="17472" y="4478"/>
                    </a:lnTo>
                    <a:lnTo>
                      <a:pt x="17451" y="4520"/>
                    </a:lnTo>
                    <a:lnTo>
                      <a:pt x="17430" y="4561"/>
                    </a:lnTo>
                    <a:lnTo>
                      <a:pt x="17325" y="4603"/>
                    </a:lnTo>
                    <a:lnTo>
                      <a:pt x="17262" y="4666"/>
                    </a:lnTo>
                    <a:lnTo>
                      <a:pt x="17241" y="4792"/>
                    </a:lnTo>
                    <a:lnTo>
                      <a:pt x="17200" y="4687"/>
                    </a:lnTo>
                    <a:lnTo>
                      <a:pt x="17158" y="4603"/>
                    </a:lnTo>
                    <a:lnTo>
                      <a:pt x="17116" y="4645"/>
                    </a:lnTo>
                    <a:lnTo>
                      <a:pt x="17116" y="4750"/>
                    </a:lnTo>
                    <a:lnTo>
                      <a:pt x="17011" y="4917"/>
                    </a:lnTo>
                    <a:lnTo>
                      <a:pt x="17011" y="5085"/>
                    </a:lnTo>
                    <a:lnTo>
                      <a:pt x="16990" y="4917"/>
                    </a:lnTo>
                    <a:lnTo>
                      <a:pt x="17011" y="4771"/>
                    </a:lnTo>
                    <a:lnTo>
                      <a:pt x="16990" y="4645"/>
                    </a:lnTo>
                    <a:lnTo>
                      <a:pt x="17032" y="4457"/>
                    </a:lnTo>
                    <a:lnTo>
                      <a:pt x="17095" y="4394"/>
                    </a:lnTo>
                    <a:lnTo>
                      <a:pt x="17032" y="4373"/>
                    </a:lnTo>
                    <a:lnTo>
                      <a:pt x="16928" y="4373"/>
                    </a:lnTo>
                    <a:lnTo>
                      <a:pt x="17053" y="4248"/>
                    </a:lnTo>
                    <a:lnTo>
                      <a:pt x="16907" y="4059"/>
                    </a:lnTo>
                    <a:lnTo>
                      <a:pt x="16823" y="3913"/>
                    </a:lnTo>
                    <a:lnTo>
                      <a:pt x="16739" y="3913"/>
                    </a:lnTo>
                    <a:lnTo>
                      <a:pt x="16614" y="3871"/>
                    </a:lnTo>
                    <a:lnTo>
                      <a:pt x="16530" y="3976"/>
                    </a:lnTo>
                    <a:lnTo>
                      <a:pt x="16467" y="4017"/>
                    </a:lnTo>
                    <a:lnTo>
                      <a:pt x="16425" y="3934"/>
                    </a:lnTo>
                    <a:lnTo>
                      <a:pt x="16384" y="3913"/>
                    </a:lnTo>
                    <a:lnTo>
                      <a:pt x="16363" y="3829"/>
                    </a:lnTo>
                    <a:lnTo>
                      <a:pt x="16279" y="3766"/>
                    </a:lnTo>
                    <a:lnTo>
                      <a:pt x="16195" y="3766"/>
                    </a:lnTo>
                    <a:lnTo>
                      <a:pt x="16153" y="3724"/>
                    </a:lnTo>
                    <a:lnTo>
                      <a:pt x="16070" y="3704"/>
                    </a:lnTo>
                    <a:lnTo>
                      <a:pt x="16007" y="3745"/>
                    </a:lnTo>
                    <a:lnTo>
                      <a:pt x="16007" y="3704"/>
                    </a:lnTo>
                    <a:lnTo>
                      <a:pt x="15965" y="3662"/>
                    </a:lnTo>
                    <a:lnTo>
                      <a:pt x="15902" y="3599"/>
                    </a:lnTo>
                    <a:lnTo>
                      <a:pt x="15840" y="3620"/>
                    </a:lnTo>
                    <a:lnTo>
                      <a:pt x="15693" y="3599"/>
                    </a:lnTo>
                    <a:lnTo>
                      <a:pt x="15526" y="3494"/>
                    </a:lnTo>
                    <a:lnTo>
                      <a:pt x="15463" y="3494"/>
                    </a:lnTo>
                    <a:lnTo>
                      <a:pt x="15442" y="3536"/>
                    </a:lnTo>
                    <a:lnTo>
                      <a:pt x="15337" y="3452"/>
                    </a:lnTo>
                    <a:lnTo>
                      <a:pt x="15254" y="3452"/>
                    </a:lnTo>
                    <a:lnTo>
                      <a:pt x="15233" y="3536"/>
                    </a:lnTo>
                    <a:lnTo>
                      <a:pt x="15170" y="3536"/>
                    </a:lnTo>
                    <a:lnTo>
                      <a:pt x="15149" y="3452"/>
                    </a:lnTo>
                    <a:lnTo>
                      <a:pt x="15024" y="3452"/>
                    </a:lnTo>
                    <a:lnTo>
                      <a:pt x="14919" y="3515"/>
                    </a:lnTo>
                    <a:lnTo>
                      <a:pt x="14856" y="3620"/>
                    </a:lnTo>
                    <a:lnTo>
                      <a:pt x="14856" y="3704"/>
                    </a:lnTo>
                    <a:lnTo>
                      <a:pt x="14731" y="3829"/>
                    </a:lnTo>
                    <a:lnTo>
                      <a:pt x="14584" y="3934"/>
                    </a:lnTo>
                    <a:lnTo>
                      <a:pt x="14375" y="4059"/>
                    </a:lnTo>
                    <a:lnTo>
                      <a:pt x="14270" y="4185"/>
                    </a:lnTo>
                    <a:lnTo>
                      <a:pt x="14208" y="4352"/>
                    </a:lnTo>
                    <a:lnTo>
                      <a:pt x="14187" y="4499"/>
                    </a:lnTo>
                    <a:lnTo>
                      <a:pt x="14124" y="4582"/>
                    </a:lnTo>
                    <a:lnTo>
                      <a:pt x="14019" y="4687"/>
                    </a:lnTo>
                    <a:lnTo>
                      <a:pt x="14019" y="4771"/>
                    </a:lnTo>
                    <a:lnTo>
                      <a:pt x="14061" y="4896"/>
                    </a:lnTo>
                    <a:lnTo>
                      <a:pt x="14019" y="5105"/>
                    </a:lnTo>
                    <a:lnTo>
                      <a:pt x="13998" y="4980"/>
                    </a:lnTo>
                    <a:lnTo>
                      <a:pt x="13915" y="4854"/>
                    </a:lnTo>
                    <a:lnTo>
                      <a:pt x="13915" y="4750"/>
                    </a:lnTo>
                    <a:lnTo>
                      <a:pt x="13998" y="4645"/>
                    </a:lnTo>
                    <a:lnTo>
                      <a:pt x="14103" y="4561"/>
                    </a:lnTo>
                    <a:lnTo>
                      <a:pt x="14082" y="4394"/>
                    </a:lnTo>
                    <a:lnTo>
                      <a:pt x="14124" y="4269"/>
                    </a:lnTo>
                    <a:lnTo>
                      <a:pt x="14124" y="4185"/>
                    </a:lnTo>
                    <a:lnTo>
                      <a:pt x="14061" y="4185"/>
                    </a:lnTo>
                    <a:lnTo>
                      <a:pt x="13915" y="4248"/>
                    </a:lnTo>
                    <a:lnTo>
                      <a:pt x="13768" y="4185"/>
                    </a:lnTo>
                    <a:lnTo>
                      <a:pt x="13643" y="4185"/>
                    </a:lnTo>
                    <a:lnTo>
                      <a:pt x="13538" y="4227"/>
                    </a:lnTo>
                    <a:lnTo>
                      <a:pt x="13454" y="4164"/>
                    </a:lnTo>
                    <a:lnTo>
                      <a:pt x="13538" y="4164"/>
                    </a:lnTo>
                    <a:lnTo>
                      <a:pt x="13643" y="4080"/>
                    </a:lnTo>
                    <a:lnTo>
                      <a:pt x="13747" y="4059"/>
                    </a:lnTo>
                    <a:lnTo>
                      <a:pt x="13915" y="4080"/>
                    </a:lnTo>
                    <a:lnTo>
                      <a:pt x="14019" y="4059"/>
                    </a:lnTo>
                    <a:lnTo>
                      <a:pt x="14103" y="3955"/>
                    </a:lnTo>
                    <a:lnTo>
                      <a:pt x="14166" y="3955"/>
                    </a:lnTo>
                    <a:lnTo>
                      <a:pt x="14208" y="4017"/>
                    </a:lnTo>
                    <a:lnTo>
                      <a:pt x="14270" y="3976"/>
                    </a:lnTo>
                    <a:lnTo>
                      <a:pt x="14375" y="3934"/>
                    </a:lnTo>
                    <a:lnTo>
                      <a:pt x="14521" y="3871"/>
                    </a:lnTo>
                    <a:lnTo>
                      <a:pt x="14521" y="3745"/>
                    </a:lnTo>
                    <a:lnTo>
                      <a:pt x="14689" y="3557"/>
                    </a:lnTo>
                    <a:lnTo>
                      <a:pt x="14689" y="3432"/>
                    </a:lnTo>
                    <a:lnTo>
                      <a:pt x="14731" y="3348"/>
                    </a:lnTo>
                    <a:lnTo>
                      <a:pt x="14731" y="3243"/>
                    </a:lnTo>
                    <a:lnTo>
                      <a:pt x="14584" y="3222"/>
                    </a:lnTo>
                    <a:lnTo>
                      <a:pt x="14438" y="3118"/>
                    </a:lnTo>
                    <a:lnTo>
                      <a:pt x="14333" y="3118"/>
                    </a:lnTo>
                    <a:lnTo>
                      <a:pt x="14187" y="3222"/>
                    </a:lnTo>
                    <a:lnTo>
                      <a:pt x="14061" y="3222"/>
                    </a:lnTo>
                    <a:lnTo>
                      <a:pt x="13852" y="3139"/>
                    </a:lnTo>
                    <a:lnTo>
                      <a:pt x="13643" y="3118"/>
                    </a:lnTo>
                    <a:lnTo>
                      <a:pt x="13475" y="3285"/>
                    </a:lnTo>
                    <a:lnTo>
                      <a:pt x="13475" y="3348"/>
                    </a:lnTo>
                    <a:lnTo>
                      <a:pt x="13538" y="3390"/>
                    </a:lnTo>
                    <a:lnTo>
                      <a:pt x="13559" y="3432"/>
                    </a:lnTo>
                    <a:lnTo>
                      <a:pt x="13475" y="3432"/>
                    </a:lnTo>
                    <a:lnTo>
                      <a:pt x="13433" y="3452"/>
                    </a:lnTo>
                    <a:lnTo>
                      <a:pt x="13371" y="3557"/>
                    </a:lnTo>
                    <a:lnTo>
                      <a:pt x="13350" y="3494"/>
                    </a:lnTo>
                    <a:lnTo>
                      <a:pt x="13287" y="3452"/>
                    </a:lnTo>
                    <a:lnTo>
                      <a:pt x="13161" y="3515"/>
                    </a:lnTo>
                    <a:lnTo>
                      <a:pt x="13036" y="3704"/>
                    </a:lnTo>
                    <a:lnTo>
                      <a:pt x="12848" y="3913"/>
                    </a:lnTo>
                    <a:lnTo>
                      <a:pt x="12973" y="3724"/>
                    </a:lnTo>
                    <a:lnTo>
                      <a:pt x="12973" y="3599"/>
                    </a:lnTo>
                    <a:lnTo>
                      <a:pt x="13015" y="3515"/>
                    </a:lnTo>
                    <a:lnTo>
                      <a:pt x="13015" y="3432"/>
                    </a:lnTo>
                    <a:lnTo>
                      <a:pt x="12952" y="3432"/>
                    </a:lnTo>
                    <a:lnTo>
                      <a:pt x="12848" y="3536"/>
                    </a:lnTo>
                    <a:lnTo>
                      <a:pt x="12806" y="3662"/>
                    </a:lnTo>
                    <a:lnTo>
                      <a:pt x="12743" y="3829"/>
                    </a:lnTo>
                    <a:lnTo>
                      <a:pt x="12638" y="3871"/>
                    </a:lnTo>
                    <a:lnTo>
                      <a:pt x="12722" y="3704"/>
                    </a:lnTo>
                    <a:lnTo>
                      <a:pt x="12743" y="3557"/>
                    </a:lnTo>
                    <a:lnTo>
                      <a:pt x="12952" y="3306"/>
                    </a:lnTo>
                    <a:lnTo>
                      <a:pt x="13015" y="3118"/>
                    </a:lnTo>
                    <a:lnTo>
                      <a:pt x="13078" y="3013"/>
                    </a:lnTo>
                    <a:lnTo>
                      <a:pt x="13182" y="2971"/>
                    </a:lnTo>
                    <a:lnTo>
                      <a:pt x="13329" y="2888"/>
                    </a:lnTo>
                    <a:lnTo>
                      <a:pt x="13392" y="2867"/>
                    </a:lnTo>
                    <a:lnTo>
                      <a:pt x="13496" y="2699"/>
                    </a:lnTo>
                    <a:lnTo>
                      <a:pt x="13768" y="2448"/>
                    </a:lnTo>
                    <a:lnTo>
                      <a:pt x="13789" y="2364"/>
                    </a:lnTo>
                    <a:lnTo>
                      <a:pt x="13852" y="2302"/>
                    </a:lnTo>
                    <a:lnTo>
                      <a:pt x="13789" y="2239"/>
                    </a:lnTo>
                    <a:lnTo>
                      <a:pt x="13810" y="2155"/>
                    </a:lnTo>
                    <a:lnTo>
                      <a:pt x="13852" y="2134"/>
                    </a:lnTo>
                    <a:lnTo>
                      <a:pt x="13852" y="2030"/>
                    </a:lnTo>
                    <a:lnTo>
                      <a:pt x="13747" y="1946"/>
                    </a:lnTo>
                    <a:lnTo>
                      <a:pt x="13601" y="1946"/>
                    </a:lnTo>
                    <a:lnTo>
                      <a:pt x="13580" y="1988"/>
                    </a:lnTo>
                    <a:lnTo>
                      <a:pt x="13538" y="1883"/>
                    </a:lnTo>
                    <a:lnTo>
                      <a:pt x="13454" y="1674"/>
                    </a:lnTo>
                    <a:lnTo>
                      <a:pt x="13329" y="1360"/>
                    </a:lnTo>
                    <a:lnTo>
                      <a:pt x="13224" y="1214"/>
                    </a:lnTo>
                    <a:lnTo>
                      <a:pt x="13140" y="1004"/>
                    </a:lnTo>
                    <a:lnTo>
                      <a:pt x="13140" y="879"/>
                    </a:lnTo>
                    <a:lnTo>
                      <a:pt x="13120" y="732"/>
                    </a:lnTo>
                    <a:lnTo>
                      <a:pt x="13057" y="691"/>
                    </a:lnTo>
                    <a:lnTo>
                      <a:pt x="13036" y="586"/>
                    </a:lnTo>
                    <a:lnTo>
                      <a:pt x="12952" y="460"/>
                    </a:lnTo>
                    <a:lnTo>
                      <a:pt x="12931" y="481"/>
                    </a:lnTo>
                    <a:lnTo>
                      <a:pt x="12931" y="565"/>
                    </a:lnTo>
                    <a:lnTo>
                      <a:pt x="12868" y="628"/>
                    </a:lnTo>
                    <a:lnTo>
                      <a:pt x="12743" y="711"/>
                    </a:lnTo>
                    <a:lnTo>
                      <a:pt x="12701" y="795"/>
                    </a:lnTo>
                    <a:lnTo>
                      <a:pt x="12555" y="984"/>
                    </a:lnTo>
                    <a:lnTo>
                      <a:pt x="12408" y="1151"/>
                    </a:lnTo>
                    <a:lnTo>
                      <a:pt x="12408" y="1256"/>
                    </a:lnTo>
                    <a:lnTo>
                      <a:pt x="12303" y="1507"/>
                    </a:lnTo>
                    <a:lnTo>
                      <a:pt x="12199" y="1653"/>
                    </a:lnTo>
                    <a:lnTo>
                      <a:pt x="12115" y="1779"/>
                    </a:lnTo>
                    <a:lnTo>
                      <a:pt x="12011" y="1820"/>
                    </a:lnTo>
                    <a:lnTo>
                      <a:pt x="11969" y="1862"/>
                    </a:lnTo>
                    <a:lnTo>
                      <a:pt x="11927" y="1967"/>
                    </a:lnTo>
                    <a:lnTo>
                      <a:pt x="11822" y="2051"/>
                    </a:lnTo>
                    <a:lnTo>
                      <a:pt x="11759" y="2030"/>
                    </a:lnTo>
                    <a:lnTo>
                      <a:pt x="11759" y="1862"/>
                    </a:lnTo>
                    <a:lnTo>
                      <a:pt x="11697" y="1841"/>
                    </a:lnTo>
                    <a:lnTo>
                      <a:pt x="11676" y="1779"/>
                    </a:lnTo>
                    <a:lnTo>
                      <a:pt x="11613" y="1779"/>
                    </a:lnTo>
                    <a:lnTo>
                      <a:pt x="11550" y="1820"/>
                    </a:lnTo>
                    <a:lnTo>
                      <a:pt x="11487" y="1883"/>
                    </a:lnTo>
                    <a:lnTo>
                      <a:pt x="11383" y="1862"/>
                    </a:lnTo>
                    <a:lnTo>
                      <a:pt x="11299" y="1779"/>
                    </a:lnTo>
                    <a:lnTo>
                      <a:pt x="11299" y="1737"/>
                    </a:lnTo>
                    <a:lnTo>
                      <a:pt x="11278" y="1716"/>
                    </a:lnTo>
                    <a:lnTo>
                      <a:pt x="11257" y="1611"/>
                    </a:lnTo>
                    <a:lnTo>
                      <a:pt x="11236" y="1548"/>
                    </a:lnTo>
                    <a:lnTo>
                      <a:pt x="11153" y="1528"/>
                    </a:lnTo>
                    <a:lnTo>
                      <a:pt x="11048" y="1423"/>
                    </a:lnTo>
                    <a:lnTo>
                      <a:pt x="10881" y="1423"/>
                    </a:lnTo>
                    <a:lnTo>
                      <a:pt x="10776" y="1465"/>
                    </a:lnTo>
                    <a:lnTo>
                      <a:pt x="10546" y="1465"/>
                    </a:lnTo>
                    <a:lnTo>
                      <a:pt x="10420" y="1444"/>
                    </a:lnTo>
                    <a:lnTo>
                      <a:pt x="10316" y="1528"/>
                    </a:lnTo>
                    <a:lnTo>
                      <a:pt x="10295" y="1632"/>
                    </a:lnTo>
                    <a:lnTo>
                      <a:pt x="10399" y="1737"/>
                    </a:lnTo>
                    <a:lnTo>
                      <a:pt x="10420" y="1820"/>
                    </a:lnTo>
                    <a:lnTo>
                      <a:pt x="10462" y="1946"/>
                    </a:lnTo>
                    <a:lnTo>
                      <a:pt x="10441" y="1988"/>
                    </a:lnTo>
                    <a:lnTo>
                      <a:pt x="10337" y="1988"/>
                    </a:lnTo>
                    <a:lnTo>
                      <a:pt x="10190" y="1946"/>
                    </a:lnTo>
                    <a:lnTo>
                      <a:pt x="10148" y="1925"/>
                    </a:lnTo>
                    <a:lnTo>
                      <a:pt x="9918" y="1925"/>
                    </a:lnTo>
                    <a:lnTo>
                      <a:pt x="9814" y="1946"/>
                    </a:lnTo>
                    <a:lnTo>
                      <a:pt x="9772" y="1883"/>
                    </a:lnTo>
                    <a:lnTo>
                      <a:pt x="9604" y="1883"/>
                    </a:lnTo>
                    <a:lnTo>
                      <a:pt x="9479" y="1946"/>
                    </a:lnTo>
                    <a:lnTo>
                      <a:pt x="9395" y="2134"/>
                    </a:lnTo>
                    <a:lnTo>
                      <a:pt x="9165" y="2134"/>
                    </a:lnTo>
                    <a:lnTo>
                      <a:pt x="9039" y="2155"/>
                    </a:lnTo>
                    <a:lnTo>
                      <a:pt x="8998" y="2197"/>
                    </a:lnTo>
                    <a:lnTo>
                      <a:pt x="8935" y="2302"/>
                    </a:lnTo>
                    <a:lnTo>
                      <a:pt x="8788" y="2302"/>
                    </a:lnTo>
                    <a:lnTo>
                      <a:pt x="8767" y="2281"/>
                    </a:lnTo>
                    <a:lnTo>
                      <a:pt x="8684" y="2302"/>
                    </a:lnTo>
                    <a:lnTo>
                      <a:pt x="8621" y="2385"/>
                    </a:lnTo>
                    <a:lnTo>
                      <a:pt x="8537" y="2364"/>
                    </a:lnTo>
                    <a:lnTo>
                      <a:pt x="8307" y="2176"/>
                    </a:lnTo>
                    <a:lnTo>
                      <a:pt x="8223" y="2072"/>
                    </a:lnTo>
                    <a:lnTo>
                      <a:pt x="8223" y="1988"/>
                    </a:lnTo>
                    <a:lnTo>
                      <a:pt x="8098" y="1862"/>
                    </a:lnTo>
                    <a:lnTo>
                      <a:pt x="7993" y="1758"/>
                    </a:lnTo>
                    <a:lnTo>
                      <a:pt x="7993" y="1653"/>
                    </a:lnTo>
                    <a:lnTo>
                      <a:pt x="8014" y="1569"/>
                    </a:lnTo>
                    <a:lnTo>
                      <a:pt x="7993" y="1528"/>
                    </a:lnTo>
                    <a:lnTo>
                      <a:pt x="8014" y="1423"/>
                    </a:lnTo>
                    <a:lnTo>
                      <a:pt x="8056" y="1339"/>
                    </a:lnTo>
                    <a:lnTo>
                      <a:pt x="8056" y="1214"/>
                    </a:lnTo>
                    <a:lnTo>
                      <a:pt x="8161" y="1025"/>
                    </a:lnTo>
                    <a:lnTo>
                      <a:pt x="8202" y="879"/>
                    </a:lnTo>
                    <a:lnTo>
                      <a:pt x="8307" y="732"/>
                    </a:lnTo>
                    <a:lnTo>
                      <a:pt x="8307" y="691"/>
                    </a:lnTo>
                    <a:lnTo>
                      <a:pt x="8202" y="691"/>
                    </a:lnTo>
                    <a:lnTo>
                      <a:pt x="8140" y="607"/>
                    </a:lnTo>
                    <a:lnTo>
                      <a:pt x="8119" y="523"/>
                    </a:lnTo>
                    <a:lnTo>
                      <a:pt x="7993" y="523"/>
                    </a:lnTo>
                    <a:lnTo>
                      <a:pt x="7889" y="481"/>
                    </a:lnTo>
                    <a:lnTo>
                      <a:pt x="7930" y="398"/>
                    </a:lnTo>
                    <a:lnTo>
                      <a:pt x="8014" y="293"/>
                    </a:lnTo>
                    <a:lnTo>
                      <a:pt x="8014" y="147"/>
                    </a:lnTo>
                    <a:lnTo>
                      <a:pt x="7910" y="0"/>
                    </a:lnTo>
                    <a:lnTo>
                      <a:pt x="7784" y="0"/>
                    </a:lnTo>
                    <a:lnTo>
                      <a:pt x="7721" y="63"/>
                    </a:lnTo>
                    <a:lnTo>
                      <a:pt x="767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grpSp>
        <p:grpSp>
          <p:nvGrpSpPr>
            <p:cNvPr id="6232" name="Google Shape;6232;p40"/>
            <p:cNvGrpSpPr/>
            <p:nvPr/>
          </p:nvGrpSpPr>
          <p:grpSpPr>
            <a:xfrm>
              <a:off x="3265985" y="3226989"/>
              <a:ext cx="87151" cy="346202"/>
              <a:chOff x="2680375" y="3423800"/>
              <a:chExt cx="182975" cy="761050"/>
            </a:xfrm>
          </p:grpSpPr>
          <p:sp>
            <p:nvSpPr>
              <p:cNvPr id="6233" name="Google Shape;6233;p40"/>
              <p:cNvSpPr/>
              <p:nvPr/>
            </p:nvSpPr>
            <p:spPr>
              <a:xfrm>
                <a:off x="2698650" y="3423800"/>
                <a:ext cx="164700" cy="703875"/>
              </a:xfrm>
              <a:custGeom>
                <a:rect b="b" l="l" r="r" t="t"/>
                <a:pathLst>
                  <a:path extrusionOk="0" h="28155" w="6588">
                    <a:moveTo>
                      <a:pt x="319" y="4568"/>
                    </a:moveTo>
                    <a:lnTo>
                      <a:pt x="107" y="1274"/>
                    </a:lnTo>
                    <a:lnTo>
                      <a:pt x="319" y="0"/>
                    </a:lnTo>
                    <a:lnTo>
                      <a:pt x="6588" y="4356"/>
                    </a:lnTo>
                    <a:lnTo>
                      <a:pt x="4994" y="7331"/>
                    </a:lnTo>
                    <a:lnTo>
                      <a:pt x="1913" y="16149"/>
                    </a:lnTo>
                    <a:lnTo>
                      <a:pt x="2656" y="24330"/>
                    </a:lnTo>
                    <a:lnTo>
                      <a:pt x="4144" y="28155"/>
                    </a:lnTo>
                    <a:lnTo>
                      <a:pt x="1700" y="27836"/>
                    </a:lnTo>
                    <a:lnTo>
                      <a:pt x="532" y="25605"/>
                    </a:lnTo>
                    <a:lnTo>
                      <a:pt x="1063" y="22736"/>
                    </a:lnTo>
                    <a:lnTo>
                      <a:pt x="0" y="17530"/>
                    </a:lnTo>
                    <a:lnTo>
                      <a:pt x="638" y="14024"/>
                    </a:lnTo>
                    <a:lnTo>
                      <a:pt x="213" y="11793"/>
                    </a:lnTo>
                    <a:lnTo>
                      <a:pt x="744" y="7756"/>
                    </a:lnTo>
                    <a:close/>
                  </a:path>
                </a:pathLst>
              </a:custGeom>
              <a:solidFill>
                <a:schemeClr val="accent4"/>
              </a:solidFill>
              <a:ln cap="flat" cmpd="sng" w="9525">
                <a:solidFill>
                  <a:schemeClr val="accent4"/>
                </a:solidFill>
                <a:prstDash val="solid"/>
                <a:round/>
                <a:headEnd len="med" w="med" type="none"/>
                <a:tailEnd len="med" w="med" type="none"/>
              </a:ln>
            </p:spPr>
          </p:sp>
          <p:sp>
            <p:nvSpPr>
              <p:cNvPr id="6234" name="Google Shape;6234;p40"/>
              <p:cNvSpPr/>
              <p:nvPr/>
            </p:nvSpPr>
            <p:spPr>
              <a:xfrm>
                <a:off x="2680375" y="3510050"/>
                <a:ext cx="137075" cy="674800"/>
              </a:xfrm>
              <a:custGeom>
                <a:rect b="b" l="l" r="r" t="t"/>
                <a:pathLst>
                  <a:path extrusionOk="0" h="26992" w="5483">
                    <a:moveTo>
                      <a:pt x="984" y="23016"/>
                    </a:moveTo>
                    <a:lnTo>
                      <a:pt x="984" y="23121"/>
                    </a:lnTo>
                    <a:lnTo>
                      <a:pt x="1026" y="23058"/>
                    </a:lnTo>
                    <a:lnTo>
                      <a:pt x="1088" y="23016"/>
                    </a:lnTo>
                    <a:close/>
                    <a:moveTo>
                      <a:pt x="1047" y="0"/>
                    </a:moveTo>
                    <a:lnTo>
                      <a:pt x="984" y="105"/>
                    </a:lnTo>
                    <a:lnTo>
                      <a:pt x="963" y="209"/>
                    </a:lnTo>
                    <a:lnTo>
                      <a:pt x="1068" y="314"/>
                    </a:lnTo>
                    <a:lnTo>
                      <a:pt x="1005" y="419"/>
                    </a:lnTo>
                    <a:lnTo>
                      <a:pt x="900" y="502"/>
                    </a:lnTo>
                    <a:lnTo>
                      <a:pt x="837" y="461"/>
                    </a:lnTo>
                    <a:lnTo>
                      <a:pt x="691" y="544"/>
                    </a:lnTo>
                    <a:lnTo>
                      <a:pt x="565" y="628"/>
                    </a:lnTo>
                    <a:lnTo>
                      <a:pt x="628" y="670"/>
                    </a:lnTo>
                    <a:lnTo>
                      <a:pt x="628" y="837"/>
                    </a:lnTo>
                    <a:lnTo>
                      <a:pt x="586" y="963"/>
                    </a:lnTo>
                    <a:lnTo>
                      <a:pt x="628" y="1130"/>
                    </a:lnTo>
                    <a:lnTo>
                      <a:pt x="733" y="1549"/>
                    </a:lnTo>
                    <a:lnTo>
                      <a:pt x="733" y="1695"/>
                    </a:lnTo>
                    <a:lnTo>
                      <a:pt x="691" y="1800"/>
                    </a:lnTo>
                    <a:lnTo>
                      <a:pt x="649" y="1883"/>
                    </a:lnTo>
                    <a:lnTo>
                      <a:pt x="691" y="2093"/>
                    </a:lnTo>
                    <a:lnTo>
                      <a:pt x="775" y="2302"/>
                    </a:lnTo>
                    <a:lnTo>
                      <a:pt x="858" y="2490"/>
                    </a:lnTo>
                    <a:lnTo>
                      <a:pt x="858" y="2762"/>
                    </a:lnTo>
                    <a:lnTo>
                      <a:pt x="837" y="2846"/>
                    </a:lnTo>
                    <a:lnTo>
                      <a:pt x="796" y="2909"/>
                    </a:lnTo>
                    <a:lnTo>
                      <a:pt x="837" y="3327"/>
                    </a:lnTo>
                    <a:lnTo>
                      <a:pt x="837" y="3432"/>
                    </a:lnTo>
                    <a:lnTo>
                      <a:pt x="754" y="3474"/>
                    </a:lnTo>
                    <a:lnTo>
                      <a:pt x="670" y="3536"/>
                    </a:lnTo>
                    <a:lnTo>
                      <a:pt x="670" y="3766"/>
                    </a:lnTo>
                    <a:lnTo>
                      <a:pt x="691" y="3829"/>
                    </a:lnTo>
                    <a:lnTo>
                      <a:pt x="775" y="3766"/>
                    </a:lnTo>
                    <a:lnTo>
                      <a:pt x="837" y="3829"/>
                    </a:lnTo>
                    <a:lnTo>
                      <a:pt x="754" y="3892"/>
                    </a:lnTo>
                    <a:lnTo>
                      <a:pt x="754" y="4499"/>
                    </a:lnTo>
                    <a:lnTo>
                      <a:pt x="837" y="4729"/>
                    </a:lnTo>
                    <a:lnTo>
                      <a:pt x="858" y="4917"/>
                    </a:lnTo>
                    <a:lnTo>
                      <a:pt x="837" y="5064"/>
                    </a:lnTo>
                    <a:lnTo>
                      <a:pt x="733" y="5231"/>
                    </a:lnTo>
                    <a:lnTo>
                      <a:pt x="733" y="5399"/>
                    </a:lnTo>
                    <a:lnTo>
                      <a:pt x="837" y="5566"/>
                    </a:lnTo>
                    <a:lnTo>
                      <a:pt x="796" y="5712"/>
                    </a:lnTo>
                    <a:lnTo>
                      <a:pt x="796" y="5984"/>
                    </a:lnTo>
                    <a:lnTo>
                      <a:pt x="754" y="6089"/>
                    </a:lnTo>
                    <a:lnTo>
                      <a:pt x="754" y="6256"/>
                    </a:lnTo>
                    <a:lnTo>
                      <a:pt x="775" y="6340"/>
                    </a:lnTo>
                    <a:lnTo>
                      <a:pt x="775" y="6403"/>
                    </a:lnTo>
                    <a:lnTo>
                      <a:pt x="670" y="6570"/>
                    </a:lnTo>
                    <a:lnTo>
                      <a:pt x="670" y="6717"/>
                    </a:lnTo>
                    <a:lnTo>
                      <a:pt x="628" y="6821"/>
                    </a:lnTo>
                    <a:lnTo>
                      <a:pt x="649" y="7010"/>
                    </a:lnTo>
                    <a:lnTo>
                      <a:pt x="628" y="7093"/>
                    </a:lnTo>
                    <a:lnTo>
                      <a:pt x="524" y="7303"/>
                    </a:lnTo>
                    <a:lnTo>
                      <a:pt x="524" y="7407"/>
                    </a:lnTo>
                    <a:lnTo>
                      <a:pt x="628" y="7554"/>
                    </a:lnTo>
                    <a:lnTo>
                      <a:pt x="649" y="7721"/>
                    </a:lnTo>
                    <a:lnTo>
                      <a:pt x="733" y="7826"/>
                    </a:lnTo>
                    <a:lnTo>
                      <a:pt x="649" y="7867"/>
                    </a:lnTo>
                    <a:lnTo>
                      <a:pt x="586" y="8014"/>
                    </a:lnTo>
                    <a:lnTo>
                      <a:pt x="670" y="8119"/>
                    </a:lnTo>
                    <a:lnTo>
                      <a:pt x="586" y="8202"/>
                    </a:lnTo>
                    <a:lnTo>
                      <a:pt x="524" y="8244"/>
                    </a:lnTo>
                    <a:lnTo>
                      <a:pt x="524" y="8391"/>
                    </a:lnTo>
                    <a:lnTo>
                      <a:pt x="544" y="8537"/>
                    </a:lnTo>
                    <a:lnTo>
                      <a:pt x="544" y="8663"/>
                    </a:lnTo>
                    <a:lnTo>
                      <a:pt x="670" y="8997"/>
                    </a:lnTo>
                    <a:lnTo>
                      <a:pt x="670" y="9186"/>
                    </a:lnTo>
                    <a:lnTo>
                      <a:pt x="628" y="9228"/>
                    </a:lnTo>
                    <a:lnTo>
                      <a:pt x="628" y="9332"/>
                    </a:lnTo>
                    <a:lnTo>
                      <a:pt x="754" y="9520"/>
                    </a:lnTo>
                    <a:lnTo>
                      <a:pt x="754" y="9730"/>
                    </a:lnTo>
                    <a:lnTo>
                      <a:pt x="733" y="9855"/>
                    </a:lnTo>
                    <a:lnTo>
                      <a:pt x="733" y="9918"/>
                    </a:lnTo>
                    <a:lnTo>
                      <a:pt x="754" y="10023"/>
                    </a:lnTo>
                    <a:lnTo>
                      <a:pt x="733" y="10106"/>
                    </a:lnTo>
                    <a:lnTo>
                      <a:pt x="691" y="10211"/>
                    </a:lnTo>
                    <a:lnTo>
                      <a:pt x="733" y="10253"/>
                    </a:lnTo>
                    <a:lnTo>
                      <a:pt x="858" y="10441"/>
                    </a:lnTo>
                    <a:lnTo>
                      <a:pt x="879" y="10546"/>
                    </a:lnTo>
                    <a:lnTo>
                      <a:pt x="837" y="10650"/>
                    </a:lnTo>
                    <a:lnTo>
                      <a:pt x="754" y="10692"/>
                    </a:lnTo>
                    <a:lnTo>
                      <a:pt x="670" y="10860"/>
                    </a:lnTo>
                    <a:lnTo>
                      <a:pt x="670" y="10901"/>
                    </a:lnTo>
                    <a:lnTo>
                      <a:pt x="733" y="10964"/>
                    </a:lnTo>
                    <a:lnTo>
                      <a:pt x="670" y="11090"/>
                    </a:lnTo>
                    <a:lnTo>
                      <a:pt x="586" y="11173"/>
                    </a:lnTo>
                    <a:lnTo>
                      <a:pt x="586" y="11278"/>
                    </a:lnTo>
                    <a:lnTo>
                      <a:pt x="565" y="11466"/>
                    </a:lnTo>
                    <a:lnTo>
                      <a:pt x="524" y="11571"/>
                    </a:lnTo>
                    <a:lnTo>
                      <a:pt x="524" y="11676"/>
                    </a:lnTo>
                    <a:lnTo>
                      <a:pt x="482" y="11717"/>
                    </a:lnTo>
                    <a:lnTo>
                      <a:pt x="482" y="11843"/>
                    </a:lnTo>
                    <a:lnTo>
                      <a:pt x="419" y="11927"/>
                    </a:lnTo>
                    <a:lnTo>
                      <a:pt x="419" y="11989"/>
                    </a:lnTo>
                    <a:lnTo>
                      <a:pt x="461" y="12052"/>
                    </a:lnTo>
                    <a:lnTo>
                      <a:pt x="377" y="12157"/>
                    </a:lnTo>
                    <a:lnTo>
                      <a:pt x="377" y="12324"/>
                    </a:lnTo>
                    <a:lnTo>
                      <a:pt x="377" y="12429"/>
                    </a:lnTo>
                    <a:lnTo>
                      <a:pt x="314" y="12471"/>
                    </a:lnTo>
                    <a:lnTo>
                      <a:pt x="314" y="12575"/>
                    </a:lnTo>
                    <a:lnTo>
                      <a:pt x="272" y="12659"/>
                    </a:lnTo>
                    <a:lnTo>
                      <a:pt x="272" y="12743"/>
                    </a:lnTo>
                    <a:lnTo>
                      <a:pt x="314" y="12847"/>
                    </a:lnTo>
                    <a:lnTo>
                      <a:pt x="314" y="12952"/>
                    </a:lnTo>
                    <a:lnTo>
                      <a:pt x="231" y="13057"/>
                    </a:lnTo>
                    <a:lnTo>
                      <a:pt x="147" y="13057"/>
                    </a:lnTo>
                    <a:lnTo>
                      <a:pt x="63" y="12994"/>
                    </a:lnTo>
                    <a:lnTo>
                      <a:pt x="0" y="13015"/>
                    </a:lnTo>
                    <a:lnTo>
                      <a:pt x="0" y="13098"/>
                    </a:lnTo>
                    <a:lnTo>
                      <a:pt x="21" y="13224"/>
                    </a:lnTo>
                    <a:lnTo>
                      <a:pt x="21" y="13412"/>
                    </a:lnTo>
                    <a:lnTo>
                      <a:pt x="105" y="13517"/>
                    </a:lnTo>
                    <a:lnTo>
                      <a:pt x="231" y="13621"/>
                    </a:lnTo>
                    <a:lnTo>
                      <a:pt x="252" y="13747"/>
                    </a:lnTo>
                    <a:lnTo>
                      <a:pt x="231" y="13914"/>
                    </a:lnTo>
                    <a:lnTo>
                      <a:pt x="398" y="14228"/>
                    </a:lnTo>
                    <a:lnTo>
                      <a:pt x="440" y="14312"/>
                    </a:lnTo>
                    <a:lnTo>
                      <a:pt x="524" y="14375"/>
                    </a:lnTo>
                    <a:lnTo>
                      <a:pt x="524" y="14563"/>
                    </a:lnTo>
                    <a:lnTo>
                      <a:pt x="461" y="14835"/>
                    </a:lnTo>
                    <a:lnTo>
                      <a:pt x="419" y="14856"/>
                    </a:lnTo>
                    <a:lnTo>
                      <a:pt x="440" y="14940"/>
                    </a:lnTo>
                    <a:lnTo>
                      <a:pt x="419" y="15002"/>
                    </a:lnTo>
                    <a:lnTo>
                      <a:pt x="356" y="14982"/>
                    </a:lnTo>
                    <a:lnTo>
                      <a:pt x="314" y="14982"/>
                    </a:lnTo>
                    <a:lnTo>
                      <a:pt x="272" y="15086"/>
                    </a:lnTo>
                    <a:lnTo>
                      <a:pt x="314" y="15191"/>
                    </a:lnTo>
                    <a:lnTo>
                      <a:pt x="377" y="15254"/>
                    </a:lnTo>
                    <a:lnTo>
                      <a:pt x="335" y="15484"/>
                    </a:lnTo>
                    <a:lnTo>
                      <a:pt x="356" y="15588"/>
                    </a:lnTo>
                    <a:lnTo>
                      <a:pt x="314" y="15672"/>
                    </a:lnTo>
                    <a:lnTo>
                      <a:pt x="356" y="15714"/>
                    </a:lnTo>
                    <a:lnTo>
                      <a:pt x="335" y="15798"/>
                    </a:lnTo>
                    <a:lnTo>
                      <a:pt x="314" y="15818"/>
                    </a:lnTo>
                    <a:lnTo>
                      <a:pt x="335" y="15881"/>
                    </a:lnTo>
                    <a:lnTo>
                      <a:pt x="524" y="16153"/>
                    </a:lnTo>
                    <a:lnTo>
                      <a:pt x="565" y="16216"/>
                    </a:lnTo>
                    <a:lnTo>
                      <a:pt x="565" y="16362"/>
                    </a:lnTo>
                    <a:lnTo>
                      <a:pt x="524" y="16342"/>
                    </a:lnTo>
                    <a:lnTo>
                      <a:pt x="377" y="16342"/>
                    </a:lnTo>
                    <a:lnTo>
                      <a:pt x="314" y="16425"/>
                    </a:lnTo>
                    <a:lnTo>
                      <a:pt x="314" y="16467"/>
                    </a:lnTo>
                    <a:lnTo>
                      <a:pt x="356" y="16530"/>
                    </a:lnTo>
                    <a:lnTo>
                      <a:pt x="356" y="16614"/>
                    </a:lnTo>
                    <a:lnTo>
                      <a:pt x="314" y="16655"/>
                    </a:lnTo>
                    <a:lnTo>
                      <a:pt x="272" y="16739"/>
                    </a:lnTo>
                    <a:lnTo>
                      <a:pt x="314" y="16823"/>
                    </a:lnTo>
                    <a:lnTo>
                      <a:pt x="335" y="16844"/>
                    </a:lnTo>
                    <a:lnTo>
                      <a:pt x="377" y="16969"/>
                    </a:lnTo>
                    <a:lnTo>
                      <a:pt x="419" y="17304"/>
                    </a:lnTo>
                    <a:lnTo>
                      <a:pt x="356" y="17451"/>
                    </a:lnTo>
                    <a:lnTo>
                      <a:pt x="482" y="17492"/>
                    </a:lnTo>
                    <a:lnTo>
                      <a:pt x="670" y="17471"/>
                    </a:lnTo>
                    <a:lnTo>
                      <a:pt x="670" y="17409"/>
                    </a:lnTo>
                    <a:lnTo>
                      <a:pt x="670" y="17283"/>
                    </a:lnTo>
                    <a:lnTo>
                      <a:pt x="733" y="17199"/>
                    </a:lnTo>
                    <a:lnTo>
                      <a:pt x="837" y="17241"/>
                    </a:lnTo>
                    <a:lnTo>
                      <a:pt x="858" y="17199"/>
                    </a:lnTo>
                    <a:lnTo>
                      <a:pt x="733" y="17095"/>
                    </a:lnTo>
                    <a:lnTo>
                      <a:pt x="775" y="17053"/>
                    </a:lnTo>
                    <a:lnTo>
                      <a:pt x="649" y="16927"/>
                    </a:lnTo>
                    <a:lnTo>
                      <a:pt x="649" y="16844"/>
                    </a:lnTo>
                    <a:lnTo>
                      <a:pt x="733" y="16844"/>
                    </a:lnTo>
                    <a:lnTo>
                      <a:pt x="837" y="16886"/>
                    </a:lnTo>
                    <a:lnTo>
                      <a:pt x="837" y="16865"/>
                    </a:lnTo>
                    <a:lnTo>
                      <a:pt x="775" y="16823"/>
                    </a:lnTo>
                    <a:lnTo>
                      <a:pt x="649" y="16718"/>
                    </a:lnTo>
                    <a:lnTo>
                      <a:pt x="775" y="16739"/>
                    </a:lnTo>
                    <a:lnTo>
                      <a:pt x="775" y="16634"/>
                    </a:lnTo>
                    <a:lnTo>
                      <a:pt x="754" y="16572"/>
                    </a:lnTo>
                    <a:lnTo>
                      <a:pt x="754" y="16425"/>
                    </a:lnTo>
                    <a:lnTo>
                      <a:pt x="733" y="16362"/>
                    </a:lnTo>
                    <a:cubicBezTo>
                      <a:pt x="733" y="16321"/>
                      <a:pt x="754" y="16258"/>
                      <a:pt x="775" y="16237"/>
                    </a:cubicBezTo>
                    <a:lnTo>
                      <a:pt x="837" y="16258"/>
                    </a:lnTo>
                    <a:lnTo>
                      <a:pt x="879" y="16237"/>
                    </a:lnTo>
                    <a:cubicBezTo>
                      <a:pt x="879" y="16342"/>
                      <a:pt x="900" y="16467"/>
                      <a:pt x="900" y="16572"/>
                    </a:cubicBezTo>
                    <a:lnTo>
                      <a:pt x="1068" y="17764"/>
                    </a:lnTo>
                    <a:lnTo>
                      <a:pt x="1047" y="17785"/>
                    </a:lnTo>
                    <a:lnTo>
                      <a:pt x="1068" y="17869"/>
                    </a:lnTo>
                    <a:lnTo>
                      <a:pt x="1068" y="18036"/>
                    </a:lnTo>
                    <a:lnTo>
                      <a:pt x="1005" y="18078"/>
                    </a:lnTo>
                    <a:lnTo>
                      <a:pt x="1047" y="18120"/>
                    </a:lnTo>
                    <a:lnTo>
                      <a:pt x="1047" y="18287"/>
                    </a:lnTo>
                    <a:lnTo>
                      <a:pt x="1005" y="18350"/>
                    </a:lnTo>
                    <a:lnTo>
                      <a:pt x="1047" y="18434"/>
                    </a:lnTo>
                    <a:lnTo>
                      <a:pt x="1047" y="18455"/>
                    </a:lnTo>
                    <a:cubicBezTo>
                      <a:pt x="1047" y="18643"/>
                      <a:pt x="1005" y="18852"/>
                      <a:pt x="963" y="19041"/>
                    </a:cubicBezTo>
                    <a:cubicBezTo>
                      <a:pt x="921" y="19187"/>
                      <a:pt x="900" y="19334"/>
                      <a:pt x="858" y="19459"/>
                    </a:cubicBezTo>
                    <a:lnTo>
                      <a:pt x="796" y="19480"/>
                    </a:lnTo>
                    <a:lnTo>
                      <a:pt x="691" y="19564"/>
                    </a:lnTo>
                    <a:lnTo>
                      <a:pt x="649" y="19564"/>
                    </a:lnTo>
                    <a:lnTo>
                      <a:pt x="649" y="19501"/>
                    </a:lnTo>
                    <a:lnTo>
                      <a:pt x="754" y="19480"/>
                    </a:lnTo>
                    <a:lnTo>
                      <a:pt x="837" y="19438"/>
                    </a:lnTo>
                    <a:lnTo>
                      <a:pt x="837" y="19271"/>
                    </a:lnTo>
                    <a:lnTo>
                      <a:pt x="775" y="19250"/>
                    </a:lnTo>
                    <a:lnTo>
                      <a:pt x="670" y="19292"/>
                    </a:lnTo>
                    <a:lnTo>
                      <a:pt x="461" y="19292"/>
                    </a:lnTo>
                    <a:lnTo>
                      <a:pt x="377" y="19271"/>
                    </a:lnTo>
                    <a:lnTo>
                      <a:pt x="293" y="19292"/>
                    </a:lnTo>
                    <a:lnTo>
                      <a:pt x="293" y="19375"/>
                    </a:lnTo>
                    <a:lnTo>
                      <a:pt x="356" y="19501"/>
                    </a:lnTo>
                    <a:lnTo>
                      <a:pt x="398" y="19501"/>
                    </a:lnTo>
                    <a:lnTo>
                      <a:pt x="440" y="19585"/>
                    </a:lnTo>
                    <a:lnTo>
                      <a:pt x="356" y="19585"/>
                    </a:lnTo>
                    <a:lnTo>
                      <a:pt x="335" y="19689"/>
                    </a:lnTo>
                    <a:lnTo>
                      <a:pt x="252" y="19752"/>
                    </a:lnTo>
                    <a:lnTo>
                      <a:pt x="189" y="19857"/>
                    </a:lnTo>
                    <a:lnTo>
                      <a:pt x="42" y="19919"/>
                    </a:lnTo>
                    <a:lnTo>
                      <a:pt x="42" y="20003"/>
                    </a:lnTo>
                    <a:lnTo>
                      <a:pt x="189" y="20192"/>
                    </a:lnTo>
                    <a:lnTo>
                      <a:pt x="272" y="20192"/>
                    </a:lnTo>
                    <a:lnTo>
                      <a:pt x="335" y="20129"/>
                    </a:lnTo>
                    <a:lnTo>
                      <a:pt x="335" y="20066"/>
                    </a:lnTo>
                    <a:lnTo>
                      <a:pt x="231" y="20024"/>
                    </a:lnTo>
                    <a:lnTo>
                      <a:pt x="231" y="19982"/>
                    </a:lnTo>
                    <a:lnTo>
                      <a:pt x="272" y="19878"/>
                    </a:lnTo>
                    <a:lnTo>
                      <a:pt x="440" y="19878"/>
                    </a:lnTo>
                    <a:lnTo>
                      <a:pt x="461" y="19857"/>
                    </a:lnTo>
                    <a:lnTo>
                      <a:pt x="482" y="19982"/>
                    </a:lnTo>
                    <a:lnTo>
                      <a:pt x="586" y="20066"/>
                    </a:lnTo>
                    <a:lnTo>
                      <a:pt x="712" y="20066"/>
                    </a:lnTo>
                    <a:lnTo>
                      <a:pt x="754" y="20003"/>
                    </a:lnTo>
                    <a:lnTo>
                      <a:pt x="754" y="20003"/>
                    </a:lnTo>
                    <a:cubicBezTo>
                      <a:pt x="670" y="20317"/>
                      <a:pt x="649" y="20631"/>
                      <a:pt x="649" y="20924"/>
                    </a:cubicBezTo>
                    <a:lnTo>
                      <a:pt x="586" y="20966"/>
                    </a:lnTo>
                    <a:lnTo>
                      <a:pt x="649" y="21008"/>
                    </a:lnTo>
                    <a:lnTo>
                      <a:pt x="649" y="21154"/>
                    </a:lnTo>
                    <a:lnTo>
                      <a:pt x="565" y="21028"/>
                    </a:lnTo>
                    <a:lnTo>
                      <a:pt x="461" y="21008"/>
                    </a:lnTo>
                    <a:lnTo>
                      <a:pt x="440" y="21049"/>
                    </a:lnTo>
                    <a:lnTo>
                      <a:pt x="440" y="21133"/>
                    </a:lnTo>
                    <a:lnTo>
                      <a:pt x="461" y="21259"/>
                    </a:lnTo>
                    <a:lnTo>
                      <a:pt x="565" y="21280"/>
                    </a:lnTo>
                    <a:lnTo>
                      <a:pt x="649" y="21342"/>
                    </a:lnTo>
                    <a:lnTo>
                      <a:pt x="649" y="21384"/>
                    </a:lnTo>
                    <a:lnTo>
                      <a:pt x="691" y="21552"/>
                    </a:lnTo>
                    <a:lnTo>
                      <a:pt x="754" y="21572"/>
                    </a:lnTo>
                    <a:cubicBezTo>
                      <a:pt x="754" y="21635"/>
                      <a:pt x="775" y="21656"/>
                      <a:pt x="796" y="21698"/>
                    </a:cubicBezTo>
                    <a:lnTo>
                      <a:pt x="670" y="21656"/>
                    </a:lnTo>
                    <a:lnTo>
                      <a:pt x="649" y="21635"/>
                    </a:lnTo>
                    <a:lnTo>
                      <a:pt x="586" y="21677"/>
                    </a:lnTo>
                    <a:lnTo>
                      <a:pt x="649" y="21865"/>
                    </a:lnTo>
                    <a:lnTo>
                      <a:pt x="649" y="21949"/>
                    </a:lnTo>
                    <a:lnTo>
                      <a:pt x="691" y="21970"/>
                    </a:lnTo>
                    <a:lnTo>
                      <a:pt x="796" y="21803"/>
                    </a:lnTo>
                    <a:lnTo>
                      <a:pt x="858" y="21782"/>
                    </a:lnTo>
                    <a:cubicBezTo>
                      <a:pt x="879" y="21844"/>
                      <a:pt x="900" y="21886"/>
                      <a:pt x="921" y="21970"/>
                    </a:cubicBezTo>
                    <a:lnTo>
                      <a:pt x="921" y="22012"/>
                    </a:lnTo>
                    <a:lnTo>
                      <a:pt x="816" y="22054"/>
                    </a:lnTo>
                    <a:lnTo>
                      <a:pt x="921" y="22284"/>
                    </a:lnTo>
                    <a:lnTo>
                      <a:pt x="963" y="22409"/>
                    </a:lnTo>
                    <a:cubicBezTo>
                      <a:pt x="963" y="22493"/>
                      <a:pt x="984" y="22577"/>
                      <a:pt x="1005" y="22640"/>
                    </a:cubicBezTo>
                    <a:lnTo>
                      <a:pt x="984" y="22681"/>
                    </a:lnTo>
                    <a:lnTo>
                      <a:pt x="984" y="22744"/>
                    </a:lnTo>
                    <a:lnTo>
                      <a:pt x="921" y="22807"/>
                    </a:lnTo>
                    <a:lnTo>
                      <a:pt x="1005" y="22849"/>
                    </a:lnTo>
                    <a:lnTo>
                      <a:pt x="1026" y="22932"/>
                    </a:lnTo>
                    <a:lnTo>
                      <a:pt x="1068" y="22932"/>
                    </a:lnTo>
                    <a:cubicBezTo>
                      <a:pt x="1068" y="22953"/>
                      <a:pt x="1068" y="22995"/>
                      <a:pt x="1088" y="23016"/>
                    </a:cubicBezTo>
                    <a:cubicBezTo>
                      <a:pt x="1130" y="23163"/>
                      <a:pt x="1193" y="23330"/>
                      <a:pt x="1235" y="23456"/>
                    </a:cubicBezTo>
                    <a:lnTo>
                      <a:pt x="1277" y="23518"/>
                    </a:lnTo>
                    <a:cubicBezTo>
                      <a:pt x="1277" y="23539"/>
                      <a:pt x="1277" y="23539"/>
                      <a:pt x="1298" y="23560"/>
                    </a:cubicBezTo>
                    <a:lnTo>
                      <a:pt x="1235" y="23665"/>
                    </a:lnTo>
                    <a:lnTo>
                      <a:pt x="1193" y="23728"/>
                    </a:lnTo>
                    <a:lnTo>
                      <a:pt x="1235" y="23749"/>
                    </a:lnTo>
                    <a:lnTo>
                      <a:pt x="1381" y="23728"/>
                    </a:lnTo>
                    <a:lnTo>
                      <a:pt x="1444" y="23874"/>
                    </a:lnTo>
                    <a:lnTo>
                      <a:pt x="1423" y="23874"/>
                    </a:lnTo>
                    <a:lnTo>
                      <a:pt x="1444" y="23937"/>
                    </a:lnTo>
                    <a:lnTo>
                      <a:pt x="1486" y="23958"/>
                    </a:lnTo>
                    <a:lnTo>
                      <a:pt x="1423" y="24000"/>
                    </a:lnTo>
                    <a:lnTo>
                      <a:pt x="1402" y="24062"/>
                    </a:lnTo>
                    <a:lnTo>
                      <a:pt x="1423" y="24146"/>
                    </a:lnTo>
                    <a:lnTo>
                      <a:pt x="1486" y="24167"/>
                    </a:lnTo>
                    <a:lnTo>
                      <a:pt x="1549" y="24188"/>
                    </a:lnTo>
                    <a:lnTo>
                      <a:pt x="1507" y="24104"/>
                    </a:lnTo>
                    <a:lnTo>
                      <a:pt x="1549" y="24083"/>
                    </a:lnTo>
                    <a:cubicBezTo>
                      <a:pt x="1612" y="24167"/>
                      <a:pt x="1653" y="24272"/>
                      <a:pt x="1716" y="24355"/>
                    </a:cubicBezTo>
                    <a:lnTo>
                      <a:pt x="1716" y="24397"/>
                    </a:lnTo>
                    <a:lnTo>
                      <a:pt x="1653" y="24460"/>
                    </a:lnTo>
                    <a:lnTo>
                      <a:pt x="1695" y="24481"/>
                    </a:lnTo>
                    <a:lnTo>
                      <a:pt x="1737" y="24460"/>
                    </a:lnTo>
                    <a:lnTo>
                      <a:pt x="1758" y="24418"/>
                    </a:lnTo>
                    <a:cubicBezTo>
                      <a:pt x="1967" y="24753"/>
                      <a:pt x="2218" y="25004"/>
                      <a:pt x="2469" y="25234"/>
                    </a:cubicBezTo>
                    <a:lnTo>
                      <a:pt x="2449" y="25234"/>
                    </a:lnTo>
                    <a:lnTo>
                      <a:pt x="2365" y="25192"/>
                    </a:lnTo>
                    <a:lnTo>
                      <a:pt x="2260" y="25150"/>
                    </a:lnTo>
                    <a:lnTo>
                      <a:pt x="2156" y="25150"/>
                    </a:lnTo>
                    <a:lnTo>
                      <a:pt x="2072" y="25109"/>
                    </a:lnTo>
                    <a:lnTo>
                      <a:pt x="1946" y="24983"/>
                    </a:lnTo>
                    <a:lnTo>
                      <a:pt x="1863" y="24920"/>
                    </a:lnTo>
                    <a:lnTo>
                      <a:pt x="1842" y="24983"/>
                    </a:lnTo>
                    <a:lnTo>
                      <a:pt x="1863" y="25088"/>
                    </a:lnTo>
                    <a:lnTo>
                      <a:pt x="1946" y="25213"/>
                    </a:lnTo>
                    <a:lnTo>
                      <a:pt x="2072" y="25234"/>
                    </a:lnTo>
                    <a:lnTo>
                      <a:pt x="2239" y="25318"/>
                    </a:lnTo>
                    <a:lnTo>
                      <a:pt x="2281" y="25401"/>
                    </a:lnTo>
                    <a:lnTo>
                      <a:pt x="2365" y="25401"/>
                    </a:lnTo>
                    <a:lnTo>
                      <a:pt x="2428" y="25360"/>
                    </a:lnTo>
                    <a:lnTo>
                      <a:pt x="2574" y="25422"/>
                    </a:lnTo>
                    <a:lnTo>
                      <a:pt x="2679" y="25464"/>
                    </a:lnTo>
                    <a:lnTo>
                      <a:pt x="2783" y="25464"/>
                    </a:lnTo>
                    <a:cubicBezTo>
                      <a:pt x="2804" y="25464"/>
                      <a:pt x="2846" y="25506"/>
                      <a:pt x="2846" y="25527"/>
                    </a:cubicBezTo>
                    <a:lnTo>
                      <a:pt x="2804" y="25527"/>
                    </a:lnTo>
                    <a:lnTo>
                      <a:pt x="2700" y="25569"/>
                    </a:lnTo>
                    <a:lnTo>
                      <a:pt x="2658" y="25548"/>
                    </a:lnTo>
                    <a:lnTo>
                      <a:pt x="2595" y="25506"/>
                    </a:lnTo>
                    <a:lnTo>
                      <a:pt x="2532" y="25506"/>
                    </a:lnTo>
                    <a:lnTo>
                      <a:pt x="2490" y="25548"/>
                    </a:lnTo>
                    <a:lnTo>
                      <a:pt x="2490" y="25611"/>
                    </a:lnTo>
                    <a:lnTo>
                      <a:pt x="2595" y="25653"/>
                    </a:lnTo>
                    <a:lnTo>
                      <a:pt x="2658" y="25757"/>
                    </a:lnTo>
                    <a:lnTo>
                      <a:pt x="2762" y="25799"/>
                    </a:lnTo>
                    <a:lnTo>
                      <a:pt x="2867" y="25925"/>
                    </a:lnTo>
                    <a:lnTo>
                      <a:pt x="2951" y="25945"/>
                    </a:lnTo>
                    <a:lnTo>
                      <a:pt x="3076" y="25925"/>
                    </a:lnTo>
                    <a:lnTo>
                      <a:pt x="3118" y="25945"/>
                    </a:lnTo>
                    <a:lnTo>
                      <a:pt x="3118" y="26029"/>
                    </a:lnTo>
                    <a:lnTo>
                      <a:pt x="3202" y="26092"/>
                    </a:lnTo>
                    <a:lnTo>
                      <a:pt x="3285" y="26071"/>
                    </a:lnTo>
                    <a:lnTo>
                      <a:pt x="3265" y="26029"/>
                    </a:lnTo>
                    <a:lnTo>
                      <a:pt x="3327" y="25945"/>
                    </a:lnTo>
                    <a:lnTo>
                      <a:pt x="3327" y="25883"/>
                    </a:lnTo>
                    <a:lnTo>
                      <a:pt x="3285" y="25862"/>
                    </a:lnTo>
                    <a:lnTo>
                      <a:pt x="3327" y="25841"/>
                    </a:lnTo>
                    <a:lnTo>
                      <a:pt x="3411" y="25841"/>
                    </a:lnTo>
                    <a:lnTo>
                      <a:pt x="3369" y="25757"/>
                    </a:lnTo>
                    <a:lnTo>
                      <a:pt x="3285" y="25736"/>
                    </a:lnTo>
                    <a:lnTo>
                      <a:pt x="3160" y="25757"/>
                    </a:lnTo>
                    <a:lnTo>
                      <a:pt x="3118" y="25715"/>
                    </a:lnTo>
                    <a:lnTo>
                      <a:pt x="3118" y="25715"/>
                    </a:lnTo>
                    <a:cubicBezTo>
                      <a:pt x="3141" y="25721"/>
                      <a:pt x="3164" y="25724"/>
                      <a:pt x="3189" y="25724"/>
                    </a:cubicBezTo>
                    <a:cubicBezTo>
                      <a:pt x="3256" y="25724"/>
                      <a:pt x="3329" y="25704"/>
                      <a:pt x="3390" y="25673"/>
                    </a:cubicBezTo>
                    <a:lnTo>
                      <a:pt x="3411" y="25715"/>
                    </a:lnTo>
                    <a:lnTo>
                      <a:pt x="3578" y="25736"/>
                    </a:lnTo>
                    <a:lnTo>
                      <a:pt x="3683" y="25778"/>
                    </a:lnTo>
                    <a:lnTo>
                      <a:pt x="3746" y="25778"/>
                    </a:lnTo>
                    <a:lnTo>
                      <a:pt x="3829" y="25841"/>
                    </a:lnTo>
                    <a:lnTo>
                      <a:pt x="3892" y="25778"/>
                    </a:lnTo>
                    <a:lnTo>
                      <a:pt x="3955" y="25653"/>
                    </a:lnTo>
                    <a:lnTo>
                      <a:pt x="3913" y="25464"/>
                    </a:lnTo>
                    <a:lnTo>
                      <a:pt x="3934" y="25401"/>
                    </a:lnTo>
                    <a:lnTo>
                      <a:pt x="3934" y="25318"/>
                    </a:lnTo>
                    <a:lnTo>
                      <a:pt x="3955" y="25150"/>
                    </a:lnTo>
                    <a:lnTo>
                      <a:pt x="3955" y="25109"/>
                    </a:lnTo>
                    <a:cubicBezTo>
                      <a:pt x="4018" y="25213"/>
                      <a:pt x="4060" y="25318"/>
                      <a:pt x="4143" y="25422"/>
                    </a:cubicBezTo>
                    <a:lnTo>
                      <a:pt x="4122" y="25527"/>
                    </a:lnTo>
                    <a:lnTo>
                      <a:pt x="4060" y="25632"/>
                    </a:lnTo>
                    <a:lnTo>
                      <a:pt x="4122" y="25736"/>
                    </a:lnTo>
                    <a:lnTo>
                      <a:pt x="4060" y="25820"/>
                    </a:lnTo>
                    <a:lnTo>
                      <a:pt x="4060" y="25883"/>
                    </a:lnTo>
                    <a:lnTo>
                      <a:pt x="4164" y="25945"/>
                    </a:lnTo>
                    <a:lnTo>
                      <a:pt x="4269" y="25966"/>
                    </a:lnTo>
                    <a:lnTo>
                      <a:pt x="4332" y="25987"/>
                    </a:lnTo>
                    <a:lnTo>
                      <a:pt x="4373" y="25945"/>
                    </a:lnTo>
                    <a:lnTo>
                      <a:pt x="4248" y="25841"/>
                    </a:lnTo>
                    <a:lnTo>
                      <a:pt x="4332" y="25757"/>
                    </a:lnTo>
                    <a:lnTo>
                      <a:pt x="4562" y="26155"/>
                    </a:lnTo>
                    <a:lnTo>
                      <a:pt x="4562" y="26155"/>
                    </a:lnTo>
                    <a:lnTo>
                      <a:pt x="4520" y="26134"/>
                    </a:lnTo>
                    <a:lnTo>
                      <a:pt x="4332" y="26050"/>
                    </a:lnTo>
                    <a:lnTo>
                      <a:pt x="4227" y="25987"/>
                    </a:lnTo>
                    <a:lnTo>
                      <a:pt x="4206" y="26029"/>
                    </a:lnTo>
                    <a:lnTo>
                      <a:pt x="4248" y="26071"/>
                    </a:lnTo>
                    <a:lnTo>
                      <a:pt x="4520" y="26197"/>
                    </a:lnTo>
                    <a:lnTo>
                      <a:pt x="4541" y="26259"/>
                    </a:lnTo>
                    <a:lnTo>
                      <a:pt x="4436" y="26259"/>
                    </a:lnTo>
                    <a:lnTo>
                      <a:pt x="4436" y="26322"/>
                    </a:lnTo>
                    <a:lnTo>
                      <a:pt x="4373" y="26322"/>
                    </a:lnTo>
                    <a:lnTo>
                      <a:pt x="4353" y="26238"/>
                    </a:lnTo>
                    <a:lnTo>
                      <a:pt x="4227" y="26155"/>
                    </a:lnTo>
                    <a:lnTo>
                      <a:pt x="4206" y="26176"/>
                    </a:lnTo>
                    <a:lnTo>
                      <a:pt x="4206" y="26259"/>
                    </a:lnTo>
                    <a:lnTo>
                      <a:pt x="4122" y="26259"/>
                    </a:lnTo>
                    <a:lnTo>
                      <a:pt x="3934" y="26280"/>
                    </a:lnTo>
                    <a:lnTo>
                      <a:pt x="3892" y="26322"/>
                    </a:lnTo>
                    <a:lnTo>
                      <a:pt x="3934" y="26364"/>
                    </a:lnTo>
                    <a:lnTo>
                      <a:pt x="3913" y="26385"/>
                    </a:lnTo>
                    <a:lnTo>
                      <a:pt x="3809" y="26364"/>
                    </a:lnTo>
                    <a:lnTo>
                      <a:pt x="3704" y="26385"/>
                    </a:lnTo>
                    <a:lnTo>
                      <a:pt x="3725" y="26448"/>
                    </a:lnTo>
                    <a:lnTo>
                      <a:pt x="3850" y="26469"/>
                    </a:lnTo>
                    <a:lnTo>
                      <a:pt x="3955" y="26469"/>
                    </a:lnTo>
                    <a:lnTo>
                      <a:pt x="3997" y="26427"/>
                    </a:lnTo>
                    <a:lnTo>
                      <a:pt x="4018" y="26385"/>
                    </a:lnTo>
                    <a:lnTo>
                      <a:pt x="4101" y="26427"/>
                    </a:lnTo>
                    <a:lnTo>
                      <a:pt x="4206" y="26490"/>
                    </a:lnTo>
                    <a:lnTo>
                      <a:pt x="4248" y="26469"/>
                    </a:lnTo>
                    <a:lnTo>
                      <a:pt x="4269" y="26531"/>
                    </a:lnTo>
                    <a:lnTo>
                      <a:pt x="4269" y="26573"/>
                    </a:lnTo>
                    <a:lnTo>
                      <a:pt x="4353" y="26636"/>
                    </a:lnTo>
                    <a:lnTo>
                      <a:pt x="4269" y="26678"/>
                    </a:lnTo>
                    <a:lnTo>
                      <a:pt x="4227" y="26782"/>
                    </a:lnTo>
                    <a:lnTo>
                      <a:pt x="4269" y="26866"/>
                    </a:lnTo>
                    <a:lnTo>
                      <a:pt x="4353" y="26866"/>
                    </a:lnTo>
                    <a:lnTo>
                      <a:pt x="4436" y="26887"/>
                    </a:lnTo>
                    <a:lnTo>
                      <a:pt x="4541" y="26992"/>
                    </a:lnTo>
                    <a:lnTo>
                      <a:pt x="4625" y="26992"/>
                    </a:lnTo>
                    <a:lnTo>
                      <a:pt x="4646" y="26971"/>
                    </a:lnTo>
                    <a:lnTo>
                      <a:pt x="4562" y="26908"/>
                    </a:lnTo>
                    <a:lnTo>
                      <a:pt x="4457" y="26845"/>
                    </a:lnTo>
                    <a:lnTo>
                      <a:pt x="4436" y="26782"/>
                    </a:lnTo>
                    <a:lnTo>
                      <a:pt x="4457" y="26782"/>
                    </a:lnTo>
                    <a:lnTo>
                      <a:pt x="4541" y="26803"/>
                    </a:lnTo>
                    <a:lnTo>
                      <a:pt x="4625" y="26762"/>
                    </a:lnTo>
                    <a:lnTo>
                      <a:pt x="4646" y="26699"/>
                    </a:lnTo>
                    <a:lnTo>
                      <a:pt x="4562" y="26678"/>
                    </a:lnTo>
                    <a:lnTo>
                      <a:pt x="4520" y="26636"/>
                    </a:lnTo>
                    <a:lnTo>
                      <a:pt x="4750" y="26531"/>
                    </a:lnTo>
                    <a:lnTo>
                      <a:pt x="4855" y="26469"/>
                    </a:lnTo>
                    <a:lnTo>
                      <a:pt x="4938" y="26490"/>
                    </a:lnTo>
                    <a:cubicBezTo>
                      <a:pt x="4959" y="26531"/>
                      <a:pt x="4959" y="26552"/>
                      <a:pt x="4980" y="26552"/>
                    </a:cubicBezTo>
                    <a:lnTo>
                      <a:pt x="5001" y="26552"/>
                    </a:lnTo>
                    <a:lnTo>
                      <a:pt x="5001" y="26531"/>
                    </a:lnTo>
                    <a:lnTo>
                      <a:pt x="5294" y="26594"/>
                    </a:lnTo>
                    <a:lnTo>
                      <a:pt x="5357" y="26573"/>
                    </a:lnTo>
                    <a:lnTo>
                      <a:pt x="5357" y="26510"/>
                    </a:lnTo>
                    <a:lnTo>
                      <a:pt x="5482" y="26510"/>
                    </a:lnTo>
                    <a:lnTo>
                      <a:pt x="5420" y="26322"/>
                    </a:lnTo>
                    <a:lnTo>
                      <a:pt x="5357" y="26322"/>
                    </a:lnTo>
                    <a:lnTo>
                      <a:pt x="5252" y="26238"/>
                    </a:lnTo>
                    <a:lnTo>
                      <a:pt x="5106" y="26176"/>
                    </a:lnTo>
                    <a:lnTo>
                      <a:pt x="5106" y="26113"/>
                    </a:lnTo>
                    <a:lnTo>
                      <a:pt x="5273" y="26218"/>
                    </a:lnTo>
                    <a:lnTo>
                      <a:pt x="5399" y="26238"/>
                    </a:lnTo>
                    <a:lnTo>
                      <a:pt x="5148" y="25171"/>
                    </a:lnTo>
                    <a:lnTo>
                      <a:pt x="5106" y="25171"/>
                    </a:lnTo>
                    <a:lnTo>
                      <a:pt x="5106" y="25129"/>
                    </a:lnTo>
                    <a:lnTo>
                      <a:pt x="4959" y="24481"/>
                    </a:lnTo>
                    <a:lnTo>
                      <a:pt x="4792" y="24544"/>
                    </a:lnTo>
                    <a:lnTo>
                      <a:pt x="4750" y="24585"/>
                    </a:lnTo>
                    <a:lnTo>
                      <a:pt x="4666" y="24502"/>
                    </a:lnTo>
                    <a:lnTo>
                      <a:pt x="4583" y="24481"/>
                    </a:lnTo>
                    <a:lnTo>
                      <a:pt x="4562" y="24544"/>
                    </a:lnTo>
                    <a:cubicBezTo>
                      <a:pt x="4562" y="24502"/>
                      <a:pt x="4541" y="24502"/>
                      <a:pt x="4541" y="24481"/>
                    </a:cubicBezTo>
                    <a:lnTo>
                      <a:pt x="4541" y="24334"/>
                    </a:lnTo>
                    <a:lnTo>
                      <a:pt x="4625" y="24272"/>
                    </a:lnTo>
                    <a:lnTo>
                      <a:pt x="4750" y="24251"/>
                    </a:lnTo>
                    <a:lnTo>
                      <a:pt x="4897" y="24334"/>
                    </a:lnTo>
                    <a:lnTo>
                      <a:pt x="4980" y="24272"/>
                    </a:lnTo>
                    <a:lnTo>
                      <a:pt x="5001" y="24272"/>
                    </a:lnTo>
                    <a:lnTo>
                      <a:pt x="4855" y="24146"/>
                    </a:lnTo>
                    <a:lnTo>
                      <a:pt x="4520" y="23937"/>
                    </a:lnTo>
                    <a:lnTo>
                      <a:pt x="4457" y="23874"/>
                    </a:lnTo>
                    <a:lnTo>
                      <a:pt x="3725" y="23874"/>
                    </a:lnTo>
                    <a:lnTo>
                      <a:pt x="3306" y="23958"/>
                    </a:lnTo>
                    <a:lnTo>
                      <a:pt x="3202" y="23895"/>
                    </a:lnTo>
                    <a:lnTo>
                      <a:pt x="2930" y="23874"/>
                    </a:lnTo>
                    <a:lnTo>
                      <a:pt x="2846" y="23644"/>
                    </a:lnTo>
                    <a:lnTo>
                      <a:pt x="2783" y="23435"/>
                    </a:lnTo>
                    <a:lnTo>
                      <a:pt x="2658" y="23330"/>
                    </a:lnTo>
                    <a:lnTo>
                      <a:pt x="2637" y="22995"/>
                    </a:lnTo>
                    <a:lnTo>
                      <a:pt x="2637" y="22828"/>
                    </a:lnTo>
                    <a:lnTo>
                      <a:pt x="2511" y="22828"/>
                    </a:lnTo>
                    <a:lnTo>
                      <a:pt x="2323" y="22912"/>
                    </a:lnTo>
                    <a:lnTo>
                      <a:pt x="2218" y="23016"/>
                    </a:lnTo>
                    <a:lnTo>
                      <a:pt x="2093" y="23016"/>
                    </a:lnTo>
                    <a:lnTo>
                      <a:pt x="1842" y="22577"/>
                    </a:lnTo>
                    <a:cubicBezTo>
                      <a:pt x="1821" y="22493"/>
                      <a:pt x="1800" y="22409"/>
                      <a:pt x="1800" y="22326"/>
                    </a:cubicBezTo>
                    <a:lnTo>
                      <a:pt x="1884" y="21844"/>
                    </a:lnTo>
                    <a:lnTo>
                      <a:pt x="2009" y="21656"/>
                    </a:lnTo>
                    <a:lnTo>
                      <a:pt x="2218" y="21447"/>
                    </a:lnTo>
                    <a:lnTo>
                      <a:pt x="2260" y="21154"/>
                    </a:lnTo>
                    <a:lnTo>
                      <a:pt x="2218" y="20840"/>
                    </a:lnTo>
                    <a:lnTo>
                      <a:pt x="2135" y="20610"/>
                    </a:lnTo>
                    <a:lnTo>
                      <a:pt x="2197" y="20338"/>
                    </a:lnTo>
                    <a:lnTo>
                      <a:pt x="2302" y="20212"/>
                    </a:lnTo>
                    <a:lnTo>
                      <a:pt x="2197" y="19961"/>
                    </a:lnTo>
                    <a:lnTo>
                      <a:pt x="2218" y="19815"/>
                    </a:lnTo>
                    <a:lnTo>
                      <a:pt x="2323" y="19710"/>
                    </a:lnTo>
                    <a:lnTo>
                      <a:pt x="2239" y="19480"/>
                    </a:lnTo>
                    <a:lnTo>
                      <a:pt x="2197" y="19166"/>
                    </a:lnTo>
                    <a:lnTo>
                      <a:pt x="2114" y="19020"/>
                    </a:lnTo>
                    <a:lnTo>
                      <a:pt x="2114" y="18915"/>
                    </a:lnTo>
                    <a:lnTo>
                      <a:pt x="2260" y="18769"/>
                    </a:lnTo>
                    <a:lnTo>
                      <a:pt x="2260" y="18643"/>
                    </a:lnTo>
                    <a:lnTo>
                      <a:pt x="2135" y="18434"/>
                    </a:lnTo>
                    <a:lnTo>
                      <a:pt x="1946" y="18308"/>
                    </a:lnTo>
                    <a:lnTo>
                      <a:pt x="1821" y="18308"/>
                    </a:lnTo>
                    <a:lnTo>
                      <a:pt x="1800" y="18329"/>
                    </a:lnTo>
                    <a:lnTo>
                      <a:pt x="1716" y="18246"/>
                    </a:lnTo>
                    <a:lnTo>
                      <a:pt x="1779" y="18141"/>
                    </a:lnTo>
                    <a:lnTo>
                      <a:pt x="2030" y="18141"/>
                    </a:lnTo>
                    <a:lnTo>
                      <a:pt x="2156" y="17995"/>
                    </a:lnTo>
                    <a:lnTo>
                      <a:pt x="2156" y="17869"/>
                    </a:lnTo>
                    <a:lnTo>
                      <a:pt x="2093" y="17827"/>
                    </a:lnTo>
                    <a:lnTo>
                      <a:pt x="2009" y="17890"/>
                    </a:lnTo>
                    <a:lnTo>
                      <a:pt x="1905" y="17869"/>
                    </a:lnTo>
                    <a:lnTo>
                      <a:pt x="1842" y="17597"/>
                    </a:lnTo>
                    <a:lnTo>
                      <a:pt x="1737" y="17367"/>
                    </a:lnTo>
                    <a:lnTo>
                      <a:pt x="1737" y="17199"/>
                    </a:lnTo>
                    <a:lnTo>
                      <a:pt x="1737" y="17032"/>
                    </a:lnTo>
                    <a:lnTo>
                      <a:pt x="1570" y="16969"/>
                    </a:lnTo>
                    <a:lnTo>
                      <a:pt x="1570" y="16948"/>
                    </a:lnTo>
                    <a:cubicBezTo>
                      <a:pt x="1528" y="16865"/>
                      <a:pt x="1528" y="16760"/>
                      <a:pt x="1507" y="16676"/>
                    </a:cubicBezTo>
                    <a:lnTo>
                      <a:pt x="1486" y="16362"/>
                    </a:lnTo>
                    <a:lnTo>
                      <a:pt x="1612" y="16300"/>
                    </a:lnTo>
                    <a:lnTo>
                      <a:pt x="1633" y="16132"/>
                    </a:lnTo>
                    <a:lnTo>
                      <a:pt x="1591" y="16028"/>
                    </a:lnTo>
                    <a:lnTo>
                      <a:pt x="1486" y="15986"/>
                    </a:lnTo>
                    <a:lnTo>
                      <a:pt x="1423" y="15714"/>
                    </a:lnTo>
                    <a:lnTo>
                      <a:pt x="1402" y="15358"/>
                    </a:lnTo>
                    <a:lnTo>
                      <a:pt x="1423" y="14940"/>
                    </a:lnTo>
                    <a:lnTo>
                      <a:pt x="1319" y="14751"/>
                    </a:lnTo>
                    <a:lnTo>
                      <a:pt x="1298" y="14542"/>
                    </a:lnTo>
                    <a:lnTo>
                      <a:pt x="1507" y="14249"/>
                    </a:lnTo>
                    <a:lnTo>
                      <a:pt x="1528" y="13935"/>
                    </a:lnTo>
                    <a:lnTo>
                      <a:pt x="1695" y="13852"/>
                    </a:lnTo>
                    <a:lnTo>
                      <a:pt x="1779" y="13747"/>
                    </a:lnTo>
                    <a:lnTo>
                      <a:pt x="1423" y="13077"/>
                    </a:lnTo>
                    <a:lnTo>
                      <a:pt x="1486" y="12847"/>
                    </a:lnTo>
                    <a:lnTo>
                      <a:pt x="1486" y="12680"/>
                    </a:lnTo>
                    <a:lnTo>
                      <a:pt x="1486" y="12282"/>
                    </a:lnTo>
                    <a:lnTo>
                      <a:pt x="1612" y="12052"/>
                    </a:lnTo>
                    <a:lnTo>
                      <a:pt x="1737" y="11927"/>
                    </a:lnTo>
                    <a:lnTo>
                      <a:pt x="1716" y="11717"/>
                    </a:lnTo>
                    <a:lnTo>
                      <a:pt x="1612" y="11529"/>
                    </a:lnTo>
                    <a:lnTo>
                      <a:pt x="1528" y="11445"/>
                    </a:lnTo>
                    <a:lnTo>
                      <a:pt x="1674" y="11278"/>
                    </a:lnTo>
                    <a:lnTo>
                      <a:pt x="1633" y="11027"/>
                    </a:lnTo>
                    <a:lnTo>
                      <a:pt x="1737" y="10797"/>
                    </a:lnTo>
                    <a:lnTo>
                      <a:pt x="1842" y="10776"/>
                    </a:lnTo>
                    <a:lnTo>
                      <a:pt x="1884" y="10504"/>
                    </a:lnTo>
                    <a:lnTo>
                      <a:pt x="1821" y="10064"/>
                    </a:lnTo>
                    <a:lnTo>
                      <a:pt x="1737" y="9981"/>
                    </a:lnTo>
                    <a:lnTo>
                      <a:pt x="1674" y="9646"/>
                    </a:lnTo>
                    <a:lnTo>
                      <a:pt x="1591" y="9458"/>
                    </a:lnTo>
                    <a:lnTo>
                      <a:pt x="1444" y="9248"/>
                    </a:lnTo>
                    <a:lnTo>
                      <a:pt x="1423" y="9144"/>
                    </a:lnTo>
                    <a:lnTo>
                      <a:pt x="1319" y="9018"/>
                    </a:lnTo>
                    <a:lnTo>
                      <a:pt x="1277" y="8725"/>
                    </a:lnTo>
                    <a:lnTo>
                      <a:pt x="1298" y="8516"/>
                    </a:lnTo>
                    <a:lnTo>
                      <a:pt x="1444" y="8453"/>
                    </a:lnTo>
                    <a:lnTo>
                      <a:pt x="1444" y="8160"/>
                    </a:lnTo>
                    <a:lnTo>
                      <a:pt x="1528" y="8056"/>
                    </a:lnTo>
                    <a:lnTo>
                      <a:pt x="1528" y="7784"/>
                    </a:lnTo>
                    <a:lnTo>
                      <a:pt x="1423" y="7616"/>
                    </a:lnTo>
                    <a:lnTo>
                      <a:pt x="1402" y="7240"/>
                    </a:lnTo>
                    <a:lnTo>
                      <a:pt x="1486" y="7156"/>
                    </a:lnTo>
                    <a:lnTo>
                      <a:pt x="1528" y="6738"/>
                    </a:lnTo>
                    <a:lnTo>
                      <a:pt x="1633" y="6591"/>
                    </a:lnTo>
                    <a:lnTo>
                      <a:pt x="1800" y="6194"/>
                    </a:lnTo>
                    <a:lnTo>
                      <a:pt x="1946" y="6047"/>
                    </a:lnTo>
                    <a:lnTo>
                      <a:pt x="2051" y="5984"/>
                    </a:lnTo>
                    <a:lnTo>
                      <a:pt x="2135" y="5880"/>
                    </a:lnTo>
                    <a:lnTo>
                      <a:pt x="2093" y="5838"/>
                    </a:lnTo>
                    <a:lnTo>
                      <a:pt x="2093" y="5671"/>
                    </a:lnTo>
                    <a:lnTo>
                      <a:pt x="2030" y="5587"/>
                    </a:lnTo>
                    <a:lnTo>
                      <a:pt x="1946" y="5545"/>
                    </a:lnTo>
                    <a:lnTo>
                      <a:pt x="1988" y="5440"/>
                    </a:lnTo>
                    <a:lnTo>
                      <a:pt x="2093" y="5357"/>
                    </a:lnTo>
                    <a:lnTo>
                      <a:pt x="2093" y="5210"/>
                    </a:lnTo>
                    <a:lnTo>
                      <a:pt x="1946" y="5043"/>
                    </a:lnTo>
                    <a:lnTo>
                      <a:pt x="1925" y="4854"/>
                    </a:lnTo>
                    <a:lnTo>
                      <a:pt x="2009" y="4729"/>
                    </a:lnTo>
                    <a:lnTo>
                      <a:pt x="1988" y="4624"/>
                    </a:lnTo>
                    <a:lnTo>
                      <a:pt x="1842" y="4520"/>
                    </a:lnTo>
                    <a:lnTo>
                      <a:pt x="1905" y="4373"/>
                    </a:lnTo>
                    <a:lnTo>
                      <a:pt x="2574" y="3997"/>
                    </a:lnTo>
                    <a:lnTo>
                      <a:pt x="2741" y="3348"/>
                    </a:lnTo>
                    <a:lnTo>
                      <a:pt x="2658" y="3181"/>
                    </a:lnTo>
                    <a:lnTo>
                      <a:pt x="2553" y="3222"/>
                    </a:lnTo>
                    <a:lnTo>
                      <a:pt x="2511" y="3285"/>
                    </a:lnTo>
                    <a:lnTo>
                      <a:pt x="2344" y="3285"/>
                    </a:lnTo>
                    <a:lnTo>
                      <a:pt x="1925" y="2134"/>
                    </a:lnTo>
                    <a:lnTo>
                      <a:pt x="1633" y="1883"/>
                    </a:lnTo>
                    <a:lnTo>
                      <a:pt x="1570" y="1779"/>
                    </a:lnTo>
                    <a:lnTo>
                      <a:pt x="1695" y="1465"/>
                    </a:lnTo>
                    <a:lnTo>
                      <a:pt x="1633" y="1360"/>
                    </a:lnTo>
                    <a:lnTo>
                      <a:pt x="1716" y="1193"/>
                    </a:lnTo>
                    <a:lnTo>
                      <a:pt x="1695" y="1130"/>
                    </a:lnTo>
                    <a:lnTo>
                      <a:pt x="1423" y="921"/>
                    </a:lnTo>
                    <a:lnTo>
                      <a:pt x="1360" y="774"/>
                    </a:lnTo>
                    <a:lnTo>
                      <a:pt x="1319" y="607"/>
                    </a:lnTo>
                    <a:lnTo>
                      <a:pt x="1298" y="544"/>
                    </a:lnTo>
                    <a:lnTo>
                      <a:pt x="1319" y="440"/>
                    </a:lnTo>
                    <a:lnTo>
                      <a:pt x="1298" y="335"/>
                    </a:lnTo>
                    <a:lnTo>
                      <a:pt x="1256" y="293"/>
                    </a:lnTo>
                    <a:lnTo>
                      <a:pt x="1151" y="189"/>
                    </a:lnTo>
                    <a:lnTo>
                      <a:pt x="1151" y="21"/>
                    </a:lnTo>
                    <a:lnTo>
                      <a:pt x="1109" y="21"/>
                    </a:lnTo>
                    <a:lnTo>
                      <a:pt x="104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235" name="Google Shape;6235;p40"/>
            <p:cNvGrpSpPr/>
            <p:nvPr/>
          </p:nvGrpSpPr>
          <p:grpSpPr>
            <a:xfrm>
              <a:off x="3855466" y="3289811"/>
              <a:ext cx="112514" cy="94210"/>
              <a:chOff x="3918000" y="3561900"/>
              <a:chExt cx="236225" cy="207100"/>
            </a:xfrm>
          </p:grpSpPr>
          <p:sp>
            <p:nvSpPr>
              <p:cNvPr id="6236" name="Google Shape;6236;p40"/>
              <p:cNvSpPr/>
              <p:nvPr/>
            </p:nvSpPr>
            <p:spPr>
              <a:xfrm>
                <a:off x="3925800" y="3561900"/>
                <a:ext cx="228425" cy="170000"/>
              </a:xfrm>
              <a:custGeom>
                <a:rect b="b" l="l" r="r" t="t"/>
                <a:pathLst>
                  <a:path extrusionOk="0" h="6800" w="9137">
                    <a:moveTo>
                      <a:pt x="0" y="4356"/>
                    </a:moveTo>
                    <a:lnTo>
                      <a:pt x="1381" y="1594"/>
                    </a:lnTo>
                    <a:lnTo>
                      <a:pt x="7012" y="0"/>
                    </a:lnTo>
                    <a:lnTo>
                      <a:pt x="9137" y="532"/>
                    </a:lnTo>
                    <a:lnTo>
                      <a:pt x="8500" y="2444"/>
                    </a:lnTo>
                    <a:lnTo>
                      <a:pt x="6906" y="5206"/>
                    </a:lnTo>
                    <a:lnTo>
                      <a:pt x="3719" y="6800"/>
                    </a:lnTo>
                    <a:close/>
                  </a:path>
                </a:pathLst>
              </a:custGeom>
              <a:solidFill>
                <a:schemeClr val="accent4"/>
              </a:solidFill>
              <a:ln cap="flat" cmpd="sng" w="9525">
                <a:solidFill>
                  <a:schemeClr val="accent4"/>
                </a:solidFill>
                <a:prstDash val="solid"/>
                <a:round/>
                <a:headEnd len="med" w="med" type="none"/>
                <a:tailEnd len="med" w="med" type="none"/>
              </a:ln>
            </p:spPr>
          </p:sp>
          <p:sp>
            <p:nvSpPr>
              <p:cNvPr id="6237" name="Google Shape;6237;p40"/>
              <p:cNvSpPr/>
              <p:nvPr/>
            </p:nvSpPr>
            <p:spPr>
              <a:xfrm>
                <a:off x="3918000" y="3569675"/>
                <a:ext cx="229150" cy="199325"/>
              </a:xfrm>
              <a:custGeom>
                <a:rect b="b" l="l" r="r" t="t"/>
                <a:pathLst>
                  <a:path extrusionOk="0" h="7973" w="9166">
                    <a:moveTo>
                      <a:pt x="6696" y="3976"/>
                    </a:moveTo>
                    <a:lnTo>
                      <a:pt x="6738" y="4018"/>
                    </a:lnTo>
                    <a:lnTo>
                      <a:pt x="6780" y="3997"/>
                    </a:lnTo>
                    <a:lnTo>
                      <a:pt x="6843" y="4039"/>
                    </a:lnTo>
                    <a:lnTo>
                      <a:pt x="6926" y="4018"/>
                    </a:lnTo>
                    <a:lnTo>
                      <a:pt x="7052" y="4122"/>
                    </a:lnTo>
                    <a:lnTo>
                      <a:pt x="7136" y="4353"/>
                    </a:lnTo>
                    <a:lnTo>
                      <a:pt x="7136" y="4499"/>
                    </a:lnTo>
                    <a:lnTo>
                      <a:pt x="7094" y="4583"/>
                    </a:lnTo>
                    <a:lnTo>
                      <a:pt x="6989" y="4625"/>
                    </a:lnTo>
                    <a:lnTo>
                      <a:pt x="6989" y="4708"/>
                    </a:lnTo>
                    <a:lnTo>
                      <a:pt x="7031" y="4750"/>
                    </a:lnTo>
                    <a:lnTo>
                      <a:pt x="7031" y="4834"/>
                    </a:lnTo>
                    <a:lnTo>
                      <a:pt x="6926" y="4918"/>
                    </a:lnTo>
                    <a:lnTo>
                      <a:pt x="6843" y="4876"/>
                    </a:lnTo>
                    <a:lnTo>
                      <a:pt x="6738" y="4918"/>
                    </a:lnTo>
                    <a:lnTo>
                      <a:pt x="6675" y="4959"/>
                    </a:lnTo>
                    <a:lnTo>
                      <a:pt x="6571" y="5001"/>
                    </a:lnTo>
                    <a:lnTo>
                      <a:pt x="6508" y="5127"/>
                    </a:lnTo>
                    <a:lnTo>
                      <a:pt x="6466" y="5169"/>
                    </a:lnTo>
                    <a:lnTo>
                      <a:pt x="6424" y="5231"/>
                    </a:lnTo>
                    <a:lnTo>
                      <a:pt x="6320" y="5231"/>
                    </a:lnTo>
                    <a:lnTo>
                      <a:pt x="6194" y="5169"/>
                    </a:lnTo>
                    <a:lnTo>
                      <a:pt x="6152" y="5106"/>
                    </a:lnTo>
                    <a:lnTo>
                      <a:pt x="6069" y="5022"/>
                    </a:lnTo>
                    <a:lnTo>
                      <a:pt x="6069" y="4918"/>
                    </a:lnTo>
                    <a:lnTo>
                      <a:pt x="5985" y="4834"/>
                    </a:lnTo>
                    <a:lnTo>
                      <a:pt x="5964" y="4771"/>
                    </a:lnTo>
                    <a:lnTo>
                      <a:pt x="5880" y="4708"/>
                    </a:lnTo>
                    <a:lnTo>
                      <a:pt x="5838" y="4604"/>
                    </a:lnTo>
                    <a:lnTo>
                      <a:pt x="5901" y="4541"/>
                    </a:lnTo>
                    <a:lnTo>
                      <a:pt x="6069" y="4415"/>
                    </a:lnTo>
                    <a:lnTo>
                      <a:pt x="6110" y="4248"/>
                    </a:lnTo>
                    <a:lnTo>
                      <a:pt x="6257" y="4164"/>
                    </a:lnTo>
                    <a:lnTo>
                      <a:pt x="6466" y="4122"/>
                    </a:lnTo>
                    <a:lnTo>
                      <a:pt x="6508" y="4081"/>
                    </a:lnTo>
                    <a:lnTo>
                      <a:pt x="6592" y="4018"/>
                    </a:lnTo>
                    <a:lnTo>
                      <a:pt x="6613" y="3976"/>
                    </a:lnTo>
                    <a:close/>
                    <a:moveTo>
                      <a:pt x="7659" y="1"/>
                    </a:moveTo>
                    <a:lnTo>
                      <a:pt x="7470" y="21"/>
                    </a:lnTo>
                    <a:lnTo>
                      <a:pt x="7387" y="21"/>
                    </a:lnTo>
                    <a:lnTo>
                      <a:pt x="7345" y="63"/>
                    </a:lnTo>
                    <a:lnTo>
                      <a:pt x="7240" y="63"/>
                    </a:lnTo>
                    <a:lnTo>
                      <a:pt x="7178" y="126"/>
                    </a:lnTo>
                    <a:lnTo>
                      <a:pt x="7178" y="168"/>
                    </a:lnTo>
                    <a:lnTo>
                      <a:pt x="7157" y="252"/>
                    </a:lnTo>
                    <a:lnTo>
                      <a:pt x="7073" y="273"/>
                    </a:lnTo>
                    <a:lnTo>
                      <a:pt x="7010" y="356"/>
                    </a:lnTo>
                    <a:lnTo>
                      <a:pt x="6843" y="356"/>
                    </a:lnTo>
                    <a:lnTo>
                      <a:pt x="6822" y="335"/>
                    </a:lnTo>
                    <a:lnTo>
                      <a:pt x="6717" y="356"/>
                    </a:lnTo>
                    <a:lnTo>
                      <a:pt x="6592" y="461"/>
                    </a:lnTo>
                    <a:lnTo>
                      <a:pt x="6529" y="524"/>
                    </a:lnTo>
                    <a:lnTo>
                      <a:pt x="6445" y="565"/>
                    </a:lnTo>
                    <a:lnTo>
                      <a:pt x="6424" y="628"/>
                    </a:lnTo>
                    <a:lnTo>
                      <a:pt x="6341" y="649"/>
                    </a:lnTo>
                    <a:lnTo>
                      <a:pt x="6299" y="691"/>
                    </a:lnTo>
                    <a:lnTo>
                      <a:pt x="6236" y="733"/>
                    </a:lnTo>
                    <a:lnTo>
                      <a:pt x="6173" y="754"/>
                    </a:lnTo>
                    <a:lnTo>
                      <a:pt x="6006" y="963"/>
                    </a:lnTo>
                    <a:lnTo>
                      <a:pt x="5985" y="1089"/>
                    </a:lnTo>
                    <a:lnTo>
                      <a:pt x="6006" y="1151"/>
                    </a:lnTo>
                    <a:lnTo>
                      <a:pt x="6006" y="1214"/>
                    </a:lnTo>
                    <a:lnTo>
                      <a:pt x="5922" y="1256"/>
                    </a:lnTo>
                    <a:lnTo>
                      <a:pt x="5901" y="1298"/>
                    </a:lnTo>
                    <a:lnTo>
                      <a:pt x="5859" y="1319"/>
                    </a:lnTo>
                    <a:lnTo>
                      <a:pt x="5776" y="1402"/>
                    </a:lnTo>
                    <a:lnTo>
                      <a:pt x="5755" y="1486"/>
                    </a:lnTo>
                    <a:lnTo>
                      <a:pt x="5713" y="1507"/>
                    </a:lnTo>
                    <a:lnTo>
                      <a:pt x="5692" y="1570"/>
                    </a:lnTo>
                    <a:lnTo>
                      <a:pt x="5608" y="1570"/>
                    </a:lnTo>
                    <a:lnTo>
                      <a:pt x="5545" y="1612"/>
                    </a:lnTo>
                    <a:lnTo>
                      <a:pt x="5399" y="1633"/>
                    </a:lnTo>
                    <a:lnTo>
                      <a:pt x="5357" y="1737"/>
                    </a:lnTo>
                    <a:lnTo>
                      <a:pt x="5357" y="1905"/>
                    </a:lnTo>
                    <a:lnTo>
                      <a:pt x="5294" y="1967"/>
                    </a:lnTo>
                    <a:lnTo>
                      <a:pt x="5294" y="2030"/>
                    </a:lnTo>
                    <a:lnTo>
                      <a:pt x="5273" y="2135"/>
                    </a:lnTo>
                    <a:lnTo>
                      <a:pt x="5294" y="2197"/>
                    </a:lnTo>
                    <a:lnTo>
                      <a:pt x="5169" y="2260"/>
                    </a:lnTo>
                    <a:lnTo>
                      <a:pt x="5085" y="2239"/>
                    </a:lnTo>
                    <a:lnTo>
                      <a:pt x="5043" y="2197"/>
                    </a:lnTo>
                    <a:lnTo>
                      <a:pt x="4834" y="2197"/>
                    </a:lnTo>
                    <a:lnTo>
                      <a:pt x="4709" y="2218"/>
                    </a:lnTo>
                    <a:lnTo>
                      <a:pt x="4604" y="2197"/>
                    </a:lnTo>
                    <a:lnTo>
                      <a:pt x="4520" y="2218"/>
                    </a:lnTo>
                    <a:lnTo>
                      <a:pt x="4311" y="2093"/>
                    </a:lnTo>
                    <a:lnTo>
                      <a:pt x="4227" y="2093"/>
                    </a:lnTo>
                    <a:lnTo>
                      <a:pt x="4185" y="2009"/>
                    </a:lnTo>
                    <a:lnTo>
                      <a:pt x="3997" y="1988"/>
                    </a:lnTo>
                    <a:lnTo>
                      <a:pt x="3872" y="2009"/>
                    </a:lnTo>
                    <a:lnTo>
                      <a:pt x="3704" y="2135"/>
                    </a:lnTo>
                    <a:lnTo>
                      <a:pt x="3621" y="2365"/>
                    </a:lnTo>
                    <a:lnTo>
                      <a:pt x="3516" y="2469"/>
                    </a:lnTo>
                    <a:lnTo>
                      <a:pt x="3349" y="2553"/>
                    </a:lnTo>
                    <a:lnTo>
                      <a:pt x="3286" y="2637"/>
                    </a:lnTo>
                    <a:lnTo>
                      <a:pt x="3181" y="2721"/>
                    </a:lnTo>
                    <a:lnTo>
                      <a:pt x="3056" y="2742"/>
                    </a:lnTo>
                    <a:lnTo>
                      <a:pt x="2972" y="2783"/>
                    </a:lnTo>
                    <a:lnTo>
                      <a:pt x="2846" y="2762"/>
                    </a:lnTo>
                    <a:lnTo>
                      <a:pt x="2763" y="2825"/>
                    </a:lnTo>
                    <a:lnTo>
                      <a:pt x="2616" y="2783"/>
                    </a:lnTo>
                    <a:lnTo>
                      <a:pt x="2449" y="2825"/>
                    </a:lnTo>
                    <a:lnTo>
                      <a:pt x="2449" y="2721"/>
                    </a:lnTo>
                    <a:lnTo>
                      <a:pt x="2532" y="2532"/>
                    </a:lnTo>
                    <a:lnTo>
                      <a:pt x="2532" y="2365"/>
                    </a:lnTo>
                    <a:lnTo>
                      <a:pt x="2365" y="2051"/>
                    </a:lnTo>
                    <a:lnTo>
                      <a:pt x="2323" y="1905"/>
                    </a:lnTo>
                    <a:lnTo>
                      <a:pt x="2135" y="1779"/>
                    </a:lnTo>
                    <a:lnTo>
                      <a:pt x="2051" y="3871"/>
                    </a:lnTo>
                    <a:lnTo>
                      <a:pt x="1821" y="3871"/>
                    </a:lnTo>
                    <a:lnTo>
                      <a:pt x="1675" y="3934"/>
                    </a:lnTo>
                    <a:lnTo>
                      <a:pt x="1612" y="4039"/>
                    </a:lnTo>
                    <a:lnTo>
                      <a:pt x="1528" y="4081"/>
                    </a:lnTo>
                    <a:lnTo>
                      <a:pt x="1486" y="4122"/>
                    </a:lnTo>
                    <a:lnTo>
                      <a:pt x="1486" y="4248"/>
                    </a:lnTo>
                    <a:lnTo>
                      <a:pt x="1403" y="4227"/>
                    </a:lnTo>
                    <a:lnTo>
                      <a:pt x="1319" y="4227"/>
                    </a:lnTo>
                    <a:lnTo>
                      <a:pt x="1277" y="4143"/>
                    </a:lnTo>
                    <a:lnTo>
                      <a:pt x="1193" y="4143"/>
                    </a:lnTo>
                    <a:lnTo>
                      <a:pt x="1152" y="4206"/>
                    </a:lnTo>
                    <a:lnTo>
                      <a:pt x="1047" y="4185"/>
                    </a:lnTo>
                    <a:lnTo>
                      <a:pt x="984" y="4143"/>
                    </a:lnTo>
                    <a:lnTo>
                      <a:pt x="880" y="4185"/>
                    </a:lnTo>
                    <a:lnTo>
                      <a:pt x="754" y="4102"/>
                    </a:lnTo>
                    <a:lnTo>
                      <a:pt x="566" y="4039"/>
                    </a:lnTo>
                    <a:lnTo>
                      <a:pt x="482" y="3871"/>
                    </a:lnTo>
                    <a:lnTo>
                      <a:pt x="545" y="3725"/>
                    </a:lnTo>
                    <a:lnTo>
                      <a:pt x="440" y="3725"/>
                    </a:lnTo>
                    <a:lnTo>
                      <a:pt x="356" y="3599"/>
                    </a:lnTo>
                    <a:lnTo>
                      <a:pt x="231" y="3662"/>
                    </a:lnTo>
                    <a:lnTo>
                      <a:pt x="168" y="3767"/>
                    </a:lnTo>
                    <a:lnTo>
                      <a:pt x="210" y="3788"/>
                    </a:lnTo>
                    <a:lnTo>
                      <a:pt x="210" y="3871"/>
                    </a:lnTo>
                    <a:lnTo>
                      <a:pt x="64" y="3892"/>
                    </a:lnTo>
                    <a:lnTo>
                      <a:pt x="1" y="3934"/>
                    </a:lnTo>
                    <a:lnTo>
                      <a:pt x="22" y="4122"/>
                    </a:lnTo>
                    <a:lnTo>
                      <a:pt x="210" y="4248"/>
                    </a:lnTo>
                    <a:lnTo>
                      <a:pt x="336" y="4625"/>
                    </a:lnTo>
                    <a:lnTo>
                      <a:pt x="336" y="4771"/>
                    </a:lnTo>
                    <a:lnTo>
                      <a:pt x="461" y="5085"/>
                    </a:lnTo>
                    <a:lnTo>
                      <a:pt x="545" y="5441"/>
                    </a:lnTo>
                    <a:lnTo>
                      <a:pt x="691" y="5650"/>
                    </a:lnTo>
                    <a:lnTo>
                      <a:pt x="691" y="5775"/>
                    </a:lnTo>
                    <a:lnTo>
                      <a:pt x="859" y="6027"/>
                    </a:lnTo>
                    <a:lnTo>
                      <a:pt x="859" y="6110"/>
                    </a:lnTo>
                    <a:lnTo>
                      <a:pt x="900" y="6299"/>
                    </a:lnTo>
                    <a:lnTo>
                      <a:pt x="880" y="6487"/>
                    </a:lnTo>
                    <a:lnTo>
                      <a:pt x="796" y="6550"/>
                    </a:lnTo>
                    <a:lnTo>
                      <a:pt x="754" y="6550"/>
                    </a:lnTo>
                    <a:lnTo>
                      <a:pt x="691" y="6508"/>
                    </a:lnTo>
                    <a:lnTo>
                      <a:pt x="649" y="6550"/>
                    </a:lnTo>
                    <a:lnTo>
                      <a:pt x="649" y="6717"/>
                    </a:lnTo>
                    <a:lnTo>
                      <a:pt x="733" y="6863"/>
                    </a:lnTo>
                    <a:lnTo>
                      <a:pt x="838" y="6968"/>
                    </a:lnTo>
                    <a:lnTo>
                      <a:pt x="942" y="7156"/>
                    </a:lnTo>
                    <a:lnTo>
                      <a:pt x="859" y="7282"/>
                    </a:lnTo>
                    <a:lnTo>
                      <a:pt x="880" y="7449"/>
                    </a:lnTo>
                    <a:lnTo>
                      <a:pt x="838" y="7554"/>
                    </a:lnTo>
                    <a:lnTo>
                      <a:pt x="838" y="7659"/>
                    </a:lnTo>
                    <a:lnTo>
                      <a:pt x="900" y="7700"/>
                    </a:lnTo>
                    <a:lnTo>
                      <a:pt x="900" y="7596"/>
                    </a:lnTo>
                    <a:lnTo>
                      <a:pt x="1005" y="7533"/>
                    </a:lnTo>
                    <a:lnTo>
                      <a:pt x="1152" y="7554"/>
                    </a:lnTo>
                    <a:lnTo>
                      <a:pt x="1172" y="7679"/>
                    </a:lnTo>
                    <a:lnTo>
                      <a:pt x="1110" y="7721"/>
                    </a:lnTo>
                    <a:lnTo>
                      <a:pt x="1172" y="7742"/>
                    </a:lnTo>
                    <a:lnTo>
                      <a:pt x="1256" y="7679"/>
                    </a:lnTo>
                    <a:lnTo>
                      <a:pt x="1361" y="7742"/>
                    </a:lnTo>
                    <a:lnTo>
                      <a:pt x="1361" y="7868"/>
                    </a:lnTo>
                    <a:lnTo>
                      <a:pt x="1403" y="7847"/>
                    </a:lnTo>
                    <a:lnTo>
                      <a:pt x="1696" y="7972"/>
                    </a:lnTo>
                    <a:lnTo>
                      <a:pt x="1737" y="7951"/>
                    </a:lnTo>
                    <a:lnTo>
                      <a:pt x="1800" y="7972"/>
                    </a:lnTo>
                    <a:lnTo>
                      <a:pt x="1821" y="7889"/>
                    </a:lnTo>
                    <a:lnTo>
                      <a:pt x="1926" y="7868"/>
                    </a:lnTo>
                    <a:lnTo>
                      <a:pt x="2051" y="7742"/>
                    </a:lnTo>
                    <a:lnTo>
                      <a:pt x="2198" y="7763"/>
                    </a:lnTo>
                    <a:lnTo>
                      <a:pt x="2219" y="7721"/>
                    </a:lnTo>
                    <a:lnTo>
                      <a:pt x="2344" y="7721"/>
                    </a:lnTo>
                    <a:lnTo>
                      <a:pt x="2512" y="7763"/>
                    </a:lnTo>
                    <a:lnTo>
                      <a:pt x="2574" y="7742"/>
                    </a:lnTo>
                    <a:lnTo>
                      <a:pt x="2721" y="7742"/>
                    </a:lnTo>
                    <a:lnTo>
                      <a:pt x="2742" y="7679"/>
                    </a:lnTo>
                    <a:lnTo>
                      <a:pt x="2784" y="7638"/>
                    </a:lnTo>
                    <a:lnTo>
                      <a:pt x="2867" y="7596"/>
                    </a:lnTo>
                    <a:lnTo>
                      <a:pt x="2930" y="7638"/>
                    </a:lnTo>
                    <a:lnTo>
                      <a:pt x="2951" y="7533"/>
                    </a:lnTo>
                    <a:lnTo>
                      <a:pt x="3035" y="7470"/>
                    </a:lnTo>
                    <a:lnTo>
                      <a:pt x="3349" y="7470"/>
                    </a:lnTo>
                    <a:lnTo>
                      <a:pt x="3474" y="7554"/>
                    </a:lnTo>
                    <a:lnTo>
                      <a:pt x="3558" y="7533"/>
                    </a:lnTo>
                    <a:lnTo>
                      <a:pt x="3558" y="7470"/>
                    </a:lnTo>
                    <a:lnTo>
                      <a:pt x="3725" y="7449"/>
                    </a:lnTo>
                    <a:lnTo>
                      <a:pt x="3997" y="7533"/>
                    </a:lnTo>
                    <a:lnTo>
                      <a:pt x="4081" y="7575"/>
                    </a:lnTo>
                    <a:lnTo>
                      <a:pt x="4353" y="7638"/>
                    </a:lnTo>
                    <a:lnTo>
                      <a:pt x="4395" y="7596"/>
                    </a:lnTo>
                    <a:lnTo>
                      <a:pt x="4353" y="7533"/>
                    </a:lnTo>
                    <a:lnTo>
                      <a:pt x="4437" y="7449"/>
                    </a:lnTo>
                    <a:lnTo>
                      <a:pt x="4541" y="7449"/>
                    </a:lnTo>
                    <a:lnTo>
                      <a:pt x="4667" y="7491"/>
                    </a:lnTo>
                    <a:lnTo>
                      <a:pt x="4876" y="7491"/>
                    </a:lnTo>
                    <a:lnTo>
                      <a:pt x="4876" y="7470"/>
                    </a:lnTo>
                    <a:lnTo>
                      <a:pt x="4813" y="7387"/>
                    </a:lnTo>
                    <a:lnTo>
                      <a:pt x="4855" y="7303"/>
                    </a:lnTo>
                    <a:lnTo>
                      <a:pt x="5022" y="7240"/>
                    </a:lnTo>
                    <a:lnTo>
                      <a:pt x="5190" y="7240"/>
                    </a:lnTo>
                    <a:lnTo>
                      <a:pt x="5253" y="7303"/>
                    </a:lnTo>
                    <a:lnTo>
                      <a:pt x="5378" y="7303"/>
                    </a:lnTo>
                    <a:lnTo>
                      <a:pt x="5504" y="7219"/>
                    </a:lnTo>
                    <a:lnTo>
                      <a:pt x="5713" y="7156"/>
                    </a:lnTo>
                    <a:lnTo>
                      <a:pt x="5713" y="7135"/>
                    </a:lnTo>
                    <a:lnTo>
                      <a:pt x="5859" y="7073"/>
                    </a:lnTo>
                    <a:lnTo>
                      <a:pt x="5922" y="6968"/>
                    </a:lnTo>
                    <a:lnTo>
                      <a:pt x="6320" y="6717"/>
                    </a:lnTo>
                    <a:lnTo>
                      <a:pt x="6424" y="6612"/>
                    </a:lnTo>
                    <a:lnTo>
                      <a:pt x="6424" y="6591"/>
                    </a:lnTo>
                    <a:lnTo>
                      <a:pt x="6508" y="6591"/>
                    </a:lnTo>
                    <a:lnTo>
                      <a:pt x="7115" y="5985"/>
                    </a:lnTo>
                    <a:lnTo>
                      <a:pt x="7136" y="5922"/>
                    </a:lnTo>
                    <a:lnTo>
                      <a:pt x="7198" y="5922"/>
                    </a:lnTo>
                    <a:lnTo>
                      <a:pt x="7282" y="5796"/>
                    </a:lnTo>
                    <a:lnTo>
                      <a:pt x="7387" y="5755"/>
                    </a:lnTo>
                    <a:lnTo>
                      <a:pt x="7429" y="5587"/>
                    </a:lnTo>
                    <a:lnTo>
                      <a:pt x="7596" y="5399"/>
                    </a:lnTo>
                    <a:lnTo>
                      <a:pt x="7847" y="5022"/>
                    </a:lnTo>
                    <a:lnTo>
                      <a:pt x="7910" y="4834"/>
                    </a:lnTo>
                    <a:lnTo>
                      <a:pt x="8014" y="4834"/>
                    </a:lnTo>
                    <a:lnTo>
                      <a:pt x="8077" y="4708"/>
                    </a:lnTo>
                    <a:lnTo>
                      <a:pt x="8077" y="4646"/>
                    </a:lnTo>
                    <a:lnTo>
                      <a:pt x="8182" y="4520"/>
                    </a:lnTo>
                    <a:lnTo>
                      <a:pt x="8266" y="4394"/>
                    </a:lnTo>
                    <a:lnTo>
                      <a:pt x="8391" y="4311"/>
                    </a:lnTo>
                    <a:lnTo>
                      <a:pt x="8433" y="4227"/>
                    </a:lnTo>
                    <a:lnTo>
                      <a:pt x="8538" y="4185"/>
                    </a:lnTo>
                    <a:lnTo>
                      <a:pt x="8579" y="4122"/>
                    </a:lnTo>
                    <a:lnTo>
                      <a:pt x="8621" y="4122"/>
                    </a:lnTo>
                    <a:lnTo>
                      <a:pt x="8789" y="3934"/>
                    </a:lnTo>
                    <a:lnTo>
                      <a:pt x="8810" y="3830"/>
                    </a:lnTo>
                    <a:lnTo>
                      <a:pt x="8893" y="3725"/>
                    </a:lnTo>
                    <a:lnTo>
                      <a:pt x="8935" y="3516"/>
                    </a:lnTo>
                    <a:lnTo>
                      <a:pt x="9019" y="3348"/>
                    </a:lnTo>
                    <a:lnTo>
                      <a:pt x="9040" y="3160"/>
                    </a:lnTo>
                    <a:lnTo>
                      <a:pt x="9123" y="2951"/>
                    </a:lnTo>
                    <a:lnTo>
                      <a:pt x="9103" y="2951"/>
                    </a:lnTo>
                    <a:lnTo>
                      <a:pt x="9165" y="2846"/>
                    </a:lnTo>
                    <a:lnTo>
                      <a:pt x="9165" y="2825"/>
                    </a:lnTo>
                    <a:lnTo>
                      <a:pt x="9061" y="2825"/>
                    </a:lnTo>
                    <a:lnTo>
                      <a:pt x="8935" y="2762"/>
                    </a:lnTo>
                    <a:lnTo>
                      <a:pt x="8830" y="2762"/>
                    </a:lnTo>
                    <a:lnTo>
                      <a:pt x="8768" y="2825"/>
                    </a:lnTo>
                    <a:lnTo>
                      <a:pt x="8768" y="2909"/>
                    </a:lnTo>
                    <a:lnTo>
                      <a:pt x="8726" y="3014"/>
                    </a:lnTo>
                    <a:lnTo>
                      <a:pt x="8663" y="3034"/>
                    </a:lnTo>
                    <a:lnTo>
                      <a:pt x="8454" y="3034"/>
                    </a:lnTo>
                    <a:lnTo>
                      <a:pt x="8266" y="2930"/>
                    </a:lnTo>
                    <a:lnTo>
                      <a:pt x="8182" y="2804"/>
                    </a:lnTo>
                    <a:lnTo>
                      <a:pt x="8140" y="2742"/>
                    </a:lnTo>
                    <a:lnTo>
                      <a:pt x="8098" y="2658"/>
                    </a:lnTo>
                    <a:lnTo>
                      <a:pt x="8161" y="2532"/>
                    </a:lnTo>
                    <a:lnTo>
                      <a:pt x="8286" y="2281"/>
                    </a:lnTo>
                    <a:lnTo>
                      <a:pt x="8307" y="2177"/>
                    </a:lnTo>
                    <a:lnTo>
                      <a:pt x="8412" y="2114"/>
                    </a:lnTo>
                    <a:lnTo>
                      <a:pt x="8579" y="2197"/>
                    </a:lnTo>
                    <a:lnTo>
                      <a:pt x="8663" y="2260"/>
                    </a:lnTo>
                    <a:lnTo>
                      <a:pt x="8768" y="2323"/>
                    </a:lnTo>
                    <a:lnTo>
                      <a:pt x="8768" y="2135"/>
                    </a:lnTo>
                    <a:lnTo>
                      <a:pt x="8768" y="1988"/>
                    </a:lnTo>
                    <a:lnTo>
                      <a:pt x="8810" y="1800"/>
                    </a:lnTo>
                    <a:lnTo>
                      <a:pt x="8810" y="1361"/>
                    </a:lnTo>
                    <a:lnTo>
                      <a:pt x="8789" y="1214"/>
                    </a:lnTo>
                    <a:lnTo>
                      <a:pt x="8747" y="1109"/>
                    </a:lnTo>
                    <a:lnTo>
                      <a:pt x="8747" y="1005"/>
                    </a:lnTo>
                    <a:lnTo>
                      <a:pt x="8747" y="984"/>
                    </a:lnTo>
                    <a:lnTo>
                      <a:pt x="8747" y="733"/>
                    </a:lnTo>
                    <a:lnTo>
                      <a:pt x="8684" y="586"/>
                    </a:lnTo>
                    <a:lnTo>
                      <a:pt x="8642" y="440"/>
                    </a:lnTo>
                    <a:lnTo>
                      <a:pt x="8621" y="273"/>
                    </a:lnTo>
                    <a:lnTo>
                      <a:pt x="8517" y="168"/>
                    </a:lnTo>
                    <a:lnTo>
                      <a:pt x="8328" y="126"/>
                    </a:lnTo>
                    <a:lnTo>
                      <a:pt x="8182" y="147"/>
                    </a:lnTo>
                    <a:lnTo>
                      <a:pt x="8098" y="168"/>
                    </a:lnTo>
                    <a:lnTo>
                      <a:pt x="8056" y="147"/>
                    </a:lnTo>
                    <a:lnTo>
                      <a:pt x="7910" y="105"/>
                    </a:lnTo>
                    <a:lnTo>
                      <a:pt x="7847" y="105"/>
                    </a:lnTo>
                    <a:lnTo>
                      <a:pt x="7784" y="21"/>
                    </a:lnTo>
                    <a:lnTo>
                      <a:pt x="7659"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238" name="Google Shape;6238;p40"/>
            <p:cNvSpPr/>
            <p:nvPr/>
          </p:nvSpPr>
          <p:spPr>
            <a:xfrm>
              <a:off x="3292646" y="3020419"/>
              <a:ext cx="18695" cy="5482"/>
            </a:xfrm>
            <a:custGeom>
              <a:rect b="b" l="l" r="r" t="t"/>
              <a:pathLst>
                <a:path extrusionOk="0" h="482" w="1570">
                  <a:moveTo>
                    <a:pt x="189" y="0"/>
                  </a:moveTo>
                  <a:lnTo>
                    <a:pt x="126" y="84"/>
                  </a:lnTo>
                  <a:lnTo>
                    <a:pt x="21" y="147"/>
                  </a:lnTo>
                  <a:lnTo>
                    <a:pt x="21" y="209"/>
                  </a:lnTo>
                  <a:lnTo>
                    <a:pt x="0" y="272"/>
                  </a:lnTo>
                  <a:lnTo>
                    <a:pt x="42" y="377"/>
                  </a:lnTo>
                  <a:lnTo>
                    <a:pt x="314" y="377"/>
                  </a:lnTo>
                  <a:lnTo>
                    <a:pt x="398" y="398"/>
                  </a:lnTo>
                  <a:lnTo>
                    <a:pt x="607" y="356"/>
                  </a:lnTo>
                  <a:lnTo>
                    <a:pt x="691" y="377"/>
                  </a:lnTo>
                  <a:lnTo>
                    <a:pt x="837" y="293"/>
                  </a:lnTo>
                  <a:cubicBezTo>
                    <a:pt x="1026" y="398"/>
                    <a:pt x="1235" y="356"/>
                    <a:pt x="1423" y="481"/>
                  </a:cubicBezTo>
                  <a:lnTo>
                    <a:pt x="1570" y="460"/>
                  </a:lnTo>
                  <a:lnTo>
                    <a:pt x="1528" y="398"/>
                  </a:lnTo>
                  <a:lnTo>
                    <a:pt x="1444" y="460"/>
                  </a:lnTo>
                  <a:lnTo>
                    <a:pt x="1444" y="440"/>
                  </a:lnTo>
                  <a:cubicBezTo>
                    <a:pt x="1360" y="377"/>
                    <a:pt x="1318" y="356"/>
                    <a:pt x="1235" y="335"/>
                  </a:cubicBezTo>
                  <a:lnTo>
                    <a:pt x="1277" y="293"/>
                  </a:lnTo>
                  <a:lnTo>
                    <a:pt x="1130" y="251"/>
                  </a:lnTo>
                  <a:lnTo>
                    <a:pt x="1046" y="335"/>
                  </a:lnTo>
                  <a:cubicBezTo>
                    <a:pt x="1005" y="335"/>
                    <a:pt x="942" y="335"/>
                    <a:pt x="921" y="293"/>
                  </a:cubicBezTo>
                  <a:lnTo>
                    <a:pt x="921" y="272"/>
                  </a:lnTo>
                  <a:lnTo>
                    <a:pt x="1046" y="147"/>
                  </a:lnTo>
                  <a:lnTo>
                    <a:pt x="942" y="105"/>
                  </a:lnTo>
                  <a:lnTo>
                    <a:pt x="921" y="42"/>
                  </a:lnTo>
                  <a:lnTo>
                    <a:pt x="837" y="0"/>
                  </a:lnTo>
                  <a:lnTo>
                    <a:pt x="607" y="42"/>
                  </a:lnTo>
                  <a:lnTo>
                    <a:pt x="18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39" name="Google Shape;6239;p40"/>
            <p:cNvSpPr/>
            <p:nvPr/>
          </p:nvSpPr>
          <p:spPr>
            <a:xfrm>
              <a:off x="3260258" y="3010662"/>
              <a:ext cx="26423" cy="16661"/>
            </a:xfrm>
            <a:custGeom>
              <a:rect b="b" l="l" r="r" t="t"/>
              <a:pathLst>
                <a:path extrusionOk="0" h="1465" w="2219">
                  <a:moveTo>
                    <a:pt x="481" y="0"/>
                  </a:moveTo>
                  <a:lnTo>
                    <a:pt x="293" y="42"/>
                  </a:lnTo>
                  <a:lnTo>
                    <a:pt x="230" y="147"/>
                  </a:lnTo>
                  <a:lnTo>
                    <a:pt x="230" y="209"/>
                  </a:lnTo>
                  <a:lnTo>
                    <a:pt x="189" y="314"/>
                  </a:lnTo>
                  <a:lnTo>
                    <a:pt x="230" y="398"/>
                  </a:lnTo>
                  <a:lnTo>
                    <a:pt x="189" y="523"/>
                  </a:lnTo>
                  <a:lnTo>
                    <a:pt x="105" y="586"/>
                  </a:lnTo>
                  <a:lnTo>
                    <a:pt x="84" y="607"/>
                  </a:lnTo>
                  <a:lnTo>
                    <a:pt x="126" y="733"/>
                  </a:lnTo>
                  <a:lnTo>
                    <a:pt x="126" y="837"/>
                  </a:lnTo>
                  <a:lnTo>
                    <a:pt x="126" y="900"/>
                  </a:lnTo>
                  <a:lnTo>
                    <a:pt x="0" y="1046"/>
                  </a:lnTo>
                  <a:lnTo>
                    <a:pt x="0" y="1109"/>
                  </a:lnTo>
                  <a:lnTo>
                    <a:pt x="63" y="1130"/>
                  </a:lnTo>
                  <a:lnTo>
                    <a:pt x="126" y="1256"/>
                  </a:lnTo>
                  <a:lnTo>
                    <a:pt x="84" y="1339"/>
                  </a:lnTo>
                  <a:lnTo>
                    <a:pt x="189" y="1402"/>
                  </a:lnTo>
                  <a:lnTo>
                    <a:pt x="230" y="1444"/>
                  </a:lnTo>
                  <a:lnTo>
                    <a:pt x="293" y="1465"/>
                  </a:lnTo>
                  <a:lnTo>
                    <a:pt x="377" y="1318"/>
                  </a:lnTo>
                  <a:lnTo>
                    <a:pt x="502" y="1130"/>
                  </a:lnTo>
                  <a:lnTo>
                    <a:pt x="502" y="1088"/>
                  </a:lnTo>
                  <a:lnTo>
                    <a:pt x="544" y="984"/>
                  </a:lnTo>
                  <a:lnTo>
                    <a:pt x="607" y="1046"/>
                  </a:lnTo>
                  <a:lnTo>
                    <a:pt x="691" y="1046"/>
                  </a:lnTo>
                  <a:lnTo>
                    <a:pt x="753" y="921"/>
                  </a:lnTo>
                  <a:lnTo>
                    <a:pt x="837" y="984"/>
                  </a:lnTo>
                  <a:lnTo>
                    <a:pt x="837" y="1088"/>
                  </a:lnTo>
                  <a:lnTo>
                    <a:pt x="921" y="1130"/>
                  </a:lnTo>
                  <a:lnTo>
                    <a:pt x="1067" y="1088"/>
                  </a:lnTo>
                  <a:lnTo>
                    <a:pt x="1235" y="942"/>
                  </a:lnTo>
                  <a:lnTo>
                    <a:pt x="1381" y="900"/>
                  </a:lnTo>
                  <a:lnTo>
                    <a:pt x="1569" y="921"/>
                  </a:lnTo>
                  <a:lnTo>
                    <a:pt x="1674" y="900"/>
                  </a:lnTo>
                  <a:lnTo>
                    <a:pt x="1758" y="942"/>
                  </a:lnTo>
                  <a:lnTo>
                    <a:pt x="1883" y="984"/>
                  </a:lnTo>
                  <a:lnTo>
                    <a:pt x="2072" y="1005"/>
                  </a:lnTo>
                  <a:lnTo>
                    <a:pt x="2093" y="921"/>
                  </a:lnTo>
                  <a:lnTo>
                    <a:pt x="2176" y="921"/>
                  </a:lnTo>
                  <a:lnTo>
                    <a:pt x="2218" y="816"/>
                  </a:lnTo>
                  <a:lnTo>
                    <a:pt x="2176" y="733"/>
                  </a:lnTo>
                  <a:lnTo>
                    <a:pt x="1946" y="607"/>
                  </a:lnTo>
                  <a:lnTo>
                    <a:pt x="1862" y="607"/>
                  </a:lnTo>
                  <a:lnTo>
                    <a:pt x="1695" y="565"/>
                  </a:lnTo>
                  <a:lnTo>
                    <a:pt x="1632" y="565"/>
                  </a:lnTo>
                  <a:lnTo>
                    <a:pt x="1465" y="502"/>
                  </a:lnTo>
                  <a:lnTo>
                    <a:pt x="1277" y="398"/>
                  </a:lnTo>
                  <a:lnTo>
                    <a:pt x="1172" y="398"/>
                  </a:lnTo>
                  <a:lnTo>
                    <a:pt x="1256" y="377"/>
                  </a:lnTo>
                  <a:lnTo>
                    <a:pt x="1423" y="419"/>
                  </a:lnTo>
                  <a:lnTo>
                    <a:pt x="1674" y="419"/>
                  </a:lnTo>
                  <a:lnTo>
                    <a:pt x="1779" y="398"/>
                  </a:lnTo>
                  <a:lnTo>
                    <a:pt x="1695" y="356"/>
                  </a:lnTo>
                  <a:lnTo>
                    <a:pt x="1632" y="356"/>
                  </a:lnTo>
                  <a:lnTo>
                    <a:pt x="1444" y="314"/>
                  </a:lnTo>
                  <a:lnTo>
                    <a:pt x="1360" y="147"/>
                  </a:lnTo>
                  <a:lnTo>
                    <a:pt x="1256" y="147"/>
                  </a:lnTo>
                  <a:lnTo>
                    <a:pt x="1214" y="168"/>
                  </a:lnTo>
                  <a:lnTo>
                    <a:pt x="1130" y="105"/>
                  </a:lnTo>
                  <a:lnTo>
                    <a:pt x="649" y="0"/>
                  </a:lnTo>
                  <a:lnTo>
                    <a:pt x="586" y="42"/>
                  </a:lnTo>
                  <a:lnTo>
                    <a:pt x="481"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0" name="Google Shape;6240;p40"/>
            <p:cNvSpPr/>
            <p:nvPr/>
          </p:nvSpPr>
          <p:spPr>
            <a:xfrm>
              <a:off x="3408744" y="2329870"/>
              <a:ext cx="289769" cy="354333"/>
            </a:xfrm>
            <a:custGeom>
              <a:rect b="b" l="l" r="r" t="t"/>
              <a:pathLst>
                <a:path extrusionOk="0" h="31157" w="24335">
                  <a:moveTo>
                    <a:pt x="19167" y="16300"/>
                  </a:moveTo>
                  <a:lnTo>
                    <a:pt x="19161" y="16311"/>
                  </a:lnTo>
                  <a:lnTo>
                    <a:pt x="19167" y="16321"/>
                  </a:lnTo>
                  <a:lnTo>
                    <a:pt x="19167" y="16300"/>
                  </a:lnTo>
                  <a:close/>
                  <a:moveTo>
                    <a:pt x="16572" y="17849"/>
                  </a:moveTo>
                  <a:lnTo>
                    <a:pt x="16593" y="17870"/>
                  </a:lnTo>
                  <a:lnTo>
                    <a:pt x="16509" y="17870"/>
                  </a:lnTo>
                  <a:lnTo>
                    <a:pt x="16509" y="17849"/>
                  </a:lnTo>
                  <a:close/>
                  <a:moveTo>
                    <a:pt x="4771" y="22933"/>
                  </a:moveTo>
                  <a:lnTo>
                    <a:pt x="4813" y="22996"/>
                  </a:lnTo>
                  <a:lnTo>
                    <a:pt x="4792" y="23038"/>
                  </a:lnTo>
                  <a:lnTo>
                    <a:pt x="4750" y="23038"/>
                  </a:lnTo>
                  <a:lnTo>
                    <a:pt x="4688" y="23059"/>
                  </a:lnTo>
                  <a:lnTo>
                    <a:pt x="4709" y="23142"/>
                  </a:lnTo>
                  <a:lnTo>
                    <a:pt x="4792" y="23205"/>
                  </a:lnTo>
                  <a:lnTo>
                    <a:pt x="4960" y="23205"/>
                  </a:lnTo>
                  <a:lnTo>
                    <a:pt x="4981" y="23163"/>
                  </a:lnTo>
                  <a:lnTo>
                    <a:pt x="4960" y="23121"/>
                  </a:lnTo>
                  <a:lnTo>
                    <a:pt x="4960" y="23059"/>
                  </a:lnTo>
                  <a:lnTo>
                    <a:pt x="5001" y="23038"/>
                  </a:lnTo>
                  <a:lnTo>
                    <a:pt x="5127" y="23059"/>
                  </a:lnTo>
                  <a:lnTo>
                    <a:pt x="5169" y="23121"/>
                  </a:lnTo>
                  <a:lnTo>
                    <a:pt x="5106" y="23163"/>
                  </a:lnTo>
                  <a:lnTo>
                    <a:pt x="4960" y="23226"/>
                  </a:lnTo>
                  <a:lnTo>
                    <a:pt x="4750" y="23226"/>
                  </a:lnTo>
                  <a:lnTo>
                    <a:pt x="4750" y="23268"/>
                  </a:lnTo>
                  <a:lnTo>
                    <a:pt x="4855" y="23435"/>
                  </a:lnTo>
                  <a:lnTo>
                    <a:pt x="4981" y="23519"/>
                  </a:lnTo>
                  <a:lnTo>
                    <a:pt x="5064" y="23540"/>
                  </a:lnTo>
                  <a:lnTo>
                    <a:pt x="5085" y="23519"/>
                  </a:lnTo>
                  <a:lnTo>
                    <a:pt x="5190" y="23477"/>
                  </a:lnTo>
                  <a:lnTo>
                    <a:pt x="5211" y="23540"/>
                  </a:lnTo>
                  <a:lnTo>
                    <a:pt x="5190" y="23561"/>
                  </a:lnTo>
                  <a:lnTo>
                    <a:pt x="5127" y="23561"/>
                  </a:lnTo>
                  <a:lnTo>
                    <a:pt x="5064" y="23582"/>
                  </a:lnTo>
                  <a:lnTo>
                    <a:pt x="4897" y="23540"/>
                  </a:lnTo>
                  <a:lnTo>
                    <a:pt x="4771" y="23477"/>
                  </a:lnTo>
                  <a:lnTo>
                    <a:pt x="4646" y="23352"/>
                  </a:lnTo>
                  <a:lnTo>
                    <a:pt x="4541" y="23310"/>
                  </a:lnTo>
                  <a:lnTo>
                    <a:pt x="4436" y="23310"/>
                  </a:lnTo>
                  <a:lnTo>
                    <a:pt x="4332" y="23205"/>
                  </a:lnTo>
                  <a:lnTo>
                    <a:pt x="4185" y="23142"/>
                  </a:lnTo>
                  <a:lnTo>
                    <a:pt x="4164" y="23121"/>
                  </a:lnTo>
                  <a:lnTo>
                    <a:pt x="4081" y="23121"/>
                  </a:lnTo>
                  <a:lnTo>
                    <a:pt x="4018" y="23142"/>
                  </a:lnTo>
                  <a:lnTo>
                    <a:pt x="3913" y="23142"/>
                  </a:lnTo>
                  <a:lnTo>
                    <a:pt x="3892" y="23132"/>
                  </a:lnTo>
                  <a:lnTo>
                    <a:pt x="3892" y="23132"/>
                  </a:lnTo>
                  <a:lnTo>
                    <a:pt x="3913" y="23121"/>
                  </a:lnTo>
                  <a:lnTo>
                    <a:pt x="3976" y="23121"/>
                  </a:lnTo>
                  <a:lnTo>
                    <a:pt x="4123" y="23100"/>
                  </a:lnTo>
                  <a:lnTo>
                    <a:pt x="4164" y="23038"/>
                  </a:lnTo>
                  <a:lnTo>
                    <a:pt x="4185" y="23038"/>
                  </a:lnTo>
                  <a:lnTo>
                    <a:pt x="4185" y="23100"/>
                  </a:lnTo>
                  <a:lnTo>
                    <a:pt x="4248" y="23121"/>
                  </a:lnTo>
                  <a:lnTo>
                    <a:pt x="4332" y="23121"/>
                  </a:lnTo>
                  <a:lnTo>
                    <a:pt x="4436" y="23247"/>
                  </a:lnTo>
                  <a:lnTo>
                    <a:pt x="4478" y="23268"/>
                  </a:lnTo>
                  <a:lnTo>
                    <a:pt x="4562" y="23226"/>
                  </a:lnTo>
                  <a:lnTo>
                    <a:pt x="4604" y="23142"/>
                  </a:lnTo>
                  <a:lnTo>
                    <a:pt x="4604" y="23059"/>
                  </a:lnTo>
                  <a:lnTo>
                    <a:pt x="4583" y="23017"/>
                  </a:lnTo>
                  <a:lnTo>
                    <a:pt x="4583" y="22954"/>
                  </a:lnTo>
                  <a:lnTo>
                    <a:pt x="4688" y="22954"/>
                  </a:lnTo>
                  <a:lnTo>
                    <a:pt x="4709" y="22933"/>
                  </a:lnTo>
                  <a:close/>
                  <a:moveTo>
                    <a:pt x="4269" y="25193"/>
                  </a:moveTo>
                  <a:lnTo>
                    <a:pt x="4290" y="25277"/>
                  </a:lnTo>
                  <a:lnTo>
                    <a:pt x="4395" y="25297"/>
                  </a:lnTo>
                  <a:lnTo>
                    <a:pt x="4436" y="25339"/>
                  </a:lnTo>
                  <a:lnTo>
                    <a:pt x="4353" y="25339"/>
                  </a:lnTo>
                  <a:lnTo>
                    <a:pt x="4290" y="25318"/>
                  </a:lnTo>
                  <a:lnTo>
                    <a:pt x="4123" y="25318"/>
                  </a:lnTo>
                  <a:lnTo>
                    <a:pt x="4060" y="25381"/>
                  </a:lnTo>
                  <a:lnTo>
                    <a:pt x="4039" y="25318"/>
                  </a:lnTo>
                  <a:lnTo>
                    <a:pt x="3976" y="25339"/>
                  </a:lnTo>
                  <a:lnTo>
                    <a:pt x="3955" y="25444"/>
                  </a:lnTo>
                  <a:lnTo>
                    <a:pt x="3913" y="25486"/>
                  </a:lnTo>
                  <a:lnTo>
                    <a:pt x="3851" y="25528"/>
                  </a:lnTo>
                  <a:lnTo>
                    <a:pt x="3725" y="25549"/>
                  </a:lnTo>
                  <a:lnTo>
                    <a:pt x="3641" y="25611"/>
                  </a:lnTo>
                  <a:lnTo>
                    <a:pt x="3725" y="25528"/>
                  </a:lnTo>
                  <a:lnTo>
                    <a:pt x="3830" y="25507"/>
                  </a:lnTo>
                  <a:lnTo>
                    <a:pt x="3872" y="25444"/>
                  </a:lnTo>
                  <a:lnTo>
                    <a:pt x="3913" y="25381"/>
                  </a:lnTo>
                  <a:lnTo>
                    <a:pt x="3955" y="25318"/>
                  </a:lnTo>
                  <a:lnTo>
                    <a:pt x="4018" y="25318"/>
                  </a:lnTo>
                  <a:lnTo>
                    <a:pt x="4227" y="25193"/>
                  </a:lnTo>
                  <a:close/>
                  <a:moveTo>
                    <a:pt x="16614" y="1"/>
                  </a:moveTo>
                  <a:lnTo>
                    <a:pt x="16530" y="22"/>
                  </a:lnTo>
                  <a:lnTo>
                    <a:pt x="16489" y="84"/>
                  </a:lnTo>
                  <a:lnTo>
                    <a:pt x="16489" y="168"/>
                  </a:lnTo>
                  <a:lnTo>
                    <a:pt x="16509" y="273"/>
                  </a:lnTo>
                  <a:lnTo>
                    <a:pt x="16509" y="336"/>
                  </a:lnTo>
                  <a:lnTo>
                    <a:pt x="16468" y="398"/>
                  </a:lnTo>
                  <a:lnTo>
                    <a:pt x="16405" y="336"/>
                  </a:lnTo>
                  <a:lnTo>
                    <a:pt x="16384" y="210"/>
                  </a:lnTo>
                  <a:lnTo>
                    <a:pt x="16321" y="126"/>
                  </a:lnTo>
                  <a:lnTo>
                    <a:pt x="16279" y="126"/>
                  </a:lnTo>
                  <a:lnTo>
                    <a:pt x="16216" y="84"/>
                  </a:lnTo>
                  <a:lnTo>
                    <a:pt x="16175" y="64"/>
                  </a:lnTo>
                  <a:lnTo>
                    <a:pt x="16154" y="105"/>
                  </a:lnTo>
                  <a:lnTo>
                    <a:pt x="16112" y="210"/>
                  </a:lnTo>
                  <a:lnTo>
                    <a:pt x="16070" y="273"/>
                  </a:lnTo>
                  <a:lnTo>
                    <a:pt x="15986" y="231"/>
                  </a:lnTo>
                  <a:lnTo>
                    <a:pt x="15903" y="273"/>
                  </a:lnTo>
                  <a:lnTo>
                    <a:pt x="15882" y="377"/>
                  </a:lnTo>
                  <a:lnTo>
                    <a:pt x="15924" y="440"/>
                  </a:lnTo>
                  <a:lnTo>
                    <a:pt x="15965" y="503"/>
                  </a:lnTo>
                  <a:lnTo>
                    <a:pt x="15882" y="587"/>
                  </a:lnTo>
                  <a:lnTo>
                    <a:pt x="15777" y="712"/>
                  </a:lnTo>
                  <a:lnTo>
                    <a:pt x="15777" y="754"/>
                  </a:lnTo>
                  <a:lnTo>
                    <a:pt x="15861" y="796"/>
                  </a:lnTo>
                  <a:lnTo>
                    <a:pt x="15882" y="838"/>
                  </a:lnTo>
                  <a:lnTo>
                    <a:pt x="15840" y="901"/>
                  </a:lnTo>
                  <a:lnTo>
                    <a:pt x="15777" y="901"/>
                  </a:lnTo>
                  <a:lnTo>
                    <a:pt x="15631" y="817"/>
                  </a:lnTo>
                  <a:lnTo>
                    <a:pt x="15421" y="817"/>
                  </a:lnTo>
                  <a:lnTo>
                    <a:pt x="15380" y="963"/>
                  </a:lnTo>
                  <a:lnTo>
                    <a:pt x="15421" y="1131"/>
                  </a:lnTo>
                  <a:lnTo>
                    <a:pt x="15484" y="1277"/>
                  </a:lnTo>
                  <a:lnTo>
                    <a:pt x="15631" y="1340"/>
                  </a:lnTo>
                  <a:lnTo>
                    <a:pt x="15672" y="1382"/>
                  </a:lnTo>
                  <a:lnTo>
                    <a:pt x="15672" y="1445"/>
                  </a:lnTo>
                  <a:lnTo>
                    <a:pt x="15547" y="1403"/>
                  </a:lnTo>
                  <a:lnTo>
                    <a:pt x="15421" y="1340"/>
                  </a:lnTo>
                  <a:lnTo>
                    <a:pt x="15317" y="1152"/>
                  </a:lnTo>
                  <a:lnTo>
                    <a:pt x="15128" y="1026"/>
                  </a:lnTo>
                  <a:lnTo>
                    <a:pt x="15045" y="963"/>
                  </a:lnTo>
                  <a:lnTo>
                    <a:pt x="15024" y="1026"/>
                  </a:lnTo>
                  <a:lnTo>
                    <a:pt x="15045" y="1068"/>
                  </a:lnTo>
                  <a:lnTo>
                    <a:pt x="15045" y="1173"/>
                  </a:lnTo>
                  <a:lnTo>
                    <a:pt x="15066" y="1256"/>
                  </a:lnTo>
                  <a:lnTo>
                    <a:pt x="15128" y="1340"/>
                  </a:lnTo>
                  <a:lnTo>
                    <a:pt x="15128" y="1465"/>
                  </a:lnTo>
                  <a:lnTo>
                    <a:pt x="15045" y="1549"/>
                  </a:lnTo>
                  <a:lnTo>
                    <a:pt x="15045" y="1382"/>
                  </a:lnTo>
                  <a:lnTo>
                    <a:pt x="15003" y="1256"/>
                  </a:lnTo>
                  <a:lnTo>
                    <a:pt x="14919" y="1110"/>
                  </a:lnTo>
                  <a:lnTo>
                    <a:pt x="14919" y="1026"/>
                  </a:lnTo>
                  <a:lnTo>
                    <a:pt x="14836" y="921"/>
                  </a:lnTo>
                  <a:lnTo>
                    <a:pt x="14731" y="859"/>
                  </a:lnTo>
                  <a:lnTo>
                    <a:pt x="14647" y="984"/>
                  </a:lnTo>
                  <a:lnTo>
                    <a:pt x="14605" y="1068"/>
                  </a:lnTo>
                  <a:lnTo>
                    <a:pt x="14543" y="984"/>
                  </a:lnTo>
                  <a:lnTo>
                    <a:pt x="14605" y="921"/>
                  </a:lnTo>
                  <a:lnTo>
                    <a:pt x="14605" y="859"/>
                  </a:lnTo>
                  <a:lnTo>
                    <a:pt x="14522" y="817"/>
                  </a:lnTo>
                  <a:lnTo>
                    <a:pt x="14501" y="733"/>
                  </a:lnTo>
                  <a:lnTo>
                    <a:pt x="14480" y="691"/>
                  </a:lnTo>
                  <a:lnTo>
                    <a:pt x="14375" y="691"/>
                  </a:lnTo>
                  <a:lnTo>
                    <a:pt x="14292" y="733"/>
                  </a:lnTo>
                  <a:lnTo>
                    <a:pt x="14271" y="712"/>
                  </a:lnTo>
                  <a:lnTo>
                    <a:pt x="14292" y="628"/>
                  </a:lnTo>
                  <a:lnTo>
                    <a:pt x="14375" y="545"/>
                  </a:lnTo>
                  <a:lnTo>
                    <a:pt x="14271" y="566"/>
                  </a:lnTo>
                  <a:lnTo>
                    <a:pt x="14166" y="670"/>
                  </a:lnTo>
                  <a:lnTo>
                    <a:pt x="14124" y="754"/>
                  </a:lnTo>
                  <a:lnTo>
                    <a:pt x="14020" y="817"/>
                  </a:lnTo>
                  <a:lnTo>
                    <a:pt x="13957" y="838"/>
                  </a:lnTo>
                  <a:lnTo>
                    <a:pt x="13852" y="984"/>
                  </a:lnTo>
                  <a:lnTo>
                    <a:pt x="13810" y="984"/>
                  </a:lnTo>
                  <a:lnTo>
                    <a:pt x="13768" y="880"/>
                  </a:lnTo>
                  <a:lnTo>
                    <a:pt x="13685" y="817"/>
                  </a:lnTo>
                  <a:lnTo>
                    <a:pt x="13643" y="817"/>
                  </a:lnTo>
                  <a:lnTo>
                    <a:pt x="13601" y="880"/>
                  </a:lnTo>
                  <a:lnTo>
                    <a:pt x="13580" y="963"/>
                  </a:lnTo>
                  <a:lnTo>
                    <a:pt x="13601" y="1089"/>
                  </a:lnTo>
                  <a:lnTo>
                    <a:pt x="13768" y="1193"/>
                  </a:lnTo>
                  <a:lnTo>
                    <a:pt x="13768" y="1256"/>
                  </a:lnTo>
                  <a:lnTo>
                    <a:pt x="13685" y="1256"/>
                  </a:lnTo>
                  <a:lnTo>
                    <a:pt x="13643" y="1382"/>
                  </a:lnTo>
                  <a:lnTo>
                    <a:pt x="13643" y="1507"/>
                  </a:lnTo>
                  <a:lnTo>
                    <a:pt x="13768" y="1591"/>
                  </a:lnTo>
                  <a:lnTo>
                    <a:pt x="13852" y="1570"/>
                  </a:lnTo>
                  <a:lnTo>
                    <a:pt x="13915" y="1507"/>
                  </a:lnTo>
                  <a:lnTo>
                    <a:pt x="14103" y="1507"/>
                  </a:lnTo>
                  <a:lnTo>
                    <a:pt x="14229" y="1675"/>
                  </a:lnTo>
                  <a:lnTo>
                    <a:pt x="14333" y="1717"/>
                  </a:lnTo>
                  <a:lnTo>
                    <a:pt x="14396" y="1800"/>
                  </a:lnTo>
                  <a:lnTo>
                    <a:pt x="14375" y="1863"/>
                  </a:lnTo>
                  <a:lnTo>
                    <a:pt x="14375" y="1926"/>
                  </a:lnTo>
                  <a:lnTo>
                    <a:pt x="14396" y="2072"/>
                  </a:lnTo>
                  <a:lnTo>
                    <a:pt x="14333" y="2219"/>
                  </a:lnTo>
                  <a:lnTo>
                    <a:pt x="14333" y="2302"/>
                  </a:lnTo>
                  <a:lnTo>
                    <a:pt x="14417" y="2407"/>
                  </a:lnTo>
                  <a:lnTo>
                    <a:pt x="14417" y="2533"/>
                  </a:lnTo>
                  <a:lnTo>
                    <a:pt x="14438" y="2616"/>
                  </a:lnTo>
                  <a:lnTo>
                    <a:pt x="14543" y="2700"/>
                  </a:lnTo>
                  <a:lnTo>
                    <a:pt x="14626" y="2700"/>
                  </a:lnTo>
                  <a:lnTo>
                    <a:pt x="14710" y="2784"/>
                  </a:lnTo>
                  <a:lnTo>
                    <a:pt x="14836" y="2846"/>
                  </a:lnTo>
                  <a:lnTo>
                    <a:pt x="14836" y="2909"/>
                  </a:lnTo>
                  <a:lnTo>
                    <a:pt x="14856" y="2993"/>
                  </a:lnTo>
                  <a:lnTo>
                    <a:pt x="14731" y="2888"/>
                  </a:lnTo>
                  <a:lnTo>
                    <a:pt x="14584" y="2805"/>
                  </a:lnTo>
                  <a:lnTo>
                    <a:pt x="14417" y="2805"/>
                  </a:lnTo>
                  <a:lnTo>
                    <a:pt x="14333" y="2742"/>
                  </a:lnTo>
                  <a:lnTo>
                    <a:pt x="14312" y="2679"/>
                  </a:lnTo>
                  <a:lnTo>
                    <a:pt x="14312" y="2533"/>
                  </a:lnTo>
                  <a:lnTo>
                    <a:pt x="14271" y="2323"/>
                  </a:lnTo>
                  <a:lnTo>
                    <a:pt x="14312" y="2219"/>
                  </a:lnTo>
                  <a:lnTo>
                    <a:pt x="14312" y="2114"/>
                  </a:lnTo>
                  <a:lnTo>
                    <a:pt x="14208" y="2009"/>
                  </a:lnTo>
                  <a:lnTo>
                    <a:pt x="14208" y="1926"/>
                  </a:lnTo>
                  <a:lnTo>
                    <a:pt x="14166" y="1779"/>
                  </a:lnTo>
                  <a:lnTo>
                    <a:pt x="14103" y="1737"/>
                  </a:lnTo>
                  <a:lnTo>
                    <a:pt x="14020" y="1696"/>
                  </a:lnTo>
                  <a:lnTo>
                    <a:pt x="13957" y="1654"/>
                  </a:lnTo>
                  <a:lnTo>
                    <a:pt x="13852" y="1633"/>
                  </a:lnTo>
                  <a:lnTo>
                    <a:pt x="13748" y="1675"/>
                  </a:lnTo>
                  <a:lnTo>
                    <a:pt x="13601" y="1696"/>
                  </a:lnTo>
                  <a:lnTo>
                    <a:pt x="13538" y="1675"/>
                  </a:lnTo>
                  <a:lnTo>
                    <a:pt x="13476" y="1675"/>
                  </a:lnTo>
                  <a:lnTo>
                    <a:pt x="13434" y="1863"/>
                  </a:lnTo>
                  <a:lnTo>
                    <a:pt x="13476" y="1905"/>
                  </a:lnTo>
                  <a:lnTo>
                    <a:pt x="13476" y="2009"/>
                  </a:lnTo>
                  <a:lnTo>
                    <a:pt x="13434" y="2072"/>
                  </a:lnTo>
                  <a:lnTo>
                    <a:pt x="13266" y="1989"/>
                  </a:lnTo>
                  <a:lnTo>
                    <a:pt x="13078" y="1779"/>
                  </a:lnTo>
                  <a:lnTo>
                    <a:pt x="13036" y="1779"/>
                  </a:lnTo>
                  <a:lnTo>
                    <a:pt x="12973" y="1821"/>
                  </a:lnTo>
                  <a:lnTo>
                    <a:pt x="12931" y="1821"/>
                  </a:lnTo>
                  <a:lnTo>
                    <a:pt x="12869" y="1758"/>
                  </a:lnTo>
                  <a:lnTo>
                    <a:pt x="12701" y="1717"/>
                  </a:lnTo>
                  <a:lnTo>
                    <a:pt x="12639" y="1779"/>
                  </a:lnTo>
                  <a:lnTo>
                    <a:pt x="12639" y="1884"/>
                  </a:lnTo>
                  <a:lnTo>
                    <a:pt x="12701" y="2009"/>
                  </a:lnTo>
                  <a:lnTo>
                    <a:pt x="12639" y="2093"/>
                  </a:lnTo>
                  <a:lnTo>
                    <a:pt x="12701" y="2198"/>
                  </a:lnTo>
                  <a:lnTo>
                    <a:pt x="12743" y="2344"/>
                  </a:lnTo>
                  <a:lnTo>
                    <a:pt x="12722" y="2491"/>
                  </a:lnTo>
                  <a:lnTo>
                    <a:pt x="12743" y="2533"/>
                  </a:lnTo>
                  <a:lnTo>
                    <a:pt x="12764" y="2700"/>
                  </a:lnTo>
                  <a:lnTo>
                    <a:pt x="12743" y="2742"/>
                  </a:lnTo>
                  <a:lnTo>
                    <a:pt x="12743" y="2846"/>
                  </a:lnTo>
                  <a:lnTo>
                    <a:pt x="12827" y="3014"/>
                  </a:lnTo>
                  <a:lnTo>
                    <a:pt x="12848" y="3118"/>
                  </a:lnTo>
                  <a:lnTo>
                    <a:pt x="12827" y="3265"/>
                  </a:lnTo>
                  <a:lnTo>
                    <a:pt x="12827" y="3349"/>
                  </a:lnTo>
                  <a:lnTo>
                    <a:pt x="12911" y="3453"/>
                  </a:lnTo>
                  <a:lnTo>
                    <a:pt x="12931" y="3579"/>
                  </a:lnTo>
                  <a:lnTo>
                    <a:pt x="12931" y="3662"/>
                  </a:lnTo>
                  <a:lnTo>
                    <a:pt x="13057" y="3767"/>
                  </a:lnTo>
                  <a:lnTo>
                    <a:pt x="13120" y="3851"/>
                  </a:lnTo>
                  <a:lnTo>
                    <a:pt x="13120" y="3955"/>
                  </a:lnTo>
                  <a:lnTo>
                    <a:pt x="13162" y="3997"/>
                  </a:lnTo>
                  <a:lnTo>
                    <a:pt x="13245" y="3997"/>
                  </a:lnTo>
                  <a:lnTo>
                    <a:pt x="13245" y="4060"/>
                  </a:lnTo>
                  <a:lnTo>
                    <a:pt x="13266" y="4123"/>
                  </a:lnTo>
                  <a:lnTo>
                    <a:pt x="13371" y="4186"/>
                  </a:lnTo>
                  <a:lnTo>
                    <a:pt x="13392" y="4206"/>
                  </a:lnTo>
                  <a:lnTo>
                    <a:pt x="13371" y="4227"/>
                  </a:lnTo>
                  <a:lnTo>
                    <a:pt x="13266" y="4227"/>
                  </a:lnTo>
                  <a:lnTo>
                    <a:pt x="13224" y="4206"/>
                  </a:lnTo>
                  <a:lnTo>
                    <a:pt x="13141" y="4206"/>
                  </a:lnTo>
                  <a:lnTo>
                    <a:pt x="13078" y="4165"/>
                  </a:lnTo>
                  <a:lnTo>
                    <a:pt x="13078" y="4081"/>
                  </a:lnTo>
                  <a:lnTo>
                    <a:pt x="13057" y="4018"/>
                  </a:lnTo>
                  <a:lnTo>
                    <a:pt x="12973" y="3997"/>
                  </a:lnTo>
                  <a:lnTo>
                    <a:pt x="12911" y="4018"/>
                  </a:lnTo>
                  <a:lnTo>
                    <a:pt x="12848" y="4018"/>
                  </a:lnTo>
                  <a:lnTo>
                    <a:pt x="12827" y="3976"/>
                  </a:lnTo>
                  <a:lnTo>
                    <a:pt x="12827" y="3872"/>
                  </a:lnTo>
                  <a:lnTo>
                    <a:pt x="12806" y="3851"/>
                  </a:lnTo>
                  <a:lnTo>
                    <a:pt x="12743" y="3893"/>
                  </a:lnTo>
                  <a:lnTo>
                    <a:pt x="12659" y="4060"/>
                  </a:lnTo>
                  <a:lnTo>
                    <a:pt x="12534" y="4102"/>
                  </a:lnTo>
                  <a:lnTo>
                    <a:pt x="12450" y="4102"/>
                  </a:lnTo>
                  <a:lnTo>
                    <a:pt x="12325" y="3997"/>
                  </a:lnTo>
                  <a:lnTo>
                    <a:pt x="12220" y="3997"/>
                  </a:lnTo>
                  <a:lnTo>
                    <a:pt x="12178" y="3914"/>
                  </a:lnTo>
                  <a:lnTo>
                    <a:pt x="12178" y="3809"/>
                  </a:lnTo>
                  <a:lnTo>
                    <a:pt x="12199" y="3683"/>
                  </a:lnTo>
                  <a:lnTo>
                    <a:pt x="12115" y="3495"/>
                  </a:lnTo>
                  <a:lnTo>
                    <a:pt x="12074" y="3453"/>
                  </a:lnTo>
                  <a:lnTo>
                    <a:pt x="12032" y="3328"/>
                  </a:lnTo>
                  <a:lnTo>
                    <a:pt x="12032" y="3244"/>
                  </a:lnTo>
                  <a:lnTo>
                    <a:pt x="12095" y="3181"/>
                  </a:lnTo>
                  <a:lnTo>
                    <a:pt x="12115" y="3139"/>
                  </a:lnTo>
                  <a:lnTo>
                    <a:pt x="12095" y="2867"/>
                  </a:lnTo>
                  <a:lnTo>
                    <a:pt x="12011" y="2742"/>
                  </a:lnTo>
                  <a:lnTo>
                    <a:pt x="11906" y="2595"/>
                  </a:lnTo>
                  <a:lnTo>
                    <a:pt x="11906" y="2491"/>
                  </a:lnTo>
                  <a:lnTo>
                    <a:pt x="11802" y="2240"/>
                  </a:lnTo>
                  <a:lnTo>
                    <a:pt x="11760" y="2135"/>
                  </a:lnTo>
                  <a:lnTo>
                    <a:pt x="11676" y="2093"/>
                  </a:lnTo>
                  <a:lnTo>
                    <a:pt x="11655" y="2009"/>
                  </a:lnTo>
                  <a:lnTo>
                    <a:pt x="11571" y="1989"/>
                  </a:lnTo>
                  <a:lnTo>
                    <a:pt x="11467" y="1968"/>
                  </a:lnTo>
                  <a:lnTo>
                    <a:pt x="11383" y="1905"/>
                  </a:lnTo>
                  <a:lnTo>
                    <a:pt x="11279" y="1926"/>
                  </a:lnTo>
                  <a:lnTo>
                    <a:pt x="11237" y="1989"/>
                  </a:lnTo>
                  <a:lnTo>
                    <a:pt x="11237" y="2114"/>
                  </a:lnTo>
                  <a:lnTo>
                    <a:pt x="11195" y="2177"/>
                  </a:lnTo>
                  <a:lnTo>
                    <a:pt x="11237" y="2240"/>
                  </a:lnTo>
                  <a:lnTo>
                    <a:pt x="11195" y="2323"/>
                  </a:lnTo>
                  <a:lnTo>
                    <a:pt x="11132" y="2533"/>
                  </a:lnTo>
                  <a:lnTo>
                    <a:pt x="11132" y="2658"/>
                  </a:lnTo>
                  <a:lnTo>
                    <a:pt x="11153" y="2825"/>
                  </a:lnTo>
                  <a:lnTo>
                    <a:pt x="11195" y="2867"/>
                  </a:lnTo>
                  <a:lnTo>
                    <a:pt x="11174" y="3035"/>
                  </a:lnTo>
                  <a:lnTo>
                    <a:pt x="11132" y="3181"/>
                  </a:lnTo>
                  <a:lnTo>
                    <a:pt x="11153" y="3286"/>
                  </a:lnTo>
                  <a:lnTo>
                    <a:pt x="11153" y="3495"/>
                  </a:lnTo>
                  <a:lnTo>
                    <a:pt x="11090" y="3537"/>
                  </a:lnTo>
                  <a:lnTo>
                    <a:pt x="11048" y="3474"/>
                  </a:lnTo>
                  <a:lnTo>
                    <a:pt x="10986" y="3453"/>
                  </a:lnTo>
                  <a:lnTo>
                    <a:pt x="10944" y="3495"/>
                  </a:lnTo>
                  <a:lnTo>
                    <a:pt x="10860" y="3474"/>
                  </a:lnTo>
                  <a:lnTo>
                    <a:pt x="10839" y="3453"/>
                  </a:lnTo>
                  <a:lnTo>
                    <a:pt x="10755" y="3432"/>
                  </a:lnTo>
                  <a:lnTo>
                    <a:pt x="10630" y="3390"/>
                  </a:lnTo>
                  <a:lnTo>
                    <a:pt x="10546" y="3328"/>
                  </a:lnTo>
                  <a:lnTo>
                    <a:pt x="10504" y="3328"/>
                  </a:lnTo>
                  <a:lnTo>
                    <a:pt x="10462" y="3349"/>
                  </a:lnTo>
                  <a:lnTo>
                    <a:pt x="10504" y="3432"/>
                  </a:lnTo>
                  <a:lnTo>
                    <a:pt x="10567" y="3495"/>
                  </a:lnTo>
                  <a:lnTo>
                    <a:pt x="10567" y="3558"/>
                  </a:lnTo>
                  <a:lnTo>
                    <a:pt x="10546" y="3600"/>
                  </a:lnTo>
                  <a:lnTo>
                    <a:pt x="10525" y="3662"/>
                  </a:lnTo>
                  <a:lnTo>
                    <a:pt x="10462" y="3662"/>
                  </a:lnTo>
                  <a:lnTo>
                    <a:pt x="10442" y="3641"/>
                  </a:lnTo>
                  <a:lnTo>
                    <a:pt x="10358" y="3641"/>
                  </a:lnTo>
                  <a:lnTo>
                    <a:pt x="10316" y="3579"/>
                  </a:lnTo>
                  <a:lnTo>
                    <a:pt x="10316" y="3432"/>
                  </a:lnTo>
                  <a:lnTo>
                    <a:pt x="10232" y="3286"/>
                  </a:lnTo>
                  <a:lnTo>
                    <a:pt x="10211" y="3160"/>
                  </a:lnTo>
                  <a:lnTo>
                    <a:pt x="10190" y="3056"/>
                  </a:lnTo>
                  <a:lnTo>
                    <a:pt x="10107" y="2972"/>
                  </a:lnTo>
                  <a:lnTo>
                    <a:pt x="10107" y="2909"/>
                  </a:lnTo>
                  <a:lnTo>
                    <a:pt x="10044" y="2825"/>
                  </a:lnTo>
                  <a:lnTo>
                    <a:pt x="9981" y="2909"/>
                  </a:lnTo>
                  <a:lnTo>
                    <a:pt x="10023" y="2993"/>
                  </a:lnTo>
                  <a:lnTo>
                    <a:pt x="9981" y="3035"/>
                  </a:lnTo>
                  <a:lnTo>
                    <a:pt x="9981" y="3118"/>
                  </a:lnTo>
                  <a:lnTo>
                    <a:pt x="9939" y="3202"/>
                  </a:lnTo>
                  <a:lnTo>
                    <a:pt x="9898" y="3244"/>
                  </a:lnTo>
                  <a:lnTo>
                    <a:pt x="9814" y="3265"/>
                  </a:lnTo>
                  <a:lnTo>
                    <a:pt x="9772" y="3369"/>
                  </a:lnTo>
                  <a:lnTo>
                    <a:pt x="9667" y="3537"/>
                  </a:lnTo>
                  <a:lnTo>
                    <a:pt x="9584" y="3621"/>
                  </a:lnTo>
                  <a:lnTo>
                    <a:pt x="9584" y="3662"/>
                  </a:lnTo>
                  <a:lnTo>
                    <a:pt x="9521" y="3725"/>
                  </a:lnTo>
                  <a:lnTo>
                    <a:pt x="9458" y="3851"/>
                  </a:lnTo>
                  <a:lnTo>
                    <a:pt x="9395" y="3851"/>
                  </a:lnTo>
                  <a:lnTo>
                    <a:pt x="9374" y="3788"/>
                  </a:lnTo>
                  <a:lnTo>
                    <a:pt x="9395" y="3683"/>
                  </a:lnTo>
                  <a:lnTo>
                    <a:pt x="9479" y="3579"/>
                  </a:lnTo>
                  <a:lnTo>
                    <a:pt x="9500" y="3474"/>
                  </a:lnTo>
                  <a:lnTo>
                    <a:pt x="9563" y="3432"/>
                  </a:lnTo>
                  <a:lnTo>
                    <a:pt x="9667" y="3369"/>
                  </a:lnTo>
                  <a:lnTo>
                    <a:pt x="9709" y="3244"/>
                  </a:lnTo>
                  <a:lnTo>
                    <a:pt x="9793" y="3160"/>
                  </a:lnTo>
                  <a:lnTo>
                    <a:pt x="9814" y="3077"/>
                  </a:lnTo>
                  <a:lnTo>
                    <a:pt x="9814" y="3035"/>
                  </a:lnTo>
                  <a:lnTo>
                    <a:pt x="9772" y="2993"/>
                  </a:lnTo>
                  <a:lnTo>
                    <a:pt x="9793" y="2930"/>
                  </a:lnTo>
                  <a:lnTo>
                    <a:pt x="9877" y="2909"/>
                  </a:lnTo>
                  <a:lnTo>
                    <a:pt x="9898" y="2825"/>
                  </a:lnTo>
                  <a:lnTo>
                    <a:pt x="9898" y="2742"/>
                  </a:lnTo>
                  <a:lnTo>
                    <a:pt x="9939" y="2637"/>
                  </a:lnTo>
                  <a:lnTo>
                    <a:pt x="10023" y="2470"/>
                  </a:lnTo>
                  <a:lnTo>
                    <a:pt x="10023" y="2365"/>
                  </a:lnTo>
                  <a:lnTo>
                    <a:pt x="10086" y="2198"/>
                  </a:lnTo>
                  <a:lnTo>
                    <a:pt x="10107" y="1947"/>
                  </a:lnTo>
                  <a:lnTo>
                    <a:pt x="10086" y="1863"/>
                  </a:lnTo>
                  <a:lnTo>
                    <a:pt x="9918" y="1842"/>
                  </a:lnTo>
                  <a:lnTo>
                    <a:pt x="9814" y="1863"/>
                  </a:lnTo>
                  <a:lnTo>
                    <a:pt x="9709" y="1947"/>
                  </a:lnTo>
                  <a:lnTo>
                    <a:pt x="9605" y="1884"/>
                  </a:lnTo>
                  <a:lnTo>
                    <a:pt x="9521" y="1863"/>
                  </a:lnTo>
                  <a:lnTo>
                    <a:pt x="9479" y="1884"/>
                  </a:lnTo>
                  <a:lnTo>
                    <a:pt x="9500" y="1968"/>
                  </a:lnTo>
                  <a:lnTo>
                    <a:pt x="9584" y="2051"/>
                  </a:lnTo>
                  <a:lnTo>
                    <a:pt x="9584" y="2198"/>
                  </a:lnTo>
                  <a:lnTo>
                    <a:pt x="9563" y="2281"/>
                  </a:lnTo>
                  <a:lnTo>
                    <a:pt x="9500" y="2219"/>
                  </a:lnTo>
                  <a:lnTo>
                    <a:pt x="9479" y="2093"/>
                  </a:lnTo>
                  <a:lnTo>
                    <a:pt x="9395" y="2009"/>
                  </a:lnTo>
                  <a:lnTo>
                    <a:pt x="9312" y="1989"/>
                  </a:lnTo>
                  <a:lnTo>
                    <a:pt x="9165" y="2114"/>
                  </a:lnTo>
                  <a:lnTo>
                    <a:pt x="9165" y="2219"/>
                  </a:lnTo>
                  <a:lnTo>
                    <a:pt x="9207" y="2302"/>
                  </a:lnTo>
                  <a:lnTo>
                    <a:pt x="9165" y="2386"/>
                  </a:lnTo>
                  <a:lnTo>
                    <a:pt x="9061" y="2386"/>
                  </a:lnTo>
                  <a:lnTo>
                    <a:pt x="9061" y="2323"/>
                  </a:lnTo>
                  <a:lnTo>
                    <a:pt x="9061" y="2219"/>
                  </a:lnTo>
                  <a:lnTo>
                    <a:pt x="9040" y="2114"/>
                  </a:lnTo>
                  <a:lnTo>
                    <a:pt x="8956" y="2072"/>
                  </a:lnTo>
                  <a:lnTo>
                    <a:pt x="8747" y="2072"/>
                  </a:lnTo>
                  <a:lnTo>
                    <a:pt x="8538" y="2156"/>
                  </a:lnTo>
                  <a:lnTo>
                    <a:pt x="8307" y="2156"/>
                  </a:lnTo>
                  <a:lnTo>
                    <a:pt x="8140" y="2093"/>
                  </a:lnTo>
                  <a:lnTo>
                    <a:pt x="8056" y="2093"/>
                  </a:lnTo>
                  <a:lnTo>
                    <a:pt x="7994" y="2114"/>
                  </a:lnTo>
                  <a:lnTo>
                    <a:pt x="7910" y="2093"/>
                  </a:lnTo>
                  <a:lnTo>
                    <a:pt x="7805" y="2093"/>
                  </a:lnTo>
                  <a:lnTo>
                    <a:pt x="7701" y="2177"/>
                  </a:lnTo>
                  <a:lnTo>
                    <a:pt x="7680" y="2219"/>
                  </a:lnTo>
                  <a:lnTo>
                    <a:pt x="7722" y="2302"/>
                  </a:lnTo>
                  <a:lnTo>
                    <a:pt x="7722" y="2386"/>
                  </a:lnTo>
                  <a:lnTo>
                    <a:pt x="7784" y="2491"/>
                  </a:lnTo>
                  <a:lnTo>
                    <a:pt x="7805" y="2533"/>
                  </a:lnTo>
                  <a:lnTo>
                    <a:pt x="7784" y="2616"/>
                  </a:lnTo>
                  <a:lnTo>
                    <a:pt x="7722" y="2784"/>
                  </a:lnTo>
                  <a:lnTo>
                    <a:pt x="7742" y="2930"/>
                  </a:lnTo>
                  <a:lnTo>
                    <a:pt x="7889" y="3118"/>
                  </a:lnTo>
                  <a:lnTo>
                    <a:pt x="7889" y="3223"/>
                  </a:lnTo>
                  <a:lnTo>
                    <a:pt x="7910" y="3432"/>
                  </a:lnTo>
                  <a:lnTo>
                    <a:pt x="7889" y="3453"/>
                  </a:lnTo>
                  <a:lnTo>
                    <a:pt x="7826" y="3411"/>
                  </a:lnTo>
                  <a:lnTo>
                    <a:pt x="7784" y="3307"/>
                  </a:lnTo>
                  <a:lnTo>
                    <a:pt x="7638" y="3160"/>
                  </a:lnTo>
                  <a:lnTo>
                    <a:pt x="7596" y="3118"/>
                  </a:lnTo>
                  <a:lnTo>
                    <a:pt x="7596" y="2909"/>
                  </a:lnTo>
                  <a:lnTo>
                    <a:pt x="7617" y="2700"/>
                  </a:lnTo>
                  <a:lnTo>
                    <a:pt x="7617" y="2595"/>
                  </a:lnTo>
                  <a:lnTo>
                    <a:pt x="7512" y="2428"/>
                  </a:lnTo>
                  <a:lnTo>
                    <a:pt x="7512" y="2323"/>
                  </a:lnTo>
                  <a:lnTo>
                    <a:pt x="7491" y="2281"/>
                  </a:lnTo>
                  <a:lnTo>
                    <a:pt x="7429" y="2261"/>
                  </a:lnTo>
                  <a:lnTo>
                    <a:pt x="7303" y="2302"/>
                  </a:lnTo>
                  <a:lnTo>
                    <a:pt x="7177" y="2386"/>
                  </a:lnTo>
                  <a:lnTo>
                    <a:pt x="7010" y="2407"/>
                  </a:lnTo>
                  <a:lnTo>
                    <a:pt x="6947" y="2470"/>
                  </a:lnTo>
                  <a:lnTo>
                    <a:pt x="6905" y="2595"/>
                  </a:lnTo>
                  <a:lnTo>
                    <a:pt x="6947" y="2700"/>
                  </a:lnTo>
                  <a:lnTo>
                    <a:pt x="6905" y="2825"/>
                  </a:lnTo>
                  <a:lnTo>
                    <a:pt x="6843" y="2930"/>
                  </a:lnTo>
                  <a:lnTo>
                    <a:pt x="6801" y="2993"/>
                  </a:lnTo>
                  <a:lnTo>
                    <a:pt x="6843" y="3035"/>
                  </a:lnTo>
                  <a:lnTo>
                    <a:pt x="6885" y="3035"/>
                  </a:lnTo>
                  <a:lnTo>
                    <a:pt x="6947" y="3056"/>
                  </a:lnTo>
                  <a:lnTo>
                    <a:pt x="6947" y="3202"/>
                  </a:lnTo>
                  <a:lnTo>
                    <a:pt x="6885" y="3307"/>
                  </a:lnTo>
                  <a:lnTo>
                    <a:pt x="6738" y="3411"/>
                  </a:lnTo>
                  <a:lnTo>
                    <a:pt x="6633" y="3411"/>
                  </a:lnTo>
                  <a:lnTo>
                    <a:pt x="6592" y="3453"/>
                  </a:lnTo>
                  <a:lnTo>
                    <a:pt x="6571" y="3558"/>
                  </a:lnTo>
                  <a:lnTo>
                    <a:pt x="6529" y="3621"/>
                  </a:lnTo>
                  <a:lnTo>
                    <a:pt x="6487" y="3683"/>
                  </a:lnTo>
                  <a:lnTo>
                    <a:pt x="6529" y="3767"/>
                  </a:lnTo>
                  <a:lnTo>
                    <a:pt x="6487" y="3830"/>
                  </a:lnTo>
                  <a:lnTo>
                    <a:pt x="6424" y="3830"/>
                  </a:lnTo>
                  <a:lnTo>
                    <a:pt x="6382" y="3851"/>
                  </a:lnTo>
                  <a:lnTo>
                    <a:pt x="6236" y="3872"/>
                  </a:lnTo>
                  <a:lnTo>
                    <a:pt x="6131" y="3830"/>
                  </a:lnTo>
                  <a:lnTo>
                    <a:pt x="6089" y="3767"/>
                  </a:lnTo>
                  <a:lnTo>
                    <a:pt x="6089" y="3683"/>
                  </a:lnTo>
                  <a:lnTo>
                    <a:pt x="6048" y="3662"/>
                  </a:lnTo>
                  <a:lnTo>
                    <a:pt x="5985" y="3662"/>
                  </a:lnTo>
                  <a:lnTo>
                    <a:pt x="5964" y="3621"/>
                  </a:lnTo>
                  <a:lnTo>
                    <a:pt x="5943" y="3537"/>
                  </a:lnTo>
                  <a:lnTo>
                    <a:pt x="5838" y="3537"/>
                  </a:lnTo>
                  <a:lnTo>
                    <a:pt x="5797" y="3579"/>
                  </a:lnTo>
                  <a:lnTo>
                    <a:pt x="5755" y="3641"/>
                  </a:lnTo>
                  <a:lnTo>
                    <a:pt x="5671" y="3641"/>
                  </a:lnTo>
                  <a:lnTo>
                    <a:pt x="5629" y="3662"/>
                  </a:lnTo>
                  <a:lnTo>
                    <a:pt x="5629" y="3830"/>
                  </a:lnTo>
                  <a:lnTo>
                    <a:pt x="5608" y="3893"/>
                  </a:lnTo>
                  <a:lnTo>
                    <a:pt x="5608" y="3997"/>
                  </a:lnTo>
                  <a:lnTo>
                    <a:pt x="5650" y="4165"/>
                  </a:lnTo>
                  <a:lnTo>
                    <a:pt x="5629" y="4353"/>
                  </a:lnTo>
                  <a:lnTo>
                    <a:pt x="5566" y="4416"/>
                  </a:lnTo>
                  <a:lnTo>
                    <a:pt x="5525" y="4416"/>
                  </a:lnTo>
                  <a:lnTo>
                    <a:pt x="5545" y="4206"/>
                  </a:lnTo>
                  <a:lnTo>
                    <a:pt x="5545" y="4060"/>
                  </a:lnTo>
                  <a:lnTo>
                    <a:pt x="5525" y="3976"/>
                  </a:lnTo>
                  <a:lnTo>
                    <a:pt x="5525" y="3767"/>
                  </a:lnTo>
                  <a:lnTo>
                    <a:pt x="5504" y="3662"/>
                  </a:lnTo>
                  <a:lnTo>
                    <a:pt x="5462" y="3641"/>
                  </a:lnTo>
                  <a:lnTo>
                    <a:pt x="5420" y="3662"/>
                  </a:lnTo>
                  <a:lnTo>
                    <a:pt x="5336" y="3662"/>
                  </a:lnTo>
                  <a:lnTo>
                    <a:pt x="5253" y="3767"/>
                  </a:lnTo>
                  <a:lnTo>
                    <a:pt x="5190" y="3788"/>
                  </a:lnTo>
                  <a:lnTo>
                    <a:pt x="5085" y="3872"/>
                  </a:lnTo>
                  <a:lnTo>
                    <a:pt x="5043" y="3955"/>
                  </a:lnTo>
                  <a:lnTo>
                    <a:pt x="5043" y="4039"/>
                  </a:lnTo>
                  <a:lnTo>
                    <a:pt x="4918" y="4186"/>
                  </a:lnTo>
                  <a:lnTo>
                    <a:pt x="4876" y="4206"/>
                  </a:lnTo>
                  <a:lnTo>
                    <a:pt x="4834" y="4165"/>
                  </a:lnTo>
                  <a:lnTo>
                    <a:pt x="4729" y="4165"/>
                  </a:lnTo>
                  <a:lnTo>
                    <a:pt x="4688" y="4186"/>
                  </a:lnTo>
                  <a:lnTo>
                    <a:pt x="4688" y="4248"/>
                  </a:lnTo>
                  <a:lnTo>
                    <a:pt x="4771" y="4269"/>
                  </a:lnTo>
                  <a:lnTo>
                    <a:pt x="4792" y="4290"/>
                  </a:lnTo>
                  <a:lnTo>
                    <a:pt x="4709" y="4311"/>
                  </a:lnTo>
                  <a:lnTo>
                    <a:pt x="4562" y="4311"/>
                  </a:lnTo>
                  <a:lnTo>
                    <a:pt x="4478" y="4353"/>
                  </a:lnTo>
                  <a:lnTo>
                    <a:pt x="4416" y="4416"/>
                  </a:lnTo>
                  <a:lnTo>
                    <a:pt x="4248" y="4478"/>
                  </a:lnTo>
                  <a:lnTo>
                    <a:pt x="4248" y="4520"/>
                  </a:lnTo>
                  <a:lnTo>
                    <a:pt x="4185" y="4583"/>
                  </a:lnTo>
                  <a:lnTo>
                    <a:pt x="4081" y="4625"/>
                  </a:lnTo>
                  <a:lnTo>
                    <a:pt x="3997" y="4625"/>
                  </a:lnTo>
                  <a:lnTo>
                    <a:pt x="3976" y="4688"/>
                  </a:lnTo>
                  <a:lnTo>
                    <a:pt x="3976" y="4771"/>
                  </a:lnTo>
                  <a:lnTo>
                    <a:pt x="4039" y="4813"/>
                  </a:lnTo>
                  <a:lnTo>
                    <a:pt x="3997" y="4876"/>
                  </a:lnTo>
                  <a:lnTo>
                    <a:pt x="3955" y="4897"/>
                  </a:lnTo>
                  <a:lnTo>
                    <a:pt x="3892" y="4939"/>
                  </a:lnTo>
                  <a:lnTo>
                    <a:pt x="3851" y="5022"/>
                  </a:lnTo>
                  <a:lnTo>
                    <a:pt x="3767" y="5043"/>
                  </a:lnTo>
                  <a:lnTo>
                    <a:pt x="3746" y="5127"/>
                  </a:lnTo>
                  <a:lnTo>
                    <a:pt x="3746" y="5169"/>
                  </a:lnTo>
                  <a:lnTo>
                    <a:pt x="3767" y="5211"/>
                  </a:lnTo>
                  <a:lnTo>
                    <a:pt x="3767" y="5294"/>
                  </a:lnTo>
                  <a:lnTo>
                    <a:pt x="3767" y="5336"/>
                  </a:lnTo>
                  <a:lnTo>
                    <a:pt x="3830" y="5357"/>
                  </a:lnTo>
                  <a:lnTo>
                    <a:pt x="3892" y="5357"/>
                  </a:lnTo>
                  <a:lnTo>
                    <a:pt x="3976" y="5420"/>
                  </a:lnTo>
                  <a:lnTo>
                    <a:pt x="4039" y="5420"/>
                  </a:lnTo>
                  <a:lnTo>
                    <a:pt x="4081" y="5357"/>
                  </a:lnTo>
                  <a:lnTo>
                    <a:pt x="4144" y="5357"/>
                  </a:lnTo>
                  <a:lnTo>
                    <a:pt x="4248" y="5441"/>
                  </a:lnTo>
                  <a:lnTo>
                    <a:pt x="4269" y="5525"/>
                  </a:lnTo>
                  <a:lnTo>
                    <a:pt x="4353" y="5525"/>
                  </a:lnTo>
                  <a:lnTo>
                    <a:pt x="4457" y="5441"/>
                  </a:lnTo>
                  <a:lnTo>
                    <a:pt x="4499" y="5441"/>
                  </a:lnTo>
                  <a:lnTo>
                    <a:pt x="4604" y="5462"/>
                  </a:lnTo>
                  <a:lnTo>
                    <a:pt x="4792" y="5462"/>
                  </a:lnTo>
                  <a:lnTo>
                    <a:pt x="4834" y="5441"/>
                  </a:lnTo>
                  <a:lnTo>
                    <a:pt x="4834" y="5336"/>
                  </a:lnTo>
                  <a:lnTo>
                    <a:pt x="4918" y="5253"/>
                  </a:lnTo>
                  <a:lnTo>
                    <a:pt x="4939" y="5253"/>
                  </a:lnTo>
                  <a:lnTo>
                    <a:pt x="4939" y="5357"/>
                  </a:lnTo>
                  <a:lnTo>
                    <a:pt x="4981" y="5378"/>
                  </a:lnTo>
                  <a:lnTo>
                    <a:pt x="4939" y="5441"/>
                  </a:lnTo>
                  <a:lnTo>
                    <a:pt x="4813" y="5483"/>
                  </a:lnTo>
                  <a:lnTo>
                    <a:pt x="4709" y="5566"/>
                  </a:lnTo>
                  <a:lnTo>
                    <a:pt x="4562" y="5546"/>
                  </a:lnTo>
                  <a:lnTo>
                    <a:pt x="4457" y="5566"/>
                  </a:lnTo>
                  <a:lnTo>
                    <a:pt x="4416" y="5629"/>
                  </a:lnTo>
                  <a:lnTo>
                    <a:pt x="4416" y="5671"/>
                  </a:lnTo>
                  <a:lnTo>
                    <a:pt x="4520" y="5755"/>
                  </a:lnTo>
                  <a:lnTo>
                    <a:pt x="4667" y="5755"/>
                  </a:lnTo>
                  <a:lnTo>
                    <a:pt x="4688" y="5776"/>
                  </a:lnTo>
                  <a:lnTo>
                    <a:pt x="4667" y="5859"/>
                  </a:lnTo>
                  <a:lnTo>
                    <a:pt x="4520" y="5943"/>
                  </a:lnTo>
                  <a:lnTo>
                    <a:pt x="4290" y="5943"/>
                  </a:lnTo>
                  <a:lnTo>
                    <a:pt x="4206" y="6048"/>
                  </a:lnTo>
                  <a:lnTo>
                    <a:pt x="4206" y="6152"/>
                  </a:lnTo>
                  <a:lnTo>
                    <a:pt x="4290" y="6194"/>
                  </a:lnTo>
                  <a:lnTo>
                    <a:pt x="4269" y="6299"/>
                  </a:lnTo>
                  <a:lnTo>
                    <a:pt x="4185" y="6320"/>
                  </a:lnTo>
                  <a:lnTo>
                    <a:pt x="4081" y="6487"/>
                  </a:lnTo>
                  <a:lnTo>
                    <a:pt x="4039" y="6571"/>
                  </a:lnTo>
                  <a:lnTo>
                    <a:pt x="3892" y="6613"/>
                  </a:lnTo>
                  <a:lnTo>
                    <a:pt x="3788" y="6738"/>
                  </a:lnTo>
                  <a:lnTo>
                    <a:pt x="3725" y="6843"/>
                  </a:lnTo>
                  <a:lnTo>
                    <a:pt x="3620" y="6947"/>
                  </a:lnTo>
                  <a:lnTo>
                    <a:pt x="3620" y="7010"/>
                  </a:lnTo>
                  <a:lnTo>
                    <a:pt x="3537" y="7031"/>
                  </a:lnTo>
                  <a:lnTo>
                    <a:pt x="3453" y="7031"/>
                  </a:lnTo>
                  <a:lnTo>
                    <a:pt x="3348" y="6947"/>
                  </a:lnTo>
                  <a:lnTo>
                    <a:pt x="3307" y="6906"/>
                  </a:lnTo>
                  <a:lnTo>
                    <a:pt x="3202" y="6885"/>
                  </a:lnTo>
                  <a:lnTo>
                    <a:pt x="3139" y="6822"/>
                  </a:lnTo>
                  <a:lnTo>
                    <a:pt x="3014" y="6801"/>
                  </a:lnTo>
                  <a:lnTo>
                    <a:pt x="2888" y="6822"/>
                  </a:lnTo>
                  <a:lnTo>
                    <a:pt x="2784" y="6885"/>
                  </a:lnTo>
                  <a:lnTo>
                    <a:pt x="2679" y="6843"/>
                  </a:lnTo>
                  <a:lnTo>
                    <a:pt x="2616" y="6822"/>
                  </a:lnTo>
                  <a:lnTo>
                    <a:pt x="2512" y="6843"/>
                  </a:lnTo>
                  <a:lnTo>
                    <a:pt x="2344" y="6843"/>
                  </a:lnTo>
                  <a:lnTo>
                    <a:pt x="2177" y="6927"/>
                  </a:lnTo>
                  <a:lnTo>
                    <a:pt x="2156" y="7010"/>
                  </a:lnTo>
                  <a:lnTo>
                    <a:pt x="2198" y="7052"/>
                  </a:lnTo>
                  <a:lnTo>
                    <a:pt x="2177" y="7115"/>
                  </a:lnTo>
                  <a:lnTo>
                    <a:pt x="2156" y="7052"/>
                  </a:lnTo>
                  <a:lnTo>
                    <a:pt x="2072" y="7052"/>
                  </a:lnTo>
                  <a:lnTo>
                    <a:pt x="1654" y="7157"/>
                  </a:lnTo>
                  <a:lnTo>
                    <a:pt x="1549" y="7157"/>
                  </a:lnTo>
                  <a:lnTo>
                    <a:pt x="1486" y="7199"/>
                  </a:lnTo>
                  <a:lnTo>
                    <a:pt x="1465" y="7199"/>
                  </a:lnTo>
                  <a:lnTo>
                    <a:pt x="1382" y="7157"/>
                  </a:lnTo>
                  <a:lnTo>
                    <a:pt x="1319" y="7219"/>
                  </a:lnTo>
                  <a:lnTo>
                    <a:pt x="1277" y="7261"/>
                  </a:lnTo>
                  <a:lnTo>
                    <a:pt x="1214" y="7303"/>
                  </a:lnTo>
                  <a:lnTo>
                    <a:pt x="1172" y="7261"/>
                  </a:lnTo>
                  <a:lnTo>
                    <a:pt x="1172" y="7240"/>
                  </a:lnTo>
                  <a:lnTo>
                    <a:pt x="1110" y="7219"/>
                  </a:lnTo>
                  <a:lnTo>
                    <a:pt x="1026" y="7219"/>
                  </a:lnTo>
                  <a:lnTo>
                    <a:pt x="942" y="7261"/>
                  </a:lnTo>
                  <a:lnTo>
                    <a:pt x="859" y="7261"/>
                  </a:lnTo>
                  <a:lnTo>
                    <a:pt x="817" y="7240"/>
                  </a:lnTo>
                  <a:lnTo>
                    <a:pt x="733" y="7240"/>
                  </a:lnTo>
                  <a:lnTo>
                    <a:pt x="691" y="7303"/>
                  </a:lnTo>
                  <a:lnTo>
                    <a:pt x="607" y="7324"/>
                  </a:lnTo>
                  <a:lnTo>
                    <a:pt x="607" y="7366"/>
                  </a:lnTo>
                  <a:lnTo>
                    <a:pt x="607" y="7429"/>
                  </a:lnTo>
                  <a:lnTo>
                    <a:pt x="419" y="7512"/>
                  </a:lnTo>
                  <a:lnTo>
                    <a:pt x="315" y="7512"/>
                  </a:lnTo>
                  <a:lnTo>
                    <a:pt x="294" y="7554"/>
                  </a:lnTo>
                  <a:lnTo>
                    <a:pt x="335" y="7638"/>
                  </a:lnTo>
                  <a:lnTo>
                    <a:pt x="419" y="7638"/>
                  </a:lnTo>
                  <a:lnTo>
                    <a:pt x="482" y="7659"/>
                  </a:lnTo>
                  <a:lnTo>
                    <a:pt x="482" y="7722"/>
                  </a:lnTo>
                  <a:lnTo>
                    <a:pt x="398" y="7722"/>
                  </a:lnTo>
                  <a:lnTo>
                    <a:pt x="377" y="7680"/>
                  </a:lnTo>
                  <a:lnTo>
                    <a:pt x="335" y="7722"/>
                  </a:lnTo>
                  <a:lnTo>
                    <a:pt x="294" y="7784"/>
                  </a:lnTo>
                  <a:lnTo>
                    <a:pt x="189" y="7847"/>
                  </a:lnTo>
                  <a:lnTo>
                    <a:pt x="105" y="7868"/>
                  </a:lnTo>
                  <a:lnTo>
                    <a:pt x="168" y="7931"/>
                  </a:lnTo>
                  <a:lnTo>
                    <a:pt x="273" y="7973"/>
                  </a:lnTo>
                  <a:lnTo>
                    <a:pt x="315" y="8035"/>
                  </a:lnTo>
                  <a:lnTo>
                    <a:pt x="419" y="8266"/>
                  </a:lnTo>
                  <a:lnTo>
                    <a:pt x="482" y="8307"/>
                  </a:lnTo>
                  <a:lnTo>
                    <a:pt x="587" y="8307"/>
                  </a:lnTo>
                  <a:lnTo>
                    <a:pt x="628" y="8349"/>
                  </a:lnTo>
                  <a:lnTo>
                    <a:pt x="649" y="8391"/>
                  </a:lnTo>
                  <a:lnTo>
                    <a:pt x="607" y="8454"/>
                  </a:lnTo>
                  <a:lnTo>
                    <a:pt x="545" y="8496"/>
                  </a:lnTo>
                  <a:lnTo>
                    <a:pt x="524" y="8559"/>
                  </a:lnTo>
                  <a:lnTo>
                    <a:pt x="587" y="8621"/>
                  </a:lnTo>
                  <a:lnTo>
                    <a:pt x="691" y="8663"/>
                  </a:lnTo>
                  <a:lnTo>
                    <a:pt x="817" y="8621"/>
                  </a:lnTo>
                  <a:lnTo>
                    <a:pt x="921" y="8559"/>
                  </a:lnTo>
                  <a:lnTo>
                    <a:pt x="963" y="8496"/>
                  </a:lnTo>
                  <a:lnTo>
                    <a:pt x="1005" y="8475"/>
                  </a:lnTo>
                  <a:lnTo>
                    <a:pt x="1047" y="8496"/>
                  </a:lnTo>
                  <a:lnTo>
                    <a:pt x="1068" y="8559"/>
                  </a:lnTo>
                  <a:lnTo>
                    <a:pt x="1005" y="8684"/>
                  </a:lnTo>
                  <a:lnTo>
                    <a:pt x="900" y="8726"/>
                  </a:lnTo>
                  <a:lnTo>
                    <a:pt x="796" y="8768"/>
                  </a:lnTo>
                  <a:lnTo>
                    <a:pt x="754" y="8810"/>
                  </a:lnTo>
                  <a:lnTo>
                    <a:pt x="796" y="8893"/>
                  </a:lnTo>
                  <a:lnTo>
                    <a:pt x="900" y="8914"/>
                  </a:lnTo>
                  <a:lnTo>
                    <a:pt x="963" y="8872"/>
                  </a:lnTo>
                  <a:lnTo>
                    <a:pt x="1110" y="8810"/>
                  </a:lnTo>
                  <a:lnTo>
                    <a:pt x="1151" y="8831"/>
                  </a:lnTo>
                  <a:lnTo>
                    <a:pt x="1151" y="8872"/>
                  </a:lnTo>
                  <a:lnTo>
                    <a:pt x="963" y="8935"/>
                  </a:lnTo>
                  <a:lnTo>
                    <a:pt x="838" y="8998"/>
                  </a:lnTo>
                  <a:lnTo>
                    <a:pt x="817" y="9040"/>
                  </a:lnTo>
                  <a:lnTo>
                    <a:pt x="1005" y="9228"/>
                  </a:lnTo>
                  <a:lnTo>
                    <a:pt x="1131" y="9291"/>
                  </a:lnTo>
                  <a:lnTo>
                    <a:pt x="1277" y="9291"/>
                  </a:lnTo>
                  <a:lnTo>
                    <a:pt x="1340" y="9228"/>
                  </a:lnTo>
                  <a:lnTo>
                    <a:pt x="1361" y="9103"/>
                  </a:lnTo>
                  <a:lnTo>
                    <a:pt x="1319" y="9040"/>
                  </a:lnTo>
                  <a:lnTo>
                    <a:pt x="1277" y="8998"/>
                  </a:lnTo>
                  <a:lnTo>
                    <a:pt x="1319" y="8977"/>
                  </a:lnTo>
                  <a:lnTo>
                    <a:pt x="1361" y="8977"/>
                  </a:lnTo>
                  <a:lnTo>
                    <a:pt x="1444" y="9082"/>
                  </a:lnTo>
                  <a:lnTo>
                    <a:pt x="1465" y="9103"/>
                  </a:lnTo>
                  <a:lnTo>
                    <a:pt x="1465" y="9144"/>
                  </a:lnTo>
                  <a:lnTo>
                    <a:pt x="1570" y="9207"/>
                  </a:lnTo>
                  <a:lnTo>
                    <a:pt x="1758" y="9228"/>
                  </a:lnTo>
                  <a:lnTo>
                    <a:pt x="1884" y="9228"/>
                  </a:lnTo>
                  <a:lnTo>
                    <a:pt x="1988" y="9144"/>
                  </a:lnTo>
                  <a:lnTo>
                    <a:pt x="2051" y="9123"/>
                  </a:lnTo>
                  <a:lnTo>
                    <a:pt x="2114" y="9144"/>
                  </a:lnTo>
                  <a:lnTo>
                    <a:pt x="2114" y="9228"/>
                  </a:lnTo>
                  <a:lnTo>
                    <a:pt x="2177" y="9291"/>
                  </a:lnTo>
                  <a:lnTo>
                    <a:pt x="2219" y="9291"/>
                  </a:lnTo>
                  <a:lnTo>
                    <a:pt x="2281" y="9312"/>
                  </a:lnTo>
                  <a:lnTo>
                    <a:pt x="2302" y="9458"/>
                  </a:lnTo>
                  <a:lnTo>
                    <a:pt x="2260" y="9458"/>
                  </a:lnTo>
                  <a:lnTo>
                    <a:pt x="2114" y="9542"/>
                  </a:lnTo>
                  <a:lnTo>
                    <a:pt x="2114" y="9626"/>
                  </a:lnTo>
                  <a:lnTo>
                    <a:pt x="2156" y="9667"/>
                  </a:lnTo>
                  <a:lnTo>
                    <a:pt x="2156" y="9730"/>
                  </a:lnTo>
                  <a:lnTo>
                    <a:pt x="2072" y="9667"/>
                  </a:lnTo>
                  <a:lnTo>
                    <a:pt x="2051" y="9647"/>
                  </a:lnTo>
                  <a:lnTo>
                    <a:pt x="1968" y="9626"/>
                  </a:lnTo>
                  <a:lnTo>
                    <a:pt x="1884" y="9542"/>
                  </a:lnTo>
                  <a:lnTo>
                    <a:pt x="1696" y="9458"/>
                  </a:lnTo>
                  <a:lnTo>
                    <a:pt x="1465" y="9458"/>
                  </a:lnTo>
                  <a:lnTo>
                    <a:pt x="1319" y="9437"/>
                  </a:lnTo>
                  <a:lnTo>
                    <a:pt x="1110" y="9500"/>
                  </a:lnTo>
                  <a:lnTo>
                    <a:pt x="1110" y="9542"/>
                  </a:lnTo>
                  <a:lnTo>
                    <a:pt x="1214" y="9626"/>
                  </a:lnTo>
                  <a:lnTo>
                    <a:pt x="1361" y="9647"/>
                  </a:lnTo>
                  <a:lnTo>
                    <a:pt x="1486" y="9667"/>
                  </a:lnTo>
                  <a:lnTo>
                    <a:pt x="1654" y="9772"/>
                  </a:lnTo>
                  <a:lnTo>
                    <a:pt x="1842" y="9856"/>
                  </a:lnTo>
                  <a:lnTo>
                    <a:pt x="1947" y="9856"/>
                  </a:lnTo>
                  <a:lnTo>
                    <a:pt x="2009" y="9877"/>
                  </a:lnTo>
                  <a:lnTo>
                    <a:pt x="1884" y="9940"/>
                  </a:lnTo>
                  <a:lnTo>
                    <a:pt x="1654" y="9940"/>
                  </a:lnTo>
                  <a:lnTo>
                    <a:pt x="1444" y="9814"/>
                  </a:lnTo>
                  <a:lnTo>
                    <a:pt x="1361" y="9751"/>
                  </a:lnTo>
                  <a:lnTo>
                    <a:pt x="1214" y="9751"/>
                  </a:lnTo>
                  <a:lnTo>
                    <a:pt x="1005" y="9647"/>
                  </a:lnTo>
                  <a:lnTo>
                    <a:pt x="796" y="9647"/>
                  </a:lnTo>
                  <a:lnTo>
                    <a:pt x="649" y="9563"/>
                  </a:lnTo>
                  <a:lnTo>
                    <a:pt x="482" y="9521"/>
                  </a:lnTo>
                  <a:lnTo>
                    <a:pt x="294" y="9605"/>
                  </a:lnTo>
                  <a:lnTo>
                    <a:pt x="294" y="9730"/>
                  </a:lnTo>
                  <a:lnTo>
                    <a:pt x="231" y="9667"/>
                  </a:lnTo>
                  <a:lnTo>
                    <a:pt x="168" y="9667"/>
                  </a:lnTo>
                  <a:lnTo>
                    <a:pt x="105" y="9730"/>
                  </a:lnTo>
                  <a:lnTo>
                    <a:pt x="63" y="9730"/>
                  </a:lnTo>
                  <a:lnTo>
                    <a:pt x="1" y="9814"/>
                  </a:lnTo>
                  <a:lnTo>
                    <a:pt x="1" y="9877"/>
                  </a:lnTo>
                  <a:lnTo>
                    <a:pt x="1" y="9960"/>
                  </a:lnTo>
                  <a:lnTo>
                    <a:pt x="63" y="9940"/>
                  </a:lnTo>
                  <a:lnTo>
                    <a:pt x="105" y="9940"/>
                  </a:lnTo>
                  <a:lnTo>
                    <a:pt x="147" y="9960"/>
                  </a:lnTo>
                  <a:lnTo>
                    <a:pt x="63" y="10023"/>
                  </a:lnTo>
                  <a:lnTo>
                    <a:pt x="22" y="10086"/>
                  </a:lnTo>
                  <a:lnTo>
                    <a:pt x="63" y="10191"/>
                  </a:lnTo>
                  <a:lnTo>
                    <a:pt x="189" y="10253"/>
                  </a:lnTo>
                  <a:lnTo>
                    <a:pt x="273" y="10170"/>
                  </a:lnTo>
                  <a:lnTo>
                    <a:pt x="315" y="10149"/>
                  </a:lnTo>
                  <a:lnTo>
                    <a:pt x="377" y="10149"/>
                  </a:lnTo>
                  <a:lnTo>
                    <a:pt x="440" y="10023"/>
                  </a:lnTo>
                  <a:lnTo>
                    <a:pt x="503" y="9981"/>
                  </a:lnTo>
                  <a:lnTo>
                    <a:pt x="587" y="9981"/>
                  </a:lnTo>
                  <a:lnTo>
                    <a:pt x="524" y="10044"/>
                  </a:lnTo>
                  <a:lnTo>
                    <a:pt x="482" y="10170"/>
                  </a:lnTo>
                  <a:lnTo>
                    <a:pt x="398" y="10232"/>
                  </a:lnTo>
                  <a:lnTo>
                    <a:pt x="315" y="10274"/>
                  </a:lnTo>
                  <a:lnTo>
                    <a:pt x="356" y="10442"/>
                  </a:lnTo>
                  <a:lnTo>
                    <a:pt x="503" y="10588"/>
                  </a:lnTo>
                  <a:lnTo>
                    <a:pt x="566" y="10546"/>
                  </a:lnTo>
                  <a:lnTo>
                    <a:pt x="607" y="10546"/>
                  </a:lnTo>
                  <a:lnTo>
                    <a:pt x="775" y="10609"/>
                  </a:lnTo>
                  <a:lnTo>
                    <a:pt x="879" y="10609"/>
                  </a:lnTo>
                  <a:lnTo>
                    <a:pt x="879" y="10672"/>
                  </a:lnTo>
                  <a:lnTo>
                    <a:pt x="817" y="10756"/>
                  </a:lnTo>
                  <a:lnTo>
                    <a:pt x="733" y="10797"/>
                  </a:lnTo>
                  <a:lnTo>
                    <a:pt x="712" y="10776"/>
                  </a:lnTo>
                  <a:lnTo>
                    <a:pt x="545" y="10776"/>
                  </a:lnTo>
                  <a:lnTo>
                    <a:pt x="482" y="10797"/>
                  </a:lnTo>
                  <a:lnTo>
                    <a:pt x="419" y="10881"/>
                  </a:lnTo>
                  <a:lnTo>
                    <a:pt x="273" y="10881"/>
                  </a:lnTo>
                  <a:lnTo>
                    <a:pt x="210" y="10923"/>
                  </a:lnTo>
                  <a:lnTo>
                    <a:pt x="210" y="11069"/>
                  </a:lnTo>
                  <a:lnTo>
                    <a:pt x="294" y="11174"/>
                  </a:lnTo>
                  <a:lnTo>
                    <a:pt x="335" y="11237"/>
                  </a:lnTo>
                  <a:lnTo>
                    <a:pt x="419" y="11425"/>
                  </a:lnTo>
                  <a:lnTo>
                    <a:pt x="545" y="11488"/>
                  </a:lnTo>
                  <a:lnTo>
                    <a:pt x="503" y="11509"/>
                  </a:lnTo>
                  <a:lnTo>
                    <a:pt x="503" y="11530"/>
                  </a:lnTo>
                  <a:lnTo>
                    <a:pt x="587" y="11592"/>
                  </a:lnTo>
                  <a:lnTo>
                    <a:pt x="670" y="11697"/>
                  </a:lnTo>
                  <a:lnTo>
                    <a:pt x="754" y="11760"/>
                  </a:lnTo>
                  <a:lnTo>
                    <a:pt x="859" y="11823"/>
                  </a:lnTo>
                  <a:lnTo>
                    <a:pt x="963" y="11927"/>
                  </a:lnTo>
                  <a:lnTo>
                    <a:pt x="1047" y="11969"/>
                  </a:lnTo>
                  <a:lnTo>
                    <a:pt x="1068" y="11948"/>
                  </a:lnTo>
                  <a:lnTo>
                    <a:pt x="1068" y="11864"/>
                  </a:lnTo>
                  <a:lnTo>
                    <a:pt x="1047" y="11718"/>
                  </a:lnTo>
                  <a:lnTo>
                    <a:pt x="1047" y="11634"/>
                  </a:lnTo>
                  <a:lnTo>
                    <a:pt x="1110" y="11592"/>
                  </a:lnTo>
                  <a:lnTo>
                    <a:pt x="1131" y="11488"/>
                  </a:lnTo>
                  <a:lnTo>
                    <a:pt x="1131" y="11404"/>
                  </a:lnTo>
                  <a:lnTo>
                    <a:pt x="1172" y="11383"/>
                  </a:lnTo>
                  <a:lnTo>
                    <a:pt x="1214" y="11383"/>
                  </a:lnTo>
                  <a:lnTo>
                    <a:pt x="1235" y="11488"/>
                  </a:lnTo>
                  <a:lnTo>
                    <a:pt x="1277" y="11592"/>
                  </a:lnTo>
                  <a:lnTo>
                    <a:pt x="1277" y="11655"/>
                  </a:lnTo>
                  <a:lnTo>
                    <a:pt x="1319" y="11718"/>
                  </a:lnTo>
                  <a:lnTo>
                    <a:pt x="1340" y="11697"/>
                  </a:lnTo>
                  <a:lnTo>
                    <a:pt x="1361" y="11634"/>
                  </a:lnTo>
                  <a:lnTo>
                    <a:pt x="1444" y="11634"/>
                  </a:lnTo>
                  <a:lnTo>
                    <a:pt x="1549" y="11551"/>
                  </a:lnTo>
                  <a:lnTo>
                    <a:pt x="1570" y="11592"/>
                  </a:lnTo>
                  <a:lnTo>
                    <a:pt x="1654" y="11592"/>
                  </a:lnTo>
                  <a:lnTo>
                    <a:pt x="1675" y="11634"/>
                  </a:lnTo>
                  <a:lnTo>
                    <a:pt x="1612" y="11718"/>
                  </a:lnTo>
                  <a:lnTo>
                    <a:pt x="1549" y="11823"/>
                  </a:lnTo>
                  <a:lnTo>
                    <a:pt x="1549" y="11927"/>
                  </a:lnTo>
                  <a:lnTo>
                    <a:pt x="1633" y="11948"/>
                  </a:lnTo>
                  <a:lnTo>
                    <a:pt x="1675" y="11927"/>
                  </a:lnTo>
                  <a:lnTo>
                    <a:pt x="1737" y="11739"/>
                  </a:lnTo>
                  <a:lnTo>
                    <a:pt x="1758" y="11655"/>
                  </a:lnTo>
                  <a:lnTo>
                    <a:pt x="1842" y="11697"/>
                  </a:lnTo>
                  <a:lnTo>
                    <a:pt x="1926" y="11823"/>
                  </a:lnTo>
                  <a:lnTo>
                    <a:pt x="1968" y="11844"/>
                  </a:lnTo>
                  <a:lnTo>
                    <a:pt x="2051" y="11802"/>
                  </a:lnTo>
                  <a:lnTo>
                    <a:pt x="2051" y="11718"/>
                  </a:lnTo>
                  <a:lnTo>
                    <a:pt x="2093" y="11634"/>
                  </a:lnTo>
                  <a:lnTo>
                    <a:pt x="2198" y="11634"/>
                  </a:lnTo>
                  <a:lnTo>
                    <a:pt x="2240" y="11655"/>
                  </a:lnTo>
                  <a:lnTo>
                    <a:pt x="2240" y="11760"/>
                  </a:lnTo>
                  <a:lnTo>
                    <a:pt x="2177" y="11864"/>
                  </a:lnTo>
                  <a:lnTo>
                    <a:pt x="2177" y="11969"/>
                  </a:lnTo>
                  <a:lnTo>
                    <a:pt x="2240" y="11927"/>
                  </a:lnTo>
                  <a:lnTo>
                    <a:pt x="2344" y="11844"/>
                  </a:lnTo>
                  <a:lnTo>
                    <a:pt x="2386" y="11739"/>
                  </a:lnTo>
                  <a:lnTo>
                    <a:pt x="2470" y="11655"/>
                  </a:lnTo>
                  <a:lnTo>
                    <a:pt x="2595" y="11634"/>
                  </a:lnTo>
                  <a:lnTo>
                    <a:pt x="2700" y="11655"/>
                  </a:lnTo>
                  <a:lnTo>
                    <a:pt x="2784" y="11739"/>
                  </a:lnTo>
                  <a:lnTo>
                    <a:pt x="2909" y="11802"/>
                  </a:lnTo>
                  <a:lnTo>
                    <a:pt x="3076" y="11927"/>
                  </a:lnTo>
                  <a:lnTo>
                    <a:pt x="3181" y="11948"/>
                  </a:lnTo>
                  <a:lnTo>
                    <a:pt x="3223" y="11906"/>
                  </a:lnTo>
                  <a:lnTo>
                    <a:pt x="3286" y="11906"/>
                  </a:lnTo>
                  <a:lnTo>
                    <a:pt x="3390" y="12011"/>
                  </a:lnTo>
                  <a:lnTo>
                    <a:pt x="3516" y="12116"/>
                  </a:lnTo>
                  <a:lnTo>
                    <a:pt x="3495" y="12220"/>
                  </a:lnTo>
                  <a:lnTo>
                    <a:pt x="3495" y="12241"/>
                  </a:lnTo>
                  <a:lnTo>
                    <a:pt x="3537" y="12241"/>
                  </a:lnTo>
                  <a:lnTo>
                    <a:pt x="3558" y="12220"/>
                  </a:lnTo>
                  <a:lnTo>
                    <a:pt x="3620" y="12241"/>
                  </a:lnTo>
                  <a:lnTo>
                    <a:pt x="3662" y="12325"/>
                  </a:lnTo>
                  <a:lnTo>
                    <a:pt x="3746" y="12367"/>
                  </a:lnTo>
                  <a:lnTo>
                    <a:pt x="3809" y="12429"/>
                  </a:lnTo>
                  <a:lnTo>
                    <a:pt x="3830" y="12492"/>
                  </a:lnTo>
                  <a:lnTo>
                    <a:pt x="3851" y="12534"/>
                  </a:lnTo>
                  <a:lnTo>
                    <a:pt x="3913" y="12534"/>
                  </a:lnTo>
                  <a:lnTo>
                    <a:pt x="3913" y="12471"/>
                  </a:lnTo>
                  <a:lnTo>
                    <a:pt x="3955" y="12471"/>
                  </a:lnTo>
                  <a:lnTo>
                    <a:pt x="4018" y="12492"/>
                  </a:lnTo>
                  <a:lnTo>
                    <a:pt x="4039" y="12576"/>
                  </a:lnTo>
                  <a:lnTo>
                    <a:pt x="4164" y="12681"/>
                  </a:lnTo>
                  <a:lnTo>
                    <a:pt x="4248" y="12785"/>
                  </a:lnTo>
                  <a:lnTo>
                    <a:pt x="4290" y="12806"/>
                  </a:lnTo>
                  <a:lnTo>
                    <a:pt x="4353" y="12869"/>
                  </a:lnTo>
                  <a:lnTo>
                    <a:pt x="4332" y="12953"/>
                  </a:lnTo>
                  <a:lnTo>
                    <a:pt x="4353" y="12973"/>
                  </a:lnTo>
                  <a:lnTo>
                    <a:pt x="4353" y="13015"/>
                  </a:lnTo>
                  <a:lnTo>
                    <a:pt x="4290" y="13078"/>
                  </a:lnTo>
                  <a:lnTo>
                    <a:pt x="4248" y="13183"/>
                  </a:lnTo>
                  <a:lnTo>
                    <a:pt x="4164" y="13225"/>
                  </a:lnTo>
                  <a:lnTo>
                    <a:pt x="4164" y="13266"/>
                  </a:lnTo>
                  <a:lnTo>
                    <a:pt x="4269" y="13266"/>
                  </a:lnTo>
                  <a:lnTo>
                    <a:pt x="4290" y="13287"/>
                  </a:lnTo>
                  <a:lnTo>
                    <a:pt x="4269" y="13329"/>
                  </a:lnTo>
                  <a:lnTo>
                    <a:pt x="4227" y="13371"/>
                  </a:lnTo>
                  <a:lnTo>
                    <a:pt x="4123" y="13476"/>
                  </a:lnTo>
                  <a:lnTo>
                    <a:pt x="4081" y="13497"/>
                  </a:lnTo>
                  <a:lnTo>
                    <a:pt x="4081" y="13538"/>
                  </a:lnTo>
                  <a:lnTo>
                    <a:pt x="4144" y="13601"/>
                  </a:lnTo>
                  <a:lnTo>
                    <a:pt x="4185" y="13685"/>
                  </a:lnTo>
                  <a:lnTo>
                    <a:pt x="4185" y="13727"/>
                  </a:lnTo>
                  <a:lnTo>
                    <a:pt x="4374" y="13894"/>
                  </a:lnTo>
                  <a:lnTo>
                    <a:pt x="4416" y="13957"/>
                  </a:lnTo>
                  <a:lnTo>
                    <a:pt x="4416" y="14061"/>
                  </a:lnTo>
                  <a:lnTo>
                    <a:pt x="4457" y="14124"/>
                  </a:lnTo>
                  <a:lnTo>
                    <a:pt x="4416" y="14166"/>
                  </a:lnTo>
                  <a:lnTo>
                    <a:pt x="4416" y="14250"/>
                  </a:lnTo>
                  <a:lnTo>
                    <a:pt x="4478" y="14333"/>
                  </a:lnTo>
                  <a:lnTo>
                    <a:pt x="4520" y="14333"/>
                  </a:lnTo>
                  <a:lnTo>
                    <a:pt x="4562" y="14354"/>
                  </a:lnTo>
                  <a:lnTo>
                    <a:pt x="4583" y="14438"/>
                  </a:lnTo>
                  <a:lnTo>
                    <a:pt x="4667" y="14543"/>
                  </a:lnTo>
                  <a:lnTo>
                    <a:pt x="4709" y="14585"/>
                  </a:lnTo>
                  <a:lnTo>
                    <a:pt x="4709" y="14668"/>
                  </a:lnTo>
                  <a:lnTo>
                    <a:pt x="4688" y="14752"/>
                  </a:lnTo>
                  <a:lnTo>
                    <a:pt x="4604" y="14773"/>
                  </a:lnTo>
                  <a:lnTo>
                    <a:pt x="4520" y="14857"/>
                  </a:lnTo>
                  <a:lnTo>
                    <a:pt x="4499" y="14940"/>
                  </a:lnTo>
                  <a:lnTo>
                    <a:pt x="4457" y="15003"/>
                  </a:lnTo>
                  <a:lnTo>
                    <a:pt x="4395" y="15003"/>
                  </a:lnTo>
                  <a:lnTo>
                    <a:pt x="4290" y="15087"/>
                  </a:lnTo>
                  <a:lnTo>
                    <a:pt x="4269" y="15149"/>
                  </a:lnTo>
                  <a:lnTo>
                    <a:pt x="4311" y="15170"/>
                  </a:lnTo>
                  <a:lnTo>
                    <a:pt x="4374" y="15149"/>
                  </a:lnTo>
                  <a:lnTo>
                    <a:pt x="4416" y="15087"/>
                  </a:lnTo>
                  <a:lnTo>
                    <a:pt x="4478" y="15087"/>
                  </a:lnTo>
                  <a:lnTo>
                    <a:pt x="4583" y="14982"/>
                  </a:lnTo>
                  <a:lnTo>
                    <a:pt x="4688" y="14982"/>
                  </a:lnTo>
                  <a:lnTo>
                    <a:pt x="4667" y="15108"/>
                  </a:lnTo>
                  <a:lnTo>
                    <a:pt x="4625" y="15170"/>
                  </a:lnTo>
                  <a:lnTo>
                    <a:pt x="4667" y="15254"/>
                  </a:lnTo>
                  <a:lnTo>
                    <a:pt x="4667" y="15317"/>
                  </a:lnTo>
                  <a:lnTo>
                    <a:pt x="4709" y="15421"/>
                  </a:lnTo>
                  <a:lnTo>
                    <a:pt x="4729" y="15526"/>
                  </a:lnTo>
                  <a:lnTo>
                    <a:pt x="4688" y="15631"/>
                  </a:lnTo>
                  <a:lnTo>
                    <a:pt x="4688" y="15694"/>
                  </a:lnTo>
                  <a:lnTo>
                    <a:pt x="4709" y="15777"/>
                  </a:lnTo>
                  <a:lnTo>
                    <a:pt x="4709" y="15798"/>
                  </a:lnTo>
                  <a:lnTo>
                    <a:pt x="4667" y="15735"/>
                  </a:lnTo>
                  <a:lnTo>
                    <a:pt x="4604" y="15777"/>
                  </a:lnTo>
                  <a:lnTo>
                    <a:pt x="4625" y="15903"/>
                  </a:lnTo>
                  <a:lnTo>
                    <a:pt x="4688" y="16007"/>
                  </a:lnTo>
                  <a:lnTo>
                    <a:pt x="4688" y="16049"/>
                  </a:lnTo>
                  <a:lnTo>
                    <a:pt x="4667" y="16049"/>
                  </a:lnTo>
                  <a:lnTo>
                    <a:pt x="4604" y="16112"/>
                  </a:lnTo>
                  <a:lnTo>
                    <a:pt x="4625" y="16196"/>
                  </a:lnTo>
                  <a:lnTo>
                    <a:pt x="4667" y="16238"/>
                  </a:lnTo>
                  <a:lnTo>
                    <a:pt x="4729" y="16238"/>
                  </a:lnTo>
                  <a:lnTo>
                    <a:pt x="4792" y="16300"/>
                  </a:lnTo>
                  <a:lnTo>
                    <a:pt x="4792" y="16342"/>
                  </a:lnTo>
                  <a:lnTo>
                    <a:pt x="4729" y="16405"/>
                  </a:lnTo>
                  <a:lnTo>
                    <a:pt x="4729" y="16468"/>
                  </a:lnTo>
                  <a:lnTo>
                    <a:pt x="4667" y="16551"/>
                  </a:lnTo>
                  <a:lnTo>
                    <a:pt x="4604" y="16572"/>
                  </a:lnTo>
                  <a:lnTo>
                    <a:pt x="4520" y="16551"/>
                  </a:lnTo>
                  <a:lnTo>
                    <a:pt x="4478" y="16572"/>
                  </a:lnTo>
                  <a:lnTo>
                    <a:pt x="4478" y="16635"/>
                  </a:lnTo>
                  <a:lnTo>
                    <a:pt x="4562" y="16656"/>
                  </a:lnTo>
                  <a:lnTo>
                    <a:pt x="4625" y="16656"/>
                  </a:lnTo>
                  <a:lnTo>
                    <a:pt x="4688" y="16719"/>
                  </a:lnTo>
                  <a:lnTo>
                    <a:pt x="4729" y="16719"/>
                  </a:lnTo>
                  <a:lnTo>
                    <a:pt x="4813" y="16740"/>
                  </a:lnTo>
                  <a:lnTo>
                    <a:pt x="4855" y="16782"/>
                  </a:lnTo>
                  <a:lnTo>
                    <a:pt x="4855" y="16886"/>
                  </a:lnTo>
                  <a:lnTo>
                    <a:pt x="4876" y="17033"/>
                  </a:lnTo>
                  <a:lnTo>
                    <a:pt x="4771" y="17137"/>
                  </a:lnTo>
                  <a:lnTo>
                    <a:pt x="4750" y="17200"/>
                  </a:lnTo>
                  <a:lnTo>
                    <a:pt x="4792" y="17263"/>
                  </a:lnTo>
                  <a:lnTo>
                    <a:pt x="4709" y="17409"/>
                  </a:lnTo>
                  <a:lnTo>
                    <a:pt x="4604" y="17472"/>
                  </a:lnTo>
                  <a:lnTo>
                    <a:pt x="4541" y="17472"/>
                  </a:lnTo>
                  <a:lnTo>
                    <a:pt x="4478" y="17409"/>
                  </a:lnTo>
                  <a:lnTo>
                    <a:pt x="4436" y="17409"/>
                  </a:lnTo>
                  <a:lnTo>
                    <a:pt x="4332" y="17493"/>
                  </a:lnTo>
                  <a:lnTo>
                    <a:pt x="4290" y="17577"/>
                  </a:lnTo>
                  <a:lnTo>
                    <a:pt x="4332" y="17598"/>
                  </a:lnTo>
                  <a:lnTo>
                    <a:pt x="4374" y="17598"/>
                  </a:lnTo>
                  <a:lnTo>
                    <a:pt x="4541" y="17618"/>
                  </a:lnTo>
                  <a:lnTo>
                    <a:pt x="4583" y="17577"/>
                  </a:lnTo>
                  <a:lnTo>
                    <a:pt x="4604" y="17556"/>
                  </a:lnTo>
                  <a:lnTo>
                    <a:pt x="4646" y="17577"/>
                  </a:lnTo>
                  <a:lnTo>
                    <a:pt x="4646" y="17618"/>
                  </a:lnTo>
                  <a:lnTo>
                    <a:pt x="4667" y="17660"/>
                  </a:lnTo>
                  <a:lnTo>
                    <a:pt x="4604" y="17702"/>
                  </a:lnTo>
                  <a:lnTo>
                    <a:pt x="4562" y="17702"/>
                  </a:lnTo>
                  <a:lnTo>
                    <a:pt x="4541" y="17723"/>
                  </a:lnTo>
                  <a:lnTo>
                    <a:pt x="4541" y="17807"/>
                  </a:lnTo>
                  <a:lnTo>
                    <a:pt x="4499" y="17828"/>
                  </a:lnTo>
                  <a:lnTo>
                    <a:pt x="4436" y="17828"/>
                  </a:lnTo>
                  <a:lnTo>
                    <a:pt x="4290" y="17932"/>
                  </a:lnTo>
                  <a:lnTo>
                    <a:pt x="4185" y="17995"/>
                  </a:lnTo>
                  <a:lnTo>
                    <a:pt x="4185" y="18037"/>
                  </a:lnTo>
                  <a:lnTo>
                    <a:pt x="4269" y="18121"/>
                  </a:lnTo>
                  <a:lnTo>
                    <a:pt x="4395" y="18142"/>
                  </a:lnTo>
                  <a:lnTo>
                    <a:pt x="4499" y="18121"/>
                  </a:lnTo>
                  <a:lnTo>
                    <a:pt x="4583" y="18016"/>
                  </a:lnTo>
                  <a:lnTo>
                    <a:pt x="4646" y="17911"/>
                  </a:lnTo>
                  <a:lnTo>
                    <a:pt x="4688" y="17870"/>
                  </a:lnTo>
                  <a:lnTo>
                    <a:pt x="4709" y="17870"/>
                  </a:lnTo>
                  <a:lnTo>
                    <a:pt x="4709" y="17911"/>
                  </a:lnTo>
                  <a:lnTo>
                    <a:pt x="4604" y="18079"/>
                  </a:lnTo>
                  <a:lnTo>
                    <a:pt x="4478" y="18204"/>
                  </a:lnTo>
                  <a:lnTo>
                    <a:pt x="4436" y="18183"/>
                  </a:lnTo>
                  <a:lnTo>
                    <a:pt x="4269" y="18204"/>
                  </a:lnTo>
                  <a:lnTo>
                    <a:pt x="4227" y="18225"/>
                  </a:lnTo>
                  <a:lnTo>
                    <a:pt x="4164" y="18309"/>
                  </a:lnTo>
                  <a:lnTo>
                    <a:pt x="4144" y="18288"/>
                  </a:lnTo>
                  <a:lnTo>
                    <a:pt x="4039" y="18288"/>
                  </a:lnTo>
                  <a:lnTo>
                    <a:pt x="3934" y="18330"/>
                  </a:lnTo>
                  <a:lnTo>
                    <a:pt x="3934" y="18393"/>
                  </a:lnTo>
                  <a:lnTo>
                    <a:pt x="3955" y="18414"/>
                  </a:lnTo>
                  <a:lnTo>
                    <a:pt x="3976" y="18455"/>
                  </a:lnTo>
                  <a:lnTo>
                    <a:pt x="3955" y="18539"/>
                  </a:lnTo>
                  <a:lnTo>
                    <a:pt x="4018" y="18665"/>
                  </a:lnTo>
                  <a:lnTo>
                    <a:pt x="4039" y="18665"/>
                  </a:lnTo>
                  <a:lnTo>
                    <a:pt x="4060" y="18602"/>
                  </a:lnTo>
                  <a:lnTo>
                    <a:pt x="4123" y="18602"/>
                  </a:lnTo>
                  <a:lnTo>
                    <a:pt x="4164" y="18644"/>
                  </a:lnTo>
                  <a:lnTo>
                    <a:pt x="4185" y="18707"/>
                  </a:lnTo>
                  <a:lnTo>
                    <a:pt x="4185" y="18769"/>
                  </a:lnTo>
                  <a:lnTo>
                    <a:pt x="4248" y="18832"/>
                  </a:lnTo>
                  <a:lnTo>
                    <a:pt x="4374" y="18832"/>
                  </a:lnTo>
                  <a:lnTo>
                    <a:pt x="4457" y="18769"/>
                  </a:lnTo>
                  <a:lnTo>
                    <a:pt x="4478" y="18748"/>
                  </a:lnTo>
                  <a:lnTo>
                    <a:pt x="4541" y="18748"/>
                  </a:lnTo>
                  <a:lnTo>
                    <a:pt x="4646" y="18727"/>
                  </a:lnTo>
                  <a:lnTo>
                    <a:pt x="4688" y="18665"/>
                  </a:lnTo>
                  <a:lnTo>
                    <a:pt x="4709" y="18560"/>
                  </a:lnTo>
                  <a:lnTo>
                    <a:pt x="4688" y="18497"/>
                  </a:lnTo>
                  <a:lnTo>
                    <a:pt x="4646" y="18434"/>
                  </a:lnTo>
                  <a:lnTo>
                    <a:pt x="4750" y="18434"/>
                  </a:lnTo>
                  <a:lnTo>
                    <a:pt x="4750" y="18393"/>
                  </a:lnTo>
                  <a:lnTo>
                    <a:pt x="4771" y="18225"/>
                  </a:lnTo>
                  <a:lnTo>
                    <a:pt x="4813" y="18309"/>
                  </a:lnTo>
                  <a:lnTo>
                    <a:pt x="4876" y="18351"/>
                  </a:lnTo>
                  <a:lnTo>
                    <a:pt x="4918" y="18351"/>
                  </a:lnTo>
                  <a:lnTo>
                    <a:pt x="4981" y="18288"/>
                  </a:lnTo>
                  <a:lnTo>
                    <a:pt x="4981" y="18121"/>
                  </a:lnTo>
                  <a:lnTo>
                    <a:pt x="4981" y="18016"/>
                  </a:lnTo>
                  <a:lnTo>
                    <a:pt x="4918" y="17911"/>
                  </a:lnTo>
                  <a:lnTo>
                    <a:pt x="4897" y="17828"/>
                  </a:lnTo>
                  <a:lnTo>
                    <a:pt x="4918" y="17618"/>
                  </a:lnTo>
                  <a:lnTo>
                    <a:pt x="4960" y="17577"/>
                  </a:lnTo>
                  <a:lnTo>
                    <a:pt x="4981" y="17577"/>
                  </a:lnTo>
                  <a:lnTo>
                    <a:pt x="4981" y="17660"/>
                  </a:lnTo>
                  <a:lnTo>
                    <a:pt x="4960" y="17723"/>
                  </a:lnTo>
                  <a:lnTo>
                    <a:pt x="4981" y="17828"/>
                  </a:lnTo>
                  <a:lnTo>
                    <a:pt x="5022" y="17932"/>
                  </a:lnTo>
                  <a:lnTo>
                    <a:pt x="5022" y="18079"/>
                  </a:lnTo>
                  <a:lnTo>
                    <a:pt x="5001" y="18204"/>
                  </a:lnTo>
                  <a:lnTo>
                    <a:pt x="5001" y="18309"/>
                  </a:lnTo>
                  <a:lnTo>
                    <a:pt x="5064" y="18309"/>
                  </a:lnTo>
                  <a:lnTo>
                    <a:pt x="5085" y="18288"/>
                  </a:lnTo>
                  <a:lnTo>
                    <a:pt x="5169" y="18225"/>
                  </a:lnTo>
                  <a:lnTo>
                    <a:pt x="5169" y="18183"/>
                  </a:lnTo>
                  <a:lnTo>
                    <a:pt x="5273" y="18037"/>
                  </a:lnTo>
                  <a:lnTo>
                    <a:pt x="5378" y="17995"/>
                  </a:lnTo>
                  <a:lnTo>
                    <a:pt x="5420" y="17995"/>
                  </a:lnTo>
                  <a:lnTo>
                    <a:pt x="5420" y="18016"/>
                  </a:lnTo>
                  <a:lnTo>
                    <a:pt x="5336" y="18079"/>
                  </a:lnTo>
                  <a:lnTo>
                    <a:pt x="5294" y="18121"/>
                  </a:lnTo>
                  <a:lnTo>
                    <a:pt x="5232" y="18246"/>
                  </a:lnTo>
                  <a:lnTo>
                    <a:pt x="5169" y="18330"/>
                  </a:lnTo>
                  <a:lnTo>
                    <a:pt x="5169" y="18393"/>
                  </a:lnTo>
                  <a:lnTo>
                    <a:pt x="5211" y="18414"/>
                  </a:lnTo>
                  <a:lnTo>
                    <a:pt x="5294" y="18414"/>
                  </a:lnTo>
                  <a:lnTo>
                    <a:pt x="5336" y="18434"/>
                  </a:lnTo>
                  <a:lnTo>
                    <a:pt x="5399" y="18518"/>
                  </a:lnTo>
                  <a:lnTo>
                    <a:pt x="5483" y="18539"/>
                  </a:lnTo>
                  <a:lnTo>
                    <a:pt x="5587" y="18518"/>
                  </a:lnTo>
                  <a:lnTo>
                    <a:pt x="5650" y="18455"/>
                  </a:lnTo>
                  <a:lnTo>
                    <a:pt x="5713" y="18455"/>
                  </a:lnTo>
                  <a:lnTo>
                    <a:pt x="5734" y="18497"/>
                  </a:lnTo>
                  <a:lnTo>
                    <a:pt x="5734" y="18539"/>
                  </a:lnTo>
                  <a:lnTo>
                    <a:pt x="5608" y="18623"/>
                  </a:lnTo>
                  <a:lnTo>
                    <a:pt x="5420" y="18665"/>
                  </a:lnTo>
                  <a:lnTo>
                    <a:pt x="5294" y="18665"/>
                  </a:lnTo>
                  <a:lnTo>
                    <a:pt x="5211" y="18727"/>
                  </a:lnTo>
                  <a:lnTo>
                    <a:pt x="5169" y="18769"/>
                  </a:lnTo>
                  <a:lnTo>
                    <a:pt x="5169" y="18832"/>
                  </a:lnTo>
                  <a:lnTo>
                    <a:pt x="5190" y="18853"/>
                  </a:lnTo>
                  <a:lnTo>
                    <a:pt x="5315" y="18832"/>
                  </a:lnTo>
                  <a:lnTo>
                    <a:pt x="5378" y="18853"/>
                  </a:lnTo>
                  <a:lnTo>
                    <a:pt x="5420" y="18832"/>
                  </a:lnTo>
                  <a:lnTo>
                    <a:pt x="5504" y="18769"/>
                  </a:lnTo>
                  <a:lnTo>
                    <a:pt x="5629" y="18769"/>
                  </a:lnTo>
                  <a:lnTo>
                    <a:pt x="5650" y="18811"/>
                  </a:lnTo>
                  <a:lnTo>
                    <a:pt x="5629" y="18853"/>
                  </a:lnTo>
                  <a:lnTo>
                    <a:pt x="5545" y="18874"/>
                  </a:lnTo>
                  <a:lnTo>
                    <a:pt x="5483" y="18937"/>
                  </a:lnTo>
                  <a:lnTo>
                    <a:pt x="5336" y="18937"/>
                  </a:lnTo>
                  <a:lnTo>
                    <a:pt x="5294" y="19020"/>
                  </a:lnTo>
                  <a:lnTo>
                    <a:pt x="5273" y="19083"/>
                  </a:lnTo>
                  <a:lnTo>
                    <a:pt x="5211" y="19146"/>
                  </a:lnTo>
                  <a:lnTo>
                    <a:pt x="5211" y="19188"/>
                  </a:lnTo>
                  <a:lnTo>
                    <a:pt x="5273" y="19188"/>
                  </a:lnTo>
                  <a:lnTo>
                    <a:pt x="5420" y="19062"/>
                  </a:lnTo>
                  <a:lnTo>
                    <a:pt x="5483" y="19041"/>
                  </a:lnTo>
                  <a:lnTo>
                    <a:pt x="5545" y="19041"/>
                  </a:lnTo>
                  <a:lnTo>
                    <a:pt x="5587" y="19020"/>
                  </a:lnTo>
                  <a:lnTo>
                    <a:pt x="5629" y="19020"/>
                  </a:lnTo>
                  <a:lnTo>
                    <a:pt x="5692" y="19083"/>
                  </a:lnTo>
                  <a:lnTo>
                    <a:pt x="5692" y="19146"/>
                  </a:lnTo>
                  <a:lnTo>
                    <a:pt x="5650" y="19188"/>
                  </a:lnTo>
                  <a:lnTo>
                    <a:pt x="5587" y="19146"/>
                  </a:lnTo>
                  <a:lnTo>
                    <a:pt x="5525" y="19125"/>
                  </a:lnTo>
                  <a:lnTo>
                    <a:pt x="5399" y="19167"/>
                  </a:lnTo>
                  <a:lnTo>
                    <a:pt x="5378" y="19230"/>
                  </a:lnTo>
                  <a:lnTo>
                    <a:pt x="5399" y="19271"/>
                  </a:lnTo>
                  <a:lnTo>
                    <a:pt x="5587" y="19271"/>
                  </a:lnTo>
                  <a:lnTo>
                    <a:pt x="5650" y="19230"/>
                  </a:lnTo>
                  <a:lnTo>
                    <a:pt x="5713" y="19230"/>
                  </a:lnTo>
                  <a:lnTo>
                    <a:pt x="5797" y="19334"/>
                  </a:lnTo>
                  <a:lnTo>
                    <a:pt x="5797" y="19397"/>
                  </a:lnTo>
                  <a:lnTo>
                    <a:pt x="5734" y="19439"/>
                  </a:lnTo>
                  <a:lnTo>
                    <a:pt x="5525" y="19355"/>
                  </a:lnTo>
                  <a:lnTo>
                    <a:pt x="5420" y="19292"/>
                  </a:lnTo>
                  <a:lnTo>
                    <a:pt x="5399" y="19355"/>
                  </a:lnTo>
                  <a:lnTo>
                    <a:pt x="5420" y="19439"/>
                  </a:lnTo>
                  <a:lnTo>
                    <a:pt x="5525" y="19502"/>
                  </a:lnTo>
                  <a:lnTo>
                    <a:pt x="5629" y="19648"/>
                  </a:lnTo>
                  <a:lnTo>
                    <a:pt x="5692" y="19753"/>
                  </a:lnTo>
                  <a:lnTo>
                    <a:pt x="5629" y="19753"/>
                  </a:lnTo>
                  <a:lnTo>
                    <a:pt x="5545" y="19648"/>
                  </a:lnTo>
                  <a:lnTo>
                    <a:pt x="5525" y="19648"/>
                  </a:lnTo>
                  <a:lnTo>
                    <a:pt x="5504" y="19690"/>
                  </a:lnTo>
                  <a:lnTo>
                    <a:pt x="5525" y="19774"/>
                  </a:lnTo>
                  <a:lnTo>
                    <a:pt x="5650" y="19878"/>
                  </a:lnTo>
                  <a:lnTo>
                    <a:pt x="5797" y="19983"/>
                  </a:lnTo>
                  <a:lnTo>
                    <a:pt x="5797" y="20025"/>
                  </a:lnTo>
                  <a:lnTo>
                    <a:pt x="5734" y="20025"/>
                  </a:lnTo>
                  <a:lnTo>
                    <a:pt x="5734" y="20087"/>
                  </a:lnTo>
                  <a:lnTo>
                    <a:pt x="5692" y="20087"/>
                  </a:lnTo>
                  <a:lnTo>
                    <a:pt x="5587" y="19983"/>
                  </a:lnTo>
                  <a:lnTo>
                    <a:pt x="5545" y="19983"/>
                  </a:lnTo>
                  <a:lnTo>
                    <a:pt x="5545" y="20025"/>
                  </a:lnTo>
                  <a:lnTo>
                    <a:pt x="5650" y="20171"/>
                  </a:lnTo>
                  <a:lnTo>
                    <a:pt x="5713" y="20213"/>
                  </a:lnTo>
                  <a:lnTo>
                    <a:pt x="5755" y="20213"/>
                  </a:lnTo>
                  <a:lnTo>
                    <a:pt x="5817" y="20192"/>
                  </a:lnTo>
                  <a:lnTo>
                    <a:pt x="5838" y="20213"/>
                  </a:lnTo>
                  <a:lnTo>
                    <a:pt x="5797" y="20297"/>
                  </a:lnTo>
                  <a:lnTo>
                    <a:pt x="5734" y="20318"/>
                  </a:lnTo>
                  <a:lnTo>
                    <a:pt x="5629" y="20276"/>
                  </a:lnTo>
                  <a:lnTo>
                    <a:pt x="5545" y="20192"/>
                  </a:lnTo>
                  <a:lnTo>
                    <a:pt x="5441" y="20108"/>
                  </a:lnTo>
                  <a:lnTo>
                    <a:pt x="5378" y="20004"/>
                  </a:lnTo>
                  <a:lnTo>
                    <a:pt x="5294" y="19795"/>
                  </a:lnTo>
                  <a:lnTo>
                    <a:pt x="5232" y="19711"/>
                  </a:lnTo>
                  <a:lnTo>
                    <a:pt x="5169" y="19690"/>
                  </a:lnTo>
                  <a:lnTo>
                    <a:pt x="5085" y="19648"/>
                  </a:lnTo>
                  <a:lnTo>
                    <a:pt x="4981" y="19606"/>
                  </a:lnTo>
                  <a:lnTo>
                    <a:pt x="4876" y="19606"/>
                  </a:lnTo>
                  <a:lnTo>
                    <a:pt x="4813" y="19585"/>
                  </a:lnTo>
                  <a:lnTo>
                    <a:pt x="4750" y="19585"/>
                  </a:lnTo>
                  <a:lnTo>
                    <a:pt x="4646" y="19564"/>
                  </a:lnTo>
                  <a:lnTo>
                    <a:pt x="4541" y="19460"/>
                  </a:lnTo>
                  <a:lnTo>
                    <a:pt x="4436" y="19460"/>
                  </a:lnTo>
                  <a:lnTo>
                    <a:pt x="4353" y="19439"/>
                  </a:lnTo>
                  <a:lnTo>
                    <a:pt x="4290" y="19460"/>
                  </a:lnTo>
                  <a:lnTo>
                    <a:pt x="4185" y="19460"/>
                  </a:lnTo>
                  <a:lnTo>
                    <a:pt x="4060" y="19564"/>
                  </a:lnTo>
                  <a:lnTo>
                    <a:pt x="4060" y="19606"/>
                  </a:lnTo>
                  <a:lnTo>
                    <a:pt x="4123" y="19669"/>
                  </a:lnTo>
                  <a:lnTo>
                    <a:pt x="4185" y="19753"/>
                  </a:lnTo>
                  <a:lnTo>
                    <a:pt x="4248" y="19878"/>
                  </a:lnTo>
                  <a:lnTo>
                    <a:pt x="4248" y="19962"/>
                  </a:lnTo>
                  <a:lnTo>
                    <a:pt x="4353" y="20067"/>
                  </a:lnTo>
                  <a:lnTo>
                    <a:pt x="4499" y="20108"/>
                  </a:lnTo>
                  <a:lnTo>
                    <a:pt x="4709" y="20192"/>
                  </a:lnTo>
                  <a:lnTo>
                    <a:pt x="4855" y="20276"/>
                  </a:lnTo>
                  <a:lnTo>
                    <a:pt x="4897" y="20380"/>
                  </a:lnTo>
                  <a:lnTo>
                    <a:pt x="4897" y="20422"/>
                  </a:lnTo>
                  <a:lnTo>
                    <a:pt x="4981" y="20443"/>
                  </a:lnTo>
                  <a:lnTo>
                    <a:pt x="5064" y="20443"/>
                  </a:lnTo>
                  <a:lnTo>
                    <a:pt x="5127" y="20527"/>
                  </a:lnTo>
                  <a:lnTo>
                    <a:pt x="5211" y="20548"/>
                  </a:lnTo>
                  <a:lnTo>
                    <a:pt x="5273" y="20527"/>
                  </a:lnTo>
                  <a:lnTo>
                    <a:pt x="5315" y="20590"/>
                  </a:lnTo>
                  <a:lnTo>
                    <a:pt x="5399" y="20590"/>
                  </a:lnTo>
                  <a:lnTo>
                    <a:pt x="5441" y="20548"/>
                  </a:lnTo>
                  <a:lnTo>
                    <a:pt x="5504" y="20631"/>
                  </a:lnTo>
                  <a:lnTo>
                    <a:pt x="5608" y="20631"/>
                  </a:lnTo>
                  <a:lnTo>
                    <a:pt x="5692" y="20548"/>
                  </a:lnTo>
                  <a:lnTo>
                    <a:pt x="5797" y="20548"/>
                  </a:lnTo>
                  <a:lnTo>
                    <a:pt x="5838" y="20590"/>
                  </a:lnTo>
                  <a:lnTo>
                    <a:pt x="5838" y="20652"/>
                  </a:lnTo>
                  <a:lnTo>
                    <a:pt x="5755" y="20652"/>
                  </a:lnTo>
                  <a:lnTo>
                    <a:pt x="5692" y="20694"/>
                  </a:lnTo>
                  <a:lnTo>
                    <a:pt x="5692" y="20736"/>
                  </a:lnTo>
                  <a:lnTo>
                    <a:pt x="5755" y="20736"/>
                  </a:lnTo>
                  <a:lnTo>
                    <a:pt x="5817" y="20820"/>
                  </a:lnTo>
                  <a:lnTo>
                    <a:pt x="5734" y="20862"/>
                  </a:lnTo>
                  <a:lnTo>
                    <a:pt x="5734" y="20903"/>
                  </a:lnTo>
                  <a:lnTo>
                    <a:pt x="5650" y="20924"/>
                  </a:lnTo>
                  <a:lnTo>
                    <a:pt x="5608" y="20966"/>
                  </a:lnTo>
                  <a:lnTo>
                    <a:pt x="5504" y="21029"/>
                  </a:lnTo>
                  <a:lnTo>
                    <a:pt x="5483" y="21071"/>
                  </a:lnTo>
                  <a:lnTo>
                    <a:pt x="5504" y="21113"/>
                  </a:lnTo>
                  <a:lnTo>
                    <a:pt x="5608" y="21113"/>
                  </a:lnTo>
                  <a:lnTo>
                    <a:pt x="5692" y="21134"/>
                  </a:lnTo>
                  <a:lnTo>
                    <a:pt x="5713" y="21175"/>
                  </a:lnTo>
                  <a:lnTo>
                    <a:pt x="5629" y="21175"/>
                  </a:lnTo>
                  <a:lnTo>
                    <a:pt x="5587" y="21217"/>
                  </a:lnTo>
                  <a:lnTo>
                    <a:pt x="5545" y="21175"/>
                  </a:lnTo>
                  <a:lnTo>
                    <a:pt x="5504" y="21238"/>
                  </a:lnTo>
                  <a:lnTo>
                    <a:pt x="5420" y="21364"/>
                  </a:lnTo>
                  <a:lnTo>
                    <a:pt x="5378" y="21364"/>
                  </a:lnTo>
                  <a:lnTo>
                    <a:pt x="5315" y="21427"/>
                  </a:lnTo>
                  <a:lnTo>
                    <a:pt x="5315" y="21468"/>
                  </a:lnTo>
                  <a:lnTo>
                    <a:pt x="5399" y="21489"/>
                  </a:lnTo>
                  <a:lnTo>
                    <a:pt x="5441" y="21489"/>
                  </a:lnTo>
                  <a:lnTo>
                    <a:pt x="5504" y="21468"/>
                  </a:lnTo>
                  <a:lnTo>
                    <a:pt x="5525" y="21489"/>
                  </a:lnTo>
                  <a:lnTo>
                    <a:pt x="5545" y="21552"/>
                  </a:lnTo>
                  <a:lnTo>
                    <a:pt x="5608" y="21552"/>
                  </a:lnTo>
                  <a:lnTo>
                    <a:pt x="5650" y="21573"/>
                  </a:lnTo>
                  <a:lnTo>
                    <a:pt x="5650" y="21636"/>
                  </a:lnTo>
                  <a:lnTo>
                    <a:pt x="5545" y="21657"/>
                  </a:lnTo>
                  <a:lnTo>
                    <a:pt x="5483" y="21678"/>
                  </a:lnTo>
                  <a:lnTo>
                    <a:pt x="5483" y="21699"/>
                  </a:lnTo>
                  <a:lnTo>
                    <a:pt x="5608" y="21699"/>
                  </a:lnTo>
                  <a:lnTo>
                    <a:pt x="5650" y="21761"/>
                  </a:lnTo>
                  <a:lnTo>
                    <a:pt x="5650" y="21803"/>
                  </a:lnTo>
                  <a:lnTo>
                    <a:pt x="5608" y="21803"/>
                  </a:lnTo>
                  <a:lnTo>
                    <a:pt x="5545" y="21782"/>
                  </a:lnTo>
                  <a:lnTo>
                    <a:pt x="5525" y="21803"/>
                  </a:lnTo>
                  <a:lnTo>
                    <a:pt x="5483" y="21803"/>
                  </a:lnTo>
                  <a:lnTo>
                    <a:pt x="5420" y="21761"/>
                  </a:lnTo>
                  <a:lnTo>
                    <a:pt x="5336" y="21761"/>
                  </a:lnTo>
                  <a:lnTo>
                    <a:pt x="5232" y="21740"/>
                  </a:lnTo>
                  <a:lnTo>
                    <a:pt x="5232" y="21678"/>
                  </a:lnTo>
                  <a:lnTo>
                    <a:pt x="5273" y="21657"/>
                  </a:lnTo>
                  <a:lnTo>
                    <a:pt x="5211" y="21552"/>
                  </a:lnTo>
                  <a:lnTo>
                    <a:pt x="5190" y="21531"/>
                  </a:lnTo>
                  <a:lnTo>
                    <a:pt x="5127" y="21552"/>
                  </a:lnTo>
                  <a:lnTo>
                    <a:pt x="5127" y="21657"/>
                  </a:lnTo>
                  <a:lnTo>
                    <a:pt x="5064" y="21866"/>
                  </a:lnTo>
                  <a:lnTo>
                    <a:pt x="5001" y="21950"/>
                  </a:lnTo>
                  <a:lnTo>
                    <a:pt x="5022" y="21992"/>
                  </a:lnTo>
                  <a:lnTo>
                    <a:pt x="5085" y="21992"/>
                  </a:lnTo>
                  <a:lnTo>
                    <a:pt x="5169" y="21950"/>
                  </a:lnTo>
                  <a:lnTo>
                    <a:pt x="5190" y="21950"/>
                  </a:lnTo>
                  <a:lnTo>
                    <a:pt x="5169" y="21992"/>
                  </a:lnTo>
                  <a:lnTo>
                    <a:pt x="5085" y="22054"/>
                  </a:lnTo>
                  <a:lnTo>
                    <a:pt x="5022" y="22096"/>
                  </a:lnTo>
                  <a:lnTo>
                    <a:pt x="4981" y="22117"/>
                  </a:lnTo>
                  <a:lnTo>
                    <a:pt x="4981" y="22180"/>
                  </a:lnTo>
                  <a:lnTo>
                    <a:pt x="4855" y="22159"/>
                  </a:lnTo>
                  <a:lnTo>
                    <a:pt x="4750" y="22159"/>
                  </a:lnTo>
                  <a:lnTo>
                    <a:pt x="4646" y="22180"/>
                  </a:lnTo>
                  <a:lnTo>
                    <a:pt x="4604" y="22159"/>
                  </a:lnTo>
                  <a:lnTo>
                    <a:pt x="4478" y="22159"/>
                  </a:lnTo>
                  <a:lnTo>
                    <a:pt x="4395" y="22180"/>
                  </a:lnTo>
                  <a:lnTo>
                    <a:pt x="4248" y="22264"/>
                  </a:lnTo>
                  <a:lnTo>
                    <a:pt x="4123" y="22284"/>
                  </a:lnTo>
                  <a:lnTo>
                    <a:pt x="4144" y="22305"/>
                  </a:lnTo>
                  <a:lnTo>
                    <a:pt x="4248" y="22284"/>
                  </a:lnTo>
                  <a:lnTo>
                    <a:pt x="4290" y="22284"/>
                  </a:lnTo>
                  <a:lnTo>
                    <a:pt x="4248" y="22326"/>
                  </a:lnTo>
                  <a:lnTo>
                    <a:pt x="4185" y="22368"/>
                  </a:lnTo>
                  <a:lnTo>
                    <a:pt x="4227" y="22410"/>
                  </a:lnTo>
                  <a:lnTo>
                    <a:pt x="4290" y="22431"/>
                  </a:lnTo>
                  <a:lnTo>
                    <a:pt x="4353" y="22515"/>
                  </a:lnTo>
                  <a:lnTo>
                    <a:pt x="4457" y="22494"/>
                  </a:lnTo>
                  <a:lnTo>
                    <a:pt x="4541" y="22515"/>
                  </a:lnTo>
                  <a:lnTo>
                    <a:pt x="4583" y="22494"/>
                  </a:lnTo>
                  <a:lnTo>
                    <a:pt x="4709" y="22494"/>
                  </a:lnTo>
                  <a:lnTo>
                    <a:pt x="4750" y="22473"/>
                  </a:lnTo>
                  <a:lnTo>
                    <a:pt x="4667" y="22410"/>
                  </a:lnTo>
                  <a:lnTo>
                    <a:pt x="4646" y="22389"/>
                  </a:lnTo>
                  <a:lnTo>
                    <a:pt x="4688" y="22326"/>
                  </a:lnTo>
                  <a:lnTo>
                    <a:pt x="4855" y="22326"/>
                  </a:lnTo>
                  <a:lnTo>
                    <a:pt x="4918" y="22305"/>
                  </a:lnTo>
                  <a:lnTo>
                    <a:pt x="5001" y="22305"/>
                  </a:lnTo>
                  <a:lnTo>
                    <a:pt x="5001" y="22326"/>
                  </a:lnTo>
                  <a:lnTo>
                    <a:pt x="4960" y="22368"/>
                  </a:lnTo>
                  <a:lnTo>
                    <a:pt x="4918" y="22431"/>
                  </a:lnTo>
                  <a:lnTo>
                    <a:pt x="4918" y="22515"/>
                  </a:lnTo>
                  <a:lnTo>
                    <a:pt x="4792" y="22577"/>
                  </a:lnTo>
                  <a:lnTo>
                    <a:pt x="4792" y="22619"/>
                  </a:lnTo>
                  <a:lnTo>
                    <a:pt x="4813" y="22682"/>
                  </a:lnTo>
                  <a:lnTo>
                    <a:pt x="5064" y="22849"/>
                  </a:lnTo>
                  <a:lnTo>
                    <a:pt x="5169" y="22933"/>
                  </a:lnTo>
                  <a:lnTo>
                    <a:pt x="5169" y="22954"/>
                  </a:lnTo>
                  <a:lnTo>
                    <a:pt x="5085" y="22954"/>
                  </a:lnTo>
                  <a:lnTo>
                    <a:pt x="5064" y="22933"/>
                  </a:lnTo>
                  <a:lnTo>
                    <a:pt x="4960" y="22891"/>
                  </a:lnTo>
                  <a:lnTo>
                    <a:pt x="4813" y="22808"/>
                  </a:lnTo>
                  <a:lnTo>
                    <a:pt x="4771" y="22745"/>
                  </a:lnTo>
                  <a:lnTo>
                    <a:pt x="4667" y="22745"/>
                  </a:lnTo>
                  <a:lnTo>
                    <a:pt x="4604" y="22787"/>
                  </a:lnTo>
                  <a:lnTo>
                    <a:pt x="4541" y="22808"/>
                  </a:lnTo>
                  <a:lnTo>
                    <a:pt x="4332" y="22682"/>
                  </a:lnTo>
                  <a:lnTo>
                    <a:pt x="4290" y="22598"/>
                  </a:lnTo>
                  <a:lnTo>
                    <a:pt x="4248" y="22515"/>
                  </a:lnTo>
                  <a:lnTo>
                    <a:pt x="4227" y="22515"/>
                  </a:lnTo>
                  <a:lnTo>
                    <a:pt x="4248" y="22619"/>
                  </a:lnTo>
                  <a:lnTo>
                    <a:pt x="4269" y="22703"/>
                  </a:lnTo>
                  <a:lnTo>
                    <a:pt x="4248" y="22724"/>
                  </a:lnTo>
                  <a:lnTo>
                    <a:pt x="4144" y="22619"/>
                  </a:lnTo>
                  <a:lnTo>
                    <a:pt x="4039" y="22494"/>
                  </a:lnTo>
                  <a:lnTo>
                    <a:pt x="3913" y="22431"/>
                  </a:lnTo>
                  <a:lnTo>
                    <a:pt x="3851" y="22473"/>
                  </a:lnTo>
                  <a:lnTo>
                    <a:pt x="3872" y="22515"/>
                  </a:lnTo>
                  <a:lnTo>
                    <a:pt x="3955" y="22536"/>
                  </a:lnTo>
                  <a:lnTo>
                    <a:pt x="3976" y="22619"/>
                  </a:lnTo>
                  <a:lnTo>
                    <a:pt x="4123" y="22745"/>
                  </a:lnTo>
                  <a:lnTo>
                    <a:pt x="4164" y="22808"/>
                  </a:lnTo>
                  <a:lnTo>
                    <a:pt x="4227" y="22808"/>
                  </a:lnTo>
                  <a:lnTo>
                    <a:pt x="4290" y="22828"/>
                  </a:lnTo>
                  <a:lnTo>
                    <a:pt x="4332" y="22891"/>
                  </a:lnTo>
                  <a:lnTo>
                    <a:pt x="4164" y="22891"/>
                  </a:lnTo>
                  <a:lnTo>
                    <a:pt x="4060" y="22828"/>
                  </a:lnTo>
                  <a:lnTo>
                    <a:pt x="3976" y="22787"/>
                  </a:lnTo>
                  <a:lnTo>
                    <a:pt x="3934" y="22787"/>
                  </a:lnTo>
                  <a:lnTo>
                    <a:pt x="3913" y="22849"/>
                  </a:lnTo>
                  <a:lnTo>
                    <a:pt x="3913" y="22912"/>
                  </a:lnTo>
                  <a:lnTo>
                    <a:pt x="3851" y="22954"/>
                  </a:lnTo>
                  <a:lnTo>
                    <a:pt x="3830" y="22954"/>
                  </a:lnTo>
                  <a:lnTo>
                    <a:pt x="3830" y="23017"/>
                  </a:lnTo>
                  <a:lnTo>
                    <a:pt x="3767" y="23059"/>
                  </a:lnTo>
                  <a:lnTo>
                    <a:pt x="3725" y="23100"/>
                  </a:lnTo>
                  <a:lnTo>
                    <a:pt x="3600" y="23247"/>
                  </a:lnTo>
                  <a:lnTo>
                    <a:pt x="3600" y="23310"/>
                  </a:lnTo>
                  <a:lnTo>
                    <a:pt x="3627" y="23324"/>
                  </a:lnTo>
                  <a:lnTo>
                    <a:pt x="3627" y="23324"/>
                  </a:lnTo>
                  <a:lnTo>
                    <a:pt x="3558" y="23352"/>
                  </a:lnTo>
                  <a:lnTo>
                    <a:pt x="3495" y="23414"/>
                  </a:lnTo>
                  <a:lnTo>
                    <a:pt x="3390" y="23456"/>
                  </a:lnTo>
                  <a:lnTo>
                    <a:pt x="3328" y="23561"/>
                  </a:lnTo>
                  <a:lnTo>
                    <a:pt x="3328" y="23644"/>
                  </a:lnTo>
                  <a:lnTo>
                    <a:pt x="3348" y="23665"/>
                  </a:lnTo>
                  <a:lnTo>
                    <a:pt x="3432" y="23624"/>
                  </a:lnTo>
                  <a:lnTo>
                    <a:pt x="3537" y="23582"/>
                  </a:lnTo>
                  <a:lnTo>
                    <a:pt x="3600" y="23624"/>
                  </a:lnTo>
                  <a:lnTo>
                    <a:pt x="3620" y="23644"/>
                  </a:lnTo>
                  <a:lnTo>
                    <a:pt x="3725" y="23644"/>
                  </a:lnTo>
                  <a:lnTo>
                    <a:pt x="3913" y="23582"/>
                  </a:lnTo>
                  <a:lnTo>
                    <a:pt x="4060" y="23582"/>
                  </a:lnTo>
                  <a:lnTo>
                    <a:pt x="4185" y="23644"/>
                  </a:lnTo>
                  <a:lnTo>
                    <a:pt x="4185" y="23686"/>
                  </a:lnTo>
                  <a:lnTo>
                    <a:pt x="4144" y="23728"/>
                  </a:lnTo>
                  <a:lnTo>
                    <a:pt x="4018" y="23686"/>
                  </a:lnTo>
                  <a:lnTo>
                    <a:pt x="3934" y="23728"/>
                  </a:lnTo>
                  <a:lnTo>
                    <a:pt x="3558" y="23686"/>
                  </a:lnTo>
                  <a:lnTo>
                    <a:pt x="3453" y="23686"/>
                  </a:lnTo>
                  <a:lnTo>
                    <a:pt x="3432" y="23728"/>
                  </a:lnTo>
                  <a:lnTo>
                    <a:pt x="3286" y="23728"/>
                  </a:lnTo>
                  <a:lnTo>
                    <a:pt x="3286" y="23770"/>
                  </a:lnTo>
                  <a:lnTo>
                    <a:pt x="3307" y="23791"/>
                  </a:lnTo>
                  <a:lnTo>
                    <a:pt x="3411" y="23791"/>
                  </a:lnTo>
                  <a:lnTo>
                    <a:pt x="3432" y="23833"/>
                  </a:lnTo>
                  <a:lnTo>
                    <a:pt x="3390" y="23854"/>
                  </a:lnTo>
                  <a:lnTo>
                    <a:pt x="3307" y="23833"/>
                  </a:lnTo>
                  <a:lnTo>
                    <a:pt x="3202" y="23833"/>
                  </a:lnTo>
                  <a:lnTo>
                    <a:pt x="3202" y="23854"/>
                  </a:lnTo>
                  <a:lnTo>
                    <a:pt x="3244" y="23896"/>
                  </a:lnTo>
                  <a:lnTo>
                    <a:pt x="3348" y="23896"/>
                  </a:lnTo>
                  <a:lnTo>
                    <a:pt x="3620" y="23979"/>
                  </a:lnTo>
                  <a:lnTo>
                    <a:pt x="3704" y="23979"/>
                  </a:lnTo>
                  <a:lnTo>
                    <a:pt x="3746" y="23958"/>
                  </a:lnTo>
                  <a:lnTo>
                    <a:pt x="3830" y="23958"/>
                  </a:lnTo>
                  <a:lnTo>
                    <a:pt x="3851" y="23979"/>
                  </a:lnTo>
                  <a:lnTo>
                    <a:pt x="3851" y="24063"/>
                  </a:lnTo>
                  <a:lnTo>
                    <a:pt x="3872" y="24147"/>
                  </a:lnTo>
                  <a:lnTo>
                    <a:pt x="3830" y="24168"/>
                  </a:lnTo>
                  <a:lnTo>
                    <a:pt x="3746" y="24147"/>
                  </a:lnTo>
                  <a:lnTo>
                    <a:pt x="3725" y="24168"/>
                  </a:lnTo>
                  <a:lnTo>
                    <a:pt x="3704" y="24147"/>
                  </a:lnTo>
                  <a:lnTo>
                    <a:pt x="3600" y="24168"/>
                  </a:lnTo>
                  <a:lnTo>
                    <a:pt x="3600" y="24209"/>
                  </a:lnTo>
                  <a:lnTo>
                    <a:pt x="3620" y="24251"/>
                  </a:lnTo>
                  <a:lnTo>
                    <a:pt x="3662" y="24251"/>
                  </a:lnTo>
                  <a:lnTo>
                    <a:pt x="3746" y="24272"/>
                  </a:lnTo>
                  <a:lnTo>
                    <a:pt x="3767" y="24293"/>
                  </a:lnTo>
                  <a:lnTo>
                    <a:pt x="3662" y="24356"/>
                  </a:lnTo>
                  <a:lnTo>
                    <a:pt x="3600" y="24356"/>
                  </a:lnTo>
                  <a:lnTo>
                    <a:pt x="3495" y="24293"/>
                  </a:lnTo>
                  <a:lnTo>
                    <a:pt x="3390" y="24335"/>
                  </a:lnTo>
                  <a:lnTo>
                    <a:pt x="3390" y="24377"/>
                  </a:lnTo>
                  <a:lnTo>
                    <a:pt x="3411" y="24460"/>
                  </a:lnTo>
                  <a:lnTo>
                    <a:pt x="3453" y="24481"/>
                  </a:lnTo>
                  <a:lnTo>
                    <a:pt x="3516" y="24460"/>
                  </a:lnTo>
                  <a:lnTo>
                    <a:pt x="3620" y="24460"/>
                  </a:lnTo>
                  <a:lnTo>
                    <a:pt x="3704" y="24502"/>
                  </a:lnTo>
                  <a:lnTo>
                    <a:pt x="3725" y="24565"/>
                  </a:lnTo>
                  <a:lnTo>
                    <a:pt x="3495" y="24565"/>
                  </a:lnTo>
                  <a:lnTo>
                    <a:pt x="3432" y="24586"/>
                  </a:lnTo>
                  <a:lnTo>
                    <a:pt x="3348" y="24544"/>
                  </a:lnTo>
                  <a:lnTo>
                    <a:pt x="3307" y="24544"/>
                  </a:lnTo>
                  <a:lnTo>
                    <a:pt x="3244" y="24607"/>
                  </a:lnTo>
                  <a:lnTo>
                    <a:pt x="3244" y="24816"/>
                  </a:lnTo>
                  <a:lnTo>
                    <a:pt x="3223" y="24879"/>
                  </a:lnTo>
                  <a:lnTo>
                    <a:pt x="3244" y="24921"/>
                  </a:lnTo>
                  <a:lnTo>
                    <a:pt x="3328" y="24921"/>
                  </a:lnTo>
                  <a:lnTo>
                    <a:pt x="3558" y="24816"/>
                  </a:lnTo>
                  <a:lnTo>
                    <a:pt x="3620" y="24774"/>
                  </a:lnTo>
                  <a:lnTo>
                    <a:pt x="3809" y="24712"/>
                  </a:lnTo>
                  <a:lnTo>
                    <a:pt x="3913" y="24670"/>
                  </a:lnTo>
                  <a:lnTo>
                    <a:pt x="3976" y="24544"/>
                  </a:lnTo>
                  <a:lnTo>
                    <a:pt x="4123" y="24398"/>
                  </a:lnTo>
                  <a:lnTo>
                    <a:pt x="4395" y="24272"/>
                  </a:lnTo>
                  <a:lnTo>
                    <a:pt x="4541" y="24230"/>
                  </a:lnTo>
                  <a:lnTo>
                    <a:pt x="4604" y="24251"/>
                  </a:lnTo>
                  <a:lnTo>
                    <a:pt x="4604" y="24293"/>
                  </a:lnTo>
                  <a:lnTo>
                    <a:pt x="4562" y="24335"/>
                  </a:lnTo>
                  <a:lnTo>
                    <a:pt x="4478" y="24335"/>
                  </a:lnTo>
                  <a:lnTo>
                    <a:pt x="4332" y="24377"/>
                  </a:lnTo>
                  <a:lnTo>
                    <a:pt x="4144" y="24460"/>
                  </a:lnTo>
                  <a:lnTo>
                    <a:pt x="3955" y="24670"/>
                  </a:lnTo>
                  <a:lnTo>
                    <a:pt x="3872" y="24774"/>
                  </a:lnTo>
                  <a:lnTo>
                    <a:pt x="3725" y="24795"/>
                  </a:lnTo>
                  <a:lnTo>
                    <a:pt x="3641" y="24816"/>
                  </a:lnTo>
                  <a:lnTo>
                    <a:pt x="3495" y="24921"/>
                  </a:lnTo>
                  <a:lnTo>
                    <a:pt x="3328" y="24984"/>
                  </a:lnTo>
                  <a:lnTo>
                    <a:pt x="3244" y="25005"/>
                  </a:lnTo>
                  <a:lnTo>
                    <a:pt x="3223" y="25067"/>
                  </a:lnTo>
                  <a:lnTo>
                    <a:pt x="3307" y="25067"/>
                  </a:lnTo>
                  <a:lnTo>
                    <a:pt x="3348" y="25025"/>
                  </a:lnTo>
                  <a:lnTo>
                    <a:pt x="3411" y="25067"/>
                  </a:lnTo>
                  <a:lnTo>
                    <a:pt x="3411" y="25109"/>
                  </a:lnTo>
                  <a:lnTo>
                    <a:pt x="3516" y="25067"/>
                  </a:lnTo>
                  <a:lnTo>
                    <a:pt x="3558" y="25005"/>
                  </a:lnTo>
                  <a:lnTo>
                    <a:pt x="3620" y="25005"/>
                  </a:lnTo>
                  <a:lnTo>
                    <a:pt x="3704" y="25088"/>
                  </a:lnTo>
                  <a:lnTo>
                    <a:pt x="3746" y="25088"/>
                  </a:lnTo>
                  <a:lnTo>
                    <a:pt x="3830" y="25025"/>
                  </a:lnTo>
                  <a:lnTo>
                    <a:pt x="3934" y="24963"/>
                  </a:lnTo>
                  <a:lnTo>
                    <a:pt x="4018" y="24963"/>
                  </a:lnTo>
                  <a:lnTo>
                    <a:pt x="4039" y="24984"/>
                  </a:lnTo>
                  <a:lnTo>
                    <a:pt x="4018" y="25025"/>
                  </a:lnTo>
                  <a:lnTo>
                    <a:pt x="3934" y="25025"/>
                  </a:lnTo>
                  <a:lnTo>
                    <a:pt x="3851" y="25109"/>
                  </a:lnTo>
                  <a:lnTo>
                    <a:pt x="3767" y="25130"/>
                  </a:lnTo>
                  <a:lnTo>
                    <a:pt x="3662" y="25130"/>
                  </a:lnTo>
                  <a:lnTo>
                    <a:pt x="3620" y="25088"/>
                  </a:lnTo>
                  <a:lnTo>
                    <a:pt x="3558" y="25109"/>
                  </a:lnTo>
                  <a:lnTo>
                    <a:pt x="3516" y="25172"/>
                  </a:lnTo>
                  <a:lnTo>
                    <a:pt x="3390" y="25214"/>
                  </a:lnTo>
                  <a:lnTo>
                    <a:pt x="3348" y="25235"/>
                  </a:lnTo>
                  <a:lnTo>
                    <a:pt x="3432" y="25297"/>
                  </a:lnTo>
                  <a:lnTo>
                    <a:pt x="3495" y="25297"/>
                  </a:lnTo>
                  <a:lnTo>
                    <a:pt x="3600" y="25339"/>
                  </a:lnTo>
                  <a:lnTo>
                    <a:pt x="3516" y="25423"/>
                  </a:lnTo>
                  <a:lnTo>
                    <a:pt x="3516" y="25486"/>
                  </a:lnTo>
                  <a:lnTo>
                    <a:pt x="3600" y="25507"/>
                  </a:lnTo>
                  <a:lnTo>
                    <a:pt x="3558" y="25549"/>
                  </a:lnTo>
                  <a:lnTo>
                    <a:pt x="3600" y="25611"/>
                  </a:lnTo>
                  <a:lnTo>
                    <a:pt x="3537" y="25611"/>
                  </a:lnTo>
                  <a:lnTo>
                    <a:pt x="3453" y="25695"/>
                  </a:lnTo>
                  <a:lnTo>
                    <a:pt x="3495" y="25758"/>
                  </a:lnTo>
                  <a:lnTo>
                    <a:pt x="3537" y="25758"/>
                  </a:lnTo>
                  <a:lnTo>
                    <a:pt x="3600" y="25716"/>
                  </a:lnTo>
                  <a:lnTo>
                    <a:pt x="3620" y="25716"/>
                  </a:lnTo>
                  <a:lnTo>
                    <a:pt x="3641" y="25821"/>
                  </a:lnTo>
                  <a:lnTo>
                    <a:pt x="3641" y="25904"/>
                  </a:lnTo>
                  <a:lnTo>
                    <a:pt x="3558" y="25946"/>
                  </a:lnTo>
                  <a:lnTo>
                    <a:pt x="3558" y="26113"/>
                  </a:lnTo>
                  <a:lnTo>
                    <a:pt x="3620" y="26176"/>
                  </a:lnTo>
                  <a:lnTo>
                    <a:pt x="3704" y="26176"/>
                  </a:lnTo>
                  <a:lnTo>
                    <a:pt x="3767" y="26134"/>
                  </a:lnTo>
                  <a:lnTo>
                    <a:pt x="3809" y="26051"/>
                  </a:lnTo>
                  <a:lnTo>
                    <a:pt x="3851" y="26072"/>
                  </a:lnTo>
                  <a:lnTo>
                    <a:pt x="3913" y="26030"/>
                  </a:lnTo>
                  <a:lnTo>
                    <a:pt x="3955" y="26030"/>
                  </a:lnTo>
                  <a:lnTo>
                    <a:pt x="4018" y="26072"/>
                  </a:lnTo>
                  <a:lnTo>
                    <a:pt x="3976" y="26113"/>
                  </a:lnTo>
                  <a:lnTo>
                    <a:pt x="3872" y="26176"/>
                  </a:lnTo>
                  <a:lnTo>
                    <a:pt x="3809" y="26176"/>
                  </a:lnTo>
                  <a:lnTo>
                    <a:pt x="3641" y="26239"/>
                  </a:lnTo>
                  <a:lnTo>
                    <a:pt x="3558" y="26281"/>
                  </a:lnTo>
                  <a:lnTo>
                    <a:pt x="3558" y="26365"/>
                  </a:lnTo>
                  <a:lnTo>
                    <a:pt x="3537" y="26448"/>
                  </a:lnTo>
                  <a:lnTo>
                    <a:pt x="3620" y="26490"/>
                  </a:lnTo>
                  <a:lnTo>
                    <a:pt x="3558" y="26553"/>
                  </a:lnTo>
                  <a:lnTo>
                    <a:pt x="3537" y="26657"/>
                  </a:lnTo>
                  <a:lnTo>
                    <a:pt x="3558" y="26783"/>
                  </a:lnTo>
                  <a:lnTo>
                    <a:pt x="3620" y="26783"/>
                  </a:lnTo>
                  <a:lnTo>
                    <a:pt x="3704" y="26637"/>
                  </a:lnTo>
                  <a:lnTo>
                    <a:pt x="3746" y="26595"/>
                  </a:lnTo>
                  <a:lnTo>
                    <a:pt x="3872" y="26469"/>
                  </a:lnTo>
                  <a:lnTo>
                    <a:pt x="3934" y="26469"/>
                  </a:lnTo>
                  <a:lnTo>
                    <a:pt x="3976" y="26385"/>
                  </a:lnTo>
                  <a:lnTo>
                    <a:pt x="4060" y="26365"/>
                  </a:lnTo>
                  <a:lnTo>
                    <a:pt x="4060" y="26385"/>
                  </a:lnTo>
                  <a:lnTo>
                    <a:pt x="4018" y="26448"/>
                  </a:lnTo>
                  <a:lnTo>
                    <a:pt x="4018" y="26490"/>
                  </a:lnTo>
                  <a:lnTo>
                    <a:pt x="4039" y="26532"/>
                  </a:lnTo>
                  <a:lnTo>
                    <a:pt x="4123" y="26490"/>
                  </a:lnTo>
                  <a:lnTo>
                    <a:pt x="4248" y="26365"/>
                  </a:lnTo>
                  <a:lnTo>
                    <a:pt x="4269" y="26323"/>
                  </a:lnTo>
                  <a:lnTo>
                    <a:pt x="4332" y="26385"/>
                  </a:lnTo>
                  <a:lnTo>
                    <a:pt x="4374" y="26385"/>
                  </a:lnTo>
                  <a:lnTo>
                    <a:pt x="4436" y="26344"/>
                  </a:lnTo>
                  <a:lnTo>
                    <a:pt x="4499" y="26344"/>
                  </a:lnTo>
                  <a:lnTo>
                    <a:pt x="4499" y="26365"/>
                  </a:lnTo>
                  <a:lnTo>
                    <a:pt x="4436" y="26448"/>
                  </a:lnTo>
                  <a:lnTo>
                    <a:pt x="4436" y="26637"/>
                  </a:lnTo>
                  <a:lnTo>
                    <a:pt x="4478" y="26657"/>
                  </a:lnTo>
                  <a:lnTo>
                    <a:pt x="4541" y="26741"/>
                  </a:lnTo>
                  <a:lnTo>
                    <a:pt x="4499" y="26762"/>
                  </a:lnTo>
                  <a:lnTo>
                    <a:pt x="4436" y="26741"/>
                  </a:lnTo>
                  <a:lnTo>
                    <a:pt x="4332" y="26637"/>
                  </a:lnTo>
                  <a:lnTo>
                    <a:pt x="4269" y="26553"/>
                  </a:lnTo>
                  <a:lnTo>
                    <a:pt x="4227" y="26553"/>
                  </a:lnTo>
                  <a:lnTo>
                    <a:pt x="4164" y="26574"/>
                  </a:lnTo>
                  <a:lnTo>
                    <a:pt x="4081" y="26574"/>
                  </a:lnTo>
                  <a:lnTo>
                    <a:pt x="4060" y="26637"/>
                  </a:lnTo>
                  <a:lnTo>
                    <a:pt x="4123" y="26678"/>
                  </a:lnTo>
                  <a:lnTo>
                    <a:pt x="4164" y="26678"/>
                  </a:lnTo>
                  <a:lnTo>
                    <a:pt x="4248" y="26783"/>
                  </a:lnTo>
                  <a:lnTo>
                    <a:pt x="4290" y="26804"/>
                  </a:lnTo>
                  <a:lnTo>
                    <a:pt x="4269" y="26867"/>
                  </a:lnTo>
                  <a:lnTo>
                    <a:pt x="4185" y="26783"/>
                  </a:lnTo>
                  <a:lnTo>
                    <a:pt x="4144" y="26762"/>
                  </a:lnTo>
                  <a:lnTo>
                    <a:pt x="4060" y="26762"/>
                  </a:lnTo>
                  <a:lnTo>
                    <a:pt x="3955" y="26888"/>
                  </a:lnTo>
                  <a:lnTo>
                    <a:pt x="3872" y="26950"/>
                  </a:lnTo>
                  <a:lnTo>
                    <a:pt x="3704" y="26950"/>
                  </a:lnTo>
                  <a:lnTo>
                    <a:pt x="3662" y="26971"/>
                  </a:lnTo>
                  <a:lnTo>
                    <a:pt x="3725" y="26992"/>
                  </a:lnTo>
                  <a:lnTo>
                    <a:pt x="3830" y="26992"/>
                  </a:lnTo>
                  <a:lnTo>
                    <a:pt x="3892" y="26971"/>
                  </a:lnTo>
                  <a:lnTo>
                    <a:pt x="4060" y="26950"/>
                  </a:lnTo>
                  <a:lnTo>
                    <a:pt x="4164" y="26888"/>
                  </a:lnTo>
                  <a:lnTo>
                    <a:pt x="4248" y="26909"/>
                  </a:lnTo>
                  <a:lnTo>
                    <a:pt x="4353" y="26909"/>
                  </a:lnTo>
                  <a:lnTo>
                    <a:pt x="4311" y="26950"/>
                  </a:lnTo>
                  <a:lnTo>
                    <a:pt x="4248" y="27013"/>
                  </a:lnTo>
                  <a:lnTo>
                    <a:pt x="4102" y="27013"/>
                  </a:lnTo>
                  <a:lnTo>
                    <a:pt x="3976" y="27055"/>
                  </a:lnTo>
                  <a:lnTo>
                    <a:pt x="3767" y="27055"/>
                  </a:lnTo>
                  <a:lnTo>
                    <a:pt x="3662" y="27076"/>
                  </a:lnTo>
                  <a:lnTo>
                    <a:pt x="3641" y="27160"/>
                  </a:lnTo>
                  <a:lnTo>
                    <a:pt x="3662" y="27222"/>
                  </a:lnTo>
                  <a:lnTo>
                    <a:pt x="3767" y="27264"/>
                  </a:lnTo>
                  <a:lnTo>
                    <a:pt x="3872" y="27222"/>
                  </a:lnTo>
                  <a:lnTo>
                    <a:pt x="3892" y="27264"/>
                  </a:lnTo>
                  <a:lnTo>
                    <a:pt x="3830" y="27306"/>
                  </a:lnTo>
                  <a:lnTo>
                    <a:pt x="3725" y="27306"/>
                  </a:lnTo>
                  <a:lnTo>
                    <a:pt x="3662" y="27390"/>
                  </a:lnTo>
                  <a:lnTo>
                    <a:pt x="3683" y="27473"/>
                  </a:lnTo>
                  <a:lnTo>
                    <a:pt x="3767" y="27515"/>
                  </a:lnTo>
                  <a:lnTo>
                    <a:pt x="3830" y="27473"/>
                  </a:lnTo>
                  <a:lnTo>
                    <a:pt x="3851" y="27411"/>
                  </a:lnTo>
                  <a:lnTo>
                    <a:pt x="3934" y="27411"/>
                  </a:lnTo>
                  <a:lnTo>
                    <a:pt x="3976" y="27432"/>
                  </a:lnTo>
                  <a:lnTo>
                    <a:pt x="4060" y="27432"/>
                  </a:lnTo>
                  <a:lnTo>
                    <a:pt x="4144" y="27411"/>
                  </a:lnTo>
                  <a:lnTo>
                    <a:pt x="4185" y="27390"/>
                  </a:lnTo>
                  <a:lnTo>
                    <a:pt x="4227" y="27411"/>
                  </a:lnTo>
                  <a:lnTo>
                    <a:pt x="4164" y="27473"/>
                  </a:lnTo>
                  <a:lnTo>
                    <a:pt x="4039" y="27515"/>
                  </a:lnTo>
                  <a:lnTo>
                    <a:pt x="3976" y="27494"/>
                  </a:lnTo>
                  <a:lnTo>
                    <a:pt x="3913" y="27473"/>
                  </a:lnTo>
                  <a:lnTo>
                    <a:pt x="3851" y="27473"/>
                  </a:lnTo>
                  <a:lnTo>
                    <a:pt x="3913" y="27515"/>
                  </a:lnTo>
                  <a:lnTo>
                    <a:pt x="3976" y="27515"/>
                  </a:lnTo>
                  <a:lnTo>
                    <a:pt x="4039" y="27536"/>
                  </a:lnTo>
                  <a:lnTo>
                    <a:pt x="3976" y="27578"/>
                  </a:lnTo>
                  <a:lnTo>
                    <a:pt x="3851" y="27578"/>
                  </a:lnTo>
                  <a:lnTo>
                    <a:pt x="3746" y="27641"/>
                  </a:lnTo>
                  <a:lnTo>
                    <a:pt x="3809" y="27704"/>
                  </a:lnTo>
                  <a:lnTo>
                    <a:pt x="3851" y="27704"/>
                  </a:lnTo>
                  <a:lnTo>
                    <a:pt x="3913" y="27683"/>
                  </a:lnTo>
                  <a:lnTo>
                    <a:pt x="4039" y="27683"/>
                  </a:lnTo>
                  <a:lnTo>
                    <a:pt x="4081" y="27704"/>
                  </a:lnTo>
                  <a:lnTo>
                    <a:pt x="4144" y="27704"/>
                  </a:lnTo>
                  <a:lnTo>
                    <a:pt x="4081" y="27746"/>
                  </a:lnTo>
                  <a:lnTo>
                    <a:pt x="3955" y="27787"/>
                  </a:lnTo>
                  <a:lnTo>
                    <a:pt x="3872" y="27746"/>
                  </a:lnTo>
                  <a:lnTo>
                    <a:pt x="3809" y="27787"/>
                  </a:lnTo>
                  <a:lnTo>
                    <a:pt x="3767" y="27829"/>
                  </a:lnTo>
                  <a:lnTo>
                    <a:pt x="3809" y="27892"/>
                  </a:lnTo>
                  <a:lnTo>
                    <a:pt x="3851" y="27892"/>
                  </a:lnTo>
                  <a:lnTo>
                    <a:pt x="3934" y="27829"/>
                  </a:lnTo>
                  <a:lnTo>
                    <a:pt x="4018" y="27829"/>
                  </a:lnTo>
                  <a:lnTo>
                    <a:pt x="4081" y="27892"/>
                  </a:lnTo>
                  <a:lnTo>
                    <a:pt x="4081" y="27934"/>
                  </a:lnTo>
                  <a:lnTo>
                    <a:pt x="3934" y="27997"/>
                  </a:lnTo>
                  <a:lnTo>
                    <a:pt x="3892" y="28038"/>
                  </a:lnTo>
                  <a:lnTo>
                    <a:pt x="3955" y="28143"/>
                  </a:lnTo>
                  <a:lnTo>
                    <a:pt x="3997" y="28143"/>
                  </a:lnTo>
                  <a:lnTo>
                    <a:pt x="4039" y="28122"/>
                  </a:lnTo>
                  <a:lnTo>
                    <a:pt x="4102" y="28122"/>
                  </a:lnTo>
                  <a:lnTo>
                    <a:pt x="4164" y="28206"/>
                  </a:lnTo>
                  <a:lnTo>
                    <a:pt x="4185" y="28143"/>
                  </a:lnTo>
                  <a:lnTo>
                    <a:pt x="4227" y="28122"/>
                  </a:lnTo>
                  <a:lnTo>
                    <a:pt x="4269" y="28143"/>
                  </a:lnTo>
                  <a:lnTo>
                    <a:pt x="4248" y="28206"/>
                  </a:lnTo>
                  <a:lnTo>
                    <a:pt x="4206" y="28248"/>
                  </a:lnTo>
                  <a:lnTo>
                    <a:pt x="4269" y="28310"/>
                  </a:lnTo>
                  <a:lnTo>
                    <a:pt x="4164" y="28436"/>
                  </a:lnTo>
                  <a:lnTo>
                    <a:pt x="4144" y="28436"/>
                  </a:lnTo>
                  <a:lnTo>
                    <a:pt x="4081" y="28520"/>
                  </a:lnTo>
                  <a:lnTo>
                    <a:pt x="4039" y="28582"/>
                  </a:lnTo>
                  <a:lnTo>
                    <a:pt x="4039" y="28624"/>
                  </a:lnTo>
                  <a:lnTo>
                    <a:pt x="4102" y="28624"/>
                  </a:lnTo>
                  <a:lnTo>
                    <a:pt x="4164" y="28582"/>
                  </a:lnTo>
                  <a:lnTo>
                    <a:pt x="4248" y="28624"/>
                  </a:lnTo>
                  <a:lnTo>
                    <a:pt x="4269" y="28687"/>
                  </a:lnTo>
                  <a:lnTo>
                    <a:pt x="4227" y="28750"/>
                  </a:lnTo>
                  <a:lnTo>
                    <a:pt x="4227" y="28771"/>
                  </a:lnTo>
                  <a:lnTo>
                    <a:pt x="4290" y="28771"/>
                  </a:lnTo>
                  <a:lnTo>
                    <a:pt x="4353" y="28792"/>
                  </a:lnTo>
                  <a:lnTo>
                    <a:pt x="4353" y="28854"/>
                  </a:lnTo>
                  <a:lnTo>
                    <a:pt x="4290" y="28896"/>
                  </a:lnTo>
                  <a:lnTo>
                    <a:pt x="4353" y="28959"/>
                  </a:lnTo>
                  <a:lnTo>
                    <a:pt x="4332" y="29043"/>
                  </a:lnTo>
                  <a:lnTo>
                    <a:pt x="4248" y="29085"/>
                  </a:lnTo>
                  <a:lnTo>
                    <a:pt x="4206" y="29147"/>
                  </a:lnTo>
                  <a:lnTo>
                    <a:pt x="4311" y="29147"/>
                  </a:lnTo>
                  <a:lnTo>
                    <a:pt x="4374" y="29085"/>
                  </a:lnTo>
                  <a:lnTo>
                    <a:pt x="4395" y="29043"/>
                  </a:lnTo>
                  <a:lnTo>
                    <a:pt x="4520" y="28980"/>
                  </a:lnTo>
                  <a:lnTo>
                    <a:pt x="4562" y="29001"/>
                  </a:lnTo>
                  <a:lnTo>
                    <a:pt x="4499" y="29064"/>
                  </a:lnTo>
                  <a:lnTo>
                    <a:pt x="4541" y="29106"/>
                  </a:lnTo>
                  <a:lnTo>
                    <a:pt x="4457" y="29168"/>
                  </a:lnTo>
                  <a:lnTo>
                    <a:pt x="4395" y="29210"/>
                  </a:lnTo>
                  <a:lnTo>
                    <a:pt x="4332" y="29210"/>
                  </a:lnTo>
                  <a:lnTo>
                    <a:pt x="4248" y="29252"/>
                  </a:lnTo>
                  <a:lnTo>
                    <a:pt x="4185" y="29294"/>
                  </a:lnTo>
                  <a:lnTo>
                    <a:pt x="4248" y="29357"/>
                  </a:lnTo>
                  <a:lnTo>
                    <a:pt x="4332" y="29294"/>
                  </a:lnTo>
                  <a:lnTo>
                    <a:pt x="4374" y="29252"/>
                  </a:lnTo>
                  <a:lnTo>
                    <a:pt x="4478" y="29273"/>
                  </a:lnTo>
                  <a:lnTo>
                    <a:pt x="4499" y="29294"/>
                  </a:lnTo>
                  <a:lnTo>
                    <a:pt x="4457" y="29357"/>
                  </a:lnTo>
                  <a:lnTo>
                    <a:pt x="4332" y="29398"/>
                  </a:lnTo>
                  <a:lnTo>
                    <a:pt x="4332" y="29503"/>
                  </a:lnTo>
                  <a:lnTo>
                    <a:pt x="4269" y="29566"/>
                  </a:lnTo>
                  <a:lnTo>
                    <a:pt x="4185" y="29587"/>
                  </a:lnTo>
                  <a:lnTo>
                    <a:pt x="4164" y="29629"/>
                  </a:lnTo>
                  <a:lnTo>
                    <a:pt x="4248" y="29691"/>
                  </a:lnTo>
                  <a:lnTo>
                    <a:pt x="4374" y="29670"/>
                  </a:lnTo>
                  <a:lnTo>
                    <a:pt x="4457" y="29608"/>
                  </a:lnTo>
                  <a:lnTo>
                    <a:pt x="4562" y="29587"/>
                  </a:lnTo>
                  <a:lnTo>
                    <a:pt x="4625" y="29587"/>
                  </a:lnTo>
                  <a:lnTo>
                    <a:pt x="4667" y="29629"/>
                  </a:lnTo>
                  <a:lnTo>
                    <a:pt x="4625" y="29691"/>
                  </a:lnTo>
                  <a:lnTo>
                    <a:pt x="4562" y="29691"/>
                  </a:lnTo>
                  <a:lnTo>
                    <a:pt x="4416" y="29733"/>
                  </a:lnTo>
                  <a:lnTo>
                    <a:pt x="4416" y="29775"/>
                  </a:lnTo>
                  <a:lnTo>
                    <a:pt x="4499" y="29775"/>
                  </a:lnTo>
                  <a:lnTo>
                    <a:pt x="4541" y="29817"/>
                  </a:lnTo>
                  <a:lnTo>
                    <a:pt x="4457" y="29901"/>
                  </a:lnTo>
                  <a:lnTo>
                    <a:pt x="4478" y="29984"/>
                  </a:lnTo>
                  <a:lnTo>
                    <a:pt x="4562" y="30005"/>
                  </a:lnTo>
                  <a:lnTo>
                    <a:pt x="4688" y="29901"/>
                  </a:lnTo>
                  <a:lnTo>
                    <a:pt x="4750" y="29880"/>
                  </a:lnTo>
                  <a:lnTo>
                    <a:pt x="4771" y="29901"/>
                  </a:lnTo>
                  <a:lnTo>
                    <a:pt x="4855" y="29984"/>
                  </a:lnTo>
                  <a:lnTo>
                    <a:pt x="4855" y="30089"/>
                  </a:lnTo>
                  <a:lnTo>
                    <a:pt x="4918" y="30131"/>
                  </a:lnTo>
                  <a:lnTo>
                    <a:pt x="4918" y="30152"/>
                  </a:lnTo>
                  <a:lnTo>
                    <a:pt x="4876" y="30214"/>
                  </a:lnTo>
                  <a:lnTo>
                    <a:pt x="4792" y="30214"/>
                  </a:lnTo>
                  <a:lnTo>
                    <a:pt x="4750" y="30298"/>
                  </a:lnTo>
                  <a:lnTo>
                    <a:pt x="4771" y="30340"/>
                  </a:lnTo>
                  <a:lnTo>
                    <a:pt x="4918" y="30361"/>
                  </a:lnTo>
                  <a:lnTo>
                    <a:pt x="4981" y="30340"/>
                  </a:lnTo>
                  <a:lnTo>
                    <a:pt x="4960" y="30298"/>
                  </a:lnTo>
                  <a:lnTo>
                    <a:pt x="4960" y="30235"/>
                  </a:lnTo>
                  <a:lnTo>
                    <a:pt x="5001" y="30214"/>
                  </a:lnTo>
                  <a:lnTo>
                    <a:pt x="5064" y="30235"/>
                  </a:lnTo>
                  <a:lnTo>
                    <a:pt x="5127" y="30194"/>
                  </a:lnTo>
                  <a:lnTo>
                    <a:pt x="5211" y="30152"/>
                  </a:lnTo>
                  <a:lnTo>
                    <a:pt x="5273" y="30214"/>
                  </a:lnTo>
                  <a:lnTo>
                    <a:pt x="5315" y="30235"/>
                  </a:lnTo>
                  <a:lnTo>
                    <a:pt x="5378" y="30214"/>
                  </a:lnTo>
                  <a:lnTo>
                    <a:pt x="5420" y="30131"/>
                  </a:lnTo>
                  <a:lnTo>
                    <a:pt x="5483" y="30089"/>
                  </a:lnTo>
                  <a:lnTo>
                    <a:pt x="5545" y="30089"/>
                  </a:lnTo>
                  <a:lnTo>
                    <a:pt x="5629" y="30047"/>
                  </a:lnTo>
                  <a:lnTo>
                    <a:pt x="5713" y="30089"/>
                  </a:lnTo>
                  <a:lnTo>
                    <a:pt x="5755" y="30026"/>
                  </a:lnTo>
                  <a:lnTo>
                    <a:pt x="5755" y="29984"/>
                  </a:lnTo>
                  <a:lnTo>
                    <a:pt x="5713" y="29922"/>
                  </a:lnTo>
                  <a:lnTo>
                    <a:pt x="5713" y="29880"/>
                  </a:lnTo>
                  <a:lnTo>
                    <a:pt x="5755" y="29838"/>
                  </a:lnTo>
                  <a:lnTo>
                    <a:pt x="5817" y="29880"/>
                  </a:lnTo>
                  <a:lnTo>
                    <a:pt x="5859" y="29942"/>
                  </a:lnTo>
                  <a:lnTo>
                    <a:pt x="5859" y="30047"/>
                  </a:lnTo>
                  <a:lnTo>
                    <a:pt x="5797" y="30131"/>
                  </a:lnTo>
                  <a:lnTo>
                    <a:pt x="5734" y="30152"/>
                  </a:lnTo>
                  <a:lnTo>
                    <a:pt x="5692" y="30214"/>
                  </a:lnTo>
                  <a:lnTo>
                    <a:pt x="5713" y="30235"/>
                  </a:lnTo>
                  <a:lnTo>
                    <a:pt x="5838" y="30194"/>
                  </a:lnTo>
                  <a:lnTo>
                    <a:pt x="6027" y="30089"/>
                  </a:lnTo>
                  <a:lnTo>
                    <a:pt x="6131" y="29922"/>
                  </a:lnTo>
                  <a:lnTo>
                    <a:pt x="6173" y="29922"/>
                  </a:lnTo>
                  <a:lnTo>
                    <a:pt x="6215" y="30005"/>
                  </a:lnTo>
                  <a:lnTo>
                    <a:pt x="6215" y="30110"/>
                  </a:lnTo>
                  <a:lnTo>
                    <a:pt x="6131" y="30131"/>
                  </a:lnTo>
                  <a:lnTo>
                    <a:pt x="6048" y="30194"/>
                  </a:lnTo>
                  <a:lnTo>
                    <a:pt x="5964" y="30256"/>
                  </a:lnTo>
                  <a:lnTo>
                    <a:pt x="5859" y="30298"/>
                  </a:lnTo>
                  <a:lnTo>
                    <a:pt x="5838" y="30319"/>
                  </a:lnTo>
                  <a:lnTo>
                    <a:pt x="5859" y="30340"/>
                  </a:lnTo>
                  <a:lnTo>
                    <a:pt x="5964" y="30319"/>
                  </a:lnTo>
                  <a:lnTo>
                    <a:pt x="6110" y="30235"/>
                  </a:lnTo>
                  <a:lnTo>
                    <a:pt x="6131" y="30256"/>
                  </a:lnTo>
                  <a:lnTo>
                    <a:pt x="6027" y="30361"/>
                  </a:lnTo>
                  <a:lnTo>
                    <a:pt x="5943" y="30403"/>
                  </a:lnTo>
                  <a:lnTo>
                    <a:pt x="5943" y="30507"/>
                  </a:lnTo>
                  <a:lnTo>
                    <a:pt x="5797" y="30612"/>
                  </a:lnTo>
                  <a:lnTo>
                    <a:pt x="5755" y="30654"/>
                  </a:lnTo>
                  <a:lnTo>
                    <a:pt x="5817" y="30654"/>
                  </a:lnTo>
                  <a:lnTo>
                    <a:pt x="5859" y="30612"/>
                  </a:lnTo>
                  <a:lnTo>
                    <a:pt x="5901" y="30612"/>
                  </a:lnTo>
                  <a:lnTo>
                    <a:pt x="5901" y="30633"/>
                  </a:lnTo>
                  <a:lnTo>
                    <a:pt x="5922" y="30738"/>
                  </a:lnTo>
                  <a:lnTo>
                    <a:pt x="5943" y="30654"/>
                  </a:lnTo>
                  <a:lnTo>
                    <a:pt x="6027" y="30612"/>
                  </a:lnTo>
                  <a:lnTo>
                    <a:pt x="6048" y="30549"/>
                  </a:lnTo>
                  <a:lnTo>
                    <a:pt x="6110" y="30549"/>
                  </a:lnTo>
                  <a:lnTo>
                    <a:pt x="6131" y="30570"/>
                  </a:lnTo>
                  <a:lnTo>
                    <a:pt x="6048" y="30654"/>
                  </a:lnTo>
                  <a:lnTo>
                    <a:pt x="6027" y="30738"/>
                  </a:lnTo>
                  <a:lnTo>
                    <a:pt x="6048" y="30759"/>
                  </a:lnTo>
                  <a:lnTo>
                    <a:pt x="6131" y="30738"/>
                  </a:lnTo>
                  <a:lnTo>
                    <a:pt x="6173" y="30654"/>
                  </a:lnTo>
                  <a:lnTo>
                    <a:pt x="6236" y="30654"/>
                  </a:lnTo>
                  <a:lnTo>
                    <a:pt x="6320" y="30633"/>
                  </a:lnTo>
                  <a:lnTo>
                    <a:pt x="6236" y="30738"/>
                  </a:lnTo>
                  <a:lnTo>
                    <a:pt x="6215" y="30842"/>
                  </a:lnTo>
                  <a:lnTo>
                    <a:pt x="6110" y="30926"/>
                  </a:lnTo>
                  <a:lnTo>
                    <a:pt x="6110" y="30989"/>
                  </a:lnTo>
                  <a:lnTo>
                    <a:pt x="6131" y="31031"/>
                  </a:lnTo>
                  <a:lnTo>
                    <a:pt x="6236" y="30947"/>
                  </a:lnTo>
                  <a:lnTo>
                    <a:pt x="6320" y="30738"/>
                  </a:lnTo>
                  <a:lnTo>
                    <a:pt x="6382" y="30675"/>
                  </a:lnTo>
                  <a:lnTo>
                    <a:pt x="6424" y="30717"/>
                  </a:lnTo>
                  <a:lnTo>
                    <a:pt x="6320" y="30863"/>
                  </a:lnTo>
                  <a:lnTo>
                    <a:pt x="6320" y="30947"/>
                  </a:lnTo>
                  <a:lnTo>
                    <a:pt x="6257" y="31031"/>
                  </a:lnTo>
                  <a:lnTo>
                    <a:pt x="6236" y="31135"/>
                  </a:lnTo>
                  <a:lnTo>
                    <a:pt x="6278" y="31156"/>
                  </a:lnTo>
                  <a:lnTo>
                    <a:pt x="6341" y="31093"/>
                  </a:lnTo>
                  <a:lnTo>
                    <a:pt x="6341" y="31031"/>
                  </a:lnTo>
                  <a:lnTo>
                    <a:pt x="6361" y="30968"/>
                  </a:lnTo>
                  <a:lnTo>
                    <a:pt x="6424" y="30968"/>
                  </a:lnTo>
                  <a:lnTo>
                    <a:pt x="6487" y="30989"/>
                  </a:lnTo>
                  <a:lnTo>
                    <a:pt x="6487" y="30842"/>
                  </a:lnTo>
                  <a:lnTo>
                    <a:pt x="6550" y="30842"/>
                  </a:lnTo>
                  <a:lnTo>
                    <a:pt x="6592" y="30759"/>
                  </a:lnTo>
                  <a:lnTo>
                    <a:pt x="6654" y="30759"/>
                  </a:lnTo>
                  <a:lnTo>
                    <a:pt x="6654" y="30821"/>
                  </a:lnTo>
                  <a:lnTo>
                    <a:pt x="6633" y="30821"/>
                  </a:lnTo>
                  <a:lnTo>
                    <a:pt x="6592" y="30926"/>
                  </a:lnTo>
                  <a:lnTo>
                    <a:pt x="6592" y="30968"/>
                  </a:lnTo>
                  <a:lnTo>
                    <a:pt x="6759" y="30968"/>
                  </a:lnTo>
                  <a:lnTo>
                    <a:pt x="7010" y="31093"/>
                  </a:lnTo>
                  <a:lnTo>
                    <a:pt x="7052" y="31093"/>
                  </a:lnTo>
                  <a:lnTo>
                    <a:pt x="7052" y="31051"/>
                  </a:lnTo>
                  <a:lnTo>
                    <a:pt x="7094" y="30989"/>
                  </a:lnTo>
                  <a:lnTo>
                    <a:pt x="7157" y="30968"/>
                  </a:lnTo>
                  <a:lnTo>
                    <a:pt x="7157" y="30926"/>
                  </a:lnTo>
                  <a:lnTo>
                    <a:pt x="7094" y="30884"/>
                  </a:lnTo>
                  <a:lnTo>
                    <a:pt x="7073" y="30863"/>
                  </a:lnTo>
                  <a:lnTo>
                    <a:pt x="6989" y="30863"/>
                  </a:lnTo>
                  <a:lnTo>
                    <a:pt x="6968" y="30884"/>
                  </a:lnTo>
                  <a:lnTo>
                    <a:pt x="6968" y="30842"/>
                  </a:lnTo>
                  <a:lnTo>
                    <a:pt x="6989" y="30821"/>
                  </a:lnTo>
                  <a:lnTo>
                    <a:pt x="6989" y="30759"/>
                  </a:lnTo>
                  <a:lnTo>
                    <a:pt x="6885" y="30717"/>
                  </a:lnTo>
                  <a:lnTo>
                    <a:pt x="6696" y="30633"/>
                  </a:lnTo>
                  <a:lnTo>
                    <a:pt x="6675" y="30570"/>
                  </a:lnTo>
                  <a:lnTo>
                    <a:pt x="6696" y="30549"/>
                  </a:lnTo>
                  <a:lnTo>
                    <a:pt x="6780" y="30570"/>
                  </a:lnTo>
                  <a:lnTo>
                    <a:pt x="6843" y="30549"/>
                  </a:lnTo>
                  <a:lnTo>
                    <a:pt x="6864" y="30549"/>
                  </a:lnTo>
                  <a:lnTo>
                    <a:pt x="6885" y="30612"/>
                  </a:lnTo>
                  <a:lnTo>
                    <a:pt x="6968" y="30675"/>
                  </a:lnTo>
                  <a:lnTo>
                    <a:pt x="7052" y="30738"/>
                  </a:lnTo>
                  <a:lnTo>
                    <a:pt x="7115" y="30738"/>
                  </a:lnTo>
                  <a:lnTo>
                    <a:pt x="7219" y="30675"/>
                  </a:lnTo>
                  <a:lnTo>
                    <a:pt x="7303" y="30633"/>
                  </a:lnTo>
                  <a:lnTo>
                    <a:pt x="7324" y="30570"/>
                  </a:lnTo>
                  <a:lnTo>
                    <a:pt x="7261" y="30549"/>
                  </a:lnTo>
                  <a:lnTo>
                    <a:pt x="7157" y="30549"/>
                  </a:lnTo>
                  <a:lnTo>
                    <a:pt x="7094" y="30528"/>
                  </a:lnTo>
                  <a:lnTo>
                    <a:pt x="7094" y="30466"/>
                  </a:lnTo>
                  <a:lnTo>
                    <a:pt x="7219" y="30466"/>
                  </a:lnTo>
                  <a:lnTo>
                    <a:pt x="7303" y="30424"/>
                  </a:lnTo>
                  <a:lnTo>
                    <a:pt x="7303" y="30403"/>
                  </a:lnTo>
                  <a:lnTo>
                    <a:pt x="7219" y="30340"/>
                  </a:lnTo>
                  <a:lnTo>
                    <a:pt x="7157" y="30319"/>
                  </a:lnTo>
                  <a:lnTo>
                    <a:pt x="7157" y="30298"/>
                  </a:lnTo>
                  <a:lnTo>
                    <a:pt x="7198" y="30298"/>
                  </a:lnTo>
                  <a:lnTo>
                    <a:pt x="7219" y="30256"/>
                  </a:lnTo>
                  <a:lnTo>
                    <a:pt x="7198" y="30235"/>
                  </a:lnTo>
                  <a:lnTo>
                    <a:pt x="7094" y="30214"/>
                  </a:lnTo>
                  <a:lnTo>
                    <a:pt x="7052" y="30152"/>
                  </a:lnTo>
                  <a:lnTo>
                    <a:pt x="7073" y="30131"/>
                  </a:lnTo>
                  <a:lnTo>
                    <a:pt x="7157" y="30152"/>
                  </a:lnTo>
                  <a:lnTo>
                    <a:pt x="7261" y="30194"/>
                  </a:lnTo>
                  <a:lnTo>
                    <a:pt x="7408" y="30152"/>
                  </a:lnTo>
                  <a:lnTo>
                    <a:pt x="7491" y="30110"/>
                  </a:lnTo>
                  <a:lnTo>
                    <a:pt x="7512" y="30047"/>
                  </a:lnTo>
                  <a:lnTo>
                    <a:pt x="7491" y="30005"/>
                  </a:lnTo>
                  <a:lnTo>
                    <a:pt x="7387" y="29984"/>
                  </a:lnTo>
                  <a:lnTo>
                    <a:pt x="7198" y="29942"/>
                  </a:lnTo>
                  <a:lnTo>
                    <a:pt x="7115" y="29901"/>
                  </a:lnTo>
                  <a:lnTo>
                    <a:pt x="7115" y="29880"/>
                  </a:lnTo>
                  <a:lnTo>
                    <a:pt x="7177" y="29880"/>
                  </a:lnTo>
                  <a:lnTo>
                    <a:pt x="7261" y="29901"/>
                  </a:lnTo>
                  <a:lnTo>
                    <a:pt x="7408" y="29901"/>
                  </a:lnTo>
                  <a:lnTo>
                    <a:pt x="7491" y="29838"/>
                  </a:lnTo>
                  <a:lnTo>
                    <a:pt x="7491" y="29775"/>
                  </a:lnTo>
                  <a:lnTo>
                    <a:pt x="7408" y="29712"/>
                  </a:lnTo>
                  <a:lnTo>
                    <a:pt x="7324" y="29691"/>
                  </a:lnTo>
                  <a:lnTo>
                    <a:pt x="7303" y="29629"/>
                  </a:lnTo>
                  <a:lnTo>
                    <a:pt x="7366" y="29629"/>
                  </a:lnTo>
                  <a:lnTo>
                    <a:pt x="7408" y="29670"/>
                  </a:lnTo>
                  <a:lnTo>
                    <a:pt x="7429" y="29712"/>
                  </a:lnTo>
                  <a:lnTo>
                    <a:pt x="7512" y="29691"/>
                  </a:lnTo>
                  <a:lnTo>
                    <a:pt x="7575" y="29629"/>
                  </a:lnTo>
                  <a:lnTo>
                    <a:pt x="7575" y="29587"/>
                  </a:lnTo>
                  <a:lnTo>
                    <a:pt x="7512" y="29566"/>
                  </a:lnTo>
                  <a:lnTo>
                    <a:pt x="7429" y="29503"/>
                  </a:lnTo>
                  <a:lnTo>
                    <a:pt x="7429" y="29482"/>
                  </a:lnTo>
                  <a:lnTo>
                    <a:pt x="7491" y="29461"/>
                  </a:lnTo>
                  <a:lnTo>
                    <a:pt x="7512" y="29503"/>
                  </a:lnTo>
                  <a:lnTo>
                    <a:pt x="7575" y="29524"/>
                  </a:lnTo>
                  <a:lnTo>
                    <a:pt x="7638" y="29461"/>
                  </a:lnTo>
                  <a:lnTo>
                    <a:pt x="7638" y="29419"/>
                  </a:lnTo>
                  <a:lnTo>
                    <a:pt x="7533" y="29398"/>
                  </a:lnTo>
                  <a:lnTo>
                    <a:pt x="7470" y="29357"/>
                  </a:lnTo>
                  <a:lnTo>
                    <a:pt x="7429" y="29294"/>
                  </a:lnTo>
                  <a:lnTo>
                    <a:pt x="7491" y="29294"/>
                  </a:lnTo>
                  <a:lnTo>
                    <a:pt x="7575" y="29357"/>
                  </a:lnTo>
                  <a:lnTo>
                    <a:pt x="7638" y="29357"/>
                  </a:lnTo>
                  <a:lnTo>
                    <a:pt x="7701" y="29398"/>
                  </a:lnTo>
                  <a:lnTo>
                    <a:pt x="7742" y="29398"/>
                  </a:lnTo>
                  <a:lnTo>
                    <a:pt x="7784" y="29315"/>
                  </a:lnTo>
                  <a:lnTo>
                    <a:pt x="7784" y="29273"/>
                  </a:lnTo>
                  <a:lnTo>
                    <a:pt x="7826" y="29210"/>
                  </a:lnTo>
                  <a:lnTo>
                    <a:pt x="7826" y="29168"/>
                  </a:lnTo>
                  <a:lnTo>
                    <a:pt x="7805" y="29106"/>
                  </a:lnTo>
                  <a:lnTo>
                    <a:pt x="7826" y="29001"/>
                  </a:lnTo>
                  <a:lnTo>
                    <a:pt x="7826" y="28959"/>
                  </a:lnTo>
                  <a:lnTo>
                    <a:pt x="7742" y="28854"/>
                  </a:lnTo>
                  <a:lnTo>
                    <a:pt x="7617" y="28750"/>
                  </a:lnTo>
                  <a:lnTo>
                    <a:pt x="7512" y="28729"/>
                  </a:lnTo>
                  <a:lnTo>
                    <a:pt x="7470" y="28666"/>
                  </a:lnTo>
                  <a:lnTo>
                    <a:pt x="7470" y="28645"/>
                  </a:lnTo>
                  <a:lnTo>
                    <a:pt x="7533" y="28645"/>
                  </a:lnTo>
                  <a:lnTo>
                    <a:pt x="7596" y="28666"/>
                  </a:lnTo>
                  <a:lnTo>
                    <a:pt x="7722" y="28771"/>
                  </a:lnTo>
                  <a:lnTo>
                    <a:pt x="7805" y="28854"/>
                  </a:lnTo>
                  <a:lnTo>
                    <a:pt x="7889" y="28854"/>
                  </a:lnTo>
                  <a:lnTo>
                    <a:pt x="7910" y="28834"/>
                  </a:lnTo>
                  <a:lnTo>
                    <a:pt x="7889" y="28687"/>
                  </a:lnTo>
                  <a:lnTo>
                    <a:pt x="7826" y="28582"/>
                  </a:lnTo>
                  <a:lnTo>
                    <a:pt x="7701" y="28562"/>
                  </a:lnTo>
                  <a:lnTo>
                    <a:pt x="7533" y="28478"/>
                  </a:lnTo>
                  <a:lnTo>
                    <a:pt x="7491" y="28457"/>
                  </a:lnTo>
                  <a:lnTo>
                    <a:pt x="7491" y="28415"/>
                  </a:lnTo>
                  <a:lnTo>
                    <a:pt x="7533" y="28415"/>
                  </a:lnTo>
                  <a:lnTo>
                    <a:pt x="7596" y="28436"/>
                  </a:lnTo>
                  <a:lnTo>
                    <a:pt x="7638" y="28478"/>
                  </a:lnTo>
                  <a:lnTo>
                    <a:pt x="7742" y="28478"/>
                  </a:lnTo>
                  <a:lnTo>
                    <a:pt x="7805" y="28415"/>
                  </a:lnTo>
                  <a:lnTo>
                    <a:pt x="7826" y="28352"/>
                  </a:lnTo>
                  <a:lnTo>
                    <a:pt x="7826" y="28269"/>
                  </a:lnTo>
                  <a:lnTo>
                    <a:pt x="7847" y="28269"/>
                  </a:lnTo>
                  <a:lnTo>
                    <a:pt x="7910" y="28310"/>
                  </a:lnTo>
                  <a:lnTo>
                    <a:pt x="7910" y="28331"/>
                  </a:lnTo>
                  <a:lnTo>
                    <a:pt x="7910" y="28373"/>
                  </a:lnTo>
                  <a:lnTo>
                    <a:pt x="8014" y="28436"/>
                  </a:lnTo>
                  <a:lnTo>
                    <a:pt x="8056" y="28436"/>
                  </a:lnTo>
                  <a:lnTo>
                    <a:pt x="8119" y="28478"/>
                  </a:lnTo>
                  <a:lnTo>
                    <a:pt x="8161" y="28478"/>
                  </a:lnTo>
                  <a:lnTo>
                    <a:pt x="8203" y="28436"/>
                  </a:lnTo>
                  <a:lnTo>
                    <a:pt x="8245" y="28373"/>
                  </a:lnTo>
                  <a:lnTo>
                    <a:pt x="8266" y="28352"/>
                  </a:lnTo>
                  <a:lnTo>
                    <a:pt x="8245" y="28310"/>
                  </a:lnTo>
                  <a:lnTo>
                    <a:pt x="8161" y="28269"/>
                  </a:lnTo>
                  <a:lnTo>
                    <a:pt x="8014" y="28269"/>
                  </a:lnTo>
                  <a:lnTo>
                    <a:pt x="7994" y="28248"/>
                  </a:lnTo>
                  <a:lnTo>
                    <a:pt x="7994" y="28227"/>
                  </a:lnTo>
                  <a:lnTo>
                    <a:pt x="7994" y="28164"/>
                  </a:lnTo>
                  <a:lnTo>
                    <a:pt x="7931" y="28122"/>
                  </a:lnTo>
                  <a:lnTo>
                    <a:pt x="7931" y="28059"/>
                  </a:lnTo>
                  <a:lnTo>
                    <a:pt x="7994" y="28018"/>
                  </a:lnTo>
                  <a:lnTo>
                    <a:pt x="8014" y="28018"/>
                  </a:lnTo>
                  <a:lnTo>
                    <a:pt x="8056" y="28059"/>
                  </a:lnTo>
                  <a:lnTo>
                    <a:pt x="8056" y="28143"/>
                  </a:lnTo>
                  <a:lnTo>
                    <a:pt x="8119" y="28206"/>
                  </a:lnTo>
                  <a:lnTo>
                    <a:pt x="8245" y="28206"/>
                  </a:lnTo>
                  <a:lnTo>
                    <a:pt x="8307" y="28164"/>
                  </a:lnTo>
                  <a:lnTo>
                    <a:pt x="8307" y="28122"/>
                  </a:lnTo>
                  <a:lnTo>
                    <a:pt x="8266" y="28059"/>
                  </a:lnTo>
                  <a:lnTo>
                    <a:pt x="8161" y="28018"/>
                  </a:lnTo>
                  <a:lnTo>
                    <a:pt x="8098" y="27955"/>
                  </a:lnTo>
                  <a:lnTo>
                    <a:pt x="8056" y="27850"/>
                  </a:lnTo>
                  <a:lnTo>
                    <a:pt x="8098" y="27850"/>
                  </a:lnTo>
                  <a:lnTo>
                    <a:pt x="8140" y="27913"/>
                  </a:lnTo>
                  <a:lnTo>
                    <a:pt x="8245" y="27955"/>
                  </a:lnTo>
                  <a:lnTo>
                    <a:pt x="8307" y="27997"/>
                  </a:lnTo>
                  <a:lnTo>
                    <a:pt x="8370" y="28059"/>
                  </a:lnTo>
                  <a:lnTo>
                    <a:pt x="8412" y="28038"/>
                  </a:lnTo>
                  <a:lnTo>
                    <a:pt x="8412" y="27997"/>
                  </a:lnTo>
                  <a:lnTo>
                    <a:pt x="8370" y="27934"/>
                  </a:lnTo>
                  <a:lnTo>
                    <a:pt x="8266" y="27892"/>
                  </a:lnTo>
                  <a:lnTo>
                    <a:pt x="8203" y="27829"/>
                  </a:lnTo>
                  <a:lnTo>
                    <a:pt x="8203" y="27746"/>
                  </a:lnTo>
                  <a:lnTo>
                    <a:pt x="8245" y="27704"/>
                  </a:lnTo>
                  <a:lnTo>
                    <a:pt x="8266" y="27641"/>
                  </a:lnTo>
                  <a:lnTo>
                    <a:pt x="8328" y="27641"/>
                  </a:lnTo>
                  <a:lnTo>
                    <a:pt x="8349" y="27704"/>
                  </a:lnTo>
                  <a:lnTo>
                    <a:pt x="8475" y="27808"/>
                  </a:lnTo>
                  <a:lnTo>
                    <a:pt x="8558" y="27808"/>
                  </a:lnTo>
                  <a:lnTo>
                    <a:pt x="8621" y="27787"/>
                  </a:lnTo>
                  <a:lnTo>
                    <a:pt x="8684" y="27787"/>
                  </a:lnTo>
                  <a:lnTo>
                    <a:pt x="8768" y="27746"/>
                  </a:lnTo>
                  <a:lnTo>
                    <a:pt x="8789" y="27683"/>
                  </a:lnTo>
                  <a:lnTo>
                    <a:pt x="8768" y="27641"/>
                  </a:lnTo>
                  <a:lnTo>
                    <a:pt x="8684" y="27620"/>
                  </a:lnTo>
                  <a:lnTo>
                    <a:pt x="8621" y="27578"/>
                  </a:lnTo>
                  <a:lnTo>
                    <a:pt x="8517" y="27515"/>
                  </a:lnTo>
                  <a:lnTo>
                    <a:pt x="8454" y="27515"/>
                  </a:lnTo>
                  <a:lnTo>
                    <a:pt x="8370" y="27494"/>
                  </a:lnTo>
                  <a:lnTo>
                    <a:pt x="8412" y="27432"/>
                  </a:lnTo>
                  <a:lnTo>
                    <a:pt x="8433" y="27411"/>
                  </a:lnTo>
                  <a:lnTo>
                    <a:pt x="8517" y="27411"/>
                  </a:lnTo>
                  <a:lnTo>
                    <a:pt x="8579" y="27494"/>
                  </a:lnTo>
                  <a:lnTo>
                    <a:pt x="8642" y="27515"/>
                  </a:lnTo>
                  <a:lnTo>
                    <a:pt x="8684" y="27515"/>
                  </a:lnTo>
                  <a:lnTo>
                    <a:pt x="8768" y="27620"/>
                  </a:lnTo>
                  <a:lnTo>
                    <a:pt x="8851" y="27641"/>
                  </a:lnTo>
                  <a:lnTo>
                    <a:pt x="8893" y="27620"/>
                  </a:lnTo>
                  <a:lnTo>
                    <a:pt x="8935" y="27578"/>
                  </a:lnTo>
                  <a:lnTo>
                    <a:pt x="8935" y="27515"/>
                  </a:lnTo>
                  <a:lnTo>
                    <a:pt x="8935" y="27411"/>
                  </a:lnTo>
                  <a:lnTo>
                    <a:pt x="8893" y="27369"/>
                  </a:lnTo>
                  <a:lnTo>
                    <a:pt x="8851" y="27327"/>
                  </a:lnTo>
                  <a:lnTo>
                    <a:pt x="8851" y="27306"/>
                  </a:lnTo>
                  <a:lnTo>
                    <a:pt x="8956" y="27306"/>
                  </a:lnTo>
                  <a:lnTo>
                    <a:pt x="8977" y="27222"/>
                  </a:lnTo>
                  <a:lnTo>
                    <a:pt x="8977" y="27181"/>
                  </a:lnTo>
                  <a:lnTo>
                    <a:pt x="8935" y="27181"/>
                  </a:lnTo>
                  <a:lnTo>
                    <a:pt x="8872" y="27201"/>
                  </a:lnTo>
                  <a:lnTo>
                    <a:pt x="8830" y="27160"/>
                  </a:lnTo>
                  <a:lnTo>
                    <a:pt x="8768" y="27097"/>
                  </a:lnTo>
                  <a:lnTo>
                    <a:pt x="8684" y="27097"/>
                  </a:lnTo>
                  <a:lnTo>
                    <a:pt x="8558" y="27013"/>
                  </a:lnTo>
                  <a:lnTo>
                    <a:pt x="8538" y="26992"/>
                  </a:lnTo>
                  <a:lnTo>
                    <a:pt x="8579" y="26950"/>
                  </a:lnTo>
                  <a:lnTo>
                    <a:pt x="8684" y="26950"/>
                  </a:lnTo>
                  <a:lnTo>
                    <a:pt x="8789" y="26971"/>
                  </a:lnTo>
                  <a:lnTo>
                    <a:pt x="8872" y="26971"/>
                  </a:lnTo>
                  <a:lnTo>
                    <a:pt x="8893" y="26909"/>
                  </a:lnTo>
                  <a:lnTo>
                    <a:pt x="8956" y="26909"/>
                  </a:lnTo>
                  <a:lnTo>
                    <a:pt x="9040" y="26971"/>
                  </a:lnTo>
                  <a:lnTo>
                    <a:pt x="9061" y="26867"/>
                  </a:lnTo>
                  <a:lnTo>
                    <a:pt x="9040" y="26699"/>
                  </a:lnTo>
                  <a:lnTo>
                    <a:pt x="8998" y="26595"/>
                  </a:lnTo>
                  <a:lnTo>
                    <a:pt x="8956" y="26553"/>
                  </a:lnTo>
                  <a:lnTo>
                    <a:pt x="8935" y="26469"/>
                  </a:lnTo>
                  <a:lnTo>
                    <a:pt x="8935" y="26427"/>
                  </a:lnTo>
                  <a:lnTo>
                    <a:pt x="8977" y="26365"/>
                  </a:lnTo>
                  <a:lnTo>
                    <a:pt x="8956" y="26260"/>
                  </a:lnTo>
                  <a:lnTo>
                    <a:pt x="8956" y="26218"/>
                  </a:lnTo>
                  <a:lnTo>
                    <a:pt x="8977" y="26155"/>
                  </a:lnTo>
                  <a:lnTo>
                    <a:pt x="8998" y="26176"/>
                  </a:lnTo>
                  <a:lnTo>
                    <a:pt x="9040" y="26239"/>
                  </a:lnTo>
                  <a:lnTo>
                    <a:pt x="9102" y="26260"/>
                  </a:lnTo>
                  <a:lnTo>
                    <a:pt x="9102" y="26218"/>
                  </a:lnTo>
                  <a:lnTo>
                    <a:pt x="9165" y="26176"/>
                  </a:lnTo>
                  <a:lnTo>
                    <a:pt x="9207" y="26218"/>
                  </a:lnTo>
                  <a:lnTo>
                    <a:pt x="9249" y="26344"/>
                  </a:lnTo>
                  <a:lnTo>
                    <a:pt x="9291" y="26365"/>
                  </a:lnTo>
                  <a:lnTo>
                    <a:pt x="9374" y="26365"/>
                  </a:lnTo>
                  <a:lnTo>
                    <a:pt x="9479" y="26239"/>
                  </a:lnTo>
                  <a:lnTo>
                    <a:pt x="9521" y="26113"/>
                  </a:lnTo>
                  <a:lnTo>
                    <a:pt x="9521" y="26009"/>
                  </a:lnTo>
                  <a:lnTo>
                    <a:pt x="9500" y="25925"/>
                  </a:lnTo>
                  <a:lnTo>
                    <a:pt x="9500" y="25862"/>
                  </a:lnTo>
                  <a:lnTo>
                    <a:pt x="9563" y="25841"/>
                  </a:lnTo>
                  <a:lnTo>
                    <a:pt x="9605" y="25841"/>
                  </a:lnTo>
                  <a:lnTo>
                    <a:pt x="9626" y="25800"/>
                  </a:lnTo>
                  <a:lnTo>
                    <a:pt x="9667" y="25758"/>
                  </a:lnTo>
                  <a:lnTo>
                    <a:pt x="9688" y="25821"/>
                  </a:lnTo>
                  <a:lnTo>
                    <a:pt x="9730" y="25883"/>
                  </a:lnTo>
                  <a:lnTo>
                    <a:pt x="9814" y="25883"/>
                  </a:lnTo>
                  <a:lnTo>
                    <a:pt x="9877" y="25841"/>
                  </a:lnTo>
                  <a:lnTo>
                    <a:pt x="9877" y="25800"/>
                  </a:lnTo>
                  <a:lnTo>
                    <a:pt x="9877" y="25737"/>
                  </a:lnTo>
                  <a:lnTo>
                    <a:pt x="9898" y="25737"/>
                  </a:lnTo>
                  <a:lnTo>
                    <a:pt x="9918" y="25800"/>
                  </a:lnTo>
                  <a:lnTo>
                    <a:pt x="9939" y="25883"/>
                  </a:lnTo>
                  <a:lnTo>
                    <a:pt x="9981" y="25925"/>
                  </a:lnTo>
                  <a:lnTo>
                    <a:pt x="10044" y="25862"/>
                  </a:lnTo>
                  <a:lnTo>
                    <a:pt x="10107" y="25821"/>
                  </a:lnTo>
                  <a:lnTo>
                    <a:pt x="10149" y="25800"/>
                  </a:lnTo>
                  <a:lnTo>
                    <a:pt x="10211" y="25841"/>
                  </a:lnTo>
                  <a:lnTo>
                    <a:pt x="10295" y="25841"/>
                  </a:lnTo>
                  <a:lnTo>
                    <a:pt x="10358" y="25800"/>
                  </a:lnTo>
                  <a:lnTo>
                    <a:pt x="10400" y="25716"/>
                  </a:lnTo>
                  <a:lnTo>
                    <a:pt x="10421" y="25674"/>
                  </a:lnTo>
                  <a:lnTo>
                    <a:pt x="10421" y="25632"/>
                  </a:lnTo>
                  <a:lnTo>
                    <a:pt x="10358" y="25549"/>
                  </a:lnTo>
                  <a:lnTo>
                    <a:pt x="10316" y="25423"/>
                  </a:lnTo>
                  <a:lnTo>
                    <a:pt x="10295" y="25339"/>
                  </a:lnTo>
                  <a:lnTo>
                    <a:pt x="10337" y="25297"/>
                  </a:lnTo>
                  <a:lnTo>
                    <a:pt x="10358" y="25318"/>
                  </a:lnTo>
                  <a:lnTo>
                    <a:pt x="10400" y="25423"/>
                  </a:lnTo>
                  <a:lnTo>
                    <a:pt x="10442" y="25423"/>
                  </a:lnTo>
                  <a:lnTo>
                    <a:pt x="10525" y="25339"/>
                  </a:lnTo>
                  <a:lnTo>
                    <a:pt x="10546" y="25256"/>
                  </a:lnTo>
                  <a:lnTo>
                    <a:pt x="10609" y="25193"/>
                  </a:lnTo>
                  <a:lnTo>
                    <a:pt x="10630" y="25130"/>
                  </a:lnTo>
                  <a:lnTo>
                    <a:pt x="10546" y="25046"/>
                  </a:lnTo>
                  <a:lnTo>
                    <a:pt x="10546" y="25005"/>
                  </a:lnTo>
                  <a:lnTo>
                    <a:pt x="10609" y="24942"/>
                  </a:lnTo>
                  <a:lnTo>
                    <a:pt x="10651" y="24921"/>
                  </a:lnTo>
                  <a:lnTo>
                    <a:pt x="10672" y="24942"/>
                  </a:lnTo>
                  <a:lnTo>
                    <a:pt x="10672" y="24984"/>
                  </a:lnTo>
                  <a:lnTo>
                    <a:pt x="10735" y="25046"/>
                  </a:lnTo>
                  <a:lnTo>
                    <a:pt x="10839" y="25088"/>
                  </a:lnTo>
                  <a:lnTo>
                    <a:pt x="10881" y="25109"/>
                  </a:lnTo>
                  <a:lnTo>
                    <a:pt x="10839" y="25172"/>
                  </a:lnTo>
                  <a:lnTo>
                    <a:pt x="10755" y="25214"/>
                  </a:lnTo>
                  <a:lnTo>
                    <a:pt x="10714" y="25318"/>
                  </a:lnTo>
                  <a:lnTo>
                    <a:pt x="10714" y="25402"/>
                  </a:lnTo>
                  <a:lnTo>
                    <a:pt x="10839" y="25549"/>
                  </a:lnTo>
                  <a:lnTo>
                    <a:pt x="10881" y="25590"/>
                  </a:lnTo>
                  <a:lnTo>
                    <a:pt x="10923" y="25507"/>
                  </a:lnTo>
                  <a:lnTo>
                    <a:pt x="10923" y="25444"/>
                  </a:lnTo>
                  <a:lnTo>
                    <a:pt x="10944" y="25381"/>
                  </a:lnTo>
                  <a:lnTo>
                    <a:pt x="10965" y="25277"/>
                  </a:lnTo>
                  <a:lnTo>
                    <a:pt x="10986" y="25277"/>
                  </a:lnTo>
                  <a:lnTo>
                    <a:pt x="11027" y="25318"/>
                  </a:lnTo>
                  <a:lnTo>
                    <a:pt x="10986" y="25402"/>
                  </a:lnTo>
                  <a:lnTo>
                    <a:pt x="10986" y="25444"/>
                  </a:lnTo>
                  <a:lnTo>
                    <a:pt x="11048" y="25549"/>
                  </a:lnTo>
                  <a:lnTo>
                    <a:pt x="11132" y="25590"/>
                  </a:lnTo>
                  <a:lnTo>
                    <a:pt x="11195" y="25528"/>
                  </a:lnTo>
                  <a:lnTo>
                    <a:pt x="11279" y="25528"/>
                  </a:lnTo>
                  <a:lnTo>
                    <a:pt x="11299" y="25486"/>
                  </a:lnTo>
                  <a:lnTo>
                    <a:pt x="11299" y="25423"/>
                  </a:lnTo>
                  <a:lnTo>
                    <a:pt x="11341" y="25381"/>
                  </a:lnTo>
                  <a:lnTo>
                    <a:pt x="11362" y="25381"/>
                  </a:lnTo>
                  <a:lnTo>
                    <a:pt x="11383" y="25402"/>
                  </a:lnTo>
                  <a:lnTo>
                    <a:pt x="11362" y="25444"/>
                  </a:lnTo>
                  <a:lnTo>
                    <a:pt x="11362" y="25507"/>
                  </a:lnTo>
                  <a:lnTo>
                    <a:pt x="11404" y="25549"/>
                  </a:lnTo>
                  <a:lnTo>
                    <a:pt x="11488" y="25549"/>
                  </a:lnTo>
                  <a:lnTo>
                    <a:pt x="11571" y="25444"/>
                  </a:lnTo>
                  <a:lnTo>
                    <a:pt x="11718" y="25339"/>
                  </a:lnTo>
                  <a:lnTo>
                    <a:pt x="11781" y="25339"/>
                  </a:lnTo>
                  <a:lnTo>
                    <a:pt x="11823" y="25318"/>
                  </a:lnTo>
                  <a:lnTo>
                    <a:pt x="11823" y="25235"/>
                  </a:lnTo>
                  <a:lnTo>
                    <a:pt x="11781" y="25172"/>
                  </a:lnTo>
                  <a:lnTo>
                    <a:pt x="11718" y="25130"/>
                  </a:lnTo>
                  <a:lnTo>
                    <a:pt x="11676" y="25088"/>
                  </a:lnTo>
                  <a:lnTo>
                    <a:pt x="11697" y="25067"/>
                  </a:lnTo>
                  <a:lnTo>
                    <a:pt x="11760" y="25067"/>
                  </a:lnTo>
                  <a:lnTo>
                    <a:pt x="11781" y="25109"/>
                  </a:lnTo>
                  <a:lnTo>
                    <a:pt x="11885" y="25172"/>
                  </a:lnTo>
                  <a:lnTo>
                    <a:pt x="11927" y="25172"/>
                  </a:lnTo>
                  <a:lnTo>
                    <a:pt x="11927" y="25088"/>
                  </a:lnTo>
                  <a:lnTo>
                    <a:pt x="11990" y="25088"/>
                  </a:lnTo>
                  <a:lnTo>
                    <a:pt x="12011" y="25130"/>
                  </a:lnTo>
                  <a:lnTo>
                    <a:pt x="12011" y="25193"/>
                  </a:lnTo>
                  <a:lnTo>
                    <a:pt x="12032" y="25214"/>
                  </a:lnTo>
                  <a:lnTo>
                    <a:pt x="12095" y="25193"/>
                  </a:lnTo>
                  <a:lnTo>
                    <a:pt x="12220" y="25046"/>
                  </a:lnTo>
                  <a:lnTo>
                    <a:pt x="12241" y="25025"/>
                  </a:lnTo>
                  <a:lnTo>
                    <a:pt x="12241" y="25005"/>
                  </a:lnTo>
                  <a:lnTo>
                    <a:pt x="12283" y="24921"/>
                  </a:lnTo>
                  <a:lnTo>
                    <a:pt x="12304" y="24879"/>
                  </a:lnTo>
                  <a:lnTo>
                    <a:pt x="12346" y="24837"/>
                  </a:lnTo>
                  <a:lnTo>
                    <a:pt x="12346" y="24837"/>
                  </a:lnTo>
                  <a:lnTo>
                    <a:pt x="12325" y="24900"/>
                  </a:lnTo>
                  <a:lnTo>
                    <a:pt x="12346" y="24942"/>
                  </a:lnTo>
                  <a:lnTo>
                    <a:pt x="12387" y="24984"/>
                  </a:lnTo>
                  <a:lnTo>
                    <a:pt x="12429" y="24942"/>
                  </a:lnTo>
                  <a:lnTo>
                    <a:pt x="12513" y="24837"/>
                  </a:lnTo>
                  <a:lnTo>
                    <a:pt x="12534" y="24774"/>
                  </a:lnTo>
                  <a:lnTo>
                    <a:pt x="12513" y="24691"/>
                  </a:lnTo>
                  <a:lnTo>
                    <a:pt x="12513" y="24607"/>
                  </a:lnTo>
                  <a:lnTo>
                    <a:pt x="12639" y="24481"/>
                  </a:lnTo>
                  <a:lnTo>
                    <a:pt x="12722" y="24460"/>
                  </a:lnTo>
                  <a:lnTo>
                    <a:pt x="12764" y="24398"/>
                  </a:lnTo>
                  <a:lnTo>
                    <a:pt x="12743" y="24356"/>
                  </a:lnTo>
                  <a:lnTo>
                    <a:pt x="12722" y="24293"/>
                  </a:lnTo>
                  <a:lnTo>
                    <a:pt x="12722" y="24272"/>
                  </a:lnTo>
                  <a:lnTo>
                    <a:pt x="12764" y="24293"/>
                  </a:lnTo>
                  <a:lnTo>
                    <a:pt x="12827" y="24314"/>
                  </a:lnTo>
                  <a:lnTo>
                    <a:pt x="12869" y="24314"/>
                  </a:lnTo>
                  <a:lnTo>
                    <a:pt x="12911" y="24251"/>
                  </a:lnTo>
                  <a:lnTo>
                    <a:pt x="12869" y="24188"/>
                  </a:lnTo>
                  <a:lnTo>
                    <a:pt x="12827" y="24147"/>
                  </a:lnTo>
                  <a:lnTo>
                    <a:pt x="12869" y="24168"/>
                  </a:lnTo>
                  <a:lnTo>
                    <a:pt x="12931" y="24209"/>
                  </a:lnTo>
                  <a:lnTo>
                    <a:pt x="12931" y="24168"/>
                  </a:lnTo>
                  <a:lnTo>
                    <a:pt x="12952" y="24084"/>
                  </a:lnTo>
                  <a:lnTo>
                    <a:pt x="13036" y="24084"/>
                  </a:lnTo>
                  <a:lnTo>
                    <a:pt x="13120" y="24042"/>
                  </a:lnTo>
                  <a:lnTo>
                    <a:pt x="13120" y="23958"/>
                  </a:lnTo>
                  <a:lnTo>
                    <a:pt x="13120" y="23937"/>
                  </a:lnTo>
                  <a:lnTo>
                    <a:pt x="13141" y="23875"/>
                  </a:lnTo>
                  <a:lnTo>
                    <a:pt x="13224" y="23875"/>
                  </a:lnTo>
                  <a:lnTo>
                    <a:pt x="13266" y="23854"/>
                  </a:lnTo>
                  <a:lnTo>
                    <a:pt x="13350" y="23749"/>
                  </a:lnTo>
                  <a:lnTo>
                    <a:pt x="13434" y="23707"/>
                  </a:lnTo>
                  <a:lnTo>
                    <a:pt x="13476" y="23707"/>
                  </a:lnTo>
                  <a:lnTo>
                    <a:pt x="13496" y="23728"/>
                  </a:lnTo>
                  <a:lnTo>
                    <a:pt x="13580" y="23707"/>
                  </a:lnTo>
                  <a:lnTo>
                    <a:pt x="13643" y="23624"/>
                  </a:lnTo>
                  <a:lnTo>
                    <a:pt x="13664" y="23477"/>
                  </a:lnTo>
                  <a:lnTo>
                    <a:pt x="13643" y="23352"/>
                  </a:lnTo>
                  <a:lnTo>
                    <a:pt x="13580" y="23352"/>
                  </a:lnTo>
                  <a:lnTo>
                    <a:pt x="13559" y="23331"/>
                  </a:lnTo>
                  <a:lnTo>
                    <a:pt x="13580" y="23247"/>
                  </a:lnTo>
                  <a:lnTo>
                    <a:pt x="13580" y="23142"/>
                  </a:lnTo>
                  <a:lnTo>
                    <a:pt x="13559" y="23059"/>
                  </a:lnTo>
                  <a:lnTo>
                    <a:pt x="13496" y="23017"/>
                  </a:lnTo>
                  <a:lnTo>
                    <a:pt x="13476" y="22912"/>
                  </a:lnTo>
                  <a:lnTo>
                    <a:pt x="13455" y="22870"/>
                  </a:lnTo>
                  <a:lnTo>
                    <a:pt x="13455" y="22787"/>
                  </a:lnTo>
                  <a:lnTo>
                    <a:pt x="13496" y="22787"/>
                  </a:lnTo>
                  <a:lnTo>
                    <a:pt x="13559" y="22808"/>
                  </a:lnTo>
                  <a:lnTo>
                    <a:pt x="13580" y="22912"/>
                  </a:lnTo>
                  <a:lnTo>
                    <a:pt x="13643" y="22996"/>
                  </a:lnTo>
                  <a:lnTo>
                    <a:pt x="13643" y="23080"/>
                  </a:lnTo>
                  <a:lnTo>
                    <a:pt x="13685" y="23184"/>
                  </a:lnTo>
                  <a:lnTo>
                    <a:pt x="13748" y="23205"/>
                  </a:lnTo>
                  <a:lnTo>
                    <a:pt x="13789" y="23247"/>
                  </a:lnTo>
                  <a:lnTo>
                    <a:pt x="13768" y="23331"/>
                  </a:lnTo>
                  <a:lnTo>
                    <a:pt x="13789" y="23414"/>
                  </a:lnTo>
                  <a:lnTo>
                    <a:pt x="13873" y="23456"/>
                  </a:lnTo>
                  <a:lnTo>
                    <a:pt x="13915" y="23456"/>
                  </a:lnTo>
                  <a:lnTo>
                    <a:pt x="13915" y="23414"/>
                  </a:lnTo>
                  <a:lnTo>
                    <a:pt x="13957" y="23352"/>
                  </a:lnTo>
                  <a:lnTo>
                    <a:pt x="13999" y="23352"/>
                  </a:lnTo>
                  <a:lnTo>
                    <a:pt x="14061" y="23435"/>
                  </a:lnTo>
                  <a:lnTo>
                    <a:pt x="14229" y="23435"/>
                  </a:lnTo>
                  <a:lnTo>
                    <a:pt x="14292" y="23393"/>
                  </a:lnTo>
                  <a:lnTo>
                    <a:pt x="14312" y="23414"/>
                  </a:lnTo>
                  <a:lnTo>
                    <a:pt x="14375" y="23414"/>
                  </a:lnTo>
                  <a:lnTo>
                    <a:pt x="14438" y="23352"/>
                  </a:lnTo>
                  <a:lnTo>
                    <a:pt x="14480" y="23289"/>
                  </a:lnTo>
                  <a:lnTo>
                    <a:pt x="14522" y="23289"/>
                  </a:lnTo>
                  <a:lnTo>
                    <a:pt x="14522" y="23226"/>
                  </a:lnTo>
                  <a:lnTo>
                    <a:pt x="14584" y="23205"/>
                  </a:lnTo>
                  <a:lnTo>
                    <a:pt x="14626" y="23226"/>
                  </a:lnTo>
                  <a:lnTo>
                    <a:pt x="14731" y="23352"/>
                  </a:lnTo>
                  <a:lnTo>
                    <a:pt x="14752" y="23414"/>
                  </a:lnTo>
                  <a:lnTo>
                    <a:pt x="14815" y="23414"/>
                  </a:lnTo>
                  <a:lnTo>
                    <a:pt x="14856" y="23352"/>
                  </a:lnTo>
                  <a:lnTo>
                    <a:pt x="14919" y="23331"/>
                  </a:lnTo>
                  <a:lnTo>
                    <a:pt x="14919" y="23226"/>
                  </a:lnTo>
                  <a:lnTo>
                    <a:pt x="14940" y="23226"/>
                  </a:lnTo>
                  <a:lnTo>
                    <a:pt x="14961" y="23247"/>
                  </a:lnTo>
                  <a:lnTo>
                    <a:pt x="15024" y="23247"/>
                  </a:lnTo>
                  <a:lnTo>
                    <a:pt x="15024" y="23205"/>
                  </a:lnTo>
                  <a:lnTo>
                    <a:pt x="15066" y="23205"/>
                  </a:lnTo>
                  <a:lnTo>
                    <a:pt x="15108" y="23226"/>
                  </a:lnTo>
                  <a:lnTo>
                    <a:pt x="15170" y="23226"/>
                  </a:lnTo>
                  <a:lnTo>
                    <a:pt x="15212" y="23184"/>
                  </a:lnTo>
                  <a:lnTo>
                    <a:pt x="15212" y="23121"/>
                  </a:lnTo>
                  <a:lnTo>
                    <a:pt x="15254" y="23100"/>
                  </a:lnTo>
                  <a:lnTo>
                    <a:pt x="15338" y="23100"/>
                  </a:lnTo>
                  <a:lnTo>
                    <a:pt x="15359" y="23080"/>
                  </a:lnTo>
                  <a:lnTo>
                    <a:pt x="15359" y="23017"/>
                  </a:lnTo>
                  <a:lnTo>
                    <a:pt x="15380" y="23017"/>
                  </a:lnTo>
                  <a:lnTo>
                    <a:pt x="15380" y="23080"/>
                  </a:lnTo>
                  <a:lnTo>
                    <a:pt x="15442" y="23100"/>
                  </a:lnTo>
                  <a:lnTo>
                    <a:pt x="15484" y="23038"/>
                  </a:lnTo>
                  <a:lnTo>
                    <a:pt x="15526" y="22975"/>
                  </a:lnTo>
                  <a:lnTo>
                    <a:pt x="15547" y="22975"/>
                  </a:lnTo>
                  <a:lnTo>
                    <a:pt x="15589" y="23038"/>
                  </a:lnTo>
                  <a:lnTo>
                    <a:pt x="15652" y="23080"/>
                  </a:lnTo>
                  <a:lnTo>
                    <a:pt x="15693" y="22975"/>
                  </a:lnTo>
                  <a:lnTo>
                    <a:pt x="15735" y="22975"/>
                  </a:lnTo>
                  <a:lnTo>
                    <a:pt x="15756" y="23017"/>
                  </a:lnTo>
                  <a:lnTo>
                    <a:pt x="15798" y="23038"/>
                  </a:lnTo>
                  <a:lnTo>
                    <a:pt x="15861" y="23038"/>
                  </a:lnTo>
                  <a:lnTo>
                    <a:pt x="15882" y="22975"/>
                  </a:lnTo>
                  <a:lnTo>
                    <a:pt x="15944" y="22933"/>
                  </a:lnTo>
                  <a:lnTo>
                    <a:pt x="16007" y="22933"/>
                  </a:lnTo>
                  <a:lnTo>
                    <a:pt x="16112" y="22891"/>
                  </a:lnTo>
                  <a:lnTo>
                    <a:pt x="16175" y="22891"/>
                  </a:lnTo>
                  <a:lnTo>
                    <a:pt x="16196" y="22933"/>
                  </a:lnTo>
                  <a:lnTo>
                    <a:pt x="16258" y="22933"/>
                  </a:lnTo>
                  <a:lnTo>
                    <a:pt x="16279" y="22870"/>
                  </a:lnTo>
                  <a:lnTo>
                    <a:pt x="16321" y="22808"/>
                  </a:lnTo>
                  <a:lnTo>
                    <a:pt x="16426" y="22808"/>
                  </a:lnTo>
                  <a:lnTo>
                    <a:pt x="16468" y="22766"/>
                  </a:lnTo>
                  <a:lnTo>
                    <a:pt x="16572" y="22724"/>
                  </a:lnTo>
                  <a:lnTo>
                    <a:pt x="16614" y="22703"/>
                  </a:lnTo>
                  <a:lnTo>
                    <a:pt x="16614" y="22661"/>
                  </a:lnTo>
                  <a:lnTo>
                    <a:pt x="16572" y="22577"/>
                  </a:lnTo>
                  <a:lnTo>
                    <a:pt x="16572" y="22515"/>
                  </a:lnTo>
                  <a:lnTo>
                    <a:pt x="16719" y="22577"/>
                  </a:lnTo>
                  <a:lnTo>
                    <a:pt x="16802" y="22619"/>
                  </a:lnTo>
                  <a:lnTo>
                    <a:pt x="16823" y="22682"/>
                  </a:lnTo>
                  <a:lnTo>
                    <a:pt x="16886" y="22703"/>
                  </a:lnTo>
                  <a:lnTo>
                    <a:pt x="16991" y="22619"/>
                  </a:lnTo>
                  <a:lnTo>
                    <a:pt x="16991" y="22536"/>
                  </a:lnTo>
                  <a:lnTo>
                    <a:pt x="16928" y="22515"/>
                  </a:lnTo>
                  <a:lnTo>
                    <a:pt x="16928" y="22473"/>
                  </a:lnTo>
                  <a:lnTo>
                    <a:pt x="17012" y="22431"/>
                  </a:lnTo>
                  <a:lnTo>
                    <a:pt x="17033" y="22494"/>
                  </a:lnTo>
                  <a:lnTo>
                    <a:pt x="17116" y="22515"/>
                  </a:lnTo>
                  <a:lnTo>
                    <a:pt x="17158" y="22410"/>
                  </a:lnTo>
                  <a:lnTo>
                    <a:pt x="17137" y="22326"/>
                  </a:lnTo>
                  <a:lnTo>
                    <a:pt x="17137" y="22264"/>
                  </a:lnTo>
                  <a:lnTo>
                    <a:pt x="17200" y="22264"/>
                  </a:lnTo>
                  <a:lnTo>
                    <a:pt x="17221" y="22305"/>
                  </a:lnTo>
                  <a:lnTo>
                    <a:pt x="17305" y="22326"/>
                  </a:lnTo>
                  <a:lnTo>
                    <a:pt x="17346" y="22284"/>
                  </a:lnTo>
                  <a:lnTo>
                    <a:pt x="17409" y="22264"/>
                  </a:lnTo>
                  <a:lnTo>
                    <a:pt x="17451" y="22264"/>
                  </a:lnTo>
                  <a:lnTo>
                    <a:pt x="17451" y="22180"/>
                  </a:lnTo>
                  <a:lnTo>
                    <a:pt x="17430" y="22117"/>
                  </a:lnTo>
                  <a:lnTo>
                    <a:pt x="17451" y="22096"/>
                  </a:lnTo>
                  <a:lnTo>
                    <a:pt x="17514" y="22117"/>
                  </a:lnTo>
                  <a:lnTo>
                    <a:pt x="17556" y="22180"/>
                  </a:lnTo>
                  <a:lnTo>
                    <a:pt x="17639" y="22159"/>
                  </a:lnTo>
                  <a:lnTo>
                    <a:pt x="17681" y="22096"/>
                  </a:lnTo>
                  <a:lnTo>
                    <a:pt x="17681" y="22012"/>
                  </a:lnTo>
                  <a:lnTo>
                    <a:pt x="17660" y="21992"/>
                  </a:lnTo>
                  <a:lnTo>
                    <a:pt x="17660" y="21950"/>
                  </a:lnTo>
                  <a:lnTo>
                    <a:pt x="17681" y="21908"/>
                  </a:lnTo>
                  <a:lnTo>
                    <a:pt x="17786" y="21908"/>
                  </a:lnTo>
                  <a:lnTo>
                    <a:pt x="17849" y="21950"/>
                  </a:lnTo>
                  <a:lnTo>
                    <a:pt x="17869" y="21887"/>
                  </a:lnTo>
                  <a:lnTo>
                    <a:pt x="17890" y="21845"/>
                  </a:lnTo>
                  <a:lnTo>
                    <a:pt x="17953" y="21866"/>
                  </a:lnTo>
                  <a:lnTo>
                    <a:pt x="17995" y="21908"/>
                  </a:lnTo>
                  <a:lnTo>
                    <a:pt x="18058" y="21950"/>
                  </a:lnTo>
                  <a:lnTo>
                    <a:pt x="18079" y="21908"/>
                  </a:lnTo>
                  <a:lnTo>
                    <a:pt x="18079" y="21866"/>
                  </a:lnTo>
                  <a:lnTo>
                    <a:pt x="18037" y="21803"/>
                  </a:lnTo>
                  <a:lnTo>
                    <a:pt x="18037" y="21761"/>
                  </a:lnTo>
                  <a:lnTo>
                    <a:pt x="18100" y="21699"/>
                  </a:lnTo>
                  <a:lnTo>
                    <a:pt x="18162" y="21740"/>
                  </a:lnTo>
                  <a:lnTo>
                    <a:pt x="18288" y="21699"/>
                  </a:lnTo>
                  <a:lnTo>
                    <a:pt x="18393" y="21636"/>
                  </a:lnTo>
                  <a:lnTo>
                    <a:pt x="18455" y="21531"/>
                  </a:lnTo>
                  <a:lnTo>
                    <a:pt x="18455" y="21489"/>
                  </a:lnTo>
                  <a:lnTo>
                    <a:pt x="18309" y="21552"/>
                  </a:lnTo>
                  <a:lnTo>
                    <a:pt x="18183" y="21552"/>
                  </a:lnTo>
                  <a:lnTo>
                    <a:pt x="18141" y="21531"/>
                  </a:lnTo>
                  <a:lnTo>
                    <a:pt x="17890" y="21531"/>
                  </a:lnTo>
                  <a:lnTo>
                    <a:pt x="17765" y="21489"/>
                  </a:lnTo>
                  <a:lnTo>
                    <a:pt x="17639" y="21447"/>
                  </a:lnTo>
                  <a:lnTo>
                    <a:pt x="17472" y="21427"/>
                  </a:lnTo>
                  <a:lnTo>
                    <a:pt x="17325" y="21280"/>
                  </a:lnTo>
                  <a:lnTo>
                    <a:pt x="17263" y="21238"/>
                  </a:lnTo>
                  <a:lnTo>
                    <a:pt x="17221" y="21238"/>
                  </a:lnTo>
                  <a:lnTo>
                    <a:pt x="17095" y="21301"/>
                  </a:lnTo>
                  <a:lnTo>
                    <a:pt x="17053" y="21259"/>
                  </a:lnTo>
                  <a:lnTo>
                    <a:pt x="17095" y="21217"/>
                  </a:lnTo>
                  <a:lnTo>
                    <a:pt x="17095" y="21175"/>
                  </a:lnTo>
                  <a:lnTo>
                    <a:pt x="17033" y="21238"/>
                  </a:lnTo>
                  <a:lnTo>
                    <a:pt x="16886" y="21343"/>
                  </a:lnTo>
                  <a:lnTo>
                    <a:pt x="16802" y="21385"/>
                  </a:lnTo>
                  <a:lnTo>
                    <a:pt x="16635" y="21385"/>
                  </a:lnTo>
                  <a:lnTo>
                    <a:pt x="16593" y="21427"/>
                  </a:lnTo>
                  <a:lnTo>
                    <a:pt x="16530" y="21385"/>
                  </a:lnTo>
                  <a:lnTo>
                    <a:pt x="16489" y="21364"/>
                  </a:lnTo>
                  <a:cubicBezTo>
                    <a:pt x="16489" y="21364"/>
                    <a:pt x="16426" y="21385"/>
                    <a:pt x="16405" y="21385"/>
                  </a:cubicBezTo>
                  <a:lnTo>
                    <a:pt x="16321" y="21385"/>
                  </a:lnTo>
                  <a:lnTo>
                    <a:pt x="16196" y="21531"/>
                  </a:lnTo>
                  <a:lnTo>
                    <a:pt x="16154" y="21594"/>
                  </a:lnTo>
                  <a:lnTo>
                    <a:pt x="16091" y="21531"/>
                  </a:lnTo>
                  <a:lnTo>
                    <a:pt x="16049" y="21489"/>
                  </a:lnTo>
                  <a:lnTo>
                    <a:pt x="15861" y="21489"/>
                  </a:lnTo>
                  <a:lnTo>
                    <a:pt x="15777" y="21468"/>
                  </a:lnTo>
                  <a:lnTo>
                    <a:pt x="15735" y="21489"/>
                  </a:lnTo>
                  <a:lnTo>
                    <a:pt x="15672" y="21447"/>
                  </a:lnTo>
                  <a:lnTo>
                    <a:pt x="15735" y="21364"/>
                  </a:lnTo>
                  <a:lnTo>
                    <a:pt x="15840" y="21364"/>
                  </a:lnTo>
                  <a:lnTo>
                    <a:pt x="15882" y="21427"/>
                  </a:lnTo>
                  <a:lnTo>
                    <a:pt x="15965" y="21447"/>
                  </a:lnTo>
                  <a:lnTo>
                    <a:pt x="16049" y="21385"/>
                  </a:lnTo>
                  <a:lnTo>
                    <a:pt x="16175" y="21364"/>
                  </a:lnTo>
                  <a:lnTo>
                    <a:pt x="16258" y="21280"/>
                  </a:lnTo>
                  <a:lnTo>
                    <a:pt x="16321" y="21280"/>
                  </a:lnTo>
                  <a:lnTo>
                    <a:pt x="16426" y="21322"/>
                  </a:lnTo>
                  <a:lnTo>
                    <a:pt x="16530" y="21280"/>
                  </a:lnTo>
                  <a:lnTo>
                    <a:pt x="16572" y="21238"/>
                  </a:lnTo>
                  <a:lnTo>
                    <a:pt x="16530" y="21175"/>
                  </a:lnTo>
                  <a:lnTo>
                    <a:pt x="16489" y="21175"/>
                  </a:lnTo>
                  <a:lnTo>
                    <a:pt x="16468" y="21134"/>
                  </a:lnTo>
                  <a:lnTo>
                    <a:pt x="16405" y="21134"/>
                  </a:lnTo>
                  <a:lnTo>
                    <a:pt x="16300" y="21155"/>
                  </a:lnTo>
                  <a:lnTo>
                    <a:pt x="16216" y="21134"/>
                  </a:lnTo>
                  <a:lnTo>
                    <a:pt x="16049" y="21134"/>
                  </a:lnTo>
                  <a:lnTo>
                    <a:pt x="15944" y="21155"/>
                  </a:lnTo>
                  <a:lnTo>
                    <a:pt x="15840" y="21155"/>
                  </a:lnTo>
                  <a:lnTo>
                    <a:pt x="15693" y="21134"/>
                  </a:lnTo>
                  <a:lnTo>
                    <a:pt x="15672" y="21071"/>
                  </a:lnTo>
                  <a:lnTo>
                    <a:pt x="15631" y="21050"/>
                  </a:lnTo>
                  <a:lnTo>
                    <a:pt x="15526" y="21071"/>
                  </a:lnTo>
                  <a:lnTo>
                    <a:pt x="15380" y="21071"/>
                  </a:lnTo>
                  <a:lnTo>
                    <a:pt x="15212" y="21175"/>
                  </a:lnTo>
                  <a:lnTo>
                    <a:pt x="15170" y="21155"/>
                  </a:lnTo>
                  <a:lnTo>
                    <a:pt x="15212" y="21071"/>
                  </a:lnTo>
                  <a:lnTo>
                    <a:pt x="15275" y="21008"/>
                  </a:lnTo>
                  <a:lnTo>
                    <a:pt x="15463" y="21008"/>
                  </a:lnTo>
                  <a:lnTo>
                    <a:pt x="15672" y="20903"/>
                  </a:lnTo>
                  <a:lnTo>
                    <a:pt x="15756" y="20841"/>
                  </a:lnTo>
                  <a:lnTo>
                    <a:pt x="15756" y="20757"/>
                  </a:lnTo>
                  <a:lnTo>
                    <a:pt x="15777" y="20715"/>
                  </a:lnTo>
                  <a:lnTo>
                    <a:pt x="15861" y="20715"/>
                  </a:lnTo>
                  <a:lnTo>
                    <a:pt x="15903" y="20694"/>
                  </a:lnTo>
                  <a:lnTo>
                    <a:pt x="15965" y="20611"/>
                  </a:lnTo>
                  <a:lnTo>
                    <a:pt x="15944" y="20548"/>
                  </a:lnTo>
                  <a:lnTo>
                    <a:pt x="15882" y="20506"/>
                  </a:lnTo>
                  <a:lnTo>
                    <a:pt x="15798" y="20485"/>
                  </a:lnTo>
                  <a:lnTo>
                    <a:pt x="15777" y="20443"/>
                  </a:lnTo>
                  <a:lnTo>
                    <a:pt x="15861" y="20401"/>
                  </a:lnTo>
                  <a:lnTo>
                    <a:pt x="15903" y="20401"/>
                  </a:lnTo>
                  <a:lnTo>
                    <a:pt x="15903" y="20422"/>
                  </a:lnTo>
                  <a:lnTo>
                    <a:pt x="15986" y="20443"/>
                  </a:lnTo>
                  <a:lnTo>
                    <a:pt x="16007" y="20422"/>
                  </a:lnTo>
                  <a:lnTo>
                    <a:pt x="15986" y="20380"/>
                  </a:lnTo>
                  <a:lnTo>
                    <a:pt x="15965" y="20339"/>
                  </a:lnTo>
                  <a:lnTo>
                    <a:pt x="15965" y="20234"/>
                  </a:lnTo>
                  <a:lnTo>
                    <a:pt x="16007" y="20276"/>
                  </a:lnTo>
                  <a:lnTo>
                    <a:pt x="16049" y="20318"/>
                  </a:lnTo>
                  <a:lnTo>
                    <a:pt x="16049" y="20401"/>
                  </a:lnTo>
                  <a:lnTo>
                    <a:pt x="16091" y="20506"/>
                  </a:lnTo>
                  <a:lnTo>
                    <a:pt x="16175" y="20548"/>
                  </a:lnTo>
                  <a:lnTo>
                    <a:pt x="16279" y="20527"/>
                  </a:lnTo>
                  <a:lnTo>
                    <a:pt x="16405" y="20527"/>
                  </a:lnTo>
                  <a:lnTo>
                    <a:pt x="16698" y="20401"/>
                  </a:lnTo>
                  <a:lnTo>
                    <a:pt x="16781" y="20401"/>
                  </a:lnTo>
                  <a:lnTo>
                    <a:pt x="16844" y="20380"/>
                  </a:lnTo>
                  <a:lnTo>
                    <a:pt x="16907" y="20297"/>
                  </a:lnTo>
                  <a:lnTo>
                    <a:pt x="16991" y="20276"/>
                  </a:lnTo>
                  <a:lnTo>
                    <a:pt x="17033" y="20171"/>
                  </a:lnTo>
                  <a:lnTo>
                    <a:pt x="16991" y="20067"/>
                  </a:lnTo>
                  <a:lnTo>
                    <a:pt x="16949" y="19983"/>
                  </a:lnTo>
                  <a:lnTo>
                    <a:pt x="16907" y="19983"/>
                  </a:lnTo>
                  <a:lnTo>
                    <a:pt x="16802" y="19920"/>
                  </a:lnTo>
                  <a:lnTo>
                    <a:pt x="16530" y="19857"/>
                  </a:lnTo>
                  <a:lnTo>
                    <a:pt x="16489" y="19857"/>
                  </a:lnTo>
                  <a:lnTo>
                    <a:pt x="16384" y="19899"/>
                  </a:lnTo>
                  <a:lnTo>
                    <a:pt x="16321" y="19857"/>
                  </a:lnTo>
                  <a:lnTo>
                    <a:pt x="16321" y="19732"/>
                  </a:lnTo>
                  <a:lnTo>
                    <a:pt x="16300" y="19690"/>
                  </a:lnTo>
                  <a:lnTo>
                    <a:pt x="16196" y="19753"/>
                  </a:lnTo>
                  <a:lnTo>
                    <a:pt x="16112" y="19753"/>
                  </a:lnTo>
                  <a:lnTo>
                    <a:pt x="16007" y="19815"/>
                  </a:lnTo>
                  <a:lnTo>
                    <a:pt x="15944" y="19815"/>
                  </a:lnTo>
                  <a:lnTo>
                    <a:pt x="15861" y="19774"/>
                  </a:lnTo>
                  <a:lnTo>
                    <a:pt x="15861" y="19690"/>
                  </a:lnTo>
                  <a:lnTo>
                    <a:pt x="15944" y="19753"/>
                  </a:lnTo>
                  <a:lnTo>
                    <a:pt x="16007" y="19690"/>
                  </a:lnTo>
                  <a:lnTo>
                    <a:pt x="16070" y="19648"/>
                  </a:lnTo>
                  <a:lnTo>
                    <a:pt x="16196" y="19648"/>
                  </a:lnTo>
                  <a:lnTo>
                    <a:pt x="16216" y="19585"/>
                  </a:lnTo>
                  <a:lnTo>
                    <a:pt x="16175" y="19523"/>
                  </a:lnTo>
                  <a:lnTo>
                    <a:pt x="16091" y="19418"/>
                  </a:lnTo>
                  <a:lnTo>
                    <a:pt x="16049" y="19376"/>
                  </a:lnTo>
                  <a:lnTo>
                    <a:pt x="15944" y="19376"/>
                  </a:lnTo>
                  <a:lnTo>
                    <a:pt x="15965" y="19355"/>
                  </a:lnTo>
                  <a:lnTo>
                    <a:pt x="16070" y="19292"/>
                  </a:lnTo>
                  <a:lnTo>
                    <a:pt x="16070" y="19251"/>
                  </a:lnTo>
                  <a:lnTo>
                    <a:pt x="16070" y="19146"/>
                  </a:lnTo>
                  <a:lnTo>
                    <a:pt x="16091" y="19104"/>
                  </a:lnTo>
                  <a:lnTo>
                    <a:pt x="16154" y="19167"/>
                  </a:lnTo>
                  <a:lnTo>
                    <a:pt x="16175" y="19313"/>
                  </a:lnTo>
                  <a:lnTo>
                    <a:pt x="16216" y="19355"/>
                  </a:lnTo>
                  <a:lnTo>
                    <a:pt x="16216" y="19418"/>
                  </a:lnTo>
                  <a:lnTo>
                    <a:pt x="16363" y="19543"/>
                  </a:lnTo>
                  <a:lnTo>
                    <a:pt x="16363" y="19585"/>
                  </a:lnTo>
                  <a:lnTo>
                    <a:pt x="16426" y="19669"/>
                  </a:lnTo>
                  <a:lnTo>
                    <a:pt x="16489" y="19690"/>
                  </a:lnTo>
                  <a:lnTo>
                    <a:pt x="16572" y="19669"/>
                  </a:lnTo>
                  <a:lnTo>
                    <a:pt x="16614" y="19648"/>
                  </a:lnTo>
                  <a:lnTo>
                    <a:pt x="16698" y="19690"/>
                  </a:lnTo>
                  <a:lnTo>
                    <a:pt x="16802" y="19669"/>
                  </a:lnTo>
                  <a:lnTo>
                    <a:pt x="16886" y="19648"/>
                  </a:lnTo>
                  <a:lnTo>
                    <a:pt x="16928" y="19690"/>
                  </a:lnTo>
                  <a:lnTo>
                    <a:pt x="16928" y="19774"/>
                  </a:lnTo>
                  <a:lnTo>
                    <a:pt x="17116" y="20004"/>
                  </a:lnTo>
                  <a:lnTo>
                    <a:pt x="17200" y="20067"/>
                  </a:lnTo>
                  <a:lnTo>
                    <a:pt x="17221" y="20004"/>
                  </a:lnTo>
                  <a:lnTo>
                    <a:pt x="17325" y="19983"/>
                  </a:lnTo>
                  <a:lnTo>
                    <a:pt x="17346" y="19983"/>
                  </a:lnTo>
                  <a:lnTo>
                    <a:pt x="17367" y="20025"/>
                  </a:lnTo>
                  <a:lnTo>
                    <a:pt x="17346" y="20108"/>
                  </a:lnTo>
                  <a:lnTo>
                    <a:pt x="17325" y="20213"/>
                  </a:lnTo>
                  <a:lnTo>
                    <a:pt x="17346" y="20339"/>
                  </a:lnTo>
                  <a:lnTo>
                    <a:pt x="17409" y="20422"/>
                  </a:lnTo>
                  <a:lnTo>
                    <a:pt x="17451" y="20527"/>
                  </a:lnTo>
                  <a:lnTo>
                    <a:pt x="17472" y="20715"/>
                  </a:lnTo>
                  <a:lnTo>
                    <a:pt x="17535" y="20757"/>
                  </a:lnTo>
                  <a:lnTo>
                    <a:pt x="17618" y="20841"/>
                  </a:lnTo>
                  <a:lnTo>
                    <a:pt x="17681" y="21029"/>
                  </a:lnTo>
                  <a:lnTo>
                    <a:pt x="17828" y="21134"/>
                  </a:lnTo>
                  <a:lnTo>
                    <a:pt x="17869" y="21175"/>
                  </a:lnTo>
                  <a:lnTo>
                    <a:pt x="17953" y="21155"/>
                  </a:lnTo>
                  <a:lnTo>
                    <a:pt x="18037" y="21134"/>
                  </a:lnTo>
                  <a:lnTo>
                    <a:pt x="18100" y="21134"/>
                  </a:lnTo>
                  <a:lnTo>
                    <a:pt x="18141" y="21113"/>
                  </a:lnTo>
                  <a:lnTo>
                    <a:pt x="18141" y="21029"/>
                  </a:lnTo>
                  <a:lnTo>
                    <a:pt x="18141" y="20903"/>
                  </a:lnTo>
                  <a:lnTo>
                    <a:pt x="18141" y="20757"/>
                  </a:lnTo>
                  <a:lnTo>
                    <a:pt x="18162" y="20652"/>
                  </a:lnTo>
                  <a:lnTo>
                    <a:pt x="18183" y="20611"/>
                  </a:lnTo>
                  <a:lnTo>
                    <a:pt x="18204" y="20611"/>
                  </a:lnTo>
                  <a:lnTo>
                    <a:pt x="18246" y="20652"/>
                  </a:lnTo>
                  <a:lnTo>
                    <a:pt x="18204" y="20736"/>
                  </a:lnTo>
                  <a:lnTo>
                    <a:pt x="18204" y="20820"/>
                  </a:lnTo>
                  <a:lnTo>
                    <a:pt x="18267" y="20924"/>
                  </a:lnTo>
                  <a:lnTo>
                    <a:pt x="18204" y="21008"/>
                  </a:lnTo>
                  <a:lnTo>
                    <a:pt x="18204" y="21071"/>
                  </a:lnTo>
                  <a:lnTo>
                    <a:pt x="18267" y="21113"/>
                  </a:lnTo>
                  <a:lnTo>
                    <a:pt x="18309" y="21071"/>
                  </a:lnTo>
                  <a:lnTo>
                    <a:pt x="18393" y="21050"/>
                  </a:lnTo>
                  <a:lnTo>
                    <a:pt x="18455" y="21071"/>
                  </a:lnTo>
                  <a:lnTo>
                    <a:pt x="18476" y="21134"/>
                  </a:lnTo>
                  <a:lnTo>
                    <a:pt x="18455" y="21175"/>
                  </a:lnTo>
                  <a:lnTo>
                    <a:pt x="18476" y="21217"/>
                  </a:lnTo>
                  <a:lnTo>
                    <a:pt x="18581" y="21217"/>
                  </a:lnTo>
                  <a:lnTo>
                    <a:pt x="18623" y="21155"/>
                  </a:lnTo>
                  <a:lnTo>
                    <a:pt x="18623" y="21071"/>
                  </a:lnTo>
                  <a:lnTo>
                    <a:pt x="18602" y="21008"/>
                  </a:lnTo>
                  <a:lnTo>
                    <a:pt x="18602" y="20820"/>
                  </a:lnTo>
                  <a:lnTo>
                    <a:pt x="18623" y="20736"/>
                  </a:lnTo>
                  <a:lnTo>
                    <a:pt x="18623" y="20631"/>
                  </a:lnTo>
                  <a:lnTo>
                    <a:pt x="18665" y="20590"/>
                  </a:lnTo>
                  <a:lnTo>
                    <a:pt x="18623" y="20527"/>
                  </a:lnTo>
                  <a:lnTo>
                    <a:pt x="18581" y="20527"/>
                  </a:lnTo>
                  <a:lnTo>
                    <a:pt x="18602" y="20485"/>
                  </a:lnTo>
                  <a:lnTo>
                    <a:pt x="18623" y="20422"/>
                  </a:lnTo>
                  <a:lnTo>
                    <a:pt x="18602" y="20401"/>
                  </a:lnTo>
                  <a:lnTo>
                    <a:pt x="18497" y="20443"/>
                  </a:lnTo>
                  <a:lnTo>
                    <a:pt x="18497" y="20401"/>
                  </a:lnTo>
                  <a:lnTo>
                    <a:pt x="18518" y="20339"/>
                  </a:lnTo>
                  <a:lnTo>
                    <a:pt x="18623" y="20318"/>
                  </a:lnTo>
                  <a:lnTo>
                    <a:pt x="18685" y="20276"/>
                  </a:lnTo>
                  <a:lnTo>
                    <a:pt x="18685" y="20171"/>
                  </a:lnTo>
                  <a:lnTo>
                    <a:pt x="18665" y="20108"/>
                  </a:lnTo>
                  <a:lnTo>
                    <a:pt x="18602" y="20129"/>
                  </a:lnTo>
                  <a:lnTo>
                    <a:pt x="18581" y="20087"/>
                  </a:lnTo>
                  <a:lnTo>
                    <a:pt x="18623" y="20004"/>
                  </a:lnTo>
                  <a:lnTo>
                    <a:pt x="18685" y="19899"/>
                  </a:lnTo>
                  <a:lnTo>
                    <a:pt x="18685" y="19857"/>
                  </a:lnTo>
                  <a:lnTo>
                    <a:pt x="18623" y="19857"/>
                  </a:lnTo>
                  <a:lnTo>
                    <a:pt x="18560" y="19899"/>
                  </a:lnTo>
                  <a:lnTo>
                    <a:pt x="18476" y="20025"/>
                  </a:lnTo>
                  <a:lnTo>
                    <a:pt x="18455" y="20171"/>
                  </a:lnTo>
                  <a:lnTo>
                    <a:pt x="18393" y="20192"/>
                  </a:lnTo>
                  <a:lnTo>
                    <a:pt x="18393" y="20129"/>
                  </a:lnTo>
                  <a:lnTo>
                    <a:pt x="18413" y="20004"/>
                  </a:lnTo>
                  <a:lnTo>
                    <a:pt x="18413" y="19962"/>
                  </a:lnTo>
                  <a:lnTo>
                    <a:pt x="18393" y="19899"/>
                  </a:lnTo>
                  <a:lnTo>
                    <a:pt x="18393" y="19857"/>
                  </a:lnTo>
                  <a:lnTo>
                    <a:pt x="18413" y="19774"/>
                  </a:lnTo>
                  <a:lnTo>
                    <a:pt x="18497" y="19690"/>
                  </a:lnTo>
                  <a:lnTo>
                    <a:pt x="18581" y="19648"/>
                  </a:lnTo>
                  <a:lnTo>
                    <a:pt x="18602" y="19564"/>
                  </a:lnTo>
                  <a:lnTo>
                    <a:pt x="18560" y="19502"/>
                  </a:lnTo>
                  <a:lnTo>
                    <a:pt x="18476" y="19502"/>
                  </a:lnTo>
                  <a:lnTo>
                    <a:pt x="18413" y="19564"/>
                  </a:lnTo>
                  <a:lnTo>
                    <a:pt x="18393" y="19606"/>
                  </a:lnTo>
                  <a:lnTo>
                    <a:pt x="18372" y="19648"/>
                  </a:lnTo>
                  <a:lnTo>
                    <a:pt x="18393" y="19543"/>
                  </a:lnTo>
                  <a:lnTo>
                    <a:pt x="18413" y="19481"/>
                  </a:lnTo>
                  <a:lnTo>
                    <a:pt x="18393" y="19460"/>
                  </a:lnTo>
                  <a:lnTo>
                    <a:pt x="18351" y="19481"/>
                  </a:lnTo>
                  <a:lnTo>
                    <a:pt x="18246" y="19564"/>
                  </a:lnTo>
                  <a:lnTo>
                    <a:pt x="18162" y="19648"/>
                  </a:lnTo>
                  <a:lnTo>
                    <a:pt x="18162" y="19606"/>
                  </a:lnTo>
                  <a:lnTo>
                    <a:pt x="18183" y="19543"/>
                  </a:lnTo>
                  <a:lnTo>
                    <a:pt x="18246" y="19460"/>
                  </a:lnTo>
                  <a:lnTo>
                    <a:pt x="18288" y="19397"/>
                  </a:lnTo>
                  <a:lnTo>
                    <a:pt x="18351" y="19292"/>
                  </a:lnTo>
                  <a:lnTo>
                    <a:pt x="18351" y="19271"/>
                  </a:lnTo>
                  <a:lnTo>
                    <a:pt x="18288" y="19230"/>
                  </a:lnTo>
                  <a:lnTo>
                    <a:pt x="18267" y="19167"/>
                  </a:lnTo>
                  <a:lnTo>
                    <a:pt x="18204" y="19167"/>
                  </a:lnTo>
                  <a:lnTo>
                    <a:pt x="18162" y="19125"/>
                  </a:lnTo>
                  <a:lnTo>
                    <a:pt x="18141" y="19041"/>
                  </a:lnTo>
                  <a:lnTo>
                    <a:pt x="18079" y="19020"/>
                  </a:lnTo>
                  <a:lnTo>
                    <a:pt x="17995" y="18937"/>
                  </a:lnTo>
                  <a:lnTo>
                    <a:pt x="17953" y="18937"/>
                  </a:lnTo>
                  <a:lnTo>
                    <a:pt x="17932" y="18916"/>
                  </a:lnTo>
                  <a:lnTo>
                    <a:pt x="17869" y="18916"/>
                  </a:lnTo>
                  <a:lnTo>
                    <a:pt x="17869" y="18853"/>
                  </a:lnTo>
                  <a:lnTo>
                    <a:pt x="17849" y="18811"/>
                  </a:lnTo>
                  <a:lnTo>
                    <a:pt x="17660" y="18665"/>
                  </a:lnTo>
                  <a:lnTo>
                    <a:pt x="17639" y="18623"/>
                  </a:lnTo>
                  <a:lnTo>
                    <a:pt x="17535" y="18560"/>
                  </a:lnTo>
                  <a:lnTo>
                    <a:pt x="17430" y="18560"/>
                  </a:lnTo>
                  <a:lnTo>
                    <a:pt x="17325" y="18602"/>
                  </a:lnTo>
                  <a:lnTo>
                    <a:pt x="17242" y="18707"/>
                  </a:lnTo>
                  <a:lnTo>
                    <a:pt x="17242" y="18644"/>
                  </a:lnTo>
                  <a:lnTo>
                    <a:pt x="17221" y="18560"/>
                  </a:lnTo>
                  <a:lnTo>
                    <a:pt x="17053" y="18518"/>
                  </a:lnTo>
                  <a:lnTo>
                    <a:pt x="16949" y="18518"/>
                  </a:lnTo>
                  <a:lnTo>
                    <a:pt x="16844" y="18539"/>
                  </a:lnTo>
                  <a:lnTo>
                    <a:pt x="16823" y="18518"/>
                  </a:lnTo>
                  <a:lnTo>
                    <a:pt x="16907" y="18434"/>
                  </a:lnTo>
                  <a:lnTo>
                    <a:pt x="16949" y="18476"/>
                  </a:lnTo>
                  <a:lnTo>
                    <a:pt x="17137" y="18476"/>
                  </a:lnTo>
                  <a:lnTo>
                    <a:pt x="17221" y="18497"/>
                  </a:lnTo>
                  <a:lnTo>
                    <a:pt x="17325" y="18497"/>
                  </a:lnTo>
                  <a:lnTo>
                    <a:pt x="17430" y="18476"/>
                  </a:lnTo>
                  <a:lnTo>
                    <a:pt x="17472" y="18393"/>
                  </a:lnTo>
                  <a:lnTo>
                    <a:pt x="17514" y="18204"/>
                  </a:lnTo>
                  <a:lnTo>
                    <a:pt x="17472" y="18121"/>
                  </a:lnTo>
                  <a:lnTo>
                    <a:pt x="17451" y="18100"/>
                  </a:lnTo>
                  <a:lnTo>
                    <a:pt x="17409" y="18100"/>
                  </a:lnTo>
                  <a:lnTo>
                    <a:pt x="17263" y="17995"/>
                  </a:lnTo>
                  <a:lnTo>
                    <a:pt x="17221" y="17974"/>
                  </a:lnTo>
                  <a:lnTo>
                    <a:pt x="17158" y="17974"/>
                  </a:lnTo>
                  <a:lnTo>
                    <a:pt x="17053" y="18058"/>
                  </a:lnTo>
                  <a:lnTo>
                    <a:pt x="17012" y="18058"/>
                  </a:lnTo>
                  <a:lnTo>
                    <a:pt x="16928" y="18079"/>
                  </a:lnTo>
                  <a:lnTo>
                    <a:pt x="16886" y="18162"/>
                  </a:lnTo>
                  <a:lnTo>
                    <a:pt x="16844" y="18162"/>
                  </a:lnTo>
                  <a:lnTo>
                    <a:pt x="16844" y="18079"/>
                  </a:lnTo>
                  <a:lnTo>
                    <a:pt x="16823" y="18016"/>
                  </a:lnTo>
                  <a:lnTo>
                    <a:pt x="16781" y="18016"/>
                  </a:lnTo>
                  <a:lnTo>
                    <a:pt x="16635" y="18058"/>
                  </a:lnTo>
                  <a:lnTo>
                    <a:pt x="16593" y="18079"/>
                  </a:lnTo>
                  <a:lnTo>
                    <a:pt x="16530" y="18079"/>
                  </a:lnTo>
                  <a:lnTo>
                    <a:pt x="16572" y="18058"/>
                  </a:lnTo>
                  <a:lnTo>
                    <a:pt x="16677" y="17995"/>
                  </a:lnTo>
                  <a:lnTo>
                    <a:pt x="16781" y="17974"/>
                  </a:lnTo>
                  <a:lnTo>
                    <a:pt x="16802" y="17911"/>
                  </a:lnTo>
                  <a:lnTo>
                    <a:pt x="16781" y="17870"/>
                  </a:lnTo>
                  <a:lnTo>
                    <a:pt x="16719" y="17849"/>
                  </a:lnTo>
                  <a:lnTo>
                    <a:pt x="16677" y="17870"/>
                  </a:lnTo>
                  <a:lnTo>
                    <a:pt x="16719" y="17807"/>
                  </a:lnTo>
                  <a:lnTo>
                    <a:pt x="16781" y="17807"/>
                  </a:lnTo>
                  <a:lnTo>
                    <a:pt x="16823" y="17849"/>
                  </a:lnTo>
                  <a:lnTo>
                    <a:pt x="16928" y="17953"/>
                  </a:lnTo>
                  <a:lnTo>
                    <a:pt x="17012" y="17974"/>
                  </a:lnTo>
                  <a:lnTo>
                    <a:pt x="17095" y="17953"/>
                  </a:lnTo>
                  <a:lnTo>
                    <a:pt x="17200" y="17870"/>
                  </a:lnTo>
                  <a:lnTo>
                    <a:pt x="17367" y="17870"/>
                  </a:lnTo>
                  <a:lnTo>
                    <a:pt x="17430" y="17786"/>
                  </a:lnTo>
                  <a:lnTo>
                    <a:pt x="17472" y="17765"/>
                  </a:lnTo>
                  <a:lnTo>
                    <a:pt x="17514" y="17702"/>
                  </a:lnTo>
                  <a:lnTo>
                    <a:pt x="17472" y="17639"/>
                  </a:lnTo>
                  <a:lnTo>
                    <a:pt x="17409" y="17577"/>
                  </a:lnTo>
                  <a:lnTo>
                    <a:pt x="17263" y="17556"/>
                  </a:lnTo>
                  <a:lnTo>
                    <a:pt x="17200" y="17493"/>
                  </a:lnTo>
                  <a:lnTo>
                    <a:pt x="17137" y="17451"/>
                  </a:lnTo>
                  <a:lnTo>
                    <a:pt x="17033" y="17451"/>
                  </a:lnTo>
                  <a:lnTo>
                    <a:pt x="16928" y="17430"/>
                  </a:lnTo>
                  <a:lnTo>
                    <a:pt x="16844" y="17451"/>
                  </a:lnTo>
                  <a:lnTo>
                    <a:pt x="16823" y="17493"/>
                  </a:lnTo>
                  <a:lnTo>
                    <a:pt x="16740" y="17556"/>
                  </a:lnTo>
                  <a:lnTo>
                    <a:pt x="16677" y="17535"/>
                  </a:lnTo>
                  <a:lnTo>
                    <a:pt x="16593" y="17493"/>
                  </a:lnTo>
                  <a:lnTo>
                    <a:pt x="16489" y="17493"/>
                  </a:lnTo>
                  <a:lnTo>
                    <a:pt x="16468" y="17556"/>
                  </a:lnTo>
                  <a:lnTo>
                    <a:pt x="16426" y="17598"/>
                  </a:lnTo>
                  <a:lnTo>
                    <a:pt x="16384" y="17577"/>
                  </a:lnTo>
                  <a:lnTo>
                    <a:pt x="16321" y="17535"/>
                  </a:lnTo>
                  <a:lnTo>
                    <a:pt x="16300" y="17535"/>
                  </a:lnTo>
                  <a:lnTo>
                    <a:pt x="16279" y="17472"/>
                  </a:lnTo>
                  <a:lnTo>
                    <a:pt x="16321" y="17430"/>
                  </a:lnTo>
                  <a:lnTo>
                    <a:pt x="16426" y="17388"/>
                  </a:lnTo>
                  <a:lnTo>
                    <a:pt x="16572" y="17430"/>
                  </a:lnTo>
                  <a:lnTo>
                    <a:pt x="16740" y="17430"/>
                  </a:lnTo>
                  <a:lnTo>
                    <a:pt x="16802" y="17367"/>
                  </a:lnTo>
                  <a:lnTo>
                    <a:pt x="16802" y="17326"/>
                  </a:lnTo>
                  <a:lnTo>
                    <a:pt x="16740" y="17221"/>
                  </a:lnTo>
                  <a:lnTo>
                    <a:pt x="16635" y="17137"/>
                  </a:lnTo>
                  <a:lnTo>
                    <a:pt x="16530" y="17074"/>
                  </a:lnTo>
                  <a:lnTo>
                    <a:pt x="16489" y="17012"/>
                  </a:lnTo>
                  <a:lnTo>
                    <a:pt x="16489" y="16907"/>
                  </a:lnTo>
                  <a:lnTo>
                    <a:pt x="16509" y="16865"/>
                  </a:lnTo>
                  <a:lnTo>
                    <a:pt x="16572" y="16907"/>
                  </a:lnTo>
                  <a:lnTo>
                    <a:pt x="16593" y="16949"/>
                  </a:lnTo>
                  <a:lnTo>
                    <a:pt x="16593" y="17012"/>
                  </a:lnTo>
                  <a:lnTo>
                    <a:pt x="16677" y="17054"/>
                  </a:lnTo>
                  <a:lnTo>
                    <a:pt x="16802" y="17158"/>
                  </a:lnTo>
                  <a:lnTo>
                    <a:pt x="16823" y="17221"/>
                  </a:lnTo>
                  <a:lnTo>
                    <a:pt x="16886" y="17242"/>
                  </a:lnTo>
                  <a:lnTo>
                    <a:pt x="16928" y="17242"/>
                  </a:lnTo>
                  <a:lnTo>
                    <a:pt x="17012" y="17326"/>
                  </a:lnTo>
                  <a:lnTo>
                    <a:pt x="17095" y="17326"/>
                  </a:lnTo>
                  <a:lnTo>
                    <a:pt x="17200" y="17284"/>
                  </a:lnTo>
                  <a:lnTo>
                    <a:pt x="17263" y="17242"/>
                  </a:lnTo>
                  <a:lnTo>
                    <a:pt x="17346" y="17221"/>
                  </a:lnTo>
                  <a:lnTo>
                    <a:pt x="17409" y="17158"/>
                  </a:lnTo>
                  <a:lnTo>
                    <a:pt x="17472" y="17116"/>
                  </a:lnTo>
                  <a:lnTo>
                    <a:pt x="17556" y="17074"/>
                  </a:lnTo>
                  <a:lnTo>
                    <a:pt x="17606" y="17074"/>
                  </a:lnTo>
                  <a:lnTo>
                    <a:pt x="17618" y="17116"/>
                  </a:lnTo>
                  <a:lnTo>
                    <a:pt x="17618" y="17074"/>
                  </a:lnTo>
                  <a:lnTo>
                    <a:pt x="17618" y="17033"/>
                  </a:lnTo>
                  <a:lnTo>
                    <a:pt x="17577" y="16970"/>
                  </a:lnTo>
                  <a:lnTo>
                    <a:pt x="17588" y="17010"/>
                  </a:lnTo>
                  <a:lnTo>
                    <a:pt x="17472" y="16844"/>
                  </a:lnTo>
                  <a:lnTo>
                    <a:pt x="17409" y="16802"/>
                  </a:lnTo>
                  <a:lnTo>
                    <a:pt x="17409" y="16740"/>
                  </a:lnTo>
                  <a:lnTo>
                    <a:pt x="17430" y="16719"/>
                  </a:lnTo>
                  <a:lnTo>
                    <a:pt x="17472" y="16719"/>
                  </a:lnTo>
                  <a:lnTo>
                    <a:pt x="17535" y="16761"/>
                  </a:lnTo>
                  <a:lnTo>
                    <a:pt x="17535" y="16823"/>
                  </a:lnTo>
                  <a:lnTo>
                    <a:pt x="17577" y="16865"/>
                  </a:lnTo>
                  <a:lnTo>
                    <a:pt x="17681" y="17074"/>
                  </a:lnTo>
                  <a:lnTo>
                    <a:pt x="17869" y="17284"/>
                  </a:lnTo>
                  <a:lnTo>
                    <a:pt x="17890" y="17326"/>
                  </a:lnTo>
                  <a:lnTo>
                    <a:pt x="17932" y="17263"/>
                  </a:lnTo>
                  <a:lnTo>
                    <a:pt x="17932" y="17179"/>
                  </a:lnTo>
                  <a:lnTo>
                    <a:pt x="17953" y="17012"/>
                  </a:lnTo>
                  <a:lnTo>
                    <a:pt x="17953" y="16907"/>
                  </a:lnTo>
                  <a:lnTo>
                    <a:pt x="17995" y="16844"/>
                  </a:lnTo>
                  <a:lnTo>
                    <a:pt x="18058" y="16844"/>
                  </a:lnTo>
                  <a:lnTo>
                    <a:pt x="18100" y="16865"/>
                  </a:lnTo>
                  <a:lnTo>
                    <a:pt x="18100" y="16949"/>
                  </a:lnTo>
                  <a:lnTo>
                    <a:pt x="18141" y="17012"/>
                  </a:lnTo>
                  <a:lnTo>
                    <a:pt x="18183" y="17012"/>
                  </a:lnTo>
                  <a:lnTo>
                    <a:pt x="18372" y="17074"/>
                  </a:lnTo>
                  <a:lnTo>
                    <a:pt x="18518" y="17179"/>
                  </a:lnTo>
                  <a:lnTo>
                    <a:pt x="18602" y="17221"/>
                  </a:lnTo>
                  <a:lnTo>
                    <a:pt x="18665" y="17179"/>
                  </a:lnTo>
                  <a:lnTo>
                    <a:pt x="18706" y="17179"/>
                  </a:lnTo>
                  <a:lnTo>
                    <a:pt x="18769" y="17221"/>
                  </a:lnTo>
                  <a:lnTo>
                    <a:pt x="18769" y="17263"/>
                  </a:lnTo>
                  <a:lnTo>
                    <a:pt x="18602" y="17284"/>
                  </a:lnTo>
                  <a:lnTo>
                    <a:pt x="18581" y="17326"/>
                  </a:lnTo>
                  <a:lnTo>
                    <a:pt x="18476" y="17221"/>
                  </a:lnTo>
                  <a:lnTo>
                    <a:pt x="18288" y="17116"/>
                  </a:lnTo>
                  <a:lnTo>
                    <a:pt x="18246" y="17074"/>
                  </a:lnTo>
                  <a:lnTo>
                    <a:pt x="18204" y="17054"/>
                  </a:lnTo>
                  <a:lnTo>
                    <a:pt x="18162" y="17054"/>
                  </a:lnTo>
                  <a:lnTo>
                    <a:pt x="18121" y="17074"/>
                  </a:lnTo>
                  <a:lnTo>
                    <a:pt x="18121" y="17137"/>
                  </a:lnTo>
                  <a:lnTo>
                    <a:pt x="18183" y="17221"/>
                  </a:lnTo>
                  <a:lnTo>
                    <a:pt x="18413" y="17430"/>
                  </a:lnTo>
                  <a:lnTo>
                    <a:pt x="18518" y="17535"/>
                  </a:lnTo>
                  <a:lnTo>
                    <a:pt x="18685" y="17598"/>
                  </a:lnTo>
                  <a:lnTo>
                    <a:pt x="18790" y="17681"/>
                  </a:lnTo>
                  <a:lnTo>
                    <a:pt x="18832" y="17702"/>
                  </a:lnTo>
                  <a:lnTo>
                    <a:pt x="18916" y="17681"/>
                  </a:lnTo>
                  <a:lnTo>
                    <a:pt x="18937" y="17639"/>
                  </a:lnTo>
                  <a:lnTo>
                    <a:pt x="18999" y="17556"/>
                  </a:lnTo>
                  <a:lnTo>
                    <a:pt x="19125" y="17556"/>
                  </a:lnTo>
                  <a:lnTo>
                    <a:pt x="19167" y="17493"/>
                  </a:lnTo>
                  <a:lnTo>
                    <a:pt x="19167" y="17430"/>
                  </a:lnTo>
                  <a:lnTo>
                    <a:pt x="19250" y="17367"/>
                  </a:lnTo>
                  <a:lnTo>
                    <a:pt x="19313" y="17367"/>
                  </a:lnTo>
                  <a:lnTo>
                    <a:pt x="19376" y="17388"/>
                  </a:lnTo>
                  <a:lnTo>
                    <a:pt x="19460" y="17430"/>
                  </a:lnTo>
                  <a:lnTo>
                    <a:pt x="19564" y="17388"/>
                  </a:lnTo>
                  <a:lnTo>
                    <a:pt x="19669" y="17388"/>
                  </a:lnTo>
                  <a:lnTo>
                    <a:pt x="19690" y="17346"/>
                  </a:lnTo>
                  <a:lnTo>
                    <a:pt x="19732" y="17221"/>
                  </a:lnTo>
                  <a:lnTo>
                    <a:pt x="19732" y="17116"/>
                  </a:lnTo>
                  <a:lnTo>
                    <a:pt x="19774" y="17033"/>
                  </a:lnTo>
                  <a:lnTo>
                    <a:pt x="19857" y="16907"/>
                  </a:lnTo>
                  <a:lnTo>
                    <a:pt x="19857" y="16823"/>
                  </a:lnTo>
                  <a:lnTo>
                    <a:pt x="19836" y="16761"/>
                  </a:lnTo>
                  <a:lnTo>
                    <a:pt x="19753" y="16740"/>
                  </a:lnTo>
                  <a:lnTo>
                    <a:pt x="19648" y="16761"/>
                  </a:lnTo>
                  <a:lnTo>
                    <a:pt x="19627" y="16802"/>
                  </a:lnTo>
                  <a:lnTo>
                    <a:pt x="19585" y="16761"/>
                  </a:lnTo>
                  <a:lnTo>
                    <a:pt x="19543" y="16761"/>
                  </a:lnTo>
                  <a:lnTo>
                    <a:pt x="19522" y="16802"/>
                  </a:lnTo>
                  <a:lnTo>
                    <a:pt x="19439" y="16740"/>
                  </a:lnTo>
                  <a:lnTo>
                    <a:pt x="19376" y="16656"/>
                  </a:lnTo>
                  <a:lnTo>
                    <a:pt x="19334" y="16614"/>
                  </a:lnTo>
                  <a:lnTo>
                    <a:pt x="19313" y="16530"/>
                  </a:lnTo>
                  <a:lnTo>
                    <a:pt x="19271" y="16530"/>
                  </a:lnTo>
                  <a:lnTo>
                    <a:pt x="19250" y="16614"/>
                  </a:lnTo>
                  <a:lnTo>
                    <a:pt x="19250" y="16719"/>
                  </a:lnTo>
                  <a:lnTo>
                    <a:pt x="19313" y="16740"/>
                  </a:lnTo>
                  <a:lnTo>
                    <a:pt x="19313" y="16823"/>
                  </a:lnTo>
                  <a:lnTo>
                    <a:pt x="19250" y="16907"/>
                  </a:lnTo>
                  <a:lnTo>
                    <a:pt x="19229" y="17012"/>
                  </a:lnTo>
                  <a:lnTo>
                    <a:pt x="19209" y="16949"/>
                  </a:lnTo>
                  <a:lnTo>
                    <a:pt x="19229" y="16823"/>
                  </a:lnTo>
                  <a:lnTo>
                    <a:pt x="19209" y="16719"/>
                  </a:lnTo>
                  <a:lnTo>
                    <a:pt x="19146" y="16698"/>
                  </a:lnTo>
                  <a:lnTo>
                    <a:pt x="19125" y="16551"/>
                  </a:lnTo>
                  <a:lnTo>
                    <a:pt x="19062" y="16530"/>
                  </a:lnTo>
                  <a:lnTo>
                    <a:pt x="19041" y="16489"/>
                  </a:lnTo>
                  <a:lnTo>
                    <a:pt x="19041" y="16447"/>
                  </a:lnTo>
                  <a:lnTo>
                    <a:pt x="19104" y="16426"/>
                  </a:lnTo>
                  <a:lnTo>
                    <a:pt x="19161" y="16311"/>
                  </a:lnTo>
                  <a:lnTo>
                    <a:pt x="19146" y="16279"/>
                  </a:lnTo>
                  <a:lnTo>
                    <a:pt x="19104" y="16238"/>
                  </a:lnTo>
                  <a:lnTo>
                    <a:pt x="19146" y="16217"/>
                  </a:lnTo>
                  <a:lnTo>
                    <a:pt x="19229" y="16217"/>
                  </a:lnTo>
                  <a:lnTo>
                    <a:pt x="19271" y="16175"/>
                  </a:lnTo>
                  <a:lnTo>
                    <a:pt x="19313" y="16091"/>
                  </a:lnTo>
                  <a:lnTo>
                    <a:pt x="19313" y="15966"/>
                  </a:lnTo>
                  <a:lnTo>
                    <a:pt x="19271" y="15903"/>
                  </a:lnTo>
                  <a:lnTo>
                    <a:pt x="19271" y="15861"/>
                  </a:lnTo>
                  <a:lnTo>
                    <a:pt x="19334" y="15861"/>
                  </a:lnTo>
                  <a:lnTo>
                    <a:pt x="19376" y="15903"/>
                  </a:lnTo>
                  <a:lnTo>
                    <a:pt x="19439" y="15986"/>
                  </a:lnTo>
                  <a:lnTo>
                    <a:pt x="19481" y="16007"/>
                  </a:lnTo>
                  <a:lnTo>
                    <a:pt x="19564" y="16007"/>
                  </a:lnTo>
                  <a:lnTo>
                    <a:pt x="19648" y="15966"/>
                  </a:lnTo>
                  <a:lnTo>
                    <a:pt x="19732" y="15986"/>
                  </a:lnTo>
                  <a:lnTo>
                    <a:pt x="19794" y="16028"/>
                  </a:lnTo>
                  <a:lnTo>
                    <a:pt x="19899" y="16070"/>
                  </a:lnTo>
                  <a:lnTo>
                    <a:pt x="20046" y="16175"/>
                  </a:lnTo>
                  <a:lnTo>
                    <a:pt x="20046" y="16238"/>
                  </a:lnTo>
                  <a:lnTo>
                    <a:pt x="20066" y="16321"/>
                  </a:lnTo>
                  <a:lnTo>
                    <a:pt x="20108" y="16384"/>
                  </a:lnTo>
                  <a:lnTo>
                    <a:pt x="20150" y="16447"/>
                  </a:lnTo>
                  <a:lnTo>
                    <a:pt x="20192" y="16489"/>
                  </a:lnTo>
                  <a:lnTo>
                    <a:pt x="20318" y="16405"/>
                  </a:lnTo>
                  <a:lnTo>
                    <a:pt x="20422" y="16238"/>
                  </a:lnTo>
                  <a:lnTo>
                    <a:pt x="20485" y="16133"/>
                  </a:lnTo>
                  <a:lnTo>
                    <a:pt x="20422" y="16091"/>
                  </a:lnTo>
                  <a:lnTo>
                    <a:pt x="20401" y="15986"/>
                  </a:lnTo>
                  <a:lnTo>
                    <a:pt x="20464" y="15924"/>
                  </a:lnTo>
                  <a:lnTo>
                    <a:pt x="20464" y="15882"/>
                  </a:lnTo>
                  <a:lnTo>
                    <a:pt x="20359" y="15861"/>
                  </a:lnTo>
                  <a:lnTo>
                    <a:pt x="20276" y="15903"/>
                  </a:lnTo>
                  <a:lnTo>
                    <a:pt x="20255" y="15966"/>
                  </a:lnTo>
                  <a:lnTo>
                    <a:pt x="20108" y="15882"/>
                  </a:lnTo>
                  <a:lnTo>
                    <a:pt x="20046" y="15777"/>
                  </a:lnTo>
                  <a:lnTo>
                    <a:pt x="19899" y="15756"/>
                  </a:lnTo>
                  <a:lnTo>
                    <a:pt x="19857" y="15777"/>
                  </a:lnTo>
                  <a:lnTo>
                    <a:pt x="19794" y="15714"/>
                  </a:lnTo>
                  <a:lnTo>
                    <a:pt x="19794" y="15673"/>
                  </a:lnTo>
                  <a:lnTo>
                    <a:pt x="19857" y="15673"/>
                  </a:lnTo>
                  <a:lnTo>
                    <a:pt x="19899" y="15589"/>
                  </a:lnTo>
                  <a:lnTo>
                    <a:pt x="19941" y="15401"/>
                  </a:lnTo>
                  <a:lnTo>
                    <a:pt x="19962" y="15380"/>
                  </a:lnTo>
                  <a:lnTo>
                    <a:pt x="19962" y="15296"/>
                  </a:lnTo>
                  <a:lnTo>
                    <a:pt x="19836" y="15254"/>
                  </a:lnTo>
                  <a:lnTo>
                    <a:pt x="19774" y="15254"/>
                  </a:lnTo>
                  <a:lnTo>
                    <a:pt x="19669" y="15359"/>
                  </a:lnTo>
                  <a:lnTo>
                    <a:pt x="19564" y="15380"/>
                  </a:lnTo>
                  <a:lnTo>
                    <a:pt x="19460" y="15359"/>
                  </a:lnTo>
                  <a:lnTo>
                    <a:pt x="19439" y="15296"/>
                  </a:lnTo>
                  <a:lnTo>
                    <a:pt x="19418" y="15191"/>
                  </a:lnTo>
                  <a:lnTo>
                    <a:pt x="19376" y="15149"/>
                  </a:lnTo>
                  <a:lnTo>
                    <a:pt x="19376" y="15066"/>
                  </a:lnTo>
                  <a:lnTo>
                    <a:pt x="19460" y="15129"/>
                  </a:lnTo>
                  <a:lnTo>
                    <a:pt x="19481" y="15170"/>
                  </a:lnTo>
                  <a:lnTo>
                    <a:pt x="19460" y="15233"/>
                  </a:lnTo>
                  <a:lnTo>
                    <a:pt x="19481" y="15296"/>
                  </a:lnTo>
                  <a:lnTo>
                    <a:pt x="19564" y="15359"/>
                  </a:lnTo>
                  <a:lnTo>
                    <a:pt x="19648" y="15359"/>
                  </a:lnTo>
                  <a:lnTo>
                    <a:pt x="19753" y="15254"/>
                  </a:lnTo>
                  <a:lnTo>
                    <a:pt x="19836" y="15233"/>
                  </a:lnTo>
                  <a:lnTo>
                    <a:pt x="19941" y="15233"/>
                  </a:lnTo>
                  <a:lnTo>
                    <a:pt x="19983" y="15275"/>
                  </a:lnTo>
                  <a:lnTo>
                    <a:pt x="20046" y="15275"/>
                  </a:lnTo>
                  <a:lnTo>
                    <a:pt x="20066" y="15233"/>
                  </a:lnTo>
                  <a:lnTo>
                    <a:pt x="20046" y="15170"/>
                  </a:lnTo>
                  <a:lnTo>
                    <a:pt x="19836" y="14961"/>
                  </a:lnTo>
                  <a:lnTo>
                    <a:pt x="19669" y="14836"/>
                  </a:lnTo>
                  <a:lnTo>
                    <a:pt x="19522" y="14836"/>
                  </a:lnTo>
                  <a:lnTo>
                    <a:pt x="19355" y="14752"/>
                  </a:lnTo>
                  <a:lnTo>
                    <a:pt x="19271" y="14647"/>
                  </a:lnTo>
                  <a:lnTo>
                    <a:pt x="19271" y="14564"/>
                  </a:lnTo>
                  <a:lnTo>
                    <a:pt x="19271" y="14522"/>
                  </a:lnTo>
                  <a:lnTo>
                    <a:pt x="19334" y="14564"/>
                  </a:lnTo>
                  <a:lnTo>
                    <a:pt x="19376" y="14668"/>
                  </a:lnTo>
                  <a:lnTo>
                    <a:pt x="19460" y="14731"/>
                  </a:lnTo>
                  <a:lnTo>
                    <a:pt x="19585" y="14731"/>
                  </a:lnTo>
                  <a:lnTo>
                    <a:pt x="19627" y="14668"/>
                  </a:lnTo>
                  <a:lnTo>
                    <a:pt x="19627" y="14626"/>
                  </a:lnTo>
                  <a:lnTo>
                    <a:pt x="19522" y="14522"/>
                  </a:lnTo>
                  <a:lnTo>
                    <a:pt x="19481" y="14459"/>
                  </a:lnTo>
                  <a:lnTo>
                    <a:pt x="19481" y="14438"/>
                  </a:lnTo>
                  <a:lnTo>
                    <a:pt x="19522" y="14438"/>
                  </a:lnTo>
                  <a:lnTo>
                    <a:pt x="19564" y="14459"/>
                  </a:lnTo>
                  <a:lnTo>
                    <a:pt x="19690" y="14626"/>
                  </a:lnTo>
                  <a:lnTo>
                    <a:pt x="19753" y="14731"/>
                  </a:lnTo>
                  <a:lnTo>
                    <a:pt x="19753" y="14773"/>
                  </a:lnTo>
                  <a:lnTo>
                    <a:pt x="19857" y="14857"/>
                  </a:lnTo>
                  <a:lnTo>
                    <a:pt x="19962" y="14940"/>
                  </a:lnTo>
                  <a:lnTo>
                    <a:pt x="20087" y="15087"/>
                  </a:lnTo>
                  <a:lnTo>
                    <a:pt x="20171" y="15129"/>
                  </a:lnTo>
                  <a:lnTo>
                    <a:pt x="20213" y="15087"/>
                  </a:lnTo>
                  <a:lnTo>
                    <a:pt x="20276" y="15129"/>
                  </a:lnTo>
                  <a:lnTo>
                    <a:pt x="20297" y="15170"/>
                  </a:lnTo>
                  <a:lnTo>
                    <a:pt x="20213" y="15233"/>
                  </a:lnTo>
                  <a:lnTo>
                    <a:pt x="20276" y="15296"/>
                  </a:lnTo>
                  <a:lnTo>
                    <a:pt x="20318" y="15359"/>
                  </a:lnTo>
                  <a:lnTo>
                    <a:pt x="20380" y="15359"/>
                  </a:lnTo>
                  <a:lnTo>
                    <a:pt x="20422" y="15275"/>
                  </a:lnTo>
                  <a:lnTo>
                    <a:pt x="20485" y="15087"/>
                  </a:lnTo>
                  <a:lnTo>
                    <a:pt x="20506" y="15045"/>
                  </a:lnTo>
                  <a:lnTo>
                    <a:pt x="20527" y="14982"/>
                  </a:lnTo>
                  <a:lnTo>
                    <a:pt x="20506" y="14877"/>
                  </a:lnTo>
                  <a:lnTo>
                    <a:pt x="20506" y="14836"/>
                  </a:lnTo>
                  <a:lnTo>
                    <a:pt x="20506" y="14710"/>
                  </a:lnTo>
                  <a:lnTo>
                    <a:pt x="20464" y="14626"/>
                  </a:lnTo>
                  <a:lnTo>
                    <a:pt x="20464" y="14564"/>
                  </a:lnTo>
                  <a:lnTo>
                    <a:pt x="20464" y="14543"/>
                  </a:lnTo>
                  <a:lnTo>
                    <a:pt x="20506" y="14564"/>
                  </a:lnTo>
                  <a:lnTo>
                    <a:pt x="20590" y="14605"/>
                  </a:lnTo>
                  <a:lnTo>
                    <a:pt x="20610" y="14605"/>
                  </a:lnTo>
                  <a:lnTo>
                    <a:pt x="20590" y="14543"/>
                  </a:lnTo>
                  <a:lnTo>
                    <a:pt x="20506" y="14459"/>
                  </a:lnTo>
                  <a:lnTo>
                    <a:pt x="20464" y="14354"/>
                  </a:lnTo>
                  <a:lnTo>
                    <a:pt x="20401" y="14313"/>
                  </a:lnTo>
                  <a:lnTo>
                    <a:pt x="20318" y="14292"/>
                  </a:lnTo>
                  <a:lnTo>
                    <a:pt x="19962" y="14292"/>
                  </a:lnTo>
                  <a:lnTo>
                    <a:pt x="19920" y="14208"/>
                  </a:lnTo>
                  <a:lnTo>
                    <a:pt x="19836" y="14145"/>
                  </a:lnTo>
                  <a:lnTo>
                    <a:pt x="19648" y="14145"/>
                  </a:lnTo>
                  <a:lnTo>
                    <a:pt x="19564" y="14187"/>
                  </a:lnTo>
                  <a:lnTo>
                    <a:pt x="19502" y="14187"/>
                  </a:lnTo>
                  <a:lnTo>
                    <a:pt x="19460" y="14124"/>
                  </a:lnTo>
                  <a:lnTo>
                    <a:pt x="19439" y="14103"/>
                  </a:lnTo>
                  <a:lnTo>
                    <a:pt x="19460" y="14041"/>
                  </a:lnTo>
                  <a:lnTo>
                    <a:pt x="19502" y="14103"/>
                  </a:lnTo>
                  <a:lnTo>
                    <a:pt x="19543" y="14124"/>
                  </a:lnTo>
                  <a:lnTo>
                    <a:pt x="19669" y="14103"/>
                  </a:lnTo>
                  <a:lnTo>
                    <a:pt x="19836" y="14082"/>
                  </a:lnTo>
                  <a:lnTo>
                    <a:pt x="19878" y="14124"/>
                  </a:lnTo>
                  <a:lnTo>
                    <a:pt x="19941" y="14103"/>
                  </a:lnTo>
                  <a:lnTo>
                    <a:pt x="20025" y="14082"/>
                  </a:lnTo>
                  <a:lnTo>
                    <a:pt x="20087" y="14103"/>
                  </a:lnTo>
                  <a:lnTo>
                    <a:pt x="20150" y="14124"/>
                  </a:lnTo>
                  <a:lnTo>
                    <a:pt x="20192" y="14103"/>
                  </a:lnTo>
                  <a:lnTo>
                    <a:pt x="20234" y="14082"/>
                  </a:lnTo>
                  <a:lnTo>
                    <a:pt x="20234" y="14020"/>
                  </a:lnTo>
                  <a:lnTo>
                    <a:pt x="20234" y="13915"/>
                  </a:lnTo>
                  <a:lnTo>
                    <a:pt x="20234" y="13873"/>
                  </a:lnTo>
                  <a:lnTo>
                    <a:pt x="20171" y="13831"/>
                  </a:lnTo>
                  <a:lnTo>
                    <a:pt x="20129" y="13873"/>
                  </a:lnTo>
                  <a:lnTo>
                    <a:pt x="20066" y="13894"/>
                  </a:lnTo>
                  <a:lnTo>
                    <a:pt x="19983" y="13873"/>
                  </a:lnTo>
                  <a:lnTo>
                    <a:pt x="19857" y="13873"/>
                  </a:lnTo>
                  <a:lnTo>
                    <a:pt x="19815" y="13810"/>
                  </a:lnTo>
                  <a:lnTo>
                    <a:pt x="19711" y="13706"/>
                  </a:lnTo>
                  <a:lnTo>
                    <a:pt x="19606" y="13727"/>
                  </a:lnTo>
                  <a:lnTo>
                    <a:pt x="19564" y="13789"/>
                  </a:lnTo>
                  <a:lnTo>
                    <a:pt x="19543" y="13789"/>
                  </a:lnTo>
                  <a:lnTo>
                    <a:pt x="19543" y="13685"/>
                  </a:lnTo>
                  <a:lnTo>
                    <a:pt x="19543" y="13601"/>
                  </a:lnTo>
                  <a:lnTo>
                    <a:pt x="19522" y="13538"/>
                  </a:lnTo>
                  <a:lnTo>
                    <a:pt x="19313" y="13538"/>
                  </a:lnTo>
                  <a:lnTo>
                    <a:pt x="19229" y="13497"/>
                  </a:lnTo>
                  <a:lnTo>
                    <a:pt x="19250" y="13455"/>
                  </a:lnTo>
                  <a:lnTo>
                    <a:pt x="19313" y="13455"/>
                  </a:lnTo>
                  <a:lnTo>
                    <a:pt x="19418" y="13476"/>
                  </a:lnTo>
                  <a:lnTo>
                    <a:pt x="19460" y="13455"/>
                  </a:lnTo>
                  <a:lnTo>
                    <a:pt x="19460" y="13392"/>
                  </a:lnTo>
                  <a:lnTo>
                    <a:pt x="19439" y="13371"/>
                  </a:lnTo>
                  <a:lnTo>
                    <a:pt x="19481" y="13308"/>
                  </a:lnTo>
                  <a:lnTo>
                    <a:pt x="19460" y="13266"/>
                  </a:lnTo>
                  <a:lnTo>
                    <a:pt x="19439" y="13204"/>
                  </a:lnTo>
                  <a:lnTo>
                    <a:pt x="19481" y="13162"/>
                  </a:lnTo>
                  <a:lnTo>
                    <a:pt x="19460" y="13078"/>
                  </a:lnTo>
                  <a:lnTo>
                    <a:pt x="19460" y="12994"/>
                  </a:lnTo>
                  <a:lnTo>
                    <a:pt x="19522" y="12973"/>
                  </a:lnTo>
                  <a:lnTo>
                    <a:pt x="19543" y="12994"/>
                  </a:lnTo>
                  <a:lnTo>
                    <a:pt x="19543" y="13078"/>
                  </a:lnTo>
                  <a:lnTo>
                    <a:pt x="19585" y="13141"/>
                  </a:lnTo>
                  <a:lnTo>
                    <a:pt x="19648" y="13162"/>
                  </a:lnTo>
                  <a:lnTo>
                    <a:pt x="19732" y="13078"/>
                  </a:lnTo>
                  <a:lnTo>
                    <a:pt x="19857" y="12953"/>
                  </a:lnTo>
                  <a:lnTo>
                    <a:pt x="19941" y="12932"/>
                  </a:lnTo>
                  <a:lnTo>
                    <a:pt x="19941" y="12890"/>
                  </a:lnTo>
                  <a:lnTo>
                    <a:pt x="19899" y="12869"/>
                  </a:lnTo>
                  <a:lnTo>
                    <a:pt x="19794" y="12848"/>
                  </a:lnTo>
                  <a:lnTo>
                    <a:pt x="19732" y="12848"/>
                  </a:lnTo>
                  <a:lnTo>
                    <a:pt x="19690" y="12827"/>
                  </a:lnTo>
                  <a:lnTo>
                    <a:pt x="19774" y="12785"/>
                  </a:lnTo>
                  <a:lnTo>
                    <a:pt x="19878" y="12785"/>
                  </a:lnTo>
                  <a:lnTo>
                    <a:pt x="19941" y="12827"/>
                  </a:lnTo>
                  <a:lnTo>
                    <a:pt x="19983" y="12827"/>
                  </a:lnTo>
                  <a:lnTo>
                    <a:pt x="19983" y="12764"/>
                  </a:lnTo>
                  <a:lnTo>
                    <a:pt x="19962" y="12743"/>
                  </a:lnTo>
                  <a:lnTo>
                    <a:pt x="20046" y="12722"/>
                  </a:lnTo>
                  <a:lnTo>
                    <a:pt x="20150" y="12722"/>
                  </a:lnTo>
                  <a:lnTo>
                    <a:pt x="20213" y="12785"/>
                  </a:lnTo>
                  <a:lnTo>
                    <a:pt x="20276" y="12827"/>
                  </a:lnTo>
                  <a:lnTo>
                    <a:pt x="20318" y="12785"/>
                  </a:lnTo>
                  <a:lnTo>
                    <a:pt x="20380" y="12827"/>
                  </a:lnTo>
                  <a:lnTo>
                    <a:pt x="20422" y="12890"/>
                  </a:lnTo>
                  <a:lnTo>
                    <a:pt x="20401" y="12973"/>
                  </a:lnTo>
                  <a:lnTo>
                    <a:pt x="20422" y="13036"/>
                  </a:lnTo>
                  <a:lnTo>
                    <a:pt x="20506" y="13057"/>
                  </a:lnTo>
                  <a:lnTo>
                    <a:pt x="20527" y="13036"/>
                  </a:lnTo>
                  <a:lnTo>
                    <a:pt x="20590" y="13057"/>
                  </a:lnTo>
                  <a:lnTo>
                    <a:pt x="20631" y="13141"/>
                  </a:lnTo>
                  <a:lnTo>
                    <a:pt x="20778" y="13183"/>
                  </a:lnTo>
                  <a:lnTo>
                    <a:pt x="20820" y="13266"/>
                  </a:lnTo>
                  <a:lnTo>
                    <a:pt x="20841" y="13287"/>
                  </a:lnTo>
                  <a:lnTo>
                    <a:pt x="20882" y="13245"/>
                  </a:lnTo>
                  <a:lnTo>
                    <a:pt x="20903" y="13141"/>
                  </a:lnTo>
                  <a:lnTo>
                    <a:pt x="20945" y="13057"/>
                  </a:lnTo>
                  <a:lnTo>
                    <a:pt x="21008" y="12890"/>
                  </a:lnTo>
                  <a:lnTo>
                    <a:pt x="21008" y="12848"/>
                  </a:lnTo>
                  <a:lnTo>
                    <a:pt x="21029" y="12722"/>
                  </a:lnTo>
                  <a:lnTo>
                    <a:pt x="21050" y="12555"/>
                  </a:lnTo>
                  <a:lnTo>
                    <a:pt x="21092" y="12513"/>
                  </a:lnTo>
                  <a:lnTo>
                    <a:pt x="21092" y="12429"/>
                  </a:lnTo>
                  <a:lnTo>
                    <a:pt x="21050" y="12346"/>
                  </a:lnTo>
                  <a:lnTo>
                    <a:pt x="20987" y="12304"/>
                  </a:lnTo>
                  <a:lnTo>
                    <a:pt x="20924" y="12241"/>
                  </a:lnTo>
                  <a:lnTo>
                    <a:pt x="20882" y="12241"/>
                  </a:lnTo>
                  <a:lnTo>
                    <a:pt x="20841" y="12199"/>
                  </a:lnTo>
                  <a:lnTo>
                    <a:pt x="20841" y="12136"/>
                  </a:lnTo>
                  <a:lnTo>
                    <a:pt x="20757" y="12136"/>
                  </a:lnTo>
                  <a:lnTo>
                    <a:pt x="20694" y="12220"/>
                  </a:lnTo>
                  <a:lnTo>
                    <a:pt x="20590" y="12325"/>
                  </a:lnTo>
                  <a:lnTo>
                    <a:pt x="20506" y="12346"/>
                  </a:lnTo>
                  <a:lnTo>
                    <a:pt x="20464" y="12304"/>
                  </a:lnTo>
                  <a:lnTo>
                    <a:pt x="20485" y="12241"/>
                  </a:lnTo>
                  <a:lnTo>
                    <a:pt x="20485" y="12157"/>
                  </a:lnTo>
                  <a:lnTo>
                    <a:pt x="20485" y="12136"/>
                  </a:lnTo>
                  <a:lnTo>
                    <a:pt x="20380" y="12116"/>
                  </a:lnTo>
                  <a:lnTo>
                    <a:pt x="20297" y="12116"/>
                  </a:lnTo>
                  <a:lnTo>
                    <a:pt x="20276" y="12053"/>
                  </a:lnTo>
                  <a:lnTo>
                    <a:pt x="20338" y="12032"/>
                  </a:lnTo>
                  <a:lnTo>
                    <a:pt x="20338" y="12011"/>
                  </a:lnTo>
                  <a:lnTo>
                    <a:pt x="20255" y="11948"/>
                  </a:lnTo>
                  <a:lnTo>
                    <a:pt x="20213" y="11906"/>
                  </a:lnTo>
                  <a:lnTo>
                    <a:pt x="20255" y="11885"/>
                  </a:lnTo>
                  <a:lnTo>
                    <a:pt x="20276" y="11906"/>
                  </a:lnTo>
                  <a:lnTo>
                    <a:pt x="20359" y="11927"/>
                  </a:lnTo>
                  <a:lnTo>
                    <a:pt x="20359" y="11885"/>
                  </a:lnTo>
                  <a:lnTo>
                    <a:pt x="20297" y="11802"/>
                  </a:lnTo>
                  <a:lnTo>
                    <a:pt x="20276" y="11718"/>
                  </a:lnTo>
                  <a:lnTo>
                    <a:pt x="20297" y="11676"/>
                  </a:lnTo>
                  <a:lnTo>
                    <a:pt x="20359" y="11634"/>
                  </a:lnTo>
                  <a:lnTo>
                    <a:pt x="20380" y="11676"/>
                  </a:lnTo>
                  <a:lnTo>
                    <a:pt x="20443" y="11697"/>
                  </a:lnTo>
                  <a:lnTo>
                    <a:pt x="20464" y="11739"/>
                  </a:lnTo>
                  <a:lnTo>
                    <a:pt x="20590" y="11885"/>
                  </a:lnTo>
                  <a:lnTo>
                    <a:pt x="20673" y="11927"/>
                  </a:lnTo>
                  <a:lnTo>
                    <a:pt x="20757" y="11906"/>
                  </a:lnTo>
                  <a:lnTo>
                    <a:pt x="20799" y="11844"/>
                  </a:lnTo>
                  <a:lnTo>
                    <a:pt x="20757" y="11718"/>
                  </a:lnTo>
                  <a:lnTo>
                    <a:pt x="20652" y="11613"/>
                  </a:lnTo>
                  <a:lnTo>
                    <a:pt x="20569" y="11572"/>
                  </a:lnTo>
                  <a:lnTo>
                    <a:pt x="20464" y="11530"/>
                  </a:lnTo>
                  <a:lnTo>
                    <a:pt x="20443" y="11404"/>
                  </a:lnTo>
                  <a:lnTo>
                    <a:pt x="20380" y="11320"/>
                  </a:lnTo>
                  <a:lnTo>
                    <a:pt x="20338" y="11258"/>
                  </a:lnTo>
                  <a:lnTo>
                    <a:pt x="20255" y="11216"/>
                  </a:lnTo>
                  <a:lnTo>
                    <a:pt x="20171" y="11174"/>
                  </a:lnTo>
                  <a:lnTo>
                    <a:pt x="20171" y="11111"/>
                  </a:lnTo>
                  <a:lnTo>
                    <a:pt x="20234" y="11069"/>
                  </a:lnTo>
                  <a:lnTo>
                    <a:pt x="20234" y="11007"/>
                  </a:lnTo>
                  <a:lnTo>
                    <a:pt x="20192" y="10986"/>
                  </a:lnTo>
                  <a:lnTo>
                    <a:pt x="20192" y="10944"/>
                  </a:lnTo>
                  <a:lnTo>
                    <a:pt x="20255" y="10881"/>
                  </a:lnTo>
                  <a:lnTo>
                    <a:pt x="20297" y="10881"/>
                  </a:lnTo>
                  <a:lnTo>
                    <a:pt x="20359" y="10860"/>
                  </a:lnTo>
                  <a:lnTo>
                    <a:pt x="20443" y="10881"/>
                  </a:lnTo>
                  <a:lnTo>
                    <a:pt x="20485" y="10944"/>
                  </a:lnTo>
                  <a:lnTo>
                    <a:pt x="20401" y="10986"/>
                  </a:lnTo>
                  <a:lnTo>
                    <a:pt x="20464" y="10986"/>
                  </a:lnTo>
                  <a:lnTo>
                    <a:pt x="20548" y="11048"/>
                  </a:lnTo>
                  <a:lnTo>
                    <a:pt x="20548" y="11090"/>
                  </a:lnTo>
                  <a:lnTo>
                    <a:pt x="20569" y="11174"/>
                  </a:lnTo>
                  <a:lnTo>
                    <a:pt x="20652" y="11195"/>
                  </a:lnTo>
                  <a:lnTo>
                    <a:pt x="20757" y="11111"/>
                  </a:lnTo>
                  <a:lnTo>
                    <a:pt x="20799" y="10986"/>
                  </a:lnTo>
                  <a:lnTo>
                    <a:pt x="20820" y="10860"/>
                  </a:lnTo>
                  <a:lnTo>
                    <a:pt x="20882" y="10776"/>
                  </a:lnTo>
                  <a:lnTo>
                    <a:pt x="20903" y="10735"/>
                  </a:lnTo>
                  <a:lnTo>
                    <a:pt x="20882" y="10588"/>
                  </a:lnTo>
                  <a:lnTo>
                    <a:pt x="20966" y="10525"/>
                  </a:lnTo>
                  <a:lnTo>
                    <a:pt x="21029" y="10463"/>
                  </a:lnTo>
                  <a:lnTo>
                    <a:pt x="21071" y="10316"/>
                  </a:lnTo>
                  <a:lnTo>
                    <a:pt x="21029" y="10212"/>
                  </a:lnTo>
                  <a:lnTo>
                    <a:pt x="20987" y="10128"/>
                  </a:lnTo>
                  <a:lnTo>
                    <a:pt x="21029" y="9919"/>
                  </a:lnTo>
                  <a:lnTo>
                    <a:pt x="21092" y="9751"/>
                  </a:lnTo>
                  <a:lnTo>
                    <a:pt x="21092" y="9605"/>
                  </a:lnTo>
                  <a:lnTo>
                    <a:pt x="21175" y="9521"/>
                  </a:lnTo>
                  <a:lnTo>
                    <a:pt x="21175" y="9437"/>
                  </a:lnTo>
                  <a:lnTo>
                    <a:pt x="21196" y="9312"/>
                  </a:lnTo>
                  <a:lnTo>
                    <a:pt x="21196" y="9165"/>
                  </a:lnTo>
                  <a:lnTo>
                    <a:pt x="21280" y="9082"/>
                  </a:lnTo>
                  <a:lnTo>
                    <a:pt x="21343" y="8956"/>
                  </a:lnTo>
                  <a:lnTo>
                    <a:pt x="21531" y="8684"/>
                  </a:lnTo>
                  <a:lnTo>
                    <a:pt x="21615" y="8538"/>
                  </a:lnTo>
                  <a:lnTo>
                    <a:pt x="21761" y="8391"/>
                  </a:lnTo>
                  <a:lnTo>
                    <a:pt x="21824" y="8287"/>
                  </a:lnTo>
                  <a:lnTo>
                    <a:pt x="21908" y="8224"/>
                  </a:lnTo>
                  <a:lnTo>
                    <a:pt x="21950" y="8077"/>
                  </a:lnTo>
                  <a:lnTo>
                    <a:pt x="22075" y="7973"/>
                  </a:lnTo>
                  <a:lnTo>
                    <a:pt x="22117" y="7952"/>
                  </a:lnTo>
                  <a:lnTo>
                    <a:pt x="22075" y="7910"/>
                  </a:lnTo>
                  <a:lnTo>
                    <a:pt x="22012" y="7847"/>
                  </a:lnTo>
                  <a:lnTo>
                    <a:pt x="21908" y="7826"/>
                  </a:lnTo>
                  <a:lnTo>
                    <a:pt x="21845" y="7763"/>
                  </a:lnTo>
                  <a:lnTo>
                    <a:pt x="21803" y="7722"/>
                  </a:lnTo>
                  <a:lnTo>
                    <a:pt x="21719" y="7743"/>
                  </a:lnTo>
                  <a:lnTo>
                    <a:pt x="21552" y="7805"/>
                  </a:lnTo>
                  <a:lnTo>
                    <a:pt x="21406" y="7847"/>
                  </a:lnTo>
                  <a:lnTo>
                    <a:pt x="21280" y="7910"/>
                  </a:lnTo>
                  <a:lnTo>
                    <a:pt x="21196" y="8015"/>
                  </a:lnTo>
                  <a:lnTo>
                    <a:pt x="21092" y="8056"/>
                  </a:lnTo>
                  <a:lnTo>
                    <a:pt x="21071" y="8119"/>
                  </a:lnTo>
                  <a:lnTo>
                    <a:pt x="21008" y="8140"/>
                  </a:lnTo>
                  <a:lnTo>
                    <a:pt x="20903" y="8077"/>
                  </a:lnTo>
                  <a:lnTo>
                    <a:pt x="20862" y="8035"/>
                  </a:lnTo>
                  <a:lnTo>
                    <a:pt x="20862" y="7973"/>
                  </a:lnTo>
                  <a:lnTo>
                    <a:pt x="20924" y="7973"/>
                  </a:lnTo>
                  <a:lnTo>
                    <a:pt x="20987" y="7952"/>
                  </a:lnTo>
                  <a:lnTo>
                    <a:pt x="20987" y="7847"/>
                  </a:lnTo>
                  <a:lnTo>
                    <a:pt x="20966" y="7805"/>
                  </a:lnTo>
                  <a:lnTo>
                    <a:pt x="20882" y="7805"/>
                  </a:lnTo>
                  <a:lnTo>
                    <a:pt x="20820" y="7763"/>
                  </a:lnTo>
                  <a:lnTo>
                    <a:pt x="20903" y="7743"/>
                  </a:lnTo>
                  <a:lnTo>
                    <a:pt x="20966" y="7701"/>
                  </a:lnTo>
                  <a:lnTo>
                    <a:pt x="21071" y="7617"/>
                  </a:lnTo>
                  <a:lnTo>
                    <a:pt x="21134" y="7491"/>
                  </a:lnTo>
                  <a:lnTo>
                    <a:pt x="21238" y="7408"/>
                  </a:lnTo>
                  <a:lnTo>
                    <a:pt x="21322" y="7408"/>
                  </a:lnTo>
                  <a:lnTo>
                    <a:pt x="21447" y="7429"/>
                  </a:lnTo>
                  <a:lnTo>
                    <a:pt x="21698" y="7617"/>
                  </a:lnTo>
                  <a:lnTo>
                    <a:pt x="21761" y="7659"/>
                  </a:lnTo>
                  <a:lnTo>
                    <a:pt x="21970" y="7659"/>
                  </a:lnTo>
                  <a:lnTo>
                    <a:pt x="22075" y="7638"/>
                  </a:lnTo>
                  <a:lnTo>
                    <a:pt x="22180" y="7659"/>
                  </a:lnTo>
                  <a:lnTo>
                    <a:pt x="22389" y="7617"/>
                  </a:lnTo>
                  <a:lnTo>
                    <a:pt x="22494" y="7554"/>
                  </a:lnTo>
                  <a:lnTo>
                    <a:pt x="22494" y="7491"/>
                  </a:lnTo>
                  <a:lnTo>
                    <a:pt x="22473" y="7429"/>
                  </a:lnTo>
                  <a:lnTo>
                    <a:pt x="22515" y="7429"/>
                  </a:lnTo>
                  <a:lnTo>
                    <a:pt x="22598" y="7408"/>
                  </a:lnTo>
                  <a:lnTo>
                    <a:pt x="22682" y="7324"/>
                  </a:lnTo>
                  <a:lnTo>
                    <a:pt x="22682" y="7240"/>
                  </a:lnTo>
                  <a:lnTo>
                    <a:pt x="22640" y="7178"/>
                  </a:lnTo>
                  <a:lnTo>
                    <a:pt x="22535" y="7136"/>
                  </a:lnTo>
                  <a:lnTo>
                    <a:pt x="22473" y="7094"/>
                  </a:lnTo>
                  <a:lnTo>
                    <a:pt x="22431" y="7073"/>
                  </a:lnTo>
                  <a:lnTo>
                    <a:pt x="22347" y="7073"/>
                  </a:lnTo>
                  <a:lnTo>
                    <a:pt x="22263" y="7136"/>
                  </a:lnTo>
                  <a:lnTo>
                    <a:pt x="22222" y="7136"/>
                  </a:lnTo>
                  <a:lnTo>
                    <a:pt x="22138" y="7073"/>
                  </a:lnTo>
                  <a:lnTo>
                    <a:pt x="21908" y="7073"/>
                  </a:lnTo>
                  <a:lnTo>
                    <a:pt x="21761" y="7031"/>
                  </a:lnTo>
                  <a:lnTo>
                    <a:pt x="21657" y="6989"/>
                  </a:lnTo>
                  <a:lnTo>
                    <a:pt x="21594" y="6989"/>
                  </a:lnTo>
                  <a:lnTo>
                    <a:pt x="21510" y="7010"/>
                  </a:lnTo>
                  <a:lnTo>
                    <a:pt x="21196" y="7010"/>
                  </a:lnTo>
                  <a:lnTo>
                    <a:pt x="21092" y="6968"/>
                  </a:lnTo>
                  <a:lnTo>
                    <a:pt x="21196" y="6968"/>
                  </a:lnTo>
                  <a:lnTo>
                    <a:pt x="21301" y="6989"/>
                  </a:lnTo>
                  <a:lnTo>
                    <a:pt x="21406" y="6927"/>
                  </a:lnTo>
                  <a:lnTo>
                    <a:pt x="21531" y="6906"/>
                  </a:lnTo>
                  <a:lnTo>
                    <a:pt x="21636" y="6927"/>
                  </a:lnTo>
                  <a:lnTo>
                    <a:pt x="21740" y="6968"/>
                  </a:lnTo>
                  <a:lnTo>
                    <a:pt x="21782" y="6927"/>
                  </a:lnTo>
                  <a:lnTo>
                    <a:pt x="21845" y="6885"/>
                  </a:lnTo>
                  <a:lnTo>
                    <a:pt x="21950" y="6885"/>
                  </a:lnTo>
                  <a:lnTo>
                    <a:pt x="21991" y="6822"/>
                  </a:lnTo>
                  <a:lnTo>
                    <a:pt x="22054" y="6801"/>
                  </a:lnTo>
                  <a:lnTo>
                    <a:pt x="22138" y="6822"/>
                  </a:lnTo>
                  <a:lnTo>
                    <a:pt x="22180" y="6822"/>
                  </a:lnTo>
                  <a:lnTo>
                    <a:pt x="22201" y="6780"/>
                  </a:lnTo>
                  <a:lnTo>
                    <a:pt x="22242" y="6759"/>
                  </a:lnTo>
                  <a:lnTo>
                    <a:pt x="22284" y="6759"/>
                  </a:lnTo>
                  <a:lnTo>
                    <a:pt x="22305" y="6780"/>
                  </a:lnTo>
                  <a:lnTo>
                    <a:pt x="22368" y="6801"/>
                  </a:lnTo>
                  <a:lnTo>
                    <a:pt x="22410" y="6822"/>
                  </a:lnTo>
                  <a:lnTo>
                    <a:pt x="22515" y="6822"/>
                  </a:lnTo>
                  <a:lnTo>
                    <a:pt x="22619" y="6864"/>
                  </a:lnTo>
                  <a:lnTo>
                    <a:pt x="22703" y="6906"/>
                  </a:lnTo>
                  <a:lnTo>
                    <a:pt x="22891" y="6906"/>
                  </a:lnTo>
                  <a:lnTo>
                    <a:pt x="22996" y="6822"/>
                  </a:lnTo>
                  <a:lnTo>
                    <a:pt x="23184" y="6759"/>
                  </a:lnTo>
                  <a:lnTo>
                    <a:pt x="23331" y="6759"/>
                  </a:lnTo>
                  <a:lnTo>
                    <a:pt x="23351" y="6675"/>
                  </a:lnTo>
                  <a:lnTo>
                    <a:pt x="23351" y="6592"/>
                  </a:lnTo>
                  <a:lnTo>
                    <a:pt x="23310" y="6571"/>
                  </a:lnTo>
                  <a:lnTo>
                    <a:pt x="23247" y="6487"/>
                  </a:lnTo>
                  <a:lnTo>
                    <a:pt x="23247" y="6445"/>
                  </a:lnTo>
                  <a:lnTo>
                    <a:pt x="23226" y="6403"/>
                  </a:lnTo>
                  <a:lnTo>
                    <a:pt x="23226" y="6362"/>
                  </a:lnTo>
                  <a:lnTo>
                    <a:pt x="23289" y="6257"/>
                  </a:lnTo>
                  <a:lnTo>
                    <a:pt x="23351" y="6194"/>
                  </a:lnTo>
                  <a:lnTo>
                    <a:pt x="23414" y="6194"/>
                  </a:lnTo>
                  <a:lnTo>
                    <a:pt x="23561" y="6299"/>
                  </a:lnTo>
                  <a:lnTo>
                    <a:pt x="23644" y="6341"/>
                  </a:lnTo>
                  <a:lnTo>
                    <a:pt x="23707" y="6299"/>
                  </a:lnTo>
                  <a:lnTo>
                    <a:pt x="23749" y="6236"/>
                  </a:lnTo>
                  <a:lnTo>
                    <a:pt x="23854" y="6069"/>
                  </a:lnTo>
                  <a:lnTo>
                    <a:pt x="23958" y="5985"/>
                  </a:lnTo>
                  <a:lnTo>
                    <a:pt x="24042" y="5964"/>
                  </a:lnTo>
                  <a:lnTo>
                    <a:pt x="24063" y="5922"/>
                  </a:lnTo>
                  <a:lnTo>
                    <a:pt x="24167" y="5838"/>
                  </a:lnTo>
                  <a:lnTo>
                    <a:pt x="24272" y="5776"/>
                  </a:lnTo>
                  <a:lnTo>
                    <a:pt x="24335" y="5713"/>
                  </a:lnTo>
                  <a:lnTo>
                    <a:pt x="24335" y="5566"/>
                  </a:lnTo>
                  <a:lnTo>
                    <a:pt x="24272" y="5420"/>
                  </a:lnTo>
                  <a:lnTo>
                    <a:pt x="24188" y="5336"/>
                  </a:lnTo>
                  <a:lnTo>
                    <a:pt x="24167" y="5253"/>
                  </a:lnTo>
                  <a:lnTo>
                    <a:pt x="24021" y="5127"/>
                  </a:lnTo>
                  <a:lnTo>
                    <a:pt x="24021" y="5085"/>
                  </a:lnTo>
                  <a:lnTo>
                    <a:pt x="23958" y="5002"/>
                  </a:lnTo>
                  <a:lnTo>
                    <a:pt x="23854" y="4939"/>
                  </a:lnTo>
                  <a:lnTo>
                    <a:pt x="23812" y="4939"/>
                  </a:lnTo>
                  <a:lnTo>
                    <a:pt x="23728" y="4876"/>
                  </a:lnTo>
                  <a:lnTo>
                    <a:pt x="23623" y="4813"/>
                  </a:lnTo>
                  <a:lnTo>
                    <a:pt x="23498" y="4813"/>
                  </a:lnTo>
                  <a:lnTo>
                    <a:pt x="23331" y="4771"/>
                  </a:lnTo>
                  <a:lnTo>
                    <a:pt x="23184" y="4688"/>
                  </a:lnTo>
                  <a:lnTo>
                    <a:pt x="23038" y="4667"/>
                  </a:lnTo>
                  <a:lnTo>
                    <a:pt x="22975" y="4688"/>
                  </a:lnTo>
                  <a:lnTo>
                    <a:pt x="22828" y="4688"/>
                  </a:lnTo>
                  <a:lnTo>
                    <a:pt x="22682" y="4730"/>
                  </a:lnTo>
                  <a:lnTo>
                    <a:pt x="22619" y="4792"/>
                  </a:lnTo>
                  <a:lnTo>
                    <a:pt x="22515" y="4834"/>
                  </a:lnTo>
                  <a:lnTo>
                    <a:pt x="22410" y="4792"/>
                  </a:lnTo>
                  <a:lnTo>
                    <a:pt x="22389" y="4730"/>
                  </a:lnTo>
                  <a:lnTo>
                    <a:pt x="22347" y="4771"/>
                  </a:lnTo>
                  <a:lnTo>
                    <a:pt x="22305" y="4834"/>
                  </a:lnTo>
                  <a:lnTo>
                    <a:pt x="22347" y="4918"/>
                  </a:lnTo>
                  <a:lnTo>
                    <a:pt x="22347" y="5022"/>
                  </a:lnTo>
                  <a:lnTo>
                    <a:pt x="22284" y="5106"/>
                  </a:lnTo>
                  <a:lnTo>
                    <a:pt x="22242" y="5106"/>
                  </a:lnTo>
                  <a:lnTo>
                    <a:pt x="22242" y="5148"/>
                  </a:lnTo>
                  <a:lnTo>
                    <a:pt x="22263" y="5211"/>
                  </a:lnTo>
                  <a:lnTo>
                    <a:pt x="22242" y="5294"/>
                  </a:lnTo>
                  <a:lnTo>
                    <a:pt x="22138" y="5336"/>
                  </a:lnTo>
                  <a:lnTo>
                    <a:pt x="22033" y="5336"/>
                  </a:lnTo>
                  <a:lnTo>
                    <a:pt x="21970" y="5253"/>
                  </a:lnTo>
                  <a:lnTo>
                    <a:pt x="21970" y="5190"/>
                  </a:lnTo>
                  <a:lnTo>
                    <a:pt x="21929" y="5148"/>
                  </a:lnTo>
                  <a:lnTo>
                    <a:pt x="21866" y="5211"/>
                  </a:lnTo>
                  <a:lnTo>
                    <a:pt x="21866" y="5315"/>
                  </a:lnTo>
                  <a:lnTo>
                    <a:pt x="21887" y="5336"/>
                  </a:lnTo>
                  <a:lnTo>
                    <a:pt x="21845" y="5420"/>
                  </a:lnTo>
                  <a:lnTo>
                    <a:pt x="21824" y="5525"/>
                  </a:lnTo>
                  <a:lnTo>
                    <a:pt x="21782" y="5566"/>
                  </a:lnTo>
                  <a:lnTo>
                    <a:pt x="21782" y="5504"/>
                  </a:lnTo>
                  <a:lnTo>
                    <a:pt x="21824" y="5441"/>
                  </a:lnTo>
                  <a:lnTo>
                    <a:pt x="21782" y="5315"/>
                  </a:lnTo>
                  <a:lnTo>
                    <a:pt x="21740" y="5232"/>
                  </a:lnTo>
                  <a:lnTo>
                    <a:pt x="21761" y="5148"/>
                  </a:lnTo>
                  <a:lnTo>
                    <a:pt x="21761" y="5064"/>
                  </a:lnTo>
                  <a:lnTo>
                    <a:pt x="21719" y="5002"/>
                  </a:lnTo>
                  <a:lnTo>
                    <a:pt x="21719" y="4918"/>
                  </a:lnTo>
                  <a:lnTo>
                    <a:pt x="21657" y="4939"/>
                  </a:lnTo>
                  <a:lnTo>
                    <a:pt x="21636" y="5002"/>
                  </a:lnTo>
                  <a:lnTo>
                    <a:pt x="21552" y="5064"/>
                  </a:lnTo>
                  <a:lnTo>
                    <a:pt x="21552" y="5148"/>
                  </a:lnTo>
                  <a:lnTo>
                    <a:pt x="21531" y="5253"/>
                  </a:lnTo>
                  <a:lnTo>
                    <a:pt x="21364" y="5420"/>
                  </a:lnTo>
                  <a:lnTo>
                    <a:pt x="21301" y="5483"/>
                  </a:lnTo>
                  <a:lnTo>
                    <a:pt x="21217" y="5483"/>
                  </a:lnTo>
                  <a:lnTo>
                    <a:pt x="21154" y="5546"/>
                  </a:lnTo>
                  <a:lnTo>
                    <a:pt x="21050" y="5629"/>
                  </a:lnTo>
                  <a:lnTo>
                    <a:pt x="20945" y="5629"/>
                  </a:lnTo>
                  <a:lnTo>
                    <a:pt x="20841" y="5734"/>
                  </a:lnTo>
                  <a:lnTo>
                    <a:pt x="20694" y="5818"/>
                  </a:lnTo>
                  <a:lnTo>
                    <a:pt x="20422" y="5818"/>
                  </a:lnTo>
                  <a:lnTo>
                    <a:pt x="20422" y="5859"/>
                  </a:lnTo>
                  <a:lnTo>
                    <a:pt x="20359" y="5901"/>
                  </a:lnTo>
                  <a:lnTo>
                    <a:pt x="20255" y="5901"/>
                  </a:lnTo>
                  <a:lnTo>
                    <a:pt x="20171" y="5880"/>
                  </a:lnTo>
                  <a:lnTo>
                    <a:pt x="20087" y="5943"/>
                  </a:lnTo>
                  <a:lnTo>
                    <a:pt x="19711" y="6131"/>
                  </a:lnTo>
                  <a:lnTo>
                    <a:pt x="19522" y="6278"/>
                  </a:lnTo>
                  <a:lnTo>
                    <a:pt x="19502" y="6382"/>
                  </a:lnTo>
                  <a:lnTo>
                    <a:pt x="19439" y="6403"/>
                  </a:lnTo>
                  <a:lnTo>
                    <a:pt x="19229" y="6571"/>
                  </a:lnTo>
                  <a:lnTo>
                    <a:pt x="19125" y="6675"/>
                  </a:lnTo>
                  <a:lnTo>
                    <a:pt x="19104" y="6613"/>
                  </a:lnTo>
                  <a:lnTo>
                    <a:pt x="19083" y="6613"/>
                  </a:lnTo>
                  <a:lnTo>
                    <a:pt x="18978" y="6696"/>
                  </a:lnTo>
                  <a:lnTo>
                    <a:pt x="18895" y="6822"/>
                  </a:lnTo>
                  <a:lnTo>
                    <a:pt x="18790" y="6968"/>
                  </a:lnTo>
                  <a:lnTo>
                    <a:pt x="18769" y="7031"/>
                  </a:lnTo>
                  <a:lnTo>
                    <a:pt x="18727" y="7094"/>
                  </a:lnTo>
                  <a:lnTo>
                    <a:pt x="18706" y="7031"/>
                  </a:lnTo>
                  <a:lnTo>
                    <a:pt x="18748" y="6906"/>
                  </a:lnTo>
                  <a:lnTo>
                    <a:pt x="18748" y="6801"/>
                  </a:lnTo>
                  <a:lnTo>
                    <a:pt x="18748" y="6696"/>
                  </a:lnTo>
                  <a:lnTo>
                    <a:pt x="18853" y="6696"/>
                  </a:lnTo>
                  <a:lnTo>
                    <a:pt x="18895" y="6654"/>
                  </a:lnTo>
                  <a:lnTo>
                    <a:pt x="19020" y="6550"/>
                  </a:lnTo>
                  <a:lnTo>
                    <a:pt x="19104" y="6508"/>
                  </a:lnTo>
                  <a:lnTo>
                    <a:pt x="19209" y="6403"/>
                  </a:lnTo>
                  <a:lnTo>
                    <a:pt x="19355" y="6278"/>
                  </a:lnTo>
                  <a:lnTo>
                    <a:pt x="19418" y="6194"/>
                  </a:lnTo>
                  <a:lnTo>
                    <a:pt x="19522" y="6152"/>
                  </a:lnTo>
                  <a:lnTo>
                    <a:pt x="19627" y="5985"/>
                  </a:lnTo>
                  <a:lnTo>
                    <a:pt x="19669" y="5922"/>
                  </a:lnTo>
                  <a:lnTo>
                    <a:pt x="19648" y="5838"/>
                  </a:lnTo>
                  <a:lnTo>
                    <a:pt x="19669" y="5776"/>
                  </a:lnTo>
                  <a:lnTo>
                    <a:pt x="19690" y="5818"/>
                  </a:lnTo>
                  <a:lnTo>
                    <a:pt x="19753" y="5838"/>
                  </a:lnTo>
                  <a:lnTo>
                    <a:pt x="19836" y="5755"/>
                  </a:lnTo>
                  <a:lnTo>
                    <a:pt x="19941" y="5713"/>
                  </a:lnTo>
                  <a:lnTo>
                    <a:pt x="19941" y="5629"/>
                  </a:lnTo>
                  <a:lnTo>
                    <a:pt x="20004" y="5504"/>
                  </a:lnTo>
                  <a:lnTo>
                    <a:pt x="20066" y="5462"/>
                  </a:lnTo>
                  <a:lnTo>
                    <a:pt x="20150" y="5504"/>
                  </a:lnTo>
                  <a:lnTo>
                    <a:pt x="20213" y="5420"/>
                  </a:lnTo>
                  <a:lnTo>
                    <a:pt x="20297" y="5399"/>
                  </a:lnTo>
                  <a:lnTo>
                    <a:pt x="20318" y="5420"/>
                  </a:lnTo>
                  <a:lnTo>
                    <a:pt x="20401" y="5420"/>
                  </a:lnTo>
                  <a:lnTo>
                    <a:pt x="20715" y="5127"/>
                  </a:lnTo>
                  <a:lnTo>
                    <a:pt x="20778" y="5022"/>
                  </a:lnTo>
                  <a:lnTo>
                    <a:pt x="20799" y="4897"/>
                  </a:lnTo>
                  <a:lnTo>
                    <a:pt x="20882" y="4709"/>
                  </a:lnTo>
                  <a:lnTo>
                    <a:pt x="20987" y="4583"/>
                  </a:lnTo>
                  <a:lnTo>
                    <a:pt x="20987" y="4458"/>
                  </a:lnTo>
                  <a:lnTo>
                    <a:pt x="20987" y="4269"/>
                  </a:lnTo>
                  <a:lnTo>
                    <a:pt x="20945" y="4165"/>
                  </a:lnTo>
                  <a:lnTo>
                    <a:pt x="20882" y="4144"/>
                  </a:lnTo>
                  <a:lnTo>
                    <a:pt x="20736" y="4165"/>
                  </a:lnTo>
                  <a:lnTo>
                    <a:pt x="20590" y="4165"/>
                  </a:lnTo>
                  <a:lnTo>
                    <a:pt x="20464" y="4102"/>
                  </a:lnTo>
                  <a:lnTo>
                    <a:pt x="20318" y="4102"/>
                  </a:lnTo>
                  <a:lnTo>
                    <a:pt x="20255" y="4165"/>
                  </a:lnTo>
                  <a:lnTo>
                    <a:pt x="20213" y="4248"/>
                  </a:lnTo>
                  <a:lnTo>
                    <a:pt x="20255" y="4290"/>
                  </a:lnTo>
                  <a:lnTo>
                    <a:pt x="20213" y="4353"/>
                  </a:lnTo>
                  <a:lnTo>
                    <a:pt x="20213" y="4499"/>
                  </a:lnTo>
                  <a:lnTo>
                    <a:pt x="20171" y="4646"/>
                  </a:lnTo>
                  <a:lnTo>
                    <a:pt x="20066" y="4792"/>
                  </a:lnTo>
                  <a:lnTo>
                    <a:pt x="20004" y="4730"/>
                  </a:lnTo>
                  <a:lnTo>
                    <a:pt x="19941" y="4709"/>
                  </a:lnTo>
                  <a:lnTo>
                    <a:pt x="19899" y="4709"/>
                  </a:lnTo>
                  <a:lnTo>
                    <a:pt x="19857" y="4771"/>
                  </a:lnTo>
                  <a:lnTo>
                    <a:pt x="19794" y="4792"/>
                  </a:lnTo>
                  <a:lnTo>
                    <a:pt x="19732" y="4730"/>
                  </a:lnTo>
                  <a:lnTo>
                    <a:pt x="19669" y="4730"/>
                  </a:lnTo>
                  <a:cubicBezTo>
                    <a:pt x="19669" y="4730"/>
                    <a:pt x="19481" y="4688"/>
                    <a:pt x="19481" y="4646"/>
                  </a:cubicBezTo>
                  <a:lnTo>
                    <a:pt x="19271" y="4646"/>
                  </a:lnTo>
                  <a:lnTo>
                    <a:pt x="19167" y="4709"/>
                  </a:lnTo>
                  <a:lnTo>
                    <a:pt x="19020" y="4730"/>
                  </a:lnTo>
                  <a:lnTo>
                    <a:pt x="18895" y="4792"/>
                  </a:lnTo>
                  <a:lnTo>
                    <a:pt x="18832" y="4750"/>
                  </a:lnTo>
                  <a:lnTo>
                    <a:pt x="18832" y="4709"/>
                  </a:lnTo>
                  <a:lnTo>
                    <a:pt x="18853" y="4625"/>
                  </a:lnTo>
                  <a:lnTo>
                    <a:pt x="18853" y="4541"/>
                  </a:lnTo>
                  <a:lnTo>
                    <a:pt x="18895" y="4478"/>
                  </a:lnTo>
                  <a:lnTo>
                    <a:pt x="18916" y="4478"/>
                  </a:lnTo>
                  <a:lnTo>
                    <a:pt x="18957" y="4499"/>
                  </a:lnTo>
                  <a:lnTo>
                    <a:pt x="19020" y="4499"/>
                  </a:lnTo>
                  <a:lnTo>
                    <a:pt x="19146" y="4437"/>
                  </a:lnTo>
                  <a:lnTo>
                    <a:pt x="19439" y="4416"/>
                  </a:lnTo>
                  <a:lnTo>
                    <a:pt x="19481" y="4395"/>
                  </a:lnTo>
                  <a:lnTo>
                    <a:pt x="19543" y="4290"/>
                  </a:lnTo>
                  <a:lnTo>
                    <a:pt x="19564" y="4206"/>
                  </a:lnTo>
                  <a:lnTo>
                    <a:pt x="19648" y="4165"/>
                  </a:lnTo>
                  <a:lnTo>
                    <a:pt x="19669" y="4102"/>
                  </a:lnTo>
                  <a:lnTo>
                    <a:pt x="19627" y="4060"/>
                  </a:lnTo>
                  <a:lnTo>
                    <a:pt x="19627" y="3997"/>
                  </a:lnTo>
                  <a:lnTo>
                    <a:pt x="19313" y="3997"/>
                  </a:lnTo>
                  <a:lnTo>
                    <a:pt x="19125" y="3955"/>
                  </a:lnTo>
                  <a:lnTo>
                    <a:pt x="19020" y="3893"/>
                  </a:lnTo>
                  <a:lnTo>
                    <a:pt x="18937" y="3872"/>
                  </a:lnTo>
                  <a:lnTo>
                    <a:pt x="18685" y="3893"/>
                  </a:lnTo>
                  <a:lnTo>
                    <a:pt x="18560" y="3872"/>
                  </a:lnTo>
                  <a:lnTo>
                    <a:pt x="18455" y="3830"/>
                  </a:lnTo>
                  <a:lnTo>
                    <a:pt x="18288" y="3830"/>
                  </a:lnTo>
                  <a:lnTo>
                    <a:pt x="18162" y="3851"/>
                  </a:lnTo>
                  <a:lnTo>
                    <a:pt x="18100" y="3830"/>
                  </a:lnTo>
                  <a:lnTo>
                    <a:pt x="17995" y="3788"/>
                  </a:lnTo>
                  <a:lnTo>
                    <a:pt x="17932" y="3788"/>
                  </a:lnTo>
                  <a:lnTo>
                    <a:pt x="17849" y="3893"/>
                  </a:lnTo>
                  <a:lnTo>
                    <a:pt x="17849" y="3976"/>
                  </a:lnTo>
                  <a:lnTo>
                    <a:pt x="17765" y="4039"/>
                  </a:lnTo>
                  <a:lnTo>
                    <a:pt x="17744" y="4039"/>
                  </a:lnTo>
                  <a:lnTo>
                    <a:pt x="17765" y="3955"/>
                  </a:lnTo>
                  <a:lnTo>
                    <a:pt x="17765" y="3934"/>
                  </a:lnTo>
                  <a:lnTo>
                    <a:pt x="17681" y="3934"/>
                  </a:lnTo>
                  <a:lnTo>
                    <a:pt x="17451" y="3997"/>
                  </a:lnTo>
                  <a:lnTo>
                    <a:pt x="17305" y="4060"/>
                  </a:lnTo>
                  <a:lnTo>
                    <a:pt x="17221" y="4144"/>
                  </a:lnTo>
                  <a:lnTo>
                    <a:pt x="17158" y="4186"/>
                  </a:lnTo>
                  <a:lnTo>
                    <a:pt x="17053" y="4186"/>
                  </a:lnTo>
                  <a:lnTo>
                    <a:pt x="16949" y="4206"/>
                  </a:lnTo>
                  <a:lnTo>
                    <a:pt x="16886" y="4269"/>
                  </a:lnTo>
                  <a:lnTo>
                    <a:pt x="16781" y="4290"/>
                  </a:lnTo>
                  <a:lnTo>
                    <a:pt x="16698" y="4374"/>
                  </a:lnTo>
                  <a:lnTo>
                    <a:pt x="16698" y="4458"/>
                  </a:lnTo>
                  <a:lnTo>
                    <a:pt x="16635" y="4520"/>
                  </a:lnTo>
                  <a:lnTo>
                    <a:pt x="16593" y="4520"/>
                  </a:lnTo>
                  <a:lnTo>
                    <a:pt x="16530" y="4458"/>
                  </a:lnTo>
                  <a:lnTo>
                    <a:pt x="16530" y="4374"/>
                  </a:lnTo>
                  <a:lnTo>
                    <a:pt x="16509" y="4290"/>
                  </a:lnTo>
                  <a:lnTo>
                    <a:pt x="16468" y="4248"/>
                  </a:lnTo>
                  <a:lnTo>
                    <a:pt x="16468" y="4165"/>
                  </a:lnTo>
                  <a:lnTo>
                    <a:pt x="16509" y="4081"/>
                  </a:lnTo>
                  <a:lnTo>
                    <a:pt x="16593" y="4081"/>
                  </a:lnTo>
                  <a:lnTo>
                    <a:pt x="16698" y="4039"/>
                  </a:lnTo>
                  <a:lnTo>
                    <a:pt x="16802" y="4039"/>
                  </a:lnTo>
                  <a:lnTo>
                    <a:pt x="16886" y="3997"/>
                  </a:lnTo>
                  <a:lnTo>
                    <a:pt x="16928" y="3955"/>
                  </a:lnTo>
                  <a:lnTo>
                    <a:pt x="17012" y="3934"/>
                  </a:lnTo>
                  <a:lnTo>
                    <a:pt x="17158" y="3893"/>
                  </a:lnTo>
                  <a:lnTo>
                    <a:pt x="17263" y="3851"/>
                  </a:lnTo>
                  <a:lnTo>
                    <a:pt x="17346" y="3788"/>
                  </a:lnTo>
                  <a:lnTo>
                    <a:pt x="17472" y="3788"/>
                  </a:lnTo>
                  <a:lnTo>
                    <a:pt x="17556" y="3746"/>
                  </a:lnTo>
                  <a:lnTo>
                    <a:pt x="17577" y="3662"/>
                  </a:lnTo>
                  <a:lnTo>
                    <a:pt x="17556" y="3621"/>
                  </a:lnTo>
                  <a:lnTo>
                    <a:pt x="17514" y="3558"/>
                  </a:lnTo>
                  <a:lnTo>
                    <a:pt x="17346" y="3558"/>
                  </a:lnTo>
                  <a:lnTo>
                    <a:pt x="17346" y="3516"/>
                  </a:lnTo>
                  <a:lnTo>
                    <a:pt x="17430" y="3516"/>
                  </a:lnTo>
                  <a:lnTo>
                    <a:pt x="17451" y="3537"/>
                  </a:lnTo>
                  <a:lnTo>
                    <a:pt x="17535" y="3537"/>
                  </a:lnTo>
                  <a:lnTo>
                    <a:pt x="17577" y="3558"/>
                  </a:lnTo>
                  <a:lnTo>
                    <a:pt x="17618" y="3662"/>
                  </a:lnTo>
                  <a:lnTo>
                    <a:pt x="17639" y="3662"/>
                  </a:lnTo>
                  <a:lnTo>
                    <a:pt x="17660" y="3641"/>
                  </a:lnTo>
                  <a:lnTo>
                    <a:pt x="17765" y="3579"/>
                  </a:lnTo>
                  <a:lnTo>
                    <a:pt x="17890" y="3621"/>
                  </a:lnTo>
                  <a:lnTo>
                    <a:pt x="17974" y="3579"/>
                  </a:lnTo>
                  <a:lnTo>
                    <a:pt x="18058" y="3537"/>
                  </a:lnTo>
                  <a:lnTo>
                    <a:pt x="18141" y="3516"/>
                  </a:lnTo>
                  <a:lnTo>
                    <a:pt x="18246" y="3537"/>
                  </a:lnTo>
                  <a:lnTo>
                    <a:pt x="18351" y="3537"/>
                  </a:lnTo>
                  <a:lnTo>
                    <a:pt x="18455" y="3516"/>
                  </a:lnTo>
                  <a:lnTo>
                    <a:pt x="18518" y="3537"/>
                  </a:lnTo>
                  <a:lnTo>
                    <a:pt x="18602" y="3579"/>
                  </a:lnTo>
                  <a:lnTo>
                    <a:pt x="18769" y="3579"/>
                  </a:lnTo>
                  <a:lnTo>
                    <a:pt x="18790" y="3621"/>
                  </a:lnTo>
                  <a:lnTo>
                    <a:pt x="18832" y="3621"/>
                  </a:lnTo>
                  <a:lnTo>
                    <a:pt x="18978" y="3725"/>
                  </a:lnTo>
                  <a:lnTo>
                    <a:pt x="19041" y="3746"/>
                  </a:lnTo>
                  <a:lnTo>
                    <a:pt x="19146" y="3725"/>
                  </a:lnTo>
                  <a:lnTo>
                    <a:pt x="19209" y="3662"/>
                  </a:lnTo>
                  <a:lnTo>
                    <a:pt x="19292" y="3662"/>
                  </a:lnTo>
                  <a:lnTo>
                    <a:pt x="19355" y="3683"/>
                  </a:lnTo>
                  <a:lnTo>
                    <a:pt x="19439" y="3683"/>
                  </a:lnTo>
                  <a:lnTo>
                    <a:pt x="19502" y="3725"/>
                  </a:lnTo>
                  <a:lnTo>
                    <a:pt x="19564" y="3725"/>
                  </a:lnTo>
                  <a:lnTo>
                    <a:pt x="19732" y="3662"/>
                  </a:lnTo>
                  <a:lnTo>
                    <a:pt x="19815" y="3621"/>
                  </a:lnTo>
                  <a:lnTo>
                    <a:pt x="19920" y="3621"/>
                  </a:lnTo>
                  <a:lnTo>
                    <a:pt x="19983" y="3662"/>
                  </a:lnTo>
                  <a:lnTo>
                    <a:pt x="20046" y="3662"/>
                  </a:lnTo>
                  <a:lnTo>
                    <a:pt x="20129" y="3621"/>
                  </a:lnTo>
                  <a:lnTo>
                    <a:pt x="20234" y="3641"/>
                  </a:lnTo>
                  <a:lnTo>
                    <a:pt x="20338" y="3641"/>
                  </a:lnTo>
                  <a:lnTo>
                    <a:pt x="20338" y="3579"/>
                  </a:lnTo>
                  <a:lnTo>
                    <a:pt x="20276" y="3558"/>
                  </a:lnTo>
                  <a:lnTo>
                    <a:pt x="20276" y="3516"/>
                  </a:lnTo>
                  <a:lnTo>
                    <a:pt x="20297" y="3474"/>
                  </a:lnTo>
                  <a:lnTo>
                    <a:pt x="20359" y="3537"/>
                  </a:lnTo>
                  <a:lnTo>
                    <a:pt x="20401" y="3579"/>
                  </a:lnTo>
                  <a:lnTo>
                    <a:pt x="20485" y="3579"/>
                  </a:lnTo>
                  <a:lnTo>
                    <a:pt x="20548" y="3558"/>
                  </a:lnTo>
                  <a:lnTo>
                    <a:pt x="20694" y="3558"/>
                  </a:lnTo>
                  <a:lnTo>
                    <a:pt x="20903" y="3474"/>
                  </a:lnTo>
                  <a:lnTo>
                    <a:pt x="21008" y="3432"/>
                  </a:lnTo>
                  <a:lnTo>
                    <a:pt x="21029" y="3369"/>
                  </a:lnTo>
                  <a:lnTo>
                    <a:pt x="21029" y="3328"/>
                  </a:lnTo>
                  <a:lnTo>
                    <a:pt x="21092" y="3307"/>
                  </a:lnTo>
                  <a:lnTo>
                    <a:pt x="21134" y="3328"/>
                  </a:lnTo>
                  <a:lnTo>
                    <a:pt x="21217" y="3307"/>
                  </a:lnTo>
                  <a:lnTo>
                    <a:pt x="21322" y="3223"/>
                  </a:lnTo>
                  <a:lnTo>
                    <a:pt x="21406" y="3202"/>
                  </a:lnTo>
                  <a:lnTo>
                    <a:pt x="21406" y="3118"/>
                  </a:lnTo>
                  <a:lnTo>
                    <a:pt x="21426" y="3056"/>
                  </a:lnTo>
                  <a:lnTo>
                    <a:pt x="21489" y="3035"/>
                  </a:lnTo>
                  <a:lnTo>
                    <a:pt x="21489" y="2930"/>
                  </a:lnTo>
                  <a:lnTo>
                    <a:pt x="21447" y="2888"/>
                  </a:lnTo>
                  <a:lnTo>
                    <a:pt x="21343" y="2805"/>
                  </a:lnTo>
                  <a:lnTo>
                    <a:pt x="21217" y="2742"/>
                  </a:lnTo>
                  <a:lnTo>
                    <a:pt x="21113" y="2637"/>
                  </a:lnTo>
                  <a:lnTo>
                    <a:pt x="21092" y="2574"/>
                  </a:lnTo>
                  <a:lnTo>
                    <a:pt x="21029" y="2512"/>
                  </a:lnTo>
                  <a:lnTo>
                    <a:pt x="20882" y="2491"/>
                  </a:lnTo>
                  <a:lnTo>
                    <a:pt x="20799" y="2407"/>
                  </a:lnTo>
                  <a:lnTo>
                    <a:pt x="20778" y="2323"/>
                  </a:lnTo>
                  <a:lnTo>
                    <a:pt x="20715" y="2302"/>
                  </a:lnTo>
                  <a:lnTo>
                    <a:pt x="20694" y="2323"/>
                  </a:lnTo>
                  <a:lnTo>
                    <a:pt x="20610" y="2365"/>
                  </a:lnTo>
                  <a:lnTo>
                    <a:pt x="20569" y="2323"/>
                  </a:lnTo>
                  <a:lnTo>
                    <a:pt x="20548" y="2261"/>
                  </a:lnTo>
                  <a:lnTo>
                    <a:pt x="20485" y="2198"/>
                  </a:lnTo>
                  <a:lnTo>
                    <a:pt x="20255" y="2198"/>
                  </a:lnTo>
                  <a:lnTo>
                    <a:pt x="20171" y="2219"/>
                  </a:lnTo>
                  <a:lnTo>
                    <a:pt x="20171" y="2302"/>
                  </a:lnTo>
                  <a:lnTo>
                    <a:pt x="20171" y="2365"/>
                  </a:lnTo>
                  <a:lnTo>
                    <a:pt x="20129" y="2302"/>
                  </a:lnTo>
                  <a:lnTo>
                    <a:pt x="20066" y="2302"/>
                  </a:lnTo>
                  <a:lnTo>
                    <a:pt x="19920" y="2386"/>
                  </a:lnTo>
                  <a:lnTo>
                    <a:pt x="19836" y="2407"/>
                  </a:lnTo>
                  <a:lnTo>
                    <a:pt x="19711" y="2365"/>
                  </a:lnTo>
                  <a:lnTo>
                    <a:pt x="19606" y="2365"/>
                  </a:lnTo>
                  <a:lnTo>
                    <a:pt x="19522" y="2323"/>
                  </a:lnTo>
                  <a:lnTo>
                    <a:pt x="19460" y="2261"/>
                  </a:lnTo>
                  <a:lnTo>
                    <a:pt x="19460" y="2177"/>
                  </a:lnTo>
                  <a:lnTo>
                    <a:pt x="19522" y="2177"/>
                  </a:lnTo>
                  <a:lnTo>
                    <a:pt x="19564" y="2219"/>
                  </a:lnTo>
                  <a:lnTo>
                    <a:pt x="19669" y="2261"/>
                  </a:lnTo>
                  <a:lnTo>
                    <a:pt x="19711" y="2219"/>
                  </a:lnTo>
                  <a:lnTo>
                    <a:pt x="19711" y="2177"/>
                  </a:lnTo>
                  <a:lnTo>
                    <a:pt x="19606" y="2093"/>
                  </a:lnTo>
                  <a:lnTo>
                    <a:pt x="19606" y="2009"/>
                  </a:lnTo>
                  <a:lnTo>
                    <a:pt x="19627" y="1989"/>
                  </a:lnTo>
                  <a:lnTo>
                    <a:pt x="19669" y="2072"/>
                  </a:lnTo>
                  <a:lnTo>
                    <a:pt x="19774" y="2114"/>
                  </a:lnTo>
                  <a:lnTo>
                    <a:pt x="19857" y="2156"/>
                  </a:lnTo>
                  <a:lnTo>
                    <a:pt x="20025" y="2093"/>
                  </a:lnTo>
                  <a:lnTo>
                    <a:pt x="20171" y="1968"/>
                  </a:lnTo>
                  <a:lnTo>
                    <a:pt x="20171" y="1884"/>
                  </a:lnTo>
                  <a:lnTo>
                    <a:pt x="20150" y="1842"/>
                  </a:lnTo>
                  <a:lnTo>
                    <a:pt x="20087" y="1800"/>
                  </a:lnTo>
                  <a:lnTo>
                    <a:pt x="20087" y="1758"/>
                  </a:lnTo>
                  <a:lnTo>
                    <a:pt x="20150" y="1696"/>
                  </a:lnTo>
                  <a:lnTo>
                    <a:pt x="20150" y="1675"/>
                  </a:lnTo>
                  <a:lnTo>
                    <a:pt x="20046" y="1591"/>
                  </a:lnTo>
                  <a:lnTo>
                    <a:pt x="19962" y="1486"/>
                  </a:lnTo>
                  <a:lnTo>
                    <a:pt x="19920" y="1465"/>
                  </a:lnTo>
                  <a:lnTo>
                    <a:pt x="19857" y="1486"/>
                  </a:lnTo>
                  <a:lnTo>
                    <a:pt x="19774" y="1570"/>
                  </a:lnTo>
                  <a:lnTo>
                    <a:pt x="19627" y="1654"/>
                  </a:lnTo>
                  <a:lnTo>
                    <a:pt x="19439" y="1654"/>
                  </a:lnTo>
                  <a:lnTo>
                    <a:pt x="19334" y="1737"/>
                  </a:lnTo>
                  <a:lnTo>
                    <a:pt x="19292" y="1737"/>
                  </a:lnTo>
                  <a:lnTo>
                    <a:pt x="19229" y="1675"/>
                  </a:lnTo>
                  <a:lnTo>
                    <a:pt x="19188" y="1654"/>
                  </a:lnTo>
                  <a:lnTo>
                    <a:pt x="19104" y="1675"/>
                  </a:lnTo>
                  <a:lnTo>
                    <a:pt x="19020" y="1696"/>
                  </a:lnTo>
                  <a:lnTo>
                    <a:pt x="18937" y="1675"/>
                  </a:lnTo>
                  <a:lnTo>
                    <a:pt x="18874" y="1633"/>
                  </a:lnTo>
                  <a:lnTo>
                    <a:pt x="18769" y="1591"/>
                  </a:lnTo>
                  <a:lnTo>
                    <a:pt x="18685" y="1549"/>
                  </a:lnTo>
                  <a:lnTo>
                    <a:pt x="18581" y="1528"/>
                  </a:lnTo>
                  <a:lnTo>
                    <a:pt x="18476" y="1445"/>
                  </a:lnTo>
                  <a:lnTo>
                    <a:pt x="18309" y="1424"/>
                  </a:lnTo>
                  <a:lnTo>
                    <a:pt x="18100" y="1445"/>
                  </a:lnTo>
                  <a:lnTo>
                    <a:pt x="17995" y="1465"/>
                  </a:lnTo>
                  <a:lnTo>
                    <a:pt x="17849" y="1528"/>
                  </a:lnTo>
                  <a:lnTo>
                    <a:pt x="17723" y="1549"/>
                  </a:lnTo>
                  <a:lnTo>
                    <a:pt x="17577" y="1570"/>
                  </a:lnTo>
                  <a:lnTo>
                    <a:pt x="17472" y="1549"/>
                  </a:lnTo>
                  <a:lnTo>
                    <a:pt x="17346" y="1570"/>
                  </a:lnTo>
                  <a:lnTo>
                    <a:pt x="17325" y="1591"/>
                  </a:lnTo>
                  <a:lnTo>
                    <a:pt x="17346" y="1737"/>
                  </a:lnTo>
                  <a:lnTo>
                    <a:pt x="17346" y="1800"/>
                  </a:lnTo>
                  <a:lnTo>
                    <a:pt x="17305" y="1800"/>
                  </a:lnTo>
                  <a:lnTo>
                    <a:pt x="17242" y="1779"/>
                  </a:lnTo>
                  <a:lnTo>
                    <a:pt x="17158" y="1654"/>
                  </a:lnTo>
                  <a:lnTo>
                    <a:pt x="17137" y="1570"/>
                  </a:lnTo>
                  <a:lnTo>
                    <a:pt x="17095" y="1549"/>
                  </a:lnTo>
                  <a:lnTo>
                    <a:pt x="17012" y="1570"/>
                  </a:lnTo>
                  <a:lnTo>
                    <a:pt x="16698" y="1570"/>
                  </a:lnTo>
                  <a:cubicBezTo>
                    <a:pt x="16698" y="1570"/>
                    <a:pt x="16593" y="1633"/>
                    <a:pt x="16572" y="1633"/>
                  </a:cubicBezTo>
                  <a:lnTo>
                    <a:pt x="16489" y="1737"/>
                  </a:lnTo>
                  <a:lnTo>
                    <a:pt x="16426" y="1884"/>
                  </a:lnTo>
                  <a:lnTo>
                    <a:pt x="16384" y="1968"/>
                  </a:lnTo>
                  <a:lnTo>
                    <a:pt x="16363" y="1968"/>
                  </a:lnTo>
                  <a:lnTo>
                    <a:pt x="16363" y="1905"/>
                  </a:lnTo>
                  <a:lnTo>
                    <a:pt x="16405" y="1800"/>
                  </a:lnTo>
                  <a:lnTo>
                    <a:pt x="16426" y="1737"/>
                  </a:lnTo>
                  <a:lnTo>
                    <a:pt x="16405" y="1696"/>
                  </a:lnTo>
                  <a:lnTo>
                    <a:pt x="16321" y="1737"/>
                  </a:lnTo>
                  <a:lnTo>
                    <a:pt x="16196" y="1737"/>
                  </a:lnTo>
                  <a:lnTo>
                    <a:pt x="16154" y="1779"/>
                  </a:lnTo>
                  <a:lnTo>
                    <a:pt x="16154" y="1842"/>
                  </a:lnTo>
                  <a:lnTo>
                    <a:pt x="16112" y="1884"/>
                  </a:lnTo>
                  <a:lnTo>
                    <a:pt x="16112" y="1989"/>
                  </a:lnTo>
                  <a:lnTo>
                    <a:pt x="16049" y="2009"/>
                  </a:lnTo>
                  <a:lnTo>
                    <a:pt x="16007" y="1968"/>
                  </a:lnTo>
                  <a:lnTo>
                    <a:pt x="16007" y="1905"/>
                  </a:lnTo>
                  <a:lnTo>
                    <a:pt x="16070" y="1842"/>
                  </a:lnTo>
                  <a:lnTo>
                    <a:pt x="16070" y="1675"/>
                  </a:lnTo>
                  <a:lnTo>
                    <a:pt x="16091" y="1591"/>
                  </a:lnTo>
                  <a:lnTo>
                    <a:pt x="16300" y="1465"/>
                  </a:lnTo>
                  <a:lnTo>
                    <a:pt x="16426" y="1382"/>
                  </a:lnTo>
                  <a:lnTo>
                    <a:pt x="16593" y="1382"/>
                  </a:lnTo>
                  <a:lnTo>
                    <a:pt x="16719" y="1424"/>
                  </a:lnTo>
                  <a:lnTo>
                    <a:pt x="16823" y="1424"/>
                  </a:lnTo>
                  <a:lnTo>
                    <a:pt x="16844" y="1382"/>
                  </a:lnTo>
                  <a:lnTo>
                    <a:pt x="17116" y="1382"/>
                  </a:lnTo>
                  <a:lnTo>
                    <a:pt x="17200" y="1340"/>
                  </a:lnTo>
                  <a:lnTo>
                    <a:pt x="17221" y="1256"/>
                  </a:lnTo>
                  <a:lnTo>
                    <a:pt x="17158" y="1256"/>
                  </a:lnTo>
                  <a:lnTo>
                    <a:pt x="17095" y="1173"/>
                  </a:lnTo>
                  <a:lnTo>
                    <a:pt x="17095" y="1068"/>
                  </a:lnTo>
                  <a:lnTo>
                    <a:pt x="17200" y="1005"/>
                  </a:lnTo>
                  <a:lnTo>
                    <a:pt x="17263" y="963"/>
                  </a:lnTo>
                  <a:lnTo>
                    <a:pt x="17346" y="963"/>
                  </a:lnTo>
                  <a:lnTo>
                    <a:pt x="17367" y="1026"/>
                  </a:lnTo>
                  <a:lnTo>
                    <a:pt x="17346" y="1068"/>
                  </a:lnTo>
                  <a:lnTo>
                    <a:pt x="17305" y="1068"/>
                  </a:lnTo>
                  <a:lnTo>
                    <a:pt x="17346" y="1152"/>
                  </a:lnTo>
                  <a:lnTo>
                    <a:pt x="17346" y="1256"/>
                  </a:lnTo>
                  <a:lnTo>
                    <a:pt x="17409" y="1340"/>
                  </a:lnTo>
                  <a:lnTo>
                    <a:pt x="17556" y="1340"/>
                  </a:lnTo>
                  <a:lnTo>
                    <a:pt x="17681" y="1277"/>
                  </a:lnTo>
                  <a:lnTo>
                    <a:pt x="17765" y="1277"/>
                  </a:lnTo>
                  <a:lnTo>
                    <a:pt x="17869" y="1319"/>
                  </a:lnTo>
                  <a:lnTo>
                    <a:pt x="17953" y="1277"/>
                  </a:lnTo>
                  <a:lnTo>
                    <a:pt x="18141" y="1214"/>
                  </a:lnTo>
                  <a:lnTo>
                    <a:pt x="18267" y="1214"/>
                  </a:lnTo>
                  <a:lnTo>
                    <a:pt x="18309" y="1256"/>
                  </a:lnTo>
                  <a:lnTo>
                    <a:pt x="18393" y="1256"/>
                  </a:lnTo>
                  <a:lnTo>
                    <a:pt x="18455" y="1214"/>
                  </a:lnTo>
                  <a:lnTo>
                    <a:pt x="18581" y="1214"/>
                  </a:lnTo>
                  <a:lnTo>
                    <a:pt x="18685" y="1256"/>
                  </a:lnTo>
                  <a:lnTo>
                    <a:pt x="18769" y="1256"/>
                  </a:lnTo>
                  <a:lnTo>
                    <a:pt x="18853" y="1277"/>
                  </a:lnTo>
                  <a:lnTo>
                    <a:pt x="19083" y="1382"/>
                  </a:lnTo>
                  <a:lnTo>
                    <a:pt x="19209" y="1382"/>
                  </a:lnTo>
                  <a:lnTo>
                    <a:pt x="19313" y="1361"/>
                  </a:lnTo>
                  <a:lnTo>
                    <a:pt x="19439" y="1361"/>
                  </a:lnTo>
                  <a:lnTo>
                    <a:pt x="19481" y="1277"/>
                  </a:lnTo>
                  <a:lnTo>
                    <a:pt x="19564" y="1235"/>
                  </a:lnTo>
                  <a:lnTo>
                    <a:pt x="19669" y="1256"/>
                  </a:lnTo>
                  <a:lnTo>
                    <a:pt x="19774" y="1256"/>
                  </a:lnTo>
                  <a:lnTo>
                    <a:pt x="19836" y="1173"/>
                  </a:lnTo>
                  <a:lnTo>
                    <a:pt x="19836" y="1131"/>
                  </a:lnTo>
                  <a:lnTo>
                    <a:pt x="19669" y="1026"/>
                  </a:lnTo>
                  <a:lnTo>
                    <a:pt x="19585" y="963"/>
                  </a:lnTo>
                  <a:lnTo>
                    <a:pt x="19543" y="859"/>
                  </a:lnTo>
                  <a:lnTo>
                    <a:pt x="19439" y="796"/>
                  </a:lnTo>
                  <a:lnTo>
                    <a:pt x="19250" y="733"/>
                  </a:lnTo>
                  <a:lnTo>
                    <a:pt x="19167" y="649"/>
                  </a:lnTo>
                  <a:lnTo>
                    <a:pt x="19062" y="628"/>
                  </a:lnTo>
                  <a:lnTo>
                    <a:pt x="18957" y="649"/>
                  </a:lnTo>
                  <a:lnTo>
                    <a:pt x="18916" y="608"/>
                  </a:lnTo>
                  <a:lnTo>
                    <a:pt x="18853" y="545"/>
                  </a:lnTo>
                  <a:lnTo>
                    <a:pt x="18727" y="587"/>
                  </a:lnTo>
                  <a:lnTo>
                    <a:pt x="18685" y="524"/>
                  </a:lnTo>
                  <a:lnTo>
                    <a:pt x="18455" y="503"/>
                  </a:lnTo>
                  <a:lnTo>
                    <a:pt x="18309" y="398"/>
                  </a:lnTo>
                  <a:lnTo>
                    <a:pt x="18246" y="398"/>
                  </a:lnTo>
                  <a:lnTo>
                    <a:pt x="18058" y="294"/>
                  </a:lnTo>
                  <a:lnTo>
                    <a:pt x="17995" y="294"/>
                  </a:lnTo>
                  <a:lnTo>
                    <a:pt x="17995" y="315"/>
                  </a:lnTo>
                  <a:lnTo>
                    <a:pt x="17932" y="336"/>
                  </a:lnTo>
                  <a:lnTo>
                    <a:pt x="17765" y="231"/>
                  </a:lnTo>
                  <a:lnTo>
                    <a:pt x="17744" y="168"/>
                  </a:lnTo>
                  <a:lnTo>
                    <a:pt x="17681" y="105"/>
                  </a:lnTo>
                  <a:lnTo>
                    <a:pt x="17597" y="126"/>
                  </a:lnTo>
                  <a:lnTo>
                    <a:pt x="17535" y="126"/>
                  </a:lnTo>
                  <a:lnTo>
                    <a:pt x="17472" y="84"/>
                  </a:lnTo>
                  <a:lnTo>
                    <a:pt x="17263" y="84"/>
                  </a:lnTo>
                  <a:lnTo>
                    <a:pt x="17158" y="22"/>
                  </a:lnTo>
                  <a:lnTo>
                    <a:pt x="17074" y="84"/>
                  </a:lnTo>
                  <a:lnTo>
                    <a:pt x="17033" y="84"/>
                  </a:lnTo>
                  <a:lnTo>
                    <a:pt x="17012" y="64"/>
                  </a:lnTo>
                  <a:lnTo>
                    <a:pt x="16928" y="1"/>
                  </a:lnTo>
                  <a:lnTo>
                    <a:pt x="16740" y="22"/>
                  </a:lnTo>
                  <a:lnTo>
                    <a:pt x="16614"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grpSp>
          <p:nvGrpSpPr>
            <p:cNvPr id="6241" name="Google Shape;6241;p40"/>
            <p:cNvGrpSpPr/>
            <p:nvPr/>
          </p:nvGrpSpPr>
          <p:grpSpPr>
            <a:xfrm>
              <a:off x="2905224" y="2311071"/>
              <a:ext cx="596721" cy="528992"/>
              <a:chOff x="1922950" y="1410350"/>
              <a:chExt cx="1252825" cy="1162875"/>
            </a:xfrm>
          </p:grpSpPr>
          <p:sp>
            <p:nvSpPr>
              <p:cNvPr id="6242" name="Google Shape;6242;p40"/>
              <p:cNvSpPr/>
              <p:nvPr/>
            </p:nvSpPr>
            <p:spPr>
              <a:xfrm>
                <a:off x="1988325" y="2333100"/>
                <a:ext cx="52325" cy="65925"/>
              </a:xfrm>
              <a:custGeom>
                <a:rect b="b" l="l" r="r" t="t"/>
                <a:pathLst>
                  <a:path extrusionOk="0" h="2637" w="2093">
                    <a:moveTo>
                      <a:pt x="210" y="0"/>
                    </a:moveTo>
                    <a:lnTo>
                      <a:pt x="189" y="63"/>
                    </a:lnTo>
                    <a:lnTo>
                      <a:pt x="1" y="21"/>
                    </a:lnTo>
                    <a:lnTo>
                      <a:pt x="63" y="188"/>
                    </a:lnTo>
                    <a:lnTo>
                      <a:pt x="105" y="209"/>
                    </a:lnTo>
                    <a:lnTo>
                      <a:pt x="168" y="335"/>
                    </a:lnTo>
                    <a:lnTo>
                      <a:pt x="440" y="377"/>
                    </a:lnTo>
                    <a:lnTo>
                      <a:pt x="314" y="439"/>
                    </a:lnTo>
                    <a:lnTo>
                      <a:pt x="189" y="439"/>
                    </a:lnTo>
                    <a:lnTo>
                      <a:pt x="105" y="544"/>
                    </a:lnTo>
                    <a:lnTo>
                      <a:pt x="168" y="607"/>
                    </a:lnTo>
                    <a:lnTo>
                      <a:pt x="105" y="732"/>
                    </a:lnTo>
                    <a:lnTo>
                      <a:pt x="126" y="774"/>
                    </a:lnTo>
                    <a:lnTo>
                      <a:pt x="273" y="732"/>
                    </a:lnTo>
                    <a:lnTo>
                      <a:pt x="293" y="837"/>
                    </a:lnTo>
                    <a:lnTo>
                      <a:pt x="419" y="837"/>
                    </a:lnTo>
                    <a:lnTo>
                      <a:pt x="419" y="942"/>
                    </a:lnTo>
                    <a:lnTo>
                      <a:pt x="524" y="1025"/>
                    </a:lnTo>
                    <a:lnTo>
                      <a:pt x="649" y="963"/>
                    </a:lnTo>
                    <a:lnTo>
                      <a:pt x="503" y="1130"/>
                    </a:lnTo>
                    <a:lnTo>
                      <a:pt x="545" y="1276"/>
                    </a:lnTo>
                    <a:lnTo>
                      <a:pt x="649" y="1255"/>
                    </a:lnTo>
                    <a:lnTo>
                      <a:pt x="649" y="1151"/>
                    </a:lnTo>
                    <a:lnTo>
                      <a:pt x="817" y="1109"/>
                    </a:lnTo>
                    <a:lnTo>
                      <a:pt x="817" y="1109"/>
                    </a:lnTo>
                    <a:lnTo>
                      <a:pt x="754" y="1235"/>
                    </a:lnTo>
                    <a:lnTo>
                      <a:pt x="691" y="1339"/>
                    </a:lnTo>
                    <a:lnTo>
                      <a:pt x="691" y="1423"/>
                    </a:lnTo>
                    <a:lnTo>
                      <a:pt x="733" y="1423"/>
                    </a:lnTo>
                    <a:lnTo>
                      <a:pt x="796" y="1548"/>
                    </a:lnTo>
                    <a:lnTo>
                      <a:pt x="963" y="1528"/>
                    </a:lnTo>
                    <a:lnTo>
                      <a:pt x="963" y="1632"/>
                    </a:lnTo>
                    <a:lnTo>
                      <a:pt x="1047" y="1632"/>
                    </a:lnTo>
                    <a:lnTo>
                      <a:pt x="1068" y="1737"/>
                    </a:lnTo>
                    <a:lnTo>
                      <a:pt x="1047" y="1820"/>
                    </a:lnTo>
                    <a:lnTo>
                      <a:pt x="1172" y="1967"/>
                    </a:lnTo>
                    <a:lnTo>
                      <a:pt x="1256" y="1883"/>
                    </a:lnTo>
                    <a:lnTo>
                      <a:pt x="1319" y="1946"/>
                    </a:lnTo>
                    <a:lnTo>
                      <a:pt x="1423" y="1946"/>
                    </a:lnTo>
                    <a:lnTo>
                      <a:pt x="1256" y="2113"/>
                    </a:lnTo>
                    <a:lnTo>
                      <a:pt x="1465" y="2323"/>
                    </a:lnTo>
                    <a:lnTo>
                      <a:pt x="1549" y="2364"/>
                    </a:lnTo>
                    <a:lnTo>
                      <a:pt x="1591" y="2427"/>
                    </a:lnTo>
                    <a:lnTo>
                      <a:pt x="1946" y="2636"/>
                    </a:lnTo>
                    <a:lnTo>
                      <a:pt x="1988" y="2595"/>
                    </a:lnTo>
                    <a:lnTo>
                      <a:pt x="2093" y="2616"/>
                    </a:lnTo>
                    <a:lnTo>
                      <a:pt x="2009" y="2302"/>
                    </a:lnTo>
                    <a:lnTo>
                      <a:pt x="2051" y="2176"/>
                    </a:lnTo>
                    <a:lnTo>
                      <a:pt x="2009" y="2072"/>
                    </a:lnTo>
                    <a:lnTo>
                      <a:pt x="2009" y="1820"/>
                    </a:lnTo>
                    <a:lnTo>
                      <a:pt x="1946" y="1695"/>
                    </a:lnTo>
                    <a:lnTo>
                      <a:pt x="1674" y="1548"/>
                    </a:lnTo>
                    <a:lnTo>
                      <a:pt x="1653" y="1214"/>
                    </a:lnTo>
                    <a:lnTo>
                      <a:pt x="1528" y="1004"/>
                    </a:lnTo>
                    <a:lnTo>
                      <a:pt x="1486" y="774"/>
                    </a:lnTo>
                    <a:lnTo>
                      <a:pt x="1444" y="732"/>
                    </a:lnTo>
                    <a:lnTo>
                      <a:pt x="1319" y="711"/>
                    </a:lnTo>
                    <a:lnTo>
                      <a:pt x="1130" y="607"/>
                    </a:lnTo>
                    <a:lnTo>
                      <a:pt x="1005" y="607"/>
                    </a:lnTo>
                    <a:lnTo>
                      <a:pt x="858" y="544"/>
                    </a:lnTo>
                    <a:lnTo>
                      <a:pt x="817" y="439"/>
                    </a:lnTo>
                    <a:lnTo>
                      <a:pt x="628" y="377"/>
                    </a:lnTo>
                    <a:lnTo>
                      <a:pt x="545" y="251"/>
                    </a:lnTo>
                    <a:lnTo>
                      <a:pt x="524" y="167"/>
                    </a:lnTo>
                    <a:lnTo>
                      <a:pt x="398" y="167"/>
                    </a:lnTo>
                    <a:lnTo>
                      <a:pt x="314" y="21"/>
                    </a:lnTo>
                    <a:lnTo>
                      <a:pt x="21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3" name="Google Shape;6243;p40"/>
              <p:cNvSpPr/>
              <p:nvPr/>
            </p:nvSpPr>
            <p:spPr>
              <a:xfrm>
                <a:off x="1953800" y="2242075"/>
                <a:ext cx="23050" cy="54425"/>
              </a:xfrm>
              <a:custGeom>
                <a:rect b="b" l="l" r="r" t="t"/>
                <a:pathLst>
                  <a:path extrusionOk="0" h="2177" w="922">
                    <a:moveTo>
                      <a:pt x="210" y="0"/>
                    </a:moveTo>
                    <a:lnTo>
                      <a:pt x="21" y="314"/>
                    </a:lnTo>
                    <a:lnTo>
                      <a:pt x="42" y="523"/>
                    </a:lnTo>
                    <a:lnTo>
                      <a:pt x="1" y="628"/>
                    </a:lnTo>
                    <a:lnTo>
                      <a:pt x="1" y="733"/>
                    </a:lnTo>
                    <a:lnTo>
                      <a:pt x="105" y="754"/>
                    </a:lnTo>
                    <a:lnTo>
                      <a:pt x="189" y="837"/>
                    </a:lnTo>
                    <a:lnTo>
                      <a:pt x="189" y="942"/>
                    </a:lnTo>
                    <a:lnTo>
                      <a:pt x="126" y="921"/>
                    </a:lnTo>
                    <a:lnTo>
                      <a:pt x="21" y="900"/>
                    </a:lnTo>
                    <a:lnTo>
                      <a:pt x="21" y="984"/>
                    </a:lnTo>
                    <a:lnTo>
                      <a:pt x="105" y="1047"/>
                    </a:lnTo>
                    <a:lnTo>
                      <a:pt x="21" y="1193"/>
                    </a:lnTo>
                    <a:lnTo>
                      <a:pt x="105" y="1214"/>
                    </a:lnTo>
                    <a:lnTo>
                      <a:pt x="210" y="1339"/>
                    </a:lnTo>
                    <a:lnTo>
                      <a:pt x="84" y="1319"/>
                    </a:lnTo>
                    <a:lnTo>
                      <a:pt x="21" y="1402"/>
                    </a:lnTo>
                    <a:lnTo>
                      <a:pt x="42" y="1507"/>
                    </a:lnTo>
                    <a:lnTo>
                      <a:pt x="210" y="1528"/>
                    </a:lnTo>
                    <a:lnTo>
                      <a:pt x="147" y="1611"/>
                    </a:lnTo>
                    <a:lnTo>
                      <a:pt x="189" y="1758"/>
                    </a:lnTo>
                    <a:lnTo>
                      <a:pt x="356" y="2135"/>
                    </a:lnTo>
                    <a:lnTo>
                      <a:pt x="503" y="2176"/>
                    </a:lnTo>
                    <a:lnTo>
                      <a:pt x="565" y="2072"/>
                    </a:lnTo>
                    <a:lnTo>
                      <a:pt x="524" y="1988"/>
                    </a:lnTo>
                    <a:lnTo>
                      <a:pt x="440" y="1988"/>
                    </a:lnTo>
                    <a:lnTo>
                      <a:pt x="398" y="1863"/>
                    </a:lnTo>
                    <a:lnTo>
                      <a:pt x="335" y="1653"/>
                    </a:lnTo>
                    <a:lnTo>
                      <a:pt x="356" y="1507"/>
                    </a:lnTo>
                    <a:lnTo>
                      <a:pt x="314" y="1402"/>
                    </a:lnTo>
                    <a:lnTo>
                      <a:pt x="398" y="1235"/>
                    </a:lnTo>
                    <a:lnTo>
                      <a:pt x="545" y="1235"/>
                    </a:lnTo>
                    <a:lnTo>
                      <a:pt x="524" y="1109"/>
                    </a:lnTo>
                    <a:lnTo>
                      <a:pt x="419" y="1109"/>
                    </a:lnTo>
                    <a:lnTo>
                      <a:pt x="335" y="1130"/>
                    </a:lnTo>
                    <a:lnTo>
                      <a:pt x="231" y="1130"/>
                    </a:lnTo>
                    <a:lnTo>
                      <a:pt x="314" y="1026"/>
                    </a:lnTo>
                    <a:lnTo>
                      <a:pt x="419" y="1026"/>
                    </a:lnTo>
                    <a:lnTo>
                      <a:pt x="545" y="921"/>
                    </a:lnTo>
                    <a:lnTo>
                      <a:pt x="565" y="733"/>
                    </a:lnTo>
                    <a:lnTo>
                      <a:pt x="670" y="607"/>
                    </a:lnTo>
                    <a:lnTo>
                      <a:pt x="712" y="419"/>
                    </a:lnTo>
                    <a:lnTo>
                      <a:pt x="921" y="210"/>
                    </a:lnTo>
                    <a:lnTo>
                      <a:pt x="858" y="189"/>
                    </a:lnTo>
                    <a:lnTo>
                      <a:pt x="670" y="272"/>
                    </a:lnTo>
                    <a:lnTo>
                      <a:pt x="545" y="461"/>
                    </a:lnTo>
                    <a:lnTo>
                      <a:pt x="461" y="628"/>
                    </a:lnTo>
                    <a:lnTo>
                      <a:pt x="335" y="670"/>
                    </a:lnTo>
                    <a:lnTo>
                      <a:pt x="335" y="586"/>
                    </a:lnTo>
                    <a:lnTo>
                      <a:pt x="252" y="523"/>
                    </a:lnTo>
                    <a:lnTo>
                      <a:pt x="461" y="461"/>
                    </a:lnTo>
                    <a:lnTo>
                      <a:pt x="565" y="377"/>
                    </a:lnTo>
                    <a:lnTo>
                      <a:pt x="607" y="231"/>
                    </a:lnTo>
                    <a:lnTo>
                      <a:pt x="607" y="168"/>
                    </a:lnTo>
                    <a:lnTo>
                      <a:pt x="503" y="105"/>
                    </a:lnTo>
                    <a:lnTo>
                      <a:pt x="440" y="189"/>
                    </a:lnTo>
                    <a:lnTo>
                      <a:pt x="356" y="210"/>
                    </a:lnTo>
                    <a:lnTo>
                      <a:pt x="398" y="63"/>
                    </a:lnTo>
                    <a:lnTo>
                      <a:pt x="21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4" name="Google Shape;6244;p40"/>
              <p:cNvSpPr/>
              <p:nvPr/>
            </p:nvSpPr>
            <p:spPr>
              <a:xfrm>
                <a:off x="2552225" y="1885325"/>
                <a:ext cx="48150" cy="48675"/>
              </a:xfrm>
              <a:custGeom>
                <a:rect b="b" l="l" r="r" t="t"/>
                <a:pathLst>
                  <a:path extrusionOk="0" h="1947" w="1926">
                    <a:moveTo>
                      <a:pt x="1402" y="0"/>
                    </a:moveTo>
                    <a:lnTo>
                      <a:pt x="1256" y="21"/>
                    </a:lnTo>
                    <a:lnTo>
                      <a:pt x="1067" y="189"/>
                    </a:lnTo>
                    <a:lnTo>
                      <a:pt x="984" y="356"/>
                    </a:lnTo>
                    <a:lnTo>
                      <a:pt x="1046" y="544"/>
                    </a:lnTo>
                    <a:lnTo>
                      <a:pt x="942" y="524"/>
                    </a:lnTo>
                    <a:lnTo>
                      <a:pt x="900" y="356"/>
                    </a:lnTo>
                    <a:lnTo>
                      <a:pt x="858" y="356"/>
                    </a:lnTo>
                    <a:lnTo>
                      <a:pt x="837" y="503"/>
                    </a:lnTo>
                    <a:lnTo>
                      <a:pt x="753" y="503"/>
                    </a:lnTo>
                    <a:lnTo>
                      <a:pt x="795" y="607"/>
                    </a:lnTo>
                    <a:lnTo>
                      <a:pt x="753" y="712"/>
                    </a:lnTo>
                    <a:lnTo>
                      <a:pt x="649" y="712"/>
                    </a:lnTo>
                    <a:lnTo>
                      <a:pt x="586" y="816"/>
                    </a:lnTo>
                    <a:lnTo>
                      <a:pt x="419" y="775"/>
                    </a:lnTo>
                    <a:lnTo>
                      <a:pt x="335" y="837"/>
                    </a:lnTo>
                    <a:lnTo>
                      <a:pt x="251" y="816"/>
                    </a:lnTo>
                    <a:lnTo>
                      <a:pt x="0" y="963"/>
                    </a:lnTo>
                    <a:lnTo>
                      <a:pt x="21" y="1088"/>
                    </a:lnTo>
                    <a:lnTo>
                      <a:pt x="147" y="1235"/>
                    </a:lnTo>
                    <a:lnTo>
                      <a:pt x="230" y="1172"/>
                    </a:lnTo>
                    <a:lnTo>
                      <a:pt x="209" y="1088"/>
                    </a:lnTo>
                    <a:lnTo>
                      <a:pt x="251" y="1026"/>
                    </a:lnTo>
                    <a:lnTo>
                      <a:pt x="356" y="1130"/>
                    </a:lnTo>
                    <a:lnTo>
                      <a:pt x="314" y="1277"/>
                    </a:lnTo>
                    <a:lnTo>
                      <a:pt x="440" y="1381"/>
                    </a:lnTo>
                    <a:lnTo>
                      <a:pt x="523" y="1256"/>
                    </a:lnTo>
                    <a:lnTo>
                      <a:pt x="544" y="1340"/>
                    </a:lnTo>
                    <a:lnTo>
                      <a:pt x="523" y="1423"/>
                    </a:lnTo>
                    <a:lnTo>
                      <a:pt x="649" y="1591"/>
                    </a:lnTo>
                    <a:lnTo>
                      <a:pt x="753" y="1612"/>
                    </a:lnTo>
                    <a:lnTo>
                      <a:pt x="795" y="1779"/>
                    </a:lnTo>
                    <a:lnTo>
                      <a:pt x="879" y="1863"/>
                    </a:lnTo>
                    <a:lnTo>
                      <a:pt x="963" y="1716"/>
                    </a:lnTo>
                    <a:lnTo>
                      <a:pt x="984" y="1821"/>
                    </a:lnTo>
                    <a:lnTo>
                      <a:pt x="1109" y="1946"/>
                    </a:lnTo>
                    <a:lnTo>
                      <a:pt x="1214" y="1925"/>
                    </a:lnTo>
                    <a:lnTo>
                      <a:pt x="1318" y="1925"/>
                    </a:lnTo>
                    <a:lnTo>
                      <a:pt x="1423" y="1821"/>
                    </a:lnTo>
                    <a:lnTo>
                      <a:pt x="1507" y="1800"/>
                    </a:lnTo>
                    <a:lnTo>
                      <a:pt x="1632" y="1695"/>
                    </a:lnTo>
                    <a:lnTo>
                      <a:pt x="1695" y="1800"/>
                    </a:lnTo>
                    <a:lnTo>
                      <a:pt x="1737" y="1758"/>
                    </a:lnTo>
                    <a:lnTo>
                      <a:pt x="1925" y="1653"/>
                    </a:lnTo>
                    <a:lnTo>
                      <a:pt x="1925" y="1549"/>
                    </a:lnTo>
                    <a:lnTo>
                      <a:pt x="1800" y="1591"/>
                    </a:lnTo>
                    <a:lnTo>
                      <a:pt x="1716" y="1507"/>
                    </a:lnTo>
                    <a:lnTo>
                      <a:pt x="1841" y="1277"/>
                    </a:lnTo>
                    <a:lnTo>
                      <a:pt x="1883" y="1151"/>
                    </a:lnTo>
                    <a:lnTo>
                      <a:pt x="1737" y="1235"/>
                    </a:lnTo>
                    <a:lnTo>
                      <a:pt x="1674" y="1402"/>
                    </a:lnTo>
                    <a:lnTo>
                      <a:pt x="1674" y="1277"/>
                    </a:lnTo>
                    <a:lnTo>
                      <a:pt x="1737" y="1026"/>
                    </a:lnTo>
                    <a:lnTo>
                      <a:pt x="1695" y="649"/>
                    </a:lnTo>
                    <a:lnTo>
                      <a:pt x="1528" y="544"/>
                    </a:lnTo>
                    <a:lnTo>
                      <a:pt x="1528" y="419"/>
                    </a:lnTo>
                    <a:lnTo>
                      <a:pt x="1423" y="419"/>
                    </a:lnTo>
                    <a:lnTo>
                      <a:pt x="1360" y="524"/>
                    </a:lnTo>
                    <a:lnTo>
                      <a:pt x="1360" y="398"/>
                    </a:lnTo>
                    <a:lnTo>
                      <a:pt x="1423" y="314"/>
                    </a:lnTo>
                    <a:lnTo>
                      <a:pt x="1381" y="210"/>
                    </a:lnTo>
                    <a:lnTo>
                      <a:pt x="1402" y="105"/>
                    </a:lnTo>
                    <a:lnTo>
                      <a:pt x="1402"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5" name="Google Shape;6245;p40"/>
              <p:cNvSpPr/>
              <p:nvPr/>
            </p:nvSpPr>
            <p:spPr>
              <a:xfrm>
                <a:off x="2722750" y="1634775"/>
                <a:ext cx="145950" cy="133925"/>
              </a:xfrm>
              <a:custGeom>
                <a:rect b="b" l="l" r="r" t="t"/>
                <a:pathLst>
                  <a:path extrusionOk="0" h="5357" w="5838">
                    <a:moveTo>
                      <a:pt x="502" y="0"/>
                    </a:moveTo>
                    <a:lnTo>
                      <a:pt x="440" y="84"/>
                    </a:lnTo>
                    <a:lnTo>
                      <a:pt x="230" y="105"/>
                    </a:lnTo>
                    <a:lnTo>
                      <a:pt x="210" y="126"/>
                    </a:lnTo>
                    <a:lnTo>
                      <a:pt x="147" y="126"/>
                    </a:lnTo>
                    <a:lnTo>
                      <a:pt x="105" y="230"/>
                    </a:lnTo>
                    <a:lnTo>
                      <a:pt x="189" y="335"/>
                    </a:lnTo>
                    <a:lnTo>
                      <a:pt x="230" y="439"/>
                    </a:lnTo>
                    <a:lnTo>
                      <a:pt x="147" y="439"/>
                    </a:lnTo>
                    <a:lnTo>
                      <a:pt x="21" y="272"/>
                    </a:lnTo>
                    <a:lnTo>
                      <a:pt x="0" y="398"/>
                    </a:lnTo>
                    <a:lnTo>
                      <a:pt x="21" y="502"/>
                    </a:lnTo>
                    <a:lnTo>
                      <a:pt x="147" y="544"/>
                    </a:lnTo>
                    <a:lnTo>
                      <a:pt x="251" y="732"/>
                    </a:lnTo>
                    <a:lnTo>
                      <a:pt x="356" y="732"/>
                    </a:lnTo>
                    <a:lnTo>
                      <a:pt x="293" y="816"/>
                    </a:lnTo>
                    <a:lnTo>
                      <a:pt x="210" y="816"/>
                    </a:lnTo>
                    <a:lnTo>
                      <a:pt x="189" y="921"/>
                    </a:lnTo>
                    <a:lnTo>
                      <a:pt x="314" y="1109"/>
                    </a:lnTo>
                    <a:lnTo>
                      <a:pt x="440" y="1151"/>
                    </a:lnTo>
                    <a:lnTo>
                      <a:pt x="419" y="1235"/>
                    </a:lnTo>
                    <a:lnTo>
                      <a:pt x="398" y="1172"/>
                    </a:lnTo>
                    <a:lnTo>
                      <a:pt x="210" y="1151"/>
                    </a:lnTo>
                    <a:lnTo>
                      <a:pt x="210" y="1235"/>
                    </a:lnTo>
                    <a:lnTo>
                      <a:pt x="147" y="1255"/>
                    </a:lnTo>
                    <a:lnTo>
                      <a:pt x="105" y="1360"/>
                    </a:lnTo>
                    <a:lnTo>
                      <a:pt x="251" y="1276"/>
                    </a:lnTo>
                    <a:lnTo>
                      <a:pt x="335" y="1360"/>
                    </a:lnTo>
                    <a:lnTo>
                      <a:pt x="523" y="1276"/>
                    </a:lnTo>
                    <a:lnTo>
                      <a:pt x="544" y="1360"/>
                    </a:lnTo>
                    <a:lnTo>
                      <a:pt x="649" y="1381"/>
                    </a:lnTo>
                    <a:lnTo>
                      <a:pt x="670" y="1465"/>
                    </a:lnTo>
                    <a:lnTo>
                      <a:pt x="837" y="1590"/>
                    </a:lnTo>
                    <a:lnTo>
                      <a:pt x="879" y="1590"/>
                    </a:lnTo>
                    <a:lnTo>
                      <a:pt x="879" y="1527"/>
                    </a:lnTo>
                    <a:lnTo>
                      <a:pt x="942" y="1548"/>
                    </a:lnTo>
                    <a:lnTo>
                      <a:pt x="1046" y="1486"/>
                    </a:lnTo>
                    <a:lnTo>
                      <a:pt x="1130" y="1527"/>
                    </a:lnTo>
                    <a:lnTo>
                      <a:pt x="1151" y="1590"/>
                    </a:lnTo>
                    <a:lnTo>
                      <a:pt x="1130" y="1674"/>
                    </a:lnTo>
                    <a:lnTo>
                      <a:pt x="1130" y="1883"/>
                    </a:lnTo>
                    <a:lnTo>
                      <a:pt x="1067" y="2051"/>
                    </a:lnTo>
                    <a:lnTo>
                      <a:pt x="1067" y="2113"/>
                    </a:lnTo>
                    <a:lnTo>
                      <a:pt x="1151" y="2260"/>
                    </a:lnTo>
                    <a:lnTo>
                      <a:pt x="1088" y="2385"/>
                    </a:lnTo>
                    <a:lnTo>
                      <a:pt x="1088" y="2469"/>
                    </a:lnTo>
                    <a:lnTo>
                      <a:pt x="1067" y="2595"/>
                    </a:lnTo>
                    <a:lnTo>
                      <a:pt x="879" y="2699"/>
                    </a:lnTo>
                    <a:lnTo>
                      <a:pt x="754" y="2741"/>
                    </a:lnTo>
                    <a:lnTo>
                      <a:pt x="733" y="2825"/>
                    </a:lnTo>
                    <a:lnTo>
                      <a:pt x="628" y="2992"/>
                    </a:lnTo>
                    <a:lnTo>
                      <a:pt x="628" y="3055"/>
                    </a:lnTo>
                    <a:lnTo>
                      <a:pt x="523" y="3118"/>
                    </a:lnTo>
                    <a:lnTo>
                      <a:pt x="461" y="3222"/>
                    </a:lnTo>
                    <a:lnTo>
                      <a:pt x="461" y="3348"/>
                    </a:lnTo>
                    <a:lnTo>
                      <a:pt x="544" y="3369"/>
                    </a:lnTo>
                    <a:lnTo>
                      <a:pt x="544" y="3452"/>
                    </a:lnTo>
                    <a:lnTo>
                      <a:pt x="440" y="3473"/>
                    </a:lnTo>
                    <a:lnTo>
                      <a:pt x="419" y="3578"/>
                    </a:lnTo>
                    <a:lnTo>
                      <a:pt x="461" y="3641"/>
                    </a:lnTo>
                    <a:lnTo>
                      <a:pt x="398" y="3745"/>
                    </a:lnTo>
                    <a:lnTo>
                      <a:pt x="356" y="3850"/>
                    </a:lnTo>
                    <a:lnTo>
                      <a:pt x="419" y="3955"/>
                    </a:lnTo>
                    <a:lnTo>
                      <a:pt x="502" y="3976"/>
                    </a:lnTo>
                    <a:lnTo>
                      <a:pt x="502" y="4059"/>
                    </a:lnTo>
                    <a:lnTo>
                      <a:pt x="565" y="4143"/>
                    </a:lnTo>
                    <a:lnTo>
                      <a:pt x="628" y="4143"/>
                    </a:lnTo>
                    <a:lnTo>
                      <a:pt x="649" y="4038"/>
                    </a:lnTo>
                    <a:lnTo>
                      <a:pt x="670" y="3955"/>
                    </a:lnTo>
                    <a:lnTo>
                      <a:pt x="733" y="3996"/>
                    </a:lnTo>
                    <a:lnTo>
                      <a:pt x="774" y="3996"/>
                    </a:lnTo>
                    <a:lnTo>
                      <a:pt x="879" y="3871"/>
                    </a:lnTo>
                    <a:lnTo>
                      <a:pt x="942" y="3892"/>
                    </a:lnTo>
                    <a:lnTo>
                      <a:pt x="879" y="4059"/>
                    </a:lnTo>
                    <a:lnTo>
                      <a:pt x="774" y="4080"/>
                    </a:lnTo>
                    <a:lnTo>
                      <a:pt x="754" y="4143"/>
                    </a:lnTo>
                    <a:lnTo>
                      <a:pt x="816" y="4185"/>
                    </a:lnTo>
                    <a:lnTo>
                      <a:pt x="816" y="4268"/>
                    </a:lnTo>
                    <a:lnTo>
                      <a:pt x="921" y="4394"/>
                    </a:lnTo>
                    <a:lnTo>
                      <a:pt x="1026" y="4352"/>
                    </a:lnTo>
                    <a:lnTo>
                      <a:pt x="1067" y="4394"/>
                    </a:lnTo>
                    <a:lnTo>
                      <a:pt x="1193" y="4415"/>
                    </a:lnTo>
                    <a:lnTo>
                      <a:pt x="1256" y="4352"/>
                    </a:lnTo>
                    <a:lnTo>
                      <a:pt x="1402" y="4310"/>
                    </a:lnTo>
                    <a:lnTo>
                      <a:pt x="1381" y="4164"/>
                    </a:lnTo>
                    <a:lnTo>
                      <a:pt x="1465" y="4164"/>
                    </a:lnTo>
                    <a:lnTo>
                      <a:pt x="1507" y="4101"/>
                    </a:lnTo>
                    <a:lnTo>
                      <a:pt x="1507" y="4185"/>
                    </a:lnTo>
                    <a:lnTo>
                      <a:pt x="1486" y="4206"/>
                    </a:lnTo>
                    <a:lnTo>
                      <a:pt x="1507" y="4310"/>
                    </a:lnTo>
                    <a:lnTo>
                      <a:pt x="1570" y="4289"/>
                    </a:lnTo>
                    <a:lnTo>
                      <a:pt x="1653" y="4143"/>
                    </a:lnTo>
                    <a:lnTo>
                      <a:pt x="1695" y="4080"/>
                    </a:lnTo>
                    <a:lnTo>
                      <a:pt x="1716" y="4143"/>
                    </a:lnTo>
                    <a:lnTo>
                      <a:pt x="1695" y="4268"/>
                    </a:lnTo>
                    <a:lnTo>
                      <a:pt x="1570" y="4478"/>
                    </a:lnTo>
                    <a:lnTo>
                      <a:pt x="1486" y="4520"/>
                    </a:lnTo>
                    <a:lnTo>
                      <a:pt x="1486" y="4624"/>
                    </a:lnTo>
                    <a:lnTo>
                      <a:pt x="1611" y="4666"/>
                    </a:lnTo>
                    <a:lnTo>
                      <a:pt x="1695" y="4729"/>
                    </a:lnTo>
                    <a:lnTo>
                      <a:pt x="1800" y="4729"/>
                    </a:lnTo>
                    <a:lnTo>
                      <a:pt x="1821" y="4771"/>
                    </a:lnTo>
                    <a:lnTo>
                      <a:pt x="1967" y="4792"/>
                    </a:lnTo>
                    <a:lnTo>
                      <a:pt x="1988" y="4708"/>
                    </a:lnTo>
                    <a:lnTo>
                      <a:pt x="2114" y="4708"/>
                    </a:lnTo>
                    <a:lnTo>
                      <a:pt x="2072" y="4771"/>
                    </a:lnTo>
                    <a:lnTo>
                      <a:pt x="2093" y="4833"/>
                    </a:lnTo>
                    <a:lnTo>
                      <a:pt x="2176" y="4833"/>
                    </a:lnTo>
                    <a:lnTo>
                      <a:pt x="2239" y="4917"/>
                    </a:lnTo>
                    <a:lnTo>
                      <a:pt x="2323" y="4875"/>
                    </a:lnTo>
                    <a:lnTo>
                      <a:pt x="2302" y="4792"/>
                    </a:lnTo>
                    <a:lnTo>
                      <a:pt x="2281" y="4708"/>
                    </a:lnTo>
                    <a:lnTo>
                      <a:pt x="2344" y="4603"/>
                    </a:lnTo>
                    <a:lnTo>
                      <a:pt x="2386" y="4687"/>
                    </a:lnTo>
                    <a:lnTo>
                      <a:pt x="2344" y="4792"/>
                    </a:lnTo>
                    <a:lnTo>
                      <a:pt x="2386" y="4917"/>
                    </a:lnTo>
                    <a:lnTo>
                      <a:pt x="2448" y="4917"/>
                    </a:lnTo>
                    <a:lnTo>
                      <a:pt x="2490" y="4792"/>
                    </a:lnTo>
                    <a:lnTo>
                      <a:pt x="2532" y="4729"/>
                    </a:lnTo>
                    <a:lnTo>
                      <a:pt x="2616" y="4708"/>
                    </a:lnTo>
                    <a:lnTo>
                      <a:pt x="2616" y="4792"/>
                    </a:lnTo>
                    <a:lnTo>
                      <a:pt x="2553" y="4833"/>
                    </a:lnTo>
                    <a:lnTo>
                      <a:pt x="2553" y="4917"/>
                    </a:lnTo>
                    <a:lnTo>
                      <a:pt x="2720" y="4917"/>
                    </a:lnTo>
                    <a:lnTo>
                      <a:pt x="2804" y="4875"/>
                    </a:lnTo>
                    <a:lnTo>
                      <a:pt x="2867" y="4687"/>
                    </a:lnTo>
                    <a:lnTo>
                      <a:pt x="2909" y="4792"/>
                    </a:lnTo>
                    <a:lnTo>
                      <a:pt x="2846" y="4833"/>
                    </a:lnTo>
                    <a:lnTo>
                      <a:pt x="2846" y="4938"/>
                    </a:lnTo>
                    <a:lnTo>
                      <a:pt x="2971" y="4917"/>
                    </a:lnTo>
                    <a:lnTo>
                      <a:pt x="3013" y="4771"/>
                    </a:lnTo>
                    <a:lnTo>
                      <a:pt x="3055" y="4687"/>
                    </a:lnTo>
                    <a:lnTo>
                      <a:pt x="3055" y="4687"/>
                    </a:lnTo>
                    <a:lnTo>
                      <a:pt x="3034" y="4917"/>
                    </a:lnTo>
                    <a:lnTo>
                      <a:pt x="3055" y="5001"/>
                    </a:lnTo>
                    <a:lnTo>
                      <a:pt x="3160" y="5001"/>
                    </a:lnTo>
                    <a:lnTo>
                      <a:pt x="3327" y="5105"/>
                    </a:lnTo>
                    <a:lnTo>
                      <a:pt x="3432" y="5043"/>
                    </a:lnTo>
                    <a:lnTo>
                      <a:pt x="3495" y="5022"/>
                    </a:lnTo>
                    <a:lnTo>
                      <a:pt x="3536" y="5105"/>
                    </a:lnTo>
                    <a:lnTo>
                      <a:pt x="3662" y="5084"/>
                    </a:lnTo>
                    <a:lnTo>
                      <a:pt x="3746" y="5022"/>
                    </a:lnTo>
                    <a:lnTo>
                      <a:pt x="3746" y="4896"/>
                    </a:lnTo>
                    <a:lnTo>
                      <a:pt x="3850" y="4792"/>
                    </a:lnTo>
                    <a:lnTo>
                      <a:pt x="3892" y="4729"/>
                    </a:lnTo>
                    <a:lnTo>
                      <a:pt x="3850" y="4603"/>
                    </a:lnTo>
                    <a:lnTo>
                      <a:pt x="3871" y="4520"/>
                    </a:lnTo>
                    <a:lnTo>
                      <a:pt x="3913" y="4520"/>
                    </a:lnTo>
                    <a:lnTo>
                      <a:pt x="3955" y="4666"/>
                    </a:lnTo>
                    <a:lnTo>
                      <a:pt x="3997" y="4687"/>
                    </a:lnTo>
                    <a:lnTo>
                      <a:pt x="3997" y="4729"/>
                    </a:lnTo>
                    <a:lnTo>
                      <a:pt x="3913" y="4812"/>
                    </a:lnTo>
                    <a:lnTo>
                      <a:pt x="3871" y="4980"/>
                    </a:lnTo>
                    <a:lnTo>
                      <a:pt x="3892" y="5210"/>
                    </a:lnTo>
                    <a:lnTo>
                      <a:pt x="3997" y="5252"/>
                    </a:lnTo>
                    <a:lnTo>
                      <a:pt x="4101" y="5210"/>
                    </a:lnTo>
                    <a:lnTo>
                      <a:pt x="4122" y="5315"/>
                    </a:lnTo>
                    <a:lnTo>
                      <a:pt x="4227" y="5315"/>
                    </a:lnTo>
                    <a:lnTo>
                      <a:pt x="4269" y="5357"/>
                    </a:lnTo>
                    <a:lnTo>
                      <a:pt x="4373" y="5357"/>
                    </a:lnTo>
                    <a:lnTo>
                      <a:pt x="4583" y="5231"/>
                    </a:lnTo>
                    <a:lnTo>
                      <a:pt x="4687" y="5210"/>
                    </a:lnTo>
                    <a:lnTo>
                      <a:pt x="4855" y="5315"/>
                    </a:lnTo>
                    <a:lnTo>
                      <a:pt x="4938" y="5294"/>
                    </a:lnTo>
                    <a:lnTo>
                      <a:pt x="5022" y="5336"/>
                    </a:lnTo>
                    <a:lnTo>
                      <a:pt x="5064" y="5252"/>
                    </a:lnTo>
                    <a:lnTo>
                      <a:pt x="5064" y="5210"/>
                    </a:lnTo>
                    <a:lnTo>
                      <a:pt x="5147" y="5084"/>
                    </a:lnTo>
                    <a:lnTo>
                      <a:pt x="5231" y="5043"/>
                    </a:lnTo>
                    <a:lnTo>
                      <a:pt x="5231" y="5001"/>
                    </a:lnTo>
                    <a:lnTo>
                      <a:pt x="5168" y="4875"/>
                    </a:lnTo>
                    <a:lnTo>
                      <a:pt x="5168" y="4729"/>
                    </a:lnTo>
                    <a:lnTo>
                      <a:pt x="5231" y="4812"/>
                    </a:lnTo>
                    <a:lnTo>
                      <a:pt x="5231" y="4896"/>
                    </a:lnTo>
                    <a:lnTo>
                      <a:pt x="5336" y="5022"/>
                    </a:lnTo>
                    <a:lnTo>
                      <a:pt x="5378" y="4938"/>
                    </a:lnTo>
                    <a:lnTo>
                      <a:pt x="5524" y="4938"/>
                    </a:lnTo>
                    <a:lnTo>
                      <a:pt x="5566" y="4980"/>
                    </a:lnTo>
                    <a:lnTo>
                      <a:pt x="5587" y="4896"/>
                    </a:lnTo>
                    <a:lnTo>
                      <a:pt x="5566" y="4792"/>
                    </a:lnTo>
                    <a:lnTo>
                      <a:pt x="5566" y="4708"/>
                    </a:lnTo>
                    <a:lnTo>
                      <a:pt x="5524" y="4666"/>
                    </a:lnTo>
                    <a:lnTo>
                      <a:pt x="5378" y="4687"/>
                    </a:lnTo>
                    <a:lnTo>
                      <a:pt x="5252" y="4708"/>
                    </a:lnTo>
                    <a:lnTo>
                      <a:pt x="5231" y="4603"/>
                    </a:lnTo>
                    <a:lnTo>
                      <a:pt x="5273" y="4582"/>
                    </a:lnTo>
                    <a:lnTo>
                      <a:pt x="5336" y="4603"/>
                    </a:lnTo>
                    <a:lnTo>
                      <a:pt x="5461" y="4561"/>
                    </a:lnTo>
                    <a:lnTo>
                      <a:pt x="5545" y="4457"/>
                    </a:lnTo>
                    <a:lnTo>
                      <a:pt x="5587" y="4520"/>
                    </a:lnTo>
                    <a:lnTo>
                      <a:pt x="5671" y="4499"/>
                    </a:lnTo>
                    <a:lnTo>
                      <a:pt x="5733" y="4394"/>
                    </a:lnTo>
                    <a:lnTo>
                      <a:pt x="5691" y="4310"/>
                    </a:lnTo>
                    <a:lnTo>
                      <a:pt x="5775" y="4206"/>
                    </a:lnTo>
                    <a:lnTo>
                      <a:pt x="5754" y="4143"/>
                    </a:lnTo>
                    <a:lnTo>
                      <a:pt x="5796" y="4143"/>
                    </a:lnTo>
                    <a:lnTo>
                      <a:pt x="5838" y="4080"/>
                    </a:lnTo>
                    <a:lnTo>
                      <a:pt x="5691" y="4038"/>
                    </a:lnTo>
                    <a:lnTo>
                      <a:pt x="5566" y="4059"/>
                    </a:lnTo>
                    <a:lnTo>
                      <a:pt x="5629" y="3976"/>
                    </a:lnTo>
                    <a:lnTo>
                      <a:pt x="5691" y="3955"/>
                    </a:lnTo>
                    <a:lnTo>
                      <a:pt x="5691" y="3850"/>
                    </a:lnTo>
                    <a:lnTo>
                      <a:pt x="5587" y="3766"/>
                    </a:lnTo>
                    <a:lnTo>
                      <a:pt x="5357" y="3766"/>
                    </a:lnTo>
                    <a:lnTo>
                      <a:pt x="5336" y="3724"/>
                    </a:lnTo>
                    <a:lnTo>
                      <a:pt x="5336" y="3641"/>
                    </a:lnTo>
                    <a:lnTo>
                      <a:pt x="5378" y="3620"/>
                    </a:lnTo>
                    <a:lnTo>
                      <a:pt x="5357" y="3515"/>
                    </a:lnTo>
                    <a:lnTo>
                      <a:pt x="5168" y="3348"/>
                    </a:lnTo>
                    <a:lnTo>
                      <a:pt x="5106" y="3348"/>
                    </a:lnTo>
                    <a:lnTo>
                      <a:pt x="5001" y="3432"/>
                    </a:lnTo>
                    <a:lnTo>
                      <a:pt x="4834" y="3432"/>
                    </a:lnTo>
                    <a:lnTo>
                      <a:pt x="4687" y="3452"/>
                    </a:lnTo>
                    <a:lnTo>
                      <a:pt x="4478" y="3327"/>
                    </a:lnTo>
                    <a:lnTo>
                      <a:pt x="4436" y="3243"/>
                    </a:lnTo>
                    <a:lnTo>
                      <a:pt x="4394" y="3222"/>
                    </a:lnTo>
                    <a:lnTo>
                      <a:pt x="4290" y="3264"/>
                    </a:lnTo>
                    <a:lnTo>
                      <a:pt x="4206" y="3264"/>
                    </a:lnTo>
                    <a:lnTo>
                      <a:pt x="4122" y="3306"/>
                    </a:lnTo>
                    <a:lnTo>
                      <a:pt x="4018" y="3306"/>
                    </a:lnTo>
                    <a:lnTo>
                      <a:pt x="3976" y="3411"/>
                    </a:lnTo>
                    <a:lnTo>
                      <a:pt x="3913" y="3348"/>
                    </a:lnTo>
                    <a:lnTo>
                      <a:pt x="3808" y="3264"/>
                    </a:lnTo>
                    <a:lnTo>
                      <a:pt x="3704" y="3327"/>
                    </a:lnTo>
                    <a:lnTo>
                      <a:pt x="3578" y="3348"/>
                    </a:lnTo>
                    <a:lnTo>
                      <a:pt x="3578" y="3411"/>
                    </a:lnTo>
                    <a:lnTo>
                      <a:pt x="3536" y="3452"/>
                    </a:lnTo>
                    <a:lnTo>
                      <a:pt x="3536" y="3369"/>
                    </a:lnTo>
                    <a:lnTo>
                      <a:pt x="3474" y="3327"/>
                    </a:lnTo>
                    <a:lnTo>
                      <a:pt x="3369" y="3348"/>
                    </a:lnTo>
                    <a:lnTo>
                      <a:pt x="3139" y="3327"/>
                    </a:lnTo>
                    <a:lnTo>
                      <a:pt x="3076" y="3348"/>
                    </a:lnTo>
                    <a:lnTo>
                      <a:pt x="3160" y="3432"/>
                    </a:lnTo>
                    <a:lnTo>
                      <a:pt x="3160" y="3536"/>
                    </a:lnTo>
                    <a:lnTo>
                      <a:pt x="3264" y="3620"/>
                    </a:lnTo>
                    <a:lnTo>
                      <a:pt x="3139" y="3578"/>
                    </a:lnTo>
                    <a:lnTo>
                      <a:pt x="3076" y="3515"/>
                    </a:lnTo>
                    <a:lnTo>
                      <a:pt x="3013" y="3473"/>
                    </a:lnTo>
                    <a:lnTo>
                      <a:pt x="2867" y="3536"/>
                    </a:lnTo>
                    <a:lnTo>
                      <a:pt x="2804" y="3473"/>
                    </a:lnTo>
                    <a:lnTo>
                      <a:pt x="2930" y="3432"/>
                    </a:lnTo>
                    <a:lnTo>
                      <a:pt x="2930" y="3348"/>
                    </a:lnTo>
                    <a:lnTo>
                      <a:pt x="2804" y="3222"/>
                    </a:lnTo>
                    <a:lnTo>
                      <a:pt x="2825" y="3139"/>
                    </a:lnTo>
                    <a:lnTo>
                      <a:pt x="2762" y="3097"/>
                    </a:lnTo>
                    <a:lnTo>
                      <a:pt x="2637" y="3160"/>
                    </a:lnTo>
                    <a:lnTo>
                      <a:pt x="2658" y="3243"/>
                    </a:lnTo>
                    <a:lnTo>
                      <a:pt x="2637" y="3306"/>
                    </a:lnTo>
                    <a:lnTo>
                      <a:pt x="2532" y="3264"/>
                    </a:lnTo>
                    <a:lnTo>
                      <a:pt x="2595" y="3201"/>
                    </a:lnTo>
                    <a:lnTo>
                      <a:pt x="2553" y="3139"/>
                    </a:lnTo>
                    <a:lnTo>
                      <a:pt x="2448" y="3097"/>
                    </a:lnTo>
                    <a:lnTo>
                      <a:pt x="2406" y="3139"/>
                    </a:lnTo>
                    <a:lnTo>
                      <a:pt x="2323" y="3139"/>
                    </a:lnTo>
                    <a:lnTo>
                      <a:pt x="2344" y="3034"/>
                    </a:lnTo>
                    <a:lnTo>
                      <a:pt x="2344" y="2992"/>
                    </a:lnTo>
                    <a:lnTo>
                      <a:pt x="2323" y="2888"/>
                    </a:lnTo>
                    <a:lnTo>
                      <a:pt x="2218" y="2908"/>
                    </a:lnTo>
                    <a:lnTo>
                      <a:pt x="2093" y="3034"/>
                    </a:lnTo>
                    <a:lnTo>
                      <a:pt x="2114" y="3160"/>
                    </a:lnTo>
                    <a:lnTo>
                      <a:pt x="2030" y="3160"/>
                    </a:lnTo>
                    <a:lnTo>
                      <a:pt x="1988" y="3055"/>
                    </a:lnTo>
                    <a:lnTo>
                      <a:pt x="2030" y="2992"/>
                    </a:lnTo>
                    <a:lnTo>
                      <a:pt x="2030" y="2908"/>
                    </a:lnTo>
                    <a:lnTo>
                      <a:pt x="2093" y="2720"/>
                    </a:lnTo>
                    <a:lnTo>
                      <a:pt x="2009" y="2636"/>
                    </a:lnTo>
                    <a:lnTo>
                      <a:pt x="1883" y="2699"/>
                    </a:lnTo>
                    <a:lnTo>
                      <a:pt x="1883" y="2636"/>
                    </a:lnTo>
                    <a:lnTo>
                      <a:pt x="1988" y="2616"/>
                    </a:lnTo>
                    <a:lnTo>
                      <a:pt x="2030" y="2490"/>
                    </a:lnTo>
                    <a:lnTo>
                      <a:pt x="2009" y="2385"/>
                    </a:lnTo>
                    <a:lnTo>
                      <a:pt x="1925" y="2427"/>
                    </a:lnTo>
                    <a:lnTo>
                      <a:pt x="1862" y="2385"/>
                    </a:lnTo>
                    <a:lnTo>
                      <a:pt x="1800" y="2427"/>
                    </a:lnTo>
                    <a:lnTo>
                      <a:pt x="1695" y="2427"/>
                    </a:lnTo>
                    <a:lnTo>
                      <a:pt x="1758" y="2385"/>
                    </a:lnTo>
                    <a:lnTo>
                      <a:pt x="1758" y="2323"/>
                    </a:lnTo>
                    <a:lnTo>
                      <a:pt x="1653" y="2323"/>
                    </a:lnTo>
                    <a:lnTo>
                      <a:pt x="1590" y="2406"/>
                    </a:lnTo>
                    <a:lnTo>
                      <a:pt x="1444" y="2427"/>
                    </a:lnTo>
                    <a:lnTo>
                      <a:pt x="1444" y="2364"/>
                    </a:lnTo>
                    <a:lnTo>
                      <a:pt x="1507" y="2323"/>
                    </a:lnTo>
                    <a:lnTo>
                      <a:pt x="1570" y="2218"/>
                    </a:lnTo>
                    <a:lnTo>
                      <a:pt x="1590" y="2155"/>
                    </a:lnTo>
                    <a:lnTo>
                      <a:pt x="1674" y="2155"/>
                    </a:lnTo>
                    <a:lnTo>
                      <a:pt x="1779" y="2260"/>
                    </a:lnTo>
                    <a:lnTo>
                      <a:pt x="1925" y="2260"/>
                    </a:lnTo>
                    <a:lnTo>
                      <a:pt x="1904" y="2197"/>
                    </a:lnTo>
                    <a:lnTo>
                      <a:pt x="1800" y="2071"/>
                    </a:lnTo>
                    <a:lnTo>
                      <a:pt x="1695" y="2071"/>
                    </a:lnTo>
                    <a:lnTo>
                      <a:pt x="1758" y="2009"/>
                    </a:lnTo>
                    <a:lnTo>
                      <a:pt x="1611" y="1883"/>
                    </a:lnTo>
                    <a:lnTo>
                      <a:pt x="1507" y="1841"/>
                    </a:lnTo>
                    <a:lnTo>
                      <a:pt x="1570" y="1799"/>
                    </a:lnTo>
                    <a:lnTo>
                      <a:pt x="1590" y="1737"/>
                    </a:lnTo>
                    <a:lnTo>
                      <a:pt x="1653" y="1737"/>
                    </a:lnTo>
                    <a:lnTo>
                      <a:pt x="1695" y="1841"/>
                    </a:lnTo>
                    <a:lnTo>
                      <a:pt x="1800" y="1967"/>
                    </a:lnTo>
                    <a:lnTo>
                      <a:pt x="1967" y="1988"/>
                    </a:lnTo>
                    <a:lnTo>
                      <a:pt x="2030" y="2092"/>
                    </a:lnTo>
                    <a:lnTo>
                      <a:pt x="2114" y="2009"/>
                    </a:lnTo>
                    <a:lnTo>
                      <a:pt x="2176" y="2092"/>
                    </a:lnTo>
                    <a:lnTo>
                      <a:pt x="2344" y="2155"/>
                    </a:lnTo>
                    <a:lnTo>
                      <a:pt x="2448" y="2155"/>
                    </a:lnTo>
                    <a:lnTo>
                      <a:pt x="2511" y="2051"/>
                    </a:lnTo>
                    <a:lnTo>
                      <a:pt x="2490" y="1904"/>
                    </a:lnTo>
                    <a:lnTo>
                      <a:pt x="2239" y="1758"/>
                    </a:lnTo>
                    <a:lnTo>
                      <a:pt x="2134" y="1653"/>
                    </a:lnTo>
                    <a:lnTo>
                      <a:pt x="2072" y="1653"/>
                    </a:lnTo>
                    <a:lnTo>
                      <a:pt x="2030" y="1548"/>
                    </a:lnTo>
                    <a:lnTo>
                      <a:pt x="1925" y="1444"/>
                    </a:lnTo>
                    <a:lnTo>
                      <a:pt x="1883" y="1444"/>
                    </a:lnTo>
                    <a:lnTo>
                      <a:pt x="1821" y="1381"/>
                    </a:lnTo>
                    <a:lnTo>
                      <a:pt x="1883" y="1318"/>
                    </a:lnTo>
                    <a:lnTo>
                      <a:pt x="1967" y="1339"/>
                    </a:lnTo>
                    <a:lnTo>
                      <a:pt x="2030" y="1444"/>
                    </a:lnTo>
                    <a:lnTo>
                      <a:pt x="2114" y="1444"/>
                    </a:lnTo>
                    <a:lnTo>
                      <a:pt x="2134" y="1548"/>
                    </a:lnTo>
                    <a:lnTo>
                      <a:pt x="2197" y="1548"/>
                    </a:lnTo>
                    <a:lnTo>
                      <a:pt x="2239" y="1465"/>
                    </a:lnTo>
                    <a:lnTo>
                      <a:pt x="2197" y="1276"/>
                    </a:lnTo>
                    <a:lnTo>
                      <a:pt x="2072" y="1130"/>
                    </a:lnTo>
                    <a:lnTo>
                      <a:pt x="1988" y="1130"/>
                    </a:lnTo>
                    <a:lnTo>
                      <a:pt x="1967" y="1109"/>
                    </a:lnTo>
                    <a:lnTo>
                      <a:pt x="1821" y="1109"/>
                    </a:lnTo>
                    <a:lnTo>
                      <a:pt x="1695" y="1172"/>
                    </a:lnTo>
                    <a:lnTo>
                      <a:pt x="1590" y="1172"/>
                    </a:lnTo>
                    <a:lnTo>
                      <a:pt x="1486" y="1109"/>
                    </a:lnTo>
                    <a:lnTo>
                      <a:pt x="1402" y="1130"/>
                    </a:lnTo>
                    <a:lnTo>
                      <a:pt x="1360" y="1025"/>
                    </a:lnTo>
                    <a:lnTo>
                      <a:pt x="1235" y="1214"/>
                    </a:lnTo>
                    <a:lnTo>
                      <a:pt x="1067" y="1276"/>
                    </a:lnTo>
                    <a:lnTo>
                      <a:pt x="1046" y="1381"/>
                    </a:lnTo>
                    <a:lnTo>
                      <a:pt x="963" y="1423"/>
                    </a:lnTo>
                    <a:lnTo>
                      <a:pt x="963" y="1339"/>
                    </a:lnTo>
                    <a:lnTo>
                      <a:pt x="1046" y="1235"/>
                    </a:lnTo>
                    <a:lnTo>
                      <a:pt x="1088" y="1235"/>
                    </a:lnTo>
                    <a:lnTo>
                      <a:pt x="1339" y="1004"/>
                    </a:lnTo>
                    <a:lnTo>
                      <a:pt x="1360" y="921"/>
                    </a:lnTo>
                    <a:lnTo>
                      <a:pt x="1298" y="816"/>
                    </a:lnTo>
                    <a:lnTo>
                      <a:pt x="1298" y="544"/>
                    </a:lnTo>
                    <a:lnTo>
                      <a:pt x="1339" y="523"/>
                    </a:lnTo>
                    <a:lnTo>
                      <a:pt x="1256" y="419"/>
                    </a:lnTo>
                    <a:lnTo>
                      <a:pt x="1193" y="481"/>
                    </a:lnTo>
                    <a:lnTo>
                      <a:pt x="1088" y="481"/>
                    </a:lnTo>
                    <a:lnTo>
                      <a:pt x="1026" y="419"/>
                    </a:lnTo>
                    <a:lnTo>
                      <a:pt x="1026" y="314"/>
                    </a:lnTo>
                    <a:lnTo>
                      <a:pt x="1026" y="230"/>
                    </a:lnTo>
                    <a:lnTo>
                      <a:pt x="816" y="188"/>
                    </a:lnTo>
                    <a:lnTo>
                      <a:pt x="733" y="84"/>
                    </a:lnTo>
                    <a:lnTo>
                      <a:pt x="628" y="84"/>
                    </a:lnTo>
                    <a:lnTo>
                      <a:pt x="502"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6" name="Google Shape;6246;p40"/>
              <p:cNvSpPr/>
              <p:nvPr/>
            </p:nvSpPr>
            <p:spPr>
              <a:xfrm>
                <a:off x="2687175" y="1694400"/>
                <a:ext cx="33500" cy="37675"/>
              </a:xfrm>
              <a:custGeom>
                <a:rect b="b" l="l" r="r" t="t"/>
                <a:pathLst>
                  <a:path extrusionOk="0" h="1507" w="1340">
                    <a:moveTo>
                      <a:pt x="796" y="0"/>
                    </a:moveTo>
                    <a:lnTo>
                      <a:pt x="670" y="21"/>
                    </a:lnTo>
                    <a:lnTo>
                      <a:pt x="607" y="84"/>
                    </a:lnTo>
                    <a:lnTo>
                      <a:pt x="691" y="147"/>
                    </a:lnTo>
                    <a:lnTo>
                      <a:pt x="691" y="231"/>
                    </a:lnTo>
                    <a:lnTo>
                      <a:pt x="628" y="210"/>
                    </a:lnTo>
                    <a:lnTo>
                      <a:pt x="565" y="147"/>
                    </a:lnTo>
                    <a:lnTo>
                      <a:pt x="461" y="126"/>
                    </a:lnTo>
                    <a:lnTo>
                      <a:pt x="419" y="210"/>
                    </a:lnTo>
                    <a:lnTo>
                      <a:pt x="524" y="210"/>
                    </a:lnTo>
                    <a:lnTo>
                      <a:pt x="565" y="251"/>
                    </a:lnTo>
                    <a:lnTo>
                      <a:pt x="524" y="293"/>
                    </a:lnTo>
                    <a:lnTo>
                      <a:pt x="398" y="314"/>
                    </a:lnTo>
                    <a:lnTo>
                      <a:pt x="356" y="335"/>
                    </a:lnTo>
                    <a:lnTo>
                      <a:pt x="398" y="440"/>
                    </a:lnTo>
                    <a:lnTo>
                      <a:pt x="419" y="461"/>
                    </a:lnTo>
                    <a:lnTo>
                      <a:pt x="419" y="523"/>
                    </a:lnTo>
                    <a:lnTo>
                      <a:pt x="293" y="461"/>
                    </a:lnTo>
                    <a:lnTo>
                      <a:pt x="168" y="503"/>
                    </a:lnTo>
                    <a:lnTo>
                      <a:pt x="84" y="565"/>
                    </a:lnTo>
                    <a:lnTo>
                      <a:pt x="42" y="712"/>
                    </a:lnTo>
                    <a:lnTo>
                      <a:pt x="0" y="733"/>
                    </a:lnTo>
                    <a:lnTo>
                      <a:pt x="0" y="754"/>
                    </a:lnTo>
                    <a:lnTo>
                      <a:pt x="63" y="754"/>
                    </a:lnTo>
                    <a:lnTo>
                      <a:pt x="42" y="837"/>
                    </a:lnTo>
                    <a:lnTo>
                      <a:pt x="42" y="879"/>
                    </a:lnTo>
                    <a:lnTo>
                      <a:pt x="63" y="921"/>
                    </a:lnTo>
                    <a:lnTo>
                      <a:pt x="147" y="816"/>
                    </a:lnTo>
                    <a:lnTo>
                      <a:pt x="168" y="837"/>
                    </a:lnTo>
                    <a:lnTo>
                      <a:pt x="105" y="963"/>
                    </a:lnTo>
                    <a:lnTo>
                      <a:pt x="147" y="1026"/>
                    </a:lnTo>
                    <a:lnTo>
                      <a:pt x="210" y="1067"/>
                    </a:lnTo>
                    <a:lnTo>
                      <a:pt x="272" y="1047"/>
                    </a:lnTo>
                    <a:lnTo>
                      <a:pt x="293" y="1067"/>
                    </a:lnTo>
                    <a:lnTo>
                      <a:pt x="314" y="1151"/>
                    </a:lnTo>
                    <a:lnTo>
                      <a:pt x="356" y="1151"/>
                    </a:lnTo>
                    <a:lnTo>
                      <a:pt x="398" y="1088"/>
                    </a:lnTo>
                    <a:lnTo>
                      <a:pt x="461" y="1130"/>
                    </a:lnTo>
                    <a:lnTo>
                      <a:pt x="461" y="1256"/>
                    </a:lnTo>
                    <a:lnTo>
                      <a:pt x="482" y="1298"/>
                    </a:lnTo>
                    <a:lnTo>
                      <a:pt x="586" y="1277"/>
                    </a:lnTo>
                    <a:lnTo>
                      <a:pt x="607" y="1402"/>
                    </a:lnTo>
                    <a:lnTo>
                      <a:pt x="712" y="1402"/>
                    </a:lnTo>
                    <a:lnTo>
                      <a:pt x="837" y="1486"/>
                    </a:lnTo>
                    <a:lnTo>
                      <a:pt x="942" y="1486"/>
                    </a:lnTo>
                    <a:lnTo>
                      <a:pt x="1005" y="1507"/>
                    </a:lnTo>
                    <a:lnTo>
                      <a:pt x="1026" y="1486"/>
                    </a:lnTo>
                    <a:lnTo>
                      <a:pt x="1005" y="1402"/>
                    </a:lnTo>
                    <a:lnTo>
                      <a:pt x="1088" y="1381"/>
                    </a:lnTo>
                    <a:lnTo>
                      <a:pt x="1151" y="1235"/>
                    </a:lnTo>
                    <a:lnTo>
                      <a:pt x="1130" y="1088"/>
                    </a:lnTo>
                    <a:lnTo>
                      <a:pt x="1214" y="942"/>
                    </a:lnTo>
                    <a:lnTo>
                      <a:pt x="1235" y="921"/>
                    </a:lnTo>
                    <a:lnTo>
                      <a:pt x="1319" y="712"/>
                    </a:lnTo>
                    <a:lnTo>
                      <a:pt x="1319" y="565"/>
                    </a:lnTo>
                    <a:lnTo>
                      <a:pt x="1340" y="523"/>
                    </a:lnTo>
                    <a:lnTo>
                      <a:pt x="1319" y="419"/>
                    </a:lnTo>
                    <a:lnTo>
                      <a:pt x="1235" y="335"/>
                    </a:lnTo>
                    <a:lnTo>
                      <a:pt x="1235" y="210"/>
                    </a:lnTo>
                    <a:lnTo>
                      <a:pt x="1193" y="147"/>
                    </a:lnTo>
                    <a:lnTo>
                      <a:pt x="1151" y="42"/>
                    </a:lnTo>
                    <a:lnTo>
                      <a:pt x="1005" y="0"/>
                    </a:lnTo>
                    <a:lnTo>
                      <a:pt x="900" y="42"/>
                    </a:lnTo>
                    <a:lnTo>
                      <a:pt x="796"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7" name="Google Shape;6247;p40"/>
              <p:cNvSpPr/>
              <p:nvPr/>
            </p:nvSpPr>
            <p:spPr>
              <a:xfrm>
                <a:off x="2605050" y="1520200"/>
                <a:ext cx="42400" cy="26175"/>
              </a:xfrm>
              <a:custGeom>
                <a:rect b="b" l="l" r="r" t="t"/>
                <a:pathLst>
                  <a:path extrusionOk="0" h="1047" w="1696">
                    <a:moveTo>
                      <a:pt x="1570" y="1"/>
                    </a:moveTo>
                    <a:lnTo>
                      <a:pt x="1486" y="64"/>
                    </a:lnTo>
                    <a:lnTo>
                      <a:pt x="1256" y="64"/>
                    </a:lnTo>
                    <a:lnTo>
                      <a:pt x="1130" y="168"/>
                    </a:lnTo>
                    <a:lnTo>
                      <a:pt x="963" y="168"/>
                    </a:lnTo>
                    <a:lnTo>
                      <a:pt x="921" y="189"/>
                    </a:lnTo>
                    <a:lnTo>
                      <a:pt x="816" y="105"/>
                    </a:lnTo>
                    <a:lnTo>
                      <a:pt x="712" y="84"/>
                    </a:lnTo>
                    <a:lnTo>
                      <a:pt x="356" y="189"/>
                    </a:lnTo>
                    <a:lnTo>
                      <a:pt x="126" y="189"/>
                    </a:lnTo>
                    <a:lnTo>
                      <a:pt x="105" y="273"/>
                    </a:lnTo>
                    <a:lnTo>
                      <a:pt x="0" y="377"/>
                    </a:lnTo>
                    <a:lnTo>
                      <a:pt x="0" y="482"/>
                    </a:lnTo>
                    <a:lnTo>
                      <a:pt x="105" y="461"/>
                    </a:lnTo>
                    <a:lnTo>
                      <a:pt x="231" y="461"/>
                    </a:lnTo>
                    <a:lnTo>
                      <a:pt x="314" y="419"/>
                    </a:lnTo>
                    <a:lnTo>
                      <a:pt x="398" y="461"/>
                    </a:lnTo>
                    <a:lnTo>
                      <a:pt x="503" y="461"/>
                    </a:lnTo>
                    <a:lnTo>
                      <a:pt x="565" y="503"/>
                    </a:lnTo>
                    <a:lnTo>
                      <a:pt x="503" y="587"/>
                    </a:lnTo>
                    <a:lnTo>
                      <a:pt x="544" y="712"/>
                    </a:lnTo>
                    <a:lnTo>
                      <a:pt x="628" y="817"/>
                    </a:lnTo>
                    <a:lnTo>
                      <a:pt x="712" y="712"/>
                    </a:lnTo>
                    <a:lnTo>
                      <a:pt x="712" y="628"/>
                    </a:lnTo>
                    <a:lnTo>
                      <a:pt x="754" y="587"/>
                    </a:lnTo>
                    <a:lnTo>
                      <a:pt x="858" y="712"/>
                    </a:lnTo>
                    <a:lnTo>
                      <a:pt x="837" y="838"/>
                    </a:lnTo>
                    <a:lnTo>
                      <a:pt x="984" y="1005"/>
                    </a:lnTo>
                    <a:lnTo>
                      <a:pt x="1088" y="984"/>
                    </a:lnTo>
                    <a:lnTo>
                      <a:pt x="1151" y="1047"/>
                    </a:lnTo>
                    <a:lnTo>
                      <a:pt x="1360" y="1047"/>
                    </a:lnTo>
                    <a:lnTo>
                      <a:pt x="1465" y="942"/>
                    </a:lnTo>
                    <a:lnTo>
                      <a:pt x="1591" y="900"/>
                    </a:lnTo>
                    <a:lnTo>
                      <a:pt x="1674" y="670"/>
                    </a:lnTo>
                    <a:lnTo>
                      <a:pt x="1591" y="503"/>
                    </a:lnTo>
                    <a:lnTo>
                      <a:pt x="1695" y="356"/>
                    </a:lnTo>
                    <a:lnTo>
                      <a:pt x="1695" y="273"/>
                    </a:lnTo>
                    <a:lnTo>
                      <a:pt x="1612" y="147"/>
                    </a:lnTo>
                    <a:lnTo>
                      <a:pt x="1653" y="64"/>
                    </a:lnTo>
                    <a:lnTo>
                      <a:pt x="1570"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8" name="Google Shape;6248;p40"/>
              <p:cNvSpPr/>
              <p:nvPr/>
            </p:nvSpPr>
            <p:spPr>
              <a:xfrm>
                <a:off x="2443425" y="1547400"/>
                <a:ext cx="109875" cy="60700"/>
              </a:xfrm>
              <a:custGeom>
                <a:rect b="b" l="l" r="r" t="t"/>
                <a:pathLst>
                  <a:path extrusionOk="0" h="2428" w="4395">
                    <a:moveTo>
                      <a:pt x="4268" y="1"/>
                    </a:moveTo>
                    <a:lnTo>
                      <a:pt x="4185" y="43"/>
                    </a:lnTo>
                    <a:lnTo>
                      <a:pt x="4059" y="105"/>
                    </a:lnTo>
                    <a:lnTo>
                      <a:pt x="4059" y="252"/>
                    </a:lnTo>
                    <a:lnTo>
                      <a:pt x="4038" y="336"/>
                    </a:lnTo>
                    <a:lnTo>
                      <a:pt x="4059" y="377"/>
                    </a:lnTo>
                    <a:lnTo>
                      <a:pt x="3955" y="419"/>
                    </a:lnTo>
                    <a:lnTo>
                      <a:pt x="3934" y="315"/>
                    </a:lnTo>
                    <a:lnTo>
                      <a:pt x="3892" y="315"/>
                    </a:lnTo>
                    <a:lnTo>
                      <a:pt x="3871" y="377"/>
                    </a:lnTo>
                    <a:lnTo>
                      <a:pt x="3829" y="440"/>
                    </a:lnTo>
                    <a:lnTo>
                      <a:pt x="3766" y="357"/>
                    </a:lnTo>
                    <a:lnTo>
                      <a:pt x="3745" y="168"/>
                    </a:lnTo>
                    <a:lnTo>
                      <a:pt x="3641" y="64"/>
                    </a:lnTo>
                    <a:lnTo>
                      <a:pt x="3578" y="64"/>
                    </a:lnTo>
                    <a:lnTo>
                      <a:pt x="3557" y="126"/>
                    </a:lnTo>
                    <a:lnTo>
                      <a:pt x="3432" y="126"/>
                    </a:lnTo>
                    <a:lnTo>
                      <a:pt x="3306" y="64"/>
                    </a:lnTo>
                    <a:lnTo>
                      <a:pt x="3222" y="64"/>
                    </a:lnTo>
                    <a:lnTo>
                      <a:pt x="2992" y="43"/>
                    </a:lnTo>
                    <a:lnTo>
                      <a:pt x="2846" y="126"/>
                    </a:lnTo>
                    <a:lnTo>
                      <a:pt x="2804" y="231"/>
                    </a:lnTo>
                    <a:lnTo>
                      <a:pt x="2741" y="315"/>
                    </a:lnTo>
                    <a:lnTo>
                      <a:pt x="2699" y="273"/>
                    </a:lnTo>
                    <a:lnTo>
                      <a:pt x="2636" y="273"/>
                    </a:lnTo>
                    <a:lnTo>
                      <a:pt x="2364" y="482"/>
                    </a:lnTo>
                    <a:lnTo>
                      <a:pt x="2281" y="566"/>
                    </a:lnTo>
                    <a:lnTo>
                      <a:pt x="2197" y="566"/>
                    </a:lnTo>
                    <a:lnTo>
                      <a:pt x="2051" y="670"/>
                    </a:lnTo>
                    <a:lnTo>
                      <a:pt x="1946" y="691"/>
                    </a:lnTo>
                    <a:lnTo>
                      <a:pt x="1862" y="775"/>
                    </a:lnTo>
                    <a:lnTo>
                      <a:pt x="1841" y="859"/>
                    </a:lnTo>
                    <a:lnTo>
                      <a:pt x="1653" y="859"/>
                    </a:lnTo>
                    <a:lnTo>
                      <a:pt x="1590" y="880"/>
                    </a:lnTo>
                    <a:lnTo>
                      <a:pt x="1465" y="859"/>
                    </a:lnTo>
                    <a:lnTo>
                      <a:pt x="1423" y="901"/>
                    </a:lnTo>
                    <a:lnTo>
                      <a:pt x="1339" y="901"/>
                    </a:lnTo>
                    <a:lnTo>
                      <a:pt x="1151" y="1068"/>
                    </a:lnTo>
                    <a:lnTo>
                      <a:pt x="1025" y="1152"/>
                    </a:lnTo>
                    <a:lnTo>
                      <a:pt x="900" y="1089"/>
                    </a:lnTo>
                    <a:lnTo>
                      <a:pt x="795" y="1152"/>
                    </a:lnTo>
                    <a:lnTo>
                      <a:pt x="523" y="1193"/>
                    </a:lnTo>
                    <a:lnTo>
                      <a:pt x="398" y="1382"/>
                    </a:lnTo>
                    <a:lnTo>
                      <a:pt x="314" y="1382"/>
                    </a:lnTo>
                    <a:lnTo>
                      <a:pt x="167" y="1403"/>
                    </a:lnTo>
                    <a:lnTo>
                      <a:pt x="105" y="1528"/>
                    </a:lnTo>
                    <a:lnTo>
                      <a:pt x="209" y="1528"/>
                    </a:lnTo>
                    <a:lnTo>
                      <a:pt x="272" y="1591"/>
                    </a:lnTo>
                    <a:lnTo>
                      <a:pt x="167" y="1591"/>
                    </a:lnTo>
                    <a:lnTo>
                      <a:pt x="126" y="1633"/>
                    </a:lnTo>
                    <a:lnTo>
                      <a:pt x="209" y="1717"/>
                    </a:lnTo>
                    <a:lnTo>
                      <a:pt x="188" y="1779"/>
                    </a:lnTo>
                    <a:lnTo>
                      <a:pt x="0" y="1842"/>
                    </a:lnTo>
                    <a:lnTo>
                      <a:pt x="0" y="1905"/>
                    </a:lnTo>
                    <a:lnTo>
                      <a:pt x="126" y="1926"/>
                    </a:lnTo>
                    <a:lnTo>
                      <a:pt x="230" y="1905"/>
                    </a:lnTo>
                    <a:lnTo>
                      <a:pt x="293" y="1821"/>
                    </a:lnTo>
                    <a:lnTo>
                      <a:pt x="377" y="1800"/>
                    </a:lnTo>
                    <a:lnTo>
                      <a:pt x="481" y="1842"/>
                    </a:lnTo>
                    <a:lnTo>
                      <a:pt x="586" y="1989"/>
                    </a:lnTo>
                    <a:lnTo>
                      <a:pt x="586" y="2114"/>
                    </a:lnTo>
                    <a:lnTo>
                      <a:pt x="691" y="2156"/>
                    </a:lnTo>
                    <a:lnTo>
                      <a:pt x="732" y="2114"/>
                    </a:lnTo>
                    <a:lnTo>
                      <a:pt x="732" y="2009"/>
                    </a:lnTo>
                    <a:lnTo>
                      <a:pt x="753" y="1989"/>
                    </a:lnTo>
                    <a:lnTo>
                      <a:pt x="816" y="1821"/>
                    </a:lnTo>
                    <a:lnTo>
                      <a:pt x="858" y="1821"/>
                    </a:lnTo>
                    <a:lnTo>
                      <a:pt x="1004" y="1779"/>
                    </a:lnTo>
                    <a:lnTo>
                      <a:pt x="1067" y="1800"/>
                    </a:lnTo>
                    <a:lnTo>
                      <a:pt x="1046" y="1884"/>
                    </a:lnTo>
                    <a:lnTo>
                      <a:pt x="942" y="1926"/>
                    </a:lnTo>
                    <a:lnTo>
                      <a:pt x="900" y="2093"/>
                    </a:lnTo>
                    <a:lnTo>
                      <a:pt x="942" y="2156"/>
                    </a:lnTo>
                    <a:lnTo>
                      <a:pt x="858" y="2240"/>
                    </a:lnTo>
                    <a:lnTo>
                      <a:pt x="816" y="2323"/>
                    </a:lnTo>
                    <a:lnTo>
                      <a:pt x="858" y="2407"/>
                    </a:lnTo>
                    <a:lnTo>
                      <a:pt x="921" y="2323"/>
                    </a:lnTo>
                    <a:lnTo>
                      <a:pt x="1004" y="2344"/>
                    </a:lnTo>
                    <a:lnTo>
                      <a:pt x="1004" y="2428"/>
                    </a:lnTo>
                    <a:lnTo>
                      <a:pt x="1046" y="2428"/>
                    </a:lnTo>
                    <a:lnTo>
                      <a:pt x="1235" y="2323"/>
                    </a:lnTo>
                    <a:lnTo>
                      <a:pt x="1318" y="2219"/>
                    </a:lnTo>
                    <a:lnTo>
                      <a:pt x="1381" y="2240"/>
                    </a:lnTo>
                    <a:lnTo>
                      <a:pt x="1444" y="2135"/>
                    </a:lnTo>
                    <a:lnTo>
                      <a:pt x="1444" y="2009"/>
                    </a:lnTo>
                    <a:lnTo>
                      <a:pt x="1527" y="2009"/>
                    </a:lnTo>
                    <a:lnTo>
                      <a:pt x="1590" y="1905"/>
                    </a:lnTo>
                    <a:lnTo>
                      <a:pt x="1590" y="1779"/>
                    </a:lnTo>
                    <a:lnTo>
                      <a:pt x="1653" y="1717"/>
                    </a:lnTo>
                    <a:lnTo>
                      <a:pt x="1674" y="1779"/>
                    </a:lnTo>
                    <a:lnTo>
                      <a:pt x="1653" y="1842"/>
                    </a:lnTo>
                    <a:lnTo>
                      <a:pt x="1674" y="1926"/>
                    </a:lnTo>
                    <a:lnTo>
                      <a:pt x="1653" y="2051"/>
                    </a:lnTo>
                    <a:lnTo>
                      <a:pt x="1674" y="2198"/>
                    </a:lnTo>
                    <a:lnTo>
                      <a:pt x="1737" y="2198"/>
                    </a:lnTo>
                    <a:lnTo>
                      <a:pt x="1841" y="2051"/>
                    </a:lnTo>
                    <a:lnTo>
                      <a:pt x="1862" y="1926"/>
                    </a:lnTo>
                    <a:lnTo>
                      <a:pt x="1883" y="1884"/>
                    </a:lnTo>
                    <a:lnTo>
                      <a:pt x="1967" y="1842"/>
                    </a:lnTo>
                    <a:lnTo>
                      <a:pt x="2092" y="1696"/>
                    </a:lnTo>
                    <a:lnTo>
                      <a:pt x="2113" y="1570"/>
                    </a:lnTo>
                    <a:lnTo>
                      <a:pt x="2092" y="1465"/>
                    </a:lnTo>
                    <a:lnTo>
                      <a:pt x="2155" y="1361"/>
                    </a:lnTo>
                    <a:lnTo>
                      <a:pt x="2197" y="1486"/>
                    </a:lnTo>
                    <a:lnTo>
                      <a:pt x="2406" y="1361"/>
                    </a:lnTo>
                    <a:lnTo>
                      <a:pt x="2469" y="1193"/>
                    </a:lnTo>
                    <a:lnTo>
                      <a:pt x="2490" y="1089"/>
                    </a:lnTo>
                    <a:lnTo>
                      <a:pt x="2595" y="1068"/>
                    </a:lnTo>
                    <a:lnTo>
                      <a:pt x="2636" y="1047"/>
                    </a:lnTo>
                    <a:lnTo>
                      <a:pt x="2720" y="1089"/>
                    </a:lnTo>
                    <a:lnTo>
                      <a:pt x="2825" y="984"/>
                    </a:lnTo>
                    <a:lnTo>
                      <a:pt x="2888" y="1047"/>
                    </a:lnTo>
                    <a:lnTo>
                      <a:pt x="2825" y="1256"/>
                    </a:lnTo>
                    <a:lnTo>
                      <a:pt x="2678" y="1403"/>
                    </a:lnTo>
                    <a:lnTo>
                      <a:pt x="2636" y="1507"/>
                    </a:lnTo>
                    <a:lnTo>
                      <a:pt x="2574" y="1591"/>
                    </a:lnTo>
                    <a:lnTo>
                      <a:pt x="2574" y="1633"/>
                    </a:lnTo>
                    <a:lnTo>
                      <a:pt x="2469" y="1696"/>
                    </a:lnTo>
                    <a:lnTo>
                      <a:pt x="2323" y="1926"/>
                    </a:lnTo>
                    <a:lnTo>
                      <a:pt x="2323" y="1989"/>
                    </a:lnTo>
                    <a:lnTo>
                      <a:pt x="2385" y="2093"/>
                    </a:lnTo>
                    <a:lnTo>
                      <a:pt x="2364" y="2198"/>
                    </a:lnTo>
                    <a:lnTo>
                      <a:pt x="2427" y="2219"/>
                    </a:lnTo>
                    <a:lnTo>
                      <a:pt x="2532" y="2261"/>
                    </a:lnTo>
                    <a:lnTo>
                      <a:pt x="2616" y="2198"/>
                    </a:lnTo>
                    <a:lnTo>
                      <a:pt x="2720" y="2135"/>
                    </a:lnTo>
                    <a:lnTo>
                      <a:pt x="2741" y="2030"/>
                    </a:lnTo>
                    <a:lnTo>
                      <a:pt x="2741" y="1926"/>
                    </a:lnTo>
                    <a:lnTo>
                      <a:pt x="2825" y="1842"/>
                    </a:lnTo>
                    <a:lnTo>
                      <a:pt x="2888" y="1737"/>
                    </a:lnTo>
                    <a:lnTo>
                      <a:pt x="2950" y="1737"/>
                    </a:lnTo>
                    <a:lnTo>
                      <a:pt x="3013" y="1717"/>
                    </a:lnTo>
                    <a:lnTo>
                      <a:pt x="3097" y="1779"/>
                    </a:lnTo>
                    <a:lnTo>
                      <a:pt x="3201" y="1779"/>
                    </a:lnTo>
                    <a:lnTo>
                      <a:pt x="3243" y="1717"/>
                    </a:lnTo>
                    <a:lnTo>
                      <a:pt x="3432" y="1717"/>
                    </a:lnTo>
                    <a:lnTo>
                      <a:pt x="3515" y="1612"/>
                    </a:lnTo>
                    <a:lnTo>
                      <a:pt x="3557" y="1403"/>
                    </a:lnTo>
                    <a:lnTo>
                      <a:pt x="3662" y="1256"/>
                    </a:lnTo>
                    <a:lnTo>
                      <a:pt x="3662" y="1152"/>
                    </a:lnTo>
                    <a:lnTo>
                      <a:pt x="3683" y="1089"/>
                    </a:lnTo>
                    <a:lnTo>
                      <a:pt x="3766" y="1214"/>
                    </a:lnTo>
                    <a:lnTo>
                      <a:pt x="3871" y="1256"/>
                    </a:lnTo>
                    <a:lnTo>
                      <a:pt x="3892" y="1193"/>
                    </a:lnTo>
                    <a:lnTo>
                      <a:pt x="3892" y="1110"/>
                    </a:lnTo>
                    <a:lnTo>
                      <a:pt x="3787" y="963"/>
                    </a:lnTo>
                    <a:lnTo>
                      <a:pt x="3787" y="880"/>
                    </a:lnTo>
                    <a:lnTo>
                      <a:pt x="3934" y="775"/>
                    </a:lnTo>
                    <a:lnTo>
                      <a:pt x="4038" y="754"/>
                    </a:lnTo>
                    <a:lnTo>
                      <a:pt x="4143" y="691"/>
                    </a:lnTo>
                    <a:lnTo>
                      <a:pt x="4206" y="733"/>
                    </a:lnTo>
                    <a:lnTo>
                      <a:pt x="4289" y="733"/>
                    </a:lnTo>
                    <a:lnTo>
                      <a:pt x="4394" y="587"/>
                    </a:lnTo>
                    <a:lnTo>
                      <a:pt x="4373" y="524"/>
                    </a:lnTo>
                    <a:lnTo>
                      <a:pt x="4352" y="273"/>
                    </a:lnTo>
                    <a:lnTo>
                      <a:pt x="4373" y="231"/>
                    </a:lnTo>
                    <a:lnTo>
                      <a:pt x="4352" y="168"/>
                    </a:lnTo>
                    <a:lnTo>
                      <a:pt x="4352" y="22"/>
                    </a:lnTo>
                    <a:lnTo>
                      <a:pt x="4268"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49" name="Google Shape;6249;p40"/>
              <p:cNvSpPr/>
              <p:nvPr/>
            </p:nvSpPr>
            <p:spPr>
              <a:xfrm>
                <a:off x="2580975" y="1547400"/>
                <a:ext cx="48150" cy="32475"/>
              </a:xfrm>
              <a:custGeom>
                <a:rect b="b" l="l" r="r" t="t"/>
                <a:pathLst>
                  <a:path extrusionOk="0" h="1299" w="1926">
                    <a:moveTo>
                      <a:pt x="796" y="1"/>
                    </a:moveTo>
                    <a:lnTo>
                      <a:pt x="524" y="43"/>
                    </a:lnTo>
                    <a:lnTo>
                      <a:pt x="440" y="43"/>
                    </a:lnTo>
                    <a:lnTo>
                      <a:pt x="336" y="126"/>
                    </a:lnTo>
                    <a:lnTo>
                      <a:pt x="231" y="168"/>
                    </a:lnTo>
                    <a:lnTo>
                      <a:pt x="210" y="315"/>
                    </a:lnTo>
                    <a:lnTo>
                      <a:pt x="64" y="419"/>
                    </a:lnTo>
                    <a:lnTo>
                      <a:pt x="64" y="524"/>
                    </a:lnTo>
                    <a:lnTo>
                      <a:pt x="1" y="629"/>
                    </a:lnTo>
                    <a:lnTo>
                      <a:pt x="22" y="754"/>
                    </a:lnTo>
                    <a:lnTo>
                      <a:pt x="22" y="880"/>
                    </a:lnTo>
                    <a:lnTo>
                      <a:pt x="106" y="880"/>
                    </a:lnTo>
                    <a:lnTo>
                      <a:pt x="231" y="963"/>
                    </a:lnTo>
                    <a:lnTo>
                      <a:pt x="315" y="1110"/>
                    </a:lnTo>
                    <a:lnTo>
                      <a:pt x="231" y="1193"/>
                    </a:lnTo>
                    <a:lnTo>
                      <a:pt x="252" y="1214"/>
                    </a:lnTo>
                    <a:lnTo>
                      <a:pt x="378" y="1214"/>
                    </a:lnTo>
                    <a:lnTo>
                      <a:pt x="524" y="1256"/>
                    </a:lnTo>
                    <a:lnTo>
                      <a:pt x="566" y="1214"/>
                    </a:lnTo>
                    <a:lnTo>
                      <a:pt x="691" y="1298"/>
                    </a:lnTo>
                    <a:lnTo>
                      <a:pt x="838" y="1298"/>
                    </a:lnTo>
                    <a:lnTo>
                      <a:pt x="943" y="1256"/>
                    </a:lnTo>
                    <a:lnTo>
                      <a:pt x="1068" y="1256"/>
                    </a:lnTo>
                    <a:lnTo>
                      <a:pt x="1110" y="1152"/>
                    </a:lnTo>
                    <a:lnTo>
                      <a:pt x="1110" y="1089"/>
                    </a:lnTo>
                    <a:lnTo>
                      <a:pt x="1215" y="1068"/>
                    </a:lnTo>
                    <a:lnTo>
                      <a:pt x="1256" y="984"/>
                    </a:lnTo>
                    <a:lnTo>
                      <a:pt x="1403" y="796"/>
                    </a:lnTo>
                    <a:lnTo>
                      <a:pt x="1382" y="733"/>
                    </a:lnTo>
                    <a:lnTo>
                      <a:pt x="1319" y="754"/>
                    </a:lnTo>
                    <a:lnTo>
                      <a:pt x="1215" y="733"/>
                    </a:lnTo>
                    <a:lnTo>
                      <a:pt x="1215" y="670"/>
                    </a:lnTo>
                    <a:lnTo>
                      <a:pt x="1361" y="545"/>
                    </a:lnTo>
                    <a:lnTo>
                      <a:pt x="1466" y="545"/>
                    </a:lnTo>
                    <a:lnTo>
                      <a:pt x="1738" y="440"/>
                    </a:lnTo>
                    <a:lnTo>
                      <a:pt x="1821" y="461"/>
                    </a:lnTo>
                    <a:lnTo>
                      <a:pt x="1926" y="273"/>
                    </a:lnTo>
                    <a:lnTo>
                      <a:pt x="1905" y="231"/>
                    </a:lnTo>
                    <a:lnTo>
                      <a:pt x="1779" y="210"/>
                    </a:lnTo>
                    <a:lnTo>
                      <a:pt x="1717" y="147"/>
                    </a:lnTo>
                    <a:lnTo>
                      <a:pt x="1591" y="126"/>
                    </a:lnTo>
                    <a:lnTo>
                      <a:pt x="1424" y="126"/>
                    </a:lnTo>
                    <a:lnTo>
                      <a:pt x="1403" y="105"/>
                    </a:lnTo>
                    <a:lnTo>
                      <a:pt x="1256" y="43"/>
                    </a:lnTo>
                    <a:lnTo>
                      <a:pt x="1173" y="64"/>
                    </a:lnTo>
                    <a:lnTo>
                      <a:pt x="1047" y="64"/>
                    </a:lnTo>
                    <a:lnTo>
                      <a:pt x="963" y="43"/>
                    </a:lnTo>
                    <a:lnTo>
                      <a:pt x="859" y="43"/>
                    </a:lnTo>
                    <a:lnTo>
                      <a:pt x="79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0" name="Google Shape;6250;p40"/>
              <p:cNvSpPr/>
              <p:nvPr/>
            </p:nvSpPr>
            <p:spPr>
              <a:xfrm>
                <a:off x="2474800" y="1600250"/>
                <a:ext cx="142825" cy="88425"/>
              </a:xfrm>
              <a:custGeom>
                <a:rect b="b" l="l" r="r" t="t"/>
                <a:pathLst>
                  <a:path extrusionOk="0" h="3537" w="5713">
                    <a:moveTo>
                      <a:pt x="2177" y="0"/>
                    </a:moveTo>
                    <a:lnTo>
                      <a:pt x="1863" y="84"/>
                    </a:lnTo>
                    <a:lnTo>
                      <a:pt x="1800" y="126"/>
                    </a:lnTo>
                    <a:lnTo>
                      <a:pt x="1863" y="188"/>
                    </a:lnTo>
                    <a:lnTo>
                      <a:pt x="1863" y="293"/>
                    </a:lnTo>
                    <a:lnTo>
                      <a:pt x="1988" y="356"/>
                    </a:lnTo>
                    <a:lnTo>
                      <a:pt x="2051" y="460"/>
                    </a:lnTo>
                    <a:lnTo>
                      <a:pt x="1967" y="439"/>
                    </a:lnTo>
                    <a:lnTo>
                      <a:pt x="1842" y="335"/>
                    </a:lnTo>
                    <a:lnTo>
                      <a:pt x="1758" y="335"/>
                    </a:lnTo>
                    <a:lnTo>
                      <a:pt x="1695" y="293"/>
                    </a:lnTo>
                    <a:lnTo>
                      <a:pt x="1591" y="293"/>
                    </a:lnTo>
                    <a:lnTo>
                      <a:pt x="1465" y="335"/>
                    </a:lnTo>
                    <a:lnTo>
                      <a:pt x="1381" y="335"/>
                    </a:lnTo>
                    <a:lnTo>
                      <a:pt x="1319" y="398"/>
                    </a:lnTo>
                    <a:lnTo>
                      <a:pt x="1256" y="502"/>
                    </a:lnTo>
                    <a:lnTo>
                      <a:pt x="1130" y="607"/>
                    </a:lnTo>
                    <a:lnTo>
                      <a:pt x="1214" y="711"/>
                    </a:lnTo>
                    <a:lnTo>
                      <a:pt x="1444" y="753"/>
                    </a:lnTo>
                    <a:lnTo>
                      <a:pt x="1549" y="753"/>
                    </a:lnTo>
                    <a:lnTo>
                      <a:pt x="1653" y="837"/>
                    </a:lnTo>
                    <a:lnTo>
                      <a:pt x="1737" y="837"/>
                    </a:lnTo>
                    <a:lnTo>
                      <a:pt x="1758" y="879"/>
                    </a:lnTo>
                    <a:lnTo>
                      <a:pt x="1695" y="921"/>
                    </a:lnTo>
                    <a:lnTo>
                      <a:pt x="1570" y="879"/>
                    </a:lnTo>
                    <a:lnTo>
                      <a:pt x="1319" y="858"/>
                    </a:lnTo>
                    <a:lnTo>
                      <a:pt x="1109" y="879"/>
                    </a:lnTo>
                    <a:lnTo>
                      <a:pt x="1026" y="858"/>
                    </a:lnTo>
                    <a:lnTo>
                      <a:pt x="921" y="879"/>
                    </a:lnTo>
                    <a:lnTo>
                      <a:pt x="754" y="1046"/>
                    </a:lnTo>
                    <a:lnTo>
                      <a:pt x="607" y="1193"/>
                    </a:lnTo>
                    <a:lnTo>
                      <a:pt x="628" y="1256"/>
                    </a:lnTo>
                    <a:lnTo>
                      <a:pt x="754" y="1256"/>
                    </a:lnTo>
                    <a:lnTo>
                      <a:pt x="942" y="1297"/>
                    </a:lnTo>
                    <a:lnTo>
                      <a:pt x="1068" y="1276"/>
                    </a:lnTo>
                    <a:lnTo>
                      <a:pt x="1214" y="1276"/>
                    </a:lnTo>
                    <a:lnTo>
                      <a:pt x="1256" y="1339"/>
                    </a:lnTo>
                    <a:lnTo>
                      <a:pt x="1340" y="1381"/>
                    </a:lnTo>
                    <a:lnTo>
                      <a:pt x="1214" y="1486"/>
                    </a:lnTo>
                    <a:lnTo>
                      <a:pt x="1068" y="1486"/>
                    </a:lnTo>
                    <a:lnTo>
                      <a:pt x="963" y="1569"/>
                    </a:lnTo>
                    <a:lnTo>
                      <a:pt x="837" y="1548"/>
                    </a:lnTo>
                    <a:lnTo>
                      <a:pt x="712" y="1465"/>
                    </a:lnTo>
                    <a:lnTo>
                      <a:pt x="503" y="1465"/>
                    </a:lnTo>
                    <a:lnTo>
                      <a:pt x="419" y="1444"/>
                    </a:lnTo>
                    <a:lnTo>
                      <a:pt x="314" y="1465"/>
                    </a:lnTo>
                    <a:lnTo>
                      <a:pt x="84" y="1611"/>
                    </a:lnTo>
                    <a:lnTo>
                      <a:pt x="126" y="1674"/>
                    </a:lnTo>
                    <a:lnTo>
                      <a:pt x="126" y="1800"/>
                    </a:lnTo>
                    <a:lnTo>
                      <a:pt x="0" y="1800"/>
                    </a:lnTo>
                    <a:lnTo>
                      <a:pt x="0" y="1862"/>
                    </a:lnTo>
                    <a:lnTo>
                      <a:pt x="189" y="1988"/>
                    </a:lnTo>
                    <a:lnTo>
                      <a:pt x="314" y="2134"/>
                    </a:lnTo>
                    <a:lnTo>
                      <a:pt x="377" y="2134"/>
                    </a:lnTo>
                    <a:lnTo>
                      <a:pt x="398" y="2030"/>
                    </a:lnTo>
                    <a:lnTo>
                      <a:pt x="482" y="2072"/>
                    </a:lnTo>
                    <a:lnTo>
                      <a:pt x="419" y="2134"/>
                    </a:lnTo>
                    <a:lnTo>
                      <a:pt x="544" y="2239"/>
                    </a:lnTo>
                    <a:lnTo>
                      <a:pt x="544" y="2385"/>
                    </a:lnTo>
                    <a:lnTo>
                      <a:pt x="649" y="2427"/>
                    </a:lnTo>
                    <a:lnTo>
                      <a:pt x="733" y="2344"/>
                    </a:lnTo>
                    <a:lnTo>
                      <a:pt x="733" y="2218"/>
                    </a:lnTo>
                    <a:lnTo>
                      <a:pt x="796" y="2239"/>
                    </a:lnTo>
                    <a:lnTo>
                      <a:pt x="900" y="2239"/>
                    </a:lnTo>
                    <a:lnTo>
                      <a:pt x="837" y="2323"/>
                    </a:lnTo>
                    <a:lnTo>
                      <a:pt x="837" y="2427"/>
                    </a:lnTo>
                    <a:lnTo>
                      <a:pt x="963" y="2511"/>
                    </a:lnTo>
                    <a:lnTo>
                      <a:pt x="1068" y="2490"/>
                    </a:lnTo>
                    <a:lnTo>
                      <a:pt x="1109" y="2406"/>
                    </a:lnTo>
                    <a:lnTo>
                      <a:pt x="1277" y="2323"/>
                    </a:lnTo>
                    <a:lnTo>
                      <a:pt x="1319" y="2197"/>
                    </a:lnTo>
                    <a:lnTo>
                      <a:pt x="1340" y="2176"/>
                    </a:lnTo>
                    <a:lnTo>
                      <a:pt x="1423" y="2281"/>
                    </a:lnTo>
                    <a:lnTo>
                      <a:pt x="1465" y="2197"/>
                    </a:lnTo>
                    <a:lnTo>
                      <a:pt x="1591" y="2176"/>
                    </a:lnTo>
                    <a:lnTo>
                      <a:pt x="1674" y="2176"/>
                    </a:lnTo>
                    <a:lnTo>
                      <a:pt x="1549" y="2281"/>
                    </a:lnTo>
                    <a:lnTo>
                      <a:pt x="1423" y="2344"/>
                    </a:lnTo>
                    <a:lnTo>
                      <a:pt x="1423" y="2448"/>
                    </a:lnTo>
                    <a:lnTo>
                      <a:pt x="1570" y="2511"/>
                    </a:lnTo>
                    <a:lnTo>
                      <a:pt x="1674" y="2490"/>
                    </a:lnTo>
                    <a:lnTo>
                      <a:pt x="1737" y="2532"/>
                    </a:lnTo>
                    <a:lnTo>
                      <a:pt x="1842" y="2511"/>
                    </a:lnTo>
                    <a:lnTo>
                      <a:pt x="1946" y="2490"/>
                    </a:lnTo>
                    <a:lnTo>
                      <a:pt x="2009" y="2406"/>
                    </a:lnTo>
                    <a:lnTo>
                      <a:pt x="2093" y="2490"/>
                    </a:lnTo>
                    <a:lnTo>
                      <a:pt x="2093" y="2553"/>
                    </a:lnTo>
                    <a:lnTo>
                      <a:pt x="2260" y="2553"/>
                    </a:lnTo>
                    <a:lnTo>
                      <a:pt x="2407" y="2490"/>
                    </a:lnTo>
                    <a:lnTo>
                      <a:pt x="2407" y="2553"/>
                    </a:lnTo>
                    <a:lnTo>
                      <a:pt x="2574" y="2553"/>
                    </a:lnTo>
                    <a:lnTo>
                      <a:pt x="2637" y="2490"/>
                    </a:lnTo>
                    <a:lnTo>
                      <a:pt x="2700" y="2532"/>
                    </a:lnTo>
                    <a:lnTo>
                      <a:pt x="2616" y="2595"/>
                    </a:lnTo>
                    <a:lnTo>
                      <a:pt x="2595" y="2657"/>
                    </a:lnTo>
                    <a:lnTo>
                      <a:pt x="2323" y="2657"/>
                    </a:lnTo>
                    <a:lnTo>
                      <a:pt x="2218" y="2741"/>
                    </a:lnTo>
                    <a:lnTo>
                      <a:pt x="2156" y="2720"/>
                    </a:lnTo>
                    <a:lnTo>
                      <a:pt x="2009" y="2720"/>
                    </a:lnTo>
                    <a:lnTo>
                      <a:pt x="1842" y="2657"/>
                    </a:lnTo>
                    <a:lnTo>
                      <a:pt x="1653" y="2657"/>
                    </a:lnTo>
                    <a:lnTo>
                      <a:pt x="1486" y="2741"/>
                    </a:lnTo>
                    <a:lnTo>
                      <a:pt x="1381" y="2741"/>
                    </a:lnTo>
                    <a:lnTo>
                      <a:pt x="1256" y="2720"/>
                    </a:lnTo>
                    <a:lnTo>
                      <a:pt x="1172" y="2762"/>
                    </a:lnTo>
                    <a:lnTo>
                      <a:pt x="1005" y="2720"/>
                    </a:lnTo>
                    <a:lnTo>
                      <a:pt x="837" y="2762"/>
                    </a:lnTo>
                    <a:lnTo>
                      <a:pt x="816" y="2950"/>
                    </a:lnTo>
                    <a:lnTo>
                      <a:pt x="837" y="3034"/>
                    </a:lnTo>
                    <a:lnTo>
                      <a:pt x="796" y="3160"/>
                    </a:lnTo>
                    <a:lnTo>
                      <a:pt x="921" y="3285"/>
                    </a:lnTo>
                    <a:lnTo>
                      <a:pt x="963" y="3390"/>
                    </a:lnTo>
                    <a:lnTo>
                      <a:pt x="1130" y="3432"/>
                    </a:lnTo>
                    <a:lnTo>
                      <a:pt x="1319" y="3494"/>
                    </a:lnTo>
                    <a:lnTo>
                      <a:pt x="1465" y="3494"/>
                    </a:lnTo>
                    <a:lnTo>
                      <a:pt x="1633" y="3452"/>
                    </a:lnTo>
                    <a:lnTo>
                      <a:pt x="1779" y="3452"/>
                    </a:lnTo>
                    <a:lnTo>
                      <a:pt x="1800" y="3536"/>
                    </a:lnTo>
                    <a:lnTo>
                      <a:pt x="1946" y="3536"/>
                    </a:lnTo>
                    <a:lnTo>
                      <a:pt x="2072" y="3473"/>
                    </a:lnTo>
                    <a:lnTo>
                      <a:pt x="2093" y="3473"/>
                    </a:lnTo>
                    <a:lnTo>
                      <a:pt x="2218" y="3452"/>
                    </a:lnTo>
                    <a:lnTo>
                      <a:pt x="2260" y="3369"/>
                    </a:lnTo>
                    <a:lnTo>
                      <a:pt x="2386" y="3369"/>
                    </a:lnTo>
                    <a:lnTo>
                      <a:pt x="2428" y="3348"/>
                    </a:lnTo>
                    <a:lnTo>
                      <a:pt x="2469" y="3243"/>
                    </a:lnTo>
                    <a:lnTo>
                      <a:pt x="2532" y="3222"/>
                    </a:lnTo>
                    <a:lnTo>
                      <a:pt x="2616" y="3222"/>
                    </a:lnTo>
                    <a:lnTo>
                      <a:pt x="2679" y="3139"/>
                    </a:lnTo>
                    <a:lnTo>
                      <a:pt x="2741" y="3180"/>
                    </a:lnTo>
                    <a:lnTo>
                      <a:pt x="2909" y="3180"/>
                    </a:lnTo>
                    <a:lnTo>
                      <a:pt x="2930" y="3222"/>
                    </a:lnTo>
                    <a:lnTo>
                      <a:pt x="3055" y="3222"/>
                    </a:lnTo>
                    <a:lnTo>
                      <a:pt x="3118" y="3160"/>
                    </a:lnTo>
                    <a:lnTo>
                      <a:pt x="3306" y="3076"/>
                    </a:lnTo>
                    <a:lnTo>
                      <a:pt x="3369" y="3076"/>
                    </a:lnTo>
                    <a:lnTo>
                      <a:pt x="3453" y="3055"/>
                    </a:lnTo>
                    <a:lnTo>
                      <a:pt x="3453" y="2971"/>
                    </a:lnTo>
                    <a:lnTo>
                      <a:pt x="3537" y="3013"/>
                    </a:lnTo>
                    <a:lnTo>
                      <a:pt x="3557" y="3076"/>
                    </a:lnTo>
                    <a:lnTo>
                      <a:pt x="3516" y="3160"/>
                    </a:lnTo>
                    <a:lnTo>
                      <a:pt x="3516" y="3222"/>
                    </a:lnTo>
                    <a:lnTo>
                      <a:pt x="3662" y="3264"/>
                    </a:lnTo>
                    <a:lnTo>
                      <a:pt x="3746" y="3243"/>
                    </a:lnTo>
                    <a:lnTo>
                      <a:pt x="3767" y="3160"/>
                    </a:lnTo>
                    <a:lnTo>
                      <a:pt x="3892" y="3118"/>
                    </a:lnTo>
                    <a:lnTo>
                      <a:pt x="3934" y="3118"/>
                    </a:lnTo>
                    <a:lnTo>
                      <a:pt x="3955" y="3180"/>
                    </a:lnTo>
                    <a:lnTo>
                      <a:pt x="3871" y="3264"/>
                    </a:lnTo>
                    <a:lnTo>
                      <a:pt x="3892" y="3348"/>
                    </a:lnTo>
                    <a:lnTo>
                      <a:pt x="4039" y="3390"/>
                    </a:lnTo>
                    <a:lnTo>
                      <a:pt x="4206" y="3369"/>
                    </a:lnTo>
                    <a:lnTo>
                      <a:pt x="4394" y="3285"/>
                    </a:lnTo>
                    <a:lnTo>
                      <a:pt x="4478" y="3285"/>
                    </a:lnTo>
                    <a:lnTo>
                      <a:pt x="4583" y="3264"/>
                    </a:lnTo>
                    <a:lnTo>
                      <a:pt x="4666" y="3327"/>
                    </a:lnTo>
                    <a:lnTo>
                      <a:pt x="4708" y="3285"/>
                    </a:lnTo>
                    <a:lnTo>
                      <a:pt x="4708" y="3243"/>
                    </a:lnTo>
                    <a:lnTo>
                      <a:pt x="4771" y="3222"/>
                    </a:lnTo>
                    <a:lnTo>
                      <a:pt x="4834" y="3222"/>
                    </a:lnTo>
                    <a:lnTo>
                      <a:pt x="4876" y="3139"/>
                    </a:lnTo>
                    <a:lnTo>
                      <a:pt x="4876" y="3055"/>
                    </a:lnTo>
                    <a:lnTo>
                      <a:pt x="4980" y="2971"/>
                    </a:lnTo>
                    <a:lnTo>
                      <a:pt x="5085" y="2971"/>
                    </a:lnTo>
                    <a:lnTo>
                      <a:pt x="5190" y="2804"/>
                    </a:lnTo>
                    <a:lnTo>
                      <a:pt x="5190" y="2720"/>
                    </a:lnTo>
                    <a:lnTo>
                      <a:pt x="5210" y="2657"/>
                    </a:lnTo>
                    <a:lnTo>
                      <a:pt x="5294" y="2657"/>
                    </a:lnTo>
                    <a:lnTo>
                      <a:pt x="5399" y="2616"/>
                    </a:lnTo>
                    <a:lnTo>
                      <a:pt x="5524" y="2490"/>
                    </a:lnTo>
                    <a:lnTo>
                      <a:pt x="5650" y="2218"/>
                    </a:lnTo>
                    <a:lnTo>
                      <a:pt x="5713" y="2072"/>
                    </a:lnTo>
                    <a:lnTo>
                      <a:pt x="5650" y="1967"/>
                    </a:lnTo>
                    <a:lnTo>
                      <a:pt x="5566" y="1779"/>
                    </a:lnTo>
                    <a:lnTo>
                      <a:pt x="5441" y="1695"/>
                    </a:lnTo>
                    <a:lnTo>
                      <a:pt x="5357" y="1695"/>
                    </a:lnTo>
                    <a:lnTo>
                      <a:pt x="5190" y="1820"/>
                    </a:lnTo>
                    <a:lnTo>
                      <a:pt x="5190" y="1925"/>
                    </a:lnTo>
                    <a:lnTo>
                      <a:pt x="5106" y="2072"/>
                    </a:lnTo>
                    <a:lnTo>
                      <a:pt x="5127" y="2092"/>
                    </a:lnTo>
                    <a:lnTo>
                      <a:pt x="5106" y="2134"/>
                    </a:lnTo>
                    <a:lnTo>
                      <a:pt x="5022" y="2134"/>
                    </a:lnTo>
                    <a:lnTo>
                      <a:pt x="4918" y="2239"/>
                    </a:lnTo>
                    <a:lnTo>
                      <a:pt x="4897" y="2197"/>
                    </a:lnTo>
                    <a:lnTo>
                      <a:pt x="4980" y="2009"/>
                    </a:lnTo>
                    <a:lnTo>
                      <a:pt x="5001" y="1883"/>
                    </a:lnTo>
                    <a:lnTo>
                      <a:pt x="4834" y="1800"/>
                    </a:lnTo>
                    <a:lnTo>
                      <a:pt x="4771" y="1820"/>
                    </a:lnTo>
                    <a:lnTo>
                      <a:pt x="4687" y="1904"/>
                    </a:lnTo>
                    <a:lnTo>
                      <a:pt x="4499" y="2009"/>
                    </a:lnTo>
                    <a:lnTo>
                      <a:pt x="4457" y="2113"/>
                    </a:lnTo>
                    <a:lnTo>
                      <a:pt x="4394" y="2030"/>
                    </a:lnTo>
                    <a:lnTo>
                      <a:pt x="4415" y="1925"/>
                    </a:lnTo>
                    <a:lnTo>
                      <a:pt x="4583" y="1800"/>
                    </a:lnTo>
                    <a:lnTo>
                      <a:pt x="4771" y="1695"/>
                    </a:lnTo>
                    <a:lnTo>
                      <a:pt x="4834" y="1569"/>
                    </a:lnTo>
                    <a:lnTo>
                      <a:pt x="4813" y="1507"/>
                    </a:lnTo>
                    <a:lnTo>
                      <a:pt x="4666" y="1507"/>
                    </a:lnTo>
                    <a:lnTo>
                      <a:pt x="4562" y="1548"/>
                    </a:lnTo>
                    <a:lnTo>
                      <a:pt x="4499" y="1548"/>
                    </a:lnTo>
                    <a:lnTo>
                      <a:pt x="4499" y="1486"/>
                    </a:lnTo>
                    <a:lnTo>
                      <a:pt x="4583" y="1402"/>
                    </a:lnTo>
                    <a:lnTo>
                      <a:pt x="4771" y="1276"/>
                    </a:lnTo>
                    <a:lnTo>
                      <a:pt x="4813" y="1276"/>
                    </a:lnTo>
                    <a:lnTo>
                      <a:pt x="4876" y="1235"/>
                    </a:lnTo>
                    <a:lnTo>
                      <a:pt x="4876" y="942"/>
                    </a:lnTo>
                    <a:lnTo>
                      <a:pt x="4834" y="921"/>
                    </a:lnTo>
                    <a:lnTo>
                      <a:pt x="4834" y="753"/>
                    </a:lnTo>
                    <a:lnTo>
                      <a:pt x="4876" y="649"/>
                    </a:lnTo>
                    <a:lnTo>
                      <a:pt x="4876" y="565"/>
                    </a:lnTo>
                    <a:lnTo>
                      <a:pt x="4938" y="502"/>
                    </a:lnTo>
                    <a:lnTo>
                      <a:pt x="5022" y="502"/>
                    </a:lnTo>
                    <a:lnTo>
                      <a:pt x="5085" y="419"/>
                    </a:lnTo>
                    <a:lnTo>
                      <a:pt x="5022" y="335"/>
                    </a:lnTo>
                    <a:lnTo>
                      <a:pt x="5043" y="251"/>
                    </a:lnTo>
                    <a:lnTo>
                      <a:pt x="4897" y="188"/>
                    </a:lnTo>
                    <a:lnTo>
                      <a:pt x="4813" y="188"/>
                    </a:lnTo>
                    <a:lnTo>
                      <a:pt x="4562" y="419"/>
                    </a:lnTo>
                    <a:lnTo>
                      <a:pt x="4415" y="460"/>
                    </a:lnTo>
                    <a:lnTo>
                      <a:pt x="4374" y="565"/>
                    </a:lnTo>
                    <a:lnTo>
                      <a:pt x="4394" y="628"/>
                    </a:lnTo>
                    <a:lnTo>
                      <a:pt x="4290" y="628"/>
                    </a:lnTo>
                    <a:lnTo>
                      <a:pt x="4248" y="607"/>
                    </a:lnTo>
                    <a:lnTo>
                      <a:pt x="4143" y="649"/>
                    </a:lnTo>
                    <a:lnTo>
                      <a:pt x="4039" y="816"/>
                    </a:lnTo>
                    <a:lnTo>
                      <a:pt x="4081" y="942"/>
                    </a:lnTo>
                    <a:lnTo>
                      <a:pt x="4081" y="1067"/>
                    </a:lnTo>
                    <a:lnTo>
                      <a:pt x="4143" y="1130"/>
                    </a:lnTo>
                    <a:lnTo>
                      <a:pt x="4206" y="1297"/>
                    </a:lnTo>
                    <a:lnTo>
                      <a:pt x="4143" y="1465"/>
                    </a:lnTo>
                    <a:lnTo>
                      <a:pt x="4039" y="1465"/>
                    </a:lnTo>
                    <a:lnTo>
                      <a:pt x="3871" y="1507"/>
                    </a:lnTo>
                    <a:lnTo>
                      <a:pt x="3788" y="1507"/>
                    </a:lnTo>
                    <a:lnTo>
                      <a:pt x="3746" y="1569"/>
                    </a:lnTo>
                    <a:lnTo>
                      <a:pt x="3788" y="1674"/>
                    </a:lnTo>
                    <a:lnTo>
                      <a:pt x="3788" y="1758"/>
                    </a:lnTo>
                    <a:lnTo>
                      <a:pt x="3892" y="1883"/>
                    </a:lnTo>
                    <a:lnTo>
                      <a:pt x="3955" y="2072"/>
                    </a:lnTo>
                    <a:lnTo>
                      <a:pt x="3767" y="2134"/>
                    </a:lnTo>
                    <a:lnTo>
                      <a:pt x="3788" y="2197"/>
                    </a:lnTo>
                    <a:lnTo>
                      <a:pt x="3829" y="2239"/>
                    </a:lnTo>
                    <a:lnTo>
                      <a:pt x="3746" y="2281"/>
                    </a:lnTo>
                    <a:lnTo>
                      <a:pt x="3662" y="2134"/>
                    </a:lnTo>
                    <a:lnTo>
                      <a:pt x="3453" y="2092"/>
                    </a:lnTo>
                    <a:lnTo>
                      <a:pt x="3411" y="2113"/>
                    </a:lnTo>
                    <a:lnTo>
                      <a:pt x="3265" y="2092"/>
                    </a:lnTo>
                    <a:lnTo>
                      <a:pt x="3244" y="2009"/>
                    </a:lnTo>
                    <a:lnTo>
                      <a:pt x="3202" y="1967"/>
                    </a:lnTo>
                    <a:lnTo>
                      <a:pt x="3118" y="2030"/>
                    </a:lnTo>
                    <a:lnTo>
                      <a:pt x="2993" y="2092"/>
                    </a:lnTo>
                    <a:lnTo>
                      <a:pt x="2930" y="2030"/>
                    </a:lnTo>
                    <a:lnTo>
                      <a:pt x="2930" y="1820"/>
                    </a:lnTo>
                    <a:lnTo>
                      <a:pt x="3034" y="1758"/>
                    </a:lnTo>
                    <a:lnTo>
                      <a:pt x="3118" y="1507"/>
                    </a:lnTo>
                    <a:lnTo>
                      <a:pt x="3034" y="1507"/>
                    </a:lnTo>
                    <a:lnTo>
                      <a:pt x="2909" y="1465"/>
                    </a:lnTo>
                    <a:lnTo>
                      <a:pt x="2804" y="1486"/>
                    </a:lnTo>
                    <a:lnTo>
                      <a:pt x="2783" y="1402"/>
                    </a:lnTo>
                    <a:lnTo>
                      <a:pt x="2888" y="1381"/>
                    </a:lnTo>
                    <a:lnTo>
                      <a:pt x="2993" y="1402"/>
                    </a:lnTo>
                    <a:lnTo>
                      <a:pt x="3034" y="1339"/>
                    </a:lnTo>
                    <a:lnTo>
                      <a:pt x="3013" y="1088"/>
                    </a:lnTo>
                    <a:lnTo>
                      <a:pt x="2909" y="963"/>
                    </a:lnTo>
                    <a:lnTo>
                      <a:pt x="2951" y="879"/>
                    </a:lnTo>
                    <a:lnTo>
                      <a:pt x="3013" y="858"/>
                    </a:lnTo>
                    <a:lnTo>
                      <a:pt x="3034" y="774"/>
                    </a:lnTo>
                    <a:lnTo>
                      <a:pt x="2951" y="711"/>
                    </a:lnTo>
                    <a:lnTo>
                      <a:pt x="2951" y="649"/>
                    </a:lnTo>
                    <a:lnTo>
                      <a:pt x="2909" y="565"/>
                    </a:lnTo>
                    <a:lnTo>
                      <a:pt x="2825" y="565"/>
                    </a:lnTo>
                    <a:lnTo>
                      <a:pt x="2783" y="523"/>
                    </a:lnTo>
                    <a:lnTo>
                      <a:pt x="2700" y="565"/>
                    </a:lnTo>
                    <a:lnTo>
                      <a:pt x="2490" y="565"/>
                    </a:lnTo>
                    <a:lnTo>
                      <a:pt x="2428" y="502"/>
                    </a:lnTo>
                    <a:lnTo>
                      <a:pt x="2532" y="335"/>
                    </a:lnTo>
                    <a:lnTo>
                      <a:pt x="2616" y="293"/>
                    </a:lnTo>
                    <a:lnTo>
                      <a:pt x="2574" y="126"/>
                    </a:lnTo>
                    <a:lnTo>
                      <a:pt x="2469" y="21"/>
                    </a:lnTo>
                    <a:lnTo>
                      <a:pt x="2281" y="21"/>
                    </a:lnTo>
                    <a:lnTo>
                      <a:pt x="217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1" name="Google Shape;6251;p40"/>
              <p:cNvSpPr/>
              <p:nvPr/>
            </p:nvSpPr>
            <p:spPr>
              <a:xfrm>
                <a:off x="2638000" y="1637900"/>
                <a:ext cx="69075" cy="67500"/>
              </a:xfrm>
              <a:custGeom>
                <a:rect b="b" l="l" r="r" t="t"/>
                <a:pathLst>
                  <a:path extrusionOk="0" h="2700" w="2763">
                    <a:moveTo>
                      <a:pt x="1884" y="1"/>
                    </a:moveTo>
                    <a:lnTo>
                      <a:pt x="1758" y="84"/>
                    </a:lnTo>
                    <a:lnTo>
                      <a:pt x="1654" y="84"/>
                    </a:lnTo>
                    <a:lnTo>
                      <a:pt x="1612" y="126"/>
                    </a:lnTo>
                    <a:lnTo>
                      <a:pt x="1507" y="126"/>
                    </a:lnTo>
                    <a:lnTo>
                      <a:pt x="1423" y="189"/>
                    </a:lnTo>
                    <a:lnTo>
                      <a:pt x="1423" y="335"/>
                    </a:lnTo>
                    <a:lnTo>
                      <a:pt x="1403" y="398"/>
                    </a:lnTo>
                    <a:lnTo>
                      <a:pt x="1423" y="545"/>
                    </a:lnTo>
                    <a:lnTo>
                      <a:pt x="1528" y="649"/>
                    </a:lnTo>
                    <a:lnTo>
                      <a:pt x="1549" y="733"/>
                    </a:lnTo>
                    <a:lnTo>
                      <a:pt x="1549" y="733"/>
                    </a:lnTo>
                    <a:lnTo>
                      <a:pt x="1444" y="691"/>
                    </a:lnTo>
                    <a:lnTo>
                      <a:pt x="1361" y="691"/>
                    </a:lnTo>
                    <a:lnTo>
                      <a:pt x="1340" y="733"/>
                    </a:lnTo>
                    <a:lnTo>
                      <a:pt x="1528" y="858"/>
                    </a:lnTo>
                    <a:lnTo>
                      <a:pt x="1528" y="963"/>
                    </a:lnTo>
                    <a:lnTo>
                      <a:pt x="1423" y="1005"/>
                    </a:lnTo>
                    <a:lnTo>
                      <a:pt x="1403" y="1151"/>
                    </a:lnTo>
                    <a:lnTo>
                      <a:pt x="1444" y="1235"/>
                    </a:lnTo>
                    <a:lnTo>
                      <a:pt x="1340" y="1319"/>
                    </a:lnTo>
                    <a:lnTo>
                      <a:pt x="1235" y="1256"/>
                    </a:lnTo>
                    <a:lnTo>
                      <a:pt x="1235" y="1214"/>
                    </a:lnTo>
                    <a:lnTo>
                      <a:pt x="1256" y="1110"/>
                    </a:lnTo>
                    <a:lnTo>
                      <a:pt x="1235" y="796"/>
                    </a:lnTo>
                    <a:lnTo>
                      <a:pt x="1151" y="712"/>
                    </a:lnTo>
                    <a:lnTo>
                      <a:pt x="1131" y="628"/>
                    </a:lnTo>
                    <a:lnTo>
                      <a:pt x="1151" y="586"/>
                    </a:lnTo>
                    <a:lnTo>
                      <a:pt x="1151" y="482"/>
                    </a:lnTo>
                    <a:lnTo>
                      <a:pt x="1110" y="419"/>
                    </a:lnTo>
                    <a:lnTo>
                      <a:pt x="1089" y="314"/>
                    </a:lnTo>
                    <a:lnTo>
                      <a:pt x="1026" y="273"/>
                    </a:lnTo>
                    <a:lnTo>
                      <a:pt x="900" y="314"/>
                    </a:lnTo>
                    <a:lnTo>
                      <a:pt x="879" y="377"/>
                    </a:lnTo>
                    <a:lnTo>
                      <a:pt x="775" y="461"/>
                    </a:lnTo>
                    <a:lnTo>
                      <a:pt x="733" y="524"/>
                    </a:lnTo>
                    <a:lnTo>
                      <a:pt x="796" y="566"/>
                    </a:lnTo>
                    <a:lnTo>
                      <a:pt x="838" y="566"/>
                    </a:lnTo>
                    <a:lnTo>
                      <a:pt x="900" y="628"/>
                    </a:lnTo>
                    <a:lnTo>
                      <a:pt x="796" y="670"/>
                    </a:lnTo>
                    <a:lnTo>
                      <a:pt x="775" y="733"/>
                    </a:lnTo>
                    <a:lnTo>
                      <a:pt x="670" y="796"/>
                    </a:lnTo>
                    <a:lnTo>
                      <a:pt x="628" y="942"/>
                    </a:lnTo>
                    <a:lnTo>
                      <a:pt x="733" y="984"/>
                    </a:lnTo>
                    <a:lnTo>
                      <a:pt x="733" y="1026"/>
                    </a:lnTo>
                    <a:lnTo>
                      <a:pt x="607" y="1068"/>
                    </a:lnTo>
                    <a:lnTo>
                      <a:pt x="587" y="1172"/>
                    </a:lnTo>
                    <a:lnTo>
                      <a:pt x="628" y="1256"/>
                    </a:lnTo>
                    <a:lnTo>
                      <a:pt x="670" y="1361"/>
                    </a:lnTo>
                    <a:lnTo>
                      <a:pt x="607" y="1423"/>
                    </a:lnTo>
                    <a:lnTo>
                      <a:pt x="566" y="1382"/>
                    </a:lnTo>
                    <a:lnTo>
                      <a:pt x="566" y="1235"/>
                    </a:lnTo>
                    <a:lnTo>
                      <a:pt x="503" y="1214"/>
                    </a:lnTo>
                    <a:lnTo>
                      <a:pt x="503" y="1110"/>
                    </a:lnTo>
                    <a:lnTo>
                      <a:pt x="461" y="1130"/>
                    </a:lnTo>
                    <a:lnTo>
                      <a:pt x="294" y="1130"/>
                    </a:lnTo>
                    <a:lnTo>
                      <a:pt x="273" y="1214"/>
                    </a:lnTo>
                    <a:lnTo>
                      <a:pt x="335" y="1256"/>
                    </a:lnTo>
                    <a:lnTo>
                      <a:pt x="252" y="1298"/>
                    </a:lnTo>
                    <a:lnTo>
                      <a:pt x="168" y="1235"/>
                    </a:lnTo>
                    <a:lnTo>
                      <a:pt x="84" y="1298"/>
                    </a:lnTo>
                    <a:lnTo>
                      <a:pt x="1" y="1256"/>
                    </a:lnTo>
                    <a:lnTo>
                      <a:pt x="1" y="1402"/>
                    </a:lnTo>
                    <a:lnTo>
                      <a:pt x="63" y="1444"/>
                    </a:lnTo>
                    <a:lnTo>
                      <a:pt x="147" y="1444"/>
                    </a:lnTo>
                    <a:lnTo>
                      <a:pt x="189" y="1465"/>
                    </a:lnTo>
                    <a:lnTo>
                      <a:pt x="252" y="1444"/>
                    </a:lnTo>
                    <a:lnTo>
                      <a:pt x="356" y="1444"/>
                    </a:lnTo>
                    <a:lnTo>
                      <a:pt x="419" y="1465"/>
                    </a:lnTo>
                    <a:lnTo>
                      <a:pt x="503" y="1444"/>
                    </a:lnTo>
                    <a:lnTo>
                      <a:pt x="628" y="1507"/>
                    </a:lnTo>
                    <a:lnTo>
                      <a:pt x="796" y="1465"/>
                    </a:lnTo>
                    <a:lnTo>
                      <a:pt x="879" y="1528"/>
                    </a:lnTo>
                    <a:lnTo>
                      <a:pt x="984" y="1528"/>
                    </a:lnTo>
                    <a:lnTo>
                      <a:pt x="1444" y="1612"/>
                    </a:lnTo>
                    <a:lnTo>
                      <a:pt x="1507" y="1654"/>
                    </a:lnTo>
                    <a:lnTo>
                      <a:pt x="1423" y="1695"/>
                    </a:lnTo>
                    <a:lnTo>
                      <a:pt x="1298" y="1674"/>
                    </a:lnTo>
                    <a:lnTo>
                      <a:pt x="1151" y="1674"/>
                    </a:lnTo>
                    <a:lnTo>
                      <a:pt x="1047" y="1737"/>
                    </a:lnTo>
                    <a:lnTo>
                      <a:pt x="879" y="1758"/>
                    </a:lnTo>
                    <a:lnTo>
                      <a:pt x="921" y="1758"/>
                    </a:lnTo>
                    <a:lnTo>
                      <a:pt x="984" y="1800"/>
                    </a:lnTo>
                    <a:lnTo>
                      <a:pt x="921" y="1842"/>
                    </a:lnTo>
                    <a:lnTo>
                      <a:pt x="754" y="1779"/>
                    </a:lnTo>
                    <a:lnTo>
                      <a:pt x="670" y="1758"/>
                    </a:lnTo>
                    <a:lnTo>
                      <a:pt x="587" y="1800"/>
                    </a:lnTo>
                    <a:lnTo>
                      <a:pt x="607" y="1863"/>
                    </a:lnTo>
                    <a:lnTo>
                      <a:pt x="587" y="1905"/>
                    </a:lnTo>
                    <a:lnTo>
                      <a:pt x="524" y="1863"/>
                    </a:lnTo>
                    <a:lnTo>
                      <a:pt x="482" y="1863"/>
                    </a:lnTo>
                    <a:lnTo>
                      <a:pt x="503" y="1905"/>
                    </a:lnTo>
                    <a:lnTo>
                      <a:pt x="503" y="1967"/>
                    </a:lnTo>
                    <a:lnTo>
                      <a:pt x="566" y="2009"/>
                    </a:lnTo>
                    <a:lnTo>
                      <a:pt x="649" y="2051"/>
                    </a:lnTo>
                    <a:lnTo>
                      <a:pt x="607" y="2114"/>
                    </a:lnTo>
                    <a:lnTo>
                      <a:pt x="670" y="2198"/>
                    </a:lnTo>
                    <a:lnTo>
                      <a:pt x="607" y="2198"/>
                    </a:lnTo>
                    <a:lnTo>
                      <a:pt x="566" y="2114"/>
                    </a:lnTo>
                    <a:lnTo>
                      <a:pt x="503" y="2114"/>
                    </a:lnTo>
                    <a:lnTo>
                      <a:pt x="461" y="2218"/>
                    </a:lnTo>
                    <a:lnTo>
                      <a:pt x="461" y="2281"/>
                    </a:lnTo>
                    <a:lnTo>
                      <a:pt x="440" y="2323"/>
                    </a:lnTo>
                    <a:lnTo>
                      <a:pt x="440" y="2428"/>
                    </a:lnTo>
                    <a:lnTo>
                      <a:pt x="503" y="2491"/>
                    </a:lnTo>
                    <a:lnTo>
                      <a:pt x="607" y="2491"/>
                    </a:lnTo>
                    <a:lnTo>
                      <a:pt x="670" y="2532"/>
                    </a:lnTo>
                    <a:lnTo>
                      <a:pt x="712" y="2532"/>
                    </a:lnTo>
                    <a:lnTo>
                      <a:pt x="775" y="2470"/>
                    </a:lnTo>
                    <a:lnTo>
                      <a:pt x="900" y="2407"/>
                    </a:lnTo>
                    <a:lnTo>
                      <a:pt x="817" y="2511"/>
                    </a:lnTo>
                    <a:lnTo>
                      <a:pt x="859" y="2595"/>
                    </a:lnTo>
                    <a:lnTo>
                      <a:pt x="921" y="2595"/>
                    </a:lnTo>
                    <a:lnTo>
                      <a:pt x="1005" y="2511"/>
                    </a:lnTo>
                    <a:lnTo>
                      <a:pt x="1026" y="2574"/>
                    </a:lnTo>
                    <a:lnTo>
                      <a:pt x="1068" y="2679"/>
                    </a:lnTo>
                    <a:lnTo>
                      <a:pt x="1382" y="2700"/>
                    </a:lnTo>
                    <a:lnTo>
                      <a:pt x="1444" y="2595"/>
                    </a:lnTo>
                    <a:lnTo>
                      <a:pt x="1423" y="2511"/>
                    </a:lnTo>
                    <a:lnTo>
                      <a:pt x="1444" y="2407"/>
                    </a:lnTo>
                    <a:lnTo>
                      <a:pt x="1507" y="2365"/>
                    </a:lnTo>
                    <a:lnTo>
                      <a:pt x="1528" y="2407"/>
                    </a:lnTo>
                    <a:lnTo>
                      <a:pt x="1528" y="2511"/>
                    </a:lnTo>
                    <a:lnTo>
                      <a:pt x="1570" y="2616"/>
                    </a:lnTo>
                    <a:lnTo>
                      <a:pt x="1612" y="2574"/>
                    </a:lnTo>
                    <a:lnTo>
                      <a:pt x="1612" y="2470"/>
                    </a:lnTo>
                    <a:lnTo>
                      <a:pt x="1612" y="2407"/>
                    </a:lnTo>
                    <a:lnTo>
                      <a:pt x="1654" y="2323"/>
                    </a:lnTo>
                    <a:lnTo>
                      <a:pt x="1675" y="2281"/>
                    </a:lnTo>
                    <a:lnTo>
                      <a:pt x="1570" y="2302"/>
                    </a:lnTo>
                    <a:lnTo>
                      <a:pt x="1486" y="2344"/>
                    </a:lnTo>
                    <a:lnTo>
                      <a:pt x="1528" y="2239"/>
                    </a:lnTo>
                    <a:lnTo>
                      <a:pt x="1633" y="2198"/>
                    </a:lnTo>
                    <a:lnTo>
                      <a:pt x="1695" y="2135"/>
                    </a:lnTo>
                    <a:lnTo>
                      <a:pt x="1758" y="2072"/>
                    </a:lnTo>
                    <a:lnTo>
                      <a:pt x="1758" y="1988"/>
                    </a:lnTo>
                    <a:lnTo>
                      <a:pt x="1821" y="1967"/>
                    </a:lnTo>
                    <a:lnTo>
                      <a:pt x="1905" y="1988"/>
                    </a:lnTo>
                    <a:lnTo>
                      <a:pt x="1905" y="2072"/>
                    </a:lnTo>
                    <a:lnTo>
                      <a:pt x="1905" y="2156"/>
                    </a:lnTo>
                    <a:lnTo>
                      <a:pt x="1947" y="2093"/>
                    </a:lnTo>
                    <a:lnTo>
                      <a:pt x="2072" y="1926"/>
                    </a:lnTo>
                    <a:lnTo>
                      <a:pt x="2072" y="1863"/>
                    </a:lnTo>
                    <a:lnTo>
                      <a:pt x="1947" y="1779"/>
                    </a:lnTo>
                    <a:lnTo>
                      <a:pt x="1947" y="1737"/>
                    </a:lnTo>
                    <a:lnTo>
                      <a:pt x="1988" y="1674"/>
                    </a:lnTo>
                    <a:lnTo>
                      <a:pt x="2051" y="1716"/>
                    </a:lnTo>
                    <a:lnTo>
                      <a:pt x="2135" y="1716"/>
                    </a:lnTo>
                    <a:lnTo>
                      <a:pt x="2156" y="1612"/>
                    </a:lnTo>
                    <a:lnTo>
                      <a:pt x="2156" y="1549"/>
                    </a:lnTo>
                    <a:lnTo>
                      <a:pt x="2260" y="1423"/>
                    </a:lnTo>
                    <a:lnTo>
                      <a:pt x="2281" y="1340"/>
                    </a:lnTo>
                    <a:lnTo>
                      <a:pt x="2407" y="1214"/>
                    </a:lnTo>
                    <a:lnTo>
                      <a:pt x="2511" y="1151"/>
                    </a:lnTo>
                    <a:lnTo>
                      <a:pt x="2553" y="1089"/>
                    </a:lnTo>
                    <a:lnTo>
                      <a:pt x="2511" y="942"/>
                    </a:lnTo>
                    <a:lnTo>
                      <a:pt x="2616" y="775"/>
                    </a:lnTo>
                    <a:lnTo>
                      <a:pt x="2742" y="691"/>
                    </a:lnTo>
                    <a:lnTo>
                      <a:pt x="2763" y="586"/>
                    </a:lnTo>
                    <a:lnTo>
                      <a:pt x="2700" y="482"/>
                    </a:lnTo>
                    <a:lnTo>
                      <a:pt x="2595" y="461"/>
                    </a:lnTo>
                    <a:lnTo>
                      <a:pt x="2553" y="356"/>
                    </a:lnTo>
                    <a:lnTo>
                      <a:pt x="2595" y="356"/>
                    </a:lnTo>
                    <a:lnTo>
                      <a:pt x="2616" y="294"/>
                    </a:lnTo>
                    <a:lnTo>
                      <a:pt x="2595" y="252"/>
                    </a:lnTo>
                    <a:lnTo>
                      <a:pt x="2616" y="168"/>
                    </a:lnTo>
                    <a:lnTo>
                      <a:pt x="2595" y="84"/>
                    </a:lnTo>
                    <a:lnTo>
                      <a:pt x="2511" y="84"/>
                    </a:lnTo>
                    <a:lnTo>
                      <a:pt x="2553" y="147"/>
                    </a:lnTo>
                    <a:lnTo>
                      <a:pt x="2553" y="252"/>
                    </a:lnTo>
                    <a:lnTo>
                      <a:pt x="2470" y="273"/>
                    </a:lnTo>
                    <a:lnTo>
                      <a:pt x="2386" y="189"/>
                    </a:lnTo>
                    <a:lnTo>
                      <a:pt x="2302" y="273"/>
                    </a:lnTo>
                    <a:lnTo>
                      <a:pt x="2302" y="461"/>
                    </a:lnTo>
                    <a:lnTo>
                      <a:pt x="2260" y="503"/>
                    </a:lnTo>
                    <a:lnTo>
                      <a:pt x="2198" y="503"/>
                    </a:lnTo>
                    <a:lnTo>
                      <a:pt x="2156" y="566"/>
                    </a:lnTo>
                    <a:lnTo>
                      <a:pt x="2093" y="566"/>
                    </a:lnTo>
                    <a:lnTo>
                      <a:pt x="2093" y="482"/>
                    </a:lnTo>
                    <a:lnTo>
                      <a:pt x="2177" y="398"/>
                    </a:lnTo>
                    <a:lnTo>
                      <a:pt x="2219" y="168"/>
                    </a:lnTo>
                    <a:lnTo>
                      <a:pt x="2156" y="105"/>
                    </a:lnTo>
                    <a:lnTo>
                      <a:pt x="2072" y="126"/>
                    </a:lnTo>
                    <a:lnTo>
                      <a:pt x="1988" y="84"/>
                    </a:lnTo>
                    <a:lnTo>
                      <a:pt x="1967"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2" name="Google Shape;6252;p40"/>
              <p:cNvSpPr/>
              <p:nvPr/>
            </p:nvSpPr>
            <p:spPr>
              <a:xfrm>
                <a:off x="2686125" y="1510800"/>
                <a:ext cx="62275" cy="87900"/>
              </a:xfrm>
              <a:custGeom>
                <a:rect b="b" l="l" r="r" t="t"/>
                <a:pathLst>
                  <a:path extrusionOk="0" h="3516" w="2491">
                    <a:moveTo>
                      <a:pt x="1026" y="0"/>
                    </a:moveTo>
                    <a:lnTo>
                      <a:pt x="921" y="63"/>
                    </a:lnTo>
                    <a:lnTo>
                      <a:pt x="879" y="147"/>
                    </a:lnTo>
                    <a:lnTo>
                      <a:pt x="754" y="230"/>
                    </a:lnTo>
                    <a:lnTo>
                      <a:pt x="733" y="335"/>
                    </a:lnTo>
                    <a:lnTo>
                      <a:pt x="607" y="481"/>
                    </a:lnTo>
                    <a:lnTo>
                      <a:pt x="607" y="586"/>
                    </a:lnTo>
                    <a:lnTo>
                      <a:pt x="712" y="649"/>
                    </a:lnTo>
                    <a:lnTo>
                      <a:pt x="754" y="586"/>
                    </a:lnTo>
                    <a:lnTo>
                      <a:pt x="879" y="565"/>
                    </a:lnTo>
                    <a:lnTo>
                      <a:pt x="921" y="628"/>
                    </a:lnTo>
                    <a:lnTo>
                      <a:pt x="775" y="753"/>
                    </a:lnTo>
                    <a:lnTo>
                      <a:pt x="649" y="837"/>
                    </a:lnTo>
                    <a:lnTo>
                      <a:pt x="545" y="984"/>
                    </a:lnTo>
                    <a:lnTo>
                      <a:pt x="545" y="1046"/>
                    </a:lnTo>
                    <a:lnTo>
                      <a:pt x="712" y="963"/>
                    </a:lnTo>
                    <a:lnTo>
                      <a:pt x="858" y="837"/>
                    </a:lnTo>
                    <a:lnTo>
                      <a:pt x="942" y="837"/>
                    </a:lnTo>
                    <a:lnTo>
                      <a:pt x="1026" y="774"/>
                    </a:lnTo>
                    <a:lnTo>
                      <a:pt x="1068" y="858"/>
                    </a:lnTo>
                    <a:lnTo>
                      <a:pt x="1047" y="984"/>
                    </a:lnTo>
                    <a:lnTo>
                      <a:pt x="963" y="984"/>
                    </a:lnTo>
                    <a:lnTo>
                      <a:pt x="838" y="1109"/>
                    </a:lnTo>
                    <a:lnTo>
                      <a:pt x="775" y="1193"/>
                    </a:lnTo>
                    <a:lnTo>
                      <a:pt x="838" y="1276"/>
                    </a:lnTo>
                    <a:lnTo>
                      <a:pt x="984" y="1256"/>
                    </a:lnTo>
                    <a:lnTo>
                      <a:pt x="1089" y="1297"/>
                    </a:lnTo>
                    <a:lnTo>
                      <a:pt x="963" y="1381"/>
                    </a:lnTo>
                    <a:lnTo>
                      <a:pt x="817" y="1465"/>
                    </a:lnTo>
                    <a:lnTo>
                      <a:pt x="712" y="1402"/>
                    </a:lnTo>
                    <a:lnTo>
                      <a:pt x="712" y="1486"/>
                    </a:lnTo>
                    <a:lnTo>
                      <a:pt x="838" y="1528"/>
                    </a:lnTo>
                    <a:lnTo>
                      <a:pt x="838" y="1590"/>
                    </a:lnTo>
                    <a:lnTo>
                      <a:pt x="649" y="1779"/>
                    </a:lnTo>
                    <a:lnTo>
                      <a:pt x="607" y="1779"/>
                    </a:lnTo>
                    <a:lnTo>
                      <a:pt x="545" y="1611"/>
                    </a:lnTo>
                    <a:lnTo>
                      <a:pt x="440" y="1569"/>
                    </a:lnTo>
                    <a:lnTo>
                      <a:pt x="335" y="1423"/>
                    </a:lnTo>
                    <a:lnTo>
                      <a:pt x="126" y="1528"/>
                    </a:lnTo>
                    <a:lnTo>
                      <a:pt x="126" y="1590"/>
                    </a:lnTo>
                    <a:lnTo>
                      <a:pt x="1" y="1800"/>
                    </a:lnTo>
                    <a:lnTo>
                      <a:pt x="105" y="1925"/>
                    </a:lnTo>
                    <a:lnTo>
                      <a:pt x="105" y="2051"/>
                    </a:lnTo>
                    <a:lnTo>
                      <a:pt x="189" y="2093"/>
                    </a:lnTo>
                    <a:lnTo>
                      <a:pt x="294" y="2009"/>
                    </a:lnTo>
                    <a:lnTo>
                      <a:pt x="356" y="2009"/>
                    </a:lnTo>
                    <a:lnTo>
                      <a:pt x="545" y="2051"/>
                    </a:lnTo>
                    <a:lnTo>
                      <a:pt x="733" y="2051"/>
                    </a:lnTo>
                    <a:lnTo>
                      <a:pt x="754" y="2113"/>
                    </a:lnTo>
                    <a:lnTo>
                      <a:pt x="942" y="2051"/>
                    </a:lnTo>
                    <a:lnTo>
                      <a:pt x="942" y="2134"/>
                    </a:lnTo>
                    <a:lnTo>
                      <a:pt x="838" y="2155"/>
                    </a:lnTo>
                    <a:lnTo>
                      <a:pt x="775" y="2239"/>
                    </a:lnTo>
                    <a:lnTo>
                      <a:pt x="817" y="2344"/>
                    </a:lnTo>
                    <a:lnTo>
                      <a:pt x="963" y="2323"/>
                    </a:lnTo>
                    <a:lnTo>
                      <a:pt x="1089" y="2427"/>
                    </a:lnTo>
                    <a:lnTo>
                      <a:pt x="1172" y="2616"/>
                    </a:lnTo>
                    <a:lnTo>
                      <a:pt x="1256" y="2616"/>
                    </a:lnTo>
                    <a:lnTo>
                      <a:pt x="1298" y="2657"/>
                    </a:lnTo>
                    <a:lnTo>
                      <a:pt x="1256" y="2741"/>
                    </a:lnTo>
                    <a:lnTo>
                      <a:pt x="1256" y="2867"/>
                    </a:lnTo>
                    <a:lnTo>
                      <a:pt x="1068" y="3201"/>
                    </a:lnTo>
                    <a:lnTo>
                      <a:pt x="1130" y="3390"/>
                    </a:lnTo>
                    <a:lnTo>
                      <a:pt x="1172" y="3494"/>
                    </a:lnTo>
                    <a:lnTo>
                      <a:pt x="1256" y="3494"/>
                    </a:lnTo>
                    <a:lnTo>
                      <a:pt x="1361" y="3473"/>
                    </a:lnTo>
                    <a:lnTo>
                      <a:pt x="1403" y="3515"/>
                    </a:lnTo>
                    <a:lnTo>
                      <a:pt x="1486" y="3515"/>
                    </a:lnTo>
                    <a:lnTo>
                      <a:pt x="1654" y="3411"/>
                    </a:lnTo>
                    <a:lnTo>
                      <a:pt x="1654" y="3348"/>
                    </a:lnTo>
                    <a:lnTo>
                      <a:pt x="1758" y="3285"/>
                    </a:lnTo>
                    <a:lnTo>
                      <a:pt x="1821" y="3160"/>
                    </a:lnTo>
                    <a:lnTo>
                      <a:pt x="1863" y="3034"/>
                    </a:lnTo>
                    <a:lnTo>
                      <a:pt x="1884" y="2846"/>
                    </a:lnTo>
                    <a:lnTo>
                      <a:pt x="1988" y="2678"/>
                    </a:lnTo>
                    <a:lnTo>
                      <a:pt x="1905" y="2657"/>
                    </a:lnTo>
                    <a:lnTo>
                      <a:pt x="1905" y="2574"/>
                    </a:lnTo>
                    <a:lnTo>
                      <a:pt x="1988" y="2532"/>
                    </a:lnTo>
                    <a:lnTo>
                      <a:pt x="2072" y="2365"/>
                    </a:lnTo>
                    <a:lnTo>
                      <a:pt x="2135" y="2365"/>
                    </a:lnTo>
                    <a:lnTo>
                      <a:pt x="2219" y="2260"/>
                    </a:lnTo>
                    <a:lnTo>
                      <a:pt x="2344" y="2197"/>
                    </a:lnTo>
                    <a:lnTo>
                      <a:pt x="2386" y="2030"/>
                    </a:lnTo>
                    <a:lnTo>
                      <a:pt x="2386" y="1925"/>
                    </a:lnTo>
                    <a:lnTo>
                      <a:pt x="2491" y="1841"/>
                    </a:lnTo>
                    <a:lnTo>
                      <a:pt x="2491" y="1800"/>
                    </a:lnTo>
                    <a:lnTo>
                      <a:pt x="2428" y="1695"/>
                    </a:lnTo>
                    <a:lnTo>
                      <a:pt x="2407" y="1569"/>
                    </a:lnTo>
                    <a:lnTo>
                      <a:pt x="2344" y="1569"/>
                    </a:lnTo>
                    <a:lnTo>
                      <a:pt x="2239" y="1507"/>
                    </a:lnTo>
                    <a:lnTo>
                      <a:pt x="2114" y="1507"/>
                    </a:lnTo>
                    <a:lnTo>
                      <a:pt x="2093" y="1465"/>
                    </a:lnTo>
                    <a:lnTo>
                      <a:pt x="2135" y="1360"/>
                    </a:lnTo>
                    <a:lnTo>
                      <a:pt x="2302" y="1276"/>
                    </a:lnTo>
                    <a:lnTo>
                      <a:pt x="2302" y="1193"/>
                    </a:lnTo>
                    <a:lnTo>
                      <a:pt x="2239" y="1109"/>
                    </a:lnTo>
                    <a:lnTo>
                      <a:pt x="2239" y="984"/>
                    </a:lnTo>
                    <a:lnTo>
                      <a:pt x="2281" y="879"/>
                    </a:lnTo>
                    <a:lnTo>
                      <a:pt x="2177" y="774"/>
                    </a:lnTo>
                    <a:lnTo>
                      <a:pt x="2093" y="774"/>
                    </a:lnTo>
                    <a:lnTo>
                      <a:pt x="1967" y="858"/>
                    </a:lnTo>
                    <a:lnTo>
                      <a:pt x="1779" y="900"/>
                    </a:lnTo>
                    <a:lnTo>
                      <a:pt x="1758" y="984"/>
                    </a:lnTo>
                    <a:lnTo>
                      <a:pt x="1675" y="1088"/>
                    </a:lnTo>
                    <a:lnTo>
                      <a:pt x="1591" y="1067"/>
                    </a:lnTo>
                    <a:lnTo>
                      <a:pt x="1570" y="963"/>
                    </a:lnTo>
                    <a:lnTo>
                      <a:pt x="1695" y="900"/>
                    </a:lnTo>
                    <a:lnTo>
                      <a:pt x="1758" y="837"/>
                    </a:lnTo>
                    <a:lnTo>
                      <a:pt x="1758" y="670"/>
                    </a:lnTo>
                    <a:lnTo>
                      <a:pt x="1800" y="460"/>
                    </a:lnTo>
                    <a:lnTo>
                      <a:pt x="1758" y="356"/>
                    </a:lnTo>
                    <a:lnTo>
                      <a:pt x="1695" y="272"/>
                    </a:lnTo>
                    <a:lnTo>
                      <a:pt x="1654" y="168"/>
                    </a:lnTo>
                    <a:lnTo>
                      <a:pt x="1507" y="105"/>
                    </a:lnTo>
                    <a:lnTo>
                      <a:pt x="1403" y="147"/>
                    </a:lnTo>
                    <a:lnTo>
                      <a:pt x="1277" y="105"/>
                    </a:lnTo>
                    <a:lnTo>
                      <a:pt x="1130" y="230"/>
                    </a:lnTo>
                    <a:lnTo>
                      <a:pt x="1047" y="209"/>
                    </a:lnTo>
                    <a:lnTo>
                      <a:pt x="1047" y="21"/>
                    </a:lnTo>
                    <a:lnTo>
                      <a:pt x="1026"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3" name="Google Shape;6253;p40"/>
              <p:cNvSpPr/>
              <p:nvPr/>
            </p:nvSpPr>
            <p:spPr>
              <a:xfrm>
                <a:off x="2799125" y="1455875"/>
                <a:ext cx="96775" cy="158525"/>
              </a:xfrm>
              <a:custGeom>
                <a:rect b="b" l="l" r="r" t="t"/>
                <a:pathLst>
                  <a:path extrusionOk="0" h="6341" w="3871">
                    <a:moveTo>
                      <a:pt x="2385" y="0"/>
                    </a:moveTo>
                    <a:lnTo>
                      <a:pt x="2385" y="126"/>
                    </a:lnTo>
                    <a:lnTo>
                      <a:pt x="2302" y="272"/>
                    </a:lnTo>
                    <a:lnTo>
                      <a:pt x="2385" y="356"/>
                    </a:lnTo>
                    <a:lnTo>
                      <a:pt x="2490" y="356"/>
                    </a:lnTo>
                    <a:lnTo>
                      <a:pt x="2595" y="314"/>
                    </a:lnTo>
                    <a:lnTo>
                      <a:pt x="2741" y="377"/>
                    </a:lnTo>
                    <a:lnTo>
                      <a:pt x="2783" y="460"/>
                    </a:lnTo>
                    <a:lnTo>
                      <a:pt x="2888" y="481"/>
                    </a:lnTo>
                    <a:lnTo>
                      <a:pt x="2888" y="565"/>
                    </a:lnTo>
                    <a:lnTo>
                      <a:pt x="2699" y="733"/>
                    </a:lnTo>
                    <a:lnTo>
                      <a:pt x="2616" y="733"/>
                    </a:lnTo>
                    <a:lnTo>
                      <a:pt x="2490" y="649"/>
                    </a:lnTo>
                    <a:lnTo>
                      <a:pt x="2385" y="649"/>
                    </a:lnTo>
                    <a:lnTo>
                      <a:pt x="2281" y="628"/>
                    </a:lnTo>
                    <a:lnTo>
                      <a:pt x="2281" y="628"/>
                    </a:lnTo>
                    <a:lnTo>
                      <a:pt x="2323" y="733"/>
                    </a:lnTo>
                    <a:lnTo>
                      <a:pt x="2406" y="753"/>
                    </a:lnTo>
                    <a:lnTo>
                      <a:pt x="2323" y="837"/>
                    </a:lnTo>
                    <a:lnTo>
                      <a:pt x="2218" y="858"/>
                    </a:lnTo>
                    <a:lnTo>
                      <a:pt x="2072" y="691"/>
                    </a:lnTo>
                    <a:lnTo>
                      <a:pt x="1904" y="774"/>
                    </a:lnTo>
                    <a:lnTo>
                      <a:pt x="1862" y="942"/>
                    </a:lnTo>
                    <a:lnTo>
                      <a:pt x="1779" y="1005"/>
                    </a:lnTo>
                    <a:lnTo>
                      <a:pt x="1779" y="1088"/>
                    </a:lnTo>
                    <a:lnTo>
                      <a:pt x="1883" y="1109"/>
                    </a:lnTo>
                    <a:lnTo>
                      <a:pt x="1904" y="1256"/>
                    </a:lnTo>
                    <a:lnTo>
                      <a:pt x="2051" y="1318"/>
                    </a:lnTo>
                    <a:lnTo>
                      <a:pt x="2051" y="1381"/>
                    </a:lnTo>
                    <a:lnTo>
                      <a:pt x="1946" y="1381"/>
                    </a:lnTo>
                    <a:lnTo>
                      <a:pt x="1946" y="1465"/>
                    </a:lnTo>
                    <a:lnTo>
                      <a:pt x="1988" y="1528"/>
                    </a:lnTo>
                    <a:lnTo>
                      <a:pt x="1988" y="1611"/>
                    </a:lnTo>
                    <a:lnTo>
                      <a:pt x="1904" y="1590"/>
                    </a:lnTo>
                    <a:lnTo>
                      <a:pt x="1841" y="1528"/>
                    </a:lnTo>
                    <a:lnTo>
                      <a:pt x="1695" y="1507"/>
                    </a:lnTo>
                    <a:lnTo>
                      <a:pt x="1590" y="1423"/>
                    </a:lnTo>
                    <a:lnTo>
                      <a:pt x="1528" y="1402"/>
                    </a:lnTo>
                    <a:lnTo>
                      <a:pt x="1423" y="1486"/>
                    </a:lnTo>
                    <a:lnTo>
                      <a:pt x="1381" y="1569"/>
                    </a:lnTo>
                    <a:lnTo>
                      <a:pt x="1465" y="1674"/>
                    </a:lnTo>
                    <a:lnTo>
                      <a:pt x="1423" y="1779"/>
                    </a:lnTo>
                    <a:lnTo>
                      <a:pt x="1360" y="1737"/>
                    </a:lnTo>
                    <a:lnTo>
                      <a:pt x="1360" y="1674"/>
                    </a:lnTo>
                    <a:lnTo>
                      <a:pt x="1276" y="1611"/>
                    </a:lnTo>
                    <a:lnTo>
                      <a:pt x="1151" y="1569"/>
                    </a:lnTo>
                    <a:lnTo>
                      <a:pt x="1109" y="1569"/>
                    </a:lnTo>
                    <a:lnTo>
                      <a:pt x="1025" y="1486"/>
                    </a:lnTo>
                    <a:lnTo>
                      <a:pt x="942" y="1465"/>
                    </a:lnTo>
                    <a:lnTo>
                      <a:pt x="921" y="1528"/>
                    </a:lnTo>
                    <a:lnTo>
                      <a:pt x="963" y="1674"/>
                    </a:lnTo>
                    <a:lnTo>
                      <a:pt x="963" y="1800"/>
                    </a:lnTo>
                    <a:lnTo>
                      <a:pt x="1004" y="1946"/>
                    </a:lnTo>
                    <a:lnTo>
                      <a:pt x="1109" y="2009"/>
                    </a:lnTo>
                    <a:lnTo>
                      <a:pt x="1235" y="2030"/>
                    </a:lnTo>
                    <a:lnTo>
                      <a:pt x="1276" y="2093"/>
                    </a:lnTo>
                    <a:lnTo>
                      <a:pt x="1256" y="2113"/>
                    </a:lnTo>
                    <a:lnTo>
                      <a:pt x="1130" y="2113"/>
                    </a:lnTo>
                    <a:lnTo>
                      <a:pt x="1256" y="2197"/>
                    </a:lnTo>
                    <a:lnTo>
                      <a:pt x="1318" y="2260"/>
                    </a:lnTo>
                    <a:lnTo>
                      <a:pt x="1423" y="2344"/>
                    </a:lnTo>
                    <a:lnTo>
                      <a:pt x="1548" y="2344"/>
                    </a:lnTo>
                    <a:lnTo>
                      <a:pt x="1632" y="2260"/>
                    </a:lnTo>
                    <a:lnTo>
                      <a:pt x="1674" y="2260"/>
                    </a:lnTo>
                    <a:lnTo>
                      <a:pt x="1674" y="2344"/>
                    </a:lnTo>
                    <a:lnTo>
                      <a:pt x="1590" y="2427"/>
                    </a:lnTo>
                    <a:lnTo>
                      <a:pt x="1548" y="2616"/>
                    </a:lnTo>
                    <a:lnTo>
                      <a:pt x="1486" y="2616"/>
                    </a:lnTo>
                    <a:lnTo>
                      <a:pt x="1339" y="2469"/>
                    </a:lnTo>
                    <a:lnTo>
                      <a:pt x="1025" y="2427"/>
                    </a:lnTo>
                    <a:lnTo>
                      <a:pt x="921" y="2260"/>
                    </a:lnTo>
                    <a:lnTo>
                      <a:pt x="837" y="2239"/>
                    </a:lnTo>
                    <a:lnTo>
                      <a:pt x="795" y="2155"/>
                    </a:lnTo>
                    <a:lnTo>
                      <a:pt x="753" y="2155"/>
                    </a:lnTo>
                    <a:lnTo>
                      <a:pt x="712" y="2302"/>
                    </a:lnTo>
                    <a:lnTo>
                      <a:pt x="712" y="2344"/>
                    </a:lnTo>
                    <a:lnTo>
                      <a:pt x="649" y="2406"/>
                    </a:lnTo>
                    <a:lnTo>
                      <a:pt x="712" y="2574"/>
                    </a:lnTo>
                    <a:lnTo>
                      <a:pt x="628" y="2637"/>
                    </a:lnTo>
                    <a:lnTo>
                      <a:pt x="544" y="2616"/>
                    </a:lnTo>
                    <a:lnTo>
                      <a:pt x="544" y="2762"/>
                    </a:lnTo>
                    <a:lnTo>
                      <a:pt x="502" y="2783"/>
                    </a:lnTo>
                    <a:lnTo>
                      <a:pt x="502" y="3034"/>
                    </a:lnTo>
                    <a:lnTo>
                      <a:pt x="586" y="3097"/>
                    </a:lnTo>
                    <a:lnTo>
                      <a:pt x="732" y="3097"/>
                    </a:lnTo>
                    <a:lnTo>
                      <a:pt x="837" y="3160"/>
                    </a:lnTo>
                    <a:lnTo>
                      <a:pt x="942" y="3139"/>
                    </a:lnTo>
                    <a:lnTo>
                      <a:pt x="942" y="3181"/>
                    </a:lnTo>
                    <a:lnTo>
                      <a:pt x="858" y="3243"/>
                    </a:lnTo>
                    <a:lnTo>
                      <a:pt x="753" y="3181"/>
                    </a:lnTo>
                    <a:lnTo>
                      <a:pt x="586" y="3181"/>
                    </a:lnTo>
                    <a:lnTo>
                      <a:pt x="523" y="3160"/>
                    </a:lnTo>
                    <a:lnTo>
                      <a:pt x="419" y="3181"/>
                    </a:lnTo>
                    <a:lnTo>
                      <a:pt x="272" y="3369"/>
                    </a:lnTo>
                    <a:lnTo>
                      <a:pt x="230" y="3473"/>
                    </a:lnTo>
                    <a:lnTo>
                      <a:pt x="314" y="3557"/>
                    </a:lnTo>
                    <a:lnTo>
                      <a:pt x="293" y="3599"/>
                    </a:lnTo>
                    <a:lnTo>
                      <a:pt x="209" y="3620"/>
                    </a:lnTo>
                    <a:lnTo>
                      <a:pt x="209" y="3725"/>
                    </a:lnTo>
                    <a:lnTo>
                      <a:pt x="293" y="3787"/>
                    </a:lnTo>
                    <a:lnTo>
                      <a:pt x="335" y="3725"/>
                    </a:lnTo>
                    <a:lnTo>
                      <a:pt x="502" y="3725"/>
                    </a:lnTo>
                    <a:lnTo>
                      <a:pt x="586" y="3662"/>
                    </a:lnTo>
                    <a:lnTo>
                      <a:pt x="628" y="3704"/>
                    </a:lnTo>
                    <a:lnTo>
                      <a:pt x="628" y="3787"/>
                    </a:lnTo>
                    <a:lnTo>
                      <a:pt x="523" y="3808"/>
                    </a:lnTo>
                    <a:lnTo>
                      <a:pt x="440" y="3913"/>
                    </a:lnTo>
                    <a:lnTo>
                      <a:pt x="502" y="3976"/>
                    </a:lnTo>
                    <a:lnTo>
                      <a:pt x="586" y="3976"/>
                    </a:lnTo>
                    <a:lnTo>
                      <a:pt x="691" y="3892"/>
                    </a:lnTo>
                    <a:lnTo>
                      <a:pt x="753" y="3892"/>
                    </a:lnTo>
                    <a:lnTo>
                      <a:pt x="858" y="3808"/>
                    </a:lnTo>
                    <a:lnTo>
                      <a:pt x="858" y="3871"/>
                    </a:lnTo>
                    <a:lnTo>
                      <a:pt x="816" y="3934"/>
                    </a:lnTo>
                    <a:lnTo>
                      <a:pt x="858" y="3976"/>
                    </a:lnTo>
                    <a:lnTo>
                      <a:pt x="1046" y="3976"/>
                    </a:lnTo>
                    <a:lnTo>
                      <a:pt x="1067" y="4018"/>
                    </a:lnTo>
                    <a:lnTo>
                      <a:pt x="963" y="4038"/>
                    </a:lnTo>
                    <a:lnTo>
                      <a:pt x="963" y="4122"/>
                    </a:lnTo>
                    <a:lnTo>
                      <a:pt x="1067" y="4143"/>
                    </a:lnTo>
                    <a:lnTo>
                      <a:pt x="1172" y="4122"/>
                    </a:lnTo>
                    <a:lnTo>
                      <a:pt x="1318" y="4206"/>
                    </a:lnTo>
                    <a:lnTo>
                      <a:pt x="1590" y="4290"/>
                    </a:lnTo>
                    <a:lnTo>
                      <a:pt x="1632" y="4331"/>
                    </a:lnTo>
                    <a:lnTo>
                      <a:pt x="1381" y="4310"/>
                    </a:lnTo>
                    <a:lnTo>
                      <a:pt x="1276" y="4331"/>
                    </a:lnTo>
                    <a:lnTo>
                      <a:pt x="1130" y="4227"/>
                    </a:lnTo>
                    <a:lnTo>
                      <a:pt x="963" y="4290"/>
                    </a:lnTo>
                    <a:lnTo>
                      <a:pt x="963" y="4352"/>
                    </a:lnTo>
                    <a:lnTo>
                      <a:pt x="1130" y="4415"/>
                    </a:lnTo>
                    <a:lnTo>
                      <a:pt x="1339" y="4436"/>
                    </a:lnTo>
                    <a:lnTo>
                      <a:pt x="1569" y="4436"/>
                    </a:lnTo>
                    <a:lnTo>
                      <a:pt x="1653" y="4499"/>
                    </a:lnTo>
                    <a:lnTo>
                      <a:pt x="1423" y="4541"/>
                    </a:lnTo>
                    <a:lnTo>
                      <a:pt x="1339" y="4520"/>
                    </a:lnTo>
                    <a:lnTo>
                      <a:pt x="1109" y="4499"/>
                    </a:lnTo>
                    <a:lnTo>
                      <a:pt x="942" y="4457"/>
                    </a:lnTo>
                    <a:lnTo>
                      <a:pt x="900" y="4394"/>
                    </a:lnTo>
                    <a:lnTo>
                      <a:pt x="753" y="4352"/>
                    </a:lnTo>
                    <a:lnTo>
                      <a:pt x="607" y="4206"/>
                    </a:lnTo>
                    <a:lnTo>
                      <a:pt x="544" y="4248"/>
                    </a:lnTo>
                    <a:lnTo>
                      <a:pt x="481" y="4331"/>
                    </a:lnTo>
                    <a:lnTo>
                      <a:pt x="293" y="4352"/>
                    </a:lnTo>
                    <a:lnTo>
                      <a:pt x="209" y="4415"/>
                    </a:lnTo>
                    <a:lnTo>
                      <a:pt x="188" y="4624"/>
                    </a:lnTo>
                    <a:lnTo>
                      <a:pt x="314" y="4729"/>
                    </a:lnTo>
                    <a:lnTo>
                      <a:pt x="314" y="4854"/>
                    </a:lnTo>
                    <a:lnTo>
                      <a:pt x="272" y="4917"/>
                    </a:lnTo>
                    <a:lnTo>
                      <a:pt x="188" y="4729"/>
                    </a:lnTo>
                    <a:lnTo>
                      <a:pt x="126" y="4729"/>
                    </a:lnTo>
                    <a:lnTo>
                      <a:pt x="63" y="4980"/>
                    </a:lnTo>
                    <a:lnTo>
                      <a:pt x="84" y="5126"/>
                    </a:lnTo>
                    <a:lnTo>
                      <a:pt x="168" y="5147"/>
                    </a:lnTo>
                    <a:lnTo>
                      <a:pt x="188" y="5126"/>
                    </a:lnTo>
                    <a:lnTo>
                      <a:pt x="272" y="5126"/>
                    </a:lnTo>
                    <a:lnTo>
                      <a:pt x="335" y="5252"/>
                    </a:lnTo>
                    <a:lnTo>
                      <a:pt x="419" y="5273"/>
                    </a:lnTo>
                    <a:lnTo>
                      <a:pt x="335" y="5294"/>
                    </a:lnTo>
                    <a:lnTo>
                      <a:pt x="272" y="5336"/>
                    </a:lnTo>
                    <a:lnTo>
                      <a:pt x="188" y="5231"/>
                    </a:lnTo>
                    <a:lnTo>
                      <a:pt x="21" y="5252"/>
                    </a:lnTo>
                    <a:lnTo>
                      <a:pt x="0" y="5461"/>
                    </a:lnTo>
                    <a:lnTo>
                      <a:pt x="63" y="5503"/>
                    </a:lnTo>
                    <a:lnTo>
                      <a:pt x="126" y="5482"/>
                    </a:lnTo>
                    <a:lnTo>
                      <a:pt x="84" y="5566"/>
                    </a:lnTo>
                    <a:lnTo>
                      <a:pt x="84" y="5817"/>
                    </a:lnTo>
                    <a:lnTo>
                      <a:pt x="168" y="5754"/>
                    </a:lnTo>
                    <a:lnTo>
                      <a:pt x="230" y="5775"/>
                    </a:lnTo>
                    <a:lnTo>
                      <a:pt x="230" y="5963"/>
                    </a:lnTo>
                    <a:lnTo>
                      <a:pt x="398" y="6005"/>
                    </a:lnTo>
                    <a:lnTo>
                      <a:pt x="628" y="6173"/>
                    </a:lnTo>
                    <a:lnTo>
                      <a:pt x="732" y="6110"/>
                    </a:lnTo>
                    <a:lnTo>
                      <a:pt x="795" y="6005"/>
                    </a:lnTo>
                    <a:lnTo>
                      <a:pt x="753" y="5922"/>
                    </a:lnTo>
                    <a:lnTo>
                      <a:pt x="921" y="5922"/>
                    </a:lnTo>
                    <a:lnTo>
                      <a:pt x="942" y="6026"/>
                    </a:lnTo>
                    <a:lnTo>
                      <a:pt x="921" y="6131"/>
                    </a:lnTo>
                    <a:lnTo>
                      <a:pt x="942" y="6235"/>
                    </a:lnTo>
                    <a:lnTo>
                      <a:pt x="1004" y="6214"/>
                    </a:lnTo>
                    <a:lnTo>
                      <a:pt x="1067" y="5963"/>
                    </a:lnTo>
                    <a:lnTo>
                      <a:pt x="1067" y="5712"/>
                    </a:lnTo>
                    <a:lnTo>
                      <a:pt x="1130" y="5566"/>
                    </a:lnTo>
                    <a:lnTo>
                      <a:pt x="1256" y="5440"/>
                    </a:lnTo>
                    <a:lnTo>
                      <a:pt x="1318" y="5294"/>
                    </a:lnTo>
                    <a:lnTo>
                      <a:pt x="1318" y="5461"/>
                    </a:lnTo>
                    <a:lnTo>
                      <a:pt x="1172" y="5670"/>
                    </a:lnTo>
                    <a:lnTo>
                      <a:pt x="1151" y="5817"/>
                    </a:lnTo>
                    <a:lnTo>
                      <a:pt x="1172" y="5922"/>
                    </a:lnTo>
                    <a:lnTo>
                      <a:pt x="1130" y="6131"/>
                    </a:lnTo>
                    <a:lnTo>
                      <a:pt x="1172" y="6235"/>
                    </a:lnTo>
                    <a:lnTo>
                      <a:pt x="1151" y="6319"/>
                    </a:lnTo>
                    <a:lnTo>
                      <a:pt x="1214" y="6340"/>
                    </a:lnTo>
                    <a:lnTo>
                      <a:pt x="1256" y="6298"/>
                    </a:lnTo>
                    <a:lnTo>
                      <a:pt x="1339" y="6173"/>
                    </a:lnTo>
                    <a:lnTo>
                      <a:pt x="1528" y="5984"/>
                    </a:lnTo>
                    <a:lnTo>
                      <a:pt x="1590" y="5691"/>
                    </a:lnTo>
                    <a:lnTo>
                      <a:pt x="1674" y="5650"/>
                    </a:lnTo>
                    <a:lnTo>
                      <a:pt x="1674" y="5754"/>
                    </a:lnTo>
                    <a:lnTo>
                      <a:pt x="1632" y="5880"/>
                    </a:lnTo>
                    <a:lnTo>
                      <a:pt x="1632" y="5963"/>
                    </a:lnTo>
                    <a:lnTo>
                      <a:pt x="1737" y="5984"/>
                    </a:lnTo>
                    <a:lnTo>
                      <a:pt x="1862" y="5859"/>
                    </a:lnTo>
                    <a:lnTo>
                      <a:pt x="1946" y="5775"/>
                    </a:lnTo>
                    <a:lnTo>
                      <a:pt x="1946" y="5670"/>
                    </a:lnTo>
                    <a:lnTo>
                      <a:pt x="1841" y="5650"/>
                    </a:lnTo>
                    <a:lnTo>
                      <a:pt x="1841" y="5608"/>
                    </a:lnTo>
                    <a:lnTo>
                      <a:pt x="1946" y="5566"/>
                    </a:lnTo>
                    <a:lnTo>
                      <a:pt x="1946" y="5398"/>
                    </a:lnTo>
                    <a:lnTo>
                      <a:pt x="1904" y="5336"/>
                    </a:lnTo>
                    <a:lnTo>
                      <a:pt x="1904" y="5231"/>
                    </a:lnTo>
                    <a:lnTo>
                      <a:pt x="2072" y="5126"/>
                    </a:lnTo>
                    <a:lnTo>
                      <a:pt x="2113" y="4938"/>
                    </a:lnTo>
                    <a:lnTo>
                      <a:pt x="2218" y="4875"/>
                    </a:lnTo>
                    <a:lnTo>
                      <a:pt x="2281" y="4813"/>
                    </a:lnTo>
                    <a:lnTo>
                      <a:pt x="2281" y="4917"/>
                    </a:lnTo>
                    <a:lnTo>
                      <a:pt x="2281" y="4959"/>
                    </a:lnTo>
                    <a:lnTo>
                      <a:pt x="2197" y="4980"/>
                    </a:lnTo>
                    <a:lnTo>
                      <a:pt x="2113" y="5168"/>
                    </a:lnTo>
                    <a:lnTo>
                      <a:pt x="2051" y="5294"/>
                    </a:lnTo>
                    <a:lnTo>
                      <a:pt x="2009" y="5461"/>
                    </a:lnTo>
                    <a:lnTo>
                      <a:pt x="2072" y="5566"/>
                    </a:lnTo>
                    <a:lnTo>
                      <a:pt x="2092" y="5691"/>
                    </a:lnTo>
                    <a:lnTo>
                      <a:pt x="2155" y="5650"/>
                    </a:lnTo>
                    <a:lnTo>
                      <a:pt x="2260" y="5461"/>
                    </a:lnTo>
                    <a:lnTo>
                      <a:pt x="2469" y="5273"/>
                    </a:lnTo>
                    <a:lnTo>
                      <a:pt x="2532" y="5147"/>
                    </a:lnTo>
                    <a:lnTo>
                      <a:pt x="2532" y="4980"/>
                    </a:lnTo>
                    <a:lnTo>
                      <a:pt x="2616" y="4875"/>
                    </a:lnTo>
                    <a:lnTo>
                      <a:pt x="2699" y="4854"/>
                    </a:lnTo>
                    <a:lnTo>
                      <a:pt x="2699" y="4917"/>
                    </a:lnTo>
                    <a:lnTo>
                      <a:pt x="2678" y="4959"/>
                    </a:lnTo>
                    <a:lnTo>
                      <a:pt x="2678" y="5085"/>
                    </a:lnTo>
                    <a:lnTo>
                      <a:pt x="2741" y="5064"/>
                    </a:lnTo>
                    <a:lnTo>
                      <a:pt x="2888" y="4875"/>
                    </a:lnTo>
                    <a:lnTo>
                      <a:pt x="2971" y="4875"/>
                    </a:lnTo>
                    <a:lnTo>
                      <a:pt x="3139" y="4917"/>
                    </a:lnTo>
                    <a:lnTo>
                      <a:pt x="3327" y="4854"/>
                    </a:lnTo>
                    <a:lnTo>
                      <a:pt x="3432" y="4834"/>
                    </a:lnTo>
                    <a:lnTo>
                      <a:pt x="3494" y="4750"/>
                    </a:lnTo>
                    <a:lnTo>
                      <a:pt x="3620" y="4729"/>
                    </a:lnTo>
                    <a:lnTo>
                      <a:pt x="3662" y="4624"/>
                    </a:lnTo>
                    <a:lnTo>
                      <a:pt x="3662" y="4541"/>
                    </a:lnTo>
                    <a:lnTo>
                      <a:pt x="3683" y="4457"/>
                    </a:lnTo>
                    <a:lnTo>
                      <a:pt x="3620" y="4394"/>
                    </a:lnTo>
                    <a:lnTo>
                      <a:pt x="3662" y="4227"/>
                    </a:lnTo>
                    <a:lnTo>
                      <a:pt x="3662" y="3976"/>
                    </a:lnTo>
                    <a:lnTo>
                      <a:pt x="3620" y="3976"/>
                    </a:lnTo>
                    <a:lnTo>
                      <a:pt x="3536" y="4122"/>
                    </a:lnTo>
                    <a:lnTo>
                      <a:pt x="3411" y="4290"/>
                    </a:lnTo>
                    <a:lnTo>
                      <a:pt x="3348" y="4290"/>
                    </a:lnTo>
                    <a:lnTo>
                      <a:pt x="3348" y="4206"/>
                    </a:lnTo>
                    <a:lnTo>
                      <a:pt x="3432" y="4101"/>
                    </a:lnTo>
                    <a:lnTo>
                      <a:pt x="3536" y="4018"/>
                    </a:lnTo>
                    <a:lnTo>
                      <a:pt x="3557" y="3934"/>
                    </a:lnTo>
                    <a:lnTo>
                      <a:pt x="3432" y="3829"/>
                    </a:lnTo>
                    <a:lnTo>
                      <a:pt x="3411" y="3725"/>
                    </a:lnTo>
                    <a:lnTo>
                      <a:pt x="3348" y="3725"/>
                    </a:lnTo>
                    <a:lnTo>
                      <a:pt x="3306" y="3766"/>
                    </a:lnTo>
                    <a:lnTo>
                      <a:pt x="3264" y="3829"/>
                    </a:lnTo>
                    <a:lnTo>
                      <a:pt x="3201" y="3787"/>
                    </a:lnTo>
                    <a:lnTo>
                      <a:pt x="3097" y="3808"/>
                    </a:lnTo>
                    <a:lnTo>
                      <a:pt x="3013" y="3871"/>
                    </a:lnTo>
                    <a:lnTo>
                      <a:pt x="2909" y="3829"/>
                    </a:lnTo>
                    <a:lnTo>
                      <a:pt x="2950" y="3787"/>
                    </a:lnTo>
                    <a:lnTo>
                      <a:pt x="3222" y="3683"/>
                    </a:lnTo>
                    <a:lnTo>
                      <a:pt x="3327" y="3662"/>
                    </a:lnTo>
                    <a:lnTo>
                      <a:pt x="3536" y="3453"/>
                    </a:lnTo>
                    <a:lnTo>
                      <a:pt x="3578" y="3390"/>
                    </a:lnTo>
                    <a:lnTo>
                      <a:pt x="3725" y="3160"/>
                    </a:lnTo>
                    <a:lnTo>
                      <a:pt x="3766" y="2971"/>
                    </a:lnTo>
                    <a:lnTo>
                      <a:pt x="3725" y="2950"/>
                    </a:lnTo>
                    <a:lnTo>
                      <a:pt x="3641" y="2971"/>
                    </a:lnTo>
                    <a:lnTo>
                      <a:pt x="3578" y="3034"/>
                    </a:lnTo>
                    <a:lnTo>
                      <a:pt x="3536" y="2950"/>
                    </a:lnTo>
                    <a:lnTo>
                      <a:pt x="3578" y="2888"/>
                    </a:lnTo>
                    <a:lnTo>
                      <a:pt x="3641" y="2846"/>
                    </a:lnTo>
                    <a:lnTo>
                      <a:pt x="3725" y="2867"/>
                    </a:lnTo>
                    <a:lnTo>
                      <a:pt x="3766" y="2783"/>
                    </a:lnTo>
                    <a:lnTo>
                      <a:pt x="3766" y="2657"/>
                    </a:lnTo>
                    <a:lnTo>
                      <a:pt x="3871" y="2553"/>
                    </a:lnTo>
                    <a:lnTo>
                      <a:pt x="3871" y="2427"/>
                    </a:lnTo>
                    <a:lnTo>
                      <a:pt x="3850" y="2365"/>
                    </a:lnTo>
                    <a:lnTo>
                      <a:pt x="3850" y="2302"/>
                    </a:lnTo>
                    <a:lnTo>
                      <a:pt x="3745" y="2260"/>
                    </a:lnTo>
                    <a:lnTo>
                      <a:pt x="3641" y="2302"/>
                    </a:lnTo>
                    <a:lnTo>
                      <a:pt x="3494" y="2553"/>
                    </a:lnTo>
                    <a:lnTo>
                      <a:pt x="3494" y="2678"/>
                    </a:lnTo>
                    <a:lnTo>
                      <a:pt x="3557" y="2762"/>
                    </a:lnTo>
                    <a:lnTo>
                      <a:pt x="3473" y="2846"/>
                    </a:lnTo>
                    <a:lnTo>
                      <a:pt x="3432" y="2888"/>
                    </a:lnTo>
                    <a:lnTo>
                      <a:pt x="3369" y="2867"/>
                    </a:lnTo>
                    <a:lnTo>
                      <a:pt x="3411" y="2825"/>
                    </a:lnTo>
                    <a:lnTo>
                      <a:pt x="3348" y="2762"/>
                    </a:lnTo>
                    <a:lnTo>
                      <a:pt x="3348" y="2657"/>
                    </a:lnTo>
                    <a:lnTo>
                      <a:pt x="3453" y="2448"/>
                    </a:lnTo>
                    <a:lnTo>
                      <a:pt x="3432" y="2344"/>
                    </a:lnTo>
                    <a:lnTo>
                      <a:pt x="3453" y="2302"/>
                    </a:lnTo>
                    <a:lnTo>
                      <a:pt x="3473" y="2323"/>
                    </a:lnTo>
                    <a:lnTo>
                      <a:pt x="3557" y="2302"/>
                    </a:lnTo>
                    <a:lnTo>
                      <a:pt x="3536" y="2134"/>
                    </a:lnTo>
                    <a:lnTo>
                      <a:pt x="3453" y="2030"/>
                    </a:lnTo>
                    <a:lnTo>
                      <a:pt x="3348" y="2030"/>
                    </a:lnTo>
                    <a:lnTo>
                      <a:pt x="3222" y="2051"/>
                    </a:lnTo>
                    <a:lnTo>
                      <a:pt x="3160" y="2155"/>
                    </a:lnTo>
                    <a:lnTo>
                      <a:pt x="3139" y="2113"/>
                    </a:lnTo>
                    <a:lnTo>
                      <a:pt x="3118" y="2051"/>
                    </a:lnTo>
                    <a:lnTo>
                      <a:pt x="3139" y="1904"/>
                    </a:lnTo>
                    <a:lnTo>
                      <a:pt x="3055" y="1737"/>
                    </a:lnTo>
                    <a:lnTo>
                      <a:pt x="3097" y="1507"/>
                    </a:lnTo>
                    <a:lnTo>
                      <a:pt x="3097" y="1318"/>
                    </a:lnTo>
                    <a:lnTo>
                      <a:pt x="3139" y="1193"/>
                    </a:lnTo>
                    <a:lnTo>
                      <a:pt x="3160" y="1005"/>
                    </a:lnTo>
                    <a:lnTo>
                      <a:pt x="3139" y="858"/>
                    </a:lnTo>
                    <a:lnTo>
                      <a:pt x="3243" y="670"/>
                    </a:lnTo>
                    <a:lnTo>
                      <a:pt x="3243" y="523"/>
                    </a:lnTo>
                    <a:lnTo>
                      <a:pt x="3139" y="419"/>
                    </a:lnTo>
                    <a:lnTo>
                      <a:pt x="3118" y="272"/>
                    </a:lnTo>
                    <a:lnTo>
                      <a:pt x="2950" y="147"/>
                    </a:lnTo>
                    <a:lnTo>
                      <a:pt x="2909" y="63"/>
                    </a:lnTo>
                    <a:lnTo>
                      <a:pt x="2741" y="0"/>
                    </a:lnTo>
                    <a:lnTo>
                      <a:pt x="2699" y="21"/>
                    </a:lnTo>
                    <a:lnTo>
                      <a:pt x="2699" y="105"/>
                    </a:lnTo>
                    <a:lnTo>
                      <a:pt x="2678" y="126"/>
                    </a:lnTo>
                    <a:lnTo>
                      <a:pt x="2511"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4" name="Google Shape;6254;p40"/>
              <p:cNvSpPr/>
              <p:nvPr/>
            </p:nvSpPr>
            <p:spPr>
              <a:xfrm>
                <a:off x="2744725" y="1557875"/>
                <a:ext cx="36625" cy="48150"/>
              </a:xfrm>
              <a:custGeom>
                <a:rect b="b" l="l" r="r" t="t"/>
                <a:pathLst>
                  <a:path extrusionOk="0" h="1926" w="1465">
                    <a:moveTo>
                      <a:pt x="711" y="0"/>
                    </a:moveTo>
                    <a:lnTo>
                      <a:pt x="586" y="105"/>
                    </a:lnTo>
                    <a:lnTo>
                      <a:pt x="502" y="168"/>
                    </a:lnTo>
                    <a:lnTo>
                      <a:pt x="502" y="356"/>
                    </a:lnTo>
                    <a:lnTo>
                      <a:pt x="419" y="419"/>
                    </a:lnTo>
                    <a:lnTo>
                      <a:pt x="356" y="377"/>
                    </a:lnTo>
                    <a:lnTo>
                      <a:pt x="272" y="544"/>
                    </a:lnTo>
                    <a:lnTo>
                      <a:pt x="272" y="733"/>
                    </a:lnTo>
                    <a:lnTo>
                      <a:pt x="188" y="837"/>
                    </a:lnTo>
                    <a:lnTo>
                      <a:pt x="272" y="963"/>
                    </a:lnTo>
                    <a:lnTo>
                      <a:pt x="147" y="963"/>
                    </a:lnTo>
                    <a:lnTo>
                      <a:pt x="167" y="1005"/>
                    </a:lnTo>
                    <a:lnTo>
                      <a:pt x="272" y="1088"/>
                    </a:lnTo>
                    <a:lnTo>
                      <a:pt x="398" y="1256"/>
                    </a:lnTo>
                    <a:lnTo>
                      <a:pt x="377" y="1360"/>
                    </a:lnTo>
                    <a:lnTo>
                      <a:pt x="356" y="1360"/>
                    </a:lnTo>
                    <a:lnTo>
                      <a:pt x="209" y="1256"/>
                    </a:lnTo>
                    <a:lnTo>
                      <a:pt x="84" y="1256"/>
                    </a:lnTo>
                    <a:lnTo>
                      <a:pt x="63" y="1318"/>
                    </a:lnTo>
                    <a:lnTo>
                      <a:pt x="0" y="1402"/>
                    </a:lnTo>
                    <a:lnTo>
                      <a:pt x="105" y="1465"/>
                    </a:lnTo>
                    <a:lnTo>
                      <a:pt x="147" y="1590"/>
                    </a:lnTo>
                    <a:lnTo>
                      <a:pt x="188" y="1632"/>
                    </a:lnTo>
                    <a:lnTo>
                      <a:pt x="105" y="1737"/>
                    </a:lnTo>
                    <a:lnTo>
                      <a:pt x="105" y="1883"/>
                    </a:lnTo>
                    <a:lnTo>
                      <a:pt x="251" y="1821"/>
                    </a:lnTo>
                    <a:lnTo>
                      <a:pt x="272" y="1737"/>
                    </a:lnTo>
                    <a:lnTo>
                      <a:pt x="356" y="1737"/>
                    </a:lnTo>
                    <a:lnTo>
                      <a:pt x="377" y="1883"/>
                    </a:lnTo>
                    <a:lnTo>
                      <a:pt x="460" y="1883"/>
                    </a:lnTo>
                    <a:lnTo>
                      <a:pt x="607" y="1842"/>
                    </a:lnTo>
                    <a:lnTo>
                      <a:pt x="711" y="1883"/>
                    </a:lnTo>
                    <a:lnTo>
                      <a:pt x="837" y="1779"/>
                    </a:lnTo>
                    <a:lnTo>
                      <a:pt x="900" y="1821"/>
                    </a:lnTo>
                    <a:lnTo>
                      <a:pt x="900" y="1925"/>
                    </a:lnTo>
                    <a:lnTo>
                      <a:pt x="983" y="1925"/>
                    </a:lnTo>
                    <a:lnTo>
                      <a:pt x="1025" y="1883"/>
                    </a:lnTo>
                    <a:lnTo>
                      <a:pt x="1235" y="1737"/>
                    </a:lnTo>
                    <a:lnTo>
                      <a:pt x="1235" y="1632"/>
                    </a:lnTo>
                    <a:lnTo>
                      <a:pt x="1214" y="1465"/>
                    </a:lnTo>
                    <a:lnTo>
                      <a:pt x="1151" y="1465"/>
                    </a:lnTo>
                    <a:lnTo>
                      <a:pt x="1109" y="1402"/>
                    </a:lnTo>
                    <a:lnTo>
                      <a:pt x="1193" y="1360"/>
                    </a:lnTo>
                    <a:lnTo>
                      <a:pt x="1297" y="1381"/>
                    </a:lnTo>
                    <a:lnTo>
                      <a:pt x="1339" y="1298"/>
                    </a:lnTo>
                    <a:lnTo>
                      <a:pt x="1465" y="1214"/>
                    </a:lnTo>
                    <a:lnTo>
                      <a:pt x="1423" y="984"/>
                    </a:lnTo>
                    <a:lnTo>
                      <a:pt x="1360" y="900"/>
                    </a:lnTo>
                    <a:lnTo>
                      <a:pt x="1360" y="837"/>
                    </a:lnTo>
                    <a:lnTo>
                      <a:pt x="1235" y="837"/>
                    </a:lnTo>
                    <a:lnTo>
                      <a:pt x="1193" y="691"/>
                    </a:lnTo>
                    <a:lnTo>
                      <a:pt x="1193" y="649"/>
                    </a:lnTo>
                    <a:lnTo>
                      <a:pt x="1130" y="586"/>
                    </a:lnTo>
                    <a:lnTo>
                      <a:pt x="1109" y="482"/>
                    </a:lnTo>
                    <a:lnTo>
                      <a:pt x="1046" y="461"/>
                    </a:lnTo>
                    <a:lnTo>
                      <a:pt x="1004" y="377"/>
                    </a:lnTo>
                    <a:lnTo>
                      <a:pt x="1025" y="272"/>
                    </a:lnTo>
                    <a:lnTo>
                      <a:pt x="983" y="168"/>
                    </a:lnTo>
                    <a:lnTo>
                      <a:pt x="83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5" name="Google Shape;6255;p40"/>
              <p:cNvSpPr/>
              <p:nvPr/>
            </p:nvSpPr>
            <p:spPr>
              <a:xfrm>
                <a:off x="2789175" y="1410350"/>
                <a:ext cx="386600" cy="302375"/>
              </a:xfrm>
              <a:custGeom>
                <a:rect b="b" l="l" r="r" t="t"/>
                <a:pathLst>
                  <a:path extrusionOk="0" h="12095" w="15464">
                    <a:moveTo>
                      <a:pt x="9625" y="1"/>
                    </a:moveTo>
                    <a:lnTo>
                      <a:pt x="9521" y="105"/>
                    </a:lnTo>
                    <a:lnTo>
                      <a:pt x="9416" y="105"/>
                    </a:lnTo>
                    <a:lnTo>
                      <a:pt x="9353" y="168"/>
                    </a:lnTo>
                    <a:lnTo>
                      <a:pt x="9416" y="252"/>
                    </a:lnTo>
                    <a:lnTo>
                      <a:pt x="9521" y="273"/>
                    </a:lnTo>
                    <a:lnTo>
                      <a:pt x="9584" y="315"/>
                    </a:lnTo>
                    <a:lnTo>
                      <a:pt x="9458" y="315"/>
                    </a:lnTo>
                    <a:lnTo>
                      <a:pt x="9395" y="377"/>
                    </a:lnTo>
                    <a:lnTo>
                      <a:pt x="9458" y="461"/>
                    </a:lnTo>
                    <a:lnTo>
                      <a:pt x="9584" y="566"/>
                    </a:lnTo>
                    <a:lnTo>
                      <a:pt x="9563" y="629"/>
                    </a:lnTo>
                    <a:lnTo>
                      <a:pt x="9521" y="691"/>
                    </a:lnTo>
                    <a:lnTo>
                      <a:pt x="9625" y="796"/>
                    </a:lnTo>
                    <a:lnTo>
                      <a:pt x="9709" y="817"/>
                    </a:lnTo>
                    <a:lnTo>
                      <a:pt x="9709" y="880"/>
                    </a:lnTo>
                    <a:lnTo>
                      <a:pt x="9605" y="901"/>
                    </a:lnTo>
                    <a:lnTo>
                      <a:pt x="9605" y="942"/>
                    </a:lnTo>
                    <a:lnTo>
                      <a:pt x="9395" y="712"/>
                    </a:lnTo>
                    <a:lnTo>
                      <a:pt x="9353" y="712"/>
                    </a:lnTo>
                    <a:lnTo>
                      <a:pt x="9312" y="796"/>
                    </a:lnTo>
                    <a:lnTo>
                      <a:pt x="9312" y="901"/>
                    </a:lnTo>
                    <a:lnTo>
                      <a:pt x="9270" y="880"/>
                    </a:lnTo>
                    <a:lnTo>
                      <a:pt x="9249" y="691"/>
                    </a:lnTo>
                    <a:lnTo>
                      <a:pt x="9270" y="566"/>
                    </a:lnTo>
                    <a:lnTo>
                      <a:pt x="9186" y="419"/>
                    </a:lnTo>
                    <a:lnTo>
                      <a:pt x="9186" y="273"/>
                    </a:lnTo>
                    <a:lnTo>
                      <a:pt x="9123" y="210"/>
                    </a:lnTo>
                    <a:lnTo>
                      <a:pt x="9081" y="252"/>
                    </a:lnTo>
                    <a:lnTo>
                      <a:pt x="8956" y="147"/>
                    </a:lnTo>
                    <a:lnTo>
                      <a:pt x="8872" y="105"/>
                    </a:lnTo>
                    <a:lnTo>
                      <a:pt x="8851" y="252"/>
                    </a:lnTo>
                    <a:lnTo>
                      <a:pt x="8872" y="461"/>
                    </a:lnTo>
                    <a:lnTo>
                      <a:pt x="8851" y="670"/>
                    </a:lnTo>
                    <a:lnTo>
                      <a:pt x="8893" y="817"/>
                    </a:lnTo>
                    <a:lnTo>
                      <a:pt x="8935" y="984"/>
                    </a:lnTo>
                    <a:lnTo>
                      <a:pt x="8935" y="1047"/>
                    </a:lnTo>
                    <a:lnTo>
                      <a:pt x="8935" y="1193"/>
                    </a:lnTo>
                    <a:lnTo>
                      <a:pt x="8872" y="1235"/>
                    </a:lnTo>
                    <a:lnTo>
                      <a:pt x="8830" y="1131"/>
                    </a:lnTo>
                    <a:lnTo>
                      <a:pt x="8788" y="984"/>
                    </a:lnTo>
                    <a:lnTo>
                      <a:pt x="8747" y="901"/>
                    </a:lnTo>
                    <a:lnTo>
                      <a:pt x="8747" y="775"/>
                    </a:lnTo>
                    <a:lnTo>
                      <a:pt x="8726" y="629"/>
                    </a:lnTo>
                    <a:lnTo>
                      <a:pt x="8684" y="482"/>
                    </a:lnTo>
                    <a:lnTo>
                      <a:pt x="8475" y="357"/>
                    </a:lnTo>
                    <a:lnTo>
                      <a:pt x="8412" y="357"/>
                    </a:lnTo>
                    <a:lnTo>
                      <a:pt x="8370" y="482"/>
                    </a:lnTo>
                    <a:lnTo>
                      <a:pt x="8349" y="524"/>
                    </a:lnTo>
                    <a:lnTo>
                      <a:pt x="8370" y="691"/>
                    </a:lnTo>
                    <a:lnTo>
                      <a:pt x="8558" y="817"/>
                    </a:lnTo>
                    <a:lnTo>
                      <a:pt x="8558" y="901"/>
                    </a:lnTo>
                    <a:lnTo>
                      <a:pt x="8370" y="880"/>
                    </a:lnTo>
                    <a:lnTo>
                      <a:pt x="8328" y="838"/>
                    </a:lnTo>
                    <a:lnTo>
                      <a:pt x="8244" y="838"/>
                    </a:lnTo>
                    <a:lnTo>
                      <a:pt x="8161" y="921"/>
                    </a:lnTo>
                    <a:lnTo>
                      <a:pt x="8244" y="1131"/>
                    </a:lnTo>
                    <a:lnTo>
                      <a:pt x="8224" y="1193"/>
                    </a:lnTo>
                    <a:lnTo>
                      <a:pt x="8077" y="1235"/>
                    </a:lnTo>
                    <a:lnTo>
                      <a:pt x="8035" y="1340"/>
                    </a:lnTo>
                    <a:lnTo>
                      <a:pt x="7952" y="1403"/>
                    </a:lnTo>
                    <a:lnTo>
                      <a:pt x="7910" y="1319"/>
                    </a:lnTo>
                    <a:lnTo>
                      <a:pt x="7910" y="1214"/>
                    </a:lnTo>
                    <a:lnTo>
                      <a:pt x="7847" y="1214"/>
                    </a:lnTo>
                    <a:lnTo>
                      <a:pt x="7784" y="1361"/>
                    </a:lnTo>
                    <a:lnTo>
                      <a:pt x="7700" y="1403"/>
                    </a:lnTo>
                    <a:lnTo>
                      <a:pt x="7680" y="1131"/>
                    </a:lnTo>
                    <a:lnTo>
                      <a:pt x="7700" y="984"/>
                    </a:lnTo>
                    <a:lnTo>
                      <a:pt x="7700" y="921"/>
                    </a:lnTo>
                    <a:lnTo>
                      <a:pt x="7491" y="838"/>
                    </a:lnTo>
                    <a:lnTo>
                      <a:pt x="7470" y="775"/>
                    </a:lnTo>
                    <a:lnTo>
                      <a:pt x="7533" y="691"/>
                    </a:lnTo>
                    <a:lnTo>
                      <a:pt x="7554" y="608"/>
                    </a:lnTo>
                    <a:lnTo>
                      <a:pt x="7470" y="566"/>
                    </a:lnTo>
                    <a:lnTo>
                      <a:pt x="7261" y="524"/>
                    </a:lnTo>
                    <a:lnTo>
                      <a:pt x="7219" y="482"/>
                    </a:lnTo>
                    <a:lnTo>
                      <a:pt x="7073" y="524"/>
                    </a:lnTo>
                    <a:lnTo>
                      <a:pt x="7031" y="629"/>
                    </a:lnTo>
                    <a:lnTo>
                      <a:pt x="7115" y="712"/>
                    </a:lnTo>
                    <a:lnTo>
                      <a:pt x="7115" y="921"/>
                    </a:lnTo>
                    <a:lnTo>
                      <a:pt x="7073" y="984"/>
                    </a:lnTo>
                    <a:lnTo>
                      <a:pt x="6968" y="942"/>
                    </a:lnTo>
                    <a:lnTo>
                      <a:pt x="6864" y="984"/>
                    </a:lnTo>
                    <a:lnTo>
                      <a:pt x="6780" y="901"/>
                    </a:lnTo>
                    <a:lnTo>
                      <a:pt x="6654" y="901"/>
                    </a:lnTo>
                    <a:lnTo>
                      <a:pt x="6633" y="1026"/>
                    </a:lnTo>
                    <a:lnTo>
                      <a:pt x="6675" y="1089"/>
                    </a:lnTo>
                    <a:lnTo>
                      <a:pt x="6738" y="1193"/>
                    </a:lnTo>
                    <a:lnTo>
                      <a:pt x="6801" y="1256"/>
                    </a:lnTo>
                    <a:lnTo>
                      <a:pt x="6801" y="1403"/>
                    </a:lnTo>
                    <a:lnTo>
                      <a:pt x="6864" y="1465"/>
                    </a:lnTo>
                    <a:lnTo>
                      <a:pt x="6905" y="1465"/>
                    </a:lnTo>
                    <a:lnTo>
                      <a:pt x="7010" y="1633"/>
                    </a:lnTo>
                    <a:lnTo>
                      <a:pt x="7010" y="1779"/>
                    </a:lnTo>
                    <a:lnTo>
                      <a:pt x="6968" y="1842"/>
                    </a:lnTo>
                    <a:lnTo>
                      <a:pt x="6989" y="1717"/>
                    </a:lnTo>
                    <a:lnTo>
                      <a:pt x="6947" y="1717"/>
                    </a:lnTo>
                    <a:lnTo>
                      <a:pt x="6843" y="1842"/>
                    </a:lnTo>
                    <a:lnTo>
                      <a:pt x="6780" y="1758"/>
                    </a:lnTo>
                    <a:lnTo>
                      <a:pt x="6780" y="1654"/>
                    </a:lnTo>
                    <a:lnTo>
                      <a:pt x="6801" y="1633"/>
                    </a:lnTo>
                    <a:lnTo>
                      <a:pt x="6780" y="1549"/>
                    </a:lnTo>
                    <a:lnTo>
                      <a:pt x="6738" y="1612"/>
                    </a:lnTo>
                    <a:lnTo>
                      <a:pt x="6654" y="1612"/>
                    </a:lnTo>
                    <a:lnTo>
                      <a:pt x="6654" y="1758"/>
                    </a:lnTo>
                    <a:lnTo>
                      <a:pt x="6592" y="1842"/>
                    </a:lnTo>
                    <a:lnTo>
                      <a:pt x="6571" y="1758"/>
                    </a:lnTo>
                    <a:lnTo>
                      <a:pt x="6508" y="1675"/>
                    </a:lnTo>
                    <a:lnTo>
                      <a:pt x="6550" y="1570"/>
                    </a:lnTo>
                    <a:lnTo>
                      <a:pt x="6550" y="1424"/>
                    </a:lnTo>
                    <a:lnTo>
                      <a:pt x="6445" y="1298"/>
                    </a:lnTo>
                    <a:lnTo>
                      <a:pt x="6382" y="1298"/>
                    </a:lnTo>
                    <a:lnTo>
                      <a:pt x="6257" y="1465"/>
                    </a:lnTo>
                    <a:lnTo>
                      <a:pt x="6215" y="1507"/>
                    </a:lnTo>
                    <a:lnTo>
                      <a:pt x="6215" y="1633"/>
                    </a:lnTo>
                    <a:lnTo>
                      <a:pt x="6257" y="1717"/>
                    </a:lnTo>
                    <a:lnTo>
                      <a:pt x="6215" y="1758"/>
                    </a:lnTo>
                    <a:lnTo>
                      <a:pt x="6131" y="1675"/>
                    </a:lnTo>
                    <a:lnTo>
                      <a:pt x="6152" y="1612"/>
                    </a:lnTo>
                    <a:lnTo>
                      <a:pt x="6110" y="1528"/>
                    </a:lnTo>
                    <a:lnTo>
                      <a:pt x="6131" y="1424"/>
                    </a:lnTo>
                    <a:lnTo>
                      <a:pt x="6110" y="1298"/>
                    </a:lnTo>
                    <a:lnTo>
                      <a:pt x="5985" y="1235"/>
                    </a:lnTo>
                    <a:lnTo>
                      <a:pt x="5985" y="1089"/>
                    </a:lnTo>
                    <a:lnTo>
                      <a:pt x="5985" y="984"/>
                    </a:lnTo>
                    <a:lnTo>
                      <a:pt x="5943" y="984"/>
                    </a:lnTo>
                    <a:lnTo>
                      <a:pt x="5796" y="1110"/>
                    </a:lnTo>
                    <a:lnTo>
                      <a:pt x="5713" y="1131"/>
                    </a:lnTo>
                    <a:lnTo>
                      <a:pt x="5692" y="1256"/>
                    </a:lnTo>
                    <a:lnTo>
                      <a:pt x="5713" y="1340"/>
                    </a:lnTo>
                    <a:lnTo>
                      <a:pt x="5692" y="1403"/>
                    </a:lnTo>
                    <a:lnTo>
                      <a:pt x="5692" y="1465"/>
                    </a:lnTo>
                    <a:lnTo>
                      <a:pt x="5608" y="1528"/>
                    </a:lnTo>
                    <a:lnTo>
                      <a:pt x="5608" y="1445"/>
                    </a:lnTo>
                    <a:lnTo>
                      <a:pt x="5629" y="1403"/>
                    </a:lnTo>
                    <a:lnTo>
                      <a:pt x="5608" y="1340"/>
                    </a:lnTo>
                    <a:lnTo>
                      <a:pt x="5524" y="1424"/>
                    </a:lnTo>
                    <a:lnTo>
                      <a:pt x="5462" y="1570"/>
                    </a:lnTo>
                    <a:lnTo>
                      <a:pt x="5399" y="1612"/>
                    </a:lnTo>
                    <a:lnTo>
                      <a:pt x="5399" y="1340"/>
                    </a:lnTo>
                    <a:lnTo>
                      <a:pt x="5420" y="1256"/>
                    </a:lnTo>
                    <a:lnTo>
                      <a:pt x="5420" y="1193"/>
                    </a:lnTo>
                    <a:lnTo>
                      <a:pt x="5336" y="1152"/>
                    </a:lnTo>
                    <a:lnTo>
                      <a:pt x="5273" y="1214"/>
                    </a:lnTo>
                    <a:lnTo>
                      <a:pt x="5022" y="1214"/>
                    </a:lnTo>
                    <a:lnTo>
                      <a:pt x="4876" y="1319"/>
                    </a:lnTo>
                    <a:lnTo>
                      <a:pt x="4771" y="1298"/>
                    </a:lnTo>
                    <a:lnTo>
                      <a:pt x="4646" y="1361"/>
                    </a:lnTo>
                    <a:lnTo>
                      <a:pt x="4583" y="1465"/>
                    </a:lnTo>
                    <a:lnTo>
                      <a:pt x="4457" y="1465"/>
                    </a:lnTo>
                    <a:lnTo>
                      <a:pt x="4353" y="1528"/>
                    </a:lnTo>
                    <a:lnTo>
                      <a:pt x="4332" y="1654"/>
                    </a:lnTo>
                    <a:lnTo>
                      <a:pt x="4248" y="1612"/>
                    </a:lnTo>
                    <a:lnTo>
                      <a:pt x="4227" y="1633"/>
                    </a:lnTo>
                    <a:lnTo>
                      <a:pt x="4248" y="1737"/>
                    </a:lnTo>
                    <a:lnTo>
                      <a:pt x="4290" y="1758"/>
                    </a:lnTo>
                    <a:lnTo>
                      <a:pt x="4269" y="1863"/>
                    </a:lnTo>
                    <a:lnTo>
                      <a:pt x="4290" y="1968"/>
                    </a:lnTo>
                    <a:lnTo>
                      <a:pt x="4415" y="1947"/>
                    </a:lnTo>
                    <a:lnTo>
                      <a:pt x="4478" y="1863"/>
                    </a:lnTo>
                    <a:lnTo>
                      <a:pt x="4478" y="1779"/>
                    </a:lnTo>
                    <a:lnTo>
                      <a:pt x="4604" y="1758"/>
                    </a:lnTo>
                    <a:lnTo>
                      <a:pt x="4667" y="1717"/>
                    </a:lnTo>
                    <a:lnTo>
                      <a:pt x="4708" y="1675"/>
                    </a:lnTo>
                    <a:lnTo>
                      <a:pt x="4750" y="1821"/>
                    </a:lnTo>
                    <a:lnTo>
                      <a:pt x="4813" y="1758"/>
                    </a:lnTo>
                    <a:lnTo>
                      <a:pt x="4855" y="1654"/>
                    </a:lnTo>
                    <a:lnTo>
                      <a:pt x="4897" y="1633"/>
                    </a:lnTo>
                    <a:lnTo>
                      <a:pt x="4876" y="1779"/>
                    </a:lnTo>
                    <a:lnTo>
                      <a:pt x="4918" y="1842"/>
                    </a:lnTo>
                    <a:lnTo>
                      <a:pt x="5064" y="1842"/>
                    </a:lnTo>
                    <a:lnTo>
                      <a:pt x="4939" y="1884"/>
                    </a:lnTo>
                    <a:lnTo>
                      <a:pt x="4771" y="1926"/>
                    </a:lnTo>
                    <a:lnTo>
                      <a:pt x="4604" y="2051"/>
                    </a:lnTo>
                    <a:lnTo>
                      <a:pt x="4478" y="2093"/>
                    </a:lnTo>
                    <a:lnTo>
                      <a:pt x="4499" y="2198"/>
                    </a:lnTo>
                    <a:lnTo>
                      <a:pt x="4499" y="2281"/>
                    </a:lnTo>
                    <a:lnTo>
                      <a:pt x="4583" y="2281"/>
                    </a:lnTo>
                    <a:lnTo>
                      <a:pt x="4667" y="2198"/>
                    </a:lnTo>
                    <a:lnTo>
                      <a:pt x="4771" y="2198"/>
                    </a:lnTo>
                    <a:lnTo>
                      <a:pt x="4918" y="2156"/>
                    </a:lnTo>
                    <a:lnTo>
                      <a:pt x="5127" y="2135"/>
                    </a:lnTo>
                    <a:lnTo>
                      <a:pt x="5378" y="2072"/>
                    </a:lnTo>
                    <a:lnTo>
                      <a:pt x="5420" y="2135"/>
                    </a:lnTo>
                    <a:lnTo>
                      <a:pt x="5420" y="2198"/>
                    </a:lnTo>
                    <a:lnTo>
                      <a:pt x="5336" y="2240"/>
                    </a:lnTo>
                    <a:lnTo>
                      <a:pt x="5273" y="2177"/>
                    </a:lnTo>
                    <a:lnTo>
                      <a:pt x="5169" y="2177"/>
                    </a:lnTo>
                    <a:lnTo>
                      <a:pt x="5064" y="2261"/>
                    </a:lnTo>
                    <a:lnTo>
                      <a:pt x="4876" y="2261"/>
                    </a:lnTo>
                    <a:lnTo>
                      <a:pt x="4708" y="2386"/>
                    </a:lnTo>
                    <a:lnTo>
                      <a:pt x="4562" y="2386"/>
                    </a:lnTo>
                    <a:lnTo>
                      <a:pt x="4541" y="2449"/>
                    </a:lnTo>
                    <a:lnTo>
                      <a:pt x="4604" y="2554"/>
                    </a:lnTo>
                    <a:lnTo>
                      <a:pt x="4708" y="2554"/>
                    </a:lnTo>
                    <a:lnTo>
                      <a:pt x="4813" y="2616"/>
                    </a:lnTo>
                    <a:lnTo>
                      <a:pt x="4750" y="2658"/>
                    </a:lnTo>
                    <a:lnTo>
                      <a:pt x="4562" y="2658"/>
                    </a:lnTo>
                    <a:lnTo>
                      <a:pt x="4478" y="2574"/>
                    </a:lnTo>
                    <a:lnTo>
                      <a:pt x="4415" y="2574"/>
                    </a:lnTo>
                    <a:lnTo>
                      <a:pt x="4353" y="2616"/>
                    </a:lnTo>
                    <a:lnTo>
                      <a:pt x="4353" y="2763"/>
                    </a:lnTo>
                    <a:lnTo>
                      <a:pt x="4290" y="2826"/>
                    </a:lnTo>
                    <a:lnTo>
                      <a:pt x="4332" y="2909"/>
                    </a:lnTo>
                    <a:lnTo>
                      <a:pt x="4415" y="2972"/>
                    </a:lnTo>
                    <a:lnTo>
                      <a:pt x="4562" y="2909"/>
                    </a:lnTo>
                    <a:lnTo>
                      <a:pt x="4750" y="3014"/>
                    </a:lnTo>
                    <a:lnTo>
                      <a:pt x="4897" y="2993"/>
                    </a:lnTo>
                    <a:lnTo>
                      <a:pt x="4918" y="3035"/>
                    </a:lnTo>
                    <a:lnTo>
                      <a:pt x="5022" y="3035"/>
                    </a:lnTo>
                    <a:lnTo>
                      <a:pt x="5169" y="3139"/>
                    </a:lnTo>
                    <a:lnTo>
                      <a:pt x="5231" y="3139"/>
                    </a:lnTo>
                    <a:lnTo>
                      <a:pt x="5315" y="3118"/>
                    </a:lnTo>
                    <a:lnTo>
                      <a:pt x="5462" y="3139"/>
                    </a:lnTo>
                    <a:lnTo>
                      <a:pt x="5545" y="3139"/>
                    </a:lnTo>
                    <a:lnTo>
                      <a:pt x="5713" y="3035"/>
                    </a:lnTo>
                    <a:lnTo>
                      <a:pt x="5943" y="3035"/>
                    </a:lnTo>
                    <a:lnTo>
                      <a:pt x="6110" y="3014"/>
                    </a:lnTo>
                    <a:lnTo>
                      <a:pt x="6173" y="2972"/>
                    </a:lnTo>
                    <a:lnTo>
                      <a:pt x="6236" y="2930"/>
                    </a:lnTo>
                    <a:lnTo>
                      <a:pt x="6320" y="2930"/>
                    </a:lnTo>
                    <a:lnTo>
                      <a:pt x="6320" y="2993"/>
                    </a:lnTo>
                    <a:lnTo>
                      <a:pt x="6278" y="3077"/>
                    </a:lnTo>
                    <a:lnTo>
                      <a:pt x="6068" y="3098"/>
                    </a:lnTo>
                    <a:lnTo>
                      <a:pt x="5838" y="3139"/>
                    </a:lnTo>
                    <a:lnTo>
                      <a:pt x="5755" y="3202"/>
                    </a:lnTo>
                    <a:lnTo>
                      <a:pt x="5650" y="3223"/>
                    </a:lnTo>
                    <a:lnTo>
                      <a:pt x="5629" y="3244"/>
                    </a:lnTo>
                    <a:lnTo>
                      <a:pt x="5462" y="3223"/>
                    </a:lnTo>
                    <a:lnTo>
                      <a:pt x="5336" y="3286"/>
                    </a:lnTo>
                    <a:lnTo>
                      <a:pt x="5231" y="3286"/>
                    </a:lnTo>
                    <a:lnTo>
                      <a:pt x="5190" y="3223"/>
                    </a:lnTo>
                    <a:lnTo>
                      <a:pt x="5085" y="3223"/>
                    </a:lnTo>
                    <a:lnTo>
                      <a:pt x="4897" y="3118"/>
                    </a:lnTo>
                    <a:lnTo>
                      <a:pt x="4562" y="3118"/>
                    </a:lnTo>
                    <a:lnTo>
                      <a:pt x="4499" y="3077"/>
                    </a:lnTo>
                    <a:lnTo>
                      <a:pt x="4374" y="3098"/>
                    </a:lnTo>
                    <a:lnTo>
                      <a:pt x="4269" y="3077"/>
                    </a:lnTo>
                    <a:lnTo>
                      <a:pt x="4227" y="3118"/>
                    </a:lnTo>
                    <a:lnTo>
                      <a:pt x="4248" y="3286"/>
                    </a:lnTo>
                    <a:lnTo>
                      <a:pt x="4290" y="3328"/>
                    </a:lnTo>
                    <a:lnTo>
                      <a:pt x="4290" y="3516"/>
                    </a:lnTo>
                    <a:lnTo>
                      <a:pt x="4353" y="3642"/>
                    </a:lnTo>
                    <a:lnTo>
                      <a:pt x="4395" y="3704"/>
                    </a:lnTo>
                    <a:lnTo>
                      <a:pt x="4478" y="3725"/>
                    </a:lnTo>
                    <a:lnTo>
                      <a:pt x="4646" y="3934"/>
                    </a:lnTo>
                    <a:lnTo>
                      <a:pt x="4708" y="3976"/>
                    </a:lnTo>
                    <a:lnTo>
                      <a:pt x="4771" y="3955"/>
                    </a:lnTo>
                    <a:lnTo>
                      <a:pt x="4897" y="3767"/>
                    </a:lnTo>
                    <a:lnTo>
                      <a:pt x="5106" y="3662"/>
                    </a:lnTo>
                    <a:lnTo>
                      <a:pt x="5315" y="3537"/>
                    </a:lnTo>
                    <a:lnTo>
                      <a:pt x="5441" y="3432"/>
                    </a:lnTo>
                    <a:lnTo>
                      <a:pt x="5503" y="3349"/>
                    </a:lnTo>
                    <a:lnTo>
                      <a:pt x="5545" y="3349"/>
                    </a:lnTo>
                    <a:lnTo>
                      <a:pt x="5817" y="3411"/>
                    </a:lnTo>
                    <a:lnTo>
                      <a:pt x="6027" y="3390"/>
                    </a:lnTo>
                    <a:lnTo>
                      <a:pt x="6173" y="3390"/>
                    </a:lnTo>
                    <a:lnTo>
                      <a:pt x="6320" y="3495"/>
                    </a:lnTo>
                    <a:lnTo>
                      <a:pt x="6571" y="3516"/>
                    </a:lnTo>
                    <a:lnTo>
                      <a:pt x="6780" y="3516"/>
                    </a:lnTo>
                    <a:lnTo>
                      <a:pt x="6864" y="3558"/>
                    </a:lnTo>
                    <a:lnTo>
                      <a:pt x="6843" y="3600"/>
                    </a:lnTo>
                    <a:lnTo>
                      <a:pt x="6654" y="3621"/>
                    </a:lnTo>
                    <a:lnTo>
                      <a:pt x="6550" y="3600"/>
                    </a:lnTo>
                    <a:lnTo>
                      <a:pt x="6361" y="3558"/>
                    </a:lnTo>
                    <a:lnTo>
                      <a:pt x="6152" y="3453"/>
                    </a:lnTo>
                    <a:lnTo>
                      <a:pt x="6047" y="3453"/>
                    </a:lnTo>
                    <a:lnTo>
                      <a:pt x="5964" y="3495"/>
                    </a:lnTo>
                    <a:lnTo>
                      <a:pt x="5734" y="3453"/>
                    </a:lnTo>
                    <a:lnTo>
                      <a:pt x="5608" y="3432"/>
                    </a:lnTo>
                    <a:lnTo>
                      <a:pt x="5545" y="3516"/>
                    </a:lnTo>
                    <a:lnTo>
                      <a:pt x="5399" y="3600"/>
                    </a:lnTo>
                    <a:lnTo>
                      <a:pt x="5294" y="3725"/>
                    </a:lnTo>
                    <a:lnTo>
                      <a:pt x="5106" y="3830"/>
                    </a:lnTo>
                    <a:lnTo>
                      <a:pt x="5022" y="3976"/>
                    </a:lnTo>
                    <a:lnTo>
                      <a:pt x="4939" y="4060"/>
                    </a:lnTo>
                    <a:lnTo>
                      <a:pt x="4918" y="4123"/>
                    </a:lnTo>
                    <a:lnTo>
                      <a:pt x="5064" y="4227"/>
                    </a:lnTo>
                    <a:lnTo>
                      <a:pt x="5190" y="4227"/>
                    </a:lnTo>
                    <a:lnTo>
                      <a:pt x="5190" y="4290"/>
                    </a:lnTo>
                    <a:lnTo>
                      <a:pt x="5294" y="4395"/>
                    </a:lnTo>
                    <a:lnTo>
                      <a:pt x="5503" y="4395"/>
                    </a:lnTo>
                    <a:lnTo>
                      <a:pt x="5755" y="4478"/>
                    </a:lnTo>
                    <a:lnTo>
                      <a:pt x="5943" y="4478"/>
                    </a:lnTo>
                    <a:lnTo>
                      <a:pt x="6110" y="4332"/>
                    </a:lnTo>
                    <a:lnTo>
                      <a:pt x="6131" y="4144"/>
                    </a:lnTo>
                    <a:lnTo>
                      <a:pt x="6278" y="4081"/>
                    </a:lnTo>
                    <a:lnTo>
                      <a:pt x="6382" y="4123"/>
                    </a:lnTo>
                    <a:lnTo>
                      <a:pt x="6257" y="4165"/>
                    </a:lnTo>
                    <a:lnTo>
                      <a:pt x="6257" y="4269"/>
                    </a:lnTo>
                    <a:lnTo>
                      <a:pt x="6361" y="4290"/>
                    </a:lnTo>
                    <a:lnTo>
                      <a:pt x="6508" y="4248"/>
                    </a:lnTo>
                    <a:lnTo>
                      <a:pt x="6654" y="4269"/>
                    </a:lnTo>
                    <a:lnTo>
                      <a:pt x="6780" y="4186"/>
                    </a:lnTo>
                    <a:lnTo>
                      <a:pt x="6884" y="4227"/>
                    </a:lnTo>
                    <a:lnTo>
                      <a:pt x="6780" y="4332"/>
                    </a:lnTo>
                    <a:lnTo>
                      <a:pt x="6571" y="4353"/>
                    </a:lnTo>
                    <a:lnTo>
                      <a:pt x="6466" y="4374"/>
                    </a:lnTo>
                    <a:lnTo>
                      <a:pt x="6320" y="4374"/>
                    </a:lnTo>
                    <a:lnTo>
                      <a:pt x="6152" y="4541"/>
                    </a:lnTo>
                    <a:lnTo>
                      <a:pt x="6173" y="4604"/>
                    </a:lnTo>
                    <a:lnTo>
                      <a:pt x="6257" y="4646"/>
                    </a:lnTo>
                    <a:lnTo>
                      <a:pt x="6445" y="4604"/>
                    </a:lnTo>
                    <a:lnTo>
                      <a:pt x="6571" y="4771"/>
                    </a:lnTo>
                    <a:lnTo>
                      <a:pt x="7010" y="4771"/>
                    </a:lnTo>
                    <a:lnTo>
                      <a:pt x="7156" y="4750"/>
                    </a:lnTo>
                    <a:lnTo>
                      <a:pt x="7554" y="4583"/>
                    </a:lnTo>
                    <a:lnTo>
                      <a:pt x="7680" y="4562"/>
                    </a:lnTo>
                    <a:lnTo>
                      <a:pt x="7889" y="4395"/>
                    </a:lnTo>
                    <a:lnTo>
                      <a:pt x="7847" y="4353"/>
                    </a:lnTo>
                    <a:lnTo>
                      <a:pt x="7805" y="4353"/>
                    </a:lnTo>
                    <a:lnTo>
                      <a:pt x="7952" y="4165"/>
                    </a:lnTo>
                    <a:lnTo>
                      <a:pt x="8056" y="4165"/>
                    </a:lnTo>
                    <a:lnTo>
                      <a:pt x="8140" y="4039"/>
                    </a:lnTo>
                    <a:lnTo>
                      <a:pt x="8161" y="4060"/>
                    </a:lnTo>
                    <a:lnTo>
                      <a:pt x="8224" y="4165"/>
                    </a:lnTo>
                    <a:lnTo>
                      <a:pt x="8265" y="4165"/>
                    </a:lnTo>
                    <a:lnTo>
                      <a:pt x="8265" y="4060"/>
                    </a:lnTo>
                    <a:lnTo>
                      <a:pt x="8579" y="3830"/>
                    </a:lnTo>
                    <a:lnTo>
                      <a:pt x="8788" y="3809"/>
                    </a:lnTo>
                    <a:lnTo>
                      <a:pt x="9123" y="3662"/>
                    </a:lnTo>
                    <a:lnTo>
                      <a:pt x="9123" y="3746"/>
                    </a:lnTo>
                    <a:lnTo>
                      <a:pt x="8851" y="3872"/>
                    </a:lnTo>
                    <a:lnTo>
                      <a:pt x="8684" y="3872"/>
                    </a:lnTo>
                    <a:lnTo>
                      <a:pt x="8370" y="4060"/>
                    </a:lnTo>
                    <a:lnTo>
                      <a:pt x="8328" y="4227"/>
                    </a:lnTo>
                    <a:lnTo>
                      <a:pt x="8203" y="4332"/>
                    </a:lnTo>
                    <a:lnTo>
                      <a:pt x="8056" y="4332"/>
                    </a:lnTo>
                    <a:lnTo>
                      <a:pt x="8014" y="4478"/>
                    </a:lnTo>
                    <a:lnTo>
                      <a:pt x="7952" y="4541"/>
                    </a:lnTo>
                    <a:lnTo>
                      <a:pt x="7952" y="4583"/>
                    </a:lnTo>
                    <a:lnTo>
                      <a:pt x="8244" y="4562"/>
                    </a:lnTo>
                    <a:lnTo>
                      <a:pt x="8328" y="4604"/>
                    </a:lnTo>
                    <a:lnTo>
                      <a:pt x="8454" y="4604"/>
                    </a:lnTo>
                    <a:lnTo>
                      <a:pt x="8579" y="4688"/>
                    </a:lnTo>
                    <a:lnTo>
                      <a:pt x="8558" y="4750"/>
                    </a:lnTo>
                    <a:lnTo>
                      <a:pt x="8663" y="4792"/>
                    </a:lnTo>
                    <a:lnTo>
                      <a:pt x="8747" y="4792"/>
                    </a:lnTo>
                    <a:lnTo>
                      <a:pt x="8788" y="4855"/>
                    </a:lnTo>
                    <a:lnTo>
                      <a:pt x="8663" y="4876"/>
                    </a:lnTo>
                    <a:lnTo>
                      <a:pt x="8558" y="4918"/>
                    </a:lnTo>
                    <a:lnTo>
                      <a:pt x="8433" y="4813"/>
                    </a:lnTo>
                    <a:lnTo>
                      <a:pt x="8224" y="4750"/>
                    </a:lnTo>
                    <a:lnTo>
                      <a:pt x="7952" y="4771"/>
                    </a:lnTo>
                    <a:lnTo>
                      <a:pt x="7554" y="4813"/>
                    </a:lnTo>
                    <a:lnTo>
                      <a:pt x="7408" y="4876"/>
                    </a:lnTo>
                    <a:lnTo>
                      <a:pt x="7303" y="4876"/>
                    </a:lnTo>
                    <a:lnTo>
                      <a:pt x="7303" y="4918"/>
                    </a:lnTo>
                    <a:lnTo>
                      <a:pt x="7324" y="4981"/>
                    </a:lnTo>
                    <a:lnTo>
                      <a:pt x="7512" y="5022"/>
                    </a:lnTo>
                    <a:lnTo>
                      <a:pt x="7680" y="5022"/>
                    </a:lnTo>
                    <a:lnTo>
                      <a:pt x="7784" y="5085"/>
                    </a:lnTo>
                    <a:lnTo>
                      <a:pt x="7784" y="5169"/>
                    </a:lnTo>
                    <a:lnTo>
                      <a:pt x="7638" y="5190"/>
                    </a:lnTo>
                    <a:lnTo>
                      <a:pt x="7533" y="5106"/>
                    </a:lnTo>
                    <a:lnTo>
                      <a:pt x="7324" y="5085"/>
                    </a:lnTo>
                    <a:lnTo>
                      <a:pt x="7219" y="5002"/>
                    </a:lnTo>
                    <a:lnTo>
                      <a:pt x="7115" y="4981"/>
                    </a:lnTo>
                    <a:lnTo>
                      <a:pt x="6947" y="5064"/>
                    </a:lnTo>
                    <a:lnTo>
                      <a:pt x="6696" y="5085"/>
                    </a:lnTo>
                    <a:lnTo>
                      <a:pt x="6508" y="5002"/>
                    </a:lnTo>
                    <a:lnTo>
                      <a:pt x="6361" y="5002"/>
                    </a:lnTo>
                    <a:lnTo>
                      <a:pt x="6215" y="4960"/>
                    </a:lnTo>
                    <a:lnTo>
                      <a:pt x="6131" y="4897"/>
                    </a:lnTo>
                    <a:lnTo>
                      <a:pt x="5922" y="4918"/>
                    </a:lnTo>
                    <a:lnTo>
                      <a:pt x="5859" y="5064"/>
                    </a:lnTo>
                    <a:lnTo>
                      <a:pt x="5922" y="5169"/>
                    </a:lnTo>
                    <a:lnTo>
                      <a:pt x="5922" y="5587"/>
                    </a:lnTo>
                    <a:lnTo>
                      <a:pt x="5943" y="5629"/>
                    </a:lnTo>
                    <a:lnTo>
                      <a:pt x="5838" y="5755"/>
                    </a:lnTo>
                    <a:lnTo>
                      <a:pt x="5838" y="5839"/>
                    </a:lnTo>
                    <a:lnTo>
                      <a:pt x="5922" y="5901"/>
                    </a:lnTo>
                    <a:lnTo>
                      <a:pt x="5985" y="6006"/>
                    </a:lnTo>
                    <a:lnTo>
                      <a:pt x="6131" y="6006"/>
                    </a:lnTo>
                    <a:lnTo>
                      <a:pt x="6236" y="6069"/>
                    </a:lnTo>
                    <a:lnTo>
                      <a:pt x="6110" y="6048"/>
                    </a:lnTo>
                    <a:lnTo>
                      <a:pt x="6027" y="6111"/>
                    </a:lnTo>
                    <a:lnTo>
                      <a:pt x="5985" y="6173"/>
                    </a:lnTo>
                    <a:lnTo>
                      <a:pt x="5964" y="6069"/>
                    </a:lnTo>
                    <a:lnTo>
                      <a:pt x="5859" y="5964"/>
                    </a:lnTo>
                    <a:lnTo>
                      <a:pt x="5817" y="5964"/>
                    </a:lnTo>
                    <a:lnTo>
                      <a:pt x="5796" y="6027"/>
                    </a:lnTo>
                    <a:lnTo>
                      <a:pt x="5713" y="5922"/>
                    </a:lnTo>
                    <a:lnTo>
                      <a:pt x="5692" y="5734"/>
                    </a:lnTo>
                    <a:lnTo>
                      <a:pt x="5692" y="5525"/>
                    </a:lnTo>
                    <a:lnTo>
                      <a:pt x="5629" y="5232"/>
                    </a:lnTo>
                    <a:lnTo>
                      <a:pt x="5503" y="5085"/>
                    </a:lnTo>
                    <a:lnTo>
                      <a:pt x="5503" y="4981"/>
                    </a:lnTo>
                    <a:lnTo>
                      <a:pt x="5231" y="4792"/>
                    </a:lnTo>
                    <a:lnTo>
                      <a:pt x="5169" y="4792"/>
                    </a:lnTo>
                    <a:lnTo>
                      <a:pt x="5001" y="4688"/>
                    </a:lnTo>
                    <a:lnTo>
                      <a:pt x="4980" y="4583"/>
                    </a:lnTo>
                    <a:lnTo>
                      <a:pt x="4876" y="4541"/>
                    </a:lnTo>
                    <a:lnTo>
                      <a:pt x="4708" y="4583"/>
                    </a:lnTo>
                    <a:lnTo>
                      <a:pt x="4353" y="4981"/>
                    </a:lnTo>
                    <a:lnTo>
                      <a:pt x="4290" y="5106"/>
                    </a:lnTo>
                    <a:lnTo>
                      <a:pt x="4290" y="5211"/>
                    </a:lnTo>
                    <a:lnTo>
                      <a:pt x="4374" y="5274"/>
                    </a:lnTo>
                    <a:lnTo>
                      <a:pt x="4499" y="5315"/>
                    </a:lnTo>
                    <a:lnTo>
                      <a:pt x="4562" y="5441"/>
                    </a:lnTo>
                    <a:lnTo>
                      <a:pt x="4562" y="5525"/>
                    </a:lnTo>
                    <a:lnTo>
                      <a:pt x="4541" y="5546"/>
                    </a:lnTo>
                    <a:lnTo>
                      <a:pt x="4457" y="5420"/>
                    </a:lnTo>
                    <a:lnTo>
                      <a:pt x="4374" y="5399"/>
                    </a:lnTo>
                    <a:lnTo>
                      <a:pt x="4290" y="5336"/>
                    </a:lnTo>
                    <a:lnTo>
                      <a:pt x="4248" y="5378"/>
                    </a:lnTo>
                    <a:lnTo>
                      <a:pt x="4164" y="5399"/>
                    </a:lnTo>
                    <a:lnTo>
                      <a:pt x="4143" y="5483"/>
                    </a:lnTo>
                    <a:lnTo>
                      <a:pt x="4185" y="5608"/>
                    </a:lnTo>
                    <a:lnTo>
                      <a:pt x="4269" y="5650"/>
                    </a:lnTo>
                    <a:lnTo>
                      <a:pt x="4332" y="5818"/>
                    </a:lnTo>
                    <a:lnTo>
                      <a:pt x="4353" y="6131"/>
                    </a:lnTo>
                    <a:lnTo>
                      <a:pt x="4269" y="6278"/>
                    </a:lnTo>
                    <a:lnTo>
                      <a:pt x="4269" y="6445"/>
                    </a:lnTo>
                    <a:lnTo>
                      <a:pt x="4185" y="6634"/>
                    </a:lnTo>
                    <a:lnTo>
                      <a:pt x="4185" y="6759"/>
                    </a:lnTo>
                    <a:lnTo>
                      <a:pt x="4227" y="6780"/>
                    </a:lnTo>
                    <a:lnTo>
                      <a:pt x="4290" y="6759"/>
                    </a:lnTo>
                    <a:lnTo>
                      <a:pt x="4290" y="6759"/>
                    </a:lnTo>
                    <a:lnTo>
                      <a:pt x="4269" y="6906"/>
                    </a:lnTo>
                    <a:lnTo>
                      <a:pt x="4185" y="7052"/>
                    </a:lnTo>
                    <a:lnTo>
                      <a:pt x="4143" y="6968"/>
                    </a:lnTo>
                    <a:lnTo>
                      <a:pt x="4123" y="6864"/>
                    </a:lnTo>
                    <a:lnTo>
                      <a:pt x="4018" y="6780"/>
                    </a:lnTo>
                    <a:lnTo>
                      <a:pt x="3934" y="6864"/>
                    </a:lnTo>
                    <a:lnTo>
                      <a:pt x="3934" y="7052"/>
                    </a:lnTo>
                    <a:lnTo>
                      <a:pt x="4081" y="7303"/>
                    </a:lnTo>
                    <a:lnTo>
                      <a:pt x="4248" y="7282"/>
                    </a:lnTo>
                    <a:lnTo>
                      <a:pt x="4353" y="7324"/>
                    </a:lnTo>
                    <a:lnTo>
                      <a:pt x="4395" y="7408"/>
                    </a:lnTo>
                    <a:lnTo>
                      <a:pt x="4583" y="7408"/>
                    </a:lnTo>
                    <a:lnTo>
                      <a:pt x="4792" y="7491"/>
                    </a:lnTo>
                    <a:lnTo>
                      <a:pt x="4876" y="7408"/>
                    </a:lnTo>
                    <a:lnTo>
                      <a:pt x="5001" y="7324"/>
                    </a:lnTo>
                    <a:lnTo>
                      <a:pt x="5001" y="7261"/>
                    </a:lnTo>
                    <a:lnTo>
                      <a:pt x="5085" y="7219"/>
                    </a:lnTo>
                    <a:lnTo>
                      <a:pt x="5085" y="7303"/>
                    </a:lnTo>
                    <a:lnTo>
                      <a:pt x="5022" y="7408"/>
                    </a:lnTo>
                    <a:lnTo>
                      <a:pt x="5022" y="7533"/>
                    </a:lnTo>
                    <a:lnTo>
                      <a:pt x="4980" y="7596"/>
                    </a:lnTo>
                    <a:lnTo>
                      <a:pt x="4876" y="7533"/>
                    </a:lnTo>
                    <a:lnTo>
                      <a:pt x="4646" y="7533"/>
                    </a:lnTo>
                    <a:lnTo>
                      <a:pt x="4541" y="7575"/>
                    </a:lnTo>
                    <a:lnTo>
                      <a:pt x="4541" y="7680"/>
                    </a:lnTo>
                    <a:lnTo>
                      <a:pt x="4583" y="7701"/>
                    </a:lnTo>
                    <a:lnTo>
                      <a:pt x="4708" y="7701"/>
                    </a:lnTo>
                    <a:lnTo>
                      <a:pt x="4750" y="7784"/>
                    </a:lnTo>
                    <a:lnTo>
                      <a:pt x="4646" y="7784"/>
                    </a:lnTo>
                    <a:lnTo>
                      <a:pt x="4646" y="7952"/>
                    </a:lnTo>
                    <a:lnTo>
                      <a:pt x="4478" y="7722"/>
                    </a:lnTo>
                    <a:lnTo>
                      <a:pt x="4395" y="7722"/>
                    </a:lnTo>
                    <a:lnTo>
                      <a:pt x="4353" y="7617"/>
                    </a:lnTo>
                    <a:lnTo>
                      <a:pt x="4290" y="7533"/>
                    </a:lnTo>
                    <a:lnTo>
                      <a:pt x="4039" y="7366"/>
                    </a:lnTo>
                    <a:lnTo>
                      <a:pt x="3976" y="7366"/>
                    </a:lnTo>
                    <a:lnTo>
                      <a:pt x="3830" y="7199"/>
                    </a:lnTo>
                    <a:lnTo>
                      <a:pt x="3830" y="7178"/>
                    </a:lnTo>
                    <a:lnTo>
                      <a:pt x="3725" y="7178"/>
                    </a:lnTo>
                    <a:lnTo>
                      <a:pt x="3620" y="7261"/>
                    </a:lnTo>
                    <a:lnTo>
                      <a:pt x="3516" y="7261"/>
                    </a:lnTo>
                    <a:lnTo>
                      <a:pt x="3432" y="7303"/>
                    </a:lnTo>
                    <a:lnTo>
                      <a:pt x="3286" y="7261"/>
                    </a:lnTo>
                    <a:lnTo>
                      <a:pt x="3034" y="7303"/>
                    </a:lnTo>
                    <a:lnTo>
                      <a:pt x="2972" y="7282"/>
                    </a:lnTo>
                    <a:lnTo>
                      <a:pt x="2783" y="7471"/>
                    </a:lnTo>
                    <a:lnTo>
                      <a:pt x="2700" y="7617"/>
                    </a:lnTo>
                    <a:lnTo>
                      <a:pt x="2700" y="7743"/>
                    </a:lnTo>
                    <a:lnTo>
                      <a:pt x="2595" y="7784"/>
                    </a:lnTo>
                    <a:lnTo>
                      <a:pt x="2490" y="7847"/>
                    </a:lnTo>
                    <a:lnTo>
                      <a:pt x="2365" y="7910"/>
                    </a:lnTo>
                    <a:lnTo>
                      <a:pt x="2344" y="7994"/>
                    </a:lnTo>
                    <a:lnTo>
                      <a:pt x="2198" y="8098"/>
                    </a:lnTo>
                    <a:lnTo>
                      <a:pt x="2177" y="8224"/>
                    </a:lnTo>
                    <a:lnTo>
                      <a:pt x="2260" y="8224"/>
                    </a:lnTo>
                    <a:lnTo>
                      <a:pt x="2281" y="8307"/>
                    </a:lnTo>
                    <a:lnTo>
                      <a:pt x="2177" y="8307"/>
                    </a:lnTo>
                    <a:lnTo>
                      <a:pt x="2093" y="8349"/>
                    </a:lnTo>
                    <a:lnTo>
                      <a:pt x="2260" y="8475"/>
                    </a:lnTo>
                    <a:lnTo>
                      <a:pt x="2407" y="8517"/>
                    </a:lnTo>
                    <a:lnTo>
                      <a:pt x="2511" y="8433"/>
                    </a:lnTo>
                    <a:lnTo>
                      <a:pt x="2490" y="8349"/>
                    </a:lnTo>
                    <a:lnTo>
                      <a:pt x="2658" y="8370"/>
                    </a:lnTo>
                    <a:lnTo>
                      <a:pt x="2825" y="8245"/>
                    </a:lnTo>
                    <a:lnTo>
                      <a:pt x="2825" y="8349"/>
                    </a:lnTo>
                    <a:lnTo>
                      <a:pt x="2700" y="8412"/>
                    </a:lnTo>
                    <a:lnTo>
                      <a:pt x="2616" y="8538"/>
                    </a:lnTo>
                    <a:lnTo>
                      <a:pt x="2616" y="8621"/>
                    </a:lnTo>
                    <a:lnTo>
                      <a:pt x="2783" y="8621"/>
                    </a:lnTo>
                    <a:lnTo>
                      <a:pt x="2888" y="8642"/>
                    </a:lnTo>
                    <a:lnTo>
                      <a:pt x="3014" y="8475"/>
                    </a:lnTo>
                    <a:lnTo>
                      <a:pt x="3202" y="8349"/>
                    </a:lnTo>
                    <a:lnTo>
                      <a:pt x="3307" y="8119"/>
                    </a:lnTo>
                    <a:lnTo>
                      <a:pt x="3453" y="7931"/>
                    </a:lnTo>
                    <a:lnTo>
                      <a:pt x="3558" y="7910"/>
                    </a:lnTo>
                    <a:lnTo>
                      <a:pt x="3558" y="7910"/>
                    </a:lnTo>
                    <a:lnTo>
                      <a:pt x="3537" y="7994"/>
                    </a:lnTo>
                    <a:lnTo>
                      <a:pt x="3453" y="8035"/>
                    </a:lnTo>
                    <a:lnTo>
                      <a:pt x="3307" y="8245"/>
                    </a:lnTo>
                    <a:lnTo>
                      <a:pt x="3348" y="8349"/>
                    </a:lnTo>
                    <a:lnTo>
                      <a:pt x="3244" y="8349"/>
                    </a:lnTo>
                    <a:lnTo>
                      <a:pt x="3181" y="8454"/>
                    </a:lnTo>
                    <a:lnTo>
                      <a:pt x="3202" y="8538"/>
                    </a:lnTo>
                    <a:lnTo>
                      <a:pt x="3286" y="8538"/>
                    </a:lnTo>
                    <a:lnTo>
                      <a:pt x="3223" y="8580"/>
                    </a:lnTo>
                    <a:lnTo>
                      <a:pt x="3139" y="8580"/>
                    </a:lnTo>
                    <a:lnTo>
                      <a:pt x="3034" y="8684"/>
                    </a:lnTo>
                    <a:lnTo>
                      <a:pt x="3076" y="8747"/>
                    </a:lnTo>
                    <a:lnTo>
                      <a:pt x="3202" y="8747"/>
                    </a:lnTo>
                    <a:lnTo>
                      <a:pt x="3118" y="8789"/>
                    </a:lnTo>
                    <a:lnTo>
                      <a:pt x="2993" y="8747"/>
                    </a:lnTo>
                    <a:lnTo>
                      <a:pt x="2888" y="8747"/>
                    </a:lnTo>
                    <a:lnTo>
                      <a:pt x="2804" y="8789"/>
                    </a:lnTo>
                    <a:lnTo>
                      <a:pt x="2721" y="8831"/>
                    </a:lnTo>
                    <a:lnTo>
                      <a:pt x="2679" y="8872"/>
                    </a:lnTo>
                    <a:lnTo>
                      <a:pt x="2721" y="8977"/>
                    </a:lnTo>
                    <a:lnTo>
                      <a:pt x="2804" y="8977"/>
                    </a:lnTo>
                    <a:lnTo>
                      <a:pt x="2867" y="8935"/>
                    </a:lnTo>
                    <a:lnTo>
                      <a:pt x="2909" y="8956"/>
                    </a:lnTo>
                    <a:lnTo>
                      <a:pt x="3014" y="8956"/>
                    </a:lnTo>
                    <a:lnTo>
                      <a:pt x="3014" y="9040"/>
                    </a:lnTo>
                    <a:lnTo>
                      <a:pt x="2930" y="9040"/>
                    </a:lnTo>
                    <a:lnTo>
                      <a:pt x="2825" y="8998"/>
                    </a:lnTo>
                    <a:lnTo>
                      <a:pt x="2783" y="9040"/>
                    </a:lnTo>
                    <a:lnTo>
                      <a:pt x="2783" y="9082"/>
                    </a:lnTo>
                    <a:lnTo>
                      <a:pt x="2888" y="9103"/>
                    </a:lnTo>
                    <a:lnTo>
                      <a:pt x="2867" y="9144"/>
                    </a:lnTo>
                    <a:lnTo>
                      <a:pt x="2783" y="9186"/>
                    </a:lnTo>
                    <a:lnTo>
                      <a:pt x="2700" y="9186"/>
                    </a:lnTo>
                    <a:lnTo>
                      <a:pt x="2700" y="9249"/>
                    </a:lnTo>
                    <a:lnTo>
                      <a:pt x="2783" y="9396"/>
                    </a:lnTo>
                    <a:lnTo>
                      <a:pt x="2867" y="9396"/>
                    </a:lnTo>
                    <a:lnTo>
                      <a:pt x="2909" y="9312"/>
                    </a:lnTo>
                    <a:lnTo>
                      <a:pt x="3034" y="9207"/>
                    </a:lnTo>
                    <a:lnTo>
                      <a:pt x="3014" y="9312"/>
                    </a:lnTo>
                    <a:lnTo>
                      <a:pt x="2909" y="9396"/>
                    </a:lnTo>
                    <a:lnTo>
                      <a:pt x="2825" y="9479"/>
                    </a:lnTo>
                    <a:lnTo>
                      <a:pt x="2804" y="9563"/>
                    </a:lnTo>
                    <a:lnTo>
                      <a:pt x="2972" y="9626"/>
                    </a:lnTo>
                    <a:lnTo>
                      <a:pt x="3097" y="9626"/>
                    </a:lnTo>
                    <a:lnTo>
                      <a:pt x="3118" y="9605"/>
                    </a:lnTo>
                    <a:lnTo>
                      <a:pt x="3181" y="9605"/>
                    </a:lnTo>
                    <a:lnTo>
                      <a:pt x="3244" y="9668"/>
                    </a:lnTo>
                    <a:lnTo>
                      <a:pt x="3432" y="9584"/>
                    </a:lnTo>
                    <a:lnTo>
                      <a:pt x="3620" y="9416"/>
                    </a:lnTo>
                    <a:lnTo>
                      <a:pt x="3620" y="9396"/>
                    </a:lnTo>
                    <a:lnTo>
                      <a:pt x="3725" y="9312"/>
                    </a:lnTo>
                    <a:lnTo>
                      <a:pt x="3934" y="9103"/>
                    </a:lnTo>
                    <a:lnTo>
                      <a:pt x="3934" y="9040"/>
                    </a:lnTo>
                    <a:lnTo>
                      <a:pt x="4018" y="8956"/>
                    </a:lnTo>
                    <a:lnTo>
                      <a:pt x="4081" y="8956"/>
                    </a:lnTo>
                    <a:lnTo>
                      <a:pt x="4018" y="9040"/>
                    </a:lnTo>
                    <a:lnTo>
                      <a:pt x="3976" y="9144"/>
                    </a:lnTo>
                    <a:lnTo>
                      <a:pt x="3809" y="9354"/>
                    </a:lnTo>
                    <a:lnTo>
                      <a:pt x="3599" y="9479"/>
                    </a:lnTo>
                    <a:lnTo>
                      <a:pt x="3453" y="9626"/>
                    </a:lnTo>
                    <a:lnTo>
                      <a:pt x="3307" y="9709"/>
                    </a:lnTo>
                    <a:lnTo>
                      <a:pt x="3223" y="9793"/>
                    </a:lnTo>
                    <a:lnTo>
                      <a:pt x="3286" y="9877"/>
                    </a:lnTo>
                    <a:lnTo>
                      <a:pt x="3223" y="9898"/>
                    </a:lnTo>
                    <a:lnTo>
                      <a:pt x="3076" y="9772"/>
                    </a:lnTo>
                    <a:lnTo>
                      <a:pt x="2825" y="9772"/>
                    </a:lnTo>
                    <a:lnTo>
                      <a:pt x="2825" y="9835"/>
                    </a:lnTo>
                    <a:lnTo>
                      <a:pt x="2783" y="9814"/>
                    </a:lnTo>
                    <a:lnTo>
                      <a:pt x="2700" y="9688"/>
                    </a:lnTo>
                    <a:lnTo>
                      <a:pt x="2490" y="9584"/>
                    </a:lnTo>
                    <a:lnTo>
                      <a:pt x="2407" y="9605"/>
                    </a:lnTo>
                    <a:lnTo>
                      <a:pt x="2365" y="9563"/>
                    </a:lnTo>
                    <a:lnTo>
                      <a:pt x="2407" y="9416"/>
                    </a:lnTo>
                    <a:lnTo>
                      <a:pt x="2407" y="9082"/>
                    </a:lnTo>
                    <a:lnTo>
                      <a:pt x="2365" y="8872"/>
                    </a:lnTo>
                    <a:lnTo>
                      <a:pt x="2239" y="8726"/>
                    </a:lnTo>
                    <a:lnTo>
                      <a:pt x="2156" y="8726"/>
                    </a:lnTo>
                    <a:lnTo>
                      <a:pt x="2030" y="8663"/>
                    </a:lnTo>
                    <a:lnTo>
                      <a:pt x="1946" y="8684"/>
                    </a:lnTo>
                    <a:lnTo>
                      <a:pt x="1821" y="8684"/>
                    </a:lnTo>
                    <a:lnTo>
                      <a:pt x="1737" y="8726"/>
                    </a:lnTo>
                    <a:lnTo>
                      <a:pt x="1633" y="8747"/>
                    </a:lnTo>
                    <a:lnTo>
                      <a:pt x="1633" y="8831"/>
                    </a:lnTo>
                    <a:lnTo>
                      <a:pt x="1654" y="8935"/>
                    </a:lnTo>
                    <a:lnTo>
                      <a:pt x="1633" y="8977"/>
                    </a:lnTo>
                    <a:lnTo>
                      <a:pt x="1612" y="9165"/>
                    </a:lnTo>
                    <a:lnTo>
                      <a:pt x="1654" y="9249"/>
                    </a:lnTo>
                    <a:lnTo>
                      <a:pt x="1716" y="9249"/>
                    </a:lnTo>
                    <a:lnTo>
                      <a:pt x="1716" y="9312"/>
                    </a:lnTo>
                    <a:lnTo>
                      <a:pt x="1612" y="9396"/>
                    </a:lnTo>
                    <a:lnTo>
                      <a:pt x="1570" y="9458"/>
                    </a:lnTo>
                    <a:lnTo>
                      <a:pt x="1654" y="9563"/>
                    </a:lnTo>
                    <a:lnTo>
                      <a:pt x="1737" y="9563"/>
                    </a:lnTo>
                    <a:lnTo>
                      <a:pt x="1758" y="9500"/>
                    </a:lnTo>
                    <a:lnTo>
                      <a:pt x="1884" y="9563"/>
                    </a:lnTo>
                    <a:lnTo>
                      <a:pt x="1863" y="9584"/>
                    </a:lnTo>
                    <a:lnTo>
                      <a:pt x="1737" y="9584"/>
                    </a:lnTo>
                    <a:lnTo>
                      <a:pt x="1737" y="9605"/>
                    </a:lnTo>
                    <a:lnTo>
                      <a:pt x="1821" y="9668"/>
                    </a:lnTo>
                    <a:lnTo>
                      <a:pt x="1821" y="9709"/>
                    </a:lnTo>
                    <a:lnTo>
                      <a:pt x="1737" y="9772"/>
                    </a:lnTo>
                    <a:lnTo>
                      <a:pt x="1716" y="9793"/>
                    </a:lnTo>
                    <a:lnTo>
                      <a:pt x="1779" y="9814"/>
                    </a:lnTo>
                    <a:lnTo>
                      <a:pt x="1842" y="9877"/>
                    </a:lnTo>
                    <a:lnTo>
                      <a:pt x="1946" y="9877"/>
                    </a:lnTo>
                    <a:lnTo>
                      <a:pt x="1967" y="9898"/>
                    </a:lnTo>
                    <a:lnTo>
                      <a:pt x="1926" y="9940"/>
                    </a:lnTo>
                    <a:lnTo>
                      <a:pt x="1821" y="9940"/>
                    </a:lnTo>
                    <a:lnTo>
                      <a:pt x="1779" y="9981"/>
                    </a:lnTo>
                    <a:lnTo>
                      <a:pt x="1654" y="9877"/>
                    </a:lnTo>
                    <a:lnTo>
                      <a:pt x="1612" y="9898"/>
                    </a:lnTo>
                    <a:lnTo>
                      <a:pt x="1570" y="9940"/>
                    </a:lnTo>
                    <a:lnTo>
                      <a:pt x="1507" y="9940"/>
                    </a:lnTo>
                    <a:lnTo>
                      <a:pt x="1444" y="9835"/>
                    </a:lnTo>
                    <a:lnTo>
                      <a:pt x="1361" y="9814"/>
                    </a:lnTo>
                    <a:lnTo>
                      <a:pt x="1298" y="9877"/>
                    </a:lnTo>
                    <a:lnTo>
                      <a:pt x="1110" y="9877"/>
                    </a:lnTo>
                    <a:lnTo>
                      <a:pt x="984" y="9793"/>
                    </a:lnTo>
                    <a:lnTo>
                      <a:pt x="879" y="9793"/>
                    </a:lnTo>
                    <a:lnTo>
                      <a:pt x="817" y="9835"/>
                    </a:lnTo>
                    <a:lnTo>
                      <a:pt x="817" y="9919"/>
                    </a:lnTo>
                    <a:lnTo>
                      <a:pt x="733" y="9940"/>
                    </a:lnTo>
                    <a:lnTo>
                      <a:pt x="628" y="9981"/>
                    </a:lnTo>
                    <a:lnTo>
                      <a:pt x="586" y="10044"/>
                    </a:lnTo>
                    <a:lnTo>
                      <a:pt x="419" y="10086"/>
                    </a:lnTo>
                    <a:lnTo>
                      <a:pt x="377" y="10107"/>
                    </a:lnTo>
                    <a:lnTo>
                      <a:pt x="273" y="10128"/>
                    </a:lnTo>
                    <a:lnTo>
                      <a:pt x="189" y="10212"/>
                    </a:lnTo>
                    <a:lnTo>
                      <a:pt x="168" y="10316"/>
                    </a:lnTo>
                    <a:lnTo>
                      <a:pt x="168" y="10358"/>
                    </a:lnTo>
                    <a:lnTo>
                      <a:pt x="147" y="10442"/>
                    </a:lnTo>
                    <a:lnTo>
                      <a:pt x="1" y="10525"/>
                    </a:lnTo>
                    <a:lnTo>
                      <a:pt x="1" y="10609"/>
                    </a:lnTo>
                    <a:lnTo>
                      <a:pt x="42" y="10651"/>
                    </a:lnTo>
                    <a:lnTo>
                      <a:pt x="42" y="10818"/>
                    </a:lnTo>
                    <a:lnTo>
                      <a:pt x="63" y="10860"/>
                    </a:lnTo>
                    <a:lnTo>
                      <a:pt x="189" y="10860"/>
                    </a:lnTo>
                    <a:lnTo>
                      <a:pt x="252" y="10735"/>
                    </a:lnTo>
                    <a:lnTo>
                      <a:pt x="294" y="10735"/>
                    </a:lnTo>
                    <a:lnTo>
                      <a:pt x="273" y="10756"/>
                    </a:lnTo>
                    <a:lnTo>
                      <a:pt x="210" y="10860"/>
                    </a:lnTo>
                    <a:lnTo>
                      <a:pt x="273" y="10881"/>
                    </a:lnTo>
                    <a:lnTo>
                      <a:pt x="356" y="10818"/>
                    </a:lnTo>
                    <a:lnTo>
                      <a:pt x="356" y="10651"/>
                    </a:lnTo>
                    <a:lnTo>
                      <a:pt x="398" y="10421"/>
                    </a:lnTo>
                    <a:lnTo>
                      <a:pt x="482" y="10400"/>
                    </a:lnTo>
                    <a:lnTo>
                      <a:pt x="566" y="10337"/>
                    </a:lnTo>
                    <a:lnTo>
                      <a:pt x="419" y="10567"/>
                    </a:lnTo>
                    <a:lnTo>
                      <a:pt x="419" y="10672"/>
                    </a:lnTo>
                    <a:lnTo>
                      <a:pt x="398" y="10714"/>
                    </a:lnTo>
                    <a:lnTo>
                      <a:pt x="377" y="10839"/>
                    </a:lnTo>
                    <a:lnTo>
                      <a:pt x="314" y="10944"/>
                    </a:lnTo>
                    <a:lnTo>
                      <a:pt x="377" y="10986"/>
                    </a:lnTo>
                    <a:lnTo>
                      <a:pt x="419" y="10986"/>
                    </a:lnTo>
                    <a:lnTo>
                      <a:pt x="503" y="11069"/>
                    </a:lnTo>
                    <a:lnTo>
                      <a:pt x="607" y="11069"/>
                    </a:lnTo>
                    <a:lnTo>
                      <a:pt x="628" y="10965"/>
                    </a:lnTo>
                    <a:lnTo>
                      <a:pt x="607" y="10944"/>
                    </a:lnTo>
                    <a:lnTo>
                      <a:pt x="670" y="10839"/>
                    </a:lnTo>
                    <a:lnTo>
                      <a:pt x="691" y="10735"/>
                    </a:lnTo>
                    <a:lnTo>
                      <a:pt x="733" y="10672"/>
                    </a:lnTo>
                    <a:lnTo>
                      <a:pt x="733" y="10756"/>
                    </a:lnTo>
                    <a:lnTo>
                      <a:pt x="775" y="10818"/>
                    </a:lnTo>
                    <a:lnTo>
                      <a:pt x="712" y="10944"/>
                    </a:lnTo>
                    <a:lnTo>
                      <a:pt x="712" y="11028"/>
                    </a:lnTo>
                    <a:lnTo>
                      <a:pt x="712" y="11090"/>
                    </a:lnTo>
                    <a:lnTo>
                      <a:pt x="796" y="11195"/>
                    </a:lnTo>
                    <a:lnTo>
                      <a:pt x="838" y="11237"/>
                    </a:lnTo>
                    <a:lnTo>
                      <a:pt x="921" y="11153"/>
                    </a:lnTo>
                    <a:lnTo>
                      <a:pt x="900" y="11069"/>
                    </a:lnTo>
                    <a:lnTo>
                      <a:pt x="900" y="11048"/>
                    </a:lnTo>
                    <a:lnTo>
                      <a:pt x="921" y="11028"/>
                    </a:lnTo>
                    <a:lnTo>
                      <a:pt x="1005" y="11028"/>
                    </a:lnTo>
                    <a:lnTo>
                      <a:pt x="1047" y="10965"/>
                    </a:lnTo>
                    <a:lnTo>
                      <a:pt x="1026" y="10860"/>
                    </a:lnTo>
                    <a:lnTo>
                      <a:pt x="984" y="10818"/>
                    </a:lnTo>
                    <a:lnTo>
                      <a:pt x="984" y="10735"/>
                    </a:lnTo>
                    <a:lnTo>
                      <a:pt x="1026" y="10756"/>
                    </a:lnTo>
                    <a:lnTo>
                      <a:pt x="1110" y="10923"/>
                    </a:lnTo>
                    <a:lnTo>
                      <a:pt x="1110" y="10986"/>
                    </a:lnTo>
                    <a:lnTo>
                      <a:pt x="1047" y="11090"/>
                    </a:lnTo>
                    <a:lnTo>
                      <a:pt x="1005" y="11090"/>
                    </a:lnTo>
                    <a:lnTo>
                      <a:pt x="942" y="11195"/>
                    </a:lnTo>
                    <a:lnTo>
                      <a:pt x="984" y="11258"/>
                    </a:lnTo>
                    <a:lnTo>
                      <a:pt x="1026" y="11258"/>
                    </a:lnTo>
                    <a:lnTo>
                      <a:pt x="1089" y="11279"/>
                    </a:lnTo>
                    <a:lnTo>
                      <a:pt x="1110" y="11341"/>
                    </a:lnTo>
                    <a:lnTo>
                      <a:pt x="1151" y="11341"/>
                    </a:lnTo>
                    <a:lnTo>
                      <a:pt x="1340" y="11446"/>
                    </a:lnTo>
                    <a:lnTo>
                      <a:pt x="1402" y="11446"/>
                    </a:lnTo>
                    <a:lnTo>
                      <a:pt x="1402" y="11551"/>
                    </a:lnTo>
                    <a:lnTo>
                      <a:pt x="1612" y="11551"/>
                    </a:lnTo>
                    <a:lnTo>
                      <a:pt x="1674" y="11593"/>
                    </a:lnTo>
                    <a:lnTo>
                      <a:pt x="1737" y="11572"/>
                    </a:lnTo>
                    <a:lnTo>
                      <a:pt x="1779" y="11488"/>
                    </a:lnTo>
                    <a:lnTo>
                      <a:pt x="1716" y="11362"/>
                    </a:lnTo>
                    <a:lnTo>
                      <a:pt x="1654" y="11174"/>
                    </a:lnTo>
                    <a:lnTo>
                      <a:pt x="1716" y="11048"/>
                    </a:lnTo>
                    <a:lnTo>
                      <a:pt x="1758" y="10986"/>
                    </a:lnTo>
                    <a:lnTo>
                      <a:pt x="1779" y="11048"/>
                    </a:lnTo>
                    <a:lnTo>
                      <a:pt x="1821" y="11174"/>
                    </a:lnTo>
                    <a:lnTo>
                      <a:pt x="1821" y="11279"/>
                    </a:lnTo>
                    <a:lnTo>
                      <a:pt x="1842" y="11341"/>
                    </a:lnTo>
                    <a:lnTo>
                      <a:pt x="1926" y="11341"/>
                    </a:lnTo>
                    <a:lnTo>
                      <a:pt x="1946" y="11279"/>
                    </a:lnTo>
                    <a:lnTo>
                      <a:pt x="2030" y="11279"/>
                    </a:lnTo>
                    <a:lnTo>
                      <a:pt x="2051" y="11237"/>
                    </a:lnTo>
                    <a:lnTo>
                      <a:pt x="2072" y="11153"/>
                    </a:lnTo>
                    <a:lnTo>
                      <a:pt x="2135" y="11090"/>
                    </a:lnTo>
                    <a:lnTo>
                      <a:pt x="2156" y="10965"/>
                    </a:lnTo>
                    <a:lnTo>
                      <a:pt x="2177" y="10923"/>
                    </a:lnTo>
                    <a:lnTo>
                      <a:pt x="2198" y="10923"/>
                    </a:lnTo>
                    <a:lnTo>
                      <a:pt x="2260" y="11048"/>
                    </a:lnTo>
                    <a:lnTo>
                      <a:pt x="2239" y="11090"/>
                    </a:lnTo>
                    <a:lnTo>
                      <a:pt x="2177" y="11195"/>
                    </a:lnTo>
                    <a:lnTo>
                      <a:pt x="2156" y="11279"/>
                    </a:lnTo>
                    <a:lnTo>
                      <a:pt x="2198" y="11341"/>
                    </a:lnTo>
                    <a:lnTo>
                      <a:pt x="2198" y="11404"/>
                    </a:lnTo>
                    <a:lnTo>
                      <a:pt x="2302" y="11488"/>
                    </a:lnTo>
                    <a:lnTo>
                      <a:pt x="2386" y="11446"/>
                    </a:lnTo>
                    <a:lnTo>
                      <a:pt x="2490" y="11279"/>
                    </a:lnTo>
                    <a:lnTo>
                      <a:pt x="2449" y="11174"/>
                    </a:lnTo>
                    <a:lnTo>
                      <a:pt x="2470" y="11028"/>
                    </a:lnTo>
                    <a:lnTo>
                      <a:pt x="2574" y="10944"/>
                    </a:lnTo>
                    <a:lnTo>
                      <a:pt x="2679" y="10923"/>
                    </a:lnTo>
                    <a:lnTo>
                      <a:pt x="2574" y="11028"/>
                    </a:lnTo>
                    <a:lnTo>
                      <a:pt x="2553" y="11132"/>
                    </a:lnTo>
                    <a:lnTo>
                      <a:pt x="2595" y="11237"/>
                    </a:lnTo>
                    <a:lnTo>
                      <a:pt x="2511" y="11446"/>
                    </a:lnTo>
                    <a:lnTo>
                      <a:pt x="2511" y="11509"/>
                    </a:lnTo>
                    <a:lnTo>
                      <a:pt x="2595" y="11593"/>
                    </a:lnTo>
                    <a:lnTo>
                      <a:pt x="2700" y="11572"/>
                    </a:lnTo>
                    <a:lnTo>
                      <a:pt x="2783" y="11593"/>
                    </a:lnTo>
                    <a:lnTo>
                      <a:pt x="2867" y="11572"/>
                    </a:lnTo>
                    <a:lnTo>
                      <a:pt x="2867" y="11446"/>
                    </a:lnTo>
                    <a:lnTo>
                      <a:pt x="2930" y="11362"/>
                    </a:lnTo>
                    <a:lnTo>
                      <a:pt x="2909" y="11279"/>
                    </a:lnTo>
                    <a:lnTo>
                      <a:pt x="2825" y="11132"/>
                    </a:lnTo>
                    <a:lnTo>
                      <a:pt x="2909" y="10944"/>
                    </a:lnTo>
                    <a:lnTo>
                      <a:pt x="2909" y="10818"/>
                    </a:lnTo>
                    <a:lnTo>
                      <a:pt x="2972" y="10923"/>
                    </a:lnTo>
                    <a:lnTo>
                      <a:pt x="2930" y="11028"/>
                    </a:lnTo>
                    <a:lnTo>
                      <a:pt x="2909" y="11090"/>
                    </a:lnTo>
                    <a:lnTo>
                      <a:pt x="2993" y="11258"/>
                    </a:lnTo>
                    <a:lnTo>
                      <a:pt x="3076" y="11279"/>
                    </a:lnTo>
                    <a:lnTo>
                      <a:pt x="3118" y="11300"/>
                    </a:lnTo>
                    <a:lnTo>
                      <a:pt x="3034" y="11341"/>
                    </a:lnTo>
                    <a:lnTo>
                      <a:pt x="2993" y="11488"/>
                    </a:lnTo>
                    <a:lnTo>
                      <a:pt x="3014" y="11551"/>
                    </a:lnTo>
                    <a:lnTo>
                      <a:pt x="3181" y="11593"/>
                    </a:lnTo>
                    <a:lnTo>
                      <a:pt x="3244" y="11551"/>
                    </a:lnTo>
                    <a:lnTo>
                      <a:pt x="3348" y="11697"/>
                    </a:lnTo>
                    <a:lnTo>
                      <a:pt x="3348" y="11802"/>
                    </a:lnTo>
                    <a:lnTo>
                      <a:pt x="3286" y="11906"/>
                    </a:lnTo>
                    <a:lnTo>
                      <a:pt x="3181" y="11990"/>
                    </a:lnTo>
                    <a:lnTo>
                      <a:pt x="3223" y="12011"/>
                    </a:lnTo>
                    <a:lnTo>
                      <a:pt x="3286" y="12095"/>
                    </a:lnTo>
                    <a:lnTo>
                      <a:pt x="3369" y="12095"/>
                    </a:lnTo>
                    <a:lnTo>
                      <a:pt x="3495" y="12074"/>
                    </a:lnTo>
                    <a:lnTo>
                      <a:pt x="3537" y="12095"/>
                    </a:lnTo>
                    <a:lnTo>
                      <a:pt x="3725" y="11927"/>
                    </a:lnTo>
                    <a:lnTo>
                      <a:pt x="3830" y="11969"/>
                    </a:lnTo>
                    <a:lnTo>
                      <a:pt x="3871" y="11990"/>
                    </a:lnTo>
                    <a:lnTo>
                      <a:pt x="4039" y="11823"/>
                    </a:lnTo>
                    <a:lnTo>
                      <a:pt x="4123" y="11802"/>
                    </a:lnTo>
                    <a:lnTo>
                      <a:pt x="4227" y="11655"/>
                    </a:lnTo>
                    <a:lnTo>
                      <a:pt x="4290" y="11593"/>
                    </a:lnTo>
                    <a:lnTo>
                      <a:pt x="4332" y="11613"/>
                    </a:lnTo>
                    <a:lnTo>
                      <a:pt x="4290" y="11781"/>
                    </a:lnTo>
                    <a:lnTo>
                      <a:pt x="4269" y="11906"/>
                    </a:lnTo>
                    <a:lnTo>
                      <a:pt x="4290" y="11927"/>
                    </a:lnTo>
                    <a:lnTo>
                      <a:pt x="4395" y="11865"/>
                    </a:lnTo>
                    <a:lnTo>
                      <a:pt x="4478" y="11718"/>
                    </a:lnTo>
                    <a:lnTo>
                      <a:pt x="4583" y="11655"/>
                    </a:lnTo>
                    <a:lnTo>
                      <a:pt x="4687" y="11655"/>
                    </a:lnTo>
                    <a:lnTo>
                      <a:pt x="4813" y="11446"/>
                    </a:lnTo>
                    <a:lnTo>
                      <a:pt x="4876" y="11237"/>
                    </a:lnTo>
                    <a:lnTo>
                      <a:pt x="4855" y="11153"/>
                    </a:lnTo>
                    <a:lnTo>
                      <a:pt x="4876" y="11048"/>
                    </a:lnTo>
                    <a:lnTo>
                      <a:pt x="4792" y="11028"/>
                    </a:lnTo>
                    <a:lnTo>
                      <a:pt x="4750" y="11048"/>
                    </a:lnTo>
                    <a:lnTo>
                      <a:pt x="4667" y="11048"/>
                    </a:lnTo>
                    <a:lnTo>
                      <a:pt x="4541" y="11132"/>
                    </a:lnTo>
                    <a:lnTo>
                      <a:pt x="4478" y="11195"/>
                    </a:lnTo>
                    <a:lnTo>
                      <a:pt x="4374" y="11195"/>
                    </a:lnTo>
                    <a:lnTo>
                      <a:pt x="4457" y="11090"/>
                    </a:lnTo>
                    <a:lnTo>
                      <a:pt x="4478" y="11028"/>
                    </a:lnTo>
                    <a:lnTo>
                      <a:pt x="4374" y="11048"/>
                    </a:lnTo>
                    <a:lnTo>
                      <a:pt x="4353" y="10986"/>
                    </a:lnTo>
                    <a:lnTo>
                      <a:pt x="4374" y="10923"/>
                    </a:lnTo>
                    <a:lnTo>
                      <a:pt x="4457" y="10923"/>
                    </a:lnTo>
                    <a:lnTo>
                      <a:pt x="4499" y="10735"/>
                    </a:lnTo>
                    <a:lnTo>
                      <a:pt x="4562" y="10651"/>
                    </a:lnTo>
                    <a:lnTo>
                      <a:pt x="4541" y="10546"/>
                    </a:lnTo>
                    <a:lnTo>
                      <a:pt x="4395" y="10463"/>
                    </a:lnTo>
                    <a:lnTo>
                      <a:pt x="4185" y="10525"/>
                    </a:lnTo>
                    <a:lnTo>
                      <a:pt x="4060" y="10630"/>
                    </a:lnTo>
                    <a:lnTo>
                      <a:pt x="4123" y="10504"/>
                    </a:lnTo>
                    <a:lnTo>
                      <a:pt x="4039" y="10358"/>
                    </a:lnTo>
                    <a:lnTo>
                      <a:pt x="3892" y="10295"/>
                    </a:lnTo>
                    <a:lnTo>
                      <a:pt x="3830" y="10316"/>
                    </a:lnTo>
                    <a:lnTo>
                      <a:pt x="3767" y="10358"/>
                    </a:lnTo>
                    <a:lnTo>
                      <a:pt x="3725" y="10358"/>
                    </a:lnTo>
                    <a:lnTo>
                      <a:pt x="3599" y="10525"/>
                    </a:lnTo>
                    <a:lnTo>
                      <a:pt x="3495" y="10525"/>
                    </a:lnTo>
                    <a:lnTo>
                      <a:pt x="3558" y="10337"/>
                    </a:lnTo>
                    <a:lnTo>
                      <a:pt x="3453" y="10232"/>
                    </a:lnTo>
                    <a:lnTo>
                      <a:pt x="3809" y="10232"/>
                    </a:lnTo>
                    <a:lnTo>
                      <a:pt x="3830" y="10191"/>
                    </a:lnTo>
                    <a:lnTo>
                      <a:pt x="3725" y="10044"/>
                    </a:lnTo>
                    <a:lnTo>
                      <a:pt x="3767" y="9981"/>
                    </a:lnTo>
                    <a:lnTo>
                      <a:pt x="3830" y="9793"/>
                    </a:lnTo>
                    <a:lnTo>
                      <a:pt x="3830" y="9709"/>
                    </a:lnTo>
                    <a:lnTo>
                      <a:pt x="3934" y="9605"/>
                    </a:lnTo>
                    <a:lnTo>
                      <a:pt x="3934" y="9668"/>
                    </a:lnTo>
                    <a:lnTo>
                      <a:pt x="3955" y="9730"/>
                    </a:lnTo>
                    <a:lnTo>
                      <a:pt x="3934" y="9835"/>
                    </a:lnTo>
                    <a:lnTo>
                      <a:pt x="3871" y="9898"/>
                    </a:lnTo>
                    <a:lnTo>
                      <a:pt x="3934" y="10128"/>
                    </a:lnTo>
                    <a:lnTo>
                      <a:pt x="4164" y="10421"/>
                    </a:lnTo>
                    <a:lnTo>
                      <a:pt x="4332" y="10442"/>
                    </a:lnTo>
                    <a:lnTo>
                      <a:pt x="4353" y="10421"/>
                    </a:lnTo>
                    <a:lnTo>
                      <a:pt x="4478" y="10421"/>
                    </a:lnTo>
                    <a:lnTo>
                      <a:pt x="4771" y="10546"/>
                    </a:lnTo>
                    <a:lnTo>
                      <a:pt x="4813" y="10525"/>
                    </a:lnTo>
                    <a:lnTo>
                      <a:pt x="4897" y="10358"/>
                    </a:lnTo>
                    <a:lnTo>
                      <a:pt x="4980" y="10295"/>
                    </a:lnTo>
                    <a:lnTo>
                      <a:pt x="5022" y="10295"/>
                    </a:lnTo>
                    <a:lnTo>
                      <a:pt x="4980" y="10358"/>
                    </a:lnTo>
                    <a:lnTo>
                      <a:pt x="5064" y="10400"/>
                    </a:lnTo>
                    <a:lnTo>
                      <a:pt x="5169" y="10337"/>
                    </a:lnTo>
                    <a:lnTo>
                      <a:pt x="5190" y="10253"/>
                    </a:lnTo>
                    <a:lnTo>
                      <a:pt x="5211" y="10212"/>
                    </a:lnTo>
                    <a:lnTo>
                      <a:pt x="5273" y="10253"/>
                    </a:lnTo>
                    <a:lnTo>
                      <a:pt x="5399" y="10212"/>
                    </a:lnTo>
                    <a:lnTo>
                      <a:pt x="5399" y="10086"/>
                    </a:lnTo>
                    <a:lnTo>
                      <a:pt x="5545" y="9981"/>
                    </a:lnTo>
                    <a:lnTo>
                      <a:pt x="5545" y="9877"/>
                    </a:lnTo>
                    <a:lnTo>
                      <a:pt x="5524" y="9835"/>
                    </a:lnTo>
                    <a:lnTo>
                      <a:pt x="5420" y="9835"/>
                    </a:lnTo>
                    <a:lnTo>
                      <a:pt x="5524" y="9730"/>
                    </a:lnTo>
                    <a:lnTo>
                      <a:pt x="5545" y="9521"/>
                    </a:lnTo>
                    <a:lnTo>
                      <a:pt x="5713" y="9500"/>
                    </a:lnTo>
                    <a:lnTo>
                      <a:pt x="5943" y="9563"/>
                    </a:lnTo>
                    <a:lnTo>
                      <a:pt x="6027" y="9626"/>
                    </a:lnTo>
                    <a:lnTo>
                      <a:pt x="6173" y="9626"/>
                    </a:lnTo>
                    <a:lnTo>
                      <a:pt x="6278" y="9563"/>
                    </a:lnTo>
                    <a:lnTo>
                      <a:pt x="6382" y="9563"/>
                    </a:lnTo>
                    <a:lnTo>
                      <a:pt x="6466" y="9668"/>
                    </a:lnTo>
                    <a:lnTo>
                      <a:pt x="6571" y="9626"/>
                    </a:lnTo>
                    <a:lnTo>
                      <a:pt x="6675" y="9521"/>
                    </a:lnTo>
                    <a:lnTo>
                      <a:pt x="6759" y="9479"/>
                    </a:lnTo>
                    <a:lnTo>
                      <a:pt x="6759" y="9396"/>
                    </a:lnTo>
                    <a:lnTo>
                      <a:pt x="6633" y="9396"/>
                    </a:lnTo>
                    <a:lnTo>
                      <a:pt x="6278" y="9207"/>
                    </a:lnTo>
                    <a:lnTo>
                      <a:pt x="6257" y="9144"/>
                    </a:lnTo>
                    <a:lnTo>
                      <a:pt x="6340" y="9082"/>
                    </a:lnTo>
                    <a:lnTo>
                      <a:pt x="6445" y="9103"/>
                    </a:lnTo>
                    <a:lnTo>
                      <a:pt x="6487" y="9165"/>
                    </a:lnTo>
                    <a:lnTo>
                      <a:pt x="6592" y="9144"/>
                    </a:lnTo>
                    <a:lnTo>
                      <a:pt x="6780" y="9291"/>
                    </a:lnTo>
                    <a:lnTo>
                      <a:pt x="6864" y="9270"/>
                    </a:lnTo>
                    <a:lnTo>
                      <a:pt x="6989" y="9165"/>
                    </a:lnTo>
                    <a:lnTo>
                      <a:pt x="7073" y="9144"/>
                    </a:lnTo>
                    <a:lnTo>
                      <a:pt x="7115" y="9061"/>
                    </a:lnTo>
                    <a:lnTo>
                      <a:pt x="7094" y="8935"/>
                    </a:lnTo>
                    <a:lnTo>
                      <a:pt x="6968" y="8831"/>
                    </a:lnTo>
                    <a:lnTo>
                      <a:pt x="6884" y="8831"/>
                    </a:lnTo>
                    <a:lnTo>
                      <a:pt x="6864" y="8747"/>
                    </a:lnTo>
                    <a:lnTo>
                      <a:pt x="6738" y="8684"/>
                    </a:lnTo>
                    <a:lnTo>
                      <a:pt x="6738" y="8642"/>
                    </a:lnTo>
                    <a:lnTo>
                      <a:pt x="6864" y="8663"/>
                    </a:lnTo>
                    <a:lnTo>
                      <a:pt x="6947" y="8684"/>
                    </a:lnTo>
                    <a:lnTo>
                      <a:pt x="6968" y="8768"/>
                    </a:lnTo>
                    <a:lnTo>
                      <a:pt x="7031" y="8789"/>
                    </a:lnTo>
                    <a:lnTo>
                      <a:pt x="7156" y="8789"/>
                    </a:lnTo>
                    <a:lnTo>
                      <a:pt x="7198" y="8852"/>
                    </a:lnTo>
                    <a:lnTo>
                      <a:pt x="7387" y="8726"/>
                    </a:lnTo>
                    <a:lnTo>
                      <a:pt x="7428" y="8726"/>
                    </a:lnTo>
                    <a:lnTo>
                      <a:pt x="7470" y="8538"/>
                    </a:lnTo>
                    <a:lnTo>
                      <a:pt x="7596" y="8328"/>
                    </a:lnTo>
                    <a:lnTo>
                      <a:pt x="7596" y="8224"/>
                    </a:lnTo>
                    <a:lnTo>
                      <a:pt x="7512" y="8161"/>
                    </a:lnTo>
                    <a:lnTo>
                      <a:pt x="7387" y="8056"/>
                    </a:lnTo>
                    <a:lnTo>
                      <a:pt x="7198" y="8056"/>
                    </a:lnTo>
                    <a:lnTo>
                      <a:pt x="7094" y="8119"/>
                    </a:lnTo>
                    <a:lnTo>
                      <a:pt x="7094" y="8035"/>
                    </a:lnTo>
                    <a:lnTo>
                      <a:pt x="7219" y="7994"/>
                    </a:lnTo>
                    <a:lnTo>
                      <a:pt x="7366" y="7994"/>
                    </a:lnTo>
                    <a:lnTo>
                      <a:pt x="7387" y="7931"/>
                    </a:lnTo>
                    <a:lnTo>
                      <a:pt x="7198" y="7784"/>
                    </a:lnTo>
                    <a:lnTo>
                      <a:pt x="7115" y="7743"/>
                    </a:lnTo>
                    <a:lnTo>
                      <a:pt x="7010" y="7743"/>
                    </a:lnTo>
                    <a:lnTo>
                      <a:pt x="6968" y="7722"/>
                    </a:lnTo>
                    <a:lnTo>
                      <a:pt x="6947" y="7743"/>
                    </a:lnTo>
                    <a:lnTo>
                      <a:pt x="6843" y="7784"/>
                    </a:lnTo>
                    <a:lnTo>
                      <a:pt x="6801" y="7743"/>
                    </a:lnTo>
                    <a:lnTo>
                      <a:pt x="6780" y="7784"/>
                    </a:lnTo>
                    <a:lnTo>
                      <a:pt x="6675" y="7784"/>
                    </a:lnTo>
                    <a:lnTo>
                      <a:pt x="6675" y="7701"/>
                    </a:lnTo>
                    <a:lnTo>
                      <a:pt x="6696" y="7638"/>
                    </a:lnTo>
                    <a:lnTo>
                      <a:pt x="6487" y="7533"/>
                    </a:lnTo>
                    <a:lnTo>
                      <a:pt x="6466" y="7491"/>
                    </a:lnTo>
                    <a:lnTo>
                      <a:pt x="6466" y="7491"/>
                    </a:lnTo>
                    <a:lnTo>
                      <a:pt x="6571" y="7533"/>
                    </a:lnTo>
                    <a:lnTo>
                      <a:pt x="6759" y="7575"/>
                    </a:lnTo>
                    <a:lnTo>
                      <a:pt x="6843" y="7617"/>
                    </a:lnTo>
                    <a:lnTo>
                      <a:pt x="6801" y="7701"/>
                    </a:lnTo>
                    <a:lnTo>
                      <a:pt x="6801" y="7701"/>
                    </a:lnTo>
                    <a:lnTo>
                      <a:pt x="6989" y="7638"/>
                    </a:lnTo>
                    <a:lnTo>
                      <a:pt x="7198" y="7638"/>
                    </a:lnTo>
                    <a:lnTo>
                      <a:pt x="7324" y="7743"/>
                    </a:lnTo>
                    <a:lnTo>
                      <a:pt x="7366" y="7722"/>
                    </a:lnTo>
                    <a:lnTo>
                      <a:pt x="7387" y="7596"/>
                    </a:lnTo>
                    <a:lnTo>
                      <a:pt x="7115" y="7512"/>
                    </a:lnTo>
                    <a:lnTo>
                      <a:pt x="6905" y="7491"/>
                    </a:lnTo>
                    <a:lnTo>
                      <a:pt x="6759" y="7429"/>
                    </a:lnTo>
                    <a:lnTo>
                      <a:pt x="6780" y="7387"/>
                    </a:lnTo>
                    <a:lnTo>
                      <a:pt x="6884" y="7366"/>
                    </a:lnTo>
                    <a:lnTo>
                      <a:pt x="6989" y="7429"/>
                    </a:lnTo>
                    <a:lnTo>
                      <a:pt x="7219" y="7491"/>
                    </a:lnTo>
                    <a:lnTo>
                      <a:pt x="7408" y="7491"/>
                    </a:lnTo>
                    <a:lnTo>
                      <a:pt x="7470" y="7596"/>
                    </a:lnTo>
                    <a:lnTo>
                      <a:pt x="7470" y="7722"/>
                    </a:lnTo>
                    <a:lnTo>
                      <a:pt x="7491" y="7805"/>
                    </a:lnTo>
                    <a:lnTo>
                      <a:pt x="7638" y="7910"/>
                    </a:lnTo>
                    <a:lnTo>
                      <a:pt x="7805" y="7952"/>
                    </a:lnTo>
                    <a:lnTo>
                      <a:pt x="7889" y="8035"/>
                    </a:lnTo>
                    <a:lnTo>
                      <a:pt x="7910" y="8035"/>
                    </a:lnTo>
                    <a:lnTo>
                      <a:pt x="7993" y="7994"/>
                    </a:lnTo>
                    <a:lnTo>
                      <a:pt x="7952" y="7847"/>
                    </a:lnTo>
                    <a:lnTo>
                      <a:pt x="7993" y="7743"/>
                    </a:lnTo>
                    <a:lnTo>
                      <a:pt x="7952" y="7701"/>
                    </a:lnTo>
                    <a:lnTo>
                      <a:pt x="8056" y="7617"/>
                    </a:lnTo>
                    <a:lnTo>
                      <a:pt x="7993" y="7575"/>
                    </a:lnTo>
                    <a:lnTo>
                      <a:pt x="7680" y="7491"/>
                    </a:lnTo>
                    <a:lnTo>
                      <a:pt x="7554" y="7512"/>
                    </a:lnTo>
                    <a:lnTo>
                      <a:pt x="7512" y="7512"/>
                    </a:lnTo>
                    <a:lnTo>
                      <a:pt x="7408" y="7408"/>
                    </a:lnTo>
                    <a:lnTo>
                      <a:pt x="7282" y="7387"/>
                    </a:lnTo>
                    <a:lnTo>
                      <a:pt x="7198" y="7282"/>
                    </a:lnTo>
                    <a:lnTo>
                      <a:pt x="7115" y="7282"/>
                    </a:lnTo>
                    <a:lnTo>
                      <a:pt x="7073" y="7324"/>
                    </a:lnTo>
                    <a:lnTo>
                      <a:pt x="6989" y="7324"/>
                    </a:lnTo>
                    <a:lnTo>
                      <a:pt x="7010" y="7219"/>
                    </a:lnTo>
                    <a:lnTo>
                      <a:pt x="6864" y="7178"/>
                    </a:lnTo>
                    <a:lnTo>
                      <a:pt x="6843" y="7094"/>
                    </a:lnTo>
                    <a:lnTo>
                      <a:pt x="6947" y="7073"/>
                    </a:lnTo>
                    <a:lnTo>
                      <a:pt x="6989" y="7115"/>
                    </a:lnTo>
                    <a:lnTo>
                      <a:pt x="7094" y="7157"/>
                    </a:lnTo>
                    <a:lnTo>
                      <a:pt x="7156" y="7073"/>
                    </a:lnTo>
                    <a:lnTo>
                      <a:pt x="7115" y="7010"/>
                    </a:lnTo>
                    <a:lnTo>
                      <a:pt x="7156" y="6968"/>
                    </a:lnTo>
                    <a:lnTo>
                      <a:pt x="7219" y="7052"/>
                    </a:lnTo>
                    <a:lnTo>
                      <a:pt x="7219" y="7178"/>
                    </a:lnTo>
                    <a:lnTo>
                      <a:pt x="7324" y="7219"/>
                    </a:lnTo>
                    <a:lnTo>
                      <a:pt x="7638" y="7303"/>
                    </a:lnTo>
                    <a:lnTo>
                      <a:pt x="7700" y="7261"/>
                    </a:lnTo>
                    <a:lnTo>
                      <a:pt x="7554" y="7052"/>
                    </a:lnTo>
                    <a:lnTo>
                      <a:pt x="7408" y="6989"/>
                    </a:lnTo>
                    <a:lnTo>
                      <a:pt x="7303" y="6947"/>
                    </a:lnTo>
                    <a:lnTo>
                      <a:pt x="7303" y="6864"/>
                    </a:lnTo>
                    <a:lnTo>
                      <a:pt x="7324" y="6801"/>
                    </a:lnTo>
                    <a:lnTo>
                      <a:pt x="7408" y="6906"/>
                    </a:lnTo>
                    <a:lnTo>
                      <a:pt x="7554" y="6906"/>
                    </a:lnTo>
                    <a:lnTo>
                      <a:pt x="7638" y="6968"/>
                    </a:lnTo>
                    <a:lnTo>
                      <a:pt x="7680" y="7073"/>
                    </a:lnTo>
                    <a:lnTo>
                      <a:pt x="7721" y="7052"/>
                    </a:lnTo>
                    <a:lnTo>
                      <a:pt x="7805" y="7157"/>
                    </a:lnTo>
                    <a:lnTo>
                      <a:pt x="7910" y="7199"/>
                    </a:lnTo>
                    <a:lnTo>
                      <a:pt x="7952" y="7261"/>
                    </a:lnTo>
                    <a:lnTo>
                      <a:pt x="8014" y="7282"/>
                    </a:lnTo>
                    <a:lnTo>
                      <a:pt x="8077" y="7178"/>
                    </a:lnTo>
                    <a:lnTo>
                      <a:pt x="8203" y="7178"/>
                    </a:lnTo>
                    <a:lnTo>
                      <a:pt x="8307" y="7282"/>
                    </a:lnTo>
                    <a:lnTo>
                      <a:pt x="8349" y="7261"/>
                    </a:lnTo>
                    <a:lnTo>
                      <a:pt x="8349" y="7157"/>
                    </a:lnTo>
                    <a:lnTo>
                      <a:pt x="8412" y="7157"/>
                    </a:lnTo>
                    <a:lnTo>
                      <a:pt x="8516" y="7261"/>
                    </a:lnTo>
                    <a:lnTo>
                      <a:pt x="8642" y="7261"/>
                    </a:lnTo>
                    <a:lnTo>
                      <a:pt x="8684" y="7199"/>
                    </a:lnTo>
                    <a:lnTo>
                      <a:pt x="8684" y="6885"/>
                    </a:lnTo>
                    <a:lnTo>
                      <a:pt x="8433" y="6634"/>
                    </a:lnTo>
                    <a:lnTo>
                      <a:pt x="8349" y="6634"/>
                    </a:lnTo>
                    <a:lnTo>
                      <a:pt x="8307" y="6655"/>
                    </a:lnTo>
                    <a:lnTo>
                      <a:pt x="8224" y="6634"/>
                    </a:lnTo>
                    <a:lnTo>
                      <a:pt x="8244" y="6571"/>
                    </a:lnTo>
                    <a:lnTo>
                      <a:pt x="8433" y="6550"/>
                    </a:lnTo>
                    <a:lnTo>
                      <a:pt x="8516" y="6571"/>
                    </a:lnTo>
                    <a:lnTo>
                      <a:pt x="8558" y="6550"/>
                    </a:lnTo>
                    <a:lnTo>
                      <a:pt x="8642" y="6592"/>
                    </a:lnTo>
                    <a:lnTo>
                      <a:pt x="8642" y="6696"/>
                    </a:lnTo>
                    <a:lnTo>
                      <a:pt x="8684" y="6759"/>
                    </a:lnTo>
                    <a:lnTo>
                      <a:pt x="8851" y="6780"/>
                    </a:lnTo>
                    <a:lnTo>
                      <a:pt x="8851" y="6968"/>
                    </a:lnTo>
                    <a:lnTo>
                      <a:pt x="8893" y="7052"/>
                    </a:lnTo>
                    <a:lnTo>
                      <a:pt x="8998" y="7052"/>
                    </a:lnTo>
                    <a:lnTo>
                      <a:pt x="9060" y="7094"/>
                    </a:lnTo>
                    <a:lnTo>
                      <a:pt x="9353" y="7115"/>
                    </a:lnTo>
                    <a:lnTo>
                      <a:pt x="9500" y="7115"/>
                    </a:lnTo>
                    <a:lnTo>
                      <a:pt x="9688" y="6947"/>
                    </a:lnTo>
                    <a:lnTo>
                      <a:pt x="9709" y="6864"/>
                    </a:lnTo>
                    <a:lnTo>
                      <a:pt x="9605" y="6801"/>
                    </a:lnTo>
                    <a:lnTo>
                      <a:pt x="9563" y="6843"/>
                    </a:lnTo>
                    <a:lnTo>
                      <a:pt x="9500" y="6780"/>
                    </a:lnTo>
                    <a:lnTo>
                      <a:pt x="9563" y="6759"/>
                    </a:lnTo>
                    <a:lnTo>
                      <a:pt x="9709" y="6696"/>
                    </a:lnTo>
                    <a:lnTo>
                      <a:pt x="9835" y="6738"/>
                    </a:lnTo>
                    <a:lnTo>
                      <a:pt x="9981" y="6675"/>
                    </a:lnTo>
                    <a:lnTo>
                      <a:pt x="10002" y="6571"/>
                    </a:lnTo>
                    <a:lnTo>
                      <a:pt x="9918" y="6466"/>
                    </a:lnTo>
                    <a:lnTo>
                      <a:pt x="9625" y="6466"/>
                    </a:lnTo>
                    <a:lnTo>
                      <a:pt x="9395" y="6424"/>
                    </a:lnTo>
                    <a:lnTo>
                      <a:pt x="9416" y="6362"/>
                    </a:lnTo>
                    <a:lnTo>
                      <a:pt x="9521" y="6362"/>
                    </a:lnTo>
                    <a:lnTo>
                      <a:pt x="9563" y="6257"/>
                    </a:lnTo>
                    <a:lnTo>
                      <a:pt x="9605" y="6278"/>
                    </a:lnTo>
                    <a:lnTo>
                      <a:pt x="9625" y="6383"/>
                    </a:lnTo>
                    <a:lnTo>
                      <a:pt x="9709" y="6383"/>
                    </a:lnTo>
                    <a:lnTo>
                      <a:pt x="9772" y="6341"/>
                    </a:lnTo>
                    <a:lnTo>
                      <a:pt x="9981" y="6424"/>
                    </a:lnTo>
                    <a:lnTo>
                      <a:pt x="10044" y="6362"/>
                    </a:lnTo>
                    <a:lnTo>
                      <a:pt x="10149" y="6445"/>
                    </a:lnTo>
                    <a:lnTo>
                      <a:pt x="10211" y="6445"/>
                    </a:lnTo>
                    <a:lnTo>
                      <a:pt x="10316" y="6320"/>
                    </a:lnTo>
                    <a:lnTo>
                      <a:pt x="10295" y="6236"/>
                    </a:lnTo>
                    <a:lnTo>
                      <a:pt x="10149" y="6152"/>
                    </a:lnTo>
                    <a:lnTo>
                      <a:pt x="10211" y="6048"/>
                    </a:lnTo>
                    <a:lnTo>
                      <a:pt x="10253" y="6006"/>
                    </a:lnTo>
                    <a:lnTo>
                      <a:pt x="10232" y="5839"/>
                    </a:lnTo>
                    <a:lnTo>
                      <a:pt x="10316" y="5901"/>
                    </a:lnTo>
                    <a:lnTo>
                      <a:pt x="10316" y="6006"/>
                    </a:lnTo>
                    <a:lnTo>
                      <a:pt x="10253" y="6069"/>
                    </a:lnTo>
                    <a:lnTo>
                      <a:pt x="10295" y="6152"/>
                    </a:lnTo>
                    <a:lnTo>
                      <a:pt x="10358" y="6173"/>
                    </a:lnTo>
                    <a:lnTo>
                      <a:pt x="10441" y="6111"/>
                    </a:lnTo>
                    <a:lnTo>
                      <a:pt x="10734" y="6111"/>
                    </a:lnTo>
                    <a:lnTo>
                      <a:pt x="10776" y="6027"/>
                    </a:lnTo>
                    <a:lnTo>
                      <a:pt x="10923" y="5922"/>
                    </a:lnTo>
                    <a:lnTo>
                      <a:pt x="10881" y="5797"/>
                    </a:lnTo>
                    <a:lnTo>
                      <a:pt x="10944" y="5755"/>
                    </a:lnTo>
                    <a:lnTo>
                      <a:pt x="11048" y="5755"/>
                    </a:lnTo>
                    <a:lnTo>
                      <a:pt x="11132" y="5650"/>
                    </a:lnTo>
                    <a:lnTo>
                      <a:pt x="11216" y="5692"/>
                    </a:lnTo>
                    <a:lnTo>
                      <a:pt x="11299" y="5629"/>
                    </a:lnTo>
                    <a:lnTo>
                      <a:pt x="11550" y="5608"/>
                    </a:lnTo>
                    <a:lnTo>
                      <a:pt x="11613" y="5483"/>
                    </a:lnTo>
                    <a:lnTo>
                      <a:pt x="11822" y="5420"/>
                    </a:lnTo>
                    <a:lnTo>
                      <a:pt x="11927" y="5336"/>
                    </a:lnTo>
                    <a:lnTo>
                      <a:pt x="12073" y="5336"/>
                    </a:lnTo>
                    <a:lnTo>
                      <a:pt x="12136" y="5315"/>
                    </a:lnTo>
                    <a:lnTo>
                      <a:pt x="12262" y="5315"/>
                    </a:lnTo>
                    <a:lnTo>
                      <a:pt x="12429" y="5232"/>
                    </a:lnTo>
                    <a:lnTo>
                      <a:pt x="12555" y="5106"/>
                    </a:lnTo>
                    <a:lnTo>
                      <a:pt x="12659" y="5085"/>
                    </a:lnTo>
                    <a:lnTo>
                      <a:pt x="12743" y="4960"/>
                    </a:lnTo>
                    <a:lnTo>
                      <a:pt x="12952" y="4918"/>
                    </a:lnTo>
                    <a:lnTo>
                      <a:pt x="13036" y="4876"/>
                    </a:lnTo>
                    <a:lnTo>
                      <a:pt x="13224" y="4771"/>
                    </a:lnTo>
                    <a:lnTo>
                      <a:pt x="13308" y="4604"/>
                    </a:lnTo>
                    <a:lnTo>
                      <a:pt x="13371" y="4458"/>
                    </a:lnTo>
                    <a:lnTo>
                      <a:pt x="13182" y="4458"/>
                    </a:lnTo>
                    <a:lnTo>
                      <a:pt x="13057" y="4478"/>
                    </a:lnTo>
                    <a:lnTo>
                      <a:pt x="12973" y="4437"/>
                    </a:lnTo>
                    <a:lnTo>
                      <a:pt x="12848" y="4458"/>
                    </a:lnTo>
                    <a:lnTo>
                      <a:pt x="12659" y="4646"/>
                    </a:lnTo>
                    <a:lnTo>
                      <a:pt x="12387" y="4667"/>
                    </a:lnTo>
                    <a:lnTo>
                      <a:pt x="11927" y="4709"/>
                    </a:lnTo>
                    <a:lnTo>
                      <a:pt x="11801" y="4688"/>
                    </a:lnTo>
                    <a:lnTo>
                      <a:pt x="11488" y="4688"/>
                    </a:lnTo>
                    <a:lnTo>
                      <a:pt x="11299" y="4771"/>
                    </a:lnTo>
                    <a:lnTo>
                      <a:pt x="11299" y="4667"/>
                    </a:lnTo>
                    <a:lnTo>
                      <a:pt x="11174" y="4667"/>
                    </a:lnTo>
                    <a:lnTo>
                      <a:pt x="11216" y="4562"/>
                    </a:lnTo>
                    <a:lnTo>
                      <a:pt x="11362" y="4562"/>
                    </a:lnTo>
                    <a:lnTo>
                      <a:pt x="11446" y="4583"/>
                    </a:lnTo>
                    <a:lnTo>
                      <a:pt x="11550" y="4541"/>
                    </a:lnTo>
                    <a:lnTo>
                      <a:pt x="11571" y="4604"/>
                    </a:lnTo>
                    <a:lnTo>
                      <a:pt x="11718" y="4604"/>
                    </a:lnTo>
                    <a:lnTo>
                      <a:pt x="11906" y="4583"/>
                    </a:lnTo>
                    <a:lnTo>
                      <a:pt x="12032" y="4583"/>
                    </a:lnTo>
                    <a:lnTo>
                      <a:pt x="12346" y="4541"/>
                    </a:lnTo>
                    <a:lnTo>
                      <a:pt x="12848" y="4332"/>
                    </a:lnTo>
                    <a:lnTo>
                      <a:pt x="12931" y="4269"/>
                    </a:lnTo>
                    <a:lnTo>
                      <a:pt x="12848" y="4186"/>
                    </a:lnTo>
                    <a:lnTo>
                      <a:pt x="12638" y="4144"/>
                    </a:lnTo>
                    <a:lnTo>
                      <a:pt x="12262" y="4081"/>
                    </a:lnTo>
                    <a:lnTo>
                      <a:pt x="12199" y="3976"/>
                    </a:lnTo>
                    <a:lnTo>
                      <a:pt x="12199" y="3976"/>
                    </a:lnTo>
                    <a:lnTo>
                      <a:pt x="12346" y="4060"/>
                    </a:lnTo>
                    <a:lnTo>
                      <a:pt x="12450" y="4039"/>
                    </a:lnTo>
                    <a:lnTo>
                      <a:pt x="12450" y="3976"/>
                    </a:lnTo>
                    <a:lnTo>
                      <a:pt x="12325" y="3851"/>
                    </a:lnTo>
                    <a:lnTo>
                      <a:pt x="12304" y="3725"/>
                    </a:lnTo>
                    <a:lnTo>
                      <a:pt x="12408" y="3851"/>
                    </a:lnTo>
                    <a:lnTo>
                      <a:pt x="12597" y="4060"/>
                    </a:lnTo>
                    <a:lnTo>
                      <a:pt x="12638" y="4060"/>
                    </a:lnTo>
                    <a:lnTo>
                      <a:pt x="12722" y="4018"/>
                    </a:lnTo>
                    <a:lnTo>
                      <a:pt x="12764" y="4081"/>
                    </a:lnTo>
                    <a:lnTo>
                      <a:pt x="12973" y="4081"/>
                    </a:lnTo>
                    <a:lnTo>
                      <a:pt x="13057" y="4144"/>
                    </a:lnTo>
                    <a:lnTo>
                      <a:pt x="13141" y="4144"/>
                    </a:lnTo>
                    <a:lnTo>
                      <a:pt x="13287" y="4165"/>
                    </a:lnTo>
                    <a:lnTo>
                      <a:pt x="13371" y="4123"/>
                    </a:lnTo>
                    <a:lnTo>
                      <a:pt x="13308" y="4081"/>
                    </a:lnTo>
                    <a:lnTo>
                      <a:pt x="13162" y="4060"/>
                    </a:lnTo>
                    <a:lnTo>
                      <a:pt x="13162" y="3976"/>
                    </a:lnTo>
                    <a:lnTo>
                      <a:pt x="13350" y="4018"/>
                    </a:lnTo>
                    <a:lnTo>
                      <a:pt x="13475" y="4060"/>
                    </a:lnTo>
                    <a:lnTo>
                      <a:pt x="13601" y="4165"/>
                    </a:lnTo>
                    <a:lnTo>
                      <a:pt x="13664" y="4144"/>
                    </a:lnTo>
                    <a:lnTo>
                      <a:pt x="13706" y="4018"/>
                    </a:lnTo>
                    <a:lnTo>
                      <a:pt x="13810" y="4081"/>
                    </a:lnTo>
                    <a:lnTo>
                      <a:pt x="13978" y="4081"/>
                    </a:lnTo>
                    <a:lnTo>
                      <a:pt x="14124" y="4039"/>
                    </a:lnTo>
                    <a:lnTo>
                      <a:pt x="14229" y="4018"/>
                    </a:lnTo>
                    <a:lnTo>
                      <a:pt x="14354" y="3914"/>
                    </a:lnTo>
                    <a:lnTo>
                      <a:pt x="14710" y="3746"/>
                    </a:lnTo>
                    <a:lnTo>
                      <a:pt x="14794" y="3662"/>
                    </a:lnTo>
                    <a:lnTo>
                      <a:pt x="14794" y="3621"/>
                    </a:lnTo>
                    <a:lnTo>
                      <a:pt x="14877" y="3600"/>
                    </a:lnTo>
                    <a:lnTo>
                      <a:pt x="15003" y="3621"/>
                    </a:lnTo>
                    <a:lnTo>
                      <a:pt x="15045" y="3558"/>
                    </a:lnTo>
                    <a:lnTo>
                      <a:pt x="15275" y="3432"/>
                    </a:lnTo>
                    <a:lnTo>
                      <a:pt x="15400" y="3181"/>
                    </a:lnTo>
                    <a:lnTo>
                      <a:pt x="15463" y="2909"/>
                    </a:lnTo>
                    <a:lnTo>
                      <a:pt x="15442" y="2721"/>
                    </a:lnTo>
                    <a:lnTo>
                      <a:pt x="15379" y="2595"/>
                    </a:lnTo>
                    <a:lnTo>
                      <a:pt x="15233" y="2512"/>
                    </a:lnTo>
                    <a:lnTo>
                      <a:pt x="15149" y="2512"/>
                    </a:lnTo>
                    <a:lnTo>
                      <a:pt x="15128" y="2554"/>
                    </a:lnTo>
                    <a:lnTo>
                      <a:pt x="15024" y="2554"/>
                    </a:lnTo>
                    <a:lnTo>
                      <a:pt x="14961" y="2658"/>
                    </a:lnTo>
                    <a:lnTo>
                      <a:pt x="14877" y="2700"/>
                    </a:lnTo>
                    <a:lnTo>
                      <a:pt x="14835" y="2658"/>
                    </a:lnTo>
                    <a:lnTo>
                      <a:pt x="14961" y="2470"/>
                    </a:lnTo>
                    <a:lnTo>
                      <a:pt x="15003" y="2386"/>
                    </a:lnTo>
                    <a:lnTo>
                      <a:pt x="15107" y="2302"/>
                    </a:lnTo>
                    <a:lnTo>
                      <a:pt x="15128" y="2156"/>
                    </a:lnTo>
                    <a:lnTo>
                      <a:pt x="15066" y="2051"/>
                    </a:lnTo>
                    <a:lnTo>
                      <a:pt x="15024" y="2030"/>
                    </a:lnTo>
                    <a:lnTo>
                      <a:pt x="15107" y="1968"/>
                    </a:lnTo>
                    <a:lnTo>
                      <a:pt x="15170" y="1737"/>
                    </a:lnTo>
                    <a:lnTo>
                      <a:pt x="15066" y="1717"/>
                    </a:lnTo>
                    <a:lnTo>
                      <a:pt x="14940" y="1737"/>
                    </a:lnTo>
                    <a:lnTo>
                      <a:pt x="14919" y="1842"/>
                    </a:lnTo>
                    <a:lnTo>
                      <a:pt x="14856" y="1884"/>
                    </a:lnTo>
                    <a:lnTo>
                      <a:pt x="14794" y="1926"/>
                    </a:lnTo>
                    <a:lnTo>
                      <a:pt x="14731" y="1863"/>
                    </a:lnTo>
                    <a:lnTo>
                      <a:pt x="14794" y="1779"/>
                    </a:lnTo>
                    <a:lnTo>
                      <a:pt x="14794" y="1717"/>
                    </a:lnTo>
                    <a:lnTo>
                      <a:pt x="14835" y="1633"/>
                    </a:lnTo>
                    <a:lnTo>
                      <a:pt x="14814" y="1570"/>
                    </a:lnTo>
                    <a:lnTo>
                      <a:pt x="14689" y="1654"/>
                    </a:lnTo>
                    <a:lnTo>
                      <a:pt x="14626" y="1779"/>
                    </a:lnTo>
                    <a:lnTo>
                      <a:pt x="14584" y="1821"/>
                    </a:lnTo>
                    <a:lnTo>
                      <a:pt x="14522" y="1758"/>
                    </a:lnTo>
                    <a:lnTo>
                      <a:pt x="14584" y="1633"/>
                    </a:lnTo>
                    <a:lnTo>
                      <a:pt x="14542" y="1549"/>
                    </a:lnTo>
                    <a:lnTo>
                      <a:pt x="14417" y="1549"/>
                    </a:lnTo>
                    <a:lnTo>
                      <a:pt x="14270" y="1633"/>
                    </a:lnTo>
                    <a:lnTo>
                      <a:pt x="14208" y="1737"/>
                    </a:lnTo>
                    <a:lnTo>
                      <a:pt x="14082" y="1737"/>
                    </a:lnTo>
                    <a:lnTo>
                      <a:pt x="14019" y="1779"/>
                    </a:lnTo>
                    <a:lnTo>
                      <a:pt x="13978" y="1884"/>
                    </a:lnTo>
                    <a:lnTo>
                      <a:pt x="13894" y="1884"/>
                    </a:lnTo>
                    <a:lnTo>
                      <a:pt x="13789" y="1842"/>
                    </a:lnTo>
                    <a:lnTo>
                      <a:pt x="13580" y="1821"/>
                    </a:lnTo>
                    <a:lnTo>
                      <a:pt x="13308" y="1821"/>
                    </a:lnTo>
                    <a:lnTo>
                      <a:pt x="13496" y="1758"/>
                    </a:lnTo>
                    <a:lnTo>
                      <a:pt x="13559" y="1717"/>
                    </a:lnTo>
                    <a:lnTo>
                      <a:pt x="13643" y="1737"/>
                    </a:lnTo>
                    <a:lnTo>
                      <a:pt x="13747" y="1737"/>
                    </a:lnTo>
                    <a:lnTo>
                      <a:pt x="13894" y="1654"/>
                    </a:lnTo>
                    <a:lnTo>
                      <a:pt x="14019" y="1633"/>
                    </a:lnTo>
                    <a:lnTo>
                      <a:pt x="14124" y="1507"/>
                    </a:lnTo>
                    <a:lnTo>
                      <a:pt x="14333" y="1403"/>
                    </a:lnTo>
                    <a:lnTo>
                      <a:pt x="14396" y="1340"/>
                    </a:lnTo>
                    <a:lnTo>
                      <a:pt x="14354" y="1298"/>
                    </a:lnTo>
                    <a:lnTo>
                      <a:pt x="14270" y="1298"/>
                    </a:lnTo>
                    <a:lnTo>
                      <a:pt x="14061" y="1152"/>
                    </a:lnTo>
                    <a:lnTo>
                      <a:pt x="14019" y="1089"/>
                    </a:lnTo>
                    <a:lnTo>
                      <a:pt x="13978" y="1089"/>
                    </a:lnTo>
                    <a:lnTo>
                      <a:pt x="13873" y="1131"/>
                    </a:lnTo>
                    <a:lnTo>
                      <a:pt x="13810" y="1193"/>
                    </a:lnTo>
                    <a:lnTo>
                      <a:pt x="13747" y="1152"/>
                    </a:lnTo>
                    <a:lnTo>
                      <a:pt x="13706" y="1089"/>
                    </a:lnTo>
                    <a:lnTo>
                      <a:pt x="13789" y="1005"/>
                    </a:lnTo>
                    <a:lnTo>
                      <a:pt x="13768" y="921"/>
                    </a:lnTo>
                    <a:lnTo>
                      <a:pt x="13601" y="942"/>
                    </a:lnTo>
                    <a:lnTo>
                      <a:pt x="13538" y="1047"/>
                    </a:lnTo>
                    <a:lnTo>
                      <a:pt x="13454" y="1026"/>
                    </a:lnTo>
                    <a:lnTo>
                      <a:pt x="13454" y="901"/>
                    </a:lnTo>
                    <a:lnTo>
                      <a:pt x="13308" y="942"/>
                    </a:lnTo>
                    <a:lnTo>
                      <a:pt x="13266" y="1005"/>
                    </a:lnTo>
                    <a:lnTo>
                      <a:pt x="13224" y="921"/>
                    </a:lnTo>
                    <a:lnTo>
                      <a:pt x="13287" y="838"/>
                    </a:lnTo>
                    <a:lnTo>
                      <a:pt x="13245" y="775"/>
                    </a:lnTo>
                    <a:lnTo>
                      <a:pt x="13308" y="775"/>
                    </a:lnTo>
                    <a:lnTo>
                      <a:pt x="13371" y="691"/>
                    </a:lnTo>
                    <a:lnTo>
                      <a:pt x="13287" y="608"/>
                    </a:lnTo>
                    <a:lnTo>
                      <a:pt x="13078" y="587"/>
                    </a:lnTo>
                    <a:lnTo>
                      <a:pt x="12910" y="503"/>
                    </a:lnTo>
                    <a:lnTo>
                      <a:pt x="12785" y="524"/>
                    </a:lnTo>
                    <a:lnTo>
                      <a:pt x="12659" y="629"/>
                    </a:lnTo>
                    <a:lnTo>
                      <a:pt x="12638" y="733"/>
                    </a:lnTo>
                    <a:lnTo>
                      <a:pt x="12597" y="775"/>
                    </a:lnTo>
                    <a:lnTo>
                      <a:pt x="12513" y="670"/>
                    </a:lnTo>
                    <a:lnTo>
                      <a:pt x="12638" y="524"/>
                    </a:lnTo>
                    <a:lnTo>
                      <a:pt x="12659" y="461"/>
                    </a:lnTo>
                    <a:lnTo>
                      <a:pt x="12513" y="461"/>
                    </a:lnTo>
                    <a:lnTo>
                      <a:pt x="12387" y="377"/>
                    </a:lnTo>
                    <a:lnTo>
                      <a:pt x="12262" y="377"/>
                    </a:lnTo>
                    <a:lnTo>
                      <a:pt x="12199" y="482"/>
                    </a:lnTo>
                    <a:lnTo>
                      <a:pt x="12011" y="608"/>
                    </a:lnTo>
                    <a:lnTo>
                      <a:pt x="11885" y="733"/>
                    </a:lnTo>
                    <a:lnTo>
                      <a:pt x="11801" y="775"/>
                    </a:lnTo>
                    <a:lnTo>
                      <a:pt x="11781" y="712"/>
                    </a:lnTo>
                    <a:lnTo>
                      <a:pt x="11822" y="587"/>
                    </a:lnTo>
                    <a:lnTo>
                      <a:pt x="11822" y="419"/>
                    </a:lnTo>
                    <a:lnTo>
                      <a:pt x="11781" y="377"/>
                    </a:lnTo>
                    <a:lnTo>
                      <a:pt x="11739" y="273"/>
                    </a:lnTo>
                    <a:lnTo>
                      <a:pt x="11592" y="189"/>
                    </a:lnTo>
                    <a:lnTo>
                      <a:pt x="11467" y="210"/>
                    </a:lnTo>
                    <a:lnTo>
                      <a:pt x="11341" y="189"/>
                    </a:lnTo>
                    <a:lnTo>
                      <a:pt x="11278" y="85"/>
                    </a:lnTo>
                    <a:lnTo>
                      <a:pt x="11153" y="64"/>
                    </a:lnTo>
                    <a:lnTo>
                      <a:pt x="10985" y="105"/>
                    </a:lnTo>
                    <a:lnTo>
                      <a:pt x="10881" y="85"/>
                    </a:lnTo>
                    <a:lnTo>
                      <a:pt x="10818" y="64"/>
                    </a:lnTo>
                    <a:lnTo>
                      <a:pt x="10734" y="1"/>
                    </a:lnTo>
                    <a:lnTo>
                      <a:pt x="10651" y="64"/>
                    </a:lnTo>
                    <a:lnTo>
                      <a:pt x="10630" y="210"/>
                    </a:lnTo>
                    <a:lnTo>
                      <a:pt x="10734" y="461"/>
                    </a:lnTo>
                    <a:lnTo>
                      <a:pt x="10651" y="670"/>
                    </a:lnTo>
                    <a:lnTo>
                      <a:pt x="10651" y="817"/>
                    </a:lnTo>
                    <a:lnTo>
                      <a:pt x="10609" y="880"/>
                    </a:lnTo>
                    <a:lnTo>
                      <a:pt x="10525" y="838"/>
                    </a:lnTo>
                    <a:lnTo>
                      <a:pt x="10400" y="880"/>
                    </a:lnTo>
                    <a:lnTo>
                      <a:pt x="10337" y="817"/>
                    </a:lnTo>
                    <a:lnTo>
                      <a:pt x="10421" y="733"/>
                    </a:lnTo>
                    <a:lnTo>
                      <a:pt x="10358" y="566"/>
                    </a:lnTo>
                    <a:lnTo>
                      <a:pt x="10421" y="461"/>
                    </a:lnTo>
                    <a:lnTo>
                      <a:pt x="10441" y="315"/>
                    </a:lnTo>
                    <a:lnTo>
                      <a:pt x="10400" y="273"/>
                    </a:lnTo>
                    <a:lnTo>
                      <a:pt x="10232" y="398"/>
                    </a:lnTo>
                    <a:lnTo>
                      <a:pt x="10232" y="461"/>
                    </a:lnTo>
                    <a:lnTo>
                      <a:pt x="10149" y="482"/>
                    </a:lnTo>
                    <a:lnTo>
                      <a:pt x="10107" y="419"/>
                    </a:lnTo>
                    <a:lnTo>
                      <a:pt x="10149" y="273"/>
                    </a:lnTo>
                    <a:lnTo>
                      <a:pt x="10107" y="210"/>
                    </a:lnTo>
                    <a:lnTo>
                      <a:pt x="10044" y="252"/>
                    </a:lnTo>
                    <a:lnTo>
                      <a:pt x="9981" y="398"/>
                    </a:lnTo>
                    <a:lnTo>
                      <a:pt x="9897" y="398"/>
                    </a:lnTo>
                    <a:lnTo>
                      <a:pt x="9877" y="357"/>
                    </a:lnTo>
                    <a:lnTo>
                      <a:pt x="9918" y="252"/>
                    </a:lnTo>
                    <a:lnTo>
                      <a:pt x="9918" y="105"/>
                    </a:lnTo>
                    <a:lnTo>
                      <a:pt x="9897" y="64"/>
                    </a:lnTo>
                    <a:lnTo>
                      <a:pt x="9625"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6" name="Google Shape;6256;p40"/>
              <p:cNvSpPr/>
              <p:nvPr/>
            </p:nvSpPr>
            <p:spPr>
              <a:xfrm>
                <a:off x="2905300" y="2401625"/>
                <a:ext cx="91575" cy="98875"/>
              </a:xfrm>
              <a:custGeom>
                <a:rect b="b" l="l" r="r" t="t"/>
                <a:pathLst>
                  <a:path extrusionOk="0" h="3955" w="3663">
                    <a:moveTo>
                      <a:pt x="2909" y="2155"/>
                    </a:moveTo>
                    <a:lnTo>
                      <a:pt x="2872" y="2165"/>
                    </a:lnTo>
                    <a:lnTo>
                      <a:pt x="2872" y="2165"/>
                    </a:lnTo>
                    <a:lnTo>
                      <a:pt x="2878" y="2166"/>
                    </a:lnTo>
                    <a:lnTo>
                      <a:pt x="2878" y="2166"/>
                    </a:lnTo>
                    <a:lnTo>
                      <a:pt x="2930" y="2155"/>
                    </a:lnTo>
                    <a:close/>
                    <a:moveTo>
                      <a:pt x="2323" y="0"/>
                    </a:moveTo>
                    <a:lnTo>
                      <a:pt x="2260" y="42"/>
                    </a:lnTo>
                    <a:lnTo>
                      <a:pt x="2219" y="84"/>
                    </a:lnTo>
                    <a:lnTo>
                      <a:pt x="2135" y="84"/>
                    </a:lnTo>
                    <a:lnTo>
                      <a:pt x="2072" y="147"/>
                    </a:lnTo>
                    <a:lnTo>
                      <a:pt x="2009" y="188"/>
                    </a:lnTo>
                    <a:lnTo>
                      <a:pt x="1905" y="188"/>
                    </a:lnTo>
                    <a:lnTo>
                      <a:pt x="1779" y="293"/>
                    </a:lnTo>
                    <a:lnTo>
                      <a:pt x="1675" y="377"/>
                    </a:lnTo>
                    <a:lnTo>
                      <a:pt x="1675" y="460"/>
                    </a:lnTo>
                    <a:lnTo>
                      <a:pt x="1612" y="460"/>
                    </a:lnTo>
                    <a:lnTo>
                      <a:pt x="1570" y="419"/>
                    </a:lnTo>
                    <a:lnTo>
                      <a:pt x="1570" y="460"/>
                    </a:lnTo>
                    <a:lnTo>
                      <a:pt x="1591" y="481"/>
                    </a:lnTo>
                    <a:lnTo>
                      <a:pt x="1591" y="523"/>
                    </a:lnTo>
                    <a:lnTo>
                      <a:pt x="1528" y="586"/>
                    </a:lnTo>
                    <a:lnTo>
                      <a:pt x="1423" y="670"/>
                    </a:lnTo>
                    <a:lnTo>
                      <a:pt x="1382" y="691"/>
                    </a:lnTo>
                    <a:lnTo>
                      <a:pt x="1402" y="711"/>
                    </a:lnTo>
                    <a:lnTo>
                      <a:pt x="1382" y="774"/>
                    </a:lnTo>
                    <a:lnTo>
                      <a:pt x="1319" y="774"/>
                    </a:lnTo>
                    <a:lnTo>
                      <a:pt x="1319" y="816"/>
                    </a:lnTo>
                    <a:lnTo>
                      <a:pt x="1382" y="837"/>
                    </a:lnTo>
                    <a:lnTo>
                      <a:pt x="1319" y="879"/>
                    </a:lnTo>
                    <a:lnTo>
                      <a:pt x="1256" y="879"/>
                    </a:lnTo>
                    <a:lnTo>
                      <a:pt x="1193" y="942"/>
                    </a:lnTo>
                    <a:lnTo>
                      <a:pt x="1193" y="1004"/>
                    </a:lnTo>
                    <a:lnTo>
                      <a:pt x="1214" y="1004"/>
                    </a:lnTo>
                    <a:lnTo>
                      <a:pt x="1256" y="1025"/>
                    </a:lnTo>
                    <a:lnTo>
                      <a:pt x="1193" y="1046"/>
                    </a:lnTo>
                    <a:lnTo>
                      <a:pt x="1151" y="1046"/>
                    </a:lnTo>
                    <a:lnTo>
                      <a:pt x="1089" y="1151"/>
                    </a:lnTo>
                    <a:lnTo>
                      <a:pt x="1068" y="1214"/>
                    </a:lnTo>
                    <a:lnTo>
                      <a:pt x="942" y="1402"/>
                    </a:lnTo>
                    <a:lnTo>
                      <a:pt x="942" y="1444"/>
                    </a:lnTo>
                    <a:lnTo>
                      <a:pt x="984" y="1507"/>
                    </a:lnTo>
                    <a:lnTo>
                      <a:pt x="984" y="1548"/>
                    </a:lnTo>
                    <a:lnTo>
                      <a:pt x="963" y="1548"/>
                    </a:lnTo>
                    <a:lnTo>
                      <a:pt x="942" y="1527"/>
                    </a:lnTo>
                    <a:lnTo>
                      <a:pt x="900" y="1527"/>
                    </a:lnTo>
                    <a:lnTo>
                      <a:pt x="796" y="1569"/>
                    </a:lnTo>
                    <a:lnTo>
                      <a:pt x="754" y="1653"/>
                    </a:lnTo>
                    <a:lnTo>
                      <a:pt x="754" y="1716"/>
                    </a:lnTo>
                    <a:lnTo>
                      <a:pt x="796" y="1716"/>
                    </a:lnTo>
                    <a:lnTo>
                      <a:pt x="858" y="1758"/>
                    </a:lnTo>
                    <a:lnTo>
                      <a:pt x="838" y="1779"/>
                    </a:lnTo>
                    <a:lnTo>
                      <a:pt x="838" y="1841"/>
                    </a:lnTo>
                    <a:lnTo>
                      <a:pt x="775" y="1883"/>
                    </a:lnTo>
                    <a:lnTo>
                      <a:pt x="649" y="1862"/>
                    </a:lnTo>
                    <a:lnTo>
                      <a:pt x="628" y="1883"/>
                    </a:lnTo>
                    <a:lnTo>
                      <a:pt x="628" y="1946"/>
                    </a:lnTo>
                    <a:lnTo>
                      <a:pt x="545" y="2030"/>
                    </a:lnTo>
                    <a:lnTo>
                      <a:pt x="482" y="2134"/>
                    </a:lnTo>
                    <a:lnTo>
                      <a:pt x="440" y="2197"/>
                    </a:lnTo>
                    <a:lnTo>
                      <a:pt x="419" y="2197"/>
                    </a:lnTo>
                    <a:lnTo>
                      <a:pt x="419" y="2134"/>
                    </a:lnTo>
                    <a:lnTo>
                      <a:pt x="377" y="2197"/>
                    </a:lnTo>
                    <a:lnTo>
                      <a:pt x="335" y="2134"/>
                    </a:lnTo>
                    <a:lnTo>
                      <a:pt x="356" y="2072"/>
                    </a:lnTo>
                    <a:lnTo>
                      <a:pt x="440" y="2030"/>
                    </a:lnTo>
                    <a:lnTo>
                      <a:pt x="461" y="1967"/>
                    </a:lnTo>
                    <a:lnTo>
                      <a:pt x="440" y="1988"/>
                    </a:lnTo>
                    <a:lnTo>
                      <a:pt x="356" y="2051"/>
                    </a:lnTo>
                    <a:lnTo>
                      <a:pt x="231" y="2134"/>
                    </a:lnTo>
                    <a:lnTo>
                      <a:pt x="168" y="2260"/>
                    </a:lnTo>
                    <a:lnTo>
                      <a:pt x="231" y="2260"/>
                    </a:lnTo>
                    <a:lnTo>
                      <a:pt x="314" y="2239"/>
                    </a:lnTo>
                    <a:lnTo>
                      <a:pt x="461" y="2197"/>
                    </a:lnTo>
                    <a:lnTo>
                      <a:pt x="586" y="2197"/>
                    </a:lnTo>
                    <a:lnTo>
                      <a:pt x="524" y="2281"/>
                    </a:lnTo>
                    <a:lnTo>
                      <a:pt x="419" y="2406"/>
                    </a:lnTo>
                    <a:lnTo>
                      <a:pt x="335" y="2511"/>
                    </a:lnTo>
                    <a:lnTo>
                      <a:pt x="210" y="2595"/>
                    </a:lnTo>
                    <a:lnTo>
                      <a:pt x="105" y="2699"/>
                    </a:lnTo>
                    <a:lnTo>
                      <a:pt x="22" y="2699"/>
                    </a:lnTo>
                    <a:lnTo>
                      <a:pt x="1" y="2762"/>
                    </a:lnTo>
                    <a:lnTo>
                      <a:pt x="22" y="2804"/>
                    </a:lnTo>
                    <a:lnTo>
                      <a:pt x="1" y="2888"/>
                    </a:lnTo>
                    <a:lnTo>
                      <a:pt x="22" y="2929"/>
                    </a:lnTo>
                    <a:lnTo>
                      <a:pt x="63" y="2929"/>
                    </a:lnTo>
                    <a:lnTo>
                      <a:pt x="168" y="2971"/>
                    </a:lnTo>
                    <a:lnTo>
                      <a:pt x="314" y="2929"/>
                    </a:lnTo>
                    <a:lnTo>
                      <a:pt x="377" y="2888"/>
                    </a:lnTo>
                    <a:lnTo>
                      <a:pt x="482" y="2888"/>
                    </a:lnTo>
                    <a:lnTo>
                      <a:pt x="566" y="2825"/>
                    </a:lnTo>
                    <a:lnTo>
                      <a:pt x="586" y="2783"/>
                    </a:lnTo>
                    <a:lnTo>
                      <a:pt x="586" y="2804"/>
                    </a:lnTo>
                    <a:lnTo>
                      <a:pt x="545" y="2888"/>
                    </a:lnTo>
                    <a:lnTo>
                      <a:pt x="670" y="2908"/>
                    </a:lnTo>
                    <a:lnTo>
                      <a:pt x="754" y="2888"/>
                    </a:lnTo>
                    <a:lnTo>
                      <a:pt x="796" y="2929"/>
                    </a:lnTo>
                    <a:lnTo>
                      <a:pt x="963" y="2929"/>
                    </a:lnTo>
                    <a:lnTo>
                      <a:pt x="1047" y="2908"/>
                    </a:lnTo>
                    <a:lnTo>
                      <a:pt x="1068" y="2971"/>
                    </a:lnTo>
                    <a:lnTo>
                      <a:pt x="1110" y="3013"/>
                    </a:lnTo>
                    <a:lnTo>
                      <a:pt x="1214" y="3013"/>
                    </a:lnTo>
                    <a:lnTo>
                      <a:pt x="1256" y="2992"/>
                    </a:lnTo>
                    <a:lnTo>
                      <a:pt x="1277" y="3013"/>
                    </a:lnTo>
                    <a:lnTo>
                      <a:pt x="1361" y="3013"/>
                    </a:lnTo>
                    <a:lnTo>
                      <a:pt x="1402" y="2992"/>
                    </a:lnTo>
                    <a:lnTo>
                      <a:pt x="1402" y="2950"/>
                    </a:lnTo>
                    <a:lnTo>
                      <a:pt x="1486" y="2950"/>
                    </a:lnTo>
                    <a:lnTo>
                      <a:pt x="1507" y="2992"/>
                    </a:lnTo>
                    <a:lnTo>
                      <a:pt x="1570" y="2992"/>
                    </a:lnTo>
                    <a:lnTo>
                      <a:pt x="1591" y="2929"/>
                    </a:lnTo>
                    <a:lnTo>
                      <a:pt x="1633" y="2929"/>
                    </a:lnTo>
                    <a:lnTo>
                      <a:pt x="1695" y="2971"/>
                    </a:lnTo>
                    <a:lnTo>
                      <a:pt x="1716" y="2908"/>
                    </a:lnTo>
                    <a:lnTo>
                      <a:pt x="1716" y="2867"/>
                    </a:lnTo>
                    <a:lnTo>
                      <a:pt x="1716" y="2783"/>
                    </a:lnTo>
                    <a:lnTo>
                      <a:pt x="1737" y="2804"/>
                    </a:lnTo>
                    <a:lnTo>
                      <a:pt x="1779" y="2762"/>
                    </a:lnTo>
                    <a:lnTo>
                      <a:pt x="1821" y="2762"/>
                    </a:lnTo>
                    <a:lnTo>
                      <a:pt x="1800" y="2783"/>
                    </a:lnTo>
                    <a:lnTo>
                      <a:pt x="1779" y="2888"/>
                    </a:lnTo>
                    <a:lnTo>
                      <a:pt x="1800" y="2908"/>
                    </a:lnTo>
                    <a:lnTo>
                      <a:pt x="1821" y="2867"/>
                    </a:lnTo>
                    <a:lnTo>
                      <a:pt x="1884" y="2783"/>
                    </a:lnTo>
                    <a:lnTo>
                      <a:pt x="1905" y="2783"/>
                    </a:lnTo>
                    <a:lnTo>
                      <a:pt x="1905" y="2867"/>
                    </a:lnTo>
                    <a:lnTo>
                      <a:pt x="1884" y="2908"/>
                    </a:lnTo>
                    <a:lnTo>
                      <a:pt x="1884" y="2971"/>
                    </a:lnTo>
                    <a:lnTo>
                      <a:pt x="1947" y="2929"/>
                    </a:lnTo>
                    <a:lnTo>
                      <a:pt x="1988" y="2929"/>
                    </a:lnTo>
                    <a:lnTo>
                      <a:pt x="1988" y="2971"/>
                    </a:lnTo>
                    <a:lnTo>
                      <a:pt x="1884" y="3034"/>
                    </a:lnTo>
                    <a:lnTo>
                      <a:pt x="1779" y="3097"/>
                    </a:lnTo>
                    <a:lnTo>
                      <a:pt x="1800" y="3118"/>
                    </a:lnTo>
                    <a:lnTo>
                      <a:pt x="1821" y="3097"/>
                    </a:lnTo>
                    <a:lnTo>
                      <a:pt x="1884" y="3097"/>
                    </a:lnTo>
                    <a:lnTo>
                      <a:pt x="1905" y="3118"/>
                    </a:lnTo>
                    <a:lnTo>
                      <a:pt x="1947" y="3118"/>
                    </a:lnTo>
                    <a:lnTo>
                      <a:pt x="1988" y="3139"/>
                    </a:lnTo>
                    <a:lnTo>
                      <a:pt x="2030" y="3118"/>
                    </a:lnTo>
                    <a:lnTo>
                      <a:pt x="2114" y="3097"/>
                    </a:lnTo>
                    <a:lnTo>
                      <a:pt x="2135" y="3013"/>
                    </a:lnTo>
                    <a:lnTo>
                      <a:pt x="2135" y="2971"/>
                    </a:lnTo>
                    <a:lnTo>
                      <a:pt x="2198" y="2992"/>
                    </a:lnTo>
                    <a:lnTo>
                      <a:pt x="2260" y="3013"/>
                    </a:lnTo>
                    <a:lnTo>
                      <a:pt x="2323" y="3076"/>
                    </a:lnTo>
                    <a:lnTo>
                      <a:pt x="2365" y="3034"/>
                    </a:lnTo>
                    <a:lnTo>
                      <a:pt x="2428" y="3013"/>
                    </a:lnTo>
                    <a:lnTo>
                      <a:pt x="2511" y="3013"/>
                    </a:lnTo>
                    <a:lnTo>
                      <a:pt x="2449" y="3076"/>
                    </a:lnTo>
                    <a:lnTo>
                      <a:pt x="2449" y="3097"/>
                    </a:lnTo>
                    <a:lnTo>
                      <a:pt x="2344" y="3139"/>
                    </a:lnTo>
                    <a:lnTo>
                      <a:pt x="2239" y="3139"/>
                    </a:lnTo>
                    <a:lnTo>
                      <a:pt x="2198" y="3201"/>
                    </a:lnTo>
                    <a:lnTo>
                      <a:pt x="2198" y="3243"/>
                    </a:lnTo>
                    <a:lnTo>
                      <a:pt x="2156" y="3285"/>
                    </a:lnTo>
                    <a:lnTo>
                      <a:pt x="2135" y="3327"/>
                    </a:lnTo>
                    <a:lnTo>
                      <a:pt x="2051" y="3327"/>
                    </a:lnTo>
                    <a:lnTo>
                      <a:pt x="2009" y="3348"/>
                    </a:lnTo>
                    <a:lnTo>
                      <a:pt x="1988" y="3411"/>
                    </a:lnTo>
                    <a:lnTo>
                      <a:pt x="1926" y="3432"/>
                    </a:lnTo>
                    <a:lnTo>
                      <a:pt x="1821" y="3452"/>
                    </a:lnTo>
                    <a:lnTo>
                      <a:pt x="1737" y="3515"/>
                    </a:lnTo>
                    <a:lnTo>
                      <a:pt x="1716" y="3557"/>
                    </a:lnTo>
                    <a:lnTo>
                      <a:pt x="1737" y="3599"/>
                    </a:lnTo>
                    <a:lnTo>
                      <a:pt x="1779" y="3620"/>
                    </a:lnTo>
                    <a:lnTo>
                      <a:pt x="1842" y="3620"/>
                    </a:lnTo>
                    <a:lnTo>
                      <a:pt x="1884" y="3557"/>
                    </a:lnTo>
                    <a:lnTo>
                      <a:pt x="1905" y="3536"/>
                    </a:lnTo>
                    <a:lnTo>
                      <a:pt x="1947" y="3536"/>
                    </a:lnTo>
                    <a:lnTo>
                      <a:pt x="1947" y="3599"/>
                    </a:lnTo>
                    <a:lnTo>
                      <a:pt x="1988" y="3620"/>
                    </a:lnTo>
                    <a:lnTo>
                      <a:pt x="2051" y="3599"/>
                    </a:lnTo>
                    <a:lnTo>
                      <a:pt x="2114" y="3536"/>
                    </a:lnTo>
                    <a:lnTo>
                      <a:pt x="2135" y="3494"/>
                    </a:lnTo>
                    <a:lnTo>
                      <a:pt x="2156" y="3494"/>
                    </a:lnTo>
                    <a:lnTo>
                      <a:pt x="2198" y="3432"/>
                    </a:lnTo>
                    <a:lnTo>
                      <a:pt x="2219" y="3348"/>
                    </a:lnTo>
                    <a:lnTo>
                      <a:pt x="2260" y="3327"/>
                    </a:lnTo>
                    <a:lnTo>
                      <a:pt x="2365" y="3222"/>
                    </a:lnTo>
                    <a:lnTo>
                      <a:pt x="2428" y="3201"/>
                    </a:lnTo>
                    <a:lnTo>
                      <a:pt x="2470" y="3222"/>
                    </a:lnTo>
                    <a:lnTo>
                      <a:pt x="2553" y="3222"/>
                    </a:lnTo>
                    <a:lnTo>
                      <a:pt x="2511" y="3285"/>
                    </a:lnTo>
                    <a:lnTo>
                      <a:pt x="2553" y="3285"/>
                    </a:lnTo>
                    <a:lnTo>
                      <a:pt x="2616" y="3243"/>
                    </a:lnTo>
                    <a:lnTo>
                      <a:pt x="2658" y="3118"/>
                    </a:lnTo>
                    <a:lnTo>
                      <a:pt x="2721" y="3013"/>
                    </a:lnTo>
                    <a:lnTo>
                      <a:pt x="2721" y="2908"/>
                    </a:lnTo>
                    <a:lnTo>
                      <a:pt x="2742" y="2888"/>
                    </a:lnTo>
                    <a:lnTo>
                      <a:pt x="2763" y="2888"/>
                    </a:lnTo>
                    <a:lnTo>
                      <a:pt x="2825" y="2929"/>
                    </a:lnTo>
                    <a:lnTo>
                      <a:pt x="2846" y="2929"/>
                    </a:lnTo>
                    <a:lnTo>
                      <a:pt x="2888" y="2971"/>
                    </a:lnTo>
                    <a:lnTo>
                      <a:pt x="2888" y="3076"/>
                    </a:lnTo>
                    <a:lnTo>
                      <a:pt x="2867" y="3139"/>
                    </a:lnTo>
                    <a:lnTo>
                      <a:pt x="2846" y="3222"/>
                    </a:lnTo>
                    <a:lnTo>
                      <a:pt x="2867" y="3285"/>
                    </a:lnTo>
                    <a:lnTo>
                      <a:pt x="2846" y="3327"/>
                    </a:lnTo>
                    <a:lnTo>
                      <a:pt x="2763" y="3411"/>
                    </a:lnTo>
                    <a:lnTo>
                      <a:pt x="2721" y="3557"/>
                    </a:lnTo>
                    <a:lnTo>
                      <a:pt x="2721" y="3641"/>
                    </a:lnTo>
                    <a:lnTo>
                      <a:pt x="2679" y="3662"/>
                    </a:lnTo>
                    <a:lnTo>
                      <a:pt x="2679" y="3745"/>
                    </a:lnTo>
                    <a:lnTo>
                      <a:pt x="2742" y="3766"/>
                    </a:lnTo>
                    <a:lnTo>
                      <a:pt x="2825" y="3724"/>
                    </a:lnTo>
                    <a:lnTo>
                      <a:pt x="2888" y="3557"/>
                    </a:lnTo>
                    <a:lnTo>
                      <a:pt x="2951" y="3557"/>
                    </a:lnTo>
                    <a:lnTo>
                      <a:pt x="3035" y="3452"/>
                    </a:lnTo>
                    <a:lnTo>
                      <a:pt x="3076" y="3411"/>
                    </a:lnTo>
                    <a:lnTo>
                      <a:pt x="3097" y="3432"/>
                    </a:lnTo>
                    <a:lnTo>
                      <a:pt x="3202" y="3432"/>
                    </a:lnTo>
                    <a:lnTo>
                      <a:pt x="3202" y="3494"/>
                    </a:lnTo>
                    <a:lnTo>
                      <a:pt x="3139" y="3515"/>
                    </a:lnTo>
                    <a:lnTo>
                      <a:pt x="3035" y="3620"/>
                    </a:lnTo>
                    <a:lnTo>
                      <a:pt x="3035" y="3704"/>
                    </a:lnTo>
                    <a:lnTo>
                      <a:pt x="2993" y="3766"/>
                    </a:lnTo>
                    <a:lnTo>
                      <a:pt x="3035" y="3808"/>
                    </a:lnTo>
                    <a:lnTo>
                      <a:pt x="3035" y="3913"/>
                    </a:lnTo>
                    <a:lnTo>
                      <a:pt x="3076" y="3955"/>
                    </a:lnTo>
                    <a:lnTo>
                      <a:pt x="3097" y="3871"/>
                    </a:lnTo>
                    <a:lnTo>
                      <a:pt x="3160" y="3829"/>
                    </a:lnTo>
                    <a:lnTo>
                      <a:pt x="3202" y="3829"/>
                    </a:lnTo>
                    <a:lnTo>
                      <a:pt x="3265" y="3913"/>
                    </a:lnTo>
                    <a:lnTo>
                      <a:pt x="3307" y="3934"/>
                    </a:lnTo>
                    <a:lnTo>
                      <a:pt x="3390" y="3871"/>
                    </a:lnTo>
                    <a:lnTo>
                      <a:pt x="3390" y="3829"/>
                    </a:lnTo>
                    <a:lnTo>
                      <a:pt x="3411" y="3829"/>
                    </a:lnTo>
                    <a:lnTo>
                      <a:pt x="3453" y="3766"/>
                    </a:lnTo>
                    <a:lnTo>
                      <a:pt x="3453" y="3704"/>
                    </a:lnTo>
                    <a:lnTo>
                      <a:pt x="3474" y="3704"/>
                    </a:lnTo>
                    <a:lnTo>
                      <a:pt x="3495" y="3641"/>
                    </a:lnTo>
                    <a:lnTo>
                      <a:pt x="3474" y="3599"/>
                    </a:lnTo>
                    <a:lnTo>
                      <a:pt x="3495" y="3494"/>
                    </a:lnTo>
                    <a:lnTo>
                      <a:pt x="3599" y="3348"/>
                    </a:lnTo>
                    <a:lnTo>
                      <a:pt x="3662" y="3243"/>
                    </a:lnTo>
                    <a:lnTo>
                      <a:pt x="3662" y="3097"/>
                    </a:lnTo>
                    <a:lnTo>
                      <a:pt x="3662" y="3034"/>
                    </a:lnTo>
                    <a:lnTo>
                      <a:pt x="3620" y="3034"/>
                    </a:lnTo>
                    <a:lnTo>
                      <a:pt x="3620" y="3097"/>
                    </a:lnTo>
                    <a:lnTo>
                      <a:pt x="3579" y="3180"/>
                    </a:lnTo>
                    <a:lnTo>
                      <a:pt x="3495" y="3222"/>
                    </a:lnTo>
                    <a:lnTo>
                      <a:pt x="3411" y="3306"/>
                    </a:lnTo>
                    <a:lnTo>
                      <a:pt x="3369" y="3327"/>
                    </a:lnTo>
                    <a:lnTo>
                      <a:pt x="3348" y="3243"/>
                    </a:lnTo>
                    <a:lnTo>
                      <a:pt x="3369" y="3180"/>
                    </a:lnTo>
                    <a:lnTo>
                      <a:pt x="3369" y="3097"/>
                    </a:lnTo>
                    <a:lnTo>
                      <a:pt x="3474" y="3013"/>
                    </a:lnTo>
                    <a:lnTo>
                      <a:pt x="3495" y="2971"/>
                    </a:lnTo>
                    <a:lnTo>
                      <a:pt x="3579" y="2888"/>
                    </a:lnTo>
                    <a:lnTo>
                      <a:pt x="3599" y="2888"/>
                    </a:lnTo>
                    <a:lnTo>
                      <a:pt x="3662" y="2867"/>
                    </a:lnTo>
                    <a:lnTo>
                      <a:pt x="3620" y="2804"/>
                    </a:lnTo>
                    <a:lnTo>
                      <a:pt x="3579" y="2867"/>
                    </a:lnTo>
                    <a:lnTo>
                      <a:pt x="3516" y="2867"/>
                    </a:lnTo>
                    <a:lnTo>
                      <a:pt x="3453" y="2888"/>
                    </a:lnTo>
                    <a:lnTo>
                      <a:pt x="3390" y="2888"/>
                    </a:lnTo>
                    <a:lnTo>
                      <a:pt x="3307" y="2929"/>
                    </a:lnTo>
                    <a:lnTo>
                      <a:pt x="3286" y="2992"/>
                    </a:lnTo>
                    <a:lnTo>
                      <a:pt x="3181" y="3076"/>
                    </a:lnTo>
                    <a:lnTo>
                      <a:pt x="3181" y="3118"/>
                    </a:lnTo>
                    <a:lnTo>
                      <a:pt x="3139" y="3180"/>
                    </a:lnTo>
                    <a:lnTo>
                      <a:pt x="3055" y="3097"/>
                    </a:lnTo>
                    <a:lnTo>
                      <a:pt x="3055" y="3034"/>
                    </a:lnTo>
                    <a:lnTo>
                      <a:pt x="3035" y="2971"/>
                    </a:lnTo>
                    <a:lnTo>
                      <a:pt x="3035" y="2888"/>
                    </a:lnTo>
                    <a:lnTo>
                      <a:pt x="3076" y="2929"/>
                    </a:lnTo>
                    <a:lnTo>
                      <a:pt x="3097" y="2929"/>
                    </a:lnTo>
                    <a:lnTo>
                      <a:pt x="3181" y="2825"/>
                    </a:lnTo>
                    <a:lnTo>
                      <a:pt x="3139" y="2825"/>
                    </a:lnTo>
                    <a:lnTo>
                      <a:pt x="3055" y="2804"/>
                    </a:lnTo>
                    <a:lnTo>
                      <a:pt x="3181" y="2804"/>
                    </a:lnTo>
                    <a:lnTo>
                      <a:pt x="3076" y="2783"/>
                    </a:lnTo>
                    <a:lnTo>
                      <a:pt x="3035" y="2720"/>
                    </a:lnTo>
                    <a:lnTo>
                      <a:pt x="3035" y="2678"/>
                    </a:lnTo>
                    <a:lnTo>
                      <a:pt x="3055" y="2657"/>
                    </a:lnTo>
                    <a:lnTo>
                      <a:pt x="3160" y="2657"/>
                    </a:lnTo>
                    <a:lnTo>
                      <a:pt x="3181" y="2616"/>
                    </a:lnTo>
                    <a:lnTo>
                      <a:pt x="3265" y="2553"/>
                    </a:lnTo>
                    <a:lnTo>
                      <a:pt x="3286" y="2448"/>
                    </a:lnTo>
                    <a:lnTo>
                      <a:pt x="3369" y="2448"/>
                    </a:lnTo>
                    <a:lnTo>
                      <a:pt x="3390" y="2469"/>
                    </a:lnTo>
                    <a:lnTo>
                      <a:pt x="3495" y="2406"/>
                    </a:lnTo>
                    <a:lnTo>
                      <a:pt x="3516" y="2344"/>
                    </a:lnTo>
                    <a:lnTo>
                      <a:pt x="3516" y="2260"/>
                    </a:lnTo>
                    <a:lnTo>
                      <a:pt x="3495" y="2197"/>
                    </a:lnTo>
                    <a:lnTo>
                      <a:pt x="3411" y="2281"/>
                    </a:lnTo>
                    <a:lnTo>
                      <a:pt x="3369" y="2302"/>
                    </a:lnTo>
                    <a:lnTo>
                      <a:pt x="3348" y="2281"/>
                    </a:lnTo>
                    <a:lnTo>
                      <a:pt x="3286" y="2281"/>
                    </a:lnTo>
                    <a:lnTo>
                      <a:pt x="3286" y="2344"/>
                    </a:lnTo>
                    <a:lnTo>
                      <a:pt x="3286" y="2406"/>
                    </a:lnTo>
                    <a:lnTo>
                      <a:pt x="3244" y="2448"/>
                    </a:lnTo>
                    <a:lnTo>
                      <a:pt x="3181" y="2448"/>
                    </a:lnTo>
                    <a:lnTo>
                      <a:pt x="3097" y="2490"/>
                    </a:lnTo>
                    <a:lnTo>
                      <a:pt x="3055" y="2511"/>
                    </a:lnTo>
                    <a:lnTo>
                      <a:pt x="3055" y="2574"/>
                    </a:lnTo>
                    <a:lnTo>
                      <a:pt x="2993" y="2595"/>
                    </a:lnTo>
                    <a:lnTo>
                      <a:pt x="3035" y="2553"/>
                    </a:lnTo>
                    <a:lnTo>
                      <a:pt x="3035" y="2469"/>
                    </a:lnTo>
                    <a:lnTo>
                      <a:pt x="2993" y="2490"/>
                    </a:lnTo>
                    <a:lnTo>
                      <a:pt x="2951" y="2490"/>
                    </a:lnTo>
                    <a:lnTo>
                      <a:pt x="2993" y="2469"/>
                    </a:lnTo>
                    <a:lnTo>
                      <a:pt x="3055" y="2406"/>
                    </a:lnTo>
                    <a:lnTo>
                      <a:pt x="3076" y="2385"/>
                    </a:lnTo>
                    <a:lnTo>
                      <a:pt x="3035" y="2364"/>
                    </a:lnTo>
                    <a:lnTo>
                      <a:pt x="3076" y="2302"/>
                    </a:lnTo>
                    <a:lnTo>
                      <a:pt x="3097" y="2239"/>
                    </a:lnTo>
                    <a:lnTo>
                      <a:pt x="3055" y="2197"/>
                    </a:lnTo>
                    <a:lnTo>
                      <a:pt x="2993" y="2260"/>
                    </a:lnTo>
                    <a:lnTo>
                      <a:pt x="3035" y="2197"/>
                    </a:lnTo>
                    <a:lnTo>
                      <a:pt x="3035" y="2155"/>
                    </a:lnTo>
                    <a:lnTo>
                      <a:pt x="2993" y="2155"/>
                    </a:lnTo>
                    <a:lnTo>
                      <a:pt x="2930" y="2176"/>
                    </a:lnTo>
                    <a:lnTo>
                      <a:pt x="2878" y="2166"/>
                    </a:lnTo>
                    <a:lnTo>
                      <a:pt x="2878" y="2166"/>
                    </a:lnTo>
                    <a:lnTo>
                      <a:pt x="2825" y="2176"/>
                    </a:lnTo>
                    <a:lnTo>
                      <a:pt x="2872" y="2165"/>
                    </a:lnTo>
                    <a:lnTo>
                      <a:pt x="2872" y="2165"/>
                    </a:lnTo>
                    <a:lnTo>
                      <a:pt x="2825" y="2155"/>
                    </a:lnTo>
                    <a:lnTo>
                      <a:pt x="2909" y="2155"/>
                    </a:lnTo>
                    <a:lnTo>
                      <a:pt x="2993" y="2113"/>
                    </a:lnTo>
                    <a:lnTo>
                      <a:pt x="3035" y="2072"/>
                    </a:lnTo>
                    <a:lnTo>
                      <a:pt x="3076" y="2072"/>
                    </a:lnTo>
                    <a:lnTo>
                      <a:pt x="3139" y="2051"/>
                    </a:lnTo>
                    <a:lnTo>
                      <a:pt x="3139" y="1967"/>
                    </a:lnTo>
                    <a:lnTo>
                      <a:pt x="3181" y="1904"/>
                    </a:lnTo>
                    <a:lnTo>
                      <a:pt x="3181" y="1862"/>
                    </a:lnTo>
                    <a:lnTo>
                      <a:pt x="3097" y="1800"/>
                    </a:lnTo>
                    <a:lnTo>
                      <a:pt x="2993" y="1716"/>
                    </a:lnTo>
                    <a:lnTo>
                      <a:pt x="2888" y="1716"/>
                    </a:lnTo>
                    <a:lnTo>
                      <a:pt x="2783" y="1737"/>
                    </a:lnTo>
                    <a:lnTo>
                      <a:pt x="2742" y="1737"/>
                    </a:lnTo>
                    <a:lnTo>
                      <a:pt x="2742" y="1779"/>
                    </a:lnTo>
                    <a:lnTo>
                      <a:pt x="2679" y="1862"/>
                    </a:lnTo>
                    <a:lnTo>
                      <a:pt x="2658" y="1946"/>
                    </a:lnTo>
                    <a:lnTo>
                      <a:pt x="2679" y="1841"/>
                    </a:lnTo>
                    <a:lnTo>
                      <a:pt x="2658" y="1820"/>
                    </a:lnTo>
                    <a:lnTo>
                      <a:pt x="2679" y="1758"/>
                    </a:lnTo>
                    <a:lnTo>
                      <a:pt x="2742" y="1674"/>
                    </a:lnTo>
                    <a:lnTo>
                      <a:pt x="2721" y="1674"/>
                    </a:lnTo>
                    <a:lnTo>
                      <a:pt x="2637" y="1737"/>
                    </a:lnTo>
                    <a:lnTo>
                      <a:pt x="2574" y="1779"/>
                    </a:lnTo>
                    <a:lnTo>
                      <a:pt x="2553" y="1862"/>
                    </a:lnTo>
                    <a:lnTo>
                      <a:pt x="2532" y="1841"/>
                    </a:lnTo>
                    <a:lnTo>
                      <a:pt x="2491" y="1862"/>
                    </a:lnTo>
                    <a:lnTo>
                      <a:pt x="2449" y="1883"/>
                    </a:lnTo>
                    <a:lnTo>
                      <a:pt x="2428" y="1862"/>
                    </a:lnTo>
                    <a:lnTo>
                      <a:pt x="2344" y="1925"/>
                    </a:lnTo>
                    <a:lnTo>
                      <a:pt x="2323" y="2030"/>
                    </a:lnTo>
                    <a:lnTo>
                      <a:pt x="2239" y="2072"/>
                    </a:lnTo>
                    <a:lnTo>
                      <a:pt x="2239" y="2072"/>
                    </a:lnTo>
                    <a:lnTo>
                      <a:pt x="2281" y="2030"/>
                    </a:lnTo>
                    <a:lnTo>
                      <a:pt x="2323" y="1883"/>
                    </a:lnTo>
                    <a:lnTo>
                      <a:pt x="2365" y="1779"/>
                    </a:lnTo>
                    <a:lnTo>
                      <a:pt x="2344" y="1758"/>
                    </a:lnTo>
                    <a:lnTo>
                      <a:pt x="2281" y="1779"/>
                    </a:lnTo>
                    <a:lnTo>
                      <a:pt x="2260" y="1841"/>
                    </a:lnTo>
                    <a:lnTo>
                      <a:pt x="2219" y="1883"/>
                    </a:lnTo>
                    <a:lnTo>
                      <a:pt x="2177" y="1841"/>
                    </a:lnTo>
                    <a:lnTo>
                      <a:pt x="2239" y="1779"/>
                    </a:lnTo>
                    <a:lnTo>
                      <a:pt x="2260" y="1737"/>
                    </a:lnTo>
                    <a:lnTo>
                      <a:pt x="2260" y="1716"/>
                    </a:lnTo>
                    <a:lnTo>
                      <a:pt x="2177" y="1737"/>
                    </a:lnTo>
                    <a:lnTo>
                      <a:pt x="2072" y="1820"/>
                    </a:lnTo>
                    <a:lnTo>
                      <a:pt x="2030" y="1820"/>
                    </a:lnTo>
                    <a:lnTo>
                      <a:pt x="2009" y="1737"/>
                    </a:lnTo>
                    <a:lnTo>
                      <a:pt x="1967" y="1737"/>
                    </a:lnTo>
                    <a:lnTo>
                      <a:pt x="1905" y="1820"/>
                    </a:lnTo>
                    <a:lnTo>
                      <a:pt x="1842" y="1820"/>
                    </a:lnTo>
                    <a:lnTo>
                      <a:pt x="1842" y="1779"/>
                    </a:lnTo>
                    <a:lnTo>
                      <a:pt x="1947" y="1737"/>
                    </a:lnTo>
                    <a:lnTo>
                      <a:pt x="2009" y="1632"/>
                    </a:lnTo>
                    <a:lnTo>
                      <a:pt x="2030" y="1548"/>
                    </a:lnTo>
                    <a:lnTo>
                      <a:pt x="1947" y="1548"/>
                    </a:lnTo>
                    <a:lnTo>
                      <a:pt x="1863" y="1611"/>
                    </a:lnTo>
                    <a:lnTo>
                      <a:pt x="1863" y="1611"/>
                    </a:lnTo>
                    <a:lnTo>
                      <a:pt x="1926" y="1527"/>
                    </a:lnTo>
                    <a:lnTo>
                      <a:pt x="2009" y="1444"/>
                    </a:lnTo>
                    <a:lnTo>
                      <a:pt x="2114" y="1444"/>
                    </a:lnTo>
                    <a:lnTo>
                      <a:pt x="2156" y="1423"/>
                    </a:lnTo>
                    <a:lnTo>
                      <a:pt x="2239" y="1381"/>
                    </a:lnTo>
                    <a:lnTo>
                      <a:pt x="2281" y="1339"/>
                    </a:lnTo>
                    <a:lnTo>
                      <a:pt x="2281" y="1276"/>
                    </a:lnTo>
                    <a:lnTo>
                      <a:pt x="2260" y="1318"/>
                    </a:lnTo>
                    <a:lnTo>
                      <a:pt x="2156" y="1339"/>
                    </a:lnTo>
                    <a:lnTo>
                      <a:pt x="2114" y="1318"/>
                    </a:lnTo>
                    <a:lnTo>
                      <a:pt x="2030" y="1235"/>
                    </a:lnTo>
                    <a:lnTo>
                      <a:pt x="1967" y="1235"/>
                    </a:lnTo>
                    <a:lnTo>
                      <a:pt x="1926" y="1255"/>
                    </a:lnTo>
                    <a:lnTo>
                      <a:pt x="1967" y="1151"/>
                    </a:lnTo>
                    <a:lnTo>
                      <a:pt x="2009" y="1130"/>
                    </a:lnTo>
                    <a:lnTo>
                      <a:pt x="2009" y="1109"/>
                    </a:lnTo>
                    <a:lnTo>
                      <a:pt x="1947" y="1130"/>
                    </a:lnTo>
                    <a:lnTo>
                      <a:pt x="1863" y="1193"/>
                    </a:lnTo>
                    <a:lnTo>
                      <a:pt x="1821" y="1255"/>
                    </a:lnTo>
                    <a:lnTo>
                      <a:pt x="1737" y="1339"/>
                    </a:lnTo>
                    <a:lnTo>
                      <a:pt x="1695" y="1360"/>
                    </a:lnTo>
                    <a:lnTo>
                      <a:pt x="1654" y="1423"/>
                    </a:lnTo>
                    <a:lnTo>
                      <a:pt x="1591" y="1465"/>
                    </a:lnTo>
                    <a:lnTo>
                      <a:pt x="1528" y="1548"/>
                    </a:lnTo>
                    <a:lnTo>
                      <a:pt x="1528" y="1444"/>
                    </a:lnTo>
                    <a:lnTo>
                      <a:pt x="1549" y="1360"/>
                    </a:lnTo>
                    <a:lnTo>
                      <a:pt x="1612" y="1297"/>
                    </a:lnTo>
                    <a:lnTo>
                      <a:pt x="1612" y="1235"/>
                    </a:lnTo>
                    <a:lnTo>
                      <a:pt x="1654" y="1130"/>
                    </a:lnTo>
                    <a:lnTo>
                      <a:pt x="1737" y="1046"/>
                    </a:lnTo>
                    <a:lnTo>
                      <a:pt x="1737" y="1004"/>
                    </a:lnTo>
                    <a:lnTo>
                      <a:pt x="1800" y="942"/>
                    </a:lnTo>
                    <a:lnTo>
                      <a:pt x="1821" y="921"/>
                    </a:lnTo>
                    <a:lnTo>
                      <a:pt x="1863" y="816"/>
                    </a:lnTo>
                    <a:lnTo>
                      <a:pt x="1947" y="774"/>
                    </a:lnTo>
                    <a:lnTo>
                      <a:pt x="2009" y="711"/>
                    </a:lnTo>
                    <a:lnTo>
                      <a:pt x="2051" y="691"/>
                    </a:lnTo>
                    <a:lnTo>
                      <a:pt x="2072" y="670"/>
                    </a:lnTo>
                    <a:lnTo>
                      <a:pt x="2072" y="607"/>
                    </a:lnTo>
                    <a:lnTo>
                      <a:pt x="2114" y="565"/>
                    </a:lnTo>
                    <a:lnTo>
                      <a:pt x="2135" y="481"/>
                    </a:lnTo>
                    <a:lnTo>
                      <a:pt x="2135" y="523"/>
                    </a:lnTo>
                    <a:lnTo>
                      <a:pt x="2114" y="586"/>
                    </a:lnTo>
                    <a:lnTo>
                      <a:pt x="2135" y="628"/>
                    </a:lnTo>
                    <a:lnTo>
                      <a:pt x="2219" y="523"/>
                    </a:lnTo>
                    <a:lnTo>
                      <a:pt x="2323" y="419"/>
                    </a:lnTo>
                    <a:lnTo>
                      <a:pt x="2344" y="377"/>
                    </a:lnTo>
                    <a:lnTo>
                      <a:pt x="2323" y="314"/>
                    </a:lnTo>
                    <a:lnTo>
                      <a:pt x="2260" y="314"/>
                    </a:lnTo>
                    <a:lnTo>
                      <a:pt x="2219" y="377"/>
                    </a:lnTo>
                    <a:lnTo>
                      <a:pt x="2177" y="293"/>
                    </a:lnTo>
                    <a:lnTo>
                      <a:pt x="2156" y="272"/>
                    </a:lnTo>
                    <a:lnTo>
                      <a:pt x="2177" y="209"/>
                    </a:lnTo>
                    <a:lnTo>
                      <a:pt x="2239" y="188"/>
                    </a:lnTo>
                    <a:lnTo>
                      <a:pt x="2323" y="209"/>
                    </a:lnTo>
                    <a:lnTo>
                      <a:pt x="2386" y="272"/>
                    </a:lnTo>
                    <a:lnTo>
                      <a:pt x="2449" y="251"/>
                    </a:lnTo>
                    <a:lnTo>
                      <a:pt x="2491" y="188"/>
                    </a:lnTo>
                    <a:lnTo>
                      <a:pt x="2491" y="42"/>
                    </a:lnTo>
                    <a:lnTo>
                      <a:pt x="2428" y="42"/>
                    </a:lnTo>
                    <a:lnTo>
                      <a:pt x="2365" y="63"/>
                    </a:lnTo>
                    <a:lnTo>
                      <a:pt x="2365" y="105"/>
                    </a:lnTo>
                    <a:lnTo>
                      <a:pt x="2323" y="105"/>
                    </a:lnTo>
                    <a:lnTo>
                      <a:pt x="2323" y="63"/>
                    </a:lnTo>
                    <a:lnTo>
                      <a:pt x="2323"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7" name="Google Shape;6257;p40"/>
              <p:cNvSpPr/>
              <p:nvPr/>
            </p:nvSpPr>
            <p:spPr>
              <a:xfrm>
                <a:off x="1922950" y="1659350"/>
                <a:ext cx="1050900" cy="913875"/>
              </a:xfrm>
              <a:custGeom>
                <a:rect b="b" l="l" r="r" t="t"/>
                <a:pathLst>
                  <a:path extrusionOk="0" h="36555" w="42036">
                    <a:moveTo>
                      <a:pt x="4310" y="26929"/>
                    </a:moveTo>
                    <a:lnTo>
                      <a:pt x="4310" y="27055"/>
                    </a:lnTo>
                    <a:lnTo>
                      <a:pt x="4268" y="27159"/>
                    </a:lnTo>
                    <a:lnTo>
                      <a:pt x="4101" y="27264"/>
                    </a:lnTo>
                    <a:lnTo>
                      <a:pt x="4076" y="27268"/>
                    </a:lnTo>
                    <a:lnTo>
                      <a:pt x="4076" y="27268"/>
                    </a:lnTo>
                    <a:lnTo>
                      <a:pt x="4101" y="27243"/>
                    </a:lnTo>
                    <a:lnTo>
                      <a:pt x="4185" y="27117"/>
                    </a:lnTo>
                    <a:lnTo>
                      <a:pt x="4289" y="27034"/>
                    </a:lnTo>
                    <a:lnTo>
                      <a:pt x="4310" y="26929"/>
                    </a:lnTo>
                    <a:close/>
                    <a:moveTo>
                      <a:pt x="40508" y="27473"/>
                    </a:moveTo>
                    <a:lnTo>
                      <a:pt x="40299" y="27557"/>
                    </a:lnTo>
                    <a:lnTo>
                      <a:pt x="40090" y="27599"/>
                    </a:lnTo>
                    <a:lnTo>
                      <a:pt x="40132" y="27536"/>
                    </a:lnTo>
                    <a:lnTo>
                      <a:pt x="40404" y="27473"/>
                    </a:lnTo>
                    <a:close/>
                    <a:moveTo>
                      <a:pt x="19459" y="0"/>
                    </a:moveTo>
                    <a:lnTo>
                      <a:pt x="19187" y="105"/>
                    </a:lnTo>
                    <a:lnTo>
                      <a:pt x="18810" y="105"/>
                    </a:lnTo>
                    <a:lnTo>
                      <a:pt x="18727" y="63"/>
                    </a:lnTo>
                    <a:lnTo>
                      <a:pt x="18392" y="84"/>
                    </a:lnTo>
                    <a:lnTo>
                      <a:pt x="18308" y="63"/>
                    </a:lnTo>
                    <a:lnTo>
                      <a:pt x="18120" y="105"/>
                    </a:lnTo>
                    <a:lnTo>
                      <a:pt x="18078" y="210"/>
                    </a:lnTo>
                    <a:lnTo>
                      <a:pt x="18120" y="272"/>
                    </a:lnTo>
                    <a:lnTo>
                      <a:pt x="18078" y="377"/>
                    </a:lnTo>
                    <a:lnTo>
                      <a:pt x="18078" y="524"/>
                    </a:lnTo>
                    <a:lnTo>
                      <a:pt x="18036" y="775"/>
                    </a:lnTo>
                    <a:lnTo>
                      <a:pt x="18120" y="879"/>
                    </a:lnTo>
                    <a:lnTo>
                      <a:pt x="18036" y="942"/>
                    </a:lnTo>
                    <a:lnTo>
                      <a:pt x="17911" y="942"/>
                    </a:lnTo>
                    <a:lnTo>
                      <a:pt x="17764" y="1109"/>
                    </a:lnTo>
                    <a:lnTo>
                      <a:pt x="17701" y="1214"/>
                    </a:lnTo>
                    <a:lnTo>
                      <a:pt x="17471" y="1298"/>
                    </a:lnTo>
                    <a:lnTo>
                      <a:pt x="17367" y="1444"/>
                    </a:lnTo>
                    <a:lnTo>
                      <a:pt x="17095" y="1633"/>
                    </a:lnTo>
                    <a:lnTo>
                      <a:pt x="16990" y="1674"/>
                    </a:lnTo>
                    <a:lnTo>
                      <a:pt x="16990" y="1758"/>
                    </a:lnTo>
                    <a:lnTo>
                      <a:pt x="17074" y="1925"/>
                    </a:lnTo>
                    <a:lnTo>
                      <a:pt x="17074" y="2072"/>
                    </a:lnTo>
                    <a:lnTo>
                      <a:pt x="16760" y="2030"/>
                    </a:lnTo>
                    <a:lnTo>
                      <a:pt x="16739" y="1946"/>
                    </a:lnTo>
                    <a:lnTo>
                      <a:pt x="16718" y="2135"/>
                    </a:lnTo>
                    <a:lnTo>
                      <a:pt x="16613" y="2281"/>
                    </a:lnTo>
                    <a:lnTo>
                      <a:pt x="16530" y="2302"/>
                    </a:lnTo>
                    <a:lnTo>
                      <a:pt x="16509" y="2365"/>
                    </a:lnTo>
                    <a:lnTo>
                      <a:pt x="16300" y="2407"/>
                    </a:lnTo>
                    <a:lnTo>
                      <a:pt x="16237" y="2574"/>
                    </a:lnTo>
                    <a:lnTo>
                      <a:pt x="16132" y="2595"/>
                    </a:lnTo>
                    <a:lnTo>
                      <a:pt x="16028" y="2700"/>
                    </a:lnTo>
                    <a:lnTo>
                      <a:pt x="15944" y="2700"/>
                    </a:lnTo>
                    <a:lnTo>
                      <a:pt x="15923" y="2804"/>
                    </a:lnTo>
                    <a:lnTo>
                      <a:pt x="15776" y="2888"/>
                    </a:lnTo>
                    <a:lnTo>
                      <a:pt x="15672" y="2993"/>
                    </a:lnTo>
                    <a:lnTo>
                      <a:pt x="15588" y="2972"/>
                    </a:lnTo>
                    <a:lnTo>
                      <a:pt x="15588" y="3076"/>
                    </a:lnTo>
                    <a:lnTo>
                      <a:pt x="15776" y="3139"/>
                    </a:lnTo>
                    <a:lnTo>
                      <a:pt x="15986" y="3139"/>
                    </a:lnTo>
                    <a:lnTo>
                      <a:pt x="15986" y="3244"/>
                    </a:lnTo>
                    <a:lnTo>
                      <a:pt x="15839" y="3202"/>
                    </a:lnTo>
                    <a:lnTo>
                      <a:pt x="15944" y="3516"/>
                    </a:lnTo>
                    <a:lnTo>
                      <a:pt x="16028" y="3599"/>
                    </a:lnTo>
                    <a:lnTo>
                      <a:pt x="16007" y="3725"/>
                    </a:lnTo>
                    <a:lnTo>
                      <a:pt x="15944" y="3871"/>
                    </a:lnTo>
                    <a:lnTo>
                      <a:pt x="16007" y="4018"/>
                    </a:lnTo>
                    <a:lnTo>
                      <a:pt x="15902" y="4185"/>
                    </a:lnTo>
                    <a:lnTo>
                      <a:pt x="15902" y="4394"/>
                    </a:lnTo>
                    <a:lnTo>
                      <a:pt x="15902" y="4457"/>
                    </a:lnTo>
                    <a:lnTo>
                      <a:pt x="15986" y="4457"/>
                    </a:lnTo>
                    <a:lnTo>
                      <a:pt x="16028" y="4478"/>
                    </a:lnTo>
                    <a:lnTo>
                      <a:pt x="16111" y="4394"/>
                    </a:lnTo>
                    <a:lnTo>
                      <a:pt x="16237" y="4374"/>
                    </a:lnTo>
                    <a:lnTo>
                      <a:pt x="16341" y="4394"/>
                    </a:lnTo>
                    <a:lnTo>
                      <a:pt x="16509" y="4374"/>
                    </a:lnTo>
                    <a:lnTo>
                      <a:pt x="16676" y="4227"/>
                    </a:lnTo>
                    <a:lnTo>
                      <a:pt x="16760" y="4185"/>
                    </a:lnTo>
                    <a:lnTo>
                      <a:pt x="16760" y="4143"/>
                    </a:lnTo>
                    <a:lnTo>
                      <a:pt x="16864" y="4060"/>
                    </a:lnTo>
                    <a:lnTo>
                      <a:pt x="16927" y="4143"/>
                    </a:lnTo>
                    <a:lnTo>
                      <a:pt x="16927" y="4269"/>
                    </a:lnTo>
                    <a:lnTo>
                      <a:pt x="16844" y="4353"/>
                    </a:lnTo>
                    <a:lnTo>
                      <a:pt x="16927" y="4457"/>
                    </a:lnTo>
                    <a:lnTo>
                      <a:pt x="17032" y="4457"/>
                    </a:lnTo>
                    <a:lnTo>
                      <a:pt x="17178" y="4374"/>
                    </a:lnTo>
                    <a:lnTo>
                      <a:pt x="17346" y="4374"/>
                    </a:lnTo>
                    <a:lnTo>
                      <a:pt x="17450" y="4248"/>
                    </a:lnTo>
                    <a:lnTo>
                      <a:pt x="17597" y="4081"/>
                    </a:lnTo>
                    <a:lnTo>
                      <a:pt x="17576" y="4018"/>
                    </a:lnTo>
                    <a:lnTo>
                      <a:pt x="17701" y="3850"/>
                    </a:lnTo>
                    <a:lnTo>
                      <a:pt x="17722" y="3767"/>
                    </a:lnTo>
                    <a:lnTo>
                      <a:pt x="17890" y="3620"/>
                    </a:lnTo>
                    <a:lnTo>
                      <a:pt x="18015" y="3557"/>
                    </a:lnTo>
                    <a:lnTo>
                      <a:pt x="18036" y="3453"/>
                    </a:lnTo>
                    <a:lnTo>
                      <a:pt x="18099" y="3306"/>
                    </a:lnTo>
                    <a:lnTo>
                      <a:pt x="18204" y="3453"/>
                    </a:lnTo>
                    <a:lnTo>
                      <a:pt x="18350" y="3453"/>
                    </a:lnTo>
                    <a:lnTo>
                      <a:pt x="18497" y="3348"/>
                    </a:lnTo>
                    <a:lnTo>
                      <a:pt x="18643" y="3327"/>
                    </a:lnTo>
                    <a:lnTo>
                      <a:pt x="18706" y="3181"/>
                    </a:lnTo>
                    <a:lnTo>
                      <a:pt x="18769" y="3181"/>
                    </a:lnTo>
                    <a:lnTo>
                      <a:pt x="18873" y="3076"/>
                    </a:lnTo>
                    <a:lnTo>
                      <a:pt x="18936" y="2909"/>
                    </a:lnTo>
                    <a:lnTo>
                      <a:pt x="19124" y="2867"/>
                    </a:lnTo>
                    <a:lnTo>
                      <a:pt x="19187" y="2846"/>
                    </a:lnTo>
                    <a:lnTo>
                      <a:pt x="19250" y="2888"/>
                    </a:lnTo>
                    <a:lnTo>
                      <a:pt x="19333" y="2846"/>
                    </a:lnTo>
                    <a:lnTo>
                      <a:pt x="19543" y="2846"/>
                    </a:lnTo>
                    <a:lnTo>
                      <a:pt x="19668" y="2762"/>
                    </a:lnTo>
                    <a:lnTo>
                      <a:pt x="19773" y="2762"/>
                    </a:lnTo>
                    <a:lnTo>
                      <a:pt x="20024" y="2658"/>
                    </a:lnTo>
                    <a:lnTo>
                      <a:pt x="20233" y="2616"/>
                    </a:lnTo>
                    <a:lnTo>
                      <a:pt x="20296" y="2595"/>
                    </a:lnTo>
                    <a:cubicBezTo>
                      <a:pt x="20338" y="2679"/>
                      <a:pt x="20442" y="2741"/>
                      <a:pt x="20526" y="2762"/>
                    </a:cubicBezTo>
                    <a:lnTo>
                      <a:pt x="20401" y="2783"/>
                    </a:lnTo>
                    <a:lnTo>
                      <a:pt x="19877" y="2993"/>
                    </a:lnTo>
                    <a:lnTo>
                      <a:pt x="19752" y="3097"/>
                    </a:lnTo>
                    <a:lnTo>
                      <a:pt x="19438" y="3181"/>
                    </a:lnTo>
                    <a:lnTo>
                      <a:pt x="19020" y="3369"/>
                    </a:lnTo>
                    <a:lnTo>
                      <a:pt x="18852" y="3495"/>
                    </a:lnTo>
                    <a:lnTo>
                      <a:pt x="18852" y="3578"/>
                    </a:lnTo>
                    <a:lnTo>
                      <a:pt x="18957" y="3578"/>
                    </a:lnTo>
                    <a:lnTo>
                      <a:pt x="19020" y="3620"/>
                    </a:lnTo>
                    <a:lnTo>
                      <a:pt x="18915" y="3704"/>
                    </a:lnTo>
                    <a:lnTo>
                      <a:pt x="18831" y="3704"/>
                    </a:lnTo>
                    <a:lnTo>
                      <a:pt x="18643" y="3850"/>
                    </a:lnTo>
                    <a:lnTo>
                      <a:pt x="18497" y="3850"/>
                    </a:lnTo>
                    <a:lnTo>
                      <a:pt x="18413" y="3934"/>
                    </a:lnTo>
                    <a:lnTo>
                      <a:pt x="18392" y="4039"/>
                    </a:lnTo>
                    <a:lnTo>
                      <a:pt x="18225" y="4143"/>
                    </a:lnTo>
                    <a:lnTo>
                      <a:pt x="18162" y="4227"/>
                    </a:lnTo>
                    <a:lnTo>
                      <a:pt x="18162" y="4353"/>
                    </a:lnTo>
                    <a:lnTo>
                      <a:pt x="18225" y="4311"/>
                    </a:lnTo>
                    <a:lnTo>
                      <a:pt x="18308" y="4374"/>
                    </a:lnTo>
                    <a:lnTo>
                      <a:pt x="18266" y="4457"/>
                    </a:lnTo>
                    <a:lnTo>
                      <a:pt x="18287" y="4478"/>
                    </a:lnTo>
                    <a:lnTo>
                      <a:pt x="18371" y="4457"/>
                    </a:lnTo>
                    <a:lnTo>
                      <a:pt x="18476" y="4415"/>
                    </a:lnTo>
                    <a:lnTo>
                      <a:pt x="18580" y="4415"/>
                    </a:lnTo>
                    <a:lnTo>
                      <a:pt x="18643" y="4457"/>
                    </a:lnTo>
                    <a:lnTo>
                      <a:pt x="18622" y="4541"/>
                    </a:lnTo>
                    <a:lnTo>
                      <a:pt x="18497" y="4583"/>
                    </a:lnTo>
                    <a:lnTo>
                      <a:pt x="18371" y="4520"/>
                    </a:lnTo>
                    <a:lnTo>
                      <a:pt x="18287" y="4562"/>
                    </a:lnTo>
                    <a:lnTo>
                      <a:pt x="18308" y="4666"/>
                    </a:lnTo>
                    <a:lnTo>
                      <a:pt x="18517" y="4771"/>
                    </a:lnTo>
                    <a:lnTo>
                      <a:pt x="18601" y="4729"/>
                    </a:lnTo>
                    <a:lnTo>
                      <a:pt x="18622" y="4646"/>
                    </a:lnTo>
                    <a:lnTo>
                      <a:pt x="18685" y="4646"/>
                    </a:lnTo>
                    <a:lnTo>
                      <a:pt x="18727" y="4687"/>
                    </a:lnTo>
                    <a:lnTo>
                      <a:pt x="18685" y="4771"/>
                    </a:lnTo>
                    <a:lnTo>
                      <a:pt x="18789" y="4771"/>
                    </a:lnTo>
                    <a:lnTo>
                      <a:pt x="18957" y="4792"/>
                    </a:lnTo>
                    <a:lnTo>
                      <a:pt x="19145" y="4750"/>
                    </a:lnTo>
                    <a:lnTo>
                      <a:pt x="19250" y="4750"/>
                    </a:lnTo>
                    <a:lnTo>
                      <a:pt x="19417" y="4834"/>
                    </a:lnTo>
                    <a:lnTo>
                      <a:pt x="19543" y="4792"/>
                    </a:lnTo>
                    <a:lnTo>
                      <a:pt x="19647" y="4855"/>
                    </a:lnTo>
                    <a:lnTo>
                      <a:pt x="19689" y="4959"/>
                    </a:lnTo>
                    <a:lnTo>
                      <a:pt x="19773" y="4959"/>
                    </a:lnTo>
                    <a:lnTo>
                      <a:pt x="19752" y="5001"/>
                    </a:lnTo>
                    <a:lnTo>
                      <a:pt x="19668" y="5001"/>
                    </a:lnTo>
                    <a:lnTo>
                      <a:pt x="19522" y="4897"/>
                    </a:lnTo>
                    <a:lnTo>
                      <a:pt x="19313" y="4897"/>
                    </a:lnTo>
                    <a:lnTo>
                      <a:pt x="19250" y="4959"/>
                    </a:lnTo>
                    <a:lnTo>
                      <a:pt x="19375" y="5001"/>
                    </a:lnTo>
                    <a:lnTo>
                      <a:pt x="19417" y="5064"/>
                    </a:lnTo>
                    <a:lnTo>
                      <a:pt x="19229" y="5064"/>
                    </a:lnTo>
                    <a:lnTo>
                      <a:pt x="19145" y="4980"/>
                    </a:lnTo>
                    <a:lnTo>
                      <a:pt x="18894" y="5001"/>
                    </a:lnTo>
                    <a:lnTo>
                      <a:pt x="18810" y="5064"/>
                    </a:lnTo>
                    <a:lnTo>
                      <a:pt x="18727" y="5001"/>
                    </a:lnTo>
                    <a:lnTo>
                      <a:pt x="18643" y="5001"/>
                    </a:lnTo>
                    <a:lnTo>
                      <a:pt x="18580" y="5043"/>
                    </a:lnTo>
                    <a:lnTo>
                      <a:pt x="18497" y="5043"/>
                    </a:lnTo>
                    <a:lnTo>
                      <a:pt x="18225" y="5064"/>
                    </a:lnTo>
                    <a:lnTo>
                      <a:pt x="18183" y="5085"/>
                    </a:lnTo>
                    <a:lnTo>
                      <a:pt x="17973" y="5127"/>
                    </a:lnTo>
                    <a:lnTo>
                      <a:pt x="17953" y="5273"/>
                    </a:lnTo>
                    <a:lnTo>
                      <a:pt x="17973" y="5587"/>
                    </a:lnTo>
                    <a:lnTo>
                      <a:pt x="17994" y="5629"/>
                    </a:lnTo>
                    <a:lnTo>
                      <a:pt x="17994" y="5754"/>
                    </a:lnTo>
                    <a:lnTo>
                      <a:pt x="17953" y="5796"/>
                    </a:lnTo>
                    <a:lnTo>
                      <a:pt x="17953" y="5859"/>
                    </a:lnTo>
                    <a:lnTo>
                      <a:pt x="17994" y="5922"/>
                    </a:lnTo>
                    <a:lnTo>
                      <a:pt x="18099" y="5901"/>
                    </a:lnTo>
                    <a:lnTo>
                      <a:pt x="18141" y="5901"/>
                    </a:lnTo>
                    <a:lnTo>
                      <a:pt x="18225" y="5943"/>
                    </a:lnTo>
                    <a:lnTo>
                      <a:pt x="18329" y="5943"/>
                    </a:lnTo>
                    <a:lnTo>
                      <a:pt x="18371" y="5901"/>
                    </a:lnTo>
                    <a:lnTo>
                      <a:pt x="18392" y="5901"/>
                    </a:lnTo>
                    <a:lnTo>
                      <a:pt x="18476" y="5922"/>
                    </a:lnTo>
                    <a:lnTo>
                      <a:pt x="18517" y="5964"/>
                    </a:lnTo>
                    <a:lnTo>
                      <a:pt x="18559" y="5943"/>
                    </a:lnTo>
                    <a:lnTo>
                      <a:pt x="18622" y="6006"/>
                    </a:lnTo>
                    <a:lnTo>
                      <a:pt x="18622" y="6047"/>
                    </a:lnTo>
                    <a:lnTo>
                      <a:pt x="18706" y="6068"/>
                    </a:lnTo>
                    <a:lnTo>
                      <a:pt x="18789" y="6047"/>
                    </a:lnTo>
                    <a:lnTo>
                      <a:pt x="18852" y="6047"/>
                    </a:lnTo>
                    <a:lnTo>
                      <a:pt x="18915" y="6110"/>
                    </a:lnTo>
                    <a:lnTo>
                      <a:pt x="19041" y="6110"/>
                    </a:lnTo>
                    <a:lnTo>
                      <a:pt x="19124" y="6068"/>
                    </a:lnTo>
                    <a:lnTo>
                      <a:pt x="19229" y="6131"/>
                    </a:lnTo>
                    <a:lnTo>
                      <a:pt x="19333" y="6068"/>
                    </a:lnTo>
                    <a:lnTo>
                      <a:pt x="19417" y="6110"/>
                    </a:lnTo>
                    <a:lnTo>
                      <a:pt x="19543" y="6110"/>
                    </a:lnTo>
                    <a:lnTo>
                      <a:pt x="19647" y="6068"/>
                    </a:lnTo>
                    <a:lnTo>
                      <a:pt x="19752" y="6131"/>
                    </a:lnTo>
                    <a:lnTo>
                      <a:pt x="19773" y="6215"/>
                    </a:lnTo>
                    <a:lnTo>
                      <a:pt x="19857" y="6152"/>
                    </a:lnTo>
                    <a:lnTo>
                      <a:pt x="19877" y="6257"/>
                    </a:lnTo>
                    <a:lnTo>
                      <a:pt x="19982" y="6340"/>
                    </a:lnTo>
                    <a:lnTo>
                      <a:pt x="19982" y="6382"/>
                    </a:lnTo>
                    <a:lnTo>
                      <a:pt x="20003" y="6445"/>
                    </a:lnTo>
                    <a:lnTo>
                      <a:pt x="20108" y="6445"/>
                    </a:lnTo>
                    <a:lnTo>
                      <a:pt x="20191" y="6466"/>
                    </a:lnTo>
                    <a:lnTo>
                      <a:pt x="20212" y="6550"/>
                    </a:lnTo>
                    <a:lnTo>
                      <a:pt x="20275" y="6570"/>
                    </a:lnTo>
                    <a:lnTo>
                      <a:pt x="20359" y="6654"/>
                    </a:lnTo>
                    <a:lnTo>
                      <a:pt x="20317" y="6696"/>
                    </a:lnTo>
                    <a:lnTo>
                      <a:pt x="20317" y="6780"/>
                    </a:lnTo>
                    <a:lnTo>
                      <a:pt x="20422" y="6884"/>
                    </a:lnTo>
                    <a:lnTo>
                      <a:pt x="20589" y="6989"/>
                    </a:lnTo>
                    <a:lnTo>
                      <a:pt x="20589" y="7052"/>
                    </a:lnTo>
                    <a:lnTo>
                      <a:pt x="20568" y="7073"/>
                    </a:lnTo>
                    <a:lnTo>
                      <a:pt x="20589" y="7114"/>
                    </a:lnTo>
                    <a:lnTo>
                      <a:pt x="20526" y="7094"/>
                    </a:lnTo>
                    <a:lnTo>
                      <a:pt x="20317" y="7052"/>
                    </a:lnTo>
                    <a:lnTo>
                      <a:pt x="20170" y="6989"/>
                    </a:lnTo>
                    <a:lnTo>
                      <a:pt x="20087" y="7010"/>
                    </a:lnTo>
                    <a:lnTo>
                      <a:pt x="20003" y="6989"/>
                    </a:lnTo>
                    <a:lnTo>
                      <a:pt x="19982" y="7010"/>
                    </a:lnTo>
                    <a:lnTo>
                      <a:pt x="19898" y="7010"/>
                    </a:lnTo>
                    <a:lnTo>
                      <a:pt x="19836" y="6905"/>
                    </a:lnTo>
                    <a:lnTo>
                      <a:pt x="19752" y="6905"/>
                    </a:lnTo>
                    <a:lnTo>
                      <a:pt x="19689" y="6801"/>
                    </a:lnTo>
                    <a:lnTo>
                      <a:pt x="19647" y="6780"/>
                    </a:lnTo>
                    <a:lnTo>
                      <a:pt x="19522" y="6801"/>
                    </a:lnTo>
                    <a:lnTo>
                      <a:pt x="19438" y="6780"/>
                    </a:lnTo>
                    <a:lnTo>
                      <a:pt x="19375" y="6738"/>
                    </a:lnTo>
                    <a:lnTo>
                      <a:pt x="19250" y="6675"/>
                    </a:lnTo>
                    <a:lnTo>
                      <a:pt x="19229" y="6591"/>
                    </a:lnTo>
                    <a:lnTo>
                      <a:pt x="19166" y="6591"/>
                    </a:lnTo>
                    <a:lnTo>
                      <a:pt x="19124" y="6570"/>
                    </a:lnTo>
                    <a:lnTo>
                      <a:pt x="18999" y="6570"/>
                    </a:lnTo>
                    <a:lnTo>
                      <a:pt x="18936" y="6550"/>
                    </a:lnTo>
                    <a:lnTo>
                      <a:pt x="18685" y="6550"/>
                    </a:lnTo>
                    <a:lnTo>
                      <a:pt x="18517" y="6529"/>
                    </a:lnTo>
                    <a:lnTo>
                      <a:pt x="18413" y="6487"/>
                    </a:lnTo>
                    <a:lnTo>
                      <a:pt x="17973" y="6487"/>
                    </a:lnTo>
                    <a:lnTo>
                      <a:pt x="17890" y="6529"/>
                    </a:lnTo>
                    <a:lnTo>
                      <a:pt x="17764" y="6550"/>
                    </a:lnTo>
                    <a:lnTo>
                      <a:pt x="17701" y="6633"/>
                    </a:lnTo>
                    <a:lnTo>
                      <a:pt x="17701" y="6801"/>
                    </a:lnTo>
                    <a:lnTo>
                      <a:pt x="17597" y="6968"/>
                    </a:lnTo>
                    <a:lnTo>
                      <a:pt x="17639" y="7156"/>
                    </a:lnTo>
                    <a:lnTo>
                      <a:pt x="17597" y="7219"/>
                    </a:lnTo>
                    <a:lnTo>
                      <a:pt x="17639" y="7282"/>
                    </a:lnTo>
                    <a:lnTo>
                      <a:pt x="17701" y="7303"/>
                    </a:lnTo>
                    <a:lnTo>
                      <a:pt x="17681" y="7366"/>
                    </a:lnTo>
                    <a:lnTo>
                      <a:pt x="17639" y="7387"/>
                    </a:lnTo>
                    <a:lnTo>
                      <a:pt x="17701" y="7617"/>
                    </a:lnTo>
                    <a:lnTo>
                      <a:pt x="17785" y="7700"/>
                    </a:lnTo>
                    <a:lnTo>
                      <a:pt x="17806" y="7742"/>
                    </a:lnTo>
                    <a:lnTo>
                      <a:pt x="17973" y="7847"/>
                    </a:lnTo>
                    <a:lnTo>
                      <a:pt x="18015" y="7910"/>
                    </a:lnTo>
                    <a:lnTo>
                      <a:pt x="18120" y="7889"/>
                    </a:lnTo>
                    <a:lnTo>
                      <a:pt x="18183" y="7951"/>
                    </a:lnTo>
                    <a:lnTo>
                      <a:pt x="18266" y="7993"/>
                    </a:lnTo>
                    <a:lnTo>
                      <a:pt x="18392" y="7931"/>
                    </a:lnTo>
                    <a:lnTo>
                      <a:pt x="18476" y="7931"/>
                    </a:lnTo>
                    <a:lnTo>
                      <a:pt x="18538" y="8014"/>
                    </a:lnTo>
                    <a:lnTo>
                      <a:pt x="18685" y="8014"/>
                    </a:lnTo>
                    <a:lnTo>
                      <a:pt x="18748" y="8140"/>
                    </a:lnTo>
                    <a:lnTo>
                      <a:pt x="18831" y="8161"/>
                    </a:lnTo>
                    <a:lnTo>
                      <a:pt x="18852" y="8223"/>
                    </a:lnTo>
                    <a:lnTo>
                      <a:pt x="18727" y="8265"/>
                    </a:lnTo>
                    <a:lnTo>
                      <a:pt x="18727" y="8349"/>
                    </a:lnTo>
                    <a:lnTo>
                      <a:pt x="18685" y="8412"/>
                    </a:lnTo>
                    <a:lnTo>
                      <a:pt x="18685" y="8454"/>
                    </a:lnTo>
                    <a:lnTo>
                      <a:pt x="18622" y="8537"/>
                    </a:lnTo>
                    <a:lnTo>
                      <a:pt x="18497" y="8621"/>
                    </a:lnTo>
                    <a:lnTo>
                      <a:pt x="18497" y="8663"/>
                    </a:lnTo>
                    <a:lnTo>
                      <a:pt x="18434" y="8747"/>
                    </a:lnTo>
                    <a:lnTo>
                      <a:pt x="18517" y="8788"/>
                    </a:lnTo>
                    <a:lnTo>
                      <a:pt x="18517" y="8935"/>
                    </a:lnTo>
                    <a:lnTo>
                      <a:pt x="18580" y="9060"/>
                    </a:lnTo>
                    <a:lnTo>
                      <a:pt x="18580" y="9144"/>
                    </a:lnTo>
                    <a:lnTo>
                      <a:pt x="18434" y="9165"/>
                    </a:lnTo>
                    <a:lnTo>
                      <a:pt x="18497" y="9207"/>
                    </a:lnTo>
                    <a:lnTo>
                      <a:pt x="18685" y="9249"/>
                    </a:lnTo>
                    <a:lnTo>
                      <a:pt x="18748" y="9207"/>
                    </a:lnTo>
                    <a:lnTo>
                      <a:pt x="18810" y="9207"/>
                    </a:lnTo>
                    <a:lnTo>
                      <a:pt x="18831" y="9270"/>
                    </a:lnTo>
                    <a:lnTo>
                      <a:pt x="18894" y="9207"/>
                    </a:lnTo>
                    <a:lnTo>
                      <a:pt x="18936" y="9207"/>
                    </a:lnTo>
                    <a:lnTo>
                      <a:pt x="18999" y="9249"/>
                    </a:lnTo>
                    <a:lnTo>
                      <a:pt x="19145" y="9249"/>
                    </a:lnTo>
                    <a:lnTo>
                      <a:pt x="19333" y="9311"/>
                    </a:lnTo>
                    <a:lnTo>
                      <a:pt x="19417" y="9249"/>
                    </a:lnTo>
                    <a:lnTo>
                      <a:pt x="19564" y="9249"/>
                    </a:lnTo>
                    <a:lnTo>
                      <a:pt x="19585" y="9291"/>
                    </a:lnTo>
                    <a:lnTo>
                      <a:pt x="19626" y="9291"/>
                    </a:lnTo>
                    <a:lnTo>
                      <a:pt x="19668" y="9270"/>
                    </a:lnTo>
                    <a:lnTo>
                      <a:pt x="19752" y="9249"/>
                    </a:lnTo>
                    <a:lnTo>
                      <a:pt x="19794" y="9270"/>
                    </a:lnTo>
                    <a:lnTo>
                      <a:pt x="19836" y="9353"/>
                    </a:lnTo>
                    <a:lnTo>
                      <a:pt x="19877" y="9353"/>
                    </a:lnTo>
                    <a:lnTo>
                      <a:pt x="19940" y="9311"/>
                    </a:lnTo>
                    <a:lnTo>
                      <a:pt x="19982" y="9353"/>
                    </a:lnTo>
                    <a:lnTo>
                      <a:pt x="20003" y="9416"/>
                    </a:lnTo>
                    <a:lnTo>
                      <a:pt x="20066" y="9416"/>
                    </a:lnTo>
                    <a:lnTo>
                      <a:pt x="20108" y="9374"/>
                    </a:lnTo>
                    <a:lnTo>
                      <a:pt x="20254" y="9353"/>
                    </a:lnTo>
                    <a:lnTo>
                      <a:pt x="20296" y="9270"/>
                    </a:lnTo>
                    <a:lnTo>
                      <a:pt x="20401" y="9249"/>
                    </a:lnTo>
                    <a:lnTo>
                      <a:pt x="20484" y="9249"/>
                    </a:lnTo>
                    <a:lnTo>
                      <a:pt x="20589" y="9144"/>
                    </a:lnTo>
                    <a:lnTo>
                      <a:pt x="20714" y="9081"/>
                    </a:lnTo>
                    <a:lnTo>
                      <a:pt x="20819" y="9060"/>
                    </a:lnTo>
                    <a:lnTo>
                      <a:pt x="20840" y="8998"/>
                    </a:lnTo>
                    <a:lnTo>
                      <a:pt x="20924" y="8998"/>
                    </a:lnTo>
                    <a:lnTo>
                      <a:pt x="21028" y="9039"/>
                    </a:lnTo>
                    <a:lnTo>
                      <a:pt x="21112" y="9039"/>
                    </a:lnTo>
                    <a:lnTo>
                      <a:pt x="21196" y="9081"/>
                    </a:lnTo>
                    <a:lnTo>
                      <a:pt x="21405" y="9081"/>
                    </a:lnTo>
                    <a:lnTo>
                      <a:pt x="21635" y="8935"/>
                    </a:lnTo>
                    <a:lnTo>
                      <a:pt x="21656" y="8851"/>
                    </a:lnTo>
                    <a:lnTo>
                      <a:pt x="21719" y="8851"/>
                    </a:lnTo>
                    <a:lnTo>
                      <a:pt x="21740" y="8893"/>
                    </a:lnTo>
                    <a:lnTo>
                      <a:pt x="21761" y="8851"/>
                    </a:lnTo>
                    <a:lnTo>
                      <a:pt x="21844" y="8788"/>
                    </a:lnTo>
                    <a:lnTo>
                      <a:pt x="21844" y="8726"/>
                    </a:lnTo>
                    <a:lnTo>
                      <a:pt x="21865" y="8663"/>
                    </a:lnTo>
                    <a:lnTo>
                      <a:pt x="21928" y="8684"/>
                    </a:lnTo>
                    <a:lnTo>
                      <a:pt x="21991" y="8684"/>
                    </a:lnTo>
                    <a:lnTo>
                      <a:pt x="22054" y="8642"/>
                    </a:lnTo>
                    <a:lnTo>
                      <a:pt x="22054" y="8579"/>
                    </a:lnTo>
                    <a:lnTo>
                      <a:pt x="22095" y="8621"/>
                    </a:lnTo>
                    <a:lnTo>
                      <a:pt x="22158" y="8621"/>
                    </a:lnTo>
                    <a:lnTo>
                      <a:pt x="22179" y="8663"/>
                    </a:lnTo>
                    <a:lnTo>
                      <a:pt x="22179" y="8726"/>
                    </a:lnTo>
                    <a:lnTo>
                      <a:pt x="22242" y="8767"/>
                    </a:lnTo>
                    <a:lnTo>
                      <a:pt x="22158" y="8830"/>
                    </a:lnTo>
                    <a:lnTo>
                      <a:pt x="22158" y="8893"/>
                    </a:lnTo>
                    <a:lnTo>
                      <a:pt x="22095" y="8977"/>
                    </a:lnTo>
                    <a:lnTo>
                      <a:pt x="22054" y="8998"/>
                    </a:lnTo>
                    <a:lnTo>
                      <a:pt x="22054" y="9060"/>
                    </a:lnTo>
                    <a:lnTo>
                      <a:pt x="22137" y="9081"/>
                    </a:lnTo>
                    <a:lnTo>
                      <a:pt x="22200" y="9165"/>
                    </a:lnTo>
                    <a:lnTo>
                      <a:pt x="22242" y="9144"/>
                    </a:lnTo>
                    <a:lnTo>
                      <a:pt x="22305" y="9144"/>
                    </a:lnTo>
                    <a:lnTo>
                      <a:pt x="22409" y="9186"/>
                    </a:lnTo>
                    <a:lnTo>
                      <a:pt x="22409" y="9207"/>
                    </a:lnTo>
                    <a:cubicBezTo>
                      <a:pt x="22367" y="9207"/>
                      <a:pt x="22305" y="9249"/>
                      <a:pt x="22263" y="9270"/>
                    </a:cubicBezTo>
                    <a:lnTo>
                      <a:pt x="22242" y="9270"/>
                    </a:lnTo>
                    <a:cubicBezTo>
                      <a:pt x="22137" y="9291"/>
                      <a:pt x="22054" y="9353"/>
                      <a:pt x="21949" y="9374"/>
                    </a:cubicBezTo>
                    <a:cubicBezTo>
                      <a:pt x="21886" y="9374"/>
                      <a:pt x="21865" y="9395"/>
                      <a:pt x="21844" y="9458"/>
                    </a:cubicBezTo>
                    <a:lnTo>
                      <a:pt x="21551" y="9521"/>
                    </a:lnTo>
                    <a:lnTo>
                      <a:pt x="21133" y="9563"/>
                    </a:lnTo>
                    <a:lnTo>
                      <a:pt x="21007" y="9521"/>
                    </a:lnTo>
                    <a:lnTo>
                      <a:pt x="20903" y="9521"/>
                    </a:lnTo>
                    <a:lnTo>
                      <a:pt x="20735" y="9730"/>
                    </a:lnTo>
                    <a:lnTo>
                      <a:pt x="20631" y="9793"/>
                    </a:lnTo>
                    <a:lnTo>
                      <a:pt x="20589" y="9876"/>
                    </a:lnTo>
                    <a:lnTo>
                      <a:pt x="20673" y="9918"/>
                    </a:lnTo>
                    <a:lnTo>
                      <a:pt x="20735" y="9876"/>
                    </a:lnTo>
                    <a:lnTo>
                      <a:pt x="20798" y="9876"/>
                    </a:lnTo>
                    <a:lnTo>
                      <a:pt x="20777" y="9981"/>
                    </a:lnTo>
                    <a:lnTo>
                      <a:pt x="20694" y="10023"/>
                    </a:lnTo>
                    <a:lnTo>
                      <a:pt x="20714" y="10086"/>
                    </a:lnTo>
                    <a:lnTo>
                      <a:pt x="20882" y="10107"/>
                    </a:lnTo>
                    <a:lnTo>
                      <a:pt x="20903" y="10148"/>
                    </a:lnTo>
                    <a:lnTo>
                      <a:pt x="21028" y="10127"/>
                    </a:lnTo>
                    <a:lnTo>
                      <a:pt x="21028" y="10044"/>
                    </a:lnTo>
                    <a:lnTo>
                      <a:pt x="20945" y="9981"/>
                    </a:lnTo>
                    <a:lnTo>
                      <a:pt x="20945" y="9897"/>
                    </a:lnTo>
                    <a:lnTo>
                      <a:pt x="21028" y="9876"/>
                    </a:lnTo>
                    <a:lnTo>
                      <a:pt x="21049" y="9918"/>
                    </a:lnTo>
                    <a:lnTo>
                      <a:pt x="21133" y="9918"/>
                    </a:lnTo>
                    <a:lnTo>
                      <a:pt x="21238" y="10002"/>
                    </a:lnTo>
                    <a:lnTo>
                      <a:pt x="21321" y="9981"/>
                    </a:lnTo>
                    <a:lnTo>
                      <a:pt x="21342" y="9876"/>
                    </a:lnTo>
                    <a:lnTo>
                      <a:pt x="21426" y="9814"/>
                    </a:lnTo>
                    <a:lnTo>
                      <a:pt x="21426" y="9918"/>
                    </a:lnTo>
                    <a:lnTo>
                      <a:pt x="21530" y="10023"/>
                    </a:lnTo>
                    <a:lnTo>
                      <a:pt x="21551" y="9981"/>
                    </a:lnTo>
                    <a:lnTo>
                      <a:pt x="21551" y="9897"/>
                    </a:lnTo>
                    <a:lnTo>
                      <a:pt x="21656" y="9897"/>
                    </a:lnTo>
                    <a:lnTo>
                      <a:pt x="21677" y="9814"/>
                    </a:lnTo>
                    <a:lnTo>
                      <a:pt x="21761" y="9814"/>
                    </a:lnTo>
                    <a:lnTo>
                      <a:pt x="21886" y="9772"/>
                    </a:lnTo>
                    <a:cubicBezTo>
                      <a:pt x="21932" y="9802"/>
                      <a:pt x="21989" y="9822"/>
                      <a:pt x="22041" y="9822"/>
                    </a:cubicBezTo>
                    <a:cubicBezTo>
                      <a:pt x="22060" y="9822"/>
                      <a:pt x="22079" y="9819"/>
                      <a:pt x="22095" y="9814"/>
                    </a:cubicBezTo>
                    <a:cubicBezTo>
                      <a:pt x="22116" y="9814"/>
                      <a:pt x="22132" y="9808"/>
                      <a:pt x="22142" y="9803"/>
                    </a:cubicBezTo>
                    <a:lnTo>
                      <a:pt x="22142" y="9803"/>
                    </a:lnTo>
                    <a:lnTo>
                      <a:pt x="22095" y="9835"/>
                    </a:lnTo>
                    <a:lnTo>
                      <a:pt x="22158" y="9918"/>
                    </a:lnTo>
                    <a:lnTo>
                      <a:pt x="22033" y="10044"/>
                    </a:lnTo>
                    <a:lnTo>
                      <a:pt x="21949" y="10002"/>
                    </a:lnTo>
                    <a:lnTo>
                      <a:pt x="21886" y="10044"/>
                    </a:lnTo>
                    <a:lnTo>
                      <a:pt x="21782" y="10044"/>
                    </a:lnTo>
                    <a:lnTo>
                      <a:pt x="21740" y="10002"/>
                    </a:lnTo>
                    <a:lnTo>
                      <a:pt x="21656" y="10002"/>
                    </a:lnTo>
                    <a:lnTo>
                      <a:pt x="21551" y="10190"/>
                    </a:lnTo>
                    <a:lnTo>
                      <a:pt x="21572" y="10316"/>
                    </a:lnTo>
                    <a:lnTo>
                      <a:pt x="21572" y="10462"/>
                    </a:lnTo>
                    <a:lnTo>
                      <a:pt x="21551" y="10316"/>
                    </a:lnTo>
                    <a:lnTo>
                      <a:pt x="21510" y="10316"/>
                    </a:lnTo>
                    <a:lnTo>
                      <a:pt x="21468" y="10232"/>
                    </a:lnTo>
                    <a:lnTo>
                      <a:pt x="21405" y="10232"/>
                    </a:lnTo>
                    <a:lnTo>
                      <a:pt x="21342" y="10337"/>
                    </a:lnTo>
                    <a:lnTo>
                      <a:pt x="21196" y="10379"/>
                    </a:lnTo>
                    <a:lnTo>
                      <a:pt x="21133" y="10400"/>
                    </a:lnTo>
                    <a:lnTo>
                      <a:pt x="21133" y="10316"/>
                    </a:lnTo>
                    <a:lnTo>
                      <a:pt x="21091" y="10316"/>
                    </a:lnTo>
                    <a:lnTo>
                      <a:pt x="21007" y="10420"/>
                    </a:lnTo>
                    <a:lnTo>
                      <a:pt x="20924" y="10441"/>
                    </a:lnTo>
                    <a:lnTo>
                      <a:pt x="20882" y="10400"/>
                    </a:lnTo>
                    <a:lnTo>
                      <a:pt x="20798" y="10400"/>
                    </a:lnTo>
                    <a:lnTo>
                      <a:pt x="20735" y="10483"/>
                    </a:lnTo>
                    <a:lnTo>
                      <a:pt x="20735" y="10504"/>
                    </a:lnTo>
                    <a:lnTo>
                      <a:pt x="20589" y="10525"/>
                    </a:lnTo>
                    <a:lnTo>
                      <a:pt x="20505" y="10588"/>
                    </a:lnTo>
                    <a:lnTo>
                      <a:pt x="20505" y="10692"/>
                    </a:lnTo>
                    <a:lnTo>
                      <a:pt x="20526" y="10797"/>
                    </a:lnTo>
                    <a:lnTo>
                      <a:pt x="20422" y="11069"/>
                    </a:lnTo>
                    <a:lnTo>
                      <a:pt x="20380" y="11278"/>
                    </a:lnTo>
                    <a:lnTo>
                      <a:pt x="20380" y="11362"/>
                    </a:lnTo>
                    <a:lnTo>
                      <a:pt x="20484" y="11446"/>
                    </a:lnTo>
                    <a:lnTo>
                      <a:pt x="20463" y="11488"/>
                    </a:lnTo>
                    <a:lnTo>
                      <a:pt x="20359" y="11529"/>
                    </a:lnTo>
                    <a:lnTo>
                      <a:pt x="20359" y="11592"/>
                    </a:lnTo>
                    <a:lnTo>
                      <a:pt x="20422" y="11697"/>
                    </a:lnTo>
                    <a:lnTo>
                      <a:pt x="20422" y="11801"/>
                    </a:lnTo>
                    <a:lnTo>
                      <a:pt x="20380" y="11864"/>
                    </a:lnTo>
                    <a:lnTo>
                      <a:pt x="20359" y="11801"/>
                    </a:lnTo>
                    <a:lnTo>
                      <a:pt x="20275" y="11864"/>
                    </a:lnTo>
                    <a:lnTo>
                      <a:pt x="20212" y="11843"/>
                    </a:lnTo>
                    <a:lnTo>
                      <a:pt x="20254" y="11760"/>
                    </a:lnTo>
                    <a:lnTo>
                      <a:pt x="20296" y="11739"/>
                    </a:lnTo>
                    <a:lnTo>
                      <a:pt x="20296" y="11634"/>
                    </a:lnTo>
                    <a:lnTo>
                      <a:pt x="20212" y="11634"/>
                    </a:lnTo>
                    <a:lnTo>
                      <a:pt x="20087" y="11864"/>
                    </a:lnTo>
                    <a:lnTo>
                      <a:pt x="20066" y="12115"/>
                    </a:lnTo>
                    <a:lnTo>
                      <a:pt x="20108" y="12408"/>
                    </a:lnTo>
                    <a:lnTo>
                      <a:pt x="20108" y="12785"/>
                    </a:lnTo>
                    <a:lnTo>
                      <a:pt x="20087" y="12408"/>
                    </a:lnTo>
                    <a:lnTo>
                      <a:pt x="20045" y="12220"/>
                    </a:lnTo>
                    <a:lnTo>
                      <a:pt x="19982" y="12178"/>
                    </a:lnTo>
                    <a:lnTo>
                      <a:pt x="20045" y="12073"/>
                    </a:lnTo>
                    <a:lnTo>
                      <a:pt x="20045" y="11990"/>
                    </a:lnTo>
                    <a:lnTo>
                      <a:pt x="19898" y="11906"/>
                    </a:lnTo>
                    <a:lnTo>
                      <a:pt x="19961" y="11780"/>
                    </a:lnTo>
                    <a:lnTo>
                      <a:pt x="19961" y="11571"/>
                    </a:lnTo>
                    <a:lnTo>
                      <a:pt x="19877" y="11446"/>
                    </a:lnTo>
                    <a:lnTo>
                      <a:pt x="19877" y="11236"/>
                    </a:lnTo>
                    <a:lnTo>
                      <a:pt x="19961" y="11111"/>
                    </a:lnTo>
                    <a:lnTo>
                      <a:pt x="20045" y="10923"/>
                    </a:lnTo>
                    <a:lnTo>
                      <a:pt x="20045" y="10755"/>
                    </a:lnTo>
                    <a:lnTo>
                      <a:pt x="20003" y="10755"/>
                    </a:lnTo>
                    <a:lnTo>
                      <a:pt x="19961" y="10839"/>
                    </a:lnTo>
                    <a:lnTo>
                      <a:pt x="19940" y="10964"/>
                    </a:lnTo>
                    <a:lnTo>
                      <a:pt x="19857" y="11048"/>
                    </a:lnTo>
                    <a:lnTo>
                      <a:pt x="19836" y="11027"/>
                    </a:lnTo>
                    <a:lnTo>
                      <a:pt x="19794" y="10902"/>
                    </a:lnTo>
                    <a:lnTo>
                      <a:pt x="19877" y="10713"/>
                    </a:lnTo>
                    <a:lnTo>
                      <a:pt x="19898" y="10609"/>
                    </a:lnTo>
                    <a:lnTo>
                      <a:pt x="19836" y="10546"/>
                    </a:lnTo>
                    <a:lnTo>
                      <a:pt x="19752" y="10630"/>
                    </a:lnTo>
                    <a:lnTo>
                      <a:pt x="19731" y="10609"/>
                    </a:lnTo>
                    <a:lnTo>
                      <a:pt x="19689" y="10546"/>
                    </a:lnTo>
                    <a:lnTo>
                      <a:pt x="19731" y="10483"/>
                    </a:lnTo>
                    <a:lnTo>
                      <a:pt x="19731" y="10337"/>
                    </a:lnTo>
                    <a:lnTo>
                      <a:pt x="19668" y="10337"/>
                    </a:lnTo>
                    <a:lnTo>
                      <a:pt x="19668" y="10295"/>
                    </a:lnTo>
                    <a:lnTo>
                      <a:pt x="19689" y="10232"/>
                    </a:lnTo>
                    <a:lnTo>
                      <a:pt x="19689" y="10127"/>
                    </a:lnTo>
                    <a:lnTo>
                      <a:pt x="19585" y="10169"/>
                    </a:lnTo>
                    <a:lnTo>
                      <a:pt x="19271" y="10274"/>
                    </a:lnTo>
                    <a:lnTo>
                      <a:pt x="19103" y="10379"/>
                    </a:lnTo>
                    <a:lnTo>
                      <a:pt x="19041" y="10337"/>
                    </a:lnTo>
                    <a:lnTo>
                      <a:pt x="19041" y="10295"/>
                    </a:lnTo>
                    <a:lnTo>
                      <a:pt x="18999" y="10295"/>
                    </a:lnTo>
                    <a:lnTo>
                      <a:pt x="18915" y="10379"/>
                    </a:lnTo>
                    <a:lnTo>
                      <a:pt x="18831" y="10379"/>
                    </a:lnTo>
                    <a:lnTo>
                      <a:pt x="18789" y="10295"/>
                    </a:lnTo>
                    <a:lnTo>
                      <a:pt x="18622" y="10420"/>
                    </a:lnTo>
                    <a:lnTo>
                      <a:pt x="18622" y="10337"/>
                    </a:lnTo>
                    <a:lnTo>
                      <a:pt x="18517" y="10295"/>
                    </a:lnTo>
                    <a:lnTo>
                      <a:pt x="18476" y="10295"/>
                    </a:lnTo>
                    <a:lnTo>
                      <a:pt x="18476" y="10337"/>
                    </a:lnTo>
                    <a:lnTo>
                      <a:pt x="18308" y="10337"/>
                    </a:lnTo>
                    <a:lnTo>
                      <a:pt x="18078" y="10232"/>
                    </a:lnTo>
                    <a:lnTo>
                      <a:pt x="17890" y="10232"/>
                    </a:lnTo>
                    <a:lnTo>
                      <a:pt x="17701" y="10127"/>
                    </a:lnTo>
                    <a:lnTo>
                      <a:pt x="17555" y="10127"/>
                    </a:lnTo>
                    <a:lnTo>
                      <a:pt x="17555" y="10023"/>
                    </a:lnTo>
                    <a:lnTo>
                      <a:pt x="17429" y="9918"/>
                    </a:lnTo>
                    <a:lnTo>
                      <a:pt x="17346" y="9981"/>
                    </a:lnTo>
                    <a:lnTo>
                      <a:pt x="17241" y="9897"/>
                    </a:lnTo>
                    <a:lnTo>
                      <a:pt x="17220" y="9772"/>
                    </a:lnTo>
                    <a:lnTo>
                      <a:pt x="17116" y="9709"/>
                    </a:lnTo>
                    <a:lnTo>
                      <a:pt x="17053" y="9667"/>
                    </a:lnTo>
                    <a:lnTo>
                      <a:pt x="17157" y="9646"/>
                    </a:lnTo>
                    <a:lnTo>
                      <a:pt x="17283" y="9646"/>
                    </a:lnTo>
                    <a:lnTo>
                      <a:pt x="17283" y="9500"/>
                    </a:lnTo>
                    <a:lnTo>
                      <a:pt x="17388" y="9437"/>
                    </a:lnTo>
                    <a:lnTo>
                      <a:pt x="17367" y="9353"/>
                    </a:lnTo>
                    <a:lnTo>
                      <a:pt x="17471" y="9353"/>
                    </a:lnTo>
                    <a:lnTo>
                      <a:pt x="17639" y="9395"/>
                    </a:lnTo>
                    <a:lnTo>
                      <a:pt x="17681" y="9374"/>
                    </a:lnTo>
                    <a:lnTo>
                      <a:pt x="17681" y="9332"/>
                    </a:lnTo>
                    <a:lnTo>
                      <a:pt x="17806" y="9332"/>
                    </a:lnTo>
                    <a:lnTo>
                      <a:pt x="18078" y="9395"/>
                    </a:lnTo>
                    <a:lnTo>
                      <a:pt x="18183" y="9291"/>
                    </a:lnTo>
                    <a:lnTo>
                      <a:pt x="18183" y="9165"/>
                    </a:lnTo>
                    <a:lnTo>
                      <a:pt x="18225" y="9060"/>
                    </a:lnTo>
                    <a:lnTo>
                      <a:pt x="18183" y="8935"/>
                    </a:lnTo>
                    <a:lnTo>
                      <a:pt x="18183" y="8809"/>
                    </a:lnTo>
                    <a:lnTo>
                      <a:pt x="18120" y="8705"/>
                    </a:lnTo>
                    <a:lnTo>
                      <a:pt x="18078" y="8537"/>
                    </a:lnTo>
                    <a:lnTo>
                      <a:pt x="17994" y="8516"/>
                    </a:lnTo>
                    <a:lnTo>
                      <a:pt x="17973" y="8433"/>
                    </a:lnTo>
                    <a:lnTo>
                      <a:pt x="17806" y="8286"/>
                    </a:lnTo>
                    <a:lnTo>
                      <a:pt x="17764" y="8286"/>
                    </a:lnTo>
                    <a:lnTo>
                      <a:pt x="17743" y="8349"/>
                    </a:lnTo>
                    <a:lnTo>
                      <a:pt x="17681" y="8349"/>
                    </a:lnTo>
                    <a:lnTo>
                      <a:pt x="17660" y="8286"/>
                    </a:lnTo>
                    <a:lnTo>
                      <a:pt x="17492" y="8203"/>
                    </a:lnTo>
                    <a:lnTo>
                      <a:pt x="17492" y="8244"/>
                    </a:lnTo>
                    <a:lnTo>
                      <a:pt x="17597" y="8328"/>
                    </a:lnTo>
                    <a:lnTo>
                      <a:pt x="17576" y="8391"/>
                    </a:lnTo>
                    <a:lnTo>
                      <a:pt x="17639" y="8454"/>
                    </a:lnTo>
                    <a:lnTo>
                      <a:pt x="17576" y="8558"/>
                    </a:lnTo>
                    <a:lnTo>
                      <a:pt x="17492" y="8454"/>
                    </a:lnTo>
                    <a:lnTo>
                      <a:pt x="17492" y="8349"/>
                    </a:lnTo>
                    <a:lnTo>
                      <a:pt x="17388" y="8349"/>
                    </a:lnTo>
                    <a:lnTo>
                      <a:pt x="17220" y="8244"/>
                    </a:lnTo>
                    <a:lnTo>
                      <a:pt x="17178" y="8182"/>
                    </a:lnTo>
                    <a:lnTo>
                      <a:pt x="17137" y="8223"/>
                    </a:lnTo>
                    <a:lnTo>
                      <a:pt x="17053" y="8182"/>
                    </a:lnTo>
                    <a:lnTo>
                      <a:pt x="17011" y="8077"/>
                    </a:lnTo>
                    <a:lnTo>
                      <a:pt x="16906" y="7993"/>
                    </a:lnTo>
                    <a:lnTo>
                      <a:pt x="16739" y="7993"/>
                    </a:lnTo>
                    <a:lnTo>
                      <a:pt x="16551" y="7805"/>
                    </a:lnTo>
                    <a:lnTo>
                      <a:pt x="16404" y="7721"/>
                    </a:lnTo>
                    <a:lnTo>
                      <a:pt x="16383" y="7617"/>
                    </a:lnTo>
                    <a:lnTo>
                      <a:pt x="15902" y="7345"/>
                    </a:lnTo>
                    <a:lnTo>
                      <a:pt x="15776" y="7135"/>
                    </a:lnTo>
                    <a:lnTo>
                      <a:pt x="15776" y="6968"/>
                    </a:lnTo>
                    <a:lnTo>
                      <a:pt x="15672" y="6717"/>
                    </a:lnTo>
                    <a:lnTo>
                      <a:pt x="15672" y="6612"/>
                    </a:lnTo>
                    <a:lnTo>
                      <a:pt x="15567" y="6612"/>
                    </a:lnTo>
                    <a:lnTo>
                      <a:pt x="15442" y="6508"/>
                    </a:lnTo>
                    <a:lnTo>
                      <a:pt x="15337" y="6508"/>
                    </a:lnTo>
                    <a:lnTo>
                      <a:pt x="15253" y="6424"/>
                    </a:lnTo>
                    <a:lnTo>
                      <a:pt x="15149" y="6403"/>
                    </a:lnTo>
                    <a:lnTo>
                      <a:pt x="15065" y="6319"/>
                    </a:lnTo>
                    <a:lnTo>
                      <a:pt x="14940" y="6361"/>
                    </a:lnTo>
                    <a:lnTo>
                      <a:pt x="14793" y="6487"/>
                    </a:lnTo>
                    <a:lnTo>
                      <a:pt x="14688" y="6696"/>
                    </a:lnTo>
                    <a:lnTo>
                      <a:pt x="14584" y="6738"/>
                    </a:lnTo>
                    <a:lnTo>
                      <a:pt x="14479" y="6801"/>
                    </a:lnTo>
                    <a:lnTo>
                      <a:pt x="14375" y="6801"/>
                    </a:lnTo>
                    <a:lnTo>
                      <a:pt x="14312" y="6738"/>
                    </a:lnTo>
                    <a:lnTo>
                      <a:pt x="14144" y="6696"/>
                    </a:lnTo>
                    <a:lnTo>
                      <a:pt x="14061" y="6633"/>
                    </a:lnTo>
                    <a:lnTo>
                      <a:pt x="14144" y="6529"/>
                    </a:lnTo>
                    <a:lnTo>
                      <a:pt x="14207" y="6466"/>
                    </a:lnTo>
                    <a:lnTo>
                      <a:pt x="14270" y="6466"/>
                    </a:lnTo>
                    <a:lnTo>
                      <a:pt x="14375" y="6361"/>
                    </a:lnTo>
                    <a:lnTo>
                      <a:pt x="14458" y="6319"/>
                    </a:lnTo>
                    <a:lnTo>
                      <a:pt x="14479" y="6257"/>
                    </a:lnTo>
                    <a:lnTo>
                      <a:pt x="14458" y="6215"/>
                    </a:lnTo>
                    <a:lnTo>
                      <a:pt x="14375" y="6236"/>
                    </a:lnTo>
                    <a:lnTo>
                      <a:pt x="14333" y="6194"/>
                    </a:lnTo>
                    <a:lnTo>
                      <a:pt x="14354" y="6110"/>
                    </a:lnTo>
                    <a:lnTo>
                      <a:pt x="14458" y="6006"/>
                    </a:lnTo>
                    <a:lnTo>
                      <a:pt x="14437" y="5943"/>
                    </a:lnTo>
                    <a:lnTo>
                      <a:pt x="14542" y="5838"/>
                    </a:lnTo>
                    <a:lnTo>
                      <a:pt x="14542" y="5754"/>
                    </a:lnTo>
                    <a:lnTo>
                      <a:pt x="14521" y="5629"/>
                    </a:lnTo>
                    <a:lnTo>
                      <a:pt x="14375" y="5650"/>
                    </a:lnTo>
                    <a:lnTo>
                      <a:pt x="14375" y="5734"/>
                    </a:lnTo>
                    <a:lnTo>
                      <a:pt x="14165" y="5880"/>
                    </a:lnTo>
                    <a:lnTo>
                      <a:pt x="14061" y="5838"/>
                    </a:lnTo>
                    <a:lnTo>
                      <a:pt x="14165" y="6047"/>
                    </a:lnTo>
                    <a:lnTo>
                      <a:pt x="14103" y="6131"/>
                    </a:lnTo>
                    <a:lnTo>
                      <a:pt x="14061" y="6026"/>
                    </a:lnTo>
                    <a:lnTo>
                      <a:pt x="13914" y="6026"/>
                    </a:lnTo>
                    <a:lnTo>
                      <a:pt x="13810" y="6131"/>
                    </a:lnTo>
                    <a:lnTo>
                      <a:pt x="13893" y="6152"/>
                    </a:lnTo>
                    <a:lnTo>
                      <a:pt x="13851" y="6298"/>
                    </a:lnTo>
                    <a:lnTo>
                      <a:pt x="13747" y="6236"/>
                    </a:lnTo>
                    <a:lnTo>
                      <a:pt x="13642" y="6319"/>
                    </a:lnTo>
                    <a:lnTo>
                      <a:pt x="13684" y="6403"/>
                    </a:lnTo>
                    <a:lnTo>
                      <a:pt x="13789" y="6403"/>
                    </a:lnTo>
                    <a:lnTo>
                      <a:pt x="13831" y="6466"/>
                    </a:lnTo>
                    <a:lnTo>
                      <a:pt x="13642" y="6570"/>
                    </a:lnTo>
                    <a:lnTo>
                      <a:pt x="13579" y="6424"/>
                    </a:lnTo>
                    <a:lnTo>
                      <a:pt x="13433" y="6361"/>
                    </a:lnTo>
                    <a:lnTo>
                      <a:pt x="13391" y="6236"/>
                    </a:lnTo>
                    <a:lnTo>
                      <a:pt x="13391" y="5713"/>
                    </a:lnTo>
                    <a:lnTo>
                      <a:pt x="13496" y="5503"/>
                    </a:lnTo>
                    <a:lnTo>
                      <a:pt x="13475" y="5148"/>
                    </a:lnTo>
                    <a:lnTo>
                      <a:pt x="13538" y="5001"/>
                    </a:lnTo>
                    <a:lnTo>
                      <a:pt x="13517" y="4562"/>
                    </a:lnTo>
                    <a:lnTo>
                      <a:pt x="13517" y="4625"/>
                    </a:lnTo>
                    <a:lnTo>
                      <a:pt x="13370" y="4687"/>
                    </a:lnTo>
                    <a:lnTo>
                      <a:pt x="13266" y="4855"/>
                    </a:lnTo>
                    <a:lnTo>
                      <a:pt x="13349" y="4938"/>
                    </a:lnTo>
                    <a:lnTo>
                      <a:pt x="13287" y="5001"/>
                    </a:lnTo>
                    <a:lnTo>
                      <a:pt x="13349" y="5148"/>
                    </a:lnTo>
                    <a:lnTo>
                      <a:pt x="13307" y="5315"/>
                    </a:lnTo>
                    <a:lnTo>
                      <a:pt x="13245" y="5294"/>
                    </a:lnTo>
                    <a:lnTo>
                      <a:pt x="13161" y="5210"/>
                    </a:lnTo>
                    <a:lnTo>
                      <a:pt x="13119" y="5294"/>
                    </a:lnTo>
                    <a:lnTo>
                      <a:pt x="13119" y="5378"/>
                    </a:lnTo>
                    <a:lnTo>
                      <a:pt x="13056" y="5315"/>
                    </a:lnTo>
                    <a:lnTo>
                      <a:pt x="12952" y="5399"/>
                    </a:lnTo>
                    <a:lnTo>
                      <a:pt x="12952" y="5482"/>
                    </a:lnTo>
                    <a:lnTo>
                      <a:pt x="12889" y="5482"/>
                    </a:lnTo>
                    <a:lnTo>
                      <a:pt x="12638" y="5608"/>
                    </a:lnTo>
                    <a:lnTo>
                      <a:pt x="12491" y="5775"/>
                    </a:lnTo>
                    <a:lnTo>
                      <a:pt x="12429" y="5692"/>
                    </a:lnTo>
                    <a:lnTo>
                      <a:pt x="12429" y="5587"/>
                    </a:lnTo>
                    <a:lnTo>
                      <a:pt x="12575" y="5524"/>
                    </a:lnTo>
                    <a:lnTo>
                      <a:pt x="12596" y="5420"/>
                    </a:lnTo>
                    <a:lnTo>
                      <a:pt x="12491" y="5420"/>
                    </a:lnTo>
                    <a:lnTo>
                      <a:pt x="12387" y="5482"/>
                    </a:lnTo>
                    <a:lnTo>
                      <a:pt x="12178" y="5482"/>
                    </a:lnTo>
                    <a:lnTo>
                      <a:pt x="12052" y="5566"/>
                    </a:lnTo>
                    <a:lnTo>
                      <a:pt x="11780" y="5566"/>
                    </a:lnTo>
                    <a:lnTo>
                      <a:pt x="11424" y="5817"/>
                    </a:lnTo>
                    <a:lnTo>
                      <a:pt x="11257" y="5880"/>
                    </a:lnTo>
                    <a:lnTo>
                      <a:pt x="11111" y="6089"/>
                    </a:lnTo>
                    <a:lnTo>
                      <a:pt x="11090" y="5985"/>
                    </a:lnTo>
                    <a:lnTo>
                      <a:pt x="11215" y="5796"/>
                    </a:lnTo>
                    <a:lnTo>
                      <a:pt x="11173" y="5713"/>
                    </a:lnTo>
                    <a:lnTo>
                      <a:pt x="10985" y="5817"/>
                    </a:lnTo>
                    <a:lnTo>
                      <a:pt x="10964" y="5775"/>
                    </a:lnTo>
                    <a:lnTo>
                      <a:pt x="10880" y="5796"/>
                    </a:lnTo>
                    <a:lnTo>
                      <a:pt x="10797" y="5838"/>
                    </a:lnTo>
                    <a:lnTo>
                      <a:pt x="10734" y="5775"/>
                    </a:lnTo>
                    <a:lnTo>
                      <a:pt x="10629" y="5796"/>
                    </a:lnTo>
                    <a:lnTo>
                      <a:pt x="10587" y="5880"/>
                    </a:lnTo>
                    <a:lnTo>
                      <a:pt x="10315" y="6047"/>
                    </a:lnTo>
                    <a:lnTo>
                      <a:pt x="10211" y="6047"/>
                    </a:lnTo>
                    <a:lnTo>
                      <a:pt x="10022" y="6110"/>
                    </a:lnTo>
                    <a:lnTo>
                      <a:pt x="9897" y="6257"/>
                    </a:lnTo>
                    <a:lnTo>
                      <a:pt x="9939" y="6361"/>
                    </a:lnTo>
                    <a:lnTo>
                      <a:pt x="9834" y="6340"/>
                    </a:lnTo>
                    <a:lnTo>
                      <a:pt x="9792" y="6403"/>
                    </a:lnTo>
                    <a:lnTo>
                      <a:pt x="9688" y="6361"/>
                    </a:lnTo>
                    <a:lnTo>
                      <a:pt x="9657" y="6408"/>
                    </a:lnTo>
                    <a:lnTo>
                      <a:pt x="9657" y="6408"/>
                    </a:lnTo>
                    <a:lnTo>
                      <a:pt x="9583" y="6319"/>
                    </a:lnTo>
                    <a:lnTo>
                      <a:pt x="9625" y="6215"/>
                    </a:lnTo>
                    <a:lnTo>
                      <a:pt x="9709" y="6215"/>
                    </a:lnTo>
                    <a:lnTo>
                      <a:pt x="9792" y="6110"/>
                    </a:lnTo>
                    <a:lnTo>
                      <a:pt x="9897" y="6026"/>
                    </a:lnTo>
                    <a:lnTo>
                      <a:pt x="9939" y="6068"/>
                    </a:lnTo>
                    <a:lnTo>
                      <a:pt x="10022" y="6026"/>
                    </a:lnTo>
                    <a:lnTo>
                      <a:pt x="10043" y="5943"/>
                    </a:lnTo>
                    <a:lnTo>
                      <a:pt x="10169" y="5838"/>
                    </a:lnTo>
                    <a:lnTo>
                      <a:pt x="10211" y="5901"/>
                    </a:lnTo>
                    <a:lnTo>
                      <a:pt x="10462" y="5796"/>
                    </a:lnTo>
                    <a:lnTo>
                      <a:pt x="10546" y="5650"/>
                    </a:lnTo>
                    <a:lnTo>
                      <a:pt x="10671" y="5608"/>
                    </a:lnTo>
                    <a:lnTo>
                      <a:pt x="10880" y="5629"/>
                    </a:lnTo>
                    <a:lnTo>
                      <a:pt x="10901" y="5587"/>
                    </a:lnTo>
                    <a:lnTo>
                      <a:pt x="11090" y="5587"/>
                    </a:lnTo>
                    <a:lnTo>
                      <a:pt x="11278" y="5503"/>
                    </a:lnTo>
                    <a:lnTo>
                      <a:pt x="11320" y="5587"/>
                    </a:lnTo>
                    <a:lnTo>
                      <a:pt x="11383" y="5587"/>
                    </a:lnTo>
                    <a:lnTo>
                      <a:pt x="11445" y="5524"/>
                    </a:lnTo>
                    <a:lnTo>
                      <a:pt x="11529" y="5524"/>
                    </a:lnTo>
                    <a:lnTo>
                      <a:pt x="11675" y="5503"/>
                    </a:lnTo>
                    <a:lnTo>
                      <a:pt x="11738" y="5399"/>
                    </a:lnTo>
                    <a:lnTo>
                      <a:pt x="11989" y="5315"/>
                    </a:lnTo>
                    <a:lnTo>
                      <a:pt x="12240" y="5231"/>
                    </a:lnTo>
                    <a:lnTo>
                      <a:pt x="12261" y="5127"/>
                    </a:lnTo>
                    <a:lnTo>
                      <a:pt x="12324" y="5127"/>
                    </a:lnTo>
                    <a:lnTo>
                      <a:pt x="12366" y="5085"/>
                    </a:lnTo>
                    <a:lnTo>
                      <a:pt x="12324" y="5022"/>
                    </a:lnTo>
                    <a:lnTo>
                      <a:pt x="12324" y="4918"/>
                    </a:lnTo>
                    <a:lnTo>
                      <a:pt x="12240" y="4876"/>
                    </a:lnTo>
                    <a:lnTo>
                      <a:pt x="12219" y="4918"/>
                    </a:lnTo>
                    <a:lnTo>
                      <a:pt x="12219" y="5001"/>
                    </a:lnTo>
                    <a:lnTo>
                      <a:pt x="12115" y="5022"/>
                    </a:lnTo>
                    <a:lnTo>
                      <a:pt x="12073" y="4980"/>
                    </a:lnTo>
                    <a:lnTo>
                      <a:pt x="12031" y="4980"/>
                    </a:lnTo>
                    <a:lnTo>
                      <a:pt x="12010" y="4938"/>
                    </a:lnTo>
                    <a:lnTo>
                      <a:pt x="11885" y="4938"/>
                    </a:lnTo>
                    <a:lnTo>
                      <a:pt x="11696" y="5001"/>
                    </a:lnTo>
                    <a:lnTo>
                      <a:pt x="11634" y="5106"/>
                    </a:lnTo>
                    <a:lnTo>
                      <a:pt x="11571" y="5169"/>
                    </a:lnTo>
                    <a:lnTo>
                      <a:pt x="11508" y="5085"/>
                    </a:lnTo>
                    <a:lnTo>
                      <a:pt x="11466" y="5085"/>
                    </a:lnTo>
                    <a:lnTo>
                      <a:pt x="11362" y="5169"/>
                    </a:lnTo>
                    <a:lnTo>
                      <a:pt x="11090" y="5252"/>
                    </a:lnTo>
                    <a:lnTo>
                      <a:pt x="10755" y="5273"/>
                    </a:lnTo>
                    <a:lnTo>
                      <a:pt x="10692" y="5210"/>
                    </a:lnTo>
                    <a:lnTo>
                      <a:pt x="10629" y="5210"/>
                    </a:lnTo>
                    <a:lnTo>
                      <a:pt x="10650" y="5273"/>
                    </a:lnTo>
                    <a:lnTo>
                      <a:pt x="10587" y="5315"/>
                    </a:lnTo>
                    <a:lnTo>
                      <a:pt x="10483" y="5294"/>
                    </a:lnTo>
                    <a:lnTo>
                      <a:pt x="10420" y="5294"/>
                    </a:lnTo>
                    <a:lnTo>
                      <a:pt x="10357" y="5420"/>
                    </a:lnTo>
                    <a:lnTo>
                      <a:pt x="10211" y="5587"/>
                    </a:lnTo>
                    <a:lnTo>
                      <a:pt x="10148" y="5524"/>
                    </a:lnTo>
                    <a:lnTo>
                      <a:pt x="10043" y="5524"/>
                    </a:lnTo>
                    <a:lnTo>
                      <a:pt x="10022" y="5503"/>
                    </a:lnTo>
                    <a:lnTo>
                      <a:pt x="9897" y="5503"/>
                    </a:lnTo>
                    <a:lnTo>
                      <a:pt x="9813" y="5566"/>
                    </a:lnTo>
                    <a:lnTo>
                      <a:pt x="9730" y="5566"/>
                    </a:lnTo>
                    <a:lnTo>
                      <a:pt x="9688" y="5629"/>
                    </a:lnTo>
                    <a:lnTo>
                      <a:pt x="9583" y="5671"/>
                    </a:lnTo>
                    <a:lnTo>
                      <a:pt x="9478" y="5734"/>
                    </a:lnTo>
                    <a:lnTo>
                      <a:pt x="9311" y="5817"/>
                    </a:lnTo>
                    <a:lnTo>
                      <a:pt x="9123" y="5880"/>
                    </a:lnTo>
                    <a:lnTo>
                      <a:pt x="9081" y="5985"/>
                    </a:lnTo>
                    <a:lnTo>
                      <a:pt x="9081" y="6152"/>
                    </a:lnTo>
                    <a:lnTo>
                      <a:pt x="9102" y="6466"/>
                    </a:lnTo>
                    <a:lnTo>
                      <a:pt x="9081" y="6633"/>
                    </a:lnTo>
                    <a:lnTo>
                      <a:pt x="9018" y="6612"/>
                    </a:lnTo>
                    <a:lnTo>
                      <a:pt x="8955" y="6654"/>
                    </a:lnTo>
                    <a:lnTo>
                      <a:pt x="8704" y="6863"/>
                    </a:lnTo>
                    <a:lnTo>
                      <a:pt x="8788" y="6759"/>
                    </a:lnTo>
                    <a:lnTo>
                      <a:pt x="8893" y="6633"/>
                    </a:lnTo>
                    <a:lnTo>
                      <a:pt x="8914" y="6550"/>
                    </a:lnTo>
                    <a:lnTo>
                      <a:pt x="8872" y="6529"/>
                    </a:lnTo>
                    <a:lnTo>
                      <a:pt x="8872" y="6445"/>
                    </a:lnTo>
                    <a:lnTo>
                      <a:pt x="8746" y="6257"/>
                    </a:lnTo>
                    <a:lnTo>
                      <a:pt x="8662" y="6257"/>
                    </a:lnTo>
                    <a:lnTo>
                      <a:pt x="8600" y="6173"/>
                    </a:lnTo>
                    <a:lnTo>
                      <a:pt x="8537" y="6152"/>
                    </a:lnTo>
                    <a:lnTo>
                      <a:pt x="8537" y="6006"/>
                    </a:lnTo>
                    <a:lnTo>
                      <a:pt x="8390" y="5817"/>
                    </a:lnTo>
                    <a:lnTo>
                      <a:pt x="8370" y="5817"/>
                    </a:lnTo>
                    <a:lnTo>
                      <a:pt x="8286" y="5796"/>
                    </a:lnTo>
                    <a:lnTo>
                      <a:pt x="8265" y="5692"/>
                    </a:lnTo>
                    <a:lnTo>
                      <a:pt x="8181" y="5629"/>
                    </a:lnTo>
                    <a:lnTo>
                      <a:pt x="8139" y="5671"/>
                    </a:lnTo>
                    <a:lnTo>
                      <a:pt x="8035" y="5587"/>
                    </a:lnTo>
                    <a:lnTo>
                      <a:pt x="7846" y="5378"/>
                    </a:lnTo>
                    <a:lnTo>
                      <a:pt x="7805" y="5190"/>
                    </a:lnTo>
                    <a:lnTo>
                      <a:pt x="7805" y="5001"/>
                    </a:lnTo>
                    <a:lnTo>
                      <a:pt x="7763" y="4980"/>
                    </a:lnTo>
                    <a:lnTo>
                      <a:pt x="7721" y="5043"/>
                    </a:lnTo>
                    <a:lnTo>
                      <a:pt x="7658" y="5001"/>
                    </a:lnTo>
                    <a:lnTo>
                      <a:pt x="7616" y="4876"/>
                    </a:lnTo>
                    <a:lnTo>
                      <a:pt x="7658" y="4750"/>
                    </a:lnTo>
                    <a:lnTo>
                      <a:pt x="7637" y="4729"/>
                    </a:lnTo>
                    <a:lnTo>
                      <a:pt x="7658" y="4646"/>
                    </a:lnTo>
                    <a:lnTo>
                      <a:pt x="7533" y="4520"/>
                    </a:lnTo>
                    <a:lnTo>
                      <a:pt x="7533" y="4415"/>
                    </a:lnTo>
                    <a:lnTo>
                      <a:pt x="7428" y="4332"/>
                    </a:lnTo>
                    <a:lnTo>
                      <a:pt x="7386" y="4332"/>
                    </a:lnTo>
                    <a:lnTo>
                      <a:pt x="7323" y="4248"/>
                    </a:lnTo>
                    <a:lnTo>
                      <a:pt x="7219" y="4164"/>
                    </a:lnTo>
                    <a:lnTo>
                      <a:pt x="7114" y="4164"/>
                    </a:lnTo>
                    <a:lnTo>
                      <a:pt x="6800" y="3934"/>
                    </a:lnTo>
                    <a:lnTo>
                      <a:pt x="6717" y="3934"/>
                    </a:lnTo>
                    <a:lnTo>
                      <a:pt x="6696" y="3850"/>
                    </a:lnTo>
                    <a:lnTo>
                      <a:pt x="0" y="16091"/>
                    </a:lnTo>
                    <a:lnTo>
                      <a:pt x="377" y="16091"/>
                    </a:lnTo>
                    <a:lnTo>
                      <a:pt x="502" y="16153"/>
                    </a:lnTo>
                    <a:lnTo>
                      <a:pt x="711" y="16007"/>
                    </a:lnTo>
                    <a:lnTo>
                      <a:pt x="1004" y="16049"/>
                    </a:lnTo>
                    <a:lnTo>
                      <a:pt x="858" y="16300"/>
                    </a:lnTo>
                    <a:lnTo>
                      <a:pt x="921" y="16446"/>
                    </a:lnTo>
                    <a:lnTo>
                      <a:pt x="1025" y="16718"/>
                    </a:lnTo>
                    <a:lnTo>
                      <a:pt x="1172" y="17388"/>
                    </a:lnTo>
                    <a:lnTo>
                      <a:pt x="1235" y="17534"/>
                    </a:lnTo>
                    <a:lnTo>
                      <a:pt x="1130" y="17702"/>
                    </a:lnTo>
                    <a:lnTo>
                      <a:pt x="1130" y="17765"/>
                    </a:lnTo>
                    <a:lnTo>
                      <a:pt x="1172" y="17765"/>
                    </a:lnTo>
                    <a:lnTo>
                      <a:pt x="1381" y="17744"/>
                    </a:lnTo>
                    <a:lnTo>
                      <a:pt x="1569" y="17723"/>
                    </a:lnTo>
                    <a:lnTo>
                      <a:pt x="1695" y="17639"/>
                    </a:lnTo>
                    <a:lnTo>
                      <a:pt x="1862" y="17409"/>
                    </a:lnTo>
                    <a:lnTo>
                      <a:pt x="1988" y="17283"/>
                    </a:lnTo>
                    <a:lnTo>
                      <a:pt x="2197" y="17200"/>
                    </a:lnTo>
                    <a:lnTo>
                      <a:pt x="2260" y="17179"/>
                    </a:lnTo>
                    <a:lnTo>
                      <a:pt x="2469" y="17116"/>
                    </a:lnTo>
                    <a:lnTo>
                      <a:pt x="2636" y="17116"/>
                    </a:lnTo>
                    <a:lnTo>
                      <a:pt x="2783" y="17221"/>
                    </a:lnTo>
                    <a:lnTo>
                      <a:pt x="2783" y="17325"/>
                    </a:lnTo>
                    <a:lnTo>
                      <a:pt x="2804" y="17409"/>
                    </a:lnTo>
                    <a:lnTo>
                      <a:pt x="2720" y="17555"/>
                    </a:lnTo>
                    <a:lnTo>
                      <a:pt x="2699" y="17639"/>
                    </a:lnTo>
                    <a:lnTo>
                      <a:pt x="2825" y="17974"/>
                    </a:lnTo>
                    <a:lnTo>
                      <a:pt x="2804" y="18078"/>
                    </a:lnTo>
                    <a:lnTo>
                      <a:pt x="2846" y="18288"/>
                    </a:lnTo>
                    <a:lnTo>
                      <a:pt x="2992" y="18455"/>
                    </a:lnTo>
                    <a:lnTo>
                      <a:pt x="3013" y="18664"/>
                    </a:lnTo>
                    <a:lnTo>
                      <a:pt x="3055" y="18748"/>
                    </a:lnTo>
                    <a:lnTo>
                      <a:pt x="3097" y="18853"/>
                    </a:lnTo>
                    <a:lnTo>
                      <a:pt x="3034" y="18957"/>
                    </a:lnTo>
                    <a:lnTo>
                      <a:pt x="3034" y="19062"/>
                    </a:lnTo>
                    <a:lnTo>
                      <a:pt x="3055" y="19146"/>
                    </a:lnTo>
                    <a:lnTo>
                      <a:pt x="3013" y="19501"/>
                    </a:lnTo>
                    <a:lnTo>
                      <a:pt x="3013" y="19920"/>
                    </a:lnTo>
                    <a:lnTo>
                      <a:pt x="3034" y="20338"/>
                    </a:lnTo>
                    <a:lnTo>
                      <a:pt x="2929" y="20380"/>
                    </a:lnTo>
                    <a:lnTo>
                      <a:pt x="2929" y="20464"/>
                    </a:lnTo>
                    <a:lnTo>
                      <a:pt x="2971" y="20464"/>
                    </a:lnTo>
                    <a:lnTo>
                      <a:pt x="3055" y="20527"/>
                    </a:lnTo>
                    <a:lnTo>
                      <a:pt x="3076" y="20568"/>
                    </a:lnTo>
                    <a:lnTo>
                      <a:pt x="3034" y="20589"/>
                    </a:lnTo>
                    <a:lnTo>
                      <a:pt x="2971" y="20652"/>
                    </a:lnTo>
                    <a:lnTo>
                      <a:pt x="3013" y="20736"/>
                    </a:lnTo>
                    <a:lnTo>
                      <a:pt x="3055" y="20778"/>
                    </a:lnTo>
                    <a:lnTo>
                      <a:pt x="3076" y="20861"/>
                    </a:lnTo>
                    <a:lnTo>
                      <a:pt x="3055" y="20903"/>
                    </a:lnTo>
                    <a:lnTo>
                      <a:pt x="3055" y="20966"/>
                    </a:lnTo>
                    <a:lnTo>
                      <a:pt x="3160" y="20966"/>
                    </a:lnTo>
                    <a:lnTo>
                      <a:pt x="3243" y="20987"/>
                    </a:lnTo>
                    <a:lnTo>
                      <a:pt x="3348" y="21154"/>
                    </a:lnTo>
                    <a:lnTo>
                      <a:pt x="3369" y="21217"/>
                    </a:lnTo>
                    <a:lnTo>
                      <a:pt x="3452" y="21280"/>
                    </a:lnTo>
                    <a:lnTo>
                      <a:pt x="3578" y="21363"/>
                    </a:lnTo>
                    <a:lnTo>
                      <a:pt x="3641" y="21468"/>
                    </a:lnTo>
                    <a:lnTo>
                      <a:pt x="3641" y="21573"/>
                    </a:lnTo>
                    <a:lnTo>
                      <a:pt x="3683" y="21594"/>
                    </a:lnTo>
                    <a:lnTo>
                      <a:pt x="3704" y="21635"/>
                    </a:lnTo>
                    <a:lnTo>
                      <a:pt x="3683" y="21698"/>
                    </a:lnTo>
                    <a:lnTo>
                      <a:pt x="3683" y="21740"/>
                    </a:lnTo>
                    <a:lnTo>
                      <a:pt x="3641" y="21782"/>
                    </a:lnTo>
                    <a:lnTo>
                      <a:pt x="3641" y="21845"/>
                    </a:lnTo>
                    <a:lnTo>
                      <a:pt x="3641" y="21887"/>
                    </a:lnTo>
                    <a:lnTo>
                      <a:pt x="3662" y="21907"/>
                    </a:lnTo>
                    <a:lnTo>
                      <a:pt x="3599" y="22033"/>
                    </a:lnTo>
                    <a:lnTo>
                      <a:pt x="3452" y="22326"/>
                    </a:lnTo>
                    <a:lnTo>
                      <a:pt x="3432" y="22514"/>
                    </a:lnTo>
                    <a:lnTo>
                      <a:pt x="3285" y="22661"/>
                    </a:lnTo>
                    <a:lnTo>
                      <a:pt x="3285" y="22744"/>
                    </a:lnTo>
                    <a:lnTo>
                      <a:pt x="3327" y="22744"/>
                    </a:lnTo>
                    <a:lnTo>
                      <a:pt x="3494" y="22535"/>
                    </a:lnTo>
                    <a:lnTo>
                      <a:pt x="3536" y="22410"/>
                    </a:lnTo>
                    <a:lnTo>
                      <a:pt x="3662" y="22305"/>
                    </a:lnTo>
                    <a:lnTo>
                      <a:pt x="3683" y="22347"/>
                    </a:lnTo>
                    <a:lnTo>
                      <a:pt x="3766" y="22368"/>
                    </a:lnTo>
                    <a:lnTo>
                      <a:pt x="3766" y="22431"/>
                    </a:lnTo>
                    <a:lnTo>
                      <a:pt x="3599" y="22514"/>
                    </a:lnTo>
                    <a:lnTo>
                      <a:pt x="3557" y="22619"/>
                    </a:lnTo>
                    <a:lnTo>
                      <a:pt x="3390" y="22786"/>
                    </a:lnTo>
                    <a:lnTo>
                      <a:pt x="3390" y="22828"/>
                    </a:lnTo>
                    <a:lnTo>
                      <a:pt x="3473" y="22828"/>
                    </a:lnTo>
                    <a:lnTo>
                      <a:pt x="3432" y="22870"/>
                    </a:lnTo>
                    <a:lnTo>
                      <a:pt x="3285" y="22849"/>
                    </a:lnTo>
                    <a:lnTo>
                      <a:pt x="3222" y="22870"/>
                    </a:lnTo>
                    <a:lnTo>
                      <a:pt x="3160" y="23037"/>
                    </a:lnTo>
                    <a:lnTo>
                      <a:pt x="3055" y="23142"/>
                    </a:lnTo>
                    <a:lnTo>
                      <a:pt x="3076" y="23268"/>
                    </a:lnTo>
                    <a:lnTo>
                      <a:pt x="3034" y="23247"/>
                    </a:lnTo>
                    <a:lnTo>
                      <a:pt x="2971" y="23184"/>
                    </a:lnTo>
                    <a:lnTo>
                      <a:pt x="2908" y="23247"/>
                    </a:lnTo>
                    <a:lnTo>
                      <a:pt x="2908" y="23393"/>
                    </a:lnTo>
                    <a:lnTo>
                      <a:pt x="3013" y="23393"/>
                    </a:lnTo>
                    <a:lnTo>
                      <a:pt x="3034" y="23477"/>
                    </a:lnTo>
                    <a:lnTo>
                      <a:pt x="2971" y="23665"/>
                    </a:lnTo>
                    <a:lnTo>
                      <a:pt x="2950" y="23937"/>
                    </a:lnTo>
                    <a:lnTo>
                      <a:pt x="3013" y="24125"/>
                    </a:lnTo>
                    <a:lnTo>
                      <a:pt x="3076" y="24293"/>
                    </a:lnTo>
                    <a:lnTo>
                      <a:pt x="3160" y="24314"/>
                    </a:lnTo>
                    <a:lnTo>
                      <a:pt x="3180" y="24230"/>
                    </a:lnTo>
                    <a:lnTo>
                      <a:pt x="3264" y="24146"/>
                    </a:lnTo>
                    <a:lnTo>
                      <a:pt x="3452" y="24104"/>
                    </a:lnTo>
                    <a:lnTo>
                      <a:pt x="3557" y="24021"/>
                    </a:lnTo>
                    <a:lnTo>
                      <a:pt x="3662" y="23895"/>
                    </a:lnTo>
                    <a:lnTo>
                      <a:pt x="3704" y="23895"/>
                    </a:lnTo>
                    <a:lnTo>
                      <a:pt x="3704" y="24021"/>
                    </a:lnTo>
                    <a:lnTo>
                      <a:pt x="3662" y="24125"/>
                    </a:lnTo>
                    <a:lnTo>
                      <a:pt x="3599" y="24146"/>
                    </a:lnTo>
                    <a:lnTo>
                      <a:pt x="3536" y="24251"/>
                    </a:lnTo>
                    <a:lnTo>
                      <a:pt x="3536" y="24314"/>
                    </a:lnTo>
                    <a:lnTo>
                      <a:pt x="3641" y="24397"/>
                    </a:lnTo>
                    <a:lnTo>
                      <a:pt x="3704" y="24460"/>
                    </a:lnTo>
                    <a:lnTo>
                      <a:pt x="3808" y="24460"/>
                    </a:lnTo>
                    <a:lnTo>
                      <a:pt x="3892" y="24502"/>
                    </a:lnTo>
                    <a:lnTo>
                      <a:pt x="3955" y="24544"/>
                    </a:lnTo>
                    <a:lnTo>
                      <a:pt x="3808" y="24502"/>
                    </a:lnTo>
                    <a:lnTo>
                      <a:pt x="3683" y="24502"/>
                    </a:lnTo>
                    <a:lnTo>
                      <a:pt x="3578" y="24439"/>
                    </a:lnTo>
                    <a:lnTo>
                      <a:pt x="3432" y="24439"/>
                    </a:lnTo>
                    <a:lnTo>
                      <a:pt x="3369" y="24523"/>
                    </a:lnTo>
                    <a:lnTo>
                      <a:pt x="3369" y="24607"/>
                    </a:lnTo>
                    <a:lnTo>
                      <a:pt x="3432" y="24669"/>
                    </a:lnTo>
                    <a:lnTo>
                      <a:pt x="3452" y="24920"/>
                    </a:lnTo>
                    <a:lnTo>
                      <a:pt x="3494" y="24983"/>
                    </a:lnTo>
                    <a:lnTo>
                      <a:pt x="3557" y="24983"/>
                    </a:lnTo>
                    <a:lnTo>
                      <a:pt x="3641" y="24941"/>
                    </a:lnTo>
                    <a:lnTo>
                      <a:pt x="3683" y="24983"/>
                    </a:lnTo>
                    <a:lnTo>
                      <a:pt x="3641" y="25046"/>
                    </a:lnTo>
                    <a:lnTo>
                      <a:pt x="3599" y="25088"/>
                    </a:lnTo>
                    <a:lnTo>
                      <a:pt x="3683" y="25151"/>
                    </a:lnTo>
                    <a:lnTo>
                      <a:pt x="3683" y="25192"/>
                    </a:lnTo>
                    <a:lnTo>
                      <a:pt x="3662" y="25255"/>
                    </a:lnTo>
                    <a:lnTo>
                      <a:pt x="3557" y="25234"/>
                    </a:lnTo>
                    <a:lnTo>
                      <a:pt x="3411" y="25276"/>
                    </a:lnTo>
                    <a:lnTo>
                      <a:pt x="3264" y="25381"/>
                    </a:lnTo>
                    <a:lnTo>
                      <a:pt x="3243" y="25423"/>
                    </a:lnTo>
                    <a:lnTo>
                      <a:pt x="3306" y="25485"/>
                    </a:lnTo>
                    <a:lnTo>
                      <a:pt x="3452" y="25423"/>
                    </a:lnTo>
                    <a:lnTo>
                      <a:pt x="3536" y="25465"/>
                    </a:lnTo>
                    <a:lnTo>
                      <a:pt x="3452" y="25485"/>
                    </a:lnTo>
                    <a:lnTo>
                      <a:pt x="3432" y="25548"/>
                    </a:lnTo>
                    <a:lnTo>
                      <a:pt x="3515" y="25632"/>
                    </a:lnTo>
                    <a:lnTo>
                      <a:pt x="3662" y="25590"/>
                    </a:lnTo>
                    <a:lnTo>
                      <a:pt x="3829" y="25465"/>
                    </a:lnTo>
                    <a:lnTo>
                      <a:pt x="3934" y="25297"/>
                    </a:lnTo>
                    <a:lnTo>
                      <a:pt x="4038" y="25297"/>
                    </a:lnTo>
                    <a:lnTo>
                      <a:pt x="4143" y="25213"/>
                    </a:lnTo>
                    <a:lnTo>
                      <a:pt x="4164" y="25109"/>
                    </a:lnTo>
                    <a:lnTo>
                      <a:pt x="4185" y="25088"/>
                    </a:lnTo>
                    <a:lnTo>
                      <a:pt x="4206" y="25172"/>
                    </a:lnTo>
                    <a:lnTo>
                      <a:pt x="4143" y="25339"/>
                    </a:lnTo>
                    <a:lnTo>
                      <a:pt x="4038" y="25402"/>
                    </a:lnTo>
                    <a:lnTo>
                      <a:pt x="3913" y="25465"/>
                    </a:lnTo>
                    <a:lnTo>
                      <a:pt x="3892" y="25548"/>
                    </a:lnTo>
                    <a:lnTo>
                      <a:pt x="3955" y="25611"/>
                    </a:lnTo>
                    <a:lnTo>
                      <a:pt x="4038" y="25590"/>
                    </a:lnTo>
                    <a:lnTo>
                      <a:pt x="4164" y="25590"/>
                    </a:lnTo>
                    <a:lnTo>
                      <a:pt x="4268" y="25611"/>
                    </a:lnTo>
                    <a:lnTo>
                      <a:pt x="4122" y="25611"/>
                    </a:lnTo>
                    <a:lnTo>
                      <a:pt x="4017" y="25674"/>
                    </a:lnTo>
                    <a:lnTo>
                      <a:pt x="4017" y="25820"/>
                    </a:lnTo>
                    <a:lnTo>
                      <a:pt x="4059" y="25967"/>
                    </a:lnTo>
                    <a:lnTo>
                      <a:pt x="4017" y="25988"/>
                    </a:lnTo>
                    <a:lnTo>
                      <a:pt x="3976" y="25904"/>
                    </a:lnTo>
                    <a:lnTo>
                      <a:pt x="3976" y="25757"/>
                    </a:lnTo>
                    <a:lnTo>
                      <a:pt x="3913" y="25674"/>
                    </a:lnTo>
                    <a:lnTo>
                      <a:pt x="3850" y="25716"/>
                    </a:lnTo>
                    <a:lnTo>
                      <a:pt x="3578" y="25904"/>
                    </a:lnTo>
                    <a:lnTo>
                      <a:pt x="3536" y="25988"/>
                    </a:lnTo>
                    <a:lnTo>
                      <a:pt x="3369" y="26071"/>
                    </a:lnTo>
                    <a:lnTo>
                      <a:pt x="3327" y="26134"/>
                    </a:lnTo>
                    <a:lnTo>
                      <a:pt x="3348" y="26218"/>
                    </a:lnTo>
                    <a:lnTo>
                      <a:pt x="3348" y="26301"/>
                    </a:lnTo>
                    <a:lnTo>
                      <a:pt x="3369" y="26322"/>
                    </a:lnTo>
                    <a:lnTo>
                      <a:pt x="3452" y="26281"/>
                    </a:lnTo>
                    <a:lnTo>
                      <a:pt x="3557" y="26218"/>
                    </a:lnTo>
                    <a:lnTo>
                      <a:pt x="3599" y="26113"/>
                    </a:lnTo>
                    <a:lnTo>
                      <a:pt x="3662" y="26134"/>
                    </a:lnTo>
                    <a:lnTo>
                      <a:pt x="3704" y="26197"/>
                    </a:lnTo>
                    <a:lnTo>
                      <a:pt x="3892" y="26218"/>
                    </a:lnTo>
                    <a:lnTo>
                      <a:pt x="3871" y="26239"/>
                    </a:lnTo>
                    <a:lnTo>
                      <a:pt x="3766" y="26218"/>
                    </a:lnTo>
                    <a:lnTo>
                      <a:pt x="3599" y="26218"/>
                    </a:lnTo>
                    <a:lnTo>
                      <a:pt x="3536" y="26281"/>
                    </a:lnTo>
                    <a:lnTo>
                      <a:pt x="3536" y="26322"/>
                    </a:lnTo>
                    <a:lnTo>
                      <a:pt x="3557" y="26385"/>
                    </a:lnTo>
                    <a:lnTo>
                      <a:pt x="3473" y="26406"/>
                    </a:lnTo>
                    <a:lnTo>
                      <a:pt x="3432" y="26385"/>
                    </a:lnTo>
                    <a:lnTo>
                      <a:pt x="3264" y="26427"/>
                    </a:lnTo>
                    <a:lnTo>
                      <a:pt x="3264" y="26490"/>
                    </a:lnTo>
                    <a:lnTo>
                      <a:pt x="3390" y="26490"/>
                    </a:lnTo>
                    <a:lnTo>
                      <a:pt x="3473" y="26532"/>
                    </a:lnTo>
                    <a:lnTo>
                      <a:pt x="3578" y="26532"/>
                    </a:lnTo>
                    <a:lnTo>
                      <a:pt x="3515" y="26594"/>
                    </a:lnTo>
                    <a:lnTo>
                      <a:pt x="3390" y="26594"/>
                    </a:lnTo>
                    <a:lnTo>
                      <a:pt x="3327" y="26532"/>
                    </a:lnTo>
                    <a:lnTo>
                      <a:pt x="3222" y="26553"/>
                    </a:lnTo>
                    <a:lnTo>
                      <a:pt x="3180" y="26657"/>
                    </a:lnTo>
                    <a:lnTo>
                      <a:pt x="3243" y="26720"/>
                    </a:lnTo>
                    <a:lnTo>
                      <a:pt x="3327" y="26720"/>
                    </a:lnTo>
                    <a:lnTo>
                      <a:pt x="3452" y="26699"/>
                    </a:lnTo>
                    <a:lnTo>
                      <a:pt x="3536" y="26741"/>
                    </a:lnTo>
                    <a:lnTo>
                      <a:pt x="3683" y="26741"/>
                    </a:lnTo>
                    <a:lnTo>
                      <a:pt x="3662" y="26804"/>
                    </a:lnTo>
                    <a:lnTo>
                      <a:pt x="3557" y="26825"/>
                    </a:lnTo>
                    <a:lnTo>
                      <a:pt x="3452" y="26804"/>
                    </a:lnTo>
                    <a:lnTo>
                      <a:pt x="3432" y="26825"/>
                    </a:lnTo>
                    <a:lnTo>
                      <a:pt x="3452" y="26845"/>
                    </a:lnTo>
                    <a:lnTo>
                      <a:pt x="3662" y="26845"/>
                    </a:lnTo>
                    <a:lnTo>
                      <a:pt x="3662" y="26908"/>
                    </a:lnTo>
                    <a:lnTo>
                      <a:pt x="3536" y="26929"/>
                    </a:lnTo>
                    <a:lnTo>
                      <a:pt x="3390" y="26908"/>
                    </a:lnTo>
                    <a:lnTo>
                      <a:pt x="3327" y="26845"/>
                    </a:lnTo>
                    <a:lnTo>
                      <a:pt x="3264" y="26908"/>
                    </a:lnTo>
                    <a:lnTo>
                      <a:pt x="3327" y="27013"/>
                    </a:lnTo>
                    <a:lnTo>
                      <a:pt x="3452" y="27076"/>
                    </a:lnTo>
                    <a:lnTo>
                      <a:pt x="3473" y="27013"/>
                    </a:lnTo>
                    <a:lnTo>
                      <a:pt x="3557" y="27013"/>
                    </a:lnTo>
                    <a:lnTo>
                      <a:pt x="3641" y="27055"/>
                    </a:lnTo>
                    <a:lnTo>
                      <a:pt x="3787" y="27034"/>
                    </a:lnTo>
                    <a:lnTo>
                      <a:pt x="3850" y="27076"/>
                    </a:lnTo>
                    <a:lnTo>
                      <a:pt x="3766" y="27117"/>
                    </a:lnTo>
                    <a:lnTo>
                      <a:pt x="3766" y="27159"/>
                    </a:lnTo>
                    <a:lnTo>
                      <a:pt x="3871" y="27159"/>
                    </a:lnTo>
                    <a:lnTo>
                      <a:pt x="3892" y="27243"/>
                    </a:lnTo>
                    <a:lnTo>
                      <a:pt x="4026" y="27276"/>
                    </a:lnTo>
                    <a:lnTo>
                      <a:pt x="3976" y="27285"/>
                    </a:lnTo>
                    <a:lnTo>
                      <a:pt x="3871" y="27285"/>
                    </a:lnTo>
                    <a:lnTo>
                      <a:pt x="3787" y="27369"/>
                    </a:lnTo>
                    <a:lnTo>
                      <a:pt x="3787" y="27431"/>
                    </a:lnTo>
                    <a:lnTo>
                      <a:pt x="3871" y="27473"/>
                    </a:lnTo>
                    <a:lnTo>
                      <a:pt x="3913" y="27431"/>
                    </a:lnTo>
                    <a:lnTo>
                      <a:pt x="3976" y="27389"/>
                    </a:lnTo>
                    <a:lnTo>
                      <a:pt x="3996" y="27452"/>
                    </a:lnTo>
                    <a:lnTo>
                      <a:pt x="4017" y="27452"/>
                    </a:lnTo>
                    <a:lnTo>
                      <a:pt x="4080" y="27369"/>
                    </a:lnTo>
                    <a:lnTo>
                      <a:pt x="4185" y="27306"/>
                    </a:lnTo>
                    <a:lnTo>
                      <a:pt x="4185" y="27369"/>
                    </a:lnTo>
                    <a:lnTo>
                      <a:pt x="4164" y="27410"/>
                    </a:lnTo>
                    <a:lnTo>
                      <a:pt x="4164" y="27473"/>
                    </a:lnTo>
                    <a:lnTo>
                      <a:pt x="4206" y="27494"/>
                    </a:lnTo>
                    <a:lnTo>
                      <a:pt x="4289" y="27557"/>
                    </a:lnTo>
                    <a:lnTo>
                      <a:pt x="4373" y="27557"/>
                    </a:lnTo>
                    <a:lnTo>
                      <a:pt x="4499" y="27369"/>
                    </a:lnTo>
                    <a:lnTo>
                      <a:pt x="4520" y="27159"/>
                    </a:lnTo>
                    <a:lnTo>
                      <a:pt x="4582" y="27055"/>
                    </a:lnTo>
                    <a:lnTo>
                      <a:pt x="4645" y="27034"/>
                    </a:lnTo>
                    <a:lnTo>
                      <a:pt x="4645" y="27097"/>
                    </a:lnTo>
                    <a:lnTo>
                      <a:pt x="4603" y="27159"/>
                    </a:lnTo>
                    <a:lnTo>
                      <a:pt x="4603" y="27306"/>
                    </a:lnTo>
                    <a:lnTo>
                      <a:pt x="4499" y="27473"/>
                    </a:lnTo>
                    <a:lnTo>
                      <a:pt x="4415" y="27557"/>
                    </a:lnTo>
                    <a:lnTo>
                      <a:pt x="4436" y="27599"/>
                    </a:lnTo>
                    <a:lnTo>
                      <a:pt x="4582" y="27599"/>
                    </a:lnTo>
                    <a:lnTo>
                      <a:pt x="4687" y="27578"/>
                    </a:lnTo>
                    <a:lnTo>
                      <a:pt x="4708" y="27599"/>
                    </a:lnTo>
                    <a:lnTo>
                      <a:pt x="4624" y="27682"/>
                    </a:lnTo>
                    <a:lnTo>
                      <a:pt x="4582" y="27808"/>
                    </a:lnTo>
                    <a:lnTo>
                      <a:pt x="4415" y="27913"/>
                    </a:lnTo>
                    <a:lnTo>
                      <a:pt x="4415" y="27975"/>
                    </a:lnTo>
                    <a:lnTo>
                      <a:pt x="4499" y="28122"/>
                    </a:lnTo>
                    <a:lnTo>
                      <a:pt x="4624" y="28185"/>
                    </a:lnTo>
                    <a:lnTo>
                      <a:pt x="4708" y="28122"/>
                    </a:lnTo>
                    <a:lnTo>
                      <a:pt x="4792" y="28122"/>
                    </a:lnTo>
                    <a:lnTo>
                      <a:pt x="4812" y="28226"/>
                    </a:lnTo>
                    <a:lnTo>
                      <a:pt x="4875" y="28331"/>
                    </a:lnTo>
                    <a:lnTo>
                      <a:pt x="4875" y="28415"/>
                    </a:lnTo>
                    <a:lnTo>
                      <a:pt x="4812" y="28415"/>
                    </a:lnTo>
                    <a:lnTo>
                      <a:pt x="4771" y="28310"/>
                    </a:lnTo>
                    <a:lnTo>
                      <a:pt x="4708" y="28310"/>
                    </a:lnTo>
                    <a:lnTo>
                      <a:pt x="4708" y="28415"/>
                    </a:lnTo>
                    <a:lnTo>
                      <a:pt x="4812" y="28561"/>
                    </a:lnTo>
                    <a:lnTo>
                      <a:pt x="4938" y="28498"/>
                    </a:lnTo>
                    <a:lnTo>
                      <a:pt x="5085" y="28436"/>
                    </a:lnTo>
                    <a:lnTo>
                      <a:pt x="5147" y="28352"/>
                    </a:lnTo>
                    <a:lnTo>
                      <a:pt x="5147" y="28352"/>
                    </a:lnTo>
                    <a:lnTo>
                      <a:pt x="5126" y="28519"/>
                    </a:lnTo>
                    <a:lnTo>
                      <a:pt x="5022" y="28750"/>
                    </a:lnTo>
                    <a:lnTo>
                      <a:pt x="5043" y="28938"/>
                    </a:lnTo>
                    <a:lnTo>
                      <a:pt x="5126" y="28959"/>
                    </a:lnTo>
                    <a:lnTo>
                      <a:pt x="20087" y="30444"/>
                    </a:lnTo>
                    <a:lnTo>
                      <a:pt x="20212" y="30507"/>
                    </a:lnTo>
                    <a:lnTo>
                      <a:pt x="20359" y="30507"/>
                    </a:lnTo>
                    <a:lnTo>
                      <a:pt x="20484" y="30612"/>
                    </a:lnTo>
                    <a:lnTo>
                      <a:pt x="20484" y="30674"/>
                    </a:lnTo>
                    <a:lnTo>
                      <a:pt x="20568" y="30737"/>
                    </a:lnTo>
                    <a:lnTo>
                      <a:pt x="20589" y="30779"/>
                    </a:lnTo>
                    <a:lnTo>
                      <a:pt x="20694" y="30821"/>
                    </a:lnTo>
                    <a:lnTo>
                      <a:pt x="20714" y="30842"/>
                    </a:lnTo>
                    <a:lnTo>
                      <a:pt x="20840" y="30884"/>
                    </a:lnTo>
                    <a:lnTo>
                      <a:pt x="20903" y="30946"/>
                    </a:lnTo>
                    <a:lnTo>
                      <a:pt x="20945" y="30946"/>
                    </a:lnTo>
                    <a:lnTo>
                      <a:pt x="21049" y="30926"/>
                    </a:lnTo>
                    <a:lnTo>
                      <a:pt x="21133" y="30946"/>
                    </a:lnTo>
                    <a:lnTo>
                      <a:pt x="21238" y="30946"/>
                    </a:lnTo>
                    <a:lnTo>
                      <a:pt x="21363" y="31051"/>
                    </a:lnTo>
                    <a:lnTo>
                      <a:pt x="21447" y="31051"/>
                    </a:lnTo>
                    <a:lnTo>
                      <a:pt x="21510" y="31198"/>
                    </a:lnTo>
                    <a:lnTo>
                      <a:pt x="21719" y="31239"/>
                    </a:lnTo>
                    <a:lnTo>
                      <a:pt x="21823" y="31260"/>
                    </a:lnTo>
                    <a:lnTo>
                      <a:pt x="21886" y="31344"/>
                    </a:lnTo>
                    <a:lnTo>
                      <a:pt x="21970" y="31407"/>
                    </a:lnTo>
                    <a:lnTo>
                      <a:pt x="22158" y="31407"/>
                    </a:lnTo>
                    <a:lnTo>
                      <a:pt x="22263" y="31344"/>
                    </a:lnTo>
                    <a:lnTo>
                      <a:pt x="22305" y="31407"/>
                    </a:lnTo>
                    <a:lnTo>
                      <a:pt x="22367" y="31511"/>
                    </a:lnTo>
                    <a:lnTo>
                      <a:pt x="22618" y="31532"/>
                    </a:lnTo>
                    <a:lnTo>
                      <a:pt x="22681" y="31574"/>
                    </a:lnTo>
                    <a:lnTo>
                      <a:pt x="22807" y="31616"/>
                    </a:lnTo>
                    <a:lnTo>
                      <a:pt x="22890" y="31658"/>
                    </a:lnTo>
                    <a:lnTo>
                      <a:pt x="25192" y="32725"/>
                    </a:lnTo>
                    <a:lnTo>
                      <a:pt x="25339" y="32913"/>
                    </a:lnTo>
                    <a:lnTo>
                      <a:pt x="25694" y="33206"/>
                    </a:lnTo>
                    <a:lnTo>
                      <a:pt x="26050" y="34985"/>
                    </a:lnTo>
                    <a:lnTo>
                      <a:pt x="26008" y="35738"/>
                    </a:lnTo>
                    <a:lnTo>
                      <a:pt x="25945" y="35864"/>
                    </a:lnTo>
                    <a:lnTo>
                      <a:pt x="25903" y="36010"/>
                    </a:lnTo>
                    <a:lnTo>
                      <a:pt x="25820" y="36136"/>
                    </a:lnTo>
                    <a:lnTo>
                      <a:pt x="25611" y="36240"/>
                    </a:lnTo>
                    <a:lnTo>
                      <a:pt x="25506" y="36366"/>
                    </a:lnTo>
                    <a:lnTo>
                      <a:pt x="25611" y="36554"/>
                    </a:lnTo>
                    <a:lnTo>
                      <a:pt x="27598" y="36031"/>
                    </a:lnTo>
                    <a:lnTo>
                      <a:pt x="27849" y="35947"/>
                    </a:lnTo>
                    <a:lnTo>
                      <a:pt x="27912" y="35654"/>
                    </a:lnTo>
                    <a:lnTo>
                      <a:pt x="28979" y="35340"/>
                    </a:lnTo>
                    <a:lnTo>
                      <a:pt x="29461" y="34985"/>
                    </a:lnTo>
                    <a:lnTo>
                      <a:pt x="29565" y="34901"/>
                    </a:lnTo>
                    <a:lnTo>
                      <a:pt x="29712" y="34880"/>
                    </a:lnTo>
                    <a:lnTo>
                      <a:pt x="29984" y="34650"/>
                    </a:lnTo>
                    <a:lnTo>
                      <a:pt x="30088" y="34545"/>
                    </a:lnTo>
                    <a:lnTo>
                      <a:pt x="30214" y="34483"/>
                    </a:lnTo>
                    <a:lnTo>
                      <a:pt x="30318" y="34378"/>
                    </a:lnTo>
                    <a:lnTo>
                      <a:pt x="30528" y="34357"/>
                    </a:lnTo>
                    <a:lnTo>
                      <a:pt x="32202" y="34378"/>
                    </a:lnTo>
                    <a:lnTo>
                      <a:pt x="32327" y="34252"/>
                    </a:lnTo>
                    <a:lnTo>
                      <a:pt x="32390" y="34252"/>
                    </a:lnTo>
                    <a:lnTo>
                      <a:pt x="32432" y="34190"/>
                    </a:lnTo>
                    <a:lnTo>
                      <a:pt x="32515" y="34190"/>
                    </a:lnTo>
                    <a:lnTo>
                      <a:pt x="32620" y="34231"/>
                    </a:lnTo>
                    <a:lnTo>
                      <a:pt x="32704" y="34169"/>
                    </a:lnTo>
                    <a:lnTo>
                      <a:pt x="32725" y="34085"/>
                    </a:lnTo>
                    <a:lnTo>
                      <a:pt x="32913" y="33876"/>
                    </a:lnTo>
                    <a:lnTo>
                      <a:pt x="32976" y="33855"/>
                    </a:lnTo>
                    <a:lnTo>
                      <a:pt x="33143" y="33667"/>
                    </a:lnTo>
                    <a:lnTo>
                      <a:pt x="33185" y="33541"/>
                    </a:lnTo>
                    <a:lnTo>
                      <a:pt x="33227" y="33415"/>
                    </a:lnTo>
                    <a:lnTo>
                      <a:pt x="33373" y="33332"/>
                    </a:lnTo>
                    <a:lnTo>
                      <a:pt x="33373" y="33227"/>
                    </a:lnTo>
                    <a:lnTo>
                      <a:pt x="33478" y="33102"/>
                    </a:lnTo>
                    <a:lnTo>
                      <a:pt x="33687" y="32871"/>
                    </a:lnTo>
                    <a:lnTo>
                      <a:pt x="33750" y="32767"/>
                    </a:lnTo>
                    <a:lnTo>
                      <a:pt x="33854" y="32662"/>
                    </a:lnTo>
                    <a:lnTo>
                      <a:pt x="33875" y="32662"/>
                    </a:lnTo>
                    <a:lnTo>
                      <a:pt x="33959" y="32704"/>
                    </a:lnTo>
                    <a:lnTo>
                      <a:pt x="34022" y="32788"/>
                    </a:lnTo>
                    <a:lnTo>
                      <a:pt x="34168" y="32767"/>
                    </a:lnTo>
                    <a:lnTo>
                      <a:pt x="34315" y="32809"/>
                    </a:lnTo>
                    <a:lnTo>
                      <a:pt x="34378" y="32767"/>
                    </a:lnTo>
                    <a:lnTo>
                      <a:pt x="34608" y="32976"/>
                    </a:lnTo>
                    <a:lnTo>
                      <a:pt x="34608" y="33143"/>
                    </a:lnTo>
                    <a:lnTo>
                      <a:pt x="34482" y="33876"/>
                    </a:lnTo>
                    <a:lnTo>
                      <a:pt x="34440" y="33959"/>
                    </a:lnTo>
                    <a:lnTo>
                      <a:pt x="34503" y="33959"/>
                    </a:lnTo>
                    <a:lnTo>
                      <a:pt x="34524" y="34043"/>
                    </a:lnTo>
                    <a:lnTo>
                      <a:pt x="34587" y="34085"/>
                    </a:lnTo>
                    <a:lnTo>
                      <a:pt x="34587" y="34190"/>
                    </a:lnTo>
                    <a:lnTo>
                      <a:pt x="34587" y="34252"/>
                    </a:lnTo>
                    <a:lnTo>
                      <a:pt x="34587" y="34294"/>
                    </a:lnTo>
                    <a:lnTo>
                      <a:pt x="34545" y="34357"/>
                    </a:lnTo>
                    <a:lnTo>
                      <a:pt x="34587" y="34378"/>
                    </a:lnTo>
                    <a:lnTo>
                      <a:pt x="34733" y="34399"/>
                    </a:lnTo>
                    <a:lnTo>
                      <a:pt x="34859" y="34378"/>
                    </a:lnTo>
                    <a:lnTo>
                      <a:pt x="34901" y="34462"/>
                    </a:lnTo>
                    <a:lnTo>
                      <a:pt x="34963" y="34483"/>
                    </a:lnTo>
                    <a:lnTo>
                      <a:pt x="35026" y="34399"/>
                    </a:lnTo>
                    <a:lnTo>
                      <a:pt x="35110" y="34462"/>
                    </a:lnTo>
                    <a:lnTo>
                      <a:pt x="35235" y="34441"/>
                    </a:lnTo>
                    <a:lnTo>
                      <a:pt x="35277" y="34336"/>
                    </a:lnTo>
                    <a:lnTo>
                      <a:pt x="35382" y="34231"/>
                    </a:lnTo>
                    <a:lnTo>
                      <a:pt x="35382" y="34231"/>
                    </a:lnTo>
                    <a:lnTo>
                      <a:pt x="35319" y="34336"/>
                    </a:lnTo>
                    <a:lnTo>
                      <a:pt x="35340" y="34336"/>
                    </a:lnTo>
                    <a:lnTo>
                      <a:pt x="35319" y="34378"/>
                    </a:lnTo>
                    <a:lnTo>
                      <a:pt x="35361" y="34399"/>
                    </a:lnTo>
                    <a:lnTo>
                      <a:pt x="35633" y="34336"/>
                    </a:lnTo>
                    <a:lnTo>
                      <a:pt x="35675" y="34252"/>
                    </a:lnTo>
                    <a:lnTo>
                      <a:pt x="35842" y="34252"/>
                    </a:lnTo>
                    <a:lnTo>
                      <a:pt x="35968" y="34127"/>
                    </a:lnTo>
                    <a:lnTo>
                      <a:pt x="36072" y="34085"/>
                    </a:lnTo>
                    <a:lnTo>
                      <a:pt x="36198" y="33918"/>
                    </a:lnTo>
                    <a:lnTo>
                      <a:pt x="36198" y="33980"/>
                    </a:lnTo>
                    <a:lnTo>
                      <a:pt x="36282" y="33939"/>
                    </a:lnTo>
                    <a:lnTo>
                      <a:pt x="36282" y="33980"/>
                    </a:lnTo>
                    <a:lnTo>
                      <a:pt x="36156" y="34127"/>
                    </a:lnTo>
                    <a:lnTo>
                      <a:pt x="36051" y="34148"/>
                    </a:lnTo>
                    <a:lnTo>
                      <a:pt x="35947" y="34294"/>
                    </a:lnTo>
                    <a:lnTo>
                      <a:pt x="36072" y="34336"/>
                    </a:lnTo>
                    <a:lnTo>
                      <a:pt x="36156" y="34231"/>
                    </a:lnTo>
                    <a:lnTo>
                      <a:pt x="36261" y="34231"/>
                    </a:lnTo>
                    <a:lnTo>
                      <a:pt x="36323" y="34273"/>
                    </a:lnTo>
                    <a:lnTo>
                      <a:pt x="36575" y="34294"/>
                    </a:lnTo>
                    <a:lnTo>
                      <a:pt x="36742" y="34294"/>
                    </a:lnTo>
                    <a:lnTo>
                      <a:pt x="36616" y="34357"/>
                    </a:lnTo>
                    <a:lnTo>
                      <a:pt x="36470" y="34378"/>
                    </a:lnTo>
                    <a:lnTo>
                      <a:pt x="36365" y="34399"/>
                    </a:lnTo>
                    <a:lnTo>
                      <a:pt x="36323" y="34483"/>
                    </a:lnTo>
                    <a:lnTo>
                      <a:pt x="36323" y="34545"/>
                    </a:lnTo>
                    <a:lnTo>
                      <a:pt x="36261" y="34483"/>
                    </a:lnTo>
                    <a:lnTo>
                      <a:pt x="36219" y="34378"/>
                    </a:lnTo>
                    <a:lnTo>
                      <a:pt x="36156" y="34357"/>
                    </a:lnTo>
                    <a:lnTo>
                      <a:pt x="35968" y="34399"/>
                    </a:lnTo>
                    <a:lnTo>
                      <a:pt x="35779" y="34545"/>
                    </a:lnTo>
                    <a:lnTo>
                      <a:pt x="35549" y="34587"/>
                    </a:lnTo>
                    <a:lnTo>
                      <a:pt x="35340" y="34713"/>
                    </a:lnTo>
                    <a:lnTo>
                      <a:pt x="35319" y="34817"/>
                    </a:lnTo>
                    <a:lnTo>
                      <a:pt x="35173" y="34922"/>
                    </a:lnTo>
                    <a:lnTo>
                      <a:pt x="35110" y="35110"/>
                    </a:lnTo>
                    <a:lnTo>
                      <a:pt x="35110" y="35236"/>
                    </a:lnTo>
                    <a:lnTo>
                      <a:pt x="35131" y="35340"/>
                    </a:lnTo>
                    <a:lnTo>
                      <a:pt x="35152" y="35445"/>
                    </a:lnTo>
                    <a:lnTo>
                      <a:pt x="35215" y="35424"/>
                    </a:lnTo>
                    <a:lnTo>
                      <a:pt x="35256" y="35445"/>
                    </a:lnTo>
                    <a:lnTo>
                      <a:pt x="35256" y="35592"/>
                    </a:lnTo>
                    <a:lnTo>
                      <a:pt x="35361" y="35654"/>
                    </a:lnTo>
                    <a:lnTo>
                      <a:pt x="35403" y="35612"/>
                    </a:lnTo>
                    <a:lnTo>
                      <a:pt x="35466" y="35654"/>
                    </a:lnTo>
                    <a:lnTo>
                      <a:pt x="35507" y="35612"/>
                    </a:lnTo>
                    <a:lnTo>
                      <a:pt x="35507" y="35508"/>
                    </a:lnTo>
                    <a:lnTo>
                      <a:pt x="35570" y="35487"/>
                    </a:lnTo>
                    <a:lnTo>
                      <a:pt x="35654" y="35487"/>
                    </a:lnTo>
                    <a:lnTo>
                      <a:pt x="35779" y="35382"/>
                    </a:lnTo>
                    <a:lnTo>
                      <a:pt x="35884" y="35340"/>
                    </a:lnTo>
                    <a:lnTo>
                      <a:pt x="36031" y="35131"/>
                    </a:lnTo>
                    <a:lnTo>
                      <a:pt x="36219" y="35006"/>
                    </a:lnTo>
                    <a:lnTo>
                      <a:pt x="36177" y="34964"/>
                    </a:lnTo>
                    <a:lnTo>
                      <a:pt x="36240" y="34817"/>
                    </a:lnTo>
                    <a:lnTo>
                      <a:pt x="36323" y="34817"/>
                    </a:lnTo>
                    <a:lnTo>
                      <a:pt x="36386" y="34755"/>
                    </a:lnTo>
                    <a:lnTo>
                      <a:pt x="36428" y="34755"/>
                    </a:lnTo>
                    <a:lnTo>
                      <a:pt x="36491" y="34880"/>
                    </a:lnTo>
                    <a:lnTo>
                      <a:pt x="36637" y="34901"/>
                    </a:lnTo>
                    <a:lnTo>
                      <a:pt x="36637" y="34859"/>
                    </a:lnTo>
                    <a:lnTo>
                      <a:pt x="36721" y="34859"/>
                    </a:lnTo>
                    <a:lnTo>
                      <a:pt x="36909" y="34755"/>
                    </a:lnTo>
                    <a:lnTo>
                      <a:pt x="37077" y="34692"/>
                    </a:lnTo>
                    <a:lnTo>
                      <a:pt x="37286" y="34650"/>
                    </a:lnTo>
                    <a:lnTo>
                      <a:pt x="37391" y="34650"/>
                    </a:lnTo>
                    <a:lnTo>
                      <a:pt x="37663" y="34483"/>
                    </a:lnTo>
                    <a:lnTo>
                      <a:pt x="37809" y="34441"/>
                    </a:lnTo>
                    <a:lnTo>
                      <a:pt x="37914" y="34441"/>
                    </a:lnTo>
                    <a:lnTo>
                      <a:pt x="37997" y="34462"/>
                    </a:lnTo>
                    <a:lnTo>
                      <a:pt x="38081" y="34399"/>
                    </a:lnTo>
                    <a:lnTo>
                      <a:pt x="38018" y="34357"/>
                    </a:lnTo>
                    <a:lnTo>
                      <a:pt x="37935" y="34357"/>
                    </a:lnTo>
                    <a:lnTo>
                      <a:pt x="37830" y="34294"/>
                    </a:lnTo>
                    <a:lnTo>
                      <a:pt x="37872" y="34294"/>
                    </a:lnTo>
                    <a:lnTo>
                      <a:pt x="37956" y="34273"/>
                    </a:lnTo>
                    <a:lnTo>
                      <a:pt x="37956" y="34231"/>
                    </a:lnTo>
                    <a:lnTo>
                      <a:pt x="37663" y="34169"/>
                    </a:lnTo>
                    <a:lnTo>
                      <a:pt x="37537" y="34148"/>
                    </a:lnTo>
                    <a:lnTo>
                      <a:pt x="37558" y="34085"/>
                    </a:lnTo>
                    <a:lnTo>
                      <a:pt x="37537" y="33980"/>
                    </a:lnTo>
                    <a:lnTo>
                      <a:pt x="37370" y="34085"/>
                    </a:lnTo>
                    <a:lnTo>
                      <a:pt x="37349" y="34148"/>
                    </a:lnTo>
                    <a:lnTo>
                      <a:pt x="37160" y="34106"/>
                    </a:lnTo>
                    <a:lnTo>
                      <a:pt x="37139" y="34064"/>
                    </a:lnTo>
                    <a:lnTo>
                      <a:pt x="36993" y="34022"/>
                    </a:lnTo>
                    <a:lnTo>
                      <a:pt x="36930" y="34043"/>
                    </a:lnTo>
                    <a:lnTo>
                      <a:pt x="36826" y="33980"/>
                    </a:lnTo>
                    <a:lnTo>
                      <a:pt x="36637" y="33980"/>
                    </a:lnTo>
                    <a:lnTo>
                      <a:pt x="36491" y="33876"/>
                    </a:lnTo>
                    <a:lnTo>
                      <a:pt x="36616" y="33834"/>
                    </a:lnTo>
                    <a:lnTo>
                      <a:pt x="36637" y="33750"/>
                    </a:lnTo>
                    <a:lnTo>
                      <a:pt x="36491" y="33750"/>
                    </a:lnTo>
                    <a:lnTo>
                      <a:pt x="36428" y="33708"/>
                    </a:lnTo>
                    <a:lnTo>
                      <a:pt x="36323" y="33708"/>
                    </a:lnTo>
                    <a:lnTo>
                      <a:pt x="36282" y="33541"/>
                    </a:lnTo>
                    <a:lnTo>
                      <a:pt x="36219" y="33499"/>
                    </a:lnTo>
                    <a:lnTo>
                      <a:pt x="36219" y="33332"/>
                    </a:lnTo>
                    <a:lnTo>
                      <a:pt x="36261" y="33227"/>
                    </a:lnTo>
                    <a:lnTo>
                      <a:pt x="36177" y="33143"/>
                    </a:lnTo>
                    <a:lnTo>
                      <a:pt x="36261" y="33039"/>
                    </a:lnTo>
                    <a:lnTo>
                      <a:pt x="36261" y="32997"/>
                    </a:lnTo>
                    <a:lnTo>
                      <a:pt x="36051" y="32997"/>
                    </a:lnTo>
                    <a:lnTo>
                      <a:pt x="36114" y="32913"/>
                    </a:lnTo>
                    <a:lnTo>
                      <a:pt x="36198" y="32913"/>
                    </a:lnTo>
                    <a:lnTo>
                      <a:pt x="36365" y="32620"/>
                    </a:lnTo>
                    <a:lnTo>
                      <a:pt x="36470" y="32558"/>
                    </a:lnTo>
                    <a:lnTo>
                      <a:pt x="36428" y="32474"/>
                    </a:lnTo>
                    <a:lnTo>
                      <a:pt x="36365" y="32474"/>
                    </a:lnTo>
                    <a:lnTo>
                      <a:pt x="36323" y="32411"/>
                    </a:lnTo>
                    <a:lnTo>
                      <a:pt x="36219" y="32411"/>
                    </a:lnTo>
                    <a:lnTo>
                      <a:pt x="36114" y="32495"/>
                    </a:lnTo>
                    <a:lnTo>
                      <a:pt x="35989" y="32558"/>
                    </a:lnTo>
                    <a:lnTo>
                      <a:pt x="35947" y="32474"/>
                    </a:lnTo>
                    <a:lnTo>
                      <a:pt x="35905" y="32369"/>
                    </a:lnTo>
                    <a:lnTo>
                      <a:pt x="35675" y="32307"/>
                    </a:lnTo>
                    <a:lnTo>
                      <a:pt x="35528" y="32286"/>
                    </a:lnTo>
                    <a:lnTo>
                      <a:pt x="35361" y="32307"/>
                    </a:lnTo>
                    <a:lnTo>
                      <a:pt x="35528" y="32244"/>
                    </a:lnTo>
                    <a:lnTo>
                      <a:pt x="35654" y="32265"/>
                    </a:lnTo>
                    <a:lnTo>
                      <a:pt x="35779" y="32244"/>
                    </a:lnTo>
                    <a:lnTo>
                      <a:pt x="35863" y="32181"/>
                    </a:lnTo>
                    <a:lnTo>
                      <a:pt x="35989" y="32244"/>
                    </a:lnTo>
                    <a:lnTo>
                      <a:pt x="36093" y="32307"/>
                    </a:lnTo>
                    <a:lnTo>
                      <a:pt x="36219" y="32307"/>
                    </a:lnTo>
                    <a:lnTo>
                      <a:pt x="36386" y="32202"/>
                    </a:lnTo>
                    <a:lnTo>
                      <a:pt x="36470" y="32202"/>
                    </a:lnTo>
                    <a:lnTo>
                      <a:pt x="36575" y="32097"/>
                    </a:lnTo>
                    <a:lnTo>
                      <a:pt x="36700" y="32076"/>
                    </a:lnTo>
                    <a:lnTo>
                      <a:pt x="36784" y="31867"/>
                    </a:lnTo>
                    <a:lnTo>
                      <a:pt x="36721" y="31825"/>
                    </a:lnTo>
                    <a:lnTo>
                      <a:pt x="36805" y="31783"/>
                    </a:lnTo>
                    <a:lnTo>
                      <a:pt x="36742" y="31721"/>
                    </a:lnTo>
                    <a:lnTo>
                      <a:pt x="36616" y="31658"/>
                    </a:lnTo>
                    <a:lnTo>
                      <a:pt x="36533" y="31658"/>
                    </a:lnTo>
                    <a:lnTo>
                      <a:pt x="36575" y="31637"/>
                    </a:lnTo>
                    <a:lnTo>
                      <a:pt x="36575" y="31616"/>
                    </a:lnTo>
                    <a:lnTo>
                      <a:pt x="36742" y="31637"/>
                    </a:lnTo>
                    <a:lnTo>
                      <a:pt x="36742" y="31574"/>
                    </a:lnTo>
                    <a:lnTo>
                      <a:pt x="36512" y="31449"/>
                    </a:lnTo>
                    <a:lnTo>
                      <a:pt x="36303" y="31365"/>
                    </a:lnTo>
                    <a:lnTo>
                      <a:pt x="35905" y="31365"/>
                    </a:lnTo>
                    <a:lnTo>
                      <a:pt x="35800" y="31428"/>
                    </a:lnTo>
                    <a:lnTo>
                      <a:pt x="35675" y="31428"/>
                    </a:lnTo>
                    <a:lnTo>
                      <a:pt x="35319" y="31553"/>
                    </a:lnTo>
                    <a:lnTo>
                      <a:pt x="35026" y="31616"/>
                    </a:lnTo>
                    <a:lnTo>
                      <a:pt x="34859" y="31679"/>
                    </a:lnTo>
                    <a:lnTo>
                      <a:pt x="34712" y="31721"/>
                    </a:lnTo>
                    <a:lnTo>
                      <a:pt x="34440" y="31867"/>
                    </a:lnTo>
                    <a:lnTo>
                      <a:pt x="34064" y="32139"/>
                    </a:lnTo>
                    <a:lnTo>
                      <a:pt x="33771" y="32390"/>
                    </a:lnTo>
                    <a:lnTo>
                      <a:pt x="33666" y="32453"/>
                    </a:lnTo>
                    <a:lnTo>
                      <a:pt x="33541" y="32579"/>
                    </a:lnTo>
                    <a:lnTo>
                      <a:pt x="33373" y="32767"/>
                    </a:lnTo>
                    <a:lnTo>
                      <a:pt x="33185" y="32892"/>
                    </a:lnTo>
                    <a:lnTo>
                      <a:pt x="32934" y="33018"/>
                    </a:lnTo>
                    <a:lnTo>
                      <a:pt x="32641" y="33143"/>
                    </a:lnTo>
                    <a:lnTo>
                      <a:pt x="32515" y="33143"/>
                    </a:lnTo>
                    <a:lnTo>
                      <a:pt x="32704" y="33102"/>
                    </a:lnTo>
                    <a:lnTo>
                      <a:pt x="33018" y="32976"/>
                    </a:lnTo>
                    <a:lnTo>
                      <a:pt x="33038" y="32892"/>
                    </a:lnTo>
                    <a:lnTo>
                      <a:pt x="33290" y="32725"/>
                    </a:lnTo>
                    <a:lnTo>
                      <a:pt x="33373" y="32599"/>
                    </a:lnTo>
                    <a:lnTo>
                      <a:pt x="33436" y="32453"/>
                    </a:lnTo>
                    <a:lnTo>
                      <a:pt x="33541" y="32411"/>
                    </a:lnTo>
                    <a:lnTo>
                      <a:pt x="33666" y="32286"/>
                    </a:lnTo>
                    <a:lnTo>
                      <a:pt x="33813" y="32202"/>
                    </a:lnTo>
                    <a:lnTo>
                      <a:pt x="33875" y="31993"/>
                    </a:lnTo>
                    <a:lnTo>
                      <a:pt x="34106" y="31888"/>
                    </a:lnTo>
                    <a:lnTo>
                      <a:pt x="34231" y="31679"/>
                    </a:lnTo>
                    <a:lnTo>
                      <a:pt x="34294" y="31658"/>
                    </a:lnTo>
                    <a:lnTo>
                      <a:pt x="34315" y="31595"/>
                    </a:lnTo>
                    <a:lnTo>
                      <a:pt x="34440" y="31532"/>
                    </a:lnTo>
                    <a:lnTo>
                      <a:pt x="34545" y="31491"/>
                    </a:lnTo>
                    <a:lnTo>
                      <a:pt x="34608" y="31386"/>
                    </a:lnTo>
                    <a:lnTo>
                      <a:pt x="34712" y="31344"/>
                    </a:lnTo>
                    <a:lnTo>
                      <a:pt x="34754" y="31386"/>
                    </a:lnTo>
                    <a:lnTo>
                      <a:pt x="34838" y="31365"/>
                    </a:lnTo>
                    <a:lnTo>
                      <a:pt x="34922" y="31239"/>
                    </a:lnTo>
                    <a:lnTo>
                      <a:pt x="35131" y="31239"/>
                    </a:lnTo>
                    <a:lnTo>
                      <a:pt x="35235" y="31177"/>
                    </a:lnTo>
                    <a:lnTo>
                      <a:pt x="35424" y="31177"/>
                    </a:lnTo>
                    <a:lnTo>
                      <a:pt x="35487" y="31072"/>
                    </a:lnTo>
                    <a:lnTo>
                      <a:pt x="35528" y="30946"/>
                    </a:lnTo>
                    <a:lnTo>
                      <a:pt x="35570" y="30905"/>
                    </a:lnTo>
                    <a:lnTo>
                      <a:pt x="35570" y="30821"/>
                    </a:lnTo>
                    <a:lnTo>
                      <a:pt x="35696" y="30758"/>
                    </a:lnTo>
                    <a:lnTo>
                      <a:pt x="35905" y="30591"/>
                    </a:lnTo>
                    <a:lnTo>
                      <a:pt x="36010" y="30549"/>
                    </a:lnTo>
                    <a:lnTo>
                      <a:pt x="36072" y="30507"/>
                    </a:lnTo>
                    <a:lnTo>
                      <a:pt x="36010" y="30444"/>
                    </a:lnTo>
                    <a:lnTo>
                      <a:pt x="36072" y="30382"/>
                    </a:lnTo>
                    <a:lnTo>
                      <a:pt x="36156" y="30319"/>
                    </a:lnTo>
                    <a:lnTo>
                      <a:pt x="36261" y="30423"/>
                    </a:lnTo>
                    <a:lnTo>
                      <a:pt x="36386" y="30486"/>
                    </a:lnTo>
                    <a:lnTo>
                      <a:pt x="36616" y="30444"/>
                    </a:lnTo>
                    <a:lnTo>
                      <a:pt x="36805" y="30528"/>
                    </a:lnTo>
                    <a:lnTo>
                      <a:pt x="36888" y="30528"/>
                    </a:lnTo>
                    <a:lnTo>
                      <a:pt x="36951" y="30549"/>
                    </a:lnTo>
                    <a:lnTo>
                      <a:pt x="37098" y="30486"/>
                    </a:lnTo>
                    <a:lnTo>
                      <a:pt x="37160" y="30549"/>
                    </a:lnTo>
                    <a:lnTo>
                      <a:pt x="37265" y="30549"/>
                    </a:lnTo>
                    <a:lnTo>
                      <a:pt x="37349" y="30507"/>
                    </a:lnTo>
                    <a:lnTo>
                      <a:pt x="37474" y="30591"/>
                    </a:lnTo>
                    <a:lnTo>
                      <a:pt x="37663" y="30612"/>
                    </a:lnTo>
                    <a:lnTo>
                      <a:pt x="37746" y="30570"/>
                    </a:lnTo>
                    <a:lnTo>
                      <a:pt x="37788" y="30570"/>
                    </a:lnTo>
                    <a:lnTo>
                      <a:pt x="37893" y="30633"/>
                    </a:lnTo>
                    <a:lnTo>
                      <a:pt x="38039" y="30674"/>
                    </a:lnTo>
                    <a:lnTo>
                      <a:pt x="38081" y="30633"/>
                    </a:lnTo>
                    <a:lnTo>
                      <a:pt x="38248" y="30716"/>
                    </a:lnTo>
                    <a:lnTo>
                      <a:pt x="38311" y="30716"/>
                    </a:lnTo>
                    <a:lnTo>
                      <a:pt x="38416" y="30674"/>
                    </a:lnTo>
                    <a:lnTo>
                      <a:pt x="38500" y="30695"/>
                    </a:lnTo>
                    <a:lnTo>
                      <a:pt x="38479" y="30737"/>
                    </a:lnTo>
                    <a:lnTo>
                      <a:pt x="38583" y="30779"/>
                    </a:lnTo>
                    <a:lnTo>
                      <a:pt x="38834" y="30695"/>
                    </a:lnTo>
                    <a:lnTo>
                      <a:pt x="38897" y="30695"/>
                    </a:lnTo>
                    <a:lnTo>
                      <a:pt x="39023" y="30633"/>
                    </a:lnTo>
                    <a:lnTo>
                      <a:pt x="39085" y="30674"/>
                    </a:lnTo>
                    <a:lnTo>
                      <a:pt x="39253" y="30674"/>
                    </a:lnTo>
                    <a:lnTo>
                      <a:pt x="39336" y="30716"/>
                    </a:lnTo>
                    <a:lnTo>
                      <a:pt x="39441" y="30674"/>
                    </a:lnTo>
                    <a:lnTo>
                      <a:pt x="39462" y="30591"/>
                    </a:lnTo>
                    <a:lnTo>
                      <a:pt x="39608" y="30591"/>
                    </a:lnTo>
                    <a:lnTo>
                      <a:pt x="39671" y="30528"/>
                    </a:lnTo>
                    <a:lnTo>
                      <a:pt x="39734" y="30570"/>
                    </a:lnTo>
                    <a:lnTo>
                      <a:pt x="39818" y="30465"/>
                    </a:lnTo>
                    <a:lnTo>
                      <a:pt x="39922" y="30402"/>
                    </a:lnTo>
                    <a:lnTo>
                      <a:pt x="39943" y="30361"/>
                    </a:lnTo>
                    <a:lnTo>
                      <a:pt x="40048" y="30382"/>
                    </a:lnTo>
                    <a:lnTo>
                      <a:pt x="40132" y="30214"/>
                    </a:lnTo>
                    <a:lnTo>
                      <a:pt x="40132" y="30110"/>
                    </a:lnTo>
                    <a:lnTo>
                      <a:pt x="40194" y="30110"/>
                    </a:lnTo>
                    <a:lnTo>
                      <a:pt x="40278" y="30047"/>
                    </a:lnTo>
                    <a:lnTo>
                      <a:pt x="40299" y="29963"/>
                    </a:lnTo>
                    <a:lnTo>
                      <a:pt x="40257" y="29942"/>
                    </a:lnTo>
                    <a:lnTo>
                      <a:pt x="40278" y="29879"/>
                    </a:lnTo>
                    <a:lnTo>
                      <a:pt x="40383" y="29879"/>
                    </a:lnTo>
                    <a:lnTo>
                      <a:pt x="40487" y="29858"/>
                    </a:lnTo>
                    <a:lnTo>
                      <a:pt x="40487" y="29775"/>
                    </a:lnTo>
                    <a:lnTo>
                      <a:pt x="40508" y="29754"/>
                    </a:lnTo>
                    <a:lnTo>
                      <a:pt x="40571" y="29838"/>
                    </a:lnTo>
                    <a:lnTo>
                      <a:pt x="40696" y="29858"/>
                    </a:lnTo>
                    <a:lnTo>
                      <a:pt x="40801" y="29775"/>
                    </a:lnTo>
                    <a:lnTo>
                      <a:pt x="40822" y="29838"/>
                    </a:lnTo>
                    <a:lnTo>
                      <a:pt x="40906" y="29838"/>
                    </a:lnTo>
                    <a:lnTo>
                      <a:pt x="40989" y="29775"/>
                    </a:lnTo>
                    <a:lnTo>
                      <a:pt x="41031" y="29838"/>
                    </a:lnTo>
                    <a:lnTo>
                      <a:pt x="41136" y="29796"/>
                    </a:lnTo>
                    <a:lnTo>
                      <a:pt x="41178" y="29754"/>
                    </a:lnTo>
                    <a:lnTo>
                      <a:pt x="41241" y="29754"/>
                    </a:lnTo>
                    <a:lnTo>
                      <a:pt x="41324" y="29649"/>
                    </a:lnTo>
                    <a:lnTo>
                      <a:pt x="41387" y="29649"/>
                    </a:lnTo>
                    <a:lnTo>
                      <a:pt x="41492" y="29545"/>
                    </a:lnTo>
                    <a:lnTo>
                      <a:pt x="41617" y="29545"/>
                    </a:lnTo>
                    <a:lnTo>
                      <a:pt x="41764" y="29440"/>
                    </a:lnTo>
                    <a:lnTo>
                      <a:pt x="41826" y="29356"/>
                    </a:lnTo>
                    <a:lnTo>
                      <a:pt x="41910" y="29356"/>
                    </a:lnTo>
                    <a:lnTo>
                      <a:pt x="41931" y="29252"/>
                    </a:lnTo>
                    <a:lnTo>
                      <a:pt x="41973" y="29147"/>
                    </a:lnTo>
                    <a:lnTo>
                      <a:pt x="41910" y="29126"/>
                    </a:lnTo>
                    <a:lnTo>
                      <a:pt x="41805" y="29147"/>
                    </a:lnTo>
                    <a:lnTo>
                      <a:pt x="41722" y="29105"/>
                    </a:lnTo>
                    <a:lnTo>
                      <a:pt x="41764" y="29105"/>
                    </a:lnTo>
                    <a:lnTo>
                      <a:pt x="41868" y="29126"/>
                    </a:lnTo>
                    <a:lnTo>
                      <a:pt x="41952" y="29105"/>
                    </a:lnTo>
                    <a:lnTo>
                      <a:pt x="41868" y="29001"/>
                    </a:lnTo>
                    <a:lnTo>
                      <a:pt x="41764" y="29001"/>
                    </a:lnTo>
                    <a:lnTo>
                      <a:pt x="41617" y="28917"/>
                    </a:lnTo>
                    <a:lnTo>
                      <a:pt x="41554" y="28812"/>
                    </a:lnTo>
                    <a:lnTo>
                      <a:pt x="41554" y="28812"/>
                    </a:lnTo>
                    <a:lnTo>
                      <a:pt x="41701" y="28896"/>
                    </a:lnTo>
                    <a:lnTo>
                      <a:pt x="41805" y="28833"/>
                    </a:lnTo>
                    <a:lnTo>
                      <a:pt x="41826" y="28729"/>
                    </a:lnTo>
                    <a:lnTo>
                      <a:pt x="41910" y="28708"/>
                    </a:lnTo>
                    <a:lnTo>
                      <a:pt x="41952" y="28603"/>
                    </a:lnTo>
                    <a:lnTo>
                      <a:pt x="41764" y="28540"/>
                    </a:lnTo>
                    <a:lnTo>
                      <a:pt x="41847" y="28478"/>
                    </a:lnTo>
                    <a:lnTo>
                      <a:pt x="41931" y="28498"/>
                    </a:lnTo>
                    <a:lnTo>
                      <a:pt x="42015" y="28415"/>
                    </a:lnTo>
                    <a:lnTo>
                      <a:pt x="41973" y="28331"/>
                    </a:lnTo>
                    <a:lnTo>
                      <a:pt x="41826" y="28268"/>
                    </a:lnTo>
                    <a:lnTo>
                      <a:pt x="41805" y="28164"/>
                    </a:lnTo>
                    <a:lnTo>
                      <a:pt x="41847" y="28122"/>
                    </a:lnTo>
                    <a:lnTo>
                      <a:pt x="41952" y="28185"/>
                    </a:lnTo>
                    <a:lnTo>
                      <a:pt x="41931" y="28101"/>
                    </a:lnTo>
                    <a:lnTo>
                      <a:pt x="41764" y="28017"/>
                    </a:lnTo>
                    <a:lnTo>
                      <a:pt x="41617" y="28017"/>
                    </a:lnTo>
                    <a:lnTo>
                      <a:pt x="41638" y="27954"/>
                    </a:lnTo>
                    <a:lnTo>
                      <a:pt x="41701" y="27913"/>
                    </a:lnTo>
                    <a:lnTo>
                      <a:pt x="41659" y="27871"/>
                    </a:lnTo>
                    <a:lnTo>
                      <a:pt x="41533" y="27871"/>
                    </a:lnTo>
                    <a:lnTo>
                      <a:pt x="41387" y="27954"/>
                    </a:lnTo>
                    <a:lnTo>
                      <a:pt x="41345" y="28059"/>
                    </a:lnTo>
                    <a:lnTo>
                      <a:pt x="41303" y="28101"/>
                    </a:lnTo>
                    <a:lnTo>
                      <a:pt x="41241" y="27996"/>
                    </a:lnTo>
                    <a:lnTo>
                      <a:pt x="41094" y="27996"/>
                    </a:lnTo>
                    <a:lnTo>
                      <a:pt x="41157" y="27913"/>
                    </a:lnTo>
                    <a:lnTo>
                      <a:pt x="41220" y="27913"/>
                    </a:lnTo>
                    <a:lnTo>
                      <a:pt x="41345" y="27808"/>
                    </a:lnTo>
                    <a:lnTo>
                      <a:pt x="41387" y="27703"/>
                    </a:lnTo>
                    <a:lnTo>
                      <a:pt x="41303" y="27536"/>
                    </a:lnTo>
                    <a:lnTo>
                      <a:pt x="41115" y="27473"/>
                    </a:lnTo>
                    <a:lnTo>
                      <a:pt x="40885" y="27494"/>
                    </a:lnTo>
                    <a:lnTo>
                      <a:pt x="40801" y="27536"/>
                    </a:lnTo>
                    <a:lnTo>
                      <a:pt x="40822" y="27557"/>
                    </a:lnTo>
                    <a:lnTo>
                      <a:pt x="40969" y="27557"/>
                    </a:lnTo>
                    <a:lnTo>
                      <a:pt x="41010" y="27578"/>
                    </a:lnTo>
                    <a:lnTo>
                      <a:pt x="40885" y="27578"/>
                    </a:lnTo>
                    <a:lnTo>
                      <a:pt x="40717" y="27557"/>
                    </a:lnTo>
                    <a:lnTo>
                      <a:pt x="40550" y="27641"/>
                    </a:lnTo>
                    <a:lnTo>
                      <a:pt x="40404" y="27661"/>
                    </a:lnTo>
                    <a:lnTo>
                      <a:pt x="40299" y="27787"/>
                    </a:lnTo>
                    <a:lnTo>
                      <a:pt x="40257" y="27892"/>
                    </a:lnTo>
                    <a:lnTo>
                      <a:pt x="40173" y="27892"/>
                    </a:lnTo>
                    <a:lnTo>
                      <a:pt x="40048" y="27996"/>
                    </a:lnTo>
                    <a:lnTo>
                      <a:pt x="39860" y="27996"/>
                    </a:lnTo>
                    <a:lnTo>
                      <a:pt x="39755" y="28205"/>
                    </a:lnTo>
                    <a:lnTo>
                      <a:pt x="39671" y="28205"/>
                    </a:lnTo>
                    <a:lnTo>
                      <a:pt x="39629" y="28268"/>
                    </a:lnTo>
                    <a:lnTo>
                      <a:pt x="39567" y="28268"/>
                    </a:lnTo>
                    <a:lnTo>
                      <a:pt x="39525" y="28185"/>
                    </a:lnTo>
                    <a:lnTo>
                      <a:pt x="39608" y="28101"/>
                    </a:lnTo>
                    <a:lnTo>
                      <a:pt x="39671" y="28122"/>
                    </a:lnTo>
                    <a:lnTo>
                      <a:pt x="39713" y="28059"/>
                    </a:lnTo>
                    <a:lnTo>
                      <a:pt x="39462" y="27871"/>
                    </a:lnTo>
                    <a:lnTo>
                      <a:pt x="39441" y="27808"/>
                    </a:lnTo>
                    <a:lnTo>
                      <a:pt x="39357" y="27787"/>
                    </a:lnTo>
                    <a:lnTo>
                      <a:pt x="39399" y="27745"/>
                    </a:lnTo>
                    <a:lnTo>
                      <a:pt x="39399" y="27641"/>
                    </a:lnTo>
                    <a:lnTo>
                      <a:pt x="39525" y="27850"/>
                    </a:lnTo>
                    <a:lnTo>
                      <a:pt x="39734" y="27975"/>
                    </a:lnTo>
                    <a:lnTo>
                      <a:pt x="39776" y="27913"/>
                    </a:lnTo>
                    <a:lnTo>
                      <a:pt x="39818" y="27808"/>
                    </a:lnTo>
                    <a:lnTo>
                      <a:pt x="39943" y="27808"/>
                    </a:lnTo>
                    <a:lnTo>
                      <a:pt x="40027" y="27745"/>
                    </a:lnTo>
                    <a:lnTo>
                      <a:pt x="40194" y="27641"/>
                    </a:lnTo>
                    <a:lnTo>
                      <a:pt x="40404" y="27578"/>
                    </a:lnTo>
                    <a:lnTo>
                      <a:pt x="40613" y="27557"/>
                    </a:lnTo>
                    <a:lnTo>
                      <a:pt x="40592" y="27494"/>
                    </a:lnTo>
                    <a:lnTo>
                      <a:pt x="40508" y="27473"/>
                    </a:lnTo>
                    <a:lnTo>
                      <a:pt x="40613" y="27473"/>
                    </a:lnTo>
                    <a:lnTo>
                      <a:pt x="40717" y="27369"/>
                    </a:lnTo>
                    <a:lnTo>
                      <a:pt x="40906" y="27285"/>
                    </a:lnTo>
                    <a:lnTo>
                      <a:pt x="40969" y="27348"/>
                    </a:lnTo>
                    <a:lnTo>
                      <a:pt x="41199" y="27285"/>
                    </a:lnTo>
                    <a:lnTo>
                      <a:pt x="41199" y="27243"/>
                    </a:lnTo>
                    <a:lnTo>
                      <a:pt x="41387" y="27222"/>
                    </a:lnTo>
                    <a:lnTo>
                      <a:pt x="41282" y="27117"/>
                    </a:lnTo>
                    <a:lnTo>
                      <a:pt x="41010" y="27034"/>
                    </a:lnTo>
                    <a:lnTo>
                      <a:pt x="41073" y="26971"/>
                    </a:lnTo>
                    <a:lnTo>
                      <a:pt x="41136" y="26971"/>
                    </a:lnTo>
                    <a:lnTo>
                      <a:pt x="41199" y="26866"/>
                    </a:lnTo>
                    <a:lnTo>
                      <a:pt x="41115" y="26845"/>
                    </a:lnTo>
                    <a:lnTo>
                      <a:pt x="40969" y="26908"/>
                    </a:lnTo>
                    <a:lnTo>
                      <a:pt x="40885" y="27013"/>
                    </a:lnTo>
                    <a:lnTo>
                      <a:pt x="40759" y="26929"/>
                    </a:lnTo>
                    <a:lnTo>
                      <a:pt x="40613" y="26950"/>
                    </a:lnTo>
                    <a:lnTo>
                      <a:pt x="40592" y="26866"/>
                    </a:lnTo>
                    <a:lnTo>
                      <a:pt x="40676" y="26845"/>
                    </a:lnTo>
                    <a:lnTo>
                      <a:pt x="40676" y="26657"/>
                    </a:lnTo>
                    <a:lnTo>
                      <a:pt x="40696" y="26615"/>
                    </a:lnTo>
                    <a:lnTo>
                      <a:pt x="40550" y="26720"/>
                    </a:lnTo>
                    <a:lnTo>
                      <a:pt x="40550" y="26657"/>
                    </a:lnTo>
                    <a:lnTo>
                      <a:pt x="40592" y="26615"/>
                    </a:lnTo>
                    <a:lnTo>
                      <a:pt x="40550" y="26594"/>
                    </a:lnTo>
                    <a:lnTo>
                      <a:pt x="40341" y="26762"/>
                    </a:lnTo>
                    <a:lnTo>
                      <a:pt x="40257" y="26845"/>
                    </a:lnTo>
                    <a:lnTo>
                      <a:pt x="40194" y="26845"/>
                    </a:lnTo>
                    <a:lnTo>
                      <a:pt x="40278" y="26762"/>
                    </a:lnTo>
                    <a:lnTo>
                      <a:pt x="40445" y="26636"/>
                    </a:lnTo>
                    <a:lnTo>
                      <a:pt x="40383" y="26594"/>
                    </a:lnTo>
                    <a:lnTo>
                      <a:pt x="40236" y="26657"/>
                    </a:lnTo>
                    <a:lnTo>
                      <a:pt x="40194" y="26636"/>
                    </a:lnTo>
                    <a:lnTo>
                      <a:pt x="40257" y="26594"/>
                    </a:lnTo>
                    <a:lnTo>
                      <a:pt x="40341" y="26532"/>
                    </a:lnTo>
                    <a:lnTo>
                      <a:pt x="40341" y="26490"/>
                    </a:lnTo>
                    <a:lnTo>
                      <a:pt x="40194" y="26511"/>
                    </a:lnTo>
                    <a:lnTo>
                      <a:pt x="40090" y="26615"/>
                    </a:lnTo>
                    <a:lnTo>
                      <a:pt x="39985" y="26741"/>
                    </a:lnTo>
                    <a:lnTo>
                      <a:pt x="39943" y="26720"/>
                    </a:lnTo>
                    <a:lnTo>
                      <a:pt x="39985" y="26615"/>
                    </a:lnTo>
                    <a:lnTo>
                      <a:pt x="40090" y="26532"/>
                    </a:lnTo>
                    <a:lnTo>
                      <a:pt x="40090" y="26490"/>
                    </a:lnTo>
                    <a:lnTo>
                      <a:pt x="40027" y="26490"/>
                    </a:lnTo>
                    <a:lnTo>
                      <a:pt x="39818" y="26699"/>
                    </a:lnTo>
                    <a:lnTo>
                      <a:pt x="39713" y="26720"/>
                    </a:lnTo>
                    <a:lnTo>
                      <a:pt x="39608" y="26636"/>
                    </a:lnTo>
                    <a:lnTo>
                      <a:pt x="39734" y="26657"/>
                    </a:lnTo>
                    <a:lnTo>
                      <a:pt x="39839" y="26594"/>
                    </a:lnTo>
                    <a:lnTo>
                      <a:pt x="40027" y="26343"/>
                    </a:lnTo>
                    <a:lnTo>
                      <a:pt x="40152" y="26281"/>
                    </a:lnTo>
                    <a:lnTo>
                      <a:pt x="40069" y="26197"/>
                    </a:lnTo>
                    <a:lnTo>
                      <a:pt x="40090" y="26092"/>
                    </a:lnTo>
                    <a:lnTo>
                      <a:pt x="40069" y="26071"/>
                    </a:lnTo>
                    <a:lnTo>
                      <a:pt x="39964" y="26218"/>
                    </a:lnTo>
                    <a:lnTo>
                      <a:pt x="39922" y="26218"/>
                    </a:lnTo>
                    <a:lnTo>
                      <a:pt x="39922" y="26176"/>
                    </a:lnTo>
                    <a:lnTo>
                      <a:pt x="39964" y="26092"/>
                    </a:lnTo>
                    <a:lnTo>
                      <a:pt x="39964" y="25925"/>
                    </a:lnTo>
                    <a:lnTo>
                      <a:pt x="39880" y="25904"/>
                    </a:lnTo>
                    <a:lnTo>
                      <a:pt x="39860" y="25883"/>
                    </a:lnTo>
                    <a:lnTo>
                      <a:pt x="39755" y="25967"/>
                    </a:lnTo>
                    <a:lnTo>
                      <a:pt x="39734" y="25904"/>
                    </a:lnTo>
                    <a:lnTo>
                      <a:pt x="39755" y="25820"/>
                    </a:lnTo>
                    <a:lnTo>
                      <a:pt x="39734" y="25799"/>
                    </a:lnTo>
                    <a:lnTo>
                      <a:pt x="39650" y="25799"/>
                    </a:lnTo>
                    <a:lnTo>
                      <a:pt x="39713" y="25757"/>
                    </a:lnTo>
                    <a:lnTo>
                      <a:pt x="39650" y="25695"/>
                    </a:lnTo>
                    <a:lnTo>
                      <a:pt x="39650" y="25611"/>
                    </a:lnTo>
                    <a:lnTo>
                      <a:pt x="39608" y="25611"/>
                    </a:lnTo>
                    <a:lnTo>
                      <a:pt x="39441" y="25653"/>
                    </a:lnTo>
                    <a:lnTo>
                      <a:pt x="39441" y="25695"/>
                    </a:lnTo>
                    <a:lnTo>
                      <a:pt x="39357" y="25716"/>
                    </a:lnTo>
                    <a:lnTo>
                      <a:pt x="39148" y="25674"/>
                    </a:lnTo>
                    <a:lnTo>
                      <a:pt x="39316" y="25674"/>
                    </a:lnTo>
                    <a:lnTo>
                      <a:pt x="39357" y="25590"/>
                    </a:lnTo>
                    <a:lnTo>
                      <a:pt x="39504" y="25569"/>
                    </a:lnTo>
                    <a:lnTo>
                      <a:pt x="39525" y="25506"/>
                    </a:lnTo>
                    <a:lnTo>
                      <a:pt x="39462" y="25444"/>
                    </a:lnTo>
                    <a:lnTo>
                      <a:pt x="39357" y="25339"/>
                    </a:lnTo>
                    <a:lnTo>
                      <a:pt x="39357" y="25234"/>
                    </a:lnTo>
                    <a:lnTo>
                      <a:pt x="39211" y="25151"/>
                    </a:lnTo>
                    <a:lnTo>
                      <a:pt x="39357" y="25151"/>
                    </a:lnTo>
                    <a:lnTo>
                      <a:pt x="39525" y="25234"/>
                    </a:lnTo>
                    <a:lnTo>
                      <a:pt x="39650" y="25234"/>
                    </a:lnTo>
                    <a:lnTo>
                      <a:pt x="39650" y="25151"/>
                    </a:lnTo>
                    <a:lnTo>
                      <a:pt x="39546" y="25088"/>
                    </a:lnTo>
                    <a:lnTo>
                      <a:pt x="39567" y="25046"/>
                    </a:lnTo>
                    <a:lnTo>
                      <a:pt x="39650" y="25067"/>
                    </a:lnTo>
                    <a:lnTo>
                      <a:pt x="39776" y="24962"/>
                    </a:lnTo>
                    <a:lnTo>
                      <a:pt x="39860" y="24920"/>
                    </a:lnTo>
                    <a:lnTo>
                      <a:pt x="39880" y="24816"/>
                    </a:lnTo>
                    <a:lnTo>
                      <a:pt x="39776" y="24711"/>
                    </a:lnTo>
                    <a:lnTo>
                      <a:pt x="39713" y="24732"/>
                    </a:lnTo>
                    <a:lnTo>
                      <a:pt x="39608" y="24711"/>
                    </a:lnTo>
                    <a:lnTo>
                      <a:pt x="39671" y="24648"/>
                    </a:lnTo>
                    <a:lnTo>
                      <a:pt x="39713" y="24565"/>
                    </a:lnTo>
                    <a:lnTo>
                      <a:pt x="39650" y="24523"/>
                    </a:lnTo>
                    <a:lnTo>
                      <a:pt x="39525" y="24523"/>
                    </a:lnTo>
                    <a:lnTo>
                      <a:pt x="39462" y="24502"/>
                    </a:lnTo>
                    <a:lnTo>
                      <a:pt x="39399" y="24523"/>
                    </a:lnTo>
                    <a:lnTo>
                      <a:pt x="39316" y="24439"/>
                    </a:lnTo>
                    <a:lnTo>
                      <a:pt x="39420" y="24439"/>
                    </a:lnTo>
                    <a:lnTo>
                      <a:pt x="39462" y="24397"/>
                    </a:lnTo>
                    <a:lnTo>
                      <a:pt x="39546" y="24418"/>
                    </a:lnTo>
                    <a:lnTo>
                      <a:pt x="39650" y="24314"/>
                    </a:lnTo>
                    <a:lnTo>
                      <a:pt x="39608" y="24125"/>
                    </a:lnTo>
                    <a:lnTo>
                      <a:pt x="39504" y="24021"/>
                    </a:lnTo>
                    <a:lnTo>
                      <a:pt x="39441" y="24104"/>
                    </a:lnTo>
                    <a:lnTo>
                      <a:pt x="39336" y="24084"/>
                    </a:lnTo>
                    <a:lnTo>
                      <a:pt x="39253" y="24146"/>
                    </a:lnTo>
                    <a:lnTo>
                      <a:pt x="39295" y="24042"/>
                    </a:lnTo>
                    <a:lnTo>
                      <a:pt x="39420" y="23979"/>
                    </a:lnTo>
                    <a:lnTo>
                      <a:pt x="39504" y="23979"/>
                    </a:lnTo>
                    <a:lnTo>
                      <a:pt x="39504" y="23874"/>
                    </a:lnTo>
                    <a:lnTo>
                      <a:pt x="39399" y="23832"/>
                    </a:lnTo>
                    <a:lnTo>
                      <a:pt x="39316" y="23874"/>
                    </a:lnTo>
                    <a:lnTo>
                      <a:pt x="39190" y="23874"/>
                    </a:lnTo>
                    <a:lnTo>
                      <a:pt x="39002" y="23937"/>
                    </a:lnTo>
                    <a:lnTo>
                      <a:pt x="39002" y="23937"/>
                    </a:lnTo>
                    <a:lnTo>
                      <a:pt x="39148" y="23728"/>
                    </a:lnTo>
                    <a:lnTo>
                      <a:pt x="39253" y="23728"/>
                    </a:lnTo>
                    <a:lnTo>
                      <a:pt x="39357" y="23686"/>
                    </a:lnTo>
                    <a:lnTo>
                      <a:pt x="39357" y="23623"/>
                    </a:lnTo>
                    <a:lnTo>
                      <a:pt x="39441" y="23560"/>
                    </a:lnTo>
                    <a:lnTo>
                      <a:pt x="39420" y="23519"/>
                    </a:lnTo>
                    <a:lnTo>
                      <a:pt x="39295" y="23581"/>
                    </a:lnTo>
                    <a:lnTo>
                      <a:pt x="39106" y="23581"/>
                    </a:lnTo>
                    <a:lnTo>
                      <a:pt x="38939" y="23665"/>
                    </a:lnTo>
                    <a:lnTo>
                      <a:pt x="38939" y="23665"/>
                    </a:lnTo>
                    <a:lnTo>
                      <a:pt x="39002" y="23581"/>
                    </a:lnTo>
                    <a:lnTo>
                      <a:pt x="38981" y="23498"/>
                    </a:lnTo>
                    <a:lnTo>
                      <a:pt x="39023" y="23414"/>
                    </a:lnTo>
                    <a:lnTo>
                      <a:pt x="39106" y="23477"/>
                    </a:lnTo>
                    <a:lnTo>
                      <a:pt x="39295" y="23477"/>
                    </a:lnTo>
                    <a:lnTo>
                      <a:pt x="39399" y="23351"/>
                    </a:lnTo>
                    <a:lnTo>
                      <a:pt x="39399" y="23205"/>
                    </a:lnTo>
                    <a:lnTo>
                      <a:pt x="39295" y="23268"/>
                    </a:lnTo>
                    <a:lnTo>
                      <a:pt x="39211" y="23247"/>
                    </a:lnTo>
                    <a:lnTo>
                      <a:pt x="39316" y="23142"/>
                    </a:lnTo>
                    <a:lnTo>
                      <a:pt x="39336" y="23037"/>
                    </a:lnTo>
                    <a:lnTo>
                      <a:pt x="39253" y="22996"/>
                    </a:lnTo>
                    <a:lnTo>
                      <a:pt x="39002" y="23079"/>
                    </a:lnTo>
                    <a:lnTo>
                      <a:pt x="38918" y="23037"/>
                    </a:lnTo>
                    <a:lnTo>
                      <a:pt x="38981" y="22954"/>
                    </a:lnTo>
                    <a:lnTo>
                      <a:pt x="39106" y="22975"/>
                    </a:lnTo>
                    <a:lnTo>
                      <a:pt x="39211" y="22954"/>
                    </a:lnTo>
                    <a:lnTo>
                      <a:pt x="39295" y="22828"/>
                    </a:lnTo>
                    <a:lnTo>
                      <a:pt x="39211" y="22765"/>
                    </a:lnTo>
                    <a:lnTo>
                      <a:pt x="39211" y="22682"/>
                    </a:lnTo>
                    <a:lnTo>
                      <a:pt x="39127" y="22765"/>
                    </a:lnTo>
                    <a:lnTo>
                      <a:pt x="39085" y="22765"/>
                    </a:lnTo>
                    <a:lnTo>
                      <a:pt x="39044" y="22682"/>
                    </a:lnTo>
                    <a:lnTo>
                      <a:pt x="38981" y="22619"/>
                    </a:lnTo>
                    <a:lnTo>
                      <a:pt x="39044" y="22577"/>
                    </a:lnTo>
                    <a:lnTo>
                      <a:pt x="39106" y="22640"/>
                    </a:lnTo>
                    <a:lnTo>
                      <a:pt x="39148" y="22577"/>
                    </a:lnTo>
                    <a:lnTo>
                      <a:pt x="39148" y="22452"/>
                    </a:lnTo>
                    <a:lnTo>
                      <a:pt x="39044" y="22347"/>
                    </a:lnTo>
                    <a:lnTo>
                      <a:pt x="39023" y="22242"/>
                    </a:lnTo>
                    <a:lnTo>
                      <a:pt x="39106" y="22200"/>
                    </a:lnTo>
                    <a:lnTo>
                      <a:pt x="39106" y="22096"/>
                    </a:lnTo>
                    <a:lnTo>
                      <a:pt x="39023" y="22096"/>
                    </a:lnTo>
                    <a:lnTo>
                      <a:pt x="39044" y="22033"/>
                    </a:lnTo>
                    <a:lnTo>
                      <a:pt x="39085" y="21928"/>
                    </a:lnTo>
                    <a:lnTo>
                      <a:pt x="39002" y="21928"/>
                    </a:lnTo>
                    <a:lnTo>
                      <a:pt x="38918" y="21907"/>
                    </a:lnTo>
                    <a:lnTo>
                      <a:pt x="38918" y="21887"/>
                    </a:lnTo>
                    <a:lnTo>
                      <a:pt x="38981" y="21887"/>
                    </a:lnTo>
                    <a:lnTo>
                      <a:pt x="39044" y="21803"/>
                    </a:lnTo>
                    <a:lnTo>
                      <a:pt x="38981" y="21740"/>
                    </a:lnTo>
                    <a:lnTo>
                      <a:pt x="38981" y="21677"/>
                    </a:lnTo>
                    <a:lnTo>
                      <a:pt x="39044" y="21615"/>
                    </a:lnTo>
                    <a:lnTo>
                      <a:pt x="39023" y="21573"/>
                    </a:lnTo>
                    <a:lnTo>
                      <a:pt x="38918" y="21615"/>
                    </a:lnTo>
                    <a:lnTo>
                      <a:pt x="38918" y="21615"/>
                    </a:lnTo>
                    <a:lnTo>
                      <a:pt x="39023" y="21531"/>
                    </a:lnTo>
                    <a:lnTo>
                      <a:pt x="38981" y="21489"/>
                    </a:lnTo>
                    <a:lnTo>
                      <a:pt x="38876" y="21510"/>
                    </a:lnTo>
                    <a:lnTo>
                      <a:pt x="38772" y="21635"/>
                    </a:lnTo>
                    <a:lnTo>
                      <a:pt x="38792" y="21719"/>
                    </a:lnTo>
                    <a:lnTo>
                      <a:pt x="38730" y="21824"/>
                    </a:lnTo>
                    <a:lnTo>
                      <a:pt x="38604" y="21949"/>
                    </a:lnTo>
                    <a:lnTo>
                      <a:pt x="38604" y="22033"/>
                    </a:lnTo>
                    <a:lnTo>
                      <a:pt x="38520" y="22096"/>
                    </a:lnTo>
                    <a:lnTo>
                      <a:pt x="38520" y="22200"/>
                    </a:lnTo>
                    <a:lnTo>
                      <a:pt x="38458" y="22117"/>
                    </a:lnTo>
                    <a:lnTo>
                      <a:pt x="38395" y="22138"/>
                    </a:lnTo>
                    <a:lnTo>
                      <a:pt x="38311" y="22326"/>
                    </a:lnTo>
                    <a:lnTo>
                      <a:pt x="38311" y="22410"/>
                    </a:lnTo>
                    <a:lnTo>
                      <a:pt x="38416" y="22410"/>
                    </a:lnTo>
                    <a:lnTo>
                      <a:pt x="38479" y="22472"/>
                    </a:lnTo>
                    <a:lnTo>
                      <a:pt x="38479" y="22556"/>
                    </a:lnTo>
                    <a:lnTo>
                      <a:pt x="38374" y="22452"/>
                    </a:lnTo>
                    <a:lnTo>
                      <a:pt x="38311" y="22452"/>
                    </a:lnTo>
                    <a:lnTo>
                      <a:pt x="38290" y="22535"/>
                    </a:lnTo>
                    <a:lnTo>
                      <a:pt x="38207" y="22640"/>
                    </a:lnTo>
                    <a:lnTo>
                      <a:pt x="38144" y="22682"/>
                    </a:lnTo>
                    <a:lnTo>
                      <a:pt x="38102" y="22849"/>
                    </a:lnTo>
                    <a:lnTo>
                      <a:pt x="37997" y="22870"/>
                    </a:lnTo>
                    <a:lnTo>
                      <a:pt x="37935" y="22975"/>
                    </a:lnTo>
                    <a:lnTo>
                      <a:pt x="37935" y="23037"/>
                    </a:lnTo>
                    <a:lnTo>
                      <a:pt x="37872" y="23037"/>
                    </a:lnTo>
                    <a:lnTo>
                      <a:pt x="37872" y="23205"/>
                    </a:lnTo>
                    <a:lnTo>
                      <a:pt x="37788" y="23393"/>
                    </a:lnTo>
                    <a:lnTo>
                      <a:pt x="37788" y="23393"/>
                    </a:lnTo>
                    <a:lnTo>
                      <a:pt x="37830" y="23268"/>
                    </a:lnTo>
                    <a:lnTo>
                      <a:pt x="37788" y="23100"/>
                    </a:lnTo>
                    <a:lnTo>
                      <a:pt x="37725" y="23037"/>
                    </a:lnTo>
                    <a:lnTo>
                      <a:pt x="37558" y="23142"/>
                    </a:lnTo>
                    <a:lnTo>
                      <a:pt x="37474" y="23247"/>
                    </a:lnTo>
                    <a:lnTo>
                      <a:pt x="37453" y="23351"/>
                    </a:lnTo>
                    <a:lnTo>
                      <a:pt x="37349" y="23372"/>
                    </a:lnTo>
                    <a:lnTo>
                      <a:pt x="37307" y="23414"/>
                    </a:lnTo>
                    <a:lnTo>
                      <a:pt x="37265" y="23372"/>
                    </a:lnTo>
                    <a:lnTo>
                      <a:pt x="37202" y="23372"/>
                    </a:lnTo>
                    <a:lnTo>
                      <a:pt x="37098" y="23456"/>
                    </a:lnTo>
                    <a:lnTo>
                      <a:pt x="36993" y="23456"/>
                    </a:lnTo>
                    <a:lnTo>
                      <a:pt x="36847" y="23560"/>
                    </a:lnTo>
                    <a:lnTo>
                      <a:pt x="36826" y="23686"/>
                    </a:lnTo>
                    <a:lnTo>
                      <a:pt x="36700" y="23832"/>
                    </a:lnTo>
                    <a:lnTo>
                      <a:pt x="36742" y="23728"/>
                    </a:lnTo>
                    <a:lnTo>
                      <a:pt x="36742" y="23623"/>
                    </a:lnTo>
                    <a:lnTo>
                      <a:pt x="36784" y="23581"/>
                    </a:lnTo>
                    <a:lnTo>
                      <a:pt x="36784" y="23351"/>
                    </a:lnTo>
                    <a:lnTo>
                      <a:pt x="36805" y="23247"/>
                    </a:lnTo>
                    <a:lnTo>
                      <a:pt x="36784" y="23247"/>
                    </a:lnTo>
                    <a:lnTo>
                      <a:pt x="36365" y="23456"/>
                    </a:lnTo>
                    <a:lnTo>
                      <a:pt x="36198" y="23770"/>
                    </a:lnTo>
                    <a:lnTo>
                      <a:pt x="36072" y="23812"/>
                    </a:lnTo>
                    <a:lnTo>
                      <a:pt x="36156" y="23707"/>
                    </a:lnTo>
                    <a:lnTo>
                      <a:pt x="36177" y="23581"/>
                    </a:lnTo>
                    <a:lnTo>
                      <a:pt x="36303" y="23393"/>
                    </a:lnTo>
                    <a:lnTo>
                      <a:pt x="36303" y="23268"/>
                    </a:lnTo>
                    <a:lnTo>
                      <a:pt x="36323" y="23142"/>
                    </a:lnTo>
                    <a:lnTo>
                      <a:pt x="36282" y="23037"/>
                    </a:lnTo>
                    <a:lnTo>
                      <a:pt x="36177" y="22933"/>
                    </a:lnTo>
                    <a:lnTo>
                      <a:pt x="36072" y="22933"/>
                    </a:lnTo>
                    <a:lnTo>
                      <a:pt x="36093" y="23058"/>
                    </a:lnTo>
                    <a:lnTo>
                      <a:pt x="36072" y="23058"/>
                    </a:lnTo>
                    <a:lnTo>
                      <a:pt x="35968" y="22975"/>
                    </a:lnTo>
                    <a:lnTo>
                      <a:pt x="35842" y="22765"/>
                    </a:lnTo>
                    <a:lnTo>
                      <a:pt x="36051" y="22870"/>
                    </a:lnTo>
                    <a:lnTo>
                      <a:pt x="36093" y="22849"/>
                    </a:lnTo>
                    <a:lnTo>
                      <a:pt x="35989" y="22807"/>
                    </a:lnTo>
                    <a:lnTo>
                      <a:pt x="35863" y="22598"/>
                    </a:lnTo>
                    <a:lnTo>
                      <a:pt x="35842" y="22577"/>
                    </a:lnTo>
                    <a:lnTo>
                      <a:pt x="35968" y="22431"/>
                    </a:lnTo>
                    <a:lnTo>
                      <a:pt x="35989" y="22347"/>
                    </a:lnTo>
                    <a:lnTo>
                      <a:pt x="36093" y="22179"/>
                    </a:lnTo>
                    <a:lnTo>
                      <a:pt x="36093" y="21970"/>
                    </a:lnTo>
                    <a:lnTo>
                      <a:pt x="35947" y="21845"/>
                    </a:lnTo>
                    <a:lnTo>
                      <a:pt x="35738" y="21803"/>
                    </a:lnTo>
                    <a:lnTo>
                      <a:pt x="35466" y="21656"/>
                    </a:lnTo>
                    <a:lnTo>
                      <a:pt x="35466" y="21656"/>
                    </a:lnTo>
                    <a:lnTo>
                      <a:pt x="35759" y="21761"/>
                    </a:lnTo>
                    <a:lnTo>
                      <a:pt x="36010" y="21803"/>
                    </a:lnTo>
                    <a:lnTo>
                      <a:pt x="36051" y="21615"/>
                    </a:lnTo>
                    <a:lnTo>
                      <a:pt x="36093" y="21531"/>
                    </a:lnTo>
                    <a:lnTo>
                      <a:pt x="36114" y="21698"/>
                    </a:lnTo>
                    <a:lnTo>
                      <a:pt x="36177" y="21594"/>
                    </a:lnTo>
                    <a:lnTo>
                      <a:pt x="36093" y="21363"/>
                    </a:lnTo>
                    <a:lnTo>
                      <a:pt x="36198" y="21196"/>
                    </a:lnTo>
                    <a:lnTo>
                      <a:pt x="36365" y="21175"/>
                    </a:lnTo>
                    <a:lnTo>
                      <a:pt x="36386" y="20987"/>
                    </a:lnTo>
                    <a:lnTo>
                      <a:pt x="36386" y="20778"/>
                    </a:lnTo>
                    <a:lnTo>
                      <a:pt x="36303" y="20778"/>
                    </a:lnTo>
                    <a:lnTo>
                      <a:pt x="36282" y="20966"/>
                    </a:lnTo>
                    <a:lnTo>
                      <a:pt x="36156" y="21071"/>
                    </a:lnTo>
                    <a:lnTo>
                      <a:pt x="36093" y="20987"/>
                    </a:lnTo>
                    <a:lnTo>
                      <a:pt x="36114" y="20778"/>
                    </a:lnTo>
                    <a:lnTo>
                      <a:pt x="35968" y="20715"/>
                    </a:lnTo>
                    <a:lnTo>
                      <a:pt x="35842" y="20778"/>
                    </a:lnTo>
                    <a:lnTo>
                      <a:pt x="35779" y="20715"/>
                    </a:lnTo>
                    <a:lnTo>
                      <a:pt x="35696" y="20757"/>
                    </a:lnTo>
                    <a:lnTo>
                      <a:pt x="35528" y="20589"/>
                    </a:lnTo>
                    <a:lnTo>
                      <a:pt x="35424" y="20652"/>
                    </a:lnTo>
                    <a:lnTo>
                      <a:pt x="35424" y="20547"/>
                    </a:lnTo>
                    <a:lnTo>
                      <a:pt x="35319" y="20652"/>
                    </a:lnTo>
                    <a:lnTo>
                      <a:pt x="35319" y="20547"/>
                    </a:lnTo>
                    <a:lnTo>
                      <a:pt x="35173" y="20401"/>
                    </a:lnTo>
                    <a:lnTo>
                      <a:pt x="35277" y="20401"/>
                    </a:lnTo>
                    <a:lnTo>
                      <a:pt x="35340" y="20296"/>
                    </a:lnTo>
                    <a:lnTo>
                      <a:pt x="35445" y="20380"/>
                    </a:lnTo>
                    <a:lnTo>
                      <a:pt x="35466" y="20296"/>
                    </a:lnTo>
                    <a:lnTo>
                      <a:pt x="35361" y="20171"/>
                    </a:lnTo>
                    <a:lnTo>
                      <a:pt x="35277" y="20255"/>
                    </a:lnTo>
                    <a:lnTo>
                      <a:pt x="35173" y="20171"/>
                    </a:lnTo>
                    <a:lnTo>
                      <a:pt x="35277" y="20150"/>
                    </a:lnTo>
                    <a:lnTo>
                      <a:pt x="35235" y="20024"/>
                    </a:lnTo>
                    <a:lnTo>
                      <a:pt x="35110" y="19920"/>
                    </a:lnTo>
                    <a:lnTo>
                      <a:pt x="35026" y="19962"/>
                    </a:lnTo>
                    <a:lnTo>
                      <a:pt x="35026" y="19878"/>
                    </a:lnTo>
                    <a:lnTo>
                      <a:pt x="35110" y="19773"/>
                    </a:lnTo>
                    <a:lnTo>
                      <a:pt x="35110" y="19606"/>
                    </a:lnTo>
                    <a:lnTo>
                      <a:pt x="35005" y="19606"/>
                    </a:lnTo>
                    <a:lnTo>
                      <a:pt x="34859" y="19501"/>
                    </a:lnTo>
                    <a:lnTo>
                      <a:pt x="34859" y="19397"/>
                    </a:lnTo>
                    <a:lnTo>
                      <a:pt x="34650" y="19229"/>
                    </a:lnTo>
                    <a:lnTo>
                      <a:pt x="34503" y="19313"/>
                    </a:lnTo>
                    <a:lnTo>
                      <a:pt x="34398" y="19313"/>
                    </a:lnTo>
                    <a:lnTo>
                      <a:pt x="34336" y="19397"/>
                    </a:lnTo>
                    <a:lnTo>
                      <a:pt x="34210" y="19334"/>
                    </a:lnTo>
                    <a:lnTo>
                      <a:pt x="34210" y="19480"/>
                    </a:lnTo>
                    <a:lnTo>
                      <a:pt x="34126" y="19376"/>
                    </a:lnTo>
                    <a:lnTo>
                      <a:pt x="34043" y="19376"/>
                    </a:lnTo>
                    <a:lnTo>
                      <a:pt x="34001" y="19292"/>
                    </a:lnTo>
                    <a:lnTo>
                      <a:pt x="33896" y="19292"/>
                    </a:lnTo>
                    <a:lnTo>
                      <a:pt x="33729" y="19397"/>
                    </a:lnTo>
                    <a:lnTo>
                      <a:pt x="33562" y="19397"/>
                    </a:lnTo>
                    <a:lnTo>
                      <a:pt x="33708" y="19334"/>
                    </a:lnTo>
                    <a:lnTo>
                      <a:pt x="33729" y="19229"/>
                    </a:lnTo>
                    <a:lnTo>
                      <a:pt x="33603" y="19229"/>
                    </a:lnTo>
                    <a:lnTo>
                      <a:pt x="33352" y="19104"/>
                    </a:lnTo>
                    <a:lnTo>
                      <a:pt x="33164" y="18999"/>
                    </a:lnTo>
                    <a:lnTo>
                      <a:pt x="32976" y="18999"/>
                    </a:lnTo>
                    <a:lnTo>
                      <a:pt x="32913" y="18957"/>
                    </a:lnTo>
                    <a:lnTo>
                      <a:pt x="32829" y="18978"/>
                    </a:lnTo>
                    <a:lnTo>
                      <a:pt x="32746" y="18978"/>
                    </a:lnTo>
                    <a:lnTo>
                      <a:pt x="32662" y="19062"/>
                    </a:lnTo>
                    <a:lnTo>
                      <a:pt x="32662" y="19125"/>
                    </a:lnTo>
                    <a:lnTo>
                      <a:pt x="32578" y="19125"/>
                    </a:lnTo>
                    <a:lnTo>
                      <a:pt x="32536" y="19104"/>
                    </a:lnTo>
                    <a:lnTo>
                      <a:pt x="32453" y="19166"/>
                    </a:lnTo>
                    <a:lnTo>
                      <a:pt x="32453" y="19313"/>
                    </a:lnTo>
                    <a:lnTo>
                      <a:pt x="32369" y="19480"/>
                    </a:lnTo>
                    <a:lnTo>
                      <a:pt x="32369" y="19690"/>
                    </a:lnTo>
                    <a:lnTo>
                      <a:pt x="32453" y="19794"/>
                    </a:lnTo>
                    <a:lnTo>
                      <a:pt x="32515" y="19794"/>
                    </a:lnTo>
                    <a:lnTo>
                      <a:pt x="32515" y="19836"/>
                    </a:lnTo>
                    <a:lnTo>
                      <a:pt x="32557" y="19857"/>
                    </a:lnTo>
                    <a:lnTo>
                      <a:pt x="32557" y="20003"/>
                    </a:lnTo>
                    <a:lnTo>
                      <a:pt x="32515" y="20045"/>
                    </a:lnTo>
                    <a:lnTo>
                      <a:pt x="32432" y="20045"/>
                    </a:lnTo>
                    <a:lnTo>
                      <a:pt x="32411" y="20171"/>
                    </a:lnTo>
                    <a:lnTo>
                      <a:pt x="32243" y="20380"/>
                    </a:lnTo>
                    <a:lnTo>
                      <a:pt x="32013" y="20568"/>
                    </a:lnTo>
                    <a:lnTo>
                      <a:pt x="32013" y="20652"/>
                    </a:lnTo>
                    <a:lnTo>
                      <a:pt x="32055" y="20673"/>
                    </a:lnTo>
                    <a:lnTo>
                      <a:pt x="32243" y="20652"/>
                    </a:lnTo>
                    <a:lnTo>
                      <a:pt x="32327" y="20652"/>
                    </a:lnTo>
                    <a:lnTo>
                      <a:pt x="32243" y="20694"/>
                    </a:lnTo>
                    <a:lnTo>
                      <a:pt x="32202" y="20861"/>
                    </a:lnTo>
                    <a:lnTo>
                      <a:pt x="32202" y="20903"/>
                    </a:lnTo>
                    <a:lnTo>
                      <a:pt x="32327" y="20945"/>
                    </a:lnTo>
                    <a:lnTo>
                      <a:pt x="32222" y="20966"/>
                    </a:lnTo>
                    <a:lnTo>
                      <a:pt x="32139" y="21050"/>
                    </a:lnTo>
                    <a:lnTo>
                      <a:pt x="32160" y="21112"/>
                    </a:lnTo>
                    <a:lnTo>
                      <a:pt x="32222" y="21175"/>
                    </a:lnTo>
                    <a:lnTo>
                      <a:pt x="32118" y="21301"/>
                    </a:lnTo>
                    <a:lnTo>
                      <a:pt x="32118" y="21363"/>
                    </a:lnTo>
                    <a:lnTo>
                      <a:pt x="32264" y="21363"/>
                    </a:lnTo>
                    <a:lnTo>
                      <a:pt x="32306" y="21426"/>
                    </a:lnTo>
                    <a:lnTo>
                      <a:pt x="32160" y="21635"/>
                    </a:lnTo>
                    <a:lnTo>
                      <a:pt x="32034" y="21698"/>
                    </a:lnTo>
                    <a:lnTo>
                      <a:pt x="32034" y="21824"/>
                    </a:lnTo>
                    <a:lnTo>
                      <a:pt x="32097" y="21887"/>
                    </a:lnTo>
                    <a:lnTo>
                      <a:pt x="32013" y="21845"/>
                    </a:lnTo>
                    <a:lnTo>
                      <a:pt x="31930" y="21719"/>
                    </a:lnTo>
                    <a:lnTo>
                      <a:pt x="31888" y="21719"/>
                    </a:lnTo>
                    <a:lnTo>
                      <a:pt x="31741" y="21887"/>
                    </a:lnTo>
                    <a:lnTo>
                      <a:pt x="31741" y="21928"/>
                    </a:lnTo>
                    <a:lnTo>
                      <a:pt x="31804" y="21949"/>
                    </a:lnTo>
                    <a:lnTo>
                      <a:pt x="31804" y="22033"/>
                    </a:lnTo>
                    <a:lnTo>
                      <a:pt x="31720" y="22117"/>
                    </a:lnTo>
                    <a:lnTo>
                      <a:pt x="31616" y="22117"/>
                    </a:lnTo>
                    <a:lnTo>
                      <a:pt x="31302" y="22431"/>
                    </a:lnTo>
                    <a:lnTo>
                      <a:pt x="31197" y="22472"/>
                    </a:lnTo>
                    <a:lnTo>
                      <a:pt x="31113" y="22724"/>
                    </a:lnTo>
                    <a:lnTo>
                      <a:pt x="31155" y="22786"/>
                    </a:lnTo>
                    <a:lnTo>
                      <a:pt x="31260" y="22828"/>
                    </a:lnTo>
                    <a:lnTo>
                      <a:pt x="31281" y="22954"/>
                    </a:lnTo>
                    <a:lnTo>
                      <a:pt x="31406" y="23037"/>
                    </a:lnTo>
                    <a:lnTo>
                      <a:pt x="31595" y="23288"/>
                    </a:lnTo>
                    <a:lnTo>
                      <a:pt x="31616" y="23602"/>
                    </a:lnTo>
                    <a:lnTo>
                      <a:pt x="31595" y="23937"/>
                    </a:lnTo>
                    <a:lnTo>
                      <a:pt x="31678" y="24125"/>
                    </a:lnTo>
                    <a:lnTo>
                      <a:pt x="31637" y="24251"/>
                    </a:lnTo>
                    <a:lnTo>
                      <a:pt x="31637" y="24460"/>
                    </a:lnTo>
                    <a:lnTo>
                      <a:pt x="31595" y="24523"/>
                    </a:lnTo>
                    <a:lnTo>
                      <a:pt x="31490" y="24816"/>
                    </a:lnTo>
                    <a:lnTo>
                      <a:pt x="31427" y="24962"/>
                    </a:lnTo>
                    <a:lnTo>
                      <a:pt x="31490" y="24962"/>
                    </a:lnTo>
                    <a:lnTo>
                      <a:pt x="31511" y="24858"/>
                    </a:lnTo>
                    <a:lnTo>
                      <a:pt x="31595" y="24816"/>
                    </a:lnTo>
                    <a:lnTo>
                      <a:pt x="31595" y="24962"/>
                    </a:lnTo>
                    <a:lnTo>
                      <a:pt x="31699" y="25088"/>
                    </a:lnTo>
                    <a:lnTo>
                      <a:pt x="31616" y="25192"/>
                    </a:lnTo>
                    <a:lnTo>
                      <a:pt x="31511" y="25192"/>
                    </a:lnTo>
                    <a:lnTo>
                      <a:pt x="31469" y="25151"/>
                    </a:lnTo>
                    <a:lnTo>
                      <a:pt x="31385" y="25151"/>
                    </a:lnTo>
                    <a:lnTo>
                      <a:pt x="31218" y="25402"/>
                    </a:lnTo>
                    <a:lnTo>
                      <a:pt x="31093" y="25465"/>
                    </a:lnTo>
                    <a:lnTo>
                      <a:pt x="31072" y="25569"/>
                    </a:lnTo>
                    <a:lnTo>
                      <a:pt x="30800" y="25674"/>
                    </a:lnTo>
                    <a:lnTo>
                      <a:pt x="30737" y="25757"/>
                    </a:lnTo>
                    <a:lnTo>
                      <a:pt x="30737" y="25799"/>
                    </a:lnTo>
                    <a:lnTo>
                      <a:pt x="30360" y="25925"/>
                    </a:lnTo>
                    <a:lnTo>
                      <a:pt x="30130" y="26029"/>
                    </a:lnTo>
                    <a:lnTo>
                      <a:pt x="30067" y="26092"/>
                    </a:lnTo>
                    <a:lnTo>
                      <a:pt x="29942" y="26092"/>
                    </a:lnTo>
                    <a:lnTo>
                      <a:pt x="29837" y="26176"/>
                    </a:lnTo>
                    <a:lnTo>
                      <a:pt x="29607" y="26197"/>
                    </a:lnTo>
                    <a:lnTo>
                      <a:pt x="29440" y="26281"/>
                    </a:lnTo>
                    <a:lnTo>
                      <a:pt x="29481" y="26322"/>
                    </a:lnTo>
                    <a:lnTo>
                      <a:pt x="29481" y="26427"/>
                    </a:lnTo>
                    <a:lnTo>
                      <a:pt x="29523" y="26511"/>
                    </a:lnTo>
                    <a:lnTo>
                      <a:pt x="29523" y="26615"/>
                    </a:lnTo>
                    <a:lnTo>
                      <a:pt x="29586" y="26699"/>
                    </a:lnTo>
                    <a:lnTo>
                      <a:pt x="29523" y="26720"/>
                    </a:lnTo>
                    <a:lnTo>
                      <a:pt x="29544" y="26804"/>
                    </a:lnTo>
                    <a:lnTo>
                      <a:pt x="29607" y="26825"/>
                    </a:lnTo>
                    <a:lnTo>
                      <a:pt x="29523" y="26866"/>
                    </a:lnTo>
                    <a:lnTo>
                      <a:pt x="29586" y="26971"/>
                    </a:lnTo>
                    <a:lnTo>
                      <a:pt x="29523" y="27013"/>
                    </a:lnTo>
                    <a:lnTo>
                      <a:pt x="29544" y="27117"/>
                    </a:lnTo>
                    <a:lnTo>
                      <a:pt x="29502" y="27159"/>
                    </a:lnTo>
                    <a:lnTo>
                      <a:pt x="29481" y="27348"/>
                    </a:lnTo>
                    <a:lnTo>
                      <a:pt x="29502" y="27452"/>
                    </a:lnTo>
                    <a:lnTo>
                      <a:pt x="29419" y="27745"/>
                    </a:lnTo>
                    <a:lnTo>
                      <a:pt x="29440" y="27808"/>
                    </a:lnTo>
                    <a:lnTo>
                      <a:pt x="29502" y="27850"/>
                    </a:lnTo>
                    <a:lnTo>
                      <a:pt x="29502" y="27913"/>
                    </a:lnTo>
                    <a:lnTo>
                      <a:pt x="29544" y="27975"/>
                    </a:lnTo>
                    <a:lnTo>
                      <a:pt x="29440" y="28101"/>
                    </a:lnTo>
                    <a:lnTo>
                      <a:pt x="29440" y="28226"/>
                    </a:lnTo>
                    <a:lnTo>
                      <a:pt x="29523" y="28268"/>
                    </a:lnTo>
                    <a:lnTo>
                      <a:pt x="29544" y="28436"/>
                    </a:lnTo>
                    <a:lnTo>
                      <a:pt x="29607" y="28498"/>
                    </a:lnTo>
                    <a:lnTo>
                      <a:pt x="29481" y="28624"/>
                    </a:lnTo>
                    <a:lnTo>
                      <a:pt x="29419" y="28791"/>
                    </a:lnTo>
                    <a:lnTo>
                      <a:pt x="29377" y="28812"/>
                    </a:lnTo>
                    <a:lnTo>
                      <a:pt x="29314" y="28791"/>
                    </a:lnTo>
                    <a:lnTo>
                      <a:pt x="29314" y="28896"/>
                    </a:lnTo>
                    <a:lnTo>
                      <a:pt x="29377" y="28959"/>
                    </a:lnTo>
                    <a:lnTo>
                      <a:pt x="29314" y="29042"/>
                    </a:lnTo>
                    <a:lnTo>
                      <a:pt x="29293" y="29231"/>
                    </a:lnTo>
                    <a:lnTo>
                      <a:pt x="29314" y="29356"/>
                    </a:lnTo>
                    <a:lnTo>
                      <a:pt x="29419" y="29482"/>
                    </a:lnTo>
                    <a:lnTo>
                      <a:pt x="29523" y="29545"/>
                    </a:lnTo>
                    <a:lnTo>
                      <a:pt x="29335" y="29524"/>
                    </a:lnTo>
                    <a:lnTo>
                      <a:pt x="29209" y="29419"/>
                    </a:lnTo>
                    <a:lnTo>
                      <a:pt x="29230" y="29252"/>
                    </a:lnTo>
                    <a:lnTo>
                      <a:pt x="29189" y="29042"/>
                    </a:lnTo>
                    <a:lnTo>
                      <a:pt x="29105" y="29022"/>
                    </a:lnTo>
                    <a:lnTo>
                      <a:pt x="29084" y="28959"/>
                    </a:lnTo>
                    <a:lnTo>
                      <a:pt x="29105" y="28854"/>
                    </a:lnTo>
                    <a:lnTo>
                      <a:pt x="29063" y="28854"/>
                    </a:lnTo>
                    <a:lnTo>
                      <a:pt x="28875" y="29105"/>
                    </a:lnTo>
                    <a:lnTo>
                      <a:pt x="28875" y="29210"/>
                    </a:lnTo>
                    <a:lnTo>
                      <a:pt x="28854" y="29314"/>
                    </a:lnTo>
                    <a:lnTo>
                      <a:pt x="28749" y="29314"/>
                    </a:lnTo>
                    <a:lnTo>
                      <a:pt x="28644" y="29210"/>
                    </a:lnTo>
                    <a:lnTo>
                      <a:pt x="28477" y="29147"/>
                    </a:lnTo>
                    <a:lnTo>
                      <a:pt x="28352" y="29252"/>
                    </a:lnTo>
                    <a:lnTo>
                      <a:pt x="28184" y="29335"/>
                    </a:lnTo>
                    <a:lnTo>
                      <a:pt x="28184" y="29335"/>
                    </a:lnTo>
                    <a:lnTo>
                      <a:pt x="28393" y="29147"/>
                    </a:lnTo>
                    <a:lnTo>
                      <a:pt x="28456" y="29001"/>
                    </a:lnTo>
                    <a:lnTo>
                      <a:pt x="28435" y="28917"/>
                    </a:lnTo>
                    <a:lnTo>
                      <a:pt x="28393" y="28729"/>
                    </a:lnTo>
                    <a:lnTo>
                      <a:pt x="28331" y="28624"/>
                    </a:lnTo>
                    <a:lnTo>
                      <a:pt x="28289" y="28540"/>
                    </a:lnTo>
                    <a:lnTo>
                      <a:pt x="28268" y="28540"/>
                    </a:lnTo>
                    <a:lnTo>
                      <a:pt x="28142" y="28478"/>
                    </a:lnTo>
                    <a:lnTo>
                      <a:pt x="28038" y="28415"/>
                    </a:lnTo>
                    <a:lnTo>
                      <a:pt x="28038" y="28331"/>
                    </a:lnTo>
                    <a:lnTo>
                      <a:pt x="28017" y="28289"/>
                    </a:lnTo>
                    <a:lnTo>
                      <a:pt x="28038" y="28185"/>
                    </a:lnTo>
                    <a:lnTo>
                      <a:pt x="27954" y="28080"/>
                    </a:lnTo>
                    <a:lnTo>
                      <a:pt x="27870" y="28017"/>
                    </a:lnTo>
                    <a:lnTo>
                      <a:pt x="27870" y="27892"/>
                    </a:lnTo>
                    <a:lnTo>
                      <a:pt x="27766" y="27808"/>
                    </a:lnTo>
                    <a:lnTo>
                      <a:pt x="27724" y="27703"/>
                    </a:lnTo>
                    <a:lnTo>
                      <a:pt x="27766" y="27473"/>
                    </a:lnTo>
                    <a:lnTo>
                      <a:pt x="27870" y="27369"/>
                    </a:lnTo>
                    <a:lnTo>
                      <a:pt x="27933" y="27222"/>
                    </a:lnTo>
                    <a:lnTo>
                      <a:pt x="27933" y="27117"/>
                    </a:lnTo>
                    <a:lnTo>
                      <a:pt x="28080" y="26866"/>
                    </a:lnTo>
                    <a:lnTo>
                      <a:pt x="28080" y="26615"/>
                    </a:lnTo>
                    <a:lnTo>
                      <a:pt x="28059" y="26594"/>
                    </a:lnTo>
                    <a:lnTo>
                      <a:pt x="28038" y="26448"/>
                    </a:lnTo>
                    <a:lnTo>
                      <a:pt x="28121" y="26301"/>
                    </a:lnTo>
                    <a:lnTo>
                      <a:pt x="28184" y="26197"/>
                    </a:lnTo>
                    <a:lnTo>
                      <a:pt x="28184" y="26092"/>
                    </a:lnTo>
                    <a:lnTo>
                      <a:pt x="28352" y="25799"/>
                    </a:lnTo>
                    <a:lnTo>
                      <a:pt x="28331" y="25611"/>
                    </a:lnTo>
                    <a:lnTo>
                      <a:pt x="28268" y="25611"/>
                    </a:lnTo>
                    <a:lnTo>
                      <a:pt x="28247" y="25653"/>
                    </a:lnTo>
                    <a:lnTo>
                      <a:pt x="28247" y="25590"/>
                    </a:lnTo>
                    <a:lnTo>
                      <a:pt x="28163" y="25590"/>
                    </a:lnTo>
                    <a:lnTo>
                      <a:pt x="28038" y="25653"/>
                    </a:lnTo>
                    <a:lnTo>
                      <a:pt x="27849" y="25611"/>
                    </a:lnTo>
                    <a:lnTo>
                      <a:pt x="27661" y="25569"/>
                    </a:lnTo>
                    <a:lnTo>
                      <a:pt x="27619" y="25569"/>
                    </a:lnTo>
                    <a:lnTo>
                      <a:pt x="27556" y="25506"/>
                    </a:lnTo>
                    <a:lnTo>
                      <a:pt x="27326" y="25506"/>
                    </a:lnTo>
                    <a:lnTo>
                      <a:pt x="27201" y="25548"/>
                    </a:lnTo>
                    <a:lnTo>
                      <a:pt x="27138" y="25506"/>
                    </a:lnTo>
                    <a:lnTo>
                      <a:pt x="26971" y="25506"/>
                    </a:lnTo>
                    <a:lnTo>
                      <a:pt x="26929" y="25485"/>
                    </a:lnTo>
                    <a:lnTo>
                      <a:pt x="26971" y="25444"/>
                    </a:lnTo>
                    <a:lnTo>
                      <a:pt x="26803" y="25297"/>
                    </a:lnTo>
                    <a:lnTo>
                      <a:pt x="26782" y="25234"/>
                    </a:lnTo>
                    <a:lnTo>
                      <a:pt x="26594" y="25046"/>
                    </a:lnTo>
                    <a:lnTo>
                      <a:pt x="26510" y="25025"/>
                    </a:lnTo>
                    <a:lnTo>
                      <a:pt x="26343" y="24879"/>
                    </a:lnTo>
                    <a:lnTo>
                      <a:pt x="26259" y="24858"/>
                    </a:lnTo>
                    <a:lnTo>
                      <a:pt x="26029" y="24711"/>
                    </a:lnTo>
                    <a:lnTo>
                      <a:pt x="25966" y="24648"/>
                    </a:lnTo>
                    <a:lnTo>
                      <a:pt x="25903" y="24753"/>
                    </a:lnTo>
                    <a:lnTo>
                      <a:pt x="25903" y="24711"/>
                    </a:lnTo>
                    <a:lnTo>
                      <a:pt x="25820" y="24523"/>
                    </a:lnTo>
                    <a:lnTo>
                      <a:pt x="25736" y="24439"/>
                    </a:lnTo>
                    <a:lnTo>
                      <a:pt x="25736" y="24335"/>
                    </a:lnTo>
                    <a:lnTo>
                      <a:pt x="25631" y="24293"/>
                    </a:lnTo>
                    <a:lnTo>
                      <a:pt x="25527" y="24104"/>
                    </a:lnTo>
                    <a:lnTo>
                      <a:pt x="25443" y="24084"/>
                    </a:lnTo>
                    <a:lnTo>
                      <a:pt x="25255" y="23895"/>
                    </a:lnTo>
                    <a:lnTo>
                      <a:pt x="25150" y="23874"/>
                    </a:lnTo>
                    <a:lnTo>
                      <a:pt x="25087" y="23812"/>
                    </a:lnTo>
                    <a:lnTo>
                      <a:pt x="24815" y="23728"/>
                    </a:lnTo>
                    <a:lnTo>
                      <a:pt x="24627" y="23581"/>
                    </a:lnTo>
                    <a:lnTo>
                      <a:pt x="24376" y="23393"/>
                    </a:lnTo>
                    <a:lnTo>
                      <a:pt x="24167" y="23414"/>
                    </a:lnTo>
                    <a:lnTo>
                      <a:pt x="23748" y="23560"/>
                    </a:lnTo>
                    <a:lnTo>
                      <a:pt x="23330" y="23686"/>
                    </a:lnTo>
                    <a:lnTo>
                      <a:pt x="23142" y="23686"/>
                    </a:lnTo>
                    <a:lnTo>
                      <a:pt x="23016" y="23623"/>
                    </a:lnTo>
                    <a:lnTo>
                      <a:pt x="23016" y="23623"/>
                    </a:lnTo>
                    <a:lnTo>
                      <a:pt x="23142" y="23665"/>
                    </a:lnTo>
                    <a:lnTo>
                      <a:pt x="23330" y="23602"/>
                    </a:lnTo>
                    <a:lnTo>
                      <a:pt x="23665" y="23268"/>
                    </a:lnTo>
                    <a:lnTo>
                      <a:pt x="23727" y="23163"/>
                    </a:lnTo>
                    <a:lnTo>
                      <a:pt x="23665" y="22933"/>
                    </a:lnTo>
                    <a:lnTo>
                      <a:pt x="23581" y="22828"/>
                    </a:lnTo>
                    <a:lnTo>
                      <a:pt x="23665" y="22577"/>
                    </a:lnTo>
                    <a:lnTo>
                      <a:pt x="23665" y="22347"/>
                    </a:lnTo>
                    <a:lnTo>
                      <a:pt x="23581" y="22200"/>
                    </a:lnTo>
                    <a:lnTo>
                      <a:pt x="23581" y="22054"/>
                    </a:lnTo>
                    <a:lnTo>
                      <a:pt x="23644" y="21928"/>
                    </a:lnTo>
                    <a:lnTo>
                      <a:pt x="23644" y="21824"/>
                    </a:lnTo>
                    <a:lnTo>
                      <a:pt x="23539" y="21782"/>
                    </a:lnTo>
                    <a:lnTo>
                      <a:pt x="23204" y="21782"/>
                    </a:lnTo>
                    <a:lnTo>
                      <a:pt x="23037" y="22054"/>
                    </a:lnTo>
                    <a:lnTo>
                      <a:pt x="22828" y="22305"/>
                    </a:lnTo>
                    <a:lnTo>
                      <a:pt x="22577" y="22326"/>
                    </a:lnTo>
                    <a:lnTo>
                      <a:pt x="22409" y="22452"/>
                    </a:lnTo>
                    <a:lnTo>
                      <a:pt x="22472" y="22347"/>
                    </a:lnTo>
                    <a:lnTo>
                      <a:pt x="22786" y="22263"/>
                    </a:lnTo>
                    <a:lnTo>
                      <a:pt x="22932" y="22117"/>
                    </a:lnTo>
                    <a:lnTo>
                      <a:pt x="23037" y="21845"/>
                    </a:lnTo>
                    <a:lnTo>
                      <a:pt x="22995" y="21824"/>
                    </a:lnTo>
                    <a:lnTo>
                      <a:pt x="22995" y="21677"/>
                    </a:lnTo>
                    <a:lnTo>
                      <a:pt x="22932" y="21594"/>
                    </a:lnTo>
                    <a:lnTo>
                      <a:pt x="22953" y="21489"/>
                    </a:lnTo>
                    <a:lnTo>
                      <a:pt x="22932" y="21405"/>
                    </a:lnTo>
                    <a:lnTo>
                      <a:pt x="22807" y="21384"/>
                    </a:lnTo>
                    <a:lnTo>
                      <a:pt x="22849" y="21322"/>
                    </a:lnTo>
                    <a:lnTo>
                      <a:pt x="22953" y="21301"/>
                    </a:lnTo>
                    <a:lnTo>
                      <a:pt x="22995" y="21196"/>
                    </a:lnTo>
                    <a:lnTo>
                      <a:pt x="23100" y="21008"/>
                    </a:lnTo>
                    <a:lnTo>
                      <a:pt x="23100" y="20861"/>
                    </a:lnTo>
                    <a:lnTo>
                      <a:pt x="23037" y="20799"/>
                    </a:lnTo>
                    <a:lnTo>
                      <a:pt x="23121" y="20568"/>
                    </a:lnTo>
                    <a:lnTo>
                      <a:pt x="23204" y="20527"/>
                    </a:lnTo>
                    <a:lnTo>
                      <a:pt x="23246" y="20359"/>
                    </a:lnTo>
                    <a:lnTo>
                      <a:pt x="23330" y="20255"/>
                    </a:lnTo>
                    <a:lnTo>
                      <a:pt x="23372" y="20045"/>
                    </a:lnTo>
                    <a:lnTo>
                      <a:pt x="23476" y="19941"/>
                    </a:lnTo>
                    <a:lnTo>
                      <a:pt x="23435" y="19815"/>
                    </a:lnTo>
                    <a:lnTo>
                      <a:pt x="23435" y="19731"/>
                    </a:lnTo>
                    <a:lnTo>
                      <a:pt x="23560" y="19815"/>
                    </a:lnTo>
                    <a:lnTo>
                      <a:pt x="23665" y="19711"/>
                    </a:lnTo>
                    <a:lnTo>
                      <a:pt x="23665" y="19606"/>
                    </a:lnTo>
                    <a:lnTo>
                      <a:pt x="23790" y="19585"/>
                    </a:lnTo>
                    <a:lnTo>
                      <a:pt x="23958" y="19397"/>
                    </a:lnTo>
                    <a:lnTo>
                      <a:pt x="24062" y="19334"/>
                    </a:lnTo>
                    <a:lnTo>
                      <a:pt x="24041" y="19229"/>
                    </a:lnTo>
                    <a:lnTo>
                      <a:pt x="24125" y="19166"/>
                    </a:lnTo>
                    <a:lnTo>
                      <a:pt x="24188" y="19166"/>
                    </a:lnTo>
                    <a:lnTo>
                      <a:pt x="24230" y="19083"/>
                    </a:lnTo>
                    <a:lnTo>
                      <a:pt x="24167" y="18999"/>
                    </a:lnTo>
                    <a:lnTo>
                      <a:pt x="24292" y="18915"/>
                    </a:lnTo>
                    <a:lnTo>
                      <a:pt x="24376" y="18769"/>
                    </a:lnTo>
                    <a:lnTo>
                      <a:pt x="24481" y="18769"/>
                    </a:lnTo>
                    <a:lnTo>
                      <a:pt x="24481" y="18706"/>
                    </a:lnTo>
                    <a:lnTo>
                      <a:pt x="24543" y="18664"/>
                    </a:lnTo>
                    <a:lnTo>
                      <a:pt x="24397" y="18560"/>
                    </a:lnTo>
                    <a:lnTo>
                      <a:pt x="24460" y="18539"/>
                    </a:lnTo>
                    <a:lnTo>
                      <a:pt x="24460" y="18455"/>
                    </a:lnTo>
                    <a:lnTo>
                      <a:pt x="24543" y="18476"/>
                    </a:lnTo>
                    <a:lnTo>
                      <a:pt x="24669" y="18581"/>
                    </a:lnTo>
                    <a:lnTo>
                      <a:pt x="24690" y="18643"/>
                    </a:lnTo>
                    <a:lnTo>
                      <a:pt x="24753" y="18602"/>
                    </a:lnTo>
                    <a:lnTo>
                      <a:pt x="24711" y="18539"/>
                    </a:lnTo>
                    <a:lnTo>
                      <a:pt x="24606" y="18476"/>
                    </a:lnTo>
                    <a:lnTo>
                      <a:pt x="24795" y="18392"/>
                    </a:lnTo>
                    <a:lnTo>
                      <a:pt x="24836" y="18330"/>
                    </a:lnTo>
                    <a:lnTo>
                      <a:pt x="24983" y="18330"/>
                    </a:lnTo>
                    <a:lnTo>
                      <a:pt x="25004" y="18350"/>
                    </a:lnTo>
                    <a:lnTo>
                      <a:pt x="25025" y="18267"/>
                    </a:lnTo>
                    <a:lnTo>
                      <a:pt x="25004" y="18225"/>
                    </a:lnTo>
                    <a:lnTo>
                      <a:pt x="25087" y="18225"/>
                    </a:lnTo>
                    <a:lnTo>
                      <a:pt x="25108" y="18350"/>
                    </a:lnTo>
                    <a:lnTo>
                      <a:pt x="25192" y="18246"/>
                    </a:lnTo>
                    <a:lnTo>
                      <a:pt x="25192" y="18225"/>
                    </a:lnTo>
                    <a:lnTo>
                      <a:pt x="25108" y="18162"/>
                    </a:lnTo>
                    <a:lnTo>
                      <a:pt x="25108" y="18058"/>
                    </a:lnTo>
                    <a:lnTo>
                      <a:pt x="25150" y="18120"/>
                    </a:lnTo>
                    <a:lnTo>
                      <a:pt x="25359" y="18162"/>
                    </a:lnTo>
                    <a:lnTo>
                      <a:pt x="25339" y="18078"/>
                    </a:lnTo>
                    <a:lnTo>
                      <a:pt x="25234" y="18037"/>
                    </a:lnTo>
                    <a:lnTo>
                      <a:pt x="25213" y="17953"/>
                    </a:lnTo>
                    <a:lnTo>
                      <a:pt x="25255" y="17932"/>
                    </a:lnTo>
                    <a:lnTo>
                      <a:pt x="25297" y="17848"/>
                    </a:lnTo>
                    <a:lnTo>
                      <a:pt x="25318" y="18016"/>
                    </a:lnTo>
                    <a:lnTo>
                      <a:pt x="25422" y="17974"/>
                    </a:lnTo>
                    <a:lnTo>
                      <a:pt x="25506" y="18016"/>
                    </a:lnTo>
                    <a:lnTo>
                      <a:pt x="25590" y="17953"/>
                    </a:lnTo>
                    <a:lnTo>
                      <a:pt x="25464" y="17744"/>
                    </a:lnTo>
                    <a:lnTo>
                      <a:pt x="25401" y="17514"/>
                    </a:lnTo>
                    <a:lnTo>
                      <a:pt x="25297" y="17388"/>
                    </a:lnTo>
                    <a:lnTo>
                      <a:pt x="25297" y="17283"/>
                    </a:lnTo>
                    <a:lnTo>
                      <a:pt x="25255" y="17200"/>
                    </a:lnTo>
                    <a:lnTo>
                      <a:pt x="25297" y="17137"/>
                    </a:lnTo>
                    <a:lnTo>
                      <a:pt x="25359" y="17221"/>
                    </a:lnTo>
                    <a:lnTo>
                      <a:pt x="25422" y="17409"/>
                    </a:lnTo>
                    <a:lnTo>
                      <a:pt x="25569" y="17597"/>
                    </a:lnTo>
                    <a:lnTo>
                      <a:pt x="25841" y="17639"/>
                    </a:lnTo>
                    <a:lnTo>
                      <a:pt x="25945" y="17723"/>
                    </a:lnTo>
                    <a:lnTo>
                      <a:pt x="26071" y="17723"/>
                    </a:lnTo>
                    <a:lnTo>
                      <a:pt x="26155" y="17660"/>
                    </a:lnTo>
                    <a:lnTo>
                      <a:pt x="26259" y="17660"/>
                    </a:lnTo>
                    <a:lnTo>
                      <a:pt x="26406" y="17514"/>
                    </a:lnTo>
                    <a:lnTo>
                      <a:pt x="26448" y="17242"/>
                    </a:lnTo>
                    <a:lnTo>
                      <a:pt x="26238" y="16990"/>
                    </a:lnTo>
                    <a:lnTo>
                      <a:pt x="26196" y="16823"/>
                    </a:lnTo>
                    <a:lnTo>
                      <a:pt x="26134" y="16739"/>
                    </a:lnTo>
                    <a:lnTo>
                      <a:pt x="26071" y="16739"/>
                    </a:lnTo>
                    <a:lnTo>
                      <a:pt x="25945" y="16886"/>
                    </a:lnTo>
                    <a:lnTo>
                      <a:pt x="25715" y="16907"/>
                    </a:lnTo>
                    <a:lnTo>
                      <a:pt x="25652" y="16928"/>
                    </a:lnTo>
                    <a:lnTo>
                      <a:pt x="25652" y="16907"/>
                    </a:lnTo>
                    <a:lnTo>
                      <a:pt x="25631" y="16823"/>
                    </a:lnTo>
                    <a:lnTo>
                      <a:pt x="25715" y="16865"/>
                    </a:lnTo>
                    <a:lnTo>
                      <a:pt x="25841" y="16823"/>
                    </a:lnTo>
                    <a:lnTo>
                      <a:pt x="25966" y="16718"/>
                    </a:lnTo>
                    <a:lnTo>
                      <a:pt x="25945" y="16677"/>
                    </a:lnTo>
                    <a:lnTo>
                      <a:pt x="25736" y="16551"/>
                    </a:lnTo>
                    <a:lnTo>
                      <a:pt x="25506" y="16300"/>
                    </a:lnTo>
                    <a:lnTo>
                      <a:pt x="25443" y="16300"/>
                    </a:lnTo>
                    <a:lnTo>
                      <a:pt x="25422" y="16363"/>
                    </a:lnTo>
                    <a:lnTo>
                      <a:pt x="25464" y="16446"/>
                    </a:lnTo>
                    <a:lnTo>
                      <a:pt x="25443" y="16488"/>
                    </a:lnTo>
                    <a:lnTo>
                      <a:pt x="25339" y="16405"/>
                    </a:lnTo>
                    <a:lnTo>
                      <a:pt x="25297" y="16258"/>
                    </a:lnTo>
                    <a:lnTo>
                      <a:pt x="25401" y="16279"/>
                    </a:lnTo>
                    <a:lnTo>
                      <a:pt x="25401" y="16091"/>
                    </a:lnTo>
                    <a:lnTo>
                      <a:pt x="25443" y="16195"/>
                    </a:lnTo>
                    <a:lnTo>
                      <a:pt x="25611" y="16342"/>
                    </a:lnTo>
                    <a:lnTo>
                      <a:pt x="25694" y="16363"/>
                    </a:lnTo>
                    <a:lnTo>
                      <a:pt x="25757" y="16551"/>
                    </a:lnTo>
                    <a:lnTo>
                      <a:pt x="25966" y="16677"/>
                    </a:lnTo>
                    <a:lnTo>
                      <a:pt x="26217" y="16760"/>
                    </a:lnTo>
                    <a:lnTo>
                      <a:pt x="26322" y="16907"/>
                    </a:lnTo>
                    <a:lnTo>
                      <a:pt x="26427" y="16970"/>
                    </a:lnTo>
                    <a:lnTo>
                      <a:pt x="26448" y="17032"/>
                    </a:lnTo>
                    <a:lnTo>
                      <a:pt x="26573" y="17095"/>
                    </a:lnTo>
                    <a:lnTo>
                      <a:pt x="26636" y="17137"/>
                    </a:lnTo>
                    <a:lnTo>
                      <a:pt x="26636" y="17011"/>
                    </a:lnTo>
                    <a:lnTo>
                      <a:pt x="26740" y="16970"/>
                    </a:lnTo>
                    <a:lnTo>
                      <a:pt x="26657" y="16907"/>
                    </a:lnTo>
                    <a:lnTo>
                      <a:pt x="26678" y="16802"/>
                    </a:lnTo>
                    <a:lnTo>
                      <a:pt x="26761" y="16928"/>
                    </a:lnTo>
                    <a:lnTo>
                      <a:pt x="26782" y="17011"/>
                    </a:lnTo>
                    <a:lnTo>
                      <a:pt x="26866" y="17032"/>
                    </a:lnTo>
                    <a:lnTo>
                      <a:pt x="26992" y="16865"/>
                    </a:lnTo>
                    <a:lnTo>
                      <a:pt x="26992" y="16656"/>
                    </a:lnTo>
                    <a:lnTo>
                      <a:pt x="26950" y="16572"/>
                    </a:lnTo>
                    <a:lnTo>
                      <a:pt x="26992" y="16405"/>
                    </a:lnTo>
                    <a:lnTo>
                      <a:pt x="27054" y="16593"/>
                    </a:lnTo>
                    <a:lnTo>
                      <a:pt x="27054" y="16698"/>
                    </a:lnTo>
                    <a:lnTo>
                      <a:pt x="27117" y="16467"/>
                    </a:lnTo>
                    <a:lnTo>
                      <a:pt x="27222" y="16405"/>
                    </a:lnTo>
                    <a:lnTo>
                      <a:pt x="27264" y="16467"/>
                    </a:lnTo>
                    <a:lnTo>
                      <a:pt x="27284" y="16488"/>
                    </a:lnTo>
                    <a:lnTo>
                      <a:pt x="27201" y="16593"/>
                    </a:lnTo>
                    <a:lnTo>
                      <a:pt x="27264" y="16614"/>
                    </a:lnTo>
                    <a:lnTo>
                      <a:pt x="27284" y="16698"/>
                    </a:lnTo>
                    <a:lnTo>
                      <a:pt x="27368" y="16614"/>
                    </a:lnTo>
                    <a:lnTo>
                      <a:pt x="27431" y="16656"/>
                    </a:lnTo>
                    <a:lnTo>
                      <a:pt x="27577" y="16802"/>
                    </a:lnTo>
                    <a:lnTo>
                      <a:pt x="27598" y="16760"/>
                    </a:lnTo>
                    <a:lnTo>
                      <a:pt x="27682" y="16760"/>
                    </a:lnTo>
                    <a:lnTo>
                      <a:pt x="27724" y="16802"/>
                    </a:lnTo>
                    <a:lnTo>
                      <a:pt x="27828" y="16781"/>
                    </a:lnTo>
                    <a:lnTo>
                      <a:pt x="27933" y="16593"/>
                    </a:lnTo>
                    <a:lnTo>
                      <a:pt x="28100" y="16509"/>
                    </a:lnTo>
                    <a:lnTo>
                      <a:pt x="28456" y="16153"/>
                    </a:lnTo>
                    <a:lnTo>
                      <a:pt x="28477" y="16070"/>
                    </a:lnTo>
                    <a:lnTo>
                      <a:pt x="28540" y="16049"/>
                    </a:lnTo>
                    <a:lnTo>
                      <a:pt x="28561" y="16091"/>
                    </a:lnTo>
                    <a:lnTo>
                      <a:pt x="28728" y="15881"/>
                    </a:lnTo>
                    <a:lnTo>
                      <a:pt x="28833" y="15840"/>
                    </a:lnTo>
                    <a:lnTo>
                      <a:pt x="28958" y="15735"/>
                    </a:lnTo>
                    <a:lnTo>
                      <a:pt x="29000" y="15672"/>
                    </a:lnTo>
                    <a:lnTo>
                      <a:pt x="28979" y="15547"/>
                    </a:lnTo>
                    <a:lnTo>
                      <a:pt x="28561" y="15442"/>
                    </a:lnTo>
                    <a:lnTo>
                      <a:pt x="28331" y="15400"/>
                    </a:lnTo>
                    <a:lnTo>
                      <a:pt x="28121" y="15317"/>
                    </a:lnTo>
                    <a:lnTo>
                      <a:pt x="28038" y="15128"/>
                    </a:lnTo>
                    <a:lnTo>
                      <a:pt x="27912" y="14898"/>
                    </a:lnTo>
                    <a:lnTo>
                      <a:pt x="27849" y="14898"/>
                    </a:lnTo>
                    <a:lnTo>
                      <a:pt x="27828" y="14710"/>
                    </a:lnTo>
                    <a:lnTo>
                      <a:pt x="27808" y="14689"/>
                    </a:lnTo>
                    <a:lnTo>
                      <a:pt x="27828" y="14626"/>
                    </a:lnTo>
                    <a:lnTo>
                      <a:pt x="27870" y="14626"/>
                    </a:lnTo>
                    <a:lnTo>
                      <a:pt x="27912" y="14563"/>
                    </a:lnTo>
                    <a:lnTo>
                      <a:pt x="27828" y="14501"/>
                    </a:lnTo>
                    <a:lnTo>
                      <a:pt x="27598" y="14501"/>
                    </a:lnTo>
                    <a:lnTo>
                      <a:pt x="27326" y="14417"/>
                    </a:lnTo>
                    <a:lnTo>
                      <a:pt x="27243" y="14417"/>
                    </a:lnTo>
                    <a:lnTo>
                      <a:pt x="27201" y="14480"/>
                    </a:lnTo>
                    <a:lnTo>
                      <a:pt x="27117" y="14396"/>
                    </a:lnTo>
                    <a:lnTo>
                      <a:pt x="27117" y="14312"/>
                    </a:lnTo>
                    <a:lnTo>
                      <a:pt x="27222" y="14354"/>
                    </a:lnTo>
                    <a:lnTo>
                      <a:pt x="27494" y="14375"/>
                    </a:lnTo>
                    <a:lnTo>
                      <a:pt x="27640" y="14480"/>
                    </a:lnTo>
                    <a:lnTo>
                      <a:pt x="27870" y="14480"/>
                    </a:lnTo>
                    <a:lnTo>
                      <a:pt x="28017" y="14584"/>
                    </a:lnTo>
                    <a:lnTo>
                      <a:pt x="28142" y="14814"/>
                    </a:lnTo>
                    <a:lnTo>
                      <a:pt x="28247" y="14835"/>
                    </a:lnTo>
                    <a:lnTo>
                      <a:pt x="28289" y="14898"/>
                    </a:lnTo>
                    <a:lnTo>
                      <a:pt x="28247" y="14919"/>
                    </a:lnTo>
                    <a:lnTo>
                      <a:pt x="28184" y="14919"/>
                    </a:lnTo>
                    <a:lnTo>
                      <a:pt x="28184" y="14982"/>
                    </a:lnTo>
                    <a:lnTo>
                      <a:pt x="28372" y="15045"/>
                    </a:lnTo>
                    <a:lnTo>
                      <a:pt x="28435" y="15191"/>
                    </a:lnTo>
                    <a:lnTo>
                      <a:pt x="28498" y="15296"/>
                    </a:lnTo>
                    <a:lnTo>
                      <a:pt x="28875" y="15358"/>
                    </a:lnTo>
                    <a:lnTo>
                      <a:pt x="28979" y="15317"/>
                    </a:lnTo>
                    <a:lnTo>
                      <a:pt x="29021" y="15191"/>
                    </a:lnTo>
                    <a:lnTo>
                      <a:pt x="29105" y="15128"/>
                    </a:lnTo>
                    <a:lnTo>
                      <a:pt x="29189" y="15149"/>
                    </a:lnTo>
                    <a:lnTo>
                      <a:pt x="29314" y="15003"/>
                    </a:lnTo>
                    <a:lnTo>
                      <a:pt x="29335" y="14982"/>
                    </a:lnTo>
                    <a:lnTo>
                      <a:pt x="29502" y="15128"/>
                    </a:lnTo>
                    <a:lnTo>
                      <a:pt x="29481" y="15149"/>
                    </a:lnTo>
                    <a:lnTo>
                      <a:pt x="29377" y="15317"/>
                    </a:lnTo>
                    <a:lnTo>
                      <a:pt x="29377" y="15400"/>
                    </a:lnTo>
                    <a:lnTo>
                      <a:pt x="29293" y="15505"/>
                    </a:lnTo>
                    <a:lnTo>
                      <a:pt x="29293" y="15568"/>
                    </a:lnTo>
                    <a:lnTo>
                      <a:pt x="29189" y="15756"/>
                    </a:lnTo>
                    <a:lnTo>
                      <a:pt x="29230" y="15840"/>
                    </a:lnTo>
                    <a:lnTo>
                      <a:pt x="29189" y="15861"/>
                    </a:lnTo>
                    <a:lnTo>
                      <a:pt x="29168" y="15965"/>
                    </a:lnTo>
                    <a:lnTo>
                      <a:pt x="29168" y="16070"/>
                    </a:lnTo>
                    <a:lnTo>
                      <a:pt x="29000" y="16195"/>
                    </a:lnTo>
                    <a:lnTo>
                      <a:pt x="28958" y="16300"/>
                    </a:lnTo>
                    <a:lnTo>
                      <a:pt x="28958" y="16467"/>
                    </a:lnTo>
                    <a:lnTo>
                      <a:pt x="28916" y="16509"/>
                    </a:lnTo>
                    <a:lnTo>
                      <a:pt x="28916" y="16677"/>
                    </a:lnTo>
                    <a:lnTo>
                      <a:pt x="28854" y="16760"/>
                    </a:lnTo>
                    <a:lnTo>
                      <a:pt x="28707" y="16760"/>
                    </a:lnTo>
                    <a:lnTo>
                      <a:pt x="28540" y="16823"/>
                    </a:lnTo>
                    <a:lnTo>
                      <a:pt x="28540" y="16928"/>
                    </a:lnTo>
                    <a:lnTo>
                      <a:pt x="28477" y="17116"/>
                    </a:lnTo>
                    <a:lnTo>
                      <a:pt x="28498" y="17242"/>
                    </a:lnTo>
                    <a:lnTo>
                      <a:pt x="28561" y="17242"/>
                    </a:lnTo>
                    <a:lnTo>
                      <a:pt x="28582" y="17137"/>
                    </a:lnTo>
                    <a:lnTo>
                      <a:pt x="28644" y="17116"/>
                    </a:lnTo>
                    <a:lnTo>
                      <a:pt x="28686" y="17137"/>
                    </a:lnTo>
                    <a:lnTo>
                      <a:pt x="28770" y="17200"/>
                    </a:lnTo>
                    <a:lnTo>
                      <a:pt x="28854" y="17200"/>
                    </a:lnTo>
                    <a:lnTo>
                      <a:pt x="28896" y="17179"/>
                    </a:lnTo>
                    <a:lnTo>
                      <a:pt x="28958" y="17179"/>
                    </a:lnTo>
                    <a:lnTo>
                      <a:pt x="29000" y="17221"/>
                    </a:lnTo>
                    <a:lnTo>
                      <a:pt x="29021" y="17304"/>
                    </a:lnTo>
                    <a:lnTo>
                      <a:pt x="28958" y="17409"/>
                    </a:lnTo>
                    <a:lnTo>
                      <a:pt x="28979" y="17514"/>
                    </a:lnTo>
                    <a:lnTo>
                      <a:pt x="28896" y="17597"/>
                    </a:lnTo>
                    <a:lnTo>
                      <a:pt x="28896" y="17744"/>
                    </a:lnTo>
                    <a:lnTo>
                      <a:pt x="28916" y="17806"/>
                    </a:lnTo>
                    <a:lnTo>
                      <a:pt x="28979" y="17765"/>
                    </a:lnTo>
                    <a:lnTo>
                      <a:pt x="29021" y="17806"/>
                    </a:lnTo>
                    <a:lnTo>
                      <a:pt x="29105" y="17806"/>
                    </a:lnTo>
                    <a:lnTo>
                      <a:pt x="29168" y="17744"/>
                    </a:lnTo>
                    <a:lnTo>
                      <a:pt x="29272" y="17744"/>
                    </a:lnTo>
                    <a:lnTo>
                      <a:pt x="29293" y="17702"/>
                    </a:lnTo>
                    <a:lnTo>
                      <a:pt x="29377" y="17639"/>
                    </a:lnTo>
                    <a:lnTo>
                      <a:pt x="29440" y="17639"/>
                    </a:lnTo>
                    <a:lnTo>
                      <a:pt x="29544" y="17555"/>
                    </a:lnTo>
                    <a:lnTo>
                      <a:pt x="29586" y="17430"/>
                    </a:lnTo>
                    <a:lnTo>
                      <a:pt x="29649" y="17346"/>
                    </a:lnTo>
                    <a:lnTo>
                      <a:pt x="29712" y="17283"/>
                    </a:lnTo>
                    <a:lnTo>
                      <a:pt x="29753" y="17283"/>
                    </a:lnTo>
                    <a:lnTo>
                      <a:pt x="29816" y="17325"/>
                    </a:lnTo>
                    <a:lnTo>
                      <a:pt x="29900" y="17283"/>
                    </a:lnTo>
                    <a:lnTo>
                      <a:pt x="29942" y="17242"/>
                    </a:lnTo>
                    <a:lnTo>
                      <a:pt x="30025" y="17242"/>
                    </a:lnTo>
                    <a:lnTo>
                      <a:pt x="30067" y="17095"/>
                    </a:lnTo>
                    <a:lnTo>
                      <a:pt x="30067" y="16970"/>
                    </a:lnTo>
                    <a:lnTo>
                      <a:pt x="30172" y="16886"/>
                    </a:lnTo>
                    <a:lnTo>
                      <a:pt x="30214" y="16802"/>
                    </a:lnTo>
                    <a:lnTo>
                      <a:pt x="30277" y="16802"/>
                    </a:lnTo>
                    <a:lnTo>
                      <a:pt x="30339" y="16865"/>
                    </a:lnTo>
                    <a:lnTo>
                      <a:pt x="30381" y="16802"/>
                    </a:lnTo>
                    <a:lnTo>
                      <a:pt x="30444" y="16781"/>
                    </a:lnTo>
                    <a:lnTo>
                      <a:pt x="30486" y="16802"/>
                    </a:lnTo>
                    <a:lnTo>
                      <a:pt x="30528" y="16907"/>
                    </a:lnTo>
                    <a:lnTo>
                      <a:pt x="30444" y="16970"/>
                    </a:lnTo>
                    <a:lnTo>
                      <a:pt x="30381" y="17011"/>
                    </a:lnTo>
                    <a:lnTo>
                      <a:pt x="30465" y="17074"/>
                    </a:lnTo>
                    <a:lnTo>
                      <a:pt x="30632" y="17074"/>
                    </a:lnTo>
                    <a:lnTo>
                      <a:pt x="30695" y="17095"/>
                    </a:lnTo>
                    <a:lnTo>
                      <a:pt x="30737" y="17179"/>
                    </a:lnTo>
                    <a:lnTo>
                      <a:pt x="30653" y="17283"/>
                    </a:lnTo>
                    <a:lnTo>
                      <a:pt x="30569" y="17304"/>
                    </a:lnTo>
                    <a:lnTo>
                      <a:pt x="30569" y="17430"/>
                    </a:lnTo>
                    <a:lnTo>
                      <a:pt x="30653" y="17451"/>
                    </a:lnTo>
                    <a:lnTo>
                      <a:pt x="30695" y="17430"/>
                    </a:lnTo>
                    <a:lnTo>
                      <a:pt x="30779" y="17430"/>
                    </a:lnTo>
                    <a:lnTo>
                      <a:pt x="30800" y="17451"/>
                    </a:lnTo>
                    <a:lnTo>
                      <a:pt x="30883" y="17430"/>
                    </a:lnTo>
                    <a:lnTo>
                      <a:pt x="30904" y="17514"/>
                    </a:lnTo>
                    <a:lnTo>
                      <a:pt x="31009" y="17514"/>
                    </a:lnTo>
                    <a:lnTo>
                      <a:pt x="31072" y="17555"/>
                    </a:lnTo>
                    <a:lnTo>
                      <a:pt x="31113" y="17555"/>
                    </a:lnTo>
                    <a:lnTo>
                      <a:pt x="31260" y="17639"/>
                    </a:lnTo>
                    <a:lnTo>
                      <a:pt x="31302" y="17618"/>
                    </a:lnTo>
                    <a:lnTo>
                      <a:pt x="31365" y="17493"/>
                    </a:lnTo>
                    <a:lnTo>
                      <a:pt x="31406" y="17451"/>
                    </a:lnTo>
                    <a:lnTo>
                      <a:pt x="31490" y="17346"/>
                    </a:lnTo>
                    <a:lnTo>
                      <a:pt x="31595" y="17346"/>
                    </a:lnTo>
                    <a:lnTo>
                      <a:pt x="31616" y="17304"/>
                    </a:lnTo>
                    <a:lnTo>
                      <a:pt x="31532" y="17283"/>
                    </a:lnTo>
                    <a:lnTo>
                      <a:pt x="31490" y="17200"/>
                    </a:lnTo>
                    <a:lnTo>
                      <a:pt x="31574" y="17179"/>
                    </a:lnTo>
                    <a:lnTo>
                      <a:pt x="31595" y="17095"/>
                    </a:lnTo>
                    <a:lnTo>
                      <a:pt x="31511" y="17053"/>
                    </a:lnTo>
                    <a:lnTo>
                      <a:pt x="31469" y="16990"/>
                    </a:lnTo>
                    <a:lnTo>
                      <a:pt x="31406" y="17011"/>
                    </a:lnTo>
                    <a:lnTo>
                      <a:pt x="31406" y="17095"/>
                    </a:lnTo>
                    <a:lnTo>
                      <a:pt x="31365" y="17116"/>
                    </a:lnTo>
                    <a:lnTo>
                      <a:pt x="31302" y="17095"/>
                    </a:lnTo>
                    <a:lnTo>
                      <a:pt x="31197" y="17032"/>
                    </a:lnTo>
                    <a:lnTo>
                      <a:pt x="31197" y="16970"/>
                    </a:lnTo>
                    <a:lnTo>
                      <a:pt x="31155" y="16990"/>
                    </a:lnTo>
                    <a:lnTo>
                      <a:pt x="31072" y="17074"/>
                    </a:lnTo>
                    <a:lnTo>
                      <a:pt x="30883" y="17074"/>
                    </a:lnTo>
                    <a:lnTo>
                      <a:pt x="30800" y="17011"/>
                    </a:lnTo>
                    <a:lnTo>
                      <a:pt x="30904" y="16970"/>
                    </a:lnTo>
                    <a:lnTo>
                      <a:pt x="30988" y="16970"/>
                    </a:lnTo>
                    <a:lnTo>
                      <a:pt x="31072" y="16907"/>
                    </a:lnTo>
                    <a:lnTo>
                      <a:pt x="31072" y="16823"/>
                    </a:lnTo>
                    <a:lnTo>
                      <a:pt x="31051" y="16802"/>
                    </a:lnTo>
                    <a:lnTo>
                      <a:pt x="31051" y="16677"/>
                    </a:lnTo>
                    <a:lnTo>
                      <a:pt x="31072" y="16593"/>
                    </a:lnTo>
                    <a:lnTo>
                      <a:pt x="31072" y="16551"/>
                    </a:lnTo>
                    <a:lnTo>
                      <a:pt x="31009" y="16488"/>
                    </a:lnTo>
                    <a:lnTo>
                      <a:pt x="31009" y="16405"/>
                    </a:lnTo>
                    <a:lnTo>
                      <a:pt x="30862" y="16258"/>
                    </a:lnTo>
                    <a:lnTo>
                      <a:pt x="30737" y="16195"/>
                    </a:lnTo>
                    <a:lnTo>
                      <a:pt x="30737" y="16153"/>
                    </a:lnTo>
                    <a:lnTo>
                      <a:pt x="30695" y="16028"/>
                    </a:lnTo>
                    <a:lnTo>
                      <a:pt x="30632" y="16028"/>
                    </a:lnTo>
                    <a:lnTo>
                      <a:pt x="30590" y="15944"/>
                    </a:lnTo>
                    <a:lnTo>
                      <a:pt x="30632" y="15819"/>
                    </a:lnTo>
                    <a:lnTo>
                      <a:pt x="30590" y="15735"/>
                    </a:lnTo>
                    <a:lnTo>
                      <a:pt x="30465" y="15735"/>
                    </a:lnTo>
                    <a:lnTo>
                      <a:pt x="30277" y="15651"/>
                    </a:lnTo>
                    <a:lnTo>
                      <a:pt x="30235" y="15547"/>
                    </a:lnTo>
                    <a:lnTo>
                      <a:pt x="30277" y="15505"/>
                    </a:lnTo>
                    <a:lnTo>
                      <a:pt x="30277" y="15442"/>
                    </a:lnTo>
                    <a:lnTo>
                      <a:pt x="30214" y="15358"/>
                    </a:lnTo>
                    <a:lnTo>
                      <a:pt x="30172" y="15296"/>
                    </a:lnTo>
                    <a:lnTo>
                      <a:pt x="30151" y="15296"/>
                    </a:lnTo>
                    <a:lnTo>
                      <a:pt x="30046" y="15421"/>
                    </a:lnTo>
                    <a:lnTo>
                      <a:pt x="30025" y="15526"/>
                    </a:lnTo>
                    <a:lnTo>
                      <a:pt x="29963" y="15568"/>
                    </a:lnTo>
                    <a:lnTo>
                      <a:pt x="29921" y="15526"/>
                    </a:lnTo>
                    <a:lnTo>
                      <a:pt x="29921" y="15400"/>
                    </a:lnTo>
                    <a:lnTo>
                      <a:pt x="29858" y="15296"/>
                    </a:lnTo>
                    <a:lnTo>
                      <a:pt x="29900" y="15212"/>
                    </a:lnTo>
                    <a:lnTo>
                      <a:pt x="30025" y="15212"/>
                    </a:lnTo>
                    <a:lnTo>
                      <a:pt x="30005" y="15128"/>
                    </a:lnTo>
                    <a:lnTo>
                      <a:pt x="30025" y="15024"/>
                    </a:lnTo>
                    <a:lnTo>
                      <a:pt x="30005" y="14919"/>
                    </a:lnTo>
                    <a:lnTo>
                      <a:pt x="29900" y="14940"/>
                    </a:lnTo>
                    <a:lnTo>
                      <a:pt x="29900" y="14877"/>
                    </a:lnTo>
                    <a:lnTo>
                      <a:pt x="29963" y="14773"/>
                    </a:lnTo>
                    <a:lnTo>
                      <a:pt x="29921" y="14731"/>
                    </a:lnTo>
                    <a:lnTo>
                      <a:pt x="29712" y="14814"/>
                    </a:lnTo>
                    <a:cubicBezTo>
                      <a:pt x="29691" y="14773"/>
                      <a:pt x="29628" y="14731"/>
                      <a:pt x="29607" y="14689"/>
                    </a:cubicBezTo>
                    <a:lnTo>
                      <a:pt x="29712" y="14605"/>
                    </a:lnTo>
                    <a:lnTo>
                      <a:pt x="29795" y="14584"/>
                    </a:lnTo>
                    <a:lnTo>
                      <a:pt x="29858" y="14417"/>
                    </a:lnTo>
                    <a:lnTo>
                      <a:pt x="29816" y="14312"/>
                    </a:lnTo>
                    <a:lnTo>
                      <a:pt x="29691" y="14291"/>
                    </a:lnTo>
                    <a:lnTo>
                      <a:pt x="29628" y="14208"/>
                    </a:lnTo>
                    <a:lnTo>
                      <a:pt x="29628" y="14103"/>
                    </a:lnTo>
                    <a:lnTo>
                      <a:pt x="29691" y="14082"/>
                    </a:lnTo>
                    <a:lnTo>
                      <a:pt x="29649" y="13998"/>
                    </a:lnTo>
                    <a:lnTo>
                      <a:pt x="29691" y="13915"/>
                    </a:lnTo>
                    <a:lnTo>
                      <a:pt x="29816" y="13998"/>
                    </a:lnTo>
                    <a:lnTo>
                      <a:pt x="29921" y="13977"/>
                    </a:lnTo>
                    <a:lnTo>
                      <a:pt x="30025" y="14061"/>
                    </a:lnTo>
                    <a:lnTo>
                      <a:pt x="30151" y="14061"/>
                    </a:lnTo>
                    <a:lnTo>
                      <a:pt x="30318" y="13977"/>
                    </a:lnTo>
                    <a:lnTo>
                      <a:pt x="30318" y="14019"/>
                    </a:lnTo>
                    <a:lnTo>
                      <a:pt x="30360" y="14061"/>
                    </a:lnTo>
                    <a:lnTo>
                      <a:pt x="30339" y="14082"/>
                    </a:lnTo>
                    <a:lnTo>
                      <a:pt x="30277" y="14249"/>
                    </a:lnTo>
                    <a:lnTo>
                      <a:pt x="30277" y="14312"/>
                    </a:lnTo>
                    <a:lnTo>
                      <a:pt x="30360" y="14291"/>
                    </a:lnTo>
                    <a:lnTo>
                      <a:pt x="30381" y="14354"/>
                    </a:lnTo>
                    <a:lnTo>
                      <a:pt x="30465" y="14375"/>
                    </a:lnTo>
                    <a:lnTo>
                      <a:pt x="30590" y="14459"/>
                    </a:lnTo>
                    <a:lnTo>
                      <a:pt x="30632" y="14354"/>
                    </a:lnTo>
                    <a:lnTo>
                      <a:pt x="30528" y="14249"/>
                    </a:lnTo>
                    <a:lnTo>
                      <a:pt x="30590" y="14145"/>
                    </a:lnTo>
                    <a:lnTo>
                      <a:pt x="30632" y="14208"/>
                    </a:lnTo>
                    <a:lnTo>
                      <a:pt x="30695" y="14249"/>
                    </a:lnTo>
                    <a:lnTo>
                      <a:pt x="30737" y="14354"/>
                    </a:lnTo>
                    <a:lnTo>
                      <a:pt x="30904" y="14501"/>
                    </a:lnTo>
                    <a:lnTo>
                      <a:pt x="30967" y="14501"/>
                    </a:lnTo>
                    <a:lnTo>
                      <a:pt x="30967" y="14417"/>
                    </a:lnTo>
                    <a:lnTo>
                      <a:pt x="30946" y="14375"/>
                    </a:lnTo>
                    <a:lnTo>
                      <a:pt x="30988" y="14291"/>
                    </a:lnTo>
                    <a:lnTo>
                      <a:pt x="30967" y="14145"/>
                    </a:lnTo>
                    <a:lnTo>
                      <a:pt x="30904" y="14103"/>
                    </a:lnTo>
                    <a:lnTo>
                      <a:pt x="30946" y="13957"/>
                    </a:lnTo>
                    <a:lnTo>
                      <a:pt x="30862" y="13768"/>
                    </a:lnTo>
                    <a:lnTo>
                      <a:pt x="30758" y="13726"/>
                    </a:lnTo>
                    <a:lnTo>
                      <a:pt x="30758" y="13622"/>
                    </a:lnTo>
                    <a:lnTo>
                      <a:pt x="30695" y="13580"/>
                    </a:lnTo>
                    <a:lnTo>
                      <a:pt x="30549" y="13685"/>
                    </a:lnTo>
                    <a:lnTo>
                      <a:pt x="30486" y="13685"/>
                    </a:lnTo>
                    <a:lnTo>
                      <a:pt x="30590" y="13538"/>
                    </a:lnTo>
                    <a:lnTo>
                      <a:pt x="30695" y="13538"/>
                    </a:lnTo>
                    <a:lnTo>
                      <a:pt x="30737" y="13559"/>
                    </a:lnTo>
                    <a:lnTo>
                      <a:pt x="30841" y="13517"/>
                    </a:lnTo>
                    <a:lnTo>
                      <a:pt x="30925" y="13622"/>
                    </a:lnTo>
                    <a:lnTo>
                      <a:pt x="30967" y="13643"/>
                    </a:lnTo>
                    <a:lnTo>
                      <a:pt x="30967" y="13873"/>
                    </a:lnTo>
                    <a:lnTo>
                      <a:pt x="31009" y="13873"/>
                    </a:lnTo>
                    <a:lnTo>
                      <a:pt x="31155" y="13768"/>
                    </a:lnTo>
                    <a:lnTo>
                      <a:pt x="31051" y="13936"/>
                    </a:lnTo>
                    <a:lnTo>
                      <a:pt x="31051" y="13998"/>
                    </a:lnTo>
                    <a:lnTo>
                      <a:pt x="30967" y="14040"/>
                    </a:lnTo>
                    <a:lnTo>
                      <a:pt x="30967" y="14082"/>
                    </a:lnTo>
                    <a:lnTo>
                      <a:pt x="31051" y="14166"/>
                    </a:lnTo>
                    <a:lnTo>
                      <a:pt x="31072" y="14291"/>
                    </a:lnTo>
                    <a:lnTo>
                      <a:pt x="31009" y="14375"/>
                    </a:lnTo>
                    <a:lnTo>
                      <a:pt x="31072" y="14417"/>
                    </a:lnTo>
                    <a:lnTo>
                      <a:pt x="31365" y="14354"/>
                    </a:lnTo>
                    <a:lnTo>
                      <a:pt x="31406" y="14249"/>
                    </a:lnTo>
                    <a:lnTo>
                      <a:pt x="31511" y="14249"/>
                    </a:lnTo>
                    <a:lnTo>
                      <a:pt x="31574" y="14270"/>
                    </a:lnTo>
                    <a:lnTo>
                      <a:pt x="31720" y="14082"/>
                    </a:lnTo>
                    <a:lnTo>
                      <a:pt x="31804" y="14082"/>
                    </a:lnTo>
                    <a:lnTo>
                      <a:pt x="31846" y="13998"/>
                    </a:lnTo>
                    <a:lnTo>
                      <a:pt x="31950" y="13936"/>
                    </a:lnTo>
                    <a:lnTo>
                      <a:pt x="31992" y="13789"/>
                    </a:lnTo>
                    <a:lnTo>
                      <a:pt x="32055" y="13747"/>
                    </a:lnTo>
                    <a:lnTo>
                      <a:pt x="32243" y="13747"/>
                    </a:lnTo>
                    <a:lnTo>
                      <a:pt x="32348" y="13789"/>
                    </a:lnTo>
                    <a:lnTo>
                      <a:pt x="32411" y="13726"/>
                    </a:lnTo>
                    <a:lnTo>
                      <a:pt x="32369" y="13622"/>
                    </a:lnTo>
                    <a:lnTo>
                      <a:pt x="32536" y="13475"/>
                    </a:lnTo>
                    <a:lnTo>
                      <a:pt x="32557" y="13413"/>
                    </a:lnTo>
                    <a:lnTo>
                      <a:pt x="32620" y="13371"/>
                    </a:lnTo>
                    <a:lnTo>
                      <a:pt x="32641" y="13245"/>
                    </a:lnTo>
                    <a:lnTo>
                      <a:pt x="32515" y="13015"/>
                    </a:lnTo>
                    <a:lnTo>
                      <a:pt x="32536" y="12931"/>
                    </a:lnTo>
                    <a:lnTo>
                      <a:pt x="32411" y="12827"/>
                    </a:lnTo>
                    <a:lnTo>
                      <a:pt x="32369" y="12701"/>
                    </a:lnTo>
                    <a:lnTo>
                      <a:pt x="32432" y="12596"/>
                    </a:lnTo>
                    <a:lnTo>
                      <a:pt x="32557" y="12534"/>
                    </a:lnTo>
                    <a:lnTo>
                      <a:pt x="32578" y="12471"/>
                    </a:lnTo>
                    <a:lnTo>
                      <a:pt x="32557" y="12471"/>
                    </a:lnTo>
                    <a:lnTo>
                      <a:pt x="32474" y="12534"/>
                    </a:lnTo>
                    <a:lnTo>
                      <a:pt x="32453" y="12534"/>
                    </a:lnTo>
                    <a:lnTo>
                      <a:pt x="32453" y="12471"/>
                    </a:lnTo>
                    <a:lnTo>
                      <a:pt x="32536" y="12366"/>
                    </a:lnTo>
                    <a:lnTo>
                      <a:pt x="32432" y="12366"/>
                    </a:lnTo>
                    <a:lnTo>
                      <a:pt x="32515" y="12283"/>
                    </a:lnTo>
                    <a:lnTo>
                      <a:pt x="32536" y="12199"/>
                    </a:lnTo>
                    <a:lnTo>
                      <a:pt x="32453" y="12157"/>
                    </a:lnTo>
                    <a:lnTo>
                      <a:pt x="32348" y="12115"/>
                    </a:lnTo>
                    <a:lnTo>
                      <a:pt x="32411" y="12094"/>
                    </a:lnTo>
                    <a:lnTo>
                      <a:pt x="32411" y="11990"/>
                    </a:lnTo>
                    <a:lnTo>
                      <a:pt x="32474" y="11990"/>
                    </a:lnTo>
                    <a:lnTo>
                      <a:pt x="32515" y="12052"/>
                    </a:lnTo>
                    <a:lnTo>
                      <a:pt x="32620" y="12052"/>
                    </a:lnTo>
                    <a:lnTo>
                      <a:pt x="32683" y="12157"/>
                    </a:lnTo>
                    <a:lnTo>
                      <a:pt x="32766" y="12178"/>
                    </a:lnTo>
                    <a:lnTo>
                      <a:pt x="32829" y="12094"/>
                    </a:lnTo>
                    <a:lnTo>
                      <a:pt x="32892" y="12115"/>
                    </a:lnTo>
                    <a:lnTo>
                      <a:pt x="33059" y="12073"/>
                    </a:lnTo>
                    <a:lnTo>
                      <a:pt x="33185" y="11990"/>
                    </a:lnTo>
                    <a:lnTo>
                      <a:pt x="33143" y="11948"/>
                    </a:lnTo>
                    <a:lnTo>
                      <a:pt x="33206" y="11843"/>
                    </a:lnTo>
                    <a:lnTo>
                      <a:pt x="33185" y="11801"/>
                    </a:lnTo>
                    <a:lnTo>
                      <a:pt x="33143" y="11801"/>
                    </a:lnTo>
                    <a:lnTo>
                      <a:pt x="33143" y="11739"/>
                    </a:lnTo>
                    <a:lnTo>
                      <a:pt x="33080" y="11697"/>
                    </a:lnTo>
                    <a:lnTo>
                      <a:pt x="32934" y="11697"/>
                    </a:lnTo>
                    <a:lnTo>
                      <a:pt x="32997" y="11655"/>
                    </a:lnTo>
                    <a:lnTo>
                      <a:pt x="33101" y="11634"/>
                    </a:lnTo>
                    <a:lnTo>
                      <a:pt x="33290" y="11488"/>
                    </a:lnTo>
                    <a:lnTo>
                      <a:pt x="33373" y="11383"/>
                    </a:lnTo>
                    <a:lnTo>
                      <a:pt x="33352" y="11341"/>
                    </a:lnTo>
                    <a:lnTo>
                      <a:pt x="33290" y="11320"/>
                    </a:lnTo>
                    <a:lnTo>
                      <a:pt x="33269" y="11236"/>
                    </a:lnTo>
                    <a:lnTo>
                      <a:pt x="33080" y="11174"/>
                    </a:lnTo>
                    <a:lnTo>
                      <a:pt x="32976" y="11216"/>
                    </a:lnTo>
                    <a:lnTo>
                      <a:pt x="32934" y="11174"/>
                    </a:lnTo>
                    <a:lnTo>
                      <a:pt x="33038" y="11153"/>
                    </a:lnTo>
                    <a:lnTo>
                      <a:pt x="33038" y="11027"/>
                    </a:lnTo>
                    <a:lnTo>
                      <a:pt x="32808" y="10860"/>
                    </a:lnTo>
                    <a:lnTo>
                      <a:pt x="32808" y="10818"/>
                    </a:lnTo>
                    <a:lnTo>
                      <a:pt x="32871" y="10818"/>
                    </a:lnTo>
                    <a:lnTo>
                      <a:pt x="32955" y="10902"/>
                    </a:lnTo>
                    <a:lnTo>
                      <a:pt x="33038" y="10860"/>
                    </a:lnTo>
                    <a:lnTo>
                      <a:pt x="32955" y="10797"/>
                    </a:lnTo>
                    <a:lnTo>
                      <a:pt x="33018" y="10755"/>
                    </a:lnTo>
                    <a:lnTo>
                      <a:pt x="33018" y="10713"/>
                    </a:lnTo>
                    <a:lnTo>
                      <a:pt x="32871" y="10651"/>
                    </a:lnTo>
                    <a:lnTo>
                      <a:pt x="32766" y="10588"/>
                    </a:lnTo>
                    <a:lnTo>
                      <a:pt x="32662" y="10651"/>
                    </a:lnTo>
                    <a:lnTo>
                      <a:pt x="32515" y="10588"/>
                    </a:lnTo>
                    <a:cubicBezTo>
                      <a:pt x="32536" y="10546"/>
                      <a:pt x="32536" y="10525"/>
                      <a:pt x="32536" y="10504"/>
                    </a:cubicBezTo>
                    <a:lnTo>
                      <a:pt x="32599" y="10504"/>
                    </a:lnTo>
                    <a:lnTo>
                      <a:pt x="32620" y="10483"/>
                    </a:lnTo>
                    <a:lnTo>
                      <a:pt x="32599" y="10420"/>
                    </a:lnTo>
                    <a:lnTo>
                      <a:pt x="32536" y="10420"/>
                    </a:lnTo>
                    <a:cubicBezTo>
                      <a:pt x="32536" y="10400"/>
                      <a:pt x="32536" y="10339"/>
                      <a:pt x="32517" y="10317"/>
                    </a:cubicBezTo>
                    <a:lnTo>
                      <a:pt x="32517" y="10317"/>
                    </a:lnTo>
                    <a:cubicBezTo>
                      <a:pt x="32518" y="10308"/>
                      <a:pt x="32523" y="10287"/>
                      <a:pt x="32536" y="10274"/>
                    </a:cubicBezTo>
                    <a:cubicBezTo>
                      <a:pt x="32536" y="10274"/>
                      <a:pt x="32536" y="10232"/>
                      <a:pt x="32557" y="10232"/>
                    </a:cubicBezTo>
                    <a:lnTo>
                      <a:pt x="32641" y="10316"/>
                    </a:lnTo>
                    <a:lnTo>
                      <a:pt x="32746" y="10274"/>
                    </a:lnTo>
                    <a:lnTo>
                      <a:pt x="32934" y="10232"/>
                    </a:lnTo>
                    <a:lnTo>
                      <a:pt x="32976" y="10337"/>
                    </a:lnTo>
                    <a:lnTo>
                      <a:pt x="33080" y="10379"/>
                    </a:lnTo>
                    <a:lnTo>
                      <a:pt x="33143" y="10441"/>
                    </a:lnTo>
                    <a:lnTo>
                      <a:pt x="33185" y="10420"/>
                    </a:lnTo>
                    <a:lnTo>
                      <a:pt x="33352" y="10525"/>
                    </a:lnTo>
                    <a:lnTo>
                      <a:pt x="33394" y="10483"/>
                    </a:lnTo>
                    <a:lnTo>
                      <a:pt x="33457" y="10504"/>
                    </a:lnTo>
                    <a:lnTo>
                      <a:pt x="33499" y="10420"/>
                    </a:lnTo>
                    <a:lnTo>
                      <a:pt x="33478" y="10337"/>
                    </a:lnTo>
                    <a:lnTo>
                      <a:pt x="33394" y="10295"/>
                    </a:lnTo>
                    <a:lnTo>
                      <a:pt x="33310" y="10190"/>
                    </a:lnTo>
                    <a:lnTo>
                      <a:pt x="33269" y="10107"/>
                    </a:lnTo>
                    <a:lnTo>
                      <a:pt x="33059" y="9918"/>
                    </a:lnTo>
                    <a:lnTo>
                      <a:pt x="33038" y="9855"/>
                    </a:lnTo>
                    <a:lnTo>
                      <a:pt x="33038" y="9855"/>
                    </a:lnTo>
                    <a:lnTo>
                      <a:pt x="33101" y="9897"/>
                    </a:lnTo>
                    <a:lnTo>
                      <a:pt x="33143" y="9960"/>
                    </a:lnTo>
                    <a:lnTo>
                      <a:pt x="33206" y="9981"/>
                    </a:lnTo>
                    <a:lnTo>
                      <a:pt x="33310" y="10107"/>
                    </a:lnTo>
                    <a:lnTo>
                      <a:pt x="33394" y="10127"/>
                    </a:lnTo>
                    <a:lnTo>
                      <a:pt x="33415" y="10190"/>
                    </a:lnTo>
                    <a:lnTo>
                      <a:pt x="33499" y="10295"/>
                    </a:lnTo>
                    <a:lnTo>
                      <a:pt x="33603" y="10400"/>
                    </a:lnTo>
                    <a:lnTo>
                      <a:pt x="33624" y="10462"/>
                    </a:lnTo>
                    <a:lnTo>
                      <a:pt x="33687" y="10504"/>
                    </a:lnTo>
                    <a:lnTo>
                      <a:pt x="33792" y="10609"/>
                    </a:lnTo>
                    <a:lnTo>
                      <a:pt x="33834" y="10713"/>
                    </a:lnTo>
                    <a:lnTo>
                      <a:pt x="33938" y="10713"/>
                    </a:lnTo>
                    <a:lnTo>
                      <a:pt x="33980" y="10672"/>
                    </a:lnTo>
                    <a:lnTo>
                      <a:pt x="33917" y="10546"/>
                    </a:lnTo>
                    <a:lnTo>
                      <a:pt x="33834" y="10337"/>
                    </a:lnTo>
                    <a:lnTo>
                      <a:pt x="34001" y="10358"/>
                    </a:lnTo>
                    <a:lnTo>
                      <a:pt x="34189" y="10462"/>
                    </a:lnTo>
                    <a:lnTo>
                      <a:pt x="34357" y="10462"/>
                    </a:lnTo>
                    <a:lnTo>
                      <a:pt x="34357" y="10567"/>
                    </a:lnTo>
                    <a:lnTo>
                      <a:pt x="34336" y="10630"/>
                    </a:lnTo>
                    <a:lnTo>
                      <a:pt x="34440" y="10713"/>
                    </a:lnTo>
                    <a:lnTo>
                      <a:pt x="34545" y="10713"/>
                    </a:lnTo>
                    <a:lnTo>
                      <a:pt x="34566" y="10734"/>
                    </a:lnTo>
                    <a:lnTo>
                      <a:pt x="34838" y="10734"/>
                    </a:lnTo>
                    <a:lnTo>
                      <a:pt x="34922" y="10672"/>
                    </a:lnTo>
                    <a:lnTo>
                      <a:pt x="34984" y="10546"/>
                    </a:lnTo>
                    <a:lnTo>
                      <a:pt x="34984" y="10441"/>
                    </a:lnTo>
                    <a:lnTo>
                      <a:pt x="35026" y="10337"/>
                    </a:lnTo>
                    <a:lnTo>
                      <a:pt x="34963" y="10295"/>
                    </a:lnTo>
                    <a:lnTo>
                      <a:pt x="34880" y="10086"/>
                    </a:lnTo>
                    <a:lnTo>
                      <a:pt x="34838" y="10086"/>
                    </a:lnTo>
                    <a:lnTo>
                      <a:pt x="34754" y="9939"/>
                    </a:lnTo>
                    <a:lnTo>
                      <a:pt x="34775" y="9814"/>
                    </a:lnTo>
                    <a:lnTo>
                      <a:pt x="34838" y="9793"/>
                    </a:lnTo>
                    <a:lnTo>
                      <a:pt x="34838" y="9709"/>
                    </a:lnTo>
                    <a:lnTo>
                      <a:pt x="34859" y="9688"/>
                    </a:lnTo>
                    <a:lnTo>
                      <a:pt x="34922" y="9730"/>
                    </a:lnTo>
                    <a:lnTo>
                      <a:pt x="34943" y="9835"/>
                    </a:lnTo>
                    <a:lnTo>
                      <a:pt x="34984" y="9730"/>
                    </a:lnTo>
                    <a:lnTo>
                      <a:pt x="34984" y="9583"/>
                    </a:lnTo>
                    <a:lnTo>
                      <a:pt x="35047" y="9542"/>
                    </a:lnTo>
                    <a:lnTo>
                      <a:pt x="35089" y="9500"/>
                    </a:lnTo>
                    <a:lnTo>
                      <a:pt x="35089" y="9604"/>
                    </a:lnTo>
                    <a:lnTo>
                      <a:pt x="35131" y="9667"/>
                    </a:lnTo>
                    <a:lnTo>
                      <a:pt x="35089" y="9709"/>
                    </a:lnTo>
                    <a:lnTo>
                      <a:pt x="34984" y="9772"/>
                    </a:lnTo>
                    <a:lnTo>
                      <a:pt x="34963" y="9897"/>
                    </a:lnTo>
                    <a:lnTo>
                      <a:pt x="35026" y="9918"/>
                    </a:lnTo>
                    <a:lnTo>
                      <a:pt x="35068" y="10002"/>
                    </a:lnTo>
                    <a:lnTo>
                      <a:pt x="35068" y="10086"/>
                    </a:lnTo>
                    <a:lnTo>
                      <a:pt x="35194" y="10232"/>
                    </a:lnTo>
                    <a:lnTo>
                      <a:pt x="35256" y="10274"/>
                    </a:lnTo>
                    <a:lnTo>
                      <a:pt x="35256" y="10190"/>
                    </a:lnTo>
                    <a:lnTo>
                      <a:pt x="35298" y="10169"/>
                    </a:lnTo>
                    <a:lnTo>
                      <a:pt x="35361" y="10211"/>
                    </a:lnTo>
                    <a:lnTo>
                      <a:pt x="35466" y="10169"/>
                    </a:lnTo>
                    <a:lnTo>
                      <a:pt x="35487" y="10211"/>
                    </a:lnTo>
                    <a:lnTo>
                      <a:pt x="35466" y="10253"/>
                    </a:lnTo>
                    <a:lnTo>
                      <a:pt x="35466" y="10358"/>
                    </a:lnTo>
                    <a:lnTo>
                      <a:pt x="35403" y="10525"/>
                    </a:lnTo>
                    <a:lnTo>
                      <a:pt x="35403" y="10567"/>
                    </a:lnTo>
                    <a:lnTo>
                      <a:pt x="35298" y="10734"/>
                    </a:lnTo>
                    <a:lnTo>
                      <a:pt x="35235" y="10923"/>
                    </a:lnTo>
                    <a:lnTo>
                      <a:pt x="35235" y="10964"/>
                    </a:lnTo>
                    <a:lnTo>
                      <a:pt x="35256" y="10964"/>
                    </a:lnTo>
                    <a:lnTo>
                      <a:pt x="35298" y="10860"/>
                    </a:lnTo>
                    <a:lnTo>
                      <a:pt x="35403" y="10902"/>
                    </a:lnTo>
                    <a:lnTo>
                      <a:pt x="35403" y="10923"/>
                    </a:lnTo>
                    <a:lnTo>
                      <a:pt x="35487" y="10923"/>
                    </a:lnTo>
                    <a:lnTo>
                      <a:pt x="35549" y="11006"/>
                    </a:lnTo>
                    <a:lnTo>
                      <a:pt x="35696" y="11027"/>
                    </a:lnTo>
                    <a:lnTo>
                      <a:pt x="35591" y="11069"/>
                    </a:lnTo>
                    <a:lnTo>
                      <a:pt x="35570" y="11132"/>
                    </a:lnTo>
                    <a:lnTo>
                      <a:pt x="35507" y="11153"/>
                    </a:lnTo>
                    <a:lnTo>
                      <a:pt x="35466" y="11111"/>
                    </a:lnTo>
                    <a:lnTo>
                      <a:pt x="35382" y="11132"/>
                    </a:lnTo>
                    <a:lnTo>
                      <a:pt x="35403" y="11216"/>
                    </a:lnTo>
                    <a:lnTo>
                      <a:pt x="35466" y="11236"/>
                    </a:lnTo>
                    <a:lnTo>
                      <a:pt x="35487" y="11257"/>
                    </a:lnTo>
                    <a:lnTo>
                      <a:pt x="35591" y="11257"/>
                    </a:lnTo>
                    <a:lnTo>
                      <a:pt x="35591" y="11341"/>
                    </a:lnTo>
                    <a:lnTo>
                      <a:pt x="35612" y="11383"/>
                    </a:lnTo>
                    <a:lnTo>
                      <a:pt x="35612" y="11467"/>
                    </a:lnTo>
                    <a:lnTo>
                      <a:pt x="35675" y="11550"/>
                    </a:lnTo>
                    <a:lnTo>
                      <a:pt x="35779" y="11571"/>
                    </a:lnTo>
                    <a:lnTo>
                      <a:pt x="35821" y="11655"/>
                    </a:lnTo>
                    <a:lnTo>
                      <a:pt x="35863" y="11739"/>
                    </a:lnTo>
                    <a:lnTo>
                      <a:pt x="35821" y="11843"/>
                    </a:lnTo>
                    <a:lnTo>
                      <a:pt x="35759" y="11906"/>
                    </a:lnTo>
                    <a:lnTo>
                      <a:pt x="35675" y="11906"/>
                    </a:lnTo>
                    <a:lnTo>
                      <a:pt x="35612" y="11948"/>
                    </a:lnTo>
                    <a:lnTo>
                      <a:pt x="35570" y="11906"/>
                    </a:lnTo>
                    <a:lnTo>
                      <a:pt x="35487" y="11885"/>
                    </a:lnTo>
                    <a:lnTo>
                      <a:pt x="35445" y="11906"/>
                    </a:lnTo>
                    <a:lnTo>
                      <a:pt x="35361" y="12011"/>
                    </a:lnTo>
                    <a:lnTo>
                      <a:pt x="35403" y="12052"/>
                    </a:lnTo>
                    <a:lnTo>
                      <a:pt x="35403" y="12094"/>
                    </a:lnTo>
                    <a:lnTo>
                      <a:pt x="35361" y="12178"/>
                    </a:lnTo>
                    <a:lnTo>
                      <a:pt x="35382" y="12220"/>
                    </a:lnTo>
                    <a:lnTo>
                      <a:pt x="35445" y="12220"/>
                    </a:lnTo>
                    <a:lnTo>
                      <a:pt x="35466" y="12199"/>
                    </a:lnTo>
                    <a:lnTo>
                      <a:pt x="35549" y="12178"/>
                    </a:lnTo>
                    <a:lnTo>
                      <a:pt x="35654" y="12178"/>
                    </a:lnTo>
                    <a:lnTo>
                      <a:pt x="35717" y="12115"/>
                    </a:lnTo>
                    <a:lnTo>
                      <a:pt x="35800" y="12115"/>
                    </a:lnTo>
                    <a:lnTo>
                      <a:pt x="35863" y="12011"/>
                    </a:lnTo>
                    <a:lnTo>
                      <a:pt x="35905" y="11990"/>
                    </a:lnTo>
                    <a:lnTo>
                      <a:pt x="35926" y="12115"/>
                    </a:lnTo>
                    <a:lnTo>
                      <a:pt x="35989" y="12157"/>
                    </a:lnTo>
                    <a:lnTo>
                      <a:pt x="36072" y="12094"/>
                    </a:lnTo>
                    <a:lnTo>
                      <a:pt x="36135" y="11969"/>
                    </a:lnTo>
                    <a:lnTo>
                      <a:pt x="36240" y="11885"/>
                    </a:lnTo>
                    <a:lnTo>
                      <a:pt x="36303" y="11948"/>
                    </a:lnTo>
                    <a:lnTo>
                      <a:pt x="36303" y="11990"/>
                    </a:lnTo>
                    <a:lnTo>
                      <a:pt x="36219" y="12011"/>
                    </a:lnTo>
                    <a:lnTo>
                      <a:pt x="36177" y="12073"/>
                    </a:lnTo>
                    <a:lnTo>
                      <a:pt x="36219" y="12094"/>
                    </a:lnTo>
                    <a:lnTo>
                      <a:pt x="36219" y="12157"/>
                    </a:lnTo>
                    <a:lnTo>
                      <a:pt x="36093" y="12199"/>
                    </a:lnTo>
                    <a:lnTo>
                      <a:pt x="36072" y="12220"/>
                    </a:lnTo>
                    <a:lnTo>
                      <a:pt x="36219" y="12199"/>
                    </a:lnTo>
                    <a:lnTo>
                      <a:pt x="36240" y="12283"/>
                    </a:lnTo>
                    <a:lnTo>
                      <a:pt x="36135" y="12366"/>
                    </a:lnTo>
                    <a:lnTo>
                      <a:pt x="36177" y="12492"/>
                    </a:lnTo>
                    <a:lnTo>
                      <a:pt x="36219" y="12513"/>
                    </a:lnTo>
                    <a:lnTo>
                      <a:pt x="36282" y="12617"/>
                    </a:lnTo>
                    <a:lnTo>
                      <a:pt x="36407" y="12596"/>
                    </a:lnTo>
                    <a:lnTo>
                      <a:pt x="36428" y="12534"/>
                    </a:lnTo>
                    <a:lnTo>
                      <a:pt x="36407" y="12471"/>
                    </a:lnTo>
                    <a:lnTo>
                      <a:pt x="36407" y="12387"/>
                    </a:lnTo>
                    <a:lnTo>
                      <a:pt x="36449" y="12366"/>
                    </a:lnTo>
                    <a:lnTo>
                      <a:pt x="36595" y="12471"/>
                    </a:lnTo>
                    <a:lnTo>
                      <a:pt x="36595" y="12534"/>
                    </a:lnTo>
                    <a:lnTo>
                      <a:pt x="36533" y="12638"/>
                    </a:lnTo>
                    <a:lnTo>
                      <a:pt x="36616" y="12701"/>
                    </a:lnTo>
                    <a:lnTo>
                      <a:pt x="36637" y="12743"/>
                    </a:lnTo>
                    <a:lnTo>
                      <a:pt x="36491" y="12827"/>
                    </a:lnTo>
                    <a:lnTo>
                      <a:pt x="36449" y="12889"/>
                    </a:lnTo>
                    <a:lnTo>
                      <a:pt x="36533" y="12952"/>
                    </a:lnTo>
                    <a:lnTo>
                      <a:pt x="36763" y="12952"/>
                    </a:lnTo>
                    <a:lnTo>
                      <a:pt x="36826" y="12994"/>
                    </a:lnTo>
                    <a:lnTo>
                      <a:pt x="36826" y="13099"/>
                    </a:lnTo>
                    <a:lnTo>
                      <a:pt x="36826" y="13161"/>
                    </a:lnTo>
                    <a:lnTo>
                      <a:pt x="36867" y="13140"/>
                    </a:lnTo>
                    <a:lnTo>
                      <a:pt x="36867" y="13057"/>
                    </a:lnTo>
                    <a:lnTo>
                      <a:pt x="36930" y="12994"/>
                    </a:lnTo>
                    <a:lnTo>
                      <a:pt x="36972" y="12994"/>
                    </a:lnTo>
                    <a:lnTo>
                      <a:pt x="36972" y="13057"/>
                    </a:lnTo>
                    <a:lnTo>
                      <a:pt x="36930" y="13161"/>
                    </a:lnTo>
                    <a:lnTo>
                      <a:pt x="36930" y="13245"/>
                    </a:lnTo>
                    <a:lnTo>
                      <a:pt x="36847" y="13266"/>
                    </a:lnTo>
                    <a:lnTo>
                      <a:pt x="36805" y="13433"/>
                    </a:lnTo>
                    <a:lnTo>
                      <a:pt x="36805" y="13475"/>
                    </a:lnTo>
                    <a:lnTo>
                      <a:pt x="36867" y="13517"/>
                    </a:lnTo>
                    <a:lnTo>
                      <a:pt x="36867" y="13622"/>
                    </a:lnTo>
                    <a:lnTo>
                      <a:pt x="36826" y="13726"/>
                    </a:lnTo>
                    <a:lnTo>
                      <a:pt x="36826" y="13831"/>
                    </a:lnTo>
                    <a:lnTo>
                      <a:pt x="36847" y="13852"/>
                    </a:lnTo>
                    <a:lnTo>
                      <a:pt x="36847" y="13873"/>
                    </a:lnTo>
                    <a:lnTo>
                      <a:pt x="36826" y="14082"/>
                    </a:lnTo>
                    <a:lnTo>
                      <a:pt x="36763" y="14166"/>
                    </a:lnTo>
                    <a:lnTo>
                      <a:pt x="36826" y="14270"/>
                    </a:lnTo>
                    <a:lnTo>
                      <a:pt x="36805" y="14354"/>
                    </a:lnTo>
                    <a:lnTo>
                      <a:pt x="36637" y="14396"/>
                    </a:lnTo>
                    <a:lnTo>
                      <a:pt x="36491" y="14375"/>
                    </a:lnTo>
                    <a:lnTo>
                      <a:pt x="36428" y="14396"/>
                    </a:lnTo>
                    <a:lnTo>
                      <a:pt x="36407" y="14480"/>
                    </a:lnTo>
                    <a:lnTo>
                      <a:pt x="36198" y="14626"/>
                    </a:lnTo>
                    <a:lnTo>
                      <a:pt x="36198" y="14710"/>
                    </a:lnTo>
                    <a:lnTo>
                      <a:pt x="36344" y="14793"/>
                    </a:lnTo>
                    <a:lnTo>
                      <a:pt x="36303" y="14793"/>
                    </a:lnTo>
                    <a:lnTo>
                      <a:pt x="36219" y="14814"/>
                    </a:lnTo>
                    <a:lnTo>
                      <a:pt x="36303" y="14814"/>
                    </a:lnTo>
                    <a:lnTo>
                      <a:pt x="36177" y="14982"/>
                    </a:lnTo>
                    <a:lnTo>
                      <a:pt x="36093" y="15024"/>
                    </a:lnTo>
                    <a:lnTo>
                      <a:pt x="35884" y="15149"/>
                    </a:lnTo>
                    <a:lnTo>
                      <a:pt x="35738" y="15296"/>
                    </a:lnTo>
                    <a:lnTo>
                      <a:pt x="35675" y="15296"/>
                    </a:lnTo>
                    <a:lnTo>
                      <a:pt x="35633" y="15337"/>
                    </a:lnTo>
                    <a:lnTo>
                      <a:pt x="35591" y="15463"/>
                    </a:lnTo>
                    <a:lnTo>
                      <a:pt x="35675" y="15568"/>
                    </a:lnTo>
                    <a:lnTo>
                      <a:pt x="35696" y="15672"/>
                    </a:lnTo>
                    <a:lnTo>
                      <a:pt x="35800" y="15840"/>
                    </a:lnTo>
                    <a:lnTo>
                      <a:pt x="35842" y="16133"/>
                    </a:lnTo>
                    <a:lnTo>
                      <a:pt x="35779" y="16174"/>
                    </a:lnTo>
                    <a:lnTo>
                      <a:pt x="35738" y="16153"/>
                    </a:lnTo>
                    <a:lnTo>
                      <a:pt x="35675" y="16195"/>
                    </a:lnTo>
                    <a:lnTo>
                      <a:pt x="35654" y="16300"/>
                    </a:lnTo>
                    <a:lnTo>
                      <a:pt x="35633" y="16195"/>
                    </a:lnTo>
                    <a:lnTo>
                      <a:pt x="35633" y="16049"/>
                    </a:lnTo>
                    <a:lnTo>
                      <a:pt x="35570" y="15986"/>
                    </a:lnTo>
                    <a:lnTo>
                      <a:pt x="35466" y="16049"/>
                    </a:lnTo>
                    <a:lnTo>
                      <a:pt x="35424" y="16153"/>
                    </a:lnTo>
                    <a:lnTo>
                      <a:pt x="35319" y="16216"/>
                    </a:lnTo>
                    <a:lnTo>
                      <a:pt x="35235" y="16174"/>
                    </a:lnTo>
                    <a:lnTo>
                      <a:pt x="35256" y="16112"/>
                    </a:lnTo>
                    <a:lnTo>
                      <a:pt x="35256" y="16070"/>
                    </a:lnTo>
                    <a:lnTo>
                      <a:pt x="35047" y="16070"/>
                    </a:lnTo>
                    <a:lnTo>
                      <a:pt x="35005" y="16174"/>
                    </a:lnTo>
                    <a:lnTo>
                      <a:pt x="34922" y="16258"/>
                    </a:lnTo>
                    <a:lnTo>
                      <a:pt x="34796" y="16216"/>
                    </a:lnTo>
                    <a:lnTo>
                      <a:pt x="34712" y="16216"/>
                    </a:lnTo>
                    <a:lnTo>
                      <a:pt x="34650" y="16174"/>
                    </a:lnTo>
                    <a:lnTo>
                      <a:pt x="34587" y="16174"/>
                    </a:lnTo>
                    <a:lnTo>
                      <a:pt x="34503" y="16258"/>
                    </a:lnTo>
                    <a:lnTo>
                      <a:pt x="34357" y="16195"/>
                    </a:lnTo>
                    <a:lnTo>
                      <a:pt x="34315" y="16174"/>
                    </a:lnTo>
                    <a:lnTo>
                      <a:pt x="34231" y="16070"/>
                    </a:lnTo>
                    <a:lnTo>
                      <a:pt x="34106" y="15986"/>
                    </a:lnTo>
                    <a:lnTo>
                      <a:pt x="33980" y="15965"/>
                    </a:lnTo>
                    <a:lnTo>
                      <a:pt x="33834" y="15777"/>
                    </a:lnTo>
                    <a:lnTo>
                      <a:pt x="33813" y="15840"/>
                    </a:lnTo>
                    <a:lnTo>
                      <a:pt x="33813" y="15902"/>
                    </a:lnTo>
                    <a:lnTo>
                      <a:pt x="33792" y="15965"/>
                    </a:lnTo>
                    <a:lnTo>
                      <a:pt x="33750" y="15944"/>
                    </a:lnTo>
                    <a:lnTo>
                      <a:pt x="33708" y="15965"/>
                    </a:lnTo>
                    <a:lnTo>
                      <a:pt x="33708" y="16049"/>
                    </a:lnTo>
                    <a:lnTo>
                      <a:pt x="33771" y="16112"/>
                    </a:lnTo>
                    <a:lnTo>
                      <a:pt x="33750" y="16195"/>
                    </a:lnTo>
                    <a:lnTo>
                      <a:pt x="33687" y="16195"/>
                    </a:lnTo>
                    <a:lnTo>
                      <a:pt x="33582" y="16216"/>
                    </a:lnTo>
                    <a:lnTo>
                      <a:pt x="33499" y="16300"/>
                    </a:lnTo>
                    <a:lnTo>
                      <a:pt x="33373" y="16300"/>
                    </a:lnTo>
                    <a:lnTo>
                      <a:pt x="33290" y="16384"/>
                    </a:lnTo>
                    <a:lnTo>
                      <a:pt x="33290" y="16488"/>
                    </a:lnTo>
                    <a:lnTo>
                      <a:pt x="33206" y="16530"/>
                    </a:lnTo>
                    <a:lnTo>
                      <a:pt x="33164" y="16677"/>
                    </a:lnTo>
                    <a:lnTo>
                      <a:pt x="33248" y="16886"/>
                    </a:lnTo>
                    <a:lnTo>
                      <a:pt x="33352" y="16990"/>
                    </a:lnTo>
                    <a:lnTo>
                      <a:pt x="33394" y="16949"/>
                    </a:lnTo>
                    <a:lnTo>
                      <a:pt x="33499" y="17095"/>
                    </a:lnTo>
                    <a:lnTo>
                      <a:pt x="33478" y="17158"/>
                    </a:lnTo>
                    <a:lnTo>
                      <a:pt x="33666" y="17158"/>
                    </a:lnTo>
                    <a:lnTo>
                      <a:pt x="33771" y="17200"/>
                    </a:lnTo>
                    <a:lnTo>
                      <a:pt x="33813" y="17137"/>
                    </a:lnTo>
                    <a:lnTo>
                      <a:pt x="33917" y="17137"/>
                    </a:lnTo>
                    <a:lnTo>
                      <a:pt x="33980" y="17095"/>
                    </a:lnTo>
                    <a:lnTo>
                      <a:pt x="34106" y="17095"/>
                    </a:lnTo>
                    <a:lnTo>
                      <a:pt x="34189" y="17053"/>
                    </a:lnTo>
                    <a:lnTo>
                      <a:pt x="34273" y="17095"/>
                    </a:lnTo>
                    <a:lnTo>
                      <a:pt x="34315" y="17032"/>
                    </a:lnTo>
                    <a:lnTo>
                      <a:pt x="34315" y="16928"/>
                    </a:lnTo>
                    <a:lnTo>
                      <a:pt x="34336" y="16865"/>
                    </a:lnTo>
                    <a:lnTo>
                      <a:pt x="34398" y="16865"/>
                    </a:lnTo>
                    <a:lnTo>
                      <a:pt x="34503" y="17032"/>
                    </a:lnTo>
                    <a:lnTo>
                      <a:pt x="34587" y="17032"/>
                    </a:lnTo>
                    <a:lnTo>
                      <a:pt x="34650" y="17116"/>
                    </a:lnTo>
                    <a:lnTo>
                      <a:pt x="34796" y="17137"/>
                    </a:lnTo>
                    <a:lnTo>
                      <a:pt x="34817" y="17074"/>
                    </a:lnTo>
                    <a:lnTo>
                      <a:pt x="34901" y="16970"/>
                    </a:lnTo>
                    <a:lnTo>
                      <a:pt x="34943" y="16970"/>
                    </a:lnTo>
                    <a:lnTo>
                      <a:pt x="35026" y="16886"/>
                    </a:lnTo>
                    <a:lnTo>
                      <a:pt x="35131" y="16865"/>
                    </a:lnTo>
                    <a:lnTo>
                      <a:pt x="35110" y="16928"/>
                    </a:lnTo>
                    <a:lnTo>
                      <a:pt x="35110" y="17032"/>
                    </a:lnTo>
                    <a:lnTo>
                      <a:pt x="35026" y="17137"/>
                    </a:lnTo>
                    <a:lnTo>
                      <a:pt x="35026" y="17262"/>
                    </a:lnTo>
                    <a:lnTo>
                      <a:pt x="35131" y="17221"/>
                    </a:lnTo>
                    <a:lnTo>
                      <a:pt x="35173" y="17032"/>
                    </a:lnTo>
                    <a:lnTo>
                      <a:pt x="35215" y="17074"/>
                    </a:lnTo>
                    <a:lnTo>
                      <a:pt x="35256" y="17032"/>
                    </a:lnTo>
                    <a:lnTo>
                      <a:pt x="35340" y="17074"/>
                    </a:lnTo>
                    <a:lnTo>
                      <a:pt x="35256" y="17200"/>
                    </a:lnTo>
                    <a:lnTo>
                      <a:pt x="35277" y="17283"/>
                    </a:lnTo>
                    <a:lnTo>
                      <a:pt x="35277" y="17179"/>
                    </a:lnTo>
                    <a:lnTo>
                      <a:pt x="35466" y="17011"/>
                    </a:lnTo>
                    <a:lnTo>
                      <a:pt x="35487" y="17074"/>
                    </a:lnTo>
                    <a:lnTo>
                      <a:pt x="35361" y="17179"/>
                    </a:lnTo>
                    <a:lnTo>
                      <a:pt x="35361" y="17242"/>
                    </a:lnTo>
                    <a:lnTo>
                      <a:pt x="35445" y="17304"/>
                    </a:lnTo>
                    <a:lnTo>
                      <a:pt x="35487" y="17451"/>
                    </a:lnTo>
                    <a:lnTo>
                      <a:pt x="35487" y="17555"/>
                    </a:lnTo>
                    <a:lnTo>
                      <a:pt x="35507" y="17660"/>
                    </a:lnTo>
                    <a:lnTo>
                      <a:pt x="35612" y="17639"/>
                    </a:lnTo>
                    <a:lnTo>
                      <a:pt x="35612" y="17765"/>
                    </a:lnTo>
                    <a:lnTo>
                      <a:pt x="35675" y="17827"/>
                    </a:lnTo>
                    <a:lnTo>
                      <a:pt x="35759" y="17681"/>
                    </a:lnTo>
                    <a:lnTo>
                      <a:pt x="35717" y="17869"/>
                    </a:lnTo>
                    <a:lnTo>
                      <a:pt x="35654" y="17953"/>
                    </a:lnTo>
                    <a:lnTo>
                      <a:pt x="35759" y="18058"/>
                    </a:lnTo>
                    <a:lnTo>
                      <a:pt x="35759" y="17974"/>
                    </a:lnTo>
                    <a:lnTo>
                      <a:pt x="35800" y="17869"/>
                    </a:lnTo>
                    <a:lnTo>
                      <a:pt x="35863" y="17848"/>
                    </a:lnTo>
                    <a:lnTo>
                      <a:pt x="35863" y="17848"/>
                    </a:lnTo>
                    <a:lnTo>
                      <a:pt x="35821" y="17890"/>
                    </a:lnTo>
                    <a:lnTo>
                      <a:pt x="35863" y="18037"/>
                    </a:lnTo>
                    <a:lnTo>
                      <a:pt x="35926" y="18162"/>
                    </a:lnTo>
                    <a:lnTo>
                      <a:pt x="36093" y="18141"/>
                    </a:lnTo>
                    <a:lnTo>
                      <a:pt x="36031" y="18183"/>
                    </a:lnTo>
                    <a:lnTo>
                      <a:pt x="35821" y="18309"/>
                    </a:lnTo>
                    <a:lnTo>
                      <a:pt x="35675" y="18309"/>
                    </a:lnTo>
                    <a:lnTo>
                      <a:pt x="35654" y="18371"/>
                    </a:lnTo>
                    <a:lnTo>
                      <a:pt x="35759" y="18413"/>
                    </a:lnTo>
                    <a:lnTo>
                      <a:pt x="35759" y="18560"/>
                    </a:lnTo>
                    <a:lnTo>
                      <a:pt x="35821" y="18664"/>
                    </a:lnTo>
                    <a:lnTo>
                      <a:pt x="35905" y="18727"/>
                    </a:lnTo>
                    <a:lnTo>
                      <a:pt x="35989" y="18727"/>
                    </a:lnTo>
                    <a:lnTo>
                      <a:pt x="35989" y="18790"/>
                    </a:lnTo>
                    <a:lnTo>
                      <a:pt x="36093" y="18874"/>
                    </a:lnTo>
                    <a:lnTo>
                      <a:pt x="36156" y="18915"/>
                    </a:lnTo>
                    <a:lnTo>
                      <a:pt x="36219" y="18915"/>
                    </a:lnTo>
                    <a:lnTo>
                      <a:pt x="36407" y="19041"/>
                    </a:lnTo>
                    <a:lnTo>
                      <a:pt x="36512" y="19041"/>
                    </a:lnTo>
                    <a:lnTo>
                      <a:pt x="36512" y="19104"/>
                    </a:lnTo>
                    <a:lnTo>
                      <a:pt x="36575" y="19125"/>
                    </a:lnTo>
                    <a:lnTo>
                      <a:pt x="36595" y="19083"/>
                    </a:lnTo>
                    <a:lnTo>
                      <a:pt x="36616" y="19041"/>
                    </a:lnTo>
                    <a:lnTo>
                      <a:pt x="36721" y="19104"/>
                    </a:lnTo>
                    <a:lnTo>
                      <a:pt x="36679" y="19125"/>
                    </a:lnTo>
                    <a:lnTo>
                      <a:pt x="36616" y="19187"/>
                    </a:lnTo>
                    <a:lnTo>
                      <a:pt x="36679" y="19292"/>
                    </a:lnTo>
                    <a:lnTo>
                      <a:pt x="36742" y="19334"/>
                    </a:lnTo>
                    <a:lnTo>
                      <a:pt x="36805" y="19334"/>
                    </a:lnTo>
                    <a:lnTo>
                      <a:pt x="36805" y="19418"/>
                    </a:lnTo>
                    <a:lnTo>
                      <a:pt x="36930" y="19543"/>
                    </a:lnTo>
                    <a:lnTo>
                      <a:pt x="37014" y="19543"/>
                    </a:lnTo>
                    <a:lnTo>
                      <a:pt x="37056" y="19606"/>
                    </a:lnTo>
                    <a:lnTo>
                      <a:pt x="37098" y="19648"/>
                    </a:lnTo>
                    <a:lnTo>
                      <a:pt x="37265" y="19731"/>
                    </a:lnTo>
                    <a:lnTo>
                      <a:pt x="37328" y="19711"/>
                    </a:lnTo>
                    <a:lnTo>
                      <a:pt x="37370" y="19731"/>
                    </a:lnTo>
                    <a:lnTo>
                      <a:pt x="37453" y="19731"/>
                    </a:lnTo>
                    <a:lnTo>
                      <a:pt x="37537" y="19773"/>
                    </a:lnTo>
                    <a:lnTo>
                      <a:pt x="37558" y="19857"/>
                    </a:lnTo>
                    <a:lnTo>
                      <a:pt x="37725" y="19983"/>
                    </a:lnTo>
                    <a:lnTo>
                      <a:pt x="37788" y="19983"/>
                    </a:lnTo>
                    <a:lnTo>
                      <a:pt x="37872" y="20045"/>
                    </a:lnTo>
                    <a:lnTo>
                      <a:pt x="38060" y="20087"/>
                    </a:lnTo>
                    <a:lnTo>
                      <a:pt x="38165" y="20150"/>
                    </a:lnTo>
                    <a:lnTo>
                      <a:pt x="38269" y="20150"/>
                    </a:lnTo>
                    <a:lnTo>
                      <a:pt x="38290" y="20129"/>
                    </a:lnTo>
                    <a:lnTo>
                      <a:pt x="38290" y="20066"/>
                    </a:lnTo>
                    <a:lnTo>
                      <a:pt x="38207" y="19983"/>
                    </a:lnTo>
                    <a:lnTo>
                      <a:pt x="38165" y="19920"/>
                    </a:lnTo>
                    <a:lnTo>
                      <a:pt x="38207" y="19857"/>
                    </a:lnTo>
                    <a:lnTo>
                      <a:pt x="38290" y="19878"/>
                    </a:lnTo>
                    <a:lnTo>
                      <a:pt x="38311" y="19815"/>
                    </a:lnTo>
                    <a:lnTo>
                      <a:pt x="38290" y="19752"/>
                    </a:lnTo>
                    <a:lnTo>
                      <a:pt x="38248" y="19773"/>
                    </a:lnTo>
                    <a:lnTo>
                      <a:pt x="38207" y="19731"/>
                    </a:lnTo>
                    <a:lnTo>
                      <a:pt x="38248" y="19606"/>
                    </a:lnTo>
                    <a:lnTo>
                      <a:pt x="38207" y="19564"/>
                    </a:lnTo>
                    <a:lnTo>
                      <a:pt x="38102" y="19669"/>
                    </a:lnTo>
                    <a:lnTo>
                      <a:pt x="38102" y="19627"/>
                    </a:lnTo>
                    <a:lnTo>
                      <a:pt x="38081" y="19543"/>
                    </a:lnTo>
                    <a:lnTo>
                      <a:pt x="38018" y="19543"/>
                    </a:lnTo>
                    <a:lnTo>
                      <a:pt x="38123" y="19439"/>
                    </a:lnTo>
                    <a:lnTo>
                      <a:pt x="38102" y="19313"/>
                    </a:lnTo>
                    <a:lnTo>
                      <a:pt x="38060" y="19292"/>
                    </a:lnTo>
                    <a:lnTo>
                      <a:pt x="37956" y="19292"/>
                    </a:lnTo>
                    <a:lnTo>
                      <a:pt x="37976" y="19187"/>
                    </a:lnTo>
                    <a:lnTo>
                      <a:pt x="37935" y="19083"/>
                    </a:lnTo>
                    <a:lnTo>
                      <a:pt x="37893" y="18999"/>
                    </a:lnTo>
                    <a:lnTo>
                      <a:pt x="37788" y="18999"/>
                    </a:lnTo>
                    <a:lnTo>
                      <a:pt x="37851" y="18915"/>
                    </a:lnTo>
                    <a:lnTo>
                      <a:pt x="37767" y="18894"/>
                    </a:lnTo>
                    <a:lnTo>
                      <a:pt x="37725" y="18894"/>
                    </a:lnTo>
                    <a:lnTo>
                      <a:pt x="37746" y="18832"/>
                    </a:lnTo>
                    <a:lnTo>
                      <a:pt x="37663" y="18727"/>
                    </a:lnTo>
                    <a:lnTo>
                      <a:pt x="37663" y="18748"/>
                    </a:lnTo>
                    <a:lnTo>
                      <a:pt x="37621" y="18748"/>
                    </a:lnTo>
                    <a:lnTo>
                      <a:pt x="37621" y="18602"/>
                    </a:lnTo>
                    <a:lnTo>
                      <a:pt x="37621" y="18539"/>
                    </a:lnTo>
                    <a:lnTo>
                      <a:pt x="37621" y="18476"/>
                    </a:lnTo>
                    <a:lnTo>
                      <a:pt x="37453" y="18350"/>
                    </a:lnTo>
                    <a:lnTo>
                      <a:pt x="37432" y="18225"/>
                    </a:lnTo>
                    <a:lnTo>
                      <a:pt x="37432" y="18120"/>
                    </a:lnTo>
                    <a:lnTo>
                      <a:pt x="37516" y="18162"/>
                    </a:lnTo>
                    <a:lnTo>
                      <a:pt x="37558" y="18078"/>
                    </a:lnTo>
                    <a:lnTo>
                      <a:pt x="37663" y="18120"/>
                    </a:lnTo>
                    <a:lnTo>
                      <a:pt x="37663" y="18225"/>
                    </a:lnTo>
                    <a:lnTo>
                      <a:pt x="37746" y="18371"/>
                    </a:lnTo>
                    <a:lnTo>
                      <a:pt x="37872" y="18434"/>
                    </a:lnTo>
                    <a:lnTo>
                      <a:pt x="37935" y="18476"/>
                    </a:lnTo>
                    <a:lnTo>
                      <a:pt x="37935" y="18560"/>
                    </a:lnTo>
                    <a:lnTo>
                      <a:pt x="37976" y="18602"/>
                    </a:lnTo>
                    <a:lnTo>
                      <a:pt x="37976" y="18539"/>
                    </a:lnTo>
                    <a:lnTo>
                      <a:pt x="37935" y="18392"/>
                    </a:lnTo>
                    <a:lnTo>
                      <a:pt x="37935" y="18350"/>
                    </a:lnTo>
                    <a:lnTo>
                      <a:pt x="37976" y="18309"/>
                    </a:lnTo>
                    <a:lnTo>
                      <a:pt x="38018" y="18392"/>
                    </a:lnTo>
                    <a:lnTo>
                      <a:pt x="38018" y="18455"/>
                    </a:lnTo>
                    <a:lnTo>
                      <a:pt x="38081" y="18497"/>
                    </a:lnTo>
                    <a:lnTo>
                      <a:pt x="38123" y="18685"/>
                    </a:lnTo>
                    <a:lnTo>
                      <a:pt x="38207" y="18706"/>
                    </a:lnTo>
                    <a:lnTo>
                      <a:pt x="38207" y="18769"/>
                    </a:lnTo>
                    <a:lnTo>
                      <a:pt x="38290" y="18832"/>
                    </a:lnTo>
                    <a:lnTo>
                      <a:pt x="38374" y="19020"/>
                    </a:lnTo>
                    <a:lnTo>
                      <a:pt x="38416" y="18936"/>
                    </a:lnTo>
                    <a:lnTo>
                      <a:pt x="38395" y="18832"/>
                    </a:lnTo>
                    <a:lnTo>
                      <a:pt x="38395" y="18664"/>
                    </a:lnTo>
                    <a:lnTo>
                      <a:pt x="38416" y="18560"/>
                    </a:lnTo>
                    <a:lnTo>
                      <a:pt x="38416" y="18643"/>
                    </a:lnTo>
                    <a:lnTo>
                      <a:pt x="38479" y="18811"/>
                    </a:lnTo>
                    <a:lnTo>
                      <a:pt x="38479" y="18915"/>
                    </a:lnTo>
                    <a:lnTo>
                      <a:pt x="38479" y="18999"/>
                    </a:lnTo>
                    <a:lnTo>
                      <a:pt x="38520" y="19020"/>
                    </a:lnTo>
                    <a:lnTo>
                      <a:pt x="38604" y="19083"/>
                    </a:lnTo>
                    <a:lnTo>
                      <a:pt x="38625" y="18999"/>
                    </a:lnTo>
                    <a:lnTo>
                      <a:pt x="38583" y="18957"/>
                    </a:lnTo>
                    <a:lnTo>
                      <a:pt x="38583" y="18894"/>
                    </a:lnTo>
                    <a:lnTo>
                      <a:pt x="38667" y="18915"/>
                    </a:lnTo>
                    <a:lnTo>
                      <a:pt x="38688" y="19020"/>
                    </a:lnTo>
                    <a:lnTo>
                      <a:pt x="38688" y="19104"/>
                    </a:lnTo>
                    <a:lnTo>
                      <a:pt x="38709" y="19125"/>
                    </a:lnTo>
                    <a:lnTo>
                      <a:pt x="38709" y="19062"/>
                    </a:lnTo>
                    <a:lnTo>
                      <a:pt x="38772" y="19020"/>
                    </a:lnTo>
                    <a:lnTo>
                      <a:pt x="38772" y="19187"/>
                    </a:lnTo>
                    <a:lnTo>
                      <a:pt x="38813" y="19271"/>
                    </a:lnTo>
                    <a:lnTo>
                      <a:pt x="38897" y="19271"/>
                    </a:lnTo>
                    <a:lnTo>
                      <a:pt x="38939" y="19208"/>
                    </a:lnTo>
                    <a:lnTo>
                      <a:pt x="38939" y="19313"/>
                    </a:lnTo>
                    <a:lnTo>
                      <a:pt x="38918" y="19376"/>
                    </a:lnTo>
                    <a:lnTo>
                      <a:pt x="38981" y="19543"/>
                    </a:lnTo>
                    <a:lnTo>
                      <a:pt x="39023" y="19627"/>
                    </a:lnTo>
                    <a:lnTo>
                      <a:pt x="39127" y="19627"/>
                    </a:lnTo>
                    <a:lnTo>
                      <a:pt x="39127" y="19543"/>
                    </a:lnTo>
                    <a:lnTo>
                      <a:pt x="39106" y="19522"/>
                    </a:lnTo>
                    <a:lnTo>
                      <a:pt x="39106" y="19397"/>
                    </a:lnTo>
                    <a:lnTo>
                      <a:pt x="39044" y="19187"/>
                    </a:lnTo>
                    <a:lnTo>
                      <a:pt x="39127" y="19187"/>
                    </a:lnTo>
                    <a:lnTo>
                      <a:pt x="39169" y="19271"/>
                    </a:lnTo>
                    <a:lnTo>
                      <a:pt x="39274" y="19292"/>
                    </a:lnTo>
                    <a:lnTo>
                      <a:pt x="39316" y="19271"/>
                    </a:lnTo>
                    <a:lnTo>
                      <a:pt x="39253" y="19166"/>
                    </a:lnTo>
                    <a:lnTo>
                      <a:pt x="39295" y="19083"/>
                    </a:lnTo>
                    <a:lnTo>
                      <a:pt x="39295" y="18894"/>
                    </a:lnTo>
                    <a:lnTo>
                      <a:pt x="39211" y="18706"/>
                    </a:lnTo>
                    <a:lnTo>
                      <a:pt x="39232" y="18560"/>
                    </a:lnTo>
                    <a:lnTo>
                      <a:pt x="39232" y="18392"/>
                    </a:lnTo>
                    <a:lnTo>
                      <a:pt x="39253" y="18560"/>
                    </a:lnTo>
                    <a:lnTo>
                      <a:pt x="39232" y="18664"/>
                    </a:lnTo>
                    <a:lnTo>
                      <a:pt x="39253" y="18790"/>
                    </a:lnTo>
                    <a:lnTo>
                      <a:pt x="39420" y="18957"/>
                    </a:lnTo>
                    <a:lnTo>
                      <a:pt x="39441" y="18894"/>
                    </a:lnTo>
                    <a:lnTo>
                      <a:pt x="39420" y="18769"/>
                    </a:lnTo>
                    <a:lnTo>
                      <a:pt x="39462" y="18664"/>
                    </a:lnTo>
                    <a:lnTo>
                      <a:pt x="39462" y="18497"/>
                    </a:lnTo>
                    <a:lnTo>
                      <a:pt x="39546" y="18455"/>
                    </a:lnTo>
                    <a:lnTo>
                      <a:pt x="39525" y="18434"/>
                    </a:lnTo>
                    <a:lnTo>
                      <a:pt x="39399" y="18246"/>
                    </a:lnTo>
                    <a:lnTo>
                      <a:pt x="39357" y="18120"/>
                    </a:lnTo>
                    <a:lnTo>
                      <a:pt x="39316" y="18078"/>
                    </a:lnTo>
                    <a:lnTo>
                      <a:pt x="39336" y="18016"/>
                    </a:lnTo>
                    <a:lnTo>
                      <a:pt x="39253" y="17869"/>
                    </a:lnTo>
                    <a:lnTo>
                      <a:pt x="39190" y="17786"/>
                    </a:lnTo>
                    <a:lnTo>
                      <a:pt x="39316" y="17765"/>
                    </a:lnTo>
                    <a:lnTo>
                      <a:pt x="39336" y="17723"/>
                    </a:lnTo>
                    <a:lnTo>
                      <a:pt x="39420" y="17639"/>
                    </a:lnTo>
                    <a:lnTo>
                      <a:pt x="39357" y="17576"/>
                    </a:lnTo>
                    <a:lnTo>
                      <a:pt x="39295" y="17618"/>
                    </a:lnTo>
                    <a:lnTo>
                      <a:pt x="39148" y="17639"/>
                    </a:lnTo>
                    <a:lnTo>
                      <a:pt x="39106" y="17597"/>
                    </a:lnTo>
                    <a:lnTo>
                      <a:pt x="39127" y="17555"/>
                    </a:lnTo>
                    <a:lnTo>
                      <a:pt x="39148" y="17514"/>
                    </a:lnTo>
                    <a:lnTo>
                      <a:pt x="39232" y="17430"/>
                    </a:lnTo>
                    <a:lnTo>
                      <a:pt x="39253" y="17325"/>
                    </a:lnTo>
                    <a:lnTo>
                      <a:pt x="39211" y="17242"/>
                    </a:lnTo>
                    <a:lnTo>
                      <a:pt x="39148" y="17242"/>
                    </a:lnTo>
                    <a:lnTo>
                      <a:pt x="39148" y="17304"/>
                    </a:lnTo>
                    <a:lnTo>
                      <a:pt x="39106" y="17388"/>
                    </a:lnTo>
                    <a:lnTo>
                      <a:pt x="39106" y="17304"/>
                    </a:lnTo>
                    <a:lnTo>
                      <a:pt x="39085" y="17325"/>
                    </a:lnTo>
                    <a:lnTo>
                      <a:pt x="38939" y="17346"/>
                    </a:lnTo>
                    <a:lnTo>
                      <a:pt x="38918" y="17304"/>
                    </a:lnTo>
                    <a:lnTo>
                      <a:pt x="39002" y="17242"/>
                    </a:lnTo>
                    <a:lnTo>
                      <a:pt x="39023" y="17200"/>
                    </a:lnTo>
                    <a:lnTo>
                      <a:pt x="38981" y="17137"/>
                    </a:lnTo>
                    <a:lnTo>
                      <a:pt x="38939" y="17032"/>
                    </a:lnTo>
                    <a:lnTo>
                      <a:pt x="38876" y="16990"/>
                    </a:lnTo>
                    <a:lnTo>
                      <a:pt x="38813" y="17011"/>
                    </a:lnTo>
                    <a:lnTo>
                      <a:pt x="38813" y="17116"/>
                    </a:lnTo>
                    <a:lnTo>
                      <a:pt x="38792" y="17179"/>
                    </a:lnTo>
                    <a:lnTo>
                      <a:pt x="38772" y="17137"/>
                    </a:lnTo>
                    <a:lnTo>
                      <a:pt x="38772" y="17011"/>
                    </a:lnTo>
                    <a:lnTo>
                      <a:pt x="38730" y="16928"/>
                    </a:lnTo>
                    <a:lnTo>
                      <a:pt x="38688" y="16928"/>
                    </a:lnTo>
                    <a:lnTo>
                      <a:pt x="38709" y="16865"/>
                    </a:lnTo>
                    <a:lnTo>
                      <a:pt x="38667" y="16865"/>
                    </a:lnTo>
                    <a:lnTo>
                      <a:pt x="38667" y="16823"/>
                    </a:lnTo>
                    <a:lnTo>
                      <a:pt x="38688" y="16823"/>
                    </a:lnTo>
                    <a:lnTo>
                      <a:pt x="38667" y="16760"/>
                    </a:lnTo>
                    <a:lnTo>
                      <a:pt x="38604" y="16718"/>
                    </a:lnTo>
                    <a:lnTo>
                      <a:pt x="38625" y="16677"/>
                    </a:lnTo>
                    <a:lnTo>
                      <a:pt x="38730" y="16677"/>
                    </a:lnTo>
                    <a:lnTo>
                      <a:pt x="38792" y="16656"/>
                    </a:lnTo>
                    <a:lnTo>
                      <a:pt x="38730" y="16593"/>
                    </a:lnTo>
                    <a:lnTo>
                      <a:pt x="38625" y="16593"/>
                    </a:lnTo>
                    <a:lnTo>
                      <a:pt x="38583" y="16572"/>
                    </a:lnTo>
                    <a:lnTo>
                      <a:pt x="38625" y="16488"/>
                    </a:lnTo>
                    <a:lnTo>
                      <a:pt x="38730" y="16446"/>
                    </a:lnTo>
                    <a:lnTo>
                      <a:pt x="38730" y="16405"/>
                    </a:lnTo>
                    <a:lnTo>
                      <a:pt x="38688" y="16363"/>
                    </a:lnTo>
                    <a:lnTo>
                      <a:pt x="38520" y="16363"/>
                    </a:lnTo>
                    <a:lnTo>
                      <a:pt x="38500" y="16405"/>
                    </a:lnTo>
                    <a:lnTo>
                      <a:pt x="38458" y="16488"/>
                    </a:lnTo>
                    <a:lnTo>
                      <a:pt x="38248" y="16530"/>
                    </a:lnTo>
                    <a:lnTo>
                      <a:pt x="38353" y="16467"/>
                    </a:lnTo>
                    <a:lnTo>
                      <a:pt x="38500" y="16321"/>
                    </a:lnTo>
                    <a:lnTo>
                      <a:pt x="38562" y="16216"/>
                    </a:lnTo>
                    <a:lnTo>
                      <a:pt x="38562" y="16174"/>
                    </a:lnTo>
                    <a:lnTo>
                      <a:pt x="38458" y="16174"/>
                    </a:lnTo>
                    <a:lnTo>
                      <a:pt x="38395" y="16153"/>
                    </a:lnTo>
                    <a:lnTo>
                      <a:pt x="38458" y="16091"/>
                    </a:lnTo>
                    <a:lnTo>
                      <a:pt x="38416" y="16049"/>
                    </a:lnTo>
                    <a:lnTo>
                      <a:pt x="38374" y="16070"/>
                    </a:lnTo>
                    <a:lnTo>
                      <a:pt x="38374" y="15986"/>
                    </a:lnTo>
                    <a:lnTo>
                      <a:pt x="38416" y="15923"/>
                    </a:lnTo>
                    <a:lnTo>
                      <a:pt x="38416" y="15819"/>
                    </a:lnTo>
                    <a:lnTo>
                      <a:pt x="38290" y="15777"/>
                    </a:lnTo>
                    <a:lnTo>
                      <a:pt x="38207" y="15756"/>
                    </a:lnTo>
                    <a:lnTo>
                      <a:pt x="38081" y="15756"/>
                    </a:lnTo>
                    <a:lnTo>
                      <a:pt x="38039" y="15693"/>
                    </a:lnTo>
                    <a:lnTo>
                      <a:pt x="38165" y="15693"/>
                    </a:lnTo>
                    <a:lnTo>
                      <a:pt x="38269" y="15672"/>
                    </a:lnTo>
                    <a:lnTo>
                      <a:pt x="38311" y="15630"/>
                    </a:lnTo>
                    <a:lnTo>
                      <a:pt x="38374" y="15693"/>
                    </a:lnTo>
                    <a:lnTo>
                      <a:pt x="38395" y="15756"/>
                    </a:lnTo>
                    <a:lnTo>
                      <a:pt x="38500" y="15756"/>
                    </a:lnTo>
                    <a:lnTo>
                      <a:pt x="38604" y="15798"/>
                    </a:lnTo>
                    <a:lnTo>
                      <a:pt x="38625" y="15881"/>
                    </a:lnTo>
                    <a:lnTo>
                      <a:pt x="38604" y="15965"/>
                    </a:lnTo>
                    <a:lnTo>
                      <a:pt x="38625" y="16049"/>
                    </a:lnTo>
                    <a:lnTo>
                      <a:pt x="38730" y="16174"/>
                    </a:lnTo>
                    <a:lnTo>
                      <a:pt x="38772" y="16174"/>
                    </a:lnTo>
                    <a:lnTo>
                      <a:pt x="38792" y="16070"/>
                    </a:lnTo>
                    <a:lnTo>
                      <a:pt x="38834" y="16133"/>
                    </a:lnTo>
                    <a:lnTo>
                      <a:pt x="38981" y="16153"/>
                    </a:lnTo>
                    <a:lnTo>
                      <a:pt x="39023" y="16133"/>
                    </a:lnTo>
                    <a:lnTo>
                      <a:pt x="39023" y="16070"/>
                    </a:lnTo>
                    <a:lnTo>
                      <a:pt x="38981" y="16049"/>
                    </a:lnTo>
                    <a:lnTo>
                      <a:pt x="38981" y="15965"/>
                    </a:lnTo>
                    <a:lnTo>
                      <a:pt x="38939" y="15861"/>
                    </a:lnTo>
                    <a:lnTo>
                      <a:pt x="38876" y="15777"/>
                    </a:lnTo>
                    <a:lnTo>
                      <a:pt x="38792" y="15756"/>
                    </a:lnTo>
                    <a:lnTo>
                      <a:pt x="38813" y="15672"/>
                    </a:lnTo>
                    <a:lnTo>
                      <a:pt x="38813" y="15589"/>
                    </a:lnTo>
                    <a:lnTo>
                      <a:pt x="38772" y="15547"/>
                    </a:lnTo>
                    <a:lnTo>
                      <a:pt x="38792" y="15526"/>
                    </a:lnTo>
                    <a:lnTo>
                      <a:pt x="38834" y="15547"/>
                    </a:lnTo>
                    <a:lnTo>
                      <a:pt x="38876" y="15651"/>
                    </a:lnTo>
                    <a:lnTo>
                      <a:pt x="38918" y="15693"/>
                    </a:lnTo>
                    <a:lnTo>
                      <a:pt x="39002" y="15672"/>
                    </a:lnTo>
                    <a:lnTo>
                      <a:pt x="38981" y="15651"/>
                    </a:lnTo>
                    <a:lnTo>
                      <a:pt x="39002" y="15630"/>
                    </a:lnTo>
                    <a:lnTo>
                      <a:pt x="39085" y="15651"/>
                    </a:lnTo>
                    <a:lnTo>
                      <a:pt x="39044" y="15547"/>
                    </a:lnTo>
                    <a:lnTo>
                      <a:pt x="39002" y="15442"/>
                    </a:lnTo>
                    <a:lnTo>
                      <a:pt x="38897" y="15379"/>
                    </a:lnTo>
                    <a:lnTo>
                      <a:pt x="39002" y="15379"/>
                    </a:lnTo>
                    <a:lnTo>
                      <a:pt x="39044" y="15442"/>
                    </a:lnTo>
                    <a:lnTo>
                      <a:pt x="39106" y="15484"/>
                    </a:lnTo>
                    <a:lnTo>
                      <a:pt x="39190" y="15463"/>
                    </a:lnTo>
                    <a:lnTo>
                      <a:pt x="39148" y="15421"/>
                    </a:lnTo>
                    <a:lnTo>
                      <a:pt x="39148" y="15337"/>
                    </a:lnTo>
                    <a:lnTo>
                      <a:pt x="39190" y="15337"/>
                    </a:lnTo>
                    <a:lnTo>
                      <a:pt x="39232" y="15379"/>
                    </a:lnTo>
                    <a:lnTo>
                      <a:pt x="39295" y="15421"/>
                    </a:lnTo>
                    <a:lnTo>
                      <a:pt x="39295" y="15463"/>
                    </a:lnTo>
                    <a:lnTo>
                      <a:pt x="39232" y="15484"/>
                    </a:lnTo>
                    <a:lnTo>
                      <a:pt x="39232" y="15589"/>
                    </a:lnTo>
                    <a:lnTo>
                      <a:pt x="39232" y="15630"/>
                    </a:lnTo>
                    <a:lnTo>
                      <a:pt x="39295" y="15630"/>
                    </a:lnTo>
                    <a:lnTo>
                      <a:pt x="39336" y="15651"/>
                    </a:lnTo>
                    <a:lnTo>
                      <a:pt x="39336" y="15693"/>
                    </a:lnTo>
                    <a:lnTo>
                      <a:pt x="39295" y="15735"/>
                    </a:lnTo>
                    <a:lnTo>
                      <a:pt x="39253" y="15777"/>
                    </a:lnTo>
                    <a:lnTo>
                      <a:pt x="39316" y="15798"/>
                    </a:lnTo>
                    <a:lnTo>
                      <a:pt x="39357" y="15777"/>
                    </a:lnTo>
                    <a:lnTo>
                      <a:pt x="39399" y="15798"/>
                    </a:lnTo>
                    <a:lnTo>
                      <a:pt x="39357" y="15881"/>
                    </a:lnTo>
                    <a:lnTo>
                      <a:pt x="39399" y="15944"/>
                    </a:lnTo>
                    <a:lnTo>
                      <a:pt x="39441" y="15965"/>
                    </a:lnTo>
                    <a:lnTo>
                      <a:pt x="39525" y="15944"/>
                    </a:lnTo>
                    <a:lnTo>
                      <a:pt x="39734" y="15798"/>
                    </a:lnTo>
                    <a:lnTo>
                      <a:pt x="39818" y="15672"/>
                    </a:lnTo>
                    <a:lnTo>
                      <a:pt x="39818" y="15756"/>
                    </a:lnTo>
                    <a:lnTo>
                      <a:pt x="39755" y="15798"/>
                    </a:lnTo>
                    <a:lnTo>
                      <a:pt x="39734" y="15861"/>
                    </a:lnTo>
                    <a:lnTo>
                      <a:pt x="39629" y="15902"/>
                    </a:lnTo>
                    <a:lnTo>
                      <a:pt x="39462" y="16070"/>
                    </a:lnTo>
                    <a:lnTo>
                      <a:pt x="39462" y="16112"/>
                    </a:lnTo>
                    <a:lnTo>
                      <a:pt x="39546" y="16153"/>
                    </a:lnTo>
                    <a:lnTo>
                      <a:pt x="39650" y="16112"/>
                    </a:lnTo>
                    <a:lnTo>
                      <a:pt x="39818" y="16007"/>
                    </a:lnTo>
                    <a:lnTo>
                      <a:pt x="39880" y="16007"/>
                    </a:lnTo>
                    <a:lnTo>
                      <a:pt x="40027" y="15965"/>
                    </a:lnTo>
                    <a:lnTo>
                      <a:pt x="40069" y="15881"/>
                    </a:lnTo>
                    <a:lnTo>
                      <a:pt x="40132" y="15861"/>
                    </a:lnTo>
                    <a:lnTo>
                      <a:pt x="40236" y="15777"/>
                    </a:lnTo>
                    <a:lnTo>
                      <a:pt x="40278" y="15777"/>
                    </a:lnTo>
                    <a:lnTo>
                      <a:pt x="40278" y="15840"/>
                    </a:lnTo>
                    <a:lnTo>
                      <a:pt x="40236" y="15861"/>
                    </a:lnTo>
                    <a:lnTo>
                      <a:pt x="40152" y="15965"/>
                    </a:lnTo>
                    <a:lnTo>
                      <a:pt x="40090" y="16070"/>
                    </a:lnTo>
                    <a:lnTo>
                      <a:pt x="40027" y="16112"/>
                    </a:lnTo>
                    <a:lnTo>
                      <a:pt x="39943" y="16195"/>
                    </a:lnTo>
                    <a:lnTo>
                      <a:pt x="39839" y="16216"/>
                    </a:lnTo>
                    <a:lnTo>
                      <a:pt x="39776" y="16258"/>
                    </a:lnTo>
                    <a:lnTo>
                      <a:pt x="39713" y="16384"/>
                    </a:lnTo>
                    <a:lnTo>
                      <a:pt x="39713" y="16426"/>
                    </a:lnTo>
                    <a:lnTo>
                      <a:pt x="39734" y="16467"/>
                    </a:lnTo>
                    <a:lnTo>
                      <a:pt x="39776" y="16426"/>
                    </a:lnTo>
                    <a:lnTo>
                      <a:pt x="39860" y="16426"/>
                    </a:lnTo>
                    <a:lnTo>
                      <a:pt x="39943" y="16467"/>
                    </a:lnTo>
                    <a:lnTo>
                      <a:pt x="39860" y="16488"/>
                    </a:lnTo>
                    <a:lnTo>
                      <a:pt x="39776" y="16509"/>
                    </a:lnTo>
                    <a:lnTo>
                      <a:pt x="39734" y="16551"/>
                    </a:lnTo>
                    <a:lnTo>
                      <a:pt x="39734" y="16593"/>
                    </a:lnTo>
                    <a:lnTo>
                      <a:pt x="39776" y="16614"/>
                    </a:lnTo>
                    <a:lnTo>
                      <a:pt x="39860" y="16593"/>
                    </a:lnTo>
                    <a:lnTo>
                      <a:pt x="39922" y="16572"/>
                    </a:lnTo>
                    <a:lnTo>
                      <a:pt x="39839" y="16677"/>
                    </a:lnTo>
                    <a:lnTo>
                      <a:pt x="39755" y="16698"/>
                    </a:lnTo>
                    <a:lnTo>
                      <a:pt x="39734" y="16739"/>
                    </a:lnTo>
                    <a:lnTo>
                      <a:pt x="39755" y="16781"/>
                    </a:lnTo>
                    <a:lnTo>
                      <a:pt x="39839" y="16802"/>
                    </a:lnTo>
                    <a:lnTo>
                      <a:pt x="39922" y="16781"/>
                    </a:lnTo>
                    <a:lnTo>
                      <a:pt x="39985" y="16781"/>
                    </a:lnTo>
                    <a:lnTo>
                      <a:pt x="40027" y="16802"/>
                    </a:lnTo>
                    <a:lnTo>
                      <a:pt x="39964" y="16823"/>
                    </a:lnTo>
                    <a:lnTo>
                      <a:pt x="39964" y="16865"/>
                    </a:lnTo>
                    <a:lnTo>
                      <a:pt x="39860" y="16907"/>
                    </a:lnTo>
                    <a:lnTo>
                      <a:pt x="39839" y="16970"/>
                    </a:lnTo>
                    <a:lnTo>
                      <a:pt x="39860" y="17032"/>
                    </a:lnTo>
                    <a:lnTo>
                      <a:pt x="39922" y="17116"/>
                    </a:lnTo>
                    <a:lnTo>
                      <a:pt x="39922" y="17200"/>
                    </a:lnTo>
                    <a:lnTo>
                      <a:pt x="39943" y="17221"/>
                    </a:lnTo>
                    <a:lnTo>
                      <a:pt x="39985" y="17137"/>
                    </a:lnTo>
                    <a:lnTo>
                      <a:pt x="40048" y="17032"/>
                    </a:lnTo>
                    <a:lnTo>
                      <a:pt x="40090" y="16990"/>
                    </a:lnTo>
                    <a:lnTo>
                      <a:pt x="40132" y="16990"/>
                    </a:lnTo>
                    <a:lnTo>
                      <a:pt x="40090" y="17032"/>
                    </a:lnTo>
                    <a:lnTo>
                      <a:pt x="40090" y="17095"/>
                    </a:lnTo>
                    <a:lnTo>
                      <a:pt x="40048" y="17116"/>
                    </a:lnTo>
                    <a:lnTo>
                      <a:pt x="40048" y="17137"/>
                    </a:lnTo>
                    <a:lnTo>
                      <a:pt x="40090" y="17200"/>
                    </a:lnTo>
                    <a:lnTo>
                      <a:pt x="40069" y="17242"/>
                    </a:lnTo>
                    <a:lnTo>
                      <a:pt x="40132" y="17304"/>
                    </a:lnTo>
                    <a:lnTo>
                      <a:pt x="40152" y="17304"/>
                    </a:lnTo>
                    <a:lnTo>
                      <a:pt x="40173" y="17242"/>
                    </a:lnTo>
                    <a:lnTo>
                      <a:pt x="40257" y="17221"/>
                    </a:lnTo>
                    <a:lnTo>
                      <a:pt x="40278" y="17221"/>
                    </a:lnTo>
                    <a:lnTo>
                      <a:pt x="40278" y="17283"/>
                    </a:lnTo>
                    <a:lnTo>
                      <a:pt x="40236" y="17325"/>
                    </a:lnTo>
                    <a:lnTo>
                      <a:pt x="40236" y="17346"/>
                    </a:lnTo>
                    <a:lnTo>
                      <a:pt x="40278" y="17388"/>
                    </a:lnTo>
                    <a:lnTo>
                      <a:pt x="40278" y="17430"/>
                    </a:lnTo>
                    <a:lnTo>
                      <a:pt x="40299" y="17451"/>
                    </a:lnTo>
                    <a:lnTo>
                      <a:pt x="40299" y="17514"/>
                    </a:lnTo>
                    <a:lnTo>
                      <a:pt x="40362" y="17534"/>
                    </a:lnTo>
                    <a:lnTo>
                      <a:pt x="40383" y="17493"/>
                    </a:lnTo>
                    <a:lnTo>
                      <a:pt x="40487" y="17451"/>
                    </a:lnTo>
                    <a:lnTo>
                      <a:pt x="40508" y="17388"/>
                    </a:lnTo>
                    <a:lnTo>
                      <a:pt x="40508" y="17325"/>
                    </a:lnTo>
                    <a:lnTo>
                      <a:pt x="40445" y="17242"/>
                    </a:lnTo>
                    <a:lnTo>
                      <a:pt x="40466" y="17242"/>
                    </a:lnTo>
                    <a:lnTo>
                      <a:pt x="40508" y="17283"/>
                    </a:lnTo>
                    <a:lnTo>
                      <a:pt x="40550" y="17283"/>
                    </a:lnTo>
                    <a:lnTo>
                      <a:pt x="40550" y="17221"/>
                    </a:lnTo>
                    <a:lnTo>
                      <a:pt x="40508" y="17137"/>
                    </a:lnTo>
                    <a:lnTo>
                      <a:pt x="40508" y="17095"/>
                    </a:lnTo>
                    <a:lnTo>
                      <a:pt x="40571" y="17074"/>
                    </a:lnTo>
                    <a:lnTo>
                      <a:pt x="40571" y="16990"/>
                    </a:lnTo>
                    <a:lnTo>
                      <a:pt x="40571" y="16928"/>
                    </a:lnTo>
                    <a:lnTo>
                      <a:pt x="40508" y="16928"/>
                    </a:lnTo>
                    <a:lnTo>
                      <a:pt x="40466" y="16886"/>
                    </a:lnTo>
                    <a:lnTo>
                      <a:pt x="40466" y="16865"/>
                    </a:lnTo>
                    <a:lnTo>
                      <a:pt x="40487" y="16886"/>
                    </a:lnTo>
                    <a:lnTo>
                      <a:pt x="40571" y="16907"/>
                    </a:lnTo>
                    <a:lnTo>
                      <a:pt x="40613" y="16865"/>
                    </a:lnTo>
                    <a:lnTo>
                      <a:pt x="40592" y="16802"/>
                    </a:lnTo>
                    <a:lnTo>
                      <a:pt x="40550" y="16802"/>
                    </a:lnTo>
                    <a:lnTo>
                      <a:pt x="40508" y="16781"/>
                    </a:lnTo>
                    <a:lnTo>
                      <a:pt x="40592" y="16781"/>
                    </a:lnTo>
                    <a:lnTo>
                      <a:pt x="40655" y="16718"/>
                    </a:lnTo>
                    <a:lnTo>
                      <a:pt x="40655" y="16572"/>
                    </a:lnTo>
                    <a:lnTo>
                      <a:pt x="40676" y="16509"/>
                    </a:lnTo>
                    <a:lnTo>
                      <a:pt x="40696" y="16572"/>
                    </a:lnTo>
                    <a:lnTo>
                      <a:pt x="40696" y="16656"/>
                    </a:lnTo>
                    <a:lnTo>
                      <a:pt x="40717" y="16718"/>
                    </a:lnTo>
                    <a:lnTo>
                      <a:pt x="40696" y="16802"/>
                    </a:lnTo>
                    <a:lnTo>
                      <a:pt x="40759" y="16823"/>
                    </a:lnTo>
                    <a:lnTo>
                      <a:pt x="40822" y="16802"/>
                    </a:lnTo>
                    <a:lnTo>
                      <a:pt x="40864" y="16760"/>
                    </a:lnTo>
                    <a:lnTo>
                      <a:pt x="40906" y="16718"/>
                    </a:lnTo>
                    <a:lnTo>
                      <a:pt x="40906" y="16823"/>
                    </a:lnTo>
                    <a:lnTo>
                      <a:pt x="40927" y="16865"/>
                    </a:lnTo>
                    <a:lnTo>
                      <a:pt x="40989" y="16865"/>
                    </a:lnTo>
                    <a:lnTo>
                      <a:pt x="41010" y="16823"/>
                    </a:lnTo>
                    <a:lnTo>
                      <a:pt x="41010" y="16698"/>
                    </a:lnTo>
                    <a:lnTo>
                      <a:pt x="41010" y="16593"/>
                    </a:lnTo>
                    <a:lnTo>
                      <a:pt x="40969" y="16572"/>
                    </a:lnTo>
                    <a:lnTo>
                      <a:pt x="40927" y="16551"/>
                    </a:lnTo>
                    <a:lnTo>
                      <a:pt x="41010" y="16572"/>
                    </a:lnTo>
                    <a:lnTo>
                      <a:pt x="41094" y="16614"/>
                    </a:lnTo>
                    <a:lnTo>
                      <a:pt x="41115" y="16698"/>
                    </a:lnTo>
                    <a:lnTo>
                      <a:pt x="41178" y="16698"/>
                    </a:lnTo>
                    <a:lnTo>
                      <a:pt x="41199" y="16656"/>
                    </a:lnTo>
                    <a:lnTo>
                      <a:pt x="41199" y="16509"/>
                    </a:lnTo>
                    <a:lnTo>
                      <a:pt x="41136" y="16446"/>
                    </a:lnTo>
                    <a:lnTo>
                      <a:pt x="41031" y="16363"/>
                    </a:lnTo>
                    <a:lnTo>
                      <a:pt x="41010" y="16300"/>
                    </a:lnTo>
                    <a:lnTo>
                      <a:pt x="41031" y="16300"/>
                    </a:lnTo>
                    <a:lnTo>
                      <a:pt x="41094" y="16363"/>
                    </a:lnTo>
                    <a:lnTo>
                      <a:pt x="41199" y="16446"/>
                    </a:lnTo>
                    <a:lnTo>
                      <a:pt x="41220" y="16509"/>
                    </a:lnTo>
                    <a:lnTo>
                      <a:pt x="41387" y="16509"/>
                    </a:lnTo>
                    <a:lnTo>
                      <a:pt x="41408" y="16446"/>
                    </a:lnTo>
                    <a:lnTo>
                      <a:pt x="41387" y="16384"/>
                    </a:lnTo>
                    <a:lnTo>
                      <a:pt x="41324" y="16363"/>
                    </a:lnTo>
                    <a:lnTo>
                      <a:pt x="41282" y="16300"/>
                    </a:lnTo>
                    <a:lnTo>
                      <a:pt x="41178" y="16300"/>
                    </a:lnTo>
                    <a:lnTo>
                      <a:pt x="41115" y="16258"/>
                    </a:lnTo>
                    <a:lnTo>
                      <a:pt x="41136" y="16153"/>
                    </a:lnTo>
                    <a:lnTo>
                      <a:pt x="41178" y="16195"/>
                    </a:lnTo>
                    <a:lnTo>
                      <a:pt x="41241" y="16258"/>
                    </a:lnTo>
                    <a:lnTo>
                      <a:pt x="41324" y="16258"/>
                    </a:lnTo>
                    <a:lnTo>
                      <a:pt x="41345" y="16195"/>
                    </a:lnTo>
                    <a:lnTo>
                      <a:pt x="41324" y="16133"/>
                    </a:lnTo>
                    <a:lnTo>
                      <a:pt x="41282" y="16091"/>
                    </a:lnTo>
                    <a:lnTo>
                      <a:pt x="41282" y="16049"/>
                    </a:lnTo>
                    <a:lnTo>
                      <a:pt x="41324" y="16028"/>
                    </a:lnTo>
                    <a:lnTo>
                      <a:pt x="41345" y="16049"/>
                    </a:lnTo>
                    <a:lnTo>
                      <a:pt x="41429" y="16091"/>
                    </a:lnTo>
                    <a:lnTo>
                      <a:pt x="41429" y="16153"/>
                    </a:lnTo>
                    <a:lnTo>
                      <a:pt x="41408" y="16237"/>
                    </a:lnTo>
                    <a:lnTo>
                      <a:pt x="41513" y="16258"/>
                    </a:lnTo>
                    <a:lnTo>
                      <a:pt x="41617" y="16279"/>
                    </a:lnTo>
                    <a:lnTo>
                      <a:pt x="41701" y="16258"/>
                    </a:lnTo>
                    <a:lnTo>
                      <a:pt x="41764" y="16258"/>
                    </a:lnTo>
                    <a:lnTo>
                      <a:pt x="41826" y="16174"/>
                    </a:lnTo>
                    <a:lnTo>
                      <a:pt x="41826" y="16133"/>
                    </a:lnTo>
                    <a:lnTo>
                      <a:pt x="41638" y="16133"/>
                    </a:lnTo>
                    <a:lnTo>
                      <a:pt x="41617" y="16091"/>
                    </a:lnTo>
                    <a:lnTo>
                      <a:pt x="41659" y="16049"/>
                    </a:lnTo>
                    <a:lnTo>
                      <a:pt x="41743" y="16070"/>
                    </a:lnTo>
                    <a:lnTo>
                      <a:pt x="41805" y="16049"/>
                    </a:lnTo>
                    <a:lnTo>
                      <a:pt x="41764" y="15986"/>
                    </a:lnTo>
                    <a:lnTo>
                      <a:pt x="41722" y="15965"/>
                    </a:lnTo>
                    <a:lnTo>
                      <a:pt x="41743" y="15944"/>
                    </a:lnTo>
                    <a:lnTo>
                      <a:pt x="41722" y="15881"/>
                    </a:lnTo>
                    <a:lnTo>
                      <a:pt x="41659" y="15861"/>
                    </a:lnTo>
                    <a:lnTo>
                      <a:pt x="41596" y="15881"/>
                    </a:lnTo>
                    <a:lnTo>
                      <a:pt x="41638" y="15819"/>
                    </a:lnTo>
                    <a:lnTo>
                      <a:pt x="41701" y="15756"/>
                    </a:lnTo>
                    <a:lnTo>
                      <a:pt x="41722" y="15777"/>
                    </a:lnTo>
                    <a:lnTo>
                      <a:pt x="41764" y="15819"/>
                    </a:lnTo>
                    <a:lnTo>
                      <a:pt x="41826" y="15881"/>
                    </a:lnTo>
                    <a:lnTo>
                      <a:pt x="41826" y="15965"/>
                    </a:lnTo>
                    <a:lnTo>
                      <a:pt x="41952" y="15965"/>
                    </a:lnTo>
                    <a:lnTo>
                      <a:pt x="42015" y="15944"/>
                    </a:lnTo>
                    <a:lnTo>
                      <a:pt x="42036" y="15923"/>
                    </a:lnTo>
                    <a:lnTo>
                      <a:pt x="42015" y="15840"/>
                    </a:lnTo>
                    <a:lnTo>
                      <a:pt x="41931" y="15777"/>
                    </a:lnTo>
                    <a:lnTo>
                      <a:pt x="41931" y="15714"/>
                    </a:lnTo>
                    <a:lnTo>
                      <a:pt x="41910" y="15651"/>
                    </a:lnTo>
                    <a:lnTo>
                      <a:pt x="41805" y="15651"/>
                    </a:lnTo>
                    <a:lnTo>
                      <a:pt x="41847" y="15547"/>
                    </a:lnTo>
                    <a:lnTo>
                      <a:pt x="41805" y="15463"/>
                    </a:lnTo>
                    <a:lnTo>
                      <a:pt x="41701" y="15463"/>
                    </a:lnTo>
                    <a:lnTo>
                      <a:pt x="41743" y="15400"/>
                    </a:lnTo>
                    <a:lnTo>
                      <a:pt x="41722" y="15358"/>
                    </a:lnTo>
                    <a:lnTo>
                      <a:pt x="41596" y="15442"/>
                    </a:lnTo>
                    <a:lnTo>
                      <a:pt x="41533" y="15526"/>
                    </a:lnTo>
                    <a:lnTo>
                      <a:pt x="41554" y="15651"/>
                    </a:lnTo>
                    <a:lnTo>
                      <a:pt x="41533" y="15651"/>
                    </a:lnTo>
                    <a:lnTo>
                      <a:pt x="41492" y="15609"/>
                    </a:lnTo>
                    <a:lnTo>
                      <a:pt x="41492" y="15442"/>
                    </a:lnTo>
                    <a:lnTo>
                      <a:pt x="41450" y="15421"/>
                    </a:lnTo>
                    <a:lnTo>
                      <a:pt x="41408" y="15442"/>
                    </a:lnTo>
                    <a:lnTo>
                      <a:pt x="41408" y="15526"/>
                    </a:lnTo>
                    <a:lnTo>
                      <a:pt x="41324" y="15651"/>
                    </a:lnTo>
                    <a:lnTo>
                      <a:pt x="41282" y="15714"/>
                    </a:lnTo>
                    <a:lnTo>
                      <a:pt x="41282" y="15714"/>
                    </a:lnTo>
                    <a:lnTo>
                      <a:pt x="41303" y="15630"/>
                    </a:lnTo>
                    <a:lnTo>
                      <a:pt x="41303" y="15505"/>
                    </a:lnTo>
                    <a:lnTo>
                      <a:pt x="41387" y="15358"/>
                    </a:lnTo>
                    <a:lnTo>
                      <a:pt x="41387" y="15296"/>
                    </a:lnTo>
                    <a:lnTo>
                      <a:pt x="41282" y="15317"/>
                    </a:lnTo>
                    <a:lnTo>
                      <a:pt x="41178" y="15442"/>
                    </a:lnTo>
                    <a:lnTo>
                      <a:pt x="41178" y="15505"/>
                    </a:lnTo>
                    <a:lnTo>
                      <a:pt x="41094" y="15568"/>
                    </a:lnTo>
                    <a:lnTo>
                      <a:pt x="41010" y="15568"/>
                    </a:lnTo>
                    <a:lnTo>
                      <a:pt x="41010" y="15505"/>
                    </a:lnTo>
                    <a:lnTo>
                      <a:pt x="41073" y="15400"/>
                    </a:lnTo>
                    <a:lnTo>
                      <a:pt x="41199" y="15337"/>
                    </a:lnTo>
                    <a:lnTo>
                      <a:pt x="41241" y="15233"/>
                    </a:lnTo>
                    <a:lnTo>
                      <a:pt x="41303" y="15149"/>
                    </a:lnTo>
                    <a:lnTo>
                      <a:pt x="41345" y="15149"/>
                    </a:lnTo>
                    <a:lnTo>
                      <a:pt x="41429" y="15086"/>
                    </a:lnTo>
                    <a:lnTo>
                      <a:pt x="41450" y="15024"/>
                    </a:lnTo>
                    <a:lnTo>
                      <a:pt x="41387" y="15003"/>
                    </a:lnTo>
                    <a:lnTo>
                      <a:pt x="41282" y="15086"/>
                    </a:lnTo>
                    <a:lnTo>
                      <a:pt x="41199" y="15149"/>
                    </a:lnTo>
                    <a:lnTo>
                      <a:pt x="41115" y="15191"/>
                    </a:lnTo>
                    <a:lnTo>
                      <a:pt x="41010" y="15296"/>
                    </a:lnTo>
                    <a:lnTo>
                      <a:pt x="41073" y="15191"/>
                    </a:lnTo>
                    <a:lnTo>
                      <a:pt x="41136" y="15086"/>
                    </a:lnTo>
                    <a:lnTo>
                      <a:pt x="41115" y="15086"/>
                    </a:lnTo>
                    <a:lnTo>
                      <a:pt x="41010" y="15107"/>
                    </a:lnTo>
                    <a:lnTo>
                      <a:pt x="40969" y="15149"/>
                    </a:lnTo>
                    <a:lnTo>
                      <a:pt x="40801" y="15128"/>
                    </a:lnTo>
                    <a:lnTo>
                      <a:pt x="40696" y="15128"/>
                    </a:lnTo>
                    <a:lnTo>
                      <a:pt x="40655" y="15086"/>
                    </a:lnTo>
                    <a:lnTo>
                      <a:pt x="40759" y="15086"/>
                    </a:lnTo>
                    <a:lnTo>
                      <a:pt x="40969" y="15024"/>
                    </a:lnTo>
                    <a:lnTo>
                      <a:pt x="40864" y="14982"/>
                    </a:lnTo>
                    <a:lnTo>
                      <a:pt x="40780" y="14919"/>
                    </a:lnTo>
                    <a:lnTo>
                      <a:pt x="40864" y="14919"/>
                    </a:lnTo>
                    <a:lnTo>
                      <a:pt x="40927" y="14898"/>
                    </a:lnTo>
                    <a:lnTo>
                      <a:pt x="40885" y="14793"/>
                    </a:lnTo>
                    <a:lnTo>
                      <a:pt x="40801" y="14773"/>
                    </a:lnTo>
                    <a:lnTo>
                      <a:pt x="40801" y="14731"/>
                    </a:lnTo>
                    <a:lnTo>
                      <a:pt x="40885" y="14689"/>
                    </a:lnTo>
                    <a:lnTo>
                      <a:pt x="40885" y="14605"/>
                    </a:lnTo>
                    <a:lnTo>
                      <a:pt x="40864" y="14480"/>
                    </a:lnTo>
                    <a:lnTo>
                      <a:pt x="40822" y="14417"/>
                    </a:lnTo>
                    <a:lnTo>
                      <a:pt x="40696" y="14480"/>
                    </a:lnTo>
                    <a:lnTo>
                      <a:pt x="40655" y="14521"/>
                    </a:lnTo>
                    <a:lnTo>
                      <a:pt x="40592" y="14501"/>
                    </a:lnTo>
                    <a:lnTo>
                      <a:pt x="40571" y="14521"/>
                    </a:lnTo>
                    <a:lnTo>
                      <a:pt x="40550" y="14501"/>
                    </a:lnTo>
                    <a:lnTo>
                      <a:pt x="40592" y="14417"/>
                    </a:lnTo>
                    <a:lnTo>
                      <a:pt x="40613" y="14312"/>
                    </a:lnTo>
                    <a:lnTo>
                      <a:pt x="40759" y="14291"/>
                    </a:lnTo>
                    <a:lnTo>
                      <a:pt x="40801" y="14249"/>
                    </a:lnTo>
                    <a:lnTo>
                      <a:pt x="40801" y="14103"/>
                    </a:lnTo>
                    <a:lnTo>
                      <a:pt x="40780" y="14061"/>
                    </a:lnTo>
                    <a:lnTo>
                      <a:pt x="40696" y="14145"/>
                    </a:lnTo>
                    <a:lnTo>
                      <a:pt x="40571" y="14249"/>
                    </a:lnTo>
                    <a:lnTo>
                      <a:pt x="40508" y="14312"/>
                    </a:lnTo>
                    <a:lnTo>
                      <a:pt x="40445" y="14375"/>
                    </a:lnTo>
                    <a:lnTo>
                      <a:pt x="40445" y="14480"/>
                    </a:lnTo>
                    <a:lnTo>
                      <a:pt x="40445" y="14563"/>
                    </a:lnTo>
                    <a:lnTo>
                      <a:pt x="40278" y="14291"/>
                    </a:lnTo>
                    <a:lnTo>
                      <a:pt x="40278" y="14187"/>
                    </a:lnTo>
                    <a:lnTo>
                      <a:pt x="40278" y="14082"/>
                    </a:lnTo>
                    <a:lnTo>
                      <a:pt x="40341" y="13998"/>
                    </a:lnTo>
                    <a:lnTo>
                      <a:pt x="40424" y="13873"/>
                    </a:lnTo>
                    <a:lnTo>
                      <a:pt x="40466" y="13789"/>
                    </a:lnTo>
                    <a:lnTo>
                      <a:pt x="40424" y="13768"/>
                    </a:lnTo>
                    <a:lnTo>
                      <a:pt x="40362" y="13831"/>
                    </a:lnTo>
                    <a:lnTo>
                      <a:pt x="40299" y="13894"/>
                    </a:lnTo>
                    <a:lnTo>
                      <a:pt x="40299" y="13936"/>
                    </a:lnTo>
                    <a:lnTo>
                      <a:pt x="40194" y="13977"/>
                    </a:lnTo>
                    <a:lnTo>
                      <a:pt x="40152" y="14061"/>
                    </a:lnTo>
                    <a:lnTo>
                      <a:pt x="40152" y="14103"/>
                    </a:lnTo>
                    <a:lnTo>
                      <a:pt x="40069" y="14249"/>
                    </a:lnTo>
                    <a:lnTo>
                      <a:pt x="40027" y="14270"/>
                    </a:lnTo>
                    <a:lnTo>
                      <a:pt x="40027" y="14187"/>
                    </a:lnTo>
                    <a:lnTo>
                      <a:pt x="40069" y="14082"/>
                    </a:lnTo>
                    <a:lnTo>
                      <a:pt x="40173" y="13894"/>
                    </a:lnTo>
                    <a:lnTo>
                      <a:pt x="40215" y="13852"/>
                    </a:lnTo>
                    <a:lnTo>
                      <a:pt x="40194" y="13768"/>
                    </a:lnTo>
                    <a:lnTo>
                      <a:pt x="40111" y="13768"/>
                    </a:lnTo>
                    <a:lnTo>
                      <a:pt x="40048" y="13852"/>
                    </a:lnTo>
                    <a:lnTo>
                      <a:pt x="40048" y="13936"/>
                    </a:lnTo>
                    <a:lnTo>
                      <a:pt x="40006" y="13957"/>
                    </a:lnTo>
                    <a:lnTo>
                      <a:pt x="40006" y="13873"/>
                    </a:lnTo>
                    <a:lnTo>
                      <a:pt x="40069" y="13747"/>
                    </a:lnTo>
                    <a:lnTo>
                      <a:pt x="40090" y="13685"/>
                    </a:lnTo>
                    <a:lnTo>
                      <a:pt x="40048" y="13622"/>
                    </a:lnTo>
                    <a:lnTo>
                      <a:pt x="39943" y="13580"/>
                    </a:lnTo>
                    <a:lnTo>
                      <a:pt x="39964" y="13559"/>
                    </a:lnTo>
                    <a:lnTo>
                      <a:pt x="39901" y="13517"/>
                    </a:lnTo>
                    <a:lnTo>
                      <a:pt x="39776" y="13517"/>
                    </a:lnTo>
                    <a:lnTo>
                      <a:pt x="39692" y="13538"/>
                    </a:lnTo>
                    <a:lnTo>
                      <a:pt x="39734" y="13454"/>
                    </a:lnTo>
                    <a:lnTo>
                      <a:pt x="39818" y="13433"/>
                    </a:lnTo>
                    <a:lnTo>
                      <a:pt x="39713" y="13413"/>
                    </a:lnTo>
                    <a:lnTo>
                      <a:pt x="39567" y="13413"/>
                    </a:lnTo>
                    <a:lnTo>
                      <a:pt x="39504" y="13517"/>
                    </a:lnTo>
                    <a:lnTo>
                      <a:pt x="39504" y="13433"/>
                    </a:lnTo>
                    <a:lnTo>
                      <a:pt x="39671" y="13350"/>
                    </a:lnTo>
                    <a:lnTo>
                      <a:pt x="39818" y="13329"/>
                    </a:lnTo>
                    <a:lnTo>
                      <a:pt x="39860" y="13371"/>
                    </a:lnTo>
                    <a:lnTo>
                      <a:pt x="39964" y="13392"/>
                    </a:lnTo>
                    <a:lnTo>
                      <a:pt x="39985" y="13350"/>
                    </a:lnTo>
                    <a:lnTo>
                      <a:pt x="40027" y="13266"/>
                    </a:lnTo>
                    <a:lnTo>
                      <a:pt x="39943" y="13266"/>
                    </a:lnTo>
                    <a:lnTo>
                      <a:pt x="39839" y="13245"/>
                    </a:lnTo>
                    <a:lnTo>
                      <a:pt x="39734" y="13182"/>
                    </a:lnTo>
                    <a:lnTo>
                      <a:pt x="39650" y="13182"/>
                    </a:lnTo>
                    <a:lnTo>
                      <a:pt x="39650" y="13287"/>
                    </a:lnTo>
                    <a:lnTo>
                      <a:pt x="39608" y="13287"/>
                    </a:lnTo>
                    <a:lnTo>
                      <a:pt x="39608" y="13245"/>
                    </a:lnTo>
                    <a:lnTo>
                      <a:pt x="39629" y="13182"/>
                    </a:lnTo>
                    <a:lnTo>
                      <a:pt x="39629" y="13140"/>
                    </a:lnTo>
                    <a:lnTo>
                      <a:pt x="39525" y="13140"/>
                    </a:lnTo>
                    <a:lnTo>
                      <a:pt x="39525" y="13182"/>
                    </a:lnTo>
                    <a:lnTo>
                      <a:pt x="39462" y="13224"/>
                    </a:lnTo>
                    <a:lnTo>
                      <a:pt x="39441" y="13161"/>
                    </a:lnTo>
                    <a:lnTo>
                      <a:pt x="39441" y="13078"/>
                    </a:lnTo>
                    <a:lnTo>
                      <a:pt x="39399" y="13057"/>
                    </a:lnTo>
                    <a:lnTo>
                      <a:pt x="39357" y="13078"/>
                    </a:lnTo>
                    <a:lnTo>
                      <a:pt x="39316" y="13036"/>
                    </a:lnTo>
                    <a:lnTo>
                      <a:pt x="39232" y="12994"/>
                    </a:lnTo>
                    <a:lnTo>
                      <a:pt x="39148" y="12994"/>
                    </a:lnTo>
                    <a:lnTo>
                      <a:pt x="39232" y="12910"/>
                    </a:lnTo>
                    <a:lnTo>
                      <a:pt x="39295" y="12868"/>
                    </a:lnTo>
                    <a:lnTo>
                      <a:pt x="39441" y="12973"/>
                    </a:lnTo>
                    <a:lnTo>
                      <a:pt x="39504" y="12973"/>
                    </a:lnTo>
                    <a:lnTo>
                      <a:pt x="39462" y="12931"/>
                    </a:lnTo>
                    <a:lnTo>
                      <a:pt x="39169" y="12764"/>
                    </a:lnTo>
                    <a:lnTo>
                      <a:pt x="39044" y="12743"/>
                    </a:lnTo>
                    <a:lnTo>
                      <a:pt x="39023" y="12722"/>
                    </a:lnTo>
                    <a:lnTo>
                      <a:pt x="39106" y="12722"/>
                    </a:lnTo>
                    <a:lnTo>
                      <a:pt x="39316" y="12806"/>
                    </a:lnTo>
                    <a:lnTo>
                      <a:pt x="39441" y="12806"/>
                    </a:lnTo>
                    <a:lnTo>
                      <a:pt x="39650" y="12848"/>
                    </a:lnTo>
                    <a:lnTo>
                      <a:pt x="39692" y="12848"/>
                    </a:lnTo>
                    <a:lnTo>
                      <a:pt x="39671" y="12806"/>
                    </a:lnTo>
                    <a:lnTo>
                      <a:pt x="39671" y="12722"/>
                    </a:lnTo>
                    <a:lnTo>
                      <a:pt x="39629" y="12659"/>
                    </a:lnTo>
                    <a:lnTo>
                      <a:pt x="39546" y="12638"/>
                    </a:lnTo>
                    <a:lnTo>
                      <a:pt x="39462" y="12596"/>
                    </a:lnTo>
                    <a:lnTo>
                      <a:pt x="39483" y="12555"/>
                    </a:lnTo>
                    <a:lnTo>
                      <a:pt x="39546" y="12555"/>
                    </a:lnTo>
                    <a:lnTo>
                      <a:pt x="39567" y="12617"/>
                    </a:lnTo>
                    <a:lnTo>
                      <a:pt x="39629" y="12638"/>
                    </a:lnTo>
                    <a:lnTo>
                      <a:pt x="39671" y="12617"/>
                    </a:lnTo>
                    <a:lnTo>
                      <a:pt x="39776" y="12617"/>
                    </a:lnTo>
                    <a:lnTo>
                      <a:pt x="39797" y="12596"/>
                    </a:lnTo>
                    <a:lnTo>
                      <a:pt x="39797" y="12534"/>
                    </a:lnTo>
                    <a:lnTo>
                      <a:pt x="39734" y="12513"/>
                    </a:lnTo>
                    <a:lnTo>
                      <a:pt x="39734" y="12450"/>
                    </a:lnTo>
                    <a:lnTo>
                      <a:pt x="39671" y="12387"/>
                    </a:lnTo>
                    <a:lnTo>
                      <a:pt x="39588" y="12408"/>
                    </a:lnTo>
                    <a:lnTo>
                      <a:pt x="39525" y="12450"/>
                    </a:lnTo>
                    <a:lnTo>
                      <a:pt x="39378" y="12450"/>
                    </a:lnTo>
                    <a:lnTo>
                      <a:pt x="39357" y="12513"/>
                    </a:lnTo>
                    <a:lnTo>
                      <a:pt x="39316" y="12513"/>
                    </a:lnTo>
                    <a:lnTo>
                      <a:pt x="39274" y="12429"/>
                    </a:lnTo>
                    <a:lnTo>
                      <a:pt x="39378" y="12387"/>
                    </a:lnTo>
                    <a:lnTo>
                      <a:pt x="39525" y="12387"/>
                    </a:lnTo>
                    <a:lnTo>
                      <a:pt x="39567" y="12345"/>
                    </a:lnTo>
                    <a:lnTo>
                      <a:pt x="39692" y="12345"/>
                    </a:lnTo>
                    <a:lnTo>
                      <a:pt x="39734" y="12304"/>
                    </a:lnTo>
                    <a:lnTo>
                      <a:pt x="39650" y="12283"/>
                    </a:lnTo>
                    <a:lnTo>
                      <a:pt x="39546" y="12241"/>
                    </a:lnTo>
                    <a:lnTo>
                      <a:pt x="39525" y="12199"/>
                    </a:lnTo>
                    <a:lnTo>
                      <a:pt x="39588" y="12241"/>
                    </a:lnTo>
                    <a:lnTo>
                      <a:pt x="39776" y="12241"/>
                    </a:lnTo>
                    <a:lnTo>
                      <a:pt x="39839" y="12283"/>
                    </a:lnTo>
                    <a:lnTo>
                      <a:pt x="39964" y="12429"/>
                    </a:lnTo>
                    <a:lnTo>
                      <a:pt x="40048" y="12450"/>
                    </a:lnTo>
                    <a:lnTo>
                      <a:pt x="40090" y="12429"/>
                    </a:lnTo>
                    <a:lnTo>
                      <a:pt x="40111" y="12492"/>
                    </a:lnTo>
                    <a:lnTo>
                      <a:pt x="40173" y="12513"/>
                    </a:lnTo>
                    <a:lnTo>
                      <a:pt x="40215" y="12450"/>
                    </a:lnTo>
                    <a:lnTo>
                      <a:pt x="40278" y="12450"/>
                    </a:lnTo>
                    <a:lnTo>
                      <a:pt x="40320" y="12555"/>
                    </a:lnTo>
                    <a:lnTo>
                      <a:pt x="40404" y="12555"/>
                    </a:lnTo>
                    <a:lnTo>
                      <a:pt x="40466" y="12534"/>
                    </a:lnTo>
                    <a:lnTo>
                      <a:pt x="40466" y="12408"/>
                    </a:lnTo>
                    <a:lnTo>
                      <a:pt x="40404" y="12324"/>
                    </a:lnTo>
                    <a:lnTo>
                      <a:pt x="40383" y="12241"/>
                    </a:lnTo>
                    <a:lnTo>
                      <a:pt x="40278" y="12199"/>
                    </a:lnTo>
                    <a:lnTo>
                      <a:pt x="40194" y="12136"/>
                    </a:lnTo>
                    <a:lnTo>
                      <a:pt x="40152" y="12115"/>
                    </a:lnTo>
                    <a:lnTo>
                      <a:pt x="40090" y="12136"/>
                    </a:lnTo>
                    <a:lnTo>
                      <a:pt x="40048" y="12178"/>
                    </a:lnTo>
                    <a:lnTo>
                      <a:pt x="39964" y="12115"/>
                    </a:lnTo>
                    <a:lnTo>
                      <a:pt x="39797" y="11990"/>
                    </a:lnTo>
                    <a:lnTo>
                      <a:pt x="39692" y="11969"/>
                    </a:lnTo>
                    <a:lnTo>
                      <a:pt x="39483" y="11990"/>
                    </a:lnTo>
                    <a:lnTo>
                      <a:pt x="39420" y="11969"/>
                    </a:lnTo>
                    <a:lnTo>
                      <a:pt x="39588" y="11927"/>
                    </a:lnTo>
                    <a:lnTo>
                      <a:pt x="39671" y="11864"/>
                    </a:lnTo>
                    <a:lnTo>
                      <a:pt x="39755" y="11864"/>
                    </a:lnTo>
                    <a:lnTo>
                      <a:pt x="39776" y="11885"/>
                    </a:lnTo>
                    <a:lnTo>
                      <a:pt x="39860" y="11885"/>
                    </a:lnTo>
                    <a:lnTo>
                      <a:pt x="39943" y="11822"/>
                    </a:lnTo>
                    <a:lnTo>
                      <a:pt x="40006" y="11780"/>
                    </a:lnTo>
                    <a:lnTo>
                      <a:pt x="40173" y="11780"/>
                    </a:lnTo>
                    <a:lnTo>
                      <a:pt x="40257" y="11822"/>
                    </a:lnTo>
                    <a:lnTo>
                      <a:pt x="40383" y="11822"/>
                    </a:lnTo>
                    <a:lnTo>
                      <a:pt x="40424" y="11760"/>
                    </a:lnTo>
                    <a:lnTo>
                      <a:pt x="40466" y="11676"/>
                    </a:lnTo>
                    <a:lnTo>
                      <a:pt x="40404" y="11592"/>
                    </a:lnTo>
                    <a:lnTo>
                      <a:pt x="40383" y="11467"/>
                    </a:lnTo>
                    <a:lnTo>
                      <a:pt x="40278" y="11236"/>
                    </a:lnTo>
                    <a:lnTo>
                      <a:pt x="40257" y="11090"/>
                    </a:lnTo>
                    <a:lnTo>
                      <a:pt x="40194" y="11132"/>
                    </a:lnTo>
                    <a:lnTo>
                      <a:pt x="40173" y="11090"/>
                    </a:lnTo>
                    <a:lnTo>
                      <a:pt x="40090" y="11132"/>
                    </a:lnTo>
                    <a:lnTo>
                      <a:pt x="40090" y="11174"/>
                    </a:lnTo>
                    <a:lnTo>
                      <a:pt x="40048" y="11278"/>
                    </a:lnTo>
                    <a:lnTo>
                      <a:pt x="40069" y="11299"/>
                    </a:lnTo>
                    <a:lnTo>
                      <a:pt x="40069" y="11383"/>
                    </a:lnTo>
                    <a:lnTo>
                      <a:pt x="40006" y="11404"/>
                    </a:lnTo>
                    <a:lnTo>
                      <a:pt x="39901" y="11467"/>
                    </a:lnTo>
                    <a:lnTo>
                      <a:pt x="39839" y="11550"/>
                    </a:lnTo>
                    <a:lnTo>
                      <a:pt x="39734" y="11508"/>
                    </a:lnTo>
                    <a:lnTo>
                      <a:pt x="39650" y="11488"/>
                    </a:lnTo>
                    <a:lnTo>
                      <a:pt x="39546" y="11508"/>
                    </a:lnTo>
                    <a:lnTo>
                      <a:pt x="39462" y="11613"/>
                    </a:lnTo>
                    <a:lnTo>
                      <a:pt x="39357" y="11718"/>
                    </a:lnTo>
                    <a:lnTo>
                      <a:pt x="39316" y="11697"/>
                    </a:lnTo>
                    <a:lnTo>
                      <a:pt x="39232" y="11676"/>
                    </a:lnTo>
                    <a:lnTo>
                      <a:pt x="39127" y="11697"/>
                    </a:lnTo>
                    <a:lnTo>
                      <a:pt x="39085" y="11697"/>
                    </a:lnTo>
                    <a:lnTo>
                      <a:pt x="39190" y="11592"/>
                    </a:lnTo>
                    <a:lnTo>
                      <a:pt x="39232" y="11571"/>
                    </a:lnTo>
                    <a:lnTo>
                      <a:pt x="39316" y="11613"/>
                    </a:lnTo>
                    <a:lnTo>
                      <a:pt x="39420" y="11571"/>
                    </a:lnTo>
                    <a:lnTo>
                      <a:pt x="39462" y="11467"/>
                    </a:lnTo>
                    <a:lnTo>
                      <a:pt x="39546" y="11404"/>
                    </a:lnTo>
                    <a:lnTo>
                      <a:pt x="39588" y="11404"/>
                    </a:lnTo>
                    <a:lnTo>
                      <a:pt x="39692" y="11362"/>
                    </a:lnTo>
                    <a:lnTo>
                      <a:pt x="39776" y="11299"/>
                    </a:lnTo>
                    <a:lnTo>
                      <a:pt x="39776" y="11174"/>
                    </a:lnTo>
                    <a:lnTo>
                      <a:pt x="39776" y="11132"/>
                    </a:lnTo>
                    <a:lnTo>
                      <a:pt x="39692" y="11132"/>
                    </a:lnTo>
                    <a:lnTo>
                      <a:pt x="39629" y="11153"/>
                    </a:lnTo>
                    <a:lnTo>
                      <a:pt x="39546" y="11132"/>
                    </a:lnTo>
                    <a:lnTo>
                      <a:pt x="39420" y="11132"/>
                    </a:lnTo>
                    <a:lnTo>
                      <a:pt x="39253" y="11278"/>
                    </a:lnTo>
                    <a:lnTo>
                      <a:pt x="39148" y="11383"/>
                    </a:lnTo>
                    <a:lnTo>
                      <a:pt x="38960" y="11404"/>
                    </a:lnTo>
                    <a:lnTo>
                      <a:pt x="39023" y="11362"/>
                    </a:lnTo>
                    <a:lnTo>
                      <a:pt x="39148" y="11341"/>
                    </a:lnTo>
                    <a:lnTo>
                      <a:pt x="39169" y="11257"/>
                    </a:lnTo>
                    <a:lnTo>
                      <a:pt x="39127" y="11236"/>
                    </a:lnTo>
                    <a:lnTo>
                      <a:pt x="39023" y="11236"/>
                    </a:lnTo>
                    <a:lnTo>
                      <a:pt x="39190" y="11153"/>
                    </a:lnTo>
                    <a:lnTo>
                      <a:pt x="39295" y="11153"/>
                    </a:lnTo>
                    <a:lnTo>
                      <a:pt x="39441" y="11048"/>
                    </a:lnTo>
                    <a:lnTo>
                      <a:pt x="39567" y="11048"/>
                    </a:lnTo>
                    <a:lnTo>
                      <a:pt x="39650" y="11027"/>
                    </a:lnTo>
                    <a:lnTo>
                      <a:pt x="39839" y="11027"/>
                    </a:lnTo>
                    <a:lnTo>
                      <a:pt x="39922" y="10944"/>
                    </a:lnTo>
                    <a:lnTo>
                      <a:pt x="39964" y="10881"/>
                    </a:lnTo>
                    <a:lnTo>
                      <a:pt x="39985" y="10839"/>
                    </a:lnTo>
                    <a:lnTo>
                      <a:pt x="40069" y="10818"/>
                    </a:lnTo>
                    <a:lnTo>
                      <a:pt x="40069" y="10923"/>
                    </a:lnTo>
                    <a:lnTo>
                      <a:pt x="40132" y="10944"/>
                    </a:lnTo>
                    <a:lnTo>
                      <a:pt x="40236" y="10839"/>
                    </a:lnTo>
                    <a:lnTo>
                      <a:pt x="40257" y="10734"/>
                    </a:lnTo>
                    <a:lnTo>
                      <a:pt x="40236" y="10672"/>
                    </a:lnTo>
                    <a:lnTo>
                      <a:pt x="40152" y="10630"/>
                    </a:lnTo>
                    <a:lnTo>
                      <a:pt x="40090" y="10525"/>
                    </a:lnTo>
                    <a:lnTo>
                      <a:pt x="39964" y="10400"/>
                    </a:lnTo>
                    <a:lnTo>
                      <a:pt x="39922" y="10295"/>
                    </a:lnTo>
                    <a:lnTo>
                      <a:pt x="39839" y="10295"/>
                    </a:lnTo>
                    <a:lnTo>
                      <a:pt x="39755" y="10337"/>
                    </a:lnTo>
                    <a:lnTo>
                      <a:pt x="39713" y="10400"/>
                    </a:lnTo>
                    <a:lnTo>
                      <a:pt x="39629" y="10420"/>
                    </a:lnTo>
                    <a:lnTo>
                      <a:pt x="39525" y="10504"/>
                    </a:lnTo>
                    <a:lnTo>
                      <a:pt x="39420" y="10504"/>
                    </a:lnTo>
                    <a:lnTo>
                      <a:pt x="39336" y="10567"/>
                    </a:lnTo>
                    <a:lnTo>
                      <a:pt x="39316" y="10546"/>
                    </a:lnTo>
                    <a:lnTo>
                      <a:pt x="39336" y="10441"/>
                    </a:lnTo>
                    <a:lnTo>
                      <a:pt x="39420" y="10400"/>
                    </a:lnTo>
                    <a:lnTo>
                      <a:pt x="39525" y="10400"/>
                    </a:lnTo>
                    <a:lnTo>
                      <a:pt x="39650" y="10253"/>
                    </a:lnTo>
                    <a:lnTo>
                      <a:pt x="39713" y="10190"/>
                    </a:lnTo>
                    <a:lnTo>
                      <a:pt x="39713" y="10127"/>
                    </a:lnTo>
                    <a:lnTo>
                      <a:pt x="39629" y="10148"/>
                    </a:lnTo>
                    <a:lnTo>
                      <a:pt x="39462" y="10211"/>
                    </a:lnTo>
                    <a:lnTo>
                      <a:pt x="39316" y="10316"/>
                    </a:lnTo>
                    <a:lnTo>
                      <a:pt x="39253" y="10316"/>
                    </a:lnTo>
                    <a:lnTo>
                      <a:pt x="39211" y="10358"/>
                    </a:lnTo>
                    <a:lnTo>
                      <a:pt x="39169" y="10441"/>
                    </a:lnTo>
                    <a:lnTo>
                      <a:pt x="39106" y="10630"/>
                    </a:lnTo>
                    <a:lnTo>
                      <a:pt x="38918" y="10839"/>
                    </a:lnTo>
                    <a:lnTo>
                      <a:pt x="38730" y="10944"/>
                    </a:lnTo>
                    <a:lnTo>
                      <a:pt x="38730" y="10923"/>
                    </a:lnTo>
                    <a:lnTo>
                      <a:pt x="38813" y="10839"/>
                    </a:lnTo>
                    <a:lnTo>
                      <a:pt x="38939" y="10713"/>
                    </a:lnTo>
                    <a:lnTo>
                      <a:pt x="39023" y="10567"/>
                    </a:lnTo>
                    <a:lnTo>
                      <a:pt x="39064" y="10525"/>
                    </a:lnTo>
                    <a:lnTo>
                      <a:pt x="39064" y="10462"/>
                    </a:lnTo>
                    <a:lnTo>
                      <a:pt x="39023" y="10462"/>
                    </a:lnTo>
                    <a:lnTo>
                      <a:pt x="39002" y="10441"/>
                    </a:lnTo>
                    <a:lnTo>
                      <a:pt x="38939" y="10462"/>
                    </a:lnTo>
                    <a:lnTo>
                      <a:pt x="38855" y="10609"/>
                    </a:lnTo>
                    <a:lnTo>
                      <a:pt x="38730" y="10734"/>
                    </a:lnTo>
                    <a:lnTo>
                      <a:pt x="38688" y="10734"/>
                    </a:lnTo>
                    <a:lnTo>
                      <a:pt x="38709" y="10651"/>
                    </a:lnTo>
                    <a:lnTo>
                      <a:pt x="38730" y="10567"/>
                    </a:lnTo>
                    <a:lnTo>
                      <a:pt x="38834" y="10462"/>
                    </a:lnTo>
                    <a:lnTo>
                      <a:pt x="38876" y="10400"/>
                    </a:lnTo>
                    <a:lnTo>
                      <a:pt x="38918" y="10316"/>
                    </a:lnTo>
                    <a:lnTo>
                      <a:pt x="39002" y="10316"/>
                    </a:lnTo>
                    <a:lnTo>
                      <a:pt x="39044" y="10337"/>
                    </a:lnTo>
                    <a:lnTo>
                      <a:pt x="39148" y="10337"/>
                    </a:lnTo>
                    <a:lnTo>
                      <a:pt x="39190" y="10295"/>
                    </a:lnTo>
                    <a:lnTo>
                      <a:pt x="39253" y="10211"/>
                    </a:lnTo>
                    <a:lnTo>
                      <a:pt x="39357" y="10148"/>
                    </a:lnTo>
                    <a:lnTo>
                      <a:pt x="39462" y="10023"/>
                    </a:lnTo>
                    <a:lnTo>
                      <a:pt x="39525" y="9918"/>
                    </a:lnTo>
                    <a:lnTo>
                      <a:pt x="39483" y="9814"/>
                    </a:lnTo>
                    <a:lnTo>
                      <a:pt x="39525" y="9730"/>
                    </a:lnTo>
                    <a:lnTo>
                      <a:pt x="39483" y="9709"/>
                    </a:lnTo>
                    <a:lnTo>
                      <a:pt x="39336" y="9793"/>
                    </a:lnTo>
                    <a:lnTo>
                      <a:pt x="39274" y="9876"/>
                    </a:lnTo>
                    <a:lnTo>
                      <a:pt x="39274" y="9981"/>
                    </a:lnTo>
                    <a:lnTo>
                      <a:pt x="39253" y="10107"/>
                    </a:lnTo>
                    <a:lnTo>
                      <a:pt x="39211" y="10127"/>
                    </a:lnTo>
                    <a:lnTo>
                      <a:pt x="39232" y="10086"/>
                    </a:lnTo>
                    <a:lnTo>
                      <a:pt x="39232" y="10023"/>
                    </a:lnTo>
                    <a:lnTo>
                      <a:pt x="39148" y="9981"/>
                    </a:lnTo>
                    <a:lnTo>
                      <a:pt x="39044" y="9981"/>
                    </a:lnTo>
                    <a:lnTo>
                      <a:pt x="38939" y="10044"/>
                    </a:lnTo>
                    <a:lnTo>
                      <a:pt x="38855" y="10023"/>
                    </a:lnTo>
                    <a:lnTo>
                      <a:pt x="38730" y="10044"/>
                    </a:lnTo>
                    <a:lnTo>
                      <a:pt x="38625" y="10107"/>
                    </a:lnTo>
                    <a:lnTo>
                      <a:pt x="38500" y="10107"/>
                    </a:lnTo>
                    <a:lnTo>
                      <a:pt x="38583" y="10044"/>
                    </a:lnTo>
                    <a:lnTo>
                      <a:pt x="38688" y="10002"/>
                    </a:lnTo>
                    <a:lnTo>
                      <a:pt x="38772" y="9897"/>
                    </a:lnTo>
                    <a:lnTo>
                      <a:pt x="38730" y="9814"/>
                    </a:lnTo>
                    <a:lnTo>
                      <a:pt x="38688" y="9814"/>
                    </a:lnTo>
                    <a:lnTo>
                      <a:pt x="38541" y="9835"/>
                    </a:lnTo>
                    <a:lnTo>
                      <a:pt x="38604" y="9772"/>
                    </a:lnTo>
                    <a:lnTo>
                      <a:pt x="38688" y="9772"/>
                    </a:lnTo>
                    <a:lnTo>
                      <a:pt x="38772" y="9709"/>
                    </a:lnTo>
                    <a:lnTo>
                      <a:pt x="38813" y="9604"/>
                    </a:lnTo>
                    <a:lnTo>
                      <a:pt x="38897" y="9583"/>
                    </a:lnTo>
                    <a:lnTo>
                      <a:pt x="38939" y="9521"/>
                    </a:lnTo>
                    <a:lnTo>
                      <a:pt x="39002" y="9521"/>
                    </a:lnTo>
                    <a:lnTo>
                      <a:pt x="39106" y="9604"/>
                    </a:lnTo>
                    <a:lnTo>
                      <a:pt x="39169" y="9667"/>
                    </a:lnTo>
                    <a:lnTo>
                      <a:pt x="39253" y="9667"/>
                    </a:lnTo>
                    <a:lnTo>
                      <a:pt x="39357" y="9521"/>
                    </a:lnTo>
                    <a:lnTo>
                      <a:pt x="39441" y="9458"/>
                    </a:lnTo>
                    <a:lnTo>
                      <a:pt x="39441" y="9395"/>
                    </a:lnTo>
                    <a:lnTo>
                      <a:pt x="39336" y="9270"/>
                    </a:lnTo>
                    <a:lnTo>
                      <a:pt x="39316" y="9165"/>
                    </a:lnTo>
                    <a:lnTo>
                      <a:pt x="39274" y="9060"/>
                    </a:lnTo>
                    <a:lnTo>
                      <a:pt x="39169" y="8956"/>
                    </a:lnTo>
                    <a:lnTo>
                      <a:pt x="39106" y="8893"/>
                    </a:lnTo>
                    <a:lnTo>
                      <a:pt x="39023" y="8726"/>
                    </a:lnTo>
                    <a:lnTo>
                      <a:pt x="38960" y="8747"/>
                    </a:lnTo>
                    <a:lnTo>
                      <a:pt x="38960" y="8830"/>
                    </a:lnTo>
                    <a:lnTo>
                      <a:pt x="38918" y="8893"/>
                    </a:lnTo>
                    <a:lnTo>
                      <a:pt x="38855" y="8935"/>
                    </a:lnTo>
                    <a:lnTo>
                      <a:pt x="38834" y="8977"/>
                    </a:lnTo>
                    <a:lnTo>
                      <a:pt x="38834" y="9060"/>
                    </a:lnTo>
                    <a:lnTo>
                      <a:pt x="38751" y="9102"/>
                    </a:lnTo>
                    <a:lnTo>
                      <a:pt x="38709" y="9186"/>
                    </a:lnTo>
                    <a:lnTo>
                      <a:pt x="38709" y="9291"/>
                    </a:lnTo>
                    <a:lnTo>
                      <a:pt x="38583" y="9353"/>
                    </a:lnTo>
                    <a:lnTo>
                      <a:pt x="38500" y="9458"/>
                    </a:lnTo>
                    <a:lnTo>
                      <a:pt x="38479" y="9542"/>
                    </a:lnTo>
                    <a:lnTo>
                      <a:pt x="38416" y="9604"/>
                    </a:lnTo>
                    <a:lnTo>
                      <a:pt x="38374" y="9583"/>
                    </a:lnTo>
                    <a:lnTo>
                      <a:pt x="38395" y="9458"/>
                    </a:lnTo>
                    <a:lnTo>
                      <a:pt x="38500" y="9291"/>
                    </a:lnTo>
                    <a:lnTo>
                      <a:pt x="38583" y="9270"/>
                    </a:lnTo>
                    <a:lnTo>
                      <a:pt x="38583" y="9228"/>
                    </a:lnTo>
                    <a:lnTo>
                      <a:pt x="38541" y="9186"/>
                    </a:lnTo>
                    <a:lnTo>
                      <a:pt x="38500" y="9123"/>
                    </a:lnTo>
                    <a:lnTo>
                      <a:pt x="38186" y="9332"/>
                    </a:lnTo>
                    <a:lnTo>
                      <a:pt x="38060" y="9500"/>
                    </a:lnTo>
                    <a:lnTo>
                      <a:pt x="37997" y="9583"/>
                    </a:lnTo>
                    <a:lnTo>
                      <a:pt x="37893" y="9604"/>
                    </a:lnTo>
                    <a:lnTo>
                      <a:pt x="37893" y="9583"/>
                    </a:lnTo>
                    <a:lnTo>
                      <a:pt x="37956" y="9542"/>
                    </a:lnTo>
                    <a:lnTo>
                      <a:pt x="38039" y="9374"/>
                    </a:lnTo>
                    <a:lnTo>
                      <a:pt x="38060" y="9291"/>
                    </a:lnTo>
                    <a:lnTo>
                      <a:pt x="38186" y="9165"/>
                    </a:lnTo>
                    <a:lnTo>
                      <a:pt x="38248" y="9081"/>
                    </a:lnTo>
                    <a:lnTo>
                      <a:pt x="38207" y="9019"/>
                    </a:lnTo>
                    <a:lnTo>
                      <a:pt x="38207" y="8935"/>
                    </a:lnTo>
                    <a:lnTo>
                      <a:pt x="38081" y="9019"/>
                    </a:lnTo>
                    <a:lnTo>
                      <a:pt x="37935" y="9144"/>
                    </a:lnTo>
                    <a:lnTo>
                      <a:pt x="37893" y="9249"/>
                    </a:lnTo>
                    <a:lnTo>
                      <a:pt x="37809" y="9353"/>
                    </a:lnTo>
                    <a:lnTo>
                      <a:pt x="37788" y="9332"/>
                    </a:lnTo>
                    <a:lnTo>
                      <a:pt x="37809" y="9228"/>
                    </a:lnTo>
                    <a:lnTo>
                      <a:pt x="37872" y="9123"/>
                    </a:lnTo>
                    <a:lnTo>
                      <a:pt x="37809" y="9081"/>
                    </a:lnTo>
                    <a:lnTo>
                      <a:pt x="37809" y="9039"/>
                    </a:lnTo>
                    <a:lnTo>
                      <a:pt x="37893" y="9019"/>
                    </a:lnTo>
                    <a:lnTo>
                      <a:pt x="38081" y="8872"/>
                    </a:lnTo>
                    <a:lnTo>
                      <a:pt x="38269" y="8726"/>
                    </a:lnTo>
                    <a:lnTo>
                      <a:pt x="38269" y="8642"/>
                    </a:lnTo>
                    <a:lnTo>
                      <a:pt x="38186" y="8642"/>
                    </a:lnTo>
                    <a:lnTo>
                      <a:pt x="38060" y="8726"/>
                    </a:lnTo>
                    <a:lnTo>
                      <a:pt x="38018" y="8809"/>
                    </a:lnTo>
                    <a:lnTo>
                      <a:pt x="37914" y="8851"/>
                    </a:lnTo>
                    <a:lnTo>
                      <a:pt x="37914" y="8809"/>
                    </a:lnTo>
                    <a:lnTo>
                      <a:pt x="37893" y="8747"/>
                    </a:lnTo>
                    <a:lnTo>
                      <a:pt x="37704" y="8872"/>
                    </a:lnTo>
                    <a:lnTo>
                      <a:pt x="37642" y="8977"/>
                    </a:lnTo>
                    <a:lnTo>
                      <a:pt x="37558" y="9165"/>
                    </a:lnTo>
                    <a:lnTo>
                      <a:pt x="37432" y="9249"/>
                    </a:lnTo>
                    <a:lnTo>
                      <a:pt x="37349" y="9249"/>
                    </a:lnTo>
                    <a:lnTo>
                      <a:pt x="37432" y="9165"/>
                    </a:lnTo>
                    <a:lnTo>
                      <a:pt x="37558" y="9060"/>
                    </a:lnTo>
                    <a:lnTo>
                      <a:pt x="37600" y="8956"/>
                    </a:lnTo>
                    <a:lnTo>
                      <a:pt x="37579" y="8935"/>
                    </a:lnTo>
                    <a:lnTo>
                      <a:pt x="37495" y="8935"/>
                    </a:lnTo>
                    <a:lnTo>
                      <a:pt x="37600" y="8851"/>
                    </a:lnTo>
                    <a:lnTo>
                      <a:pt x="37746" y="8830"/>
                    </a:lnTo>
                    <a:lnTo>
                      <a:pt x="37788" y="8767"/>
                    </a:lnTo>
                    <a:lnTo>
                      <a:pt x="37767" y="8726"/>
                    </a:lnTo>
                    <a:lnTo>
                      <a:pt x="37683" y="8747"/>
                    </a:lnTo>
                    <a:lnTo>
                      <a:pt x="37558" y="8767"/>
                    </a:lnTo>
                    <a:lnTo>
                      <a:pt x="37474" y="8851"/>
                    </a:lnTo>
                    <a:lnTo>
                      <a:pt x="37391" y="8830"/>
                    </a:lnTo>
                    <a:lnTo>
                      <a:pt x="37600" y="8726"/>
                    </a:lnTo>
                    <a:lnTo>
                      <a:pt x="37579" y="8663"/>
                    </a:lnTo>
                    <a:lnTo>
                      <a:pt x="37474" y="8663"/>
                    </a:lnTo>
                    <a:lnTo>
                      <a:pt x="37537" y="8600"/>
                    </a:lnTo>
                    <a:lnTo>
                      <a:pt x="37642" y="8600"/>
                    </a:lnTo>
                    <a:lnTo>
                      <a:pt x="37683" y="8642"/>
                    </a:lnTo>
                    <a:lnTo>
                      <a:pt x="37809" y="8642"/>
                    </a:lnTo>
                    <a:lnTo>
                      <a:pt x="37872" y="8537"/>
                    </a:lnTo>
                    <a:lnTo>
                      <a:pt x="37997" y="8495"/>
                    </a:lnTo>
                    <a:lnTo>
                      <a:pt x="37997" y="8412"/>
                    </a:lnTo>
                    <a:lnTo>
                      <a:pt x="38060" y="8328"/>
                    </a:lnTo>
                    <a:lnTo>
                      <a:pt x="38060" y="8286"/>
                    </a:lnTo>
                    <a:lnTo>
                      <a:pt x="37976" y="8286"/>
                    </a:lnTo>
                    <a:lnTo>
                      <a:pt x="37914" y="8223"/>
                    </a:lnTo>
                    <a:lnTo>
                      <a:pt x="37809" y="8203"/>
                    </a:lnTo>
                    <a:lnTo>
                      <a:pt x="37683" y="8307"/>
                    </a:lnTo>
                    <a:lnTo>
                      <a:pt x="37537" y="8349"/>
                    </a:lnTo>
                    <a:lnTo>
                      <a:pt x="37453" y="8495"/>
                    </a:lnTo>
                    <a:lnTo>
                      <a:pt x="37244" y="8705"/>
                    </a:lnTo>
                    <a:lnTo>
                      <a:pt x="37181" y="8705"/>
                    </a:lnTo>
                    <a:lnTo>
                      <a:pt x="37223" y="8621"/>
                    </a:lnTo>
                    <a:lnTo>
                      <a:pt x="37265" y="8621"/>
                    </a:lnTo>
                    <a:lnTo>
                      <a:pt x="37370" y="8537"/>
                    </a:lnTo>
                    <a:lnTo>
                      <a:pt x="37495" y="8349"/>
                    </a:lnTo>
                    <a:lnTo>
                      <a:pt x="37642" y="8286"/>
                    </a:lnTo>
                    <a:lnTo>
                      <a:pt x="37704" y="8203"/>
                    </a:lnTo>
                    <a:lnTo>
                      <a:pt x="37683" y="8140"/>
                    </a:lnTo>
                    <a:lnTo>
                      <a:pt x="37495" y="8140"/>
                    </a:lnTo>
                    <a:lnTo>
                      <a:pt x="37328" y="8286"/>
                    </a:lnTo>
                    <a:lnTo>
                      <a:pt x="37495" y="8119"/>
                    </a:lnTo>
                    <a:lnTo>
                      <a:pt x="37663" y="8077"/>
                    </a:lnTo>
                    <a:lnTo>
                      <a:pt x="37767" y="8098"/>
                    </a:lnTo>
                    <a:lnTo>
                      <a:pt x="37851" y="8119"/>
                    </a:lnTo>
                    <a:lnTo>
                      <a:pt x="37956" y="8014"/>
                    </a:lnTo>
                    <a:lnTo>
                      <a:pt x="37956" y="7931"/>
                    </a:lnTo>
                    <a:lnTo>
                      <a:pt x="37914" y="7889"/>
                    </a:lnTo>
                    <a:lnTo>
                      <a:pt x="37914" y="7805"/>
                    </a:lnTo>
                    <a:lnTo>
                      <a:pt x="37914" y="7721"/>
                    </a:lnTo>
                    <a:lnTo>
                      <a:pt x="37788" y="7679"/>
                    </a:lnTo>
                    <a:lnTo>
                      <a:pt x="37746" y="7596"/>
                    </a:lnTo>
                    <a:lnTo>
                      <a:pt x="37642" y="7575"/>
                    </a:lnTo>
                    <a:lnTo>
                      <a:pt x="37600" y="7617"/>
                    </a:lnTo>
                    <a:lnTo>
                      <a:pt x="37558" y="7617"/>
                    </a:lnTo>
                    <a:lnTo>
                      <a:pt x="37558" y="7533"/>
                    </a:lnTo>
                    <a:lnTo>
                      <a:pt x="37474" y="7512"/>
                    </a:lnTo>
                    <a:lnTo>
                      <a:pt x="37391" y="7428"/>
                    </a:lnTo>
                    <a:lnTo>
                      <a:pt x="37391" y="7366"/>
                    </a:lnTo>
                    <a:lnTo>
                      <a:pt x="37244" y="7282"/>
                    </a:lnTo>
                    <a:lnTo>
                      <a:pt x="37181" y="7282"/>
                    </a:lnTo>
                    <a:lnTo>
                      <a:pt x="37139" y="7219"/>
                    </a:lnTo>
                    <a:lnTo>
                      <a:pt x="37014" y="7219"/>
                    </a:lnTo>
                    <a:lnTo>
                      <a:pt x="36826" y="7261"/>
                    </a:lnTo>
                    <a:lnTo>
                      <a:pt x="36721" y="7366"/>
                    </a:lnTo>
                    <a:lnTo>
                      <a:pt x="36595" y="7366"/>
                    </a:lnTo>
                    <a:lnTo>
                      <a:pt x="36491" y="7533"/>
                    </a:lnTo>
                    <a:lnTo>
                      <a:pt x="36512" y="7596"/>
                    </a:lnTo>
                    <a:lnTo>
                      <a:pt x="36595" y="7617"/>
                    </a:lnTo>
                    <a:lnTo>
                      <a:pt x="36805" y="7805"/>
                    </a:lnTo>
                    <a:lnTo>
                      <a:pt x="36826" y="7847"/>
                    </a:lnTo>
                    <a:lnTo>
                      <a:pt x="36909" y="7889"/>
                    </a:lnTo>
                    <a:lnTo>
                      <a:pt x="36951" y="7993"/>
                    </a:lnTo>
                    <a:lnTo>
                      <a:pt x="36909" y="7993"/>
                    </a:lnTo>
                    <a:lnTo>
                      <a:pt x="36826" y="7931"/>
                    </a:lnTo>
                    <a:lnTo>
                      <a:pt x="36700" y="7931"/>
                    </a:lnTo>
                    <a:lnTo>
                      <a:pt x="36700" y="7847"/>
                    </a:lnTo>
                    <a:lnTo>
                      <a:pt x="36512" y="7679"/>
                    </a:lnTo>
                    <a:lnTo>
                      <a:pt x="36428" y="7700"/>
                    </a:lnTo>
                    <a:lnTo>
                      <a:pt x="36386" y="7721"/>
                    </a:lnTo>
                    <a:lnTo>
                      <a:pt x="36386" y="7721"/>
                    </a:lnTo>
                    <a:lnTo>
                      <a:pt x="36407" y="7638"/>
                    </a:lnTo>
                    <a:lnTo>
                      <a:pt x="36428" y="7533"/>
                    </a:lnTo>
                    <a:lnTo>
                      <a:pt x="36303" y="7491"/>
                    </a:lnTo>
                    <a:lnTo>
                      <a:pt x="36240" y="7512"/>
                    </a:lnTo>
                    <a:lnTo>
                      <a:pt x="36240" y="7721"/>
                    </a:lnTo>
                    <a:lnTo>
                      <a:pt x="36303" y="7826"/>
                    </a:lnTo>
                    <a:lnTo>
                      <a:pt x="36323" y="7951"/>
                    </a:lnTo>
                    <a:lnTo>
                      <a:pt x="36303" y="8035"/>
                    </a:lnTo>
                    <a:lnTo>
                      <a:pt x="36303" y="7931"/>
                    </a:lnTo>
                    <a:lnTo>
                      <a:pt x="36219" y="7784"/>
                    </a:lnTo>
                    <a:lnTo>
                      <a:pt x="36135" y="7889"/>
                    </a:lnTo>
                    <a:lnTo>
                      <a:pt x="36093" y="7993"/>
                    </a:lnTo>
                    <a:lnTo>
                      <a:pt x="36135" y="8056"/>
                    </a:lnTo>
                    <a:lnTo>
                      <a:pt x="36072" y="8119"/>
                    </a:lnTo>
                    <a:lnTo>
                      <a:pt x="35968" y="8056"/>
                    </a:lnTo>
                    <a:lnTo>
                      <a:pt x="35863" y="8035"/>
                    </a:lnTo>
                    <a:lnTo>
                      <a:pt x="35905" y="7951"/>
                    </a:lnTo>
                    <a:lnTo>
                      <a:pt x="36010" y="7889"/>
                    </a:lnTo>
                    <a:lnTo>
                      <a:pt x="36135" y="7700"/>
                    </a:lnTo>
                    <a:lnTo>
                      <a:pt x="36177" y="7596"/>
                    </a:lnTo>
                    <a:lnTo>
                      <a:pt x="36093" y="7512"/>
                    </a:lnTo>
                    <a:lnTo>
                      <a:pt x="36072" y="7407"/>
                    </a:lnTo>
                    <a:lnTo>
                      <a:pt x="35926" y="7533"/>
                    </a:lnTo>
                    <a:lnTo>
                      <a:pt x="35884" y="7596"/>
                    </a:lnTo>
                    <a:lnTo>
                      <a:pt x="35863" y="7533"/>
                    </a:lnTo>
                    <a:lnTo>
                      <a:pt x="35884" y="7407"/>
                    </a:lnTo>
                    <a:lnTo>
                      <a:pt x="35779" y="7387"/>
                    </a:lnTo>
                    <a:lnTo>
                      <a:pt x="35717" y="7407"/>
                    </a:lnTo>
                    <a:lnTo>
                      <a:pt x="35696" y="7491"/>
                    </a:lnTo>
                    <a:lnTo>
                      <a:pt x="35717" y="7617"/>
                    </a:lnTo>
                    <a:lnTo>
                      <a:pt x="35717" y="7742"/>
                    </a:lnTo>
                    <a:lnTo>
                      <a:pt x="35675" y="7700"/>
                    </a:lnTo>
                    <a:lnTo>
                      <a:pt x="35675" y="7533"/>
                    </a:lnTo>
                    <a:lnTo>
                      <a:pt x="35654" y="7512"/>
                    </a:lnTo>
                    <a:lnTo>
                      <a:pt x="35591" y="7617"/>
                    </a:lnTo>
                    <a:lnTo>
                      <a:pt x="35487" y="7638"/>
                    </a:lnTo>
                    <a:lnTo>
                      <a:pt x="35487" y="7721"/>
                    </a:lnTo>
                    <a:lnTo>
                      <a:pt x="35403" y="7826"/>
                    </a:lnTo>
                    <a:lnTo>
                      <a:pt x="35340" y="7847"/>
                    </a:lnTo>
                    <a:lnTo>
                      <a:pt x="35277" y="7931"/>
                    </a:lnTo>
                    <a:lnTo>
                      <a:pt x="35173" y="7931"/>
                    </a:lnTo>
                    <a:lnTo>
                      <a:pt x="35256" y="7847"/>
                    </a:lnTo>
                    <a:lnTo>
                      <a:pt x="35256" y="7784"/>
                    </a:lnTo>
                    <a:lnTo>
                      <a:pt x="35194" y="7721"/>
                    </a:lnTo>
                    <a:lnTo>
                      <a:pt x="35152" y="7721"/>
                    </a:lnTo>
                    <a:lnTo>
                      <a:pt x="35152" y="7679"/>
                    </a:lnTo>
                    <a:lnTo>
                      <a:pt x="35235" y="7679"/>
                    </a:lnTo>
                    <a:lnTo>
                      <a:pt x="35277" y="7700"/>
                    </a:lnTo>
                    <a:lnTo>
                      <a:pt x="35298" y="7638"/>
                    </a:lnTo>
                    <a:lnTo>
                      <a:pt x="35298" y="7596"/>
                    </a:lnTo>
                    <a:lnTo>
                      <a:pt x="35298" y="7554"/>
                    </a:lnTo>
                    <a:lnTo>
                      <a:pt x="35403" y="7491"/>
                    </a:lnTo>
                    <a:lnTo>
                      <a:pt x="35570" y="7345"/>
                    </a:lnTo>
                    <a:lnTo>
                      <a:pt x="35591" y="7261"/>
                    </a:lnTo>
                    <a:lnTo>
                      <a:pt x="35675" y="7177"/>
                    </a:lnTo>
                    <a:lnTo>
                      <a:pt x="35570" y="7177"/>
                    </a:lnTo>
                    <a:lnTo>
                      <a:pt x="35403" y="7282"/>
                    </a:lnTo>
                    <a:lnTo>
                      <a:pt x="35277" y="7407"/>
                    </a:lnTo>
                    <a:lnTo>
                      <a:pt x="35194" y="7407"/>
                    </a:lnTo>
                    <a:lnTo>
                      <a:pt x="35277" y="7324"/>
                    </a:lnTo>
                    <a:lnTo>
                      <a:pt x="35361" y="7219"/>
                    </a:lnTo>
                    <a:lnTo>
                      <a:pt x="35445" y="7156"/>
                    </a:lnTo>
                    <a:lnTo>
                      <a:pt x="35549" y="7114"/>
                    </a:lnTo>
                    <a:lnTo>
                      <a:pt x="35612" y="7052"/>
                    </a:lnTo>
                    <a:lnTo>
                      <a:pt x="35696" y="7052"/>
                    </a:lnTo>
                    <a:lnTo>
                      <a:pt x="35779" y="6905"/>
                    </a:lnTo>
                    <a:lnTo>
                      <a:pt x="35779" y="6863"/>
                    </a:lnTo>
                    <a:lnTo>
                      <a:pt x="35696" y="6780"/>
                    </a:lnTo>
                    <a:lnTo>
                      <a:pt x="35696" y="6675"/>
                    </a:lnTo>
                    <a:lnTo>
                      <a:pt x="35717" y="6591"/>
                    </a:lnTo>
                    <a:lnTo>
                      <a:pt x="35884" y="6424"/>
                    </a:lnTo>
                    <a:lnTo>
                      <a:pt x="35905" y="6361"/>
                    </a:lnTo>
                    <a:lnTo>
                      <a:pt x="35863" y="6257"/>
                    </a:lnTo>
                    <a:lnTo>
                      <a:pt x="35842" y="6194"/>
                    </a:lnTo>
                    <a:lnTo>
                      <a:pt x="35800" y="6131"/>
                    </a:lnTo>
                    <a:lnTo>
                      <a:pt x="35884" y="6006"/>
                    </a:lnTo>
                    <a:lnTo>
                      <a:pt x="35968" y="5922"/>
                    </a:lnTo>
                    <a:lnTo>
                      <a:pt x="35989" y="5838"/>
                    </a:lnTo>
                    <a:lnTo>
                      <a:pt x="36010" y="5587"/>
                    </a:lnTo>
                    <a:lnTo>
                      <a:pt x="36051" y="5524"/>
                    </a:lnTo>
                    <a:lnTo>
                      <a:pt x="36010" y="5462"/>
                    </a:lnTo>
                    <a:lnTo>
                      <a:pt x="35842" y="5399"/>
                    </a:lnTo>
                    <a:lnTo>
                      <a:pt x="35654" y="5399"/>
                    </a:lnTo>
                    <a:lnTo>
                      <a:pt x="35487" y="5357"/>
                    </a:lnTo>
                    <a:lnTo>
                      <a:pt x="35361" y="5420"/>
                    </a:lnTo>
                    <a:lnTo>
                      <a:pt x="35235" y="5420"/>
                    </a:lnTo>
                    <a:lnTo>
                      <a:pt x="35068" y="5503"/>
                    </a:lnTo>
                    <a:lnTo>
                      <a:pt x="34796" y="5587"/>
                    </a:lnTo>
                    <a:lnTo>
                      <a:pt x="34754" y="5671"/>
                    </a:lnTo>
                    <a:lnTo>
                      <a:pt x="34859" y="5796"/>
                    </a:lnTo>
                    <a:lnTo>
                      <a:pt x="34859" y="5880"/>
                    </a:lnTo>
                    <a:lnTo>
                      <a:pt x="34817" y="5922"/>
                    </a:lnTo>
                    <a:lnTo>
                      <a:pt x="34754" y="5775"/>
                    </a:lnTo>
                    <a:lnTo>
                      <a:pt x="34712" y="5713"/>
                    </a:lnTo>
                    <a:lnTo>
                      <a:pt x="34650" y="5587"/>
                    </a:lnTo>
                    <a:lnTo>
                      <a:pt x="34524" y="5587"/>
                    </a:lnTo>
                    <a:lnTo>
                      <a:pt x="34440" y="5671"/>
                    </a:lnTo>
                    <a:lnTo>
                      <a:pt x="34440" y="5734"/>
                    </a:lnTo>
                    <a:lnTo>
                      <a:pt x="34398" y="5796"/>
                    </a:lnTo>
                    <a:lnTo>
                      <a:pt x="34378" y="5713"/>
                    </a:lnTo>
                    <a:lnTo>
                      <a:pt x="34398" y="5608"/>
                    </a:lnTo>
                    <a:lnTo>
                      <a:pt x="34336" y="5587"/>
                    </a:lnTo>
                    <a:lnTo>
                      <a:pt x="34189" y="5608"/>
                    </a:lnTo>
                    <a:lnTo>
                      <a:pt x="34126" y="5713"/>
                    </a:lnTo>
                    <a:lnTo>
                      <a:pt x="34126" y="5796"/>
                    </a:lnTo>
                    <a:lnTo>
                      <a:pt x="34273" y="5901"/>
                    </a:lnTo>
                    <a:lnTo>
                      <a:pt x="34378" y="6047"/>
                    </a:lnTo>
                    <a:lnTo>
                      <a:pt x="34503" y="6131"/>
                    </a:lnTo>
                    <a:lnTo>
                      <a:pt x="34440" y="6131"/>
                    </a:lnTo>
                    <a:lnTo>
                      <a:pt x="34294" y="6047"/>
                    </a:lnTo>
                    <a:lnTo>
                      <a:pt x="34106" y="5880"/>
                    </a:lnTo>
                    <a:lnTo>
                      <a:pt x="34064" y="5880"/>
                    </a:lnTo>
                    <a:lnTo>
                      <a:pt x="34022" y="5922"/>
                    </a:lnTo>
                    <a:lnTo>
                      <a:pt x="33854" y="5922"/>
                    </a:lnTo>
                    <a:lnTo>
                      <a:pt x="33813" y="5943"/>
                    </a:lnTo>
                    <a:lnTo>
                      <a:pt x="33875" y="6006"/>
                    </a:lnTo>
                    <a:lnTo>
                      <a:pt x="34001" y="6006"/>
                    </a:lnTo>
                    <a:lnTo>
                      <a:pt x="34022" y="6047"/>
                    </a:lnTo>
                    <a:lnTo>
                      <a:pt x="34064" y="6152"/>
                    </a:lnTo>
                    <a:lnTo>
                      <a:pt x="34210" y="6257"/>
                    </a:lnTo>
                    <a:lnTo>
                      <a:pt x="34231" y="6340"/>
                    </a:lnTo>
                    <a:lnTo>
                      <a:pt x="34315" y="6424"/>
                    </a:lnTo>
                    <a:lnTo>
                      <a:pt x="34210" y="6424"/>
                    </a:lnTo>
                    <a:lnTo>
                      <a:pt x="34126" y="6319"/>
                    </a:lnTo>
                    <a:lnTo>
                      <a:pt x="33980" y="6236"/>
                    </a:lnTo>
                    <a:lnTo>
                      <a:pt x="33980" y="6152"/>
                    </a:lnTo>
                    <a:lnTo>
                      <a:pt x="33875" y="6047"/>
                    </a:lnTo>
                    <a:lnTo>
                      <a:pt x="33750" y="6047"/>
                    </a:lnTo>
                    <a:lnTo>
                      <a:pt x="33666" y="6131"/>
                    </a:lnTo>
                    <a:lnTo>
                      <a:pt x="33666" y="6215"/>
                    </a:lnTo>
                    <a:lnTo>
                      <a:pt x="33582" y="6361"/>
                    </a:lnTo>
                    <a:lnTo>
                      <a:pt x="33541" y="6529"/>
                    </a:lnTo>
                    <a:lnTo>
                      <a:pt x="33603" y="6633"/>
                    </a:lnTo>
                    <a:lnTo>
                      <a:pt x="33478" y="6675"/>
                    </a:lnTo>
                    <a:lnTo>
                      <a:pt x="33478" y="6759"/>
                    </a:lnTo>
                    <a:lnTo>
                      <a:pt x="33541" y="6822"/>
                    </a:lnTo>
                    <a:lnTo>
                      <a:pt x="33562" y="6926"/>
                    </a:lnTo>
                    <a:lnTo>
                      <a:pt x="33645" y="6926"/>
                    </a:lnTo>
                    <a:lnTo>
                      <a:pt x="33813" y="6780"/>
                    </a:lnTo>
                    <a:lnTo>
                      <a:pt x="33896" y="6780"/>
                    </a:lnTo>
                    <a:lnTo>
                      <a:pt x="33917" y="6842"/>
                    </a:lnTo>
                    <a:lnTo>
                      <a:pt x="33813" y="6863"/>
                    </a:lnTo>
                    <a:lnTo>
                      <a:pt x="33771" y="6884"/>
                    </a:lnTo>
                    <a:lnTo>
                      <a:pt x="33771" y="6947"/>
                    </a:lnTo>
                    <a:lnTo>
                      <a:pt x="33687" y="6947"/>
                    </a:lnTo>
                    <a:lnTo>
                      <a:pt x="33603" y="7052"/>
                    </a:lnTo>
                    <a:lnTo>
                      <a:pt x="33603" y="7156"/>
                    </a:lnTo>
                    <a:lnTo>
                      <a:pt x="33541" y="7240"/>
                    </a:lnTo>
                    <a:lnTo>
                      <a:pt x="33478" y="7177"/>
                    </a:lnTo>
                    <a:lnTo>
                      <a:pt x="33499" y="7094"/>
                    </a:lnTo>
                    <a:lnTo>
                      <a:pt x="33436" y="6947"/>
                    </a:lnTo>
                    <a:lnTo>
                      <a:pt x="33352" y="6926"/>
                    </a:lnTo>
                    <a:lnTo>
                      <a:pt x="33290" y="7031"/>
                    </a:lnTo>
                    <a:lnTo>
                      <a:pt x="33331" y="7094"/>
                    </a:lnTo>
                    <a:lnTo>
                      <a:pt x="33269" y="7177"/>
                    </a:lnTo>
                    <a:lnTo>
                      <a:pt x="33164" y="7198"/>
                    </a:lnTo>
                    <a:lnTo>
                      <a:pt x="33122" y="7261"/>
                    </a:lnTo>
                    <a:lnTo>
                      <a:pt x="33080" y="7177"/>
                    </a:lnTo>
                    <a:lnTo>
                      <a:pt x="33038" y="7198"/>
                    </a:lnTo>
                    <a:lnTo>
                      <a:pt x="33059" y="7303"/>
                    </a:lnTo>
                    <a:lnTo>
                      <a:pt x="33122" y="7407"/>
                    </a:lnTo>
                    <a:lnTo>
                      <a:pt x="33122" y="7554"/>
                    </a:lnTo>
                    <a:lnTo>
                      <a:pt x="33143" y="7575"/>
                    </a:lnTo>
                    <a:lnTo>
                      <a:pt x="33143" y="7700"/>
                    </a:lnTo>
                    <a:lnTo>
                      <a:pt x="33227" y="7721"/>
                    </a:lnTo>
                    <a:lnTo>
                      <a:pt x="33290" y="7784"/>
                    </a:lnTo>
                    <a:lnTo>
                      <a:pt x="33269" y="7868"/>
                    </a:lnTo>
                    <a:lnTo>
                      <a:pt x="33290" y="7931"/>
                    </a:lnTo>
                    <a:lnTo>
                      <a:pt x="33290" y="8035"/>
                    </a:lnTo>
                    <a:lnTo>
                      <a:pt x="33185" y="8119"/>
                    </a:lnTo>
                    <a:lnTo>
                      <a:pt x="33143" y="8203"/>
                    </a:lnTo>
                    <a:lnTo>
                      <a:pt x="33122" y="8412"/>
                    </a:lnTo>
                    <a:lnTo>
                      <a:pt x="33059" y="8454"/>
                    </a:lnTo>
                    <a:lnTo>
                      <a:pt x="32934" y="8663"/>
                    </a:lnTo>
                    <a:lnTo>
                      <a:pt x="32934" y="8747"/>
                    </a:lnTo>
                    <a:lnTo>
                      <a:pt x="32808" y="8872"/>
                    </a:lnTo>
                    <a:lnTo>
                      <a:pt x="32829" y="8830"/>
                    </a:lnTo>
                    <a:lnTo>
                      <a:pt x="32829" y="8726"/>
                    </a:lnTo>
                    <a:lnTo>
                      <a:pt x="32871" y="8558"/>
                    </a:lnTo>
                    <a:lnTo>
                      <a:pt x="32955" y="8495"/>
                    </a:lnTo>
                    <a:lnTo>
                      <a:pt x="32934" y="8433"/>
                    </a:lnTo>
                    <a:lnTo>
                      <a:pt x="32913" y="8454"/>
                    </a:lnTo>
                    <a:lnTo>
                      <a:pt x="32829" y="8454"/>
                    </a:lnTo>
                    <a:lnTo>
                      <a:pt x="32746" y="8391"/>
                    </a:lnTo>
                    <a:lnTo>
                      <a:pt x="32704" y="8349"/>
                    </a:lnTo>
                    <a:lnTo>
                      <a:pt x="32746" y="8328"/>
                    </a:lnTo>
                    <a:lnTo>
                      <a:pt x="32829" y="8307"/>
                    </a:lnTo>
                    <a:lnTo>
                      <a:pt x="32913" y="8307"/>
                    </a:lnTo>
                    <a:lnTo>
                      <a:pt x="32913" y="8244"/>
                    </a:lnTo>
                    <a:lnTo>
                      <a:pt x="32955" y="8244"/>
                    </a:lnTo>
                    <a:lnTo>
                      <a:pt x="32976" y="8349"/>
                    </a:lnTo>
                    <a:lnTo>
                      <a:pt x="33038" y="8244"/>
                    </a:lnTo>
                    <a:lnTo>
                      <a:pt x="33038" y="8140"/>
                    </a:lnTo>
                    <a:lnTo>
                      <a:pt x="32934" y="8098"/>
                    </a:lnTo>
                    <a:lnTo>
                      <a:pt x="32913" y="8035"/>
                    </a:lnTo>
                    <a:lnTo>
                      <a:pt x="32808" y="7910"/>
                    </a:lnTo>
                    <a:lnTo>
                      <a:pt x="32808" y="7763"/>
                    </a:lnTo>
                    <a:lnTo>
                      <a:pt x="32746" y="7679"/>
                    </a:lnTo>
                    <a:lnTo>
                      <a:pt x="32725" y="7512"/>
                    </a:lnTo>
                    <a:lnTo>
                      <a:pt x="32704" y="7491"/>
                    </a:lnTo>
                    <a:lnTo>
                      <a:pt x="32704" y="7407"/>
                    </a:lnTo>
                    <a:lnTo>
                      <a:pt x="32746" y="7366"/>
                    </a:lnTo>
                    <a:lnTo>
                      <a:pt x="32829" y="7198"/>
                    </a:lnTo>
                    <a:lnTo>
                      <a:pt x="32829" y="7094"/>
                    </a:lnTo>
                    <a:lnTo>
                      <a:pt x="32934" y="6989"/>
                    </a:lnTo>
                    <a:lnTo>
                      <a:pt x="33018" y="6884"/>
                    </a:lnTo>
                    <a:lnTo>
                      <a:pt x="33122" y="6842"/>
                    </a:lnTo>
                    <a:lnTo>
                      <a:pt x="33122" y="6738"/>
                    </a:lnTo>
                    <a:lnTo>
                      <a:pt x="33059" y="6654"/>
                    </a:lnTo>
                    <a:lnTo>
                      <a:pt x="33018" y="6550"/>
                    </a:lnTo>
                    <a:lnTo>
                      <a:pt x="33038" y="6424"/>
                    </a:lnTo>
                    <a:lnTo>
                      <a:pt x="33143" y="6215"/>
                    </a:lnTo>
                    <a:lnTo>
                      <a:pt x="33227" y="6173"/>
                    </a:lnTo>
                    <a:lnTo>
                      <a:pt x="33394" y="6068"/>
                    </a:lnTo>
                    <a:lnTo>
                      <a:pt x="33603" y="5817"/>
                    </a:lnTo>
                    <a:lnTo>
                      <a:pt x="33813" y="5608"/>
                    </a:lnTo>
                    <a:lnTo>
                      <a:pt x="33959" y="5587"/>
                    </a:lnTo>
                    <a:lnTo>
                      <a:pt x="34064" y="5441"/>
                    </a:lnTo>
                    <a:lnTo>
                      <a:pt x="34106" y="5378"/>
                    </a:lnTo>
                    <a:lnTo>
                      <a:pt x="34210" y="5378"/>
                    </a:lnTo>
                    <a:lnTo>
                      <a:pt x="34398" y="5294"/>
                    </a:lnTo>
                    <a:lnTo>
                      <a:pt x="34545" y="5231"/>
                    </a:lnTo>
                    <a:lnTo>
                      <a:pt x="34587" y="5169"/>
                    </a:lnTo>
                    <a:lnTo>
                      <a:pt x="34545" y="5085"/>
                    </a:lnTo>
                    <a:lnTo>
                      <a:pt x="34315" y="4980"/>
                    </a:lnTo>
                    <a:lnTo>
                      <a:pt x="34189" y="4897"/>
                    </a:lnTo>
                    <a:lnTo>
                      <a:pt x="34001" y="4897"/>
                    </a:lnTo>
                    <a:lnTo>
                      <a:pt x="33959" y="4876"/>
                    </a:lnTo>
                    <a:lnTo>
                      <a:pt x="33875" y="4897"/>
                    </a:lnTo>
                    <a:lnTo>
                      <a:pt x="33708" y="4876"/>
                    </a:lnTo>
                    <a:lnTo>
                      <a:pt x="33645" y="4897"/>
                    </a:lnTo>
                    <a:lnTo>
                      <a:pt x="33436" y="4897"/>
                    </a:lnTo>
                    <a:lnTo>
                      <a:pt x="33122" y="5001"/>
                    </a:lnTo>
                    <a:lnTo>
                      <a:pt x="32934" y="5190"/>
                    </a:lnTo>
                    <a:lnTo>
                      <a:pt x="32725" y="5273"/>
                    </a:lnTo>
                    <a:lnTo>
                      <a:pt x="32704" y="5378"/>
                    </a:lnTo>
                    <a:lnTo>
                      <a:pt x="32725" y="5482"/>
                    </a:lnTo>
                    <a:lnTo>
                      <a:pt x="32641" y="5441"/>
                    </a:lnTo>
                    <a:lnTo>
                      <a:pt x="32557" y="5441"/>
                    </a:lnTo>
                    <a:lnTo>
                      <a:pt x="32494" y="5545"/>
                    </a:lnTo>
                    <a:lnTo>
                      <a:pt x="32348" y="5545"/>
                    </a:lnTo>
                    <a:lnTo>
                      <a:pt x="32243" y="5692"/>
                    </a:lnTo>
                    <a:lnTo>
                      <a:pt x="32243" y="5796"/>
                    </a:lnTo>
                    <a:lnTo>
                      <a:pt x="32181" y="5796"/>
                    </a:lnTo>
                    <a:lnTo>
                      <a:pt x="32034" y="6006"/>
                    </a:lnTo>
                    <a:lnTo>
                      <a:pt x="32097" y="6068"/>
                    </a:lnTo>
                    <a:lnTo>
                      <a:pt x="32034" y="6152"/>
                    </a:lnTo>
                    <a:lnTo>
                      <a:pt x="31992" y="6068"/>
                    </a:lnTo>
                    <a:lnTo>
                      <a:pt x="31930" y="6068"/>
                    </a:lnTo>
                    <a:lnTo>
                      <a:pt x="31888" y="6257"/>
                    </a:lnTo>
                    <a:lnTo>
                      <a:pt x="31762" y="6257"/>
                    </a:lnTo>
                    <a:lnTo>
                      <a:pt x="31678" y="6361"/>
                    </a:lnTo>
                    <a:lnTo>
                      <a:pt x="31616" y="6424"/>
                    </a:lnTo>
                    <a:lnTo>
                      <a:pt x="31553" y="6570"/>
                    </a:lnTo>
                    <a:lnTo>
                      <a:pt x="31448" y="6759"/>
                    </a:lnTo>
                    <a:lnTo>
                      <a:pt x="31448" y="6863"/>
                    </a:lnTo>
                    <a:lnTo>
                      <a:pt x="31490" y="6842"/>
                    </a:lnTo>
                    <a:lnTo>
                      <a:pt x="31511" y="6842"/>
                    </a:lnTo>
                    <a:lnTo>
                      <a:pt x="31490" y="6905"/>
                    </a:lnTo>
                    <a:lnTo>
                      <a:pt x="31406" y="6905"/>
                    </a:lnTo>
                    <a:lnTo>
                      <a:pt x="31260" y="6989"/>
                    </a:lnTo>
                    <a:lnTo>
                      <a:pt x="31239" y="7094"/>
                    </a:lnTo>
                    <a:lnTo>
                      <a:pt x="31155" y="7114"/>
                    </a:lnTo>
                    <a:lnTo>
                      <a:pt x="31134" y="7198"/>
                    </a:lnTo>
                    <a:lnTo>
                      <a:pt x="31134" y="7407"/>
                    </a:lnTo>
                    <a:lnTo>
                      <a:pt x="31072" y="7512"/>
                    </a:lnTo>
                    <a:lnTo>
                      <a:pt x="30988" y="7512"/>
                    </a:lnTo>
                    <a:lnTo>
                      <a:pt x="30967" y="7659"/>
                    </a:lnTo>
                    <a:lnTo>
                      <a:pt x="30967" y="7721"/>
                    </a:lnTo>
                    <a:lnTo>
                      <a:pt x="30862" y="7784"/>
                    </a:lnTo>
                    <a:lnTo>
                      <a:pt x="30821" y="7972"/>
                    </a:lnTo>
                    <a:lnTo>
                      <a:pt x="30862" y="8077"/>
                    </a:lnTo>
                    <a:lnTo>
                      <a:pt x="31072" y="8182"/>
                    </a:lnTo>
                    <a:lnTo>
                      <a:pt x="31176" y="8182"/>
                    </a:lnTo>
                    <a:lnTo>
                      <a:pt x="31302" y="8244"/>
                    </a:lnTo>
                    <a:lnTo>
                      <a:pt x="31385" y="8244"/>
                    </a:lnTo>
                    <a:lnTo>
                      <a:pt x="31511" y="8328"/>
                    </a:lnTo>
                    <a:lnTo>
                      <a:pt x="31678" y="8328"/>
                    </a:lnTo>
                    <a:lnTo>
                      <a:pt x="31699" y="8495"/>
                    </a:lnTo>
                    <a:lnTo>
                      <a:pt x="31867" y="8558"/>
                    </a:lnTo>
                    <a:lnTo>
                      <a:pt x="31888" y="8642"/>
                    </a:lnTo>
                    <a:lnTo>
                      <a:pt x="31971" y="8705"/>
                    </a:lnTo>
                    <a:lnTo>
                      <a:pt x="31804" y="8705"/>
                    </a:lnTo>
                    <a:lnTo>
                      <a:pt x="31762" y="8726"/>
                    </a:lnTo>
                    <a:lnTo>
                      <a:pt x="31574" y="8726"/>
                    </a:lnTo>
                    <a:lnTo>
                      <a:pt x="31365" y="8642"/>
                    </a:lnTo>
                    <a:lnTo>
                      <a:pt x="31344" y="8537"/>
                    </a:lnTo>
                    <a:lnTo>
                      <a:pt x="31239" y="8454"/>
                    </a:lnTo>
                    <a:lnTo>
                      <a:pt x="31051" y="8454"/>
                    </a:lnTo>
                    <a:lnTo>
                      <a:pt x="30988" y="8412"/>
                    </a:lnTo>
                    <a:lnTo>
                      <a:pt x="30883" y="8391"/>
                    </a:lnTo>
                    <a:lnTo>
                      <a:pt x="30862" y="8433"/>
                    </a:lnTo>
                    <a:lnTo>
                      <a:pt x="30925" y="8558"/>
                    </a:lnTo>
                    <a:lnTo>
                      <a:pt x="30925" y="8642"/>
                    </a:lnTo>
                    <a:lnTo>
                      <a:pt x="30841" y="8642"/>
                    </a:lnTo>
                    <a:lnTo>
                      <a:pt x="30821" y="8726"/>
                    </a:lnTo>
                    <a:lnTo>
                      <a:pt x="30862" y="8914"/>
                    </a:lnTo>
                    <a:lnTo>
                      <a:pt x="30883" y="9039"/>
                    </a:lnTo>
                    <a:lnTo>
                      <a:pt x="30862" y="9165"/>
                    </a:lnTo>
                    <a:lnTo>
                      <a:pt x="30883" y="9270"/>
                    </a:lnTo>
                    <a:lnTo>
                      <a:pt x="31030" y="9353"/>
                    </a:lnTo>
                    <a:lnTo>
                      <a:pt x="31134" y="9458"/>
                    </a:lnTo>
                    <a:lnTo>
                      <a:pt x="31134" y="9500"/>
                    </a:lnTo>
                    <a:lnTo>
                      <a:pt x="31072" y="9458"/>
                    </a:lnTo>
                    <a:lnTo>
                      <a:pt x="31051" y="9458"/>
                    </a:lnTo>
                    <a:lnTo>
                      <a:pt x="31072" y="9563"/>
                    </a:lnTo>
                    <a:lnTo>
                      <a:pt x="31155" y="9667"/>
                    </a:lnTo>
                    <a:lnTo>
                      <a:pt x="31197" y="9667"/>
                    </a:lnTo>
                    <a:lnTo>
                      <a:pt x="31197" y="9583"/>
                    </a:lnTo>
                    <a:lnTo>
                      <a:pt x="31281" y="9563"/>
                    </a:lnTo>
                    <a:lnTo>
                      <a:pt x="31385" y="9583"/>
                    </a:lnTo>
                    <a:lnTo>
                      <a:pt x="31469" y="9667"/>
                    </a:lnTo>
                    <a:lnTo>
                      <a:pt x="31553" y="9688"/>
                    </a:lnTo>
                    <a:lnTo>
                      <a:pt x="31574" y="9646"/>
                    </a:lnTo>
                    <a:lnTo>
                      <a:pt x="31553" y="9583"/>
                    </a:lnTo>
                    <a:lnTo>
                      <a:pt x="31574" y="9500"/>
                    </a:lnTo>
                    <a:lnTo>
                      <a:pt x="31616" y="9479"/>
                    </a:lnTo>
                    <a:lnTo>
                      <a:pt x="31678" y="9542"/>
                    </a:lnTo>
                    <a:lnTo>
                      <a:pt x="31657" y="9646"/>
                    </a:lnTo>
                    <a:lnTo>
                      <a:pt x="31678" y="9709"/>
                    </a:lnTo>
                    <a:lnTo>
                      <a:pt x="31720" y="9709"/>
                    </a:lnTo>
                    <a:lnTo>
                      <a:pt x="31783" y="9583"/>
                    </a:lnTo>
                    <a:lnTo>
                      <a:pt x="31909" y="9563"/>
                    </a:lnTo>
                    <a:lnTo>
                      <a:pt x="31992" y="9479"/>
                    </a:lnTo>
                    <a:lnTo>
                      <a:pt x="32013" y="9500"/>
                    </a:lnTo>
                    <a:lnTo>
                      <a:pt x="31971" y="9583"/>
                    </a:lnTo>
                    <a:lnTo>
                      <a:pt x="31783" y="9688"/>
                    </a:lnTo>
                    <a:lnTo>
                      <a:pt x="31762" y="9793"/>
                    </a:lnTo>
                    <a:lnTo>
                      <a:pt x="31867" y="9876"/>
                    </a:lnTo>
                    <a:lnTo>
                      <a:pt x="31888" y="10023"/>
                    </a:lnTo>
                    <a:lnTo>
                      <a:pt x="32013" y="10169"/>
                    </a:lnTo>
                    <a:lnTo>
                      <a:pt x="32181" y="10169"/>
                    </a:lnTo>
                    <a:lnTo>
                      <a:pt x="32222" y="10107"/>
                    </a:lnTo>
                    <a:lnTo>
                      <a:pt x="32118" y="10023"/>
                    </a:lnTo>
                    <a:lnTo>
                      <a:pt x="32181" y="10002"/>
                    </a:lnTo>
                    <a:lnTo>
                      <a:pt x="32285" y="10023"/>
                    </a:lnTo>
                    <a:lnTo>
                      <a:pt x="32348" y="10107"/>
                    </a:lnTo>
                    <a:lnTo>
                      <a:pt x="32411" y="10086"/>
                    </a:lnTo>
                    <a:lnTo>
                      <a:pt x="32494" y="10002"/>
                    </a:lnTo>
                    <a:lnTo>
                      <a:pt x="32599" y="9897"/>
                    </a:lnTo>
                    <a:lnTo>
                      <a:pt x="32662" y="9897"/>
                    </a:lnTo>
                    <a:lnTo>
                      <a:pt x="32662" y="9960"/>
                    </a:lnTo>
                    <a:lnTo>
                      <a:pt x="32599" y="9981"/>
                    </a:lnTo>
                    <a:lnTo>
                      <a:pt x="32432" y="10127"/>
                    </a:lnTo>
                    <a:lnTo>
                      <a:pt x="32432" y="10211"/>
                    </a:lnTo>
                    <a:lnTo>
                      <a:pt x="32453" y="10232"/>
                    </a:lnTo>
                    <a:cubicBezTo>
                      <a:pt x="32411" y="10295"/>
                      <a:pt x="32390" y="10379"/>
                      <a:pt x="32348" y="10441"/>
                    </a:cubicBezTo>
                    <a:lnTo>
                      <a:pt x="32306" y="10441"/>
                    </a:lnTo>
                    <a:lnTo>
                      <a:pt x="32222" y="10504"/>
                    </a:lnTo>
                    <a:lnTo>
                      <a:pt x="32139" y="10504"/>
                    </a:lnTo>
                    <a:lnTo>
                      <a:pt x="32097" y="10420"/>
                    </a:lnTo>
                    <a:lnTo>
                      <a:pt x="31992" y="10400"/>
                    </a:lnTo>
                    <a:lnTo>
                      <a:pt x="32013" y="10441"/>
                    </a:lnTo>
                    <a:lnTo>
                      <a:pt x="32097" y="10504"/>
                    </a:lnTo>
                    <a:lnTo>
                      <a:pt x="32076" y="10609"/>
                    </a:lnTo>
                    <a:lnTo>
                      <a:pt x="31971" y="10609"/>
                    </a:lnTo>
                    <a:lnTo>
                      <a:pt x="31971" y="10630"/>
                    </a:lnTo>
                    <a:lnTo>
                      <a:pt x="31992" y="10692"/>
                    </a:lnTo>
                    <a:lnTo>
                      <a:pt x="31909" y="10755"/>
                    </a:lnTo>
                    <a:lnTo>
                      <a:pt x="31909" y="10839"/>
                    </a:lnTo>
                    <a:lnTo>
                      <a:pt x="31971" y="10923"/>
                    </a:lnTo>
                    <a:lnTo>
                      <a:pt x="31888" y="10923"/>
                    </a:lnTo>
                    <a:lnTo>
                      <a:pt x="31888" y="11027"/>
                    </a:lnTo>
                    <a:lnTo>
                      <a:pt x="31804" y="11111"/>
                    </a:lnTo>
                    <a:lnTo>
                      <a:pt x="31804" y="11278"/>
                    </a:lnTo>
                    <a:lnTo>
                      <a:pt x="31867" y="11278"/>
                    </a:lnTo>
                    <a:lnTo>
                      <a:pt x="31909" y="11383"/>
                    </a:lnTo>
                    <a:lnTo>
                      <a:pt x="31950" y="11383"/>
                    </a:lnTo>
                    <a:lnTo>
                      <a:pt x="32013" y="11488"/>
                    </a:lnTo>
                    <a:lnTo>
                      <a:pt x="31950" y="11508"/>
                    </a:lnTo>
                    <a:lnTo>
                      <a:pt x="31888" y="11508"/>
                    </a:lnTo>
                    <a:lnTo>
                      <a:pt x="31825" y="11571"/>
                    </a:lnTo>
                    <a:lnTo>
                      <a:pt x="31783" y="11508"/>
                    </a:lnTo>
                    <a:lnTo>
                      <a:pt x="31637" y="11550"/>
                    </a:lnTo>
                    <a:lnTo>
                      <a:pt x="31595" y="11634"/>
                    </a:lnTo>
                    <a:lnTo>
                      <a:pt x="31699" y="11739"/>
                    </a:lnTo>
                    <a:lnTo>
                      <a:pt x="31741" y="11739"/>
                    </a:lnTo>
                    <a:lnTo>
                      <a:pt x="31741" y="11801"/>
                    </a:lnTo>
                    <a:lnTo>
                      <a:pt x="31637" y="11843"/>
                    </a:lnTo>
                    <a:lnTo>
                      <a:pt x="31595" y="11780"/>
                    </a:lnTo>
                    <a:lnTo>
                      <a:pt x="31511" y="11864"/>
                    </a:lnTo>
                    <a:lnTo>
                      <a:pt x="31427" y="11739"/>
                    </a:lnTo>
                    <a:lnTo>
                      <a:pt x="31323" y="11801"/>
                    </a:lnTo>
                    <a:lnTo>
                      <a:pt x="31218" y="12011"/>
                    </a:lnTo>
                    <a:lnTo>
                      <a:pt x="31113" y="12262"/>
                    </a:lnTo>
                    <a:lnTo>
                      <a:pt x="30988" y="12492"/>
                    </a:lnTo>
                    <a:lnTo>
                      <a:pt x="30779" y="12638"/>
                    </a:lnTo>
                    <a:lnTo>
                      <a:pt x="30737" y="12743"/>
                    </a:lnTo>
                    <a:lnTo>
                      <a:pt x="30674" y="12743"/>
                    </a:lnTo>
                    <a:lnTo>
                      <a:pt x="30569" y="12910"/>
                    </a:lnTo>
                    <a:lnTo>
                      <a:pt x="30465" y="12952"/>
                    </a:lnTo>
                    <a:lnTo>
                      <a:pt x="30444" y="13140"/>
                    </a:lnTo>
                    <a:lnTo>
                      <a:pt x="30360" y="13224"/>
                    </a:lnTo>
                    <a:lnTo>
                      <a:pt x="30339" y="13350"/>
                    </a:lnTo>
                    <a:lnTo>
                      <a:pt x="30277" y="13350"/>
                    </a:lnTo>
                    <a:lnTo>
                      <a:pt x="30235" y="13224"/>
                    </a:lnTo>
                    <a:lnTo>
                      <a:pt x="30151" y="13224"/>
                    </a:lnTo>
                    <a:lnTo>
                      <a:pt x="30067" y="13308"/>
                    </a:lnTo>
                    <a:lnTo>
                      <a:pt x="30109" y="13350"/>
                    </a:lnTo>
                    <a:lnTo>
                      <a:pt x="30130" y="13475"/>
                    </a:lnTo>
                    <a:lnTo>
                      <a:pt x="30046" y="13475"/>
                    </a:lnTo>
                    <a:lnTo>
                      <a:pt x="29963" y="13413"/>
                    </a:lnTo>
                    <a:lnTo>
                      <a:pt x="30005" y="13308"/>
                    </a:lnTo>
                    <a:lnTo>
                      <a:pt x="29921" y="13140"/>
                    </a:lnTo>
                    <a:lnTo>
                      <a:pt x="29837" y="12743"/>
                    </a:lnTo>
                    <a:lnTo>
                      <a:pt x="29837" y="12576"/>
                    </a:lnTo>
                    <a:lnTo>
                      <a:pt x="29816" y="12492"/>
                    </a:lnTo>
                    <a:lnTo>
                      <a:pt x="29858" y="12366"/>
                    </a:lnTo>
                    <a:lnTo>
                      <a:pt x="29942" y="12262"/>
                    </a:lnTo>
                    <a:lnTo>
                      <a:pt x="29921" y="12115"/>
                    </a:lnTo>
                    <a:lnTo>
                      <a:pt x="29963" y="12011"/>
                    </a:lnTo>
                    <a:lnTo>
                      <a:pt x="30046" y="11969"/>
                    </a:lnTo>
                    <a:lnTo>
                      <a:pt x="30130" y="12011"/>
                    </a:lnTo>
                    <a:lnTo>
                      <a:pt x="30214" y="11990"/>
                    </a:lnTo>
                    <a:lnTo>
                      <a:pt x="30277" y="11885"/>
                    </a:lnTo>
                    <a:lnTo>
                      <a:pt x="30256" y="11655"/>
                    </a:lnTo>
                    <a:lnTo>
                      <a:pt x="30318" y="11550"/>
                    </a:lnTo>
                    <a:lnTo>
                      <a:pt x="30318" y="11153"/>
                    </a:lnTo>
                    <a:lnTo>
                      <a:pt x="30214" y="11027"/>
                    </a:lnTo>
                    <a:lnTo>
                      <a:pt x="30172" y="10860"/>
                    </a:lnTo>
                    <a:lnTo>
                      <a:pt x="30109" y="10692"/>
                    </a:lnTo>
                    <a:lnTo>
                      <a:pt x="30067" y="10588"/>
                    </a:lnTo>
                    <a:lnTo>
                      <a:pt x="30025" y="10525"/>
                    </a:lnTo>
                    <a:lnTo>
                      <a:pt x="29963" y="10525"/>
                    </a:lnTo>
                    <a:lnTo>
                      <a:pt x="29921" y="10630"/>
                    </a:lnTo>
                    <a:lnTo>
                      <a:pt x="29795" y="10839"/>
                    </a:lnTo>
                    <a:lnTo>
                      <a:pt x="29628" y="10964"/>
                    </a:lnTo>
                    <a:lnTo>
                      <a:pt x="29607" y="11069"/>
                    </a:lnTo>
                    <a:lnTo>
                      <a:pt x="29607" y="11278"/>
                    </a:lnTo>
                    <a:lnTo>
                      <a:pt x="29544" y="11341"/>
                    </a:lnTo>
                    <a:lnTo>
                      <a:pt x="29481" y="11278"/>
                    </a:lnTo>
                    <a:lnTo>
                      <a:pt x="29398" y="11362"/>
                    </a:lnTo>
                    <a:lnTo>
                      <a:pt x="29419" y="11383"/>
                    </a:lnTo>
                    <a:lnTo>
                      <a:pt x="29398" y="11446"/>
                    </a:lnTo>
                    <a:lnTo>
                      <a:pt x="29230" y="11529"/>
                    </a:lnTo>
                    <a:lnTo>
                      <a:pt x="29189" y="11592"/>
                    </a:lnTo>
                    <a:lnTo>
                      <a:pt x="29084" y="11697"/>
                    </a:lnTo>
                    <a:lnTo>
                      <a:pt x="29000" y="11697"/>
                    </a:lnTo>
                    <a:lnTo>
                      <a:pt x="29000" y="11634"/>
                    </a:lnTo>
                    <a:lnTo>
                      <a:pt x="29084" y="11592"/>
                    </a:lnTo>
                    <a:lnTo>
                      <a:pt x="29084" y="11467"/>
                    </a:lnTo>
                    <a:lnTo>
                      <a:pt x="29042" y="11425"/>
                    </a:lnTo>
                    <a:lnTo>
                      <a:pt x="29147" y="11278"/>
                    </a:lnTo>
                    <a:lnTo>
                      <a:pt x="29168" y="11174"/>
                    </a:lnTo>
                    <a:lnTo>
                      <a:pt x="29168" y="11069"/>
                    </a:lnTo>
                    <a:lnTo>
                      <a:pt x="29251" y="11027"/>
                    </a:lnTo>
                    <a:lnTo>
                      <a:pt x="29251" y="10923"/>
                    </a:lnTo>
                    <a:lnTo>
                      <a:pt x="29209" y="10902"/>
                    </a:lnTo>
                    <a:lnTo>
                      <a:pt x="29251" y="10755"/>
                    </a:lnTo>
                    <a:lnTo>
                      <a:pt x="29147" y="10609"/>
                    </a:lnTo>
                    <a:lnTo>
                      <a:pt x="29147" y="10525"/>
                    </a:lnTo>
                    <a:lnTo>
                      <a:pt x="29084" y="10420"/>
                    </a:lnTo>
                    <a:lnTo>
                      <a:pt x="29084" y="10379"/>
                    </a:lnTo>
                    <a:lnTo>
                      <a:pt x="29147" y="10400"/>
                    </a:lnTo>
                    <a:lnTo>
                      <a:pt x="29189" y="10400"/>
                    </a:lnTo>
                    <a:lnTo>
                      <a:pt x="29209" y="10525"/>
                    </a:lnTo>
                    <a:lnTo>
                      <a:pt x="29272" y="10504"/>
                    </a:lnTo>
                    <a:lnTo>
                      <a:pt x="29377" y="10379"/>
                    </a:lnTo>
                    <a:lnTo>
                      <a:pt x="29481" y="10379"/>
                    </a:lnTo>
                    <a:lnTo>
                      <a:pt x="29565" y="10295"/>
                    </a:lnTo>
                    <a:lnTo>
                      <a:pt x="29481" y="10232"/>
                    </a:lnTo>
                    <a:lnTo>
                      <a:pt x="29377" y="10316"/>
                    </a:lnTo>
                    <a:lnTo>
                      <a:pt x="29293" y="10232"/>
                    </a:lnTo>
                    <a:lnTo>
                      <a:pt x="29189" y="10211"/>
                    </a:lnTo>
                    <a:lnTo>
                      <a:pt x="29189" y="10107"/>
                    </a:lnTo>
                    <a:lnTo>
                      <a:pt x="29230" y="10065"/>
                    </a:lnTo>
                    <a:lnTo>
                      <a:pt x="29209" y="10002"/>
                    </a:lnTo>
                    <a:lnTo>
                      <a:pt x="29126" y="10023"/>
                    </a:lnTo>
                    <a:lnTo>
                      <a:pt x="29105" y="10107"/>
                    </a:lnTo>
                    <a:lnTo>
                      <a:pt x="28958" y="10169"/>
                    </a:lnTo>
                    <a:lnTo>
                      <a:pt x="28854" y="10065"/>
                    </a:lnTo>
                    <a:lnTo>
                      <a:pt x="28854" y="9939"/>
                    </a:lnTo>
                    <a:lnTo>
                      <a:pt x="28770" y="9918"/>
                    </a:lnTo>
                    <a:lnTo>
                      <a:pt x="28665" y="9939"/>
                    </a:lnTo>
                    <a:lnTo>
                      <a:pt x="28603" y="9897"/>
                    </a:lnTo>
                    <a:lnTo>
                      <a:pt x="28644" y="9793"/>
                    </a:lnTo>
                    <a:lnTo>
                      <a:pt x="28707" y="9772"/>
                    </a:lnTo>
                    <a:lnTo>
                      <a:pt x="28749" y="9709"/>
                    </a:lnTo>
                    <a:lnTo>
                      <a:pt x="28812" y="9709"/>
                    </a:lnTo>
                    <a:lnTo>
                      <a:pt x="29126" y="9500"/>
                    </a:lnTo>
                    <a:lnTo>
                      <a:pt x="29168" y="9458"/>
                    </a:lnTo>
                    <a:lnTo>
                      <a:pt x="29042" y="9332"/>
                    </a:lnTo>
                    <a:lnTo>
                      <a:pt x="28875" y="9353"/>
                    </a:lnTo>
                    <a:lnTo>
                      <a:pt x="28875" y="9332"/>
                    </a:lnTo>
                    <a:lnTo>
                      <a:pt x="28979" y="9270"/>
                    </a:lnTo>
                    <a:lnTo>
                      <a:pt x="29042" y="9144"/>
                    </a:lnTo>
                    <a:lnTo>
                      <a:pt x="29168" y="9081"/>
                    </a:lnTo>
                    <a:lnTo>
                      <a:pt x="29147" y="9228"/>
                    </a:lnTo>
                    <a:lnTo>
                      <a:pt x="29189" y="9332"/>
                    </a:lnTo>
                    <a:lnTo>
                      <a:pt x="29293" y="9291"/>
                    </a:lnTo>
                    <a:lnTo>
                      <a:pt x="29377" y="9332"/>
                    </a:lnTo>
                    <a:lnTo>
                      <a:pt x="29461" y="9249"/>
                    </a:lnTo>
                    <a:lnTo>
                      <a:pt x="29461" y="9144"/>
                    </a:lnTo>
                    <a:lnTo>
                      <a:pt x="29377" y="9039"/>
                    </a:lnTo>
                    <a:lnTo>
                      <a:pt x="29293" y="9019"/>
                    </a:lnTo>
                    <a:lnTo>
                      <a:pt x="29293" y="8935"/>
                    </a:lnTo>
                    <a:lnTo>
                      <a:pt x="29314" y="8830"/>
                    </a:lnTo>
                    <a:lnTo>
                      <a:pt x="29293" y="8726"/>
                    </a:lnTo>
                    <a:lnTo>
                      <a:pt x="29314" y="8663"/>
                    </a:lnTo>
                    <a:lnTo>
                      <a:pt x="29314" y="8600"/>
                    </a:lnTo>
                    <a:lnTo>
                      <a:pt x="29209" y="8454"/>
                    </a:lnTo>
                    <a:lnTo>
                      <a:pt x="29272" y="8349"/>
                    </a:lnTo>
                    <a:lnTo>
                      <a:pt x="29209" y="8244"/>
                    </a:lnTo>
                    <a:lnTo>
                      <a:pt x="29272" y="8223"/>
                    </a:lnTo>
                    <a:lnTo>
                      <a:pt x="29272" y="8077"/>
                    </a:lnTo>
                    <a:lnTo>
                      <a:pt x="29356" y="7931"/>
                    </a:lnTo>
                    <a:lnTo>
                      <a:pt x="29356" y="7847"/>
                    </a:lnTo>
                    <a:lnTo>
                      <a:pt x="29419" y="7742"/>
                    </a:lnTo>
                    <a:lnTo>
                      <a:pt x="29419" y="7700"/>
                    </a:lnTo>
                    <a:lnTo>
                      <a:pt x="29356" y="7659"/>
                    </a:lnTo>
                    <a:lnTo>
                      <a:pt x="29377" y="7449"/>
                    </a:lnTo>
                    <a:lnTo>
                      <a:pt x="29356" y="7324"/>
                    </a:lnTo>
                    <a:lnTo>
                      <a:pt x="29251" y="7261"/>
                    </a:lnTo>
                    <a:lnTo>
                      <a:pt x="29272" y="7177"/>
                    </a:lnTo>
                    <a:lnTo>
                      <a:pt x="29251" y="7073"/>
                    </a:lnTo>
                    <a:lnTo>
                      <a:pt x="29293" y="7052"/>
                    </a:lnTo>
                    <a:lnTo>
                      <a:pt x="29335" y="6947"/>
                    </a:lnTo>
                    <a:lnTo>
                      <a:pt x="29272" y="6884"/>
                    </a:lnTo>
                    <a:lnTo>
                      <a:pt x="29230" y="6863"/>
                    </a:lnTo>
                    <a:cubicBezTo>
                      <a:pt x="29272" y="6842"/>
                      <a:pt x="29293" y="6801"/>
                      <a:pt x="29293" y="6759"/>
                    </a:cubicBezTo>
                    <a:cubicBezTo>
                      <a:pt x="29314" y="6696"/>
                      <a:pt x="29335" y="6654"/>
                      <a:pt x="29335" y="6591"/>
                    </a:cubicBezTo>
                    <a:lnTo>
                      <a:pt x="29377" y="6550"/>
                    </a:lnTo>
                    <a:lnTo>
                      <a:pt x="29377" y="6445"/>
                    </a:lnTo>
                    <a:lnTo>
                      <a:pt x="29440" y="6445"/>
                    </a:lnTo>
                    <a:lnTo>
                      <a:pt x="29523" y="6361"/>
                    </a:lnTo>
                    <a:lnTo>
                      <a:pt x="29586" y="6257"/>
                    </a:lnTo>
                    <a:lnTo>
                      <a:pt x="29649" y="6215"/>
                    </a:lnTo>
                    <a:lnTo>
                      <a:pt x="29753" y="6215"/>
                    </a:lnTo>
                    <a:lnTo>
                      <a:pt x="29816" y="6131"/>
                    </a:lnTo>
                    <a:lnTo>
                      <a:pt x="29900" y="6068"/>
                    </a:lnTo>
                    <a:lnTo>
                      <a:pt x="29942" y="5964"/>
                    </a:lnTo>
                    <a:lnTo>
                      <a:pt x="29942" y="5838"/>
                    </a:lnTo>
                    <a:lnTo>
                      <a:pt x="29900" y="5796"/>
                    </a:lnTo>
                    <a:lnTo>
                      <a:pt x="29963" y="5713"/>
                    </a:lnTo>
                    <a:lnTo>
                      <a:pt x="30005" y="5629"/>
                    </a:lnTo>
                    <a:lnTo>
                      <a:pt x="29795" y="5629"/>
                    </a:lnTo>
                    <a:lnTo>
                      <a:pt x="29733" y="5587"/>
                    </a:lnTo>
                    <a:lnTo>
                      <a:pt x="29753" y="5503"/>
                    </a:lnTo>
                    <a:lnTo>
                      <a:pt x="29837" y="5503"/>
                    </a:lnTo>
                    <a:lnTo>
                      <a:pt x="29921" y="5545"/>
                    </a:lnTo>
                    <a:lnTo>
                      <a:pt x="30025" y="5545"/>
                    </a:lnTo>
                    <a:lnTo>
                      <a:pt x="30130" y="5587"/>
                    </a:lnTo>
                    <a:lnTo>
                      <a:pt x="30214" y="5524"/>
                    </a:lnTo>
                    <a:lnTo>
                      <a:pt x="30297" y="5545"/>
                    </a:lnTo>
                    <a:lnTo>
                      <a:pt x="30318" y="5650"/>
                    </a:lnTo>
                    <a:lnTo>
                      <a:pt x="30465" y="5796"/>
                    </a:lnTo>
                    <a:lnTo>
                      <a:pt x="30549" y="5796"/>
                    </a:lnTo>
                    <a:lnTo>
                      <a:pt x="30569" y="5838"/>
                    </a:lnTo>
                    <a:lnTo>
                      <a:pt x="30653" y="5859"/>
                    </a:lnTo>
                    <a:lnTo>
                      <a:pt x="30779" y="5817"/>
                    </a:lnTo>
                    <a:lnTo>
                      <a:pt x="30988" y="5692"/>
                    </a:lnTo>
                    <a:lnTo>
                      <a:pt x="31134" y="5524"/>
                    </a:lnTo>
                    <a:lnTo>
                      <a:pt x="31302" y="5399"/>
                    </a:lnTo>
                    <a:lnTo>
                      <a:pt x="31365" y="5315"/>
                    </a:lnTo>
                    <a:lnTo>
                      <a:pt x="31302" y="5294"/>
                    </a:lnTo>
                    <a:lnTo>
                      <a:pt x="31344" y="5231"/>
                    </a:lnTo>
                    <a:lnTo>
                      <a:pt x="31469" y="5231"/>
                    </a:lnTo>
                    <a:lnTo>
                      <a:pt x="31595" y="5085"/>
                    </a:lnTo>
                    <a:lnTo>
                      <a:pt x="31825" y="4897"/>
                    </a:lnTo>
                    <a:lnTo>
                      <a:pt x="31825" y="4855"/>
                    </a:lnTo>
                    <a:lnTo>
                      <a:pt x="31930" y="4834"/>
                    </a:lnTo>
                    <a:lnTo>
                      <a:pt x="32013" y="4687"/>
                    </a:lnTo>
                    <a:lnTo>
                      <a:pt x="32181" y="4541"/>
                    </a:lnTo>
                    <a:lnTo>
                      <a:pt x="32222" y="4415"/>
                    </a:lnTo>
                    <a:lnTo>
                      <a:pt x="32285" y="4415"/>
                    </a:lnTo>
                    <a:lnTo>
                      <a:pt x="32327" y="4436"/>
                    </a:lnTo>
                    <a:lnTo>
                      <a:pt x="32327" y="4436"/>
                    </a:lnTo>
                    <a:lnTo>
                      <a:pt x="32306" y="4353"/>
                    </a:lnTo>
                    <a:lnTo>
                      <a:pt x="32222" y="4311"/>
                    </a:lnTo>
                    <a:lnTo>
                      <a:pt x="32222" y="4227"/>
                    </a:lnTo>
                    <a:lnTo>
                      <a:pt x="32076" y="4122"/>
                    </a:lnTo>
                    <a:lnTo>
                      <a:pt x="31804" y="4081"/>
                    </a:lnTo>
                    <a:lnTo>
                      <a:pt x="31657" y="4060"/>
                    </a:lnTo>
                    <a:lnTo>
                      <a:pt x="31574" y="4081"/>
                    </a:lnTo>
                    <a:lnTo>
                      <a:pt x="31511" y="4060"/>
                    </a:lnTo>
                    <a:lnTo>
                      <a:pt x="31511" y="3976"/>
                    </a:lnTo>
                    <a:lnTo>
                      <a:pt x="31469" y="3871"/>
                    </a:lnTo>
                    <a:lnTo>
                      <a:pt x="31406" y="3871"/>
                    </a:lnTo>
                    <a:lnTo>
                      <a:pt x="31385" y="3850"/>
                    </a:lnTo>
                    <a:lnTo>
                      <a:pt x="31281" y="3829"/>
                    </a:lnTo>
                    <a:lnTo>
                      <a:pt x="31197" y="3704"/>
                    </a:lnTo>
                    <a:lnTo>
                      <a:pt x="31051" y="3704"/>
                    </a:lnTo>
                    <a:lnTo>
                      <a:pt x="30967" y="3788"/>
                    </a:lnTo>
                    <a:lnTo>
                      <a:pt x="30946" y="3704"/>
                    </a:lnTo>
                    <a:lnTo>
                      <a:pt x="30841" y="3704"/>
                    </a:lnTo>
                    <a:lnTo>
                      <a:pt x="30779" y="3641"/>
                    </a:lnTo>
                    <a:lnTo>
                      <a:pt x="30674" y="3662"/>
                    </a:lnTo>
                    <a:lnTo>
                      <a:pt x="30507" y="3662"/>
                    </a:lnTo>
                    <a:lnTo>
                      <a:pt x="30235" y="3725"/>
                    </a:lnTo>
                    <a:lnTo>
                      <a:pt x="30130" y="3871"/>
                    </a:lnTo>
                    <a:lnTo>
                      <a:pt x="30214" y="3976"/>
                    </a:lnTo>
                    <a:lnTo>
                      <a:pt x="30130" y="4018"/>
                    </a:lnTo>
                    <a:lnTo>
                      <a:pt x="30109" y="4060"/>
                    </a:lnTo>
                    <a:lnTo>
                      <a:pt x="30193" y="4164"/>
                    </a:lnTo>
                    <a:lnTo>
                      <a:pt x="30214" y="4290"/>
                    </a:lnTo>
                    <a:lnTo>
                      <a:pt x="30088" y="4290"/>
                    </a:lnTo>
                    <a:lnTo>
                      <a:pt x="30046" y="4185"/>
                    </a:lnTo>
                    <a:lnTo>
                      <a:pt x="29984" y="4060"/>
                    </a:lnTo>
                    <a:lnTo>
                      <a:pt x="29900" y="4039"/>
                    </a:lnTo>
                    <a:lnTo>
                      <a:pt x="29816" y="4164"/>
                    </a:lnTo>
                    <a:lnTo>
                      <a:pt x="29837" y="4227"/>
                    </a:lnTo>
                    <a:lnTo>
                      <a:pt x="29837" y="4290"/>
                    </a:lnTo>
                    <a:lnTo>
                      <a:pt x="29733" y="4332"/>
                    </a:lnTo>
                    <a:lnTo>
                      <a:pt x="29712" y="4478"/>
                    </a:lnTo>
                    <a:lnTo>
                      <a:pt x="29565" y="4646"/>
                    </a:lnTo>
                    <a:lnTo>
                      <a:pt x="29523" y="4771"/>
                    </a:lnTo>
                    <a:lnTo>
                      <a:pt x="29502" y="4855"/>
                    </a:lnTo>
                    <a:lnTo>
                      <a:pt x="29565" y="4876"/>
                    </a:lnTo>
                    <a:lnTo>
                      <a:pt x="29461" y="4959"/>
                    </a:lnTo>
                    <a:lnTo>
                      <a:pt x="29461" y="5064"/>
                    </a:lnTo>
                    <a:lnTo>
                      <a:pt x="29377" y="5106"/>
                    </a:lnTo>
                    <a:lnTo>
                      <a:pt x="29272" y="5357"/>
                    </a:lnTo>
                    <a:lnTo>
                      <a:pt x="29272" y="5482"/>
                    </a:lnTo>
                    <a:lnTo>
                      <a:pt x="29209" y="5566"/>
                    </a:lnTo>
                    <a:lnTo>
                      <a:pt x="29293" y="5629"/>
                    </a:lnTo>
                    <a:lnTo>
                      <a:pt x="29293" y="5713"/>
                    </a:lnTo>
                    <a:lnTo>
                      <a:pt x="29251" y="5734"/>
                    </a:lnTo>
                    <a:lnTo>
                      <a:pt x="29251" y="5838"/>
                    </a:lnTo>
                    <a:lnTo>
                      <a:pt x="29189" y="6026"/>
                    </a:lnTo>
                    <a:lnTo>
                      <a:pt x="29063" y="6215"/>
                    </a:lnTo>
                    <a:lnTo>
                      <a:pt x="29084" y="6257"/>
                    </a:lnTo>
                    <a:lnTo>
                      <a:pt x="29189" y="6257"/>
                    </a:lnTo>
                    <a:lnTo>
                      <a:pt x="29209" y="6319"/>
                    </a:lnTo>
                    <a:cubicBezTo>
                      <a:pt x="29189" y="6319"/>
                      <a:pt x="29168" y="6340"/>
                      <a:pt x="29168" y="6340"/>
                    </a:cubicBezTo>
                    <a:lnTo>
                      <a:pt x="29105" y="6319"/>
                    </a:lnTo>
                    <a:lnTo>
                      <a:pt x="29042" y="6361"/>
                    </a:lnTo>
                    <a:lnTo>
                      <a:pt x="28958" y="6508"/>
                    </a:lnTo>
                    <a:lnTo>
                      <a:pt x="29042" y="6508"/>
                    </a:lnTo>
                    <a:cubicBezTo>
                      <a:pt x="29000" y="6529"/>
                      <a:pt x="28979" y="6550"/>
                      <a:pt x="28979" y="6612"/>
                    </a:cubicBezTo>
                    <a:lnTo>
                      <a:pt x="28875" y="6570"/>
                    </a:lnTo>
                    <a:lnTo>
                      <a:pt x="28791" y="6633"/>
                    </a:lnTo>
                    <a:lnTo>
                      <a:pt x="28791" y="6738"/>
                    </a:lnTo>
                    <a:lnTo>
                      <a:pt x="28644" y="6842"/>
                    </a:lnTo>
                    <a:lnTo>
                      <a:pt x="28582" y="6884"/>
                    </a:lnTo>
                    <a:cubicBezTo>
                      <a:pt x="28665" y="6612"/>
                      <a:pt x="28728" y="6257"/>
                      <a:pt x="28749" y="5943"/>
                    </a:cubicBezTo>
                    <a:lnTo>
                      <a:pt x="28937" y="5838"/>
                    </a:lnTo>
                    <a:lnTo>
                      <a:pt x="28937" y="5734"/>
                    </a:lnTo>
                    <a:lnTo>
                      <a:pt x="29000" y="5566"/>
                    </a:lnTo>
                    <a:lnTo>
                      <a:pt x="29000" y="5399"/>
                    </a:lnTo>
                    <a:lnTo>
                      <a:pt x="29063" y="5315"/>
                    </a:lnTo>
                    <a:lnTo>
                      <a:pt x="28979" y="5315"/>
                    </a:lnTo>
                    <a:lnTo>
                      <a:pt x="28937" y="5378"/>
                    </a:lnTo>
                    <a:lnTo>
                      <a:pt x="28791" y="5420"/>
                    </a:lnTo>
                    <a:lnTo>
                      <a:pt x="28728" y="5545"/>
                    </a:lnTo>
                    <a:lnTo>
                      <a:pt x="28686" y="5503"/>
                    </a:lnTo>
                    <a:lnTo>
                      <a:pt x="28686" y="5399"/>
                    </a:lnTo>
                    <a:lnTo>
                      <a:pt x="28770" y="5357"/>
                    </a:lnTo>
                    <a:lnTo>
                      <a:pt x="28770" y="5231"/>
                    </a:lnTo>
                    <a:lnTo>
                      <a:pt x="28749" y="5169"/>
                    </a:lnTo>
                    <a:lnTo>
                      <a:pt x="28665" y="5127"/>
                    </a:lnTo>
                    <a:lnTo>
                      <a:pt x="28749" y="5127"/>
                    </a:lnTo>
                    <a:lnTo>
                      <a:pt x="28791" y="5106"/>
                    </a:lnTo>
                    <a:lnTo>
                      <a:pt x="28770" y="4980"/>
                    </a:lnTo>
                    <a:lnTo>
                      <a:pt x="28582" y="4876"/>
                    </a:lnTo>
                    <a:lnTo>
                      <a:pt x="28540" y="4897"/>
                    </a:lnTo>
                    <a:lnTo>
                      <a:pt x="28352" y="4918"/>
                    </a:lnTo>
                    <a:lnTo>
                      <a:pt x="28331" y="4980"/>
                    </a:lnTo>
                    <a:lnTo>
                      <a:pt x="28247" y="4980"/>
                    </a:lnTo>
                    <a:lnTo>
                      <a:pt x="28247" y="4897"/>
                    </a:lnTo>
                    <a:lnTo>
                      <a:pt x="28331" y="4771"/>
                    </a:lnTo>
                    <a:lnTo>
                      <a:pt x="28414" y="4771"/>
                    </a:lnTo>
                    <a:lnTo>
                      <a:pt x="28540" y="4666"/>
                    </a:lnTo>
                    <a:lnTo>
                      <a:pt x="28749" y="4604"/>
                    </a:lnTo>
                    <a:lnTo>
                      <a:pt x="28791" y="4562"/>
                    </a:lnTo>
                    <a:lnTo>
                      <a:pt x="28937" y="4541"/>
                    </a:lnTo>
                    <a:lnTo>
                      <a:pt x="29000" y="4541"/>
                    </a:lnTo>
                    <a:lnTo>
                      <a:pt x="29063" y="4583"/>
                    </a:lnTo>
                    <a:lnTo>
                      <a:pt x="29105" y="4562"/>
                    </a:lnTo>
                    <a:lnTo>
                      <a:pt x="29147" y="4394"/>
                    </a:lnTo>
                    <a:lnTo>
                      <a:pt x="29189" y="4332"/>
                    </a:lnTo>
                    <a:lnTo>
                      <a:pt x="29063" y="4248"/>
                    </a:lnTo>
                    <a:lnTo>
                      <a:pt x="29042" y="4185"/>
                    </a:lnTo>
                    <a:lnTo>
                      <a:pt x="29105" y="4164"/>
                    </a:lnTo>
                    <a:lnTo>
                      <a:pt x="29168" y="4122"/>
                    </a:lnTo>
                    <a:lnTo>
                      <a:pt x="29189" y="4164"/>
                    </a:lnTo>
                    <a:lnTo>
                      <a:pt x="29272" y="4185"/>
                    </a:lnTo>
                    <a:lnTo>
                      <a:pt x="29419" y="4122"/>
                    </a:lnTo>
                    <a:lnTo>
                      <a:pt x="29481" y="4039"/>
                    </a:lnTo>
                    <a:lnTo>
                      <a:pt x="29461" y="3955"/>
                    </a:lnTo>
                    <a:lnTo>
                      <a:pt x="29481" y="3913"/>
                    </a:lnTo>
                    <a:lnTo>
                      <a:pt x="29461" y="3829"/>
                    </a:lnTo>
                    <a:lnTo>
                      <a:pt x="29377" y="3850"/>
                    </a:lnTo>
                    <a:lnTo>
                      <a:pt x="29293" y="3746"/>
                    </a:lnTo>
                    <a:lnTo>
                      <a:pt x="29042" y="3746"/>
                    </a:lnTo>
                    <a:lnTo>
                      <a:pt x="28958" y="3725"/>
                    </a:lnTo>
                    <a:lnTo>
                      <a:pt x="28896" y="3767"/>
                    </a:lnTo>
                    <a:lnTo>
                      <a:pt x="28770" y="3767"/>
                    </a:lnTo>
                    <a:lnTo>
                      <a:pt x="28665" y="3725"/>
                    </a:lnTo>
                    <a:lnTo>
                      <a:pt x="28582" y="3746"/>
                    </a:lnTo>
                    <a:lnTo>
                      <a:pt x="28519" y="3641"/>
                    </a:lnTo>
                    <a:lnTo>
                      <a:pt x="28435" y="3599"/>
                    </a:lnTo>
                    <a:lnTo>
                      <a:pt x="28435" y="3516"/>
                    </a:lnTo>
                    <a:lnTo>
                      <a:pt x="28477" y="3453"/>
                    </a:lnTo>
                    <a:lnTo>
                      <a:pt x="28456" y="3411"/>
                    </a:lnTo>
                    <a:lnTo>
                      <a:pt x="28310" y="3390"/>
                    </a:lnTo>
                    <a:lnTo>
                      <a:pt x="28226" y="3432"/>
                    </a:lnTo>
                    <a:lnTo>
                      <a:pt x="28163" y="3495"/>
                    </a:lnTo>
                    <a:lnTo>
                      <a:pt x="28226" y="3537"/>
                    </a:lnTo>
                    <a:lnTo>
                      <a:pt x="28331" y="3537"/>
                    </a:lnTo>
                    <a:lnTo>
                      <a:pt x="28268" y="3641"/>
                    </a:lnTo>
                    <a:lnTo>
                      <a:pt x="28142" y="3620"/>
                    </a:lnTo>
                    <a:lnTo>
                      <a:pt x="28059" y="3495"/>
                    </a:lnTo>
                    <a:lnTo>
                      <a:pt x="28017" y="3516"/>
                    </a:lnTo>
                    <a:lnTo>
                      <a:pt x="27954" y="3495"/>
                    </a:lnTo>
                    <a:lnTo>
                      <a:pt x="27849" y="3537"/>
                    </a:lnTo>
                    <a:lnTo>
                      <a:pt x="27828" y="3641"/>
                    </a:lnTo>
                    <a:lnTo>
                      <a:pt x="27787" y="3662"/>
                    </a:lnTo>
                    <a:lnTo>
                      <a:pt x="27808" y="3767"/>
                    </a:lnTo>
                    <a:lnTo>
                      <a:pt x="27808" y="3871"/>
                    </a:lnTo>
                    <a:lnTo>
                      <a:pt x="27891" y="3934"/>
                    </a:lnTo>
                    <a:lnTo>
                      <a:pt x="27891" y="4060"/>
                    </a:lnTo>
                    <a:lnTo>
                      <a:pt x="27828" y="4122"/>
                    </a:lnTo>
                    <a:lnTo>
                      <a:pt x="27808" y="4248"/>
                    </a:lnTo>
                    <a:lnTo>
                      <a:pt x="27787" y="4248"/>
                    </a:lnTo>
                    <a:lnTo>
                      <a:pt x="27745" y="4018"/>
                    </a:lnTo>
                    <a:lnTo>
                      <a:pt x="27703" y="3913"/>
                    </a:lnTo>
                    <a:lnTo>
                      <a:pt x="27619" y="3850"/>
                    </a:lnTo>
                    <a:lnTo>
                      <a:pt x="27598" y="3934"/>
                    </a:lnTo>
                    <a:lnTo>
                      <a:pt x="27515" y="3934"/>
                    </a:lnTo>
                    <a:lnTo>
                      <a:pt x="27431" y="4018"/>
                    </a:lnTo>
                    <a:lnTo>
                      <a:pt x="27431" y="4143"/>
                    </a:lnTo>
                    <a:lnTo>
                      <a:pt x="27515" y="4248"/>
                    </a:lnTo>
                    <a:lnTo>
                      <a:pt x="27515" y="4332"/>
                    </a:lnTo>
                    <a:lnTo>
                      <a:pt x="27619" y="4457"/>
                    </a:lnTo>
                    <a:lnTo>
                      <a:pt x="27745" y="4457"/>
                    </a:lnTo>
                    <a:lnTo>
                      <a:pt x="27808" y="4353"/>
                    </a:lnTo>
                    <a:lnTo>
                      <a:pt x="27828" y="4353"/>
                    </a:lnTo>
                    <a:lnTo>
                      <a:pt x="27849" y="4457"/>
                    </a:lnTo>
                    <a:lnTo>
                      <a:pt x="27933" y="4583"/>
                    </a:lnTo>
                    <a:lnTo>
                      <a:pt x="27933" y="4666"/>
                    </a:lnTo>
                    <a:lnTo>
                      <a:pt x="27849" y="4666"/>
                    </a:lnTo>
                    <a:lnTo>
                      <a:pt x="27808" y="4562"/>
                    </a:lnTo>
                    <a:lnTo>
                      <a:pt x="27724" y="4541"/>
                    </a:lnTo>
                    <a:lnTo>
                      <a:pt x="27619" y="4562"/>
                    </a:lnTo>
                    <a:lnTo>
                      <a:pt x="27577" y="4604"/>
                    </a:lnTo>
                    <a:lnTo>
                      <a:pt x="27619" y="4708"/>
                    </a:lnTo>
                    <a:lnTo>
                      <a:pt x="27598" y="4792"/>
                    </a:lnTo>
                    <a:lnTo>
                      <a:pt x="27515" y="4876"/>
                    </a:lnTo>
                    <a:lnTo>
                      <a:pt x="27536" y="4959"/>
                    </a:lnTo>
                    <a:lnTo>
                      <a:pt x="27473" y="5085"/>
                    </a:lnTo>
                    <a:lnTo>
                      <a:pt x="27410" y="5127"/>
                    </a:lnTo>
                    <a:lnTo>
                      <a:pt x="27431" y="5231"/>
                    </a:lnTo>
                    <a:lnTo>
                      <a:pt x="27389" y="5294"/>
                    </a:lnTo>
                    <a:lnTo>
                      <a:pt x="27284" y="5273"/>
                    </a:lnTo>
                    <a:lnTo>
                      <a:pt x="27201" y="5169"/>
                    </a:lnTo>
                    <a:lnTo>
                      <a:pt x="27201" y="5064"/>
                    </a:lnTo>
                    <a:lnTo>
                      <a:pt x="27075" y="4897"/>
                    </a:lnTo>
                    <a:lnTo>
                      <a:pt x="27075" y="4792"/>
                    </a:lnTo>
                    <a:lnTo>
                      <a:pt x="27054" y="4708"/>
                    </a:lnTo>
                    <a:lnTo>
                      <a:pt x="26950" y="4687"/>
                    </a:lnTo>
                    <a:lnTo>
                      <a:pt x="26950" y="4646"/>
                    </a:lnTo>
                    <a:lnTo>
                      <a:pt x="26992" y="4604"/>
                    </a:lnTo>
                    <a:lnTo>
                      <a:pt x="27033" y="4562"/>
                    </a:lnTo>
                    <a:lnTo>
                      <a:pt x="26992" y="4478"/>
                    </a:lnTo>
                    <a:lnTo>
                      <a:pt x="26887" y="4457"/>
                    </a:lnTo>
                    <a:lnTo>
                      <a:pt x="26740" y="4499"/>
                    </a:lnTo>
                    <a:lnTo>
                      <a:pt x="26699" y="4457"/>
                    </a:lnTo>
                    <a:lnTo>
                      <a:pt x="26657" y="4478"/>
                    </a:lnTo>
                    <a:lnTo>
                      <a:pt x="26594" y="4562"/>
                    </a:lnTo>
                    <a:lnTo>
                      <a:pt x="26489" y="4604"/>
                    </a:lnTo>
                    <a:lnTo>
                      <a:pt x="26364" y="4792"/>
                    </a:lnTo>
                    <a:lnTo>
                      <a:pt x="26427" y="4876"/>
                    </a:lnTo>
                    <a:lnTo>
                      <a:pt x="26427" y="5064"/>
                    </a:lnTo>
                    <a:lnTo>
                      <a:pt x="26385" y="5127"/>
                    </a:lnTo>
                    <a:lnTo>
                      <a:pt x="26448" y="5210"/>
                    </a:lnTo>
                    <a:lnTo>
                      <a:pt x="26427" y="5378"/>
                    </a:lnTo>
                    <a:lnTo>
                      <a:pt x="26322" y="5420"/>
                    </a:lnTo>
                    <a:lnTo>
                      <a:pt x="26322" y="5545"/>
                    </a:lnTo>
                    <a:lnTo>
                      <a:pt x="26364" y="5608"/>
                    </a:lnTo>
                    <a:lnTo>
                      <a:pt x="26448" y="5587"/>
                    </a:lnTo>
                    <a:lnTo>
                      <a:pt x="26489" y="5629"/>
                    </a:lnTo>
                    <a:lnTo>
                      <a:pt x="26573" y="5587"/>
                    </a:lnTo>
                    <a:lnTo>
                      <a:pt x="26636" y="5608"/>
                    </a:lnTo>
                    <a:lnTo>
                      <a:pt x="26636" y="5734"/>
                    </a:lnTo>
                    <a:lnTo>
                      <a:pt x="26657" y="5796"/>
                    </a:lnTo>
                    <a:lnTo>
                      <a:pt x="26699" y="5796"/>
                    </a:lnTo>
                    <a:lnTo>
                      <a:pt x="26782" y="5922"/>
                    </a:lnTo>
                    <a:lnTo>
                      <a:pt x="26782" y="6110"/>
                    </a:lnTo>
                    <a:lnTo>
                      <a:pt x="26887" y="6236"/>
                    </a:lnTo>
                    <a:lnTo>
                      <a:pt x="26887" y="6319"/>
                    </a:lnTo>
                    <a:lnTo>
                      <a:pt x="26929" y="6424"/>
                    </a:lnTo>
                    <a:lnTo>
                      <a:pt x="27012" y="6466"/>
                    </a:lnTo>
                    <a:lnTo>
                      <a:pt x="26992" y="6550"/>
                    </a:lnTo>
                    <a:lnTo>
                      <a:pt x="27012" y="6696"/>
                    </a:lnTo>
                    <a:lnTo>
                      <a:pt x="26929" y="6842"/>
                    </a:lnTo>
                    <a:lnTo>
                      <a:pt x="27012" y="6905"/>
                    </a:lnTo>
                    <a:lnTo>
                      <a:pt x="27033" y="7052"/>
                    </a:lnTo>
                    <a:lnTo>
                      <a:pt x="27012" y="7156"/>
                    </a:lnTo>
                    <a:lnTo>
                      <a:pt x="27033" y="7198"/>
                    </a:lnTo>
                    <a:lnTo>
                      <a:pt x="27117" y="7156"/>
                    </a:lnTo>
                    <a:lnTo>
                      <a:pt x="27180" y="7198"/>
                    </a:lnTo>
                    <a:lnTo>
                      <a:pt x="27180" y="7324"/>
                    </a:lnTo>
                    <a:lnTo>
                      <a:pt x="27264" y="7387"/>
                    </a:lnTo>
                    <a:lnTo>
                      <a:pt x="27410" y="7324"/>
                    </a:lnTo>
                    <a:lnTo>
                      <a:pt x="27452" y="7198"/>
                    </a:lnTo>
                    <a:lnTo>
                      <a:pt x="27598" y="7114"/>
                    </a:lnTo>
                    <a:lnTo>
                      <a:pt x="27619" y="7010"/>
                    </a:lnTo>
                    <a:lnTo>
                      <a:pt x="27556" y="6968"/>
                    </a:lnTo>
                    <a:lnTo>
                      <a:pt x="27494" y="6759"/>
                    </a:lnTo>
                    <a:lnTo>
                      <a:pt x="27515" y="6654"/>
                    </a:lnTo>
                    <a:lnTo>
                      <a:pt x="27703" y="6466"/>
                    </a:lnTo>
                    <a:lnTo>
                      <a:pt x="27703" y="6550"/>
                    </a:lnTo>
                    <a:lnTo>
                      <a:pt x="27598" y="6675"/>
                    </a:lnTo>
                    <a:lnTo>
                      <a:pt x="27640" y="6905"/>
                    </a:lnTo>
                    <a:lnTo>
                      <a:pt x="27724" y="6947"/>
                    </a:lnTo>
                    <a:lnTo>
                      <a:pt x="27828" y="6884"/>
                    </a:lnTo>
                    <a:lnTo>
                      <a:pt x="27954" y="6968"/>
                    </a:lnTo>
                    <a:lnTo>
                      <a:pt x="28121" y="6905"/>
                    </a:lnTo>
                    <a:lnTo>
                      <a:pt x="28121" y="6842"/>
                    </a:lnTo>
                    <a:lnTo>
                      <a:pt x="28247" y="6780"/>
                    </a:lnTo>
                    <a:lnTo>
                      <a:pt x="28352" y="6780"/>
                    </a:lnTo>
                    <a:lnTo>
                      <a:pt x="28435" y="6738"/>
                    </a:lnTo>
                    <a:lnTo>
                      <a:pt x="28477" y="6780"/>
                    </a:lnTo>
                    <a:lnTo>
                      <a:pt x="28498" y="6759"/>
                    </a:lnTo>
                    <a:lnTo>
                      <a:pt x="28498" y="6759"/>
                    </a:lnTo>
                    <a:cubicBezTo>
                      <a:pt x="28477" y="6863"/>
                      <a:pt x="28456" y="6989"/>
                      <a:pt x="28456" y="7094"/>
                    </a:cubicBezTo>
                    <a:lnTo>
                      <a:pt x="28435" y="7114"/>
                    </a:lnTo>
                    <a:lnTo>
                      <a:pt x="28456" y="7156"/>
                    </a:lnTo>
                    <a:lnTo>
                      <a:pt x="28456" y="7219"/>
                    </a:lnTo>
                    <a:cubicBezTo>
                      <a:pt x="28456" y="7283"/>
                      <a:pt x="28503" y="7308"/>
                      <a:pt x="28554" y="7308"/>
                    </a:cubicBezTo>
                    <a:cubicBezTo>
                      <a:pt x="28586" y="7308"/>
                      <a:pt x="28620" y="7298"/>
                      <a:pt x="28644" y="7282"/>
                    </a:cubicBezTo>
                    <a:lnTo>
                      <a:pt x="28707" y="7282"/>
                    </a:lnTo>
                    <a:lnTo>
                      <a:pt x="28707" y="7324"/>
                    </a:lnTo>
                    <a:lnTo>
                      <a:pt x="28582" y="7533"/>
                    </a:lnTo>
                    <a:lnTo>
                      <a:pt x="28561" y="7617"/>
                    </a:lnTo>
                    <a:lnTo>
                      <a:pt x="28456" y="7679"/>
                    </a:lnTo>
                    <a:lnTo>
                      <a:pt x="28477" y="7596"/>
                    </a:lnTo>
                    <a:lnTo>
                      <a:pt x="28435" y="7533"/>
                    </a:lnTo>
                    <a:lnTo>
                      <a:pt x="28477" y="7407"/>
                    </a:lnTo>
                    <a:lnTo>
                      <a:pt x="28393" y="7324"/>
                    </a:lnTo>
                    <a:lnTo>
                      <a:pt x="28268" y="7387"/>
                    </a:lnTo>
                    <a:lnTo>
                      <a:pt x="28184" y="7512"/>
                    </a:lnTo>
                    <a:lnTo>
                      <a:pt x="28121" y="7512"/>
                    </a:lnTo>
                    <a:lnTo>
                      <a:pt x="28038" y="7679"/>
                    </a:lnTo>
                    <a:lnTo>
                      <a:pt x="27954" y="7700"/>
                    </a:lnTo>
                    <a:lnTo>
                      <a:pt x="27870" y="7910"/>
                    </a:lnTo>
                    <a:lnTo>
                      <a:pt x="27724" y="8056"/>
                    </a:lnTo>
                    <a:lnTo>
                      <a:pt x="27703" y="8203"/>
                    </a:lnTo>
                    <a:lnTo>
                      <a:pt x="27745" y="8328"/>
                    </a:lnTo>
                    <a:lnTo>
                      <a:pt x="27745" y="8412"/>
                    </a:lnTo>
                    <a:lnTo>
                      <a:pt x="27808" y="8433"/>
                    </a:lnTo>
                    <a:lnTo>
                      <a:pt x="27870" y="8370"/>
                    </a:lnTo>
                    <a:lnTo>
                      <a:pt x="27933" y="8370"/>
                    </a:lnTo>
                    <a:lnTo>
                      <a:pt x="27933" y="8454"/>
                    </a:lnTo>
                    <a:lnTo>
                      <a:pt x="27828" y="8537"/>
                    </a:lnTo>
                    <a:lnTo>
                      <a:pt x="27828" y="8579"/>
                    </a:lnTo>
                    <a:lnTo>
                      <a:pt x="27724" y="8579"/>
                    </a:lnTo>
                    <a:lnTo>
                      <a:pt x="27619" y="8642"/>
                    </a:lnTo>
                    <a:lnTo>
                      <a:pt x="27431" y="8830"/>
                    </a:lnTo>
                    <a:lnTo>
                      <a:pt x="27347" y="8935"/>
                    </a:lnTo>
                    <a:lnTo>
                      <a:pt x="27326" y="9207"/>
                    </a:lnTo>
                    <a:lnTo>
                      <a:pt x="27389" y="9311"/>
                    </a:lnTo>
                    <a:lnTo>
                      <a:pt x="27389" y="9395"/>
                    </a:lnTo>
                    <a:lnTo>
                      <a:pt x="27326" y="9500"/>
                    </a:lnTo>
                    <a:lnTo>
                      <a:pt x="27347" y="9563"/>
                    </a:lnTo>
                    <a:lnTo>
                      <a:pt x="27389" y="9625"/>
                    </a:lnTo>
                    <a:lnTo>
                      <a:pt x="27452" y="9625"/>
                    </a:lnTo>
                    <a:lnTo>
                      <a:pt x="27515" y="9667"/>
                    </a:lnTo>
                    <a:lnTo>
                      <a:pt x="27536" y="9793"/>
                    </a:lnTo>
                    <a:lnTo>
                      <a:pt x="27640" y="9835"/>
                    </a:lnTo>
                    <a:lnTo>
                      <a:pt x="27703" y="9939"/>
                    </a:lnTo>
                    <a:lnTo>
                      <a:pt x="27745" y="9939"/>
                    </a:lnTo>
                    <a:lnTo>
                      <a:pt x="27828" y="9814"/>
                    </a:lnTo>
                    <a:lnTo>
                      <a:pt x="27808" y="9939"/>
                    </a:lnTo>
                    <a:lnTo>
                      <a:pt x="27849" y="10107"/>
                    </a:lnTo>
                    <a:lnTo>
                      <a:pt x="28017" y="10127"/>
                    </a:lnTo>
                    <a:lnTo>
                      <a:pt x="28080" y="10190"/>
                    </a:lnTo>
                    <a:lnTo>
                      <a:pt x="28184" y="10190"/>
                    </a:lnTo>
                    <a:lnTo>
                      <a:pt x="28331" y="10211"/>
                    </a:lnTo>
                    <a:lnTo>
                      <a:pt x="28331" y="10295"/>
                    </a:lnTo>
                    <a:lnTo>
                      <a:pt x="28226" y="10504"/>
                    </a:lnTo>
                    <a:lnTo>
                      <a:pt x="28121" y="10546"/>
                    </a:lnTo>
                    <a:lnTo>
                      <a:pt x="28080" y="10525"/>
                    </a:lnTo>
                    <a:lnTo>
                      <a:pt x="28121" y="10420"/>
                    </a:lnTo>
                    <a:lnTo>
                      <a:pt x="28226" y="10379"/>
                    </a:lnTo>
                    <a:lnTo>
                      <a:pt x="28080" y="10337"/>
                    </a:lnTo>
                    <a:lnTo>
                      <a:pt x="27954" y="10379"/>
                    </a:lnTo>
                    <a:lnTo>
                      <a:pt x="27849" y="10504"/>
                    </a:lnTo>
                    <a:lnTo>
                      <a:pt x="27912" y="10546"/>
                    </a:lnTo>
                    <a:lnTo>
                      <a:pt x="27912" y="10630"/>
                    </a:lnTo>
                    <a:lnTo>
                      <a:pt x="27745" y="10713"/>
                    </a:lnTo>
                    <a:lnTo>
                      <a:pt x="27661" y="10797"/>
                    </a:lnTo>
                    <a:lnTo>
                      <a:pt x="27598" y="10797"/>
                    </a:lnTo>
                    <a:lnTo>
                      <a:pt x="27515" y="10944"/>
                    </a:lnTo>
                    <a:lnTo>
                      <a:pt x="27536" y="11006"/>
                    </a:lnTo>
                    <a:lnTo>
                      <a:pt x="27619" y="11006"/>
                    </a:lnTo>
                    <a:lnTo>
                      <a:pt x="27661" y="11048"/>
                    </a:lnTo>
                    <a:lnTo>
                      <a:pt x="27766" y="11027"/>
                    </a:lnTo>
                    <a:lnTo>
                      <a:pt x="27828" y="10923"/>
                    </a:lnTo>
                    <a:lnTo>
                      <a:pt x="27808" y="10860"/>
                    </a:lnTo>
                    <a:lnTo>
                      <a:pt x="27870" y="10839"/>
                    </a:lnTo>
                    <a:lnTo>
                      <a:pt x="27954" y="10797"/>
                    </a:lnTo>
                    <a:lnTo>
                      <a:pt x="28017" y="10839"/>
                    </a:lnTo>
                    <a:lnTo>
                      <a:pt x="27975" y="10944"/>
                    </a:lnTo>
                    <a:lnTo>
                      <a:pt x="27912" y="11069"/>
                    </a:lnTo>
                    <a:lnTo>
                      <a:pt x="27870" y="11236"/>
                    </a:lnTo>
                    <a:lnTo>
                      <a:pt x="27870" y="11320"/>
                    </a:lnTo>
                    <a:lnTo>
                      <a:pt x="27808" y="11383"/>
                    </a:lnTo>
                    <a:lnTo>
                      <a:pt x="27640" y="11425"/>
                    </a:lnTo>
                    <a:lnTo>
                      <a:pt x="27536" y="11529"/>
                    </a:lnTo>
                    <a:lnTo>
                      <a:pt x="27452" y="11550"/>
                    </a:lnTo>
                    <a:lnTo>
                      <a:pt x="27452" y="11592"/>
                    </a:lnTo>
                    <a:lnTo>
                      <a:pt x="27410" y="11697"/>
                    </a:lnTo>
                    <a:lnTo>
                      <a:pt x="27138" y="11801"/>
                    </a:lnTo>
                    <a:lnTo>
                      <a:pt x="27075" y="11906"/>
                    </a:lnTo>
                    <a:lnTo>
                      <a:pt x="26971" y="11948"/>
                    </a:lnTo>
                    <a:lnTo>
                      <a:pt x="26929" y="11885"/>
                    </a:lnTo>
                    <a:lnTo>
                      <a:pt x="26887" y="11885"/>
                    </a:lnTo>
                    <a:lnTo>
                      <a:pt x="26866" y="11843"/>
                    </a:lnTo>
                    <a:lnTo>
                      <a:pt x="26803" y="11906"/>
                    </a:lnTo>
                    <a:lnTo>
                      <a:pt x="26720" y="11948"/>
                    </a:lnTo>
                    <a:lnTo>
                      <a:pt x="26720" y="11948"/>
                    </a:lnTo>
                    <a:lnTo>
                      <a:pt x="26761" y="11885"/>
                    </a:lnTo>
                    <a:lnTo>
                      <a:pt x="26720" y="11843"/>
                    </a:lnTo>
                    <a:lnTo>
                      <a:pt x="26615" y="11948"/>
                    </a:lnTo>
                    <a:lnTo>
                      <a:pt x="26573" y="12094"/>
                    </a:lnTo>
                    <a:lnTo>
                      <a:pt x="26468" y="12262"/>
                    </a:lnTo>
                    <a:lnTo>
                      <a:pt x="26448" y="12304"/>
                    </a:lnTo>
                    <a:lnTo>
                      <a:pt x="26489" y="12387"/>
                    </a:lnTo>
                    <a:lnTo>
                      <a:pt x="26489" y="12471"/>
                    </a:lnTo>
                    <a:lnTo>
                      <a:pt x="26406" y="12617"/>
                    </a:lnTo>
                    <a:lnTo>
                      <a:pt x="26406" y="12701"/>
                    </a:lnTo>
                    <a:lnTo>
                      <a:pt x="26468" y="12785"/>
                    </a:lnTo>
                    <a:lnTo>
                      <a:pt x="26385" y="12827"/>
                    </a:lnTo>
                    <a:lnTo>
                      <a:pt x="26343" y="12952"/>
                    </a:lnTo>
                    <a:lnTo>
                      <a:pt x="26364" y="12952"/>
                    </a:lnTo>
                    <a:lnTo>
                      <a:pt x="26448" y="12931"/>
                    </a:lnTo>
                    <a:lnTo>
                      <a:pt x="26489" y="12848"/>
                    </a:lnTo>
                    <a:lnTo>
                      <a:pt x="26594" y="12889"/>
                    </a:lnTo>
                    <a:lnTo>
                      <a:pt x="26699" y="12806"/>
                    </a:lnTo>
                    <a:lnTo>
                      <a:pt x="26615" y="12910"/>
                    </a:lnTo>
                    <a:lnTo>
                      <a:pt x="26510" y="12910"/>
                    </a:lnTo>
                    <a:lnTo>
                      <a:pt x="26406" y="13015"/>
                    </a:lnTo>
                    <a:lnTo>
                      <a:pt x="26259" y="13057"/>
                    </a:lnTo>
                    <a:lnTo>
                      <a:pt x="26259" y="13203"/>
                    </a:lnTo>
                    <a:lnTo>
                      <a:pt x="26176" y="13266"/>
                    </a:lnTo>
                    <a:lnTo>
                      <a:pt x="26071" y="13203"/>
                    </a:lnTo>
                    <a:lnTo>
                      <a:pt x="25945" y="13203"/>
                    </a:lnTo>
                    <a:lnTo>
                      <a:pt x="25862" y="13120"/>
                    </a:lnTo>
                    <a:lnTo>
                      <a:pt x="25778" y="13161"/>
                    </a:lnTo>
                    <a:lnTo>
                      <a:pt x="25820" y="13350"/>
                    </a:lnTo>
                    <a:lnTo>
                      <a:pt x="25631" y="13245"/>
                    </a:lnTo>
                    <a:lnTo>
                      <a:pt x="25694" y="12994"/>
                    </a:lnTo>
                    <a:lnTo>
                      <a:pt x="25631" y="12827"/>
                    </a:lnTo>
                    <a:lnTo>
                      <a:pt x="25548" y="12722"/>
                    </a:lnTo>
                    <a:lnTo>
                      <a:pt x="25590" y="12555"/>
                    </a:lnTo>
                    <a:lnTo>
                      <a:pt x="25631" y="12555"/>
                    </a:lnTo>
                    <a:lnTo>
                      <a:pt x="25673" y="12722"/>
                    </a:lnTo>
                    <a:lnTo>
                      <a:pt x="25820" y="12638"/>
                    </a:lnTo>
                    <a:lnTo>
                      <a:pt x="25862" y="12743"/>
                    </a:lnTo>
                    <a:lnTo>
                      <a:pt x="25987" y="12806"/>
                    </a:lnTo>
                    <a:lnTo>
                      <a:pt x="26071" y="12722"/>
                    </a:lnTo>
                    <a:lnTo>
                      <a:pt x="26071" y="12638"/>
                    </a:lnTo>
                    <a:lnTo>
                      <a:pt x="26134" y="12492"/>
                    </a:lnTo>
                    <a:lnTo>
                      <a:pt x="26029" y="12513"/>
                    </a:lnTo>
                    <a:lnTo>
                      <a:pt x="25945" y="12492"/>
                    </a:lnTo>
                    <a:lnTo>
                      <a:pt x="26029" y="12429"/>
                    </a:lnTo>
                    <a:lnTo>
                      <a:pt x="26092" y="12304"/>
                    </a:lnTo>
                    <a:lnTo>
                      <a:pt x="26029" y="12304"/>
                    </a:lnTo>
                    <a:lnTo>
                      <a:pt x="25945" y="12387"/>
                    </a:lnTo>
                    <a:lnTo>
                      <a:pt x="25778" y="12429"/>
                    </a:lnTo>
                    <a:lnTo>
                      <a:pt x="25778" y="12345"/>
                    </a:lnTo>
                    <a:lnTo>
                      <a:pt x="25924" y="12283"/>
                    </a:lnTo>
                    <a:lnTo>
                      <a:pt x="25924" y="12178"/>
                    </a:lnTo>
                    <a:lnTo>
                      <a:pt x="25841" y="12178"/>
                    </a:lnTo>
                    <a:lnTo>
                      <a:pt x="25736" y="12220"/>
                    </a:lnTo>
                    <a:lnTo>
                      <a:pt x="25736" y="12136"/>
                    </a:lnTo>
                    <a:lnTo>
                      <a:pt x="25778" y="11969"/>
                    </a:lnTo>
                    <a:lnTo>
                      <a:pt x="25862" y="11864"/>
                    </a:lnTo>
                    <a:lnTo>
                      <a:pt x="25883" y="11969"/>
                    </a:lnTo>
                    <a:lnTo>
                      <a:pt x="25945" y="11906"/>
                    </a:lnTo>
                    <a:lnTo>
                      <a:pt x="25945" y="11822"/>
                    </a:lnTo>
                    <a:lnTo>
                      <a:pt x="26092" y="11676"/>
                    </a:lnTo>
                    <a:lnTo>
                      <a:pt x="26092" y="11592"/>
                    </a:lnTo>
                    <a:lnTo>
                      <a:pt x="26280" y="11488"/>
                    </a:lnTo>
                    <a:lnTo>
                      <a:pt x="26280" y="11362"/>
                    </a:lnTo>
                    <a:lnTo>
                      <a:pt x="26364" y="11299"/>
                    </a:lnTo>
                    <a:lnTo>
                      <a:pt x="26448" y="11278"/>
                    </a:lnTo>
                    <a:lnTo>
                      <a:pt x="26448" y="11236"/>
                    </a:lnTo>
                    <a:lnTo>
                      <a:pt x="26343" y="11236"/>
                    </a:lnTo>
                    <a:lnTo>
                      <a:pt x="26196" y="11257"/>
                    </a:lnTo>
                    <a:lnTo>
                      <a:pt x="26155" y="11425"/>
                    </a:lnTo>
                    <a:lnTo>
                      <a:pt x="26029" y="11488"/>
                    </a:lnTo>
                    <a:lnTo>
                      <a:pt x="25945" y="11467"/>
                    </a:lnTo>
                    <a:lnTo>
                      <a:pt x="25966" y="11425"/>
                    </a:lnTo>
                    <a:lnTo>
                      <a:pt x="26113" y="11362"/>
                    </a:lnTo>
                    <a:lnTo>
                      <a:pt x="26134" y="11257"/>
                    </a:lnTo>
                    <a:lnTo>
                      <a:pt x="26050" y="11216"/>
                    </a:lnTo>
                    <a:lnTo>
                      <a:pt x="25966" y="11236"/>
                    </a:lnTo>
                    <a:lnTo>
                      <a:pt x="25883" y="11153"/>
                    </a:lnTo>
                    <a:lnTo>
                      <a:pt x="25924" y="11069"/>
                    </a:lnTo>
                    <a:lnTo>
                      <a:pt x="25945" y="10944"/>
                    </a:lnTo>
                    <a:lnTo>
                      <a:pt x="25862" y="10860"/>
                    </a:lnTo>
                    <a:lnTo>
                      <a:pt x="25820" y="10902"/>
                    </a:lnTo>
                    <a:lnTo>
                      <a:pt x="25778" y="10964"/>
                    </a:lnTo>
                    <a:lnTo>
                      <a:pt x="25778" y="10902"/>
                    </a:lnTo>
                    <a:lnTo>
                      <a:pt x="25820" y="10818"/>
                    </a:lnTo>
                    <a:lnTo>
                      <a:pt x="25757" y="10713"/>
                    </a:lnTo>
                    <a:lnTo>
                      <a:pt x="25652" y="10713"/>
                    </a:lnTo>
                    <a:lnTo>
                      <a:pt x="25631" y="10902"/>
                    </a:lnTo>
                    <a:lnTo>
                      <a:pt x="25527" y="10964"/>
                    </a:lnTo>
                    <a:lnTo>
                      <a:pt x="25506" y="11027"/>
                    </a:lnTo>
                    <a:lnTo>
                      <a:pt x="25443" y="10985"/>
                    </a:lnTo>
                    <a:lnTo>
                      <a:pt x="25443" y="10923"/>
                    </a:lnTo>
                    <a:lnTo>
                      <a:pt x="25401" y="10839"/>
                    </a:lnTo>
                    <a:lnTo>
                      <a:pt x="25318" y="10839"/>
                    </a:lnTo>
                    <a:lnTo>
                      <a:pt x="25297" y="10923"/>
                    </a:lnTo>
                    <a:lnTo>
                      <a:pt x="25318" y="10964"/>
                    </a:lnTo>
                    <a:lnTo>
                      <a:pt x="25297" y="11027"/>
                    </a:lnTo>
                    <a:lnTo>
                      <a:pt x="25339" y="11132"/>
                    </a:lnTo>
                    <a:lnTo>
                      <a:pt x="25339" y="11195"/>
                    </a:lnTo>
                    <a:lnTo>
                      <a:pt x="25297" y="11257"/>
                    </a:lnTo>
                    <a:lnTo>
                      <a:pt x="25234" y="11195"/>
                    </a:lnTo>
                    <a:lnTo>
                      <a:pt x="25234" y="11132"/>
                    </a:lnTo>
                    <a:lnTo>
                      <a:pt x="25192" y="11132"/>
                    </a:lnTo>
                    <a:lnTo>
                      <a:pt x="25171" y="11195"/>
                    </a:lnTo>
                    <a:lnTo>
                      <a:pt x="25213" y="11446"/>
                    </a:lnTo>
                    <a:lnTo>
                      <a:pt x="25234" y="11592"/>
                    </a:lnTo>
                    <a:lnTo>
                      <a:pt x="25401" y="11676"/>
                    </a:lnTo>
                    <a:lnTo>
                      <a:pt x="25443" y="11760"/>
                    </a:lnTo>
                    <a:lnTo>
                      <a:pt x="25443" y="11990"/>
                    </a:lnTo>
                    <a:lnTo>
                      <a:pt x="25422" y="11864"/>
                    </a:lnTo>
                    <a:lnTo>
                      <a:pt x="25339" y="11801"/>
                    </a:lnTo>
                    <a:lnTo>
                      <a:pt x="25192" y="11613"/>
                    </a:lnTo>
                    <a:lnTo>
                      <a:pt x="25171" y="11467"/>
                    </a:lnTo>
                    <a:lnTo>
                      <a:pt x="25108" y="11278"/>
                    </a:lnTo>
                    <a:lnTo>
                      <a:pt x="25025" y="11278"/>
                    </a:lnTo>
                    <a:lnTo>
                      <a:pt x="24983" y="11341"/>
                    </a:lnTo>
                    <a:lnTo>
                      <a:pt x="25004" y="11488"/>
                    </a:lnTo>
                    <a:lnTo>
                      <a:pt x="25087" y="11592"/>
                    </a:lnTo>
                    <a:lnTo>
                      <a:pt x="25108" y="11718"/>
                    </a:lnTo>
                    <a:lnTo>
                      <a:pt x="25067" y="11760"/>
                    </a:lnTo>
                    <a:lnTo>
                      <a:pt x="24983" y="11655"/>
                    </a:lnTo>
                    <a:lnTo>
                      <a:pt x="24774" y="11697"/>
                    </a:lnTo>
                    <a:lnTo>
                      <a:pt x="24711" y="11760"/>
                    </a:lnTo>
                    <a:lnTo>
                      <a:pt x="24648" y="11676"/>
                    </a:lnTo>
                    <a:lnTo>
                      <a:pt x="24564" y="11655"/>
                    </a:lnTo>
                    <a:lnTo>
                      <a:pt x="24376" y="11488"/>
                    </a:lnTo>
                    <a:lnTo>
                      <a:pt x="24146" y="11488"/>
                    </a:lnTo>
                    <a:lnTo>
                      <a:pt x="24125" y="11404"/>
                    </a:lnTo>
                    <a:lnTo>
                      <a:pt x="24083" y="11404"/>
                    </a:lnTo>
                    <a:lnTo>
                      <a:pt x="23937" y="11488"/>
                    </a:lnTo>
                    <a:lnTo>
                      <a:pt x="23874" y="11571"/>
                    </a:lnTo>
                    <a:lnTo>
                      <a:pt x="23707" y="11571"/>
                    </a:lnTo>
                    <a:lnTo>
                      <a:pt x="23560" y="11655"/>
                    </a:lnTo>
                    <a:lnTo>
                      <a:pt x="23435" y="11550"/>
                    </a:lnTo>
                    <a:lnTo>
                      <a:pt x="23414" y="11550"/>
                    </a:lnTo>
                    <a:lnTo>
                      <a:pt x="23393" y="11446"/>
                    </a:lnTo>
                    <a:lnTo>
                      <a:pt x="23330" y="11404"/>
                    </a:lnTo>
                    <a:lnTo>
                      <a:pt x="23204" y="11488"/>
                    </a:lnTo>
                    <a:lnTo>
                      <a:pt x="23204" y="11404"/>
                    </a:lnTo>
                    <a:lnTo>
                      <a:pt x="23037" y="11257"/>
                    </a:lnTo>
                    <a:lnTo>
                      <a:pt x="23016" y="11174"/>
                    </a:lnTo>
                    <a:lnTo>
                      <a:pt x="22974" y="11153"/>
                    </a:lnTo>
                    <a:lnTo>
                      <a:pt x="22974" y="11069"/>
                    </a:lnTo>
                    <a:lnTo>
                      <a:pt x="22995" y="11027"/>
                    </a:lnTo>
                    <a:lnTo>
                      <a:pt x="22932" y="10944"/>
                    </a:lnTo>
                    <a:lnTo>
                      <a:pt x="22890" y="10964"/>
                    </a:lnTo>
                    <a:lnTo>
                      <a:pt x="22870" y="10944"/>
                    </a:lnTo>
                    <a:lnTo>
                      <a:pt x="22870" y="10860"/>
                    </a:lnTo>
                    <a:lnTo>
                      <a:pt x="22807" y="10839"/>
                    </a:lnTo>
                    <a:lnTo>
                      <a:pt x="22702" y="10881"/>
                    </a:lnTo>
                    <a:lnTo>
                      <a:pt x="22577" y="10881"/>
                    </a:lnTo>
                    <a:lnTo>
                      <a:pt x="22493" y="10818"/>
                    </a:lnTo>
                    <a:lnTo>
                      <a:pt x="22451" y="10818"/>
                    </a:lnTo>
                    <a:lnTo>
                      <a:pt x="22409" y="10755"/>
                    </a:lnTo>
                    <a:lnTo>
                      <a:pt x="22305" y="10713"/>
                    </a:lnTo>
                    <a:lnTo>
                      <a:pt x="22200" y="10713"/>
                    </a:lnTo>
                    <a:lnTo>
                      <a:pt x="22263" y="10630"/>
                    </a:lnTo>
                    <a:lnTo>
                      <a:pt x="22263" y="10546"/>
                    </a:lnTo>
                    <a:lnTo>
                      <a:pt x="22346" y="10462"/>
                    </a:lnTo>
                    <a:lnTo>
                      <a:pt x="22346" y="10420"/>
                    </a:lnTo>
                    <a:lnTo>
                      <a:pt x="22263" y="10400"/>
                    </a:lnTo>
                    <a:lnTo>
                      <a:pt x="22179" y="10400"/>
                    </a:lnTo>
                    <a:lnTo>
                      <a:pt x="22158" y="10148"/>
                    </a:lnTo>
                    <a:lnTo>
                      <a:pt x="22095" y="10127"/>
                    </a:lnTo>
                    <a:lnTo>
                      <a:pt x="22095" y="10086"/>
                    </a:lnTo>
                    <a:lnTo>
                      <a:pt x="22179" y="10023"/>
                    </a:lnTo>
                    <a:lnTo>
                      <a:pt x="22200" y="9981"/>
                    </a:lnTo>
                    <a:lnTo>
                      <a:pt x="22158" y="9939"/>
                    </a:lnTo>
                    <a:lnTo>
                      <a:pt x="22179" y="9876"/>
                    </a:lnTo>
                    <a:lnTo>
                      <a:pt x="22179" y="9772"/>
                    </a:lnTo>
                    <a:cubicBezTo>
                      <a:pt x="22284" y="9709"/>
                      <a:pt x="22388" y="9688"/>
                      <a:pt x="22493" y="9604"/>
                    </a:cubicBezTo>
                    <a:lnTo>
                      <a:pt x="22514" y="9625"/>
                    </a:lnTo>
                    <a:lnTo>
                      <a:pt x="22598" y="9604"/>
                    </a:lnTo>
                    <a:lnTo>
                      <a:pt x="22681" y="9500"/>
                    </a:lnTo>
                    <a:lnTo>
                      <a:pt x="22702" y="9500"/>
                    </a:lnTo>
                    <a:lnTo>
                      <a:pt x="22702" y="9604"/>
                    </a:lnTo>
                    <a:lnTo>
                      <a:pt x="22765" y="9709"/>
                    </a:lnTo>
                    <a:lnTo>
                      <a:pt x="22828" y="9730"/>
                    </a:lnTo>
                    <a:lnTo>
                      <a:pt x="22911" y="9688"/>
                    </a:lnTo>
                    <a:lnTo>
                      <a:pt x="22995" y="9709"/>
                    </a:lnTo>
                    <a:lnTo>
                      <a:pt x="23037" y="9793"/>
                    </a:lnTo>
                    <a:lnTo>
                      <a:pt x="23121" y="9793"/>
                    </a:lnTo>
                    <a:lnTo>
                      <a:pt x="23183" y="9835"/>
                    </a:lnTo>
                    <a:lnTo>
                      <a:pt x="23225" y="9835"/>
                    </a:lnTo>
                    <a:lnTo>
                      <a:pt x="23225" y="9730"/>
                    </a:lnTo>
                    <a:lnTo>
                      <a:pt x="23288" y="9730"/>
                    </a:lnTo>
                    <a:lnTo>
                      <a:pt x="23351" y="9709"/>
                    </a:lnTo>
                    <a:lnTo>
                      <a:pt x="23414" y="9730"/>
                    </a:lnTo>
                    <a:lnTo>
                      <a:pt x="23414" y="9814"/>
                    </a:lnTo>
                    <a:lnTo>
                      <a:pt x="23455" y="9835"/>
                    </a:lnTo>
                    <a:lnTo>
                      <a:pt x="23539" y="9814"/>
                    </a:lnTo>
                    <a:lnTo>
                      <a:pt x="23602" y="9730"/>
                    </a:lnTo>
                    <a:lnTo>
                      <a:pt x="23644" y="9772"/>
                    </a:lnTo>
                    <a:lnTo>
                      <a:pt x="23665" y="9835"/>
                    </a:lnTo>
                    <a:lnTo>
                      <a:pt x="23727" y="9835"/>
                    </a:lnTo>
                    <a:lnTo>
                      <a:pt x="23748" y="9793"/>
                    </a:lnTo>
                    <a:lnTo>
                      <a:pt x="23769" y="9793"/>
                    </a:lnTo>
                    <a:lnTo>
                      <a:pt x="23832" y="9709"/>
                    </a:lnTo>
                    <a:lnTo>
                      <a:pt x="23916" y="9709"/>
                    </a:lnTo>
                    <a:lnTo>
                      <a:pt x="23937" y="9772"/>
                    </a:lnTo>
                    <a:lnTo>
                      <a:pt x="23979" y="9793"/>
                    </a:lnTo>
                    <a:lnTo>
                      <a:pt x="24041" y="9772"/>
                    </a:lnTo>
                    <a:lnTo>
                      <a:pt x="24041" y="9709"/>
                    </a:lnTo>
                    <a:lnTo>
                      <a:pt x="24020" y="9667"/>
                    </a:lnTo>
                    <a:lnTo>
                      <a:pt x="24083" y="9583"/>
                    </a:lnTo>
                    <a:lnTo>
                      <a:pt x="24083" y="9521"/>
                    </a:lnTo>
                    <a:lnTo>
                      <a:pt x="24146" y="9458"/>
                    </a:lnTo>
                    <a:lnTo>
                      <a:pt x="24146" y="9374"/>
                    </a:lnTo>
                    <a:lnTo>
                      <a:pt x="24062" y="9374"/>
                    </a:lnTo>
                    <a:lnTo>
                      <a:pt x="24041" y="9291"/>
                    </a:lnTo>
                    <a:lnTo>
                      <a:pt x="24062" y="9186"/>
                    </a:lnTo>
                    <a:lnTo>
                      <a:pt x="24146" y="9165"/>
                    </a:lnTo>
                    <a:lnTo>
                      <a:pt x="24146" y="9060"/>
                    </a:lnTo>
                    <a:lnTo>
                      <a:pt x="24041" y="8998"/>
                    </a:lnTo>
                    <a:lnTo>
                      <a:pt x="23958" y="9039"/>
                    </a:lnTo>
                    <a:lnTo>
                      <a:pt x="23958" y="9102"/>
                    </a:lnTo>
                    <a:lnTo>
                      <a:pt x="23916" y="9165"/>
                    </a:lnTo>
                    <a:lnTo>
                      <a:pt x="23832" y="9102"/>
                    </a:lnTo>
                    <a:lnTo>
                      <a:pt x="23707" y="9102"/>
                    </a:lnTo>
                    <a:lnTo>
                      <a:pt x="23560" y="9249"/>
                    </a:lnTo>
                    <a:lnTo>
                      <a:pt x="23455" y="9311"/>
                    </a:lnTo>
                    <a:lnTo>
                      <a:pt x="23455" y="9270"/>
                    </a:lnTo>
                    <a:lnTo>
                      <a:pt x="23602" y="9186"/>
                    </a:lnTo>
                    <a:lnTo>
                      <a:pt x="23644" y="9102"/>
                    </a:lnTo>
                    <a:lnTo>
                      <a:pt x="23644" y="8977"/>
                    </a:lnTo>
                    <a:lnTo>
                      <a:pt x="23602" y="9060"/>
                    </a:lnTo>
                    <a:lnTo>
                      <a:pt x="23539" y="9039"/>
                    </a:lnTo>
                    <a:lnTo>
                      <a:pt x="23539" y="8935"/>
                    </a:lnTo>
                    <a:lnTo>
                      <a:pt x="23644" y="8851"/>
                    </a:lnTo>
                    <a:lnTo>
                      <a:pt x="23560" y="8726"/>
                    </a:lnTo>
                    <a:lnTo>
                      <a:pt x="23644" y="8642"/>
                    </a:lnTo>
                    <a:lnTo>
                      <a:pt x="23727" y="8642"/>
                    </a:lnTo>
                    <a:lnTo>
                      <a:pt x="23707" y="8684"/>
                    </a:lnTo>
                    <a:lnTo>
                      <a:pt x="23748" y="8851"/>
                    </a:lnTo>
                    <a:lnTo>
                      <a:pt x="23832" y="8935"/>
                    </a:lnTo>
                    <a:lnTo>
                      <a:pt x="23874" y="8893"/>
                    </a:lnTo>
                    <a:lnTo>
                      <a:pt x="23979" y="8893"/>
                    </a:lnTo>
                    <a:lnTo>
                      <a:pt x="24041" y="8767"/>
                    </a:lnTo>
                    <a:lnTo>
                      <a:pt x="23979" y="8726"/>
                    </a:lnTo>
                    <a:lnTo>
                      <a:pt x="23979" y="8663"/>
                    </a:lnTo>
                    <a:lnTo>
                      <a:pt x="24062" y="8663"/>
                    </a:lnTo>
                    <a:lnTo>
                      <a:pt x="24083" y="8726"/>
                    </a:lnTo>
                    <a:lnTo>
                      <a:pt x="24146" y="8684"/>
                    </a:lnTo>
                    <a:lnTo>
                      <a:pt x="24251" y="8621"/>
                    </a:lnTo>
                    <a:lnTo>
                      <a:pt x="24271" y="8475"/>
                    </a:lnTo>
                    <a:lnTo>
                      <a:pt x="24292" y="8579"/>
                    </a:lnTo>
                    <a:lnTo>
                      <a:pt x="24355" y="8579"/>
                    </a:lnTo>
                    <a:lnTo>
                      <a:pt x="24460" y="8516"/>
                    </a:lnTo>
                    <a:lnTo>
                      <a:pt x="24376" y="8684"/>
                    </a:lnTo>
                    <a:lnTo>
                      <a:pt x="24376" y="8851"/>
                    </a:lnTo>
                    <a:lnTo>
                      <a:pt x="24439" y="8830"/>
                    </a:lnTo>
                    <a:lnTo>
                      <a:pt x="24481" y="8851"/>
                    </a:lnTo>
                    <a:lnTo>
                      <a:pt x="24439" y="8935"/>
                    </a:lnTo>
                    <a:lnTo>
                      <a:pt x="24502" y="8935"/>
                    </a:lnTo>
                    <a:lnTo>
                      <a:pt x="24564" y="8788"/>
                    </a:lnTo>
                    <a:lnTo>
                      <a:pt x="24606" y="8747"/>
                    </a:lnTo>
                    <a:lnTo>
                      <a:pt x="24690" y="8579"/>
                    </a:lnTo>
                    <a:lnTo>
                      <a:pt x="24774" y="8558"/>
                    </a:lnTo>
                    <a:lnTo>
                      <a:pt x="24753" y="8684"/>
                    </a:lnTo>
                    <a:lnTo>
                      <a:pt x="24648" y="8788"/>
                    </a:lnTo>
                    <a:lnTo>
                      <a:pt x="24669" y="8977"/>
                    </a:lnTo>
                    <a:lnTo>
                      <a:pt x="24753" y="8977"/>
                    </a:lnTo>
                    <a:lnTo>
                      <a:pt x="24815" y="9039"/>
                    </a:lnTo>
                    <a:lnTo>
                      <a:pt x="24878" y="8956"/>
                    </a:lnTo>
                    <a:lnTo>
                      <a:pt x="25004" y="8851"/>
                    </a:lnTo>
                    <a:lnTo>
                      <a:pt x="25067" y="8684"/>
                    </a:lnTo>
                    <a:lnTo>
                      <a:pt x="25108" y="8558"/>
                    </a:lnTo>
                    <a:lnTo>
                      <a:pt x="25087" y="8433"/>
                    </a:lnTo>
                    <a:lnTo>
                      <a:pt x="25129" y="8370"/>
                    </a:lnTo>
                    <a:lnTo>
                      <a:pt x="25108" y="8328"/>
                    </a:lnTo>
                    <a:lnTo>
                      <a:pt x="25025" y="8328"/>
                    </a:lnTo>
                    <a:lnTo>
                      <a:pt x="24983" y="8307"/>
                    </a:lnTo>
                    <a:lnTo>
                      <a:pt x="24899" y="8349"/>
                    </a:lnTo>
                    <a:lnTo>
                      <a:pt x="24899" y="8223"/>
                    </a:lnTo>
                    <a:lnTo>
                      <a:pt x="24941" y="8203"/>
                    </a:lnTo>
                    <a:lnTo>
                      <a:pt x="24920" y="8140"/>
                    </a:lnTo>
                    <a:lnTo>
                      <a:pt x="24815" y="8140"/>
                    </a:lnTo>
                    <a:lnTo>
                      <a:pt x="24795" y="8098"/>
                    </a:lnTo>
                    <a:lnTo>
                      <a:pt x="24690" y="8014"/>
                    </a:lnTo>
                    <a:lnTo>
                      <a:pt x="24690" y="7931"/>
                    </a:lnTo>
                    <a:lnTo>
                      <a:pt x="24606" y="7742"/>
                    </a:lnTo>
                    <a:lnTo>
                      <a:pt x="24585" y="7617"/>
                    </a:lnTo>
                    <a:lnTo>
                      <a:pt x="24627" y="7491"/>
                    </a:lnTo>
                    <a:lnTo>
                      <a:pt x="24585" y="7324"/>
                    </a:lnTo>
                    <a:lnTo>
                      <a:pt x="24502" y="7470"/>
                    </a:lnTo>
                    <a:lnTo>
                      <a:pt x="24502" y="7575"/>
                    </a:lnTo>
                    <a:lnTo>
                      <a:pt x="24418" y="7428"/>
                    </a:lnTo>
                    <a:lnTo>
                      <a:pt x="24292" y="7366"/>
                    </a:lnTo>
                    <a:lnTo>
                      <a:pt x="24271" y="7114"/>
                    </a:lnTo>
                    <a:lnTo>
                      <a:pt x="24188" y="7073"/>
                    </a:lnTo>
                    <a:lnTo>
                      <a:pt x="24167" y="6884"/>
                    </a:lnTo>
                    <a:lnTo>
                      <a:pt x="24083" y="6780"/>
                    </a:lnTo>
                    <a:lnTo>
                      <a:pt x="24083" y="6675"/>
                    </a:lnTo>
                    <a:lnTo>
                      <a:pt x="24041" y="6591"/>
                    </a:lnTo>
                    <a:lnTo>
                      <a:pt x="24041" y="6529"/>
                    </a:lnTo>
                    <a:lnTo>
                      <a:pt x="24146" y="6529"/>
                    </a:lnTo>
                    <a:lnTo>
                      <a:pt x="24167" y="6382"/>
                    </a:lnTo>
                    <a:lnTo>
                      <a:pt x="24251" y="6382"/>
                    </a:lnTo>
                    <a:lnTo>
                      <a:pt x="24271" y="6424"/>
                    </a:lnTo>
                    <a:lnTo>
                      <a:pt x="24355" y="6361"/>
                    </a:lnTo>
                    <a:lnTo>
                      <a:pt x="24355" y="6257"/>
                    </a:lnTo>
                    <a:lnTo>
                      <a:pt x="24460" y="6026"/>
                    </a:lnTo>
                    <a:lnTo>
                      <a:pt x="24460" y="5922"/>
                    </a:lnTo>
                    <a:lnTo>
                      <a:pt x="24481" y="5880"/>
                    </a:lnTo>
                    <a:lnTo>
                      <a:pt x="24397" y="5692"/>
                    </a:lnTo>
                    <a:lnTo>
                      <a:pt x="24460" y="5566"/>
                    </a:lnTo>
                    <a:lnTo>
                      <a:pt x="24523" y="5566"/>
                    </a:lnTo>
                    <a:lnTo>
                      <a:pt x="24523" y="5399"/>
                    </a:lnTo>
                    <a:lnTo>
                      <a:pt x="24627" y="5252"/>
                    </a:lnTo>
                    <a:lnTo>
                      <a:pt x="24627" y="5148"/>
                    </a:lnTo>
                    <a:lnTo>
                      <a:pt x="24690" y="5064"/>
                    </a:lnTo>
                    <a:lnTo>
                      <a:pt x="24690" y="4855"/>
                    </a:lnTo>
                    <a:lnTo>
                      <a:pt x="24774" y="4834"/>
                    </a:lnTo>
                    <a:lnTo>
                      <a:pt x="24774" y="4729"/>
                    </a:lnTo>
                    <a:lnTo>
                      <a:pt x="24899" y="4583"/>
                    </a:lnTo>
                    <a:lnTo>
                      <a:pt x="24899" y="4478"/>
                    </a:lnTo>
                    <a:cubicBezTo>
                      <a:pt x="24918" y="4516"/>
                      <a:pt x="24966" y="4536"/>
                      <a:pt x="25020" y="4536"/>
                    </a:cubicBezTo>
                    <a:cubicBezTo>
                      <a:pt x="25085" y="4536"/>
                      <a:pt x="25158" y="4505"/>
                      <a:pt x="25192" y="4436"/>
                    </a:cubicBezTo>
                    <a:lnTo>
                      <a:pt x="25255" y="4122"/>
                    </a:lnTo>
                    <a:lnTo>
                      <a:pt x="25359" y="4122"/>
                    </a:lnTo>
                    <a:lnTo>
                      <a:pt x="25506" y="3955"/>
                    </a:lnTo>
                    <a:lnTo>
                      <a:pt x="25652" y="3892"/>
                    </a:lnTo>
                    <a:lnTo>
                      <a:pt x="25820" y="3725"/>
                    </a:lnTo>
                    <a:lnTo>
                      <a:pt x="25862" y="3725"/>
                    </a:lnTo>
                    <a:lnTo>
                      <a:pt x="25987" y="3599"/>
                    </a:lnTo>
                    <a:lnTo>
                      <a:pt x="25987" y="3516"/>
                    </a:lnTo>
                    <a:lnTo>
                      <a:pt x="26050" y="3474"/>
                    </a:lnTo>
                    <a:lnTo>
                      <a:pt x="26050" y="3390"/>
                    </a:lnTo>
                    <a:lnTo>
                      <a:pt x="25966" y="3285"/>
                    </a:lnTo>
                    <a:lnTo>
                      <a:pt x="25987" y="3223"/>
                    </a:lnTo>
                    <a:lnTo>
                      <a:pt x="25987" y="3160"/>
                    </a:lnTo>
                    <a:lnTo>
                      <a:pt x="25883" y="2993"/>
                    </a:lnTo>
                    <a:lnTo>
                      <a:pt x="25820" y="2993"/>
                    </a:lnTo>
                    <a:lnTo>
                      <a:pt x="25736" y="3013"/>
                    </a:lnTo>
                    <a:lnTo>
                      <a:pt x="25631" y="2972"/>
                    </a:lnTo>
                    <a:lnTo>
                      <a:pt x="25548" y="2993"/>
                    </a:lnTo>
                    <a:lnTo>
                      <a:pt x="25443" y="2909"/>
                    </a:lnTo>
                    <a:lnTo>
                      <a:pt x="25359" y="2909"/>
                    </a:lnTo>
                    <a:lnTo>
                      <a:pt x="25297" y="2846"/>
                    </a:lnTo>
                    <a:lnTo>
                      <a:pt x="25129" y="2867"/>
                    </a:lnTo>
                    <a:lnTo>
                      <a:pt x="25025" y="2972"/>
                    </a:lnTo>
                    <a:lnTo>
                      <a:pt x="24941" y="2993"/>
                    </a:lnTo>
                    <a:lnTo>
                      <a:pt x="24774" y="3118"/>
                    </a:lnTo>
                    <a:lnTo>
                      <a:pt x="24774" y="3181"/>
                    </a:lnTo>
                    <a:lnTo>
                      <a:pt x="24878" y="3265"/>
                    </a:lnTo>
                    <a:lnTo>
                      <a:pt x="24941" y="3390"/>
                    </a:lnTo>
                    <a:lnTo>
                      <a:pt x="24941" y="3516"/>
                    </a:lnTo>
                    <a:lnTo>
                      <a:pt x="24983" y="3641"/>
                    </a:lnTo>
                    <a:lnTo>
                      <a:pt x="24941" y="3704"/>
                    </a:lnTo>
                    <a:lnTo>
                      <a:pt x="24941" y="3809"/>
                    </a:lnTo>
                    <a:lnTo>
                      <a:pt x="25025" y="3913"/>
                    </a:lnTo>
                    <a:lnTo>
                      <a:pt x="25025" y="3934"/>
                    </a:lnTo>
                    <a:lnTo>
                      <a:pt x="25004" y="3955"/>
                    </a:lnTo>
                    <a:cubicBezTo>
                      <a:pt x="24983" y="4018"/>
                      <a:pt x="24941" y="4081"/>
                      <a:pt x="24920" y="4143"/>
                    </a:cubicBezTo>
                    <a:lnTo>
                      <a:pt x="24899" y="4081"/>
                    </a:lnTo>
                    <a:lnTo>
                      <a:pt x="24920" y="4018"/>
                    </a:lnTo>
                    <a:lnTo>
                      <a:pt x="24920" y="3934"/>
                    </a:lnTo>
                    <a:lnTo>
                      <a:pt x="24815" y="3871"/>
                    </a:lnTo>
                    <a:lnTo>
                      <a:pt x="24774" y="3725"/>
                    </a:lnTo>
                    <a:lnTo>
                      <a:pt x="24795" y="3662"/>
                    </a:lnTo>
                    <a:lnTo>
                      <a:pt x="24711" y="3495"/>
                    </a:lnTo>
                    <a:lnTo>
                      <a:pt x="24606" y="3474"/>
                    </a:lnTo>
                    <a:lnTo>
                      <a:pt x="24564" y="3411"/>
                    </a:lnTo>
                    <a:lnTo>
                      <a:pt x="24502" y="3411"/>
                    </a:lnTo>
                    <a:lnTo>
                      <a:pt x="24481" y="3578"/>
                    </a:lnTo>
                    <a:lnTo>
                      <a:pt x="24418" y="3578"/>
                    </a:lnTo>
                    <a:lnTo>
                      <a:pt x="24292" y="3369"/>
                    </a:lnTo>
                    <a:lnTo>
                      <a:pt x="24209" y="3369"/>
                    </a:lnTo>
                    <a:lnTo>
                      <a:pt x="24146" y="3285"/>
                    </a:lnTo>
                    <a:lnTo>
                      <a:pt x="24062" y="3327"/>
                    </a:lnTo>
                    <a:lnTo>
                      <a:pt x="24083" y="3495"/>
                    </a:lnTo>
                    <a:lnTo>
                      <a:pt x="24041" y="3516"/>
                    </a:lnTo>
                    <a:lnTo>
                      <a:pt x="23958" y="3495"/>
                    </a:lnTo>
                    <a:lnTo>
                      <a:pt x="23895" y="3620"/>
                    </a:lnTo>
                    <a:lnTo>
                      <a:pt x="23895" y="3704"/>
                    </a:lnTo>
                    <a:lnTo>
                      <a:pt x="23832" y="3746"/>
                    </a:lnTo>
                    <a:lnTo>
                      <a:pt x="23748" y="4039"/>
                    </a:lnTo>
                    <a:lnTo>
                      <a:pt x="23748" y="4143"/>
                    </a:lnTo>
                    <a:lnTo>
                      <a:pt x="23686" y="4227"/>
                    </a:lnTo>
                    <a:lnTo>
                      <a:pt x="23686" y="4353"/>
                    </a:lnTo>
                    <a:lnTo>
                      <a:pt x="23665" y="4374"/>
                    </a:lnTo>
                    <a:lnTo>
                      <a:pt x="23665" y="4478"/>
                    </a:lnTo>
                    <a:lnTo>
                      <a:pt x="23581" y="4541"/>
                    </a:lnTo>
                    <a:lnTo>
                      <a:pt x="23581" y="4771"/>
                    </a:lnTo>
                    <a:lnTo>
                      <a:pt x="23518" y="4813"/>
                    </a:lnTo>
                    <a:lnTo>
                      <a:pt x="23455" y="4792"/>
                    </a:lnTo>
                    <a:lnTo>
                      <a:pt x="23372" y="4980"/>
                    </a:lnTo>
                    <a:lnTo>
                      <a:pt x="23414" y="5064"/>
                    </a:lnTo>
                    <a:lnTo>
                      <a:pt x="23372" y="5169"/>
                    </a:lnTo>
                    <a:lnTo>
                      <a:pt x="23372" y="5273"/>
                    </a:lnTo>
                    <a:lnTo>
                      <a:pt x="23309" y="5378"/>
                    </a:lnTo>
                    <a:lnTo>
                      <a:pt x="23351" y="5462"/>
                    </a:lnTo>
                    <a:lnTo>
                      <a:pt x="23330" y="5524"/>
                    </a:lnTo>
                    <a:lnTo>
                      <a:pt x="23204" y="5524"/>
                    </a:lnTo>
                    <a:lnTo>
                      <a:pt x="23246" y="5587"/>
                    </a:lnTo>
                    <a:lnTo>
                      <a:pt x="23351" y="5629"/>
                    </a:lnTo>
                    <a:lnTo>
                      <a:pt x="23351" y="5734"/>
                    </a:lnTo>
                    <a:lnTo>
                      <a:pt x="23267" y="5713"/>
                    </a:lnTo>
                    <a:lnTo>
                      <a:pt x="23204" y="5734"/>
                    </a:lnTo>
                    <a:lnTo>
                      <a:pt x="23121" y="5796"/>
                    </a:lnTo>
                    <a:lnTo>
                      <a:pt x="23037" y="5754"/>
                    </a:lnTo>
                    <a:lnTo>
                      <a:pt x="22995" y="5817"/>
                    </a:lnTo>
                    <a:lnTo>
                      <a:pt x="22995" y="5922"/>
                    </a:lnTo>
                    <a:lnTo>
                      <a:pt x="22932" y="5964"/>
                    </a:lnTo>
                    <a:lnTo>
                      <a:pt x="22849" y="5922"/>
                    </a:lnTo>
                    <a:lnTo>
                      <a:pt x="22849" y="5817"/>
                    </a:lnTo>
                    <a:lnTo>
                      <a:pt x="22890" y="5734"/>
                    </a:lnTo>
                    <a:lnTo>
                      <a:pt x="22828" y="5650"/>
                    </a:lnTo>
                    <a:lnTo>
                      <a:pt x="22828" y="5482"/>
                    </a:lnTo>
                    <a:lnTo>
                      <a:pt x="22911" y="5294"/>
                    </a:lnTo>
                    <a:lnTo>
                      <a:pt x="22932" y="5169"/>
                    </a:lnTo>
                    <a:lnTo>
                      <a:pt x="23016" y="5085"/>
                    </a:lnTo>
                    <a:lnTo>
                      <a:pt x="23016" y="4980"/>
                    </a:lnTo>
                    <a:lnTo>
                      <a:pt x="23037" y="4876"/>
                    </a:lnTo>
                    <a:lnTo>
                      <a:pt x="23100" y="4646"/>
                    </a:lnTo>
                    <a:lnTo>
                      <a:pt x="23225" y="4562"/>
                    </a:lnTo>
                    <a:lnTo>
                      <a:pt x="23225" y="4436"/>
                    </a:lnTo>
                    <a:lnTo>
                      <a:pt x="23100" y="4436"/>
                    </a:lnTo>
                    <a:lnTo>
                      <a:pt x="23100" y="4353"/>
                    </a:lnTo>
                    <a:lnTo>
                      <a:pt x="23163" y="4269"/>
                    </a:lnTo>
                    <a:lnTo>
                      <a:pt x="23163" y="4039"/>
                    </a:lnTo>
                    <a:lnTo>
                      <a:pt x="23121" y="3976"/>
                    </a:lnTo>
                    <a:lnTo>
                      <a:pt x="23058" y="3850"/>
                    </a:lnTo>
                    <a:lnTo>
                      <a:pt x="23100" y="3809"/>
                    </a:lnTo>
                    <a:lnTo>
                      <a:pt x="23100" y="3662"/>
                    </a:lnTo>
                    <a:lnTo>
                      <a:pt x="23016" y="3662"/>
                    </a:lnTo>
                    <a:lnTo>
                      <a:pt x="22911" y="3537"/>
                    </a:lnTo>
                    <a:lnTo>
                      <a:pt x="22744" y="3599"/>
                    </a:lnTo>
                    <a:lnTo>
                      <a:pt x="22723" y="3725"/>
                    </a:lnTo>
                    <a:lnTo>
                      <a:pt x="22828" y="3809"/>
                    </a:lnTo>
                    <a:lnTo>
                      <a:pt x="22828" y="3913"/>
                    </a:lnTo>
                    <a:lnTo>
                      <a:pt x="22890" y="3976"/>
                    </a:lnTo>
                    <a:lnTo>
                      <a:pt x="22890" y="4060"/>
                    </a:lnTo>
                    <a:lnTo>
                      <a:pt x="22807" y="4060"/>
                    </a:lnTo>
                    <a:lnTo>
                      <a:pt x="22786" y="3955"/>
                    </a:lnTo>
                    <a:lnTo>
                      <a:pt x="22702" y="3955"/>
                    </a:lnTo>
                    <a:lnTo>
                      <a:pt x="22639" y="4081"/>
                    </a:lnTo>
                    <a:lnTo>
                      <a:pt x="22702" y="4122"/>
                    </a:lnTo>
                    <a:lnTo>
                      <a:pt x="22723" y="4227"/>
                    </a:lnTo>
                    <a:lnTo>
                      <a:pt x="22786" y="4353"/>
                    </a:lnTo>
                    <a:lnTo>
                      <a:pt x="22723" y="4394"/>
                    </a:lnTo>
                    <a:lnTo>
                      <a:pt x="22702" y="4353"/>
                    </a:lnTo>
                    <a:lnTo>
                      <a:pt x="22639" y="4290"/>
                    </a:lnTo>
                    <a:lnTo>
                      <a:pt x="22618" y="4436"/>
                    </a:lnTo>
                    <a:lnTo>
                      <a:pt x="22514" y="4353"/>
                    </a:lnTo>
                    <a:lnTo>
                      <a:pt x="22514" y="4248"/>
                    </a:lnTo>
                    <a:lnTo>
                      <a:pt x="22430" y="4248"/>
                    </a:lnTo>
                    <a:lnTo>
                      <a:pt x="22388" y="4353"/>
                    </a:lnTo>
                    <a:lnTo>
                      <a:pt x="22326" y="4332"/>
                    </a:lnTo>
                    <a:lnTo>
                      <a:pt x="22326" y="4185"/>
                    </a:lnTo>
                    <a:lnTo>
                      <a:pt x="22409" y="4122"/>
                    </a:lnTo>
                    <a:lnTo>
                      <a:pt x="22388" y="4081"/>
                    </a:lnTo>
                    <a:lnTo>
                      <a:pt x="22221" y="4143"/>
                    </a:lnTo>
                    <a:lnTo>
                      <a:pt x="22095" y="4269"/>
                    </a:lnTo>
                    <a:lnTo>
                      <a:pt x="22012" y="4143"/>
                    </a:lnTo>
                    <a:lnTo>
                      <a:pt x="21949" y="4143"/>
                    </a:lnTo>
                    <a:lnTo>
                      <a:pt x="21865" y="4227"/>
                    </a:lnTo>
                    <a:lnTo>
                      <a:pt x="21740" y="4227"/>
                    </a:lnTo>
                    <a:lnTo>
                      <a:pt x="21698" y="4164"/>
                    </a:lnTo>
                    <a:lnTo>
                      <a:pt x="21572" y="4185"/>
                    </a:lnTo>
                    <a:lnTo>
                      <a:pt x="21530" y="4143"/>
                    </a:lnTo>
                    <a:lnTo>
                      <a:pt x="21635" y="4060"/>
                    </a:lnTo>
                    <a:lnTo>
                      <a:pt x="21782" y="4039"/>
                    </a:lnTo>
                    <a:lnTo>
                      <a:pt x="21865" y="4060"/>
                    </a:lnTo>
                    <a:lnTo>
                      <a:pt x="21991" y="4039"/>
                    </a:lnTo>
                    <a:lnTo>
                      <a:pt x="21991" y="3955"/>
                    </a:lnTo>
                    <a:lnTo>
                      <a:pt x="22074" y="3934"/>
                    </a:lnTo>
                    <a:lnTo>
                      <a:pt x="22158" y="3955"/>
                    </a:lnTo>
                    <a:lnTo>
                      <a:pt x="22263" y="3850"/>
                    </a:lnTo>
                    <a:lnTo>
                      <a:pt x="22263" y="3746"/>
                    </a:lnTo>
                    <a:lnTo>
                      <a:pt x="22284" y="3662"/>
                    </a:lnTo>
                    <a:lnTo>
                      <a:pt x="22200" y="3599"/>
                    </a:lnTo>
                    <a:lnTo>
                      <a:pt x="22095" y="3411"/>
                    </a:lnTo>
                    <a:lnTo>
                      <a:pt x="21970" y="3348"/>
                    </a:lnTo>
                    <a:lnTo>
                      <a:pt x="21949" y="3285"/>
                    </a:lnTo>
                    <a:lnTo>
                      <a:pt x="21761" y="3118"/>
                    </a:lnTo>
                    <a:lnTo>
                      <a:pt x="21740" y="3076"/>
                    </a:lnTo>
                    <a:lnTo>
                      <a:pt x="21635" y="3076"/>
                    </a:lnTo>
                    <a:lnTo>
                      <a:pt x="21489" y="3139"/>
                    </a:lnTo>
                    <a:lnTo>
                      <a:pt x="21426" y="3139"/>
                    </a:lnTo>
                    <a:lnTo>
                      <a:pt x="21238" y="3327"/>
                    </a:lnTo>
                    <a:lnTo>
                      <a:pt x="21279" y="3390"/>
                    </a:lnTo>
                    <a:lnTo>
                      <a:pt x="21279" y="3453"/>
                    </a:lnTo>
                    <a:lnTo>
                      <a:pt x="21217" y="3495"/>
                    </a:lnTo>
                    <a:lnTo>
                      <a:pt x="21133" y="3516"/>
                    </a:lnTo>
                    <a:lnTo>
                      <a:pt x="21133" y="3453"/>
                    </a:lnTo>
                    <a:lnTo>
                      <a:pt x="21049" y="3495"/>
                    </a:lnTo>
                    <a:lnTo>
                      <a:pt x="20966" y="3432"/>
                    </a:lnTo>
                    <a:lnTo>
                      <a:pt x="20861" y="3432"/>
                    </a:lnTo>
                    <a:lnTo>
                      <a:pt x="20819" y="3495"/>
                    </a:lnTo>
                    <a:lnTo>
                      <a:pt x="20714" y="3495"/>
                    </a:lnTo>
                    <a:lnTo>
                      <a:pt x="20652" y="3432"/>
                    </a:lnTo>
                    <a:lnTo>
                      <a:pt x="20714" y="3390"/>
                    </a:lnTo>
                    <a:lnTo>
                      <a:pt x="20861" y="3348"/>
                    </a:lnTo>
                    <a:lnTo>
                      <a:pt x="20924" y="3244"/>
                    </a:lnTo>
                    <a:lnTo>
                      <a:pt x="21028" y="3223"/>
                    </a:lnTo>
                    <a:lnTo>
                      <a:pt x="21112" y="3244"/>
                    </a:lnTo>
                    <a:lnTo>
                      <a:pt x="21175" y="3139"/>
                    </a:lnTo>
                    <a:lnTo>
                      <a:pt x="21175" y="3013"/>
                    </a:lnTo>
                    <a:lnTo>
                      <a:pt x="21238" y="2972"/>
                    </a:lnTo>
                    <a:lnTo>
                      <a:pt x="21321" y="2972"/>
                    </a:lnTo>
                    <a:lnTo>
                      <a:pt x="21384" y="2804"/>
                    </a:lnTo>
                    <a:lnTo>
                      <a:pt x="21384" y="2616"/>
                    </a:lnTo>
                    <a:lnTo>
                      <a:pt x="21426" y="2553"/>
                    </a:lnTo>
                    <a:lnTo>
                      <a:pt x="21384" y="2449"/>
                    </a:lnTo>
                    <a:lnTo>
                      <a:pt x="21279" y="2449"/>
                    </a:lnTo>
                    <a:lnTo>
                      <a:pt x="21112" y="2490"/>
                    </a:lnTo>
                    <a:lnTo>
                      <a:pt x="20903" y="2553"/>
                    </a:lnTo>
                    <a:lnTo>
                      <a:pt x="20694" y="2616"/>
                    </a:lnTo>
                    <a:lnTo>
                      <a:pt x="20547" y="2658"/>
                    </a:lnTo>
                    <a:cubicBezTo>
                      <a:pt x="20652" y="2616"/>
                      <a:pt x="20798" y="2574"/>
                      <a:pt x="20903" y="2511"/>
                    </a:cubicBezTo>
                    <a:cubicBezTo>
                      <a:pt x="20945" y="2511"/>
                      <a:pt x="21028" y="2490"/>
                      <a:pt x="21070" y="2490"/>
                    </a:cubicBezTo>
                    <a:cubicBezTo>
                      <a:pt x="21217" y="2469"/>
                      <a:pt x="21238" y="2344"/>
                      <a:pt x="21175" y="2239"/>
                    </a:cubicBezTo>
                    <a:lnTo>
                      <a:pt x="21238" y="2177"/>
                    </a:lnTo>
                    <a:lnTo>
                      <a:pt x="21217" y="2072"/>
                    </a:lnTo>
                    <a:lnTo>
                      <a:pt x="21217" y="1967"/>
                    </a:lnTo>
                    <a:lnTo>
                      <a:pt x="21154" y="1884"/>
                    </a:lnTo>
                    <a:lnTo>
                      <a:pt x="21217" y="1842"/>
                    </a:lnTo>
                    <a:lnTo>
                      <a:pt x="21217" y="1674"/>
                    </a:lnTo>
                    <a:lnTo>
                      <a:pt x="21133" y="1507"/>
                    </a:lnTo>
                    <a:lnTo>
                      <a:pt x="21175" y="1402"/>
                    </a:lnTo>
                    <a:lnTo>
                      <a:pt x="21154" y="1109"/>
                    </a:lnTo>
                    <a:lnTo>
                      <a:pt x="20945" y="879"/>
                    </a:lnTo>
                    <a:lnTo>
                      <a:pt x="20924" y="775"/>
                    </a:lnTo>
                    <a:lnTo>
                      <a:pt x="20840" y="733"/>
                    </a:lnTo>
                    <a:lnTo>
                      <a:pt x="20694" y="796"/>
                    </a:lnTo>
                    <a:lnTo>
                      <a:pt x="20526" y="775"/>
                    </a:lnTo>
                    <a:lnTo>
                      <a:pt x="20442" y="837"/>
                    </a:lnTo>
                    <a:lnTo>
                      <a:pt x="20442" y="984"/>
                    </a:lnTo>
                    <a:lnTo>
                      <a:pt x="20212" y="1109"/>
                    </a:lnTo>
                    <a:lnTo>
                      <a:pt x="20212" y="1047"/>
                    </a:lnTo>
                    <a:lnTo>
                      <a:pt x="20380" y="900"/>
                    </a:lnTo>
                    <a:lnTo>
                      <a:pt x="20422" y="754"/>
                    </a:lnTo>
                    <a:lnTo>
                      <a:pt x="20317" y="670"/>
                    </a:lnTo>
                    <a:lnTo>
                      <a:pt x="20212" y="712"/>
                    </a:lnTo>
                    <a:lnTo>
                      <a:pt x="20129" y="733"/>
                    </a:lnTo>
                    <a:lnTo>
                      <a:pt x="20212" y="670"/>
                    </a:lnTo>
                    <a:lnTo>
                      <a:pt x="20191" y="586"/>
                    </a:lnTo>
                    <a:lnTo>
                      <a:pt x="19898" y="419"/>
                    </a:lnTo>
                    <a:lnTo>
                      <a:pt x="19815" y="293"/>
                    </a:lnTo>
                    <a:lnTo>
                      <a:pt x="19752" y="252"/>
                    </a:lnTo>
                    <a:lnTo>
                      <a:pt x="19773" y="105"/>
                    </a:lnTo>
                    <a:lnTo>
                      <a:pt x="1945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grpSp>
        <p:sp>
          <p:nvSpPr>
            <p:cNvPr id="6258" name="Google Shape;6258;p40"/>
            <p:cNvSpPr/>
            <p:nvPr/>
          </p:nvSpPr>
          <p:spPr>
            <a:xfrm>
              <a:off x="3216902" y="3020658"/>
              <a:ext cx="15456" cy="5959"/>
            </a:xfrm>
            <a:custGeom>
              <a:rect b="b" l="l" r="r" t="t"/>
              <a:pathLst>
                <a:path extrusionOk="0" h="524" w="1298">
                  <a:moveTo>
                    <a:pt x="503" y="0"/>
                  </a:moveTo>
                  <a:lnTo>
                    <a:pt x="293" y="42"/>
                  </a:lnTo>
                  <a:lnTo>
                    <a:pt x="168" y="21"/>
                  </a:lnTo>
                  <a:lnTo>
                    <a:pt x="63" y="42"/>
                  </a:lnTo>
                  <a:lnTo>
                    <a:pt x="1" y="147"/>
                  </a:lnTo>
                  <a:lnTo>
                    <a:pt x="105" y="230"/>
                  </a:lnTo>
                  <a:lnTo>
                    <a:pt x="189" y="209"/>
                  </a:lnTo>
                  <a:lnTo>
                    <a:pt x="252" y="230"/>
                  </a:lnTo>
                  <a:lnTo>
                    <a:pt x="314" y="377"/>
                  </a:lnTo>
                  <a:lnTo>
                    <a:pt x="398" y="439"/>
                  </a:lnTo>
                  <a:lnTo>
                    <a:pt x="524" y="439"/>
                  </a:lnTo>
                  <a:lnTo>
                    <a:pt x="607" y="523"/>
                  </a:lnTo>
                  <a:lnTo>
                    <a:pt x="775" y="523"/>
                  </a:lnTo>
                  <a:lnTo>
                    <a:pt x="775" y="377"/>
                  </a:lnTo>
                  <a:lnTo>
                    <a:pt x="879" y="377"/>
                  </a:lnTo>
                  <a:lnTo>
                    <a:pt x="900" y="439"/>
                  </a:lnTo>
                  <a:lnTo>
                    <a:pt x="984" y="439"/>
                  </a:lnTo>
                  <a:lnTo>
                    <a:pt x="1005" y="335"/>
                  </a:lnTo>
                  <a:lnTo>
                    <a:pt x="1089" y="377"/>
                  </a:lnTo>
                  <a:lnTo>
                    <a:pt x="1298" y="377"/>
                  </a:lnTo>
                  <a:lnTo>
                    <a:pt x="1298" y="335"/>
                  </a:lnTo>
                  <a:lnTo>
                    <a:pt x="1193" y="230"/>
                  </a:lnTo>
                  <a:lnTo>
                    <a:pt x="1047" y="209"/>
                  </a:lnTo>
                  <a:lnTo>
                    <a:pt x="942" y="21"/>
                  </a:lnTo>
                  <a:lnTo>
                    <a:pt x="503"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59" name="Google Shape;6259;p40"/>
            <p:cNvSpPr/>
            <p:nvPr/>
          </p:nvSpPr>
          <p:spPr>
            <a:xfrm>
              <a:off x="3243063" y="3010423"/>
              <a:ext cx="19695" cy="13340"/>
            </a:xfrm>
            <a:custGeom>
              <a:rect b="b" l="l" r="r" t="t"/>
              <a:pathLst>
                <a:path extrusionOk="0" h="1173" w="1654">
                  <a:moveTo>
                    <a:pt x="1089" y="0"/>
                  </a:moveTo>
                  <a:lnTo>
                    <a:pt x="1005" y="63"/>
                  </a:lnTo>
                  <a:lnTo>
                    <a:pt x="900" y="21"/>
                  </a:lnTo>
                  <a:lnTo>
                    <a:pt x="691" y="21"/>
                  </a:lnTo>
                  <a:lnTo>
                    <a:pt x="649" y="84"/>
                  </a:lnTo>
                  <a:lnTo>
                    <a:pt x="754" y="168"/>
                  </a:lnTo>
                  <a:lnTo>
                    <a:pt x="1068" y="272"/>
                  </a:lnTo>
                  <a:lnTo>
                    <a:pt x="1047" y="314"/>
                  </a:lnTo>
                  <a:lnTo>
                    <a:pt x="1109" y="398"/>
                  </a:lnTo>
                  <a:lnTo>
                    <a:pt x="1047" y="544"/>
                  </a:lnTo>
                  <a:lnTo>
                    <a:pt x="1109" y="649"/>
                  </a:lnTo>
                  <a:lnTo>
                    <a:pt x="1214" y="691"/>
                  </a:lnTo>
                  <a:lnTo>
                    <a:pt x="1340" y="795"/>
                  </a:lnTo>
                  <a:lnTo>
                    <a:pt x="1319" y="858"/>
                  </a:lnTo>
                  <a:lnTo>
                    <a:pt x="1068" y="858"/>
                  </a:lnTo>
                  <a:lnTo>
                    <a:pt x="1026" y="900"/>
                  </a:lnTo>
                  <a:lnTo>
                    <a:pt x="921" y="858"/>
                  </a:lnTo>
                  <a:lnTo>
                    <a:pt x="796" y="858"/>
                  </a:lnTo>
                  <a:lnTo>
                    <a:pt x="649" y="816"/>
                  </a:lnTo>
                  <a:lnTo>
                    <a:pt x="524" y="858"/>
                  </a:lnTo>
                  <a:lnTo>
                    <a:pt x="524" y="816"/>
                  </a:lnTo>
                  <a:lnTo>
                    <a:pt x="482" y="795"/>
                  </a:lnTo>
                  <a:lnTo>
                    <a:pt x="293" y="837"/>
                  </a:lnTo>
                  <a:lnTo>
                    <a:pt x="189" y="733"/>
                  </a:lnTo>
                  <a:lnTo>
                    <a:pt x="63" y="795"/>
                  </a:lnTo>
                  <a:lnTo>
                    <a:pt x="0" y="858"/>
                  </a:lnTo>
                  <a:lnTo>
                    <a:pt x="63" y="963"/>
                  </a:lnTo>
                  <a:lnTo>
                    <a:pt x="189" y="1005"/>
                  </a:lnTo>
                  <a:lnTo>
                    <a:pt x="314" y="1151"/>
                  </a:lnTo>
                  <a:lnTo>
                    <a:pt x="377" y="1172"/>
                  </a:lnTo>
                  <a:lnTo>
                    <a:pt x="377" y="1067"/>
                  </a:lnTo>
                  <a:lnTo>
                    <a:pt x="419" y="1026"/>
                  </a:lnTo>
                  <a:lnTo>
                    <a:pt x="691" y="1026"/>
                  </a:lnTo>
                  <a:lnTo>
                    <a:pt x="796" y="1067"/>
                  </a:lnTo>
                  <a:lnTo>
                    <a:pt x="1109" y="1067"/>
                  </a:lnTo>
                  <a:lnTo>
                    <a:pt x="1151" y="1047"/>
                  </a:lnTo>
                  <a:lnTo>
                    <a:pt x="1256" y="1109"/>
                  </a:lnTo>
                  <a:lnTo>
                    <a:pt x="1340" y="1109"/>
                  </a:lnTo>
                  <a:lnTo>
                    <a:pt x="1340" y="1047"/>
                  </a:lnTo>
                  <a:lnTo>
                    <a:pt x="1570" y="921"/>
                  </a:lnTo>
                  <a:lnTo>
                    <a:pt x="1570" y="837"/>
                  </a:lnTo>
                  <a:lnTo>
                    <a:pt x="1570" y="733"/>
                  </a:lnTo>
                  <a:lnTo>
                    <a:pt x="1528" y="607"/>
                  </a:lnTo>
                  <a:lnTo>
                    <a:pt x="1549" y="544"/>
                  </a:lnTo>
                  <a:lnTo>
                    <a:pt x="1633" y="502"/>
                  </a:lnTo>
                  <a:lnTo>
                    <a:pt x="1653" y="377"/>
                  </a:lnTo>
                  <a:lnTo>
                    <a:pt x="1612" y="293"/>
                  </a:lnTo>
                  <a:lnTo>
                    <a:pt x="1653" y="189"/>
                  </a:lnTo>
                  <a:lnTo>
                    <a:pt x="1633" y="126"/>
                  </a:lnTo>
                  <a:lnTo>
                    <a:pt x="1528" y="105"/>
                  </a:lnTo>
                  <a:lnTo>
                    <a:pt x="1423" y="126"/>
                  </a:lnTo>
                  <a:lnTo>
                    <a:pt x="1319" y="21"/>
                  </a:lnTo>
                  <a:lnTo>
                    <a:pt x="108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0" name="Google Shape;6260;p40"/>
            <p:cNvSpPr/>
            <p:nvPr/>
          </p:nvSpPr>
          <p:spPr>
            <a:xfrm>
              <a:off x="3173297" y="2986859"/>
              <a:ext cx="73267" cy="24997"/>
            </a:xfrm>
            <a:custGeom>
              <a:rect b="b" l="l" r="r" t="t"/>
              <a:pathLst>
                <a:path extrusionOk="0" h="2198" w="6153">
                  <a:moveTo>
                    <a:pt x="1570" y="1"/>
                  </a:moveTo>
                  <a:lnTo>
                    <a:pt x="1445" y="106"/>
                  </a:lnTo>
                  <a:lnTo>
                    <a:pt x="1131" y="106"/>
                  </a:lnTo>
                  <a:lnTo>
                    <a:pt x="901" y="168"/>
                  </a:lnTo>
                  <a:lnTo>
                    <a:pt x="817" y="252"/>
                  </a:lnTo>
                  <a:lnTo>
                    <a:pt x="566" y="315"/>
                  </a:lnTo>
                  <a:lnTo>
                    <a:pt x="482" y="419"/>
                  </a:lnTo>
                  <a:lnTo>
                    <a:pt x="377" y="482"/>
                  </a:lnTo>
                  <a:lnTo>
                    <a:pt x="357" y="608"/>
                  </a:lnTo>
                  <a:lnTo>
                    <a:pt x="419" y="712"/>
                  </a:lnTo>
                  <a:lnTo>
                    <a:pt x="398" y="775"/>
                  </a:lnTo>
                  <a:lnTo>
                    <a:pt x="294" y="712"/>
                  </a:lnTo>
                  <a:lnTo>
                    <a:pt x="85" y="817"/>
                  </a:lnTo>
                  <a:lnTo>
                    <a:pt x="1" y="796"/>
                  </a:lnTo>
                  <a:lnTo>
                    <a:pt x="1" y="880"/>
                  </a:lnTo>
                  <a:lnTo>
                    <a:pt x="105" y="922"/>
                  </a:lnTo>
                  <a:lnTo>
                    <a:pt x="252" y="796"/>
                  </a:lnTo>
                  <a:lnTo>
                    <a:pt x="273" y="817"/>
                  </a:lnTo>
                  <a:lnTo>
                    <a:pt x="273" y="922"/>
                  </a:lnTo>
                  <a:lnTo>
                    <a:pt x="419" y="817"/>
                  </a:lnTo>
                  <a:lnTo>
                    <a:pt x="524" y="817"/>
                  </a:lnTo>
                  <a:lnTo>
                    <a:pt x="629" y="629"/>
                  </a:lnTo>
                  <a:lnTo>
                    <a:pt x="796" y="670"/>
                  </a:lnTo>
                  <a:lnTo>
                    <a:pt x="838" y="608"/>
                  </a:lnTo>
                  <a:lnTo>
                    <a:pt x="922" y="691"/>
                  </a:lnTo>
                  <a:lnTo>
                    <a:pt x="1026" y="670"/>
                  </a:lnTo>
                  <a:lnTo>
                    <a:pt x="1214" y="461"/>
                  </a:lnTo>
                  <a:lnTo>
                    <a:pt x="1319" y="419"/>
                  </a:lnTo>
                  <a:lnTo>
                    <a:pt x="1361" y="357"/>
                  </a:lnTo>
                  <a:lnTo>
                    <a:pt x="1528" y="378"/>
                  </a:lnTo>
                  <a:lnTo>
                    <a:pt x="1654" y="378"/>
                  </a:lnTo>
                  <a:lnTo>
                    <a:pt x="1884" y="398"/>
                  </a:lnTo>
                  <a:lnTo>
                    <a:pt x="1968" y="461"/>
                  </a:lnTo>
                  <a:lnTo>
                    <a:pt x="1884" y="503"/>
                  </a:lnTo>
                  <a:lnTo>
                    <a:pt x="1758" y="503"/>
                  </a:lnTo>
                  <a:lnTo>
                    <a:pt x="1675" y="566"/>
                  </a:lnTo>
                  <a:lnTo>
                    <a:pt x="1758" y="629"/>
                  </a:lnTo>
                  <a:lnTo>
                    <a:pt x="2093" y="691"/>
                  </a:lnTo>
                  <a:lnTo>
                    <a:pt x="2177" y="670"/>
                  </a:lnTo>
                  <a:lnTo>
                    <a:pt x="2282" y="670"/>
                  </a:lnTo>
                  <a:lnTo>
                    <a:pt x="2386" y="733"/>
                  </a:lnTo>
                  <a:lnTo>
                    <a:pt x="2554" y="775"/>
                  </a:lnTo>
                  <a:lnTo>
                    <a:pt x="2616" y="775"/>
                  </a:lnTo>
                  <a:lnTo>
                    <a:pt x="2658" y="691"/>
                  </a:lnTo>
                  <a:lnTo>
                    <a:pt x="2721" y="775"/>
                  </a:lnTo>
                  <a:lnTo>
                    <a:pt x="2763" y="817"/>
                  </a:lnTo>
                  <a:lnTo>
                    <a:pt x="2930" y="942"/>
                  </a:lnTo>
                  <a:lnTo>
                    <a:pt x="3077" y="984"/>
                  </a:lnTo>
                  <a:lnTo>
                    <a:pt x="3139" y="942"/>
                  </a:lnTo>
                  <a:lnTo>
                    <a:pt x="3244" y="1026"/>
                  </a:lnTo>
                  <a:lnTo>
                    <a:pt x="3349" y="1005"/>
                  </a:lnTo>
                  <a:lnTo>
                    <a:pt x="3432" y="1047"/>
                  </a:lnTo>
                  <a:lnTo>
                    <a:pt x="3600" y="1005"/>
                  </a:lnTo>
                  <a:lnTo>
                    <a:pt x="3663" y="1026"/>
                  </a:lnTo>
                  <a:lnTo>
                    <a:pt x="3746" y="1361"/>
                  </a:lnTo>
                  <a:lnTo>
                    <a:pt x="3955" y="1570"/>
                  </a:lnTo>
                  <a:lnTo>
                    <a:pt x="4039" y="1612"/>
                  </a:lnTo>
                  <a:lnTo>
                    <a:pt x="4081" y="1549"/>
                  </a:lnTo>
                  <a:lnTo>
                    <a:pt x="4227" y="1633"/>
                  </a:lnTo>
                  <a:lnTo>
                    <a:pt x="4437" y="1633"/>
                  </a:lnTo>
                  <a:lnTo>
                    <a:pt x="4458" y="1675"/>
                  </a:lnTo>
                  <a:lnTo>
                    <a:pt x="4541" y="1738"/>
                  </a:lnTo>
                  <a:lnTo>
                    <a:pt x="4541" y="1842"/>
                  </a:lnTo>
                  <a:lnTo>
                    <a:pt x="4374" y="1863"/>
                  </a:lnTo>
                  <a:lnTo>
                    <a:pt x="4186" y="2051"/>
                  </a:lnTo>
                  <a:lnTo>
                    <a:pt x="4186" y="2156"/>
                  </a:lnTo>
                  <a:lnTo>
                    <a:pt x="4374" y="2177"/>
                  </a:lnTo>
                  <a:lnTo>
                    <a:pt x="4541" y="2135"/>
                  </a:lnTo>
                  <a:lnTo>
                    <a:pt x="4604" y="2156"/>
                  </a:lnTo>
                  <a:lnTo>
                    <a:pt x="4897" y="2093"/>
                  </a:lnTo>
                  <a:lnTo>
                    <a:pt x="5064" y="2093"/>
                  </a:lnTo>
                  <a:lnTo>
                    <a:pt x="5274" y="2198"/>
                  </a:lnTo>
                  <a:lnTo>
                    <a:pt x="5546" y="2135"/>
                  </a:lnTo>
                  <a:lnTo>
                    <a:pt x="5587" y="2072"/>
                  </a:lnTo>
                  <a:lnTo>
                    <a:pt x="5650" y="2072"/>
                  </a:lnTo>
                  <a:lnTo>
                    <a:pt x="5734" y="2030"/>
                  </a:lnTo>
                  <a:lnTo>
                    <a:pt x="5943" y="2051"/>
                  </a:lnTo>
                  <a:lnTo>
                    <a:pt x="6069" y="1989"/>
                  </a:lnTo>
                  <a:lnTo>
                    <a:pt x="6152" y="1884"/>
                  </a:lnTo>
                  <a:lnTo>
                    <a:pt x="6111" y="1842"/>
                  </a:lnTo>
                  <a:lnTo>
                    <a:pt x="6006" y="1821"/>
                  </a:lnTo>
                  <a:lnTo>
                    <a:pt x="5922" y="1654"/>
                  </a:lnTo>
                  <a:lnTo>
                    <a:pt x="5692" y="1549"/>
                  </a:lnTo>
                  <a:lnTo>
                    <a:pt x="5378" y="1549"/>
                  </a:lnTo>
                  <a:lnTo>
                    <a:pt x="5295" y="1528"/>
                  </a:lnTo>
                  <a:lnTo>
                    <a:pt x="5336" y="1466"/>
                  </a:lnTo>
                  <a:lnTo>
                    <a:pt x="5399" y="1319"/>
                  </a:lnTo>
                  <a:lnTo>
                    <a:pt x="5315" y="1298"/>
                  </a:lnTo>
                  <a:lnTo>
                    <a:pt x="5232" y="1340"/>
                  </a:lnTo>
                  <a:lnTo>
                    <a:pt x="5127" y="1340"/>
                  </a:lnTo>
                  <a:lnTo>
                    <a:pt x="4918" y="1194"/>
                  </a:lnTo>
                  <a:lnTo>
                    <a:pt x="4855" y="1235"/>
                  </a:lnTo>
                  <a:lnTo>
                    <a:pt x="4771" y="1152"/>
                  </a:lnTo>
                  <a:lnTo>
                    <a:pt x="4604" y="1026"/>
                  </a:lnTo>
                  <a:lnTo>
                    <a:pt x="4541" y="1131"/>
                  </a:lnTo>
                  <a:lnTo>
                    <a:pt x="4479" y="1089"/>
                  </a:lnTo>
                  <a:lnTo>
                    <a:pt x="4499" y="1005"/>
                  </a:lnTo>
                  <a:lnTo>
                    <a:pt x="4437" y="984"/>
                  </a:lnTo>
                  <a:lnTo>
                    <a:pt x="4395" y="1047"/>
                  </a:lnTo>
                  <a:lnTo>
                    <a:pt x="4332" y="984"/>
                  </a:lnTo>
                  <a:lnTo>
                    <a:pt x="4123" y="922"/>
                  </a:lnTo>
                  <a:lnTo>
                    <a:pt x="3955" y="796"/>
                  </a:lnTo>
                  <a:lnTo>
                    <a:pt x="3830" y="712"/>
                  </a:lnTo>
                  <a:lnTo>
                    <a:pt x="3704" y="587"/>
                  </a:lnTo>
                  <a:lnTo>
                    <a:pt x="3349" y="587"/>
                  </a:lnTo>
                  <a:lnTo>
                    <a:pt x="3244" y="524"/>
                  </a:lnTo>
                  <a:lnTo>
                    <a:pt x="3202" y="398"/>
                  </a:lnTo>
                  <a:lnTo>
                    <a:pt x="3077" y="252"/>
                  </a:lnTo>
                  <a:lnTo>
                    <a:pt x="2972" y="273"/>
                  </a:lnTo>
                  <a:lnTo>
                    <a:pt x="2909" y="210"/>
                  </a:lnTo>
                  <a:lnTo>
                    <a:pt x="2491" y="147"/>
                  </a:lnTo>
                  <a:lnTo>
                    <a:pt x="2365" y="210"/>
                  </a:lnTo>
                  <a:lnTo>
                    <a:pt x="2177" y="168"/>
                  </a:lnTo>
                  <a:lnTo>
                    <a:pt x="2072" y="43"/>
                  </a:lnTo>
                  <a:lnTo>
                    <a:pt x="1821"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1" name="Google Shape;6261;p40"/>
            <p:cNvSpPr/>
            <p:nvPr/>
          </p:nvSpPr>
          <p:spPr>
            <a:xfrm>
              <a:off x="3371128" y="3527019"/>
              <a:ext cx="18695" cy="10247"/>
            </a:xfrm>
            <a:custGeom>
              <a:rect b="b" l="l" r="r" t="t"/>
              <a:pathLst>
                <a:path extrusionOk="0" h="901" w="1570">
                  <a:moveTo>
                    <a:pt x="1025" y="0"/>
                  </a:moveTo>
                  <a:lnTo>
                    <a:pt x="984" y="84"/>
                  </a:lnTo>
                  <a:lnTo>
                    <a:pt x="921" y="105"/>
                  </a:lnTo>
                  <a:lnTo>
                    <a:pt x="942" y="189"/>
                  </a:lnTo>
                  <a:lnTo>
                    <a:pt x="921" y="252"/>
                  </a:lnTo>
                  <a:lnTo>
                    <a:pt x="691" y="314"/>
                  </a:lnTo>
                  <a:lnTo>
                    <a:pt x="733" y="273"/>
                  </a:lnTo>
                  <a:lnTo>
                    <a:pt x="774" y="126"/>
                  </a:lnTo>
                  <a:lnTo>
                    <a:pt x="733" y="63"/>
                  </a:lnTo>
                  <a:lnTo>
                    <a:pt x="649" y="84"/>
                  </a:lnTo>
                  <a:lnTo>
                    <a:pt x="607" y="168"/>
                  </a:lnTo>
                  <a:lnTo>
                    <a:pt x="544" y="168"/>
                  </a:lnTo>
                  <a:lnTo>
                    <a:pt x="461" y="84"/>
                  </a:lnTo>
                  <a:lnTo>
                    <a:pt x="377" y="84"/>
                  </a:lnTo>
                  <a:lnTo>
                    <a:pt x="377" y="252"/>
                  </a:lnTo>
                  <a:lnTo>
                    <a:pt x="272" y="210"/>
                  </a:lnTo>
                  <a:lnTo>
                    <a:pt x="168" y="105"/>
                  </a:lnTo>
                  <a:lnTo>
                    <a:pt x="105" y="168"/>
                  </a:lnTo>
                  <a:lnTo>
                    <a:pt x="230" y="356"/>
                  </a:lnTo>
                  <a:lnTo>
                    <a:pt x="377" y="377"/>
                  </a:lnTo>
                  <a:lnTo>
                    <a:pt x="377" y="419"/>
                  </a:lnTo>
                  <a:lnTo>
                    <a:pt x="230" y="419"/>
                  </a:lnTo>
                  <a:lnTo>
                    <a:pt x="168" y="482"/>
                  </a:lnTo>
                  <a:lnTo>
                    <a:pt x="189" y="565"/>
                  </a:lnTo>
                  <a:lnTo>
                    <a:pt x="84" y="670"/>
                  </a:lnTo>
                  <a:lnTo>
                    <a:pt x="0" y="670"/>
                  </a:lnTo>
                  <a:lnTo>
                    <a:pt x="0" y="712"/>
                  </a:lnTo>
                  <a:lnTo>
                    <a:pt x="126" y="796"/>
                  </a:lnTo>
                  <a:lnTo>
                    <a:pt x="189" y="712"/>
                  </a:lnTo>
                  <a:lnTo>
                    <a:pt x="293" y="796"/>
                  </a:lnTo>
                  <a:lnTo>
                    <a:pt x="377" y="691"/>
                  </a:lnTo>
                  <a:lnTo>
                    <a:pt x="230" y="628"/>
                  </a:lnTo>
                  <a:lnTo>
                    <a:pt x="335" y="586"/>
                  </a:lnTo>
                  <a:lnTo>
                    <a:pt x="523" y="607"/>
                  </a:lnTo>
                  <a:lnTo>
                    <a:pt x="649" y="565"/>
                  </a:lnTo>
                  <a:lnTo>
                    <a:pt x="649" y="461"/>
                  </a:lnTo>
                  <a:cubicBezTo>
                    <a:pt x="649" y="461"/>
                    <a:pt x="667" y="470"/>
                    <a:pt x="680" y="470"/>
                  </a:cubicBezTo>
                  <a:cubicBezTo>
                    <a:pt x="686" y="470"/>
                    <a:pt x="691" y="468"/>
                    <a:pt x="691" y="461"/>
                  </a:cubicBezTo>
                  <a:cubicBezTo>
                    <a:pt x="795" y="398"/>
                    <a:pt x="900" y="377"/>
                    <a:pt x="1005" y="314"/>
                  </a:cubicBezTo>
                  <a:lnTo>
                    <a:pt x="1046" y="398"/>
                  </a:lnTo>
                  <a:lnTo>
                    <a:pt x="1025" y="461"/>
                  </a:lnTo>
                  <a:lnTo>
                    <a:pt x="942" y="419"/>
                  </a:lnTo>
                  <a:lnTo>
                    <a:pt x="858" y="461"/>
                  </a:lnTo>
                  <a:lnTo>
                    <a:pt x="691" y="712"/>
                  </a:lnTo>
                  <a:lnTo>
                    <a:pt x="753" y="733"/>
                  </a:lnTo>
                  <a:lnTo>
                    <a:pt x="837" y="879"/>
                  </a:lnTo>
                  <a:lnTo>
                    <a:pt x="921" y="900"/>
                  </a:lnTo>
                  <a:lnTo>
                    <a:pt x="921" y="837"/>
                  </a:lnTo>
                  <a:lnTo>
                    <a:pt x="837" y="733"/>
                  </a:lnTo>
                  <a:lnTo>
                    <a:pt x="858" y="712"/>
                  </a:lnTo>
                  <a:lnTo>
                    <a:pt x="963" y="775"/>
                  </a:lnTo>
                  <a:lnTo>
                    <a:pt x="1025" y="733"/>
                  </a:lnTo>
                  <a:lnTo>
                    <a:pt x="963" y="691"/>
                  </a:lnTo>
                  <a:lnTo>
                    <a:pt x="963" y="607"/>
                  </a:lnTo>
                  <a:lnTo>
                    <a:pt x="1067" y="628"/>
                  </a:lnTo>
                  <a:lnTo>
                    <a:pt x="1172" y="607"/>
                  </a:lnTo>
                  <a:lnTo>
                    <a:pt x="1172" y="586"/>
                  </a:lnTo>
                  <a:lnTo>
                    <a:pt x="1088" y="586"/>
                  </a:lnTo>
                  <a:lnTo>
                    <a:pt x="1046" y="524"/>
                  </a:lnTo>
                  <a:lnTo>
                    <a:pt x="1088" y="503"/>
                  </a:lnTo>
                  <a:lnTo>
                    <a:pt x="1193" y="524"/>
                  </a:lnTo>
                  <a:lnTo>
                    <a:pt x="1339" y="503"/>
                  </a:lnTo>
                  <a:lnTo>
                    <a:pt x="1444" y="419"/>
                  </a:lnTo>
                  <a:lnTo>
                    <a:pt x="1549" y="398"/>
                  </a:lnTo>
                  <a:lnTo>
                    <a:pt x="1507" y="314"/>
                  </a:lnTo>
                  <a:lnTo>
                    <a:pt x="1465" y="293"/>
                  </a:lnTo>
                  <a:lnTo>
                    <a:pt x="1444" y="273"/>
                  </a:lnTo>
                  <a:lnTo>
                    <a:pt x="1486" y="210"/>
                  </a:lnTo>
                  <a:lnTo>
                    <a:pt x="1569" y="189"/>
                  </a:lnTo>
                  <a:lnTo>
                    <a:pt x="1528" y="126"/>
                  </a:lnTo>
                  <a:lnTo>
                    <a:pt x="1381" y="105"/>
                  </a:lnTo>
                  <a:lnTo>
                    <a:pt x="1318" y="126"/>
                  </a:lnTo>
                  <a:lnTo>
                    <a:pt x="1339" y="189"/>
                  </a:lnTo>
                  <a:lnTo>
                    <a:pt x="1256" y="210"/>
                  </a:lnTo>
                  <a:lnTo>
                    <a:pt x="1172" y="105"/>
                  </a:lnTo>
                  <a:lnTo>
                    <a:pt x="1172" y="42"/>
                  </a:lnTo>
                  <a:lnTo>
                    <a:pt x="1025"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2" name="Google Shape;6262;p40"/>
            <p:cNvSpPr/>
            <p:nvPr/>
          </p:nvSpPr>
          <p:spPr>
            <a:xfrm>
              <a:off x="3183264" y="3080853"/>
              <a:ext cx="38140" cy="16672"/>
            </a:xfrm>
            <a:custGeom>
              <a:rect b="b" l="l" r="r" t="t"/>
              <a:pathLst>
                <a:path extrusionOk="0" h="1466" w="3203">
                  <a:moveTo>
                    <a:pt x="2072" y="1"/>
                  </a:moveTo>
                  <a:lnTo>
                    <a:pt x="2030" y="43"/>
                  </a:lnTo>
                  <a:lnTo>
                    <a:pt x="1863" y="147"/>
                  </a:lnTo>
                  <a:lnTo>
                    <a:pt x="1675" y="189"/>
                  </a:lnTo>
                  <a:lnTo>
                    <a:pt x="1319" y="377"/>
                  </a:lnTo>
                  <a:lnTo>
                    <a:pt x="1214" y="461"/>
                  </a:lnTo>
                  <a:lnTo>
                    <a:pt x="1131" y="482"/>
                  </a:lnTo>
                  <a:lnTo>
                    <a:pt x="921" y="482"/>
                  </a:lnTo>
                  <a:lnTo>
                    <a:pt x="733" y="315"/>
                  </a:lnTo>
                  <a:lnTo>
                    <a:pt x="608" y="273"/>
                  </a:lnTo>
                  <a:lnTo>
                    <a:pt x="566" y="294"/>
                  </a:lnTo>
                  <a:lnTo>
                    <a:pt x="629" y="356"/>
                  </a:lnTo>
                  <a:lnTo>
                    <a:pt x="629" y="398"/>
                  </a:lnTo>
                  <a:lnTo>
                    <a:pt x="566" y="419"/>
                  </a:lnTo>
                  <a:lnTo>
                    <a:pt x="461" y="377"/>
                  </a:lnTo>
                  <a:lnTo>
                    <a:pt x="419" y="315"/>
                  </a:lnTo>
                  <a:lnTo>
                    <a:pt x="461" y="294"/>
                  </a:lnTo>
                  <a:lnTo>
                    <a:pt x="482" y="294"/>
                  </a:lnTo>
                  <a:lnTo>
                    <a:pt x="461" y="252"/>
                  </a:lnTo>
                  <a:lnTo>
                    <a:pt x="398" y="252"/>
                  </a:lnTo>
                  <a:lnTo>
                    <a:pt x="315" y="210"/>
                  </a:lnTo>
                  <a:lnTo>
                    <a:pt x="273" y="168"/>
                  </a:lnTo>
                  <a:lnTo>
                    <a:pt x="252" y="84"/>
                  </a:lnTo>
                  <a:lnTo>
                    <a:pt x="147" y="84"/>
                  </a:lnTo>
                  <a:lnTo>
                    <a:pt x="85" y="147"/>
                  </a:lnTo>
                  <a:lnTo>
                    <a:pt x="85" y="252"/>
                  </a:lnTo>
                  <a:lnTo>
                    <a:pt x="43" y="315"/>
                  </a:lnTo>
                  <a:lnTo>
                    <a:pt x="1" y="398"/>
                  </a:lnTo>
                  <a:lnTo>
                    <a:pt x="85" y="419"/>
                  </a:lnTo>
                  <a:lnTo>
                    <a:pt x="147" y="524"/>
                  </a:lnTo>
                  <a:lnTo>
                    <a:pt x="64" y="587"/>
                  </a:lnTo>
                  <a:lnTo>
                    <a:pt x="43" y="691"/>
                  </a:lnTo>
                  <a:lnTo>
                    <a:pt x="43" y="733"/>
                  </a:lnTo>
                  <a:lnTo>
                    <a:pt x="64" y="796"/>
                  </a:lnTo>
                  <a:lnTo>
                    <a:pt x="168" y="796"/>
                  </a:lnTo>
                  <a:lnTo>
                    <a:pt x="252" y="817"/>
                  </a:lnTo>
                  <a:lnTo>
                    <a:pt x="357" y="796"/>
                  </a:lnTo>
                  <a:lnTo>
                    <a:pt x="398" y="733"/>
                  </a:lnTo>
                  <a:lnTo>
                    <a:pt x="461" y="796"/>
                  </a:lnTo>
                  <a:lnTo>
                    <a:pt x="461" y="838"/>
                  </a:lnTo>
                  <a:lnTo>
                    <a:pt x="524" y="880"/>
                  </a:lnTo>
                  <a:lnTo>
                    <a:pt x="733" y="900"/>
                  </a:lnTo>
                  <a:lnTo>
                    <a:pt x="775" y="1026"/>
                  </a:lnTo>
                  <a:lnTo>
                    <a:pt x="817" y="1193"/>
                  </a:lnTo>
                  <a:lnTo>
                    <a:pt x="921" y="1235"/>
                  </a:lnTo>
                  <a:lnTo>
                    <a:pt x="1026" y="1235"/>
                  </a:lnTo>
                  <a:lnTo>
                    <a:pt x="1047" y="1152"/>
                  </a:lnTo>
                  <a:lnTo>
                    <a:pt x="1005" y="1131"/>
                  </a:lnTo>
                  <a:lnTo>
                    <a:pt x="1047" y="1047"/>
                  </a:lnTo>
                  <a:lnTo>
                    <a:pt x="1131" y="1089"/>
                  </a:lnTo>
                  <a:lnTo>
                    <a:pt x="1152" y="1131"/>
                  </a:lnTo>
                  <a:lnTo>
                    <a:pt x="1131" y="1193"/>
                  </a:lnTo>
                  <a:lnTo>
                    <a:pt x="1152" y="1319"/>
                  </a:lnTo>
                  <a:lnTo>
                    <a:pt x="1152" y="1403"/>
                  </a:lnTo>
                  <a:lnTo>
                    <a:pt x="1193" y="1444"/>
                  </a:lnTo>
                  <a:lnTo>
                    <a:pt x="1340" y="1465"/>
                  </a:lnTo>
                  <a:lnTo>
                    <a:pt x="1424" y="1361"/>
                  </a:lnTo>
                  <a:lnTo>
                    <a:pt x="1507" y="1298"/>
                  </a:lnTo>
                  <a:lnTo>
                    <a:pt x="1612" y="1319"/>
                  </a:lnTo>
                  <a:lnTo>
                    <a:pt x="1654" y="1298"/>
                  </a:lnTo>
                  <a:lnTo>
                    <a:pt x="1654" y="1152"/>
                  </a:lnTo>
                  <a:lnTo>
                    <a:pt x="1570" y="1089"/>
                  </a:lnTo>
                  <a:lnTo>
                    <a:pt x="1465" y="1026"/>
                  </a:lnTo>
                  <a:lnTo>
                    <a:pt x="1445" y="921"/>
                  </a:lnTo>
                  <a:lnTo>
                    <a:pt x="1445" y="880"/>
                  </a:lnTo>
                  <a:lnTo>
                    <a:pt x="1549" y="817"/>
                  </a:lnTo>
                  <a:lnTo>
                    <a:pt x="1737" y="775"/>
                  </a:lnTo>
                  <a:lnTo>
                    <a:pt x="1884" y="628"/>
                  </a:lnTo>
                  <a:lnTo>
                    <a:pt x="1884" y="587"/>
                  </a:lnTo>
                  <a:lnTo>
                    <a:pt x="1863" y="566"/>
                  </a:lnTo>
                  <a:lnTo>
                    <a:pt x="1863" y="419"/>
                  </a:lnTo>
                  <a:lnTo>
                    <a:pt x="2051" y="356"/>
                  </a:lnTo>
                  <a:lnTo>
                    <a:pt x="2177" y="315"/>
                  </a:lnTo>
                  <a:lnTo>
                    <a:pt x="2261" y="377"/>
                  </a:lnTo>
                  <a:lnTo>
                    <a:pt x="2365" y="482"/>
                  </a:lnTo>
                  <a:lnTo>
                    <a:pt x="2449" y="482"/>
                  </a:lnTo>
                  <a:lnTo>
                    <a:pt x="2553" y="608"/>
                  </a:lnTo>
                  <a:lnTo>
                    <a:pt x="2574" y="712"/>
                  </a:lnTo>
                  <a:lnTo>
                    <a:pt x="2616" y="775"/>
                  </a:lnTo>
                  <a:lnTo>
                    <a:pt x="2679" y="733"/>
                  </a:lnTo>
                  <a:lnTo>
                    <a:pt x="2763" y="670"/>
                  </a:lnTo>
                  <a:lnTo>
                    <a:pt x="2805" y="670"/>
                  </a:lnTo>
                  <a:lnTo>
                    <a:pt x="2826" y="733"/>
                  </a:lnTo>
                  <a:lnTo>
                    <a:pt x="2784" y="796"/>
                  </a:lnTo>
                  <a:lnTo>
                    <a:pt x="2721" y="796"/>
                  </a:lnTo>
                  <a:lnTo>
                    <a:pt x="2616" y="942"/>
                  </a:lnTo>
                  <a:lnTo>
                    <a:pt x="2595" y="984"/>
                  </a:lnTo>
                  <a:lnTo>
                    <a:pt x="2616" y="1131"/>
                  </a:lnTo>
                  <a:lnTo>
                    <a:pt x="2763" y="1319"/>
                  </a:lnTo>
                  <a:lnTo>
                    <a:pt x="2888" y="1424"/>
                  </a:lnTo>
                  <a:lnTo>
                    <a:pt x="2972" y="1235"/>
                  </a:lnTo>
                  <a:lnTo>
                    <a:pt x="3014" y="1235"/>
                  </a:lnTo>
                  <a:lnTo>
                    <a:pt x="3098" y="1193"/>
                  </a:lnTo>
                  <a:lnTo>
                    <a:pt x="3118" y="1047"/>
                  </a:lnTo>
                  <a:lnTo>
                    <a:pt x="3202" y="900"/>
                  </a:lnTo>
                  <a:lnTo>
                    <a:pt x="3139" y="733"/>
                  </a:lnTo>
                  <a:lnTo>
                    <a:pt x="3139" y="691"/>
                  </a:lnTo>
                  <a:lnTo>
                    <a:pt x="3181" y="587"/>
                  </a:lnTo>
                  <a:lnTo>
                    <a:pt x="3118" y="524"/>
                  </a:lnTo>
                  <a:lnTo>
                    <a:pt x="3035" y="482"/>
                  </a:lnTo>
                  <a:lnTo>
                    <a:pt x="3014" y="419"/>
                  </a:lnTo>
                  <a:lnTo>
                    <a:pt x="2909" y="294"/>
                  </a:lnTo>
                  <a:lnTo>
                    <a:pt x="2679" y="168"/>
                  </a:lnTo>
                  <a:lnTo>
                    <a:pt x="2512" y="147"/>
                  </a:lnTo>
                  <a:lnTo>
                    <a:pt x="2281" y="147"/>
                  </a:lnTo>
                  <a:lnTo>
                    <a:pt x="2198" y="105"/>
                  </a:lnTo>
                  <a:lnTo>
                    <a:pt x="2156" y="63"/>
                  </a:lnTo>
                  <a:lnTo>
                    <a:pt x="2072"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3" name="Google Shape;6263;p40"/>
            <p:cNvSpPr/>
            <p:nvPr/>
          </p:nvSpPr>
          <p:spPr>
            <a:xfrm>
              <a:off x="3163092" y="3070629"/>
              <a:ext cx="23172" cy="20709"/>
            </a:xfrm>
            <a:custGeom>
              <a:rect b="b" l="l" r="r" t="t"/>
              <a:pathLst>
                <a:path extrusionOk="0" h="1821" w="1946">
                  <a:moveTo>
                    <a:pt x="293" y="0"/>
                  </a:moveTo>
                  <a:lnTo>
                    <a:pt x="105" y="21"/>
                  </a:lnTo>
                  <a:lnTo>
                    <a:pt x="105" y="42"/>
                  </a:lnTo>
                  <a:lnTo>
                    <a:pt x="63" y="63"/>
                  </a:lnTo>
                  <a:lnTo>
                    <a:pt x="84" y="63"/>
                  </a:lnTo>
                  <a:lnTo>
                    <a:pt x="63" y="209"/>
                  </a:lnTo>
                  <a:lnTo>
                    <a:pt x="0" y="230"/>
                  </a:lnTo>
                  <a:lnTo>
                    <a:pt x="63" y="251"/>
                  </a:lnTo>
                  <a:lnTo>
                    <a:pt x="126" y="272"/>
                  </a:lnTo>
                  <a:lnTo>
                    <a:pt x="167" y="377"/>
                  </a:lnTo>
                  <a:lnTo>
                    <a:pt x="63" y="460"/>
                  </a:lnTo>
                  <a:lnTo>
                    <a:pt x="0" y="586"/>
                  </a:lnTo>
                  <a:lnTo>
                    <a:pt x="21" y="690"/>
                  </a:lnTo>
                  <a:lnTo>
                    <a:pt x="188" y="837"/>
                  </a:lnTo>
                  <a:lnTo>
                    <a:pt x="335" y="837"/>
                  </a:lnTo>
                  <a:lnTo>
                    <a:pt x="418" y="879"/>
                  </a:lnTo>
                  <a:lnTo>
                    <a:pt x="481" y="983"/>
                  </a:lnTo>
                  <a:lnTo>
                    <a:pt x="523" y="983"/>
                  </a:lnTo>
                  <a:lnTo>
                    <a:pt x="607" y="879"/>
                  </a:lnTo>
                  <a:lnTo>
                    <a:pt x="586" y="774"/>
                  </a:lnTo>
                  <a:lnTo>
                    <a:pt x="418" y="670"/>
                  </a:lnTo>
                  <a:lnTo>
                    <a:pt x="377" y="586"/>
                  </a:lnTo>
                  <a:lnTo>
                    <a:pt x="418" y="565"/>
                  </a:lnTo>
                  <a:lnTo>
                    <a:pt x="523" y="649"/>
                  </a:lnTo>
                  <a:lnTo>
                    <a:pt x="628" y="690"/>
                  </a:lnTo>
                  <a:lnTo>
                    <a:pt x="649" y="774"/>
                  </a:lnTo>
                  <a:lnTo>
                    <a:pt x="753" y="858"/>
                  </a:lnTo>
                  <a:lnTo>
                    <a:pt x="795" y="983"/>
                  </a:lnTo>
                  <a:lnTo>
                    <a:pt x="921" y="1067"/>
                  </a:lnTo>
                  <a:lnTo>
                    <a:pt x="1025" y="1151"/>
                  </a:lnTo>
                  <a:lnTo>
                    <a:pt x="1109" y="1193"/>
                  </a:lnTo>
                  <a:lnTo>
                    <a:pt x="1234" y="1318"/>
                  </a:lnTo>
                  <a:lnTo>
                    <a:pt x="1255" y="1402"/>
                  </a:lnTo>
                  <a:lnTo>
                    <a:pt x="1172" y="1486"/>
                  </a:lnTo>
                  <a:lnTo>
                    <a:pt x="1172" y="1569"/>
                  </a:lnTo>
                  <a:lnTo>
                    <a:pt x="1234" y="1632"/>
                  </a:lnTo>
                  <a:lnTo>
                    <a:pt x="1360" y="1695"/>
                  </a:lnTo>
                  <a:lnTo>
                    <a:pt x="1444" y="1737"/>
                  </a:lnTo>
                  <a:lnTo>
                    <a:pt x="1486" y="1716"/>
                  </a:lnTo>
                  <a:lnTo>
                    <a:pt x="1527" y="1632"/>
                  </a:lnTo>
                  <a:lnTo>
                    <a:pt x="1465" y="1569"/>
                  </a:lnTo>
                  <a:lnTo>
                    <a:pt x="1360" y="1507"/>
                  </a:lnTo>
                  <a:lnTo>
                    <a:pt x="1360" y="1486"/>
                  </a:lnTo>
                  <a:lnTo>
                    <a:pt x="1381" y="1465"/>
                  </a:lnTo>
                  <a:lnTo>
                    <a:pt x="1465" y="1507"/>
                  </a:lnTo>
                  <a:lnTo>
                    <a:pt x="1548" y="1632"/>
                  </a:lnTo>
                  <a:lnTo>
                    <a:pt x="1548" y="1737"/>
                  </a:lnTo>
                  <a:lnTo>
                    <a:pt x="1590" y="1737"/>
                  </a:lnTo>
                  <a:lnTo>
                    <a:pt x="1632" y="1779"/>
                  </a:lnTo>
                  <a:lnTo>
                    <a:pt x="1674" y="1820"/>
                  </a:lnTo>
                  <a:lnTo>
                    <a:pt x="1737" y="1820"/>
                  </a:lnTo>
                  <a:lnTo>
                    <a:pt x="1758" y="1779"/>
                  </a:lnTo>
                  <a:lnTo>
                    <a:pt x="1758" y="1695"/>
                  </a:lnTo>
                  <a:lnTo>
                    <a:pt x="1737" y="1632"/>
                  </a:lnTo>
                  <a:lnTo>
                    <a:pt x="1737" y="1590"/>
                  </a:lnTo>
                  <a:lnTo>
                    <a:pt x="1758" y="1486"/>
                  </a:lnTo>
                  <a:lnTo>
                    <a:pt x="1841" y="1423"/>
                  </a:lnTo>
                  <a:lnTo>
                    <a:pt x="1779" y="1318"/>
                  </a:lnTo>
                  <a:lnTo>
                    <a:pt x="1695" y="1297"/>
                  </a:lnTo>
                  <a:lnTo>
                    <a:pt x="1737" y="1214"/>
                  </a:lnTo>
                  <a:lnTo>
                    <a:pt x="1779" y="1151"/>
                  </a:lnTo>
                  <a:lnTo>
                    <a:pt x="1779" y="1046"/>
                  </a:lnTo>
                  <a:lnTo>
                    <a:pt x="1841" y="983"/>
                  </a:lnTo>
                  <a:lnTo>
                    <a:pt x="1946" y="983"/>
                  </a:lnTo>
                  <a:lnTo>
                    <a:pt x="1946" y="962"/>
                  </a:lnTo>
                  <a:lnTo>
                    <a:pt x="1862" y="900"/>
                  </a:lnTo>
                  <a:lnTo>
                    <a:pt x="1758" y="879"/>
                  </a:lnTo>
                  <a:lnTo>
                    <a:pt x="1695" y="795"/>
                  </a:lnTo>
                  <a:lnTo>
                    <a:pt x="1653" y="732"/>
                  </a:lnTo>
                  <a:lnTo>
                    <a:pt x="1548" y="586"/>
                  </a:lnTo>
                  <a:lnTo>
                    <a:pt x="1465" y="481"/>
                  </a:lnTo>
                  <a:lnTo>
                    <a:pt x="1465" y="356"/>
                  </a:lnTo>
                  <a:lnTo>
                    <a:pt x="1423" y="251"/>
                  </a:lnTo>
                  <a:lnTo>
                    <a:pt x="1360" y="272"/>
                  </a:lnTo>
                  <a:lnTo>
                    <a:pt x="1339" y="335"/>
                  </a:lnTo>
                  <a:lnTo>
                    <a:pt x="1234" y="335"/>
                  </a:lnTo>
                  <a:lnTo>
                    <a:pt x="1255" y="272"/>
                  </a:lnTo>
                  <a:lnTo>
                    <a:pt x="1172" y="272"/>
                  </a:lnTo>
                  <a:lnTo>
                    <a:pt x="1130" y="314"/>
                  </a:lnTo>
                  <a:lnTo>
                    <a:pt x="1025" y="209"/>
                  </a:lnTo>
                  <a:lnTo>
                    <a:pt x="1025" y="146"/>
                  </a:lnTo>
                  <a:lnTo>
                    <a:pt x="942" y="126"/>
                  </a:lnTo>
                  <a:lnTo>
                    <a:pt x="858" y="42"/>
                  </a:lnTo>
                  <a:lnTo>
                    <a:pt x="711" y="42"/>
                  </a:lnTo>
                  <a:lnTo>
                    <a:pt x="607" y="63"/>
                  </a:lnTo>
                  <a:lnTo>
                    <a:pt x="293"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4" name="Google Shape;6264;p40"/>
            <p:cNvSpPr/>
            <p:nvPr/>
          </p:nvSpPr>
          <p:spPr>
            <a:xfrm>
              <a:off x="3150875" y="3043494"/>
              <a:ext cx="32150" cy="30467"/>
            </a:xfrm>
            <a:custGeom>
              <a:rect b="b" l="l" r="r" t="t"/>
              <a:pathLst>
                <a:path extrusionOk="0" h="2679" w="2700">
                  <a:moveTo>
                    <a:pt x="2470" y="1"/>
                  </a:moveTo>
                  <a:lnTo>
                    <a:pt x="2407" y="22"/>
                  </a:lnTo>
                  <a:lnTo>
                    <a:pt x="2386" y="105"/>
                  </a:lnTo>
                  <a:lnTo>
                    <a:pt x="2302" y="126"/>
                  </a:lnTo>
                  <a:lnTo>
                    <a:pt x="2198" y="210"/>
                  </a:lnTo>
                  <a:lnTo>
                    <a:pt x="2093" y="210"/>
                  </a:lnTo>
                  <a:lnTo>
                    <a:pt x="2072" y="294"/>
                  </a:lnTo>
                  <a:lnTo>
                    <a:pt x="1988" y="252"/>
                  </a:lnTo>
                  <a:lnTo>
                    <a:pt x="1884" y="294"/>
                  </a:lnTo>
                  <a:lnTo>
                    <a:pt x="1863" y="231"/>
                  </a:lnTo>
                  <a:lnTo>
                    <a:pt x="1779" y="189"/>
                  </a:lnTo>
                  <a:lnTo>
                    <a:pt x="1737" y="189"/>
                  </a:lnTo>
                  <a:lnTo>
                    <a:pt x="1696" y="294"/>
                  </a:lnTo>
                  <a:lnTo>
                    <a:pt x="1591" y="294"/>
                  </a:lnTo>
                  <a:lnTo>
                    <a:pt x="1528" y="419"/>
                  </a:lnTo>
                  <a:lnTo>
                    <a:pt x="1528" y="461"/>
                  </a:lnTo>
                  <a:lnTo>
                    <a:pt x="1465" y="503"/>
                  </a:lnTo>
                  <a:lnTo>
                    <a:pt x="1361" y="587"/>
                  </a:lnTo>
                  <a:lnTo>
                    <a:pt x="1235" y="649"/>
                  </a:lnTo>
                  <a:lnTo>
                    <a:pt x="1214" y="691"/>
                  </a:lnTo>
                  <a:lnTo>
                    <a:pt x="1131" y="670"/>
                  </a:lnTo>
                  <a:lnTo>
                    <a:pt x="1068" y="691"/>
                  </a:lnTo>
                  <a:lnTo>
                    <a:pt x="1005" y="649"/>
                  </a:lnTo>
                  <a:lnTo>
                    <a:pt x="859" y="628"/>
                  </a:lnTo>
                  <a:lnTo>
                    <a:pt x="691" y="733"/>
                  </a:lnTo>
                  <a:lnTo>
                    <a:pt x="503" y="754"/>
                  </a:lnTo>
                  <a:lnTo>
                    <a:pt x="503" y="859"/>
                  </a:lnTo>
                  <a:lnTo>
                    <a:pt x="503" y="942"/>
                  </a:lnTo>
                  <a:lnTo>
                    <a:pt x="482" y="1089"/>
                  </a:lnTo>
                  <a:lnTo>
                    <a:pt x="419" y="1172"/>
                  </a:lnTo>
                  <a:lnTo>
                    <a:pt x="294" y="1172"/>
                  </a:lnTo>
                  <a:lnTo>
                    <a:pt x="189" y="1193"/>
                  </a:lnTo>
                  <a:lnTo>
                    <a:pt x="189" y="1256"/>
                  </a:lnTo>
                  <a:lnTo>
                    <a:pt x="126" y="1256"/>
                  </a:lnTo>
                  <a:lnTo>
                    <a:pt x="22" y="1214"/>
                  </a:lnTo>
                  <a:lnTo>
                    <a:pt x="1" y="1256"/>
                  </a:lnTo>
                  <a:lnTo>
                    <a:pt x="210" y="1507"/>
                  </a:lnTo>
                  <a:lnTo>
                    <a:pt x="315" y="1591"/>
                  </a:lnTo>
                  <a:lnTo>
                    <a:pt x="315" y="1675"/>
                  </a:lnTo>
                  <a:lnTo>
                    <a:pt x="482" y="1821"/>
                  </a:lnTo>
                  <a:lnTo>
                    <a:pt x="628" y="2030"/>
                  </a:lnTo>
                  <a:lnTo>
                    <a:pt x="900" y="2323"/>
                  </a:lnTo>
                  <a:lnTo>
                    <a:pt x="963" y="2323"/>
                  </a:lnTo>
                  <a:lnTo>
                    <a:pt x="1026" y="2344"/>
                  </a:lnTo>
                  <a:lnTo>
                    <a:pt x="1068" y="2323"/>
                  </a:lnTo>
                  <a:lnTo>
                    <a:pt x="1068" y="2407"/>
                  </a:lnTo>
                  <a:lnTo>
                    <a:pt x="1131" y="2407"/>
                  </a:lnTo>
                  <a:lnTo>
                    <a:pt x="1319" y="2386"/>
                  </a:lnTo>
                  <a:lnTo>
                    <a:pt x="1633" y="2449"/>
                  </a:lnTo>
                  <a:lnTo>
                    <a:pt x="1737" y="2428"/>
                  </a:lnTo>
                  <a:lnTo>
                    <a:pt x="1884" y="2428"/>
                  </a:lnTo>
                  <a:lnTo>
                    <a:pt x="1947" y="2512"/>
                  </a:lnTo>
                  <a:lnTo>
                    <a:pt x="2009" y="2532"/>
                  </a:lnTo>
                  <a:lnTo>
                    <a:pt x="2009" y="2595"/>
                  </a:lnTo>
                  <a:lnTo>
                    <a:pt x="2156" y="2679"/>
                  </a:lnTo>
                  <a:lnTo>
                    <a:pt x="2198" y="2658"/>
                  </a:lnTo>
                  <a:lnTo>
                    <a:pt x="2260" y="2658"/>
                  </a:lnTo>
                  <a:lnTo>
                    <a:pt x="2302" y="2637"/>
                  </a:lnTo>
                  <a:lnTo>
                    <a:pt x="2281" y="2553"/>
                  </a:lnTo>
                  <a:lnTo>
                    <a:pt x="2219" y="2470"/>
                  </a:lnTo>
                  <a:lnTo>
                    <a:pt x="2198" y="2344"/>
                  </a:lnTo>
                  <a:lnTo>
                    <a:pt x="2281" y="2219"/>
                  </a:lnTo>
                  <a:lnTo>
                    <a:pt x="2302" y="2135"/>
                  </a:lnTo>
                  <a:lnTo>
                    <a:pt x="2302" y="2009"/>
                  </a:lnTo>
                  <a:lnTo>
                    <a:pt x="2281" y="2093"/>
                  </a:lnTo>
                  <a:lnTo>
                    <a:pt x="2260" y="2135"/>
                  </a:lnTo>
                  <a:lnTo>
                    <a:pt x="2198" y="2156"/>
                  </a:lnTo>
                  <a:lnTo>
                    <a:pt x="2198" y="2093"/>
                  </a:lnTo>
                  <a:lnTo>
                    <a:pt x="2219" y="2009"/>
                  </a:lnTo>
                  <a:lnTo>
                    <a:pt x="2281" y="1884"/>
                  </a:lnTo>
                  <a:lnTo>
                    <a:pt x="2260" y="1800"/>
                  </a:lnTo>
                  <a:lnTo>
                    <a:pt x="2260" y="1716"/>
                  </a:lnTo>
                  <a:lnTo>
                    <a:pt x="2344" y="1528"/>
                  </a:lnTo>
                  <a:lnTo>
                    <a:pt x="2386" y="1528"/>
                  </a:lnTo>
                  <a:lnTo>
                    <a:pt x="2365" y="1591"/>
                  </a:lnTo>
                  <a:lnTo>
                    <a:pt x="2365" y="1675"/>
                  </a:lnTo>
                  <a:lnTo>
                    <a:pt x="2365" y="1800"/>
                  </a:lnTo>
                  <a:lnTo>
                    <a:pt x="2386" y="1800"/>
                  </a:lnTo>
                  <a:lnTo>
                    <a:pt x="2428" y="1716"/>
                  </a:lnTo>
                  <a:lnTo>
                    <a:pt x="2470" y="1486"/>
                  </a:lnTo>
                  <a:lnTo>
                    <a:pt x="2470" y="1214"/>
                  </a:lnTo>
                  <a:lnTo>
                    <a:pt x="2491" y="1172"/>
                  </a:lnTo>
                  <a:lnTo>
                    <a:pt x="2428" y="1089"/>
                  </a:lnTo>
                  <a:lnTo>
                    <a:pt x="2407" y="1068"/>
                  </a:lnTo>
                  <a:lnTo>
                    <a:pt x="2407" y="1005"/>
                  </a:lnTo>
                  <a:lnTo>
                    <a:pt x="2470" y="963"/>
                  </a:lnTo>
                  <a:lnTo>
                    <a:pt x="2491" y="963"/>
                  </a:lnTo>
                  <a:lnTo>
                    <a:pt x="2512" y="984"/>
                  </a:lnTo>
                  <a:lnTo>
                    <a:pt x="2533" y="838"/>
                  </a:lnTo>
                  <a:lnTo>
                    <a:pt x="2637" y="691"/>
                  </a:lnTo>
                  <a:lnTo>
                    <a:pt x="2700" y="628"/>
                  </a:lnTo>
                  <a:lnTo>
                    <a:pt x="2700" y="566"/>
                  </a:lnTo>
                  <a:lnTo>
                    <a:pt x="2637" y="524"/>
                  </a:lnTo>
                  <a:lnTo>
                    <a:pt x="2637" y="461"/>
                  </a:lnTo>
                  <a:lnTo>
                    <a:pt x="2679" y="377"/>
                  </a:lnTo>
                  <a:lnTo>
                    <a:pt x="2637" y="273"/>
                  </a:lnTo>
                  <a:lnTo>
                    <a:pt x="2637" y="126"/>
                  </a:lnTo>
                  <a:lnTo>
                    <a:pt x="2679" y="63"/>
                  </a:lnTo>
                  <a:lnTo>
                    <a:pt x="2700" y="43"/>
                  </a:lnTo>
                  <a:lnTo>
                    <a:pt x="2533" y="43"/>
                  </a:lnTo>
                  <a:lnTo>
                    <a:pt x="2512"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5" name="Google Shape;6265;p40"/>
            <p:cNvSpPr/>
            <p:nvPr/>
          </p:nvSpPr>
          <p:spPr>
            <a:xfrm>
              <a:off x="3140409" y="3037308"/>
              <a:ext cx="43617" cy="20948"/>
            </a:xfrm>
            <a:custGeom>
              <a:rect b="b" l="l" r="r" t="t"/>
              <a:pathLst>
                <a:path extrusionOk="0" h="1842" w="3663">
                  <a:moveTo>
                    <a:pt x="1926" y="1"/>
                  </a:moveTo>
                  <a:lnTo>
                    <a:pt x="1905" y="43"/>
                  </a:lnTo>
                  <a:lnTo>
                    <a:pt x="1968" y="105"/>
                  </a:lnTo>
                  <a:lnTo>
                    <a:pt x="1863" y="126"/>
                  </a:lnTo>
                  <a:lnTo>
                    <a:pt x="1800" y="168"/>
                  </a:lnTo>
                  <a:lnTo>
                    <a:pt x="1696" y="147"/>
                  </a:lnTo>
                  <a:lnTo>
                    <a:pt x="1507" y="168"/>
                  </a:lnTo>
                  <a:lnTo>
                    <a:pt x="943" y="168"/>
                  </a:lnTo>
                  <a:lnTo>
                    <a:pt x="775" y="252"/>
                  </a:lnTo>
                  <a:lnTo>
                    <a:pt x="712" y="210"/>
                  </a:lnTo>
                  <a:lnTo>
                    <a:pt x="712" y="252"/>
                  </a:lnTo>
                  <a:lnTo>
                    <a:pt x="629" y="315"/>
                  </a:lnTo>
                  <a:lnTo>
                    <a:pt x="566" y="419"/>
                  </a:lnTo>
                  <a:lnTo>
                    <a:pt x="419" y="482"/>
                  </a:lnTo>
                  <a:lnTo>
                    <a:pt x="336" y="482"/>
                  </a:lnTo>
                  <a:lnTo>
                    <a:pt x="189" y="649"/>
                  </a:lnTo>
                  <a:lnTo>
                    <a:pt x="106" y="754"/>
                  </a:lnTo>
                  <a:lnTo>
                    <a:pt x="126" y="838"/>
                  </a:lnTo>
                  <a:lnTo>
                    <a:pt x="43" y="984"/>
                  </a:lnTo>
                  <a:lnTo>
                    <a:pt x="1" y="1047"/>
                  </a:lnTo>
                  <a:lnTo>
                    <a:pt x="43" y="1005"/>
                  </a:lnTo>
                  <a:lnTo>
                    <a:pt x="126" y="1047"/>
                  </a:lnTo>
                  <a:lnTo>
                    <a:pt x="147" y="1068"/>
                  </a:lnTo>
                  <a:lnTo>
                    <a:pt x="210" y="1089"/>
                  </a:lnTo>
                  <a:lnTo>
                    <a:pt x="252" y="1151"/>
                  </a:lnTo>
                  <a:lnTo>
                    <a:pt x="399" y="1110"/>
                  </a:lnTo>
                  <a:lnTo>
                    <a:pt x="503" y="1151"/>
                  </a:lnTo>
                  <a:lnTo>
                    <a:pt x="566" y="1256"/>
                  </a:lnTo>
                  <a:lnTo>
                    <a:pt x="608" y="1298"/>
                  </a:lnTo>
                  <a:lnTo>
                    <a:pt x="650" y="1361"/>
                  </a:lnTo>
                  <a:lnTo>
                    <a:pt x="671" y="1298"/>
                  </a:lnTo>
                  <a:lnTo>
                    <a:pt x="712" y="1256"/>
                  </a:lnTo>
                  <a:lnTo>
                    <a:pt x="817" y="1214"/>
                  </a:lnTo>
                  <a:lnTo>
                    <a:pt x="859" y="1256"/>
                  </a:lnTo>
                  <a:lnTo>
                    <a:pt x="943" y="1277"/>
                  </a:lnTo>
                  <a:lnTo>
                    <a:pt x="943" y="1382"/>
                  </a:lnTo>
                  <a:lnTo>
                    <a:pt x="922" y="1486"/>
                  </a:lnTo>
                  <a:lnTo>
                    <a:pt x="922" y="1507"/>
                  </a:lnTo>
                  <a:lnTo>
                    <a:pt x="880" y="1612"/>
                  </a:lnTo>
                  <a:lnTo>
                    <a:pt x="922" y="1675"/>
                  </a:lnTo>
                  <a:lnTo>
                    <a:pt x="963" y="1696"/>
                  </a:lnTo>
                  <a:lnTo>
                    <a:pt x="984" y="1716"/>
                  </a:lnTo>
                  <a:lnTo>
                    <a:pt x="1047" y="1716"/>
                  </a:lnTo>
                  <a:lnTo>
                    <a:pt x="1068" y="1696"/>
                  </a:lnTo>
                  <a:lnTo>
                    <a:pt x="1131" y="1716"/>
                  </a:lnTo>
                  <a:lnTo>
                    <a:pt x="1131" y="1800"/>
                  </a:lnTo>
                  <a:lnTo>
                    <a:pt x="1152" y="1842"/>
                  </a:lnTo>
                  <a:lnTo>
                    <a:pt x="1256" y="1821"/>
                  </a:lnTo>
                  <a:lnTo>
                    <a:pt x="1382" y="1821"/>
                  </a:lnTo>
                  <a:lnTo>
                    <a:pt x="1445" y="1737"/>
                  </a:lnTo>
                  <a:lnTo>
                    <a:pt x="1445" y="1591"/>
                  </a:lnTo>
                  <a:lnTo>
                    <a:pt x="1445" y="1507"/>
                  </a:lnTo>
                  <a:lnTo>
                    <a:pt x="1445" y="1403"/>
                  </a:lnTo>
                  <a:lnTo>
                    <a:pt x="1612" y="1382"/>
                  </a:lnTo>
                  <a:lnTo>
                    <a:pt x="1800" y="1277"/>
                  </a:lnTo>
                  <a:lnTo>
                    <a:pt x="1926" y="1298"/>
                  </a:lnTo>
                  <a:lnTo>
                    <a:pt x="2010" y="1361"/>
                  </a:lnTo>
                  <a:lnTo>
                    <a:pt x="2072" y="1361"/>
                  </a:lnTo>
                  <a:lnTo>
                    <a:pt x="2135" y="1382"/>
                  </a:lnTo>
                  <a:lnTo>
                    <a:pt x="2177" y="1298"/>
                  </a:lnTo>
                  <a:lnTo>
                    <a:pt x="2303" y="1277"/>
                  </a:lnTo>
                  <a:lnTo>
                    <a:pt x="2407" y="1151"/>
                  </a:lnTo>
                  <a:lnTo>
                    <a:pt x="2449" y="1110"/>
                  </a:lnTo>
                  <a:lnTo>
                    <a:pt x="2491" y="1068"/>
                  </a:lnTo>
                  <a:lnTo>
                    <a:pt x="2554" y="900"/>
                  </a:lnTo>
                  <a:lnTo>
                    <a:pt x="2658" y="900"/>
                  </a:lnTo>
                  <a:lnTo>
                    <a:pt x="2700" y="796"/>
                  </a:lnTo>
                  <a:lnTo>
                    <a:pt x="2742" y="796"/>
                  </a:lnTo>
                  <a:lnTo>
                    <a:pt x="2826" y="879"/>
                  </a:lnTo>
                  <a:lnTo>
                    <a:pt x="2847" y="900"/>
                  </a:lnTo>
                  <a:lnTo>
                    <a:pt x="2951" y="900"/>
                  </a:lnTo>
                  <a:lnTo>
                    <a:pt x="3035" y="942"/>
                  </a:lnTo>
                  <a:lnTo>
                    <a:pt x="3056" y="859"/>
                  </a:lnTo>
                  <a:lnTo>
                    <a:pt x="3139" y="859"/>
                  </a:lnTo>
                  <a:lnTo>
                    <a:pt x="3244" y="775"/>
                  </a:lnTo>
                  <a:lnTo>
                    <a:pt x="3328" y="754"/>
                  </a:lnTo>
                  <a:lnTo>
                    <a:pt x="3349" y="670"/>
                  </a:lnTo>
                  <a:lnTo>
                    <a:pt x="3391" y="649"/>
                  </a:lnTo>
                  <a:lnTo>
                    <a:pt x="3453" y="649"/>
                  </a:lnTo>
                  <a:lnTo>
                    <a:pt x="3474" y="670"/>
                  </a:lnTo>
                  <a:lnTo>
                    <a:pt x="3642" y="670"/>
                  </a:lnTo>
                  <a:lnTo>
                    <a:pt x="3663" y="628"/>
                  </a:lnTo>
                  <a:lnTo>
                    <a:pt x="3642" y="566"/>
                  </a:lnTo>
                  <a:lnTo>
                    <a:pt x="3495" y="461"/>
                  </a:lnTo>
                  <a:lnTo>
                    <a:pt x="3370" y="419"/>
                  </a:lnTo>
                  <a:lnTo>
                    <a:pt x="3370" y="419"/>
                  </a:lnTo>
                  <a:lnTo>
                    <a:pt x="3432" y="524"/>
                  </a:lnTo>
                  <a:lnTo>
                    <a:pt x="3286" y="524"/>
                  </a:lnTo>
                  <a:lnTo>
                    <a:pt x="3139" y="482"/>
                  </a:lnTo>
                  <a:lnTo>
                    <a:pt x="3077" y="461"/>
                  </a:lnTo>
                  <a:lnTo>
                    <a:pt x="2972" y="440"/>
                  </a:lnTo>
                  <a:lnTo>
                    <a:pt x="2867" y="440"/>
                  </a:lnTo>
                  <a:lnTo>
                    <a:pt x="2909" y="377"/>
                  </a:lnTo>
                  <a:lnTo>
                    <a:pt x="2972" y="377"/>
                  </a:lnTo>
                  <a:lnTo>
                    <a:pt x="2972" y="315"/>
                  </a:lnTo>
                  <a:lnTo>
                    <a:pt x="3035" y="315"/>
                  </a:lnTo>
                  <a:lnTo>
                    <a:pt x="3119" y="335"/>
                  </a:lnTo>
                  <a:lnTo>
                    <a:pt x="3265" y="377"/>
                  </a:lnTo>
                  <a:lnTo>
                    <a:pt x="3286" y="356"/>
                  </a:lnTo>
                  <a:lnTo>
                    <a:pt x="3181" y="273"/>
                  </a:lnTo>
                  <a:lnTo>
                    <a:pt x="3035" y="210"/>
                  </a:lnTo>
                  <a:lnTo>
                    <a:pt x="2951" y="168"/>
                  </a:lnTo>
                  <a:lnTo>
                    <a:pt x="2847" y="210"/>
                  </a:lnTo>
                  <a:lnTo>
                    <a:pt x="2805" y="168"/>
                  </a:lnTo>
                  <a:lnTo>
                    <a:pt x="2763" y="252"/>
                  </a:lnTo>
                  <a:lnTo>
                    <a:pt x="2700" y="210"/>
                  </a:lnTo>
                  <a:lnTo>
                    <a:pt x="2428" y="168"/>
                  </a:lnTo>
                  <a:lnTo>
                    <a:pt x="2198" y="147"/>
                  </a:lnTo>
                  <a:lnTo>
                    <a:pt x="2072" y="43"/>
                  </a:lnTo>
                  <a:lnTo>
                    <a:pt x="192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6" name="Google Shape;6266;p40"/>
            <p:cNvSpPr/>
            <p:nvPr/>
          </p:nvSpPr>
          <p:spPr>
            <a:xfrm>
              <a:off x="3134431" y="3048737"/>
              <a:ext cx="17206" cy="9519"/>
            </a:xfrm>
            <a:custGeom>
              <a:rect b="b" l="l" r="r" t="t"/>
              <a:pathLst>
                <a:path extrusionOk="0" h="837" w="1445">
                  <a:moveTo>
                    <a:pt x="545" y="0"/>
                  </a:moveTo>
                  <a:lnTo>
                    <a:pt x="503" y="42"/>
                  </a:lnTo>
                  <a:lnTo>
                    <a:pt x="398" y="105"/>
                  </a:lnTo>
                  <a:lnTo>
                    <a:pt x="398" y="167"/>
                  </a:lnTo>
                  <a:lnTo>
                    <a:pt x="294" y="188"/>
                  </a:lnTo>
                  <a:lnTo>
                    <a:pt x="168" y="251"/>
                  </a:lnTo>
                  <a:lnTo>
                    <a:pt x="64" y="356"/>
                  </a:lnTo>
                  <a:lnTo>
                    <a:pt x="64" y="398"/>
                  </a:lnTo>
                  <a:lnTo>
                    <a:pt x="1" y="481"/>
                  </a:lnTo>
                  <a:lnTo>
                    <a:pt x="168" y="481"/>
                  </a:lnTo>
                  <a:lnTo>
                    <a:pt x="273" y="586"/>
                  </a:lnTo>
                  <a:lnTo>
                    <a:pt x="398" y="607"/>
                  </a:lnTo>
                  <a:lnTo>
                    <a:pt x="440" y="607"/>
                  </a:lnTo>
                  <a:lnTo>
                    <a:pt x="649" y="691"/>
                  </a:lnTo>
                  <a:lnTo>
                    <a:pt x="838" y="795"/>
                  </a:lnTo>
                  <a:lnTo>
                    <a:pt x="859" y="732"/>
                  </a:lnTo>
                  <a:lnTo>
                    <a:pt x="796" y="691"/>
                  </a:lnTo>
                  <a:lnTo>
                    <a:pt x="817" y="670"/>
                  </a:lnTo>
                  <a:lnTo>
                    <a:pt x="921" y="670"/>
                  </a:lnTo>
                  <a:lnTo>
                    <a:pt x="1005" y="795"/>
                  </a:lnTo>
                  <a:lnTo>
                    <a:pt x="1068" y="837"/>
                  </a:lnTo>
                  <a:lnTo>
                    <a:pt x="1340" y="837"/>
                  </a:lnTo>
                  <a:lnTo>
                    <a:pt x="1424" y="732"/>
                  </a:lnTo>
                  <a:lnTo>
                    <a:pt x="1382" y="691"/>
                  </a:lnTo>
                  <a:lnTo>
                    <a:pt x="1424" y="670"/>
                  </a:lnTo>
                  <a:lnTo>
                    <a:pt x="1382" y="607"/>
                  </a:lnTo>
                  <a:lnTo>
                    <a:pt x="1424" y="502"/>
                  </a:lnTo>
                  <a:lnTo>
                    <a:pt x="1424" y="481"/>
                  </a:lnTo>
                  <a:lnTo>
                    <a:pt x="1445" y="377"/>
                  </a:lnTo>
                  <a:lnTo>
                    <a:pt x="1445" y="272"/>
                  </a:lnTo>
                  <a:lnTo>
                    <a:pt x="1361" y="251"/>
                  </a:lnTo>
                  <a:lnTo>
                    <a:pt x="1319" y="209"/>
                  </a:lnTo>
                  <a:lnTo>
                    <a:pt x="1214" y="251"/>
                  </a:lnTo>
                  <a:lnTo>
                    <a:pt x="1173" y="293"/>
                  </a:lnTo>
                  <a:lnTo>
                    <a:pt x="1152" y="356"/>
                  </a:lnTo>
                  <a:lnTo>
                    <a:pt x="1110" y="293"/>
                  </a:lnTo>
                  <a:lnTo>
                    <a:pt x="1068" y="251"/>
                  </a:lnTo>
                  <a:lnTo>
                    <a:pt x="1005" y="146"/>
                  </a:lnTo>
                  <a:lnTo>
                    <a:pt x="901" y="105"/>
                  </a:lnTo>
                  <a:lnTo>
                    <a:pt x="754" y="146"/>
                  </a:lnTo>
                  <a:lnTo>
                    <a:pt x="712" y="84"/>
                  </a:lnTo>
                  <a:lnTo>
                    <a:pt x="649" y="63"/>
                  </a:lnTo>
                  <a:lnTo>
                    <a:pt x="628" y="42"/>
                  </a:lnTo>
                  <a:lnTo>
                    <a:pt x="545"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7" name="Google Shape;6267;p40"/>
            <p:cNvSpPr/>
            <p:nvPr/>
          </p:nvSpPr>
          <p:spPr>
            <a:xfrm>
              <a:off x="3142159" y="3021841"/>
              <a:ext cx="7978" cy="16672"/>
            </a:xfrm>
            <a:custGeom>
              <a:rect b="b" l="l" r="r" t="t"/>
              <a:pathLst>
                <a:path extrusionOk="0" h="1466" w="670">
                  <a:moveTo>
                    <a:pt x="398" y="1"/>
                  </a:moveTo>
                  <a:lnTo>
                    <a:pt x="377" y="43"/>
                  </a:lnTo>
                  <a:lnTo>
                    <a:pt x="356" y="147"/>
                  </a:lnTo>
                  <a:lnTo>
                    <a:pt x="272" y="231"/>
                  </a:lnTo>
                  <a:lnTo>
                    <a:pt x="272" y="252"/>
                  </a:lnTo>
                  <a:lnTo>
                    <a:pt x="210" y="273"/>
                  </a:lnTo>
                  <a:lnTo>
                    <a:pt x="189" y="315"/>
                  </a:lnTo>
                  <a:lnTo>
                    <a:pt x="168" y="273"/>
                  </a:lnTo>
                  <a:lnTo>
                    <a:pt x="168" y="231"/>
                  </a:lnTo>
                  <a:lnTo>
                    <a:pt x="84" y="231"/>
                  </a:lnTo>
                  <a:lnTo>
                    <a:pt x="42" y="273"/>
                  </a:lnTo>
                  <a:lnTo>
                    <a:pt x="0" y="356"/>
                  </a:lnTo>
                  <a:lnTo>
                    <a:pt x="0" y="1423"/>
                  </a:lnTo>
                  <a:lnTo>
                    <a:pt x="84" y="1423"/>
                  </a:lnTo>
                  <a:lnTo>
                    <a:pt x="105" y="1465"/>
                  </a:lnTo>
                  <a:lnTo>
                    <a:pt x="168" y="1465"/>
                  </a:lnTo>
                  <a:lnTo>
                    <a:pt x="210" y="1361"/>
                  </a:lnTo>
                  <a:lnTo>
                    <a:pt x="314" y="1256"/>
                  </a:lnTo>
                  <a:lnTo>
                    <a:pt x="398" y="1298"/>
                  </a:lnTo>
                  <a:lnTo>
                    <a:pt x="565" y="1068"/>
                  </a:lnTo>
                  <a:lnTo>
                    <a:pt x="607" y="900"/>
                  </a:lnTo>
                  <a:lnTo>
                    <a:pt x="607" y="733"/>
                  </a:lnTo>
                  <a:lnTo>
                    <a:pt x="565" y="670"/>
                  </a:lnTo>
                  <a:lnTo>
                    <a:pt x="586" y="482"/>
                  </a:lnTo>
                  <a:lnTo>
                    <a:pt x="628" y="377"/>
                  </a:lnTo>
                  <a:lnTo>
                    <a:pt x="670" y="105"/>
                  </a:lnTo>
                  <a:lnTo>
                    <a:pt x="670" y="43"/>
                  </a:lnTo>
                  <a:lnTo>
                    <a:pt x="670" y="1"/>
                  </a:lnTo>
                  <a:lnTo>
                    <a:pt x="586" y="1"/>
                  </a:lnTo>
                  <a:lnTo>
                    <a:pt x="524" y="43"/>
                  </a:lnTo>
                  <a:lnTo>
                    <a:pt x="50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8" name="Google Shape;6268;p40"/>
            <p:cNvSpPr/>
            <p:nvPr/>
          </p:nvSpPr>
          <p:spPr>
            <a:xfrm>
              <a:off x="3120487" y="3025651"/>
              <a:ext cx="28411" cy="28568"/>
            </a:xfrm>
            <a:custGeom>
              <a:rect b="b" l="l" r="r" t="t"/>
              <a:pathLst>
                <a:path extrusionOk="0" h="2512" w="2386">
                  <a:moveTo>
                    <a:pt x="837" y="0"/>
                  </a:moveTo>
                  <a:lnTo>
                    <a:pt x="816" y="314"/>
                  </a:lnTo>
                  <a:lnTo>
                    <a:pt x="565" y="335"/>
                  </a:lnTo>
                  <a:lnTo>
                    <a:pt x="649" y="419"/>
                  </a:lnTo>
                  <a:lnTo>
                    <a:pt x="670" y="461"/>
                  </a:lnTo>
                  <a:lnTo>
                    <a:pt x="774" y="565"/>
                  </a:lnTo>
                  <a:lnTo>
                    <a:pt x="858" y="649"/>
                  </a:lnTo>
                  <a:lnTo>
                    <a:pt x="942" y="649"/>
                  </a:lnTo>
                  <a:lnTo>
                    <a:pt x="963" y="712"/>
                  </a:lnTo>
                  <a:lnTo>
                    <a:pt x="983" y="816"/>
                  </a:lnTo>
                  <a:lnTo>
                    <a:pt x="1025" y="837"/>
                  </a:lnTo>
                  <a:lnTo>
                    <a:pt x="1130" y="858"/>
                  </a:lnTo>
                  <a:lnTo>
                    <a:pt x="1193" y="879"/>
                  </a:lnTo>
                  <a:lnTo>
                    <a:pt x="1193" y="963"/>
                  </a:lnTo>
                  <a:lnTo>
                    <a:pt x="1130" y="1026"/>
                  </a:lnTo>
                  <a:lnTo>
                    <a:pt x="398" y="1026"/>
                  </a:lnTo>
                  <a:lnTo>
                    <a:pt x="42" y="1570"/>
                  </a:lnTo>
                  <a:lnTo>
                    <a:pt x="42" y="1674"/>
                  </a:lnTo>
                  <a:lnTo>
                    <a:pt x="84" y="1695"/>
                  </a:lnTo>
                  <a:lnTo>
                    <a:pt x="42" y="1758"/>
                  </a:lnTo>
                  <a:lnTo>
                    <a:pt x="84" y="1800"/>
                  </a:lnTo>
                  <a:lnTo>
                    <a:pt x="105" y="1821"/>
                  </a:lnTo>
                  <a:lnTo>
                    <a:pt x="105" y="1863"/>
                  </a:lnTo>
                  <a:lnTo>
                    <a:pt x="42" y="1904"/>
                  </a:lnTo>
                  <a:lnTo>
                    <a:pt x="21" y="1967"/>
                  </a:lnTo>
                  <a:lnTo>
                    <a:pt x="0" y="1988"/>
                  </a:lnTo>
                  <a:lnTo>
                    <a:pt x="105" y="2093"/>
                  </a:lnTo>
                  <a:lnTo>
                    <a:pt x="147" y="2218"/>
                  </a:lnTo>
                  <a:lnTo>
                    <a:pt x="251" y="2218"/>
                  </a:lnTo>
                  <a:lnTo>
                    <a:pt x="335" y="2323"/>
                  </a:lnTo>
                  <a:lnTo>
                    <a:pt x="628" y="2428"/>
                  </a:lnTo>
                  <a:lnTo>
                    <a:pt x="942" y="2428"/>
                  </a:lnTo>
                  <a:lnTo>
                    <a:pt x="1172" y="2511"/>
                  </a:lnTo>
                  <a:lnTo>
                    <a:pt x="1235" y="2428"/>
                  </a:lnTo>
                  <a:lnTo>
                    <a:pt x="1235" y="2386"/>
                  </a:lnTo>
                  <a:lnTo>
                    <a:pt x="1339" y="2281"/>
                  </a:lnTo>
                  <a:lnTo>
                    <a:pt x="1465" y="2218"/>
                  </a:lnTo>
                  <a:lnTo>
                    <a:pt x="1569" y="2197"/>
                  </a:lnTo>
                  <a:lnTo>
                    <a:pt x="1569" y="2135"/>
                  </a:lnTo>
                  <a:lnTo>
                    <a:pt x="1716" y="2009"/>
                  </a:lnTo>
                  <a:lnTo>
                    <a:pt x="1799" y="1863"/>
                  </a:lnTo>
                  <a:lnTo>
                    <a:pt x="1779" y="1779"/>
                  </a:lnTo>
                  <a:lnTo>
                    <a:pt x="1862" y="1674"/>
                  </a:lnTo>
                  <a:lnTo>
                    <a:pt x="2009" y="1507"/>
                  </a:lnTo>
                  <a:lnTo>
                    <a:pt x="2092" y="1507"/>
                  </a:lnTo>
                  <a:lnTo>
                    <a:pt x="2239" y="1444"/>
                  </a:lnTo>
                  <a:lnTo>
                    <a:pt x="2302" y="1340"/>
                  </a:lnTo>
                  <a:lnTo>
                    <a:pt x="2385" y="1277"/>
                  </a:lnTo>
                  <a:lnTo>
                    <a:pt x="2385" y="1235"/>
                  </a:lnTo>
                  <a:lnTo>
                    <a:pt x="2344" y="1172"/>
                  </a:lnTo>
                  <a:lnTo>
                    <a:pt x="2239" y="1172"/>
                  </a:lnTo>
                  <a:lnTo>
                    <a:pt x="2218" y="1256"/>
                  </a:lnTo>
                  <a:lnTo>
                    <a:pt x="2113" y="1172"/>
                  </a:lnTo>
                  <a:lnTo>
                    <a:pt x="2030" y="1172"/>
                  </a:lnTo>
                  <a:lnTo>
                    <a:pt x="1988" y="1130"/>
                  </a:lnTo>
                  <a:lnTo>
                    <a:pt x="1925" y="1130"/>
                  </a:lnTo>
                  <a:lnTo>
                    <a:pt x="1904" y="1088"/>
                  </a:lnTo>
                  <a:lnTo>
                    <a:pt x="1820" y="1088"/>
                  </a:lnTo>
                  <a:lnTo>
                    <a:pt x="1820" y="21"/>
                  </a:lnTo>
                  <a:lnTo>
                    <a:pt x="83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69" name="Google Shape;6269;p40"/>
            <p:cNvSpPr/>
            <p:nvPr/>
          </p:nvSpPr>
          <p:spPr>
            <a:xfrm>
              <a:off x="2965761" y="2909287"/>
              <a:ext cx="196343" cy="138983"/>
            </a:xfrm>
            <a:custGeom>
              <a:rect b="b" l="l" r="r" t="t"/>
              <a:pathLst>
                <a:path extrusionOk="0" h="12221" w="16489">
                  <a:moveTo>
                    <a:pt x="1381" y="1"/>
                  </a:moveTo>
                  <a:lnTo>
                    <a:pt x="1" y="22"/>
                  </a:lnTo>
                  <a:lnTo>
                    <a:pt x="21" y="168"/>
                  </a:lnTo>
                  <a:lnTo>
                    <a:pt x="105" y="482"/>
                  </a:lnTo>
                  <a:lnTo>
                    <a:pt x="168" y="587"/>
                  </a:lnTo>
                  <a:lnTo>
                    <a:pt x="231" y="691"/>
                  </a:lnTo>
                  <a:lnTo>
                    <a:pt x="168" y="712"/>
                  </a:lnTo>
                  <a:lnTo>
                    <a:pt x="168" y="796"/>
                  </a:lnTo>
                  <a:lnTo>
                    <a:pt x="189" y="901"/>
                  </a:lnTo>
                  <a:lnTo>
                    <a:pt x="356" y="1110"/>
                  </a:lnTo>
                  <a:lnTo>
                    <a:pt x="356" y="1152"/>
                  </a:lnTo>
                  <a:lnTo>
                    <a:pt x="314" y="1173"/>
                  </a:lnTo>
                  <a:lnTo>
                    <a:pt x="335" y="1256"/>
                  </a:lnTo>
                  <a:lnTo>
                    <a:pt x="461" y="1361"/>
                  </a:lnTo>
                  <a:lnTo>
                    <a:pt x="482" y="1486"/>
                  </a:lnTo>
                  <a:lnTo>
                    <a:pt x="440" y="1549"/>
                  </a:lnTo>
                  <a:lnTo>
                    <a:pt x="440" y="1654"/>
                  </a:lnTo>
                  <a:lnTo>
                    <a:pt x="524" y="1696"/>
                  </a:lnTo>
                  <a:lnTo>
                    <a:pt x="545" y="1779"/>
                  </a:lnTo>
                  <a:lnTo>
                    <a:pt x="545" y="1968"/>
                  </a:lnTo>
                  <a:lnTo>
                    <a:pt x="586" y="2114"/>
                  </a:lnTo>
                  <a:lnTo>
                    <a:pt x="691" y="2219"/>
                  </a:lnTo>
                  <a:lnTo>
                    <a:pt x="754" y="2219"/>
                  </a:lnTo>
                  <a:lnTo>
                    <a:pt x="942" y="2386"/>
                  </a:lnTo>
                  <a:lnTo>
                    <a:pt x="1005" y="2512"/>
                  </a:lnTo>
                  <a:lnTo>
                    <a:pt x="1047" y="2595"/>
                  </a:lnTo>
                  <a:lnTo>
                    <a:pt x="1172" y="2721"/>
                  </a:lnTo>
                  <a:lnTo>
                    <a:pt x="1214" y="2909"/>
                  </a:lnTo>
                  <a:lnTo>
                    <a:pt x="1277" y="2930"/>
                  </a:lnTo>
                  <a:lnTo>
                    <a:pt x="1361" y="3056"/>
                  </a:lnTo>
                  <a:lnTo>
                    <a:pt x="1298" y="3139"/>
                  </a:lnTo>
                  <a:lnTo>
                    <a:pt x="1277" y="3202"/>
                  </a:lnTo>
                  <a:lnTo>
                    <a:pt x="1319" y="3265"/>
                  </a:lnTo>
                  <a:lnTo>
                    <a:pt x="1298" y="3349"/>
                  </a:lnTo>
                  <a:lnTo>
                    <a:pt x="1214" y="3328"/>
                  </a:lnTo>
                  <a:lnTo>
                    <a:pt x="1172" y="3411"/>
                  </a:lnTo>
                  <a:lnTo>
                    <a:pt x="1193" y="3432"/>
                  </a:lnTo>
                  <a:lnTo>
                    <a:pt x="1277" y="3432"/>
                  </a:lnTo>
                  <a:lnTo>
                    <a:pt x="1277" y="3516"/>
                  </a:lnTo>
                  <a:lnTo>
                    <a:pt x="1214" y="3558"/>
                  </a:lnTo>
                  <a:lnTo>
                    <a:pt x="1151" y="3516"/>
                  </a:lnTo>
                  <a:lnTo>
                    <a:pt x="1005" y="3516"/>
                  </a:lnTo>
                  <a:lnTo>
                    <a:pt x="900" y="3453"/>
                  </a:lnTo>
                  <a:lnTo>
                    <a:pt x="775" y="3474"/>
                  </a:lnTo>
                  <a:lnTo>
                    <a:pt x="712" y="3516"/>
                  </a:lnTo>
                  <a:lnTo>
                    <a:pt x="858" y="3662"/>
                  </a:lnTo>
                  <a:lnTo>
                    <a:pt x="963" y="3725"/>
                  </a:lnTo>
                  <a:lnTo>
                    <a:pt x="963" y="3830"/>
                  </a:lnTo>
                  <a:lnTo>
                    <a:pt x="1005" y="3934"/>
                  </a:lnTo>
                  <a:lnTo>
                    <a:pt x="1109" y="3955"/>
                  </a:lnTo>
                  <a:lnTo>
                    <a:pt x="1235" y="4039"/>
                  </a:lnTo>
                  <a:lnTo>
                    <a:pt x="1235" y="4081"/>
                  </a:lnTo>
                  <a:lnTo>
                    <a:pt x="1319" y="4081"/>
                  </a:lnTo>
                  <a:lnTo>
                    <a:pt x="1402" y="4102"/>
                  </a:lnTo>
                  <a:lnTo>
                    <a:pt x="1381" y="4144"/>
                  </a:lnTo>
                  <a:lnTo>
                    <a:pt x="1423" y="4206"/>
                  </a:lnTo>
                  <a:lnTo>
                    <a:pt x="1507" y="4186"/>
                  </a:lnTo>
                  <a:lnTo>
                    <a:pt x="1591" y="4186"/>
                  </a:lnTo>
                  <a:lnTo>
                    <a:pt x="1674" y="4081"/>
                  </a:lnTo>
                  <a:lnTo>
                    <a:pt x="1716" y="4081"/>
                  </a:lnTo>
                  <a:lnTo>
                    <a:pt x="1695" y="4186"/>
                  </a:lnTo>
                  <a:lnTo>
                    <a:pt x="1716" y="4374"/>
                  </a:lnTo>
                  <a:lnTo>
                    <a:pt x="1905" y="4562"/>
                  </a:lnTo>
                  <a:lnTo>
                    <a:pt x="2009" y="4583"/>
                  </a:lnTo>
                  <a:lnTo>
                    <a:pt x="2051" y="4583"/>
                  </a:lnTo>
                  <a:lnTo>
                    <a:pt x="2114" y="4667"/>
                  </a:lnTo>
                  <a:lnTo>
                    <a:pt x="2197" y="4897"/>
                  </a:lnTo>
                  <a:lnTo>
                    <a:pt x="2197" y="5127"/>
                  </a:lnTo>
                  <a:lnTo>
                    <a:pt x="2156" y="5315"/>
                  </a:lnTo>
                  <a:lnTo>
                    <a:pt x="2051" y="5462"/>
                  </a:lnTo>
                  <a:lnTo>
                    <a:pt x="2093" y="5546"/>
                  </a:lnTo>
                  <a:lnTo>
                    <a:pt x="2197" y="5650"/>
                  </a:lnTo>
                  <a:lnTo>
                    <a:pt x="2239" y="5629"/>
                  </a:lnTo>
                  <a:lnTo>
                    <a:pt x="2260" y="5713"/>
                  </a:lnTo>
                  <a:lnTo>
                    <a:pt x="2407" y="5734"/>
                  </a:lnTo>
                  <a:lnTo>
                    <a:pt x="2449" y="5859"/>
                  </a:lnTo>
                  <a:lnTo>
                    <a:pt x="2679" y="6131"/>
                  </a:lnTo>
                  <a:lnTo>
                    <a:pt x="2762" y="6152"/>
                  </a:lnTo>
                  <a:lnTo>
                    <a:pt x="2804" y="6236"/>
                  </a:lnTo>
                  <a:lnTo>
                    <a:pt x="2888" y="6341"/>
                  </a:lnTo>
                  <a:lnTo>
                    <a:pt x="3034" y="6362"/>
                  </a:lnTo>
                  <a:lnTo>
                    <a:pt x="3076" y="6445"/>
                  </a:lnTo>
                  <a:lnTo>
                    <a:pt x="3076" y="6571"/>
                  </a:lnTo>
                  <a:lnTo>
                    <a:pt x="3160" y="6655"/>
                  </a:lnTo>
                  <a:lnTo>
                    <a:pt x="3160" y="6717"/>
                  </a:lnTo>
                  <a:lnTo>
                    <a:pt x="3202" y="6822"/>
                  </a:lnTo>
                  <a:lnTo>
                    <a:pt x="3286" y="6864"/>
                  </a:lnTo>
                  <a:lnTo>
                    <a:pt x="3474" y="6780"/>
                  </a:lnTo>
                  <a:lnTo>
                    <a:pt x="3578" y="6613"/>
                  </a:lnTo>
                  <a:lnTo>
                    <a:pt x="3578" y="6487"/>
                  </a:lnTo>
                  <a:lnTo>
                    <a:pt x="3495" y="6445"/>
                  </a:lnTo>
                  <a:lnTo>
                    <a:pt x="3474" y="6341"/>
                  </a:lnTo>
                  <a:lnTo>
                    <a:pt x="3411" y="6278"/>
                  </a:lnTo>
                  <a:lnTo>
                    <a:pt x="3390" y="6173"/>
                  </a:lnTo>
                  <a:lnTo>
                    <a:pt x="3286" y="6131"/>
                  </a:lnTo>
                  <a:lnTo>
                    <a:pt x="3265" y="6048"/>
                  </a:lnTo>
                  <a:lnTo>
                    <a:pt x="3202" y="5964"/>
                  </a:lnTo>
                  <a:lnTo>
                    <a:pt x="3139" y="5943"/>
                  </a:lnTo>
                  <a:lnTo>
                    <a:pt x="3097" y="5964"/>
                  </a:lnTo>
                  <a:lnTo>
                    <a:pt x="3097" y="6048"/>
                  </a:lnTo>
                  <a:lnTo>
                    <a:pt x="3055" y="6069"/>
                  </a:lnTo>
                  <a:lnTo>
                    <a:pt x="3055" y="5985"/>
                  </a:lnTo>
                  <a:lnTo>
                    <a:pt x="2972" y="5943"/>
                  </a:lnTo>
                  <a:lnTo>
                    <a:pt x="2867" y="5818"/>
                  </a:lnTo>
                  <a:lnTo>
                    <a:pt x="2846" y="5734"/>
                  </a:lnTo>
                  <a:lnTo>
                    <a:pt x="2888" y="5629"/>
                  </a:lnTo>
                  <a:lnTo>
                    <a:pt x="2888" y="5504"/>
                  </a:lnTo>
                  <a:lnTo>
                    <a:pt x="2804" y="5399"/>
                  </a:lnTo>
                  <a:lnTo>
                    <a:pt x="2846" y="5294"/>
                  </a:lnTo>
                  <a:lnTo>
                    <a:pt x="2846" y="5232"/>
                  </a:lnTo>
                  <a:lnTo>
                    <a:pt x="2783" y="5148"/>
                  </a:lnTo>
                  <a:lnTo>
                    <a:pt x="2783" y="5085"/>
                  </a:lnTo>
                  <a:lnTo>
                    <a:pt x="2721" y="5002"/>
                  </a:lnTo>
                  <a:lnTo>
                    <a:pt x="2721" y="4897"/>
                  </a:lnTo>
                  <a:lnTo>
                    <a:pt x="2679" y="4834"/>
                  </a:lnTo>
                  <a:lnTo>
                    <a:pt x="2679" y="4688"/>
                  </a:lnTo>
                  <a:lnTo>
                    <a:pt x="2721" y="4604"/>
                  </a:lnTo>
                  <a:lnTo>
                    <a:pt x="2658" y="4395"/>
                  </a:lnTo>
                  <a:lnTo>
                    <a:pt x="2616" y="4290"/>
                  </a:lnTo>
                  <a:lnTo>
                    <a:pt x="2553" y="4206"/>
                  </a:lnTo>
                  <a:lnTo>
                    <a:pt x="2532" y="4186"/>
                  </a:lnTo>
                  <a:lnTo>
                    <a:pt x="2532" y="4248"/>
                  </a:lnTo>
                  <a:lnTo>
                    <a:pt x="2532" y="4290"/>
                  </a:lnTo>
                  <a:lnTo>
                    <a:pt x="2469" y="4353"/>
                  </a:lnTo>
                  <a:lnTo>
                    <a:pt x="2365" y="4186"/>
                  </a:lnTo>
                  <a:lnTo>
                    <a:pt x="2365" y="4102"/>
                  </a:lnTo>
                  <a:lnTo>
                    <a:pt x="2407" y="4039"/>
                  </a:lnTo>
                  <a:lnTo>
                    <a:pt x="2365" y="3976"/>
                  </a:lnTo>
                  <a:lnTo>
                    <a:pt x="2323" y="3955"/>
                  </a:lnTo>
                  <a:lnTo>
                    <a:pt x="2281" y="3746"/>
                  </a:lnTo>
                  <a:lnTo>
                    <a:pt x="2197" y="3579"/>
                  </a:lnTo>
                  <a:lnTo>
                    <a:pt x="2135" y="3558"/>
                  </a:lnTo>
                  <a:lnTo>
                    <a:pt x="2030" y="3453"/>
                  </a:lnTo>
                  <a:lnTo>
                    <a:pt x="2030" y="3328"/>
                  </a:lnTo>
                  <a:lnTo>
                    <a:pt x="2051" y="3202"/>
                  </a:lnTo>
                  <a:lnTo>
                    <a:pt x="1946" y="3056"/>
                  </a:lnTo>
                  <a:lnTo>
                    <a:pt x="1884" y="3035"/>
                  </a:lnTo>
                  <a:lnTo>
                    <a:pt x="1821" y="2993"/>
                  </a:lnTo>
                  <a:lnTo>
                    <a:pt x="1821" y="2846"/>
                  </a:lnTo>
                  <a:lnTo>
                    <a:pt x="1737" y="2784"/>
                  </a:lnTo>
                  <a:lnTo>
                    <a:pt x="1633" y="2742"/>
                  </a:lnTo>
                  <a:lnTo>
                    <a:pt x="1612" y="2637"/>
                  </a:lnTo>
                  <a:lnTo>
                    <a:pt x="1633" y="2574"/>
                  </a:lnTo>
                  <a:lnTo>
                    <a:pt x="1612" y="2407"/>
                  </a:lnTo>
                  <a:lnTo>
                    <a:pt x="1465" y="2302"/>
                  </a:lnTo>
                  <a:lnTo>
                    <a:pt x="1402" y="2219"/>
                  </a:lnTo>
                  <a:lnTo>
                    <a:pt x="1319" y="2198"/>
                  </a:lnTo>
                  <a:lnTo>
                    <a:pt x="1319" y="2093"/>
                  </a:lnTo>
                  <a:lnTo>
                    <a:pt x="1235" y="1947"/>
                  </a:lnTo>
                  <a:lnTo>
                    <a:pt x="1193" y="1863"/>
                  </a:lnTo>
                  <a:lnTo>
                    <a:pt x="1235" y="1779"/>
                  </a:lnTo>
                  <a:lnTo>
                    <a:pt x="1214" y="1361"/>
                  </a:lnTo>
                  <a:lnTo>
                    <a:pt x="1193" y="1131"/>
                  </a:lnTo>
                  <a:lnTo>
                    <a:pt x="1235" y="1005"/>
                  </a:lnTo>
                  <a:lnTo>
                    <a:pt x="1298" y="796"/>
                  </a:lnTo>
                  <a:lnTo>
                    <a:pt x="1277" y="691"/>
                  </a:lnTo>
                  <a:lnTo>
                    <a:pt x="1235" y="545"/>
                  </a:lnTo>
                  <a:lnTo>
                    <a:pt x="1319" y="691"/>
                  </a:lnTo>
                  <a:lnTo>
                    <a:pt x="1486" y="754"/>
                  </a:lnTo>
                  <a:lnTo>
                    <a:pt x="1570" y="921"/>
                  </a:lnTo>
                  <a:lnTo>
                    <a:pt x="1633" y="963"/>
                  </a:lnTo>
                  <a:lnTo>
                    <a:pt x="1737" y="963"/>
                  </a:lnTo>
                  <a:lnTo>
                    <a:pt x="1800" y="921"/>
                  </a:lnTo>
                  <a:lnTo>
                    <a:pt x="1884" y="1026"/>
                  </a:lnTo>
                  <a:lnTo>
                    <a:pt x="1925" y="1068"/>
                  </a:lnTo>
                  <a:lnTo>
                    <a:pt x="2030" y="1068"/>
                  </a:lnTo>
                  <a:lnTo>
                    <a:pt x="2156" y="1152"/>
                  </a:lnTo>
                  <a:lnTo>
                    <a:pt x="2156" y="1214"/>
                  </a:lnTo>
                  <a:lnTo>
                    <a:pt x="2093" y="1319"/>
                  </a:lnTo>
                  <a:lnTo>
                    <a:pt x="2093" y="1382"/>
                  </a:lnTo>
                  <a:lnTo>
                    <a:pt x="2135" y="1549"/>
                  </a:lnTo>
                  <a:lnTo>
                    <a:pt x="2156" y="1737"/>
                  </a:lnTo>
                  <a:lnTo>
                    <a:pt x="2218" y="1842"/>
                  </a:lnTo>
                  <a:lnTo>
                    <a:pt x="2239" y="1968"/>
                  </a:lnTo>
                  <a:lnTo>
                    <a:pt x="2218" y="2051"/>
                  </a:lnTo>
                  <a:lnTo>
                    <a:pt x="2239" y="2156"/>
                  </a:lnTo>
                  <a:lnTo>
                    <a:pt x="2407" y="2323"/>
                  </a:lnTo>
                  <a:lnTo>
                    <a:pt x="2365" y="2386"/>
                  </a:lnTo>
                  <a:lnTo>
                    <a:pt x="2344" y="2470"/>
                  </a:lnTo>
                  <a:lnTo>
                    <a:pt x="2407" y="2533"/>
                  </a:lnTo>
                  <a:lnTo>
                    <a:pt x="2428" y="2533"/>
                  </a:lnTo>
                  <a:lnTo>
                    <a:pt x="2469" y="2595"/>
                  </a:lnTo>
                  <a:lnTo>
                    <a:pt x="2532" y="2784"/>
                  </a:lnTo>
                  <a:lnTo>
                    <a:pt x="2616" y="2805"/>
                  </a:lnTo>
                  <a:lnTo>
                    <a:pt x="2658" y="2909"/>
                  </a:lnTo>
                  <a:lnTo>
                    <a:pt x="2658" y="3035"/>
                  </a:lnTo>
                  <a:lnTo>
                    <a:pt x="2721" y="3097"/>
                  </a:lnTo>
                  <a:lnTo>
                    <a:pt x="2783" y="3118"/>
                  </a:lnTo>
                  <a:lnTo>
                    <a:pt x="2846" y="3244"/>
                  </a:lnTo>
                  <a:lnTo>
                    <a:pt x="2867" y="3349"/>
                  </a:lnTo>
                  <a:lnTo>
                    <a:pt x="2951" y="3411"/>
                  </a:lnTo>
                  <a:lnTo>
                    <a:pt x="2972" y="3453"/>
                  </a:lnTo>
                  <a:lnTo>
                    <a:pt x="3055" y="3453"/>
                  </a:lnTo>
                  <a:lnTo>
                    <a:pt x="3097" y="3516"/>
                  </a:lnTo>
                  <a:lnTo>
                    <a:pt x="3181" y="3453"/>
                  </a:lnTo>
                  <a:lnTo>
                    <a:pt x="3244" y="3516"/>
                  </a:lnTo>
                  <a:lnTo>
                    <a:pt x="3244" y="3642"/>
                  </a:lnTo>
                  <a:lnTo>
                    <a:pt x="3181" y="3725"/>
                  </a:lnTo>
                  <a:lnTo>
                    <a:pt x="3202" y="3872"/>
                  </a:lnTo>
                  <a:lnTo>
                    <a:pt x="3390" y="4060"/>
                  </a:lnTo>
                  <a:lnTo>
                    <a:pt x="3474" y="4039"/>
                  </a:lnTo>
                  <a:lnTo>
                    <a:pt x="3558" y="4060"/>
                  </a:lnTo>
                  <a:lnTo>
                    <a:pt x="3516" y="4165"/>
                  </a:lnTo>
                  <a:lnTo>
                    <a:pt x="3578" y="4269"/>
                  </a:lnTo>
                  <a:lnTo>
                    <a:pt x="3683" y="4290"/>
                  </a:lnTo>
                  <a:lnTo>
                    <a:pt x="3767" y="4290"/>
                  </a:lnTo>
                  <a:lnTo>
                    <a:pt x="3850" y="4395"/>
                  </a:lnTo>
                  <a:lnTo>
                    <a:pt x="3892" y="4499"/>
                  </a:lnTo>
                  <a:lnTo>
                    <a:pt x="3976" y="4520"/>
                  </a:lnTo>
                  <a:lnTo>
                    <a:pt x="3997" y="4499"/>
                  </a:lnTo>
                  <a:lnTo>
                    <a:pt x="4018" y="4520"/>
                  </a:lnTo>
                  <a:lnTo>
                    <a:pt x="4039" y="4604"/>
                  </a:lnTo>
                  <a:lnTo>
                    <a:pt x="3997" y="4667"/>
                  </a:lnTo>
                  <a:lnTo>
                    <a:pt x="3934" y="4604"/>
                  </a:lnTo>
                  <a:lnTo>
                    <a:pt x="3850" y="4625"/>
                  </a:lnTo>
                  <a:lnTo>
                    <a:pt x="3767" y="4730"/>
                  </a:lnTo>
                  <a:lnTo>
                    <a:pt x="3704" y="4897"/>
                  </a:lnTo>
                  <a:lnTo>
                    <a:pt x="3725" y="5002"/>
                  </a:lnTo>
                  <a:lnTo>
                    <a:pt x="3809" y="5085"/>
                  </a:lnTo>
                  <a:lnTo>
                    <a:pt x="3913" y="5085"/>
                  </a:lnTo>
                  <a:lnTo>
                    <a:pt x="3997" y="5148"/>
                  </a:lnTo>
                  <a:lnTo>
                    <a:pt x="4206" y="5315"/>
                  </a:lnTo>
                  <a:lnTo>
                    <a:pt x="4353" y="5357"/>
                  </a:lnTo>
                  <a:lnTo>
                    <a:pt x="4415" y="5357"/>
                  </a:lnTo>
                  <a:lnTo>
                    <a:pt x="4436" y="5420"/>
                  </a:lnTo>
                  <a:lnTo>
                    <a:pt x="4499" y="5525"/>
                  </a:lnTo>
                  <a:lnTo>
                    <a:pt x="4541" y="5608"/>
                  </a:lnTo>
                  <a:lnTo>
                    <a:pt x="4499" y="5713"/>
                  </a:lnTo>
                  <a:lnTo>
                    <a:pt x="4415" y="5734"/>
                  </a:lnTo>
                  <a:lnTo>
                    <a:pt x="4436" y="5776"/>
                  </a:lnTo>
                  <a:lnTo>
                    <a:pt x="4520" y="5838"/>
                  </a:lnTo>
                  <a:lnTo>
                    <a:pt x="4708" y="5880"/>
                  </a:lnTo>
                  <a:lnTo>
                    <a:pt x="4708" y="5964"/>
                  </a:lnTo>
                  <a:lnTo>
                    <a:pt x="4750" y="5985"/>
                  </a:lnTo>
                  <a:lnTo>
                    <a:pt x="4897" y="6131"/>
                  </a:lnTo>
                  <a:lnTo>
                    <a:pt x="5085" y="6362"/>
                  </a:lnTo>
                  <a:lnTo>
                    <a:pt x="5231" y="6592"/>
                  </a:lnTo>
                  <a:lnTo>
                    <a:pt x="5399" y="6801"/>
                  </a:lnTo>
                  <a:lnTo>
                    <a:pt x="5399" y="6906"/>
                  </a:lnTo>
                  <a:lnTo>
                    <a:pt x="5608" y="7178"/>
                  </a:lnTo>
                  <a:lnTo>
                    <a:pt x="5650" y="7282"/>
                  </a:lnTo>
                  <a:lnTo>
                    <a:pt x="5587" y="7408"/>
                  </a:lnTo>
                  <a:lnTo>
                    <a:pt x="5650" y="7491"/>
                  </a:lnTo>
                  <a:lnTo>
                    <a:pt x="5692" y="7638"/>
                  </a:lnTo>
                  <a:lnTo>
                    <a:pt x="5817" y="7952"/>
                  </a:lnTo>
                  <a:lnTo>
                    <a:pt x="5817" y="8077"/>
                  </a:lnTo>
                  <a:lnTo>
                    <a:pt x="5775" y="8182"/>
                  </a:lnTo>
                  <a:lnTo>
                    <a:pt x="5650" y="8287"/>
                  </a:lnTo>
                  <a:lnTo>
                    <a:pt x="5608" y="8370"/>
                  </a:lnTo>
                  <a:lnTo>
                    <a:pt x="5671" y="8370"/>
                  </a:lnTo>
                  <a:lnTo>
                    <a:pt x="5754" y="8454"/>
                  </a:lnTo>
                  <a:lnTo>
                    <a:pt x="5692" y="8496"/>
                  </a:lnTo>
                  <a:lnTo>
                    <a:pt x="5566" y="8496"/>
                  </a:lnTo>
                  <a:lnTo>
                    <a:pt x="5482" y="8538"/>
                  </a:lnTo>
                  <a:lnTo>
                    <a:pt x="5482" y="8579"/>
                  </a:lnTo>
                  <a:lnTo>
                    <a:pt x="5566" y="8789"/>
                  </a:lnTo>
                  <a:lnTo>
                    <a:pt x="5650" y="8872"/>
                  </a:lnTo>
                  <a:lnTo>
                    <a:pt x="5650" y="8956"/>
                  </a:lnTo>
                  <a:lnTo>
                    <a:pt x="5754" y="9103"/>
                  </a:lnTo>
                  <a:lnTo>
                    <a:pt x="5796" y="9228"/>
                  </a:lnTo>
                  <a:lnTo>
                    <a:pt x="5859" y="9291"/>
                  </a:lnTo>
                  <a:lnTo>
                    <a:pt x="5922" y="9291"/>
                  </a:lnTo>
                  <a:lnTo>
                    <a:pt x="5943" y="9333"/>
                  </a:lnTo>
                  <a:lnTo>
                    <a:pt x="6131" y="9395"/>
                  </a:lnTo>
                  <a:lnTo>
                    <a:pt x="6278" y="9375"/>
                  </a:lnTo>
                  <a:lnTo>
                    <a:pt x="6340" y="9375"/>
                  </a:lnTo>
                  <a:lnTo>
                    <a:pt x="6299" y="9437"/>
                  </a:lnTo>
                  <a:lnTo>
                    <a:pt x="6299" y="9500"/>
                  </a:lnTo>
                  <a:lnTo>
                    <a:pt x="6424" y="9542"/>
                  </a:lnTo>
                  <a:lnTo>
                    <a:pt x="6591" y="9688"/>
                  </a:lnTo>
                  <a:lnTo>
                    <a:pt x="6696" y="9835"/>
                  </a:lnTo>
                  <a:lnTo>
                    <a:pt x="6759" y="9960"/>
                  </a:lnTo>
                  <a:lnTo>
                    <a:pt x="6863" y="10023"/>
                  </a:lnTo>
                  <a:lnTo>
                    <a:pt x="6926" y="10002"/>
                  </a:lnTo>
                  <a:lnTo>
                    <a:pt x="7031" y="10044"/>
                  </a:lnTo>
                  <a:lnTo>
                    <a:pt x="7115" y="10044"/>
                  </a:lnTo>
                  <a:lnTo>
                    <a:pt x="7345" y="10149"/>
                  </a:lnTo>
                  <a:lnTo>
                    <a:pt x="7428" y="10149"/>
                  </a:lnTo>
                  <a:lnTo>
                    <a:pt x="7449" y="10107"/>
                  </a:lnTo>
                  <a:lnTo>
                    <a:pt x="7512" y="10107"/>
                  </a:lnTo>
                  <a:lnTo>
                    <a:pt x="7575" y="10170"/>
                  </a:lnTo>
                  <a:lnTo>
                    <a:pt x="7847" y="10442"/>
                  </a:lnTo>
                  <a:lnTo>
                    <a:pt x="7910" y="10442"/>
                  </a:lnTo>
                  <a:lnTo>
                    <a:pt x="8098" y="10630"/>
                  </a:lnTo>
                  <a:lnTo>
                    <a:pt x="8328" y="10735"/>
                  </a:lnTo>
                  <a:lnTo>
                    <a:pt x="8621" y="10756"/>
                  </a:lnTo>
                  <a:lnTo>
                    <a:pt x="8747" y="10839"/>
                  </a:lnTo>
                  <a:lnTo>
                    <a:pt x="8830" y="10965"/>
                  </a:lnTo>
                  <a:lnTo>
                    <a:pt x="8998" y="10965"/>
                  </a:lnTo>
                  <a:lnTo>
                    <a:pt x="9144" y="11048"/>
                  </a:lnTo>
                  <a:lnTo>
                    <a:pt x="9228" y="10986"/>
                  </a:lnTo>
                  <a:lnTo>
                    <a:pt x="9249" y="11007"/>
                  </a:lnTo>
                  <a:lnTo>
                    <a:pt x="9332" y="11153"/>
                  </a:lnTo>
                  <a:lnTo>
                    <a:pt x="9479" y="11216"/>
                  </a:lnTo>
                  <a:lnTo>
                    <a:pt x="9625" y="11216"/>
                  </a:lnTo>
                  <a:lnTo>
                    <a:pt x="9730" y="11279"/>
                  </a:lnTo>
                  <a:lnTo>
                    <a:pt x="9960" y="11362"/>
                  </a:lnTo>
                  <a:lnTo>
                    <a:pt x="10148" y="11362"/>
                  </a:lnTo>
                  <a:lnTo>
                    <a:pt x="10295" y="11467"/>
                  </a:lnTo>
                  <a:lnTo>
                    <a:pt x="10588" y="11572"/>
                  </a:lnTo>
                  <a:lnTo>
                    <a:pt x="10692" y="11530"/>
                  </a:lnTo>
                  <a:lnTo>
                    <a:pt x="11006" y="11404"/>
                  </a:lnTo>
                  <a:lnTo>
                    <a:pt x="11111" y="11404"/>
                  </a:lnTo>
                  <a:lnTo>
                    <a:pt x="11299" y="11300"/>
                  </a:lnTo>
                  <a:lnTo>
                    <a:pt x="11404" y="11279"/>
                  </a:lnTo>
                  <a:lnTo>
                    <a:pt x="11613" y="11279"/>
                  </a:lnTo>
                  <a:lnTo>
                    <a:pt x="11613" y="11258"/>
                  </a:lnTo>
                  <a:lnTo>
                    <a:pt x="11467" y="11216"/>
                  </a:lnTo>
                  <a:lnTo>
                    <a:pt x="11404" y="11216"/>
                  </a:lnTo>
                  <a:lnTo>
                    <a:pt x="11404" y="11174"/>
                  </a:lnTo>
                  <a:lnTo>
                    <a:pt x="11529" y="11090"/>
                  </a:lnTo>
                  <a:lnTo>
                    <a:pt x="11550" y="11111"/>
                  </a:lnTo>
                  <a:lnTo>
                    <a:pt x="11550" y="11195"/>
                  </a:lnTo>
                  <a:lnTo>
                    <a:pt x="11634" y="11153"/>
                  </a:lnTo>
                  <a:lnTo>
                    <a:pt x="11718" y="11153"/>
                  </a:lnTo>
                  <a:lnTo>
                    <a:pt x="11718" y="11195"/>
                  </a:lnTo>
                  <a:lnTo>
                    <a:pt x="11655" y="11195"/>
                  </a:lnTo>
                  <a:lnTo>
                    <a:pt x="11634" y="11216"/>
                  </a:lnTo>
                  <a:lnTo>
                    <a:pt x="11655" y="11258"/>
                  </a:lnTo>
                  <a:lnTo>
                    <a:pt x="11760" y="11258"/>
                  </a:lnTo>
                  <a:lnTo>
                    <a:pt x="11864" y="11279"/>
                  </a:lnTo>
                  <a:lnTo>
                    <a:pt x="12032" y="11404"/>
                  </a:lnTo>
                  <a:lnTo>
                    <a:pt x="12094" y="11467"/>
                  </a:lnTo>
                  <a:lnTo>
                    <a:pt x="12094" y="11425"/>
                  </a:lnTo>
                  <a:lnTo>
                    <a:pt x="11969" y="11300"/>
                  </a:lnTo>
                  <a:lnTo>
                    <a:pt x="11780" y="11216"/>
                  </a:lnTo>
                  <a:lnTo>
                    <a:pt x="11780" y="11174"/>
                  </a:lnTo>
                  <a:lnTo>
                    <a:pt x="11822" y="11174"/>
                  </a:lnTo>
                  <a:lnTo>
                    <a:pt x="11843" y="11195"/>
                  </a:lnTo>
                  <a:lnTo>
                    <a:pt x="11948" y="11216"/>
                  </a:lnTo>
                  <a:lnTo>
                    <a:pt x="12053" y="11300"/>
                  </a:lnTo>
                  <a:lnTo>
                    <a:pt x="12157" y="11425"/>
                  </a:lnTo>
                  <a:lnTo>
                    <a:pt x="12157" y="11488"/>
                  </a:lnTo>
                  <a:lnTo>
                    <a:pt x="12199" y="11530"/>
                  </a:lnTo>
                  <a:lnTo>
                    <a:pt x="12597" y="11885"/>
                  </a:lnTo>
                  <a:lnTo>
                    <a:pt x="12722" y="11906"/>
                  </a:lnTo>
                  <a:lnTo>
                    <a:pt x="12764" y="11990"/>
                  </a:lnTo>
                  <a:lnTo>
                    <a:pt x="12910" y="12116"/>
                  </a:lnTo>
                  <a:lnTo>
                    <a:pt x="12994" y="12220"/>
                  </a:lnTo>
                  <a:lnTo>
                    <a:pt x="13015" y="12199"/>
                  </a:lnTo>
                  <a:lnTo>
                    <a:pt x="13036" y="12136"/>
                  </a:lnTo>
                  <a:lnTo>
                    <a:pt x="13099" y="12095"/>
                  </a:lnTo>
                  <a:lnTo>
                    <a:pt x="13099" y="12053"/>
                  </a:lnTo>
                  <a:lnTo>
                    <a:pt x="13078" y="12032"/>
                  </a:lnTo>
                  <a:lnTo>
                    <a:pt x="13036" y="11990"/>
                  </a:lnTo>
                  <a:lnTo>
                    <a:pt x="13078" y="11927"/>
                  </a:lnTo>
                  <a:lnTo>
                    <a:pt x="13036" y="11906"/>
                  </a:lnTo>
                  <a:lnTo>
                    <a:pt x="13036" y="11802"/>
                  </a:lnTo>
                  <a:lnTo>
                    <a:pt x="13392" y="11258"/>
                  </a:lnTo>
                  <a:lnTo>
                    <a:pt x="14124" y="11258"/>
                  </a:lnTo>
                  <a:lnTo>
                    <a:pt x="14187" y="11195"/>
                  </a:lnTo>
                  <a:lnTo>
                    <a:pt x="14187" y="11111"/>
                  </a:lnTo>
                  <a:lnTo>
                    <a:pt x="14124" y="11090"/>
                  </a:lnTo>
                  <a:lnTo>
                    <a:pt x="14019" y="11069"/>
                  </a:lnTo>
                  <a:lnTo>
                    <a:pt x="13977" y="11048"/>
                  </a:lnTo>
                  <a:lnTo>
                    <a:pt x="13957" y="10944"/>
                  </a:lnTo>
                  <a:lnTo>
                    <a:pt x="13936" y="10881"/>
                  </a:lnTo>
                  <a:lnTo>
                    <a:pt x="13852" y="10881"/>
                  </a:lnTo>
                  <a:lnTo>
                    <a:pt x="13768" y="10797"/>
                  </a:lnTo>
                  <a:lnTo>
                    <a:pt x="13664" y="10693"/>
                  </a:lnTo>
                  <a:lnTo>
                    <a:pt x="13643" y="10651"/>
                  </a:lnTo>
                  <a:lnTo>
                    <a:pt x="13559" y="10567"/>
                  </a:lnTo>
                  <a:lnTo>
                    <a:pt x="13810" y="10546"/>
                  </a:lnTo>
                  <a:lnTo>
                    <a:pt x="13831" y="10232"/>
                  </a:lnTo>
                  <a:lnTo>
                    <a:pt x="14814" y="10253"/>
                  </a:lnTo>
                  <a:lnTo>
                    <a:pt x="14856" y="10170"/>
                  </a:lnTo>
                  <a:lnTo>
                    <a:pt x="14898" y="10128"/>
                  </a:lnTo>
                  <a:lnTo>
                    <a:pt x="14982" y="10128"/>
                  </a:lnTo>
                  <a:lnTo>
                    <a:pt x="14982" y="10170"/>
                  </a:lnTo>
                  <a:lnTo>
                    <a:pt x="15003" y="10212"/>
                  </a:lnTo>
                  <a:lnTo>
                    <a:pt x="15024" y="10170"/>
                  </a:lnTo>
                  <a:lnTo>
                    <a:pt x="15086" y="10149"/>
                  </a:lnTo>
                  <a:lnTo>
                    <a:pt x="15086" y="10128"/>
                  </a:lnTo>
                  <a:lnTo>
                    <a:pt x="15170" y="10044"/>
                  </a:lnTo>
                  <a:lnTo>
                    <a:pt x="15191" y="9940"/>
                  </a:lnTo>
                  <a:lnTo>
                    <a:pt x="15212" y="9898"/>
                  </a:lnTo>
                  <a:lnTo>
                    <a:pt x="15317" y="9898"/>
                  </a:lnTo>
                  <a:lnTo>
                    <a:pt x="15421" y="9793"/>
                  </a:lnTo>
                  <a:lnTo>
                    <a:pt x="15526" y="9647"/>
                  </a:lnTo>
                  <a:lnTo>
                    <a:pt x="15610" y="9626"/>
                  </a:lnTo>
                  <a:lnTo>
                    <a:pt x="15610" y="9626"/>
                  </a:lnTo>
                  <a:lnTo>
                    <a:pt x="15589" y="9730"/>
                  </a:lnTo>
                  <a:lnTo>
                    <a:pt x="15526" y="9793"/>
                  </a:lnTo>
                  <a:lnTo>
                    <a:pt x="15547" y="9835"/>
                  </a:lnTo>
                  <a:lnTo>
                    <a:pt x="15651" y="9919"/>
                  </a:lnTo>
                  <a:lnTo>
                    <a:pt x="15714" y="10023"/>
                  </a:lnTo>
                  <a:lnTo>
                    <a:pt x="15735" y="10002"/>
                  </a:lnTo>
                  <a:lnTo>
                    <a:pt x="15840" y="9814"/>
                  </a:lnTo>
                  <a:lnTo>
                    <a:pt x="15944" y="9437"/>
                  </a:lnTo>
                  <a:lnTo>
                    <a:pt x="16007" y="9333"/>
                  </a:lnTo>
                  <a:lnTo>
                    <a:pt x="15944" y="9375"/>
                  </a:lnTo>
                  <a:lnTo>
                    <a:pt x="15902" y="9416"/>
                  </a:lnTo>
                  <a:lnTo>
                    <a:pt x="15840" y="9395"/>
                  </a:lnTo>
                  <a:lnTo>
                    <a:pt x="15840" y="9333"/>
                  </a:lnTo>
                  <a:lnTo>
                    <a:pt x="15965" y="9207"/>
                  </a:lnTo>
                  <a:lnTo>
                    <a:pt x="16007" y="9123"/>
                  </a:lnTo>
                  <a:lnTo>
                    <a:pt x="15902" y="9123"/>
                  </a:lnTo>
                  <a:lnTo>
                    <a:pt x="15819" y="9061"/>
                  </a:lnTo>
                  <a:lnTo>
                    <a:pt x="15840" y="9019"/>
                  </a:lnTo>
                  <a:lnTo>
                    <a:pt x="15965" y="8956"/>
                  </a:lnTo>
                  <a:lnTo>
                    <a:pt x="15965" y="8789"/>
                  </a:lnTo>
                  <a:lnTo>
                    <a:pt x="16028" y="8705"/>
                  </a:lnTo>
                  <a:lnTo>
                    <a:pt x="16279" y="8475"/>
                  </a:lnTo>
                  <a:lnTo>
                    <a:pt x="16426" y="8266"/>
                  </a:lnTo>
                  <a:lnTo>
                    <a:pt x="16488" y="8119"/>
                  </a:lnTo>
                  <a:lnTo>
                    <a:pt x="16488" y="8015"/>
                  </a:lnTo>
                  <a:lnTo>
                    <a:pt x="16321" y="7763"/>
                  </a:lnTo>
                  <a:lnTo>
                    <a:pt x="16216" y="7805"/>
                  </a:lnTo>
                  <a:lnTo>
                    <a:pt x="16237" y="7847"/>
                  </a:lnTo>
                  <a:lnTo>
                    <a:pt x="16174" y="7868"/>
                  </a:lnTo>
                  <a:lnTo>
                    <a:pt x="15923" y="7826"/>
                  </a:lnTo>
                  <a:lnTo>
                    <a:pt x="15693" y="7826"/>
                  </a:lnTo>
                  <a:lnTo>
                    <a:pt x="15693" y="7868"/>
                  </a:lnTo>
                  <a:lnTo>
                    <a:pt x="15547" y="7952"/>
                  </a:lnTo>
                  <a:lnTo>
                    <a:pt x="15505" y="7910"/>
                  </a:lnTo>
                  <a:lnTo>
                    <a:pt x="15379" y="7931"/>
                  </a:lnTo>
                  <a:lnTo>
                    <a:pt x="15275" y="8035"/>
                  </a:lnTo>
                  <a:lnTo>
                    <a:pt x="14793" y="8035"/>
                  </a:lnTo>
                  <a:lnTo>
                    <a:pt x="14396" y="8119"/>
                  </a:lnTo>
                  <a:lnTo>
                    <a:pt x="14396" y="8182"/>
                  </a:lnTo>
                  <a:lnTo>
                    <a:pt x="14501" y="8224"/>
                  </a:lnTo>
                  <a:lnTo>
                    <a:pt x="14291" y="8454"/>
                  </a:lnTo>
                  <a:lnTo>
                    <a:pt x="14270" y="8810"/>
                  </a:lnTo>
                  <a:lnTo>
                    <a:pt x="14291" y="8851"/>
                  </a:lnTo>
                  <a:lnTo>
                    <a:pt x="14082" y="9082"/>
                  </a:lnTo>
                  <a:lnTo>
                    <a:pt x="14082" y="9270"/>
                  </a:lnTo>
                  <a:lnTo>
                    <a:pt x="13957" y="9395"/>
                  </a:lnTo>
                  <a:lnTo>
                    <a:pt x="13873" y="9416"/>
                  </a:lnTo>
                  <a:lnTo>
                    <a:pt x="13622" y="9542"/>
                  </a:lnTo>
                  <a:lnTo>
                    <a:pt x="13643" y="9584"/>
                  </a:lnTo>
                  <a:lnTo>
                    <a:pt x="13747" y="9500"/>
                  </a:lnTo>
                  <a:lnTo>
                    <a:pt x="13726" y="9605"/>
                  </a:lnTo>
                  <a:lnTo>
                    <a:pt x="13726" y="9793"/>
                  </a:lnTo>
                  <a:lnTo>
                    <a:pt x="13622" y="9919"/>
                  </a:lnTo>
                  <a:lnTo>
                    <a:pt x="13538" y="9919"/>
                  </a:lnTo>
                  <a:lnTo>
                    <a:pt x="13517" y="9960"/>
                  </a:lnTo>
                  <a:lnTo>
                    <a:pt x="13454" y="9919"/>
                  </a:lnTo>
                  <a:lnTo>
                    <a:pt x="13329" y="9835"/>
                  </a:lnTo>
                  <a:lnTo>
                    <a:pt x="13350" y="9793"/>
                  </a:lnTo>
                  <a:lnTo>
                    <a:pt x="13454" y="9730"/>
                  </a:lnTo>
                  <a:lnTo>
                    <a:pt x="13308" y="9688"/>
                  </a:lnTo>
                  <a:lnTo>
                    <a:pt x="13245" y="9730"/>
                  </a:lnTo>
                  <a:lnTo>
                    <a:pt x="13120" y="9709"/>
                  </a:lnTo>
                  <a:lnTo>
                    <a:pt x="12973" y="9709"/>
                  </a:lnTo>
                  <a:lnTo>
                    <a:pt x="12869" y="9793"/>
                  </a:lnTo>
                  <a:lnTo>
                    <a:pt x="12722" y="9814"/>
                  </a:lnTo>
                  <a:lnTo>
                    <a:pt x="12513" y="9814"/>
                  </a:lnTo>
                  <a:lnTo>
                    <a:pt x="12492" y="9856"/>
                  </a:lnTo>
                  <a:lnTo>
                    <a:pt x="12262" y="10002"/>
                  </a:lnTo>
                  <a:lnTo>
                    <a:pt x="12178" y="10002"/>
                  </a:lnTo>
                  <a:lnTo>
                    <a:pt x="12157" y="9940"/>
                  </a:lnTo>
                  <a:lnTo>
                    <a:pt x="11948" y="10002"/>
                  </a:lnTo>
                  <a:lnTo>
                    <a:pt x="11822" y="10044"/>
                  </a:lnTo>
                  <a:lnTo>
                    <a:pt x="11760" y="9919"/>
                  </a:lnTo>
                  <a:lnTo>
                    <a:pt x="11634" y="9730"/>
                  </a:lnTo>
                  <a:lnTo>
                    <a:pt x="11467" y="9647"/>
                  </a:lnTo>
                  <a:lnTo>
                    <a:pt x="11425" y="9605"/>
                  </a:lnTo>
                  <a:lnTo>
                    <a:pt x="11257" y="9605"/>
                  </a:lnTo>
                  <a:lnTo>
                    <a:pt x="11216" y="9626"/>
                  </a:lnTo>
                  <a:lnTo>
                    <a:pt x="11132" y="9521"/>
                  </a:lnTo>
                  <a:lnTo>
                    <a:pt x="10902" y="9270"/>
                  </a:lnTo>
                  <a:lnTo>
                    <a:pt x="10881" y="9165"/>
                  </a:lnTo>
                  <a:lnTo>
                    <a:pt x="10881" y="9082"/>
                  </a:lnTo>
                  <a:lnTo>
                    <a:pt x="10776" y="8914"/>
                  </a:lnTo>
                  <a:lnTo>
                    <a:pt x="10713" y="8789"/>
                  </a:lnTo>
                  <a:lnTo>
                    <a:pt x="10400" y="8454"/>
                  </a:lnTo>
                  <a:lnTo>
                    <a:pt x="10379" y="8328"/>
                  </a:lnTo>
                  <a:lnTo>
                    <a:pt x="10316" y="8245"/>
                  </a:lnTo>
                  <a:lnTo>
                    <a:pt x="10358" y="8161"/>
                  </a:lnTo>
                  <a:lnTo>
                    <a:pt x="10316" y="8077"/>
                  </a:lnTo>
                  <a:lnTo>
                    <a:pt x="10253" y="7847"/>
                  </a:lnTo>
                  <a:lnTo>
                    <a:pt x="10169" y="7763"/>
                  </a:lnTo>
                  <a:lnTo>
                    <a:pt x="10190" y="7638"/>
                  </a:lnTo>
                  <a:lnTo>
                    <a:pt x="10316" y="7805"/>
                  </a:lnTo>
                  <a:lnTo>
                    <a:pt x="10316" y="8015"/>
                  </a:lnTo>
                  <a:lnTo>
                    <a:pt x="10379" y="7973"/>
                  </a:lnTo>
                  <a:lnTo>
                    <a:pt x="10379" y="7805"/>
                  </a:lnTo>
                  <a:lnTo>
                    <a:pt x="10211" y="7554"/>
                  </a:lnTo>
                  <a:lnTo>
                    <a:pt x="10253" y="7429"/>
                  </a:lnTo>
                  <a:lnTo>
                    <a:pt x="10190" y="7219"/>
                  </a:lnTo>
                  <a:lnTo>
                    <a:pt x="10169" y="7115"/>
                  </a:lnTo>
                  <a:lnTo>
                    <a:pt x="10253" y="7010"/>
                  </a:lnTo>
                  <a:lnTo>
                    <a:pt x="10295" y="6717"/>
                  </a:lnTo>
                  <a:lnTo>
                    <a:pt x="10253" y="6571"/>
                  </a:lnTo>
                  <a:lnTo>
                    <a:pt x="10316" y="6278"/>
                  </a:lnTo>
                  <a:lnTo>
                    <a:pt x="10316" y="6173"/>
                  </a:lnTo>
                  <a:lnTo>
                    <a:pt x="10358" y="6090"/>
                  </a:lnTo>
                  <a:lnTo>
                    <a:pt x="10316" y="6048"/>
                  </a:lnTo>
                  <a:lnTo>
                    <a:pt x="10316" y="5922"/>
                  </a:lnTo>
                  <a:lnTo>
                    <a:pt x="10379" y="5859"/>
                  </a:lnTo>
                  <a:lnTo>
                    <a:pt x="10400" y="5713"/>
                  </a:lnTo>
                  <a:lnTo>
                    <a:pt x="10420" y="5650"/>
                  </a:lnTo>
                  <a:lnTo>
                    <a:pt x="10358" y="5608"/>
                  </a:lnTo>
                  <a:lnTo>
                    <a:pt x="10420" y="5504"/>
                  </a:lnTo>
                  <a:lnTo>
                    <a:pt x="10420" y="5336"/>
                  </a:lnTo>
                  <a:lnTo>
                    <a:pt x="10525" y="5336"/>
                  </a:lnTo>
                  <a:lnTo>
                    <a:pt x="10504" y="5441"/>
                  </a:lnTo>
                  <a:lnTo>
                    <a:pt x="10504" y="5525"/>
                  </a:lnTo>
                  <a:lnTo>
                    <a:pt x="10567" y="5504"/>
                  </a:lnTo>
                  <a:lnTo>
                    <a:pt x="10588" y="5399"/>
                  </a:lnTo>
                  <a:lnTo>
                    <a:pt x="10672" y="5294"/>
                  </a:lnTo>
                  <a:lnTo>
                    <a:pt x="10692" y="5148"/>
                  </a:lnTo>
                  <a:lnTo>
                    <a:pt x="10734" y="5106"/>
                  </a:lnTo>
                  <a:lnTo>
                    <a:pt x="10776" y="4939"/>
                  </a:lnTo>
                  <a:lnTo>
                    <a:pt x="10776" y="4897"/>
                  </a:lnTo>
                  <a:lnTo>
                    <a:pt x="10692" y="4939"/>
                  </a:lnTo>
                  <a:lnTo>
                    <a:pt x="10672" y="5127"/>
                  </a:lnTo>
                  <a:lnTo>
                    <a:pt x="10567" y="5190"/>
                  </a:lnTo>
                  <a:lnTo>
                    <a:pt x="10588" y="5106"/>
                  </a:lnTo>
                  <a:lnTo>
                    <a:pt x="10525" y="5085"/>
                  </a:lnTo>
                  <a:lnTo>
                    <a:pt x="10504" y="5002"/>
                  </a:lnTo>
                  <a:lnTo>
                    <a:pt x="10400" y="5002"/>
                  </a:lnTo>
                  <a:lnTo>
                    <a:pt x="10295" y="4918"/>
                  </a:lnTo>
                  <a:lnTo>
                    <a:pt x="10107" y="4876"/>
                  </a:lnTo>
                  <a:lnTo>
                    <a:pt x="10002" y="4771"/>
                  </a:lnTo>
                  <a:lnTo>
                    <a:pt x="9939" y="4730"/>
                  </a:lnTo>
                  <a:lnTo>
                    <a:pt x="9856" y="4730"/>
                  </a:lnTo>
                  <a:lnTo>
                    <a:pt x="9793" y="4709"/>
                  </a:lnTo>
                  <a:lnTo>
                    <a:pt x="9772" y="4709"/>
                  </a:lnTo>
                  <a:lnTo>
                    <a:pt x="9730" y="4667"/>
                  </a:lnTo>
                  <a:lnTo>
                    <a:pt x="9751" y="4499"/>
                  </a:lnTo>
                  <a:lnTo>
                    <a:pt x="9625" y="4165"/>
                  </a:lnTo>
                  <a:lnTo>
                    <a:pt x="9625" y="4144"/>
                  </a:lnTo>
                  <a:lnTo>
                    <a:pt x="9625" y="4081"/>
                  </a:lnTo>
                  <a:lnTo>
                    <a:pt x="9625" y="3976"/>
                  </a:lnTo>
                  <a:lnTo>
                    <a:pt x="9646" y="3872"/>
                  </a:lnTo>
                  <a:lnTo>
                    <a:pt x="9542" y="3788"/>
                  </a:lnTo>
                  <a:lnTo>
                    <a:pt x="9479" y="3683"/>
                  </a:lnTo>
                  <a:lnTo>
                    <a:pt x="9458" y="3579"/>
                  </a:lnTo>
                  <a:lnTo>
                    <a:pt x="9374" y="3537"/>
                  </a:lnTo>
                  <a:lnTo>
                    <a:pt x="9353" y="3453"/>
                  </a:lnTo>
                  <a:lnTo>
                    <a:pt x="9312" y="3432"/>
                  </a:lnTo>
                  <a:lnTo>
                    <a:pt x="9228" y="3223"/>
                  </a:lnTo>
                  <a:lnTo>
                    <a:pt x="9207" y="3139"/>
                  </a:lnTo>
                  <a:lnTo>
                    <a:pt x="9123" y="3118"/>
                  </a:lnTo>
                  <a:lnTo>
                    <a:pt x="9123" y="2951"/>
                  </a:lnTo>
                  <a:lnTo>
                    <a:pt x="9123" y="2888"/>
                  </a:lnTo>
                  <a:lnTo>
                    <a:pt x="9060" y="2825"/>
                  </a:lnTo>
                  <a:lnTo>
                    <a:pt x="9040" y="2721"/>
                  </a:lnTo>
                  <a:lnTo>
                    <a:pt x="8935" y="2574"/>
                  </a:lnTo>
                  <a:lnTo>
                    <a:pt x="8830" y="2491"/>
                  </a:lnTo>
                  <a:lnTo>
                    <a:pt x="8788" y="2386"/>
                  </a:lnTo>
                  <a:lnTo>
                    <a:pt x="8705" y="2365"/>
                  </a:lnTo>
                  <a:lnTo>
                    <a:pt x="8621" y="2365"/>
                  </a:lnTo>
                  <a:lnTo>
                    <a:pt x="8600" y="2323"/>
                  </a:lnTo>
                  <a:lnTo>
                    <a:pt x="8579" y="2302"/>
                  </a:lnTo>
                  <a:lnTo>
                    <a:pt x="8475" y="2323"/>
                  </a:lnTo>
                  <a:lnTo>
                    <a:pt x="8370" y="2302"/>
                  </a:lnTo>
                  <a:lnTo>
                    <a:pt x="8265" y="2302"/>
                  </a:lnTo>
                  <a:lnTo>
                    <a:pt x="8223" y="2386"/>
                  </a:lnTo>
                  <a:lnTo>
                    <a:pt x="8182" y="2386"/>
                  </a:lnTo>
                  <a:lnTo>
                    <a:pt x="8161" y="2365"/>
                  </a:lnTo>
                  <a:lnTo>
                    <a:pt x="8119" y="2365"/>
                  </a:lnTo>
                  <a:lnTo>
                    <a:pt x="8035" y="2386"/>
                  </a:lnTo>
                  <a:lnTo>
                    <a:pt x="7993" y="2428"/>
                  </a:lnTo>
                  <a:lnTo>
                    <a:pt x="7910" y="2595"/>
                  </a:lnTo>
                  <a:lnTo>
                    <a:pt x="7868" y="2679"/>
                  </a:lnTo>
                  <a:lnTo>
                    <a:pt x="7868" y="2700"/>
                  </a:lnTo>
                  <a:lnTo>
                    <a:pt x="7868" y="2742"/>
                  </a:lnTo>
                  <a:lnTo>
                    <a:pt x="7805" y="2742"/>
                  </a:lnTo>
                  <a:lnTo>
                    <a:pt x="7700" y="2825"/>
                  </a:lnTo>
                  <a:lnTo>
                    <a:pt x="7700" y="2846"/>
                  </a:lnTo>
                  <a:lnTo>
                    <a:pt x="7659" y="2888"/>
                  </a:lnTo>
                  <a:lnTo>
                    <a:pt x="7596" y="2888"/>
                  </a:lnTo>
                  <a:lnTo>
                    <a:pt x="7575" y="2825"/>
                  </a:lnTo>
                  <a:lnTo>
                    <a:pt x="7449" y="2784"/>
                  </a:lnTo>
                  <a:lnTo>
                    <a:pt x="7366" y="2742"/>
                  </a:lnTo>
                  <a:lnTo>
                    <a:pt x="7345" y="2700"/>
                  </a:lnTo>
                  <a:lnTo>
                    <a:pt x="7219" y="2637"/>
                  </a:lnTo>
                  <a:lnTo>
                    <a:pt x="7156" y="2637"/>
                  </a:lnTo>
                  <a:lnTo>
                    <a:pt x="7115" y="2595"/>
                  </a:lnTo>
                  <a:lnTo>
                    <a:pt x="7115" y="2574"/>
                  </a:lnTo>
                  <a:lnTo>
                    <a:pt x="7073" y="2512"/>
                  </a:lnTo>
                  <a:lnTo>
                    <a:pt x="7031" y="2491"/>
                  </a:lnTo>
                  <a:lnTo>
                    <a:pt x="6989" y="2491"/>
                  </a:lnTo>
                  <a:lnTo>
                    <a:pt x="6947" y="2470"/>
                  </a:lnTo>
                  <a:lnTo>
                    <a:pt x="6926" y="2470"/>
                  </a:lnTo>
                  <a:lnTo>
                    <a:pt x="6926" y="2428"/>
                  </a:lnTo>
                  <a:lnTo>
                    <a:pt x="6905" y="2323"/>
                  </a:lnTo>
                  <a:lnTo>
                    <a:pt x="6822" y="2261"/>
                  </a:lnTo>
                  <a:lnTo>
                    <a:pt x="6717" y="2114"/>
                  </a:lnTo>
                  <a:lnTo>
                    <a:pt x="6717" y="2093"/>
                  </a:lnTo>
                  <a:lnTo>
                    <a:pt x="6801" y="2072"/>
                  </a:lnTo>
                  <a:lnTo>
                    <a:pt x="6822" y="2051"/>
                  </a:lnTo>
                  <a:lnTo>
                    <a:pt x="6822" y="1968"/>
                  </a:lnTo>
                  <a:lnTo>
                    <a:pt x="6738" y="1884"/>
                  </a:lnTo>
                  <a:lnTo>
                    <a:pt x="6717" y="1863"/>
                  </a:lnTo>
                  <a:lnTo>
                    <a:pt x="6696" y="1842"/>
                  </a:lnTo>
                  <a:lnTo>
                    <a:pt x="6654" y="1800"/>
                  </a:lnTo>
                  <a:lnTo>
                    <a:pt x="6633" y="1675"/>
                  </a:lnTo>
                  <a:lnTo>
                    <a:pt x="6591" y="1591"/>
                  </a:lnTo>
                  <a:lnTo>
                    <a:pt x="6508" y="1549"/>
                  </a:lnTo>
                  <a:lnTo>
                    <a:pt x="6424" y="1528"/>
                  </a:lnTo>
                  <a:lnTo>
                    <a:pt x="6466" y="1465"/>
                  </a:lnTo>
                  <a:lnTo>
                    <a:pt x="6466" y="1424"/>
                  </a:lnTo>
                  <a:lnTo>
                    <a:pt x="6403" y="1340"/>
                  </a:lnTo>
                  <a:lnTo>
                    <a:pt x="6299" y="1319"/>
                  </a:lnTo>
                  <a:lnTo>
                    <a:pt x="6319" y="1256"/>
                  </a:lnTo>
                  <a:lnTo>
                    <a:pt x="6278" y="1173"/>
                  </a:lnTo>
                  <a:lnTo>
                    <a:pt x="6215" y="1173"/>
                  </a:lnTo>
                  <a:lnTo>
                    <a:pt x="6194" y="1131"/>
                  </a:lnTo>
                  <a:lnTo>
                    <a:pt x="6131" y="1068"/>
                  </a:lnTo>
                  <a:lnTo>
                    <a:pt x="6068" y="942"/>
                  </a:lnTo>
                  <a:lnTo>
                    <a:pt x="5943" y="859"/>
                  </a:lnTo>
                  <a:lnTo>
                    <a:pt x="5022" y="838"/>
                  </a:lnTo>
                  <a:lnTo>
                    <a:pt x="4980" y="1047"/>
                  </a:lnTo>
                  <a:lnTo>
                    <a:pt x="3327" y="1005"/>
                  </a:lnTo>
                  <a:lnTo>
                    <a:pt x="1402" y="105"/>
                  </a:lnTo>
                  <a:lnTo>
                    <a:pt x="1402" y="64"/>
                  </a:lnTo>
                  <a:lnTo>
                    <a:pt x="1381"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0" name="Google Shape;6270;p40"/>
            <p:cNvSpPr/>
            <p:nvPr/>
          </p:nvSpPr>
          <p:spPr>
            <a:xfrm>
              <a:off x="3378594" y="3107749"/>
              <a:ext cx="19445" cy="26657"/>
            </a:xfrm>
            <a:custGeom>
              <a:rect b="b" l="l" r="r" t="t"/>
              <a:pathLst>
                <a:path extrusionOk="0" h="2344" w="1633">
                  <a:moveTo>
                    <a:pt x="336" y="0"/>
                  </a:moveTo>
                  <a:lnTo>
                    <a:pt x="231" y="84"/>
                  </a:lnTo>
                  <a:lnTo>
                    <a:pt x="126" y="147"/>
                  </a:lnTo>
                  <a:lnTo>
                    <a:pt x="85" y="209"/>
                  </a:lnTo>
                  <a:lnTo>
                    <a:pt x="1" y="314"/>
                  </a:lnTo>
                  <a:lnTo>
                    <a:pt x="1" y="460"/>
                  </a:lnTo>
                  <a:lnTo>
                    <a:pt x="64" y="607"/>
                  </a:lnTo>
                  <a:lnTo>
                    <a:pt x="22" y="732"/>
                  </a:lnTo>
                  <a:lnTo>
                    <a:pt x="22" y="816"/>
                  </a:lnTo>
                  <a:lnTo>
                    <a:pt x="126" y="879"/>
                  </a:lnTo>
                  <a:lnTo>
                    <a:pt x="189" y="963"/>
                  </a:lnTo>
                  <a:lnTo>
                    <a:pt x="231" y="1067"/>
                  </a:lnTo>
                  <a:lnTo>
                    <a:pt x="273" y="1193"/>
                  </a:lnTo>
                  <a:lnTo>
                    <a:pt x="294" y="1256"/>
                  </a:lnTo>
                  <a:lnTo>
                    <a:pt x="273" y="1360"/>
                  </a:lnTo>
                  <a:lnTo>
                    <a:pt x="189" y="1444"/>
                  </a:lnTo>
                  <a:lnTo>
                    <a:pt x="189" y="1590"/>
                  </a:lnTo>
                  <a:lnTo>
                    <a:pt x="231" y="1653"/>
                  </a:lnTo>
                  <a:lnTo>
                    <a:pt x="189" y="1779"/>
                  </a:lnTo>
                  <a:lnTo>
                    <a:pt x="64" y="1883"/>
                  </a:lnTo>
                  <a:lnTo>
                    <a:pt x="1" y="1883"/>
                  </a:lnTo>
                  <a:lnTo>
                    <a:pt x="22" y="1925"/>
                  </a:lnTo>
                  <a:lnTo>
                    <a:pt x="85" y="2009"/>
                  </a:lnTo>
                  <a:lnTo>
                    <a:pt x="106" y="2030"/>
                  </a:lnTo>
                  <a:lnTo>
                    <a:pt x="106" y="2113"/>
                  </a:lnTo>
                  <a:lnTo>
                    <a:pt x="189" y="2197"/>
                  </a:lnTo>
                  <a:lnTo>
                    <a:pt x="294" y="2218"/>
                  </a:lnTo>
                  <a:lnTo>
                    <a:pt x="336" y="2134"/>
                  </a:lnTo>
                  <a:lnTo>
                    <a:pt x="419" y="2113"/>
                  </a:lnTo>
                  <a:lnTo>
                    <a:pt x="503" y="2113"/>
                  </a:lnTo>
                  <a:lnTo>
                    <a:pt x="503" y="2176"/>
                  </a:lnTo>
                  <a:lnTo>
                    <a:pt x="545" y="2197"/>
                  </a:lnTo>
                  <a:lnTo>
                    <a:pt x="545" y="2323"/>
                  </a:lnTo>
                  <a:lnTo>
                    <a:pt x="608" y="2344"/>
                  </a:lnTo>
                  <a:lnTo>
                    <a:pt x="712" y="2281"/>
                  </a:lnTo>
                  <a:lnTo>
                    <a:pt x="733" y="2197"/>
                  </a:lnTo>
                  <a:lnTo>
                    <a:pt x="817" y="2134"/>
                  </a:lnTo>
                  <a:lnTo>
                    <a:pt x="880" y="2113"/>
                  </a:lnTo>
                  <a:lnTo>
                    <a:pt x="963" y="1988"/>
                  </a:lnTo>
                  <a:lnTo>
                    <a:pt x="1068" y="1820"/>
                  </a:lnTo>
                  <a:lnTo>
                    <a:pt x="1173" y="1590"/>
                  </a:lnTo>
                  <a:lnTo>
                    <a:pt x="1173" y="1486"/>
                  </a:lnTo>
                  <a:lnTo>
                    <a:pt x="1340" y="1297"/>
                  </a:lnTo>
                  <a:lnTo>
                    <a:pt x="1466" y="1130"/>
                  </a:lnTo>
                  <a:lnTo>
                    <a:pt x="1528" y="1046"/>
                  </a:lnTo>
                  <a:lnTo>
                    <a:pt x="1633" y="921"/>
                  </a:lnTo>
                  <a:lnTo>
                    <a:pt x="1591" y="774"/>
                  </a:lnTo>
                  <a:lnTo>
                    <a:pt x="1487" y="649"/>
                  </a:lnTo>
                  <a:lnTo>
                    <a:pt x="1466" y="711"/>
                  </a:lnTo>
                  <a:lnTo>
                    <a:pt x="1382" y="649"/>
                  </a:lnTo>
                  <a:lnTo>
                    <a:pt x="1361" y="544"/>
                  </a:lnTo>
                  <a:lnTo>
                    <a:pt x="1173" y="335"/>
                  </a:lnTo>
                  <a:lnTo>
                    <a:pt x="1131" y="335"/>
                  </a:lnTo>
                  <a:lnTo>
                    <a:pt x="963" y="209"/>
                  </a:lnTo>
                  <a:lnTo>
                    <a:pt x="650" y="105"/>
                  </a:lnTo>
                  <a:lnTo>
                    <a:pt x="524" y="21"/>
                  </a:lnTo>
                  <a:lnTo>
                    <a:pt x="336"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1" name="Google Shape;6271;p40"/>
            <p:cNvSpPr/>
            <p:nvPr/>
          </p:nvSpPr>
          <p:spPr>
            <a:xfrm>
              <a:off x="3354434" y="3105122"/>
              <a:ext cx="27661" cy="28807"/>
            </a:xfrm>
            <a:custGeom>
              <a:rect b="b" l="l" r="r" t="t"/>
              <a:pathLst>
                <a:path extrusionOk="0" h="2533" w="2323">
                  <a:moveTo>
                    <a:pt x="1632" y="1"/>
                  </a:moveTo>
                  <a:lnTo>
                    <a:pt x="1528" y="43"/>
                  </a:lnTo>
                  <a:lnTo>
                    <a:pt x="1339" y="22"/>
                  </a:lnTo>
                  <a:lnTo>
                    <a:pt x="1151" y="64"/>
                  </a:lnTo>
                  <a:lnTo>
                    <a:pt x="963" y="22"/>
                  </a:lnTo>
                  <a:lnTo>
                    <a:pt x="691" y="22"/>
                  </a:lnTo>
                  <a:lnTo>
                    <a:pt x="544" y="64"/>
                  </a:lnTo>
                  <a:lnTo>
                    <a:pt x="544" y="210"/>
                  </a:lnTo>
                  <a:lnTo>
                    <a:pt x="482" y="336"/>
                  </a:lnTo>
                  <a:lnTo>
                    <a:pt x="523" y="419"/>
                  </a:lnTo>
                  <a:lnTo>
                    <a:pt x="440" y="524"/>
                  </a:lnTo>
                  <a:lnTo>
                    <a:pt x="335" y="566"/>
                  </a:lnTo>
                  <a:lnTo>
                    <a:pt x="168" y="566"/>
                  </a:lnTo>
                  <a:lnTo>
                    <a:pt x="105" y="691"/>
                  </a:lnTo>
                  <a:lnTo>
                    <a:pt x="105" y="838"/>
                  </a:lnTo>
                  <a:lnTo>
                    <a:pt x="0" y="1068"/>
                  </a:lnTo>
                  <a:lnTo>
                    <a:pt x="21" y="1152"/>
                  </a:lnTo>
                  <a:lnTo>
                    <a:pt x="126" y="1194"/>
                  </a:lnTo>
                  <a:lnTo>
                    <a:pt x="168" y="1277"/>
                  </a:lnTo>
                  <a:lnTo>
                    <a:pt x="210" y="1319"/>
                  </a:lnTo>
                  <a:lnTo>
                    <a:pt x="272" y="1424"/>
                  </a:lnTo>
                  <a:lnTo>
                    <a:pt x="272" y="1507"/>
                  </a:lnTo>
                  <a:lnTo>
                    <a:pt x="335" y="1570"/>
                  </a:lnTo>
                  <a:lnTo>
                    <a:pt x="419" y="1570"/>
                  </a:lnTo>
                  <a:lnTo>
                    <a:pt x="461" y="1591"/>
                  </a:lnTo>
                  <a:lnTo>
                    <a:pt x="482" y="1696"/>
                  </a:lnTo>
                  <a:lnTo>
                    <a:pt x="523" y="1842"/>
                  </a:lnTo>
                  <a:lnTo>
                    <a:pt x="523" y="1989"/>
                  </a:lnTo>
                  <a:lnTo>
                    <a:pt x="586" y="2010"/>
                  </a:lnTo>
                  <a:lnTo>
                    <a:pt x="670" y="2135"/>
                  </a:lnTo>
                  <a:lnTo>
                    <a:pt x="691" y="2219"/>
                  </a:lnTo>
                  <a:lnTo>
                    <a:pt x="795" y="2261"/>
                  </a:lnTo>
                  <a:lnTo>
                    <a:pt x="795" y="2323"/>
                  </a:lnTo>
                  <a:lnTo>
                    <a:pt x="858" y="2407"/>
                  </a:lnTo>
                  <a:lnTo>
                    <a:pt x="942" y="2449"/>
                  </a:lnTo>
                  <a:lnTo>
                    <a:pt x="984" y="2449"/>
                  </a:lnTo>
                  <a:lnTo>
                    <a:pt x="1005" y="2470"/>
                  </a:lnTo>
                  <a:lnTo>
                    <a:pt x="1172" y="2533"/>
                  </a:lnTo>
                  <a:lnTo>
                    <a:pt x="1256" y="2533"/>
                  </a:lnTo>
                  <a:lnTo>
                    <a:pt x="1277" y="2470"/>
                  </a:lnTo>
                  <a:lnTo>
                    <a:pt x="1214" y="2344"/>
                  </a:lnTo>
                  <a:lnTo>
                    <a:pt x="1193" y="2303"/>
                  </a:lnTo>
                  <a:lnTo>
                    <a:pt x="1088" y="2198"/>
                  </a:lnTo>
                  <a:lnTo>
                    <a:pt x="1109" y="2093"/>
                  </a:lnTo>
                  <a:lnTo>
                    <a:pt x="1214" y="2010"/>
                  </a:lnTo>
                  <a:lnTo>
                    <a:pt x="1339" y="2031"/>
                  </a:lnTo>
                  <a:lnTo>
                    <a:pt x="1591" y="2031"/>
                  </a:lnTo>
                  <a:lnTo>
                    <a:pt x="1695" y="1989"/>
                  </a:lnTo>
                  <a:lnTo>
                    <a:pt x="1842" y="1989"/>
                  </a:lnTo>
                  <a:lnTo>
                    <a:pt x="1946" y="2093"/>
                  </a:lnTo>
                  <a:lnTo>
                    <a:pt x="2030" y="2114"/>
                  </a:lnTo>
                  <a:lnTo>
                    <a:pt x="2093" y="2114"/>
                  </a:lnTo>
                  <a:lnTo>
                    <a:pt x="2218" y="2010"/>
                  </a:lnTo>
                  <a:lnTo>
                    <a:pt x="2260" y="1884"/>
                  </a:lnTo>
                  <a:lnTo>
                    <a:pt x="2218" y="1821"/>
                  </a:lnTo>
                  <a:lnTo>
                    <a:pt x="2218" y="1675"/>
                  </a:lnTo>
                  <a:lnTo>
                    <a:pt x="2302" y="1591"/>
                  </a:lnTo>
                  <a:lnTo>
                    <a:pt x="2323" y="1487"/>
                  </a:lnTo>
                  <a:lnTo>
                    <a:pt x="2302" y="1424"/>
                  </a:lnTo>
                  <a:lnTo>
                    <a:pt x="2260" y="1298"/>
                  </a:lnTo>
                  <a:lnTo>
                    <a:pt x="2218" y="1194"/>
                  </a:lnTo>
                  <a:lnTo>
                    <a:pt x="2155" y="1110"/>
                  </a:lnTo>
                  <a:lnTo>
                    <a:pt x="2051" y="1047"/>
                  </a:lnTo>
                  <a:lnTo>
                    <a:pt x="2051" y="963"/>
                  </a:lnTo>
                  <a:lnTo>
                    <a:pt x="2093" y="838"/>
                  </a:lnTo>
                  <a:lnTo>
                    <a:pt x="2030" y="691"/>
                  </a:lnTo>
                  <a:lnTo>
                    <a:pt x="2030" y="545"/>
                  </a:lnTo>
                  <a:lnTo>
                    <a:pt x="2114" y="440"/>
                  </a:lnTo>
                  <a:lnTo>
                    <a:pt x="2155" y="378"/>
                  </a:lnTo>
                  <a:lnTo>
                    <a:pt x="2260" y="231"/>
                  </a:lnTo>
                  <a:lnTo>
                    <a:pt x="2260" y="147"/>
                  </a:lnTo>
                  <a:lnTo>
                    <a:pt x="2135" y="106"/>
                  </a:lnTo>
                  <a:lnTo>
                    <a:pt x="1946" y="64"/>
                  </a:lnTo>
                  <a:lnTo>
                    <a:pt x="171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2" name="Google Shape;6272;p40"/>
            <p:cNvSpPr/>
            <p:nvPr/>
          </p:nvSpPr>
          <p:spPr>
            <a:xfrm>
              <a:off x="3331012" y="3088711"/>
              <a:ext cx="34639" cy="49743"/>
            </a:xfrm>
            <a:custGeom>
              <a:rect b="b" l="l" r="r" t="t"/>
              <a:pathLst>
                <a:path extrusionOk="0" h="4374" w="2909">
                  <a:moveTo>
                    <a:pt x="879" y="0"/>
                  </a:moveTo>
                  <a:lnTo>
                    <a:pt x="858" y="84"/>
                  </a:lnTo>
                  <a:lnTo>
                    <a:pt x="712" y="251"/>
                  </a:lnTo>
                  <a:lnTo>
                    <a:pt x="565" y="356"/>
                  </a:lnTo>
                  <a:lnTo>
                    <a:pt x="503" y="335"/>
                  </a:lnTo>
                  <a:lnTo>
                    <a:pt x="335" y="544"/>
                  </a:lnTo>
                  <a:lnTo>
                    <a:pt x="356" y="628"/>
                  </a:lnTo>
                  <a:lnTo>
                    <a:pt x="419" y="733"/>
                  </a:lnTo>
                  <a:lnTo>
                    <a:pt x="565" y="753"/>
                  </a:lnTo>
                  <a:lnTo>
                    <a:pt x="649" y="837"/>
                  </a:lnTo>
                  <a:lnTo>
                    <a:pt x="649" y="963"/>
                  </a:lnTo>
                  <a:lnTo>
                    <a:pt x="461" y="1046"/>
                  </a:lnTo>
                  <a:lnTo>
                    <a:pt x="398" y="1025"/>
                  </a:lnTo>
                  <a:lnTo>
                    <a:pt x="293" y="1046"/>
                  </a:lnTo>
                  <a:lnTo>
                    <a:pt x="210" y="1025"/>
                  </a:lnTo>
                  <a:lnTo>
                    <a:pt x="126" y="1088"/>
                  </a:lnTo>
                  <a:lnTo>
                    <a:pt x="105" y="1277"/>
                  </a:lnTo>
                  <a:lnTo>
                    <a:pt x="1" y="1381"/>
                  </a:lnTo>
                  <a:lnTo>
                    <a:pt x="42" y="1507"/>
                  </a:lnTo>
                  <a:lnTo>
                    <a:pt x="189" y="1716"/>
                  </a:lnTo>
                  <a:lnTo>
                    <a:pt x="419" y="1904"/>
                  </a:lnTo>
                  <a:lnTo>
                    <a:pt x="419" y="1925"/>
                  </a:lnTo>
                  <a:lnTo>
                    <a:pt x="461" y="1925"/>
                  </a:lnTo>
                  <a:lnTo>
                    <a:pt x="524" y="1988"/>
                  </a:lnTo>
                  <a:lnTo>
                    <a:pt x="565" y="1925"/>
                  </a:lnTo>
                  <a:lnTo>
                    <a:pt x="712" y="1967"/>
                  </a:lnTo>
                  <a:lnTo>
                    <a:pt x="817" y="2072"/>
                  </a:lnTo>
                  <a:lnTo>
                    <a:pt x="817" y="2218"/>
                  </a:lnTo>
                  <a:lnTo>
                    <a:pt x="733" y="2344"/>
                  </a:lnTo>
                  <a:lnTo>
                    <a:pt x="670" y="2406"/>
                  </a:lnTo>
                  <a:lnTo>
                    <a:pt x="775" y="2448"/>
                  </a:lnTo>
                  <a:lnTo>
                    <a:pt x="879" y="2448"/>
                  </a:lnTo>
                  <a:lnTo>
                    <a:pt x="942" y="2532"/>
                  </a:lnTo>
                  <a:lnTo>
                    <a:pt x="984" y="2616"/>
                  </a:lnTo>
                  <a:lnTo>
                    <a:pt x="1089" y="2616"/>
                  </a:lnTo>
                  <a:lnTo>
                    <a:pt x="1089" y="2657"/>
                  </a:lnTo>
                  <a:lnTo>
                    <a:pt x="984" y="2804"/>
                  </a:lnTo>
                  <a:lnTo>
                    <a:pt x="963" y="2950"/>
                  </a:lnTo>
                  <a:lnTo>
                    <a:pt x="837" y="3160"/>
                  </a:lnTo>
                  <a:lnTo>
                    <a:pt x="858" y="3264"/>
                  </a:lnTo>
                  <a:lnTo>
                    <a:pt x="817" y="3369"/>
                  </a:lnTo>
                  <a:lnTo>
                    <a:pt x="817" y="3474"/>
                  </a:lnTo>
                  <a:lnTo>
                    <a:pt x="837" y="3536"/>
                  </a:lnTo>
                  <a:lnTo>
                    <a:pt x="817" y="3599"/>
                  </a:lnTo>
                  <a:lnTo>
                    <a:pt x="817" y="3704"/>
                  </a:lnTo>
                  <a:lnTo>
                    <a:pt x="921" y="3808"/>
                  </a:lnTo>
                  <a:lnTo>
                    <a:pt x="1047" y="3955"/>
                  </a:lnTo>
                  <a:lnTo>
                    <a:pt x="1047" y="4018"/>
                  </a:lnTo>
                  <a:lnTo>
                    <a:pt x="1130" y="4122"/>
                  </a:lnTo>
                  <a:lnTo>
                    <a:pt x="1361" y="4331"/>
                  </a:lnTo>
                  <a:lnTo>
                    <a:pt x="1444" y="4373"/>
                  </a:lnTo>
                  <a:lnTo>
                    <a:pt x="1507" y="4290"/>
                  </a:lnTo>
                  <a:lnTo>
                    <a:pt x="1591" y="4269"/>
                  </a:lnTo>
                  <a:lnTo>
                    <a:pt x="1612" y="4290"/>
                  </a:lnTo>
                  <a:lnTo>
                    <a:pt x="1758" y="4290"/>
                  </a:lnTo>
                  <a:lnTo>
                    <a:pt x="1821" y="4185"/>
                  </a:lnTo>
                  <a:lnTo>
                    <a:pt x="1863" y="4122"/>
                  </a:lnTo>
                  <a:lnTo>
                    <a:pt x="1967" y="4101"/>
                  </a:lnTo>
                  <a:lnTo>
                    <a:pt x="2198" y="4101"/>
                  </a:lnTo>
                  <a:lnTo>
                    <a:pt x="2260" y="3913"/>
                  </a:lnTo>
                  <a:lnTo>
                    <a:pt x="2386" y="3871"/>
                  </a:lnTo>
                  <a:lnTo>
                    <a:pt x="2553" y="3871"/>
                  </a:lnTo>
                  <a:lnTo>
                    <a:pt x="2616" y="3913"/>
                  </a:lnTo>
                  <a:lnTo>
                    <a:pt x="2721" y="3892"/>
                  </a:lnTo>
                  <a:lnTo>
                    <a:pt x="2909" y="3892"/>
                  </a:lnTo>
                  <a:lnTo>
                    <a:pt x="2825" y="3850"/>
                  </a:lnTo>
                  <a:lnTo>
                    <a:pt x="2762" y="3766"/>
                  </a:lnTo>
                  <a:lnTo>
                    <a:pt x="2762" y="3704"/>
                  </a:lnTo>
                  <a:lnTo>
                    <a:pt x="2658" y="3662"/>
                  </a:lnTo>
                  <a:lnTo>
                    <a:pt x="2637" y="3578"/>
                  </a:lnTo>
                  <a:lnTo>
                    <a:pt x="2553" y="3453"/>
                  </a:lnTo>
                  <a:lnTo>
                    <a:pt x="2490" y="3432"/>
                  </a:lnTo>
                  <a:lnTo>
                    <a:pt x="2490" y="3285"/>
                  </a:lnTo>
                  <a:lnTo>
                    <a:pt x="2449" y="3139"/>
                  </a:lnTo>
                  <a:lnTo>
                    <a:pt x="2428" y="3034"/>
                  </a:lnTo>
                  <a:lnTo>
                    <a:pt x="2386" y="3013"/>
                  </a:lnTo>
                  <a:lnTo>
                    <a:pt x="2302" y="3013"/>
                  </a:lnTo>
                  <a:lnTo>
                    <a:pt x="2239" y="2950"/>
                  </a:lnTo>
                  <a:lnTo>
                    <a:pt x="2239" y="2867"/>
                  </a:lnTo>
                  <a:lnTo>
                    <a:pt x="2177" y="2762"/>
                  </a:lnTo>
                  <a:lnTo>
                    <a:pt x="2135" y="2720"/>
                  </a:lnTo>
                  <a:lnTo>
                    <a:pt x="2093" y="2637"/>
                  </a:lnTo>
                  <a:lnTo>
                    <a:pt x="1988" y="2595"/>
                  </a:lnTo>
                  <a:lnTo>
                    <a:pt x="1967" y="2511"/>
                  </a:lnTo>
                  <a:lnTo>
                    <a:pt x="2072" y="2281"/>
                  </a:lnTo>
                  <a:lnTo>
                    <a:pt x="2072" y="2134"/>
                  </a:lnTo>
                  <a:lnTo>
                    <a:pt x="2135" y="2009"/>
                  </a:lnTo>
                  <a:lnTo>
                    <a:pt x="2302" y="2009"/>
                  </a:lnTo>
                  <a:lnTo>
                    <a:pt x="2407" y="1967"/>
                  </a:lnTo>
                  <a:lnTo>
                    <a:pt x="2490" y="1862"/>
                  </a:lnTo>
                  <a:lnTo>
                    <a:pt x="2449" y="1779"/>
                  </a:lnTo>
                  <a:lnTo>
                    <a:pt x="2511" y="1653"/>
                  </a:lnTo>
                  <a:lnTo>
                    <a:pt x="2449" y="1549"/>
                  </a:lnTo>
                  <a:lnTo>
                    <a:pt x="2449" y="1381"/>
                  </a:lnTo>
                  <a:lnTo>
                    <a:pt x="2428" y="1297"/>
                  </a:lnTo>
                  <a:lnTo>
                    <a:pt x="2218" y="1256"/>
                  </a:lnTo>
                  <a:lnTo>
                    <a:pt x="2009" y="1046"/>
                  </a:lnTo>
                  <a:lnTo>
                    <a:pt x="1905" y="963"/>
                  </a:lnTo>
                  <a:lnTo>
                    <a:pt x="1863" y="984"/>
                  </a:lnTo>
                  <a:lnTo>
                    <a:pt x="1716" y="1046"/>
                  </a:lnTo>
                  <a:lnTo>
                    <a:pt x="1653" y="1130"/>
                  </a:lnTo>
                  <a:lnTo>
                    <a:pt x="1612" y="1235"/>
                  </a:lnTo>
                  <a:lnTo>
                    <a:pt x="1591" y="1088"/>
                  </a:lnTo>
                  <a:lnTo>
                    <a:pt x="1612" y="921"/>
                  </a:lnTo>
                  <a:lnTo>
                    <a:pt x="1674" y="816"/>
                  </a:lnTo>
                  <a:lnTo>
                    <a:pt x="1612" y="628"/>
                  </a:lnTo>
                  <a:lnTo>
                    <a:pt x="1507" y="565"/>
                  </a:lnTo>
                  <a:lnTo>
                    <a:pt x="1298" y="419"/>
                  </a:lnTo>
                  <a:lnTo>
                    <a:pt x="1151" y="251"/>
                  </a:lnTo>
                  <a:lnTo>
                    <a:pt x="1130" y="147"/>
                  </a:lnTo>
                  <a:lnTo>
                    <a:pt x="1026" y="42"/>
                  </a:lnTo>
                  <a:lnTo>
                    <a:pt x="921" y="21"/>
                  </a:lnTo>
                  <a:lnTo>
                    <a:pt x="87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3" name="Google Shape;6273;p40"/>
            <p:cNvSpPr/>
            <p:nvPr/>
          </p:nvSpPr>
          <p:spPr>
            <a:xfrm>
              <a:off x="3250041" y="3063487"/>
              <a:ext cx="91450" cy="78538"/>
            </a:xfrm>
            <a:custGeom>
              <a:rect b="b" l="l" r="r" t="t"/>
              <a:pathLst>
                <a:path extrusionOk="0" h="6906" w="7680">
                  <a:moveTo>
                    <a:pt x="1988" y="0"/>
                  </a:moveTo>
                  <a:lnTo>
                    <a:pt x="1821" y="63"/>
                  </a:lnTo>
                  <a:lnTo>
                    <a:pt x="1674" y="251"/>
                  </a:lnTo>
                  <a:lnTo>
                    <a:pt x="1695" y="377"/>
                  </a:lnTo>
                  <a:lnTo>
                    <a:pt x="1758" y="440"/>
                  </a:lnTo>
                  <a:lnTo>
                    <a:pt x="1863" y="356"/>
                  </a:lnTo>
                  <a:lnTo>
                    <a:pt x="1967" y="377"/>
                  </a:lnTo>
                  <a:lnTo>
                    <a:pt x="2072" y="461"/>
                  </a:lnTo>
                  <a:lnTo>
                    <a:pt x="2030" y="544"/>
                  </a:lnTo>
                  <a:lnTo>
                    <a:pt x="1925" y="565"/>
                  </a:lnTo>
                  <a:lnTo>
                    <a:pt x="1821" y="523"/>
                  </a:lnTo>
                  <a:lnTo>
                    <a:pt x="1779" y="482"/>
                  </a:lnTo>
                  <a:lnTo>
                    <a:pt x="1758" y="523"/>
                  </a:lnTo>
                  <a:lnTo>
                    <a:pt x="1758" y="565"/>
                  </a:lnTo>
                  <a:lnTo>
                    <a:pt x="1611" y="649"/>
                  </a:lnTo>
                  <a:lnTo>
                    <a:pt x="1360" y="670"/>
                  </a:lnTo>
                  <a:lnTo>
                    <a:pt x="1088" y="774"/>
                  </a:lnTo>
                  <a:lnTo>
                    <a:pt x="1026" y="879"/>
                  </a:lnTo>
                  <a:lnTo>
                    <a:pt x="1026" y="984"/>
                  </a:lnTo>
                  <a:lnTo>
                    <a:pt x="1088" y="1088"/>
                  </a:lnTo>
                  <a:lnTo>
                    <a:pt x="1088" y="1318"/>
                  </a:lnTo>
                  <a:lnTo>
                    <a:pt x="1130" y="1486"/>
                  </a:lnTo>
                  <a:lnTo>
                    <a:pt x="1151" y="1611"/>
                  </a:lnTo>
                  <a:lnTo>
                    <a:pt x="1067" y="1800"/>
                  </a:lnTo>
                  <a:lnTo>
                    <a:pt x="879" y="1925"/>
                  </a:lnTo>
                  <a:lnTo>
                    <a:pt x="775" y="1904"/>
                  </a:lnTo>
                  <a:lnTo>
                    <a:pt x="775" y="1737"/>
                  </a:lnTo>
                  <a:lnTo>
                    <a:pt x="649" y="1611"/>
                  </a:lnTo>
                  <a:lnTo>
                    <a:pt x="628" y="1486"/>
                  </a:lnTo>
                  <a:lnTo>
                    <a:pt x="733" y="1402"/>
                  </a:lnTo>
                  <a:lnTo>
                    <a:pt x="754" y="1318"/>
                  </a:lnTo>
                  <a:lnTo>
                    <a:pt x="963" y="1109"/>
                  </a:lnTo>
                  <a:lnTo>
                    <a:pt x="963" y="942"/>
                  </a:lnTo>
                  <a:lnTo>
                    <a:pt x="879" y="795"/>
                  </a:lnTo>
                  <a:lnTo>
                    <a:pt x="921" y="754"/>
                  </a:lnTo>
                  <a:lnTo>
                    <a:pt x="879" y="670"/>
                  </a:lnTo>
                  <a:lnTo>
                    <a:pt x="816" y="628"/>
                  </a:lnTo>
                  <a:lnTo>
                    <a:pt x="754" y="523"/>
                  </a:lnTo>
                  <a:lnTo>
                    <a:pt x="775" y="440"/>
                  </a:lnTo>
                  <a:lnTo>
                    <a:pt x="921" y="377"/>
                  </a:lnTo>
                  <a:lnTo>
                    <a:pt x="1067" y="356"/>
                  </a:lnTo>
                  <a:lnTo>
                    <a:pt x="1172" y="210"/>
                  </a:lnTo>
                  <a:lnTo>
                    <a:pt x="1130" y="210"/>
                  </a:lnTo>
                  <a:lnTo>
                    <a:pt x="1088" y="230"/>
                  </a:lnTo>
                  <a:lnTo>
                    <a:pt x="775" y="356"/>
                  </a:lnTo>
                  <a:lnTo>
                    <a:pt x="628" y="628"/>
                  </a:lnTo>
                  <a:lnTo>
                    <a:pt x="565" y="670"/>
                  </a:lnTo>
                  <a:lnTo>
                    <a:pt x="461" y="691"/>
                  </a:lnTo>
                  <a:lnTo>
                    <a:pt x="356" y="837"/>
                  </a:lnTo>
                  <a:lnTo>
                    <a:pt x="293" y="900"/>
                  </a:lnTo>
                  <a:lnTo>
                    <a:pt x="105" y="1172"/>
                  </a:lnTo>
                  <a:lnTo>
                    <a:pt x="84" y="1298"/>
                  </a:lnTo>
                  <a:lnTo>
                    <a:pt x="105" y="1402"/>
                  </a:lnTo>
                  <a:lnTo>
                    <a:pt x="84" y="1590"/>
                  </a:lnTo>
                  <a:lnTo>
                    <a:pt x="0" y="1779"/>
                  </a:lnTo>
                  <a:lnTo>
                    <a:pt x="0" y="1821"/>
                  </a:lnTo>
                  <a:lnTo>
                    <a:pt x="147" y="1821"/>
                  </a:lnTo>
                  <a:lnTo>
                    <a:pt x="398" y="2239"/>
                  </a:lnTo>
                  <a:lnTo>
                    <a:pt x="503" y="2407"/>
                  </a:lnTo>
                  <a:lnTo>
                    <a:pt x="523" y="2511"/>
                  </a:lnTo>
                  <a:lnTo>
                    <a:pt x="461" y="2637"/>
                  </a:lnTo>
                  <a:lnTo>
                    <a:pt x="461" y="2720"/>
                  </a:lnTo>
                  <a:lnTo>
                    <a:pt x="440" y="2762"/>
                  </a:lnTo>
                  <a:lnTo>
                    <a:pt x="440" y="2867"/>
                  </a:lnTo>
                  <a:lnTo>
                    <a:pt x="565" y="2971"/>
                  </a:lnTo>
                  <a:lnTo>
                    <a:pt x="733" y="3034"/>
                  </a:lnTo>
                  <a:lnTo>
                    <a:pt x="837" y="3055"/>
                  </a:lnTo>
                  <a:lnTo>
                    <a:pt x="963" y="3097"/>
                  </a:lnTo>
                  <a:lnTo>
                    <a:pt x="1047" y="3055"/>
                  </a:lnTo>
                  <a:lnTo>
                    <a:pt x="1193" y="3055"/>
                  </a:lnTo>
                  <a:lnTo>
                    <a:pt x="1339" y="3097"/>
                  </a:lnTo>
                  <a:lnTo>
                    <a:pt x="1381" y="3076"/>
                  </a:lnTo>
                  <a:lnTo>
                    <a:pt x="1549" y="3055"/>
                  </a:lnTo>
                  <a:lnTo>
                    <a:pt x="1716" y="3076"/>
                  </a:lnTo>
                  <a:lnTo>
                    <a:pt x="1821" y="3139"/>
                  </a:lnTo>
                  <a:lnTo>
                    <a:pt x="2281" y="3557"/>
                  </a:lnTo>
                  <a:lnTo>
                    <a:pt x="2427" y="3515"/>
                  </a:lnTo>
                  <a:lnTo>
                    <a:pt x="2448" y="3557"/>
                  </a:lnTo>
                  <a:lnTo>
                    <a:pt x="2511" y="3515"/>
                  </a:lnTo>
                  <a:lnTo>
                    <a:pt x="2637" y="3578"/>
                  </a:lnTo>
                  <a:lnTo>
                    <a:pt x="2699" y="3599"/>
                  </a:lnTo>
                  <a:lnTo>
                    <a:pt x="2825" y="3557"/>
                  </a:lnTo>
                  <a:lnTo>
                    <a:pt x="2930" y="3557"/>
                  </a:lnTo>
                  <a:lnTo>
                    <a:pt x="3076" y="3578"/>
                  </a:lnTo>
                  <a:lnTo>
                    <a:pt x="3118" y="3515"/>
                  </a:lnTo>
                  <a:lnTo>
                    <a:pt x="3223" y="3515"/>
                  </a:lnTo>
                  <a:lnTo>
                    <a:pt x="3285" y="3578"/>
                  </a:lnTo>
                  <a:lnTo>
                    <a:pt x="3348" y="3808"/>
                  </a:lnTo>
                  <a:lnTo>
                    <a:pt x="3285" y="3892"/>
                  </a:lnTo>
                  <a:lnTo>
                    <a:pt x="3285" y="3997"/>
                  </a:lnTo>
                  <a:lnTo>
                    <a:pt x="3264" y="4080"/>
                  </a:lnTo>
                  <a:lnTo>
                    <a:pt x="3118" y="4101"/>
                  </a:lnTo>
                  <a:lnTo>
                    <a:pt x="3055" y="4185"/>
                  </a:lnTo>
                  <a:lnTo>
                    <a:pt x="3076" y="4394"/>
                  </a:lnTo>
                  <a:lnTo>
                    <a:pt x="3118" y="4457"/>
                  </a:lnTo>
                  <a:lnTo>
                    <a:pt x="3055" y="4624"/>
                  </a:lnTo>
                  <a:lnTo>
                    <a:pt x="3055" y="4813"/>
                  </a:lnTo>
                  <a:lnTo>
                    <a:pt x="3139" y="4875"/>
                  </a:lnTo>
                  <a:lnTo>
                    <a:pt x="3139" y="4959"/>
                  </a:lnTo>
                  <a:lnTo>
                    <a:pt x="3244" y="5252"/>
                  </a:lnTo>
                  <a:lnTo>
                    <a:pt x="3055" y="5587"/>
                  </a:lnTo>
                  <a:lnTo>
                    <a:pt x="3076" y="5692"/>
                  </a:lnTo>
                  <a:lnTo>
                    <a:pt x="3139" y="5692"/>
                  </a:lnTo>
                  <a:lnTo>
                    <a:pt x="3223" y="5671"/>
                  </a:lnTo>
                  <a:lnTo>
                    <a:pt x="3223" y="5692"/>
                  </a:lnTo>
                  <a:lnTo>
                    <a:pt x="3244" y="5775"/>
                  </a:lnTo>
                  <a:lnTo>
                    <a:pt x="3327" y="5817"/>
                  </a:lnTo>
                  <a:lnTo>
                    <a:pt x="3369" y="5922"/>
                  </a:lnTo>
                  <a:lnTo>
                    <a:pt x="3348" y="5984"/>
                  </a:lnTo>
                  <a:lnTo>
                    <a:pt x="3390" y="6131"/>
                  </a:lnTo>
                  <a:lnTo>
                    <a:pt x="3536" y="6424"/>
                  </a:lnTo>
                  <a:lnTo>
                    <a:pt x="3536" y="6528"/>
                  </a:lnTo>
                  <a:lnTo>
                    <a:pt x="3746" y="6696"/>
                  </a:lnTo>
                  <a:lnTo>
                    <a:pt x="3976" y="6863"/>
                  </a:lnTo>
                  <a:lnTo>
                    <a:pt x="4101" y="6905"/>
                  </a:lnTo>
                  <a:lnTo>
                    <a:pt x="4332" y="6863"/>
                  </a:lnTo>
                  <a:lnTo>
                    <a:pt x="4478" y="6717"/>
                  </a:lnTo>
                  <a:lnTo>
                    <a:pt x="4687" y="6591"/>
                  </a:lnTo>
                  <a:lnTo>
                    <a:pt x="4750" y="6487"/>
                  </a:lnTo>
                  <a:lnTo>
                    <a:pt x="5064" y="6319"/>
                  </a:lnTo>
                  <a:lnTo>
                    <a:pt x="5127" y="6173"/>
                  </a:lnTo>
                  <a:lnTo>
                    <a:pt x="5168" y="6110"/>
                  </a:lnTo>
                  <a:lnTo>
                    <a:pt x="5210" y="6068"/>
                  </a:lnTo>
                  <a:lnTo>
                    <a:pt x="5482" y="6005"/>
                  </a:lnTo>
                  <a:lnTo>
                    <a:pt x="5629" y="5964"/>
                  </a:lnTo>
                  <a:lnTo>
                    <a:pt x="5587" y="5817"/>
                  </a:lnTo>
                  <a:lnTo>
                    <a:pt x="5440" y="5796"/>
                  </a:lnTo>
                  <a:lnTo>
                    <a:pt x="5252" y="5817"/>
                  </a:lnTo>
                  <a:lnTo>
                    <a:pt x="4959" y="5712"/>
                  </a:lnTo>
                  <a:lnTo>
                    <a:pt x="5022" y="5545"/>
                  </a:lnTo>
                  <a:lnTo>
                    <a:pt x="5001" y="5482"/>
                  </a:lnTo>
                  <a:lnTo>
                    <a:pt x="4938" y="5440"/>
                  </a:lnTo>
                  <a:lnTo>
                    <a:pt x="5127" y="5168"/>
                  </a:lnTo>
                  <a:lnTo>
                    <a:pt x="5064" y="5064"/>
                  </a:lnTo>
                  <a:lnTo>
                    <a:pt x="4938" y="4938"/>
                  </a:lnTo>
                  <a:lnTo>
                    <a:pt x="4834" y="4917"/>
                  </a:lnTo>
                  <a:lnTo>
                    <a:pt x="4750" y="4750"/>
                  </a:lnTo>
                  <a:lnTo>
                    <a:pt x="4917" y="4813"/>
                  </a:lnTo>
                  <a:lnTo>
                    <a:pt x="5106" y="4834"/>
                  </a:lnTo>
                  <a:lnTo>
                    <a:pt x="5273" y="4938"/>
                  </a:lnTo>
                  <a:lnTo>
                    <a:pt x="5461" y="4938"/>
                  </a:lnTo>
                  <a:lnTo>
                    <a:pt x="5733" y="4875"/>
                  </a:lnTo>
                  <a:lnTo>
                    <a:pt x="5796" y="4938"/>
                  </a:lnTo>
                  <a:lnTo>
                    <a:pt x="5985" y="4875"/>
                  </a:lnTo>
                  <a:lnTo>
                    <a:pt x="6173" y="4708"/>
                  </a:lnTo>
                  <a:lnTo>
                    <a:pt x="6319" y="4708"/>
                  </a:lnTo>
                  <a:lnTo>
                    <a:pt x="6424" y="4729"/>
                  </a:lnTo>
                  <a:lnTo>
                    <a:pt x="6675" y="4624"/>
                  </a:lnTo>
                  <a:lnTo>
                    <a:pt x="6884" y="4624"/>
                  </a:lnTo>
                  <a:lnTo>
                    <a:pt x="7156" y="4394"/>
                  </a:lnTo>
                  <a:lnTo>
                    <a:pt x="7219" y="4248"/>
                  </a:lnTo>
                  <a:lnTo>
                    <a:pt x="7219" y="4143"/>
                  </a:lnTo>
                  <a:lnTo>
                    <a:pt x="7219" y="4122"/>
                  </a:lnTo>
                  <a:lnTo>
                    <a:pt x="6989" y="3934"/>
                  </a:lnTo>
                  <a:lnTo>
                    <a:pt x="6842" y="3725"/>
                  </a:lnTo>
                  <a:lnTo>
                    <a:pt x="6801" y="3599"/>
                  </a:lnTo>
                  <a:lnTo>
                    <a:pt x="6905" y="3495"/>
                  </a:lnTo>
                  <a:lnTo>
                    <a:pt x="6926" y="3306"/>
                  </a:lnTo>
                  <a:lnTo>
                    <a:pt x="7010" y="3243"/>
                  </a:lnTo>
                  <a:lnTo>
                    <a:pt x="7093" y="3264"/>
                  </a:lnTo>
                  <a:lnTo>
                    <a:pt x="7198" y="3243"/>
                  </a:lnTo>
                  <a:lnTo>
                    <a:pt x="7261" y="3264"/>
                  </a:lnTo>
                  <a:lnTo>
                    <a:pt x="7449" y="3181"/>
                  </a:lnTo>
                  <a:lnTo>
                    <a:pt x="7449" y="3055"/>
                  </a:lnTo>
                  <a:lnTo>
                    <a:pt x="7365" y="2971"/>
                  </a:lnTo>
                  <a:lnTo>
                    <a:pt x="7219" y="2951"/>
                  </a:lnTo>
                  <a:lnTo>
                    <a:pt x="7156" y="2846"/>
                  </a:lnTo>
                  <a:lnTo>
                    <a:pt x="7135" y="2762"/>
                  </a:lnTo>
                  <a:lnTo>
                    <a:pt x="7303" y="2553"/>
                  </a:lnTo>
                  <a:lnTo>
                    <a:pt x="7365" y="2574"/>
                  </a:lnTo>
                  <a:lnTo>
                    <a:pt x="7512" y="2469"/>
                  </a:lnTo>
                  <a:lnTo>
                    <a:pt x="7658" y="2302"/>
                  </a:lnTo>
                  <a:lnTo>
                    <a:pt x="7679" y="2218"/>
                  </a:lnTo>
                  <a:lnTo>
                    <a:pt x="7658" y="2218"/>
                  </a:lnTo>
                  <a:lnTo>
                    <a:pt x="7428" y="2114"/>
                  </a:lnTo>
                  <a:lnTo>
                    <a:pt x="7345" y="2114"/>
                  </a:lnTo>
                  <a:lnTo>
                    <a:pt x="7261" y="2135"/>
                  </a:lnTo>
                  <a:lnTo>
                    <a:pt x="7156" y="2114"/>
                  </a:lnTo>
                  <a:lnTo>
                    <a:pt x="7093" y="2114"/>
                  </a:lnTo>
                  <a:lnTo>
                    <a:pt x="7010" y="2155"/>
                  </a:lnTo>
                  <a:lnTo>
                    <a:pt x="6821" y="2197"/>
                  </a:lnTo>
                  <a:lnTo>
                    <a:pt x="6675" y="2155"/>
                  </a:lnTo>
                  <a:lnTo>
                    <a:pt x="6612" y="2155"/>
                  </a:lnTo>
                  <a:lnTo>
                    <a:pt x="6717" y="2135"/>
                  </a:lnTo>
                  <a:lnTo>
                    <a:pt x="6801" y="2135"/>
                  </a:lnTo>
                  <a:lnTo>
                    <a:pt x="6884" y="2093"/>
                  </a:lnTo>
                  <a:lnTo>
                    <a:pt x="6926" y="2009"/>
                  </a:lnTo>
                  <a:lnTo>
                    <a:pt x="7052" y="1904"/>
                  </a:lnTo>
                  <a:lnTo>
                    <a:pt x="7093" y="1842"/>
                  </a:lnTo>
                  <a:lnTo>
                    <a:pt x="7010" y="1800"/>
                  </a:lnTo>
                  <a:lnTo>
                    <a:pt x="7010" y="1779"/>
                  </a:lnTo>
                  <a:lnTo>
                    <a:pt x="6989" y="1674"/>
                  </a:lnTo>
                  <a:lnTo>
                    <a:pt x="6821" y="1590"/>
                  </a:lnTo>
                  <a:lnTo>
                    <a:pt x="6612" y="1528"/>
                  </a:lnTo>
                  <a:lnTo>
                    <a:pt x="6570" y="1486"/>
                  </a:lnTo>
                  <a:lnTo>
                    <a:pt x="6487" y="1423"/>
                  </a:lnTo>
                  <a:lnTo>
                    <a:pt x="6382" y="1423"/>
                  </a:lnTo>
                  <a:lnTo>
                    <a:pt x="6361" y="1381"/>
                  </a:lnTo>
                  <a:lnTo>
                    <a:pt x="6215" y="1318"/>
                  </a:lnTo>
                  <a:lnTo>
                    <a:pt x="6173" y="1318"/>
                  </a:lnTo>
                  <a:lnTo>
                    <a:pt x="6173" y="1423"/>
                  </a:lnTo>
                  <a:lnTo>
                    <a:pt x="6089" y="1318"/>
                  </a:lnTo>
                  <a:lnTo>
                    <a:pt x="6047" y="1214"/>
                  </a:lnTo>
                  <a:lnTo>
                    <a:pt x="5943" y="1172"/>
                  </a:lnTo>
                  <a:lnTo>
                    <a:pt x="5901" y="1088"/>
                  </a:lnTo>
                  <a:lnTo>
                    <a:pt x="5964" y="1046"/>
                  </a:lnTo>
                  <a:lnTo>
                    <a:pt x="6215" y="1067"/>
                  </a:lnTo>
                  <a:lnTo>
                    <a:pt x="6319" y="984"/>
                  </a:lnTo>
                  <a:lnTo>
                    <a:pt x="6487" y="984"/>
                  </a:lnTo>
                  <a:lnTo>
                    <a:pt x="6487" y="879"/>
                  </a:lnTo>
                  <a:lnTo>
                    <a:pt x="6361" y="900"/>
                  </a:lnTo>
                  <a:lnTo>
                    <a:pt x="6089" y="858"/>
                  </a:lnTo>
                  <a:lnTo>
                    <a:pt x="5901" y="879"/>
                  </a:lnTo>
                  <a:lnTo>
                    <a:pt x="5775" y="879"/>
                  </a:lnTo>
                  <a:lnTo>
                    <a:pt x="5524" y="963"/>
                  </a:lnTo>
                  <a:lnTo>
                    <a:pt x="5440" y="942"/>
                  </a:lnTo>
                  <a:lnTo>
                    <a:pt x="5336" y="942"/>
                  </a:lnTo>
                  <a:lnTo>
                    <a:pt x="5127" y="1088"/>
                  </a:lnTo>
                  <a:lnTo>
                    <a:pt x="5022" y="1109"/>
                  </a:lnTo>
                  <a:lnTo>
                    <a:pt x="4896" y="1172"/>
                  </a:lnTo>
                  <a:lnTo>
                    <a:pt x="4834" y="1256"/>
                  </a:lnTo>
                  <a:lnTo>
                    <a:pt x="4645" y="1277"/>
                  </a:lnTo>
                  <a:lnTo>
                    <a:pt x="4604" y="1298"/>
                  </a:lnTo>
                  <a:lnTo>
                    <a:pt x="4520" y="1277"/>
                  </a:lnTo>
                  <a:lnTo>
                    <a:pt x="4269" y="1088"/>
                  </a:lnTo>
                  <a:lnTo>
                    <a:pt x="4206" y="984"/>
                  </a:lnTo>
                  <a:lnTo>
                    <a:pt x="3871" y="984"/>
                  </a:lnTo>
                  <a:lnTo>
                    <a:pt x="3327" y="1088"/>
                  </a:lnTo>
                  <a:lnTo>
                    <a:pt x="3055" y="1088"/>
                  </a:lnTo>
                  <a:lnTo>
                    <a:pt x="2951" y="1046"/>
                  </a:lnTo>
                  <a:lnTo>
                    <a:pt x="2909" y="963"/>
                  </a:lnTo>
                  <a:lnTo>
                    <a:pt x="2909" y="858"/>
                  </a:lnTo>
                  <a:lnTo>
                    <a:pt x="2972" y="858"/>
                  </a:lnTo>
                  <a:lnTo>
                    <a:pt x="2951" y="733"/>
                  </a:lnTo>
                  <a:lnTo>
                    <a:pt x="2846" y="565"/>
                  </a:lnTo>
                  <a:lnTo>
                    <a:pt x="2741" y="544"/>
                  </a:lnTo>
                  <a:lnTo>
                    <a:pt x="2448" y="565"/>
                  </a:lnTo>
                  <a:lnTo>
                    <a:pt x="2323" y="482"/>
                  </a:lnTo>
                  <a:lnTo>
                    <a:pt x="2239" y="482"/>
                  </a:lnTo>
                  <a:lnTo>
                    <a:pt x="2176" y="523"/>
                  </a:lnTo>
                  <a:lnTo>
                    <a:pt x="2072" y="356"/>
                  </a:lnTo>
                  <a:lnTo>
                    <a:pt x="2072" y="210"/>
                  </a:lnTo>
                  <a:lnTo>
                    <a:pt x="2030" y="21"/>
                  </a:lnTo>
                  <a:lnTo>
                    <a:pt x="1988"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4" name="Google Shape;6274;p40"/>
            <p:cNvSpPr/>
            <p:nvPr/>
          </p:nvSpPr>
          <p:spPr>
            <a:xfrm>
              <a:off x="3209425" y="3061815"/>
              <a:ext cx="82733" cy="112565"/>
            </a:xfrm>
            <a:custGeom>
              <a:rect b="b" l="l" r="r" t="t"/>
              <a:pathLst>
                <a:path extrusionOk="0" h="9898" w="6948">
                  <a:moveTo>
                    <a:pt x="4353" y="1"/>
                  </a:moveTo>
                  <a:lnTo>
                    <a:pt x="4332" y="64"/>
                  </a:lnTo>
                  <a:lnTo>
                    <a:pt x="4290" y="105"/>
                  </a:lnTo>
                  <a:lnTo>
                    <a:pt x="4227" y="147"/>
                  </a:lnTo>
                  <a:lnTo>
                    <a:pt x="4165" y="168"/>
                  </a:lnTo>
                  <a:lnTo>
                    <a:pt x="4060" y="168"/>
                  </a:lnTo>
                  <a:lnTo>
                    <a:pt x="3976" y="189"/>
                  </a:lnTo>
                  <a:lnTo>
                    <a:pt x="3955" y="252"/>
                  </a:lnTo>
                  <a:lnTo>
                    <a:pt x="3976" y="294"/>
                  </a:lnTo>
                  <a:lnTo>
                    <a:pt x="3955" y="357"/>
                  </a:lnTo>
                  <a:lnTo>
                    <a:pt x="3809" y="419"/>
                  </a:lnTo>
                  <a:lnTo>
                    <a:pt x="3621" y="566"/>
                  </a:lnTo>
                  <a:lnTo>
                    <a:pt x="3495" y="670"/>
                  </a:lnTo>
                  <a:lnTo>
                    <a:pt x="3328" y="691"/>
                  </a:lnTo>
                  <a:lnTo>
                    <a:pt x="2972" y="691"/>
                  </a:lnTo>
                  <a:lnTo>
                    <a:pt x="2867" y="733"/>
                  </a:lnTo>
                  <a:lnTo>
                    <a:pt x="2867" y="817"/>
                  </a:lnTo>
                  <a:lnTo>
                    <a:pt x="2888" y="901"/>
                  </a:lnTo>
                  <a:lnTo>
                    <a:pt x="2888" y="1005"/>
                  </a:lnTo>
                  <a:lnTo>
                    <a:pt x="2805" y="1089"/>
                  </a:lnTo>
                  <a:lnTo>
                    <a:pt x="2721" y="1047"/>
                  </a:lnTo>
                  <a:lnTo>
                    <a:pt x="2763" y="942"/>
                  </a:lnTo>
                  <a:lnTo>
                    <a:pt x="2763" y="921"/>
                  </a:lnTo>
                  <a:lnTo>
                    <a:pt x="2825" y="901"/>
                  </a:lnTo>
                  <a:lnTo>
                    <a:pt x="2700" y="880"/>
                  </a:lnTo>
                  <a:lnTo>
                    <a:pt x="2574" y="817"/>
                  </a:lnTo>
                  <a:lnTo>
                    <a:pt x="2491" y="817"/>
                  </a:lnTo>
                  <a:lnTo>
                    <a:pt x="2302" y="942"/>
                  </a:lnTo>
                  <a:lnTo>
                    <a:pt x="2261" y="1026"/>
                  </a:lnTo>
                  <a:lnTo>
                    <a:pt x="2135" y="1152"/>
                  </a:lnTo>
                  <a:lnTo>
                    <a:pt x="1968" y="1465"/>
                  </a:lnTo>
                  <a:lnTo>
                    <a:pt x="1947" y="1549"/>
                  </a:lnTo>
                  <a:lnTo>
                    <a:pt x="1947" y="1549"/>
                  </a:lnTo>
                  <a:lnTo>
                    <a:pt x="1989" y="1528"/>
                  </a:lnTo>
                  <a:lnTo>
                    <a:pt x="2051" y="1570"/>
                  </a:lnTo>
                  <a:lnTo>
                    <a:pt x="2051" y="1654"/>
                  </a:lnTo>
                  <a:lnTo>
                    <a:pt x="2030" y="1758"/>
                  </a:lnTo>
                  <a:lnTo>
                    <a:pt x="1947" y="1821"/>
                  </a:lnTo>
                  <a:lnTo>
                    <a:pt x="1842" y="1821"/>
                  </a:lnTo>
                  <a:lnTo>
                    <a:pt x="1737" y="1863"/>
                  </a:lnTo>
                  <a:lnTo>
                    <a:pt x="1612" y="1989"/>
                  </a:lnTo>
                  <a:lnTo>
                    <a:pt x="1528" y="2051"/>
                  </a:lnTo>
                  <a:lnTo>
                    <a:pt x="1424" y="2198"/>
                  </a:lnTo>
                  <a:lnTo>
                    <a:pt x="1340" y="2198"/>
                  </a:lnTo>
                  <a:lnTo>
                    <a:pt x="1256" y="2240"/>
                  </a:lnTo>
                  <a:lnTo>
                    <a:pt x="1298" y="2344"/>
                  </a:lnTo>
                  <a:lnTo>
                    <a:pt x="1403" y="2449"/>
                  </a:lnTo>
                  <a:lnTo>
                    <a:pt x="1403" y="2574"/>
                  </a:lnTo>
                  <a:lnTo>
                    <a:pt x="1340" y="2700"/>
                  </a:lnTo>
                  <a:lnTo>
                    <a:pt x="1256" y="2700"/>
                  </a:lnTo>
                  <a:lnTo>
                    <a:pt x="1152" y="2616"/>
                  </a:lnTo>
                  <a:lnTo>
                    <a:pt x="1193" y="2574"/>
                  </a:lnTo>
                  <a:lnTo>
                    <a:pt x="1214" y="2512"/>
                  </a:lnTo>
                  <a:lnTo>
                    <a:pt x="1131" y="2470"/>
                  </a:lnTo>
                  <a:lnTo>
                    <a:pt x="1089" y="2365"/>
                  </a:lnTo>
                  <a:lnTo>
                    <a:pt x="984" y="2261"/>
                  </a:lnTo>
                  <a:lnTo>
                    <a:pt x="942" y="2365"/>
                  </a:lnTo>
                  <a:lnTo>
                    <a:pt x="942" y="2407"/>
                  </a:lnTo>
                  <a:lnTo>
                    <a:pt x="1005" y="2574"/>
                  </a:lnTo>
                  <a:lnTo>
                    <a:pt x="921" y="2721"/>
                  </a:lnTo>
                  <a:lnTo>
                    <a:pt x="901" y="2867"/>
                  </a:lnTo>
                  <a:lnTo>
                    <a:pt x="817" y="2909"/>
                  </a:lnTo>
                  <a:lnTo>
                    <a:pt x="775" y="2909"/>
                  </a:lnTo>
                  <a:lnTo>
                    <a:pt x="691" y="3098"/>
                  </a:lnTo>
                  <a:lnTo>
                    <a:pt x="712" y="3118"/>
                  </a:lnTo>
                  <a:lnTo>
                    <a:pt x="733" y="3244"/>
                  </a:lnTo>
                  <a:lnTo>
                    <a:pt x="733" y="3390"/>
                  </a:lnTo>
                  <a:lnTo>
                    <a:pt x="880" y="3516"/>
                  </a:lnTo>
                  <a:lnTo>
                    <a:pt x="901" y="3516"/>
                  </a:lnTo>
                  <a:lnTo>
                    <a:pt x="942" y="3495"/>
                  </a:lnTo>
                  <a:lnTo>
                    <a:pt x="1005" y="3537"/>
                  </a:lnTo>
                  <a:lnTo>
                    <a:pt x="1005" y="3662"/>
                  </a:lnTo>
                  <a:lnTo>
                    <a:pt x="921" y="3746"/>
                  </a:lnTo>
                  <a:lnTo>
                    <a:pt x="921" y="3809"/>
                  </a:lnTo>
                  <a:lnTo>
                    <a:pt x="1005" y="3872"/>
                  </a:lnTo>
                  <a:lnTo>
                    <a:pt x="1005" y="4039"/>
                  </a:lnTo>
                  <a:lnTo>
                    <a:pt x="921" y="4081"/>
                  </a:lnTo>
                  <a:lnTo>
                    <a:pt x="880" y="4165"/>
                  </a:lnTo>
                  <a:lnTo>
                    <a:pt x="921" y="4186"/>
                  </a:lnTo>
                  <a:lnTo>
                    <a:pt x="984" y="4290"/>
                  </a:lnTo>
                  <a:lnTo>
                    <a:pt x="942" y="4478"/>
                  </a:lnTo>
                  <a:lnTo>
                    <a:pt x="984" y="4771"/>
                  </a:lnTo>
                  <a:lnTo>
                    <a:pt x="901" y="4855"/>
                  </a:lnTo>
                  <a:lnTo>
                    <a:pt x="880" y="4918"/>
                  </a:lnTo>
                  <a:lnTo>
                    <a:pt x="942" y="5022"/>
                  </a:lnTo>
                  <a:lnTo>
                    <a:pt x="1047" y="4981"/>
                  </a:lnTo>
                  <a:lnTo>
                    <a:pt x="1047" y="4981"/>
                  </a:lnTo>
                  <a:lnTo>
                    <a:pt x="1026" y="5064"/>
                  </a:lnTo>
                  <a:lnTo>
                    <a:pt x="1089" y="5127"/>
                  </a:lnTo>
                  <a:lnTo>
                    <a:pt x="1152" y="5127"/>
                  </a:lnTo>
                  <a:lnTo>
                    <a:pt x="1152" y="5190"/>
                  </a:lnTo>
                  <a:lnTo>
                    <a:pt x="1110" y="5274"/>
                  </a:lnTo>
                  <a:lnTo>
                    <a:pt x="1047" y="5378"/>
                  </a:lnTo>
                  <a:lnTo>
                    <a:pt x="817" y="5608"/>
                  </a:lnTo>
                  <a:lnTo>
                    <a:pt x="775" y="5713"/>
                  </a:lnTo>
                  <a:lnTo>
                    <a:pt x="608" y="5859"/>
                  </a:lnTo>
                  <a:lnTo>
                    <a:pt x="398" y="5922"/>
                  </a:lnTo>
                  <a:lnTo>
                    <a:pt x="210" y="6048"/>
                  </a:lnTo>
                  <a:lnTo>
                    <a:pt x="64" y="6278"/>
                  </a:lnTo>
                  <a:lnTo>
                    <a:pt x="43" y="6466"/>
                  </a:lnTo>
                  <a:lnTo>
                    <a:pt x="1" y="6571"/>
                  </a:lnTo>
                  <a:lnTo>
                    <a:pt x="189" y="6655"/>
                  </a:lnTo>
                  <a:lnTo>
                    <a:pt x="377" y="6780"/>
                  </a:lnTo>
                  <a:lnTo>
                    <a:pt x="629" y="6947"/>
                  </a:lnTo>
                  <a:lnTo>
                    <a:pt x="733" y="6947"/>
                  </a:lnTo>
                  <a:lnTo>
                    <a:pt x="880" y="7094"/>
                  </a:lnTo>
                  <a:lnTo>
                    <a:pt x="838" y="7178"/>
                  </a:lnTo>
                  <a:lnTo>
                    <a:pt x="880" y="7261"/>
                  </a:lnTo>
                  <a:lnTo>
                    <a:pt x="1047" y="7282"/>
                  </a:lnTo>
                  <a:lnTo>
                    <a:pt x="1256" y="7366"/>
                  </a:lnTo>
                  <a:lnTo>
                    <a:pt x="1319" y="7408"/>
                  </a:lnTo>
                  <a:lnTo>
                    <a:pt x="1507" y="7471"/>
                  </a:lnTo>
                  <a:lnTo>
                    <a:pt x="1570" y="7387"/>
                  </a:lnTo>
                  <a:lnTo>
                    <a:pt x="1570" y="7282"/>
                  </a:lnTo>
                  <a:lnTo>
                    <a:pt x="1654" y="7199"/>
                  </a:lnTo>
                  <a:lnTo>
                    <a:pt x="1717" y="7199"/>
                  </a:lnTo>
                  <a:lnTo>
                    <a:pt x="1863" y="7282"/>
                  </a:lnTo>
                  <a:lnTo>
                    <a:pt x="1968" y="7303"/>
                  </a:lnTo>
                  <a:lnTo>
                    <a:pt x="1989" y="7387"/>
                  </a:lnTo>
                  <a:lnTo>
                    <a:pt x="2072" y="7429"/>
                  </a:lnTo>
                  <a:lnTo>
                    <a:pt x="2135" y="7429"/>
                  </a:lnTo>
                  <a:lnTo>
                    <a:pt x="2177" y="7512"/>
                  </a:lnTo>
                  <a:lnTo>
                    <a:pt x="2386" y="7575"/>
                  </a:lnTo>
                  <a:lnTo>
                    <a:pt x="2512" y="7596"/>
                  </a:lnTo>
                  <a:lnTo>
                    <a:pt x="2553" y="7638"/>
                  </a:lnTo>
                  <a:lnTo>
                    <a:pt x="2700" y="7805"/>
                  </a:lnTo>
                  <a:lnTo>
                    <a:pt x="2700" y="7910"/>
                  </a:lnTo>
                  <a:lnTo>
                    <a:pt x="2805" y="8098"/>
                  </a:lnTo>
                  <a:lnTo>
                    <a:pt x="2888" y="8098"/>
                  </a:lnTo>
                  <a:lnTo>
                    <a:pt x="3139" y="8203"/>
                  </a:lnTo>
                  <a:lnTo>
                    <a:pt x="3244" y="8349"/>
                  </a:lnTo>
                  <a:lnTo>
                    <a:pt x="3244" y="8517"/>
                  </a:lnTo>
                  <a:lnTo>
                    <a:pt x="3307" y="8517"/>
                  </a:lnTo>
                  <a:lnTo>
                    <a:pt x="3411" y="8559"/>
                  </a:lnTo>
                  <a:lnTo>
                    <a:pt x="3432" y="8684"/>
                  </a:lnTo>
                  <a:lnTo>
                    <a:pt x="3411" y="8768"/>
                  </a:lnTo>
                  <a:lnTo>
                    <a:pt x="3432" y="8852"/>
                  </a:lnTo>
                  <a:lnTo>
                    <a:pt x="3537" y="8872"/>
                  </a:lnTo>
                  <a:lnTo>
                    <a:pt x="3662" y="8852"/>
                  </a:lnTo>
                  <a:lnTo>
                    <a:pt x="3767" y="8872"/>
                  </a:lnTo>
                  <a:lnTo>
                    <a:pt x="3914" y="8872"/>
                  </a:lnTo>
                  <a:lnTo>
                    <a:pt x="3955" y="8831"/>
                  </a:lnTo>
                  <a:lnTo>
                    <a:pt x="4144" y="8747"/>
                  </a:lnTo>
                  <a:lnTo>
                    <a:pt x="4290" y="8768"/>
                  </a:lnTo>
                  <a:lnTo>
                    <a:pt x="4458" y="8852"/>
                  </a:lnTo>
                  <a:lnTo>
                    <a:pt x="4646" y="8747"/>
                  </a:lnTo>
                  <a:lnTo>
                    <a:pt x="4750" y="8747"/>
                  </a:lnTo>
                  <a:lnTo>
                    <a:pt x="4792" y="8831"/>
                  </a:lnTo>
                  <a:lnTo>
                    <a:pt x="4876" y="8831"/>
                  </a:lnTo>
                  <a:lnTo>
                    <a:pt x="4981" y="8872"/>
                  </a:lnTo>
                  <a:lnTo>
                    <a:pt x="5064" y="8956"/>
                  </a:lnTo>
                  <a:lnTo>
                    <a:pt x="5169" y="8935"/>
                  </a:lnTo>
                  <a:lnTo>
                    <a:pt x="5169" y="8998"/>
                  </a:lnTo>
                  <a:lnTo>
                    <a:pt x="4792" y="9626"/>
                  </a:lnTo>
                  <a:lnTo>
                    <a:pt x="4813" y="9709"/>
                  </a:lnTo>
                  <a:lnTo>
                    <a:pt x="4960" y="9688"/>
                  </a:lnTo>
                  <a:lnTo>
                    <a:pt x="5085" y="9688"/>
                  </a:lnTo>
                  <a:lnTo>
                    <a:pt x="5190" y="9772"/>
                  </a:lnTo>
                  <a:lnTo>
                    <a:pt x="5211" y="9898"/>
                  </a:lnTo>
                  <a:lnTo>
                    <a:pt x="5294" y="9584"/>
                  </a:lnTo>
                  <a:lnTo>
                    <a:pt x="5629" y="8370"/>
                  </a:lnTo>
                  <a:lnTo>
                    <a:pt x="5629" y="8308"/>
                  </a:lnTo>
                  <a:lnTo>
                    <a:pt x="5629" y="8098"/>
                  </a:lnTo>
                  <a:lnTo>
                    <a:pt x="5504" y="7847"/>
                  </a:lnTo>
                  <a:lnTo>
                    <a:pt x="5294" y="7680"/>
                  </a:lnTo>
                  <a:lnTo>
                    <a:pt x="5190" y="7533"/>
                  </a:lnTo>
                  <a:lnTo>
                    <a:pt x="5169" y="7219"/>
                  </a:lnTo>
                  <a:lnTo>
                    <a:pt x="5546" y="7094"/>
                  </a:lnTo>
                  <a:lnTo>
                    <a:pt x="5692" y="7199"/>
                  </a:lnTo>
                  <a:lnTo>
                    <a:pt x="5713" y="7094"/>
                  </a:lnTo>
                  <a:lnTo>
                    <a:pt x="5650" y="7010"/>
                  </a:lnTo>
                  <a:lnTo>
                    <a:pt x="5713" y="6968"/>
                  </a:lnTo>
                  <a:lnTo>
                    <a:pt x="5629" y="6801"/>
                  </a:lnTo>
                  <a:lnTo>
                    <a:pt x="5420" y="6738"/>
                  </a:lnTo>
                  <a:lnTo>
                    <a:pt x="5336" y="6592"/>
                  </a:lnTo>
                  <a:lnTo>
                    <a:pt x="5399" y="6424"/>
                  </a:lnTo>
                  <a:lnTo>
                    <a:pt x="6048" y="6424"/>
                  </a:lnTo>
                  <a:lnTo>
                    <a:pt x="6131" y="6341"/>
                  </a:lnTo>
                  <a:lnTo>
                    <a:pt x="6236" y="6341"/>
                  </a:lnTo>
                  <a:lnTo>
                    <a:pt x="6278" y="6383"/>
                  </a:lnTo>
                  <a:lnTo>
                    <a:pt x="6362" y="6383"/>
                  </a:lnTo>
                  <a:lnTo>
                    <a:pt x="6466" y="6257"/>
                  </a:lnTo>
                  <a:lnTo>
                    <a:pt x="6634" y="6215"/>
                  </a:lnTo>
                  <a:lnTo>
                    <a:pt x="6675" y="6320"/>
                  </a:lnTo>
                  <a:lnTo>
                    <a:pt x="6759" y="6424"/>
                  </a:lnTo>
                  <a:lnTo>
                    <a:pt x="6780" y="6550"/>
                  </a:lnTo>
                  <a:lnTo>
                    <a:pt x="6780" y="6696"/>
                  </a:lnTo>
                  <a:lnTo>
                    <a:pt x="6947" y="6675"/>
                  </a:lnTo>
                  <a:lnTo>
                    <a:pt x="6947" y="6571"/>
                  </a:lnTo>
                  <a:lnTo>
                    <a:pt x="6801" y="6278"/>
                  </a:lnTo>
                  <a:lnTo>
                    <a:pt x="6759" y="6131"/>
                  </a:lnTo>
                  <a:lnTo>
                    <a:pt x="6780" y="6069"/>
                  </a:lnTo>
                  <a:lnTo>
                    <a:pt x="6738" y="5964"/>
                  </a:lnTo>
                  <a:lnTo>
                    <a:pt x="6655" y="5922"/>
                  </a:lnTo>
                  <a:lnTo>
                    <a:pt x="6634" y="5839"/>
                  </a:lnTo>
                  <a:lnTo>
                    <a:pt x="6634" y="5818"/>
                  </a:lnTo>
                  <a:lnTo>
                    <a:pt x="6550" y="5839"/>
                  </a:lnTo>
                  <a:lnTo>
                    <a:pt x="6487" y="5839"/>
                  </a:lnTo>
                  <a:lnTo>
                    <a:pt x="6466" y="5734"/>
                  </a:lnTo>
                  <a:lnTo>
                    <a:pt x="6655" y="5399"/>
                  </a:lnTo>
                  <a:lnTo>
                    <a:pt x="6550" y="5106"/>
                  </a:lnTo>
                  <a:lnTo>
                    <a:pt x="6550" y="5022"/>
                  </a:lnTo>
                  <a:lnTo>
                    <a:pt x="6466" y="4960"/>
                  </a:lnTo>
                  <a:lnTo>
                    <a:pt x="6466" y="4771"/>
                  </a:lnTo>
                  <a:lnTo>
                    <a:pt x="6529" y="4604"/>
                  </a:lnTo>
                  <a:lnTo>
                    <a:pt x="6487" y="4541"/>
                  </a:lnTo>
                  <a:lnTo>
                    <a:pt x="6466" y="4332"/>
                  </a:lnTo>
                  <a:lnTo>
                    <a:pt x="6529" y="4248"/>
                  </a:lnTo>
                  <a:lnTo>
                    <a:pt x="6675" y="4227"/>
                  </a:lnTo>
                  <a:lnTo>
                    <a:pt x="6696" y="4144"/>
                  </a:lnTo>
                  <a:lnTo>
                    <a:pt x="6696" y="4039"/>
                  </a:lnTo>
                  <a:lnTo>
                    <a:pt x="6759" y="3955"/>
                  </a:lnTo>
                  <a:lnTo>
                    <a:pt x="6696" y="3725"/>
                  </a:lnTo>
                  <a:lnTo>
                    <a:pt x="6634" y="3662"/>
                  </a:lnTo>
                  <a:lnTo>
                    <a:pt x="6529" y="3662"/>
                  </a:lnTo>
                  <a:lnTo>
                    <a:pt x="6487" y="3725"/>
                  </a:lnTo>
                  <a:lnTo>
                    <a:pt x="6341" y="3704"/>
                  </a:lnTo>
                  <a:lnTo>
                    <a:pt x="6236" y="3704"/>
                  </a:lnTo>
                  <a:lnTo>
                    <a:pt x="6110" y="3746"/>
                  </a:lnTo>
                  <a:lnTo>
                    <a:pt x="6048" y="3725"/>
                  </a:lnTo>
                  <a:lnTo>
                    <a:pt x="5922" y="3662"/>
                  </a:lnTo>
                  <a:lnTo>
                    <a:pt x="5859" y="3704"/>
                  </a:lnTo>
                  <a:lnTo>
                    <a:pt x="5838" y="3662"/>
                  </a:lnTo>
                  <a:lnTo>
                    <a:pt x="5692" y="3704"/>
                  </a:lnTo>
                  <a:lnTo>
                    <a:pt x="5232" y="3286"/>
                  </a:lnTo>
                  <a:lnTo>
                    <a:pt x="5127" y="3223"/>
                  </a:lnTo>
                  <a:lnTo>
                    <a:pt x="4960" y="3202"/>
                  </a:lnTo>
                  <a:lnTo>
                    <a:pt x="4792" y="3223"/>
                  </a:lnTo>
                  <a:lnTo>
                    <a:pt x="4750" y="3244"/>
                  </a:lnTo>
                  <a:lnTo>
                    <a:pt x="4604" y="3202"/>
                  </a:lnTo>
                  <a:lnTo>
                    <a:pt x="4458" y="3202"/>
                  </a:lnTo>
                  <a:lnTo>
                    <a:pt x="4374" y="3244"/>
                  </a:lnTo>
                  <a:lnTo>
                    <a:pt x="4248" y="3202"/>
                  </a:lnTo>
                  <a:lnTo>
                    <a:pt x="4144" y="3181"/>
                  </a:lnTo>
                  <a:lnTo>
                    <a:pt x="3976" y="3118"/>
                  </a:lnTo>
                  <a:lnTo>
                    <a:pt x="3851" y="3014"/>
                  </a:lnTo>
                  <a:lnTo>
                    <a:pt x="3851" y="2909"/>
                  </a:lnTo>
                  <a:lnTo>
                    <a:pt x="3872" y="2867"/>
                  </a:lnTo>
                  <a:lnTo>
                    <a:pt x="3872" y="2784"/>
                  </a:lnTo>
                  <a:lnTo>
                    <a:pt x="3934" y="2658"/>
                  </a:lnTo>
                  <a:lnTo>
                    <a:pt x="3914" y="2554"/>
                  </a:lnTo>
                  <a:lnTo>
                    <a:pt x="3809" y="2386"/>
                  </a:lnTo>
                  <a:lnTo>
                    <a:pt x="3558" y="1968"/>
                  </a:lnTo>
                  <a:lnTo>
                    <a:pt x="3411" y="1968"/>
                  </a:lnTo>
                  <a:lnTo>
                    <a:pt x="3411" y="1926"/>
                  </a:lnTo>
                  <a:lnTo>
                    <a:pt x="3495" y="1737"/>
                  </a:lnTo>
                  <a:lnTo>
                    <a:pt x="3516" y="1549"/>
                  </a:lnTo>
                  <a:lnTo>
                    <a:pt x="3495" y="1445"/>
                  </a:lnTo>
                  <a:lnTo>
                    <a:pt x="3516" y="1319"/>
                  </a:lnTo>
                  <a:lnTo>
                    <a:pt x="3704" y="1047"/>
                  </a:lnTo>
                  <a:lnTo>
                    <a:pt x="3767" y="984"/>
                  </a:lnTo>
                  <a:lnTo>
                    <a:pt x="3872" y="838"/>
                  </a:lnTo>
                  <a:lnTo>
                    <a:pt x="3976" y="817"/>
                  </a:lnTo>
                  <a:lnTo>
                    <a:pt x="4039" y="775"/>
                  </a:lnTo>
                  <a:lnTo>
                    <a:pt x="4186" y="503"/>
                  </a:lnTo>
                  <a:lnTo>
                    <a:pt x="4499" y="377"/>
                  </a:lnTo>
                  <a:lnTo>
                    <a:pt x="4541" y="357"/>
                  </a:lnTo>
                  <a:lnTo>
                    <a:pt x="4604" y="357"/>
                  </a:lnTo>
                  <a:lnTo>
                    <a:pt x="4667" y="294"/>
                  </a:lnTo>
                  <a:lnTo>
                    <a:pt x="4688" y="210"/>
                  </a:lnTo>
                  <a:lnTo>
                    <a:pt x="4646" y="147"/>
                  </a:lnTo>
                  <a:lnTo>
                    <a:pt x="4437" y="43"/>
                  </a:lnTo>
                  <a:lnTo>
                    <a:pt x="435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5" name="Google Shape;6275;p40"/>
            <p:cNvSpPr/>
            <p:nvPr/>
          </p:nvSpPr>
          <p:spPr>
            <a:xfrm>
              <a:off x="3195231" y="3136533"/>
              <a:ext cx="40867" cy="42852"/>
            </a:xfrm>
            <a:custGeom>
              <a:rect b="b" l="l" r="r" t="t"/>
              <a:pathLst>
                <a:path extrusionOk="0" h="3768" w="3432">
                  <a:moveTo>
                    <a:pt x="1193" y="1"/>
                  </a:moveTo>
                  <a:lnTo>
                    <a:pt x="1172" y="168"/>
                  </a:lnTo>
                  <a:lnTo>
                    <a:pt x="1025" y="168"/>
                  </a:lnTo>
                  <a:lnTo>
                    <a:pt x="732" y="336"/>
                  </a:lnTo>
                  <a:lnTo>
                    <a:pt x="607" y="377"/>
                  </a:lnTo>
                  <a:lnTo>
                    <a:pt x="440" y="440"/>
                  </a:lnTo>
                  <a:lnTo>
                    <a:pt x="523" y="587"/>
                  </a:lnTo>
                  <a:lnTo>
                    <a:pt x="523" y="649"/>
                  </a:lnTo>
                  <a:lnTo>
                    <a:pt x="565" y="733"/>
                  </a:lnTo>
                  <a:lnTo>
                    <a:pt x="544" y="901"/>
                  </a:lnTo>
                  <a:lnTo>
                    <a:pt x="335" y="1131"/>
                  </a:lnTo>
                  <a:lnTo>
                    <a:pt x="314" y="1235"/>
                  </a:lnTo>
                  <a:lnTo>
                    <a:pt x="356" y="1277"/>
                  </a:lnTo>
                  <a:lnTo>
                    <a:pt x="251" y="1445"/>
                  </a:lnTo>
                  <a:lnTo>
                    <a:pt x="126" y="1465"/>
                  </a:lnTo>
                  <a:lnTo>
                    <a:pt x="21" y="1591"/>
                  </a:lnTo>
                  <a:lnTo>
                    <a:pt x="84" y="1696"/>
                  </a:lnTo>
                  <a:lnTo>
                    <a:pt x="126" y="1800"/>
                  </a:lnTo>
                  <a:lnTo>
                    <a:pt x="105" y="1905"/>
                  </a:lnTo>
                  <a:lnTo>
                    <a:pt x="126" y="2072"/>
                  </a:lnTo>
                  <a:lnTo>
                    <a:pt x="84" y="2198"/>
                  </a:lnTo>
                  <a:lnTo>
                    <a:pt x="0" y="2261"/>
                  </a:lnTo>
                  <a:lnTo>
                    <a:pt x="84" y="2323"/>
                  </a:lnTo>
                  <a:lnTo>
                    <a:pt x="209" y="2386"/>
                  </a:lnTo>
                  <a:lnTo>
                    <a:pt x="314" y="2491"/>
                  </a:lnTo>
                  <a:lnTo>
                    <a:pt x="419" y="2574"/>
                  </a:lnTo>
                  <a:lnTo>
                    <a:pt x="440" y="2533"/>
                  </a:lnTo>
                  <a:lnTo>
                    <a:pt x="502" y="2386"/>
                  </a:lnTo>
                  <a:lnTo>
                    <a:pt x="544" y="2323"/>
                  </a:lnTo>
                  <a:lnTo>
                    <a:pt x="628" y="2219"/>
                  </a:lnTo>
                  <a:lnTo>
                    <a:pt x="628" y="2323"/>
                  </a:lnTo>
                  <a:lnTo>
                    <a:pt x="649" y="2428"/>
                  </a:lnTo>
                  <a:lnTo>
                    <a:pt x="649" y="2365"/>
                  </a:lnTo>
                  <a:lnTo>
                    <a:pt x="649" y="2282"/>
                  </a:lnTo>
                  <a:lnTo>
                    <a:pt x="712" y="2282"/>
                  </a:lnTo>
                  <a:lnTo>
                    <a:pt x="732" y="2428"/>
                  </a:lnTo>
                  <a:lnTo>
                    <a:pt x="712" y="2595"/>
                  </a:lnTo>
                  <a:lnTo>
                    <a:pt x="712" y="2700"/>
                  </a:lnTo>
                  <a:lnTo>
                    <a:pt x="649" y="2826"/>
                  </a:lnTo>
                  <a:lnTo>
                    <a:pt x="502" y="2951"/>
                  </a:lnTo>
                  <a:lnTo>
                    <a:pt x="544" y="2993"/>
                  </a:lnTo>
                  <a:lnTo>
                    <a:pt x="607" y="3139"/>
                  </a:lnTo>
                  <a:lnTo>
                    <a:pt x="502" y="3202"/>
                  </a:lnTo>
                  <a:lnTo>
                    <a:pt x="398" y="3328"/>
                  </a:lnTo>
                  <a:lnTo>
                    <a:pt x="419" y="3432"/>
                  </a:lnTo>
                  <a:lnTo>
                    <a:pt x="523" y="3432"/>
                  </a:lnTo>
                  <a:lnTo>
                    <a:pt x="649" y="3370"/>
                  </a:lnTo>
                  <a:lnTo>
                    <a:pt x="712" y="3453"/>
                  </a:lnTo>
                  <a:lnTo>
                    <a:pt x="879" y="3516"/>
                  </a:lnTo>
                  <a:lnTo>
                    <a:pt x="984" y="3537"/>
                  </a:lnTo>
                  <a:lnTo>
                    <a:pt x="1151" y="3767"/>
                  </a:lnTo>
                  <a:lnTo>
                    <a:pt x="1235" y="3767"/>
                  </a:lnTo>
                  <a:lnTo>
                    <a:pt x="1339" y="3662"/>
                  </a:lnTo>
                  <a:lnTo>
                    <a:pt x="1779" y="2721"/>
                  </a:lnTo>
                  <a:lnTo>
                    <a:pt x="1883" y="2637"/>
                  </a:lnTo>
                  <a:lnTo>
                    <a:pt x="2448" y="2470"/>
                  </a:lnTo>
                  <a:lnTo>
                    <a:pt x="2720" y="2282"/>
                  </a:lnTo>
                  <a:lnTo>
                    <a:pt x="3118" y="1905"/>
                  </a:lnTo>
                  <a:lnTo>
                    <a:pt x="3264" y="1549"/>
                  </a:lnTo>
                  <a:lnTo>
                    <a:pt x="3369" y="1549"/>
                  </a:lnTo>
                  <a:lnTo>
                    <a:pt x="3390" y="1486"/>
                  </a:lnTo>
                  <a:lnTo>
                    <a:pt x="3432" y="1361"/>
                  </a:lnTo>
                  <a:lnTo>
                    <a:pt x="3390" y="1235"/>
                  </a:lnTo>
                  <a:lnTo>
                    <a:pt x="3285" y="1026"/>
                  </a:lnTo>
                  <a:lnTo>
                    <a:pt x="3285" y="963"/>
                  </a:lnTo>
                  <a:lnTo>
                    <a:pt x="3264" y="859"/>
                  </a:lnTo>
                  <a:lnTo>
                    <a:pt x="3181" y="817"/>
                  </a:lnTo>
                  <a:lnTo>
                    <a:pt x="3160" y="733"/>
                  </a:lnTo>
                  <a:lnTo>
                    <a:pt x="3055" y="712"/>
                  </a:lnTo>
                  <a:lnTo>
                    <a:pt x="2909" y="629"/>
                  </a:lnTo>
                  <a:lnTo>
                    <a:pt x="2846" y="629"/>
                  </a:lnTo>
                  <a:lnTo>
                    <a:pt x="2762" y="712"/>
                  </a:lnTo>
                  <a:lnTo>
                    <a:pt x="2762" y="817"/>
                  </a:lnTo>
                  <a:lnTo>
                    <a:pt x="2699" y="901"/>
                  </a:lnTo>
                  <a:lnTo>
                    <a:pt x="2511" y="838"/>
                  </a:lnTo>
                  <a:lnTo>
                    <a:pt x="2448" y="796"/>
                  </a:lnTo>
                  <a:lnTo>
                    <a:pt x="2239" y="712"/>
                  </a:lnTo>
                  <a:lnTo>
                    <a:pt x="2072" y="691"/>
                  </a:lnTo>
                  <a:lnTo>
                    <a:pt x="2030" y="608"/>
                  </a:lnTo>
                  <a:lnTo>
                    <a:pt x="2072" y="524"/>
                  </a:lnTo>
                  <a:lnTo>
                    <a:pt x="1925" y="377"/>
                  </a:lnTo>
                  <a:lnTo>
                    <a:pt x="1821" y="377"/>
                  </a:lnTo>
                  <a:lnTo>
                    <a:pt x="1569" y="210"/>
                  </a:lnTo>
                  <a:lnTo>
                    <a:pt x="1381" y="85"/>
                  </a:lnTo>
                  <a:lnTo>
                    <a:pt x="119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6" name="Google Shape;6276;p40"/>
            <p:cNvSpPr/>
            <p:nvPr/>
          </p:nvSpPr>
          <p:spPr>
            <a:xfrm>
              <a:off x="3192980" y="3146290"/>
              <a:ext cx="88711" cy="124938"/>
            </a:xfrm>
            <a:custGeom>
              <a:rect b="b" l="l" r="r" t="t"/>
              <a:pathLst>
                <a:path extrusionOk="0" h="10986" w="7450">
                  <a:moveTo>
                    <a:pt x="3453" y="1"/>
                  </a:moveTo>
                  <a:lnTo>
                    <a:pt x="3474" y="105"/>
                  </a:lnTo>
                  <a:lnTo>
                    <a:pt x="3474" y="168"/>
                  </a:lnTo>
                  <a:lnTo>
                    <a:pt x="3579" y="377"/>
                  </a:lnTo>
                  <a:lnTo>
                    <a:pt x="3621" y="503"/>
                  </a:lnTo>
                  <a:lnTo>
                    <a:pt x="3579" y="628"/>
                  </a:lnTo>
                  <a:lnTo>
                    <a:pt x="3558" y="691"/>
                  </a:lnTo>
                  <a:lnTo>
                    <a:pt x="3453" y="691"/>
                  </a:lnTo>
                  <a:lnTo>
                    <a:pt x="3307" y="1047"/>
                  </a:lnTo>
                  <a:lnTo>
                    <a:pt x="2909" y="1424"/>
                  </a:lnTo>
                  <a:lnTo>
                    <a:pt x="2637" y="1612"/>
                  </a:lnTo>
                  <a:lnTo>
                    <a:pt x="2072" y="1779"/>
                  </a:lnTo>
                  <a:lnTo>
                    <a:pt x="1968" y="1863"/>
                  </a:lnTo>
                  <a:lnTo>
                    <a:pt x="1528" y="2804"/>
                  </a:lnTo>
                  <a:lnTo>
                    <a:pt x="1424" y="2909"/>
                  </a:lnTo>
                  <a:lnTo>
                    <a:pt x="1340" y="2909"/>
                  </a:lnTo>
                  <a:lnTo>
                    <a:pt x="1173" y="2679"/>
                  </a:lnTo>
                  <a:lnTo>
                    <a:pt x="1068" y="2658"/>
                  </a:lnTo>
                  <a:lnTo>
                    <a:pt x="901" y="2595"/>
                  </a:lnTo>
                  <a:lnTo>
                    <a:pt x="838" y="2512"/>
                  </a:lnTo>
                  <a:lnTo>
                    <a:pt x="712" y="2574"/>
                  </a:lnTo>
                  <a:lnTo>
                    <a:pt x="608" y="2574"/>
                  </a:lnTo>
                  <a:lnTo>
                    <a:pt x="587" y="2470"/>
                  </a:lnTo>
                  <a:lnTo>
                    <a:pt x="691" y="2344"/>
                  </a:lnTo>
                  <a:lnTo>
                    <a:pt x="796" y="2281"/>
                  </a:lnTo>
                  <a:lnTo>
                    <a:pt x="733" y="2135"/>
                  </a:lnTo>
                  <a:lnTo>
                    <a:pt x="691" y="2093"/>
                  </a:lnTo>
                  <a:lnTo>
                    <a:pt x="398" y="2240"/>
                  </a:lnTo>
                  <a:lnTo>
                    <a:pt x="294" y="2344"/>
                  </a:lnTo>
                  <a:lnTo>
                    <a:pt x="105" y="2512"/>
                  </a:lnTo>
                  <a:lnTo>
                    <a:pt x="64" y="2679"/>
                  </a:lnTo>
                  <a:lnTo>
                    <a:pt x="1" y="2784"/>
                  </a:lnTo>
                  <a:lnTo>
                    <a:pt x="22" y="2825"/>
                  </a:lnTo>
                  <a:lnTo>
                    <a:pt x="105" y="2909"/>
                  </a:lnTo>
                  <a:lnTo>
                    <a:pt x="126" y="2993"/>
                  </a:lnTo>
                  <a:lnTo>
                    <a:pt x="64" y="3035"/>
                  </a:lnTo>
                  <a:lnTo>
                    <a:pt x="64" y="3097"/>
                  </a:lnTo>
                  <a:lnTo>
                    <a:pt x="189" y="3202"/>
                  </a:lnTo>
                  <a:lnTo>
                    <a:pt x="273" y="3348"/>
                  </a:lnTo>
                  <a:lnTo>
                    <a:pt x="231" y="3495"/>
                  </a:lnTo>
                  <a:lnTo>
                    <a:pt x="168" y="3495"/>
                  </a:lnTo>
                  <a:lnTo>
                    <a:pt x="85" y="3516"/>
                  </a:lnTo>
                  <a:lnTo>
                    <a:pt x="22" y="3621"/>
                  </a:lnTo>
                  <a:lnTo>
                    <a:pt x="126" y="3704"/>
                  </a:lnTo>
                  <a:lnTo>
                    <a:pt x="231" y="3746"/>
                  </a:lnTo>
                  <a:lnTo>
                    <a:pt x="419" y="3872"/>
                  </a:lnTo>
                  <a:lnTo>
                    <a:pt x="587" y="3913"/>
                  </a:lnTo>
                  <a:lnTo>
                    <a:pt x="817" y="4060"/>
                  </a:lnTo>
                  <a:lnTo>
                    <a:pt x="921" y="4081"/>
                  </a:lnTo>
                  <a:lnTo>
                    <a:pt x="963" y="4185"/>
                  </a:lnTo>
                  <a:lnTo>
                    <a:pt x="1068" y="4374"/>
                  </a:lnTo>
                  <a:lnTo>
                    <a:pt x="1110" y="4541"/>
                  </a:lnTo>
                  <a:lnTo>
                    <a:pt x="1173" y="4667"/>
                  </a:lnTo>
                  <a:lnTo>
                    <a:pt x="1424" y="4771"/>
                  </a:lnTo>
                  <a:lnTo>
                    <a:pt x="1486" y="4960"/>
                  </a:lnTo>
                  <a:lnTo>
                    <a:pt x="1549" y="5106"/>
                  </a:lnTo>
                  <a:lnTo>
                    <a:pt x="1591" y="5211"/>
                  </a:lnTo>
                  <a:lnTo>
                    <a:pt x="1633" y="5399"/>
                  </a:lnTo>
                  <a:lnTo>
                    <a:pt x="1696" y="5525"/>
                  </a:lnTo>
                  <a:lnTo>
                    <a:pt x="1800" y="5587"/>
                  </a:lnTo>
                  <a:lnTo>
                    <a:pt x="1905" y="5797"/>
                  </a:lnTo>
                  <a:lnTo>
                    <a:pt x="1905" y="5922"/>
                  </a:lnTo>
                  <a:lnTo>
                    <a:pt x="1884" y="5964"/>
                  </a:lnTo>
                  <a:lnTo>
                    <a:pt x="1989" y="6152"/>
                  </a:lnTo>
                  <a:lnTo>
                    <a:pt x="2177" y="6382"/>
                  </a:lnTo>
                  <a:lnTo>
                    <a:pt x="2219" y="6487"/>
                  </a:lnTo>
                  <a:lnTo>
                    <a:pt x="2198" y="6592"/>
                  </a:lnTo>
                  <a:lnTo>
                    <a:pt x="2219" y="6675"/>
                  </a:lnTo>
                  <a:lnTo>
                    <a:pt x="2302" y="6696"/>
                  </a:lnTo>
                  <a:lnTo>
                    <a:pt x="2491" y="6885"/>
                  </a:lnTo>
                  <a:lnTo>
                    <a:pt x="2533" y="6989"/>
                  </a:lnTo>
                  <a:lnTo>
                    <a:pt x="2574" y="7157"/>
                  </a:lnTo>
                  <a:lnTo>
                    <a:pt x="2616" y="7219"/>
                  </a:lnTo>
                  <a:lnTo>
                    <a:pt x="2784" y="7282"/>
                  </a:lnTo>
                  <a:lnTo>
                    <a:pt x="2805" y="7408"/>
                  </a:lnTo>
                  <a:lnTo>
                    <a:pt x="2951" y="7680"/>
                  </a:lnTo>
                  <a:lnTo>
                    <a:pt x="3014" y="7805"/>
                  </a:lnTo>
                  <a:lnTo>
                    <a:pt x="3202" y="8056"/>
                  </a:lnTo>
                  <a:lnTo>
                    <a:pt x="3202" y="8203"/>
                  </a:lnTo>
                  <a:lnTo>
                    <a:pt x="3139" y="8203"/>
                  </a:lnTo>
                  <a:lnTo>
                    <a:pt x="3098" y="8161"/>
                  </a:lnTo>
                  <a:lnTo>
                    <a:pt x="3098" y="8224"/>
                  </a:lnTo>
                  <a:lnTo>
                    <a:pt x="3118" y="8328"/>
                  </a:lnTo>
                  <a:lnTo>
                    <a:pt x="3118" y="8412"/>
                  </a:lnTo>
                  <a:lnTo>
                    <a:pt x="3160" y="8412"/>
                  </a:lnTo>
                  <a:lnTo>
                    <a:pt x="3244" y="8454"/>
                  </a:lnTo>
                  <a:lnTo>
                    <a:pt x="3265" y="8538"/>
                  </a:lnTo>
                  <a:lnTo>
                    <a:pt x="3244" y="8579"/>
                  </a:lnTo>
                  <a:lnTo>
                    <a:pt x="3432" y="8726"/>
                  </a:lnTo>
                  <a:lnTo>
                    <a:pt x="3621" y="8789"/>
                  </a:lnTo>
                  <a:lnTo>
                    <a:pt x="3642" y="8872"/>
                  </a:lnTo>
                  <a:lnTo>
                    <a:pt x="3725" y="8977"/>
                  </a:lnTo>
                  <a:lnTo>
                    <a:pt x="3830" y="8998"/>
                  </a:lnTo>
                  <a:lnTo>
                    <a:pt x="3872" y="9061"/>
                  </a:lnTo>
                  <a:lnTo>
                    <a:pt x="3893" y="9165"/>
                  </a:lnTo>
                  <a:lnTo>
                    <a:pt x="3976" y="9207"/>
                  </a:lnTo>
                  <a:lnTo>
                    <a:pt x="4165" y="9186"/>
                  </a:lnTo>
                  <a:lnTo>
                    <a:pt x="4206" y="9144"/>
                  </a:lnTo>
                  <a:lnTo>
                    <a:pt x="4186" y="9207"/>
                  </a:lnTo>
                  <a:lnTo>
                    <a:pt x="4269" y="9354"/>
                  </a:lnTo>
                  <a:lnTo>
                    <a:pt x="4458" y="9416"/>
                  </a:lnTo>
                  <a:lnTo>
                    <a:pt x="4562" y="9500"/>
                  </a:lnTo>
                  <a:lnTo>
                    <a:pt x="4562" y="9605"/>
                  </a:lnTo>
                  <a:lnTo>
                    <a:pt x="4667" y="9667"/>
                  </a:lnTo>
                  <a:lnTo>
                    <a:pt x="4792" y="9709"/>
                  </a:lnTo>
                  <a:lnTo>
                    <a:pt x="4834" y="9688"/>
                  </a:lnTo>
                  <a:lnTo>
                    <a:pt x="4939" y="9709"/>
                  </a:lnTo>
                  <a:lnTo>
                    <a:pt x="5148" y="9835"/>
                  </a:lnTo>
                  <a:lnTo>
                    <a:pt x="5315" y="9919"/>
                  </a:lnTo>
                  <a:lnTo>
                    <a:pt x="5420" y="9919"/>
                  </a:lnTo>
                  <a:lnTo>
                    <a:pt x="5462" y="9939"/>
                  </a:lnTo>
                  <a:lnTo>
                    <a:pt x="5504" y="10023"/>
                  </a:lnTo>
                  <a:lnTo>
                    <a:pt x="5650" y="10128"/>
                  </a:lnTo>
                  <a:lnTo>
                    <a:pt x="5755" y="10191"/>
                  </a:lnTo>
                  <a:lnTo>
                    <a:pt x="5859" y="10316"/>
                  </a:lnTo>
                  <a:lnTo>
                    <a:pt x="5943" y="10337"/>
                  </a:lnTo>
                  <a:lnTo>
                    <a:pt x="5985" y="10421"/>
                  </a:lnTo>
                  <a:lnTo>
                    <a:pt x="5964" y="10463"/>
                  </a:lnTo>
                  <a:lnTo>
                    <a:pt x="5964" y="10546"/>
                  </a:lnTo>
                  <a:lnTo>
                    <a:pt x="6090" y="10567"/>
                  </a:lnTo>
                  <a:lnTo>
                    <a:pt x="6236" y="10630"/>
                  </a:lnTo>
                  <a:lnTo>
                    <a:pt x="6403" y="10776"/>
                  </a:lnTo>
                  <a:lnTo>
                    <a:pt x="6550" y="10944"/>
                  </a:lnTo>
                  <a:lnTo>
                    <a:pt x="6655" y="10965"/>
                  </a:lnTo>
                  <a:lnTo>
                    <a:pt x="6675" y="10986"/>
                  </a:lnTo>
                  <a:lnTo>
                    <a:pt x="6801" y="10923"/>
                  </a:lnTo>
                  <a:lnTo>
                    <a:pt x="6927" y="10839"/>
                  </a:lnTo>
                  <a:lnTo>
                    <a:pt x="7010" y="10839"/>
                  </a:lnTo>
                  <a:lnTo>
                    <a:pt x="7115" y="10776"/>
                  </a:lnTo>
                  <a:lnTo>
                    <a:pt x="7178" y="10672"/>
                  </a:lnTo>
                  <a:lnTo>
                    <a:pt x="7073" y="10567"/>
                  </a:lnTo>
                  <a:lnTo>
                    <a:pt x="7094" y="10463"/>
                  </a:lnTo>
                  <a:lnTo>
                    <a:pt x="7136" y="10400"/>
                  </a:lnTo>
                  <a:lnTo>
                    <a:pt x="7240" y="10421"/>
                  </a:lnTo>
                  <a:lnTo>
                    <a:pt x="7219" y="10337"/>
                  </a:lnTo>
                  <a:lnTo>
                    <a:pt x="7136" y="10316"/>
                  </a:lnTo>
                  <a:lnTo>
                    <a:pt x="7094" y="10253"/>
                  </a:lnTo>
                  <a:lnTo>
                    <a:pt x="7199" y="10086"/>
                  </a:lnTo>
                  <a:lnTo>
                    <a:pt x="7324" y="10002"/>
                  </a:lnTo>
                  <a:lnTo>
                    <a:pt x="7429" y="9835"/>
                  </a:lnTo>
                  <a:lnTo>
                    <a:pt x="7450" y="9709"/>
                  </a:lnTo>
                  <a:lnTo>
                    <a:pt x="7282" y="9312"/>
                  </a:lnTo>
                  <a:lnTo>
                    <a:pt x="7324" y="9207"/>
                  </a:lnTo>
                  <a:lnTo>
                    <a:pt x="7324" y="9082"/>
                  </a:lnTo>
                  <a:lnTo>
                    <a:pt x="7303" y="8998"/>
                  </a:lnTo>
                  <a:lnTo>
                    <a:pt x="7282" y="8872"/>
                  </a:lnTo>
                  <a:lnTo>
                    <a:pt x="7324" y="8789"/>
                  </a:lnTo>
                  <a:lnTo>
                    <a:pt x="7387" y="8621"/>
                  </a:lnTo>
                  <a:lnTo>
                    <a:pt x="7345" y="8245"/>
                  </a:lnTo>
                  <a:lnTo>
                    <a:pt x="7303" y="8098"/>
                  </a:lnTo>
                  <a:lnTo>
                    <a:pt x="7387" y="7910"/>
                  </a:lnTo>
                  <a:lnTo>
                    <a:pt x="7387" y="7491"/>
                  </a:lnTo>
                  <a:lnTo>
                    <a:pt x="7450" y="7324"/>
                  </a:lnTo>
                  <a:lnTo>
                    <a:pt x="7450" y="7261"/>
                  </a:lnTo>
                  <a:lnTo>
                    <a:pt x="6927" y="6487"/>
                  </a:lnTo>
                  <a:lnTo>
                    <a:pt x="6906" y="6487"/>
                  </a:lnTo>
                  <a:lnTo>
                    <a:pt x="6864" y="6466"/>
                  </a:lnTo>
                  <a:lnTo>
                    <a:pt x="6675" y="6466"/>
                  </a:lnTo>
                  <a:lnTo>
                    <a:pt x="6571" y="6529"/>
                  </a:lnTo>
                  <a:lnTo>
                    <a:pt x="6445" y="6529"/>
                  </a:lnTo>
                  <a:lnTo>
                    <a:pt x="6383" y="6466"/>
                  </a:lnTo>
                  <a:lnTo>
                    <a:pt x="6362" y="6341"/>
                  </a:lnTo>
                  <a:lnTo>
                    <a:pt x="6341" y="6006"/>
                  </a:lnTo>
                  <a:lnTo>
                    <a:pt x="6341" y="5797"/>
                  </a:lnTo>
                  <a:lnTo>
                    <a:pt x="6383" y="5734"/>
                  </a:lnTo>
                  <a:lnTo>
                    <a:pt x="6403" y="5608"/>
                  </a:lnTo>
                  <a:lnTo>
                    <a:pt x="6362" y="5545"/>
                  </a:lnTo>
                  <a:lnTo>
                    <a:pt x="6152" y="5650"/>
                  </a:lnTo>
                  <a:lnTo>
                    <a:pt x="5922" y="5901"/>
                  </a:lnTo>
                  <a:lnTo>
                    <a:pt x="5608" y="5859"/>
                  </a:lnTo>
                  <a:lnTo>
                    <a:pt x="5357" y="5859"/>
                  </a:lnTo>
                  <a:lnTo>
                    <a:pt x="5315" y="5713"/>
                  </a:lnTo>
                  <a:lnTo>
                    <a:pt x="5211" y="5525"/>
                  </a:lnTo>
                  <a:lnTo>
                    <a:pt x="5023" y="5483"/>
                  </a:lnTo>
                  <a:lnTo>
                    <a:pt x="4688" y="5525"/>
                  </a:lnTo>
                  <a:lnTo>
                    <a:pt x="4813" y="5336"/>
                  </a:lnTo>
                  <a:lnTo>
                    <a:pt x="4520" y="4876"/>
                  </a:lnTo>
                  <a:lnTo>
                    <a:pt x="4374" y="4709"/>
                  </a:lnTo>
                  <a:lnTo>
                    <a:pt x="4395" y="4646"/>
                  </a:lnTo>
                  <a:lnTo>
                    <a:pt x="4374" y="4541"/>
                  </a:lnTo>
                  <a:lnTo>
                    <a:pt x="4416" y="4437"/>
                  </a:lnTo>
                  <a:lnTo>
                    <a:pt x="4416" y="4290"/>
                  </a:lnTo>
                  <a:lnTo>
                    <a:pt x="4395" y="4227"/>
                  </a:lnTo>
                  <a:lnTo>
                    <a:pt x="4458" y="4165"/>
                  </a:lnTo>
                  <a:lnTo>
                    <a:pt x="4458" y="4039"/>
                  </a:lnTo>
                  <a:lnTo>
                    <a:pt x="4625" y="3934"/>
                  </a:lnTo>
                  <a:lnTo>
                    <a:pt x="4709" y="3955"/>
                  </a:lnTo>
                  <a:lnTo>
                    <a:pt x="4792" y="3851"/>
                  </a:lnTo>
                  <a:lnTo>
                    <a:pt x="4730" y="3746"/>
                  </a:lnTo>
                  <a:lnTo>
                    <a:pt x="4688" y="3558"/>
                  </a:lnTo>
                  <a:lnTo>
                    <a:pt x="4834" y="3411"/>
                  </a:lnTo>
                  <a:lnTo>
                    <a:pt x="4813" y="3307"/>
                  </a:lnTo>
                  <a:lnTo>
                    <a:pt x="4897" y="3223"/>
                  </a:lnTo>
                  <a:lnTo>
                    <a:pt x="4876" y="3076"/>
                  </a:lnTo>
                  <a:lnTo>
                    <a:pt x="4981" y="3014"/>
                  </a:lnTo>
                  <a:lnTo>
                    <a:pt x="5106" y="2930"/>
                  </a:lnTo>
                  <a:lnTo>
                    <a:pt x="5232" y="2825"/>
                  </a:lnTo>
                  <a:lnTo>
                    <a:pt x="5295" y="2804"/>
                  </a:lnTo>
                  <a:lnTo>
                    <a:pt x="5357" y="2721"/>
                  </a:lnTo>
                  <a:lnTo>
                    <a:pt x="5650" y="2679"/>
                  </a:lnTo>
                  <a:lnTo>
                    <a:pt x="6069" y="2553"/>
                  </a:lnTo>
                  <a:lnTo>
                    <a:pt x="6090" y="2449"/>
                  </a:lnTo>
                  <a:lnTo>
                    <a:pt x="6152" y="2470"/>
                  </a:lnTo>
                  <a:lnTo>
                    <a:pt x="6299" y="2470"/>
                  </a:lnTo>
                  <a:lnTo>
                    <a:pt x="6445" y="2553"/>
                  </a:lnTo>
                  <a:lnTo>
                    <a:pt x="6445" y="2574"/>
                  </a:lnTo>
                  <a:lnTo>
                    <a:pt x="6550" y="2595"/>
                  </a:lnTo>
                  <a:lnTo>
                    <a:pt x="6592" y="2512"/>
                  </a:lnTo>
                  <a:lnTo>
                    <a:pt x="6592" y="2470"/>
                  </a:lnTo>
                  <a:lnTo>
                    <a:pt x="6571" y="2344"/>
                  </a:lnTo>
                  <a:lnTo>
                    <a:pt x="6466" y="2260"/>
                  </a:lnTo>
                  <a:lnTo>
                    <a:pt x="6341" y="2260"/>
                  </a:lnTo>
                  <a:lnTo>
                    <a:pt x="6194" y="2281"/>
                  </a:lnTo>
                  <a:lnTo>
                    <a:pt x="6173" y="2198"/>
                  </a:lnTo>
                  <a:lnTo>
                    <a:pt x="6550" y="1570"/>
                  </a:lnTo>
                  <a:lnTo>
                    <a:pt x="6550" y="1507"/>
                  </a:lnTo>
                  <a:lnTo>
                    <a:pt x="6445" y="1528"/>
                  </a:lnTo>
                  <a:lnTo>
                    <a:pt x="6362" y="1444"/>
                  </a:lnTo>
                  <a:lnTo>
                    <a:pt x="6257" y="1403"/>
                  </a:lnTo>
                  <a:lnTo>
                    <a:pt x="6173" y="1403"/>
                  </a:lnTo>
                  <a:lnTo>
                    <a:pt x="6131" y="1319"/>
                  </a:lnTo>
                  <a:lnTo>
                    <a:pt x="6027" y="1319"/>
                  </a:lnTo>
                  <a:lnTo>
                    <a:pt x="5839" y="1424"/>
                  </a:lnTo>
                  <a:lnTo>
                    <a:pt x="5671" y="1340"/>
                  </a:lnTo>
                  <a:lnTo>
                    <a:pt x="5525" y="1319"/>
                  </a:lnTo>
                  <a:lnTo>
                    <a:pt x="5336" y="1403"/>
                  </a:lnTo>
                  <a:lnTo>
                    <a:pt x="5295" y="1444"/>
                  </a:lnTo>
                  <a:lnTo>
                    <a:pt x="5148" y="1444"/>
                  </a:lnTo>
                  <a:lnTo>
                    <a:pt x="5043" y="1424"/>
                  </a:lnTo>
                  <a:lnTo>
                    <a:pt x="4918" y="1444"/>
                  </a:lnTo>
                  <a:lnTo>
                    <a:pt x="4813" y="1424"/>
                  </a:lnTo>
                  <a:lnTo>
                    <a:pt x="4792" y="1340"/>
                  </a:lnTo>
                  <a:lnTo>
                    <a:pt x="4813" y="1256"/>
                  </a:lnTo>
                  <a:lnTo>
                    <a:pt x="4792" y="1131"/>
                  </a:lnTo>
                  <a:lnTo>
                    <a:pt x="4688" y="1089"/>
                  </a:lnTo>
                  <a:lnTo>
                    <a:pt x="4625" y="1089"/>
                  </a:lnTo>
                  <a:lnTo>
                    <a:pt x="4625" y="921"/>
                  </a:lnTo>
                  <a:lnTo>
                    <a:pt x="4520" y="775"/>
                  </a:lnTo>
                  <a:lnTo>
                    <a:pt x="4269" y="670"/>
                  </a:lnTo>
                  <a:lnTo>
                    <a:pt x="4186" y="670"/>
                  </a:lnTo>
                  <a:lnTo>
                    <a:pt x="4081" y="482"/>
                  </a:lnTo>
                  <a:lnTo>
                    <a:pt x="4081" y="377"/>
                  </a:lnTo>
                  <a:lnTo>
                    <a:pt x="3934" y="210"/>
                  </a:lnTo>
                  <a:lnTo>
                    <a:pt x="3893" y="168"/>
                  </a:lnTo>
                  <a:lnTo>
                    <a:pt x="3767" y="147"/>
                  </a:lnTo>
                  <a:lnTo>
                    <a:pt x="3558" y="84"/>
                  </a:lnTo>
                  <a:lnTo>
                    <a:pt x="351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77" name="Google Shape;6277;p40"/>
            <p:cNvSpPr/>
            <p:nvPr/>
          </p:nvSpPr>
          <p:spPr>
            <a:xfrm>
              <a:off x="3275452" y="3211250"/>
              <a:ext cx="85722" cy="91389"/>
            </a:xfrm>
            <a:custGeom>
              <a:rect b="b" l="l" r="r" t="t"/>
              <a:pathLst>
                <a:path extrusionOk="0" h="8036" w="7199">
                  <a:moveTo>
                    <a:pt x="1967" y="1"/>
                  </a:moveTo>
                  <a:lnTo>
                    <a:pt x="1779" y="85"/>
                  </a:lnTo>
                  <a:lnTo>
                    <a:pt x="1612" y="126"/>
                  </a:lnTo>
                  <a:lnTo>
                    <a:pt x="1319" y="294"/>
                  </a:lnTo>
                  <a:lnTo>
                    <a:pt x="1235" y="545"/>
                  </a:lnTo>
                  <a:lnTo>
                    <a:pt x="1047" y="608"/>
                  </a:lnTo>
                  <a:lnTo>
                    <a:pt x="921" y="608"/>
                  </a:lnTo>
                  <a:lnTo>
                    <a:pt x="796" y="712"/>
                  </a:lnTo>
                  <a:lnTo>
                    <a:pt x="712" y="712"/>
                  </a:lnTo>
                  <a:lnTo>
                    <a:pt x="524" y="775"/>
                  </a:lnTo>
                  <a:lnTo>
                    <a:pt x="1" y="775"/>
                  </a:lnTo>
                  <a:lnTo>
                    <a:pt x="524" y="1549"/>
                  </a:lnTo>
                  <a:lnTo>
                    <a:pt x="524" y="1612"/>
                  </a:lnTo>
                  <a:lnTo>
                    <a:pt x="461" y="1779"/>
                  </a:lnTo>
                  <a:lnTo>
                    <a:pt x="461" y="2198"/>
                  </a:lnTo>
                  <a:lnTo>
                    <a:pt x="377" y="2386"/>
                  </a:lnTo>
                  <a:lnTo>
                    <a:pt x="419" y="2533"/>
                  </a:lnTo>
                  <a:lnTo>
                    <a:pt x="461" y="2909"/>
                  </a:lnTo>
                  <a:lnTo>
                    <a:pt x="398" y="3077"/>
                  </a:lnTo>
                  <a:lnTo>
                    <a:pt x="356" y="3160"/>
                  </a:lnTo>
                  <a:lnTo>
                    <a:pt x="377" y="3286"/>
                  </a:lnTo>
                  <a:lnTo>
                    <a:pt x="398" y="3370"/>
                  </a:lnTo>
                  <a:lnTo>
                    <a:pt x="398" y="3495"/>
                  </a:lnTo>
                  <a:lnTo>
                    <a:pt x="356" y="3600"/>
                  </a:lnTo>
                  <a:lnTo>
                    <a:pt x="524" y="3997"/>
                  </a:lnTo>
                  <a:lnTo>
                    <a:pt x="503" y="4123"/>
                  </a:lnTo>
                  <a:lnTo>
                    <a:pt x="398" y="4290"/>
                  </a:lnTo>
                  <a:lnTo>
                    <a:pt x="273" y="4374"/>
                  </a:lnTo>
                  <a:lnTo>
                    <a:pt x="168" y="4541"/>
                  </a:lnTo>
                  <a:lnTo>
                    <a:pt x="210" y="4604"/>
                  </a:lnTo>
                  <a:lnTo>
                    <a:pt x="293" y="4625"/>
                  </a:lnTo>
                  <a:lnTo>
                    <a:pt x="314" y="4709"/>
                  </a:lnTo>
                  <a:lnTo>
                    <a:pt x="356" y="4709"/>
                  </a:lnTo>
                  <a:lnTo>
                    <a:pt x="356" y="4834"/>
                  </a:lnTo>
                  <a:lnTo>
                    <a:pt x="482" y="4939"/>
                  </a:lnTo>
                  <a:lnTo>
                    <a:pt x="524" y="5002"/>
                  </a:lnTo>
                  <a:lnTo>
                    <a:pt x="565" y="5127"/>
                  </a:lnTo>
                  <a:lnTo>
                    <a:pt x="524" y="5232"/>
                  </a:lnTo>
                  <a:lnTo>
                    <a:pt x="524" y="5274"/>
                  </a:lnTo>
                  <a:lnTo>
                    <a:pt x="586" y="5483"/>
                  </a:lnTo>
                  <a:lnTo>
                    <a:pt x="670" y="5629"/>
                  </a:lnTo>
                  <a:lnTo>
                    <a:pt x="921" y="5839"/>
                  </a:lnTo>
                  <a:lnTo>
                    <a:pt x="942" y="5901"/>
                  </a:lnTo>
                  <a:lnTo>
                    <a:pt x="879" y="6090"/>
                  </a:lnTo>
                  <a:lnTo>
                    <a:pt x="921" y="6194"/>
                  </a:lnTo>
                  <a:lnTo>
                    <a:pt x="775" y="6508"/>
                  </a:lnTo>
                  <a:lnTo>
                    <a:pt x="879" y="6613"/>
                  </a:lnTo>
                  <a:lnTo>
                    <a:pt x="1130" y="6885"/>
                  </a:lnTo>
                  <a:lnTo>
                    <a:pt x="1570" y="8036"/>
                  </a:lnTo>
                  <a:lnTo>
                    <a:pt x="1737" y="8036"/>
                  </a:lnTo>
                  <a:lnTo>
                    <a:pt x="1758" y="7952"/>
                  </a:lnTo>
                  <a:lnTo>
                    <a:pt x="1863" y="7931"/>
                  </a:lnTo>
                  <a:lnTo>
                    <a:pt x="1863" y="7952"/>
                  </a:lnTo>
                  <a:lnTo>
                    <a:pt x="1946" y="7847"/>
                  </a:lnTo>
                  <a:lnTo>
                    <a:pt x="2051" y="7638"/>
                  </a:lnTo>
                  <a:lnTo>
                    <a:pt x="2260" y="7408"/>
                  </a:lnTo>
                  <a:lnTo>
                    <a:pt x="2407" y="7345"/>
                  </a:lnTo>
                  <a:lnTo>
                    <a:pt x="2553" y="7471"/>
                  </a:lnTo>
                  <a:lnTo>
                    <a:pt x="2721" y="7450"/>
                  </a:lnTo>
                  <a:lnTo>
                    <a:pt x="2804" y="7429"/>
                  </a:lnTo>
                  <a:lnTo>
                    <a:pt x="2930" y="7471"/>
                  </a:lnTo>
                  <a:lnTo>
                    <a:pt x="3139" y="7429"/>
                  </a:lnTo>
                  <a:lnTo>
                    <a:pt x="3244" y="7450"/>
                  </a:lnTo>
                  <a:lnTo>
                    <a:pt x="3286" y="7575"/>
                  </a:lnTo>
                  <a:lnTo>
                    <a:pt x="3348" y="7847"/>
                  </a:lnTo>
                  <a:lnTo>
                    <a:pt x="3411" y="7889"/>
                  </a:lnTo>
                  <a:lnTo>
                    <a:pt x="3453" y="7847"/>
                  </a:lnTo>
                  <a:lnTo>
                    <a:pt x="3453" y="7743"/>
                  </a:lnTo>
                  <a:lnTo>
                    <a:pt x="3516" y="7617"/>
                  </a:lnTo>
                  <a:lnTo>
                    <a:pt x="3516" y="7512"/>
                  </a:lnTo>
                  <a:lnTo>
                    <a:pt x="3620" y="7366"/>
                  </a:lnTo>
                  <a:lnTo>
                    <a:pt x="4227" y="7366"/>
                  </a:lnTo>
                  <a:lnTo>
                    <a:pt x="4353" y="7471"/>
                  </a:lnTo>
                  <a:lnTo>
                    <a:pt x="4374" y="7303"/>
                  </a:lnTo>
                  <a:lnTo>
                    <a:pt x="4541" y="6989"/>
                  </a:lnTo>
                  <a:lnTo>
                    <a:pt x="4562" y="6822"/>
                  </a:lnTo>
                  <a:lnTo>
                    <a:pt x="4541" y="6675"/>
                  </a:lnTo>
                  <a:lnTo>
                    <a:pt x="4478" y="6592"/>
                  </a:lnTo>
                  <a:lnTo>
                    <a:pt x="4667" y="6299"/>
                  </a:lnTo>
                  <a:lnTo>
                    <a:pt x="4750" y="6090"/>
                  </a:lnTo>
                  <a:lnTo>
                    <a:pt x="4750" y="5985"/>
                  </a:lnTo>
                  <a:lnTo>
                    <a:pt x="4876" y="5901"/>
                  </a:lnTo>
                  <a:lnTo>
                    <a:pt x="5650" y="5692"/>
                  </a:lnTo>
                  <a:lnTo>
                    <a:pt x="6319" y="5692"/>
                  </a:lnTo>
                  <a:lnTo>
                    <a:pt x="6696" y="5985"/>
                  </a:lnTo>
                  <a:lnTo>
                    <a:pt x="6780" y="5985"/>
                  </a:lnTo>
                  <a:lnTo>
                    <a:pt x="6864" y="6069"/>
                  </a:lnTo>
                  <a:lnTo>
                    <a:pt x="6926" y="5964"/>
                  </a:lnTo>
                  <a:lnTo>
                    <a:pt x="6905" y="5880"/>
                  </a:lnTo>
                  <a:lnTo>
                    <a:pt x="7198" y="5315"/>
                  </a:lnTo>
                  <a:lnTo>
                    <a:pt x="7177" y="5043"/>
                  </a:lnTo>
                  <a:lnTo>
                    <a:pt x="6884" y="4499"/>
                  </a:lnTo>
                  <a:lnTo>
                    <a:pt x="6571" y="4437"/>
                  </a:lnTo>
                  <a:lnTo>
                    <a:pt x="6591" y="4207"/>
                  </a:lnTo>
                  <a:lnTo>
                    <a:pt x="6550" y="3851"/>
                  </a:lnTo>
                  <a:lnTo>
                    <a:pt x="5524" y="3809"/>
                  </a:lnTo>
                  <a:lnTo>
                    <a:pt x="5545" y="3558"/>
                  </a:lnTo>
                  <a:lnTo>
                    <a:pt x="5315" y="3181"/>
                  </a:lnTo>
                  <a:lnTo>
                    <a:pt x="5399" y="3056"/>
                  </a:lnTo>
                  <a:lnTo>
                    <a:pt x="5336" y="2846"/>
                  </a:lnTo>
                  <a:lnTo>
                    <a:pt x="5378" y="2554"/>
                  </a:lnTo>
                  <a:lnTo>
                    <a:pt x="5315" y="2491"/>
                  </a:lnTo>
                  <a:lnTo>
                    <a:pt x="5106" y="2323"/>
                  </a:lnTo>
                  <a:lnTo>
                    <a:pt x="4771" y="2386"/>
                  </a:lnTo>
                  <a:lnTo>
                    <a:pt x="4604" y="2302"/>
                  </a:lnTo>
                  <a:lnTo>
                    <a:pt x="4499" y="2240"/>
                  </a:lnTo>
                  <a:lnTo>
                    <a:pt x="4457" y="2093"/>
                  </a:lnTo>
                  <a:lnTo>
                    <a:pt x="4290" y="2030"/>
                  </a:lnTo>
                  <a:lnTo>
                    <a:pt x="4060" y="1968"/>
                  </a:lnTo>
                  <a:lnTo>
                    <a:pt x="3955" y="1968"/>
                  </a:lnTo>
                  <a:lnTo>
                    <a:pt x="3746" y="1717"/>
                  </a:lnTo>
                  <a:lnTo>
                    <a:pt x="3620" y="1779"/>
                  </a:lnTo>
                  <a:lnTo>
                    <a:pt x="3411" y="1570"/>
                  </a:lnTo>
                  <a:lnTo>
                    <a:pt x="3181" y="1612"/>
                  </a:lnTo>
                  <a:lnTo>
                    <a:pt x="3118" y="1696"/>
                  </a:lnTo>
                  <a:lnTo>
                    <a:pt x="2993" y="1570"/>
                  </a:lnTo>
                  <a:lnTo>
                    <a:pt x="2804" y="1466"/>
                  </a:lnTo>
                  <a:lnTo>
                    <a:pt x="2679" y="1382"/>
                  </a:lnTo>
                  <a:lnTo>
                    <a:pt x="2616" y="1235"/>
                  </a:lnTo>
                  <a:lnTo>
                    <a:pt x="2490" y="1152"/>
                  </a:lnTo>
                  <a:lnTo>
                    <a:pt x="2407" y="942"/>
                  </a:lnTo>
                  <a:lnTo>
                    <a:pt x="2449" y="838"/>
                  </a:lnTo>
                  <a:lnTo>
                    <a:pt x="2386" y="545"/>
                  </a:lnTo>
                  <a:lnTo>
                    <a:pt x="2470" y="398"/>
                  </a:lnTo>
                  <a:lnTo>
                    <a:pt x="2407" y="189"/>
                  </a:lnTo>
                  <a:lnTo>
                    <a:pt x="2407" y="43"/>
                  </a:lnTo>
                  <a:lnTo>
                    <a:pt x="2365" y="1"/>
                  </a:lnTo>
                  <a:lnTo>
                    <a:pt x="2239" y="85"/>
                  </a:lnTo>
                  <a:lnTo>
                    <a:pt x="209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6278" name="Google Shape;6278;p40"/>
            <p:cNvSpPr/>
            <p:nvPr/>
          </p:nvSpPr>
          <p:spPr>
            <a:xfrm>
              <a:off x="3327273" y="3275982"/>
              <a:ext cx="58811" cy="59262"/>
            </a:xfrm>
            <a:custGeom>
              <a:rect b="b" l="l" r="r" t="t"/>
              <a:pathLst>
                <a:path extrusionOk="0" h="5211" w="4939">
                  <a:moveTo>
                    <a:pt x="1298" y="0"/>
                  </a:moveTo>
                  <a:lnTo>
                    <a:pt x="524" y="209"/>
                  </a:lnTo>
                  <a:lnTo>
                    <a:pt x="398" y="293"/>
                  </a:lnTo>
                  <a:lnTo>
                    <a:pt x="398" y="398"/>
                  </a:lnTo>
                  <a:lnTo>
                    <a:pt x="315" y="607"/>
                  </a:lnTo>
                  <a:lnTo>
                    <a:pt x="126" y="900"/>
                  </a:lnTo>
                  <a:lnTo>
                    <a:pt x="189" y="983"/>
                  </a:lnTo>
                  <a:lnTo>
                    <a:pt x="210" y="1130"/>
                  </a:lnTo>
                  <a:lnTo>
                    <a:pt x="189" y="1297"/>
                  </a:lnTo>
                  <a:lnTo>
                    <a:pt x="22" y="1611"/>
                  </a:lnTo>
                  <a:lnTo>
                    <a:pt x="1" y="1779"/>
                  </a:lnTo>
                  <a:lnTo>
                    <a:pt x="1" y="1820"/>
                  </a:lnTo>
                  <a:lnTo>
                    <a:pt x="126" y="1946"/>
                  </a:lnTo>
                  <a:lnTo>
                    <a:pt x="231" y="1967"/>
                  </a:lnTo>
                  <a:lnTo>
                    <a:pt x="398" y="2239"/>
                  </a:lnTo>
                  <a:lnTo>
                    <a:pt x="754" y="2595"/>
                  </a:lnTo>
                  <a:lnTo>
                    <a:pt x="879" y="2595"/>
                  </a:lnTo>
                  <a:lnTo>
                    <a:pt x="1026" y="2720"/>
                  </a:lnTo>
                  <a:lnTo>
                    <a:pt x="1131" y="2888"/>
                  </a:lnTo>
                  <a:lnTo>
                    <a:pt x="1465" y="2971"/>
                  </a:lnTo>
                  <a:lnTo>
                    <a:pt x="1695" y="3097"/>
                  </a:lnTo>
                  <a:lnTo>
                    <a:pt x="1800" y="3097"/>
                  </a:lnTo>
                  <a:lnTo>
                    <a:pt x="2030" y="3327"/>
                  </a:lnTo>
                  <a:lnTo>
                    <a:pt x="2302" y="3452"/>
                  </a:lnTo>
                  <a:lnTo>
                    <a:pt x="2637" y="3515"/>
                  </a:lnTo>
                  <a:lnTo>
                    <a:pt x="2804" y="3641"/>
                  </a:lnTo>
                  <a:lnTo>
                    <a:pt x="2951" y="3808"/>
                  </a:lnTo>
                  <a:lnTo>
                    <a:pt x="3035" y="3934"/>
                  </a:lnTo>
                  <a:lnTo>
                    <a:pt x="2972" y="4059"/>
                  </a:lnTo>
                  <a:lnTo>
                    <a:pt x="2909" y="4185"/>
                  </a:lnTo>
                  <a:lnTo>
                    <a:pt x="2804" y="4269"/>
                  </a:lnTo>
                  <a:lnTo>
                    <a:pt x="2742" y="4373"/>
                  </a:lnTo>
                  <a:lnTo>
                    <a:pt x="2763" y="4478"/>
                  </a:lnTo>
                  <a:lnTo>
                    <a:pt x="2700" y="4708"/>
                  </a:lnTo>
                  <a:lnTo>
                    <a:pt x="2512" y="4896"/>
                  </a:lnTo>
                  <a:lnTo>
                    <a:pt x="2491" y="5022"/>
                  </a:lnTo>
                  <a:lnTo>
                    <a:pt x="2574" y="5022"/>
                  </a:lnTo>
                  <a:lnTo>
                    <a:pt x="2972" y="4959"/>
                  </a:lnTo>
                  <a:lnTo>
                    <a:pt x="3328" y="5064"/>
                  </a:lnTo>
                  <a:lnTo>
                    <a:pt x="3579" y="5210"/>
                  </a:lnTo>
                  <a:lnTo>
                    <a:pt x="3704" y="5168"/>
                  </a:lnTo>
                  <a:lnTo>
                    <a:pt x="3788" y="5168"/>
                  </a:lnTo>
                  <a:lnTo>
                    <a:pt x="3851" y="5210"/>
                  </a:lnTo>
                  <a:lnTo>
                    <a:pt x="3955" y="5064"/>
                  </a:lnTo>
                  <a:lnTo>
                    <a:pt x="3997" y="5022"/>
                  </a:lnTo>
                  <a:lnTo>
                    <a:pt x="4123" y="5085"/>
                  </a:lnTo>
                  <a:lnTo>
                    <a:pt x="4227" y="4959"/>
                  </a:lnTo>
                  <a:lnTo>
                    <a:pt x="4290" y="4792"/>
                  </a:lnTo>
                  <a:lnTo>
                    <a:pt x="4541" y="4603"/>
                  </a:lnTo>
                  <a:lnTo>
                    <a:pt x="4583" y="4478"/>
                  </a:lnTo>
                  <a:lnTo>
                    <a:pt x="4646" y="4352"/>
                  </a:lnTo>
                  <a:lnTo>
                    <a:pt x="4750" y="4248"/>
                  </a:lnTo>
                  <a:lnTo>
                    <a:pt x="4792" y="4038"/>
                  </a:lnTo>
                  <a:lnTo>
                    <a:pt x="4750" y="3976"/>
                  </a:lnTo>
                  <a:lnTo>
                    <a:pt x="4750" y="3829"/>
                  </a:lnTo>
                  <a:lnTo>
                    <a:pt x="4813" y="3808"/>
                  </a:lnTo>
                  <a:lnTo>
                    <a:pt x="4813" y="3724"/>
                  </a:lnTo>
                  <a:lnTo>
                    <a:pt x="4813" y="3662"/>
                  </a:lnTo>
                  <a:lnTo>
                    <a:pt x="4813" y="3599"/>
                  </a:lnTo>
                  <a:lnTo>
                    <a:pt x="4834" y="3599"/>
                  </a:lnTo>
                  <a:lnTo>
                    <a:pt x="4855" y="3515"/>
                  </a:lnTo>
                  <a:lnTo>
                    <a:pt x="4855" y="2971"/>
                  </a:lnTo>
                  <a:lnTo>
                    <a:pt x="4939" y="2888"/>
                  </a:lnTo>
                  <a:lnTo>
                    <a:pt x="4834" y="2867"/>
                  </a:lnTo>
                  <a:lnTo>
                    <a:pt x="4750" y="2783"/>
                  </a:lnTo>
                  <a:lnTo>
                    <a:pt x="4625" y="2720"/>
                  </a:lnTo>
                  <a:lnTo>
                    <a:pt x="4395" y="2867"/>
                  </a:lnTo>
                  <a:lnTo>
                    <a:pt x="4290" y="2825"/>
                  </a:lnTo>
                  <a:lnTo>
                    <a:pt x="4206" y="2616"/>
                  </a:lnTo>
                  <a:lnTo>
                    <a:pt x="4060" y="1988"/>
                  </a:lnTo>
                  <a:lnTo>
                    <a:pt x="4018" y="1862"/>
                  </a:lnTo>
                  <a:lnTo>
                    <a:pt x="3892" y="1820"/>
                  </a:lnTo>
                  <a:lnTo>
                    <a:pt x="3767" y="1716"/>
                  </a:lnTo>
                  <a:lnTo>
                    <a:pt x="3495" y="1841"/>
                  </a:lnTo>
                  <a:lnTo>
                    <a:pt x="3328" y="1758"/>
                  </a:lnTo>
                  <a:lnTo>
                    <a:pt x="3056" y="1779"/>
                  </a:lnTo>
                  <a:lnTo>
                    <a:pt x="2972" y="1737"/>
                  </a:lnTo>
                  <a:lnTo>
                    <a:pt x="2763" y="1758"/>
                  </a:lnTo>
                  <a:lnTo>
                    <a:pt x="2721" y="1632"/>
                  </a:lnTo>
                  <a:lnTo>
                    <a:pt x="2763" y="1528"/>
                  </a:lnTo>
                  <a:lnTo>
                    <a:pt x="2721" y="1360"/>
                  </a:lnTo>
                  <a:lnTo>
                    <a:pt x="2763" y="1025"/>
                  </a:lnTo>
                  <a:lnTo>
                    <a:pt x="2658" y="837"/>
                  </a:lnTo>
                  <a:lnTo>
                    <a:pt x="2658" y="670"/>
                  </a:lnTo>
                  <a:lnTo>
                    <a:pt x="2512" y="565"/>
                  </a:lnTo>
                  <a:lnTo>
                    <a:pt x="2553" y="419"/>
                  </a:lnTo>
                  <a:lnTo>
                    <a:pt x="2428" y="293"/>
                  </a:lnTo>
                  <a:lnTo>
                    <a:pt x="2344" y="293"/>
                  </a:lnTo>
                  <a:lnTo>
                    <a:pt x="196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6279" name="Google Shape;6279;p40"/>
            <p:cNvSpPr/>
            <p:nvPr/>
          </p:nvSpPr>
          <p:spPr>
            <a:xfrm>
              <a:off x="3363150" y="3352838"/>
              <a:ext cx="34889" cy="37848"/>
            </a:xfrm>
            <a:custGeom>
              <a:rect b="b" l="l" r="r" t="t"/>
              <a:pathLst>
                <a:path extrusionOk="0" h="3328" w="2930">
                  <a:moveTo>
                    <a:pt x="754" y="0"/>
                  </a:moveTo>
                  <a:lnTo>
                    <a:pt x="440" y="63"/>
                  </a:lnTo>
                  <a:lnTo>
                    <a:pt x="377" y="42"/>
                  </a:lnTo>
                  <a:lnTo>
                    <a:pt x="315" y="42"/>
                  </a:lnTo>
                  <a:lnTo>
                    <a:pt x="273" y="63"/>
                  </a:lnTo>
                  <a:lnTo>
                    <a:pt x="231" y="210"/>
                  </a:lnTo>
                  <a:lnTo>
                    <a:pt x="126" y="335"/>
                  </a:lnTo>
                  <a:lnTo>
                    <a:pt x="168" y="524"/>
                  </a:lnTo>
                  <a:lnTo>
                    <a:pt x="126" y="586"/>
                  </a:lnTo>
                  <a:lnTo>
                    <a:pt x="147" y="712"/>
                  </a:lnTo>
                  <a:lnTo>
                    <a:pt x="147" y="963"/>
                  </a:lnTo>
                  <a:lnTo>
                    <a:pt x="84" y="1047"/>
                  </a:lnTo>
                  <a:lnTo>
                    <a:pt x="84" y="1151"/>
                  </a:lnTo>
                  <a:lnTo>
                    <a:pt x="43" y="1277"/>
                  </a:lnTo>
                  <a:lnTo>
                    <a:pt x="84" y="1465"/>
                  </a:lnTo>
                  <a:lnTo>
                    <a:pt x="43" y="1507"/>
                  </a:lnTo>
                  <a:lnTo>
                    <a:pt x="63" y="1779"/>
                  </a:lnTo>
                  <a:lnTo>
                    <a:pt x="126" y="1967"/>
                  </a:lnTo>
                  <a:lnTo>
                    <a:pt x="84" y="2030"/>
                  </a:lnTo>
                  <a:lnTo>
                    <a:pt x="22" y="2114"/>
                  </a:lnTo>
                  <a:lnTo>
                    <a:pt x="1" y="2156"/>
                  </a:lnTo>
                  <a:lnTo>
                    <a:pt x="1" y="2428"/>
                  </a:lnTo>
                  <a:lnTo>
                    <a:pt x="63" y="2637"/>
                  </a:lnTo>
                  <a:lnTo>
                    <a:pt x="231" y="2867"/>
                  </a:lnTo>
                  <a:lnTo>
                    <a:pt x="315" y="2867"/>
                  </a:lnTo>
                  <a:lnTo>
                    <a:pt x="461" y="3034"/>
                  </a:lnTo>
                  <a:lnTo>
                    <a:pt x="545" y="3055"/>
                  </a:lnTo>
                  <a:lnTo>
                    <a:pt x="796" y="3034"/>
                  </a:lnTo>
                  <a:lnTo>
                    <a:pt x="963" y="3055"/>
                  </a:lnTo>
                  <a:lnTo>
                    <a:pt x="1089" y="3139"/>
                  </a:lnTo>
                  <a:lnTo>
                    <a:pt x="1172" y="3160"/>
                  </a:lnTo>
                  <a:lnTo>
                    <a:pt x="1277" y="3160"/>
                  </a:lnTo>
                  <a:lnTo>
                    <a:pt x="1298" y="3181"/>
                  </a:lnTo>
                  <a:lnTo>
                    <a:pt x="1277" y="3244"/>
                  </a:lnTo>
                  <a:lnTo>
                    <a:pt x="1277" y="3285"/>
                  </a:lnTo>
                  <a:lnTo>
                    <a:pt x="1382" y="3285"/>
                  </a:lnTo>
                  <a:lnTo>
                    <a:pt x="1507" y="3202"/>
                  </a:lnTo>
                  <a:lnTo>
                    <a:pt x="1654" y="3181"/>
                  </a:lnTo>
                  <a:lnTo>
                    <a:pt x="1800" y="3244"/>
                  </a:lnTo>
                  <a:lnTo>
                    <a:pt x="1842" y="3264"/>
                  </a:lnTo>
                  <a:lnTo>
                    <a:pt x="1926" y="3264"/>
                  </a:lnTo>
                  <a:lnTo>
                    <a:pt x="2009" y="3285"/>
                  </a:lnTo>
                  <a:lnTo>
                    <a:pt x="2093" y="3327"/>
                  </a:lnTo>
                  <a:lnTo>
                    <a:pt x="2135" y="3264"/>
                  </a:lnTo>
                  <a:lnTo>
                    <a:pt x="2156" y="3181"/>
                  </a:lnTo>
                  <a:lnTo>
                    <a:pt x="2177" y="3181"/>
                  </a:lnTo>
                  <a:lnTo>
                    <a:pt x="2239" y="3202"/>
                  </a:lnTo>
                  <a:lnTo>
                    <a:pt x="2449" y="3139"/>
                  </a:lnTo>
                  <a:lnTo>
                    <a:pt x="2574" y="2972"/>
                  </a:lnTo>
                  <a:lnTo>
                    <a:pt x="2637" y="2930"/>
                  </a:lnTo>
                  <a:lnTo>
                    <a:pt x="2616" y="2909"/>
                  </a:lnTo>
                  <a:lnTo>
                    <a:pt x="2658" y="2804"/>
                  </a:lnTo>
                  <a:lnTo>
                    <a:pt x="2784" y="2720"/>
                  </a:lnTo>
                  <a:lnTo>
                    <a:pt x="2784" y="2532"/>
                  </a:lnTo>
                  <a:lnTo>
                    <a:pt x="2867" y="2428"/>
                  </a:lnTo>
                  <a:lnTo>
                    <a:pt x="2930" y="2407"/>
                  </a:lnTo>
                  <a:lnTo>
                    <a:pt x="2888" y="2386"/>
                  </a:lnTo>
                  <a:lnTo>
                    <a:pt x="2825" y="2281"/>
                  </a:lnTo>
                  <a:lnTo>
                    <a:pt x="2784" y="2239"/>
                  </a:lnTo>
                  <a:lnTo>
                    <a:pt x="2784" y="2218"/>
                  </a:lnTo>
                  <a:lnTo>
                    <a:pt x="2742" y="2030"/>
                  </a:lnTo>
                  <a:lnTo>
                    <a:pt x="2846" y="1884"/>
                  </a:lnTo>
                  <a:lnTo>
                    <a:pt x="2867" y="1716"/>
                  </a:lnTo>
                  <a:lnTo>
                    <a:pt x="2742" y="1612"/>
                  </a:lnTo>
                  <a:lnTo>
                    <a:pt x="2574" y="1402"/>
                  </a:lnTo>
                  <a:lnTo>
                    <a:pt x="2449" y="1256"/>
                  </a:lnTo>
                  <a:lnTo>
                    <a:pt x="2239" y="1151"/>
                  </a:lnTo>
                  <a:lnTo>
                    <a:pt x="2114" y="1172"/>
                  </a:lnTo>
                  <a:lnTo>
                    <a:pt x="2114" y="1026"/>
                  </a:lnTo>
                  <a:lnTo>
                    <a:pt x="1988" y="879"/>
                  </a:lnTo>
                  <a:lnTo>
                    <a:pt x="1842" y="858"/>
                  </a:lnTo>
                  <a:lnTo>
                    <a:pt x="1695" y="775"/>
                  </a:lnTo>
                  <a:lnTo>
                    <a:pt x="1570" y="565"/>
                  </a:lnTo>
                  <a:lnTo>
                    <a:pt x="1486" y="565"/>
                  </a:lnTo>
                  <a:lnTo>
                    <a:pt x="1382" y="670"/>
                  </a:lnTo>
                  <a:lnTo>
                    <a:pt x="1319" y="670"/>
                  </a:lnTo>
                  <a:lnTo>
                    <a:pt x="1172" y="461"/>
                  </a:lnTo>
                  <a:lnTo>
                    <a:pt x="1110" y="314"/>
                  </a:lnTo>
                  <a:lnTo>
                    <a:pt x="984" y="251"/>
                  </a:lnTo>
                  <a:lnTo>
                    <a:pt x="859" y="63"/>
                  </a:lnTo>
                  <a:lnTo>
                    <a:pt x="754"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280" name="Google Shape;6280;p40"/>
            <p:cNvGrpSpPr/>
            <p:nvPr/>
          </p:nvGrpSpPr>
          <p:grpSpPr>
            <a:xfrm>
              <a:off x="3280929" y="3294542"/>
              <a:ext cx="109894" cy="272224"/>
              <a:chOff x="2711750" y="3572300"/>
              <a:chExt cx="230725" cy="598425"/>
            </a:xfrm>
          </p:grpSpPr>
          <p:sp>
            <p:nvSpPr>
              <p:cNvPr id="6281" name="Google Shape;6281;p40"/>
              <p:cNvSpPr/>
              <p:nvPr/>
            </p:nvSpPr>
            <p:spPr>
              <a:xfrm>
                <a:off x="2711750" y="3572300"/>
                <a:ext cx="230725" cy="538800"/>
              </a:xfrm>
              <a:custGeom>
                <a:rect b="b" l="l" r="r" t="t"/>
                <a:pathLst>
                  <a:path extrusionOk="0" h="21552" w="9229">
                    <a:moveTo>
                      <a:pt x="1947" y="0"/>
                    </a:moveTo>
                    <a:lnTo>
                      <a:pt x="1800" y="42"/>
                    </a:lnTo>
                    <a:lnTo>
                      <a:pt x="1570" y="293"/>
                    </a:lnTo>
                    <a:lnTo>
                      <a:pt x="1466" y="502"/>
                    </a:lnTo>
                    <a:lnTo>
                      <a:pt x="1382" y="607"/>
                    </a:lnTo>
                    <a:lnTo>
                      <a:pt x="1466" y="753"/>
                    </a:lnTo>
                    <a:lnTo>
                      <a:pt x="1298" y="1402"/>
                    </a:lnTo>
                    <a:lnTo>
                      <a:pt x="629" y="1779"/>
                    </a:lnTo>
                    <a:lnTo>
                      <a:pt x="566" y="1925"/>
                    </a:lnTo>
                    <a:lnTo>
                      <a:pt x="691" y="2030"/>
                    </a:lnTo>
                    <a:lnTo>
                      <a:pt x="733" y="2134"/>
                    </a:lnTo>
                    <a:lnTo>
                      <a:pt x="650" y="2281"/>
                    </a:lnTo>
                    <a:lnTo>
                      <a:pt x="670" y="2448"/>
                    </a:lnTo>
                    <a:lnTo>
                      <a:pt x="796" y="2616"/>
                    </a:lnTo>
                    <a:lnTo>
                      <a:pt x="796" y="2762"/>
                    </a:lnTo>
                    <a:lnTo>
                      <a:pt x="691" y="2846"/>
                    </a:lnTo>
                    <a:lnTo>
                      <a:pt x="670" y="2950"/>
                    </a:lnTo>
                    <a:lnTo>
                      <a:pt x="754" y="3013"/>
                    </a:lnTo>
                    <a:lnTo>
                      <a:pt x="796" y="3076"/>
                    </a:lnTo>
                    <a:lnTo>
                      <a:pt x="796" y="3243"/>
                    </a:lnTo>
                    <a:lnTo>
                      <a:pt x="859" y="3285"/>
                    </a:lnTo>
                    <a:lnTo>
                      <a:pt x="775" y="3390"/>
                    </a:lnTo>
                    <a:lnTo>
                      <a:pt x="670" y="3453"/>
                    </a:lnTo>
                    <a:lnTo>
                      <a:pt x="524" y="3599"/>
                    </a:lnTo>
                    <a:lnTo>
                      <a:pt x="357" y="3997"/>
                    </a:lnTo>
                    <a:lnTo>
                      <a:pt x="252" y="4164"/>
                    </a:lnTo>
                    <a:lnTo>
                      <a:pt x="210" y="4582"/>
                    </a:lnTo>
                    <a:lnTo>
                      <a:pt x="126" y="4645"/>
                    </a:lnTo>
                    <a:lnTo>
                      <a:pt x="147" y="5022"/>
                    </a:lnTo>
                    <a:lnTo>
                      <a:pt x="252" y="5210"/>
                    </a:lnTo>
                    <a:lnTo>
                      <a:pt x="252" y="5461"/>
                    </a:lnTo>
                    <a:lnTo>
                      <a:pt x="168" y="5566"/>
                    </a:lnTo>
                    <a:lnTo>
                      <a:pt x="168" y="5859"/>
                    </a:lnTo>
                    <a:lnTo>
                      <a:pt x="22" y="5942"/>
                    </a:lnTo>
                    <a:lnTo>
                      <a:pt x="1" y="6152"/>
                    </a:lnTo>
                    <a:lnTo>
                      <a:pt x="43" y="6424"/>
                    </a:lnTo>
                    <a:lnTo>
                      <a:pt x="147" y="6570"/>
                    </a:lnTo>
                    <a:lnTo>
                      <a:pt x="168" y="6675"/>
                    </a:lnTo>
                    <a:lnTo>
                      <a:pt x="315" y="6884"/>
                    </a:lnTo>
                    <a:lnTo>
                      <a:pt x="378" y="7051"/>
                    </a:lnTo>
                    <a:lnTo>
                      <a:pt x="461" y="7407"/>
                    </a:lnTo>
                    <a:lnTo>
                      <a:pt x="545" y="7470"/>
                    </a:lnTo>
                    <a:lnTo>
                      <a:pt x="587" y="7930"/>
                    </a:lnTo>
                    <a:lnTo>
                      <a:pt x="566" y="8181"/>
                    </a:lnTo>
                    <a:lnTo>
                      <a:pt x="461" y="8202"/>
                    </a:lnTo>
                    <a:lnTo>
                      <a:pt x="357" y="8453"/>
                    </a:lnTo>
                    <a:lnTo>
                      <a:pt x="378" y="8683"/>
                    </a:lnTo>
                    <a:lnTo>
                      <a:pt x="252" y="8872"/>
                    </a:lnTo>
                    <a:lnTo>
                      <a:pt x="336" y="8935"/>
                    </a:lnTo>
                    <a:lnTo>
                      <a:pt x="440" y="9123"/>
                    </a:lnTo>
                    <a:lnTo>
                      <a:pt x="461" y="9332"/>
                    </a:lnTo>
                    <a:lnTo>
                      <a:pt x="336" y="9458"/>
                    </a:lnTo>
                    <a:lnTo>
                      <a:pt x="210" y="9709"/>
                    </a:lnTo>
                    <a:lnTo>
                      <a:pt x="210" y="10085"/>
                    </a:lnTo>
                    <a:lnTo>
                      <a:pt x="210" y="10253"/>
                    </a:lnTo>
                    <a:lnTo>
                      <a:pt x="147" y="10483"/>
                    </a:lnTo>
                    <a:lnTo>
                      <a:pt x="482" y="11173"/>
                    </a:lnTo>
                    <a:lnTo>
                      <a:pt x="419" y="11278"/>
                    </a:lnTo>
                    <a:lnTo>
                      <a:pt x="252" y="11341"/>
                    </a:lnTo>
                    <a:lnTo>
                      <a:pt x="231" y="11655"/>
                    </a:lnTo>
                    <a:lnTo>
                      <a:pt x="22" y="11948"/>
                    </a:lnTo>
                    <a:lnTo>
                      <a:pt x="43" y="12157"/>
                    </a:lnTo>
                    <a:lnTo>
                      <a:pt x="147" y="12345"/>
                    </a:lnTo>
                    <a:lnTo>
                      <a:pt x="126" y="12764"/>
                    </a:lnTo>
                    <a:lnTo>
                      <a:pt x="147" y="13119"/>
                    </a:lnTo>
                    <a:lnTo>
                      <a:pt x="210" y="13391"/>
                    </a:lnTo>
                    <a:lnTo>
                      <a:pt x="315" y="13433"/>
                    </a:lnTo>
                    <a:lnTo>
                      <a:pt x="357" y="13538"/>
                    </a:lnTo>
                    <a:lnTo>
                      <a:pt x="336" y="13705"/>
                    </a:lnTo>
                    <a:lnTo>
                      <a:pt x="210" y="13789"/>
                    </a:lnTo>
                    <a:lnTo>
                      <a:pt x="231" y="14103"/>
                    </a:lnTo>
                    <a:cubicBezTo>
                      <a:pt x="252" y="14165"/>
                      <a:pt x="252" y="14270"/>
                      <a:pt x="273" y="14354"/>
                    </a:cubicBezTo>
                    <a:lnTo>
                      <a:pt x="273" y="14375"/>
                    </a:lnTo>
                    <a:lnTo>
                      <a:pt x="461" y="14437"/>
                    </a:lnTo>
                    <a:lnTo>
                      <a:pt x="461" y="14626"/>
                    </a:lnTo>
                    <a:lnTo>
                      <a:pt x="461" y="14772"/>
                    </a:lnTo>
                    <a:lnTo>
                      <a:pt x="566" y="15002"/>
                    </a:lnTo>
                    <a:lnTo>
                      <a:pt x="608" y="15274"/>
                    </a:lnTo>
                    <a:lnTo>
                      <a:pt x="712" y="15295"/>
                    </a:lnTo>
                    <a:lnTo>
                      <a:pt x="796" y="15253"/>
                    </a:lnTo>
                    <a:lnTo>
                      <a:pt x="880" y="15274"/>
                    </a:lnTo>
                    <a:lnTo>
                      <a:pt x="880" y="15400"/>
                    </a:lnTo>
                    <a:lnTo>
                      <a:pt x="754" y="15567"/>
                    </a:lnTo>
                    <a:lnTo>
                      <a:pt x="482" y="15567"/>
                    </a:lnTo>
                    <a:lnTo>
                      <a:pt x="440" y="15672"/>
                    </a:lnTo>
                    <a:lnTo>
                      <a:pt x="524" y="15735"/>
                    </a:lnTo>
                    <a:lnTo>
                      <a:pt x="545" y="15714"/>
                    </a:lnTo>
                    <a:lnTo>
                      <a:pt x="670" y="15714"/>
                    </a:lnTo>
                    <a:lnTo>
                      <a:pt x="859" y="15839"/>
                    </a:lnTo>
                    <a:lnTo>
                      <a:pt x="984" y="16049"/>
                    </a:lnTo>
                    <a:lnTo>
                      <a:pt x="984" y="16195"/>
                    </a:lnTo>
                    <a:lnTo>
                      <a:pt x="838" y="16321"/>
                    </a:lnTo>
                    <a:lnTo>
                      <a:pt x="838" y="16425"/>
                    </a:lnTo>
                    <a:lnTo>
                      <a:pt x="901" y="16572"/>
                    </a:lnTo>
                    <a:lnTo>
                      <a:pt x="963" y="16885"/>
                    </a:lnTo>
                    <a:lnTo>
                      <a:pt x="1047" y="17137"/>
                    </a:lnTo>
                    <a:lnTo>
                      <a:pt x="942" y="17241"/>
                    </a:lnTo>
                    <a:lnTo>
                      <a:pt x="901" y="17367"/>
                    </a:lnTo>
                    <a:lnTo>
                      <a:pt x="1005" y="17618"/>
                    </a:lnTo>
                    <a:lnTo>
                      <a:pt x="901" y="17764"/>
                    </a:lnTo>
                    <a:lnTo>
                      <a:pt x="859" y="18015"/>
                    </a:lnTo>
                    <a:lnTo>
                      <a:pt x="942" y="18246"/>
                    </a:lnTo>
                    <a:lnTo>
                      <a:pt x="984" y="18559"/>
                    </a:lnTo>
                    <a:lnTo>
                      <a:pt x="942" y="18852"/>
                    </a:lnTo>
                    <a:lnTo>
                      <a:pt x="733" y="19062"/>
                    </a:lnTo>
                    <a:lnTo>
                      <a:pt x="587" y="19250"/>
                    </a:lnTo>
                    <a:lnTo>
                      <a:pt x="524" y="19752"/>
                    </a:lnTo>
                    <a:cubicBezTo>
                      <a:pt x="545" y="19815"/>
                      <a:pt x="545" y="19898"/>
                      <a:pt x="566" y="19982"/>
                    </a:cubicBezTo>
                    <a:lnTo>
                      <a:pt x="796" y="20422"/>
                    </a:lnTo>
                    <a:lnTo>
                      <a:pt x="942" y="20422"/>
                    </a:lnTo>
                    <a:lnTo>
                      <a:pt x="1047" y="20317"/>
                    </a:lnTo>
                    <a:lnTo>
                      <a:pt x="1214" y="20233"/>
                    </a:lnTo>
                    <a:lnTo>
                      <a:pt x="1361" y="20233"/>
                    </a:lnTo>
                    <a:lnTo>
                      <a:pt x="1361" y="20401"/>
                    </a:lnTo>
                    <a:lnTo>
                      <a:pt x="1382" y="20735"/>
                    </a:lnTo>
                    <a:lnTo>
                      <a:pt x="1507" y="20840"/>
                    </a:lnTo>
                    <a:lnTo>
                      <a:pt x="1570" y="21049"/>
                    </a:lnTo>
                    <a:lnTo>
                      <a:pt x="1633" y="21279"/>
                    </a:lnTo>
                    <a:lnTo>
                      <a:pt x="1926" y="21321"/>
                    </a:lnTo>
                    <a:lnTo>
                      <a:pt x="2030" y="21363"/>
                    </a:lnTo>
                    <a:lnTo>
                      <a:pt x="2449" y="21279"/>
                    </a:lnTo>
                    <a:lnTo>
                      <a:pt x="3181" y="21279"/>
                    </a:lnTo>
                    <a:lnTo>
                      <a:pt x="3244" y="21342"/>
                    </a:lnTo>
                    <a:lnTo>
                      <a:pt x="3370" y="21363"/>
                    </a:lnTo>
                    <a:lnTo>
                      <a:pt x="3516" y="21489"/>
                    </a:lnTo>
                    <a:lnTo>
                      <a:pt x="3663" y="21551"/>
                    </a:lnTo>
                    <a:lnTo>
                      <a:pt x="3704" y="21551"/>
                    </a:lnTo>
                    <a:lnTo>
                      <a:pt x="3704" y="21447"/>
                    </a:lnTo>
                    <a:lnTo>
                      <a:pt x="3600" y="21363"/>
                    </a:lnTo>
                    <a:lnTo>
                      <a:pt x="3411" y="21238"/>
                    </a:lnTo>
                    <a:lnTo>
                      <a:pt x="3391" y="21133"/>
                    </a:lnTo>
                    <a:lnTo>
                      <a:pt x="3286" y="21028"/>
                    </a:lnTo>
                    <a:lnTo>
                      <a:pt x="3202" y="21049"/>
                    </a:lnTo>
                    <a:lnTo>
                      <a:pt x="3160" y="21007"/>
                    </a:lnTo>
                    <a:lnTo>
                      <a:pt x="3244" y="20945"/>
                    </a:lnTo>
                    <a:lnTo>
                      <a:pt x="3265" y="20861"/>
                    </a:lnTo>
                    <a:lnTo>
                      <a:pt x="3244" y="20840"/>
                    </a:lnTo>
                    <a:lnTo>
                      <a:pt x="3244" y="20756"/>
                    </a:lnTo>
                    <a:lnTo>
                      <a:pt x="3139" y="20505"/>
                    </a:lnTo>
                    <a:lnTo>
                      <a:pt x="3035" y="20317"/>
                    </a:lnTo>
                    <a:lnTo>
                      <a:pt x="2993" y="20129"/>
                    </a:lnTo>
                    <a:lnTo>
                      <a:pt x="3077" y="19961"/>
                    </a:lnTo>
                    <a:lnTo>
                      <a:pt x="3202" y="19857"/>
                    </a:lnTo>
                    <a:lnTo>
                      <a:pt x="3265" y="19752"/>
                    </a:lnTo>
                    <a:lnTo>
                      <a:pt x="3202" y="19689"/>
                    </a:lnTo>
                    <a:lnTo>
                      <a:pt x="3202" y="19585"/>
                    </a:lnTo>
                    <a:lnTo>
                      <a:pt x="3160" y="19501"/>
                    </a:lnTo>
                    <a:lnTo>
                      <a:pt x="3244" y="19564"/>
                    </a:lnTo>
                    <a:lnTo>
                      <a:pt x="3307" y="19647"/>
                    </a:lnTo>
                    <a:lnTo>
                      <a:pt x="3391" y="19668"/>
                    </a:lnTo>
                    <a:lnTo>
                      <a:pt x="3516" y="19564"/>
                    </a:lnTo>
                    <a:lnTo>
                      <a:pt x="3558" y="19480"/>
                    </a:lnTo>
                    <a:lnTo>
                      <a:pt x="3663" y="19354"/>
                    </a:lnTo>
                    <a:lnTo>
                      <a:pt x="3683" y="19250"/>
                    </a:lnTo>
                    <a:lnTo>
                      <a:pt x="3663" y="19062"/>
                    </a:lnTo>
                    <a:lnTo>
                      <a:pt x="3579" y="19041"/>
                    </a:lnTo>
                    <a:lnTo>
                      <a:pt x="3516" y="19082"/>
                    </a:lnTo>
                    <a:lnTo>
                      <a:pt x="3516" y="19082"/>
                    </a:lnTo>
                    <a:lnTo>
                      <a:pt x="3558" y="19020"/>
                    </a:lnTo>
                    <a:lnTo>
                      <a:pt x="3663" y="18915"/>
                    </a:lnTo>
                    <a:lnTo>
                      <a:pt x="3704" y="18769"/>
                    </a:lnTo>
                    <a:lnTo>
                      <a:pt x="3725" y="18643"/>
                    </a:lnTo>
                    <a:lnTo>
                      <a:pt x="3872" y="18518"/>
                    </a:lnTo>
                    <a:lnTo>
                      <a:pt x="3976" y="18518"/>
                    </a:lnTo>
                    <a:lnTo>
                      <a:pt x="4018" y="18392"/>
                    </a:lnTo>
                    <a:lnTo>
                      <a:pt x="4102" y="18287"/>
                    </a:lnTo>
                    <a:lnTo>
                      <a:pt x="4144" y="18246"/>
                    </a:lnTo>
                    <a:lnTo>
                      <a:pt x="4186" y="18141"/>
                    </a:lnTo>
                    <a:lnTo>
                      <a:pt x="4248" y="18099"/>
                    </a:lnTo>
                    <a:lnTo>
                      <a:pt x="4332" y="17994"/>
                    </a:lnTo>
                    <a:lnTo>
                      <a:pt x="4311" y="17932"/>
                    </a:lnTo>
                    <a:lnTo>
                      <a:pt x="4311" y="17869"/>
                    </a:lnTo>
                    <a:lnTo>
                      <a:pt x="4395" y="17806"/>
                    </a:lnTo>
                    <a:lnTo>
                      <a:pt x="4290" y="17702"/>
                    </a:lnTo>
                    <a:lnTo>
                      <a:pt x="4207" y="17702"/>
                    </a:lnTo>
                    <a:lnTo>
                      <a:pt x="4311" y="17597"/>
                    </a:lnTo>
                    <a:lnTo>
                      <a:pt x="4311" y="17492"/>
                    </a:lnTo>
                    <a:lnTo>
                      <a:pt x="4227" y="17367"/>
                    </a:lnTo>
                    <a:lnTo>
                      <a:pt x="4227" y="17423"/>
                    </a:lnTo>
                    <a:lnTo>
                      <a:pt x="4186" y="17409"/>
                    </a:lnTo>
                    <a:lnTo>
                      <a:pt x="4123" y="17429"/>
                    </a:lnTo>
                    <a:lnTo>
                      <a:pt x="4018" y="17429"/>
                    </a:lnTo>
                    <a:lnTo>
                      <a:pt x="3830" y="17471"/>
                    </a:lnTo>
                    <a:lnTo>
                      <a:pt x="3600" y="17262"/>
                    </a:lnTo>
                    <a:lnTo>
                      <a:pt x="3453" y="17137"/>
                    </a:lnTo>
                    <a:lnTo>
                      <a:pt x="3370" y="17095"/>
                    </a:lnTo>
                    <a:lnTo>
                      <a:pt x="3265" y="16990"/>
                    </a:lnTo>
                    <a:lnTo>
                      <a:pt x="3139" y="16781"/>
                    </a:lnTo>
                    <a:lnTo>
                      <a:pt x="3139" y="16655"/>
                    </a:lnTo>
                    <a:lnTo>
                      <a:pt x="3056" y="16551"/>
                    </a:lnTo>
                    <a:lnTo>
                      <a:pt x="3056" y="16467"/>
                    </a:lnTo>
                    <a:lnTo>
                      <a:pt x="3181" y="16362"/>
                    </a:lnTo>
                    <a:lnTo>
                      <a:pt x="3244" y="16258"/>
                    </a:lnTo>
                    <a:lnTo>
                      <a:pt x="3286" y="16132"/>
                    </a:lnTo>
                    <a:lnTo>
                      <a:pt x="3370" y="16111"/>
                    </a:lnTo>
                    <a:lnTo>
                      <a:pt x="3474" y="16007"/>
                    </a:lnTo>
                    <a:lnTo>
                      <a:pt x="3600" y="15986"/>
                    </a:lnTo>
                    <a:lnTo>
                      <a:pt x="3704" y="15881"/>
                    </a:lnTo>
                    <a:lnTo>
                      <a:pt x="3872" y="15839"/>
                    </a:lnTo>
                    <a:lnTo>
                      <a:pt x="3976" y="15881"/>
                    </a:lnTo>
                    <a:lnTo>
                      <a:pt x="4144" y="15839"/>
                    </a:lnTo>
                    <a:lnTo>
                      <a:pt x="4144" y="15797"/>
                    </a:lnTo>
                    <a:lnTo>
                      <a:pt x="4102" y="15735"/>
                    </a:lnTo>
                    <a:lnTo>
                      <a:pt x="3997" y="15693"/>
                    </a:lnTo>
                    <a:lnTo>
                      <a:pt x="4018" y="15630"/>
                    </a:lnTo>
                    <a:lnTo>
                      <a:pt x="4039" y="15567"/>
                    </a:lnTo>
                    <a:lnTo>
                      <a:pt x="4207" y="15463"/>
                    </a:lnTo>
                    <a:lnTo>
                      <a:pt x="4186" y="15421"/>
                    </a:lnTo>
                    <a:lnTo>
                      <a:pt x="4227" y="15358"/>
                    </a:lnTo>
                    <a:lnTo>
                      <a:pt x="4227" y="15295"/>
                    </a:lnTo>
                    <a:lnTo>
                      <a:pt x="4102" y="15128"/>
                    </a:lnTo>
                    <a:lnTo>
                      <a:pt x="4123" y="15065"/>
                    </a:lnTo>
                    <a:lnTo>
                      <a:pt x="4123" y="14981"/>
                    </a:lnTo>
                    <a:lnTo>
                      <a:pt x="4018" y="14940"/>
                    </a:lnTo>
                    <a:lnTo>
                      <a:pt x="3997" y="14772"/>
                    </a:lnTo>
                    <a:lnTo>
                      <a:pt x="4081" y="14668"/>
                    </a:lnTo>
                    <a:lnTo>
                      <a:pt x="4123" y="14563"/>
                    </a:lnTo>
                    <a:lnTo>
                      <a:pt x="4081" y="14521"/>
                    </a:lnTo>
                    <a:lnTo>
                      <a:pt x="4144" y="14437"/>
                    </a:lnTo>
                    <a:lnTo>
                      <a:pt x="4332" y="14354"/>
                    </a:lnTo>
                    <a:lnTo>
                      <a:pt x="4458" y="14249"/>
                    </a:lnTo>
                    <a:lnTo>
                      <a:pt x="4458" y="14207"/>
                    </a:lnTo>
                    <a:lnTo>
                      <a:pt x="4311" y="14144"/>
                    </a:lnTo>
                    <a:lnTo>
                      <a:pt x="4207" y="14144"/>
                    </a:lnTo>
                    <a:lnTo>
                      <a:pt x="4144" y="14061"/>
                    </a:lnTo>
                    <a:lnTo>
                      <a:pt x="4186" y="14019"/>
                    </a:lnTo>
                    <a:lnTo>
                      <a:pt x="4290" y="13935"/>
                    </a:lnTo>
                    <a:lnTo>
                      <a:pt x="4437" y="13893"/>
                    </a:lnTo>
                    <a:lnTo>
                      <a:pt x="4562" y="13956"/>
                    </a:lnTo>
                    <a:lnTo>
                      <a:pt x="4562" y="14040"/>
                    </a:lnTo>
                    <a:lnTo>
                      <a:pt x="4541" y="14082"/>
                    </a:lnTo>
                    <a:lnTo>
                      <a:pt x="4604" y="14186"/>
                    </a:lnTo>
                    <a:lnTo>
                      <a:pt x="4667" y="14228"/>
                    </a:lnTo>
                    <a:lnTo>
                      <a:pt x="4918" y="14082"/>
                    </a:lnTo>
                    <a:lnTo>
                      <a:pt x="4939" y="13998"/>
                    </a:lnTo>
                    <a:lnTo>
                      <a:pt x="4876" y="13852"/>
                    </a:lnTo>
                    <a:lnTo>
                      <a:pt x="4813" y="13747"/>
                    </a:lnTo>
                    <a:lnTo>
                      <a:pt x="4855" y="13726"/>
                    </a:lnTo>
                    <a:lnTo>
                      <a:pt x="4876" y="13621"/>
                    </a:lnTo>
                    <a:lnTo>
                      <a:pt x="4813" y="13496"/>
                    </a:lnTo>
                    <a:lnTo>
                      <a:pt x="4730" y="13496"/>
                    </a:lnTo>
                    <a:lnTo>
                      <a:pt x="4625" y="13559"/>
                    </a:lnTo>
                    <a:lnTo>
                      <a:pt x="4541" y="13559"/>
                    </a:lnTo>
                    <a:lnTo>
                      <a:pt x="4499" y="13621"/>
                    </a:lnTo>
                    <a:lnTo>
                      <a:pt x="4520" y="13642"/>
                    </a:lnTo>
                    <a:lnTo>
                      <a:pt x="4625" y="13684"/>
                    </a:lnTo>
                    <a:lnTo>
                      <a:pt x="4625" y="13726"/>
                    </a:lnTo>
                    <a:lnTo>
                      <a:pt x="4437" y="13789"/>
                    </a:lnTo>
                    <a:lnTo>
                      <a:pt x="4353" y="13747"/>
                    </a:lnTo>
                    <a:lnTo>
                      <a:pt x="4416" y="13705"/>
                    </a:lnTo>
                    <a:lnTo>
                      <a:pt x="4499" y="13684"/>
                    </a:lnTo>
                    <a:lnTo>
                      <a:pt x="4437" y="13642"/>
                    </a:lnTo>
                    <a:lnTo>
                      <a:pt x="4248" y="13642"/>
                    </a:lnTo>
                    <a:lnTo>
                      <a:pt x="4123" y="13580"/>
                    </a:lnTo>
                    <a:lnTo>
                      <a:pt x="4102" y="13475"/>
                    </a:lnTo>
                    <a:lnTo>
                      <a:pt x="4102" y="13203"/>
                    </a:lnTo>
                    <a:lnTo>
                      <a:pt x="4039" y="12994"/>
                    </a:lnTo>
                    <a:lnTo>
                      <a:pt x="3914" y="12889"/>
                    </a:lnTo>
                    <a:lnTo>
                      <a:pt x="3914" y="12680"/>
                    </a:lnTo>
                    <a:lnTo>
                      <a:pt x="4018" y="12575"/>
                    </a:lnTo>
                    <a:lnTo>
                      <a:pt x="4102" y="12575"/>
                    </a:lnTo>
                    <a:lnTo>
                      <a:pt x="4081" y="12659"/>
                    </a:lnTo>
                    <a:lnTo>
                      <a:pt x="4102" y="12680"/>
                    </a:lnTo>
                    <a:lnTo>
                      <a:pt x="4227" y="12680"/>
                    </a:lnTo>
                    <a:lnTo>
                      <a:pt x="4437" y="12764"/>
                    </a:lnTo>
                    <a:lnTo>
                      <a:pt x="4646" y="12910"/>
                    </a:lnTo>
                    <a:lnTo>
                      <a:pt x="4834" y="12973"/>
                    </a:lnTo>
                    <a:lnTo>
                      <a:pt x="5148" y="12973"/>
                    </a:lnTo>
                    <a:lnTo>
                      <a:pt x="5336" y="12847"/>
                    </a:lnTo>
                    <a:lnTo>
                      <a:pt x="5295" y="12805"/>
                    </a:lnTo>
                    <a:lnTo>
                      <a:pt x="5441" y="12701"/>
                    </a:lnTo>
                    <a:lnTo>
                      <a:pt x="5462" y="12596"/>
                    </a:lnTo>
                    <a:lnTo>
                      <a:pt x="5441" y="12533"/>
                    </a:lnTo>
                    <a:lnTo>
                      <a:pt x="5462" y="12471"/>
                    </a:lnTo>
                    <a:lnTo>
                      <a:pt x="5483" y="12366"/>
                    </a:lnTo>
                    <a:lnTo>
                      <a:pt x="5378" y="12345"/>
                    </a:lnTo>
                    <a:lnTo>
                      <a:pt x="5295" y="12220"/>
                    </a:lnTo>
                    <a:lnTo>
                      <a:pt x="5295" y="12115"/>
                    </a:lnTo>
                    <a:lnTo>
                      <a:pt x="5357" y="12031"/>
                    </a:lnTo>
                    <a:lnTo>
                      <a:pt x="5336" y="11968"/>
                    </a:lnTo>
                    <a:lnTo>
                      <a:pt x="5441" y="11864"/>
                    </a:lnTo>
                    <a:lnTo>
                      <a:pt x="5441" y="11843"/>
                    </a:lnTo>
                    <a:lnTo>
                      <a:pt x="5483" y="11843"/>
                    </a:lnTo>
                    <a:lnTo>
                      <a:pt x="5504" y="11759"/>
                    </a:lnTo>
                    <a:lnTo>
                      <a:pt x="5483" y="11655"/>
                    </a:lnTo>
                    <a:lnTo>
                      <a:pt x="5378" y="11655"/>
                    </a:lnTo>
                    <a:lnTo>
                      <a:pt x="5378" y="11613"/>
                    </a:lnTo>
                    <a:lnTo>
                      <a:pt x="5336" y="11529"/>
                    </a:lnTo>
                    <a:lnTo>
                      <a:pt x="5336" y="11320"/>
                    </a:lnTo>
                    <a:lnTo>
                      <a:pt x="5295" y="11236"/>
                    </a:lnTo>
                    <a:lnTo>
                      <a:pt x="5295" y="11131"/>
                    </a:lnTo>
                    <a:lnTo>
                      <a:pt x="5336" y="11111"/>
                    </a:lnTo>
                    <a:lnTo>
                      <a:pt x="5378" y="11194"/>
                    </a:lnTo>
                    <a:lnTo>
                      <a:pt x="5462" y="11194"/>
                    </a:lnTo>
                    <a:lnTo>
                      <a:pt x="5608" y="11236"/>
                    </a:lnTo>
                    <a:lnTo>
                      <a:pt x="5755" y="11320"/>
                    </a:lnTo>
                    <a:lnTo>
                      <a:pt x="5859" y="11320"/>
                    </a:lnTo>
                    <a:lnTo>
                      <a:pt x="6027" y="11299"/>
                    </a:lnTo>
                    <a:lnTo>
                      <a:pt x="6215" y="11320"/>
                    </a:lnTo>
                    <a:lnTo>
                      <a:pt x="6445" y="11320"/>
                    </a:lnTo>
                    <a:lnTo>
                      <a:pt x="6843" y="11215"/>
                    </a:lnTo>
                    <a:lnTo>
                      <a:pt x="7178" y="11069"/>
                    </a:lnTo>
                    <a:lnTo>
                      <a:pt x="7220" y="10985"/>
                    </a:lnTo>
                    <a:lnTo>
                      <a:pt x="7261" y="11027"/>
                    </a:lnTo>
                    <a:lnTo>
                      <a:pt x="7492" y="10964"/>
                    </a:lnTo>
                    <a:lnTo>
                      <a:pt x="7805" y="10776"/>
                    </a:lnTo>
                    <a:lnTo>
                      <a:pt x="7868" y="10671"/>
                    </a:lnTo>
                    <a:lnTo>
                      <a:pt x="7826" y="10546"/>
                    </a:lnTo>
                    <a:lnTo>
                      <a:pt x="7889" y="10357"/>
                    </a:lnTo>
                    <a:lnTo>
                      <a:pt x="7931" y="10336"/>
                    </a:lnTo>
                    <a:lnTo>
                      <a:pt x="7973" y="10378"/>
                    </a:lnTo>
                    <a:lnTo>
                      <a:pt x="8015" y="10336"/>
                    </a:lnTo>
                    <a:lnTo>
                      <a:pt x="8077" y="10148"/>
                    </a:lnTo>
                    <a:lnTo>
                      <a:pt x="8182" y="9960"/>
                    </a:lnTo>
                    <a:lnTo>
                      <a:pt x="8203" y="9855"/>
                    </a:lnTo>
                    <a:lnTo>
                      <a:pt x="8203" y="9625"/>
                    </a:lnTo>
                    <a:lnTo>
                      <a:pt x="8182" y="9520"/>
                    </a:lnTo>
                    <a:lnTo>
                      <a:pt x="8140" y="9520"/>
                    </a:lnTo>
                    <a:lnTo>
                      <a:pt x="8077" y="9604"/>
                    </a:lnTo>
                    <a:lnTo>
                      <a:pt x="7931" y="9604"/>
                    </a:lnTo>
                    <a:lnTo>
                      <a:pt x="7784" y="9499"/>
                    </a:lnTo>
                    <a:lnTo>
                      <a:pt x="7701" y="9332"/>
                    </a:lnTo>
                    <a:lnTo>
                      <a:pt x="7701" y="9248"/>
                    </a:lnTo>
                    <a:lnTo>
                      <a:pt x="7826" y="8976"/>
                    </a:lnTo>
                    <a:lnTo>
                      <a:pt x="7826" y="8872"/>
                    </a:lnTo>
                    <a:lnTo>
                      <a:pt x="7764" y="8788"/>
                    </a:lnTo>
                    <a:lnTo>
                      <a:pt x="7471" y="8558"/>
                    </a:lnTo>
                    <a:lnTo>
                      <a:pt x="7240" y="8453"/>
                    </a:lnTo>
                    <a:lnTo>
                      <a:pt x="6989" y="8265"/>
                    </a:lnTo>
                    <a:lnTo>
                      <a:pt x="6948" y="8160"/>
                    </a:lnTo>
                    <a:lnTo>
                      <a:pt x="6968" y="8139"/>
                    </a:lnTo>
                    <a:lnTo>
                      <a:pt x="6968" y="8035"/>
                    </a:lnTo>
                    <a:lnTo>
                      <a:pt x="6885" y="7951"/>
                    </a:lnTo>
                    <a:lnTo>
                      <a:pt x="6927" y="7888"/>
                    </a:lnTo>
                    <a:lnTo>
                      <a:pt x="6864" y="7679"/>
                    </a:lnTo>
                    <a:lnTo>
                      <a:pt x="6885" y="7449"/>
                    </a:lnTo>
                    <a:lnTo>
                      <a:pt x="6927" y="7240"/>
                    </a:lnTo>
                    <a:lnTo>
                      <a:pt x="7010" y="7156"/>
                    </a:lnTo>
                    <a:lnTo>
                      <a:pt x="7031" y="7093"/>
                    </a:lnTo>
                    <a:lnTo>
                      <a:pt x="6968" y="6905"/>
                    </a:lnTo>
                    <a:lnTo>
                      <a:pt x="6948" y="6633"/>
                    </a:lnTo>
                    <a:lnTo>
                      <a:pt x="7010" y="6591"/>
                    </a:lnTo>
                    <a:lnTo>
                      <a:pt x="6948" y="6403"/>
                    </a:lnTo>
                    <a:lnTo>
                      <a:pt x="7031" y="6277"/>
                    </a:lnTo>
                    <a:lnTo>
                      <a:pt x="7031" y="6173"/>
                    </a:lnTo>
                    <a:lnTo>
                      <a:pt x="7073" y="6089"/>
                    </a:lnTo>
                    <a:lnTo>
                      <a:pt x="7115" y="5838"/>
                    </a:lnTo>
                    <a:lnTo>
                      <a:pt x="7073" y="5733"/>
                    </a:lnTo>
                    <a:lnTo>
                      <a:pt x="7136" y="5650"/>
                    </a:lnTo>
                    <a:lnTo>
                      <a:pt x="7115" y="5461"/>
                    </a:lnTo>
                    <a:lnTo>
                      <a:pt x="7220" y="5336"/>
                    </a:lnTo>
                    <a:lnTo>
                      <a:pt x="7261" y="5210"/>
                    </a:lnTo>
                    <a:lnTo>
                      <a:pt x="7261" y="5168"/>
                    </a:lnTo>
                    <a:lnTo>
                      <a:pt x="7282" y="5126"/>
                    </a:lnTo>
                    <a:lnTo>
                      <a:pt x="7387" y="5043"/>
                    </a:lnTo>
                    <a:lnTo>
                      <a:pt x="7387" y="5001"/>
                    </a:lnTo>
                    <a:lnTo>
                      <a:pt x="7492" y="4833"/>
                    </a:lnTo>
                    <a:lnTo>
                      <a:pt x="7575" y="4750"/>
                    </a:lnTo>
                    <a:lnTo>
                      <a:pt x="7680" y="4541"/>
                    </a:lnTo>
                    <a:lnTo>
                      <a:pt x="7722" y="4478"/>
                    </a:lnTo>
                    <a:lnTo>
                      <a:pt x="7805" y="4436"/>
                    </a:lnTo>
                    <a:lnTo>
                      <a:pt x="7805" y="4310"/>
                    </a:lnTo>
                    <a:lnTo>
                      <a:pt x="7826" y="4227"/>
                    </a:lnTo>
                    <a:lnTo>
                      <a:pt x="8015" y="3997"/>
                    </a:lnTo>
                    <a:lnTo>
                      <a:pt x="8098" y="3997"/>
                    </a:lnTo>
                    <a:lnTo>
                      <a:pt x="8182" y="3976"/>
                    </a:lnTo>
                    <a:lnTo>
                      <a:pt x="8182" y="3850"/>
                    </a:lnTo>
                    <a:lnTo>
                      <a:pt x="8266" y="3808"/>
                    </a:lnTo>
                    <a:lnTo>
                      <a:pt x="8475" y="3641"/>
                    </a:lnTo>
                    <a:lnTo>
                      <a:pt x="8538" y="3599"/>
                    </a:lnTo>
                    <a:lnTo>
                      <a:pt x="8600" y="3536"/>
                    </a:lnTo>
                    <a:lnTo>
                      <a:pt x="8831" y="3369"/>
                    </a:lnTo>
                    <a:lnTo>
                      <a:pt x="8852" y="3390"/>
                    </a:lnTo>
                    <a:lnTo>
                      <a:pt x="8935" y="3327"/>
                    </a:lnTo>
                    <a:lnTo>
                      <a:pt x="8956" y="3264"/>
                    </a:lnTo>
                    <a:lnTo>
                      <a:pt x="9103" y="3181"/>
                    </a:lnTo>
                    <a:lnTo>
                      <a:pt x="9207" y="3181"/>
                    </a:lnTo>
                    <a:lnTo>
                      <a:pt x="9228" y="3118"/>
                    </a:lnTo>
                    <a:lnTo>
                      <a:pt x="9207" y="2909"/>
                    </a:lnTo>
                    <a:lnTo>
                      <a:pt x="9165" y="2657"/>
                    </a:lnTo>
                    <a:lnTo>
                      <a:pt x="9165" y="2490"/>
                    </a:lnTo>
                    <a:lnTo>
                      <a:pt x="9061" y="2239"/>
                    </a:lnTo>
                    <a:lnTo>
                      <a:pt x="9061" y="2134"/>
                    </a:lnTo>
                    <a:lnTo>
                      <a:pt x="8810" y="2113"/>
                    </a:lnTo>
                    <a:lnTo>
                      <a:pt x="8705" y="2197"/>
                    </a:lnTo>
                    <a:lnTo>
                      <a:pt x="8684" y="2218"/>
                    </a:lnTo>
                    <a:lnTo>
                      <a:pt x="8684" y="2385"/>
                    </a:lnTo>
                    <a:lnTo>
                      <a:pt x="8705" y="2427"/>
                    </a:lnTo>
                    <a:lnTo>
                      <a:pt x="8705" y="2637"/>
                    </a:lnTo>
                    <a:lnTo>
                      <a:pt x="8600" y="2720"/>
                    </a:lnTo>
                    <a:lnTo>
                      <a:pt x="8517" y="2846"/>
                    </a:lnTo>
                    <a:lnTo>
                      <a:pt x="8496" y="2971"/>
                    </a:lnTo>
                    <a:lnTo>
                      <a:pt x="8224" y="3160"/>
                    </a:lnTo>
                    <a:lnTo>
                      <a:pt x="8182" y="3327"/>
                    </a:lnTo>
                    <a:lnTo>
                      <a:pt x="8077" y="3453"/>
                    </a:lnTo>
                    <a:lnTo>
                      <a:pt x="7952" y="3432"/>
                    </a:lnTo>
                    <a:lnTo>
                      <a:pt x="7889" y="3453"/>
                    </a:lnTo>
                    <a:lnTo>
                      <a:pt x="7784" y="3599"/>
                    </a:lnTo>
                    <a:lnTo>
                      <a:pt x="7743" y="3557"/>
                    </a:lnTo>
                    <a:lnTo>
                      <a:pt x="7659" y="3557"/>
                    </a:lnTo>
                    <a:lnTo>
                      <a:pt x="7533" y="3599"/>
                    </a:lnTo>
                    <a:lnTo>
                      <a:pt x="7282" y="3453"/>
                    </a:lnTo>
                    <a:lnTo>
                      <a:pt x="6948" y="3348"/>
                    </a:lnTo>
                    <a:lnTo>
                      <a:pt x="6529" y="3390"/>
                    </a:lnTo>
                    <a:lnTo>
                      <a:pt x="6424" y="3390"/>
                    </a:lnTo>
                    <a:lnTo>
                      <a:pt x="6445" y="3264"/>
                    </a:lnTo>
                    <a:lnTo>
                      <a:pt x="6634" y="3076"/>
                    </a:lnTo>
                    <a:lnTo>
                      <a:pt x="6717" y="2846"/>
                    </a:lnTo>
                    <a:lnTo>
                      <a:pt x="6696" y="2720"/>
                    </a:lnTo>
                    <a:lnTo>
                      <a:pt x="6738" y="2616"/>
                    </a:lnTo>
                    <a:lnTo>
                      <a:pt x="6843" y="2532"/>
                    </a:lnTo>
                    <a:lnTo>
                      <a:pt x="6927" y="2406"/>
                    </a:lnTo>
                    <a:lnTo>
                      <a:pt x="6948" y="2281"/>
                    </a:lnTo>
                    <a:lnTo>
                      <a:pt x="6864" y="2134"/>
                    </a:lnTo>
                    <a:lnTo>
                      <a:pt x="6696" y="2009"/>
                    </a:lnTo>
                    <a:lnTo>
                      <a:pt x="6550" y="1862"/>
                    </a:lnTo>
                    <a:lnTo>
                      <a:pt x="6215" y="1800"/>
                    </a:lnTo>
                    <a:lnTo>
                      <a:pt x="5964" y="1674"/>
                    </a:lnTo>
                    <a:lnTo>
                      <a:pt x="5692" y="1465"/>
                    </a:lnTo>
                    <a:lnTo>
                      <a:pt x="5587" y="1444"/>
                    </a:lnTo>
                    <a:lnTo>
                      <a:pt x="5357" y="1339"/>
                    </a:lnTo>
                    <a:lnTo>
                      <a:pt x="5023" y="1256"/>
                    </a:lnTo>
                    <a:lnTo>
                      <a:pt x="4939" y="1088"/>
                    </a:lnTo>
                    <a:lnTo>
                      <a:pt x="4813" y="963"/>
                    </a:lnTo>
                    <a:lnTo>
                      <a:pt x="4667" y="942"/>
                    </a:lnTo>
                    <a:lnTo>
                      <a:pt x="4311" y="565"/>
                    </a:lnTo>
                    <a:lnTo>
                      <a:pt x="4186" y="314"/>
                    </a:lnTo>
                    <a:lnTo>
                      <a:pt x="4081" y="293"/>
                    </a:lnTo>
                    <a:lnTo>
                      <a:pt x="3935" y="147"/>
                    </a:lnTo>
                    <a:lnTo>
                      <a:pt x="3914" y="126"/>
                    </a:lnTo>
                    <a:lnTo>
                      <a:pt x="3809" y="21"/>
                    </a:lnTo>
                    <a:lnTo>
                      <a:pt x="3181" y="21"/>
                    </a:lnTo>
                    <a:lnTo>
                      <a:pt x="3077" y="147"/>
                    </a:lnTo>
                    <a:lnTo>
                      <a:pt x="3077" y="251"/>
                    </a:lnTo>
                    <a:lnTo>
                      <a:pt x="2993" y="356"/>
                    </a:lnTo>
                    <a:lnTo>
                      <a:pt x="2993" y="460"/>
                    </a:lnTo>
                    <a:lnTo>
                      <a:pt x="2951" y="544"/>
                    </a:lnTo>
                    <a:lnTo>
                      <a:pt x="2888" y="460"/>
                    </a:lnTo>
                    <a:lnTo>
                      <a:pt x="2826" y="230"/>
                    </a:lnTo>
                    <a:lnTo>
                      <a:pt x="2784" y="84"/>
                    </a:lnTo>
                    <a:lnTo>
                      <a:pt x="2679" y="42"/>
                    </a:lnTo>
                    <a:lnTo>
                      <a:pt x="2470" y="105"/>
                    </a:lnTo>
                    <a:lnTo>
                      <a:pt x="2344" y="84"/>
                    </a:lnTo>
                    <a:lnTo>
                      <a:pt x="2240" y="105"/>
                    </a:lnTo>
                    <a:lnTo>
                      <a:pt x="2093" y="126"/>
                    </a:lnTo>
                    <a:lnTo>
                      <a:pt x="194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2" name="Google Shape;6282;p40"/>
              <p:cNvSpPr/>
              <p:nvPr/>
            </p:nvSpPr>
            <p:spPr>
              <a:xfrm>
                <a:off x="2804875" y="4134625"/>
                <a:ext cx="51800" cy="36100"/>
              </a:xfrm>
              <a:custGeom>
                <a:rect b="b" l="l" r="r" t="t"/>
                <a:pathLst>
                  <a:path extrusionOk="0" h="1444" w="2072">
                    <a:moveTo>
                      <a:pt x="0" y="0"/>
                    </a:moveTo>
                    <a:lnTo>
                      <a:pt x="272" y="1067"/>
                    </a:lnTo>
                    <a:lnTo>
                      <a:pt x="314" y="1067"/>
                    </a:lnTo>
                    <a:lnTo>
                      <a:pt x="502" y="1046"/>
                    </a:lnTo>
                    <a:lnTo>
                      <a:pt x="670" y="1046"/>
                    </a:lnTo>
                    <a:lnTo>
                      <a:pt x="816" y="1004"/>
                    </a:lnTo>
                    <a:lnTo>
                      <a:pt x="816" y="1046"/>
                    </a:lnTo>
                    <a:lnTo>
                      <a:pt x="712" y="1067"/>
                    </a:lnTo>
                    <a:lnTo>
                      <a:pt x="565" y="1130"/>
                    </a:lnTo>
                    <a:lnTo>
                      <a:pt x="293" y="1130"/>
                    </a:lnTo>
                    <a:lnTo>
                      <a:pt x="356" y="1360"/>
                    </a:lnTo>
                    <a:lnTo>
                      <a:pt x="398" y="1360"/>
                    </a:lnTo>
                    <a:lnTo>
                      <a:pt x="607" y="1276"/>
                    </a:lnTo>
                    <a:lnTo>
                      <a:pt x="837" y="1297"/>
                    </a:lnTo>
                    <a:lnTo>
                      <a:pt x="1005" y="1276"/>
                    </a:lnTo>
                    <a:lnTo>
                      <a:pt x="1235" y="1297"/>
                    </a:lnTo>
                    <a:lnTo>
                      <a:pt x="1360" y="1381"/>
                    </a:lnTo>
                    <a:lnTo>
                      <a:pt x="1507" y="1444"/>
                    </a:lnTo>
                    <a:lnTo>
                      <a:pt x="1632" y="1402"/>
                    </a:lnTo>
                    <a:lnTo>
                      <a:pt x="1737" y="1297"/>
                    </a:lnTo>
                    <a:lnTo>
                      <a:pt x="1758" y="1193"/>
                    </a:lnTo>
                    <a:lnTo>
                      <a:pt x="1883" y="1151"/>
                    </a:lnTo>
                    <a:lnTo>
                      <a:pt x="1946" y="1193"/>
                    </a:lnTo>
                    <a:lnTo>
                      <a:pt x="2072" y="1130"/>
                    </a:lnTo>
                    <a:lnTo>
                      <a:pt x="2072" y="1004"/>
                    </a:lnTo>
                    <a:lnTo>
                      <a:pt x="1967" y="983"/>
                    </a:lnTo>
                    <a:lnTo>
                      <a:pt x="1758" y="1046"/>
                    </a:lnTo>
                    <a:lnTo>
                      <a:pt x="1632" y="1004"/>
                    </a:lnTo>
                    <a:lnTo>
                      <a:pt x="1507" y="879"/>
                    </a:lnTo>
                    <a:lnTo>
                      <a:pt x="1318" y="837"/>
                    </a:lnTo>
                    <a:lnTo>
                      <a:pt x="1256" y="774"/>
                    </a:lnTo>
                    <a:lnTo>
                      <a:pt x="816" y="628"/>
                    </a:lnTo>
                    <a:lnTo>
                      <a:pt x="691" y="607"/>
                    </a:lnTo>
                    <a:lnTo>
                      <a:pt x="691" y="460"/>
                    </a:lnTo>
                    <a:lnTo>
                      <a:pt x="565" y="335"/>
                    </a:lnTo>
                    <a:lnTo>
                      <a:pt x="398" y="314"/>
                    </a:lnTo>
                    <a:lnTo>
                      <a:pt x="314" y="126"/>
                    </a:lnTo>
                    <a:lnTo>
                      <a:pt x="272" y="21"/>
                    </a:lnTo>
                    <a:lnTo>
                      <a:pt x="105" y="42"/>
                    </a:lnTo>
                    <a:lnTo>
                      <a:pt x="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283" name="Google Shape;6283;p40"/>
            <p:cNvSpPr/>
            <p:nvPr/>
          </p:nvSpPr>
          <p:spPr>
            <a:xfrm>
              <a:off x="4563295" y="2964728"/>
              <a:ext cx="12467" cy="27863"/>
            </a:xfrm>
            <a:custGeom>
              <a:rect b="b" l="l" r="r" t="t"/>
              <a:pathLst>
                <a:path extrusionOk="0" h="2450" w="1047">
                  <a:moveTo>
                    <a:pt x="691" y="1"/>
                  </a:moveTo>
                  <a:lnTo>
                    <a:pt x="628" y="43"/>
                  </a:lnTo>
                  <a:lnTo>
                    <a:pt x="628" y="127"/>
                  </a:lnTo>
                  <a:lnTo>
                    <a:pt x="524" y="147"/>
                  </a:lnTo>
                  <a:lnTo>
                    <a:pt x="398" y="315"/>
                  </a:lnTo>
                  <a:lnTo>
                    <a:pt x="294" y="482"/>
                  </a:lnTo>
                  <a:lnTo>
                    <a:pt x="315" y="545"/>
                  </a:lnTo>
                  <a:lnTo>
                    <a:pt x="294" y="629"/>
                  </a:lnTo>
                  <a:lnTo>
                    <a:pt x="231" y="671"/>
                  </a:lnTo>
                  <a:lnTo>
                    <a:pt x="105" y="880"/>
                  </a:lnTo>
                  <a:lnTo>
                    <a:pt x="63" y="1110"/>
                  </a:lnTo>
                  <a:lnTo>
                    <a:pt x="1" y="1152"/>
                  </a:lnTo>
                  <a:lnTo>
                    <a:pt x="63" y="1194"/>
                  </a:lnTo>
                  <a:lnTo>
                    <a:pt x="63" y="1424"/>
                  </a:lnTo>
                  <a:lnTo>
                    <a:pt x="84" y="1675"/>
                  </a:lnTo>
                  <a:lnTo>
                    <a:pt x="126" y="1696"/>
                  </a:lnTo>
                  <a:lnTo>
                    <a:pt x="168" y="1780"/>
                  </a:lnTo>
                  <a:lnTo>
                    <a:pt x="126" y="1780"/>
                  </a:lnTo>
                  <a:lnTo>
                    <a:pt x="105" y="1842"/>
                  </a:lnTo>
                  <a:lnTo>
                    <a:pt x="189" y="1947"/>
                  </a:lnTo>
                  <a:lnTo>
                    <a:pt x="231" y="1947"/>
                  </a:lnTo>
                  <a:lnTo>
                    <a:pt x="273" y="2031"/>
                  </a:lnTo>
                  <a:lnTo>
                    <a:pt x="419" y="2093"/>
                  </a:lnTo>
                  <a:lnTo>
                    <a:pt x="503" y="2219"/>
                  </a:lnTo>
                  <a:lnTo>
                    <a:pt x="503" y="2344"/>
                  </a:lnTo>
                  <a:lnTo>
                    <a:pt x="503" y="2449"/>
                  </a:lnTo>
                  <a:lnTo>
                    <a:pt x="587" y="2407"/>
                  </a:lnTo>
                  <a:lnTo>
                    <a:pt x="691" y="2449"/>
                  </a:lnTo>
                  <a:lnTo>
                    <a:pt x="691" y="2449"/>
                  </a:lnTo>
                  <a:lnTo>
                    <a:pt x="649" y="2324"/>
                  </a:lnTo>
                  <a:lnTo>
                    <a:pt x="691" y="2198"/>
                  </a:lnTo>
                  <a:lnTo>
                    <a:pt x="628" y="2010"/>
                  </a:lnTo>
                  <a:lnTo>
                    <a:pt x="712" y="1884"/>
                  </a:lnTo>
                  <a:lnTo>
                    <a:pt x="859" y="1675"/>
                  </a:lnTo>
                  <a:lnTo>
                    <a:pt x="859" y="1528"/>
                  </a:lnTo>
                  <a:lnTo>
                    <a:pt x="880" y="1487"/>
                  </a:lnTo>
                  <a:lnTo>
                    <a:pt x="838" y="1466"/>
                  </a:lnTo>
                  <a:lnTo>
                    <a:pt x="880" y="1256"/>
                  </a:lnTo>
                  <a:lnTo>
                    <a:pt x="880" y="1089"/>
                  </a:lnTo>
                  <a:lnTo>
                    <a:pt x="859" y="943"/>
                  </a:lnTo>
                  <a:lnTo>
                    <a:pt x="942" y="796"/>
                  </a:lnTo>
                  <a:lnTo>
                    <a:pt x="963" y="524"/>
                  </a:lnTo>
                  <a:lnTo>
                    <a:pt x="1005" y="357"/>
                  </a:lnTo>
                  <a:lnTo>
                    <a:pt x="1047" y="336"/>
                  </a:lnTo>
                  <a:lnTo>
                    <a:pt x="1026" y="252"/>
                  </a:lnTo>
                  <a:lnTo>
                    <a:pt x="921" y="168"/>
                  </a:lnTo>
                  <a:lnTo>
                    <a:pt x="880" y="168"/>
                  </a:lnTo>
                  <a:lnTo>
                    <a:pt x="817" y="43"/>
                  </a:lnTo>
                  <a:lnTo>
                    <a:pt x="691"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284" name="Google Shape;6284;p40"/>
            <p:cNvGrpSpPr/>
            <p:nvPr/>
          </p:nvGrpSpPr>
          <p:grpSpPr>
            <a:xfrm>
              <a:off x="3790439" y="2408636"/>
              <a:ext cx="73017" cy="75684"/>
              <a:chOff x="3781475" y="1624825"/>
              <a:chExt cx="153300" cy="166375"/>
            </a:xfrm>
          </p:grpSpPr>
          <p:sp>
            <p:nvSpPr>
              <p:cNvPr id="6285" name="Google Shape;6285;p40"/>
              <p:cNvSpPr/>
              <p:nvPr/>
            </p:nvSpPr>
            <p:spPr>
              <a:xfrm>
                <a:off x="3845300" y="1624825"/>
                <a:ext cx="89475" cy="60700"/>
              </a:xfrm>
              <a:custGeom>
                <a:rect b="b" l="l" r="r" t="t"/>
                <a:pathLst>
                  <a:path extrusionOk="0" h="2428" w="3579">
                    <a:moveTo>
                      <a:pt x="1695" y="1"/>
                    </a:moveTo>
                    <a:lnTo>
                      <a:pt x="1674" y="84"/>
                    </a:lnTo>
                    <a:lnTo>
                      <a:pt x="1716" y="168"/>
                    </a:lnTo>
                    <a:lnTo>
                      <a:pt x="1758" y="252"/>
                    </a:lnTo>
                    <a:lnTo>
                      <a:pt x="1674" y="210"/>
                    </a:lnTo>
                    <a:lnTo>
                      <a:pt x="1611" y="168"/>
                    </a:lnTo>
                    <a:lnTo>
                      <a:pt x="1570" y="189"/>
                    </a:lnTo>
                    <a:lnTo>
                      <a:pt x="1570" y="293"/>
                    </a:lnTo>
                    <a:lnTo>
                      <a:pt x="1653" y="377"/>
                    </a:lnTo>
                    <a:lnTo>
                      <a:pt x="1653" y="482"/>
                    </a:lnTo>
                    <a:lnTo>
                      <a:pt x="1611" y="586"/>
                    </a:lnTo>
                    <a:lnTo>
                      <a:pt x="1611" y="712"/>
                    </a:lnTo>
                    <a:lnTo>
                      <a:pt x="1674" y="879"/>
                    </a:lnTo>
                    <a:lnTo>
                      <a:pt x="1653" y="984"/>
                    </a:lnTo>
                    <a:lnTo>
                      <a:pt x="1591" y="984"/>
                    </a:lnTo>
                    <a:lnTo>
                      <a:pt x="1570" y="879"/>
                    </a:lnTo>
                    <a:lnTo>
                      <a:pt x="1465" y="796"/>
                    </a:lnTo>
                    <a:lnTo>
                      <a:pt x="1360" y="733"/>
                    </a:lnTo>
                    <a:lnTo>
                      <a:pt x="1339" y="670"/>
                    </a:lnTo>
                    <a:lnTo>
                      <a:pt x="1381" y="586"/>
                    </a:lnTo>
                    <a:lnTo>
                      <a:pt x="1381" y="524"/>
                    </a:lnTo>
                    <a:lnTo>
                      <a:pt x="1298" y="503"/>
                    </a:lnTo>
                    <a:lnTo>
                      <a:pt x="1193" y="565"/>
                    </a:lnTo>
                    <a:lnTo>
                      <a:pt x="1151" y="565"/>
                    </a:lnTo>
                    <a:lnTo>
                      <a:pt x="1130" y="607"/>
                    </a:lnTo>
                    <a:lnTo>
                      <a:pt x="1026" y="670"/>
                    </a:lnTo>
                    <a:lnTo>
                      <a:pt x="942" y="628"/>
                    </a:lnTo>
                    <a:lnTo>
                      <a:pt x="942" y="586"/>
                    </a:lnTo>
                    <a:lnTo>
                      <a:pt x="942" y="524"/>
                    </a:lnTo>
                    <a:lnTo>
                      <a:pt x="879" y="524"/>
                    </a:lnTo>
                    <a:lnTo>
                      <a:pt x="816" y="461"/>
                    </a:lnTo>
                    <a:lnTo>
                      <a:pt x="775" y="356"/>
                    </a:lnTo>
                    <a:lnTo>
                      <a:pt x="712" y="314"/>
                    </a:lnTo>
                    <a:lnTo>
                      <a:pt x="649" y="356"/>
                    </a:lnTo>
                    <a:lnTo>
                      <a:pt x="565" y="273"/>
                    </a:lnTo>
                    <a:lnTo>
                      <a:pt x="607" y="189"/>
                    </a:lnTo>
                    <a:lnTo>
                      <a:pt x="565" y="84"/>
                    </a:lnTo>
                    <a:lnTo>
                      <a:pt x="523" y="63"/>
                    </a:lnTo>
                    <a:lnTo>
                      <a:pt x="461" y="147"/>
                    </a:lnTo>
                    <a:lnTo>
                      <a:pt x="440" y="293"/>
                    </a:lnTo>
                    <a:lnTo>
                      <a:pt x="461" y="419"/>
                    </a:lnTo>
                    <a:lnTo>
                      <a:pt x="544" y="565"/>
                    </a:lnTo>
                    <a:lnTo>
                      <a:pt x="565" y="712"/>
                    </a:lnTo>
                    <a:lnTo>
                      <a:pt x="523" y="733"/>
                    </a:lnTo>
                    <a:lnTo>
                      <a:pt x="440" y="649"/>
                    </a:lnTo>
                    <a:lnTo>
                      <a:pt x="419" y="545"/>
                    </a:lnTo>
                    <a:lnTo>
                      <a:pt x="398" y="524"/>
                    </a:lnTo>
                    <a:lnTo>
                      <a:pt x="398" y="628"/>
                    </a:lnTo>
                    <a:lnTo>
                      <a:pt x="419" y="754"/>
                    </a:lnTo>
                    <a:lnTo>
                      <a:pt x="461" y="837"/>
                    </a:lnTo>
                    <a:lnTo>
                      <a:pt x="461" y="921"/>
                    </a:lnTo>
                    <a:lnTo>
                      <a:pt x="440" y="1005"/>
                    </a:lnTo>
                    <a:lnTo>
                      <a:pt x="419" y="984"/>
                    </a:lnTo>
                    <a:lnTo>
                      <a:pt x="356" y="837"/>
                    </a:lnTo>
                    <a:lnTo>
                      <a:pt x="314" y="796"/>
                    </a:lnTo>
                    <a:lnTo>
                      <a:pt x="105" y="817"/>
                    </a:lnTo>
                    <a:lnTo>
                      <a:pt x="21" y="775"/>
                    </a:lnTo>
                    <a:lnTo>
                      <a:pt x="0" y="775"/>
                    </a:lnTo>
                    <a:lnTo>
                      <a:pt x="63" y="879"/>
                    </a:lnTo>
                    <a:lnTo>
                      <a:pt x="126" y="879"/>
                    </a:lnTo>
                    <a:lnTo>
                      <a:pt x="189" y="921"/>
                    </a:lnTo>
                    <a:lnTo>
                      <a:pt x="168" y="984"/>
                    </a:lnTo>
                    <a:lnTo>
                      <a:pt x="189" y="1026"/>
                    </a:lnTo>
                    <a:lnTo>
                      <a:pt x="293" y="1026"/>
                    </a:lnTo>
                    <a:lnTo>
                      <a:pt x="314" y="1068"/>
                    </a:lnTo>
                    <a:lnTo>
                      <a:pt x="168" y="1172"/>
                    </a:lnTo>
                    <a:lnTo>
                      <a:pt x="168" y="1235"/>
                    </a:lnTo>
                    <a:lnTo>
                      <a:pt x="293" y="1423"/>
                    </a:lnTo>
                    <a:lnTo>
                      <a:pt x="377" y="1444"/>
                    </a:lnTo>
                    <a:lnTo>
                      <a:pt x="461" y="1486"/>
                    </a:lnTo>
                    <a:lnTo>
                      <a:pt x="607" y="1486"/>
                    </a:lnTo>
                    <a:lnTo>
                      <a:pt x="691" y="1465"/>
                    </a:lnTo>
                    <a:lnTo>
                      <a:pt x="754" y="1528"/>
                    </a:lnTo>
                    <a:lnTo>
                      <a:pt x="816" y="1528"/>
                    </a:lnTo>
                    <a:lnTo>
                      <a:pt x="942" y="1444"/>
                    </a:lnTo>
                    <a:lnTo>
                      <a:pt x="1026" y="1423"/>
                    </a:lnTo>
                    <a:lnTo>
                      <a:pt x="1235" y="1381"/>
                    </a:lnTo>
                    <a:lnTo>
                      <a:pt x="1381" y="1381"/>
                    </a:lnTo>
                    <a:lnTo>
                      <a:pt x="1465" y="1340"/>
                    </a:lnTo>
                    <a:lnTo>
                      <a:pt x="1528" y="1340"/>
                    </a:lnTo>
                    <a:lnTo>
                      <a:pt x="1570" y="1361"/>
                    </a:lnTo>
                    <a:lnTo>
                      <a:pt x="1570" y="1423"/>
                    </a:lnTo>
                    <a:lnTo>
                      <a:pt x="1549" y="1465"/>
                    </a:lnTo>
                    <a:lnTo>
                      <a:pt x="1507" y="1549"/>
                    </a:lnTo>
                    <a:lnTo>
                      <a:pt x="1465" y="1570"/>
                    </a:lnTo>
                    <a:lnTo>
                      <a:pt x="1339" y="1549"/>
                    </a:lnTo>
                    <a:lnTo>
                      <a:pt x="1214" y="1549"/>
                    </a:lnTo>
                    <a:lnTo>
                      <a:pt x="1109" y="1528"/>
                    </a:lnTo>
                    <a:lnTo>
                      <a:pt x="1067" y="1570"/>
                    </a:lnTo>
                    <a:lnTo>
                      <a:pt x="1130" y="1591"/>
                    </a:lnTo>
                    <a:lnTo>
                      <a:pt x="1298" y="1653"/>
                    </a:lnTo>
                    <a:lnTo>
                      <a:pt x="1360" y="1695"/>
                    </a:lnTo>
                    <a:lnTo>
                      <a:pt x="1360" y="1758"/>
                    </a:lnTo>
                    <a:lnTo>
                      <a:pt x="1298" y="1758"/>
                    </a:lnTo>
                    <a:lnTo>
                      <a:pt x="1172" y="1695"/>
                    </a:lnTo>
                    <a:lnTo>
                      <a:pt x="1151" y="1758"/>
                    </a:lnTo>
                    <a:lnTo>
                      <a:pt x="1088" y="1758"/>
                    </a:lnTo>
                    <a:lnTo>
                      <a:pt x="984" y="1674"/>
                    </a:lnTo>
                    <a:lnTo>
                      <a:pt x="900" y="1653"/>
                    </a:lnTo>
                    <a:lnTo>
                      <a:pt x="754" y="1695"/>
                    </a:lnTo>
                    <a:lnTo>
                      <a:pt x="754" y="1758"/>
                    </a:lnTo>
                    <a:lnTo>
                      <a:pt x="837" y="1779"/>
                    </a:lnTo>
                    <a:lnTo>
                      <a:pt x="1047" y="1967"/>
                    </a:lnTo>
                    <a:lnTo>
                      <a:pt x="1130" y="1988"/>
                    </a:lnTo>
                    <a:lnTo>
                      <a:pt x="1235" y="1946"/>
                    </a:lnTo>
                    <a:lnTo>
                      <a:pt x="1277" y="1967"/>
                    </a:lnTo>
                    <a:lnTo>
                      <a:pt x="1339" y="2072"/>
                    </a:lnTo>
                    <a:lnTo>
                      <a:pt x="1339" y="2156"/>
                    </a:lnTo>
                    <a:lnTo>
                      <a:pt x="1423" y="2177"/>
                    </a:lnTo>
                    <a:lnTo>
                      <a:pt x="1507" y="2156"/>
                    </a:lnTo>
                    <a:lnTo>
                      <a:pt x="1674" y="2156"/>
                    </a:lnTo>
                    <a:lnTo>
                      <a:pt x="1842" y="2093"/>
                    </a:lnTo>
                    <a:lnTo>
                      <a:pt x="1946" y="2093"/>
                    </a:lnTo>
                    <a:lnTo>
                      <a:pt x="2093" y="2072"/>
                    </a:lnTo>
                    <a:lnTo>
                      <a:pt x="2093" y="2114"/>
                    </a:lnTo>
                    <a:lnTo>
                      <a:pt x="2072" y="2218"/>
                    </a:lnTo>
                    <a:lnTo>
                      <a:pt x="2093" y="2323"/>
                    </a:lnTo>
                    <a:lnTo>
                      <a:pt x="2218" y="2407"/>
                    </a:lnTo>
                    <a:lnTo>
                      <a:pt x="2365" y="2428"/>
                    </a:lnTo>
                    <a:lnTo>
                      <a:pt x="2532" y="2386"/>
                    </a:lnTo>
                    <a:lnTo>
                      <a:pt x="2574" y="2323"/>
                    </a:lnTo>
                    <a:lnTo>
                      <a:pt x="2532" y="2281"/>
                    </a:lnTo>
                    <a:lnTo>
                      <a:pt x="2532" y="2218"/>
                    </a:lnTo>
                    <a:lnTo>
                      <a:pt x="2595" y="2156"/>
                    </a:lnTo>
                    <a:lnTo>
                      <a:pt x="2699" y="2051"/>
                    </a:lnTo>
                    <a:lnTo>
                      <a:pt x="2783" y="2009"/>
                    </a:lnTo>
                    <a:lnTo>
                      <a:pt x="2846" y="2072"/>
                    </a:lnTo>
                    <a:lnTo>
                      <a:pt x="2930" y="2114"/>
                    </a:lnTo>
                    <a:lnTo>
                      <a:pt x="3034" y="2114"/>
                    </a:lnTo>
                    <a:lnTo>
                      <a:pt x="3160" y="2051"/>
                    </a:lnTo>
                    <a:lnTo>
                      <a:pt x="3202" y="1988"/>
                    </a:lnTo>
                    <a:lnTo>
                      <a:pt x="3160" y="1842"/>
                    </a:lnTo>
                    <a:lnTo>
                      <a:pt x="3139" y="1758"/>
                    </a:lnTo>
                    <a:lnTo>
                      <a:pt x="3181" y="1674"/>
                    </a:lnTo>
                    <a:lnTo>
                      <a:pt x="3264" y="1591"/>
                    </a:lnTo>
                    <a:lnTo>
                      <a:pt x="3348" y="1423"/>
                    </a:lnTo>
                    <a:lnTo>
                      <a:pt x="3432" y="1319"/>
                    </a:lnTo>
                    <a:lnTo>
                      <a:pt x="3557" y="1172"/>
                    </a:lnTo>
                    <a:lnTo>
                      <a:pt x="3578" y="1068"/>
                    </a:lnTo>
                    <a:lnTo>
                      <a:pt x="3578" y="1005"/>
                    </a:lnTo>
                    <a:lnTo>
                      <a:pt x="3557" y="900"/>
                    </a:lnTo>
                    <a:lnTo>
                      <a:pt x="3536" y="817"/>
                    </a:lnTo>
                    <a:lnTo>
                      <a:pt x="3557" y="754"/>
                    </a:lnTo>
                    <a:lnTo>
                      <a:pt x="3557" y="712"/>
                    </a:lnTo>
                    <a:lnTo>
                      <a:pt x="3516" y="691"/>
                    </a:lnTo>
                    <a:lnTo>
                      <a:pt x="3348" y="691"/>
                    </a:lnTo>
                    <a:lnTo>
                      <a:pt x="3264" y="607"/>
                    </a:lnTo>
                    <a:lnTo>
                      <a:pt x="3223" y="607"/>
                    </a:lnTo>
                    <a:lnTo>
                      <a:pt x="3034" y="628"/>
                    </a:lnTo>
                    <a:lnTo>
                      <a:pt x="2930" y="607"/>
                    </a:lnTo>
                    <a:lnTo>
                      <a:pt x="2846" y="545"/>
                    </a:lnTo>
                    <a:lnTo>
                      <a:pt x="2741" y="545"/>
                    </a:lnTo>
                    <a:lnTo>
                      <a:pt x="2679" y="503"/>
                    </a:lnTo>
                    <a:lnTo>
                      <a:pt x="2679" y="440"/>
                    </a:lnTo>
                    <a:lnTo>
                      <a:pt x="2637" y="419"/>
                    </a:lnTo>
                    <a:lnTo>
                      <a:pt x="2532" y="482"/>
                    </a:lnTo>
                    <a:lnTo>
                      <a:pt x="2532" y="419"/>
                    </a:lnTo>
                    <a:lnTo>
                      <a:pt x="2532" y="335"/>
                    </a:lnTo>
                    <a:lnTo>
                      <a:pt x="2532" y="293"/>
                    </a:lnTo>
                    <a:lnTo>
                      <a:pt x="2490" y="335"/>
                    </a:lnTo>
                    <a:lnTo>
                      <a:pt x="2469" y="440"/>
                    </a:lnTo>
                    <a:lnTo>
                      <a:pt x="2407" y="482"/>
                    </a:lnTo>
                    <a:lnTo>
                      <a:pt x="2386" y="335"/>
                    </a:lnTo>
                    <a:lnTo>
                      <a:pt x="2344" y="335"/>
                    </a:lnTo>
                    <a:lnTo>
                      <a:pt x="2302" y="398"/>
                    </a:lnTo>
                    <a:lnTo>
                      <a:pt x="2323" y="440"/>
                    </a:lnTo>
                    <a:lnTo>
                      <a:pt x="2302" y="503"/>
                    </a:lnTo>
                    <a:lnTo>
                      <a:pt x="2093" y="503"/>
                    </a:lnTo>
                    <a:lnTo>
                      <a:pt x="2093" y="607"/>
                    </a:lnTo>
                    <a:lnTo>
                      <a:pt x="2072" y="691"/>
                    </a:lnTo>
                    <a:lnTo>
                      <a:pt x="1988" y="670"/>
                    </a:lnTo>
                    <a:lnTo>
                      <a:pt x="1967" y="586"/>
                    </a:lnTo>
                    <a:lnTo>
                      <a:pt x="1925" y="586"/>
                    </a:lnTo>
                    <a:lnTo>
                      <a:pt x="1925" y="670"/>
                    </a:lnTo>
                    <a:lnTo>
                      <a:pt x="1904" y="733"/>
                    </a:lnTo>
                    <a:lnTo>
                      <a:pt x="1883" y="691"/>
                    </a:lnTo>
                    <a:lnTo>
                      <a:pt x="1883" y="607"/>
                    </a:lnTo>
                    <a:lnTo>
                      <a:pt x="1904" y="482"/>
                    </a:lnTo>
                    <a:lnTo>
                      <a:pt x="1904" y="252"/>
                    </a:lnTo>
                    <a:lnTo>
                      <a:pt x="1883" y="168"/>
                    </a:lnTo>
                    <a:lnTo>
                      <a:pt x="1779" y="84"/>
                    </a:lnTo>
                    <a:lnTo>
                      <a:pt x="171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6" name="Google Shape;6286;p40"/>
              <p:cNvSpPr/>
              <p:nvPr/>
            </p:nvSpPr>
            <p:spPr>
              <a:xfrm>
                <a:off x="3875625" y="1704850"/>
                <a:ext cx="21475" cy="18350"/>
              </a:xfrm>
              <a:custGeom>
                <a:rect b="b" l="l" r="r" t="t"/>
                <a:pathLst>
                  <a:path extrusionOk="0" h="734" w="859">
                    <a:moveTo>
                      <a:pt x="650" y="1"/>
                    </a:moveTo>
                    <a:lnTo>
                      <a:pt x="587" y="43"/>
                    </a:lnTo>
                    <a:lnTo>
                      <a:pt x="419" y="126"/>
                    </a:lnTo>
                    <a:lnTo>
                      <a:pt x="419" y="43"/>
                    </a:lnTo>
                    <a:lnTo>
                      <a:pt x="357" y="43"/>
                    </a:lnTo>
                    <a:lnTo>
                      <a:pt x="273" y="105"/>
                    </a:lnTo>
                    <a:lnTo>
                      <a:pt x="252" y="147"/>
                    </a:lnTo>
                    <a:lnTo>
                      <a:pt x="231" y="210"/>
                    </a:lnTo>
                    <a:lnTo>
                      <a:pt x="126" y="189"/>
                    </a:lnTo>
                    <a:lnTo>
                      <a:pt x="64" y="252"/>
                    </a:lnTo>
                    <a:lnTo>
                      <a:pt x="1" y="315"/>
                    </a:lnTo>
                    <a:lnTo>
                      <a:pt x="64" y="357"/>
                    </a:lnTo>
                    <a:lnTo>
                      <a:pt x="210" y="357"/>
                    </a:lnTo>
                    <a:lnTo>
                      <a:pt x="252" y="461"/>
                    </a:lnTo>
                    <a:lnTo>
                      <a:pt x="273" y="524"/>
                    </a:lnTo>
                    <a:lnTo>
                      <a:pt x="273" y="608"/>
                    </a:lnTo>
                    <a:lnTo>
                      <a:pt x="336" y="629"/>
                    </a:lnTo>
                    <a:lnTo>
                      <a:pt x="273" y="712"/>
                    </a:lnTo>
                    <a:lnTo>
                      <a:pt x="357" y="712"/>
                    </a:lnTo>
                    <a:lnTo>
                      <a:pt x="419" y="733"/>
                    </a:lnTo>
                    <a:lnTo>
                      <a:pt x="440" y="670"/>
                    </a:lnTo>
                    <a:lnTo>
                      <a:pt x="587" y="608"/>
                    </a:lnTo>
                    <a:lnTo>
                      <a:pt x="670" y="608"/>
                    </a:lnTo>
                    <a:lnTo>
                      <a:pt x="754" y="524"/>
                    </a:lnTo>
                    <a:lnTo>
                      <a:pt x="733" y="461"/>
                    </a:lnTo>
                    <a:lnTo>
                      <a:pt x="754" y="315"/>
                    </a:lnTo>
                    <a:lnTo>
                      <a:pt x="796" y="294"/>
                    </a:lnTo>
                    <a:lnTo>
                      <a:pt x="859" y="189"/>
                    </a:lnTo>
                    <a:lnTo>
                      <a:pt x="796" y="105"/>
                    </a:lnTo>
                    <a:lnTo>
                      <a:pt x="733" y="85"/>
                    </a:lnTo>
                    <a:lnTo>
                      <a:pt x="670" y="22"/>
                    </a:lnTo>
                    <a:lnTo>
                      <a:pt x="650"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7" name="Google Shape;6287;p40"/>
              <p:cNvSpPr/>
              <p:nvPr/>
            </p:nvSpPr>
            <p:spPr>
              <a:xfrm>
                <a:off x="3883475" y="1716375"/>
                <a:ext cx="39275" cy="43425"/>
              </a:xfrm>
              <a:custGeom>
                <a:rect b="b" l="l" r="r" t="t"/>
                <a:pathLst>
                  <a:path extrusionOk="0" h="1737" w="1571">
                    <a:moveTo>
                      <a:pt x="796" y="0"/>
                    </a:moveTo>
                    <a:lnTo>
                      <a:pt x="649" y="105"/>
                    </a:lnTo>
                    <a:lnTo>
                      <a:pt x="482" y="251"/>
                    </a:lnTo>
                    <a:lnTo>
                      <a:pt x="377" y="251"/>
                    </a:lnTo>
                    <a:lnTo>
                      <a:pt x="147" y="293"/>
                    </a:lnTo>
                    <a:lnTo>
                      <a:pt x="43" y="398"/>
                    </a:lnTo>
                    <a:lnTo>
                      <a:pt x="1" y="502"/>
                    </a:lnTo>
                    <a:lnTo>
                      <a:pt x="105" y="565"/>
                    </a:lnTo>
                    <a:lnTo>
                      <a:pt x="168" y="670"/>
                    </a:lnTo>
                    <a:lnTo>
                      <a:pt x="273" y="670"/>
                    </a:lnTo>
                    <a:lnTo>
                      <a:pt x="315" y="712"/>
                    </a:lnTo>
                    <a:lnTo>
                      <a:pt x="273" y="795"/>
                    </a:lnTo>
                    <a:lnTo>
                      <a:pt x="273" y="900"/>
                    </a:lnTo>
                    <a:lnTo>
                      <a:pt x="168" y="1046"/>
                    </a:lnTo>
                    <a:lnTo>
                      <a:pt x="147" y="1235"/>
                    </a:lnTo>
                    <a:lnTo>
                      <a:pt x="64" y="1297"/>
                    </a:lnTo>
                    <a:lnTo>
                      <a:pt x="105" y="1402"/>
                    </a:lnTo>
                    <a:lnTo>
                      <a:pt x="43" y="1444"/>
                    </a:lnTo>
                    <a:lnTo>
                      <a:pt x="64" y="1548"/>
                    </a:lnTo>
                    <a:lnTo>
                      <a:pt x="126" y="1548"/>
                    </a:lnTo>
                    <a:lnTo>
                      <a:pt x="210" y="1507"/>
                    </a:lnTo>
                    <a:lnTo>
                      <a:pt x="315" y="1465"/>
                    </a:lnTo>
                    <a:lnTo>
                      <a:pt x="440" y="1402"/>
                    </a:lnTo>
                    <a:lnTo>
                      <a:pt x="524" y="1402"/>
                    </a:lnTo>
                    <a:lnTo>
                      <a:pt x="587" y="1318"/>
                    </a:lnTo>
                    <a:lnTo>
                      <a:pt x="649" y="1193"/>
                    </a:lnTo>
                    <a:lnTo>
                      <a:pt x="691" y="1151"/>
                    </a:lnTo>
                    <a:lnTo>
                      <a:pt x="796" y="1151"/>
                    </a:lnTo>
                    <a:lnTo>
                      <a:pt x="838" y="1130"/>
                    </a:lnTo>
                    <a:lnTo>
                      <a:pt x="838" y="1235"/>
                    </a:lnTo>
                    <a:lnTo>
                      <a:pt x="796" y="1423"/>
                    </a:lnTo>
                    <a:lnTo>
                      <a:pt x="796" y="1548"/>
                    </a:lnTo>
                    <a:lnTo>
                      <a:pt x="754" y="1632"/>
                    </a:lnTo>
                    <a:lnTo>
                      <a:pt x="775" y="1737"/>
                    </a:lnTo>
                    <a:lnTo>
                      <a:pt x="859" y="1737"/>
                    </a:lnTo>
                    <a:lnTo>
                      <a:pt x="942" y="1653"/>
                    </a:lnTo>
                    <a:lnTo>
                      <a:pt x="942" y="1569"/>
                    </a:lnTo>
                    <a:lnTo>
                      <a:pt x="984" y="1465"/>
                    </a:lnTo>
                    <a:lnTo>
                      <a:pt x="1089" y="1423"/>
                    </a:lnTo>
                    <a:lnTo>
                      <a:pt x="1193" y="1402"/>
                    </a:lnTo>
                    <a:lnTo>
                      <a:pt x="1277" y="1151"/>
                    </a:lnTo>
                    <a:lnTo>
                      <a:pt x="1277" y="1046"/>
                    </a:lnTo>
                    <a:lnTo>
                      <a:pt x="1382" y="900"/>
                    </a:lnTo>
                    <a:lnTo>
                      <a:pt x="1507" y="837"/>
                    </a:lnTo>
                    <a:lnTo>
                      <a:pt x="1570" y="795"/>
                    </a:lnTo>
                    <a:lnTo>
                      <a:pt x="1465" y="732"/>
                    </a:lnTo>
                    <a:lnTo>
                      <a:pt x="1403" y="691"/>
                    </a:lnTo>
                    <a:lnTo>
                      <a:pt x="1298" y="628"/>
                    </a:lnTo>
                    <a:lnTo>
                      <a:pt x="1172" y="712"/>
                    </a:lnTo>
                    <a:lnTo>
                      <a:pt x="1089" y="774"/>
                    </a:lnTo>
                    <a:lnTo>
                      <a:pt x="963" y="691"/>
                    </a:lnTo>
                    <a:lnTo>
                      <a:pt x="838" y="565"/>
                    </a:lnTo>
                    <a:lnTo>
                      <a:pt x="796" y="398"/>
                    </a:lnTo>
                    <a:lnTo>
                      <a:pt x="838" y="356"/>
                    </a:lnTo>
                    <a:lnTo>
                      <a:pt x="942" y="314"/>
                    </a:lnTo>
                    <a:lnTo>
                      <a:pt x="942" y="272"/>
                    </a:lnTo>
                    <a:lnTo>
                      <a:pt x="859" y="147"/>
                    </a:lnTo>
                    <a:lnTo>
                      <a:pt x="796"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88" name="Google Shape;6288;p40"/>
              <p:cNvSpPr/>
              <p:nvPr/>
            </p:nvSpPr>
            <p:spPr>
              <a:xfrm>
                <a:off x="3781475" y="1649925"/>
                <a:ext cx="102550" cy="141275"/>
              </a:xfrm>
              <a:custGeom>
                <a:rect b="b" l="l" r="r" t="t"/>
                <a:pathLst>
                  <a:path extrusionOk="0" h="5651" w="4102">
                    <a:moveTo>
                      <a:pt x="1988" y="1"/>
                    </a:moveTo>
                    <a:lnTo>
                      <a:pt x="1926" y="22"/>
                    </a:lnTo>
                    <a:lnTo>
                      <a:pt x="1842" y="126"/>
                    </a:lnTo>
                    <a:lnTo>
                      <a:pt x="1884" y="315"/>
                    </a:lnTo>
                    <a:lnTo>
                      <a:pt x="1821" y="419"/>
                    </a:lnTo>
                    <a:lnTo>
                      <a:pt x="1821" y="524"/>
                    </a:lnTo>
                    <a:lnTo>
                      <a:pt x="1800" y="629"/>
                    </a:lnTo>
                    <a:lnTo>
                      <a:pt x="1842" y="649"/>
                    </a:lnTo>
                    <a:lnTo>
                      <a:pt x="1884" y="733"/>
                    </a:lnTo>
                    <a:lnTo>
                      <a:pt x="1884" y="1068"/>
                    </a:lnTo>
                    <a:lnTo>
                      <a:pt x="1884" y="1235"/>
                    </a:lnTo>
                    <a:lnTo>
                      <a:pt x="1926" y="1361"/>
                    </a:lnTo>
                    <a:lnTo>
                      <a:pt x="2030" y="1507"/>
                    </a:lnTo>
                    <a:lnTo>
                      <a:pt x="2030" y="1654"/>
                    </a:lnTo>
                    <a:lnTo>
                      <a:pt x="2135" y="1779"/>
                    </a:lnTo>
                    <a:lnTo>
                      <a:pt x="2135" y="1863"/>
                    </a:lnTo>
                    <a:lnTo>
                      <a:pt x="2051" y="1863"/>
                    </a:lnTo>
                    <a:lnTo>
                      <a:pt x="2009" y="1800"/>
                    </a:lnTo>
                    <a:lnTo>
                      <a:pt x="1926" y="1612"/>
                    </a:lnTo>
                    <a:lnTo>
                      <a:pt x="1842" y="1507"/>
                    </a:lnTo>
                    <a:lnTo>
                      <a:pt x="1800" y="1507"/>
                    </a:lnTo>
                    <a:lnTo>
                      <a:pt x="1716" y="1570"/>
                    </a:lnTo>
                    <a:lnTo>
                      <a:pt x="1675" y="1549"/>
                    </a:lnTo>
                    <a:lnTo>
                      <a:pt x="1675" y="1486"/>
                    </a:lnTo>
                    <a:lnTo>
                      <a:pt x="1737" y="1403"/>
                    </a:lnTo>
                    <a:lnTo>
                      <a:pt x="1779" y="1361"/>
                    </a:lnTo>
                    <a:lnTo>
                      <a:pt x="1779" y="1256"/>
                    </a:lnTo>
                    <a:lnTo>
                      <a:pt x="1695" y="1026"/>
                    </a:lnTo>
                    <a:lnTo>
                      <a:pt x="1695" y="817"/>
                    </a:lnTo>
                    <a:lnTo>
                      <a:pt x="1675" y="733"/>
                    </a:lnTo>
                    <a:lnTo>
                      <a:pt x="1528" y="649"/>
                    </a:lnTo>
                    <a:lnTo>
                      <a:pt x="1465" y="524"/>
                    </a:lnTo>
                    <a:lnTo>
                      <a:pt x="1382" y="503"/>
                    </a:lnTo>
                    <a:lnTo>
                      <a:pt x="1319" y="545"/>
                    </a:lnTo>
                    <a:lnTo>
                      <a:pt x="1319" y="670"/>
                    </a:lnTo>
                    <a:lnTo>
                      <a:pt x="1193" y="838"/>
                    </a:lnTo>
                    <a:lnTo>
                      <a:pt x="1172" y="963"/>
                    </a:lnTo>
                    <a:lnTo>
                      <a:pt x="1193" y="1089"/>
                    </a:lnTo>
                    <a:lnTo>
                      <a:pt x="1256" y="1235"/>
                    </a:lnTo>
                    <a:lnTo>
                      <a:pt x="1277" y="1403"/>
                    </a:lnTo>
                    <a:lnTo>
                      <a:pt x="1214" y="1382"/>
                    </a:lnTo>
                    <a:lnTo>
                      <a:pt x="1172" y="1298"/>
                    </a:lnTo>
                    <a:lnTo>
                      <a:pt x="1151" y="1173"/>
                    </a:lnTo>
                    <a:lnTo>
                      <a:pt x="1172" y="1089"/>
                    </a:lnTo>
                    <a:lnTo>
                      <a:pt x="1110" y="1068"/>
                    </a:lnTo>
                    <a:lnTo>
                      <a:pt x="1068" y="984"/>
                    </a:lnTo>
                    <a:lnTo>
                      <a:pt x="1047" y="984"/>
                    </a:lnTo>
                    <a:lnTo>
                      <a:pt x="984" y="1047"/>
                    </a:lnTo>
                    <a:lnTo>
                      <a:pt x="942" y="1026"/>
                    </a:lnTo>
                    <a:lnTo>
                      <a:pt x="942" y="942"/>
                    </a:lnTo>
                    <a:lnTo>
                      <a:pt x="1047" y="859"/>
                    </a:lnTo>
                    <a:lnTo>
                      <a:pt x="1047" y="838"/>
                    </a:lnTo>
                    <a:lnTo>
                      <a:pt x="984" y="817"/>
                    </a:lnTo>
                    <a:lnTo>
                      <a:pt x="859" y="859"/>
                    </a:lnTo>
                    <a:lnTo>
                      <a:pt x="775" y="921"/>
                    </a:lnTo>
                    <a:lnTo>
                      <a:pt x="691" y="859"/>
                    </a:lnTo>
                    <a:lnTo>
                      <a:pt x="733" y="817"/>
                    </a:lnTo>
                    <a:lnTo>
                      <a:pt x="775" y="775"/>
                    </a:lnTo>
                    <a:lnTo>
                      <a:pt x="796" y="733"/>
                    </a:lnTo>
                    <a:lnTo>
                      <a:pt x="900" y="629"/>
                    </a:lnTo>
                    <a:lnTo>
                      <a:pt x="984" y="629"/>
                    </a:lnTo>
                    <a:lnTo>
                      <a:pt x="1005" y="649"/>
                    </a:lnTo>
                    <a:lnTo>
                      <a:pt x="1089" y="670"/>
                    </a:lnTo>
                    <a:lnTo>
                      <a:pt x="1151" y="608"/>
                    </a:lnTo>
                    <a:lnTo>
                      <a:pt x="1172" y="524"/>
                    </a:lnTo>
                    <a:lnTo>
                      <a:pt x="1089" y="398"/>
                    </a:lnTo>
                    <a:lnTo>
                      <a:pt x="1047" y="336"/>
                    </a:lnTo>
                    <a:lnTo>
                      <a:pt x="900" y="357"/>
                    </a:lnTo>
                    <a:lnTo>
                      <a:pt x="670" y="545"/>
                    </a:lnTo>
                    <a:lnTo>
                      <a:pt x="587" y="566"/>
                    </a:lnTo>
                    <a:lnTo>
                      <a:pt x="545" y="545"/>
                    </a:lnTo>
                    <a:lnTo>
                      <a:pt x="545" y="461"/>
                    </a:lnTo>
                    <a:lnTo>
                      <a:pt x="461" y="419"/>
                    </a:lnTo>
                    <a:lnTo>
                      <a:pt x="419" y="440"/>
                    </a:lnTo>
                    <a:lnTo>
                      <a:pt x="419" y="566"/>
                    </a:lnTo>
                    <a:lnTo>
                      <a:pt x="545" y="712"/>
                    </a:lnTo>
                    <a:lnTo>
                      <a:pt x="524" y="754"/>
                    </a:lnTo>
                    <a:lnTo>
                      <a:pt x="419" y="754"/>
                    </a:lnTo>
                    <a:lnTo>
                      <a:pt x="377" y="649"/>
                    </a:lnTo>
                    <a:lnTo>
                      <a:pt x="315" y="503"/>
                    </a:lnTo>
                    <a:lnTo>
                      <a:pt x="231" y="503"/>
                    </a:lnTo>
                    <a:lnTo>
                      <a:pt x="126" y="608"/>
                    </a:lnTo>
                    <a:lnTo>
                      <a:pt x="147" y="733"/>
                    </a:lnTo>
                    <a:lnTo>
                      <a:pt x="168" y="775"/>
                    </a:lnTo>
                    <a:lnTo>
                      <a:pt x="168" y="880"/>
                    </a:lnTo>
                    <a:lnTo>
                      <a:pt x="147" y="880"/>
                    </a:lnTo>
                    <a:lnTo>
                      <a:pt x="43" y="963"/>
                    </a:lnTo>
                    <a:lnTo>
                      <a:pt x="1" y="984"/>
                    </a:lnTo>
                    <a:lnTo>
                      <a:pt x="1" y="1089"/>
                    </a:lnTo>
                    <a:lnTo>
                      <a:pt x="22" y="1235"/>
                    </a:lnTo>
                    <a:lnTo>
                      <a:pt x="43" y="1361"/>
                    </a:lnTo>
                    <a:lnTo>
                      <a:pt x="147" y="1549"/>
                    </a:lnTo>
                    <a:lnTo>
                      <a:pt x="147" y="1612"/>
                    </a:lnTo>
                    <a:lnTo>
                      <a:pt x="231" y="1591"/>
                    </a:lnTo>
                    <a:lnTo>
                      <a:pt x="273" y="1507"/>
                    </a:lnTo>
                    <a:lnTo>
                      <a:pt x="273" y="1403"/>
                    </a:lnTo>
                    <a:lnTo>
                      <a:pt x="273" y="1298"/>
                    </a:lnTo>
                    <a:lnTo>
                      <a:pt x="335" y="1277"/>
                    </a:lnTo>
                    <a:lnTo>
                      <a:pt x="419" y="1361"/>
                    </a:lnTo>
                    <a:lnTo>
                      <a:pt x="461" y="1298"/>
                    </a:lnTo>
                    <a:lnTo>
                      <a:pt x="482" y="1340"/>
                    </a:lnTo>
                    <a:lnTo>
                      <a:pt x="440" y="1445"/>
                    </a:lnTo>
                    <a:lnTo>
                      <a:pt x="419" y="1591"/>
                    </a:lnTo>
                    <a:lnTo>
                      <a:pt x="377" y="1612"/>
                    </a:lnTo>
                    <a:lnTo>
                      <a:pt x="377" y="1675"/>
                    </a:lnTo>
                    <a:lnTo>
                      <a:pt x="482" y="1779"/>
                    </a:lnTo>
                    <a:lnTo>
                      <a:pt x="482" y="1800"/>
                    </a:lnTo>
                    <a:lnTo>
                      <a:pt x="545" y="1821"/>
                    </a:lnTo>
                    <a:lnTo>
                      <a:pt x="628" y="1821"/>
                    </a:lnTo>
                    <a:lnTo>
                      <a:pt x="649" y="1863"/>
                    </a:lnTo>
                    <a:lnTo>
                      <a:pt x="649" y="1926"/>
                    </a:lnTo>
                    <a:lnTo>
                      <a:pt x="545" y="2010"/>
                    </a:lnTo>
                    <a:lnTo>
                      <a:pt x="482" y="2010"/>
                    </a:lnTo>
                    <a:lnTo>
                      <a:pt x="482" y="1968"/>
                    </a:lnTo>
                    <a:lnTo>
                      <a:pt x="461" y="1905"/>
                    </a:lnTo>
                    <a:lnTo>
                      <a:pt x="315" y="1800"/>
                    </a:lnTo>
                    <a:lnTo>
                      <a:pt x="273" y="1821"/>
                    </a:lnTo>
                    <a:lnTo>
                      <a:pt x="273" y="1884"/>
                    </a:lnTo>
                    <a:lnTo>
                      <a:pt x="335" y="1989"/>
                    </a:lnTo>
                    <a:lnTo>
                      <a:pt x="419" y="2030"/>
                    </a:lnTo>
                    <a:lnTo>
                      <a:pt x="482" y="2093"/>
                    </a:lnTo>
                    <a:lnTo>
                      <a:pt x="482" y="2114"/>
                    </a:lnTo>
                    <a:lnTo>
                      <a:pt x="440" y="2177"/>
                    </a:lnTo>
                    <a:lnTo>
                      <a:pt x="482" y="2240"/>
                    </a:lnTo>
                    <a:lnTo>
                      <a:pt x="587" y="2302"/>
                    </a:lnTo>
                    <a:lnTo>
                      <a:pt x="670" y="2344"/>
                    </a:lnTo>
                    <a:lnTo>
                      <a:pt x="691" y="2428"/>
                    </a:lnTo>
                    <a:lnTo>
                      <a:pt x="775" y="2449"/>
                    </a:lnTo>
                    <a:lnTo>
                      <a:pt x="900" y="2449"/>
                    </a:lnTo>
                    <a:lnTo>
                      <a:pt x="942" y="2491"/>
                    </a:lnTo>
                    <a:lnTo>
                      <a:pt x="879" y="2533"/>
                    </a:lnTo>
                    <a:lnTo>
                      <a:pt x="754" y="2533"/>
                    </a:lnTo>
                    <a:lnTo>
                      <a:pt x="754" y="2637"/>
                    </a:lnTo>
                    <a:lnTo>
                      <a:pt x="796" y="2742"/>
                    </a:lnTo>
                    <a:lnTo>
                      <a:pt x="859" y="2742"/>
                    </a:lnTo>
                    <a:lnTo>
                      <a:pt x="942" y="2763"/>
                    </a:lnTo>
                    <a:lnTo>
                      <a:pt x="1068" y="2909"/>
                    </a:lnTo>
                    <a:lnTo>
                      <a:pt x="1110" y="2972"/>
                    </a:lnTo>
                    <a:lnTo>
                      <a:pt x="1068" y="3035"/>
                    </a:lnTo>
                    <a:lnTo>
                      <a:pt x="1068" y="3077"/>
                    </a:lnTo>
                    <a:lnTo>
                      <a:pt x="1382" y="3077"/>
                    </a:lnTo>
                    <a:lnTo>
                      <a:pt x="1465" y="3014"/>
                    </a:lnTo>
                    <a:lnTo>
                      <a:pt x="1465" y="2930"/>
                    </a:lnTo>
                    <a:lnTo>
                      <a:pt x="1507" y="2805"/>
                    </a:lnTo>
                    <a:lnTo>
                      <a:pt x="1591" y="2763"/>
                    </a:lnTo>
                    <a:lnTo>
                      <a:pt x="1675" y="2805"/>
                    </a:lnTo>
                    <a:lnTo>
                      <a:pt x="1675" y="2721"/>
                    </a:lnTo>
                    <a:lnTo>
                      <a:pt x="1612" y="2616"/>
                    </a:lnTo>
                    <a:lnTo>
                      <a:pt x="1570" y="2512"/>
                    </a:lnTo>
                    <a:lnTo>
                      <a:pt x="1570" y="2386"/>
                    </a:lnTo>
                    <a:lnTo>
                      <a:pt x="1528" y="2302"/>
                    </a:lnTo>
                    <a:lnTo>
                      <a:pt x="1528" y="2219"/>
                    </a:lnTo>
                    <a:lnTo>
                      <a:pt x="1591" y="2198"/>
                    </a:lnTo>
                    <a:lnTo>
                      <a:pt x="1633" y="2219"/>
                    </a:lnTo>
                    <a:lnTo>
                      <a:pt x="1695" y="2323"/>
                    </a:lnTo>
                    <a:lnTo>
                      <a:pt x="1675" y="2344"/>
                    </a:lnTo>
                    <a:lnTo>
                      <a:pt x="1695" y="2428"/>
                    </a:lnTo>
                    <a:lnTo>
                      <a:pt x="1779" y="2344"/>
                    </a:lnTo>
                    <a:lnTo>
                      <a:pt x="1779" y="2282"/>
                    </a:lnTo>
                    <a:lnTo>
                      <a:pt x="1737" y="2093"/>
                    </a:lnTo>
                    <a:lnTo>
                      <a:pt x="1800" y="2010"/>
                    </a:lnTo>
                    <a:lnTo>
                      <a:pt x="1821" y="2010"/>
                    </a:lnTo>
                    <a:lnTo>
                      <a:pt x="1884" y="2093"/>
                    </a:lnTo>
                    <a:lnTo>
                      <a:pt x="1884" y="2219"/>
                    </a:lnTo>
                    <a:lnTo>
                      <a:pt x="1926" y="2282"/>
                    </a:lnTo>
                    <a:lnTo>
                      <a:pt x="1926" y="2344"/>
                    </a:lnTo>
                    <a:lnTo>
                      <a:pt x="1842" y="2428"/>
                    </a:lnTo>
                    <a:lnTo>
                      <a:pt x="1842" y="2491"/>
                    </a:lnTo>
                    <a:lnTo>
                      <a:pt x="1884" y="2637"/>
                    </a:lnTo>
                    <a:lnTo>
                      <a:pt x="1926" y="2658"/>
                    </a:lnTo>
                    <a:lnTo>
                      <a:pt x="2009" y="2637"/>
                    </a:lnTo>
                    <a:lnTo>
                      <a:pt x="2156" y="2491"/>
                    </a:lnTo>
                    <a:lnTo>
                      <a:pt x="2219" y="2344"/>
                    </a:lnTo>
                    <a:lnTo>
                      <a:pt x="2219" y="2240"/>
                    </a:lnTo>
                    <a:lnTo>
                      <a:pt x="2239" y="2177"/>
                    </a:lnTo>
                    <a:lnTo>
                      <a:pt x="2302" y="2198"/>
                    </a:lnTo>
                    <a:lnTo>
                      <a:pt x="2344" y="2282"/>
                    </a:lnTo>
                    <a:lnTo>
                      <a:pt x="2323" y="2407"/>
                    </a:lnTo>
                    <a:lnTo>
                      <a:pt x="2260" y="2512"/>
                    </a:lnTo>
                    <a:lnTo>
                      <a:pt x="2260" y="2595"/>
                    </a:lnTo>
                    <a:lnTo>
                      <a:pt x="2344" y="2637"/>
                    </a:lnTo>
                    <a:lnTo>
                      <a:pt x="2449" y="2616"/>
                    </a:lnTo>
                    <a:lnTo>
                      <a:pt x="2532" y="2533"/>
                    </a:lnTo>
                    <a:lnTo>
                      <a:pt x="2574" y="2533"/>
                    </a:lnTo>
                    <a:lnTo>
                      <a:pt x="2574" y="2595"/>
                    </a:lnTo>
                    <a:lnTo>
                      <a:pt x="2532" y="2637"/>
                    </a:lnTo>
                    <a:lnTo>
                      <a:pt x="2428" y="2658"/>
                    </a:lnTo>
                    <a:lnTo>
                      <a:pt x="2344" y="2763"/>
                    </a:lnTo>
                    <a:lnTo>
                      <a:pt x="2156" y="2763"/>
                    </a:lnTo>
                    <a:lnTo>
                      <a:pt x="2009" y="2826"/>
                    </a:lnTo>
                    <a:lnTo>
                      <a:pt x="1988" y="2867"/>
                    </a:lnTo>
                    <a:lnTo>
                      <a:pt x="2009" y="2951"/>
                    </a:lnTo>
                    <a:lnTo>
                      <a:pt x="1884" y="3014"/>
                    </a:lnTo>
                    <a:lnTo>
                      <a:pt x="1800" y="3118"/>
                    </a:lnTo>
                    <a:lnTo>
                      <a:pt x="1716" y="3181"/>
                    </a:lnTo>
                    <a:lnTo>
                      <a:pt x="1675" y="3181"/>
                    </a:lnTo>
                    <a:lnTo>
                      <a:pt x="1570" y="3244"/>
                    </a:lnTo>
                    <a:lnTo>
                      <a:pt x="1570" y="3328"/>
                    </a:lnTo>
                    <a:lnTo>
                      <a:pt x="1507" y="3349"/>
                    </a:lnTo>
                    <a:lnTo>
                      <a:pt x="1486" y="3265"/>
                    </a:lnTo>
                    <a:lnTo>
                      <a:pt x="1465" y="3223"/>
                    </a:lnTo>
                    <a:lnTo>
                      <a:pt x="1382" y="3265"/>
                    </a:lnTo>
                    <a:lnTo>
                      <a:pt x="1298" y="3286"/>
                    </a:lnTo>
                    <a:lnTo>
                      <a:pt x="1298" y="3349"/>
                    </a:lnTo>
                    <a:lnTo>
                      <a:pt x="1277" y="3390"/>
                    </a:lnTo>
                    <a:lnTo>
                      <a:pt x="1319" y="3579"/>
                    </a:lnTo>
                    <a:lnTo>
                      <a:pt x="1319" y="3704"/>
                    </a:lnTo>
                    <a:lnTo>
                      <a:pt x="1361" y="3746"/>
                    </a:lnTo>
                    <a:lnTo>
                      <a:pt x="1465" y="3746"/>
                    </a:lnTo>
                    <a:lnTo>
                      <a:pt x="1528" y="3704"/>
                    </a:lnTo>
                    <a:lnTo>
                      <a:pt x="1633" y="3683"/>
                    </a:lnTo>
                    <a:lnTo>
                      <a:pt x="1695" y="3662"/>
                    </a:lnTo>
                    <a:lnTo>
                      <a:pt x="1779" y="3662"/>
                    </a:lnTo>
                    <a:lnTo>
                      <a:pt x="1842" y="3642"/>
                    </a:lnTo>
                    <a:lnTo>
                      <a:pt x="1926" y="3537"/>
                    </a:lnTo>
                    <a:lnTo>
                      <a:pt x="1988" y="3537"/>
                    </a:lnTo>
                    <a:lnTo>
                      <a:pt x="2009" y="3495"/>
                    </a:lnTo>
                    <a:lnTo>
                      <a:pt x="2114" y="3495"/>
                    </a:lnTo>
                    <a:lnTo>
                      <a:pt x="2135" y="3537"/>
                    </a:lnTo>
                    <a:lnTo>
                      <a:pt x="2428" y="3537"/>
                    </a:lnTo>
                    <a:lnTo>
                      <a:pt x="2470" y="3474"/>
                    </a:lnTo>
                    <a:lnTo>
                      <a:pt x="2553" y="3432"/>
                    </a:lnTo>
                    <a:lnTo>
                      <a:pt x="2616" y="3432"/>
                    </a:lnTo>
                    <a:lnTo>
                      <a:pt x="2616" y="3495"/>
                    </a:lnTo>
                    <a:lnTo>
                      <a:pt x="2553" y="3537"/>
                    </a:lnTo>
                    <a:lnTo>
                      <a:pt x="2532" y="3600"/>
                    </a:lnTo>
                    <a:lnTo>
                      <a:pt x="2449" y="3600"/>
                    </a:lnTo>
                    <a:lnTo>
                      <a:pt x="2407" y="3642"/>
                    </a:lnTo>
                    <a:lnTo>
                      <a:pt x="2239" y="3642"/>
                    </a:lnTo>
                    <a:lnTo>
                      <a:pt x="2135" y="3683"/>
                    </a:lnTo>
                    <a:lnTo>
                      <a:pt x="1947" y="3767"/>
                    </a:lnTo>
                    <a:lnTo>
                      <a:pt x="1884" y="3767"/>
                    </a:lnTo>
                    <a:lnTo>
                      <a:pt x="1800" y="3788"/>
                    </a:lnTo>
                    <a:lnTo>
                      <a:pt x="1800" y="3809"/>
                    </a:lnTo>
                    <a:lnTo>
                      <a:pt x="1905" y="3872"/>
                    </a:lnTo>
                    <a:lnTo>
                      <a:pt x="2051" y="3893"/>
                    </a:lnTo>
                    <a:lnTo>
                      <a:pt x="2135" y="3893"/>
                    </a:lnTo>
                    <a:lnTo>
                      <a:pt x="2239" y="3976"/>
                    </a:lnTo>
                    <a:lnTo>
                      <a:pt x="2239" y="4018"/>
                    </a:lnTo>
                    <a:lnTo>
                      <a:pt x="2030" y="4018"/>
                    </a:lnTo>
                    <a:lnTo>
                      <a:pt x="1947" y="4060"/>
                    </a:lnTo>
                    <a:lnTo>
                      <a:pt x="1905" y="4018"/>
                    </a:lnTo>
                    <a:lnTo>
                      <a:pt x="1800" y="3997"/>
                    </a:lnTo>
                    <a:lnTo>
                      <a:pt x="1779" y="4060"/>
                    </a:lnTo>
                    <a:lnTo>
                      <a:pt x="1737" y="4060"/>
                    </a:lnTo>
                    <a:lnTo>
                      <a:pt x="1695" y="3997"/>
                    </a:lnTo>
                    <a:lnTo>
                      <a:pt x="1633" y="3914"/>
                    </a:lnTo>
                    <a:lnTo>
                      <a:pt x="1570" y="3893"/>
                    </a:lnTo>
                    <a:lnTo>
                      <a:pt x="1423" y="3997"/>
                    </a:lnTo>
                    <a:lnTo>
                      <a:pt x="1423" y="4018"/>
                    </a:lnTo>
                    <a:lnTo>
                      <a:pt x="1486" y="4102"/>
                    </a:lnTo>
                    <a:lnTo>
                      <a:pt x="1507" y="4165"/>
                    </a:lnTo>
                    <a:lnTo>
                      <a:pt x="1486" y="4227"/>
                    </a:lnTo>
                    <a:lnTo>
                      <a:pt x="1507" y="4227"/>
                    </a:lnTo>
                    <a:lnTo>
                      <a:pt x="1486" y="4290"/>
                    </a:lnTo>
                    <a:lnTo>
                      <a:pt x="1507" y="4332"/>
                    </a:lnTo>
                    <a:lnTo>
                      <a:pt x="1591" y="4395"/>
                    </a:lnTo>
                    <a:lnTo>
                      <a:pt x="1591" y="4437"/>
                    </a:lnTo>
                    <a:lnTo>
                      <a:pt x="1612" y="4499"/>
                    </a:lnTo>
                    <a:lnTo>
                      <a:pt x="1633" y="4478"/>
                    </a:lnTo>
                    <a:lnTo>
                      <a:pt x="1716" y="4541"/>
                    </a:lnTo>
                    <a:lnTo>
                      <a:pt x="1716" y="4604"/>
                    </a:lnTo>
                    <a:lnTo>
                      <a:pt x="1779" y="4688"/>
                    </a:lnTo>
                    <a:lnTo>
                      <a:pt x="1800" y="4646"/>
                    </a:lnTo>
                    <a:lnTo>
                      <a:pt x="1884" y="4688"/>
                    </a:lnTo>
                    <a:lnTo>
                      <a:pt x="1926" y="4751"/>
                    </a:lnTo>
                    <a:lnTo>
                      <a:pt x="1988" y="4792"/>
                    </a:lnTo>
                    <a:lnTo>
                      <a:pt x="1988" y="4855"/>
                    </a:lnTo>
                    <a:lnTo>
                      <a:pt x="2114" y="4960"/>
                    </a:lnTo>
                    <a:lnTo>
                      <a:pt x="2239" y="4918"/>
                    </a:lnTo>
                    <a:lnTo>
                      <a:pt x="2260" y="4834"/>
                    </a:lnTo>
                    <a:lnTo>
                      <a:pt x="2323" y="4834"/>
                    </a:lnTo>
                    <a:lnTo>
                      <a:pt x="2344" y="4897"/>
                    </a:lnTo>
                    <a:lnTo>
                      <a:pt x="2428" y="4855"/>
                    </a:lnTo>
                    <a:lnTo>
                      <a:pt x="2449" y="4897"/>
                    </a:lnTo>
                    <a:lnTo>
                      <a:pt x="2449" y="4960"/>
                    </a:lnTo>
                    <a:lnTo>
                      <a:pt x="2407" y="5023"/>
                    </a:lnTo>
                    <a:lnTo>
                      <a:pt x="2344" y="5023"/>
                    </a:lnTo>
                    <a:lnTo>
                      <a:pt x="2239" y="5106"/>
                    </a:lnTo>
                    <a:lnTo>
                      <a:pt x="2239" y="5148"/>
                    </a:lnTo>
                    <a:lnTo>
                      <a:pt x="2428" y="5336"/>
                    </a:lnTo>
                    <a:lnTo>
                      <a:pt x="2470" y="5357"/>
                    </a:lnTo>
                    <a:lnTo>
                      <a:pt x="2532" y="5420"/>
                    </a:lnTo>
                    <a:lnTo>
                      <a:pt x="2512" y="5567"/>
                    </a:lnTo>
                    <a:lnTo>
                      <a:pt x="2532" y="5650"/>
                    </a:lnTo>
                    <a:lnTo>
                      <a:pt x="2574" y="5650"/>
                    </a:lnTo>
                    <a:lnTo>
                      <a:pt x="2616" y="5587"/>
                    </a:lnTo>
                    <a:lnTo>
                      <a:pt x="2658" y="5567"/>
                    </a:lnTo>
                    <a:lnTo>
                      <a:pt x="2721" y="5650"/>
                    </a:lnTo>
                    <a:lnTo>
                      <a:pt x="2784" y="5629"/>
                    </a:lnTo>
                    <a:lnTo>
                      <a:pt x="2867" y="5525"/>
                    </a:lnTo>
                    <a:lnTo>
                      <a:pt x="2888" y="5420"/>
                    </a:lnTo>
                    <a:lnTo>
                      <a:pt x="2930" y="5357"/>
                    </a:lnTo>
                    <a:lnTo>
                      <a:pt x="2930" y="5315"/>
                    </a:lnTo>
                    <a:lnTo>
                      <a:pt x="2867" y="5148"/>
                    </a:lnTo>
                    <a:lnTo>
                      <a:pt x="2846" y="5023"/>
                    </a:lnTo>
                    <a:lnTo>
                      <a:pt x="2888" y="4939"/>
                    </a:lnTo>
                    <a:lnTo>
                      <a:pt x="2951" y="4855"/>
                    </a:lnTo>
                    <a:lnTo>
                      <a:pt x="2951" y="4499"/>
                    </a:lnTo>
                    <a:lnTo>
                      <a:pt x="2972" y="4395"/>
                    </a:lnTo>
                    <a:lnTo>
                      <a:pt x="2972" y="4311"/>
                    </a:lnTo>
                    <a:lnTo>
                      <a:pt x="3056" y="4227"/>
                    </a:lnTo>
                    <a:lnTo>
                      <a:pt x="3056" y="4206"/>
                    </a:lnTo>
                    <a:lnTo>
                      <a:pt x="2972" y="4165"/>
                    </a:lnTo>
                    <a:lnTo>
                      <a:pt x="3056" y="4060"/>
                    </a:lnTo>
                    <a:lnTo>
                      <a:pt x="3181" y="4081"/>
                    </a:lnTo>
                    <a:lnTo>
                      <a:pt x="3202" y="4081"/>
                    </a:lnTo>
                    <a:lnTo>
                      <a:pt x="3244" y="3976"/>
                    </a:lnTo>
                    <a:lnTo>
                      <a:pt x="3244" y="3809"/>
                    </a:lnTo>
                    <a:lnTo>
                      <a:pt x="3265" y="3683"/>
                    </a:lnTo>
                    <a:lnTo>
                      <a:pt x="3265" y="3558"/>
                    </a:lnTo>
                    <a:lnTo>
                      <a:pt x="3181" y="3432"/>
                    </a:lnTo>
                    <a:lnTo>
                      <a:pt x="3181" y="3286"/>
                    </a:lnTo>
                    <a:lnTo>
                      <a:pt x="3244" y="3265"/>
                    </a:lnTo>
                    <a:lnTo>
                      <a:pt x="3348" y="3328"/>
                    </a:lnTo>
                    <a:lnTo>
                      <a:pt x="3390" y="3223"/>
                    </a:lnTo>
                    <a:lnTo>
                      <a:pt x="3369" y="3181"/>
                    </a:lnTo>
                    <a:lnTo>
                      <a:pt x="3369" y="3056"/>
                    </a:lnTo>
                    <a:lnTo>
                      <a:pt x="3390" y="2951"/>
                    </a:lnTo>
                    <a:lnTo>
                      <a:pt x="3369" y="2742"/>
                    </a:lnTo>
                    <a:lnTo>
                      <a:pt x="3348" y="2616"/>
                    </a:lnTo>
                    <a:lnTo>
                      <a:pt x="3369" y="2554"/>
                    </a:lnTo>
                    <a:lnTo>
                      <a:pt x="3495" y="2449"/>
                    </a:lnTo>
                    <a:lnTo>
                      <a:pt x="3495" y="2386"/>
                    </a:lnTo>
                    <a:lnTo>
                      <a:pt x="3474" y="2323"/>
                    </a:lnTo>
                    <a:lnTo>
                      <a:pt x="3474" y="2282"/>
                    </a:lnTo>
                    <a:lnTo>
                      <a:pt x="3579" y="2282"/>
                    </a:lnTo>
                    <a:lnTo>
                      <a:pt x="3725" y="2135"/>
                    </a:lnTo>
                    <a:lnTo>
                      <a:pt x="3830" y="2135"/>
                    </a:lnTo>
                    <a:lnTo>
                      <a:pt x="3934" y="2114"/>
                    </a:lnTo>
                    <a:lnTo>
                      <a:pt x="3997" y="2219"/>
                    </a:lnTo>
                    <a:lnTo>
                      <a:pt x="4039" y="2198"/>
                    </a:lnTo>
                    <a:lnTo>
                      <a:pt x="4081" y="2114"/>
                    </a:lnTo>
                    <a:lnTo>
                      <a:pt x="4102" y="2072"/>
                    </a:lnTo>
                    <a:lnTo>
                      <a:pt x="4102" y="1926"/>
                    </a:lnTo>
                    <a:lnTo>
                      <a:pt x="4018" y="1905"/>
                    </a:lnTo>
                    <a:lnTo>
                      <a:pt x="3767" y="1821"/>
                    </a:lnTo>
                    <a:lnTo>
                      <a:pt x="3662" y="1779"/>
                    </a:lnTo>
                    <a:lnTo>
                      <a:pt x="3495" y="1612"/>
                    </a:lnTo>
                    <a:lnTo>
                      <a:pt x="3411" y="1570"/>
                    </a:lnTo>
                    <a:lnTo>
                      <a:pt x="3286" y="1382"/>
                    </a:lnTo>
                    <a:lnTo>
                      <a:pt x="3244" y="1361"/>
                    </a:lnTo>
                    <a:lnTo>
                      <a:pt x="3097" y="1361"/>
                    </a:lnTo>
                    <a:lnTo>
                      <a:pt x="3056" y="1277"/>
                    </a:lnTo>
                    <a:lnTo>
                      <a:pt x="3056" y="1193"/>
                    </a:lnTo>
                    <a:lnTo>
                      <a:pt x="2972" y="942"/>
                    </a:lnTo>
                    <a:lnTo>
                      <a:pt x="2888" y="733"/>
                    </a:lnTo>
                    <a:lnTo>
                      <a:pt x="2742" y="608"/>
                    </a:lnTo>
                    <a:lnTo>
                      <a:pt x="2658" y="670"/>
                    </a:lnTo>
                    <a:lnTo>
                      <a:pt x="2637" y="775"/>
                    </a:lnTo>
                    <a:lnTo>
                      <a:pt x="2658" y="984"/>
                    </a:lnTo>
                    <a:lnTo>
                      <a:pt x="2658" y="1131"/>
                    </a:lnTo>
                    <a:lnTo>
                      <a:pt x="2574" y="1193"/>
                    </a:lnTo>
                    <a:lnTo>
                      <a:pt x="2553" y="1173"/>
                    </a:lnTo>
                    <a:lnTo>
                      <a:pt x="2553" y="1131"/>
                    </a:lnTo>
                    <a:lnTo>
                      <a:pt x="2553" y="963"/>
                    </a:lnTo>
                    <a:lnTo>
                      <a:pt x="2553" y="733"/>
                    </a:lnTo>
                    <a:lnTo>
                      <a:pt x="2616" y="670"/>
                    </a:lnTo>
                    <a:lnTo>
                      <a:pt x="2616" y="545"/>
                    </a:lnTo>
                    <a:lnTo>
                      <a:pt x="2553" y="419"/>
                    </a:lnTo>
                    <a:lnTo>
                      <a:pt x="2449" y="231"/>
                    </a:lnTo>
                    <a:lnTo>
                      <a:pt x="2344" y="189"/>
                    </a:lnTo>
                    <a:lnTo>
                      <a:pt x="2260" y="231"/>
                    </a:lnTo>
                    <a:lnTo>
                      <a:pt x="2219" y="315"/>
                    </a:lnTo>
                    <a:lnTo>
                      <a:pt x="2156" y="294"/>
                    </a:lnTo>
                    <a:lnTo>
                      <a:pt x="2135" y="147"/>
                    </a:lnTo>
                    <a:lnTo>
                      <a:pt x="2030"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289" name="Google Shape;6289;p40"/>
            <p:cNvSpPr/>
            <p:nvPr/>
          </p:nvSpPr>
          <p:spPr>
            <a:xfrm>
              <a:off x="4614379" y="2777935"/>
              <a:ext cx="83472" cy="139700"/>
            </a:xfrm>
            <a:custGeom>
              <a:rect b="b" l="l" r="r" t="t"/>
              <a:pathLst>
                <a:path extrusionOk="0" h="12284" w="7010">
                  <a:moveTo>
                    <a:pt x="4122" y="1"/>
                  </a:moveTo>
                  <a:lnTo>
                    <a:pt x="4122" y="43"/>
                  </a:lnTo>
                  <a:lnTo>
                    <a:pt x="4080" y="126"/>
                  </a:lnTo>
                  <a:lnTo>
                    <a:pt x="4017" y="126"/>
                  </a:lnTo>
                  <a:lnTo>
                    <a:pt x="3996" y="147"/>
                  </a:lnTo>
                  <a:lnTo>
                    <a:pt x="4059" y="231"/>
                  </a:lnTo>
                  <a:lnTo>
                    <a:pt x="4080" y="357"/>
                  </a:lnTo>
                  <a:lnTo>
                    <a:pt x="4289" y="671"/>
                  </a:lnTo>
                  <a:lnTo>
                    <a:pt x="4331" y="796"/>
                  </a:lnTo>
                  <a:lnTo>
                    <a:pt x="4331" y="1005"/>
                  </a:lnTo>
                  <a:lnTo>
                    <a:pt x="4310" y="1089"/>
                  </a:lnTo>
                  <a:lnTo>
                    <a:pt x="4373" y="1277"/>
                  </a:lnTo>
                  <a:lnTo>
                    <a:pt x="4415" y="1382"/>
                  </a:lnTo>
                  <a:lnTo>
                    <a:pt x="4415" y="1424"/>
                  </a:lnTo>
                  <a:lnTo>
                    <a:pt x="4373" y="1424"/>
                  </a:lnTo>
                  <a:lnTo>
                    <a:pt x="4289" y="1528"/>
                  </a:lnTo>
                  <a:lnTo>
                    <a:pt x="4310" y="1633"/>
                  </a:lnTo>
                  <a:lnTo>
                    <a:pt x="4373" y="1738"/>
                  </a:lnTo>
                  <a:lnTo>
                    <a:pt x="4394" y="1800"/>
                  </a:lnTo>
                  <a:lnTo>
                    <a:pt x="4457" y="1821"/>
                  </a:lnTo>
                  <a:lnTo>
                    <a:pt x="4478" y="1905"/>
                  </a:lnTo>
                  <a:lnTo>
                    <a:pt x="4457" y="1926"/>
                  </a:lnTo>
                  <a:lnTo>
                    <a:pt x="4457" y="2010"/>
                  </a:lnTo>
                  <a:lnTo>
                    <a:pt x="4394" y="2051"/>
                  </a:lnTo>
                  <a:lnTo>
                    <a:pt x="4206" y="2031"/>
                  </a:lnTo>
                  <a:lnTo>
                    <a:pt x="4017" y="1926"/>
                  </a:lnTo>
                  <a:lnTo>
                    <a:pt x="3955" y="1947"/>
                  </a:lnTo>
                  <a:lnTo>
                    <a:pt x="3892" y="2031"/>
                  </a:lnTo>
                  <a:lnTo>
                    <a:pt x="3913" y="2093"/>
                  </a:lnTo>
                  <a:lnTo>
                    <a:pt x="3976" y="2093"/>
                  </a:lnTo>
                  <a:lnTo>
                    <a:pt x="4080" y="2156"/>
                  </a:lnTo>
                  <a:lnTo>
                    <a:pt x="4080" y="2219"/>
                  </a:lnTo>
                  <a:lnTo>
                    <a:pt x="4017" y="2261"/>
                  </a:lnTo>
                  <a:lnTo>
                    <a:pt x="3976" y="2365"/>
                  </a:lnTo>
                  <a:lnTo>
                    <a:pt x="3892" y="2407"/>
                  </a:lnTo>
                  <a:lnTo>
                    <a:pt x="3871" y="2449"/>
                  </a:lnTo>
                  <a:lnTo>
                    <a:pt x="3787" y="2470"/>
                  </a:lnTo>
                  <a:lnTo>
                    <a:pt x="3745" y="2575"/>
                  </a:lnTo>
                  <a:lnTo>
                    <a:pt x="3766" y="2679"/>
                  </a:lnTo>
                  <a:lnTo>
                    <a:pt x="3766" y="2847"/>
                  </a:lnTo>
                  <a:lnTo>
                    <a:pt x="3787" y="2930"/>
                  </a:lnTo>
                  <a:lnTo>
                    <a:pt x="3871" y="2930"/>
                  </a:lnTo>
                  <a:lnTo>
                    <a:pt x="3976" y="2993"/>
                  </a:lnTo>
                  <a:lnTo>
                    <a:pt x="4059" y="3077"/>
                  </a:lnTo>
                  <a:lnTo>
                    <a:pt x="4122" y="3286"/>
                  </a:lnTo>
                  <a:lnTo>
                    <a:pt x="4164" y="3495"/>
                  </a:lnTo>
                  <a:lnTo>
                    <a:pt x="4122" y="3516"/>
                  </a:lnTo>
                  <a:lnTo>
                    <a:pt x="4185" y="3621"/>
                  </a:lnTo>
                  <a:lnTo>
                    <a:pt x="4289" y="3684"/>
                  </a:lnTo>
                  <a:lnTo>
                    <a:pt x="4415" y="3516"/>
                  </a:lnTo>
                  <a:lnTo>
                    <a:pt x="4478" y="3412"/>
                  </a:lnTo>
                  <a:lnTo>
                    <a:pt x="4478" y="3349"/>
                  </a:lnTo>
                  <a:lnTo>
                    <a:pt x="4520" y="3286"/>
                  </a:lnTo>
                  <a:lnTo>
                    <a:pt x="4540" y="3286"/>
                  </a:lnTo>
                  <a:cubicBezTo>
                    <a:pt x="4624" y="3370"/>
                    <a:pt x="4708" y="3453"/>
                    <a:pt x="4729" y="3558"/>
                  </a:cubicBezTo>
                  <a:lnTo>
                    <a:pt x="4729" y="3579"/>
                  </a:lnTo>
                  <a:lnTo>
                    <a:pt x="4687" y="3704"/>
                  </a:lnTo>
                  <a:lnTo>
                    <a:pt x="4687" y="3809"/>
                  </a:lnTo>
                  <a:lnTo>
                    <a:pt x="4729" y="3872"/>
                  </a:lnTo>
                  <a:lnTo>
                    <a:pt x="4792" y="3830"/>
                  </a:lnTo>
                  <a:lnTo>
                    <a:pt x="4917" y="3725"/>
                  </a:lnTo>
                  <a:lnTo>
                    <a:pt x="4980" y="3872"/>
                  </a:lnTo>
                  <a:lnTo>
                    <a:pt x="4917" y="3976"/>
                  </a:lnTo>
                  <a:lnTo>
                    <a:pt x="4833" y="4018"/>
                  </a:lnTo>
                  <a:lnTo>
                    <a:pt x="4771" y="3976"/>
                  </a:lnTo>
                  <a:lnTo>
                    <a:pt x="4792" y="4102"/>
                  </a:lnTo>
                  <a:lnTo>
                    <a:pt x="4729" y="4144"/>
                  </a:lnTo>
                  <a:lnTo>
                    <a:pt x="4666" y="4123"/>
                  </a:lnTo>
                  <a:lnTo>
                    <a:pt x="4624" y="4018"/>
                  </a:lnTo>
                  <a:lnTo>
                    <a:pt x="4603" y="3914"/>
                  </a:lnTo>
                  <a:lnTo>
                    <a:pt x="4582" y="3872"/>
                  </a:lnTo>
                  <a:lnTo>
                    <a:pt x="4499" y="3893"/>
                  </a:lnTo>
                  <a:lnTo>
                    <a:pt x="4457" y="3872"/>
                  </a:lnTo>
                  <a:lnTo>
                    <a:pt x="4415" y="3976"/>
                  </a:lnTo>
                  <a:lnTo>
                    <a:pt x="4478" y="4123"/>
                  </a:lnTo>
                  <a:lnTo>
                    <a:pt x="4478" y="4228"/>
                  </a:lnTo>
                  <a:lnTo>
                    <a:pt x="4394" y="4248"/>
                  </a:lnTo>
                  <a:lnTo>
                    <a:pt x="4310" y="4353"/>
                  </a:lnTo>
                  <a:lnTo>
                    <a:pt x="4310" y="4416"/>
                  </a:lnTo>
                  <a:lnTo>
                    <a:pt x="4457" y="4562"/>
                  </a:lnTo>
                  <a:lnTo>
                    <a:pt x="4499" y="4646"/>
                  </a:lnTo>
                  <a:lnTo>
                    <a:pt x="4457" y="4813"/>
                  </a:lnTo>
                  <a:lnTo>
                    <a:pt x="4373" y="4855"/>
                  </a:lnTo>
                  <a:lnTo>
                    <a:pt x="4289" y="4834"/>
                  </a:lnTo>
                  <a:lnTo>
                    <a:pt x="4268" y="4876"/>
                  </a:lnTo>
                  <a:lnTo>
                    <a:pt x="4352" y="4981"/>
                  </a:lnTo>
                  <a:lnTo>
                    <a:pt x="4415" y="4960"/>
                  </a:lnTo>
                  <a:lnTo>
                    <a:pt x="4499" y="4876"/>
                  </a:lnTo>
                  <a:lnTo>
                    <a:pt x="4603" y="5148"/>
                  </a:lnTo>
                  <a:lnTo>
                    <a:pt x="4666" y="5441"/>
                  </a:lnTo>
                  <a:lnTo>
                    <a:pt x="4624" y="5588"/>
                  </a:lnTo>
                  <a:lnTo>
                    <a:pt x="4624" y="5860"/>
                  </a:lnTo>
                  <a:lnTo>
                    <a:pt x="4520" y="6236"/>
                  </a:lnTo>
                  <a:lnTo>
                    <a:pt x="4561" y="6404"/>
                  </a:lnTo>
                  <a:lnTo>
                    <a:pt x="4499" y="6592"/>
                  </a:lnTo>
                  <a:lnTo>
                    <a:pt x="4373" y="6655"/>
                  </a:lnTo>
                  <a:lnTo>
                    <a:pt x="4310" y="6843"/>
                  </a:lnTo>
                  <a:lnTo>
                    <a:pt x="4310" y="7031"/>
                  </a:lnTo>
                  <a:lnTo>
                    <a:pt x="4248" y="7136"/>
                  </a:lnTo>
                  <a:lnTo>
                    <a:pt x="4206" y="7241"/>
                  </a:lnTo>
                  <a:lnTo>
                    <a:pt x="4080" y="7366"/>
                  </a:lnTo>
                  <a:lnTo>
                    <a:pt x="3829" y="7533"/>
                  </a:lnTo>
                  <a:lnTo>
                    <a:pt x="3724" y="7554"/>
                  </a:lnTo>
                  <a:lnTo>
                    <a:pt x="3662" y="7659"/>
                  </a:lnTo>
                  <a:lnTo>
                    <a:pt x="3536" y="7575"/>
                  </a:lnTo>
                  <a:lnTo>
                    <a:pt x="3411" y="7429"/>
                  </a:lnTo>
                  <a:lnTo>
                    <a:pt x="3411" y="7345"/>
                  </a:lnTo>
                  <a:lnTo>
                    <a:pt x="3452" y="7324"/>
                  </a:lnTo>
                  <a:lnTo>
                    <a:pt x="3515" y="7220"/>
                  </a:lnTo>
                  <a:lnTo>
                    <a:pt x="3515" y="7157"/>
                  </a:lnTo>
                  <a:lnTo>
                    <a:pt x="3578" y="7073"/>
                  </a:lnTo>
                  <a:lnTo>
                    <a:pt x="3578" y="7052"/>
                  </a:lnTo>
                  <a:lnTo>
                    <a:pt x="3452" y="7073"/>
                  </a:lnTo>
                  <a:lnTo>
                    <a:pt x="3348" y="7178"/>
                  </a:lnTo>
                  <a:lnTo>
                    <a:pt x="3222" y="7241"/>
                  </a:lnTo>
                  <a:lnTo>
                    <a:pt x="3201" y="7345"/>
                  </a:lnTo>
                  <a:lnTo>
                    <a:pt x="3264" y="7471"/>
                  </a:lnTo>
                  <a:lnTo>
                    <a:pt x="3306" y="7722"/>
                  </a:lnTo>
                  <a:lnTo>
                    <a:pt x="3264" y="7868"/>
                  </a:lnTo>
                  <a:lnTo>
                    <a:pt x="3139" y="7994"/>
                  </a:lnTo>
                  <a:lnTo>
                    <a:pt x="3139" y="8077"/>
                  </a:lnTo>
                  <a:lnTo>
                    <a:pt x="3076" y="8119"/>
                  </a:lnTo>
                  <a:lnTo>
                    <a:pt x="3055" y="8329"/>
                  </a:lnTo>
                  <a:lnTo>
                    <a:pt x="3118" y="8391"/>
                  </a:lnTo>
                  <a:lnTo>
                    <a:pt x="3118" y="8475"/>
                  </a:lnTo>
                  <a:lnTo>
                    <a:pt x="3076" y="8496"/>
                  </a:lnTo>
                  <a:lnTo>
                    <a:pt x="3118" y="8517"/>
                  </a:lnTo>
                  <a:lnTo>
                    <a:pt x="3076" y="8601"/>
                  </a:lnTo>
                  <a:lnTo>
                    <a:pt x="3034" y="8601"/>
                  </a:lnTo>
                  <a:lnTo>
                    <a:pt x="3055" y="8642"/>
                  </a:lnTo>
                  <a:lnTo>
                    <a:pt x="2992" y="8684"/>
                  </a:lnTo>
                  <a:lnTo>
                    <a:pt x="2929" y="8621"/>
                  </a:lnTo>
                  <a:lnTo>
                    <a:pt x="2846" y="8684"/>
                  </a:lnTo>
                  <a:lnTo>
                    <a:pt x="2804" y="8642"/>
                  </a:lnTo>
                  <a:lnTo>
                    <a:pt x="2762" y="8517"/>
                  </a:lnTo>
                  <a:lnTo>
                    <a:pt x="2741" y="8496"/>
                  </a:lnTo>
                  <a:lnTo>
                    <a:pt x="2657" y="8538"/>
                  </a:lnTo>
                  <a:lnTo>
                    <a:pt x="2595" y="8538"/>
                  </a:lnTo>
                  <a:lnTo>
                    <a:pt x="2553" y="8517"/>
                  </a:lnTo>
                  <a:lnTo>
                    <a:pt x="2302" y="8601"/>
                  </a:lnTo>
                  <a:lnTo>
                    <a:pt x="2176" y="8642"/>
                  </a:lnTo>
                  <a:lnTo>
                    <a:pt x="2030" y="8705"/>
                  </a:lnTo>
                  <a:lnTo>
                    <a:pt x="1883" y="8705"/>
                  </a:lnTo>
                  <a:lnTo>
                    <a:pt x="1758" y="8747"/>
                  </a:lnTo>
                  <a:lnTo>
                    <a:pt x="1695" y="8726"/>
                  </a:lnTo>
                  <a:lnTo>
                    <a:pt x="1569" y="8747"/>
                  </a:lnTo>
                  <a:lnTo>
                    <a:pt x="1360" y="8914"/>
                  </a:lnTo>
                  <a:lnTo>
                    <a:pt x="1297" y="9040"/>
                  </a:lnTo>
                  <a:lnTo>
                    <a:pt x="1235" y="9082"/>
                  </a:lnTo>
                  <a:lnTo>
                    <a:pt x="1193" y="9165"/>
                  </a:lnTo>
                  <a:lnTo>
                    <a:pt x="1046" y="9354"/>
                  </a:lnTo>
                  <a:lnTo>
                    <a:pt x="942" y="9375"/>
                  </a:lnTo>
                  <a:lnTo>
                    <a:pt x="858" y="9479"/>
                  </a:lnTo>
                  <a:lnTo>
                    <a:pt x="837" y="9563"/>
                  </a:lnTo>
                  <a:lnTo>
                    <a:pt x="753" y="9647"/>
                  </a:lnTo>
                  <a:lnTo>
                    <a:pt x="607" y="9668"/>
                  </a:lnTo>
                  <a:lnTo>
                    <a:pt x="544" y="9751"/>
                  </a:lnTo>
                  <a:lnTo>
                    <a:pt x="565" y="9940"/>
                  </a:lnTo>
                  <a:lnTo>
                    <a:pt x="628" y="9961"/>
                  </a:lnTo>
                  <a:lnTo>
                    <a:pt x="649" y="10002"/>
                  </a:lnTo>
                  <a:lnTo>
                    <a:pt x="628" y="10065"/>
                  </a:lnTo>
                  <a:lnTo>
                    <a:pt x="607" y="10044"/>
                  </a:lnTo>
                  <a:lnTo>
                    <a:pt x="481" y="10149"/>
                  </a:lnTo>
                  <a:lnTo>
                    <a:pt x="439" y="10212"/>
                  </a:lnTo>
                  <a:lnTo>
                    <a:pt x="377" y="10274"/>
                  </a:lnTo>
                  <a:lnTo>
                    <a:pt x="272" y="10379"/>
                  </a:lnTo>
                  <a:lnTo>
                    <a:pt x="209" y="10463"/>
                  </a:lnTo>
                  <a:lnTo>
                    <a:pt x="105" y="10463"/>
                  </a:lnTo>
                  <a:lnTo>
                    <a:pt x="0" y="10505"/>
                  </a:lnTo>
                  <a:lnTo>
                    <a:pt x="105" y="10505"/>
                  </a:lnTo>
                  <a:lnTo>
                    <a:pt x="167" y="10609"/>
                  </a:lnTo>
                  <a:lnTo>
                    <a:pt x="209" y="10735"/>
                  </a:lnTo>
                  <a:lnTo>
                    <a:pt x="167" y="10777"/>
                  </a:lnTo>
                  <a:lnTo>
                    <a:pt x="126" y="10693"/>
                  </a:lnTo>
                  <a:lnTo>
                    <a:pt x="84" y="10609"/>
                  </a:lnTo>
                  <a:lnTo>
                    <a:pt x="63" y="10714"/>
                  </a:lnTo>
                  <a:lnTo>
                    <a:pt x="84" y="10818"/>
                  </a:lnTo>
                  <a:lnTo>
                    <a:pt x="167" y="10839"/>
                  </a:lnTo>
                  <a:lnTo>
                    <a:pt x="167" y="10923"/>
                  </a:lnTo>
                  <a:lnTo>
                    <a:pt x="126" y="11007"/>
                  </a:lnTo>
                  <a:lnTo>
                    <a:pt x="126" y="11007"/>
                  </a:lnTo>
                  <a:lnTo>
                    <a:pt x="188" y="10965"/>
                  </a:lnTo>
                  <a:lnTo>
                    <a:pt x="230" y="10902"/>
                  </a:lnTo>
                  <a:lnTo>
                    <a:pt x="314" y="10860"/>
                  </a:lnTo>
                  <a:lnTo>
                    <a:pt x="377" y="10902"/>
                  </a:lnTo>
                  <a:lnTo>
                    <a:pt x="314" y="10944"/>
                  </a:lnTo>
                  <a:lnTo>
                    <a:pt x="377" y="10965"/>
                  </a:lnTo>
                  <a:lnTo>
                    <a:pt x="439" y="10944"/>
                  </a:lnTo>
                  <a:lnTo>
                    <a:pt x="439" y="10839"/>
                  </a:lnTo>
                  <a:lnTo>
                    <a:pt x="398" y="10798"/>
                  </a:lnTo>
                  <a:lnTo>
                    <a:pt x="293" y="10818"/>
                  </a:lnTo>
                  <a:lnTo>
                    <a:pt x="293" y="10777"/>
                  </a:lnTo>
                  <a:lnTo>
                    <a:pt x="314" y="10714"/>
                  </a:lnTo>
                  <a:lnTo>
                    <a:pt x="293" y="10630"/>
                  </a:lnTo>
                  <a:lnTo>
                    <a:pt x="335" y="10588"/>
                  </a:lnTo>
                  <a:lnTo>
                    <a:pt x="439" y="10609"/>
                  </a:lnTo>
                  <a:lnTo>
                    <a:pt x="544" y="10798"/>
                  </a:lnTo>
                  <a:lnTo>
                    <a:pt x="586" y="10923"/>
                  </a:lnTo>
                  <a:lnTo>
                    <a:pt x="628" y="10986"/>
                  </a:lnTo>
                  <a:lnTo>
                    <a:pt x="628" y="11153"/>
                  </a:lnTo>
                  <a:lnTo>
                    <a:pt x="544" y="11342"/>
                  </a:lnTo>
                  <a:lnTo>
                    <a:pt x="439" y="11342"/>
                  </a:lnTo>
                  <a:lnTo>
                    <a:pt x="481" y="11383"/>
                  </a:lnTo>
                  <a:lnTo>
                    <a:pt x="544" y="11551"/>
                  </a:lnTo>
                  <a:lnTo>
                    <a:pt x="586" y="11760"/>
                  </a:lnTo>
                  <a:lnTo>
                    <a:pt x="691" y="11865"/>
                  </a:lnTo>
                  <a:lnTo>
                    <a:pt x="691" y="11969"/>
                  </a:lnTo>
                  <a:lnTo>
                    <a:pt x="628" y="12011"/>
                  </a:lnTo>
                  <a:lnTo>
                    <a:pt x="711" y="12095"/>
                  </a:lnTo>
                  <a:lnTo>
                    <a:pt x="795" y="12095"/>
                  </a:lnTo>
                  <a:lnTo>
                    <a:pt x="858" y="12158"/>
                  </a:lnTo>
                  <a:lnTo>
                    <a:pt x="900" y="12095"/>
                  </a:lnTo>
                  <a:lnTo>
                    <a:pt x="900" y="12053"/>
                  </a:lnTo>
                  <a:lnTo>
                    <a:pt x="816" y="11906"/>
                  </a:lnTo>
                  <a:lnTo>
                    <a:pt x="816" y="11739"/>
                  </a:lnTo>
                  <a:lnTo>
                    <a:pt x="858" y="11676"/>
                  </a:lnTo>
                  <a:lnTo>
                    <a:pt x="921" y="11739"/>
                  </a:lnTo>
                  <a:lnTo>
                    <a:pt x="900" y="11781"/>
                  </a:lnTo>
                  <a:lnTo>
                    <a:pt x="900" y="11844"/>
                  </a:lnTo>
                  <a:lnTo>
                    <a:pt x="963" y="11948"/>
                  </a:lnTo>
                  <a:lnTo>
                    <a:pt x="1004" y="12095"/>
                  </a:lnTo>
                  <a:lnTo>
                    <a:pt x="963" y="12199"/>
                  </a:lnTo>
                  <a:lnTo>
                    <a:pt x="1004" y="12283"/>
                  </a:lnTo>
                  <a:lnTo>
                    <a:pt x="1109" y="12220"/>
                  </a:lnTo>
                  <a:lnTo>
                    <a:pt x="1214" y="12074"/>
                  </a:lnTo>
                  <a:lnTo>
                    <a:pt x="1109" y="11969"/>
                  </a:lnTo>
                  <a:lnTo>
                    <a:pt x="1109" y="11906"/>
                  </a:lnTo>
                  <a:lnTo>
                    <a:pt x="1151" y="11886"/>
                  </a:lnTo>
                  <a:lnTo>
                    <a:pt x="1235" y="11906"/>
                  </a:lnTo>
                  <a:lnTo>
                    <a:pt x="1276" y="11948"/>
                  </a:lnTo>
                  <a:lnTo>
                    <a:pt x="1318" y="11844"/>
                  </a:lnTo>
                  <a:lnTo>
                    <a:pt x="1318" y="11655"/>
                  </a:lnTo>
                  <a:lnTo>
                    <a:pt x="1276" y="11572"/>
                  </a:lnTo>
                  <a:lnTo>
                    <a:pt x="1276" y="11237"/>
                  </a:lnTo>
                  <a:lnTo>
                    <a:pt x="1276" y="11049"/>
                  </a:lnTo>
                  <a:lnTo>
                    <a:pt x="1339" y="10944"/>
                  </a:lnTo>
                  <a:lnTo>
                    <a:pt x="1444" y="10839"/>
                  </a:lnTo>
                  <a:lnTo>
                    <a:pt x="1423" y="10777"/>
                  </a:lnTo>
                  <a:lnTo>
                    <a:pt x="1360" y="10735"/>
                  </a:lnTo>
                  <a:lnTo>
                    <a:pt x="1360" y="10630"/>
                  </a:lnTo>
                  <a:lnTo>
                    <a:pt x="1318" y="10630"/>
                  </a:lnTo>
                  <a:lnTo>
                    <a:pt x="1339" y="10567"/>
                  </a:lnTo>
                  <a:lnTo>
                    <a:pt x="1151" y="10567"/>
                  </a:lnTo>
                  <a:lnTo>
                    <a:pt x="1130" y="10505"/>
                  </a:lnTo>
                  <a:lnTo>
                    <a:pt x="1235" y="10463"/>
                  </a:lnTo>
                  <a:lnTo>
                    <a:pt x="1255" y="10379"/>
                  </a:lnTo>
                  <a:lnTo>
                    <a:pt x="1235" y="10212"/>
                  </a:lnTo>
                  <a:lnTo>
                    <a:pt x="1151" y="10170"/>
                  </a:lnTo>
                  <a:lnTo>
                    <a:pt x="1067" y="10191"/>
                  </a:lnTo>
                  <a:lnTo>
                    <a:pt x="1067" y="10212"/>
                  </a:lnTo>
                  <a:lnTo>
                    <a:pt x="1004" y="10274"/>
                  </a:lnTo>
                  <a:lnTo>
                    <a:pt x="921" y="10274"/>
                  </a:lnTo>
                  <a:lnTo>
                    <a:pt x="795" y="10149"/>
                  </a:lnTo>
                  <a:lnTo>
                    <a:pt x="816" y="10065"/>
                  </a:lnTo>
                  <a:lnTo>
                    <a:pt x="1004" y="9982"/>
                  </a:lnTo>
                  <a:lnTo>
                    <a:pt x="1151" y="9961"/>
                  </a:lnTo>
                  <a:lnTo>
                    <a:pt x="1339" y="10002"/>
                  </a:lnTo>
                  <a:lnTo>
                    <a:pt x="1423" y="10065"/>
                  </a:lnTo>
                  <a:lnTo>
                    <a:pt x="1444" y="10002"/>
                  </a:lnTo>
                  <a:lnTo>
                    <a:pt x="1444" y="9940"/>
                  </a:lnTo>
                  <a:lnTo>
                    <a:pt x="1444" y="9835"/>
                  </a:lnTo>
                  <a:lnTo>
                    <a:pt x="1423" y="9751"/>
                  </a:lnTo>
                  <a:lnTo>
                    <a:pt x="1444" y="9689"/>
                  </a:lnTo>
                  <a:lnTo>
                    <a:pt x="1527" y="9689"/>
                  </a:lnTo>
                  <a:lnTo>
                    <a:pt x="1569" y="9772"/>
                  </a:lnTo>
                  <a:lnTo>
                    <a:pt x="1653" y="9772"/>
                  </a:lnTo>
                  <a:lnTo>
                    <a:pt x="1758" y="9730"/>
                  </a:lnTo>
                  <a:lnTo>
                    <a:pt x="1946" y="9689"/>
                  </a:lnTo>
                  <a:lnTo>
                    <a:pt x="2113" y="9647"/>
                  </a:lnTo>
                  <a:lnTo>
                    <a:pt x="2218" y="9647"/>
                  </a:lnTo>
                  <a:lnTo>
                    <a:pt x="2281" y="9668"/>
                  </a:lnTo>
                  <a:lnTo>
                    <a:pt x="2323" y="9647"/>
                  </a:lnTo>
                  <a:cubicBezTo>
                    <a:pt x="2323" y="9668"/>
                    <a:pt x="2364" y="9730"/>
                    <a:pt x="2364" y="9751"/>
                  </a:cubicBezTo>
                  <a:lnTo>
                    <a:pt x="2218" y="9856"/>
                  </a:lnTo>
                  <a:lnTo>
                    <a:pt x="2218" y="9940"/>
                  </a:lnTo>
                  <a:lnTo>
                    <a:pt x="2155" y="9877"/>
                  </a:lnTo>
                  <a:lnTo>
                    <a:pt x="2051" y="9898"/>
                  </a:lnTo>
                  <a:lnTo>
                    <a:pt x="1967" y="9961"/>
                  </a:lnTo>
                  <a:lnTo>
                    <a:pt x="1904" y="9940"/>
                  </a:lnTo>
                  <a:lnTo>
                    <a:pt x="1841" y="9772"/>
                  </a:lnTo>
                  <a:lnTo>
                    <a:pt x="1779" y="9772"/>
                  </a:lnTo>
                  <a:lnTo>
                    <a:pt x="1632" y="9961"/>
                  </a:lnTo>
                  <a:lnTo>
                    <a:pt x="1632" y="10065"/>
                  </a:lnTo>
                  <a:lnTo>
                    <a:pt x="1527" y="10128"/>
                  </a:lnTo>
                  <a:lnTo>
                    <a:pt x="1486" y="10233"/>
                  </a:lnTo>
                  <a:lnTo>
                    <a:pt x="1653" y="10295"/>
                  </a:lnTo>
                  <a:lnTo>
                    <a:pt x="1674" y="10400"/>
                  </a:lnTo>
                  <a:lnTo>
                    <a:pt x="1653" y="10421"/>
                  </a:lnTo>
                  <a:lnTo>
                    <a:pt x="1653" y="10484"/>
                  </a:lnTo>
                  <a:lnTo>
                    <a:pt x="1737" y="10609"/>
                  </a:lnTo>
                  <a:lnTo>
                    <a:pt x="1862" y="10630"/>
                  </a:lnTo>
                  <a:lnTo>
                    <a:pt x="1862" y="10714"/>
                  </a:lnTo>
                  <a:lnTo>
                    <a:pt x="1904" y="10735"/>
                  </a:lnTo>
                  <a:lnTo>
                    <a:pt x="1946" y="10693"/>
                  </a:lnTo>
                  <a:lnTo>
                    <a:pt x="2009" y="10714"/>
                  </a:lnTo>
                  <a:lnTo>
                    <a:pt x="2072" y="10693"/>
                  </a:lnTo>
                  <a:lnTo>
                    <a:pt x="2072" y="10609"/>
                  </a:lnTo>
                  <a:lnTo>
                    <a:pt x="1967" y="10505"/>
                  </a:lnTo>
                  <a:lnTo>
                    <a:pt x="2009" y="10400"/>
                  </a:lnTo>
                  <a:lnTo>
                    <a:pt x="2072" y="10254"/>
                  </a:lnTo>
                  <a:lnTo>
                    <a:pt x="2197" y="10170"/>
                  </a:lnTo>
                  <a:lnTo>
                    <a:pt x="2218" y="10107"/>
                  </a:lnTo>
                  <a:lnTo>
                    <a:pt x="2364" y="10149"/>
                  </a:lnTo>
                  <a:lnTo>
                    <a:pt x="2511" y="10254"/>
                  </a:lnTo>
                  <a:lnTo>
                    <a:pt x="2574" y="10316"/>
                  </a:lnTo>
                  <a:lnTo>
                    <a:pt x="2636" y="10295"/>
                  </a:lnTo>
                  <a:lnTo>
                    <a:pt x="2699" y="10086"/>
                  </a:lnTo>
                  <a:lnTo>
                    <a:pt x="2825" y="9961"/>
                  </a:lnTo>
                  <a:lnTo>
                    <a:pt x="2825" y="9877"/>
                  </a:lnTo>
                  <a:lnTo>
                    <a:pt x="2783" y="9814"/>
                  </a:lnTo>
                  <a:lnTo>
                    <a:pt x="2741" y="9751"/>
                  </a:lnTo>
                  <a:lnTo>
                    <a:pt x="2616" y="9647"/>
                  </a:lnTo>
                  <a:lnTo>
                    <a:pt x="2532" y="9647"/>
                  </a:lnTo>
                  <a:lnTo>
                    <a:pt x="2469" y="9584"/>
                  </a:lnTo>
                  <a:lnTo>
                    <a:pt x="2302" y="9584"/>
                  </a:lnTo>
                  <a:cubicBezTo>
                    <a:pt x="2302" y="9563"/>
                    <a:pt x="2302" y="9521"/>
                    <a:pt x="2281" y="9479"/>
                  </a:cubicBezTo>
                  <a:lnTo>
                    <a:pt x="2281" y="9458"/>
                  </a:lnTo>
                  <a:lnTo>
                    <a:pt x="2406" y="9375"/>
                  </a:lnTo>
                  <a:lnTo>
                    <a:pt x="2427" y="9333"/>
                  </a:lnTo>
                  <a:lnTo>
                    <a:pt x="2574" y="9228"/>
                  </a:lnTo>
                  <a:lnTo>
                    <a:pt x="2699" y="9165"/>
                  </a:lnTo>
                  <a:lnTo>
                    <a:pt x="2888" y="9207"/>
                  </a:lnTo>
                  <a:lnTo>
                    <a:pt x="2992" y="9165"/>
                  </a:lnTo>
                  <a:lnTo>
                    <a:pt x="3034" y="9228"/>
                  </a:lnTo>
                  <a:lnTo>
                    <a:pt x="3034" y="9333"/>
                  </a:lnTo>
                  <a:lnTo>
                    <a:pt x="2950" y="9458"/>
                  </a:lnTo>
                  <a:lnTo>
                    <a:pt x="2929" y="9563"/>
                  </a:lnTo>
                  <a:lnTo>
                    <a:pt x="2992" y="9584"/>
                  </a:lnTo>
                  <a:lnTo>
                    <a:pt x="2992" y="9689"/>
                  </a:lnTo>
                  <a:lnTo>
                    <a:pt x="2992" y="9793"/>
                  </a:lnTo>
                  <a:lnTo>
                    <a:pt x="2950" y="9856"/>
                  </a:lnTo>
                  <a:lnTo>
                    <a:pt x="2992" y="9961"/>
                  </a:lnTo>
                  <a:lnTo>
                    <a:pt x="3097" y="10002"/>
                  </a:lnTo>
                  <a:lnTo>
                    <a:pt x="3243" y="10170"/>
                  </a:lnTo>
                  <a:lnTo>
                    <a:pt x="3348" y="10191"/>
                  </a:lnTo>
                  <a:lnTo>
                    <a:pt x="3432" y="10170"/>
                  </a:lnTo>
                  <a:lnTo>
                    <a:pt x="3536" y="10002"/>
                  </a:lnTo>
                  <a:lnTo>
                    <a:pt x="3536" y="9898"/>
                  </a:lnTo>
                  <a:lnTo>
                    <a:pt x="3578" y="9856"/>
                  </a:lnTo>
                  <a:lnTo>
                    <a:pt x="3620" y="9793"/>
                  </a:lnTo>
                  <a:lnTo>
                    <a:pt x="3578" y="9710"/>
                  </a:lnTo>
                  <a:lnTo>
                    <a:pt x="3662" y="9584"/>
                  </a:lnTo>
                  <a:lnTo>
                    <a:pt x="3766" y="9563"/>
                  </a:lnTo>
                  <a:lnTo>
                    <a:pt x="3850" y="9563"/>
                  </a:lnTo>
                  <a:lnTo>
                    <a:pt x="3871" y="9500"/>
                  </a:lnTo>
                  <a:lnTo>
                    <a:pt x="3850" y="9458"/>
                  </a:lnTo>
                  <a:lnTo>
                    <a:pt x="3829" y="9333"/>
                  </a:lnTo>
                  <a:lnTo>
                    <a:pt x="3620" y="9249"/>
                  </a:lnTo>
                  <a:lnTo>
                    <a:pt x="3578" y="9186"/>
                  </a:lnTo>
                  <a:lnTo>
                    <a:pt x="3641" y="9040"/>
                  </a:lnTo>
                  <a:lnTo>
                    <a:pt x="3724" y="8977"/>
                  </a:lnTo>
                  <a:lnTo>
                    <a:pt x="3766" y="8956"/>
                  </a:lnTo>
                  <a:lnTo>
                    <a:pt x="3745" y="9019"/>
                  </a:lnTo>
                  <a:lnTo>
                    <a:pt x="3745" y="9145"/>
                  </a:lnTo>
                  <a:lnTo>
                    <a:pt x="3787" y="9165"/>
                  </a:lnTo>
                  <a:lnTo>
                    <a:pt x="3850" y="9145"/>
                  </a:lnTo>
                  <a:lnTo>
                    <a:pt x="3871" y="9124"/>
                  </a:lnTo>
                  <a:lnTo>
                    <a:pt x="3955" y="9145"/>
                  </a:lnTo>
                  <a:lnTo>
                    <a:pt x="3996" y="9186"/>
                  </a:lnTo>
                  <a:lnTo>
                    <a:pt x="4059" y="9165"/>
                  </a:lnTo>
                  <a:lnTo>
                    <a:pt x="4101" y="9165"/>
                  </a:lnTo>
                  <a:lnTo>
                    <a:pt x="4080" y="9228"/>
                  </a:lnTo>
                  <a:lnTo>
                    <a:pt x="3976" y="9249"/>
                  </a:lnTo>
                  <a:lnTo>
                    <a:pt x="3976" y="9270"/>
                  </a:lnTo>
                  <a:lnTo>
                    <a:pt x="3996" y="9291"/>
                  </a:lnTo>
                  <a:lnTo>
                    <a:pt x="4080" y="9270"/>
                  </a:lnTo>
                  <a:lnTo>
                    <a:pt x="4206" y="9186"/>
                  </a:lnTo>
                  <a:lnTo>
                    <a:pt x="4499" y="9228"/>
                  </a:lnTo>
                  <a:lnTo>
                    <a:pt x="4666" y="9186"/>
                  </a:lnTo>
                  <a:lnTo>
                    <a:pt x="4603" y="9165"/>
                  </a:lnTo>
                  <a:lnTo>
                    <a:pt x="4582" y="9061"/>
                  </a:lnTo>
                  <a:lnTo>
                    <a:pt x="4603" y="8935"/>
                  </a:lnTo>
                  <a:lnTo>
                    <a:pt x="4729" y="8873"/>
                  </a:lnTo>
                  <a:lnTo>
                    <a:pt x="4833" y="8914"/>
                  </a:lnTo>
                  <a:lnTo>
                    <a:pt x="4875" y="9019"/>
                  </a:lnTo>
                  <a:lnTo>
                    <a:pt x="4833" y="9124"/>
                  </a:lnTo>
                  <a:lnTo>
                    <a:pt x="4896" y="9186"/>
                  </a:lnTo>
                  <a:lnTo>
                    <a:pt x="4980" y="9186"/>
                  </a:lnTo>
                  <a:lnTo>
                    <a:pt x="5043" y="9061"/>
                  </a:lnTo>
                  <a:lnTo>
                    <a:pt x="4980" y="8852"/>
                  </a:lnTo>
                  <a:lnTo>
                    <a:pt x="5001" y="8726"/>
                  </a:lnTo>
                  <a:lnTo>
                    <a:pt x="5126" y="8621"/>
                  </a:lnTo>
                  <a:lnTo>
                    <a:pt x="5210" y="8621"/>
                  </a:lnTo>
                  <a:lnTo>
                    <a:pt x="5231" y="8559"/>
                  </a:lnTo>
                  <a:lnTo>
                    <a:pt x="5189" y="8496"/>
                  </a:lnTo>
                  <a:lnTo>
                    <a:pt x="5210" y="8349"/>
                  </a:lnTo>
                  <a:lnTo>
                    <a:pt x="5294" y="8308"/>
                  </a:lnTo>
                  <a:lnTo>
                    <a:pt x="5398" y="8329"/>
                  </a:lnTo>
                  <a:lnTo>
                    <a:pt x="5419" y="8391"/>
                  </a:lnTo>
                  <a:lnTo>
                    <a:pt x="5357" y="8454"/>
                  </a:lnTo>
                  <a:lnTo>
                    <a:pt x="5336" y="8621"/>
                  </a:lnTo>
                  <a:lnTo>
                    <a:pt x="5357" y="8956"/>
                  </a:lnTo>
                  <a:lnTo>
                    <a:pt x="5419" y="8998"/>
                  </a:lnTo>
                  <a:lnTo>
                    <a:pt x="5503" y="8935"/>
                  </a:lnTo>
                  <a:lnTo>
                    <a:pt x="5545" y="8831"/>
                  </a:lnTo>
                  <a:lnTo>
                    <a:pt x="5649" y="8831"/>
                  </a:lnTo>
                  <a:lnTo>
                    <a:pt x="5754" y="8726"/>
                  </a:lnTo>
                  <a:lnTo>
                    <a:pt x="5817" y="8580"/>
                  </a:lnTo>
                  <a:lnTo>
                    <a:pt x="5775" y="8475"/>
                  </a:lnTo>
                  <a:lnTo>
                    <a:pt x="5921" y="8370"/>
                  </a:lnTo>
                  <a:lnTo>
                    <a:pt x="5880" y="8287"/>
                  </a:lnTo>
                  <a:lnTo>
                    <a:pt x="5838" y="8224"/>
                  </a:lnTo>
                  <a:lnTo>
                    <a:pt x="5712" y="8057"/>
                  </a:lnTo>
                  <a:lnTo>
                    <a:pt x="5649" y="7910"/>
                  </a:lnTo>
                  <a:lnTo>
                    <a:pt x="5629" y="7638"/>
                  </a:lnTo>
                  <a:lnTo>
                    <a:pt x="5670" y="7324"/>
                  </a:lnTo>
                  <a:lnTo>
                    <a:pt x="5670" y="7115"/>
                  </a:lnTo>
                  <a:lnTo>
                    <a:pt x="5566" y="6717"/>
                  </a:lnTo>
                  <a:lnTo>
                    <a:pt x="5440" y="6529"/>
                  </a:lnTo>
                  <a:lnTo>
                    <a:pt x="5440" y="6383"/>
                  </a:lnTo>
                  <a:lnTo>
                    <a:pt x="5461" y="6194"/>
                  </a:lnTo>
                  <a:lnTo>
                    <a:pt x="5649" y="6111"/>
                  </a:lnTo>
                  <a:lnTo>
                    <a:pt x="5733" y="6111"/>
                  </a:lnTo>
                  <a:lnTo>
                    <a:pt x="5775" y="6194"/>
                  </a:lnTo>
                  <a:lnTo>
                    <a:pt x="5817" y="6132"/>
                  </a:lnTo>
                  <a:lnTo>
                    <a:pt x="5775" y="6006"/>
                  </a:lnTo>
                  <a:lnTo>
                    <a:pt x="5754" y="5922"/>
                  </a:lnTo>
                  <a:lnTo>
                    <a:pt x="5733" y="5880"/>
                  </a:lnTo>
                  <a:lnTo>
                    <a:pt x="5712" y="5776"/>
                  </a:lnTo>
                  <a:lnTo>
                    <a:pt x="5712" y="5713"/>
                  </a:lnTo>
                  <a:lnTo>
                    <a:pt x="5712" y="5650"/>
                  </a:lnTo>
                  <a:lnTo>
                    <a:pt x="5754" y="5567"/>
                  </a:lnTo>
                  <a:lnTo>
                    <a:pt x="5754" y="5546"/>
                  </a:lnTo>
                  <a:lnTo>
                    <a:pt x="5754" y="5462"/>
                  </a:lnTo>
                  <a:lnTo>
                    <a:pt x="5733" y="5399"/>
                  </a:lnTo>
                  <a:lnTo>
                    <a:pt x="5733" y="5274"/>
                  </a:lnTo>
                  <a:lnTo>
                    <a:pt x="5754" y="5190"/>
                  </a:lnTo>
                  <a:lnTo>
                    <a:pt x="5712" y="5127"/>
                  </a:lnTo>
                  <a:lnTo>
                    <a:pt x="5670" y="4876"/>
                  </a:lnTo>
                  <a:lnTo>
                    <a:pt x="5566" y="4709"/>
                  </a:lnTo>
                  <a:lnTo>
                    <a:pt x="5545" y="4709"/>
                  </a:lnTo>
                  <a:lnTo>
                    <a:pt x="5503" y="4667"/>
                  </a:lnTo>
                  <a:lnTo>
                    <a:pt x="5503" y="4437"/>
                  </a:lnTo>
                  <a:lnTo>
                    <a:pt x="5398" y="4332"/>
                  </a:lnTo>
                  <a:lnTo>
                    <a:pt x="5147" y="4081"/>
                  </a:lnTo>
                  <a:lnTo>
                    <a:pt x="5105" y="3976"/>
                  </a:lnTo>
                  <a:lnTo>
                    <a:pt x="5043" y="3788"/>
                  </a:lnTo>
                  <a:lnTo>
                    <a:pt x="5043" y="3600"/>
                  </a:lnTo>
                  <a:lnTo>
                    <a:pt x="5043" y="3558"/>
                  </a:lnTo>
                  <a:lnTo>
                    <a:pt x="4980" y="3600"/>
                  </a:lnTo>
                  <a:lnTo>
                    <a:pt x="4917" y="3600"/>
                  </a:lnTo>
                  <a:lnTo>
                    <a:pt x="4896" y="3579"/>
                  </a:lnTo>
                  <a:lnTo>
                    <a:pt x="4896" y="3558"/>
                  </a:lnTo>
                  <a:cubicBezTo>
                    <a:pt x="4854" y="3474"/>
                    <a:pt x="4812" y="3412"/>
                    <a:pt x="4750" y="3349"/>
                  </a:cubicBezTo>
                  <a:lnTo>
                    <a:pt x="4792" y="3265"/>
                  </a:lnTo>
                  <a:lnTo>
                    <a:pt x="4854" y="3160"/>
                  </a:lnTo>
                  <a:lnTo>
                    <a:pt x="4812" y="3077"/>
                  </a:lnTo>
                  <a:lnTo>
                    <a:pt x="4687" y="3077"/>
                  </a:lnTo>
                  <a:lnTo>
                    <a:pt x="4540" y="3056"/>
                  </a:lnTo>
                  <a:lnTo>
                    <a:pt x="4394" y="2888"/>
                  </a:lnTo>
                  <a:lnTo>
                    <a:pt x="4268" y="2930"/>
                  </a:lnTo>
                  <a:lnTo>
                    <a:pt x="4122" y="2847"/>
                  </a:lnTo>
                  <a:lnTo>
                    <a:pt x="4101" y="2763"/>
                  </a:lnTo>
                  <a:lnTo>
                    <a:pt x="4101" y="2658"/>
                  </a:lnTo>
                  <a:lnTo>
                    <a:pt x="4185" y="2575"/>
                  </a:lnTo>
                  <a:lnTo>
                    <a:pt x="4268" y="2575"/>
                  </a:lnTo>
                  <a:lnTo>
                    <a:pt x="4415" y="2679"/>
                  </a:lnTo>
                  <a:lnTo>
                    <a:pt x="4478" y="2721"/>
                  </a:lnTo>
                  <a:lnTo>
                    <a:pt x="4603" y="2533"/>
                  </a:lnTo>
                  <a:lnTo>
                    <a:pt x="4729" y="2428"/>
                  </a:lnTo>
                  <a:lnTo>
                    <a:pt x="4833" y="2428"/>
                  </a:lnTo>
                  <a:lnTo>
                    <a:pt x="4896" y="2470"/>
                  </a:lnTo>
                  <a:lnTo>
                    <a:pt x="4959" y="2512"/>
                  </a:lnTo>
                  <a:lnTo>
                    <a:pt x="5064" y="2470"/>
                  </a:lnTo>
                  <a:lnTo>
                    <a:pt x="5168" y="2575"/>
                  </a:lnTo>
                  <a:lnTo>
                    <a:pt x="5336" y="2721"/>
                  </a:lnTo>
                  <a:lnTo>
                    <a:pt x="5524" y="2784"/>
                  </a:lnTo>
                  <a:lnTo>
                    <a:pt x="5691" y="2847"/>
                  </a:lnTo>
                  <a:lnTo>
                    <a:pt x="5754" y="2930"/>
                  </a:lnTo>
                  <a:lnTo>
                    <a:pt x="5859" y="2972"/>
                  </a:lnTo>
                  <a:lnTo>
                    <a:pt x="5859" y="2888"/>
                  </a:lnTo>
                  <a:lnTo>
                    <a:pt x="5880" y="2784"/>
                  </a:lnTo>
                  <a:lnTo>
                    <a:pt x="5859" y="2658"/>
                  </a:lnTo>
                  <a:lnTo>
                    <a:pt x="5880" y="2470"/>
                  </a:lnTo>
                  <a:lnTo>
                    <a:pt x="5942" y="2240"/>
                  </a:lnTo>
                  <a:lnTo>
                    <a:pt x="6089" y="2031"/>
                  </a:lnTo>
                  <a:lnTo>
                    <a:pt x="6193" y="2010"/>
                  </a:lnTo>
                  <a:lnTo>
                    <a:pt x="6298" y="2031"/>
                  </a:lnTo>
                  <a:lnTo>
                    <a:pt x="6465" y="2031"/>
                  </a:lnTo>
                  <a:lnTo>
                    <a:pt x="6465" y="1989"/>
                  </a:lnTo>
                  <a:lnTo>
                    <a:pt x="6528" y="1926"/>
                  </a:lnTo>
                  <a:lnTo>
                    <a:pt x="6591" y="1947"/>
                  </a:lnTo>
                  <a:lnTo>
                    <a:pt x="6675" y="1947"/>
                  </a:lnTo>
                  <a:lnTo>
                    <a:pt x="6717" y="1905"/>
                  </a:lnTo>
                  <a:lnTo>
                    <a:pt x="6737" y="1821"/>
                  </a:lnTo>
                  <a:lnTo>
                    <a:pt x="6842" y="1779"/>
                  </a:lnTo>
                  <a:lnTo>
                    <a:pt x="6926" y="1717"/>
                  </a:lnTo>
                  <a:lnTo>
                    <a:pt x="6926" y="1612"/>
                  </a:lnTo>
                  <a:lnTo>
                    <a:pt x="6989" y="1591"/>
                  </a:lnTo>
                  <a:lnTo>
                    <a:pt x="7009" y="1507"/>
                  </a:lnTo>
                  <a:lnTo>
                    <a:pt x="6926" y="1507"/>
                  </a:lnTo>
                  <a:lnTo>
                    <a:pt x="6863" y="1591"/>
                  </a:lnTo>
                  <a:lnTo>
                    <a:pt x="6800" y="1675"/>
                  </a:lnTo>
                  <a:lnTo>
                    <a:pt x="6717" y="1675"/>
                  </a:lnTo>
                  <a:lnTo>
                    <a:pt x="6717" y="1612"/>
                  </a:lnTo>
                  <a:lnTo>
                    <a:pt x="6717" y="1528"/>
                  </a:lnTo>
                  <a:lnTo>
                    <a:pt x="6612" y="1403"/>
                  </a:lnTo>
                  <a:lnTo>
                    <a:pt x="6486" y="1319"/>
                  </a:lnTo>
                  <a:lnTo>
                    <a:pt x="6445" y="1277"/>
                  </a:lnTo>
                  <a:lnTo>
                    <a:pt x="6445" y="1110"/>
                  </a:lnTo>
                  <a:lnTo>
                    <a:pt x="6486" y="943"/>
                  </a:lnTo>
                  <a:lnTo>
                    <a:pt x="6486" y="838"/>
                  </a:lnTo>
                  <a:lnTo>
                    <a:pt x="6465" y="775"/>
                  </a:lnTo>
                  <a:lnTo>
                    <a:pt x="6445" y="796"/>
                  </a:lnTo>
                  <a:lnTo>
                    <a:pt x="6403" y="901"/>
                  </a:lnTo>
                  <a:lnTo>
                    <a:pt x="6298" y="1047"/>
                  </a:lnTo>
                  <a:lnTo>
                    <a:pt x="6131" y="1173"/>
                  </a:lnTo>
                  <a:lnTo>
                    <a:pt x="5963" y="1194"/>
                  </a:lnTo>
                  <a:lnTo>
                    <a:pt x="5901" y="1173"/>
                  </a:lnTo>
                  <a:lnTo>
                    <a:pt x="5838" y="1194"/>
                  </a:lnTo>
                  <a:lnTo>
                    <a:pt x="5733" y="1089"/>
                  </a:lnTo>
                  <a:lnTo>
                    <a:pt x="5608" y="1068"/>
                  </a:lnTo>
                  <a:lnTo>
                    <a:pt x="5419" y="984"/>
                  </a:lnTo>
                  <a:lnTo>
                    <a:pt x="5315" y="880"/>
                  </a:lnTo>
                  <a:lnTo>
                    <a:pt x="5210" y="859"/>
                  </a:lnTo>
                  <a:lnTo>
                    <a:pt x="5147" y="775"/>
                  </a:lnTo>
                  <a:lnTo>
                    <a:pt x="5001" y="671"/>
                  </a:lnTo>
                  <a:lnTo>
                    <a:pt x="4729" y="419"/>
                  </a:lnTo>
                  <a:lnTo>
                    <a:pt x="4645" y="252"/>
                  </a:lnTo>
                  <a:lnTo>
                    <a:pt x="4499" y="231"/>
                  </a:lnTo>
                  <a:lnTo>
                    <a:pt x="4310" y="64"/>
                  </a:lnTo>
                  <a:lnTo>
                    <a:pt x="4268"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0" name="Google Shape;6290;p40"/>
            <p:cNvSpPr/>
            <p:nvPr/>
          </p:nvSpPr>
          <p:spPr>
            <a:xfrm>
              <a:off x="4580490" y="2850992"/>
              <a:ext cx="28661" cy="38087"/>
            </a:xfrm>
            <a:custGeom>
              <a:rect b="b" l="l" r="r" t="t"/>
              <a:pathLst>
                <a:path extrusionOk="0" h="3349" w="2407">
                  <a:moveTo>
                    <a:pt x="1256" y="1"/>
                  </a:moveTo>
                  <a:lnTo>
                    <a:pt x="1005" y="126"/>
                  </a:lnTo>
                  <a:lnTo>
                    <a:pt x="628" y="189"/>
                  </a:lnTo>
                  <a:lnTo>
                    <a:pt x="419" y="377"/>
                  </a:lnTo>
                  <a:lnTo>
                    <a:pt x="210" y="419"/>
                  </a:lnTo>
                  <a:lnTo>
                    <a:pt x="21" y="586"/>
                  </a:lnTo>
                  <a:lnTo>
                    <a:pt x="0" y="712"/>
                  </a:lnTo>
                  <a:lnTo>
                    <a:pt x="0" y="733"/>
                  </a:lnTo>
                  <a:lnTo>
                    <a:pt x="105" y="649"/>
                  </a:lnTo>
                  <a:lnTo>
                    <a:pt x="293" y="691"/>
                  </a:lnTo>
                  <a:lnTo>
                    <a:pt x="210" y="712"/>
                  </a:lnTo>
                  <a:lnTo>
                    <a:pt x="419" y="921"/>
                  </a:lnTo>
                  <a:lnTo>
                    <a:pt x="565" y="1130"/>
                  </a:lnTo>
                  <a:lnTo>
                    <a:pt x="649" y="1130"/>
                  </a:lnTo>
                  <a:lnTo>
                    <a:pt x="607" y="1214"/>
                  </a:lnTo>
                  <a:lnTo>
                    <a:pt x="712" y="1319"/>
                  </a:lnTo>
                  <a:lnTo>
                    <a:pt x="733" y="1423"/>
                  </a:lnTo>
                  <a:lnTo>
                    <a:pt x="544" y="1361"/>
                  </a:lnTo>
                  <a:lnTo>
                    <a:pt x="524" y="1277"/>
                  </a:lnTo>
                  <a:lnTo>
                    <a:pt x="461" y="1381"/>
                  </a:lnTo>
                  <a:lnTo>
                    <a:pt x="398" y="1361"/>
                  </a:lnTo>
                  <a:lnTo>
                    <a:pt x="252" y="1549"/>
                  </a:lnTo>
                  <a:lnTo>
                    <a:pt x="524" y="1653"/>
                  </a:lnTo>
                  <a:lnTo>
                    <a:pt x="607" y="1633"/>
                  </a:lnTo>
                  <a:lnTo>
                    <a:pt x="649" y="1758"/>
                  </a:lnTo>
                  <a:lnTo>
                    <a:pt x="649" y="1988"/>
                  </a:lnTo>
                  <a:lnTo>
                    <a:pt x="712" y="2051"/>
                  </a:lnTo>
                  <a:lnTo>
                    <a:pt x="754" y="2009"/>
                  </a:lnTo>
                  <a:lnTo>
                    <a:pt x="858" y="2197"/>
                  </a:lnTo>
                  <a:lnTo>
                    <a:pt x="670" y="2323"/>
                  </a:lnTo>
                  <a:lnTo>
                    <a:pt x="670" y="2386"/>
                  </a:lnTo>
                  <a:lnTo>
                    <a:pt x="754" y="2469"/>
                  </a:lnTo>
                  <a:lnTo>
                    <a:pt x="754" y="2574"/>
                  </a:lnTo>
                  <a:lnTo>
                    <a:pt x="670" y="2595"/>
                  </a:lnTo>
                  <a:lnTo>
                    <a:pt x="670" y="2700"/>
                  </a:lnTo>
                  <a:lnTo>
                    <a:pt x="733" y="2804"/>
                  </a:lnTo>
                  <a:lnTo>
                    <a:pt x="670" y="2804"/>
                  </a:lnTo>
                  <a:lnTo>
                    <a:pt x="816" y="3097"/>
                  </a:lnTo>
                  <a:lnTo>
                    <a:pt x="879" y="3097"/>
                  </a:lnTo>
                  <a:lnTo>
                    <a:pt x="921" y="3223"/>
                  </a:lnTo>
                  <a:lnTo>
                    <a:pt x="963" y="3244"/>
                  </a:lnTo>
                  <a:lnTo>
                    <a:pt x="963" y="3348"/>
                  </a:lnTo>
                  <a:lnTo>
                    <a:pt x="1047" y="3306"/>
                  </a:lnTo>
                  <a:lnTo>
                    <a:pt x="1047" y="3139"/>
                  </a:lnTo>
                  <a:lnTo>
                    <a:pt x="1088" y="3223"/>
                  </a:lnTo>
                  <a:lnTo>
                    <a:pt x="1172" y="3118"/>
                  </a:lnTo>
                  <a:lnTo>
                    <a:pt x="1444" y="2888"/>
                  </a:lnTo>
                  <a:lnTo>
                    <a:pt x="1549" y="2846"/>
                  </a:lnTo>
                  <a:lnTo>
                    <a:pt x="1570" y="2909"/>
                  </a:lnTo>
                  <a:lnTo>
                    <a:pt x="1653" y="2825"/>
                  </a:lnTo>
                  <a:lnTo>
                    <a:pt x="1695" y="2825"/>
                  </a:lnTo>
                  <a:lnTo>
                    <a:pt x="1758" y="2930"/>
                  </a:lnTo>
                  <a:lnTo>
                    <a:pt x="1863" y="2909"/>
                  </a:lnTo>
                  <a:lnTo>
                    <a:pt x="1905" y="2951"/>
                  </a:lnTo>
                  <a:lnTo>
                    <a:pt x="1967" y="2909"/>
                  </a:lnTo>
                  <a:lnTo>
                    <a:pt x="1925" y="2825"/>
                  </a:lnTo>
                  <a:lnTo>
                    <a:pt x="2072" y="2741"/>
                  </a:lnTo>
                  <a:lnTo>
                    <a:pt x="2197" y="2741"/>
                  </a:lnTo>
                  <a:lnTo>
                    <a:pt x="2344" y="2532"/>
                  </a:lnTo>
                  <a:lnTo>
                    <a:pt x="2323" y="2490"/>
                  </a:lnTo>
                  <a:lnTo>
                    <a:pt x="2407" y="2428"/>
                  </a:lnTo>
                  <a:lnTo>
                    <a:pt x="2344" y="1988"/>
                  </a:lnTo>
                  <a:lnTo>
                    <a:pt x="2323" y="1988"/>
                  </a:lnTo>
                  <a:lnTo>
                    <a:pt x="2281" y="2009"/>
                  </a:lnTo>
                  <a:lnTo>
                    <a:pt x="2281" y="1884"/>
                  </a:lnTo>
                  <a:lnTo>
                    <a:pt x="2197" y="1486"/>
                  </a:lnTo>
                  <a:lnTo>
                    <a:pt x="2114" y="1381"/>
                  </a:lnTo>
                  <a:lnTo>
                    <a:pt x="2114" y="1130"/>
                  </a:lnTo>
                  <a:lnTo>
                    <a:pt x="1779" y="712"/>
                  </a:lnTo>
                  <a:lnTo>
                    <a:pt x="1465" y="398"/>
                  </a:lnTo>
                  <a:lnTo>
                    <a:pt x="125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1" name="Google Shape;6291;p40"/>
            <p:cNvSpPr/>
            <p:nvPr/>
          </p:nvSpPr>
          <p:spPr>
            <a:xfrm>
              <a:off x="4566534" y="2807208"/>
              <a:ext cx="32650" cy="53553"/>
            </a:xfrm>
            <a:custGeom>
              <a:rect b="b" l="l" r="r" t="t"/>
              <a:pathLst>
                <a:path extrusionOk="0" h="4709" w="2742">
                  <a:moveTo>
                    <a:pt x="2260" y="1"/>
                  </a:moveTo>
                  <a:lnTo>
                    <a:pt x="2177" y="42"/>
                  </a:lnTo>
                  <a:lnTo>
                    <a:pt x="2177" y="168"/>
                  </a:lnTo>
                  <a:lnTo>
                    <a:pt x="2177" y="273"/>
                  </a:lnTo>
                  <a:lnTo>
                    <a:pt x="2240" y="377"/>
                  </a:lnTo>
                  <a:lnTo>
                    <a:pt x="2177" y="482"/>
                  </a:lnTo>
                  <a:lnTo>
                    <a:pt x="2093" y="482"/>
                  </a:lnTo>
                  <a:lnTo>
                    <a:pt x="1988" y="607"/>
                  </a:lnTo>
                  <a:lnTo>
                    <a:pt x="1988" y="733"/>
                  </a:lnTo>
                  <a:lnTo>
                    <a:pt x="1737" y="921"/>
                  </a:lnTo>
                  <a:lnTo>
                    <a:pt x="1612" y="921"/>
                  </a:lnTo>
                  <a:lnTo>
                    <a:pt x="1528" y="1005"/>
                  </a:lnTo>
                  <a:lnTo>
                    <a:pt x="1633" y="1089"/>
                  </a:lnTo>
                  <a:lnTo>
                    <a:pt x="1779" y="1214"/>
                  </a:lnTo>
                  <a:lnTo>
                    <a:pt x="1779" y="1298"/>
                  </a:lnTo>
                  <a:lnTo>
                    <a:pt x="1716" y="1444"/>
                  </a:lnTo>
                  <a:lnTo>
                    <a:pt x="1570" y="1423"/>
                  </a:lnTo>
                  <a:lnTo>
                    <a:pt x="1319" y="1444"/>
                  </a:lnTo>
                  <a:lnTo>
                    <a:pt x="1193" y="1402"/>
                  </a:lnTo>
                  <a:lnTo>
                    <a:pt x="1089" y="1444"/>
                  </a:lnTo>
                  <a:lnTo>
                    <a:pt x="1005" y="1361"/>
                  </a:lnTo>
                  <a:lnTo>
                    <a:pt x="942" y="1319"/>
                  </a:lnTo>
                  <a:lnTo>
                    <a:pt x="838" y="1151"/>
                  </a:lnTo>
                  <a:lnTo>
                    <a:pt x="691" y="1298"/>
                  </a:lnTo>
                  <a:lnTo>
                    <a:pt x="691" y="1465"/>
                  </a:lnTo>
                  <a:lnTo>
                    <a:pt x="691" y="1528"/>
                  </a:lnTo>
                  <a:lnTo>
                    <a:pt x="649" y="1633"/>
                  </a:lnTo>
                  <a:lnTo>
                    <a:pt x="566" y="1926"/>
                  </a:lnTo>
                  <a:lnTo>
                    <a:pt x="461" y="1967"/>
                  </a:lnTo>
                  <a:lnTo>
                    <a:pt x="356" y="2156"/>
                  </a:lnTo>
                  <a:lnTo>
                    <a:pt x="210" y="2260"/>
                  </a:lnTo>
                  <a:lnTo>
                    <a:pt x="210" y="2365"/>
                  </a:lnTo>
                  <a:lnTo>
                    <a:pt x="147" y="2511"/>
                  </a:lnTo>
                  <a:lnTo>
                    <a:pt x="1" y="2616"/>
                  </a:lnTo>
                  <a:lnTo>
                    <a:pt x="1" y="2972"/>
                  </a:lnTo>
                  <a:lnTo>
                    <a:pt x="22" y="3014"/>
                  </a:lnTo>
                  <a:lnTo>
                    <a:pt x="43" y="2993"/>
                  </a:lnTo>
                  <a:lnTo>
                    <a:pt x="84" y="3202"/>
                  </a:lnTo>
                  <a:lnTo>
                    <a:pt x="168" y="3139"/>
                  </a:lnTo>
                  <a:lnTo>
                    <a:pt x="168" y="3034"/>
                  </a:lnTo>
                  <a:lnTo>
                    <a:pt x="315" y="3118"/>
                  </a:lnTo>
                  <a:lnTo>
                    <a:pt x="356" y="3202"/>
                  </a:lnTo>
                  <a:lnTo>
                    <a:pt x="545" y="3181"/>
                  </a:lnTo>
                  <a:lnTo>
                    <a:pt x="587" y="3097"/>
                  </a:lnTo>
                  <a:lnTo>
                    <a:pt x="670" y="3097"/>
                  </a:lnTo>
                  <a:lnTo>
                    <a:pt x="649" y="3181"/>
                  </a:lnTo>
                  <a:lnTo>
                    <a:pt x="566" y="3223"/>
                  </a:lnTo>
                  <a:lnTo>
                    <a:pt x="649" y="3348"/>
                  </a:lnTo>
                  <a:lnTo>
                    <a:pt x="524" y="3558"/>
                  </a:lnTo>
                  <a:lnTo>
                    <a:pt x="524" y="3851"/>
                  </a:lnTo>
                  <a:lnTo>
                    <a:pt x="545" y="3913"/>
                  </a:lnTo>
                  <a:lnTo>
                    <a:pt x="775" y="3913"/>
                  </a:lnTo>
                  <a:lnTo>
                    <a:pt x="880" y="3851"/>
                  </a:lnTo>
                  <a:lnTo>
                    <a:pt x="754" y="3955"/>
                  </a:lnTo>
                  <a:lnTo>
                    <a:pt x="608" y="3955"/>
                  </a:lnTo>
                  <a:lnTo>
                    <a:pt x="545" y="4143"/>
                  </a:lnTo>
                  <a:lnTo>
                    <a:pt x="524" y="4374"/>
                  </a:lnTo>
                  <a:lnTo>
                    <a:pt x="482" y="4478"/>
                  </a:lnTo>
                  <a:lnTo>
                    <a:pt x="545" y="4478"/>
                  </a:lnTo>
                  <a:lnTo>
                    <a:pt x="649" y="4436"/>
                  </a:lnTo>
                  <a:lnTo>
                    <a:pt x="775" y="4478"/>
                  </a:lnTo>
                  <a:lnTo>
                    <a:pt x="670" y="4646"/>
                  </a:lnTo>
                  <a:lnTo>
                    <a:pt x="691" y="4708"/>
                  </a:lnTo>
                  <a:lnTo>
                    <a:pt x="838" y="4604"/>
                  </a:lnTo>
                  <a:lnTo>
                    <a:pt x="900" y="4667"/>
                  </a:lnTo>
                  <a:lnTo>
                    <a:pt x="1005" y="4541"/>
                  </a:lnTo>
                  <a:lnTo>
                    <a:pt x="963" y="4478"/>
                  </a:lnTo>
                  <a:lnTo>
                    <a:pt x="1047" y="4436"/>
                  </a:lnTo>
                  <a:lnTo>
                    <a:pt x="1172" y="4562"/>
                  </a:lnTo>
                  <a:lnTo>
                    <a:pt x="1193" y="4436"/>
                  </a:lnTo>
                  <a:lnTo>
                    <a:pt x="1382" y="4269"/>
                  </a:lnTo>
                  <a:lnTo>
                    <a:pt x="1591" y="4227"/>
                  </a:lnTo>
                  <a:lnTo>
                    <a:pt x="1800" y="4039"/>
                  </a:lnTo>
                  <a:lnTo>
                    <a:pt x="2177" y="3976"/>
                  </a:lnTo>
                  <a:lnTo>
                    <a:pt x="2428" y="3851"/>
                  </a:lnTo>
                  <a:lnTo>
                    <a:pt x="2344" y="3725"/>
                  </a:lnTo>
                  <a:lnTo>
                    <a:pt x="1926" y="3495"/>
                  </a:lnTo>
                  <a:lnTo>
                    <a:pt x="1884" y="3390"/>
                  </a:lnTo>
                  <a:lnTo>
                    <a:pt x="1654" y="3348"/>
                  </a:lnTo>
                  <a:lnTo>
                    <a:pt x="1612" y="3202"/>
                  </a:lnTo>
                  <a:lnTo>
                    <a:pt x="1654" y="3118"/>
                  </a:lnTo>
                  <a:lnTo>
                    <a:pt x="1633" y="2993"/>
                  </a:lnTo>
                  <a:lnTo>
                    <a:pt x="1633" y="2867"/>
                  </a:lnTo>
                  <a:lnTo>
                    <a:pt x="1800" y="2762"/>
                  </a:lnTo>
                  <a:lnTo>
                    <a:pt x="1821" y="2616"/>
                  </a:lnTo>
                  <a:lnTo>
                    <a:pt x="1947" y="2574"/>
                  </a:lnTo>
                  <a:lnTo>
                    <a:pt x="2051" y="2574"/>
                  </a:lnTo>
                  <a:lnTo>
                    <a:pt x="2093" y="2490"/>
                  </a:lnTo>
                  <a:lnTo>
                    <a:pt x="2156" y="2449"/>
                  </a:lnTo>
                  <a:lnTo>
                    <a:pt x="2135" y="2344"/>
                  </a:lnTo>
                  <a:lnTo>
                    <a:pt x="2428" y="2051"/>
                  </a:lnTo>
                  <a:lnTo>
                    <a:pt x="2407" y="1988"/>
                  </a:lnTo>
                  <a:lnTo>
                    <a:pt x="2553" y="1863"/>
                  </a:lnTo>
                  <a:lnTo>
                    <a:pt x="2574" y="1737"/>
                  </a:lnTo>
                  <a:lnTo>
                    <a:pt x="2512" y="1654"/>
                  </a:lnTo>
                  <a:lnTo>
                    <a:pt x="2512" y="1361"/>
                  </a:lnTo>
                  <a:lnTo>
                    <a:pt x="2365" y="1256"/>
                  </a:lnTo>
                  <a:lnTo>
                    <a:pt x="2365" y="1110"/>
                  </a:lnTo>
                  <a:lnTo>
                    <a:pt x="2449" y="817"/>
                  </a:lnTo>
                  <a:lnTo>
                    <a:pt x="2449" y="691"/>
                  </a:lnTo>
                  <a:lnTo>
                    <a:pt x="2532" y="691"/>
                  </a:lnTo>
                  <a:lnTo>
                    <a:pt x="2721" y="482"/>
                  </a:lnTo>
                  <a:lnTo>
                    <a:pt x="2742" y="482"/>
                  </a:lnTo>
                  <a:lnTo>
                    <a:pt x="2637" y="356"/>
                  </a:lnTo>
                  <a:lnTo>
                    <a:pt x="2616" y="293"/>
                  </a:lnTo>
                  <a:lnTo>
                    <a:pt x="2428" y="273"/>
                  </a:lnTo>
                  <a:lnTo>
                    <a:pt x="2365" y="189"/>
                  </a:lnTo>
                  <a:lnTo>
                    <a:pt x="2365" y="84"/>
                  </a:lnTo>
                  <a:lnTo>
                    <a:pt x="2260"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2" name="Google Shape;6292;p40"/>
            <p:cNvSpPr/>
            <p:nvPr/>
          </p:nvSpPr>
          <p:spPr>
            <a:xfrm>
              <a:off x="4301938" y="2737722"/>
              <a:ext cx="211787" cy="95438"/>
            </a:xfrm>
            <a:custGeom>
              <a:rect b="b" l="l" r="r" t="t"/>
              <a:pathLst>
                <a:path extrusionOk="0" h="8392" w="17786">
                  <a:moveTo>
                    <a:pt x="5232" y="1"/>
                  </a:moveTo>
                  <a:lnTo>
                    <a:pt x="5169" y="85"/>
                  </a:lnTo>
                  <a:lnTo>
                    <a:pt x="5169" y="147"/>
                  </a:lnTo>
                  <a:lnTo>
                    <a:pt x="5190" y="252"/>
                  </a:lnTo>
                  <a:lnTo>
                    <a:pt x="5169" y="336"/>
                  </a:lnTo>
                  <a:lnTo>
                    <a:pt x="5085" y="336"/>
                  </a:lnTo>
                  <a:lnTo>
                    <a:pt x="5002" y="357"/>
                  </a:lnTo>
                  <a:lnTo>
                    <a:pt x="4918" y="461"/>
                  </a:lnTo>
                  <a:lnTo>
                    <a:pt x="4918" y="545"/>
                  </a:lnTo>
                  <a:lnTo>
                    <a:pt x="4813" y="670"/>
                  </a:lnTo>
                  <a:lnTo>
                    <a:pt x="4813" y="963"/>
                  </a:lnTo>
                  <a:lnTo>
                    <a:pt x="4855" y="1089"/>
                  </a:lnTo>
                  <a:lnTo>
                    <a:pt x="5023" y="1152"/>
                  </a:lnTo>
                  <a:lnTo>
                    <a:pt x="5085" y="1214"/>
                  </a:lnTo>
                  <a:lnTo>
                    <a:pt x="5190" y="1256"/>
                  </a:lnTo>
                  <a:lnTo>
                    <a:pt x="5211" y="1340"/>
                  </a:lnTo>
                  <a:lnTo>
                    <a:pt x="5190" y="1507"/>
                  </a:lnTo>
                  <a:lnTo>
                    <a:pt x="5190" y="1696"/>
                  </a:lnTo>
                  <a:lnTo>
                    <a:pt x="5295" y="1779"/>
                  </a:lnTo>
                  <a:lnTo>
                    <a:pt x="5378" y="1863"/>
                  </a:lnTo>
                  <a:lnTo>
                    <a:pt x="5232" y="2010"/>
                  </a:lnTo>
                  <a:lnTo>
                    <a:pt x="5043" y="2030"/>
                  </a:lnTo>
                  <a:lnTo>
                    <a:pt x="4960" y="2010"/>
                  </a:lnTo>
                  <a:lnTo>
                    <a:pt x="4918" y="2072"/>
                  </a:lnTo>
                  <a:lnTo>
                    <a:pt x="4813" y="2072"/>
                  </a:lnTo>
                  <a:lnTo>
                    <a:pt x="4709" y="2010"/>
                  </a:lnTo>
                  <a:lnTo>
                    <a:pt x="4479" y="2010"/>
                  </a:lnTo>
                  <a:lnTo>
                    <a:pt x="4374" y="2030"/>
                  </a:lnTo>
                  <a:lnTo>
                    <a:pt x="4290" y="1989"/>
                  </a:lnTo>
                  <a:lnTo>
                    <a:pt x="4186" y="1968"/>
                  </a:lnTo>
                  <a:lnTo>
                    <a:pt x="4081" y="1968"/>
                  </a:lnTo>
                  <a:lnTo>
                    <a:pt x="3955" y="2072"/>
                  </a:lnTo>
                  <a:lnTo>
                    <a:pt x="3851" y="2093"/>
                  </a:lnTo>
                  <a:lnTo>
                    <a:pt x="3767" y="2135"/>
                  </a:lnTo>
                  <a:lnTo>
                    <a:pt x="3558" y="2030"/>
                  </a:lnTo>
                  <a:lnTo>
                    <a:pt x="3453" y="1968"/>
                  </a:lnTo>
                  <a:lnTo>
                    <a:pt x="3181" y="1800"/>
                  </a:lnTo>
                  <a:lnTo>
                    <a:pt x="3139" y="1717"/>
                  </a:lnTo>
                  <a:lnTo>
                    <a:pt x="3118" y="1612"/>
                  </a:lnTo>
                  <a:lnTo>
                    <a:pt x="3077" y="1549"/>
                  </a:lnTo>
                  <a:lnTo>
                    <a:pt x="2888" y="1549"/>
                  </a:lnTo>
                  <a:lnTo>
                    <a:pt x="2805" y="1591"/>
                  </a:lnTo>
                  <a:lnTo>
                    <a:pt x="2700" y="1591"/>
                  </a:lnTo>
                  <a:lnTo>
                    <a:pt x="2658" y="1612"/>
                  </a:lnTo>
                  <a:lnTo>
                    <a:pt x="2512" y="1612"/>
                  </a:lnTo>
                  <a:lnTo>
                    <a:pt x="2470" y="1549"/>
                  </a:lnTo>
                  <a:lnTo>
                    <a:pt x="2428" y="1486"/>
                  </a:lnTo>
                  <a:lnTo>
                    <a:pt x="2365" y="1382"/>
                  </a:lnTo>
                  <a:lnTo>
                    <a:pt x="2344" y="1382"/>
                  </a:lnTo>
                  <a:lnTo>
                    <a:pt x="2261" y="1445"/>
                  </a:lnTo>
                  <a:lnTo>
                    <a:pt x="2030" y="1445"/>
                  </a:lnTo>
                  <a:lnTo>
                    <a:pt x="1905" y="1466"/>
                  </a:lnTo>
                  <a:lnTo>
                    <a:pt x="1717" y="1486"/>
                  </a:lnTo>
                  <a:lnTo>
                    <a:pt x="1633" y="1549"/>
                  </a:lnTo>
                  <a:lnTo>
                    <a:pt x="1549" y="1675"/>
                  </a:lnTo>
                  <a:lnTo>
                    <a:pt x="1466" y="1717"/>
                  </a:lnTo>
                  <a:lnTo>
                    <a:pt x="1298" y="1675"/>
                  </a:lnTo>
                  <a:lnTo>
                    <a:pt x="1256" y="1717"/>
                  </a:lnTo>
                  <a:lnTo>
                    <a:pt x="1256" y="1800"/>
                  </a:lnTo>
                  <a:lnTo>
                    <a:pt x="1319" y="1863"/>
                  </a:lnTo>
                  <a:lnTo>
                    <a:pt x="1256" y="1884"/>
                  </a:lnTo>
                  <a:lnTo>
                    <a:pt x="1193" y="2010"/>
                  </a:lnTo>
                  <a:lnTo>
                    <a:pt x="1110" y="2030"/>
                  </a:lnTo>
                  <a:lnTo>
                    <a:pt x="1005" y="2114"/>
                  </a:lnTo>
                  <a:lnTo>
                    <a:pt x="1005" y="2198"/>
                  </a:lnTo>
                  <a:lnTo>
                    <a:pt x="838" y="2282"/>
                  </a:lnTo>
                  <a:lnTo>
                    <a:pt x="817" y="2386"/>
                  </a:lnTo>
                  <a:lnTo>
                    <a:pt x="796" y="2512"/>
                  </a:lnTo>
                  <a:lnTo>
                    <a:pt x="608" y="2554"/>
                  </a:lnTo>
                  <a:lnTo>
                    <a:pt x="503" y="2658"/>
                  </a:lnTo>
                  <a:lnTo>
                    <a:pt x="482" y="2742"/>
                  </a:lnTo>
                  <a:lnTo>
                    <a:pt x="210" y="2721"/>
                  </a:lnTo>
                  <a:lnTo>
                    <a:pt x="105" y="2763"/>
                  </a:lnTo>
                  <a:lnTo>
                    <a:pt x="1" y="2972"/>
                  </a:lnTo>
                  <a:lnTo>
                    <a:pt x="1" y="3014"/>
                  </a:lnTo>
                  <a:lnTo>
                    <a:pt x="43" y="3056"/>
                  </a:lnTo>
                  <a:lnTo>
                    <a:pt x="43" y="3181"/>
                  </a:lnTo>
                  <a:lnTo>
                    <a:pt x="64" y="3223"/>
                  </a:lnTo>
                  <a:lnTo>
                    <a:pt x="105" y="3286"/>
                  </a:lnTo>
                  <a:lnTo>
                    <a:pt x="147" y="3286"/>
                  </a:lnTo>
                  <a:lnTo>
                    <a:pt x="147" y="3244"/>
                  </a:lnTo>
                  <a:lnTo>
                    <a:pt x="168" y="3244"/>
                  </a:lnTo>
                  <a:lnTo>
                    <a:pt x="189" y="3286"/>
                  </a:lnTo>
                  <a:lnTo>
                    <a:pt x="189" y="3370"/>
                  </a:lnTo>
                  <a:lnTo>
                    <a:pt x="210" y="3453"/>
                  </a:lnTo>
                  <a:lnTo>
                    <a:pt x="294" y="3495"/>
                  </a:lnTo>
                  <a:lnTo>
                    <a:pt x="336" y="3537"/>
                  </a:lnTo>
                  <a:lnTo>
                    <a:pt x="461" y="3642"/>
                  </a:lnTo>
                  <a:lnTo>
                    <a:pt x="566" y="3704"/>
                  </a:lnTo>
                  <a:lnTo>
                    <a:pt x="629" y="3788"/>
                  </a:lnTo>
                  <a:lnTo>
                    <a:pt x="629" y="3851"/>
                  </a:lnTo>
                  <a:lnTo>
                    <a:pt x="670" y="3914"/>
                  </a:lnTo>
                  <a:lnTo>
                    <a:pt x="796" y="3997"/>
                  </a:lnTo>
                  <a:lnTo>
                    <a:pt x="838" y="3997"/>
                  </a:lnTo>
                  <a:lnTo>
                    <a:pt x="859" y="3914"/>
                  </a:lnTo>
                  <a:lnTo>
                    <a:pt x="901" y="3872"/>
                  </a:lnTo>
                  <a:lnTo>
                    <a:pt x="1026" y="3809"/>
                  </a:lnTo>
                  <a:lnTo>
                    <a:pt x="1131" y="3809"/>
                  </a:lnTo>
                  <a:lnTo>
                    <a:pt x="1152" y="3872"/>
                  </a:lnTo>
                  <a:lnTo>
                    <a:pt x="1235" y="3976"/>
                  </a:lnTo>
                  <a:lnTo>
                    <a:pt x="1319" y="3997"/>
                  </a:lnTo>
                  <a:lnTo>
                    <a:pt x="1361" y="3976"/>
                  </a:lnTo>
                  <a:lnTo>
                    <a:pt x="1424" y="3914"/>
                  </a:lnTo>
                  <a:lnTo>
                    <a:pt x="1528" y="3914"/>
                  </a:lnTo>
                  <a:lnTo>
                    <a:pt x="1612" y="3955"/>
                  </a:lnTo>
                  <a:lnTo>
                    <a:pt x="1654" y="4018"/>
                  </a:lnTo>
                  <a:lnTo>
                    <a:pt x="1738" y="4060"/>
                  </a:lnTo>
                  <a:lnTo>
                    <a:pt x="1842" y="4123"/>
                  </a:lnTo>
                  <a:lnTo>
                    <a:pt x="1884" y="4207"/>
                  </a:lnTo>
                  <a:lnTo>
                    <a:pt x="1905" y="4311"/>
                  </a:lnTo>
                  <a:lnTo>
                    <a:pt x="1947" y="4416"/>
                  </a:lnTo>
                  <a:lnTo>
                    <a:pt x="1989" y="4499"/>
                  </a:lnTo>
                  <a:lnTo>
                    <a:pt x="2051" y="4604"/>
                  </a:lnTo>
                  <a:lnTo>
                    <a:pt x="2135" y="4646"/>
                  </a:lnTo>
                  <a:lnTo>
                    <a:pt x="2198" y="4709"/>
                  </a:lnTo>
                  <a:lnTo>
                    <a:pt x="2282" y="4834"/>
                  </a:lnTo>
                  <a:lnTo>
                    <a:pt x="2344" y="4897"/>
                  </a:lnTo>
                  <a:lnTo>
                    <a:pt x="2344" y="5023"/>
                  </a:lnTo>
                  <a:lnTo>
                    <a:pt x="2302" y="5106"/>
                  </a:lnTo>
                  <a:lnTo>
                    <a:pt x="2344" y="5232"/>
                  </a:lnTo>
                  <a:lnTo>
                    <a:pt x="2407" y="5315"/>
                  </a:lnTo>
                  <a:lnTo>
                    <a:pt x="2365" y="5420"/>
                  </a:lnTo>
                  <a:lnTo>
                    <a:pt x="2282" y="5483"/>
                  </a:lnTo>
                  <a:lnTo>
                    <a:pt x="2261" y="5546"/>
                  </a:lnTo>
                  <a:lnTo>
                    <a:pt x="2261" y="5629"/>
                  </a:lnTo>
                  <a:lnTo>
                    <a:pt x="2282" y="5734"/>
                  </a:lnTo>
                  <a:lnTo>
                    <a:pt x="2407" y="5901"/>
                  </a:lnTo>
                  <a:lnTo>
                    <a:pt x="2512" y="5985"/>
                  </a:lnTo>
                  <a:lnTo>
                    <a:pt x="3098" y="6111"/>
                  </a:lnTo>
                  <a:lnTo>
                    <a:pt x="3349" y="6090"/>
                  </a:lnTo>
                  <a:lnTo>
                    <a:pt x="3516" y="6090"/>
                  </a:lnTo>
                  <a:lnTo>
                    <a:pt x="3558" y="6048"/>
                  </a:lnTo>
                  <a:lnTo>
                    <a:pt x="3600" y="6048"/>
                  </a:lnTo>
                  <a:lnTo>
                    <a:pt x="3976" y="6111"/>
                  </a:lnTo>
                  <a:lnTo>
                    <a:pt x="4165" y="6257"/>
                  </a:lnTo>
                  <a:lnTo>
                    <a:pt x="4227" y="6299"/>
                  </a:lnTo>
                  <a:lnTo>
                    <a:pt x="4332" y="6320"/>
                  </a:lnTo>
                  <a:lnTo>
                    <a:pt x="4437" y="6320"/>
                  </a:lnTo>
                  <a:lnTo>
                    <a:pt x="4646" y="6487"/>
                  </a:lnTo>
                  <a:lnTo>
                    <a:pt x="4792" y="6571"/>
                  </a:lnTo>
                  <a:lnTo>
                    <a:pt x="5023" y="6571"/>
                  </a:lnTo>
                  <a:lnTo>
                    <a:pt x="5043" y="6675"/>
                  </a:lnTo>
                  <a:lnTo>
                    <a:pt x="5085" y="6738"/>
                  </a:lnTo>
                  <a:lnTo>
                    <a:pt x="5127" y="6738"/>
                  </a:lnTo>
                  <a:lnTo>
                    <a:pt x="5211" y="6780"/>
                  </a:lnTo>
                  <a:lnTo>
                    <a:pt x="5315" y="6885"/>
                  </a:lnTo>
                  <a:lnTo>
                    <a:pt x="5315" y="6948"/>
                  </a:lnTo>
                  <a:lnTo>
                    <a:pt x="5378" y="7115"/>
                  </a:lnTo>
                  <a:lnTo>
                    <a:pt x="5483" y="7240"/>
                  </a:lnTo>
                  <a:lnTo>
                    <a:pt x="5608" y="7408"/>
                  </a:lnTo>
                  <a:lnTo>
                    <a:pt x="5650" y="7533"/>
                  </a:lnTo>
                  <a:lnTo>
                    <a:pt x="5797" y="7784"/>
                  </a:lnTo>
                  <a:lnTo>
                    <a:pt x="5901" y="7826"/>
                  </a:lnTo>
                  <a:lnTo>
                    <a:pt x="6006" y="7784"/>
                  </a:lnTo>
                  <a:lnTo>
                    <a:pt x="6236" y="7764"/>
                  </a:lnTo>
                  <a:lnTo>
                    <a:pt x="6487" y="7784"/>
                  </a:lnTo>
                  <a:lnTo>
                    <a:pt x="6843" y="7764"/>
                  </a:lnTo>
                  <a:lnTo>
                    <a:pt x="7324" y="7826"/>
                  </a:lnTo>
                  <a:lnTo>
                    <a:pt x="7596" y="7784"/>
                  </a:lnTo>
                  <a:lnTo>
                    <a:pt x="7784" y="7722"/>
                  </a:lnTo>
                  <a:lnTo>
                    <a:pt x="7826" y="7659"/>
                  </a:lnTo>
                  <a:lnTo>
                    <a:pt x="7889" y="7617"/>
                  </a:lnTo>
                  <a:lnTo>
                    <a:pt x="7952" y="7638"/>
                  </a:lnTo>
                  <a:lnTo>
                    <a:pt x="8328" y="7638"/>
                  </a:lnTo>
                  <a:lnTo>
                    <a:pt x="8747" y="7659"/>
                  </a:lnTo>
                  <a:lnTo>
                    <a:pt x="8872" y="7680"/>
                  </a:lnTo>
                  <a:lnTo>
                    <a:pt x="9082" y="7868"/>
                  </a:lnTo>
                  <a:lnTo>
                    <a:pt x="9458" y="8036"/>
                  </a:lnTo>
                  <a:lnTo>
                    <a:pt x="9814" y="8161"/>
                  </a:lnTo>
                  <a:lnTo>
                    <a:pt x="9981" y="8182"/>
                  </a:lnTo>
                  <a:lnTo>
                    <a:pt x="10191" y="8287"/>
                  </a:lnTo>
                  <a:lnTo>
                    <a:pt x="10358" y="8266"/>
                  </a:lnTo>
                  <a:lnTo>
                    <a:pt x="10630" y="8182"/>
                  </a:lnTo>
                  <a:lnTo>
                    <a:pt x="10651" y="8287"/>
                  </a:lnTo>
                  <a:lnTo>
                    <a:pt x="10651" y="8349"/>
                  </a:lnTo>
                  <a:lnTo>
                    <a:pt x="10797" y="8391"/>
                  </a:lnTo>
                  <a:lnTo>
                    <a:pt x="10944" y="8391"/>
                  </a:lnTo>
                  <a:lnTo>
                    <a:pt x="11049" y="8287"/>
                  </a:lnTo>
                  <a:lnTo>
                    <a:pt x="11300" y="8098"/>
                  </a:lnTo>
                  <a:lnTo>
                    <a:pt x="11467" y="7931"/>
                  </a:lnTo>
                  <a:lnTo>
                    <a:pt x="11781" y="7826"/>
                  </a:lnTo>
                  <a:lnTo>
                    <a:pt x="12199" y="7659"/>
                  </a:lnTo>
                  <a:lnTo>
                    <a:pt x="12367" y="7617"/>
                  </a:lnTo>
                  <a:lnTo>
                    <a:pt x="12555" y="7554"/>
                  </a:lnTo>
                  <a:lnTo>
                    <a:pt x="12806" y="7533"/>
                  </a:lnTo>
                  <a:lnTo>
                    <a:pt x="12953" y="7533"/>
                  </a:lnTo>
                  <a:lnTo>
                    <a:pt x="13120" y="7408"/>
                  </a:lnTo>
                  <a:lnTo>
                    <a:pt x="13266" y="7303"/>
                  </a:lnTo>
                  <a:lnTo>
                    <a:pt x="13392" y="7303"/>
                  </a:lnTo>
                  <a:lnTo>
                    <a:pt x="13580" y="7240"/>
                  </a:lnTo>
                  <a:lnTo>
                    <a:pt x="13685" y="7240"/>
                  </a:lnTo>
                  <a:lnTo>
                    <a:pt x="13769" y="7031"/>
                  </a:lnTo>
                  <a:lnTo>
                    <a:pt x="13894" y="6801"/>
                  </a:lnTo>
                  <a:lnTo>
                    <a:pt x="14166" y="6508"/>
                  </a:lnTo>
                  <a:lnTo>
                    <a:pt x="14229" y="6403"/>
                  </a:lnTo>
                  <a:lnTo>
                    <a:pt x="14292" y="6299"/>
                  </a:lnTo>
                  <a:lnTo>
                    <a:pt x="14292" y="6215"/>
                  </a:lnTo>
                  <a:lnTo>
                    <a:pt x="14062" y="6090"/>
                  </a:lnTo>
                  <a:lnTo>
                    <a:pt x="13790" y="5901"/>
                  </a:lnTo>
                  <a:lnTo>
                    <a:pt x="13810" y="5839"/>
                  </a:lnTo>
                  <a:lnTo>
                    <a:pt x="13790" y="5692"/>
                  </a:lnTo>
                  <a:lnTo>
                    <a:pt x="13790" y="5462"/>
                  </a:lnTo>
                  <a:lnTo>
                    <a:pt x="13894" y="5336"/>
                  </a:lnTo>
                  <a:lnTo>
                    <a:pt x="14020" y="5232"/>
                  </a:lnTo>
                  <a:lnTo>
                    <a:pt x="14229" y="5169"/>
                  </a:lnTo>
                  <a:lnTo>
                    <a:pt x="14396" y="5211"/>
                  </a:lnTo>
                  <a:lnTo>
                    <a:pt x="14522" y="5274"/>
                  </a:lnTo>
                  <a:lnTo>
                    <a:pt x="14710" y="5357"/>
                  </a:lnTo>
                  <a:lnTo>
                    <a:pt x="14836" y="5378"/>
                  </a:lnTo>
                  <a:lnTo>
                    <a:pt x="14961" y="5441"/>
                  </a:lnTo>
                  <a:lnTo>
                    <a:pt x="15024" y="5441"/>
                  </a:lnTo>
                  <a:lnTo>
                    <a:pt x="15045" y="5336"/>
                  </a:lnTo>
                  <a:lnTo>
                    <a:pt x="15129" y="5253"/>
                  </a:lnTo>
                  <a:lnTo>
                    <a:pt x="15254" y="5148"/>
                  </a:lnTo>
                  <a:lnTo>
                    <a:pt x="15359" y="5064"/>
                  </a:lnTo>
                  <a:lnTo>
                    <a:pt x="15463" y="4855"/>
                  </a:lnTo>
                  <a:lnTo>
                    <a:pt x="15547" y="4813"/>
                  </a:lnTo>
                  <a:lnTo>
                    <a:pt x="15673" y="4834"/>
                  </a:lnTo>
                  <a:lnTo>
                    <a:pt x="15840" y="4834"/>
                  </a:lnTo>
                  <a:lnTo>
                    <a:pt x="16070" y="4646"/>
                  </a:lnTo>
                  <a:lnTo>
                    <a:pt x="16196" y="4625"/>
                  </a:lnTo>
                  <a:lnTo>
                    <a:pt x="16259" y="4541"/>
                  </a:lnTo>
                  <a:lnTo>
                    <a:pt x="16259" y="4437"/>
                  </a:lnTo>
                  <a:lnTo>
                    <a:pt x="16279" y="4269"/>
                  </a:lnTo>
                  <a:lnTo>
                    <a:pt x="16384" y="4102"/>
                  </a:lnTo>
                  <a:lnTo>
                    <a:pt x="16426" y="4018"/>
                  </a:lnTo>
                  <a:lnTo>
                    <a:pt x="16489" y="4060"/>
                  </a:lnTo>
                  <a:lnTo>
                    <a:pt x="16551" y="4018"/>
                  </a:lnTo>
                  <a:lnTo>
                    <a:pt x="16614" y="3976"/>
                  </a:lnTo>
                  <a:lnTo>
                    <a:pt x="16614" y="3872"/>
                  </a:lnTo>
                  <a:lnTo>
                    <a:pt x="16677" y="3851"/>
                  </a:lnTo>
                  <a:lnTo>
                    <a:pt x="16782" y="3914"/>
                  </a:lnTo>
                  <a:lnTo>
                    <a:pt x="16844" y="3872"/>
                  </a:lnTo>
                  <a:lnTo>
                    <a:pt x="17012" y="3746"/>
                  </a:lnTo>
                  <a:lnTo>
                    <a:pt x="17116" y="3600"/>
                  </a:lnTo>
                  <a:lnTo>
                    <a:pt x="17221" y="3579"/>
                  </a:lnTo>
                  <a:lnTo>
                    <a:pt x="17367" y="3662"/>
                  </a:lnTo>
                  <a:lnTo>
                    <a:pt x="17451" y="3600"/>
                  </a:lnTo>
                  <a:lnTo>
                    <a:pt x="17556" y="3579"/>
                  </a:lnTo>
                  <a:lnTo>
                    <a:pt x="17598" y="3642"/>
                  </a:lnTo>
                  <a:lnTo>
                    <a:pt x="17723" y="3662"/>
                  </a:lnTo>
                  <a:lnTo>
                    <a:pt x="17744" y="3579"/>
                  </a:lnTo>
                  <a:lnTo>
                    <a:pt x="17744" y="3495"/>
                  </a:lnTo>
                  <a:lnTo>
                    <a:pt x="17786" y="3453"/>
                  </a:lnTo>
                  <a:lnTo>
                    <a:pt x="17786" y="3349"/>
                  </a:lnTo>
                  <a:lnTo>
                    <a:pt x="17765" y="3265"/>
                  </a:lnTo>
                  <a:lnTo>
                    <a:pt x="17744" y="3160"/>
                  </a:lnTo>
                  <a:lnTo>
                    <a:pt x="17535" y="3014"/>
                  </a:lnTo>
                  <a:lnTo>
                    <a:pt x="17367" y="2805"/>
                  </a:lnTo>
                  <a:lnTo>
                    <a:pt x="17158" y="2616"/>
                  </a:lnTo>
                  <a:lnTo>
                    <a:pt x="17012" y="2428"/>
                  </a:lnTo>
                  <a:lnTo>
                    <a:pt x="16740" y="2344"/>
                  </a:lnTo>
                  <a:lnTo>
                    <a:pt x="16698" y="2407"/>
                  </a:lnTo>
                  <a:lnTo>
                    <a:pt x="16531" y="2449"/>
                  </a:lnTo>
                  <a:lnTo>
                    <a:pt x="16531" y="2554"/>
                  </a:lnTo>
                  <a:lnTo>
                    <a:pt x="16531" y="2700"/>
                  </a:lnTo>
                  <a:lnTo>
                    <a:pt x="16405" y="2909"/>
                  </a:lnTo>
                  <a:lnTo>
                    <a:pt x="16300" y="2805"/>
                  </a:lnTo>
                  <a:lnTo>
                    <a:pt x="16028" y="2742"/>
                  </a:lnTo>
                  <a:lnTo>
                    <a:pt x="15798" y="2742"/>
                  </a:lnTo>
                  <a:lnTo>
                    <a:pt x="15631" y="2909"/>
                  </a:lnTo>
                  <a:lnTo>
                    <a:pt x="15359" y="2763"/>
                  </a:lnTo>
                  <a:lnTo>
                    <a:pt x="15254" y="2595"/>
                  </a:lnTo>
                  <a:lnTo>
                    <a:pt x="15338" y="2323"/>
                  </a:lnTo>
                  <a:lnTo>
                    <a:pt x="15317" y="2219"/>
                  </a:lnTo>
                  <a:lnTo>
                    <a:pt x="15359" y="2030"/>
                  </a:lnTo>
                  <a:lnTo>
                    <a:pt x="15338" y="1863"/>
                  </a:lnTo>
                  <a:lnTo>
                    <a:pt x="15463" y="963"/>
                  </a:lnTo>
                  <a:lnTo>
                    <a:pt x="15463" y="942"/>
                  </a:lnTo>
                  <a:lnTo>
                    <a:pt x="15422" y="880"/>
                  </a:lnTo>
                  <a:lnTo>
                    <a:pt x="15212" y="838"/>
                  </a:lnTo>
                  <a:lnTo>
                    <a:pt x="14982" y="859"/>
                  </a:lnTo>
                  <a:lnTo>
                    <a:pt x="14982" y="922"/>
                  </a:lnTo>
                  <a:lnTo>
                    <a:pt x="14857" y="984"/>
                  </a:lnTo>
                  <a:lnTo>
                    <a:pt x="14752" y="984"/>
                  </a:lnTo>
                  <a:lnTo>
                    <a:pt x="14710" y="942"/>
                  </a:lnTo>
                  <a:lnTo>
                    <a:pt x="14606" y="1026"/>
                  </a:lnTo>
                  <a:lnTo>
                    <a:pt x="14501" y="963"/>
                  </a:lnTo>
                  <a:lnTo>
                    <a:pt x="14438" y="880"/>
                  </a:lnTo>
                  <a:lnTo>
                    <a:pt x="14313" y="775"/>
                  </a:lnTo>
                  <a:lnTo>
                    <a:pt x="14208" y="775"/>
                  </a:lnTo>
                  <a:lnTo>
                    <a:pt x="14020" y="838"/>
                  </a:lnTo>
                  <a:lnTo>
                    <a:pt x="13999" y="775"/>
                  </a:lnTo>
                  <a:lnTo>
                    <a:pt x="13894" y="775"/>
                  </a:lnTo>
                  <a:lnTo>
                    <a:pt x="13790" y="859"/>
                  </a:lnTo>
                  <a:lnTo>
                    <a:pt x="13769" y="984"/>
                  </a:lnTo>
                  <a:lnTo>
                    <a:pt x="13685" y="1068"/>
                  </a:lnTo>
                  <a:lnTo>
                    <a:pt x="13559" y="1131"/>
                  </a:lnTo>
                  <a:lnTo>
                    <a:pt x="13476" y="1256"/>
                  </a:lnTo>
                  <a:lnTo>
                    <a:pt x="13476" y="1298"/>
                  </a:lnTo>
                  <a:lnTo>
                    <a:pt x="13455" y="1403"/>
                  </a:lnTo>
                  <a:lnTo>
                    <a:pt x="13350" y="1507"/>
                  </a:lnTo>
                  <a:lnTo>
                    <a:pt x="12973" y="1507"/>
                  </a:lnTo>
                  <a:lnTo>
                    <a:pt x="12869" y="1612"/>
                  </a:lnTo>
                  <a:lnTo>
                    <a:pt x="12743" y="1612"/>
                  </a:lnTo>
                  <a:lnTo>
                    <a:pt x="12534" y="1758"/>
                  </a:lnTo>
                  <a:lnTo>
                    <a:pt x="12429" y="1905"/>
                  </a:lnTo>
                  <a:lnTo>
                    <a:pt x="12367" y="1905"/>
                  </a:lnTo>
                  <a:lnTo>
                    <a:pt x="12283" y="1863"/>
                  </a:lnTo>
                  <a:lnTo>
                    <a:pt x="12137" y="1863"/>
                  </a:lnTo>
                  <a:lnTo>
                    <a:pt x="12095" y="1884"/>
                  </a:lnTo>
                  <a:lnTo>
                    <a:pt x="11927" y="1905"/>
                  </a:lnTo>
                  <a:lnTo>
                    <a:pt x="11593" y="1905"/>
                  </a:lnTo>
                  <a:lnTo>
                    <a:pt x="11362" y="1863"/>
                  </a:lnTo>
                  <a:lnTo>
                    <a:pt x="11090" y="1884"/>
                  </a:lnTo>
                  <a:lnTo>
                    <a:pt x="11028" y="1884"/>
                  </a:lnTo>
                  <a:lnTo>
                    <a:pt x="10923" y="1758"/>
                  </a:lnTo>
                  <a:lnTo>
                    <a:pt x="10839" y="1758"/>
                  </a:lnTo>
                  <a:lnTo>
                    <a:pt x="10756" y="1696"/>
                  </a:lnTo>
                  <a:lnTo>
                    <a:pt x="10651" y="1612"/>
                  </a:lnTo>
                  <a:lnTo>
                    <a:pt x="10609" y="1445"/>
                  </a:lnTo>
                  <a:lnTo>
                    <a:pt x="10525" y="1382"/>
                  </a:lnTo>
                  <a:lnTo>
                    <a:pt x="10421" y="1403"/>
                  </a:lnTo>
                  <a:lnTo>
                    <a:pt x="10232" y="1403"/>
                  </a:lnTo>
                  <a:lnTo>
                    <a:pt x="10044" y="1340"/>
                  </a:lnTo>
                  <a:lnTo>
                    <a:pt x="9919" y="1173"/>
                  </a:lnTo>
                  <a:lnTo>
                    <a:pt x="9521" y="1173"/>
                  </a:lnTo>
                  <a:lnTo>
                    <a:pt x="9396" y="1089"/>
                  </a:lnTo>
                  <a:lnTo>
                    <a:pt x="9270" y="1131"/>
                  </a:lnTo>
                  <a:lnTo>
                    <a:pt x="9103" y="1152"/>
                  </a:lnTo>
                  <a:lnTo>
                    <a:pt x="8977" y="1194"/>
                  </a:lnTo>
                  <a:lnTo>
                    <a:pt x="8768" y="1214"/>
                  </a:lnTo>
                  <a:lnTo>
                    <a:pt x="8580" y="1277"/>
                  </a:lnTo>
                  <a:lnTo>
                    <a:pt x="8517" y="1382"/>
                  </a:lnTo>
                  <a:lnTo>
                    <a:pt x="8433" y="1403"/>
                  </a:lnTo>
                  <a:lnTo>
                    <a:pt x="8349" y="1382"/>
                  </a:lnTo>
                  <a:lnTo>
                    <a:pt x="8266" y="1382"/>
                  </a:lnTo>
                  <a:lnTo>
                    <a:pt x="8182" y="1445"/>
                  </a:lnTo>
                  <a:lnTo>
                    <a:pt x="8015" y="1445"/>
                  </a:lnTo>
                  <a:lnTo>
                    <a:pt x="7952" y="1466"/>
                  </a:lnTo>
                  <a:lnTo>
                    <a:pt x="7889" y="1466"/>
                  </a:lnTo>
                  <a:lnTo>
                    <a:pt x="7722" y="1361"/>
                  </a:lnTo>
                  <a:lnTo>
                    <a:pt x="7533" y="1340"/>
                  </a:lnTo>
                  <a:lnTo>
                    <a:pt x="7512" y="1256"/>
                  </a:lnTo>
                  <a:lnTo>
                    <a:pt x="7387" y="1152"/>
                  </a:lnTo>
                  <a:lnTo>
                    <a:pt x="7324" y="1152"/>
                  </a:lnTo>
                  <a:lnTo>
                    <a:pt x="7261" y="1089"/>
                  </a:lnTo>
                  <a:lnTo>
                    <a:pt x="7261" y="984"/>
                  </a:lnTo>
                  <a:lnTo>
                    <a:pt x="7199" y="859"/>
                  </a:lnTo>
                  <a:lnTo>
                    <a:pt x="7136" y="817"/>
                  </a:lnTo>
                  <a:lnTo>
                    <a:pt x="7136" y="691"/>
                  </a:lnTo>
                  <a:lnTo>
                    <a:pt x="7094" y="629"/>
                  </a:lnTo>
                  <a:lnTo>
                    <a:pt x="7094" y="566"/>
                  </a:lnTo>
                  <a:lnTo>
                    <a:pt x="7052" y="461"/>
                  </a:lnTo>
                  <a:lnTo>
                    <a:pt x="6947" y="440"/>
                  </a:lnTo>
                  <a:lnTo>
                    <a:pt x="6696" y="440"/>
                  </a:lnTo>
                  <a:lnTo>
                    <a:pt x="6592" y="419"/>
                  </a:lnTo>
                  <a:lnTo>
                    <a:pt x="6529" y="398"/>
                  </a:lnTo>
                  <a:lnTo>
                    <a:pt x="6383" y="357"/>
                  </a:lnTo>
                  <a:lnTo>
                    <a:pt x="6341" y="315"/>
                  </a:lnTo>
                  <a:lnTo>
                    <a:pt x="6257" y="252"/>
                  </a:lnTo>
                  <a:lnTo>
                    <a:pt x="5901" y="252"/>
                  </a:lnTo>
                  <a:lnTo>
                    <a:pt x="5755" y="210"/>
                  </a:lnTo>
                  <a:lnTo>
                    <a:pt x="5734" y="168"/>
                  </a:lnTo>
                  <a:lnTo>
                    <a:pt x="5567" y="105"/>
                  </a:lnTo>
                  <a:lnTo>
                    <a:pt x="5441" y="43"/>
                  </a:lnTo>
                  <a:lnTo>
                    <a:pt x="5378"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3" name="Google Shape;6293;p40"/>
            <p:cNvSpPr/>
            <p:nvPr/>
          </p:nvSpPr>
          <p:spPr>
            <a:xfrm>
              <a:off x="4718522" y="3165089"/>
              <a:ext cx="67277" cy="54986"/>
            </a:xfrm>
            <a:custGeom>
              <a:rect b="b" l="l" r="r" t="t"/>
              <a:pathLst>
                <a:path extrusionOk="0" h="4835" w="5650">
                  <a:moveTo>
                    <a:pt x="126" y="1"/>
                  </a:moveTo>
                  <a:lnTo>
                    <a:pt x="42" y="2156"/>
                  </a:lnTo>
                  <a:lnTo>
                    <a:pt x="21" y="2323"/>
                  </a:lnTo>
                  <a:lnTo>
                    <a:pt x="21" y="2407"/>
                  </a:lnTo>
                  <a:lnTo>
                    <a:pt x="21" y="2470"/>
                  </a:lnTo>
                  <a:lnTo>
                    <a:pt x="0" y="3872"/>
                  </a:lnTo>
                  <a:lnTo>
                    <a:pt x="168" y="3872"/>
                  </a:lnTo>
                  <a:lnTo>
                    <a:pt x="251" y="3892"/>
                  </a:lnTo>
                  <a:lnTo>
                    <a:pt x="356" y="3872"/>
                  </a:lnTo>
                  <a:lnTo>
                    <a:pt x="732" y="3872"/>
                  </a:lnTo>
                  <a:lnTo>
                    <a:pt x="753" y="3934"/>
                  </a:lnTo>
                  <a:lnTo>
                    <a:pt x="837" y="3997"/>
                  </a:lnTo>
                  <a:lnTo>
                    <a:pt x="942" y="4039"/>
                  </a:lnTo>
                  <a:lnTo>
                    <a:pt x="1046" y="3955"/>
                  </a:lnTo>
                  <a:lnTo>
                    <a:pt x="1256" y="3892"/>
                  </a:lnTo>
                  <a:lnTo>
                    <a:pt x="1276" y="3851"/>
                  </a:lnTo>
                  <a:lnTo>
                    <a:pt x="1318" y="3892"/>
                  </a:lnTo>
                  <a:lnTo>
                    <a:pt x="1381" y="3830"/>
                  </a:lnTo>
                  <a:lnTo>
                    <a:pt x="1360" y="3662"/>
                  </a:lnTo>
                  <a:lnTo>
                    <a:pt x="1214" y="3558"/>
                  </a:lnTo>
                  <a:lnTo>
                    <a:pt x="1046" y="3474"/>
                  </a:lnTo>
                  <a:lnTo>
                    <a:pt x="900" y="3453"/>
                  </a:lnTo>
                  <a:lnTo>
                    <a:pt x="858" y="3411"/>
                  </a:lnTo>
                  <a:lnTo>
                    <a:pt x="753" y="3369"/>
                  </a:lnTo>
                  <a:lnTo>
                    <a:pt x="732" y="3369"/>
                  </a:lnTo>
                  <a:lnTo>
                    <a:pt x="670" y="3328"/>
                  </a:lnTo>
                  <a:lnTo>
                    <a:pt x="649" y="3202"/>
                  </a:lnTo>
                  <a:lnTo>
                    <a:pt x="544" y="3056"/>
                  </a:lnTo>
                  <a:lnTo>
                    <a:pt x="440" y="3014"/>
                  </a:lnTo>
                  <a:lnTo>
                    <a:pt x="419" y="2930"/>
                  </a:lnTo>
                  <a:lnTo>
                    <a:pt x="335" y="2846"/>
                  </a:lnTo>
                  <a:lnTo>
                    <a:pt x="419" y="2909"/>
                  </a:lnTo>
                  <a:lnTo>
                    <a:pt x="440" y="3014"/>
                  </a:lnTo>
                  <a:lnTo>
                    <a:pt x="523" y="3014"/>
                  </a:lnTo>
                  <a:lnTo>
                    <a:pt x="649" y="3097"/>
                  </a:lnTo>
                  <a:lnTo>
                    <a:pt x="670" y="3202"/>
                  </a:lnTo>
                  <a:lnTo>
                    <a:pt x="670" y="3328"/>
                  </a:lnTo>
                  <a:lnTo>
                    <a:pt x="732" y="3328"/>
                  </a:lnTo>
                  <a:lnTo>
                    <a:pt x="879" y="3348"/>
                  </a:lnTo>
                  <a:lnTo>
                    <a:pt x="963" y="3432"/>
                  </a:lnTo>
                  <a:lnTo>
                    <a:pt x="1151" y="3432"/>
                  </a:lnTo>
                  <a:lnTo>
                    <a:pt x="1297" y="3369"/>
                  </a:lnTo>
                  <a:lnTo>
                    <a:pt x="1423" y="3411"/>
                  </a:lnTo>
                  <a:lnTo>
                    <a:pt x="1507" y="3348"/>
                  </a:lnTo>
                  <a:lnTo>
                    <a:pt x="1486" y="3328"/>
                  </a:lnTo>
                  <a:lnTo>
                    <a:pt x="1402" y="3244"/>
                  </a:lnTo>
                  <a:lnTo>
                    <a:pt x="1360" y="3160"/>
                  </a:lnTo>
                  <a:lnTo>
                    <a:pt x="1276" y="3202"/>
                  </a:lnTo>
                  <a:lnTo>
                    <a:pt x="1256" y="3118"/>
                  </a:lnTo>
                  <a:lnTo>
                    <a:pt x="1297" y="3160"/>
                  </a:lnTo>
                  <a:lnTo>
                    <a:pt x="1423" y="3139"/>
                  </a:lnTo>
                  <a:lnTo>
                    <a:pt x="1507" y="3244"/>
                  </a:lnTo>
                  <a:lnTo>
                    <a:pt x="1611" y="3244"/>
                  </a:lnTo>
                  <a:lnTo>
                    <a:pt x="1569" y="3202"/>
                  </a:lnTo>
                  <a:lnTo>
                    <a:pt x="1569" y="3118"/>
                  </a:lnTo>
                  <a:lnTo>
                    <a:pt x="1611" y="3056"/>
                  </a:lnTo>
                  <a:lnTo>
                    <a:pt x="1611" y="3014"/>
                  </a:lnTo>
                  <a:lnTo>
                    <a:pt x="1611" y="2930"/>
                  </a:lnTo>
                  <a:lnTo>
                    <a:pt x="1528" y="2825"/>
                  </a:lnTo>
                  <a:lnTo>
                    <a:pt x="1528" y="2804"/>
                  </a:lnTo>
                  <a:lnTo>
                    <a:pt x="1632" y="2846"/>
                  </a:lnTo>
                  <a:lnTo>
                    <a:pt x="1674" y="2909"/>
                  </a:lnTo>
                  <a:lnTo>
                    <a:pt x="1779" y="3014"/>
                  </a:lnTo>
                  <a:lnTo>
                    <a:pt x="1883" y="3035"/>
                  </a:lnTo>
                  <a:lnTo>
                    <a:pt x="1883" y="2993"/>
                  </a:lnTo>
                  <a:lnTo>
                    <a:pt x="1841" y="2909"/>
                  </a:lnTo>
                  <a:lnTo>
                    <a:pt x="1883" y="2930"/>
                  </a:lnTo>
                  <a:lnTo>
                    <a:pt x="1904" y="3035"/>
                  </a:lnTo>
                  <a:lnTo>
                    <a:pt x="1946" y="3035"/>
                  </a:lnTo>
                  <a:lnTo>
                    <a:pt x="1946" y="2951"/>
                  </a:lnTo>
                  <a:lnTo>
                    <a:pt x="1925" y="2888"/>
                  </a:lnTo>
                  <a:lnTo>
                    <a:pt x="1946" y="2784"/>
                  </a:lnTo>
                  <a:lnTo>
                    <a:pt x="2009" y="2825"/>
                  </a:lnTo>
                  <a:lnTo>
                    <a:pt x="2155" y="2888"/>
                  </a:lnTo>
                  <a:lnTo>
                    <a:pt x="2197" y="2951"/>
                  </a:lnTo>
                  <a:lnTo>
                    <a:pt x="2260" y="2993"/>
                  </a:lnTo>
                  <a:lnTo>
                    <a:pt x="2323" y="2951"/>
                  </a:lnTo>
                  <a:lnTo>
                    <a:pt x="2365" y="2993"/>
                  </a:lnTo>
                  <a:lnTo>
                    <a:pt x="2427" y="2930"/>
                  </a:lnTo>
                  <a:lnTo>
                    <a:pt x="2427" y="3014"/>
                  </a:lnTo>
                  <a:lnTo>
                    <a:pt x="2427" y="3097"/>
                  </a:lnTo>
                  <a:lnTo>
                    <a:pt x="2469" y="3097"/>
                  </a:lnTo>
                  <a:lnTo>
                    <a:pt x="2553" y="3160"/>
                  </a:lnTo>
                  <a:lnTo>
                    <a:pt x="2867" y="3244"/>
                  </a:lnTo>
                  <a:lnTo>
                    <a:pt x="2950" y="3307"/>
                  </a:lnTo>
                  <a:lnTo>
                    <a:pt x="3055" y="3411"/>
                  </a:lnTo>
                  <a:lnTo>
                    <a:pt x="3076" y="3558"/>
                  </a:lnTo>
                  <a:lnTo>
                    <a:pt x="3243" y="3746"/>
                  </a:lnTo>
                  <a:lnTo>
                    <a:pt x="3264" y="3830"/>
                  </a:lnTo>
                  <a:lnTo>
                    <a:pt x="3369" y="3872"/>
                  </a:lnTo>
                  <a:lnTo>
                    <a:pt x="3453" y="3955"/>
                  </a:lnTo>
                  <a:lnTo>
                    <a:pt x="3473" y="4039"/>
                  </a:lnTo>
                  <a:lnTo>
                    <a:pt x="3725" y="4290"/>
                  </a:lnTo>
                  <a:lnTo>
                    <a:pt x="3725" y="4374"/>
                  </a:lnTo>
                  <a:lnTo>
                    <a:pt x="3829" y="4457"/>
                  </a:lnTo>
                  <a:lnTo>
                    <a:pt x="3997" y="4499"/>
                  </a:lnTo>
                  <a:lnTo>
                    <a:pt x="4080" y="4478"/>
                  </a:lnTo>
                  <a:lnTo>
                    <a:pt x="4122" y="4478"/>
                  </a:lnTo>
                  <a:lnTo>
                    <a:pt x="4206" y="4520"/>
                  </a:lnTo>
                  <a:lnTo>
                    <a:pt x="4394" y="4499"/>
                  </a:lnTo>
                  <a:lnTo>
                    <a:pt x="4520" y="4562"/>
                  </a:lnTo>
                  <a:lnTo>
                    <a:pt x="4624" y="4520"/>
                  </a:lnTo>
                  <a:lnTo>
                    <a:pt x="4771" y="4562"/>
                  </a:lnTo>
                  <a:lnTo>
                    <a:pt x="4875" y="4604"/>
                  </a:lnTo>
                  <a:lnTo>
                    <a:pt x="5022" y="4583"/>
                  </a:lnTo>
                  <a:lnTo>
                    <a:pt x="5064" y="4667"/>
                  </a:lnTo>
                  <a:lnTo>
                    <a:pt x="5168" y="4667"/>
                  </a:lnTo>
                  <a:lnTo>
                    <a:pt x="5189" y="4688"/>
                  </a:lnTo>
                  <a:lnTo>
                    <a:pt x="5126" y="4729"/>
                  </a:lnTo>
                  <a:lnTo>
                    <a:pt x="5252" y="4771"/>
                  </a:lnTo>
                  <a:lnTo>
                    <a:pt x="5378" y="4834"/>
                  </a:lnTo>
                  <a:lnTo>
                    <a:pt x="5503" y="4813"/>
                  </a:lnTo>
                  <a:lnTo>
                    <a:pt x="5545" y="4729"/>
                  </a:lnTo>
                  <a:lnTo>
                    <a:pt x="5398" y="4667"/>
                  </a:lnTo>
                  <a:lnTo>
                    <a:pt x="5357" y="4667"/>
                  </a:lnTo>
                  <a:lnTo>
                    <a:pt x="5357" y="4604"/>
                  </a:lnTo>
                  <a:lnTo>
                    <a:pt x="5461" y="4583"/>
                  </a:lnTo>
                  <a:lnTo>
                    <a:pt x="5545" y="4604"/>
                  </a:lnTo>
                  <a:lnTo>
                    <a:pt x="5650" y="4562"/>
                  </a:lnTo>
                  <a:lnTo>
                    <a:pt x="5440" y="4499"/>
                  </a:lnTo>
                  <a:lnTo>
                    <a:pt x="5168" y="4478"/>
                  </a:lnTo>
                  <a:lnTo>
                    <a:pt x="5043" y="4395"/>
                  </a:lnTo>
                  <a:lnTo>
                    <a:pt x="4980" y="4311"/>
                  </a:lnTo>
                  <a:lnTo>
                    <a:pt x="5126" y="4269"/>
                  </a:lnTo>
                  <a:lnTo>
                    <a:pt x="5189" y="4269"/>
                  </a:lnTo>
                  <a:lnTo>
                    <a:pt x="5252" y="4248"/>
                  </a:lnTo>
                  <a:lnTo>
                    <a:pt x="5168" y="4185"/>
                  </a:lnTo>
                  <a:lnTo>
                    <a:pt x="4959" y="4185"/>
                  </a:lnTo>
                  <a:lnTo>
                    <a:pt x="4771" y="4164"/>
                  </a:lnTo>
                  <a:lnTo>
                    <a:pt x="4708" y="4081"/>
                  </a:lnTo>
                  <a:lnTo>
                    <a:pt x="4708" y="3997"/>
                  </a:lnTo>
                  <a:lnTo>
                    <a:pt x="4771" y="3934"/>
                  </a:lnTo>
                  <a:lnTo>
                    <a:pt x="4813" y="3851"/>
                  </a:lnTo>
                  <a:lnTo>
                    <a:pt x="4750" y="3788"/>
                  </a:lnTo>
                  <a:lnTo>
                    <a:pt x="4666" y="3788"/>
                  </a:lnTo>
                  <a:lnTo>
                    <a:pt x="4624" y="3830"/>
                  </a:lnTo>
                  <a:lnTo>
                    <a:pt x="4541" y="3788"/>
                  </a:lnTo>
                  <a:lnTo>
                    <a:pt x="4457" y="3830"/>
                  </a:lnTo>
                  <a:lnTo>
                    <a:pt x="4352" y="3683"/>
                  </a:lnTo>
                  <a:lnTo>
                    <a:pt x="4352" y="3537"/>
                  </a:lnTo>
                  <a:lnTo>
                    <a:pt x="4248" y="3516"/>
                  </a:lnTo>
                  <a:lnTo>
                    <a:pt x="4143" y="3244"/>
                  </a:lnTo>
                  <a:lnTo>
                    <a:pt x="4101" y="3223"/>
                  </a:lnTo>
                  <a:lnTo>
                    <a:pt x="4080" y="3139"/>
                  </a:lnTo>
                  <a:lnTo>
                    <a:pt x="3934" y="3139"/>
                  </a:lnTo>
                  <a:lnTo>
                    <a:pt x="3871" y="3097"/>
                  </a:lnTo>
                  <a:lnTo>
                    <a:pt x="3808" y="2951"/>
                  </a:lnTo>
                  <a:lnTo>
                    <a:pt x="3683" y="2825"/>
                  </a:lnTo>
                  <a:lnTo>
                    <a:pt x="3662" y="2700"/>
                  </a:lnTo>
                  <a:lnTo>
                    <a:pt x="3578" y="2616"/>
                  </a:lnTo>
                  <a:lnTo>
                    <a:pt x="3494" y="2512"/>
                  </a:lnTo>
                  <a:lnTo>
                    <a:pt x="3515" y="2470"/>
                  </a:lnTo>
                  <a:lnTo>
                    <a:pt x="3766" y="2491"/>
                  </a:lnTo>
                  <a:lnTo>
                    <a:pt x="3976" y="2386"/>
                  </a:lnTo>
                  <a:lnTo>
                    <a:pt x="4017" y="2281"/>
                  </a:lnTo>
                  <a:lnTo>
                    <a:pt x="3997" y="2156"/>
                  </a:lnTo>
                  <a:lnTo>
                    <a:pt x="3829" y="1988"/>
                  </a:lnTo>
                  <a:lnTo>
                    <a:pt x="3704" y="1968"/>
                  </a:lnTo>
                  <a:lnTo>
                    <a:pt x="3662" y="1988"/>
                  </a:lnTo>
                  <a:lnTo>
                    <a:pt x="3557" y="1947"/>
                  </a:lnTo>
                  <a:lnTo>
                    <a:pt x="3348" y="1842"/>
                  </a:lnTo>
                  <a:lnTo>
                    <a:pt x="3243" y="1737"/>
                  </a:lnTo>
                  <a:lnTo>
                    <a:pt x="3097" y="1758"/>
                  </a:lnTo>
                  <a:lnTo>
                    <a:pt x="2846" y="1654"/>
                  </a:lnTo>
                  <a:lnTo>
                    <a:pt x="2825" y="1570"/>
                  </a:lnTo>
                  <a:lnTo>
                    <a:pt x="2867" y="1444"/>
                  </a:lnTo>
                  <a:lnTo>
                    <a:pt x="2888" y="1340"/>
                  </a:lnTo>
                  <a:lnTo>
                    <a:pt x="2825" y="1235"/>
                  </a:lnTo>
                  <a:lnTo>
                    <a:pt x="2616" y="1026"/>
                  </a:lnTo>
                  <a:lnTo>
                    <a:pt x="2553" y="1026"/>
                  </a:lnTo>
                  <a:lnTo>
                    <a:pt x="2511" y="1047"/>
                  </a:lnTo>
                  <a:lnTo>
                    <a:pt x="2448" y="963"/>
                  </a:lnTo>
                  <a:lnTo>
                    <a:pt x="2344" y="900"/>
                  </a:lnTo>
                  <a:lnTo>
                    <a:pt x="2323" y="817"/>
                  </a:lnTo>
                  <a:lnTo>
                    <a:pt x="2197" y="796"/>
                  </a:lnTo>
                  <a:lnTo>
                    <a:pt x="2134" y="712"/>
                  </a:lnTo>
                  <a:lnTo>
                    <a:pt x="2092" y="712"/>
                  </a:lnTo>
                  <a:lnTo>
                    <a:pt x="1988" y="649"/>
                  </a:lnTo>
                  <a:lnTo>
                    <a:pt x="1841" y="649"/>
                  </a:lnTo>
                  <a:lnTo>
                    <a:pt x="1716" y="545"/>
                  </a:lnTo>
                  <a:lnTo>
                    <a:pt x="1590" y="524"/>
                  </a:lnTo>
                  <a:lnTo>
                    <a:pt x="1381" y="398"/>
                  </a:lnTo>
                  <a:lnTo>
                    <a:pt x="1067" y="377"/>
                  </a:lnTo>
                  <a:lnTo>
                    <a:pt x="963" y="315"/>
                  </a:lnTo>
                  <a:lnTo>
                    <a:pt x="879" y="231"/>
                  </a:lnTo>
                  <a:lnTo>
                    <a:pt x="837" y="231"/>
                  </a:lnTo>
                  <a:lnTo>
                    <a:pt x="795" y="273"/>
                  </a:lnTo>
                  <a:lnTo>
                    <a:pt x="565" y="189"/>
                  </a:lnTo>
                  <a:lnTo>
                    <a:pt x="523" y="126"/>
                  </a:lnTo>
                  <a:lnTo>
                    <a:pt x="419" y="84"/>
                  </a:lnTo>
                  <a:lnTo>
                    <a:pt x="230"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4" name="Google Shape;6294;p40"/>
            <p:cNvSpPr/>
            <p:nvPr/>
          </p:nvSpPr>
          <p:spPr>
            <a:xfrm>
              <a:off x="4567785" y="3016610"/>
              <a:ext cx="54822" cy="91389"/>
            </a:xfrm>
            <a:custGeom>
              <a:rect b="b" l="l" r="r" t="t"/>
              <a:pathLst>
                <a:path extrusionOk="0" h="8036" w="4604">
                  <a:moveTo>
                    <a:pt x="586" y="0"/>
                  </a:moveTo>
                  <a:lnTo>
                    <a:pt x="440" y="63"/>
                  </a:lnTo>
                  <a:lnTo>
                    <a:pt x="419" y="189"/>
                  </a:lnTo>
                  <a:lnTo>
                    <a:pt x="314" y="419"/>
                  </a:lnTo>
                  <a:lnTo>
                    <a:pt x="335" y="565"/>
                  </a:lnTo>
                  <a:lnTo>
                    <a:pt x="335" y="795"/>
                  </a:lnTo>
                  <a:lnTo>
                    <a:pt x="251" y="1088"/>
                  </a:lnTo>
                  <a:lnTo>
                    <a:pt x="210" y="1214"/>
                  </a:lnTo>
                  <a:lnTo>
                    <a:pt x="272" y="1402"/>
                  </a:lnTo>
                  <a:lnTo>
                    <a:pt x="272" y="1465"/>
                  </a:lnTo>
                  <a:lnTo>
                    <a:pt x="210" y="1528"/>
                  </a:lnTo>
                  <a:lnTo>
                    <a:pt x="105" y="1507"/>
                  </a:lnTo>
                  <a:lnTo>
                    <a:pt x="21" y="1402"/>
                  </a:lnTo>
                  <a:lnTo>
                    <a:pt x="0" y="1528"/>
                  </a:lnTo>
                  <a:lnTo>
                    <a:pt x="21" y="1653"/>
                  </a:lnTo>
                  <a:lnTo>
                    <a:pt x="105" y="1653"/>
                  </a:lnTo>
                  <a:lnTo>
                    <a:pt x="126" y="1716"/>
                  </a:lnTo>
                  <a:lnTo>
                    <a:pt x="63" y="1779"/>
                  </a:lnTo>
                  <a:lnTo>
                    <a:pt x="126" y="1946"/>
                  </a:lnTo>
                  <a:lnTo>
                    <a:pt x="210" y="2093"/>
                  </a:lnTo>
                  <a:lnTo>
                    <a:pt x="210" y="2302"/>
                  </a:lnTo>
                  <a:lnTo>
                    <a:pt x="251" y="2344"/>
                  </a:lnTo>
                  <a:lnTo>
                    <a:pt x="314" y="2302"/>
                  </a:lnTo>
                  <a:lnTo>
                    <a:pt x="356" y="2344"/>
                  </a:lnTo>
                  <a:lnTo>
                    <a:pt x="356" y="2448"/>
                  </a:lnTo>
                  <a:lnTo>
                    <a:pt x="461" y="2595"/>
                  </a:lnTo>
                  <a:lnTo>
                    <a:pt x="544" y="2595"/>
                  </a:lnTo>
                  <a:lnTo>
                    <a:pt x="628" y="2511"/>
                  </a:lnTo>
                  <a:lnTo>
                    <a:pt x="565" y="2448"/>
                  </a:lnTo>
                  <a:lnTo>
                    <a:pt x="565" y="2365"/>
                  </a:lnTo>
                  <a:lnTo>
                    <a:pt x="691" y="2365"/>
                  </a:lnTo>
                  <a:lnTo>
                    <a:pt x="795" y="2448"/>
                  </a:lnTo>
                  <a:lnTo>
                    <a:pt x="670" y="2595"/>
                  </a:lnTo>
                  <a:lnTo>
                    <a:pt x="628" y="2679"/>
                  </a:lnTo>
                  <a:lnTo>
                    <a:pt x="628" y="2762"/>
                  </a:lnTo>
                  <a:lnTo>
                    <a:pt x="628" y="2888"/>
                  </a:lnTo>
                  <a:lnTo>
                    <a:pt x="691" y="3013"/>
                  </a:lnTo>
                  <a:lnTo>
                    <a:pt x="733" y="2909"/>
                  </a:lnTo>
                  <a:lnTo>
                    <a:pt x="795" y="2888"/>
                  </a:lnTo>
                  <a:lnTo>
                    <a:pt x="858" y="2992"/>
                  </a:lnTo>
                  <a:lnTo>
                    <a:pt x="795" y="3097"/>
                  </a:lnTo>
                  <a:lnTo>
                    <a:pt x="795" y="3097"/>
                  </a:lnTo>
                  <a:lnTo>
                    <a:pt x="879" y="3076"/>
                  </a:lnTo>
                  <a:lnTo>
                    <a:pt x="963" y="3013"/>
                  </a:lnTo>
                  <a:cubicBezTo>
                    <a:pt x="963" y="3097"/>
                    <a:pt x="963" y="3181"/>
                    <a:pt x="984" y="3244"/>
                  </a:cubicBezTo>
                  <a:lnTo>
                    <a:pt x="900" y="3181"/>
                  </a:lnTo>
                  <a:lnTo>
                    <a:pt x="775" y="3202"/>
                  </a:lnTo>
                  <a:lnTo>
                    <a:pt x="649" y="3139"/>
                  </a:lnTo>
                  <a:lnTo>
                    <a:pt x="544" y="3202"/>
                  </a:lnTo>
                  <a:lnTo>
                    <a:pt x="565" y="3244"/>
                  </a:lnTo>
                  <a:lnTo>
                    <a:pt x="649" y="3244"/>
                  </a:lnTo>
                  <a:lnTo>
                    <a:pt x="670" y="3390"/>
                  </a:lnTo>
                  <a:lnTo>
                    <a:pt x="754" y="3411"/>
                  </a:lnTo>
                  <a:lnTo>
                    <a:pt x="816" y="3516"/>
                  </a:lnTo>
                  <a:lnTo>
                    <a:pt x="816" y="3704"/>
                  </a:lnTo>
                  <a:lnTo>
                    <a:pt x="900" y="3746"/>
                  </a:lnTo>
                  <a:lnTo>
                    <a:pt x="900" y="3850"/>
                  </a:lnTo>
                  <a:lnTo>
                    <a:pt x="1005" y="3976"/>
                  </a:lnTo>
                  <a:lnTo>
                    <a:pt x="1109" y="4018"/>
                  </a:lnTo>
                  <a:lnTo>
                    <a:pt x="1214" y="3934"/>
                  </a:lnTo>
                  <a:lnTo>
                    <a:pt x="1214" y="3850"/>
                  </a:lnTo>
                  <a:lnTo>
                    <a:pt x="1277" y="3829"/>
                  </a:lnTo>
                  <a:lnTo>
                    <a:pt x="1277" y="3725"/>
                  </a:lnTo>
                  <a:lnTo>
                    <a:pt x="1214" y="3641"/>
                  </a:lnTo>
                  <a:lnTo>
                    <a:pt x="1277" y="3557"/>
                  </a:lnTo>
                  <a:lnTo>
                    <a:pt x="1277" y="3453"/>
                  </a:lnTo>
                  <a:lnTo>
                    <a:pt x="1172" y="3411"/>
                  </a:lnTo>
                  <a:lnTo>
                    <a:pt x="1109" y="3348"/>
                  </a:lnTo>
                  <a:cubicBezTo>
                    <a:pt x="1130" y="3306"/>
                    <a:pt x="1130" y="3223"/>
                    <a:pt x="1130" y="3181"/>
                  </a:cubicBezTo>
                  <a:lnTo>
                    <a:pt x="1235" y="3097"/>
                  </a:lnTo>
                  <a:lnTo>
                    <a:pt x="1214" y="3013"/>
                  </a:lnTo>
                  <a:lnTo>
                    <a:pt x="1277" y="2930"/>
                  </a:lnTo>
                  <a:lnTo>
                    <a:pt x="1402" y="2930"/>
                  </a:lnTo>
                  <a:lnTo>
                    <a:pt x="1632" y="3034"/>
                  </a:lnTo>
                  <a:lnTo>
                    <a:pt x="1695" y="3118"/>
                  </a:lnTo>
                  <a:lnTo>
                    <a:pt x="1821" y="3202"/>
                  </a:lnTo>
                  <a:lnTo>
                    <a:pt x="1904" y="3327"/>
                  </a:lnTo>
                  <a:lnTo>
                    <a:pt x="1863" y="3306"/>
                  </a:lnTo>
                  <a:cubicBezTo>
                    <a:pt x="1800" y="3264"/>
                    <a:pt x="1716" y="3264"/>
                    <a:pt x="1632" y="3264"/>
                  </a:cubicBezTo>
                  <a:lnTo>
                    <a:pt x="1653" y="3244"/>
                  </a:lnTo>
                  <a:lnTo>
                    <a:pt x="1611" y="3139"/>
                  </a:lnTo>
                  <a:lnTo>
                    <a:pt x="1507" y="3097"/>
                  </a:lnTo>
                  <a:lnTo>
                    <a:pt x="1444" y="3181"/>
                  </a:lnTo>
                  <a:lnTo>
                    <a:pt x="1486" y="3244"/>
                  </a:lnTo>
                  <a:lnTo>
                    <a:pt x="1528" y="3285"/>
                  </a:lnTo>
                  <a:cubicBezTo>
                    <a:pt x="1507" y="3285"/>
                    <a:pt x="1486" y="3306"/>
                    <a:pt x="1444" y="3306"/>
                  </a:cubicBezTo>
                  <a:lnTo>
                    <a:pt x="1444" y="3327"/>
                  </a:lnTo>
                  <a:lnTo>
                    <a:pt x="1591" y="3327"/>
                  </a:lnTo>
                  <a:lnTo>
                    <a:pt x="1611" y="3348"/>
                  </a:lnTo>
                  <a:lnTo>
                    <a:pt x="1611" y="3327"/>
                  </a:lnTo>
                  <a:cubicBezTo>
                    <a:pt x="1695" y="3327"/>
                    <a:pt x="1758" y="3348"/>
                    <a:pt x="1842" y="3390"/>
                  </a:cubicBezTo>
                  <a:cubicBezTo>
                    <a:pt x="1850" y="3393"/>
                    <a:pt x="1858" y="3394"/>
                    <a:pt x="1866" y="3394"/>
                  </a:cubicBezTo>
                  <a:cubicBezTo>
                    <a:pt x="1915" y="3394"/>
                    <a:pt x="1946" y="3342"/>
                    <a:pt x="1946" y="3306"/>
                  </a:cubicBezTo>
                  <a:lnTo>
                    <a:pt x="1967" y="3327"/>
                  </a:lnTo>
                  <a:lnTo>
                    <a:pt x="2030" y="3327"/>
                  </a:lnTo>
                  <a:lnTo>
                    <a:pt x="2009" y="3139"/>
                  </a:lnTo>
                  <a:lnTo>
                    <a:pt x="1863" y="2930"/>
                  </a:lnTo>
                  <a:lnTo>
                    <a:pt x="1904" y="2888"/>
                  </a:lnTo>
                  <a:lnTo>
                    <a:pt x="1946" y="2888"/>
                  </a:lnTo>
                  <a:lnTo>
                    <a:pt x="2030" y="2971"/>
                  </a:lnTo>
                  <a:lnTo>
                    <a:pt x="2114" y="2992"/>
                  </a:lnTo>
                  <a:lnTo>
                    <a:pt x="2176" y="3118"/>
                  </a:lnTo>
                  <a:lnTo>
                    <a:pt x="2344" y="3181"/>
                  </a:lnTo>
                  <a:lnTo>
                    <a:pt x="2386" y="3285"/>
                  </a:lnTo>
                  <a:lnTo>
                    <a:pt x="2386" y="3411"/>
                  </a:lnTo>
                  <a:lnTo>
                    <a:pt x="2469" y="3432"/>
                  </a:lnTo>
                  <a:lnTo>
                    <a:pt x="2595" y="3599"/>
                  </a:lnTo>
                  <a:lnTo>
                    <a:pt x="2699" y="3557"/>
                  </a:lnTo>
                  <a:lnTo>
                    <a:pt x="2699" y="3516"/>
                  </a:lnTo>
                  <a:lnTo>
                    <a:pt x="2804" y="3536"/>
                  </a:lnTo>
                  <a:lnTo>
                    <a:pt x="2804" y="3599"/>
                  </a:lnTo>
                  <a:lnTo>
                    <a:pt x="2741" y="3641"/>
                  </a:lnTo>
                  <a:cubicBezTo>
                    <a:pt x="2741" y="3641"/>
                    <a:pt x="2699" y="3641"/>
                    <a:pt x="2699" y="3662"/>
                  </a:cubicBezTo>
                  <a:cubicBezTo>
                    <a:pt x="2783" y="3913"/>
                    <a:pt x="2992" y="4060"/>
                    <a:pt x="3223" y="4122"/>
                  </a:cubicBezTo>
                  <a:lnTo>
                    <a:pt x="3285" y="4122"/>
                  </a:lnTo>
                  <a:lnTo>
                    <a:pt x="3411" y="4269"/>
                  </a:lnTo>
                  <a:lnTo>
                    <a:pt x="3432" y="4290"/>
                  </a:lnTo>
                  <a:lnTo>
                    <a:pt x="3432" y="4332"/>
                  </a:lnTo>
                  <a:cubicBezTo>
                    <a:pt x="3432" y="4352"/>
                    <a:pt x="3411" y="4394"/>
                    <a:pt x="3411" y="4436"/>
                  </a:cubicBezTo>
                  <a:lnTo>
                    <a:pt x="3411" y="4436"/>
                  </a:lnTo>
                  <a:cubicBezTo>
                    <a:pt x="3411" y="4436"/>
                    <a:pt x="3411" y="4394"/>
                    <a:pt x="3453" y="4394"/>
                  </a:cubicBezTo>
                  <a:lnTo>
                    <a:pt x="3495" y="4436"/>
                  </a:lnTo>
                  <a:lnTo>
                    <a:pt x="3599" y="4478"/>
                  </a:lnTo>
                  <a:lnTo>
                    <a:pt x="3620" y="4562"/>
                  </a:lnTo>
                  <a:lnTo>
                    <a:pt x="3808" y="4562"/>
                  </a:lnTo>
                  <a:lnTo>
                    <a:pt x="3829" y="4583"/>
                  </a:lnTo>
                  <a:lnTo>
                    <a:pt x="3871" y="4562"/>
                  </a:lnTo>
                  <a:lnTo>
                    <a:pt x="3913" y="4583"/>
                  </a:lnTo>
                  <a:lnTo>
                    <a:pt x="3871" y="4499"/>
                  </a:lnTo>
                  <a:lnTo>
                    <a:pt x="3829" y="4394"/>
                  </a:lnTo>
                  <a:lnTo>
                    <a:pt x="3788" y="4352"/>
                  </a:lnTo>
                  <a:lnTo>
                    <a:pt x="3788" y="4185"/>
                  </a:lnTo>
                  <a:lnTo>
                    <a:pt x="3767" y="3976"/>
                  </a:lnTo>
                  <a:lnTo>
                    <a:pt x="3767" y="3934"/>
                  </a:lnTo>
                  <a:lnTo>
                    <a:pt x="3704" y="3913"/>
                  </a:lnTo>
                  <a:lnTo>
                    <a:pt x="3599" y="3767"/>
                  </a:lnTo>
                  <a:lnTo>
                    <a:pt x="3557" y="3662"/>
                  </a:lnTo>
                  <a:lnTo>
                    <a:pt x="3474" y="3662"/>
                  </a:lnTo>
                  <a:lnTo>
                    <a:pt x="3453" y="3704"/>
                  </a:lnTo>
                  <a:lnTo>
                    <a:pt x="3390" y="3662"/>
                  </a:lnTo>
                  <a:lnTo>
                    <a:pt x="3348" y="3662"/>
                  </a:lnTo>
                  <a:lnTo>
                    <a:pt x="3285" y="3725"/>
                  </a:lnTo>
                  <a:lnTo>
                    <a:pt x="3097" y="3725"/>
                  </a:lnTo>
                  <a:lnTo>
                    <a:pt x="3055" y="3704"/>
                  </a:lnTo>
                  <a:lnTo>
                    <a:pt x="3055" y="3767"/>
                  </a:lnTo>
                  <a:lnTo>
                    <a:pt x="3055" y="3808"/>
                  </a:lnTo>
                  <a:cubicBezTo>
                    <a:pt x="2992" y="3767"/>
                    <a:pt x="2972" y="3746"/>
                    <a:pt x="2930" y="3725"/>
                  </a:cubicBezTo>
                  <a:lnTo>
                    <a:pt x="2951" y="3620"/>
                  </a:lnTo>
                  <a:lnTo>
                    <a:pt x="2951" y="3536"/>
                  </a:lnTo>
                  <a:lnTo>
                    <a:pt x="2992" y="3495"/>
                  </a:lnTo>
                  <a:lnTo>
                    <a:pt x="2951" y="3432"/>
                  </a:lnTo>
                  <a:lnTo>
                    <a:pt x="2846" y="3432"/>
                  </a:lnTo>
                  <a:lnTo>
                    <a:pt x="2762" y="3390"/>
                  </a:lnTo>
                  <a:lnTo>
                    <a:pt x="2658" y="3390"/>
                  </a:lnTo>
                  <a:lnTo>
                    <a:pt x="2658" y="3306"/>
                  </a:lnTo>
                  <a:lnTo>
                    <a:pt x="2574" y="3097"/>
                  </a:lnTo>
                  <a:lnTo>
                    <a:pt x="2553" y="2992"/>
                  </a:lnTo>
                  <a:lnTo>
                    <a:pt x="2616" y="2971"/>
                  </a:lnTo>
                  <a:lnTo>
                    <a:pt x="2658" y="2992"/>
                  </a:lnTo>
                  <a:lnTo>
                    <a:pt x="2741" y="2992"/>
                  </a:lnTo>
                  <a:lnTo>
                    <a:pt x="2720" y="2971"/>
                  </a:lnTo>
                  <a:lnTo>
                    <a:pt x="2616" y="2888"/>
                  </a:lnTo>
                  <a:lnTo>
                    <a:pt x="2469" y="2888"/>
                  </a:lnTo>
                  <a:lnTo>
                    <a:pt x="2427" y="2783"/>
                  </a:lnTo>
                  <a:lnTo>
                    <a:pt x="2365" y="2825"/>
                  </a:lnTo>
                  <a:lnTo>
                    <a:pt x="2365" y="2930"/>
                  </a:lnTo>
                  <a:lnTo>
                    <a:pt x="2302" y="2992"/>
                  </a:lnTo>
                  <a:lnTo>
                    <a:pt x="2239" y="2930"/>
                  </a:lnTo>
                  <a:lnTo>
                    <a:pt x="2260" y="2804"/>
                  </a:lnTo>
                  <a:lnTo>
                    <a:pt x="2197" y="2679"/>
                  </a:lnTo>
                  <a:lnTo>
                    <a:pt x="2009" y="2574"/>
                  </a:lnTo>
                  <a:lnTo>
                    <a:pt x="1904" y="2574"/>
                  </a:lnTo>
                  <a:lnTo>
                    <a:pt x="1737" y="2699"/>
                  </a:lnTo>
                  <a:lnTo>
                    <a:pt x="1716" y="2783"/>
                  </a:lnTo>
                  <a:lnTo>
                    <a:pt x="1632" y="2804"/>
                  </a:lnTo>
                  <a:lnTo>
                    <a:pt x="1507" y="2762"/>
                  </a:lnTo>
                  <a:lnTo>
                    <a:pt x="1465" y="2658"/>
                  </a:lnTo>
                  <a:lnTo>
                    <a:pt x="1381" y="2574"/>
                  </a:lnTo>
                  <a:lnTo>
                    <a:pt x="1381" y="2448"/>
                  </a:lnTo>
                  <a:lnTo>
                    <a:pt x="1423" y="2365"/>
                  </a:lnTo>
                  <a:lnTo>
                    <a:pt x="1360" y="2281"/>
                  </a:lnTo>
                  <a:lnTo>
                    <a:pt x="1088" y="2239"/>
                  </a:lnTo>
                  <a:lnTo>
                    <a:pt x="1026" y="2176"/>
                  </a:lnTo>
                  <a:lnTo>
                    <a:pt x="1067" y="2051"/>
                  </a:lnTo>
                  <a:lnTo>
                    <a:pt x="1109" y="1967"/>
                  </a:lnTo>
                  <a:lnTo>
                    <a:pt x="1109" y="1842"/>
                  </a:lnTo>
                  <a:lnTo>
                    <a:pt x="1172" y="1737"/>
                  </a:lnTo>
                  <a:lnTo>
                    <a:pt x="1360" y="1549"/>
                  </a:lnTo>
                  <a:lnTo>
                    <a:pt x="1423" y="1507"/>
                  </a:lnTo>
                  <a:lnTo>
                    <a:pt x="1402" y="1570"/>
                  </a:lnTo>
                  <a:lnTo>
                    <a:pt x="1402" y="1632"/>
                  </a:lnTo>
                  <a:lnTo>
                    <a:pt x="1507" y="1465"/>
                  </a:lnTo>
                  <a:lnTo>
                    <a:pt x="1486" y="1339"/>
                  </a:lnTo>
                  <a:lnTo>
                    <a:pt x="1549" y="1193"/>
                  </a:lnTo>
                  <a:lnTo>
                    <a:pt x="1611" y="921"/>
                  </a:lnTo>
                  <a:lnTo>
                    <a:pt x="1549" y="837"/>
                  </a:lnTo>
                  <a:lnTo>
                    <a:pt x="1528" y="691"/>
                  </a:lnTo>
                  <a:lnTo>
                    <a:pt x="1465" y="649"/>
                  </a:lnTo>
                  <a:lnTo>
                    <a:pt x="1360" y="482"/>
                  </a:lnTo>
                  <a:lnTo>
                    <a:pt x="1381" y="251"/>
                  </a:lnTo>
                  <a:lnTo>
                    <a:pt x="1381" y="189"/>
                  </a:lnTo>
                  <a:lnTo>
                    <a:pt x="1381" y="105"/>
                  </a:lnTo>
                  <a:lnTo>
                    <a:pt x="1298" y="0"/>
                  </a:lnTo>
                  <a:lnTo>
                    <a:pt x="1256" y="42"/>
                  </a:lnTo>
                  <a:lnTo>
                    <a:pt x="1256" y="84"/>
                  </a:lnTo>
                  <a:lnTo>
                    <a:pt x="1172" y="168"/>
                  </a:lnTo>
                  <a:lnTo>
                    <a:pt x="1005" y="168"/>
                  </a:lnTo>
                  <a:lnTo>
                    <a:pt x="984" y="210"/>
                  </a:lnTo>
                  <a:lnTo>
                    <a:pt x="900" y="168"/>
                  </a:lnTo>
                  <a:lnTo>
                    <a:pt x="795" y="63"/>
                  </a:lnTo>
                  <a:lnTo>
                    <a:pt x="586" y="0"/>
                  </a:lnTo>
                  <a:close/>
                  <a:moveTo>
                    <a:pt x="1842" y="4060"/>
                  </a:moveTo>
                  <a:lnTo>
                    <a:pt x="1716" y="4080"/>
                  </a:lnTo>
                  <a:lnTo>
                    <a:pt x="1695" y="4164"/>
                  </a:lnTo>
                  <a:lnTo>
                    <a:pt x="1821" y="4227"/>
                  </a:lnTo>
                  <a:lnTo>
                    <a:pt x="1883" y="4248"/>
                  </a:lnTo>
                  <a:lnTo>
                    <a:pt x="1883" y="4352"/>
                  </a:lnTo>
                  <a:lnTo>
                    <a:pt x="1842" y="4457"/>
                  </a:lnTo>
                  <a:lnTo>
                    <a:pt x="1842" y="4666"/>
                  </a:lnTo>
                  <a:lnTo>
                    <a:pt x="1800" y="4792"/>
                  </a:lnTo>
                  <a:lnTo>
                    <a:pt x="1842" y="4980"/>
                  </a:lnTo>
                  <a:lnTo>
                    <a:pt x="1904" y="4959"/>
                  </a:lnTo>
                  <a:lnTo>
                    <a:pt x="1925" y="4896"/>
                  </a:lnTo>
                  <a:lnTo>
                    <a:pt x="2051" y="4813"/>
                  </a:lnTo>
                  <a:cubicBezTo>
                    <a:pt x="2093" y="4813"/>
                    <a:pt x="2114" y="4855"/>
                    <a:pt x="2135" y="4855"/>
                  </a:cubicBezTo>
                  <a:lnTo>
                    <a:pt x="2114" y="4959"/>
                  </a:lnTo>
                  <a:lnTo>
                    <a:pt x="2197" y="5001"/>
                  </a:lnTo>
                  <a:lnTo>
                    <a:pt x="2260" y="4917"/>
                  </a:lnTo>
                  <a:cubicBezTo>
                    <a:pt x="2323" y="4959"/>
                    <a:pt x="2344" y="5001"/>
                    <a:pt x="2407" y="5022"/>
                  </a:cubicBezTo>
                  <a:lnTo>
                    <a:pt x="2407" y="5106"/>
                  </a:lnTo>
                  <a:lnTo>
                    <a:pt x="2344" y="5231"/>
                  </a:lnTo>
                  <a:lnTo>
                    <a:pt x="2155" y="5294"/>
                  </a:lnTo>
                  <a:lnTo>
                    <a:pt x="2114" y="5378"/>
                  </a:lnTo>
                  <a:lnTo>
                    <a:pt x="2135" y="5545"/>
                  </a:lnTo>
                  <a:lnTo>
                    <a:pt x="2218" y="5545"/>
                  </a:lnTo>
                  <a:lnTo>
                    <a:pt x="2344" y="5629"/>
                  </a:lnTo>
                  <a:lnTo>
                    <a:pt x="2448" y="5629"/>
                  </a:lnTo>
                  <a:lnTo>
                    <a:pt x="2448" y="5754"/>
                  </a:lnTo>
                  <a:lnTo>
                    <a:pt x="2532" y="5817"/>
                  </a:lnTo>
                  <a:lnTo>
                    <a:pt x="2637" y="5754"/>
                  </a:lnTo>
                  <a:lnTo>
                    <a:pt x="2637" y="5650"/>
                  </a:lnTo>
                  <a:lnTo>
                    <a:pt x="2574" y="5587"/>
                  </a:lnTo>
                  <a:cubicBezTo>
                    <a:pt x="2616" y="5545"/>
                    <a:pt x="2637" y="5545"/>
                    <a:pt x="2658" y="5524"/>
                  </a:cubicBezTo>
                  <a:lnTo>
                    <a:pt x="2658" y="5503"/>
                  </a:lnTo>
                  <a:lnTo>
                    <a:pt x="2679" y="5587"/>
                  </a:lnTo>
                  <a:lnTo>
                    <a:pt x="2762" y="5482"/>
                  </a:lnTo>
                  <a:lnTo>
                    <a:pt x="2804" y="5231"/>
                  </a:lnTo>
                  <a:lnTo>
                    <a:pt x="2972" y="5064"/>
                  </a:lnTo>
                  <a:lnTo>
                    <a:pt x="2992" y="4959"/>
                  </a:lnTo>
                  <a:lnTo>
                    <a:pt x="2972" y="4855"/>
                  </a:lnTo>
                  <a:lnTo>
                    <a:pt x="3034" y="4771"/>
                  </a:lnTo>
                  <a:lnTo>
                    <a:pt x="3034" y="4750"/>
                  </a:lnTo>
                  <a:cubicBezTo>
                    <a:pt x="3087" y="4760"/>
                    <a:pt x="3128" y="4766"/>
                    <a:pt x="3170" y="4766"/>
                  </a:cubicBezTo>
                  <a:cubicBezTo>
                    <a:pt x="3212" y="4766"/>
                    <a:pt x="3254" y="4760"/>
                    <a:pt x="3306" y="4750"/>
                  </a:cubicBezTo>
                  <a:cubicBezTo>
                    <a:pt x="3348" y="4750"/>
                    <a:pt x="3369" y="4708"/>
                    <a:pt x="3369" y="4687"/>
                  </a:cubicBezTo>
                  <a:lnTo>
                    <a:pt x="3411" y="4750"/>
                  </a:lnTo>
                  <a:lnTo>
                    <a:pt x="3411" y="4896"/>
                  </a:lnTo>
                  <a:lnTo>
                    <a:pt x="3411" y="4917"/>
                  </a:lnTo>
                  <a:cubicBezTo>
                    <a:pt x="3390" y="4959"/>
                    <a:pt x="3390" y="4980"/>
                    <a:pt x="3411" y="4980"/>
                  </a:cubicBezTo>
                  <a:cubicBezTo>
                    <a:pt x="3453" y="5001"/>
                    <a:pt x="3453" y="5022"/>
                    <a:pt x="3474" y="5085"/>
                  </a:cubicBezTo>
                  <a:lnTo>
                    <a:pt x="3474" y="5189"/>
                  </a:lnTo>
                  <a:lnTo>
                    <a:pt x="3557" y="5231"/>
                  </a:lnTo>
                  <a:cubicBezTo>
                    <a:pt x="3599" y="5336"/>
                    <a:pt x="3683" y="5482"/>
                    <a:pt x="3704" y="5608"/>
                  </a:cubicBezTo>
                  <a:cubicBezTo>
                    <a:pt x="3716" y="5632"/>
                    <a:pt x="3750" y="5643"/>
                    <a:pt x="3780" y="5643"/>
                  </a:cubicBezTo>
                  <a:cubicBezTo>
                    <a:pt x="3801" y="5643"/>
                    <a:pt x="3821" y="5637"/>
                    <a:pt x="3829" y="5629"/>
                  </a:cubicBezTo>
                  <a:lnTo>
                    <a:pt x="3871" y="5754"/>
                  </a:lnTo>
                  <a:lnTo>
                    <a:pt x="3871" y="5838"/>
                  </a:lnTo>
                  <a:lnTo>
                    <a:pt x="3788" y="5733"/>
                  </a:lnTo>
                  <a:lnTo>
                    <a:pt x="3725" y="5733"/>
                  </a:lnTo>
                  <a:lnTo>
                    <a:pt x="3725" y="5901"/>
                  </a:lnTo>
                  <a:lnTo>
                    <a:pt x="3704" y="5943"/>
                  </a:lnTo>
                  <a:lnTo>
                    <a:pt x="3620" y="5901"/>
                  </a:lnTo>
                  <a:lnTo>
                    <a:pt x="3495" y="5838"/>
                  </a:lnTo>
                  <a:lnTo>
                    <a:pt x="3453" y="6068"/>
                  </a:lnTo>
                  <a:lnTo>
                    <a:pt x="3495" y="6110"/>
                  </a:lnTo>
                  <a:lnTo>
                    <a:pt x="3495" y="6173"/>
                  </a:lnTo>
                  <a:lnTo>
                    <a:pt x="3411" y="6215"/>
                  </a:lnTo>
                  <a:lnTo>
                    <a:pt x="3369" y="6068"/>
                  </a:lnTo>
                  <a:lnTo>
                    <a:pt x="3244" y="6131"/>
                  </a:lnTo>
                  <a:lnTo>
                    <a:pt x="3181" y="6340"/>
                  </a:lnTo>
                  <a:lnTo>
                    <a:pt x="3055" y="6424"/>
                  </a:lnTo>
                  <a:lnTo>
                    <a:pt x="2951" y="6445"/>
                  </a:lnTo>
                  <a:lnTo>
                    <a:pt x="2846" y="6549"/>
                  </a:lnTo>
                  <a:lnTo>
                    <a:pt x="2972" y="6361"/>
                  </a:lnTo>
                  <a:lnTo>
                    <a:pt x="2972" y="6173"/>
                  </a:lnTo>
                  <a:lnTo>
                    <a:pt x="2825" y="6047"/>
                  </a:lnTo>
                  <a:lnTo>
                    <a:pt x="2741" y="6047"/>
                  </a:lnTo>
                  <a:lnTo>
                    <a:pt x="2658" y="6152"/>
                  </a:lnTo>
                  <a:lnTo>
                    <a:pt x="2532" y="6215"/>
                  </a:lnTo>
                  <a:lnTo>
                    <a:pt x="2469" y="6319"/>
                  </a:lnTo>
                  <a:lnTo>
                    <a:pt x="2532" y="6424"/>
                  </a:lnTo>
                  <a:lnTo>
                    <a:pt x="2365" y="6445"/>
                  </a:lnTo>
                  <a:lnTo>
                    <a:pt x="2260" y="6424"/>
                  </a:lnTo>
                  <a:lnTo>
                    <a:pt x="2197" y="6487"/>
                  </a:lnTo>
                  <a:lnTo>
                    <a:pt x="2093" y="6529"/>
                  </a:lnTo>
                  <a:lnTo>
                    <a:pt x="1988" y="6654"/>
                  </a:lnTo>
                  <a:lnTo>
                    <a:pt x="2009" y="6738"/>
                  </a:lnTo>
                  <a:lnTo>
                    <a:pt x="1988" y="6884"/>
                  </a:lnTo>
                  <a:lnTo>
                    <a:pt x="1904" y="7052"/>
                  </a:lnTo>
                  <a:lnTo>
                    <a:pt x="2030" y="7177"/>
                  </a:lnTo>
                  <a:lnTo>
                    <a:pt x="2093" y="7093"/>
                  </a:lnTo>
                  <a:lnTo>
                    <a:pt x="2155" y="6863"/>
                  </a:lnTo>
                  <a:lnTo>
                    <a:pt x="2239" y="6801"/>
                  </a:lnTo>
                  <a:lnTo>
                    <a:pt x="2302" y="6675"/>
                  </a:lnTo>
                  <a:lnTo>
                    <a:pt x="2344" y="6654"/>
                  </a:lnTo>
                  <a:lnTo>
                    <a:pt x="2427" y="6738"/>
                  </a:lnTo>
                  <a:lnTo>
                    <a:pt x="2407" y="6863"/>
                  </a:lnTo>
                  <a:lnTo>
                    <a:pt x="2427" y="6884"/>
                  </a:lnTo>
                  <a:lnTo>
                    <a:pt x="2469" y="6863"/>
                  </a:lnTo>
                  <a:lnTo>
                    <a:pt x="2532" y="6884"/>
                  </a:lnTo>
                  <a:lnTo>
                    <a:pt x="2532" y="6780"/>
                  </a:lnTo>
                  <a:lnTo>
                    <a:pt x="2574" y="6759"/>
                  </a:lnTo>
                  <a:lnTo>
                    <a:pt x="2637" y="6780"/>
                  </a:lnTo>
                  <a:lnTo>
                    <a:pt x="2616" y="6863"/>
                  </a:lnTo>
                  <a:lnTo>
                    <a:pt x="2658" y="6863"/>
                  </a:lnTo>
                  <a:lnTo>
                    <a:pt x="2762" y="6947"/>
                  </a:lnTo>
                  <a:lnTo>
                    <a:pt x="2825" y="6947"/>
                  </a:lnTo>
                  <a:lnTo>
                    <a:pt x="2762" y="6863"/>
                  </a:lnTo>
                  <a:lnTo>
                    <a:pt x="2783" y="6801"/>
                  </a:lnTo>
                  <a:lnTo>
                    <a:pt x="2762" y="6759"/>
                  </a:lnTo>
                  <a:lnTo>
                    <a:pt x="2825" y="6696"/>
                  </a:lnTo>
                  <a:lnTo>
                    <a:pt x="2867" y="6696"/>
                  </a:lnTo>
                  <a:lnTo>
                    <a:pt x="2972" y="6801"/>
                  </a:lnTo>
                  <a:lnTo>
                    <a:pt x="3076" y="6842"/>
                  </a:lnTo>
                  <a:lnTo>
                    <a:pt x="3181" y="6905"/>
                  </a:lnTo>
                  <a:lnTo>
                    <a:pt x="3202" y="7010"/>
                  </a:lnTo>
                  <a:lnTo>
                    <a:pt x="3306" y="7093"/>
                  </a:lnTo>
                  <a:lnTo>
                    <a:pt x="3202" y="7073"/>
                  </a:lnTo>
                  <a:lnTo>
                    <a:pt x="3160" y="7093"/>
                  </a:lnTo>
                  <a:lnTo>
                    <a:pt x="3160" y="7156"/>
                  </a:lnTo>
                  <a:lnTo>
                    <a:pt x="3097" y="7219"/>
                  </a:lnTo>
                  <a:lnTo>
                    <a:pt x="3160" y="7282"/>
                  </a:lnTo>
                  <a:lnTo>
                    <a:pt x="3160" y="7365"/>
                  </a:lnTo>
                  <a:lnTo>
                    <a:pt x="3139" y="7428"/>
                  </a:lnTo>
                  <a:lnTo>
                    <a:pt x="3202" y="7533"/>
                  </a:lnTo>
                  <a:lnTo>
                    <a:pt x="3244" y="7637"/>
                  </a:lnTo>
                  <a:lnTo>
                    <a:pt x="3348" y="7784"/>
                  </a:lnTo>
                  <a:lnTo>
                    <a:pt x="3474" y="7784"/>
                  </a:lnTo>
                  <a:lnTo>
                    <a:pt x="3578" y="7847"/>
                  </a:lnTo>
                  <a:lnTo>
                    <a:pt x="3704" y="7909"/>
                  </a:lnTo>
                  <a:lnTo>
                    <a:pt x="3808" y="7847"/>
                  </a:lnTo>
                  <a:lnTo>
                    <a:pt x="3829" y="7805"/>
                  </a:lnTo>
                  <a:lnTo>
                    <a:pt x="3892" y="7742"/>
                  </a:lnTo>
                  <a:lnTo>
                    <a:pt x="3913" y="7805"/>
                  </a:lnTo>
                  <a:lnTo>
                    <a:pt x="3871" y="7889"/>
                  </a:lnTo>
                  <a:lnTo>
                    <a:pt x="3892" y="7993"/>
                  </a:lnTo>
                  <a:lnTo>
                    <a:pt x="3913" y="8035"/>
                  </a:lnTo>
                  <a:lnTo>
                    <a:pt x="3997" y="7993"/>
                  </a:lnTo>
                  <a:lnTo>
                    <a:pt x="4143" y="7784"/>
                  </a:lnTo>
                  <a:lnTo>
                    <a:pt x="4143" y="7637"/>
                  </a:lnTo>
                  <a:lnTo>
                    <a:pt x="4101" y="7575"/>
                  </a:lnTo>
                  <a:lnTo>
                    <a:pt x="4039" y="7407"/>
                  </a:lnTo>
                  <a:lnTo>
                    <a:pt x="3934" y="7324"/>
                  </a:lnTo>
                  <a:lnTo>
                    <a:pt x="3976" y="7219"/>
                  </a:lnTo>
                  <a:lnTo>
                    <a:pt x="4101" y="6989"/>
                  </a:lnTo>
                  <a:lnTo>
                    <a:pt x="4185" y="6947"/>
                  </a:lnTo>
                  <a:lnTo>
                    <a:pt x="4248" y="7052"/>
                  </a:lnTo>
                  <a:lnTo>
                    <a:pt x="4290" y="7156"/>
                  </a:lnTo>
                  <a:lnTo>
                    <a:pt x="4332" y="7219"/>
                  </a:lnTo>
                  <a:lnTo>
                    <a:pt x="4332" y="7324"/>
                  </a:lnTo>
                  <a:lnTo>
                    <a:pt x="4394" y="7512"/>
                  </a:lnTo>
                  <a:lnTo>
                    <a:pt x="4415" y="7596"/>
                  </a:lnTo>
                  <a:lnTo>
                    <a:pt x="4415" y="7512"/>
                  </a:lnTo>
                  <a:lnTo>
                    <a:pt x="4415" y="7386"/>
                  </a:lnTo>
                  <a:lnTo>
                    <a:pt x="4352" y="7219"/>
                  </a:lnTo>
                  <a:lnTo>
                    <a:pt x="4394" y="7156"/>
                  </a:lnTo>
                  <a:lnTo>
                    <a:pt x="4436" y="7156"/>
                  </a:lnTo>
                  <a:lnTo>
                    <a:pt x="4499" y="7219"/>
                  </a:lnTo>
                  <a:lnTo>
                    <a:pt x="4499" y="7156"/>
                  </a:lnTo>
                  <a:lnTo>
                    <a:pt x="4541" y="7156"/>
                  </a:lnTo>
                  <a:lnTo>
                    <a:pt x="4604" y="6989"/>
                  </a:lnTo>
                  <a:lnTo>
                    <a:pt x="4562" y="6801"/>
                  </a:lnTo>
                  <a:lnTo>
                    <a:pt x="4499" y="6696"/>
                  </a:lnTo>
                  <a:lnTo>
                    <a:pt x="4436" y="6591"/>
                  </a:lnTo>
                  <a:lnTo>
                    <a:pt x="4436" y="6466"/>
                  </a:lnTo>
                  <a:lnTo>
                    <a:pt x="4415" y="6340"/>
                  </a:lnTo>
                  <a:lnTo>
                    <a:pt x="4352" y="6424"/>
                  </a:lnTo>
                  <a:lnTo>
                    <a:pt x="4352" y="6277"/>
                  </a:lnTo>
                  <a:lnTo>
                    <a:pt x="4352" y="6215"/>
                  </a:lnTo>
                  <a:lnTo>
                    <a:pt x="4311" y="6215"/>
                  </a:lnTo>
                  <a:lnTo>
                    <a:pt x="4227" y="6131"/>
                  </a:lnTo>
                  <a:lnTo>
                    <a:pt x="4248" y="6068"/>
                  </a:lnTo>
                  <a:lnTo>
                    <a:pt x="4332" y="6068"/>
                  </a:lnTo>
                  <a:lnTo>
                    <a:pt x="4332" y="5922"/>
                  </a:lnTo>
                  <a:lnTo>
                    <a:pt x="4248" y="5796"/>
                  </a:lnTo>
                  <a:lnTo>
                    <a:pt x="4248" y="5712"/>
                  </a:lnTo>
                  <a:lnTo>
                    <a:pt x="4185" y="5796"/>
                  </a:lnTo>
                  <a:lnTo>
                    <a:pt x="4080" y="5692"/>
                  </a:lnTo>
                  <a:lnTo>
                    <a:pt x="3913" y="5545"/>
                  </a:lnTo>
                  <a:lnTo>
                    <a:pt x="3892" y="5440"/>
                  </a:lnTo>
                  <a:lnTo>
                    <a:pt x="3871" y="5440"/>
                  </a:lnTo>
                  <a:lnTo>
                    <a:pt x="3767" y="5420"/>
                  </a:lnTo>
                  <a:lnTo>
                    <a:pt x="3767" y="5503"/>
                  </a:lnTo>
                  <a:cubicBezTo>
                    <a:pt x="3725" y="5482"/>
                    <a:pt x="3725" y="5420"/>
                    <a:pt x="3704" y="5399"/>
                  </a:cubicBezTo>
                  <a:lnTo>
                    <a:pt x="3704" y="5315"/>
                  </a:lnTo>
                  <a:lnTo>
                    <a:pt x="3662" y="5210"/>
                  </a:lnTo>
                  <a:lnTo>
                    <a:pt x="3662" y="5273"/>
                  </a:lnTo>
                  <a:cubicBezTo>
                    <a:pt x="3620" y="5231"/>
                    <a:pt x="3620" y="5210"/>
                    <a:pt x="3599" y="5189"/>
                  </a:cubicBezTo>
                  <a:lnTo>
                    <a:pt x="3683" y="5168"/>
                  </a:lnTo>
                  <a:lnTo>
                    <a:pt x="3683" y="5085"/>
                  </a:lnTo>
                  <a:lnTo>
                    <a:pt x="3578" y="4896"/>
                  </a:lnTo>
                  <a:lnTo>
                    <a:pt x="3495" y="4855"/>
                  </a:lnTo>
                  <a:lnTo>
                    <a:pt x="3474" y="4666"/>
                  </a:lnTo>
                  <a:lnTo>
                    <a:pt x="3411" y="4562"/>
                  </a:lnTo>
                  <a:cubicBezTo>
                    <a:pt x="3411" y="4541"/>
                    <a:pt x="3411" y="4541"/>
                    <a:pt x="3453" y="4499"/>
                  </a:cubicBezTo>
                  <a:cubicBezTo>
                    <a:pt x="3474" y="4478"/>
                    <a:pt x="3453" y="4457"/>
                    <a:pt x="3411" y="4436"/>
                  </a:cubicBezTo>
                  <a:lnTo>
                    <a:pt x="3390" y="4457"/>
                  </a:lnTo>
                  <a:lnTo>
                    <a:pt x="3411" y="4457"/>
                  </a:lnTo>
                  <a:lnTo>
                    <a:pt x="3411" y="4478"/>
                  </a:lnTo>
                  <a:cubicBezTo>
                    <a:pt x="3411" y="4478"/>
                    <a:pt x="3390" y="4478"/>
                    <a:pt x="3390" y="4499"/>
                  </a:cubicBezTo>
                  <a:lnTo>
                    <a:pt x="3390" y="4541"/>
                  </a:lnTo>
                  <a:lnTo>
                    <a:pt x="3306" y="4562"/>
                  </a:lnTo>
                  <a:lnTo>
                    <a:pt x="3202" y="4499"/>
                  </a:lnTo>
                  <a:lnTo>
                    <a:pt x="3139" y="4499"/>
                  </a:lnTo>
                  <a:lnTo>
                    <a:pt x="3181" y="4604"/>
                  </a:lnTo>
                  <a:lnTo>
                    <a:pt x="3181" y="4666"/>
                  </a:lnTo>
                  <a:cubicBezTo>
                    <a:pt x="3097" y="4687"/>
                    <a:pt x="3055" y="4708"/>
                    <a:pt x="2972" y="4750"/>
                  </a:cubicBezTo>
                  <a:lnTo>
                    <a:pt x="2972" y="4583"/>
                  </a:lnTo>
                  <a:lnTo>
                    <a:pt x="2930" y="4604"/>
                  </a:lnTo>
                  <a:lnTo>
                    <a:pt x="2888" y="4750"/>
                  </a:lnTo>
                  <a:lnTo>
                    <a:pt x="2888" y="4792"/>
                  </a:lnTo>
                  <a:lnTo>
                    <a:pt x="2783" y="4980"/>
                  </a:lnTo>
                  <a:lnTo>
                    <a:pt x="2783" y="5106"/>
                  </a:lnTo>
                  <a:lnTo>
                    <a:pt x="2741" y="5273"/>
                  </a:lnTo>
                  <a:lnTo>
                    <a:pt x="2658" y="5378"/>
                  </a:lnTo>
                  <a:lnTo>
                    <a:pt x="2658" y="5482"/>
                  </a:lnTo>
                  <a:cubicBezTo>
                    <a:pt x="2646" y="5459"/>
                    <a:pt x="2622" y="5443"/>
                    <a:pt x="2599" y="5443"/>
                  </a:cubicBezTo>
                  <a:cubicBezTo>
                    <a:pt x="2580" y="5443"/>
                    <a:pt x="2562" y="5454"/>
                    <a:pt x="2553" y="5482"/>
                  </a:cubicBezTo>
                  <a:lnTo>
                    <a:pt x="2553" y="5315"/>
                  </a:lnTo>
                  <a:lnTo>
                    <a:pt x="2637" y="4980"/>
                  </a:lnTo>
                  <a:lnTo>
                    <a:pt x="2741" y="4876"/>
                  </a:lnTo>
                  <a:lnTo>
                    <a:pt x="2741" y="4771"/>
                  </a:lnTo>
                  <a:lnTo>
                    <a:pt x="2658" y="4687"/>
                  </a:lnTo>
                  <a:lnTo>
                    <a:pt x="2616" y="4708"/>
                  </a:lnTo>
                  <a:lnTo>
                    <a:pt x="2532" y="4687"/>
                  </a:lnTo>
                  <a:lnTo>
                    <a:pt x="2448" y="4750"/>
                  </a:lnTo>
                  <a:lnTo>
                    <a:pt x="2448" y="4855"/>
                  </a:lnTo>
                  <a:cubicBezTo>
                    <a:pt x="2427" y="4792"/>
                    <a:pt x="2365" y="4708"/>
                    <a:pt x="2323" y="4666"/>
                  </a:cubicBezTo>
                  <a:lnTo>
                    <a:pt x="2427" y="4583"/>
                  </a:lnTo>
                  <a:lnTo>
                    <a:pt x="2469" y="4457"/>
                  </a:lnTo>
                  <a:lnTo>
                    <a:pt x="2532" y="4394"/>
                  </a:lnTo>
                  <a:lnTo>
                    <a:pt x="2553" y="4290"/>
                  </a:lnTo>
                  <a:lnTo>
                    <a:pt x="2511" y="4227"/>
                  </a:lnTo>
                  <a:lnTo>
                    <a:pt x="2427" y="4269"/>
                  </a:lnTo>
                  <a:lnTo>
                    <a:pt x="2344" y="4373"/>
                  </a:lnTo>
                  <a:lnTo>
                    <a:pt x="2260" y="4269"/>
                  </a:lnTo>
                  <a:lnTo>
                    <a:pt x="2197" y="4248"/>
                  </a:lnTo>
                  <a:lnTo>
                    <a:pt x="2009" y="4248"/>
                  </a:lnTo>
                  <a:lnTo>
                    <a:pt x="2030" y="4185"/>
                  </a:lnTo>
                  <a:lnTo>
                    <a:pt x="1946" y="4164"/>
                  </a:lnTo>
                  <a:lnTo>
                    <a:pt x="1842" y="406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5" name="Google Shape;6295;p40"/>
            <p:cNvSpPr/>
            <p:nvPr/>
          </p:nvSpPr>
          <p:spPr>
            <a:xfrm>
              <a:off x="4595934" y="3205063"/>
              <a:ext cx="26673" cy="13340"/>
            </a:xfrm>
            <a:custGeom>
              <a:rect b="b" l="l" r="r" t="t"/>
              <a:pathLst>
                <a:path extrusionOk="0" h="1173" w="2240">
                  <a:moveTo>
                    <a:pt x="2177" y="1"/>
                  </a:moveTo>
                  <a:lnTo>
                    <a:pt x="1968" y="43"/>
                  </a:lnTo>
                  <a:lnTo>
                    <a:pt x="1821" y="43"/>
                  </a:lnTo>
                  <a:lnTo>
                    <a:pt x="1675" y="64"/>
                  </a:lnTo>
                  <a:lnTo>
                    <a:pt x="1570" y="64"/>
                  </a:lnTo>
                  <a:lnTo>
                    <a:pt x="1424" y="105"/>
                  </a:lnTo>
                  <a:lnTo>
                    <a:pt x="1193" y="105"/>
                  </a:lnTo>
                  <a:lnTo>
                    <a:pt x="1005" y="252"/>
                  </a:lnTo>
                  <a:lnTo>
                    <a:pt x="880" y="315"/>
                  </a:lnTo>
                  <a:lnTo>
                    <a:pt x="817" y="336"/>
                  </a:lnTo>
                  <a:lnTo>
                    <a:pt x="712" y="357"/>
                  </a:lnTo>
                  <a:lnTo>
                    <a:pt x="628" y="377"/>
                  </a:lnTo>
                  <a:lnTo>
                    <a:pt x="482" y="419"/>
                  </a:lnTo>
                  <a:lnTo>
                    <a:pt x="398" y="482"/>
                  </a:lnTo>
                  <a:lnTo>
                    <a:pt x="377" y="524"/>
                  </a:lnTo>
                  <a:lnTo>
                    <a:pt x="252" y="587"/>
                  </a:lnTo>
                  <a:lnTo>
                    <a:pt x="210" y="733"/>
                  </a:lnTo>
                  <a:lnTo>
                    <a:pt x="105" y="880"/>
                  </a:lnTo>
                  <a:lnTo>
                    <a:pt x="84" y="942"/>
                  </a:lnTo>
                  <a:lnTo>
                    <a:pt x="147" y="984"/>
                  </a:lnTo>
                  <a:lnTo>
                    <a:pt x="147" y="1047"/>
                  </a:lnTo>
                  <a:lnTo>
                    <a:pt x="84" y="1047"/>
                  </a:lnTo>
                  <a:lnTo>
                    <a:pt x="43" y="1005"/>
                  </a:lnTo>
                  <a:lnTo>
                    <a:pt x="1" y="1110"/>
                  </a:lnTo>
                  <a:lnTo>
                    <a:pt x="63" y="1173"/>
                  </a:lnTo>
                  <a:lnTo>
                    <a:pt x="252" y="1152"/>
                  </a:lnTo>
                  <a:lnTo>
                    <a:pt x="419" y="1047"/>
                  </a:lnTo>
                  <a:lnTo>
                    <a:pt x="503" y="1005"/>
                  </a:lnTo>
                  <a:lnTo>
                    <a:pt x="608" y="1005"/>
                  </a:lnTo>
                  <a:lnTo>
                    <a:pt x="712" y="942"/>
                  </a:lnTo>
                  <a:lnTo>
                    <a:pt x="796" y="838"/>
                  </a:lnTo>
                  <a:lnTo>
                    <a:pt x="1005" y="670"/>
                  </a:lnTo>
                  <a:lnTo>
                    <a:pt x="1047" y="587"/>
                  </a:lnTo>
                  <a:lnTo>
                    <a:pt x="1110" y="566"/>
                  </a:lnTo>
                  <a:lnTo>
                    <a:pt x="1131" y="566"/>
                  </a:lnTo>
                  <a:lnTo>
                    <a:pt x="1235" y="461"/>
                  </a:lnTo>
                  <a:lnTo>
                    <a:pt x="1340" y="440"/>
                  </a:lnTo>
                  <a:lnTo>
                    <a:pt x="1444" y="440"/>
                  </a:lnTo>
                  <a:lnTo>
                    <a:pt x="1675" y="419"/>
                  </a:lnTo>
                  <a:lnTo>
                    <a:pt x="1842" y="315"/>
                  </a:lnTo>
                  <a:lnTo>
                    <a:pt x="2030" y="252"/>
                  </a:lnTo>
                  <a:lnTo>
                    <a:pt x="2051" y="168"/>
                  </a:lnTo>
                  <a:lnTo>
                    <a:pt x="2135" y="168"/>
                  </a:lnTo>
                  <a:lnTo>
                    <a:pt x="2240" y="105"/>
                  </a:lnTo>
                  <a:lnTo>
                    <a:pt x="2240" y="43"/>
                  </a:lnTo>
                  <a:lnTo>
                    <a:pt x="2177"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296" name="Google Shape;6296;p40"/>
            <p:cNvGrpSpPr/>
            <p:nvPr/>
          </p:nvGrpSpPr>
          <p:grpSpPr>
            <a:xfrm>
              <a:off x="4403342" y="3107749"/>
              <a:ext cx="316680" cy="101374"/>
              <a:chOff x="5068275" y="3161675"/>
              <a:chExt cx="664875" cy="222850"/>
            </a:xfrm>
          </p:grpSpPr>
          <p:sp>
            <p:nvSpPr>
              <p:cNvPr id="6297" name="Google Shape;6297;p40"/>
              <p:cNvSpPr/>
              <p:nvPr/>
            </p:nvSpPr>
            <p:spPr>
              <a:xfrm>
                <a:off x="5408300" y="3224425"/>
                <a:ext cx="96775" cy="107800"/>
              </a:xfrm>
              <a:custGeom>
                <a:rect b="b" l="l" r="r" t="t"/>
                <a:pathLst>
                  <a:path extrusionOk="0" h="4312" w="3871">
                    <a:moveTo>
                      <a:pt x="3620" y="1"/>
                    </a:moveTo>
                    <a:lnTo>
                      <a:pt x="3515" y="43"/>
                    </a:lnTo>
                    <a:lnTo>
                      <a:pt x="3494" y="147"/>
                    </a:lnTo>
                    <a:lnTo>
                      <a:pt x="3390" y="231"/>
                    </a:lnTo>
                    <a:lnTo>
                      <a:pt x="3390" y="294"/>
                    </a:lnTo>
                    <a:lnTo>
                      <a:pt x="3285" y="357"/>
                    </a:lnTo>
                    <a:lnTo>
                      <a:pt x="3181" y="398"/>
                    </a:lnTo>
                    <a:lnTo>
                      <a:pt x="3139" y="461"/>
                    </a:lnTo>
                    <a:lnTo>
                      <a:pt x="2992" y="503"/>
                    </a:lnTo>
                    <a:lnTo>
                      <a:pt x="2720" y="440"/>
                    </a:lnTo>
                    <a:lnTo>
                      <a:pt x="2469" y="419"/>
                    </a:lnTo>
                    <a:lnTo>
                      <a:pt x="2448" y="503"/>
                    </a:lnTo>
                    <a:lnTo>
                      <a:pt x="2406" y="503"/>
                    </a:lnTo>
                    <a:lnTo>
                      <a:pt x="2260" y="398"/>
                    </a:lnTo>
                    <a:lnTo>
                      <a:pt x="2092" y="398"/>
                    </a:lnTo>
                    <a:lnTo>
                      <a:pt x="1988" y="357"/>
                    </a:lnTo>
                    <a:lnTo>
                      <a:pt x="1820" y="336"/>
                    </a:lnTo>
                    <a:lnTo>
                      <a:pt x="1737" y="398"/>
                    </a:lnTo>
                    <a:lnTo>
                      <a:pt x="1674" y="336"/>
                    </a:lnTo>
                    <a:lnTo>
                      <a:pt x="1569" y="231"/>
                    </a:lnTo>
                    <a:lnTo>
                      <a:pt x="1381" y="210"/>
                    </a:lnTo>
                    <a:lnTo>
                      <a:pt x="1276" y="210"/>
                    </a:lnTo>
                    <a:lnTo>
                      <a:pt x="1276" y="336"/>
                    </a:lnTo>
                    <a:lnTo>
                      <a:pt x="1193" y="398"/>
                    </a:lnTo>
                    <a:lnTo>
                      <a:pt x="1151" y="503"/>
                    </a:lnTo>
                    <a:lnTo>
                      <a:pt x="1067" y="566"/>
                    </a:lnTo>
                    <a:lnTo>
                      <a:pt x="900" y="524"/>
                    </a:lnTo>
                    <a:lnTo>
                      <a:pt x="774" y="545"/>
                    </a:lnTo>
                    <a:lnTo>
                      <a:pt x="712" y="608"/>
                    </a:lnTo>
                    <a:lnTo>
                      <a:pt x="753" y="650"/>
                    </a:lnTo>
                    <a:lnTo>
                      <a:pt x="586" y="775"/>
                    </a:lnTo>
                    <a:lnTo>
                      <a:pt x="586" y="942"/>
                    </a:lnTo>
                    <a:lnTo>
                      <a:pt x="628" y="1047"/>
                    </a:lnTo>
                    <a:lnTo>
                      <a:pt x="628" y="1235"/>
                    </a:lnTo>
                    <a:lnTo>
                      <a:pt x="586" y="1298"/>
                    </a:lnTo>
                    <a:lnTo>
                      <a:pt x="649" y="1445"/>
                    </a:lnTo>
                    <a:lnTo>
                      <a:pt x="670" y="1549"/>
                    </a:lnTo>
                    <a:lnTo>
                      <a:pt x="628" y="1486"/>
                    </a:lnTo>
                    <a:lnTo>
                      <a:pt x="565" y="1403"/>
                    </a:lnTo>
                    <a:lnTo>
                      <a:pt x="523" y="1445"/>
                    </a:lnTo>
                    <a:lnTo>
                      <a:pt x="440" y="1507"/>
                    </a:lnTo>
                    <a:lnTo>
                      <a:pt x="335" y="1570"/>
                    </a:lnTo>
                    <a:lnTo>
                      <a:pt x="314" y="1675"/>
                    </a:lnTo>
                    <a:lnTo>
                      <a:pt x="335" y="1800"/>
                    </a:lnTo>
                    <a:lnTo>
                      <a:pt x="314" y="1905"/>
                    </a:lnTo>
                    <a:lnTo>
                      <a:pt x="335" y="2135"/>
                    </a:lnTo>
                    <a:lnTo>
                      <a:pt x="314" y="2198"/>
                    </a:lnTo>
                    <a:lnTo>
                      <a:pt x="272" y="2303"/>
                    </a:lnTo>
                    <a:lnTo>
                      <a:pt x="188" y="2323"/>
                    </a:lnTo>
                    <a:lnTo>
                      <a:pt x="188" y="2449"/>
                    </a:lnTo>
                    <a:lnTo>
                      <a:pt x="63" y="2554"/>
                    </a:lnTo>
                    <a:lnTo>
                      <a:pt x="42" y="2721"/>
                    </a:lnTo>
                    <a:lnTo>
                      <a:pt x="42" y="2763"/>
                    </a:lnTo>
                    <a:lnTo>
                      <a:pt x="0" y="2826"/>
                    </a:lnTo>
                    <a:lnTo>
                      <a:pt x="63" y="3035"/>
                    </a:lnTo>
                    <a:lnTo>
                      <a:pt x="126" y="3139"/>
                    </a:lnTo>
                    <a:lnTo>
                      <a:pt x="168" y="3119"/>
                    </a:lnTo>
                    <a:lnTo>
                      <a:pt x="251" y="3119"/>
                    </a:lnTo>
                    <a:lnTo>
                      <a:pt x="335" y="3056"/>
                    </a:lnTo>
                    <a:lnTo>
                      <a:pt x="377" y="3077"/>
                    </a:lnTo>
                    <a:lnTo>
                      <a:pt x="419" y="3223"/>
                    </a:lnTo>
                    <a:lnTo>
                      <a:pt x="523" y="3495"/>
                    </a:lnTo>
                    <a:lnTo>
                      <a:pt x="481" y="3558"/>
                    </a:lnTo>
                    <a:lnTo>
                      <a:pt x="440" y="3704"/>
                    </a:lnTo>
                    <a:lnTo>
                      <a:pt x="356" y="3851"/>
                    </a:lnTo>
                    <a:lnTo>
                      <a:pt x="356" y="4081"/>
                    </a:lnTo>
                    <a:lnTo>
                      <a:pt x="356" y="4269"/>
                    </a:lnTo>
                    <a:lnTo>
                      <a:pt x="440" y="4269"/>
                    </a:lnTo>
                    <a:lnTo>
                      <a:pt x="523" y="4311"/>
                    </a:lnTo>
                    <a:lnTo>
                      <a:pt x="628" y="4311"/>
                    </a:lnTo>
                    <a:lnTo>
                      <a:pt x="670" y="4269"/>
                    </a:lnTo>
                    <a:lnTo>
                      <a:pt x="774" y="4290"/>
                    </a:lnTo>
                    <a:lnTo>
                      <a:pt x="879" y="4269"/>
                    </a:lnTo>
                    <a:lnTo>
                      <a:pt x="963" y="4311"/>
                    </a:lnTo>
                    <a:lnTo>
                      <a:pt x="984" y="4227"/>
                    </a:lnTo>
                    <a:lnTo>
                      <a:pt x="963" y="4102"/>
                    </a:lnTo>
                    <a:lnTo>
                      <a:pt x="879" y="4060"/>
                    </a:lnTo>
                    <a:lnTo>
                      <a:pt x="858" y="3914"/>
                    </a:lnTo>
                    <a:lnTo>
                      <a:pt x="942" y="3809"/>
                    </a:lnTo>
                    <a:lnTo>
                      <a:pt x="963" y="3600"/>
                    </a:lnTo>
                    <a:lnTo>
                      <a:pt x="942" y="3432"/>
                    </a:lnTo>
                    <a:lnTo>
                      <a:pt x="879" y="3391"/>
                    </a:lnTo>
                    <a:lnTo>
                      <a:pt x="1004" y="3223"/>
                    </a:lnTo>
                    <a:lnTo>
                      <a:pt x="1046" y="3056"/>
                    </a:lnTo>
                    <a:lnTo>
                      <a:pt x="1004" y="2909"/>
                    </a:lnTo>
                    <a:lnTo>
                      <a:pt x="942" y="2826"/>
                    </a:lnTo>
                    <a:lnTo>
                      <a:pt x="942" y="2763"/>
                    </a:lnTo>
                    <a:lnTo>
                      <a:pt x="1067" y="2700"/>
                    </a:lnTo>
                    <a:lnTo>
                      <a:pt x="1088" y="2616"/>
                    </a:lnTo>
                    <a:lnTo>
                      <a:pt x="1214" y="2595"/>
                    </a:lnTo>
                    <a:lnTo>
                      <a:pt x="1318" y="2637"/>
                    </a:lnTo>
                    <a:lnTo>
                      <a:pt x="1318" y="2700"/>
                    </a:lnTo>
                    <a:lnTo>
                      <a:pt x="1381" y="2763"/>
                    </a:lnTo>
                    <a:lnTo>
                      <a:pt x="1381" y="2909"/>
                    </a:lnTo>
                    <a:lnTo>
                      <a:pt x="1276" y="3014"/>
                    </a:lnTo>
                    <a:lnTo>
                      <a:pt x="1276" y="3119"/>
                    </a:lnTo>
                    <a:lnTo>
                      <a:pt x="1318" y="3223"/>
                    </a:lnTo>
                    <a:lnTo>
                      <a:pt x="1402" y="3244"/>
                    </a:lnTo>
                    <a:lnTo>
                      <a:pt x="1486" y="3328"/>
                    </a:lnTo>
                    <a:lnTo>
                      <a:pt x="1611" y="3391"/>
                    </a:lnTo>
                    <a:lnTo>
                      <a:pt x="1632" y="3495"/>
                    </a:lnTo>
                    <a:lnTo>
                      <a:pt x="1590" y="3495"/>
                    </a:lnTo>
                    <a:lnTo>
                      <a:pt x="1569" y="3704"/>
                    </a:lnTo>
                    <a:lnTo>
                      <a:pt x="1590" y="3851"/>
                    </a:lnTo>
                    <a:lnTo>
                      <a:pt x="1674" y="3872"/>
                    </a:lnTo>
                    <a:lnTo>
                      <a:pt x="1737" y="3851"/>
                    </a:lnTo>
                    <a:lnTo>
                      <a:pt x="1883" y="3893"/>
                    </a:lnTo>
                    <a:lnTo>
                      <a:pt x="1946" y="3872"/>
                    </a:lnTo>
                    <a:lnTo>
                      <a:pt x="1946" y="3851"/>
                    </a:lnTo>
                    <a:lnTo>
                      <a:pt x="1925" y="3746"/>
                    </a:lnTo>
                    <a:lnTo>
                      <a:pt x="2030" y="3663"/>
                    </a:lnTo>
                    <a:lnTo>
                      <a:pt x="2113" y="3642"/>
                    </a:lnTo>
                    <a:lnTo>
                      <a:pt x="2260" y="3558"/>
                    </a:lnTo>
                    <a:lnTo>
                      <a:pt x="2427" y="3579"/>
                    </a:lnTo>
                    <a:lnTo>
                      <a:pt x="2511" y="3495"/>
                    </a:lnTo>
                    <a:lnTo>
                      <a:pt x="2532" y="3537"/>
                    </a:lnTo>
                    <a:lnTo>
                      <a:pt x="2616" y="3537"/>
                    </a:lnTo>
                    <a:lnTo>
                      <a:pt x="2657" y="3453"/>
                    </a:lnTo>
                    <a:lnTo>
                      <a:pt x="2657" y="3391"/>
                    </a:lnTo>
                    <a:lnTo>
                      <a:pt x="2511" y="3370"/>
                    </a:lnTo>
                    <a:lnTo>
                      <a:pt x="2448" y="3391"/>
                    </a:lnTo>
                    <a:lnTo>
                      <a:pt x="2281" y="3391"/>
                    </a:lnTo>
                    <a:lnTo>
                      <a:pt x="2281" y="3328"/>
                    </a:lnTo>
                    <a:lnTo>
                      <a:pt x="2239" y="3328"/>
                    </a:lnTo>
                    <a:lnTo>
                      <a:pt x="2239" y="3244"/>
                    </a:lnTo>
                    <a:lnTo>
                      <a:pt x="2197" y="3244"/>
                    </a:lnTo>
                    <a:lnTo>
                      <a:pt x="2134" y="3265"/>
                    </a:lnTo>
                    <a:lnTo>
                      <a:pt x="2134" y="3223"/>
                    </a:lnTo>
                    <a:lnTo>
                      <a:pt x="2030" y="3181"/>
                    </a:lnTo>
                    <a:lnTo>
                      <a:pt x="2009" y="3119"/>
                    </a:lnTo>
                    <a:lnTo>
                      <a:pt x="2051" y="3035"/>
                    </a:lnTo>
                    <a:lnTo>
                      <a:pt x="2092" y="2972"/>
                    </a:lnTo>
                    <a:lnTo>
                      <a:pt x="2134" y="3014"/>
                    </a:lnTo>
                    <a:lnTo>
                      <a:pt x="2134" y="3014"/>
                    </a:lnTo>
                    <a:lnTo>
                      <a:pt x="2113" y="2930"/>
                    </a:lnTo>
                    <a:lnTo>
                      <a:pt x="2155" y="2930"/>
                    </a:lnTo>
                    <a:lnTo>
                      <a:pt x="2197" y="2867"/>
                    </a:lnTo>
                    <a:lnTo>
                      <a:pt x="2134" y="2826"/>
                    </a:lnTo>
                    <a:lnTo>
                      <a:pt x="2051" y="2805"/>
                    </a:lnTo>
                    <a:lnTo>
                      <a:pt x="2092" y="2742"/>
                    </a:lnTo>
                    <a:lnTo>
                      <a:pt x="2051" y="2658"/>
                    </a:lnTo>
                    <a:lnTo>
                      <a:pt x="1988" y="2616"/>
                    </a:lnTo>
                    <a:lnTo>
                      <a:pt x="1904" y="2616"/>
                    </a:lnTo>
                    <a:lnTo>
                      <a:pt x="1883" y="2491"/>
                    </a:lnTo>
                    <a:lnTo>
                      <a:pt x="1716" y="2323"/>
                    </a:lnTo>
                    <a:lnTo>
                      <a:pt x="1611" y="2240"/>
                    </a:lnTo>
                    <a:lnTo>
                      <a:pt x="1569" y="2135"/>
                    </a:lnTo>
                    <a:lnTo>
                      <a:pt x="1569" y="2093"/>
                    </a:lnTo>
                    <a:lnTo>
                      <a:pt x="1611" y="2093"/>
                    </a:lnTo>
                    <a:lnTo>
                      <a:pt x="1632" y="2177"/>
                    </a:lnTo>
                    <a:lnTo>
                      <a:pt x="1737" y="2177"/>
                    </a:lnTo>
                    <a:lnTo>
                      <a:pt x="1841" y="2093"/>
                    </a:lnTo>
                    <a:lnTo>
                      <a:pt x="1883" y="2010"/>
                    </a:lnTo>
                    <a:lnTo>
                      <a:pt x="2092" y="1926"/>
                    </a:lnTo>
                    <a:lnTo>
                      <a:pt x="2260" y="1800"/>
                    </a:lnTo>
                    <a:lnTo>
                      <a:pt x="2344" y="1675"/>
                    </a:lnTo>
                    <a:lnTo>
                      <a:pt x="2448" y="1612"/>
                    </a:lnTo>
                    <a:lnTo>
                      <a:pt x="2448" y="1549"/>
                    </a:lnTo>
                    <a:lnTo>
                      <a:pt x="2574" y="1507"/>
                    </a:lnTo>
                    <a:lnTo>
                      <a:pt x="2678" y="1570"/>
                    </a:lnTo>
                    <a:lnTo>
                      <a:pt x="2762" y="1591"/>
                    </a:lnTo>
                    <a:lnTo>
                      <a:pt x="2867" y="1445"/>
                    </a:lnTo>
                    <a:lnTo>
                      <a:pt x="2867" y="1361"/>
                    </a:lnTo>
                    <a:lnTo>
                      <a:pt x="2741" y="1298"/>
                    </a:lnTo>
                    <a:lnTo>
                      <a:pt x="2469" y="1340"/>
                    </a:lnTo>
                    <a:lnTo>
                      <a:pt x="2364" y="1403"/>
                    </a:lnTo>
                    <a:lnTo>
                      <a:pt x="2197" y="1403"/>
                    </a:lnTo>
                    <a:lnTo>
                      <a:pt x="2113" y="1445"/>
                    </a:lnTo>
                    <a:lnTo>
                      <a:pt x="2009" y="1549"/>
                    </a:lnTo>
                    <a:lnTo>
                      <a:pt x="1820" y="1549"/>
                    </a:lnTo>
                    <a:lnTo>
                      <a:pt x="1716" y="1486"/>
                    </a:lnTo>
                    <a:lnTo>
                      <a:pt x="1611" y="1466"/>
                    </a:lnTo>
                    <a:lnTo>
                      <a:pt x="1507" y="1591"/>
                    </a:lnTo>
                    <a:lnTo>
                      <a:pt x="1423" y="1800"/>
                    </a:lnTo>
                    <a:lnTo>
                      <a:pt x="1297" y="1863"/>
                    </a:lnTo>
                    <a:lnTo>
                      <a:pt x="1193" y="1821"/>
                    </a:lnTo>
                    <a:lnTo>
                      <a:pt x="1172" y="1779"/>
                    </a:lnTo>
                    <a:lnTo>
                      <a:pt x="1004" y="1612"/>
                    </a:lnTo>
                    <a:lnTo>
                      <a:pt x="858" y="1486"/>
                    </a:lnTo>
                    <a:lnTo>
                      <a:pt x="774" y="1277"/>
                    </a:lnTo>
                    <a:lnTo>
                      <a:pt x="795" y="1047"/>
                    </a:lnTo>
                    <a:lnTo>
                      <a:pt x="879" y="838"/>
                    </a:lnTo>
                    <a:lnTo>
                      <a:pt x="984" y="733"/>
                    </a:lnTo>
                    <a:lnTo>
                      <a:pt x="1109" y="670"/>
                    </a:lnTo>
                    <a:lnTo>
                      <a:pt x="1276" y="754"/>
                    </a:lnTo>
                    <a:lnTo>
                      <a:pt x="1465" y="775"/>
                    </a:lnTo>
                    <a:lnTo>
                      <a:pt x="1674" y="670"/>
                    </a:lnTo>
                    <a:lnTo>
                      <a:pt x="1820" y="670"/>
                    </a:lnTo>
                    <a:lnTo>
                      <a:pt x="1883" y="754"/>
                    </a:lnTo>
                    <a:lnTo>
                      <a:pt x="1988" y="754"/>
                    </a:lnTo>
                    <a:lnTo>
                      <a:pt x="2051" y="712"/>
                    </a:lnTo>
                    <a:lnTo>
                      <a:pt x="2281" y="733"/>
                    </a:lnTo>
                    <a:lnTo>
                      <a:pt x="2427" y="733"/>
                    </a:lnTo>
                    <a:lnTo>
                      <a:pt x="2448" y="712"/>
                    </a:lnTo>
                    <a:lnTo>
                      <a:pt x="2574" y="712"/>
                    </a:lnTo>
                    <a:lnTo>
                      <a:pt x="2678" y="754"/>
                    </a:lnTo>
                    <a:lnTo>
                      <a:pt x="2720" y="817"/>
                    </a:lnTo>
                    <a:lnTo>
                      <a:pt x="2825" y="859"/>
                    </a:lnTo>
                    <a:lnTo>
                      <a:pt x="3264" y="754"/>
                    </a:lnTo>
                    <a:lnTo>
                      <a:pt x="3453" y="629"/>
                    </a:lnTo>
                    <a:lnTo>
                      <a:pt x="3494" y="524"/>
                    </a:lnTo>
                    <a:lnTo>
                      <a:pt x="3578" y="524"/>
                    </a:lnTo>
                    <a:lnTo>
                      <a:pt x="3620" y="440"/>
                    </a:lnTo>
                    <a:lnTo>
                      <a:pt x="3704" y="398"/>
                    </a:lnTo>
                    <a:lnTo>
                      <a:pt x="3766" y="294"/>
                    </a:lnTo>
                    <a:lnTo>
                      <a:pt x="3808" y="210"/>
                    </a:lnTo>
                    <a:lnTo>
                      <a:pt x="3871" y="147"/>
                    </a:lnTo>
                    <a:lnTo>
                      <a:pt x="3808" y="106"/>
                    </a:lnTo>
                    <a:lnTo>
                      <a:pt x="3787" y="43"/>
                    </a:lnTo>
                    <a:lnTo>
                      <a:pt x="3620"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8" name="Google Shape;6298;p40"/>
              <p:cNvSpPr/>
              <p:nvPr/>
            </p:nvSpPr>
            <p:spPr>
              <a:xfrm>
                <a:off x="5587700" y="3253200"/>
                <a:ext cx="145450" cy="131325"/>
              </a:xfrm>
              <a:custGeom>
                <a:rect b="b" l="l" r="r" t="t"/>
                <a:pathLst>
                  <a:path extrusionOk="0" h="5253" w="5818">
                    <a:moveTo>
                      <a:pt x="922" y="1"/>
                    </a:moveTo>
                    <a:lnTo>
                      <a:pt x="775" y="22"/>
                    </a:lnTo>
                    <a:lnTo>
                      <a:pt x="712" y="84"/>
                    </a:lnTo>
                    <a:lnTo>
                      <a:pt x="566" y="189"/>
                    </a:lnTo>
                    <a:lnTo>
                      <a:pt x="482" y="210"/>
                    </a:lnTo>
                    <a:lnTo>
                      <a:pt x="398" y="294"/>
                    </a:lnTo>
                    <a:lnTo>
                      <a:pt x="252" y="294"/>
                    </a:lnTo>
                    <a:lnTo>
                      <a:pt x="147" y="356"/>
                    </a:lnTo>
                    <a:lnTo>
                      <a:pt x="189" y="440"/>
                    </a:lnTo>
                    <a:lnTo>
                      <a:pt x="168" y="524"/>
                    </a:lnTo>
                    <a:lnTo>
                      <a:pt x="43" y="608"/>
                    </a:lnTo>
                    <a:lnTo>
                      <a:pt x="1" y="670"/>
                    </a:lnTo>
                    <a:lnTo>
                      <a:pt x="147" y="712"/>
                    </a:lnTo>
                    <a:lnTo>
                      <a:pt x="252" y="649"/>
                    </a:lnTo>
                    <a:lnTo>
                      <a:pt x="273" y="608"/>
                    </a:lnTo>
                    <a:lnTo>
                      <a:pt x="315" y="670"/>
                    </a:lnTo>
                    <a:lnTo>
                      <a:pt x="503" y="754"/>
                    </a:lnTo>
                    <a:lnTo>
                      <a:pt x="566" y="859"/>
                    </a:lnTo>
                    <a:lnTo>
                      <a:pt x="524" y="921"/>
                    </a:lnTo>
                    <a:lnTo>
                      <a:pt x="566" y="1047"/>
                    </a:lnTo>
                    <a:lnTo>
                      <a:pt x="691" y="1131"/>
                    </a:lnTo>
                    <a:lnTo>
                      <a:pt x="796" y="1152"/>
                    </a:lnTo>
                    <a:lnTo>
                      <a:pt x="901" y="1131"/>
                    </a:lnTo>
                    <a:lnTo>
                      <a:pt x="984" y="1172"/>
                    </a:lnTo>
                    <a:lnTo>
                      <a:pt x="1026" y="1131"/>
                    </a:lnTo>
                    <a:lnTo>
                      <a:pt x="1110" y="1152"/>
                    </a:lnTo>
                    <a:lnTo>
                      <a:pt x="1298" y="1131"/>
                    </a:lnTo>
                    <a:lnTo>
                      <a:pt x="1340" y="1152"/>
                    </a:lnTo>
                    <a:lnTo>
                      <a:pt x="1424" y="1131"/>
                    </a:lnTo>
                    <a:lnTo>
                      <a:pt x="1361" y="1068"/>
                    </a:lnTo>
                    <a:lnTo>
                      <a:pt x="1654" y="1089"/>
                    </a:lnTo>
                    <a:lnTo>
                      <a:pt x="1717" y="1172"/>
                    </a:lnTo>
                    <a:lnTo>
                      <a:pt x="1675" y="1298"/>
                    </a:lnTo>
                    <a:lnTo>
                      <a:pt x="1633" y="1277"/>
                    </a:lnTo>
                    <a:lnTo>
                      <a:pt x="1549" y="1361"/>
                    </a:lnTo>
                    <a:lnTo>
                      <a:pt x="1507" y="1465"/>
                    </a:lnTo>
                    <a:lnTo>
                      <a:pt x="1445" y="1361"/>
                    </a:lnTo>
                    <a:lnTo>
                      <a:pt x="1256" y="1277"/>
                    </a:lnTo>
                    <a:lnTo>
                      <a:pt x="1194" y="1298"/>
                    </a:lnTo>
                    <a:lnTo>
                      <a:pt x="1131" y="1465"/>
                    </a:lnTo>
                    <a:lnTo>
                      <a:pt x="1026" y="1507"/>
                    </a:lnTo>
                    <a:lnTo>
                      <a:pt x="922" y="1465"/>
                    </a:lnTo>
                    <a:lnTo>
                      <a:pt x="817" y="1465"/>
                    </a:lnTo>
                    <a:lnTo>
                      <a:pt x="775" y="1403"/>
                    </a:lnTo>
                    <a:lnTo>
                      <a:pt x="629" y="1444"/>
                    </a:lnTo>
                    <a:lnTo>
                      <a:pt x="566" y="1507"/>
                    </a:lnTo>
                    <a:lnTo>
                      <a:pt x="608" y="1570"/>
                    </a:lnTo>
                    <a:lnTo>
                      <a:pt x="733" y="1591"/>
                    </a:lnTo>
                    <a:lnTo>
                      <a:pt x="838" y="1654"/>
                    </a:lnTo>
                    <a:lnTo>
                      <a:pt x="901" y="1779"/>
                    </a:lnTo>
                    <a:lnTo>
                      <a:pt x="942" y="1821"/>
                    </a:lnTo>
                    <a:lnTo>
                      <a:pt x="1005" y="1800"/>
                    </a:lnTo>
                    <a:lnTo>
                      <a:pt x="1026" y="1884"/>
                    </a:lnTo>
                    <a:lnTo>
                      <a:pt x="1026" y="1968"/>
                    </a:lnTo>
                    <a:lnTo>
                      <a:pt x="984" y="1988"/>
                    </a:lnTo>
                    <a:lnTo>
                      <a:pt x="942" y="2072"/>
                    </a:lnTo>
                    <a:lnTo>
                      <a:pt x="1047" y="2240"/>
                    </a:lnTo>
                    <a:lnTo>
                      <a:pt x="1152" y="2281"/>
                    </a:lnTo>
                    <a:lnTo>
                      <a:pt x="1256" y="2240"/>
                    </a:lnTo>
                    <a:lnTo>
                      <a:pt x="1403" y="2114"/>
                    </a:lnTo>
                    <a:lnTo>
                      <a:pt x="1361" y="2009"/>
                    </a:lnTo>
                    <a:lnTo>
                      <a:pt x="1466" y="1863"/>
                    </a:lnTo>
                    <a:lnTo>
                      <a:pt x="1507" y="1821"/>
                    </a:lnTo>
                    <a:lnTo>
                      <a:pt x="1528" y="1758"/>
                    </a:lnTo>
                    <a:lnTo>
                      <a:pt x="1570" y="1612"/>
                    </a:lnTo>
                    <a:lnTo>
                      <a:pt x="1633" y="1507"/>
                    </a:lnTo>
                    <a:lnTo>
                      <a:pt x="1633" y="1654"/>
                    </a:lnTo>
                    <a:lnTo>
                      <a:pt x="1549" y="1716"/>
                    </a:lnTo>
                    <a:lnTo>
                      <a:pt x="1612" y="1863"/>
                    </a:lnTo>
                    <a:lnTo>
                      <a:pt x="1654" y="1988"/>
                    </a:lnTo>
                    <a:lnTo>
                      <a:pt x="1717" y="2072"/>
                    </a:lnTo>
                    <a:lnTo>
                      <a:pt x="1738" y="2009"/>
                    </a:lnTo>
                    <a:lnTo>
                      <a:pt x="1779" y="2009"/>
                    </a:lnTo>
                    <a:lnTo>
                      <a:pt x="1842" y="2030"/>
                    </a:lnTo>
                    <a:lnTo>
                      <a:pt x="1842" y="2135"/>
                    </a:lnTo>
                    <a:lnTo>
                      <a:pt x="1884" y="2093"/>
                    </a:lnTo>
                    <a:lnTo>
                      <a:pt x="1947" y="2093"/>
                    </a:lnTo>
                    <a:lnTo>
                      <a:pt x="1968" y="2135"/>
                    </a:lnTo>
                    <a:lnTo>
                      <a:pt x="2051" y="2177"/>
                    </a:lnTo>
                    <a:lnTo>
                      <a:pt x="2156" y="2135"/>
                    </a:lnTo>
                    <a:lnTo>
                      <a:pt x="2240" y="2135"/>
                    </a:lnTo>
                    <a:lnTo>
                      <a:pt x="2240" y="2177"/>
                    </a:lnTo>
                    <a:lnTo>
                      <a:pt x="2093" y="2177"/>
                    </a:lnTo>
                    <a:lnTo>
                      <a:pt x="2093" y="2281"/>
                    </a:lnTo>
                    <a:lnTo>
                      <a:pt x="2240" y="2302"/>
                    </a:lnTo>
                    <a:lnTo>
                      <a:pt x="2240" y="2323"/>
                    </a:lnTo>
                    <a:lnTo>
                      <a:pt x="2261" y="2386"/>
                    </a:lnTo>
                    <a:lnTo>
                      <a:pt x="2407" y="2449"/>
                    </a:lnTo>
                    <a:lnTo>
                      <a:pt x="2575" y="2449"/>
                    </a:lnTo>
                    <a:lnTo>
                      <a:pt x="2930" y="2553"/>
                    </a:lnTo>
                    <a:lnTo>
                      <a:pt x="3286" y="2658"/>
                    </a:lnTo>
                    <a:lnTo>
                      <a:pt x="3391" y="2658"/>
                    </a:lnTo>
                    <a:lnTo>
                      <a:pt x="3537" y="2721"/>
                    </a:lnTo>
                    <a:lnTo>
                      <a:pt x="3558" y="2825"/>
                    </a:lnTo>
                    <a:lnTo>
                      <a:pt x="3725" y="2867"/>
                    </a:lnTo>
                    <a:lnTo>
                      <a:pt x="3830" y="2867"/>
                    </a:lnTo>
                    <a:lnTo>
                      <a:pt x="3914" y="2825"/>
                    </a:lnTo>
                    <a:lnTo>
                      <a:pt x="3914" y="2825"/>
                    </a:lnTo>
                    <a:lnTo>
                      <a:pt x="3830" y="2951"/>
                    </a:lnTo>
                    <a:lnTo>
                      <a:pt x="3851" y="2972"/>
                    </a:lnTo>
                    <a:lnTo>
                      <a:pt x="3935" y="2951"/>
                    </a:lnTo>
                    <a:lnTo>
                      <a:pt x="3955" y="3014"/>
                    </a:lnTo>
                    <a:lnTo>
                      <a:pt x="4081" y="2972"/>
                    </a:lnTo>
                    <a:lnTo>
                      <a:pt x="4018" y="3035"/>
                    </a:lnTo>
                    <a:lnTo>
                      <a:pt x="4060" y="3076"/>
                    </a:lnTo>
                    <a:lnTo>
                      <a:pt x="4039" y="3139"/>
                    </a:lnTo>
                    <a:lnTo>
                      <a:pt x="4081" y="3181"/>
                    </a:lnTo>
                    <a:lnTo>
                      <a:pt x="4186" y="3160"/>
                    </a:lnTo>
                    <a:lnTo>
                      <a:pt x="4081" y="3265"/>
                    </a:lnTo>
                    <a:lnTo>
                      <a:pt x="4081" y="3328"/>
                    </a:lnTo>
                    <a:lnTo>
                      <a:pt x="4227" y="3453"/>
                    </a:lnTo>
                    <a:lnTo>
                      <a:pt x="4186" y="3558"/>
                    </a:lnTo>
                    <a:lnTo>
                      <a:pt x="4227" y="3641"/>
                    </a:lnTo>
                    <a:lnTo>
                      <a:pt x="4332" y="3704"/>
                    </a:lnTo>
                    <a:lnTo>
                      <a:pt x="4479" y="3809"/>
                    </a:lnTo>
                    <a:lnTo>
                      <a:pt x="4499" y="3872"/>
                    </a:lnTo>
                    <a:lnTo>
                      <a:pt x="4374" y="3872"/>
                    </a:lnTo>
                    <a:lnTo>
                      <a:pt x="4353" y="3955"/>
                    </a:lnTo>
                    <a:lnTo>
                      <a:pt x="4437" y="4018"/>
                    </a:lnTo>
                    <a:lnTo>
                      <a:pt x="4541" y="4081"/>
                    </a:lnTo>
                    <a:lnTo>
                      <a:pt x="4667" y="4060"/>
                    </a:lnTo>
                    <a:lnTo>
                      <a:pt x="4751" y="4081"/>
                    </a:lnTo>
                    <a:lnTo>
                      <a:pt x="4688" y="4081"/>
                    </a:lnTo>
                    <a:lnTo>
                      <a:pt x="4562" y="4123"/>
                    </a:lnTo>
                    <a:lnTo>
                      <a:pt x="4499" y="4102"/>
                    </a:lnTo>
                    <a:lnTo>
                      <a:pt x="4458" y="4123"/>
                    </a:lnTo>
                    <a:lnTo>
                      <a:pt x="4499" y="4206"/>
                    </a:lnTo>
                    <a:lnTo>
                      <a:pt x="4583" y="4227"/>
                    </a:lnTo>
                    <a:lnTo>
                      <a:pt x="4562" y="4395"/>
                    </a:lnTo>
                    <a:lnTo>
                      <a:pt x="4541" y="4416"/>
                    </a:lnTo>
                    <a:lnTo>
                      <a:pt x="4541" y="4499"/>
                    </a:lnTo>
                    <a:lnTo>
                      <a:pt x="4499" y="4583"/>
                    </a:lnTo>
                    <a:lnTo>
                      <a:pt x="4458" y="4604"/>
                    </a:lnTo>
                    <a:lnTo>
                      <a:pt x="4541" y="4709"/>
                    </a:lnTo>
                    <a:lnTo>
                      <a:pt x="4667" y="4625"/>
                    </a:lnTo>
                    <a:lnTo>
                      <a:pt x="4709" y="4688"/>
                    </a:lnTo>
                    <a:lnTo>
                      <a:pt x="4792" y="4688"/>
                    </a:lnTo>
                    <a:lnTo>
                      <a:pt x="4897" y="4625"/>
                    </a:lnTo>
                    <a:lnTo>
                      <a:pt x="5064" y="4625"/>
                    </a:lnTo>
                    <a:lnTo>
                      <a:pt x="5127" y="4583"/>
                    </a:lnTo>
                    <a:lnTo>
                      <a:pt x="5169" y="4478"/>
                    </a:lnTo>
                    <a:lnTo>
                      <a:pt x="5169" y="4583"/>
                    </a:lnTo>
                    <a:lnTo>
                      <a:pt x="5106" y="4688"/>
                    </a:lnTo>
                    <a:lnTo>
                      <a:pt x="5127" y="4750"/>
                    </a:lnTo>
                    <a:lnTo>
                      <a:pt x="5190" y="4792"/>
                    </a:lnTo>
                    <a:lnTo>
                      <a:pt x="5316" y="4897"/>
                    </a:lnTo>
                    <a:lnTo>
                      <a:pt x="5295" y="4939"/>
                    </a:lnTo>
                    <a:lnTo>
                      <a:pt x="5336" y="5022"/>
                    </a:lnTo>
                    <a:lnTo>
                      <a:pt x="5504" y="5211"/>
                    </a:lnTo>
                    <a:lnTo>
                      <a:pt x="5629" y="5232"/>
                    </a:lnTo>
                    <a:lnTo>
                      <a:pt x="5692" y="5253"/>
                    </a:lnTo>
                    <a:lnTo>
                      <a:pt x="5713" y="3851"/>
                    </a:lnTo>
                    <a:lnTo>
                      <a:pt x="5713" y="3788"/>
                    </a:lnTo>
                    <a:lnTo>
                      <a:pt x="5713" y="3704"/>
                    </a:lnTo>
                    <a:lnTo>
                      <a:pt x="5734" y="3537"/>
                    </a:lnTo>
                    <a:lnTo>
                      <a:pt x="5818" y="1382"/>
                    </a:lnTo>
                    <a:lnTo>
                      <a:pt x="5713" y="1403"/>
                    </a:lnTo>
                    <a:lnTo>
                      <a:pt x="5629" y="1382"/>
                    </a:lnTo>
                    <a:lnTo>
                      <a:pt x="5629" y="1298"/>
                    </a:lnTo>
                    <a:lnTo>
                      <a:pt x="5650" y="1256"/>
                    </a:lnTo>
                    <a:lnTo>
                      <a:pt x="5546" y="1193"/>
                    </a:lnTo>
                    <a:lnTo>
                      <a:pt x="5441" y="1193"/>
                    </a:lnTo>
                    <a:lnTo>
                      <a:pt x="5316" y="1172"/>
                    </a:lnTo>
                    <a:lnTo>
                      <a:pt x="5232" y="1152"/>
                    </a:lnTo>
                    <a:lnTo>
                      <a:pt x="5169" y="1172"/>
                    </a:lnTo>
                    <a:lnTo>
                      <a:pt x="4813" y="1026"/>
                    </a:lnTo>
                    <a:lnTo>
                      <a:pt x="4667" y="984"/>
                    </a:lnTo>
                    <a:lnTo>
                      <a:pt x="4562" y="963"/>
                    </a:lnTo>
                    <a:lnTo>
                      <a:pt x="4458" y="880"/>
                    </a:lnTo>
                    <a:lnTo>
                      <a:pt x="4248" y="838"/>
                    </a:lnTo>
                    <a:lnTo>
                      <a:pt x="4060" y="754"/>
                    </a:lnTo>
                    <a:lnTo>
                      <a:pt x="3976" y="670"/>
                    </a:lnTo>
                    <a:lnTo>
                      <a:pt x="3830" y="649"/>
                    </a:lnTo>
                    <a:lnTo>
                      <a:pt x="3537" y="838"/>
                    </a:lnTo>
                    <a:lnTo>
                      <a:pt x="3537" y="880"/>
                    </a:lnTo>
                    <a:lnTo>
                      <a:pt x="3600" y="984"/>
                    </a:lnTo>
                    <a:lnTo>
                      <a:pt x="3558" y="1068"/>
                    </a:lnTo>
                    <a:lnTo>
                      <a:pt x="3391" y="1089"/>
                    </a:lnTo>
                    <a:lnTo>
                      <a:pt x="3286" y="1131"/>
                    </a:lnTo>
                    <a:lnTo>
                      <a:pt x="3223" y="1131"/>
                    </a:lnTo>
                    <a:lnTo>
                      <a:pt x="3181" y="1089"/>
                    </a:lnTo>
                    <a:lnTo>
                      <a:pt x="3119" y="1172"/>
                    </a:lnTo>
                    <a:lnTo>
                      <a:pt x="3119" y="1277"/>
                    </a:lnTo>
                    <a:lnTo>
                      <a:pt x="2993" y="1340"/>
                    </a:lnTo>
                    <a:lnTo>
                      <a:pt x="2888" y="1361"/>
                    </a:lnTo>
                    <a:lnTo>
                      <a:pt x="2805" y="1465"/>
                    </a:lnTo>
                    <a:lnTo>
                      <a:pt x="2805" y="1612"/>
                    </a:lnTo>
                    <a:lnTo>
                      <a:pt x="2763" y="1654"/>
                    </a:lnTo>
                    <a:lnTo>
                      <a:pt x="2700" y="1696"/>
                    </a:lnTo>
                    <a:lnTo>
                      <a:pt x="2658" y="1800"/>
                    </a:lnTo>
                    <a:lnTo>
                      <a:pt x="2554" y="1821"/>
                    </a:lnTo>
                    <a:lnTo>
                      <a:pt x="2449" y="1821"/>
                    </a:lnTo>
                    <a:lnTo>
                      <a:pt x="2386" y="1779"/>
                    </a:lnTo>
                    <a:lnTo>
                      <a:pt x="2261" y="1675"/>
                    </a:lnTo>
                    <a:lnTo>
                      <a:pt x="2240" y="1570"/>
                    </a:lnTo>
                    <a:lnTo>
                      <a:pt x="2177" y="1591"/>
                    </a:lnTo>
                    <a:lnTo>
                      <a:pt x="2156" y="1465"/>
                    </a:lnTo>
                    <a:lnTo>
                      <a:pt x="2156" y="1361"/>
                    </a:lnTo>
                    <a:lnTo>
                      <a:pt x="2072" y="1298"/>
                    </a:lnTo>
                    <a:lnTo>
                      <a:pt x="2031" y="1382"/>
                    </a:lnTo>
                    <a:lnTo>
                      <a:pt x="2051" y="1507"/>
                    </a:lnTo>
                    <a:lnTo>
                      <a:pt x="1989" y="1507"/>
                    </a:lnTo>
                    <a:lnTo>
                      <a:pt x="1926" y="1444"/>
                    </a:lnTo>
                    <a:lnTo>
                      <a:pt x="1863" y="1298"/>
                    </a:lnTo>
                    <a:lnTo>
                      <a:pt x="1842" y="1047"/>
                    </a:lnTo>
                    <a:lnTo>
                      <a:pt x="1821" y="880"/>
                    </a:lnTo>
                    <a:lnTo>
                      <a:pt x="1863" y="775"/>
                    </a:lnTo>
                    <a:lnTo>
                      <a:pt x="1947" y="670"/>
                    </a:lnTo>
                    <a:lnTo>
                      <a:pt x="1884" y="566"/>
                    </a:lnTo>
                    <a:lnTo>
                      <a:pt x="1821" y="503"/>
                    </a:lnTo>
                    <a:lnTo>
                      <a:pt x="1821" y="335"/>
                    </a:lnTo>
                    <a:lnTo>
                      <a:pt x="1842" y="294"/>
                    </a:lnTo>
                    <a:lnTo>
                      <a:pt x="1779" y="231"/>
                    </a:lnTo>
                    <a:lnTo>
                      <a:pt x="1612" y="210"/>
                    </a:lnTo>
                    <a:lnTo>
                      <a:pt x="1424" y="231"/>
                    </a:lnTo>
                    <a:lnTo>
                      <a:pt x="1235" y="105"/>
                    </a:lnTo>
                    <a:lnTo>
                      <a:pt x="922"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9" name="Google Shape;6299;p40"/>
              <p:cNvSpPr/>
              <p:nvPr/>
            </p:nvSpPr>
            <p:spPr>
              <a:xfrm>
                <a:off x="5268100" y="3181025"/>
                <a:ext cx="143350" cy="129750"/>
              </a:xfrm>
              <a:custGeom>
                <a:rect b="b" l="l" r="r" t="t"/>
                <a:pathLst>
                  <a:path extrusionOk="0" h="5190" w="5734">
                    <a:moveTo>
                      <a:pt x="4060" y="0"/>
                    </a:moveTo>
                    <a:lnTo>
                      <a:pt x="3955" y="147"/>
                    </a:lnTo>
                    <a:lnTo>
                      <a:pt x="3955" y="209"/>
                    </a:lnTo>
                    <a:lnTo>
                      <a:pt x="3892" y="314"/>
                    </a:lnTo>
                    <a:lnTo>
                      <a:pt x="3892" y="398"/>
                    </a:lnTo>
                    <a:lnTo>
                      <a:pt x="3767" y="837"/>
                    </a:lnTo>
                    <a:lnTo>
                      <a:pt x="3579" y="1109"/>
                    </a:lnTo>
                    <a:lnTo>
                      <a:pt x="3516" y="1360"/>
                    </a:lnTo>
                    <a:lnTo>
                      <a:pt x="3265" y="1716"/>
                    </a:lnTo>
                    <a:lnTo>
                      <a:pt x="3307" y="1779"/>
                    </a:lnTo>
                    <a:lnTo>
                      <a:pt x="3014" y="1842"/>
                    </a:lnTo>
                    <a:lnTo>
                      <a:pt x="2783" y="1967"/>
                    </a:lnTo>
                    <a:lnTo>
                      <a:pt x="2637" y="1967"/>
                    </a:lnTo>
                    <a:lnTo>
                      <a:pt x="2595" y="1883"/>
                    </a:lnTo>
                    <a:lnTo>
                      <a:pt x="2470" y="1842"/>
                    </a:lnTo>
                    <a:lnTo>
                      <a:pt x="2177" y="1842"/>
                    </a:lnTo>
                    <a:lnTo>
                      <a:pt x="2093" y="1925"/>
                    </a:lnTo>
                    <a:lnTo>
                      <a:pt x="1758" y="2051"/>
                    </a:lnTo>
                    <a:lnTo>
                      <a:pt x="1444" y="2030"/>
                    </a:lnTo>
                    <a:lnTo>
                      <a:pt x="1361" y="2072"/>
                    </a:lnTo>
                    <a:lnTo>
                      <a:pt x="1235" y="2051"/>
                    </a:lnTo>
                    <a:lnTo>
                      <a:pt x="1214" y="2134"/>
                    </a:lnTo>
                    <a:lnTo>
                      <a:pt x="1047" y="2176"/>
                    </a:lnTo>
                    <a:lnTo>
                      <a:pt x="942" y="2155"/>
                    </a:lnTo>
                    <a:lnTo>
                      <a:pt x="921" y="2051"/>
                    </a:lnTo>
                    <a:lnTo>
                      <a:pt x="796" y="1946"/>
                    </a:lnTo>
                    <a:lnTo>
                      <a:pt x="754" y="1883"/>
                    </a:lnTo>
                    <a:lnTo>
                      <a:pt x="566" y="1758"/>
                    </a:lnTo>
                    <a:lnTo>
                      <a:pt x="440" y="1549"/>
                    </a:lnTo>
                    <a:lnTo>
                      <a:pt x="377" y="1570"/>
                    </a:lnTo>
                    <a:lnTo>
                      <a:pt x="314" y="1653"/>
                    </a:lnTo>
                    <a:lnTo>
                      <a:pt x="168" y="1842"/>
                    </a:lnTo>
                    <a:lnTo>
                      <a:pt x="84" y="1988"/>
                    </a:lnTo>
                    <a:lnTo>
                      <a:pt x="84" y="2072"/>
                    </a:lnTo>
                    <a:lnTo>
                      <a:pt x="105" y="2155"/>
                    </a:lnTo>
                    <a:lnTo>
                      <a:pt x="84" y="2239"/>
                    </a:lnTo>
                    <a:lnTo>
                      <a:pt x="1" y="2281"/>
                    </a:lnTo>
                    <a:lnTo>
                      <a:pt x="22" y="2490"/>
                    </a:lnTo>
                    <a:lnTo>
                      <a:pt x="210" y="2699"/>
                    </a:lnTo>
                    <a:lnTo>
                      <a:pt x="231" y="2804"/>
                    </a:lnTo>
                    <a:lnTo>
                      <a:pt x="189" y="2762"/>
                    </a:lnTo>
                    <a:lnTo>
                      <a:pt x="168" y="2804"/>
                    </a:lnTo>
                    <a:lnTo>
                      <a:pt x="210" y="2930"/>
                    </a:lnTo>
                    <a:lnTo>
                      <a:pt x="335" y="2971"/>
                    </a:lnTo>
                    <a:lnTo>
                      <a:pt x="419" y="2971"/>
                    </a:lnTo>
                    <a:lnTo>
                      <a:pt x="607" y="2909"/>
                    </a:lnTo>
                    <a:lnTo>
                      <a:pt x="733" y="2825"/>
                    </a:lnTo>
                    <a:lnTo>
                      <a:pt x="838" y="2867"/>
                    </a:lnTo>
                    <a:lnTo>
                      <a:pt x="733" y="2867"/>
                    </a:lnTo>
                    <a:lnTo>
                      <a:pt x="607" y="2971"/>
                    </a:lnTo>
                    <a:lnTo>
                      <a:pt x="398" y="3013"/>
                    </a:lnTo>
                    <a:lnTo>
                      <a:pt x="314" y="3097"/>
                    </a:lnTo>
                    <a:lnTo>
                      <a:pt x="210" y="3097"/>
                    </a:lnTo>
                    <a:lnTo>
                      <a:pt x="210" y="3139"/>
                    </a:lnTo>
                    <a:lnTo>
                      <a:pt x="335" y="3181"/>
                    </a:lnTo>
                    <a:lnTo>
                      <a:pt x="503" y="3243"/>
                    </a:lnTo>
                    <a:lnTo>
                      <a:pt x="649" y="3411"/>
                    </a:lnTo>
                    <a:lnTo>
                      <a:pt x="712" y="3515"/>
                    </a:lnTo>
                    <a:lnTo>
                      <a:pt x="733" y="3620"/>
                    </a:lnTo>
                    <a:lnTo>
                      <a:pt x="649" y="3746"/>
                    </a:lnTo>
                    <a:lnTo>
                      <a:pt x="566" y="3829"/>
                    </a:lnTo>
                    <a:lnTo>
                      <a:pt x="607" y="3871"/>
                    </a:lnTo>
                    <a:lnTo>
                      <a:pt x="712" y="3955"/>
                    </a:lnTo>
                    <a:lnTo>
                      <a:pt x="733" y="4227"/>
                    </a:lnTo>
                    <a:lnTo>
                      <a:pt x="733" y="4352"/>
                    </a:lnTo>
                    <a:lnTo>
                      <a:pt x="817" y="4499"/>
                    </a:lnTo>
                    <a:lnTo>
                      <a:pt x="858" y="4499"/>
                    </a:lnTo>
                    <a:lnTo>
                      <a:pt x="963" y="4436"/>
                    </a:lnTo>
                    <a:lnTo>
                      <a:pt x="1005" y="4499"/>
                    </a:lnTo>
                    <a:lnTo>
                      <a:pt x="1130" y="4499"/>
                    </a:lnTo>
                    <a:lnTo>
                      <a:pt x="1214" y="4541"/>
                    </a:lnTo>
                    <a:lnTo>
                      <a:pt x="1361" y="4541"/>
                    </a:lnTo>
                    <a:lnTo>
                      <a:pt x="1444" y="4457"/>
                    </a:lnTo>
                    <a:lnTo>
                      <a:pt x="1528" y="4499"/>
                    </a:lnTo>
                    <a:lnTo>
                      <a:pt x="1591" y="4457"/>
                    </a:lnTo>
                    <a:lnTo>
                      <a:pt x="1654" y="4352"/>
                    </a:lnTo>
                    <a:lnTo>
                      <a:pt x="1654" y="4290"/>
                    </a:lnTo>
                    <a:lnTo>
                      <a:pt x="1674" y="4373"/>
                    </a:lnTo>
                    <a:lnTo>
                      <a:pt x="1654" y="4478"/>
                    </a:lnTo>
                    <a:lnTo>
                      <a:pt x="1695" y="4603"/>
                    </a:lnTo>
                    <a:lnTo>
                      <a:pt x="1737" y="4792"/>
                    </a:lnTo>
                    <a:lnTo>
                      <a:pt x="1695" y="4896"/>
                    </a:lnTo>
                    <a:lnTo>
                      <a:pt x="1779" y="4896"/>
                    </a:lnTo>
                    <a:lnTo>
                      <a:pt x="1905" y="4750"/>
                    </a:lnTo>
                    <a:lnTo>
                      <a:pt x="1988" y="4708"/>
                    </a:lnTo>
                    <a:lnTo>
                      <a:pt x="2051" y="4771"/>
                    </a:lnTo>
                    <a:lnTo>
                      <a:pt x="2114" y="4750"/>
                    </a:lnTo>
                    <a:lnTo>
                      <a:pt x="2135" y="4687"/>
                    </a:lnTo>
                    <a:lnTo>
                      <a:pt x="2302" y="4687"/>
                    </a:lnTo>
                    <a:lnTo>
                      <a:pt x="2386" y="4583"/>
                    </a:lnTo>
                    <a:lnTo>
                      <a:pt x="2428" y="4583"/>
                    </a:lnTo>
                    <a:lnTo>
                      <a:pt x="2532" y="4645"/>
                    </a:lnTo>
                    <a:lnTo>
                      <a:pt x="2616" y="4583"/>
                    </a:lnTo>
                    <a:lnTo>
                      <a:pt x="2658" y="4645"/>
                    </a:lnTo>
                    <a:lnTo>
                      <a:pt x="2658" y="4750"/>
                    </a:lnTo>
                    <a:lnTo>
                      <a:pt x="2721" y="4792"/>
                    </a:lnTo>
                    <a:lnTo>
                      <a:pt x="2825" y="4813"/>
                    </a:lnTo>
                    <a:lnTo>
                      <a:pt x="2804" y="4750"/>
                    </a:lnTo>
                    <a:lnTo>
                      <a:pt x="2825" y="4666"/>
                    </a:lnTo>
                    <a:lnTo>
                      <a:pt x="2888" y="4750"/>
                    </a:lnTo>
                    <a:lnTo>
                      <a:pt x="2993" y="4771"/>
                    </a:lnTo>
                    <a:lnTo>
                      <a:pt x="3035" y="4750"/>
                    </a:lnTo>
                    <a:lnTo>
                      <a:pt x="3097" y="4813"/>
                    </a:lnTo>
                    <a:lnTo>
                      <a:pt x="3139" y="4792"/>
                    </a:lnTo>
                    <a:lnTo>
                      <a:pt x="3160" y="4855"/>
                    </a:lnTo>
                    <a:lnTo>
                      <a:pt x="3223" y="4917"/>
                    </a:lnTo>
                    <a:lnTo>
                      <a:pt x="3181" y="5022"/>
                    </a:lnTo>
                    <a:lnTo>
                      <a:pt x="3244" y="5189"/>
                    </a:lnTo>
                    <a:lnTo>
                      <a:pt x="3348" y="5168"/>
                    </a:lnTo>
                    <a:lnTo>
                      <a:pt x="3579" y="5064"/>
                    </a:lnTo>
                    <a:lnTo>
                      <a:pt x="3746" y="5022"/>
                    </a:lnTo>
                    <a:lnTo>
                      <a:pt x="3955" y="4896"/>
                    </a:lnTo>
                    <a:lnTo>
                      <a:pt x="4060" y="4666"/>
                    </a:lnTo>
                    <a:lnTo>
                      <a:pt x="4060" y="4583"/>
                    </a:lnTo>
                    <a:lnTo>
                      <a:pt x="4102" y="4457"/>
                    </a:lnTo>
                    <a:lnTo>
                      <a:pt x="4143" y="4478"/>
                    </a:lnTo>
                    <a:lnTo>
                      <a:pt x="4185" y="4478"/>
                    </a:lnTo>
                    <a:lnTo>
                      <a:pt x="4269" y="4290"/>
                    </a:lnTo>
                    <a:lnTo>
                      <a:pt x="4227" y="4269"/>
                    </a:lnTo>
                    <a:lnTo>
                      <a:pt x="4185" y="4227"/>
                    </a:lnTo>
                    <a:lnTo>
                      <a:pt x="4185" y="4164"/>
                    </a:lnTo>
                    <a:lnTo>
                      <a:pt x="4206" y="4185"/>
                    </a:lnTo>
                    <a:lnTo>
                      <a:pt x="4290" y="4227"/>
                    </a:lnTo>
                    <a:lnTo>
                      <a:pt x="4353" y="4143"/>
                    </a:lnTo>
                    <a:lnTo>
                      <a:pt x="4311" y="4059"/>
                    </a:lnTo>
                    <a:lnTo>
                      <a:pt x="4269" y="4059"/>
                    </a:lnTo>
                    <a:lnTo>
                      <a:pt x="4206" y="4039"/>
                    </a:lnTo>
                    <a:lnTo>
                      <a:pt x="4290" y="3976"/>
                    </a:lnTo>
                    <a:lnTo>
                      <a:pt x="4290" y="3871"/>
                    </a:lnTo>
                    <a:lnTo>
                      <a:pt x="4143" y="3871"/>
                    </a:lnTo>
                    <a:lnTo>
                      <a:pt x="4185" y="3808"/>
                    </a:lnTo>
                    <a:lnTo>
                      <a:pt x="4164" y="3746"/>
                    </a:lnTo>
                    <a:lnTo>
                      <a:pt x="4164" y="3746"/>
                    </a:lnTo>
                    <a:lnTo>
                      <a:pt x="4227" y="3767"/>
                    </a:lnTo>
                    <a:lnTo>
                      <a:pt x="4353" y="3725"/>
                    </a:lnTo>
                    <a:lnTo>
                      <a:pt x="4374" y="3620"/>
                    </a:lnTo>
                    <a:lnTo>
                      <a:pt x="4457" y="3515"/>
                    </a:lnTo>
                    <a:lnTo>
                      <a:pt x="4478" y="3390"/>
                    </a:lnTo>
                    <a:lnTo>
                      <a:pt x="4457" y="3306"/>
                    </a:lnTo>
                    <a:lnTo>
                      <a:pt x="4499" y="3348"/>
                    </a:lnTo>
                    <a:lnTo>
                      <a:pt x="4562" y="3453"/>
                    </a:lnTo>
                    <a:lnTo>
                      <a:pt x="4625" y="3348"/>
                    </a:lnTo>
                    <a:lnTo>
                      <a:pt x="4708" y="3243"/>
                    </a:lnTo>
                    <a:lnTo>
                      <a:pt x="4667" y="3097"/>
                    </a:lnTo>
                    <a:lnTo>
                      <a:pt x="4813" y="2971"/>
                    </a:lnTo>
                    <a:lnTo>
                      <a:pt x="4834" y="2783"/>
                    </a:lnTo>
                    <a:lnTo>
                      <a:pt x="4897" y="2699"/>
                    </a:lnTo>
                    <a:lnTo>
                      <a:pt x="4918" y="2469"/>
                    </a:lnTo>
                    <a:lnTo>
                      <a:pt x="4980" y="2406"/>
                    </a:lnTo>
                    <a:lnTo>
                      <a:pt x="4980" y="2344"/>
                    </a:lnTo>
                    <a:lnTo>
                      <a:pt x="5106" y="2197"/>
                    </a:lnTo>
                    <a:lnTo>
                      <a:pt x="5148" y="2281"/>
                    </a:lnTo>
                    <a:lnTo>
                      <a:pt x="5190" y="2239"/>
                    </a:lnTo>
                    <a:lnTo>
                      <a:pt x="5148" y="2072"/>
                    </a:lnTo>
                    <a:lnTo>
                      <a:pt x="5148" y="2072"/>
                    </a:lnTo>
                    <a:lnTo>
                      <a:pt x="5336" y="2260"/>
                    </a:lnTo>
                    <a:lnTo>
                      <a:pt x="5462" y="2260"/>
                    </a:lnTo>
                    <a:lnTo>
                      <a:pt x="5545" y="2197"/>
                    </a:lnTo>
                    <a:lnTo>
                      <a:pt x="5629" y="2239"/>
                    </a:lnTo>
                    <a:lnTo>
                      <a:pt x="5713" y="2197"/>
                    </a:lnTo>
                    <a:lnTo>
                      <a:pt x="5734" y="2093"/>
                    </a:lnTo>
                    <a:lnTo>
                      <a:pt x="5629" y="2072"/>
                    </a:lnTo>
                    <a:lnTo>
                      <a:pt x="5608" y="2030"/>
                    </a:lnTo>
                    <a:lnTo>
                      <a:pt x="5503" y="1883"/>
                    </a:lnTo>
                    <a:lnTo>
                      <a:pt x="5420" y="1883"/>
                    </a:lnTo>
                    <a:lnTo>
                      <a:pt x="5190" y="1674"/>
                    </a:lnTo>
                    <a:lnTo>
                      <a:pt x="5106" y="1632"/>
                    </a:lnTo>
                    <a:lnTo>
                      <a:pt x="5085" y="1528"/>
                    </a:lnTo>
                    <a:lnTo>
                      <a:pt x="5022" y="1465"/>
                    </a:lnTo>
                    <a:lnTo>
                      <a:pt x="5043" y="1423"/>
                    </a:lnTo>
                    <a:lnTo>
                      <a:pt x="5190" y="1360"/>
                    </a:lnTo>
                    <a:lnTo>
                      <a:pt x="5231" y="1256"/>
                    </a:lnTo>
                    <a:lnTo>
                      <a:pt x="5148" y="1193"/>
                    </a:lnTo>
                    <a:lnTo>
                      <a:pt x="4980" y="1005"/>
                    </a:lnTo>
                    <a:lnTo>
                      <a:pt x="4918" y="879"/>
                    </a:lnTo>
                    <a:lnTo>
                      <a:pt x="4834" y="795"/>
                    </a:lnTo>
                    <a:lnTo>
                      <a:pt x="4876" y="712"/>
                    </a:lnTo>
                    <a:lnTo>
                      <a:pt x="4918" y="691"/>
                    </a:lnTo>
                    <a:lnTo>
                      <a:pt x="4918" y="628"/>
                    </a:lnTo>
                    <a:lnTo>
                      <a:pt x="4876" y="607"/>
                    </a:lnTo>
                    <a:lnTo>
                      <a:pt x="4750" y="482"/>
                    </a:lnTo>
                    <a:lnTo>
                      <a:pt x="4813" y="461"/>
                    </a:lnTo>
                    <a:lnTo>
                      <a:pt x="4939" y="482"/>
                    </a:lnTo>
                    <a:lnTo>
                      <a:pt x="5085" y="461"/>
                    </a:lnTo>
                    <a:lnTo>
                      <a:pt x="4980" y="314"/>
                    </a:lnTo>
                    <a:lnTo>
                      <a:pt x="4834" y="272"/>
                    </a:lnTo>
                    <a:lnTo>
                      <a:pt x="4897" y="209"/>
                    </a:lnTo>
                    <a:lnTo>
                      <a:pt x="4876" y="168"/>
                    </a:lnTo>
                    <a:lnTo>
                      <a:pt x="4939" y="147"/>
                    </a:lnTo>
                    <a:lnTo>
                      <a:pt x="4939" y="105"/>
                    </a:lnTo>
                    <a:lnTo>
                      <a:pt x="4813" y="84"/>
                    </a:lnTo>
                    <a:lnTo>
                      <a:pt x="4667" y="84"/>
                    </a:lnTo>
                    <a:lnTo>
                      <a:pt x="4604" y="42"/>
                    </a:lnTo>
                    <a:lnTo>
                      <a:pt x="4164" y="42"/>
                    </a:lnTo>
                    <a:lnTo>
                      <a:pt x="406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0" name="Google Shape;6300;p40"/>
              <p:cNvSpPr/>
              <p:nvPr/>
            </p:nvSpPr>
            <p:spPr>
              <a:xfrm>
                <a:off x="5068275" y="3161675"/>
                <a:ext cx="431050" cy="221800"/>
              </a:xfrm>
              <a:custGeom>
                <a:rect b="b" l="l" r="r" t="t"/>
                <a:pathLst>
                  <a:path extrusionOk="0" h="8872" w="17242">
                    <a:moveTo>
                      <a:pt x="16991" y="8202"/>
                    </a:moveTo>
                    <a:lnTo>
                      <a:pt x="16886" y="8265"/>
                    </a:lnTo>
                    <a:lnTo>
                      <a:pt x="16928" y="8286"/>
                    </a:lnTo>
                    <a:lnTo>
                      <a:pt x="16907" y="8307"/>
                    </a:lnTo>
                    <a:cubicBezTo>
                      <a:pt x="16886" y="8307"/>
                      <a:pt x="16823" y="8349"/>
                      <a:pt x="16802" y="8349"/>
                    </a:cubicBezTo>
                    <a:lnTo>
                      <a:pt x="16802" y="8307"/>
                    </a:lnTo>
                    <a:lnTo>
                      <a:pt x="16782" y="8349"/>
                    </a:lnTo>
                    <a:cubicBezTo>
                      <a:pt x="16677" y="8370"/>
                      <a:pt x="16572" y="8370"/>
                      <a:pt x="16489" y="8390"/>
                    </a:cubicBezTo>
                    <a:lnTo>
                      <a:pt x="16593" y="8286"/>
                    </a:lnTo>
                    <a:lnTo>
                      <a:pt x="16551" y="8265"/>
                    </a:lnTo>
                    <a:lnTo>
                      <a:pt x="16468" y="8307"/>
                    </a:lnTo>
                    <a:lnTo>
                      <a:pt x="16384" y="8307"/>
                    </a:lnTo>
                    <a:lnTo>
                      <a:pt x="16342" y="8349"/>
                    </a:lnTo>
                    <a:lnTo>
                      <a:pt x="16363" y="8390"/>
                    </a:lnTo>
                    <a:lnTo>
                      <a:pt x="16300" y="8453"/>
                    </a:lnTo>
                    <a:lnTo>
                      <a:pt x="16196" y="8453"/>
                    </a:lnTo>
                    <a:lnTo>
                      <a:pt x="16258" y="8495"/>
                    </a:lnTo>
                    <a:lnTo>
                      <a:pt x="16384" y="8474"/>
                    </a:lnTo>
                    <a:lnTo>
                      <a:pt x="16447" y="8411"/>
                    </a:lnTo>
                    <a:cubicBezTo>
                      <a:pt x="16489" y="8411"/>
                      <a:pt x="16551" y="8411"/>
                      <a:pt x="16614" y="8390"/>
                    </a:cubicBezTo>
                    <a:lnTo>
                      <a:pt x="16614" y="8390"/>
                    </a:lnTo>
                    <a:lnTo>
                      <a:pt x="16593" y="8411"/>
                    </a:lnTo>
                    <a:lnTo>
                      <a:pt x="16677" y="8411"/>
                    </a:lnTo>
                    <a:lnTo>
                      <a:pt x="16719" y="8474"/>
                    </a:lnTo>
                    <a:lnTo>
                      <a:pt x="16802" y="8370"/>
                    </a:lnTo>
                    <a:cubicBezTo>
                      <a:pt x="16823" y="8370"/>
                      <a:pt x="16886" y="8349"/>
                      <a:pt x="16907" y="8349"/>
                    </a:cubicBezTo>
                    <a:lnTo>
                      <a:pt x="16907" y="8370"/>
                    </a:lnTo>
                    <a:lnTo>
                      <a:pt x="17012" y="8390"/>
                    </a:lnTo>
                    <a:lnTo>
                      <a:pt x="17200" y="8307"/>
                    </a:lnTo>
                    <a:lnTo>
                      <a:pt x="17242" y="8244"/>
                    </a:lnTo>
                    <a:lnTo>
                      <a:pt x="17200" y="8202"/>
                    </a:lnTo>
                    <a:lnTo>
                      <a:pt x="17033" y="8244"/>
                    </a:lnTo>
                    <a:lnTo>
                      <a:pt x="16991" y="8202"/>
                    </a:lnTo>
                    <a:close/>
                    <a:moveTo>
                      <a:pt x="16070" y="8411"/>
                    </a:moveTo>
                    <a:lnTo>
                      <a:pt x="16007" y="8443"/>
                    </a:lnTo>
                    <a:lnTo>
                      <a:pt x="16007" y="8443"/>
                    </a:lnTo>
                    <a:cubicBezTo>
                      <a:pt x="16026" y="8475"/>
                      <a:pt x="16037" y="8501"/>
                      <a:pt x="16036" y="8525"/>
                    </a:cubicBezTo>
                    <a:lnTo>
                      <a:pt x="16036" y="8525"/>
                    </a:lnTo>
                    <a:lnTo>
                      <a:pt x="16049" y="8474"/>
                    </a:lnTo>
                    <a:lnTo>
                      <a:pt x="16133" y="8453"/>
                    </a:lnTo>
                    <a:lnTo>
                      <a:pt x="16196" y="8453"/>
                    </a:lnTo>
                    <a:lnTo>
                      <a:pt x="16237" y="8411"/>
                    </a:lnTo>
                    <a:close/>
                    <a:moveTo>
                      <a:pt x="16036" y="8525"/>
                    </a:moveTo>
                    <a:lnTo>
                      <a:pt x="16028" y="8558"/>
                    </a:lnTo>
                    <a:cubicBezTo>
                      <a:pt x="16034" y="8547"/>
                      <a:pt x="16036" y="8536"/>
                      <a:pt x="16036" y="8525"/>
                    </a:cubicBezTo>
                    <a:close/>
                    <a:moveTo>
                      <a:pt x="105" y="0"/>
                    </a:moveTo>
                    <a:lnTo>
                      <a:pt x="22" y="42"/>
                    </a:lnTo>
                    <a:lnTo>
                      <a:pt x="1" y="105"/>
                    </a:lnTo>
                    <a:lnTo>
                      <a:pt x="22" y="251"/>
                    </a:lnTo>
                    <a:lnTo>
                      <a:pt x="168" y="565"/>
                    </a:lnTo>
                    <a:lnTo>
                      <a:pt x="252" y="628"/>
                    </a:lnTo>
                    <a:lnTo>
                      <a:pt x="524" y="879"/>
                    </a:lnTo>
                    <a:lnTo>
                      <a:pt x="587" y="879"/>
                    </a:lnTo>
                    <a:lnTo>
                      <a:pt x="754" y="1067"/>
                    </a:lnTo>
                    <a:lnTo>
                      <a:pt x="838" y="1088"/>
                    </a:lnTo>
                    <a:lnTo>
                      <a:pt x="900" y="1067"/>
                    </a:lnTo>
                    <a:lnTo>
                      <a:pt x="1089" y="1214"/>
                    </a:lnTo>
                    <a:lnTo>
                      <a:pt x="1298" y="1528"/>
                    </a:lnTo>
                    <a:lnTo>
                      <a:pt x="1507" y="1716"/>
                    </a:lnTo>
                    <a:lnTo>
                      <a:pt x="1570" y="1716"/>
                    </a:lnTo>
                    <a:lnTo>
                      <a:pt x="1570" y="1883"/>
                    </a:lnTo>
                    <a:lnTo>
                      <a:pt x="1612" y="1925"/>
                    </a:lnTo>
                    <a:lnTo>
                      <a:pt x="1633" y="2092"/>
                    </a:lnTo>
                    <a:lnTo>
                      <a:pt x="1716" y="2155"/>
                    </a:lnTo>
                    <a:lnTo>
                      <a:pt x="1842" y="2155"/>
                    </a:lnTo>
                    <a:lnTo>
                      <a:pt x="2009" y="2344"/>
                    </a:lnTo>
                    <a:lnTo>
                      <a:pt x="2093" y="2406"/>
                    </a:lnTo>
                    <a:lnTo>
                      <a:pt x="2156" y="2406"/>
                    </a:lnTo>
                    <a:lnTo>
                      <a:pt x="2198" y="2448"/>
                    </a:lnTo>
                    <a:lnTo>
                      <a:pt x="2135" y="2532"/>
                    </a:lnTo>
                    <a:lnTo>
                      <a:pt x="2219" y="2616"/>
                    </a:lnTo>
                    <a:lnTo>
                      <a:pt x="2261" y="2762"/>
                    </a:lnTo>
                    <a:lnTo>
                      <a:pt x="2261" y="2783"/>
                    </a:lnTo>
                    <a:lnTo>
                      <a:pt x="2365" y="3097"/>
                    </a:lnTo>
                    <a:lnTo>
                      <a:pt x="2428" y="3264"/>
                    </a:lnTo>
                    <a:lnTo>
                      <a:pt x="2574" y="3306"/>
                    </a:lnTo>
                    <a:lnTo>
                      <a:pt x="2763" y="3411"/>
                    </a:lnTo>
                    <a:lnTo>
                      <a:pt x="2763" y="3515"/>
                    </a:lnTo>
                    <a:lnTo>
                      <a:pt x="2888" y="3787"/>
                    </a:lnTo>
                    <a:lnTo>
                      <a:pt x="3035" y="3892"/>
                    </a:lnTo>
                    <a:lnTo>
                      <a:pt x="3056" y="4185"/>
                    </a:lnTo>
                    <a:lnTo>
                      <a:pt x="3265" y="4561"/>
                    </a:lnTo>
                    <a:lnTo>
                      <a:pt x="3265" y="4729"/>
                    </a:lnTo>
                    <a:lnTo>
                      <a:pt x="3307" y="4875"/>
                    </a:lnTo>
                    <a:lnTo>
                      <a:pt x="3516" y="5043"/>
                    </a:lnTo>
                    <a:lnTo>
                      <a:pt x="3725" y="5294"/>
                    </a:lnTo>
                    <a:lnTo>
                      <a:pt x="3788" y="5440"/>
                    </a:lnTo>
                    <a:lnTo>
                      <a:pt x="3934" y="5461"/>
                    </a:lnTo>
                    <a:lnTo>
                      <a:pt x="3997" y="5545"/>
                    </a:lnTo>
                    <a:lnTo>
                      <a:pt x="4123" y="5608"/>
                    </a:lnTo>
                    <a:lnTo>
                      <a:pt x="4144" y="5775"/>
                    </a:lnTo>
                    <a:lnTo>
                      <a:pt x="4290" y="5859"/>
                    </a:lnTo>
                    <a:lnTo>
                      <a:pt x="4437" y="6005"/>
                    </a:lnTo>
                    <a:lnTo>
                      <a:pt x="4709" y="6173"/>
                    </a:lnTo>
                    <a:lnTo>
                      <a:pt x="4750" y="6298"/>
                    </a:lnTo>
                    <a:lnTo>
                      <a:pt x="4918" y="6361"/>
                    </a:lnTo>
                    <a:lnTo>
                      <a:pt x="5253" y="6633"/>
                    </a:lnTo>
                    <a:lnTo>
                      <a:pt x="5274" y="6779"/>
                    </a:lnTo>
                    <a:lnTo>
                      <a:pt x="5357" y="6800"/>
                    </a:lnTo>
                    <a:lnTo>
                      <a:pt x="5441" y="6926"/>
                    </a:lnTo>
                    <a:lnTo>
                      <a:pt x="5483" y="6884"/>
                    </a:lnTo>
                    <a:lnTo>
                      <a:pt x="5483" y="6779"/>
                    </a:lnTo>
                    <a:lnTo>
                      <a:pt x="5462" y="6717"/>
                    </a:lnTo>
                    <a:lnTo>
                      <a:pt x="5462" y="6675"/>
                    </a:lnTo>
                    <a:lnTo>
                      <a:pt x="5566" y="6696"/>
                    </a:lnTo>
                    <a:lnTo>
                      <a:pt x="5797" y="6905"/>
                    </a:lnTo>
                    <a:lnTo>
                      <a:pt x="5859" y="6884"/>
                    </a:lnTo>
                    <a:lnTo>
                      <a:pt x="5859" y="6717"/>
                    </a:lnTo>
                    <a:lnTo>
                      <a:pt x="5901" y="6633"/>
                    </a:lnTo>
                    <a:lnTo>
                      <a:pt x="5985" y="6675"/>
                    </a:lnTo>
                    <a:cubicBezTo>
                      <a:pt x="5985" y="6696"/>
                      <a:pt x="6006" y="6696"/>
                      <a:pt x="6006" y="6717"/>
                    </a:cubicBezTo>
                    <a:lnTo>
                      <a:pt x="6090" y="6842"/>
                    </a:lnTo>
                    <a:lnTo>
                      <a:pt x="6110" y="6842"/>
                    </a:lnTo>
                    <a:cubicBezTo>
                      <a:pt x="6173" y="6905"/>
                      <a:pt x="6215" y="6989"/>
                      <a:pt x="6278" y="7030"/>
                    </a:cubicBezTo>
                    <a:lnTo>
                      <a:pt x="6236" y="7051"/>
                    </a:lnTo>
                    <a:lnTo>
                      <a:pt x="6236" y="7198"/>
                    </a:lnTo>
                    <a:lnTo>
                      <a:pt x="6194" y="7323"/>
                    </a:lnTo>
                    <a:lnTo>
                      <a:pt x="6069" y="7344"/>
                    </a:lnTo>
                    <a:lnTo>
                      <a:pt x="6069" y="7449"/>
                    </a:lnTo>
                    <a:lnTo>
                      <a:pt x="5985" y="7470"/>
                    </a:lnTo>
                    <a:lnTo>
                      <a:pt x="5922" y="7428"/>
                    </a:lnTo>
                    <a:lnTo>
                      <a:pt x="5880" y="7428"/>
                    </a:lnTo>
                    <a:lnTo>
                      <a:pt x="5880" y="7512"/>
                    </a:lnTo>
                    <a:lnTo>
                      <a:pt x="5964" y="7554"/>
                    </a:lnTo>
                    <a:lnTo>
                      <a:pt x="6194" y="7554"/>
                    </a:lnTo>
                    <a:lnTo>
                      <a:pt x="6320" y="7512"/>
                    </a:lnTo>
                    <a:lnTo>
                      <a:pt x="6382" y="7616"/>
                    </a:lnTo>
                    <a:lnTo>
                      <a:pt x="6445" y="7658"/>
                    </a:lnTo>
                    <a:lnTo>
                      <a:pt x="6529" y="7637"/>
                    </a:lnTo>
                    <a:lnTo>
                      <a:pt x="6613" y="7637"/>
                    </a:lnTo>
                    <a:lnTo>
                      <a:pt x="6550" y="7679"/>
                    </a:lnTo>
                    <a:lnTo>
                      <a:pt x="6466" y="7826"/>
                    </a:lnTo>
                    <a:lnTo>
                      <a:pt x="6529" y="7867"/>
                    </a:lnTo>
                    <a:lnTo>
                      <a:pt x="6696" y="7888"/>
                    </a:lnTo>
                    <a:lnTo>
                      <a:pt x="6822" y="7951"/>
                    </a:lnTo>
                    <a:lnTo>
                      <a:pt x="6926" y="7888"/>
                    </a:lnTo>
                    <a:lnTo>
                      <a:pt x="6989" y="7951"/>
                    </a:lnTo>
                    <a:lnTo>
                      <a:pt x="7178" y="7951"/>
                    </a:lnTo>
                    <a:lnTo>
                      <a:pt x="7366" y="8077"/>
                    </a:lnTo>
                    <a:lnTo>
                      <a:pt x="7638" y="8160"/>
                    </a:lnTo>
                    <a:lnTo>
                      <a:pt x="7743" y="8035"/>
                    </a:lnTo>
                    <a:lnTo>
                      <a:pt x="7805" y="8035"/>
                    </a:lnTo>
                    <a:lnTo>
                      <a:pt x="7889" y="8139"/>
                    </a:lnTo>
                    <a:lnTo>
                      <a:pt x="7994" y="8160"/>
                    </a:lnTo>
                    <a:lnTo>
                      <a:pt x="8077" y="8077"/>
                    </a:lnTo>
                    <a:lnTo>
                      <a:pt x="8140" y="8077"/>
                    </a:lnTo>
                    <a:lnTo>
                      <a:pt x="8287" y="8181"/>
                    </a:lnTo>
                    <a:lnTo>
                      <a:pt x="8454" y="8181"/>
                    </a:lnTo>
                    <a:lnTo>
                      <a:pt x="8747" y="8370"/>
                    </a:lnTo>
                    <a:lnTo>
                      <a:pt x="9061" y="8474"/>
                    </a:lnTo>
                    <a:lnTo>
                      <a:pt x="9186" y="8390"/>
                    </a:lnTo>
                    <a:lnTo>
                      <a:pt x="9395" y="8390"/>
                    </a:lnTo>
                    <a:lnTo>
                      <a:pt x="9521" y="8495"/>
                    </a:lnTo>
                    <a:lnTo>
                      <a:pt x="9647" y="8390"/>
                    </a:lnTo>
                    <a:lnTo>
                      <a:pt x="9793" y="8411"/>
                    </a:lnTo>
                    <a:lnTo>
                      <a:pt x="9960" y="8495"/>
                    </a:lnTo>
                    <a:lnTo>
                      <a:pt x="10149" y="8495"/>
                    </a:lnTo>
                    <a:lnTo>
                      <a:pt x="10295" y="8411"/>
                    </a:lnTo>
                    <a:lnTo>
                      <a:pt x="10379" y="8411"/>
                    </a:lnTo>
                    <a:lnTo>
                      <a:pt x="10483" y="8516"/>
                    </a:lnTo>
                    <a:lnTo>
                      <a:pt x="10609" y="8558"/>
                    </a:lnTo>
                    <a:lnTo>
                      <a:pt x="10776" y="8683"/>
                    </a:lnTo>
                    <a:lnTo>
                      <a:pt x="10902" y="8662"/>
                    </a:lnTo>
                    <a:lnTo>
                      <a:pt x="10986" y="8725"/>
                    </a:lnTo>
                    <a:lnTo>
                      <a:pt x="11048" y="8704"/>
                    </a:lnTo>
                    <a:lnTo>
                      <a:pt x="11028" y="8516"/>
                    </a:lnTo>
                    <a:lnTo>
                      <a:pt x="10965" y="8474"/>
                    </a:lnTo>
                    <a:lnTo>
                      <a:pt x="11007" y="8453"/>
                    </a:lnTo>
                    <a:cubicBezTo>
                      <a:pt x="11132" y="8453"/>
                      <a:pt x="11237" y="8474"/>
                      <a:pt x="11341" y="8495"/>
                    </a:cubicBezTo>
                    <a:lnTo>
                      <a:pt x="11467" y="8579"/>
                    </a:lnTo>
                    <a:lnTo>
                      <a:pt x="11488" y="8662"/>
                    </a:lnTo>
                    <a:lnTo>
                      <a:pt x="11551" y="8579"/>
                    </a:lnTo>
                    <a:lnTo>
                      <a:pt x="11634" y="8516"/>
                    </a:lnTo>
                    <a:cubicBezTo>
                      <a:pt x="11697" y="8579"/>
                      <a:pt x="11781" y="8600"/>
                      <a:pt x="11864" y="8621"/>
                    </a:cubicBezTo>
                    <a:lnTo>
                      <a:pt x="11844" y="8662"/>
                    </a:lnTo>
                    <a:lnTo>
                      <a:pt x="11864" y="8704"/>
                    </a:lnTo>
                    <a:lnTo>
                      <a:pt x="12053" y="8767"/>
                    </a:lnTo>
                    <a:lnTo>
                      <a:pt x="12157" y="8704"/>
                    </a:lnTo>
                    <a:lnTo>
                      <a:pt x="12220" y="8725"/>
                    </a:lnTo>
                    <a:lnTo>
                      <a:pt x="12220" y="8704"/>
                    </a:lnTo>
                    <a:cubicBezTo>
                      <a:pt x="12262" y="8725"/>
                      <a:pt x="12304" y="8725"/>
                      <a:pt x="12325" y="8767"/>
                    </a:cubicBezTo>
                    <a:lnTo>
                      <a:pt x="12388" y="8809"/>
                    </a:lnTo>
                    <a:lnTo>
                      <a:pt x="12492" y="8872"/>
                    </a:lnTo>
                    <a:lnTo>
                      <a:pt x="12597" y="8830"/>
                    </a:lnTo>
                    <a:lnTo>
                      <a:pt x="12680" y="8830"/>
                    </a:lnTo>
                    <a:lnTo>
                      <a:pt x="12722" y="8872"/>
                    </a:lnTo>
                    <a:lnTo>
                      <a:pt x="12848" y="8809"/>
                    </a:lnTo>
                    <a:lnTo>
                      <a:pt x="12911" y="8725"/>
                    </a:lnTo>
                    <a:lnTo>
                      <a:pt x="13015" y="8767"/>
                    </a:lnTo>
                    <a:lnTo>
                      <a:pt x="13141" y="8704"/>
                    </a:lnTo>
                    <a:lnTo>
                      <a:pt x="13245" y="8725"/>
                    </a:lnTo>
                    <a:lnTo>
                      <a:pt x="13371" y="8621"/>
                    </a:lnTo>
                    <a:lnTo>
                      <a:pt x="13413" y="8704"/>
                    </a:lnTo>
                    <a:lnTo>
                      <a:pt x="13517" y="8683"/>
                    </a:lnTo>
                    <a:lnTo>
                      <a:pt x="13664" y="8704"/>
                    </a:lnTo>
                    <a:lnTo>
                      <a:pt x="13580" y="8662"/>
                    </a:lnTo>
                    <a:lnTo>
                      <a:pt x="13894" y="8662"/>
                    </a:lnTo>
                    <a:lnTo>
                      <a:pt x="13936" y="8683"/>
                    </a:lnTo>
                    <a:lnTo>
                      <a:pt x="13936" y="8662"/>
                    </a:lnTo>
                    <a:lnTo>
                      <a:pt x="14166" y="8662"/>
                    </a:lnTo>
                    <a:lnTo>
                      <a:pt x="14250" y="8683"/>
                    </a:lnTo>
                    <a:lnTo>
                      <a:pt x="14313" y="8683"/>
                    </a:lnTo>
                    <a:lnTo>
                      <a:pt x="14396" y="8704"/>
                    </a:lnTo>
                    <a:lnTo>
                      <a:pt x="14480" y="8683"/>
                    </a:lnTo>
                    <a:lnTo>
                      <a:pt x="14564" y="8683"/>
                    </a:lnTo>
                    <a:lnTo>
                      <a:pt x="14626" y="8725"/>
                    </a:lnTo>
                    <a:lnTo>
                      <a:pt x="14731" y="8683"/>
                    </a:lnTo>
                    <a:lnTo>
                      <a:pt x="14794" y="8704"/>
                    </a:lnTo>
                    <a:lnTo>
                      <a:pt x="14877" y="8704"/>
                    </a:lnTo>
                    <a:lnTo>
                      <a:pt x="14898" y="8683"/>
                    </a:lnTo>
                    <a:lnTo>
                      <a:pt x="15024" y="8621"/>
                    </a:lnTo>
                    <a:lnTo>
                      <a:pt x="15212" y="8662"/>
                    </a:lnTo>
                    <a:lnTo>
                      <a:pt x="15359" y="8579"/>
                    </a:lnTo>
                    <a:lnTo>
                      <a:pt x="15547" y="8579"/>
                    </a:lnTo>
                    <a:lnTo>
                      <a:pt x="15631" y="8600"/>
                    </a:lnTo>
                    <a:lnTo>
                      <a:pt x="15652" y="8579"/>
                    </a:lnTo>
                    <a:cubicBezTo>
                      <a:pt x="15683" y="8589"/>
                      <a:pt x="15714" y="8594"/>
                      <a:pt x="15748" y="8594"/>
                    </a:cubicBezTo>
                    <a:cubicBezTo>
                      <a:pt x="15782" y="8594"/>
                      <a:pt x="15819" y="8589"/>
                      <a:pt x="15861" y="8579"/>
                    </a:cubicBezTo>
                    <a:cubicBezTo>
                      <a:pt x="15882" y="8579"/>
                      <a:pt x="15924" y="8558"/>
                      <a:pt x="15945" y="8516"/>
                    </a:cubicBezTo>
                    <a:lnTo>
                      <a:pt x="15986" y="8453"/>
                    </a:lnTo>
                    <a:lnTo>
                      <a:pt x="16007" y="8443"/>
                    </a:lnTo>
                    <a:lnTo>
                      <a:pt x="16007" y="8443"/>
                    </a:lnTo>
                    <a:cubicBezTo>
                      <a:pt x="16001" y="8433"/>
                      <a:pt x="15994" y="8423"/>
                      <a:pt x="15986" y="8411"/>
                    </a:cubicBezTo>
                    <a:lnTo>
                      <a:pt x="16049" y="8390"/>
                    </a:lnTo>
                    <a:lnTo>
                      <a:pt x="16091" y="8286"/>
                    </a:lnTo>
                    <a:lnTo>
                      <a:pt x="16091" y="8181"/>
                    </a:lnTo>
                    <a:lnTo>
                      <a:pt x="15965" y="8139"/>
                    </a:lnTo>
                    <a:lnTo>
                      <a:pt x="15861" y="8202"/>
                    </a:lnTo>
                    <a:lnTo>
                      <a:pt x="15924" y="8244"/>
                    </a:lnTo>
                    <a:lnTo>
                      <a:pt x="15840" y="8349"/>
                    </a:lnTo>
                    <a:lnTo>
                      <a:pt x="15735" y="8370"/>
                    </a:lnTo>
                    <a:lnTo>
                      <a:pt x="15714" y="8390"/>
                    </a:lnTo>
                    <a:lnTo>
                      <a:pt x="15673" y="8390"/>
                    </a:lnTo>
                    <a:cubicBezTo>
                      <a:pt x="15652" y="8390"/>
                      <a:pt x="15631" y="8411"/>
                      <a:pt x="15610" y="8453"/>
                    </a:cubicBezTo>
                    <a:lnTo>
                      <a:pt x="15526" y="8453"/>
                    </a:lnTo>
                    <a:lnTo>
                      <a:pt x="15442" y="8390"/>
                    </a:lnTo>
                    <a:lnTo>
                      <a:pt x="15296" y="8390"/>
                    </a:lnTo>
                    <a:lnTo>
                      <a:pt x="15149" y="8453"/>
                    </a:lnTo>
                    <a:lnTo>
                      <a:pt x="15003" y="8349"/>
                    </a:lnTo>
                    <a:lnTo>
                      <a:pt x="14836" y="8307"/>
                    </a:lnTo>
                    <a:lnTo>
                      <a:pt x="14773" y="8349"/>
                    </a:lnTo>
                    <a:lnTo>
                      <a:pt x="14626" y="8265"/>
                    </a:lnTo>
                    <a:lnTo>
                      <a:pt x="14354" y="8307"/>
                    </a:lnTo>
                    <a:lnTo>
                      <a:pt x="14166" y="8411"/>
                    </a:lnTo>
                    <a:lnTo>
                      <a:pt x="14166" y="8453"/>
                    </a:lnTo>
                    <a:lnTo>
                      <a:pt x="13999" y="8453"/>
                    </a:lnTo>
                    <a:lnTo>
                      <a:pt x="13894" y="8411"/>
                    </a:lnTo>
                    <a:lnTo>
                      <a:pt x="13894" y="8474"/>
                    </a:lnTo>
                    <a:cubicBezTo>
                      <a:pt x="13852" y="8474"/>
                      <a:pt x="13769" y="8474"/>
                      <a:pt x="13727" y="8495"/>
                    </a:cubicBezTo>
                    <a:lnTo>
                      <a:pt x="13685" y="8453"/>
                    </a:lnTo>
                    <a:lnTo>
                      <a:pt x="13685" y="8370"/>
                    </a:lnTo>
                    <a:lnTo>
                      <a:pt x="13559" y="8349"/>
                    </a:lnTo>
                    <a:lnTo>
                      <a:pt x="13580" y="8453"/>
                    </a:lnTo>
                    <a:lnTo>
                      <a:pt x="13538" y="8474"/>
                    </a:lnTo>
                    <a:lnTo>
                      <a:pt x="13538" y="8370"/>
                    </a:lnTo>
                    <a:lnTo>
                      <a:pt x="13434" y="8286"/>
                    </a:lnTo>
                    <a:lnTo>
                      <a:pt x="13329" y="8349"/>
                    </a:lnTo>
                    <a:lnTo>
                      <a:pt x="13224" y="8265"/>
                    </a:lnTo>
                    <a:lnTo>
                      <a:pt x="13120" y="8202"/>
                    </a:lnTo>
                    <a:lnTo>
                      <a:pt x="12994" y="8286"/>
                    </a:lnTo>
                    <a:lnTo>
                      <a:pt x="12994" y="8349"/>
                    </a:lnTo>
                    <a:lnTo>
                      <a:pt x="13224" y="8411"/>
                    </a:lnTo>
                    <a:lnTo>
                      <a:pt x="13308" y="8495"/>
                    </a:lnTo>
                    <a:lnTo>
                      <a:pt x="13162" y="8495"/>
                    </a:lnTo>
                    <a:lnTo>
                      <a:pt x="13162" y="8516"/>
                    </a:lnTo>
                    <a:lnTo>
                      <a:pt x="13099" y="8579"/>
                    </a:lnTo>
                    <a:lnTo>
                      <a:pt x="13057" y="8579"/>
                    </a:lnTo>
                    <a:cubicBezTo>
                      <a:pt x="13094" y="8560"/>
                      <a:pt x="13098" y="8492"/>
                      <a:pt x="13055" y="8492"/>
                    </a:cubicBezTo>
                    <a:cubicBezTo>
                      <a:pt x="13049" y="8492"/>
                      <a:pt x="13043" y="8493"/>
                      <a:pt x="13036" y="8495"/>
                    </a:cubicBezTo>
                    <a:lnTo>
                      <a:pt x="12952" y="8495"/>
                    </a:lnTo>
                    <a:lnTo>
                      <a:pt x="12932" y="8390"/>
                    </a:lnTo>
                    <a:lnTo>
                      <a:pt x="12848" y="8370"/>
                    </a:lnTo>
                    <a:lnTo>
                      <a:pt x="12743" y="8390"/>
                    </a:lnTo>
                    <a:lnTo>
                      <a:pt x="12639" y="8370"/>
                    </a:lnTo>
                    <a:lnTo>
                      <a:pt x="12492" y="8411"/>
                    </a:lnTo>
                    <a:lnTo>
                      <a:pt x="12408" y="8516"/>
                    </a:lnTo>
                    <a:lnTo>
                      <a:pt x="12388" y="8600"/>
                    </a:lnTo>
                    <a:lnTo>
                      <a:pt x="12283" y="8600"/>
                    </a:lnTo>
                    <a:lnTo>
                      <a:pt x="12283" y="8579"/>
                    </a:lnTo>
                    <a:lnTo>
                      <a:pt x="12283" y="8558"/>
                    </a:lnTo>
                    <a:lnTo>
                      <a:pt x="12304" y="8558"/>
                    </a:lnTo>
                    <a:cubicBezTo>
                      <a:pt x="12325" y="8558"/>
                      <a:pt x="12304" y="8516"/>
                      <a:pt x="12304" y="8516"/>
                    </a:cubicBezTo>
                    <a:lnTo>
                      <a:pt x="12325" y="8495"/>
                    </a:lnTo>
                    <a:lnTo>
                      <a:pt x="12367" y="8370"/>
                    </a:lnTo>
                    <a:lnTo>
                      <a:pt x="12178" y="8307"/>
                    </a:lnTo>
                    <a:lnTo>
                      <a:pt x="12053" y="8390"/>
                    </a:lnTo>
                    <a:lnTo>
                      <a:pt x="12011" y="8516"/>
                    </a:lnTo>
                    <a:cubicBezTo>
                      <a:pt x="11885" y="8495"/>
                      <a:pt x="11781" y="8474"/>
                      <a:pt x="11676" y="8453"/>
                    </a:cubicBezTo>
                    <a:lnTo>
                      <a:pt x="11781" y="8411"/>
                    </a:lnTo>
                    <a:lnTo>
                      <a:pt x="11802" y="8349"/>
                    </a:lnTo>
                    <a:lnTo>
                      <a:pt x="11676" y="8181"/>
                    </a:lnTo>
                    <a:lnTo>
                      <a:pt x="11530" y="8160"/>
                    </a:lnTo>
                    <a:lnTo>
                      <a:pt x="11362" y="8202"/>
                    </a:lnTo>
                    <a:lnTo>
                      <a:pt x="11237" y="8181"/>
                    </a:lnTo>
                    <a:lnTo>
                      <a:pt x="11111" y="8202"/>
                    </a:lnTo>
                    <a:lnTo>
                      <a:pt x="11111" y="8244"/>
                    </a:lnTo>
                    <a:cubicBezTo>
                      <a:pt x="11069" y="8244"/>
                      <a:pt x="11069" y="8244"/>
                      <a:pt x="11048" y="8202"/>
                    </a:cubicBezTo>
                    <a:lnTo>
                      <a:pt x="11069" y="8056"/>
                    </a:lnTo>
                    <a:lnTo>
                      <a:pt x="11028" y="7972"/>
                    </a:lnTo>
                    <a:lnTo>
                      <a:pt x="10923" y="7951"/>
                    </a:lnTo>
                    <a:lnTo>
                      <a:pt x="10902" y="7930"/>
                    </a:lnTo>
                    <a:lnTo>
                      <a:pt x="10797" y="7930"/>
                    </a:lnTo>
                    <a:lnTo>
                      <a:pt x="10714" y="7972"/>
                    </a:lnTo>
                    <a:lnTo>
                      <a:pt x="10609" y="7972"/>
                    </a:lnTo>
                    <a:lnTo>
                      <a:pt x="10525" y="7930"/>
                    </a:lnTo>
                    <a:lnTo>
                      <a:pt x="10400" y="7972"/>
                    </a:lnTo>
                    <a:lnTo>
                      <a:pt x="10274" y="7930"/>
                    </a:lnTo>
                    <a:lnTo>
                      <a:pt x="10191" y="7846"/>
                    </a:lnTo>
                    <a:lnTo>
                      <a:pt x="10191" y="7763"/>
                    </a:lnTo>
                    <a:lnTo>
                      <a:pt x="10086" y="7595"/>
                    </a:lnTo>
                    <a:lnTo>
                      <a:pt x="10086" y="7449"/>
                    </a:lnTo>
                    <a:lnTo>
                      <a:pt x="9939" y="7449"/>
                    </a:lnTo>
                    <a:lnTo>
                      <a:pt x="9856" y="7470"/>
                    </a:lnTo>
                    <a:lnTo>
                      <a:pt x="9772" y="7386"/>
                    </a:lnTo>
                    <a:lnTo>
                      <a:pt x="9667" y="7386"/>
                    </a:lnTo>
                    <a:lnTo>
                      <a:pt x="9542" y="7282"/>
                    </a:lnTo>
                    <a:lnTo>
                      <a:pt x="9458" y="7240"/>
                    </a:lnTo>
                    <a:lnTo>
                      <a:pt x="9354" y="7261"/>
                    </a:lnTo>
                    <a:lnTo>
                      <a:pt x="9270" y="7261"/>
                    </a:lnTo>
                    <a:lnTo>
                      <a:pt x="9144" y="7114"/>
                    </a:lnTo>
                    <a:lnTo>
                      <a:pt x="9040" y="7114"/>
                    </a:lnTo>
                    <a:lnTo>
                      <a:pt x="9019" y="7344"/>
                    </a:lnTo>
                    <a:lnTo>
                      <a:pt x="8935" y="7449"/>
                    </a:lnTo>
                    <a:lnTo>
                      <a:pt x="8684" y="7491"/>
                    </a:lnTo>
                    <a:lnTo>
                      <a:pt x="8370" y="7449"/>
                    </a:lnTo>
                    <a:lnTo>
                      <a:pt x="8015" y="7449"/>
                    </a:lnTo>
                    <a:lnTo>
                      <a:pt x="7805" y="7365"/>
                    </a:lnTo>
                    <a:lnTo>
                      <a:pt x="7763" y="7323"/>
                    </a:lnTo>
                    <a:lnTo>
                      <a:pt x="7784" y="7219"/>
                    </a:lnTo>
                    <a:lnTo>
                      <a:pt x="7701" y="7072"/>
                    </a:lnTo>
                    <a:lnTo>
                      <a:pt x="7450" y="7051"/>
                    </a:lnTo>
                    <a:lnTo>
                      <a:pt x="7240" y="7010"/>
                    </a:lnTo>
                    <a:lnTo>
                      <a:pt x="7136" y="6926"/>
                    </a:lnTo>
                    <a:lnTo>
                      <a:pt x="6947" y="6926"/>
                    </a:lnTo>
                    <a:lnTo>
                      <a:pt x="6906" y="6968"/>
                    </a:lnTo>
                    <a:lnTo>
                      <a:pt x="6843" y="7030"/>
                    </a:lnTo>
                    <a:lnTo>
                      <a:pt x="6759" y="6947"/>
                    </a:lnTo>
                    <a:lnTo>
                      <a:pt x="6592" y="6926"/>
                    </a:lnTo>
                    <a:lnTo>
                      <a:pt x="6487" y="6926"/>
                    </a:lnTo>
                    <a:cubicBezTo>
                      <a:pt x="6403" y="6842"/>
                      <a:pt x="6320" y="6758"/>
                      <a:pt x="6278" y="6654"/>
                    </a:cubicBezTo>
                    <a:lnTo>
                      <a:pt x="6278" y="6486"/>
                    </a:lnTo>
                    <a:lnTo>
                      <a:pt x="6320" y="6173"/>
                    </a:lnTo>
                    <a:lnTo>
                      <a:pt x="6278" y="5963"/>
                    </a:lnTo>
                    <a:lnTo>
                      <a:pt x="6382" y="5712"/>
                    </a:lnTo>
                    <a:lnTo>
                      <a:pt x="6320" y="5649"/>
                    </a:lnTo>
                    <a:lnTo>
                      <a:pt x="6320" y="5461"/>
                    </a:lnTo>
                    <a:lnTo>
                      <a:pt x="6424" y="5398"/>
                    </a:lnTo>
                    <a:lnTo>
                      <a:pt x="6487" y="5336"/>
                    </a:lnTo>
                    <a:lnTo>
                      <a:pt x="6445" y="5231"/>
                    </a:lnTo>
                    <a:lnTo>
                      <a:pt x="6382" y="5168"/>
                    </a:lnTo>
                    <a:lnTo>
                      <a:pt x="6278" y="5085"/>
                    </a:lnTo>
                    <a:lnTo>
                      <a:pt x="6215" y="4959"/>
                    </a:lnTo>
                    <a:lnTo>
                      <a:pt x="6131" y="4938"/>
                    </a:lnTo>
                    <a:lnTo>
                      <a:pt x="6110" y="4854"/>
                    </a:lnTo>
                    <a:lnTo>
                      <a:pt x="6006" y="4813"/>
                    </a:lnTo>
                    <a:lnTo>
                      <a:pt x="5818" y="4833"/>
                    </a:lnTo>
                    <a:lnTo>
                      <a:pt x="5713" y="4813"/>
                    </a:lnTo>
                    <a:lnTo>
                      <a:pt x="5692" y="4624"/>
                    </a:lnTo>
                    <a:lnTo>
                      <a:pt x="5608" y="4520"/>
                    </a:lnTo>
                    <a:lnTo>
                      <a:pt x="5546" y="4561"/>
                    </a:lnTo>
                    <a:lnTo>
                      <a:pt x="5587" y="4457"/>
                    </a:lnTo>
                    <a:lnTo>
                      <a:pt x="5483" y="4415"/>
                    </a:lnTo>
                    <a:lnTo>
                      <a:pt x="5462" y="4122"/>
                    </a:lnTo>
                    <a:lnTo>
                      <a:pt x="5336" y="4185"/>
                    </a:lnTo>
                    <a:lnTo>
                      <a:pt x="5274" y="4122"/>
                    </a:lnTo>
                    <a:lnTo>
                      <a:pt x="5043" y="4122"/>
                    </a:lnTo>
                    <a:lnTo>
                      <a:pt x="4855" y="3996"/>
                    </a:lnTo>
                    <a:lnTo>
                      <a:pt x="4855" y="3892"/>
                    </a:lnTo>
                    <a:lnTo>
                      <a:pt x="4960" y="3850"/>
                    </a:lnTo>
                    <a:lnTo>
                      <a:pt x="5085" y="3766"/>
                    </a:lnTo>
                    <a:lnTo>
                      <a:pt x="5002" y="3704"/>
                    </a:lnTo>
                    <a:lnTo>
                      <a:pt x="4876" y="3745"/>
                    </a:lnTo>
                    <a:lnTo>
                      <a:pt x="4813" y="3704"/>
                    </a:lnTo>
                    <a:lnTo>
                      <a:pt x="4667" y="3766"/>
                    </a:lnTo>
                    <a:lnTo>
                      <a:pt x="4750" y="3683"/>
                    </a:lnTo>
                    <a:lnTo>
                      <a:pt x="4876" y="3578"/>
                    </a:lnTo>
                    <a:lnTo>
                      <a:pt x="5064" y="3557"/>
                    </a:lnTo>
                    <a:lnTo>
                      <a:pt x="5043" y="3432"/>
                    </a:lnTo>
                    <a:lnTo>
                      <a:pt x="4855" y="3222"/>
                    </a:lnTo>
                    <a:lnTo>
                      <a:pt x="4750" y="3222"/>
                    </a:lnTo>
                    <a:lnTo>
                      <a:pt x="4625" y="3285"/>
                    </a:lnTo>
                    <a:lnTo>
                      <a:pt x="4478" y="3369"/>
                    </a:lnTo>
                    <a:lnTo>
                      <a:pt x="4332" y="3369"/>
                    </a:lnTo>
                    <a:lnTo>
                      <a:pt x="4416" y="3348"/>
                    </a:lnTo>
                    <a:lnTo>
                      <a:pt x="4457" y="3285"/>
                    </a:lnTo>
                    <a:lnTo>
                      <a:pt x="4520" y="3264"/>
                    </a:lnTo>
                    <a:lnTo>
                      <a:pt x="4562" y="3180"/>
                    </a:lnTo>
                    <a:lnTo>
                      <a:pt x="4541" y="3097"/>
                    </a:lnTo>
                    <a:lnTo>
                      <a:pt x="4416" y="3055"/>
                    </a:lnTo>
                    <a:lnTo>
                      <a:pt x="4206" y="3055"/>
                    </a:lnTo>
                    <a:lnTo>
                      <a:pt x="4081" y="2929"/>
                    </a:lnTo>
                    <a:lnTo>
                      <a:pt x="4081" y="2846"/>
                    </a:lnTo>
                    <a:lnTo>
                      <a:pt x="4039" y="2678"/>
                    </a:lnTo>
                    <a:lnTo>
                      <a:pt x="3809" y="2448"/>
                    </a:lnTo>
                    <a:lnTo>
                      <a:pt x="3725" y="2427"/>
                    </a:lnTo>
                    <a:lnTo>
                      <a:pt x="3662" y="2448"/>
                    </a:lnTo>
                    <a:lnTo>
                      <a:pt x="3558" y="2364"/>
                    </a:lnTo>
                    <a:lnTo>
                      <a:pt x="3516" y="2155"/>
                    </a:lnTo>
                    <a:lnTo>
                      <a:pt x="3369" y="2009"/>
                    </a:lnTo>
                    <a:lnTo>
                      <a:pt x="3160" y="1883"/>
                    </a:lnTo>
                    <a:lnTo>
                      <a:pt x="3035" y="1883"/>
                    </a:lnTo>
                    <a:lnTo>
                      <a:pt x="2993" y="1925"/>
                    </a:lnTo>
                    <a:lnTo>
                      <a:pt x="2930" y="1883"/>
                    </a:lnTo>
                    <a:lnTo>
                      <a:pt x="2888" y="1716"/>
                    </a:lnTo>
                    <a:lnTo>
                      <a:pt x="2825" y="1800"/>
                    </a:lnTo>
                    <a:lnTo>
                      <a:pt x="2763" y="1716"/>
                    </a:lnTo>
                    <a:lnTo>
                      <a:pt x="2763" y="1528"/>
                    </a:lnTo>
                    <a:lnTo>
                      <a:pt x="2658" y="1402"/>
                    </a:lnTo>
                    <a:lnTo>
                      <a:pt x="2533" y="1381"/>
                    </a:lnTo>
                    <a:lnTo>
                      <a:pt x="2470" y="1297"/>
                    </a:lnTo>
                    <a:lnTo>
                      <a:pt x="2135" y="1088"/>
                    </a:lnTo>
                    <a:lnTo>
                      <a:pt x="2030" y="1088"/>
                    </a:lnTo>
                    <a:lnTo>
                      <a:pt x="1905" y="942"/>
                    </a:lnTo>
                    <a:lnTo>
                      <a:pt x="1779" y="900"/>
                    </a:lnTo>
                    <a:lnTo>
                      <a:pt x="1737" y="837"/>
                    </a:lnTo>
                    <a:lnTo>
                      <a:pt x="1716" y="649"/>
                    </a:lnTo>
                    <a:lnTo>
                      <a:pt x="1612" y="586"/>
                    </a:lnTo>
                    <a:lnTo>
                      <a:pt x="1528" y="460"/>
                    </a:lnTo>
                    <a:lnTo>
                      <a:pt x="1486" y="439"/>
                    </a:lnTo>
                    <a:lnTo>
                      <a:pt x="1403" y="272"/>
                    </a:lnTo>
                    <a:lnTo>
                      <a:pt x="1277" y="230"/>
                    </a:lnTo>
                    <a:lnTo>
                      <a:pt x="1152" y="230"/>
                    </a:lnTo>
                    <a:lnTo>
                      <a:pt x="1068" y="251"/>
                    </a:lnTo>
                    <a:lnTo>
                      <a:pt x="1005" y="209"/>
                    </a:lnTo>
                    <a:lnTo>
                      <a:pt x="859" y="209"/>
                    </a:lnTo>
                    <a:lnTo>
                      <a:pt x="670" y="251"/>
                    </a:lnTo>
                    <a:lnTo>
                      <a:pt x="587" y="209"/>
                    </a:lnTo>
                    <a:lnTo>
                      <a:pt x="336" y="21"/>
                    </a:lnTo>
                    <a:lnTo>
                      <a:pt x="105"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301" name="Google Shape;6301;p40"/>
            <p:cNvSpPr/>
            <p:nvPr/>
          </p:nvSpPr>
          <p:spPr>
            <a:xfrm>
              <a:off x="4437231" y="3100607"/>
              <a:ext cx="29912" cy="37370"/>
            </a:xfrm>
            <a:custGeom>
              <a:rect b="b" l="l" r="r" t="t"/>
              <a:pathLst>
                <a:path extrusionOk="0" h="3286" w="2512">
                  <a:moveTo>
                    <a:pt x="126" y="0"/>
                  </a:moveTo>
                  <a:lnTo>
                    <a:pt x="42" y="84"/>
                  </a:lnTo>
                  <a:lnTo>
                    <a:pt x="0" y="210"/>
                  </a:lnTo>
                  <a:lnTo>
                    <a:pt x="126" y="419"/>
                  </a:lnTo>
                  <a:lnTo>
                    <a:pt x="189" y="879"/>
                  </a:lnTo>
                  <a:lnTo>
                    <a:pt x="251" y="1047"/>
                  </a:lnTo>
                  <a:lnTo>
                    <a:pt x="314" y="1172"/>
                  </a:lnTo>
                  <a:lnTo>
                    <a:pt x="314" y="1360"/>
                  </a:lnTo>
                  <a:lnTo>
                    <a:pt x="251" y="1402"/>
                  </a:lnTo>
                  <a:lnTo>
                    <a:pt x="293" y="1507"/>
                  </a:lnTo>
                  <a:lnTo>
                    <a:pt x="356" y="1611"/>
                  </a:lnTo>
                  <a:lnTo>
                    <a:pt x="335" y="1674"/>
                  </a:lnTo>
                  <a:lnTo>
                    <a:pt x="419" y="1758"/>
                  </a:lnTo>
                  <a:lnTo>
                    <a:pt x="565" y="1863"/>
                  </a:lnTo>
                  <a:lnTo>
                    <a:pt x="649" y="2009"/>
                  </a:lnTo>
                  <a:lnTo>
                    <a:pt x="754" y="2072"/>
                  </a:lnTo>
                  <a:lnTo>
                    <a:pt x="837" y="2176"/>
                  </a:lnTo>
                  <a:lnTo>
                    <a:pt x="754" y="2281"/>
                  </a:lnTo>
                  <a:lnTo>
                    <a:pt x="733" y="2344"/>
                  </a:lnTo>
                  <a:lnTo>
                    <a:pt x="816" y="2407"/>
                  </a:lnTo>
                  <a:lnTo>
                    <a:pt x="1005" y="2490"/>
                  </a:lnTo>
                  <a:lnTo>
                    <a:pt x="1193" y="2616"/>
                  </a:lnTo>
                  <a:lnTo>
                    <a:pt x="1172" y="2720"/>
                  </a:lnTo>
                  <a:lnTo>
                    <a:pt x="1339" y="2867"/>
                  </a:lnTo>
                  <a:lnTo>
                    <a:pt x="1486" y="2867"/>
                  </a:lnTo>
                  <a:lnTo>
                    <a:pt x="1528" y="2909"/>
                  </a:lnTo>
                  <a:lnTo>
                    <a:pt x="1611" y="3013"/>
                  </a:lnTo>
                  <a:lnTo>
                    <a:pt x="1800" y="3118"/>
                  </a:lnTo>
                  <a:lnTo>
                    <a:pt x="1988" y="3139"/>
                  </a:lnTo>
                  <a:lnTo>
                    <a:pt x="2051" y="3223"/>
                  </a:lnTo>
                  <a:lnTo>
                    <a:pt x="2197" y="3264"/>
                  </a:lnTo>
                  <a:lnTo>
                    <a:pt x="2218" y="3244"/>
                  </a:lnTo>
                  <a:lnTo>
                    <a:pt x="2281" y="3285"/>
                  </a:lnTo>
                  <a:lnTo>
                    <a:pt x="2386" y="3223"/>
                  </a:lnTo>
                  <a:lnTo>
                    <a:pt x="2386" y="3181"/>
                  </a:lnTo>
                  <a:lnTo>
                    <a:pt x="2344" y="3181"/>
                  </a:lnTo>
                  <a:lnTo>
                    <a:pt x="2386" y="3118"/>
                  </a:lnTo>
                  <a:lnTo>
                    <a:pt x="2323" y="3076"/>
                  </a:lnTo>
                  <a:lnTo>
                    <a:pt x="2407" y="3118"/>
                  </a:lnTo>
                  <a:lnTo>
                    <a:pt x="2407" y="3181"/>
                  </a:lnTo>
                  <a:lnTo>
                    <a:pt x="2407" y="3223"/>
                  </a:lnTo>
                  <a:lnTo>
                    <a:pt x="2511" y="3244"/>
                  </a:lnTo>
                  <a:lnTo>
                    <a:pt x="2511" y="3118"/>
                  </a:lnTo>
                  <a:lnTo>
                    <a:pt x="2386" y="2846"/>
                  </a:lnTo>
                  <a:lnTo>
                    <a:pt x="2344" y="2846"/>
                  </a:lnTo>
                  <a:lnTo>
                    <a:pt x="2344" y="2804"/>
                  </a:lnTo>
                  <a:lnTo>
                    <a:pt x="2323" y="2762"/>
                  </a:lnTo>
                  <a:lnTo>
                    <a:pt x="2281" y="2741"/>
                  </a:lnTo>
                  <a:lnTo>
                    <a:pt x="2239" y="2553"/>
                  </a:lnTo>
                  <a:lnTo>
                    <a:pt x="2281" y="2511"/>
                  </a:lnTo>
                  <a:lnTo>
                    <a:pt x="2239" y="2448"/>
                  </a:lnTo>
                  <a:lnTo>
                    <a:pt x="2176" y="2448"/>
                  </a:lnTo>
                  <a:lnTo>
                    <a:pt x="2009" y="2344"/>
                  </a:lnTo>
                  <a:lnTo>
                    <a:pt x="1967" y="2197"/>
                  </a:lnTo>
                  <a:lnTo>
                    <a:pt x="1967" y="1904"/>
                  </a:lnTo>
                  <a:lnTo>
                    <a:pt x="1904" y="1821"/>
                  </a:lnTo>
                  <a:lnTo>
                    <a:pt x="1904" y="1716"/>
                  </a:lnTo>
                  <a:lnTo>
                    <a:pt x="1925" y="1674"/>
                  </a:lnTo>
                  <a:lnTo>
                    <a:pt x="1904" y="1381"/>
                  </a:lnTo>
                  <a:lnTo>
                    <a:pt x="1967" y="1339"/>
                  </a:lnTo>
                  <a:lnTo>
                    <a:pt x="1904" y="1088"/>
                  </a:lnTo>
                  <a:lnTo>
                    <a:pt x="1779" y="879"/>
                  </a:lnTo>
                  <a:lnTo>
                    <a:pt x="1360" y="461"/>
                  </a:lnTo>
                  <a:lnTo>
                    <a:pt x="1277" y="314"/>
                  </a:lnTo>
                  <a:lnTo>
                    <a:pt x="1235" y="335"/>
                  </a:lnTo>
                  <a:lnTo>
                    <a:pt x="1172" y="398"/>
                  </a:lnTo>
                  <a:lnTo>
                    <a:pt x="1088" y="398"/>
                  </a:lnTo>
                  <a:lnTo>
                    <a:pt x="1067" y="419"/>
                  </a:lnTo>
                  <a:lnTo>
                    <a:pt x="1067" y="523"/>
                  </a:lnTo>
                  <a:lnTo>
                    <a:pt x="984" y="565"/>
                  </a:lnTo>
                  <a:lnTo>
                    <a:pt x="921" y="523"/>
                  </a:lnTo>
                  <a:lnTo>
                    <a:pt x="816" y="523"/>
                  </a:lnTo>
                  <a:lnTo>
                    <a:pt x="670" y="628"/>
                  </a:lnTo>
                  <a:lnTo>
                    <a:pt x="523" y="607"/>
                  </a:lnTo>
                  <a:lnTo>
                    <a:pt x="523" y="523"/>
                  </a:lnTo>
                  <a:lnTo>
                    <a:pt x="607" y="440"/>
                  </a:lnTo>
                  <a:lnTo>
                    <a:pt x="607" y="251"/>
                  </a:lnTo>
                  <a:lnTo>
                    <a:pt x="544" y="189"/>
                  </a:lnTo>
                  <a:lnTo>
                    <a:pt x="419" y="189"/>
                  </a:lnTo>
                  <a:lnTo>
                    <a:pt x="398" y="126"/>
                  </a:lnTo>
                  <a:lnTo>
                    <a:pt x="231" y="84"/>
                  </a:lnTo>
                  <a:lnTo>
                    <a:pt x="126"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2" name="Google Shape;6302;p40"/>
            <p:cNvSpPr/>
            <p:nvPr/>
          </p:nvSpPr>
          <p:spPr>
            <a:xfrm>
              <a:off x="4503746" y="3099174"/>
              <a:ext cx="65289" cy="42135"/>
            </a:xfrm>
            <a:custGeom>
              <a:rect b="b" l="l" r="r" t="t"/>
              <a:pathLst>
                <a:path extrusionOk="0" h="3705" w="5483">
                  <a:moveTo>
                    <a:pt x="4186" y="1"/>
                  </a:moveTo>
                  <a:lnTo>
                    <a:pt x="4144" y="22"/>
                  </a:lnTo>
                  <a:lnTo>
                    <a:pt x="4165" y="126"/>
                  </a:lnTo>
                  <a:lnTo>
                    <a:pt x="4039" y="252"/>
                  </a:lnTo>
                  <a:lnTo>
                    <a:pt x="3976" y="231"/>
                  </a:lnTo>
                  <a:lnTo>
                    <a:pt x="4039" y="126"/>
                  </a:lnTo>
                  <a:lnTo>
                    <a:pt x="4018" y="43"/>
                  </a:lnTo>
                  <a:lnTo>
                    <a:pt x="3935" y="43"/>
                  </a:lnTo>
                  <a:lnTo>
                    <a:pt x="3851" y="273"/>
                  </a:lnTo>
                  <a:lnTo>
                    <a:pt x="3767" y="315"/>
                  </a:lnTo>
                  <a:lnTo>
                    <a:pt x="3642" y="587"/>
                  </a:lnTo>
                  <a:lnTo>
                    <a:pt x="3642" y="754"/>
                  </a:lnTo>
                  <a:lnTo>
                    <a:pt x="3432" y="963"/>
                  </a:lnTo>
                  <a:lnTo>
                    <a:pt x="3328" y="963"/>
                  </a:lnTo>
                  <a:lnTo>
                    <a:pt x="3140" y="1005"/>
                  </a:lnTo>
                  <a:lnTo>
                    <a:pt x="3098" y="1089"/>
                  </a:lnTo>
                  <a:lnTo>
                    <a:pt x="3181" y="1089"/>
                  </a:lnTo>
                  <a:lnTo>
                    <a:pt x="3119" y="1152"/>
                  </a:lnTo>
                  <a:lnTo>
                    <a:pt x="3181" y="1173"/>
                  </a:lnTo>
                  <a:lnTo>
                    <a:pt x="3307" y="1152"/>
                  </a:lnTo>
                  <a:lnTo>
                    <a:pt x="3244" y="1214"/>
                  </a:lnTo>
                  <a:lnTo>
                    <a:pt x="3181" y="1277"/>
                  </a:lnTo>
                  <a:lnTo>
                    <a:pt x="3140" y="1298"/>
                  </a:lnTo>
                  <a:lnTo>
                    <a:pt x="3140" y="1319"/>
                  </a:lnTo>
                  <a:lnTo>
                    <a:pt x="3223" y="1528"/>
                  </a:lnTo>
                  <a:lnTo>
                    <a:pt x="3181" y="1633"/>
                  </a:lnTo>
                  <a:lnTo>
                    <a:pt x="3098" y="1591"/>
                  </a:lnTo>
                  <a:lnTo>
                    <a:pt x="3098" y="1465"/>
                  </a:lnTo>
                  <a:lnTo>
                    <a:pt x="3077" y="1361"/>
                  </a:lnTo>
                  <a:lnTo>
                    <a:pt x="3035" y="1361"/>
                  </a:lnTo>
                  <a:lnTo>
                    <a:pt x="3035" y="1319"/>
                  </a:lnTo>
                  <a:lnTo>
                    <a:pt x="2993" y="1319"/>
                  </a:lnTo>
                  <a:lnTo>
                    <a:pt x="2930" y="1424"/>
                  </a:lnTo>
                  <a:lnTo>
                    <a:pt x="2972" y="1675"/>
                  </a:lnTo>
                  <a:lnTo>
                    <a:pt x="2909" y="1717"/>
                  </a:lnTo>
                  <a:lnTo>
                    <a:pt x="2805" y="1612"/>
                  </a:lnTo>
                  <a:lnTo>
                    <a:pt x="2700" y="1465"/>
                  </a:lnTo>
                  <a:lnTo>
                    <a:pt x="2658" y="1465"/>
                  </a:lnTo>
                  <a:lnTo>
                    <a:pt x="2554" y="1403"/>
                  </a:lnTo>
                  <a:lnTo>
                    <a:pt x="2470" y="1507"/>
                  </a:lnTo>
                  <a:lnTo>
                    <a:pt x="2470" y="1633"/>
                  </a:lnTo>
                  <a:lnTo>
                    <a:pt x="2344" y="1779"/>
                  </a:lnTo>
                  <a:lnTo>
                    <a:pt x="2261" y="1884"/>
                  </a:lnTo>
                  <a:lnTo>
                    <a:pt x="2093" y="2030"/>
                  </a:lnTo>
                  <a:lnTo>
                    <a:pt x="2072" y="2135"/>
                  </a:lnTo>
                  <a:lnTo>
                    <a:pt x="1926" y="2323"/>
                  </a:lnTo>
                  <a:lnTo>
                    <a:pt x="1779" y="2449"/>
                  </a:lnTo>
                  <a:lnTo>
                    <a:pt x="1319" y="2554"/>
                  </a:lnTo>
                  <a:lnTo>
                    <a:pt x="1256" y="2574"/>
                  </a:lnTo>
                  <a:lnTo>
                    <a:pt x="1298" y="2742"/>
                  </a:lnTo>
                  <a:lnTo>
                    <a:pt x="1340" y="2784"/>
                  </a:lnTo>
                  <a:lnTo>
                    <a:pt x="1256" y="2763"/>
                  </a:lnTo>
                  <a:lnTo>
                    <a:pt x="1173" y="2826"/>
                  </a:lnTo>
                  <a:lnTo>
                    <a:pt x="1047" y="2846"/>
                  </a:lnTo>
                  <a:lnTo>
                    <a:pt x="984" y="2888"/>
                  </a:lnTo>
                  <a:lnTo>
                    <a:pt x="943" y="3035"/>
                  </a:lnTo>
                  <a:lnTo>
                    <a:pt x="943" y="3181"/>
                  </a:lnTo>
                  <a:lnTo>
                    <a:pt x="838" y="3349"/>
                  </a:lnTo>
                  <a:lnTo>
                    <a:pt x="838" y="3370"/>
                  </a:lnTo>
                  <a:lnTo>
                    <a:pt x="629" y="3349"/>
                  </a:lnTo>
                  <a:lnTo>
                    <a:pt x="399" y="3265"/>
                  </a:lnTo>
                  <a:lnTo>
                    <a:pt x="210" y="3265"/>
                  </a:lnTo>
                  <a:lnTo>
                    <a:pt x="168" y="3181"/>
                  </a:lnTo>
                  <a:lnTo>
                    <a:pt x="64" y="3056"/>
                  </a:lnTo>
                  <a:lnTo>
                    <a:pt x="1" y="3077"/>
                  </a:lnTo>
                  <a:lnTo>
                    <a:pt x="127" y="3286"/>
                  </a:lnTo>
                  <a:lnTo>
                    <a:pt x="315" y="3411"/>
                  </a:lnTo>
                  <a:lnTo>
                    <a:pt x="357" y="3474"/>
                  </a:lnTo>
                  <a:lnTo>
                    <a:pt x="482" y="3579"/>
                  </a:lnTo>
                  <a:lnTo>
                    <a:pt x="503" y="3683"/>
                  </a:lnTo>
                  <a:lnTo>
                    <a:pt x="608" y="3704"/>
                  </a:lnTo>
                  <a:lnTo>
                    <a:pt x="775" y="3662"/>
                  </a:lnTo>
                  <a:lnTo>
                    <a:pt x="796" y="3579"/>
                  </a:lnTo>
                  <a:lnTo>
                    <a:pt x="922" y="3600"/>
                  </a:lnTo>
                  <a:lnTo>
                    <a:pt x="1005" y="3558"/>
                  </a:lnTo>
                  <a:lnTo>
                    <a:pt x="1319" y="3579"/>
                  </a:lnTo>
                  <a:lnTo>
                    <a:pt x="1654" y="3453"/>
                  </a:lnTo>
                  <a:lnTo>
                    <a:pt x="1738" y="3370"/>
                  </a:lnTo>
                  <a:lnTo>
                    <a:pt x="2031" y="3370"/>
                  </a:lnTo>
                  <a:lnTo>
                    <a:pt x="2156" y="3411"/>
                  </a:lnTo>
                  <a:lnTo>
                    <a:pt x="2198" y="3495"/>
                  </a:lnTo>
                  <a:lnTo>
                    <a:pt x="2344" y="3495"/>
                  </a:lnTo>
                  <a:lnTo>
                    <a:pt x="2575" y="3370"/>
                  </a:lnTo>
                  <a:lnTo>
                    <a:pt x="2868" y="3307"/>
                  </a:lnTo>
                  <a:lnTo>
                    <a:pt x="2826" y="3244"/>
                  </a:lnTo>
                  <a:lnTo>
                    <a:pt x="3077" y="2888"/>
                  </a:lnTo>
                  <a:lnTo>
                    <a:pt x="3140" y="2637"/>
                  </a:lnTo>
                  <a:lnTo>
                    <a:pt x="3328" y="2365"/>
                  </a:lnTo>
                  <a:lnTo>
                    <a:pt x="3453" y="1926"/>
                  </a:lnTo>
                  <a:lnTo>
                    <a:pt x="3453" y="1842"/>
                  </a:lnTo>
                  <a:lnTo>
                    <a:pt x="3516" y="1737"/>
                  </a:lnTo>
                  <a:lnTo>
                    <a:pt x="3516" y="1675"/>
                  </a:lnTo>
                  <a:lnTo>
                    <a:pt x="3621" y="1528"/>
                  </a:lnTo>
                  <a:lnTo>
                    <a:pt x="3725" y="1570"/>
                  </a:lnTo>
                  <a:lnTo>
                    <a:pt x="4165" y="1570"/>
                  </a:lnTo>
                  <a:lnTo>
                    <a:pt x="4228" y="1612"/>
                  </a:lnTo>
                  <a:lnTo>
                    <a:pt x="4374" y="1612"/>
                  </a:lnTo>
                  <a:lnTo>
                    <a:pt x="4500" y="1633"/>
                  </a:lnTo>
                  <a:lnTo>
                    <a:pt x="4500" y="1591"/>
                  </a:lnTo>
                  <a:lnTo>
                    <a:pt x="4667" y="1675"/>
                  </a:lnTo>
                  <a:lnTo>
                    <a:pt x="4751" y="1696"/>
                  </a:lnTo>
                  <a:lnTo>
                    <a:pt x="4876" y="1633"/>
                  </a:lnTo>
                  <a:lnTo>
                    <a:pt x="5023" y="1612"/>
                  </a:lnTo>
                  <a:lnTo>
                    <a:pt x="5023" y="1528"/>
                  </a:lnTo>
                  <a:lnTo>
                    <a:pt x="4876" y="1403"/>
                  </a:lnTo>
                  <a:lnTo>
                    <a:pt x="4876" y="1277"/>
                  </a:lnTo>
                  <a:lnTo>
                    <a:pt x="4918" y="1214"/>
                  </a:lnTo>
                  <a:lnTo>
                    <a:pt x="5169" y="1256"/>
                  </a:lnTo>
                  <a:lnTo>
                    <a:pt x="5357" y="1193"/>
                  </a:lnTo>
                  <a:lnTo>
                    <a:pt x="5483" y="1089"/>
                  </a:lnTo>
                  <a:lnTo>
                    <a:pt x="5441" y="1005"/>
                  </a:lnTo>
                  <a:lnTo>
                    <a:pt x="5357" y="1005"/>
                  </a:lnTo>
                  <a:lnTo>
                    <a:pt x="5232" y="984"/>
                  </a:lnTo>
                  <a:lnTo>
                    <a:pt x="5127" y="880"/>
                  </a:lnTo>
                  <a:lnTo>
                    <a:pt x="5023" y="901"/>
                  </a:lnTo>
                  <a:lnTo>
                    <a:pt x="4897" y="775"/>
                  </a:lnTo>
                  <a:lnTo>
                    <a:pt x="4813" y="775"/>
                  </a:lnTo>
                  <a:lnTo>
                    <a:pt x="4709" y="859"/>
                  </a:lnTo>
                  <a:lnTo>
                    <a:pt x="4667" y="796"/>
                  </a:lnTo>
                  <a:lnTo>
                    <a:pt x="4792" y="691"/>
                  </a:lnTo>
                  <a:lnTo>
                    <a:pt x="4709" y="629"/>
                  </a:lnTo>
                  <a:lnTo>
                    <a:pt x="4688" y="649"/>
                  </a:lnTo>
                  <a:lnTo>
                    <a:pt x="4604" y="754"/>
                  </a:lnTo>
                  <a:lnTo>
                    <a:pt x="4562" y="670"/>
                  </a:lnTo>
                  <a:lnTo>
                    <a:pt x="4500" y="670"/>
                  </a:lnTo>
                  <a:lnTo>
                    <a:pt x="4500" y="482"/>
                  </a:lnTo>
                  <a:lnTo>
                    <a:pt x="4604" y="461"/>
                  </a:lnTo>
                  <a:lnTo>
                    <a:pt x="4604" y="377"/>
                  </a:lnTo>
                  <a:lnTo>
                    <a:pt x="4458" y="273"/>
                  </a:lnTo>
                  <a:lnTo>
                    <a:pt x="4437" y="336"/>
                  </a:lnTo>
                  <a:lnTo>
                    <a:pt x="4290" y="231"/>
                  </a:lnTo>
                  <a:lnTo>
                    <a:pt x="4290" y="64"/>
                  </a:lnTo>
                  <a:lnTo>
                    <a:pt x="418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3" name="Google Shape;6303;p40"/>
            <p:cNvSpPr/>
            <p:nvPr/>
          </p:nvSpPr>
          <p:spPr>
            <a:xfrm>
              <a:off x="4442708" y="2983061"/>
              <a:ext cx="56823" cy="104945"/>
            </a:xfrm>
            <a:custGeom>
              <a:rect b="b" l="l" r="r" t="t"/>
              <a:pathLst>
                <a:path extrusionOk="0" h="9228" w="4772">
                  <a:moveTo>
                    <a:pt x="1821" y="0"/>
                  </a:moveTo>
                  <a:lnTo>
                    <a:pt x="1737" y="84"/>
                  </a:lnTo>
                  <a:lnTo>
                    <a:pt x="1591" y="84"/>
                  </a:lnTo>
                  <a:lnTo>
                    <a:pt x="1465" y="126"/>
                  </a:lnTo>
                  <a:lnTo>
                    <a:pt x="1507" y="314"/>
                  </a:lnTo>
                  <a:lnTo>
                    <a:pt x="1298" y="398"/>
                  </a:lnTo>
                  <a:lnTo>
                    <a:pt x="1193" y="314"/>
                  </a:lnTo>
                  <a:lnTo>
                    <a:pt x="1026" y="377"/>
                  </a:lnTo>
                  <a:lnTo>
                    <a:pt x="1026" y="440"/>
                  </a:lnTo>
                  <a:lnTo>
                    <a:pt x="900" y="502"/>
                  </a:lnTo>
                  <a:lnTo>
                    <a:pt x="879" y="419"/>
                  </a:lnTo>
                  <a:lnTo>
                    <a:pt x="796" y="419"/>
                  </a:lnTo>
                  <a:lnTo>
                    <a:pt x="733" y="502"/>
                  </a:lnTo>
                  <a:lnTo>
                    <a:pt x="607" y="398"/>
                  </a:lnTo>
                  <a:lnTo>
                    <a:pt x="524" y="440"/>
                  </a:lnTo>
                  <a:lnTo>
                    <a:pt x="503" y="544"/>
                  </a:lnTo>
                  <a:lnTo>
                    <a:pt x="419" y="544"/>
                  </a:lnTo>
                  <a:lnTo>
                    <a:pt x="377" y="523"/>
                  </a:lnTo>
                  <a:lnTo>
                    <a:pt x="398" y="440"/>
                  </a:lnTo>
                  <a:lnTo>
                    <a:pt x="315" y="419"/>
                  </a:lnTo>
                  <a:lnTo>
                    <a:pt x="189" y="481"/>
                  </a:lnTo>
                  <a:lnTo>
                    <a:pt x="147" y="523"/>
                  </a:lnTo>
                  <a:lnTo>
                    <a:pt x="105" y="586"/>
                  </a:lnTo>
                  <a:lnTo>
                    <a:pt x="63" y="607"/>
                  </a:lnTo>
                  <a:lnTo>
                    <a:pt x="1" y="628"/>
                  </a:lnTo>
                  <a:lnTo>
                    <a:pt x="63" y="712"/>
                  </a:lnTo>
                  <a:lnTo>
                    <a:pt x="252" y="795"/>
                  </a:lnTo>
                  <a:lnTo>
                    <a:pt x="356" y="942"/>
                  </a:lnTo>
                  <a:lnTo>
                    <a:pt x="461" y="1025"/>
                  </a:lnTo>
                  <a:lnTo>
                    <a:pt x="482" y="1151"/>
                  </a:lnTo>
                  <a:lnTo>
                    <a:pt x="419" y="1235"/>
                  </a:lnTo>
                  <a:lnTo>
                    <a:pt x="628" y="1423"/>
                  </a:lnTo>
                  <a:lnTo>
                    <a:pt x="733" y="1632"/>
                  </a:lnTo>
                  <a:lnTo>
                    <a:pt x="984" y="1632"/>
                  </a:lnTo>
                  <a:lnTo>
                    <a:pt x="1131" y="1674"/>
                  </a:lnTo>
                  <a:lnTo>
                    <a:pt x="1256" y="1590"/>
                  </a:lnTo>
                  <a:lnTo>
                    <a:pt x="1423" y="1590"/>
                  </a:lnTo>
                  <a:lnTo>
                    <a:pt x="1507" y="1695"/>
                  </a:lnTo>
                  <a:lnTo>
                    <a:pt x="1654" y="1737"/>
                  </a:lnTo>
                  <a:lnTo>
                    <a:pt x="1675" y="1841"/>
                  </a:lnTo>
                  <a:lnTo>
                    <a:pt x="1654" y="1946"/>
                  </a:lnTo>
                  <a:lnTo>
                    <a:pt x="1842" y="1988"/>
                  </a:lnTo>
                  <a:lnTo>
                    <a:pt x="1842" y="2072"/>
                  </a:lnTo>
                  <a:lnTo>
                    <a:pt x="1758" y="2092"/>
                  </a:lnTo>
                  <a:lnTo>
                    <a:pt x="1675" y="2302"/>
                  </a:lnTo>
                  <a:lnTo>
                    <a:pt x="1633" y="2385"/>
                  </a:lnTo>
                  <a:lnTo>
                    <a:pt x="1507" y="2385"/>
                  </a:lnTo>
                  <a:lnTo>
                    <a:pt x="1340" y="2469"/>
                  </a:lnTo>
                  <a:lnTo>
                    <a:pt x="1256" y="2469"/>
                  </a:lnTo>
                  <a:lnTo>
                    <a:pt x="1256" y="2532"/>
                  </a:lnTo>
                  <a:lnTo>
                    <a:pt x="1403" y="2699"/>
                  </a:lnTo>
                  <a:lnTo>
                    <a:pt x="1319" y="2783"/>
                  </a:lnTo>
                  <a:lnTo>
                    <a:pt x="1340" y="2846"/>
                  </a:lnTo>
                  <a:lnTo>
                    <a:pt x="1423" y="2846"/>
                  </a:lnTo>
                  <a:lnTo>
                    <a:pt x="1507" y="3013"/>
                  </a:lnTo>
                  <a:lnTo>
                    <a:pt x="1675" y="3013"/>
                  </a:lnTo>
                  <a:lnTo>
                    <a:pt x="1863" y="3118"/>
                  </a:lnTo>
                  <a:lnTo>
                    <a:pt x="1968" y="3118"/>
                  </a:lnTo>
                  <a:lnTo>
                    <a:pt x="2114" y="3327"/>
                  </a:lnTo>
                  <a:lnTo>
                    <a:pt x="2281" y="3411"/>
                  </a:lnTo>
                  <a:lnTo>
                    <a:pt x="2407" y="3557"/>
                  </a:lnTo>
                  <a:lnTo>
                    <a:pt x="2386" y="3641"/>
                  </a:lnTo>
                  <a:lnTo>
                    <a:pt x="2574" y="3850"/>
                  </a:lnTo>
                  <a:lnTo>
                    <a:pt x="2616" y="3976"/>
                  </a:lnTo>
                  <a:lnTo>
                    <a:pt x="2700" y="4038"/>
                  </a:lnTo>
                  <a:lnTo>
                    <a:pt x="2825" y="4038"/>
                  </a:lnTo>
                  <a:lnTo>
                    <a:pt x="2909" y="4143"/>
                  </a:lnTo>
                  <a:lnTo>
                    <a:pt x="2909" y="4206"/>
                  </a:lnTo>
                  <a:lnTo>
                    <a:pt x="2993" y="4289"/>
                  </a:lnTo>
                  <a:lnTo>
                    <a:pt x="3035" y="4289"/>
                  </a:lnTo>
                  <a:lnTo>
                    <a:pt x="3118" y="4310"/>
                  </a:lnTo>
                  <a:lnTo>
                    <a:pt x="3097" y="4415"/>
                  </a:lnTo>
                  <a:lnTo>
                    <a:pt x="3139" y="4478"/>
                  </a:lnTo>
                  <a:lnTo>
                    <a:pt x="3286" y="4478"/>
                  </a:lnTo>
                  <a:lnTo>
                    <a:pt x="3348" y="4582"/>
                  </a:lnTo>
                  <a:lnTo>
                    <a:pt x="3411" y="4603"/>
                  </a:lnTo>
                  <a:lnTo>
                    <a:pt x="3516" y="4561"/>
                  </a:lnTo>
                  <a:lnTo>
                    <a:pt x="3558" y="4624"/>
                  </a:lnTo>
                  <a:lnTo>
                    <a:pt x="3495" y="4708"/>
                  </a:lnTo>
                  <a:lnTo>
                    <a:pt x="3453" y="4875"/>
                  </a:lnTo>
                  <a:lnTo>
                    <a:pt x="3516" y="4938"/>
                  </a:lnTo>
                  <a:lnTo>
                    <a:pt x="3600" y="4938"/>
                  </a:lnTo>
                  <a:lnTo>
                    <a:pt x="3600" y="5105"/>
                  </a:lnTo>
                  <a:lnTo>
                    <a:pt x="3432" y="5231"/>
                  </a:lnTo>
                  <a:lnTo>
                    <a:pt x="3453" y="5357"/>
                  </a:lnTo>
                  <a:lnTo>
                    <a:pt x="3495" y="5440"/>
                  </a:lnTo>
                  <a:lnTo>
                    <a:pt x="3516" y="5629"/>
                  </a:lnTo>
                  <a:lnTo>
                    <a:pt x="3411" y="5670"/>
                  </a:lnTo>
                  <a:lnTo>
                    <a:pt x="3390" y="5670"/>
                  </a:lnTo>
                  <a:lnTo>
                    <a:pt x="3453" y="5859"/>
                  </a:lnTo>
                  <a:lnTo>
                    <a:pt x="3558" y="5921"/>
                  </a:lnTo>
                  <a:lnTo>
                    <a:pt x="3662" y="6152"/>
                  </a:lnTo>
                  <a:lnTo>
                    <a:pt x="3641" y="6340"/>
                  </a:lnTo>
                  <a:lnTo>
                    <a:pt x="3662" y="6445"/>
                  </a:lnTo>
                  <a:lnTo>
                    <a:pt x="3641" y="6591"/>
                  </a:lnTo>
                  <a:lnTo>
                    <a:pt x="3662" y="6717"/>
                  </a:lnTo>
                  <a:lnTo>
                    <a:pt x="3558" y="6905"/>
                  </a:lnTo>
                  <a:lnTo>
                    <a:pt x="3495" y="6926"/>
                  </a:lnTo>
                  <a:lnTo>
                    <a:pt x="3453" y="7010"/>
                  </a:lnTo>
                  <a:lnTo>
                    <a:pt x="3307" y="7072"/>
                  </a:lnTo>
                  <a:lnTo>
                    <a:pt x="3139" y="7177"/>
                  </a:lnTo>
                  <a:lnTo>
                    <a:pt x="3076" y="7282"/>
                  </a:lnTo>
                  <a:lnTo>
                    <a:pt x="2867" y="7282"/>
                  </a:lnTo>
                  <a:lnTo>
                    <a:pt x="2763" y="7344"/>
                  </a:lnTo>
                  <a:lnTo>
                    <a:pt x="2784" y="7554"/>
                  </a:lnTo>
                  <a:lnTo>
                    <a:pt x="2909" y="7595"/>
                  </a:lnTo>
                  <a:lnTo>
                    <a:pt x="3014" y="7700"/>
                  </a:lnTo>
                  <a:lnTo>
                    <a:pt x="2993" y="7763"/>
                  </a:lnTo>
                  <a:lnTo>
                    <a:pt x="3035" y="7909"/>
                  </a:lnTo>
                  <a:lnTo>
                    <a:pt x="2867" y="7909"/>
                  </a:lnTo>
                  <a:lnTo>
                    <a:pt x="2825" y="7826"/>
                  </a:lnTo>
                  <a:lnTo>
                    <a:pt x="2721" y="7763"/>
                  </a:lnTo>
                  <a:lnTo>
                    <a:pt x="2449" y="7826"/>
                  </a:lnTo>
                  <a:lnTo>
                    <a:pt x="2386" y="7805"/>
                  </a:lnTo>
                  <a:lnTo>
                    <a:pt x="2260" y="7805"/>
                  </a:lnTo>
                  <a:lnTo>
                    <a:pt x="2198" y="7951"/>
                  </a:lnTo>
                  <a:lnTo>
                    <a:pt x="2072" y="7972"/>
                  </a:lnTo>
                  <a:lnTo>
                    <a:pt x="1968" y="8118"/>
                  </a:lnTo>
                  <a:lnTo>
                    <a:pt x="1988" y="8139"/>
                  </a:lnTo>
                  <a:lnTo>
                    <a:pt x="1988" y="8244"/>
                  </a:lnTo>
                  <a:lnTo>
                    <a:pt x="1988" y="8265"/>
                  </a:lnTo>
                  <a:lnTo>
                    <a:pt x="2093" y="8286"/>
                  </a:lnTo>
                  <a:lnTo>
                    <a:pt x="2156" y="8265"/>
                  </a:lnTo>
                  <a:lnTo>
                    <a:pt x="2198" y="8286"/>
                  </a:lnTo>
                  <a:lnTo>
                    <a:pt x="2281" y="8265"/>
                  </a:lnTo>
                  <a:lnTo>
                    <a:pt x="2407" y="8286"/>
                  </a:lnTo>
                  <a:lnTo>
                    <a:pt x="2491" y="8265"/>
                  </a:lnTo>
                  <a:lnTo>
                    <a:pt x="2449" y="8328"/>
                  </a:lnTo>
                  <a:lnTo>
                    <a:pt x="2281" y="8453"/>
                  </a:lnTo>
                  <a:lnTo>
                    <a:pt x="2198" y="8579"/>
                  </a:lnTo>
                  <a:lnTo>
                    <a:pt x="2198" y="8767"/>
                  </a:lnTo>
                  <a:lnTo>
                    <a:pt x="2177" y="8851"/>
                  </a:lnTo>
                  <a:lnTo>
                    <a:pt x="2240" y="8851"/>
                  </a:lnTo>
                  <a:lnTo>
                    <a:pt x="2198" y="8872"/>
                  </a:lnTo>
                  <a:lnTo>
                    <a:pt x="2198" y="9018"/>
                  </a:lnTo>
                  <a:lnTo>
                    <a:pt x="2281" y="9081"/>
                  </a:lnTo>
                  <a:lnTo>
                    <a:pt x="2344" y="9060"/>
                  </a:lnTo>
                  <a:lnTo>
                    <a:pt x="2344" y="9060"/>
                  </a:lnTo>
                  <a:lnTo>
                    <a:pt x="2281" y="9123"/>
                  </a:lnTo>
                  <a:lnTo>
                    <a:pt x="2177" y="9165"/>
                  </a:lnTo>
                  <a:lnTo>
                    <a:pt x="2072" y="9227"/>
                  </a:lnTo>
                  <a:lnTo>
                    <a:pt x="2240" y="9227"/>
                  </a:lnTo>
                  <a:lnTo>
                    <a:pt x="2470" y="9123"/>
                  </a:lnTo>
                  <a:lnTo>
                    <a:pt x="2470" y="9102"/>
                  </a:lnTo>
                  <a:lnTo>
                    <a:pt x="2491" y="9102"/>
                  </a:lnTo>
                  <a:lnTo>
                    <a:pt x="2574" y="9018"/>
                  </a:lnTo>
                  <a:lnTo>
                    <a:pt x="2595" y="8914"/>
                  </a:lnTo>
                  <a:lnTo>
                    <a:pt x="2616" y="8851"/>
                  </a:lnTo>
                  <a:lnTo>
                    <a:pt x="2700" y="8872"/>
                  </a:lnTo>
                  <a:lnTo>
                    <a:pt x="2721" y="8851"/>
                  </a:lnTo>
                  <a:lnTo>
                    <a:pt x="2867" y="8746"/>
                  </a:lnTo>
                  <a:lnTo>
                    <a:pt x="2909" y="8746"/>
                  </a:lnTo>
                  <a:lnTo>
                    <a:pt x="2930" y="8683"/>
                  </a:lnTo>
                  <a:lnTo>
                    <a:pt x="2993" y="8662"/>
                  </a:lnTo>
                  <a:lnTo>
                    <a:pt x="2972" y="8600"/>
                  </a:lnTo>
                  <a:lnTo>
                    <a:pt x="2972" y="8579"/>
                  </a:lnTo>
                  <a:lnTo>
                    <a:pt x="2930" y="8495"/>
                  </a:lnTo>
                  <a:lnTo>
                    <a:pt x="2993" y="8495"/>
                  </a:lnTo>
                  <a:lnTo>
                    <a:pt x="3035" y="8558"/>
                  </a:lnTo>
                  <a:lnTo>
                    <a:pt x="3097" y="8579"/>
                  </a:lnTo>
                  <a:lnTo>
                    <a:pt x="3139" y="8537"/>
                  </a:lnTo>
                  <a:lnTo>
                    <a:pt x="3139" y="8453"/>
                  </a:lnTo>
                  <a:lnTo>
                    <a:pt x="3035" y="8349"/>
                  </a:lnTo>
                  <a:lnTo>
                    <a:pt x="3160" y="8453"/>
                  </a:lnTo>
                  <a:lnTo>
                    <a:pt x="3244" y="8390"/>
                  </a:lnTo>
                  <a:lnTo>
                    <a:pt x="3223" y="8286"/>
                  </a:lnTo>
                  <a:lnTo>
                    <a:pt x="3244" y="8244"/>
                  </a:lnTo>
                  <a:lnTo>
                    <a:pt x="3097" y="8181"/>
                  </a:lnTo>
                  <a:lnTo>
                    <a:pt x="3160" y="8181"/>
                  </a:lnTo>
                  <a:lnTo>
                    <a:pt x="3223" y="8160"/>
                  </a:lnTo>
                  <a:lnTo>
                    <a:pt x="3223" y="8139"/>
                  </a:lnTo>
                  <a:lnTo>
                    <a:pt x="3139" y="8077"/>
                  </a:lnTo>
                  <a:lnTo>
                    <a:pt x="3244" y="8118"/>
                  </a:lnTo>
                  <a:lnTo>
                    <a:pt x="3286" y="8077"/>
                  </a:lnTo>
                  <a:lnTo>
                    <a:pt x="3307" y="8014"/>
                  </a:lnTo>
                  <a:lnTo>
                    <a:pt x="3307" y="8077"/>
                  </a:lnTo>
                  <a:lnTo>
                    <a:pt x="3286" y="8160"/>
                  </a:lnTo>
                  <a:lnTo>
                    <a:pt x="3307" y="8160"/>
                  </a:lnTo>
                  <a:lnTo>
                    <a:pt x="3411" y="8139"/>
                  </a:lnTo>
                  <a:lnTo>
                    <a:pt x="3495" y="8181"/>
                  </a:lnTo>
                  <a:lnTo>
                    <a:pt x="3620" y="8160"/>
                  </a:lnTo>
                  <a:lnTo>
                    <a:pt x="3872" y="8014"/>
                  </a:lnTo>
                  <a:lnTo>
                    <a:pt x="3955" y="7951"/>
                  </a:lnTo>
                  <a:lnTo>
                    <a:pt x="4060" y="7951"/>
                  </a:lnTo>
                  <a:lnTo>
                    <a:pt x="4060" y="7846"/>
                  </a:lnTo>
                  <a:lnTo>
                    <a:pt x="4164" y="7763"/>
                  </a:lnTo>
                  <a:lnTo>
                    <a:pt x="4269" y="7721"/>
                  </a:lnTo>
                  <a:lnTo>
                    <a:pt x="4395" y="7595"/>
                  </a:lnTo>
                  <a:lnTo>
                    <a:pt x="4457" y="7554"/>
                  </a:lnTo>
                  <a:lnTo>
                    <a:pt x="4478" y="7428"/>
                  </a:lnTo>
                  <a:lnTo>
                    <a:pt x="4541" y="7407"/>
                  </a:lnTo>
                  <a:lnTo>
                    <a:pt x="4604" y="7323"/>
                  </a:lnTo>
                  <a:lnTo>
                    <a:pt x="4583" y="7282"/>
                  </a:lnTo>
                  <a:lnTo>
                    <a:pt x="4604" y="7177"/>
                  </a:lnTo>
                  <a:lnTo>
                    <a:pt x="4541" y="7072"/>
                  </a:lnTo>
                  <a:lnTo>
                    <a:pt x="4646" y="6989"/>
                  </a:lnTo>
                  <a:lnTo>
                    <a:pt x="4646" y="6905"/>
                  </a:lnTo>
                  <a:lnTo>
                    <a:pt x="4688" y="6884"/>
                  </a:lnTo>
                  <a:lnTo>
                    <a:pt x="4688" y="6821"/>
                  </a:lnTo>
                  <a:lnTo>
                    <a:pt x="4646" y="6758"/>
                  </a:lnTo>
                  <a:lnTo>
                    <a:pt x="4646" y="6675"/>
                  </a:lnTo>
                  <a:lnTo>
                    <a:pt x="4688" y="6654"/>
                  </a:lnTo>
                  <a:lnTo>
                    <a:pt x="4709" y="6696"/>
                  </a:lnTo>
                  <a:lnTo>
                    <a:pt x="4709" y="6717"/>
                  </a:lnTo>
                  <a:lnTo>
                    <a:pt x="4729" y="6717"/>
                  </a:lnTo>
                  <a:lnTo>
                    <a:pt x="4771" y="6654"/>
                  </a:lnTo>
                  <a:lnTo>
                    <a:pt x="4688" y="6507"/>
                  </a:lnTo>
                  <a:lnTo>
                    <a:pt x="4667" y="6445"/>
                  </a:lnTo>
                  <a:lnTo>
                    <a:pt x="4604" y="6403"/>
                  </a:lnTo>
                  <a:lnTo>
                    <a:pt x="4604" y="6361"/>
                  </a:lnTo>
                  <a:lnTo>
                    <a:pt x="4583" y="6194"/>
                  </a:lnTo>
                  <a:lnTo>
                    <a:pt x="4604" y="6173"/>
                  </a:lnTo>
                  <a:lnTo>
                    <a:pt x="4562" y="6068"/>
                  </a:lnTo>
                  <a:lnTo>
                    <a:pt x="4583" y="6026"/>
                  </a:lnTo>
                  <a:lnTo>
                    <a:pt x="4583" y="5921"/>
                  </a:lnTo>
                  <a:lnTo>
                    <a:pt x="4541" y="5859"/>
                  </a:lnTo>
                  <a:lnTo>
                    <a:pt x="4499" y="5670"/>
                  </a:lnTo>
                  <a:lnTo>
                    <a:pt x="4457" y="5649"/>
                  </a:lnTo>
                  <a:lnTo>
                    <a:pt x="4437" y="5440"/>
                  </a:lnTo>
                  <a:lnTo>
                    <a:pt x="4332" y="5315"/>
                  </a:lnTo>
                  <a:lnTo>
                    <a:pt x="4353" y="5252"/>
                  </a:lnTo>
                  <a:lnTo>
                    <a:pt x="4332" y="5210"/>
                  </a:lnTo>
                  <a:lnTo>
                    <a:pt x="4332" y="5147"/>
                  </a:lnTo>
                  <a:lnTo>
                    <a:pt x="4185" y="5022"/>
                  </a:lnTo>
                  <a:lnTo>
                    <a:pt x="4185" y="4938"/>
                  </a:lnTo>
                  <a:lnTo>
                    <a:pt x="4164" y="4938"/>
                  </a:lnTo>
                  <a:lnTo>
                    <a:pt x="4144" y="4833"/>
                  </a:lnTo>
                  <a:lnTo>
                    <a:pt x="4060" y="4708"/>
                  </a:lnTo>
                  <a:lnTo>
                    <a:pt x="3809" y="4499"/>
                  </a:lnTo>
                  <a:lnTo>
                    <a:pt x="3746" y="4394"/>
                  </a:lnTo>
                  <a:lnTo>
                    <a:pt x="3453" y="4185"/>
                  </a:lnTo>
                  <a:lnTo>
                    <a:pt x="3139" y="4038"/>
                  </a:lnTo>
                  <a:lnTo>
                    <a:pt x="3139" y="3976"/>
                  </a:lnTo>
                  <a:lnTo>
                    <a:pt x="3014" y="3934"/>
                  </a:lnTo>
                  <a:lnTo>
                    <a:pt x="2784" y="3745"/>
                  </a:lnTo>
                  <a:lnTo>
                    <a:pt x="2763" y="3662"/>
                  </a:lnTo>
                  <a:lnTo>
                    <a:pt x="2721" y="3536"/>
                  </a:lnTo>
                  <a:lnTo>
                    <a:pt x="2721" y="3473"/>
                  </a:lnTo>
                  <a:lnTo>
                    <a:pt x="2721" y="3432"/>
                  </a:lnTo>
                  <a:lnTo>
                    <a:pt x="2679" y="3306"/>
                  </a:lnTo>
                  <a:lnTo>
                    <a:pt x="2595" y="3306"/>
                  </a:lnTo>
                  <a:lnTo>
                    <a:pt x="2470" y="3139"/>
                  </a:lnTo>
                  <a:lnTo>
                    <a:pt x="2281" y="3055"/>
                  </a:lnTo>
                  <a:lnTo>
                    <a:pt x="2177" y="3034"/>
                  </a:lnTo>
                  <a:lnTo>
                    <a:pt x="2281" y="2992"/>
                  </a:lnTo>
                  <a:lnTo>
                    <a:pt x="2281" y="2929"/>
                  </a:lnTo>
                  <a:lnTo>
                    <a:pt x="2177" y="2825"/>
                  </a:lnTo>
                  <a:lnTo>
                    <a:pt x="2240" y="2720"/>
                  </a:lnTo>
                  <a:lnTo>
                    <a:pt x="2281" y="2532"/>
                  </a:lnTo>
                  <a:lnTo>
                    <a:pt x="2260" y="2490"/>
                  </a:lnTo>
                  <a:lnTo>
                    <a:pt x="2198" y="2490"/>
                  </a:lnTo>
                  <a:lnTo>
                    <a:pt x="2198" y="2385"/>
                  </a:lnTo>
                  <a:lnTo>
                    <a:pt x="2260" y="2323"/>
                  </a:lnTo>
                  <a:lnTo>
                    <a:pt x="2281" y="2218"/>
                  </a:lnTo>
                  <a:lnTo>
                    <a:pt x="2344" y="2197"/>
                  </a:lnTo>
                  <a:lnTo>
                    <a:pt x="2365" y="2155"/>
                  </a:lnTo>
                  <a:lnTo>
                    <a:pt x="2386" y="2176"/>
                  </a:lnTo>
                  <a:lnTo>
                    <a:pt x="2449" y="2176"/>
                  </a:lnTo>
                  <a:lnTo>
                    <a:pt x="2553" y="2051"/>
                  </a:lnTo>
                  <a:lnTo>
                    <a:pt x="2574" y="2051"/>
                  </a:lnTo>
                  <a:lnTo>
                    <a:pt x="2616" y="1988"/>
                  </a:lnTo>
                  <a:lnTo>
                    <a:pt x="2574" y="1904"/>
                  </a:lnTo>
                  <a:lnTo>
                    <a:pt x="2595" y="1883"/>
                  </a:lnTo>
                  <a:lnTo>
                    <a:pt x="2595" y="1800"/>
                  </a:lnTo>
                  <a:lnTo>
                    <a:pt x="2595" y="1737"/>
                  </a:lnTo>
                  <a:lnTo>
                    <a:pt x="2574" y="1674"/>
                  </a:lnTo>
                  <a:lnTo>
                    <a:pt x="2616" y="1632"/>
                  </a:lnTo>
                  <a:lnTo>
                    <a:pt x="2616" y="1548"/>
                  </a:lnTo>
                  <a:lnTo>
                    <a:pt x="2679" y="1548"/>
                  </a:lnTo>
                  <a:lnTo>
                    <a:pt x="2700" y="1590"/>
                  </a:lnTo>
                  <a:lnTo>
                    <a:pt x="2721" y="1590"/>
                  </a:lnTo>
                  <a:lnTo>
                    <a:pt x="2804" y="1548"/>
                  </a:lnTo>
                  <a:lnTo>
                    <a:pt x="2888" y="1528"/>
                  </a:lnTo>
                  <a:lnTo>
                    <a:pt x="2930" y="1548"/>
                  </a:lnTo>
                  <a:lnTo>
                    <a:pt x="2972" y="1528"/>
                  </a:lnTo>
                  <a:lnTo>
                    <a:pt x="3014" y="1465"/>
                  </a:lnTo>
                  <a:lnTo>
                    <a:pt x="2993" y="1381"/>
                  </a:lnTo>
                  <a:lnTo>
                    <a:pt x="3014" y="1339"/>
                  </a:lnTo>
                  <a:lnTo>
                    <a:pt x="3118" y="1318"/>
                  </a:lnTo>
                  <a:lnTo>
                    <a:pt x="3223" y="1339"/>
                  </a:lnTo>
                  <a:lnTo>
                    <a:pt x="3328" y="1256"/>
                  </a:lnTo>
                  <a:lnTo>
                    <a:pt x="3390" y="1256"/>
                  </a:lnTo>
                  <a:lnTo>
                    <a:pt x="3432" y="1235"/>
                  </a:lnTo>
                  <a:lnTo>
                    <a:pt x="3495" y="1172"/>
                  </a:lnTo>
                  <a:lnTo>
                    <a:pt x="3453" y="1130"/>
                  </a:lnTo>
                  <a:lnTo>
                    <a:pt x="3348" y="1067"/>
                  </a:lnTo>
                  <a:lnTo>
                    <a:pt x="3286" y="1109"/>
                  </a:lnTo>
                  <a:lnTo>
                    <a:pt x="3223" y="1046"/>
                  </a:lnTo>
                  <a:lnTo>
                    <a:pt x="3118" y="1109"/>
                  </a:lnTo>
                  <a:lnTo>
                    <a:pt x="3014" y="1025"/>
                  </a:lnTo>
                  <a:lnTo>
                    <a:pt x="2888" y="1004"/>
                  </a:lnTo>
                  <a:lnTo>
                    <a:pt x="2867" y="900"/>
                  </a:lnTo>
                  <a:lnTo>
                    <a:pt x="2616" y="816"/>
                  </a:lnTo>
                  <a:lnTo>
                    <a:pt x="2595" y="712"/>
                  </a:lnTo>
                  <a:lnTo>
                    <a:pt x="2512" y="691"/>
                  </a:lnTo>
                  <a:lnTo>
                    <a:pt x="2574" y="481"/>
                  </a:lnTo>
                  <a:lnTo>
                    <a:pt x="2679" y="440"/>
                  </a:lnTo>
                  <a:lnTo>
                    <a:pt x="2679" y="335"/>
                  </a:lnTo>
                  <a:lnTo>
                    <a:pt x="2595" y="272"/>
                  </a:lnTo>
                  <a:lnTo>
                    <a:pt x="2449" y="314"/>
                  </a:lnTo>
                  <a:lnTo>
                    <a:pt x="2386" y="272"/>
                  </a:lnTo>
                  <a:lnTo>
                    <a:pt x="2114" y="272"/>
                  </a:lnTo>
                  <a:lnTo>
                    <a:pt x="2072" y="188"/>
                  </a:lnTo>
                  <a:lnTo>
                    <a:pt x="1947" y="168"/>
                  </a:lnTo>
                  <a:lnTo>
                    <a:pt x="1947" y="84"/>
                  </a:lnTo>
                  <a:lnTo>
                    <a:pt x="1821"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4" name="Google Shape;6304;p40"/>
            <p:cNvSpPr/>
            <p:nvPr/>
          </p:nvSpPr>
          <p:spPr>
            <a:xfrm>
              <a:off x="4450186" y="3045644"/>
              <a:ext cx="36139" cy="29750"/>
            </a:xfrm>
            <a:custGeom>
              <a:rect b="b" l="l" r="r" t="t"/>
              <a:pathLst>
                <a:path extrusionOk="0" h="2616" w="3035">
                  <a:moveTo>
                    <a:pt x="2407" y="0"/>
                  </a:moveTo>
                  <a:lnTo>
                    <a:pt x="2239" y="42"/>
                  </a:lnTo>
                  <a:lnTo>
                    <a:pt x="2135" y="126"/>
                  </a:lnTo>
                  <a:lnTo>
                    <a:pt x="2260" y="251"/>
                  </a:lnTo>
                  <a:lnTo>
                    <a:pt x="2239" y="356"/>
                  </a:lnTo>
                  <a:lnTo>
                    <a:pt x="2260" y="460"/>
                  </a:lnTo>
                  <a:lnTo>
                    <a:pt x="2260" y="544"/>
                  </a:lnTo>
                  <a:lnTo>
                    <a:pt x="2072" y="481"/>
                  </a:lnTo>
                  <a:lnTo>
                    <a:pt x="1967" y="314"/>
                  </a:lnTo>
                  <a:lnTo>
                    <a:pt x="1821" y="314"/>
                  </a:lnTo>
                  <a:lnTo>
                    <a:pt x="1758" y="230"/>
                  </a:lnTo>
                  <a:lnTo>
                    <a:pt x="1632" y="126"/>
                  </a:lnTo>
                  <a:lnTo>
                    <a:pt x="1549" y="167"/>
                  </a:lnTo>
                  <a:lnTo>
                    <a:pt x="1444" y="105"/>
                  </a:lnTo>
                  <a:lnTo>
                    <a:pt x="1298" y="126"/>
                  </a:lnTo>
                  <a:lnTo>
                    <a:pt x="1151" y="63"/>
                  </a:lnTo>
                  <a:lnTo>
                    <a:pt x="1026" y="63"/>
                  </a:lnTo>
                  <a:lnTo>
                    <a:pt x="879" y="146"/>
                  </a:lnTo>
                  <a:lnTo>
                    <a:pt x="816" y="105"/>
                  </a:lnTo>
                  <a:lnTo>
                    <a:pt x="670" y="105"/>
                  </a:lnTo>
                  <a:lnTo>
                    <a:pt x="398" y="167"/>
                  </a:lnTo>
                  <a:lnTo>
                    <a:pt x="272" y="167"/>
                  </a:lnTo>
                  <a:lnTo>
                    <a:pt x="168" y="335"/>
                  </a:lnTo>
                  <a:lnTo>
                    <a:pt x="105" y="523"/>
                  </a:lnTo>
                  <a:lnTo>
                    <a:pt x="42" y="649"/>
                  </a:lnTo>
                  <a:lnTo>
                    <a:pt x="0" y="858"/>
                  </a:lnTo>
                  <a:lnTo>
                    <a:pt x="63" y="1088"/>
                  </a:lnTo>
                  <a:lnTo>
                    <a:pt x="168" y="1151"/>
                  </a:lnTo>
                  <a:lnTo>
                    <a:pt x="210" y="1255"/>
                  </a:lnTo>
                  <a:lnTo>
                    <a:pt x="189" y="1486"/>
                  </a:lnTo>
                  <a:lnTo>
                    <a:pt x="189" y="1569"/>
                  </a:lnTo>
                  <a:lnTo>
                    <a:pt x="272" y="1632"/>
                  </a:lnTo>
                  <a:lnTo>
                    <a:pt x="272" y="1779"/>
                  </a:lnTo>
                  <a:lnTo>
                    <a:pt x="356" y="1820"/>
                  </a:lnTo>
                  <a:lnTo>
                    <a:pt x="356" y="1925"/>
                  </a:lnTo>
                  <a:lnTo>
                    <a:pt x="419" y="2051"/>
                  </a:lnTo>
                  <a:lnTo>
                    <a:pt x="482" y="2030"/>
                  </a:lnTo>
                  <a:lnTo>
                    <a:pt x="523" y="2113"/>
                  </a:lnTo>
                  <a:lnTo>
                    <a:pt x="503" y="2218"/>
                  </a:lnTo>
                  <a:lnTo>
                    <a:pt x="565" y="2260"/>
                  </a:lnTo>
                  <a:lnTo>
                    <a:pt x="565" y="2364"/>
                  </a:lnTo>
                  <a:lnTo>
                    <a:pt x="733" y="2364"/>
                  </a:lnTo>
                  <a:lnTo>
                    <a:pt x="733" y="2260"/>
                  </a:lnTo>
                  <a:lnTo>
                    <a:pt x="795" y="2218"/>
                  </a:lnTo>
                  <a:lnTo>
                    <a:pt x="837" y="2155"/>
                  </a:lnTo>
                  <a:lnTo>
                    <a:pt x="837" y="2239"/>
                  </a:lnTo>
                  <a:lnTo>
                    <a:pt x="900" y="2323"/>
                  </a:lnTo>
                  <a:lnTo>
                    <a:pt x="879" y="2406"/>
                  </a:lnTo>
                  <a:lnTo>
                    <a:pt x="816" y="2469"/>
                  </a:lnTo>
                  <a:lnTo>
                    <a:pt x="837" y="2553"/>
                  </a:lnTo>
                  <a:lnTo>
                    <a:pt x="879" y="2574"/>
                  </a:lnTo>
                  <a:lnTo>
                    <a:pt x="921" y="2574"/>
                  </a:lnTo>
                  <a:lnTo>
                    <a:pt x="1026" y="2511"/>
                  </a:lnTo>
                  <a:lnTo>
                    <a:pt x="1026" y="2469"/>
                  </a:lnTo>
                  <a:lnTo>
                    <a:pt x="1088" y="2532"/>
                  </a:lnTo>
                  <a:lnTo>
                    <a:pt x="1214" y="2553"/>
                  </a:lnTo>
                  <a:lnTo>
                    <a:pt x="1235" y="2532"/>
                  </a:lnTo>
                  <a:lnTo>
                    <a:pt x="1340" y="2615"/>
                  </a:lnTo>
                  <a:lnTo>
                    <a:pt x="1444" y="2469"/>
                  </a:lnTo>
                  <a:lnTo>
                    <a:pt x="1570" y="2448"/>
                  </a:lnTo>
                  <a:lnTo>
                    <a:pt x="1632" y="2302"/>
                  </a:lnTo>
                  <a:lnTo>
                    <a:pt x="1758" y="2302"/>
                  </a:lnTo>
                  <a:lnTo>
                    <a:pt x="1821" y="2323"/>
                  </a:lnTo>
                  <a:lnTo>
                    <a:pt x="2093" y="2260"/>
                  </a:lnTo>
                  <a:lnTo>
                    <a:pt x="2197" y="2323"/>
                  </a:lnTo>
                  <a:lnTo>
                    <a:pt x="2239" y="2406"/>
                  </a:lnTo>
                  <a:lnTo>
                    <a:pt x="2407" y="2406"/>
                  </a:lnTo>
                  <a:lnTo>
                    <a:pt x="2365" y="2260"/>
                  </a:lnTo>
                  <a:lnTo>
                    <a:pt x="2386" y="2197"/>
                  </a:lnTo>
                  <a:lnTo>
                    <a:pt x="2281" y="2092"/>
                  </a:lnTo>
                  <a:lnTo>
                    <a:pt x="2156" y="2051"/>
                  </a:lnTo>
                  <a:lnTo>
                    <a:pt x="2135" y="1841"/>
                  </a:lnTo>
                  <a:lnTo>
                    <a:pt x="2239" y="1779"/>
                  </a:lnTo>
                  <a:lnTo>
                    <a:pt x="2448" y="1779"/>
                  </a:lnTo>
                  <a:lnTo>
                    <a:pt x="2511" y="1674"/>
                  </a:lnTo>
                  <a:lnTo>
                    <a:pt x="2679" y="1569"/>
                  </a:lnTo>
                  <a:lnTo>
                    <a:pt x="2825" y="1507"/>
                  </a:lnTo>
                  <a:lnTo>
                    <a:pt x="2867" y="1423"/>
                  </a:lnTo>
                  <a:lnTo>
                    <a:pt x="2930" y="1402"/>
                  </a:lnTo>
                  <a:lnTo>
                    <a:pt x="3034" y="1214"/>
                  </a:lnTo>
                  <a:lnTo>
                    <a:pt x="3013" y="1088"/>
                  </a:lnTo>
                  <a:lnTo>
                    <a:pt x="3034" y="942"/>
                  </a:lnTo>
                  <a:lnTo>
                    <a:pt x="3013" y="837"/>
                  </a:lnTo>
                  <a:lnTo>
                    <a:pt x="3034" y="649"/>
                  </a:lnTo>
                  <a:lnTo>
                    <a:pt x="2930" y="418"/>
                  </a:lnTo>
                  <a:lnTo>
                    <a:pt x="2825" y="356"/>
                  </a:lnTo>
                  <a:lnTo>
                    <a:pt x="2762" y="167"/>
                  </a:lnTo>
                  <a:lnTo>
                    <a:pt x="2679" y="167"/>
                  </a:lnTo>
                  <a:lnTo>
                    <a:pt x="2574" y="126"/>
                  </a:lnTo>
                  <a:lnTo>
                    <a:pt x="2469" y="105"/>
                  </a:lnTo>
                  <a:lnTo>
                    <a:pt x="240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5" name="Google Shape;6305;p40"/>
            <p:cNvSpPr/>
            <p:nvPr/>
          </p:nvSpPr>
          <p:spPr>
            <a:xfrm>
              <a:off x="4429753" y="2990191"/>
              <a:ext cx="55822" cy="61650"/>
            </a:xfrm>
            <a:custGeom>
              <a:rect b="b" l="l" r="r" t="t"/>
              <a:pathLst>
                <a:path extrusionOk="0" h="5421" w="4688">
                  <a:moveTo>
                    <a:pt x="879" y="1"/>
                  </a:moveTo>
                  <a:lnTo>
                    <a:pt x="879" y="85"/>
                  </a:lnTo>
                  <a:lnTo>
                    <a:pt x="817" y="126"/>
                  </a:lnTo>
                  <a:lnTo>
                    <a:pt x="817" y="336"/>
                  </a:lnTo>
                  <a:lnTo>
                    <a:pt x="859" y="440"/>
                  </a:lnTo>
                  <a:lnTo>
                    <a:pt x="859" y="587"/>
                  </a:lnTo>
                  <a:lnTo>
                    <a:pt x="879" y="733"/>
                  </a:lnTo>
                  <a:lnTo>
                    <a:pt x="775" y="712"/>
                  </a:lnTo>
                  <a:lnTo>
                    <a:pt x="649" y="754"/>
                  </a:lnTo>
                  <a:lnTo>
                    <a:pt x="587" y="649"/>
                  </a:lnTo>
                  <a:lnTo>
                    <a:pt x="524" y="608"/>
                  </a:lnTo>
                  <a:lnTo>
                    <a:pt x="419" y="712"/>
                  </a:lnTo>
                  <a:lnTo>
                    <a:pt x="252" y="733"/>
                  </a:lnTo>
                  <a:lnTo>
                    <a:pt x="231" y="838"/>
                  </a:lnTo>
                  <a:lnTo>
                    <a:pt x="189" y="942"/>
                  </a:lnTo>
                  <a:lnTo>
                    <a:pt x="231" y="1026"/>
                  </a:lnTo>
                  <a:lnTo>
                    <a:pt x="105" y="1110"/>
                  </a:lnTo>
                  <a:lnTo>
                    <a:pt x="43" y="1110"/>
                  </a:lnTo>
                  <a:lnTo>
                    <a:pt x="1" y="1256"/>
                  </a:lnTo>
                  <a:lnTo>
                    <a:pt x="43" y="1382"/>
                  </a:lnTo>
                  <a:lnTo>
                    <a:pt x="210" y="1361"/>
                  </a:lnTo>
                  <a:lnTo>
                    <a:pt x="315" y="1486"/>
                  </a:lnTo>
                  <a:lnTo>
                    <a:pt x="335" y="1675"/>
                  </a:lnTo>
                  <a:lnTo>
                    <a:pt x="252" y="1758"/>
                  </a:lnTo>
                  <a:lnTo>
                    <a:pt x="335" y="1884"/>
                  </a:lnTo>
                  <a:lnTo>
                    <a:pt x="440" y="1947"/>
                  </a:lnTo>
                  <a:lnTo>
                    <a:pt x="524" y="1863"/>
                  </a:lnTo>
                  <a:lnTo>
                    <a:pt x="733" y="1863"/>
                  </a:lnTo>
                  <a:lnTo>
                    <a:pt x="754" y="1968"/>
                  </a:lnTo>
                  <a:lnTo>
                    <a:pt x="670" y="2093"/>
                  </a:lnTo>
                  <a:lnTo>
                    <a:pt x="754" y="2198"/>
                  </a:lnTo>
                  <a:lnTo>
                    <a:pt x="733" y="2281"/>
                  </a:lnTo>
                  <a:lnTo>
                    <a:pt x="670" y="2386"/>
                  </a:lnTo>
                  <a:lnTo>
                    <a:pt x="733" y="2512"/>
                  </a:lnTo>
                  <a:lnTo>
                    <a:pt x="733" y="2721"/>
                  </a:lnTo>
                  <a:lnTo>
                    <a:pt x="733" y="3014"/>
                  </a:lnTo>
                  <a:lnTo>
                    <a:pt x="879" y="2930"/>
                  </a:lnTo>
                  <a:lnTo>
                    <a:pt x="1047" y="2909"/>
                  </a:lnTo>
                  <a:lnTo>
                    <a:pt x="1047" y="2784"/>
                  </a:lnTo>
                  <a:lnTo>
                    <a:pt x="1235" y="2700"/>
                  </a:lnTo>
                  <a:lnTo>
                    <a:pt x="1444" y="2805"/>
                  </a:lnTo>
                  <a:lnTo>
                    <a:pt x="1549" y="2805"/>
                  </a:lnTo>
                  <a:lnTo>
                    <a:pt x="1633" y="2930"/>
                  </a:lnTo>
                  <a:lnTo>
                    <a:pt x="1884" y="2909"/>
                  </a:lnTo>
                  <a:lnTo>
                    <a:pt x="2009" y="2637"/>
                  </a:lnTo>
                  <a:lnTo>
                    <a:pt x="2198" y="2595"/>
                  </a:lnTo>
                  <a:lnTo>
                    <a:pt x="2449" y="2679"/>
                  </a:lnTo>
                  <a:lnTo>
                    <a:pt x="2532" y="2826"/>
                  </a:lnTo>
                  <a:lnTo>
                    <a:pt x="2804" y="3014"/>
                  </a:lnTo>
                  <a:lnTo>
                    <a:pt x="2930" y="3118"/>
                  </a:lnTo>
                  <a:lnTo>
                    <a:pt x="2972" y="3244"/>
                  </a:lnTo>
                  <a:lnTo>
                    <a:pt x="2972" y="3328"/>
                  </a:lnTo>
                  <a:lnTo>
                    <a:pt x="2930" y="3411"/>
                  </a:lnTo>
                  <a:lnTo>
                    <a:pt x="2972" y="3537"/>
                  </a:lnTo>
                  <a:lnTo>
                    <a:pt x="2972" y="3725"/>
                  </a:lnTo>
                  <a:lnTo>
                    <a:pt x="2951" y="3788"/>
                  </a:lnTo>
                  <a:lnTo>
                    <a:pt x="3056" y="3872"/>
                  </a:lnTo>
                  <a:lnTo>
                    <a:pt x="3160" y="3997"/>
                  </a:lnTo>
                  <a:lnTo>
                    <a:pt x="3286" y="3997"/>
                  </a:lnTo>
                  <a:lnTo>
                    <a:pt x="3369" y="4060"/>
                  </a:lnTo>
                  <a:lnTo>
                    <a:pt x="3348" y="4102"/>
                  </a:lnTo>
                  <a:lnTo>
                    <a:pt x="3495" y="4206"/>
                  </a:lnTo>
                  <a:lnTo>
                    <a:pt x="3495" y="4290"/>
                  </a:lnTo>
                  <a:lnTo>
                    <a:pt x="3474" y="4416"/>
                  </a:lnTo>
                  <a:lnTo>
                    <a:pt x="3474" y="4499"/>
                  </a:lnTo>
                  <a:lnTo>
                    <a:pt x="3453" y="4604"/>
                  </a:lnTo>
                  <a:lnTo>
                    <a:pt x="3474" y="4688"/>
                  </a:lnTo>
                  <a:lnTo>
                    <a:pt x="3474" y="4897"/>
                  </a:lnTo>
                  <a:lnTo>
                    <a:pt x="3390" y="4981"/>
                  </a:lnTo>
                  <a:lnTo>
                    <a:pt x="3348" y="5002"/>
                  </a:lnTo>
                  <a:lnTo>
                    <a:pt x="3474" y="5106"/>
                  </a:lnTo>
                  <a:lnTo>
                    <a:pt x="3537" y="5190"/>
                  </a:lnTo>
                  <a:lnTo>
                    <a:pt x="3683" y="5190"/>
                  </a:lnTo>
                  <a:lnTo>
                    <a:pt x="3788" y="5357"/>
                  </a:lnTo>
                  <a:lnTo>
                    <a:pt x="3976" y="5420"/>
                  </a:lnTo>
                  <a:lnTo>
                    <a:pt x="3976" y="5336"/>
                  </a:lnTo>
                  <a:lnTo>
                    <a:pt x="3955" y="5232"/>
                  </a:lnTo>
                  <a:lnTo>
                    <a:pt x="3976" y="5127"/>
                  </a:lnTo>
                  <a:lnTo>
                    <a:pt x="3851" y="5002"/>
                  </a:lnTo>
                  <a:lnTo>
                    <a:pt x="3955" y="4918"/>
                  </a:lnTo>
                  <a:lnTo>
                    <a:pt x="4123" y="4876"/>
                  </a:lnTo>
                  <a:lnTo>
                    <a:pt x="4185" y="4981"/>
                  </a:lnTo>
                  <a:lnTo>
                    <a:pt x="4290" y="5002"/>
                  </a:lnTo>
                  <a:lnTo>
                    <a:pt x="4395" y="5043"/>
                  </a:lnTo>
                  <a:lnTo>
                    <a:pt x="4499" y="5043"/>
                  </a:lnTo>
                  <a:lnTo>
                    <a:pt x="4604" y="5002"/>
                  </a:lnTo>
                  <a:lnTo>
                    <a:pt x="4583" y="4813"/>
                  </a:lnTo>
                  <a:lnTo>
                    <a:pt x="4541" y="4730"/>
                  </a:lnTo>
                  <a:lnTo>
                    <a:pt x="4520" y="4604"/>
                  </a:lnTo>
                  <a:lnTo>
                    <a:pt x="4688" y="4478"/>
                  </a:lnTo>
                  <a:lnTo>
                    <a:pt x="4688" y="4311"/>
                  </a:lnTo>
                  <a:lnTo>
                    <a:pt x="4604" y="4311"/>
                  </a:lnTo>
                  <a:lnTo>
                    <a:pt x="4541" y="4248"/>
                  </a:lnTo>
                  <a:lnTo>
                    <a:pt x="4583" y="4081"/>
                  </a:lnTo>
                  <a:lnTo>
                    <a:pt x="4646" y="3997"/>
                  </a:lnTo>
                  <a:lnTo>
                    <a:pt x="4604" y="3934"/>
                  </a:lnTo>
                  <a:lnTo>
                    <a:pt x="4499" y="3976"/>
                  </a:lnTo>
                  <a:lnTo>
                    <a:pt x="4436" y="3955"/>
                  </a:lnTo>
                  <a:lnTo>
                    <a:pt x="4374" y="3851"/>
                  </a:lnTo>
                  <a:lnTo>
                    <a:pt x="4227" y="3851"/>
                  </a:lnTo>
                  <a:lnTo>
                    <a:pt x="4185" y="3788"/>
                  </a:lnTo>
                  <a:lnTo>
                    <a:pt x="4206" y="3683"/>
                  </a:lnTo>
                  <a:lnTo>
                    <a:pt x="4123" y="3662"/>
                  </a:lnTo>
                  <a:lnTo>
                    <a:pt x="4081" y="3662"/>
                  </a:lnTo>
                  <a:lnTo>
                    <a:pt x="3997" y="3579"/>
                  </a:lnTo>
                  <a:lnTo>
                    <a:pt x="3997" y="3516"/>
                  </a:lnTo>
                  <a:lnTo>
                    <a:pt x="3913" y="3411"/>
                  </a:lnTo>
                  <a:lnTo>
                    <a:pt x="3788" y="3411"/>
                  </a:lnTo>
                  <a:lnTo>
                    <a:pt x="3704" y="3349"/>
                  </a:lnTo>
                  <a:lnTo>
                    <a:pt x="3662" y="3223"/>
                  </a:lnTo>
                  <a:lnTo>
                    <a:pt x="3474" y="3014"/>
                  </a:lnTo>
                  <a:lnTo>
                    <a:pt x="3495" y="2930"/>
                  </a:lnTo>
                  <a:lnTo>
                    <a:pt x="3369" y="2784"/>
                  </a:lnTo>
                  <a:lnTo>
                    <a:pt x="3202" y="2700"/>
                  </a:lnTo>
                  <a:lnTo>
                    <a:pt x="3056" y="2491"/>
                  </a:lnTo>
                  <a:lnTo>
                    <a:pt x="2951" y="2491"/>
                  </a:lnTo>
                  <a:lnTo>
                    <a:pt x="2763" y="2386"/>
                  </a:lnTo>
                  <a:lnTo>
                    <a:pt x="2595" y="2386"/>
                  </a:lnTo>
                  <a:lnTo>
                    <a:pt x="2511" y="2219"/>
                  </a:lnTo>
                  <a:lnTo>
                    <a:pt x="2428" y="2219"/>
                  </a:lnTo>
                  <a:lnTo>
                    <a:pt x="2407" y="2156"/>
                  </a:lnTo>
                  <a:lnTo>
                    <a:pt x="2491" y="2072"/>
                  </a:lnTo>
                  <a:lnTo>
                    <a:pt x="2344" y="1905"/>
                  </a:lnTo>
                  <a:lnTo>
                    <a:pt x="2344" y="1842"/>
                  </a:lnTo>
                  <a:lnTo>
                    <a:pt x="2428" y="1842"/>
                  </a:lnTo>
                  <a:lnTo>
                    <a:pt x="2595" y="1758"/>
                  </a:lnTo>
                  <a:lnTo>
                    <a:pt x="2721" y="1758"/>
                  </a:lnTo>
                  <a:lnTo>
                    <a:pt x="2763" y="1675"/>
                  </a:lnTo>
                  <a:lnTo>
                    <a:pt x="2846" y="1465"/>
                  </a:lnTo>
                  <a:lnTo>
                    <a:pt x="2930" y="1445"/>
                  </a:lnTo>
                  <a:lnTo>
                    <a:pt x="2930" y="1361"/>
                  </a:lnTo>
                  <a:lnTo>
                    <a:pt x="2742" y="1319"/>
                  </a:lnTo>
                  <a:lnTo>
                    <a:pt x="2763" y="1214"/>
                  </a:lnTo>
                  <a:lnTo>
                    <a:pt x="2742" y="1110"/>
                  </a:lnTo>
                  <a:lnTo>
                    <a:pt x="2595" y="1068"/>
                  </a:lnTo>
                  <a:lnTo>
                    <a:pt x="2511" y="963"/>
                  </a:lnTo>
                  <a:lnTo>
                    <a:pt x="2344" y="963"/>
                  </a:lnTo>
                  <a:lnTo>
                    <a:pt x="2219" y="1047"/>
                  </a:lnTo>
                  <a:lnTo>
                    <a:pt x="2072" y="1005"/>
                  </a:lnTo>
                  <a:lnTo>
                    <a:pt x="1821" y="1005"/>
                  </a:lnTo>
                  <a:lnTo>
                    <a:pt x="1716" y="796"/>
                  </a:lnTo>
                  <a:lnTo>
                    <a:pt x="1507" y="608"/>
                  </a:lnTo>
                  <a:lnTo>
                    <a:pt x="1570" y="524"/>
                  </a:lnTo>
                  <a:lnTo>
                    <a:pt x="1549" y="398"/>
                  </a:lnTo>
                  <a:lnTo>
                    <a:pt x="1444" y="315"/>
                  </a:lnTo>
                  <a:lnTo>
                    <a:pt x="1340" y="168"/>
                  </a:lnTo>
                  <a:lnTo>
                    <a:pt x="1151" y="85"/>
                  </a:lnTo>
                  <a:lnTo>
                    <a:pt x="1089"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6" name="Google Shape;6306;p40"/>
            <p:cNvSpPr/>
            <p:nvPr/>
          </p:nvSpPr>
          <p:spPr>
            <a:xfrm>
              <a:off x="4413309" y="3004475"/>
              <a:ext cx="58061" cy="103285"/>
            </a:xfrm>
            <a:custGeom>
              <a:rect b="b" l="l" r="r" t="t"/>
              <a:pathLst>
                <a:path extrusionOk="0" h="9082" w="4876">
                  <a:moveTo>
                    <a:pt x="1361" y="0"/>
                  </a:moveTo>
                  <a:lnTo>
                    <a:pt x="1193" y="21"/>
                  </a:lnTo>
                  <a:lnTo>
                    <a:pt x="1068" y="63"/>
                  </a:lnTo>
                  <a:lnTo>
                    <a:pt x="1068" y="126"/>
                  </a:lnTo>
                  <a:lnTo>
                    <a:pt x="1110" y="209"/>
                  </a:lnTo>
                  <a:lnTo>
                    <a:pt x="1089" y="293"/>
                  </a:lnTo>
                  <a:lnTo>
                    <a:pt x="921" y="272"/>
                  </a:lnTo>
                  <a:lnTo>
                    <a:pt x="859" y="314"/>
                  </a:lnTo>
                  <a:lnTo>
                    <a:pt x="859" y="481"/>
                  </a:lnTo>
                  <a:lnTo>
                    <a:pt x="838" y="523"/>
                  </a:lnTo>
                  <a:lnTo>
                    <a:pt x="691" y="523"/>
                  </a:lnTo>
                  <a:lnTo>
                    <a:pt x="566" y="628"/>
                  </a:lnTo>
                  <a:lnTo>
                    <a:pt x="335" y="544"/>
                  </a:lnTo>
                  <a:lnTo>
                    <a:pt x="252" y="691"/>
                  </a:lnTo>
                  <a:lnTo>
                    <a:pt x="273" y="858"/>
                  </a:lnTo>
                  <a:lnTo>
                    <a:pt x="210" y="942"/>
                  </a:lnTo>
                  <a:lnTo>
                    <a:pt x="210" y="1130"/>
                  </a:lnTo>
                  <a:lnTo>
                    <a:pt x="231" y="1214"/>
                  </a:lnTo>
                  <a:lnTo>
                    <a:pt x="126" y="1277"/>
                  </a:lnTo>
                  <a:lnTo>
                    <a:pt x="1" y="1360"/>
                  </a:lnTo>
                  <a:lnTo>
                    <a:pt x="1" y="1444"/>
                  </a:lnTo>
                  <a:lnTo>
                    <a:pt x="63" y="1465"/>
                  </a:lnTo>
                  <a:lnTo>
                    <a:pt x="168" y="1653"/>
                  </a:lnTo>
                  <a:lnTo>
                    <a:pt x="252" y="1737"/>
                  </a:lnTo>
                  <a:lnTo>
                    <a:pt x="315" y="1800"/>
                  </a:lnTo>
                  <a:lnTo>
                    <a:pt x="440" y="1904"/>
                  </a:lnTo>
                  <a:lnTo>
                    <a:pt x="587" y="2197"/>
                  </a:lnTo>
                  <a:lnTo>
                    <a:pt x="670" y="2260"/>
                  </a:lnTo>
                  <a:lnTo>
                    <a:pt x="754" y="2386"/>
                  </a:lnTo>
                  <a:lnTo>
                    <a:pt x="754" y="2511"/>
                  </a:lnTo>
                  <a:lnTo>
                    <a:pt x="879" y="2574"/>
                  </a:lnTo>
                  <a:lnTo>
                    <a:pt x="879" y="2699"/>
                  </a:lnTo>
                  <a:lnTo>
                    <a:pt x="775" y="2741"/>
                  </a:lnTo>
                  <a:lnTo>
                    <a:pt x="754" y="2825"/>
                  </a:lnTo>
                  <a:lnTo>
                    <a:pt x="796" y="3118"/>
                  </a:lnTo>
                  <a:lnTo>
                    <a:pt x="775" y="3222"/>
                  </a:lnTo>
                  <a:lnTo>
                    <a:pt x="670" y="3264"/>
                  </a:lnTo>
                  <a:lnTo>
                    <a:pt x="754" y="3474"/>
                  </a:lnTo>
                  <a:lnTo>
                    <a:pt x="754" y="3578"/>
                  </a:lnTo>
                  <a:lnTo>
                    <a:pt x="900" y="3766"/>
                  </a:lnTo>
                  <a:lnTo>
                    <a:pt x="1089" y="3892"/>
                  </a:lnTo>
                  <a:lnTo>
                    <a:pt x="1256" y="4059"/>
                  </a:lnTo>
                  <a:lnTo>
                    <a:pt x="1298" y="4311"/>
                  </a:lnTo>
                  <a:lnTo>
                    <a:pt x="1277" y="4394"/>
                  </a:lnTo>
                  <a:lnTo>
                    <a:pt x="1298" y="4520"/>
                  </a:lnTo>
                  <a:lnTo>
                    <a:pt x="1277" y="4624"/>
                  </a:lnTo>
                  <a:lnTo>
                    <a:pt x="1361" y="4708"/>
                  </a:lnTo>
                  <a:lnTo>
                    <a:pt x="1382" y="4896"/>
                  </a:lnTo>
                  <a:lnTo>
                    <a:pt x="1424" y="5001"/>
                  </a:lnTo>
                  <a:lnTo>
                    <a:pt x="1403" y="5147"/>
                  </a:lnTo>
                  <a:lnTo>
                    <a:pt x="1486" y="5294"/>
                  </a:lnTo>
                  <a:lnTo>
                    <a:pt x="1486" y="5461"/>
                  </a:lnTo>
                  <a:lnTo>
                    <a:pt x="1403" y="5524"/>
                  </a:lnTo>
                  <a:lnTo>
                    <a:pt x="1277" y="5880"/>
                  </a:lnTo>
                  <a:lnTo>
                    <a:pt x="1152" y="5963"/>
                  </a:lnTo>
                  <a:lnTo>
                    <a:pt x="1152" y="6131"/>
                  </a:lnTo>
                  <a:lnTo>
                    <a:pt x="1089" y="6194"/>
                  </a:lnTo>
                  <a:lnTo>
                    <a:pt x="1068" y="6298"/>
                  </a:lnTo>
                  <a:lnTo>
                    <a:pt x="1047" y="6487"/>
                  </a:lnTo>
                  <a:lnTo>
                    <a:pt x="1089" y="6487"/>
                  </a:lnTo>
                  <a:lnTo>
                    <a:pt x="1005" y="6591"/>
                  </a:lnTo>
                  <a:lnTo>
                    <a:pt x="1047" y="6654"/>
                  </a:lnTo>
                  <a:lnTo>
                    <a:pt x="963" y="6779"/>
                  </a:lnTo>
                  <a:lnTo>
                    <a:pt x="1047" y="6779"/>
                  </a:lnTo>
                  <a:lnTo>
                    <a:pt x="984" y="6863"/>
                  </a:lnTo>
                  <a:lnTo>
                    <a:pt x="921" y="6863"/>
                  </a:lnTo>
                  <a:lnTo>
                    <a:pt x="921" y="7072"/>
                  </a:lnTo>
                  <a:lnTo>
                    <a:pt x="859" y="7114"/>
                  </a:lnTo>
                  <a:lnTo>
                    <a:pt x="879" y="7282"/>
                  </a:lnTo>
                  <a:lnTo>
                    <a:pt x="859" y="7324"/>
                  </a:lnTo>
                  <a:lnTo>
                    <a:pt x="879" y="7533"/>
                  </a:lnTo>
                  <a:lnTo>
                    <a:pt x="921" y="7616"/>
                  </a:lnTo>
                  <a:lnTo>
                    <a:pt x="1005" y="7616"/>
                  </a:lnTo>
                  <a:lnTo>
                    <a:pt x="984" y="7512"/>
                  </a:lnTo>
                  <a:lnTo>
                    <a:pt x="1110" y="7449"/>
                  </a:lnTo>
                  <a:lnTo>
                    <a:pt x="1089" y="7512"/>
                  </a:lnTo>
                  <a:lnTo>
                    <a:pt x="1172" y="7554"/>
                  </a:lnTo>
                  <a:lnTo>
                    <a:pt x="1172" y="7637"/>
                  </a:lnTo>
                  <a:lnTo>
                    <a:pt x="1277" y="7658"/>
                  </a:lnTo>
                  <a:lnTo>
                    <a:pt x="1319" y="7868"/>
                  </a:lnTo>
                  <a:lnTo>
                    <a:pt x="1424" y="7868"/>
                  </a:lnTo>
                  <a:lnTo>
                    <a:pt x="1570" y="8035"/>
                  </a:lnTo>
                  <a:lnTo>
                    <a:pt x="1570" y="8119"/>
                  </a:lnTo>
                  <a:lnTo>
                    <a:pt x="1675" y="8140"/>
                  </a:lnTo>
                  <a:lnTo>
                    <a:pt x="1696" y="8244"/>
                  </a:lnTo>
                  <a:lnTo>
                    <a:pt x="1779" y="8244"/>
                  </a:lnTo>
                  <a:lnTo>
                    <a:pt x="1779" y="8286"/>
                  </a:lnTo>
                  <a:lnTo>
                    <a:pt x="1716" y="8370"/>
                  </a:lnTo>
                  <a:lnTo>
                    <a:pt x="1716" y="8391"/>
                  </a:lnTo>
                  <a:lnTo>
                    <a:pt x="1968" y="8579"/>
                  </a:lnTo>
                  <a:lnTo>
                    <a:pt x="2009" y="8663"/>
                  </a:lnTo>
                  <a:lnTo>
                    <a:pt x="2051" y="8537"/>
                  </a:lnTo>
                  <a:lnTo>
                    <a:pt x="2135" y="8453"/>
                  </a:lnTo>
                  <a:lnTo>
                    <a:pt x="2240" y="8537"/>
                  </a:lnTo>
                  <a:lnTo>
                    <a:pt x="2407" y="8579"/>
                  </a:lnTo>
                  <a:lnTo>
                    <a:pt x="2428" y="8642"/>
                  </a:lnTo>
                  <a:lnTo>
                    <a:pt x="2553" y="8642"/>
                  </a:lnTo>
                  <a:lnTo>
                    <a:pt x="2616" y="8704"/>
                  </a:lnTo>
                  <a:lnTo>
                    <a:pt x="2616" y="8893"/>
                  </a:lnTo>
                  <a:lnTo>
                    <a:pt x="2532" y="8976"/>
                  </a:lnTo>
                  <a:lnTo>
                    <a:pt x="2532" y="9060"/>
                  </a:lnTo>
                  <a:lnTo>
                    <a:pt x="2679" y="9081"/>
                  </a:lnTo>
                  <a:lnTo>
                    <a:pt x="2825" y="8976"/>
                  </a:lnTo>
                  <a:lnTo>
                    <a:pt x="2930" y="8976"/>
                  </a:lnTo>
                  <a:lnTo>
                    <a:pt x="2993" y="9018"/>
                  </a:lnTo>
                  <a:lnTo>
                    <a:pt x="3076" y="8976"/>
                  </a:lnTo>
                  <a:lnTo>
                    <a:pt x="3076" y="8872"/>
                  </a:lnTo>
                  <a:lnTo>
                    <a:pt x="3097" y="8851"/>
                  </a:lnTo>
                  <a:lnTo>
                    <a:pt x="3076" y="8788"/>
                  </a:lnTo>
                  <a:lnTo>
                    <a:pt x="2972" y="8704"/>
                  </a:lnTo>
                  <a:lnTo>
                    <a:pt x="2930" y="8642"/>
                  </a:lnTo>
                  <a:lnTo>
                    <a:pt x="2846" y="8474"/>
                  </a:lnTo>
                  <a:lnTo>
                    <a:pt x="2742" y="8432"/>
                  </a:lnTo>
                  <a:lnTo>
                    <a:pt x="2637" y="8432"/>
                  </a:lnTo>
                  <a:lnTo>
                    <a:pt x="2574" y="8453"/>
                  </a:lnTo>
                  <a:lnTo>
                    <a:pt x="2491" y="8391"/>
                  </a:lnTo>
                  <a:lnTo>
                    <a:pt x="2344" y="8244"/>
                  </a:lnTo>
                  <a:lnTo>
                    <a:pt x="2260" y="8160"/>
                  </a:lnTo>
                  <a:lnTo>
                    <a:pt x="2260" y="8056"/>
                  </a:lnTo>
                  <a:lnTo>
                    <a:pt x="2219" y="8035"/>
                  </a:lnTo>
                  <a:lnTo>
                    <a:pt x="2198" y="8140"/>
                  </a:lnTo>
                  <a:lnTo>
                    <a:pt x="2030" y="8056"/>
                  </a:lnTo>
                  <a:lnTo>
                    <a:pt x="2051" y="7972"/>
                  </a:lnTo>
                  <a:lnTo>
                    <a:pt x="2135" y="7930"/>
                  </a:lnTo>
                  <a:lnTo>
                    <a:pt x="2156" y="7951"/>
                  </a:lnTo>
                  <a:lnTo>
                    <a:pt x="2198" y="7930"/>
                  </a:lnTo>
                  <a:lnTo>
                    <a:pt x="2219" y="7868"/>
                  </a:lnTo>
                  <a:lnTo>
                    <a:pt x="2156" y="7637"/>
                  </a:lnTo>
                  <a:lnTo>
                    <a:pt x="2114" y="7616"/>
                  </a:lnTo>
                  <a:lnTo>
                    <a:pt x="2114" y="7533"/>
                  </a:lnTo>
                  <a:lnTo>
                    <a:pt x="2030" y="7428"/>
                  </a:lnTo>
                  <a:lnTo>
                    <a:pt x="2009" y="7344"/>
                  </a:lnTo>
                  <a:lnTo>
                    <a:pt x="2009" y="7386"/>
                  </a:lnTo>
                  <a:lnTo>
                    <a:pt x="2009" y="7449"/>
                  </a:lnTo>
                  <a:lnTo>
                    <a:pt x="1947" y="7449"/>
                  </a:lnTo>
                  <a:lnTo>
                    <a:pt x="1884" y="7324"/>
                  </a:lnTo>
                  <a:lnTo>
                    <a:pt x="1821" y="7303"/>
                  </a:lnTo>
                  <a:lnTo>
                    <a:pt x="1842" y="7177"/>
                  </a:lnTo>
                  <a:lnTo>
                    <a:pt x="1800" y="7114"/>
                  </a:lnTo>
                  <a:lnTo>
                    <a:pt x="1779" y="6989"/>
                  </a:lnTo>
                  <a:lnTo>
                    <a:pt x="1716" y="6926"/>
                  </a:lnTo>
                  <a:lnTo>
                    <a:pt x="1633" y="6926"/>
                  </a:lnTo>
                  <a:lnTo>
                    <a:pt x="1612" y="6905"/>
                  </a:lnTo>
                  <a:lnTo>
                    <a:pt x="1570" y="6968"/>
                  </a:lnTo>
                  <a:lnTo>
                    <a:pt x="1528" y="7010"/>
                  </a:lnTo>
                  <a:lnTo>
                    <a:pt x="1486" y="7031"/>
                  </a:lnTo>
                  <a:lnTo>
                    <a:pt x="1424" y="6989"/>
                  </a:lnTo>
                  <a:lnTo>
                    <a:pt x="1486" y="6884"/>
                  </a:lnTo>
                  <a:lnTo>
                    <a:pt x="1382" y="6717"/>
                  </a:lnTo>
                  <a:lnTo>
                    <a:pt x="1382" y="6654"/>
                  </a:lnTo>
                  <a:lnTo>
                    <a:pt x="1361" y="6507"/>
                  </a:lnTo>
                  <a:lnTo>
                    <a:pt x="1361" y="6466"/>
                  </a:lnTo>
                  <a:lnTo>
                    <a:pt x="1403" y="6382"/>
                  </a:lnTo>
                  <a:lnTo>
                    <a:pt x="1382" y="6361"/>
                  </a:lnTo>
                  <a:lnTo>
                    <a:pt x="1319" y="6361"/>
                  </a:lnTo>
                  <a:lnTo>
                    <a:pt x="1382" y="6256"/>
                  </a:lnTo>
                  <a:lnTo>
                    <a:pt x="1382" y="6131"/>
                  </a:lnTo>
                  <a:lnTo>
                    <a:pt x="1507" y="5943"/>
                  </a:lnTo>
                  <a:lnTo>
                    <a:pt x="1528" y="5503"/>
                  </a:lnTo>
                  <a:lnTo>
                    <a:pt x="1612" y="5399"/>
                  </a:lnTo>
                  <a:lnTo>
                    <a:pt x="1633" y="5252"/>
                  </a:lnTo>
                  <a:lnTo>
                    <a:pt x="1716" y="5147"/>
                  </a:lnTo>
                  <a:lnTo>
                    <a:pt x="1737" y="5001"/>
                  </a:lnTo>
                  <a:lnTo>
                    <a:pt x="1696" y="4980"/>
                  </a:lnTo>
                  <a:lnTo>
                    <a:pt x="1716" y="4896"/>
                  </a:lnTo>
                  <a:lnTo>
                    <a:pt x="1716" y="4771"/>
                  </a:lnTo>
                  <a:lnTo>
                    <a:pt x="1779" y="4666"/>
                  </a:lnTo>
                  <a:lnTo>
                    <a:pt x="1779" y="4562"/>
                  </a:lnTo>
                  <a:lnTo>
                    <a:pt x="1675" y="4520"/>
                  </a:lnTo>
                  <a:lnTo>
                    <a:pt x="1696" y="4457"/>
                  </a:lnTo>
                  <a:lnTo>
                    <a:pt x="1696" y="4415"/>
                  </a:lnTo>
                  <a:lnTo>
                    <a:pt x="1800" y="4415"/>
                  </a:lnTo>
                  <a:lnTo>
                    <a:pt x="1821" y="4394"/>
                  </a:lnTo>
                  <a:lnTo>
                    <a:pt x="1884" y="4415"/>
                  </a:lnTo>
                  <a:lnTo>
                    <a:pt x="1926" y="4415"/>
                  </a:lnTo>
                  <a:lnTo>
                    <a:pt x="2030" y="4373"/>
                  </a:lnTo>
                  <a:lnTo>
                    <a:pt x="2051" y="4394"/>
                  </a:lnTo>
                  <a:lnTo>
                    <a:pt x="2135" y="4394"/>
                  </a:lnTo>
                  <a:lnTo>
                    <a:pt x="2219" y="4415"/>
                  </a:lnTo>
                  <a:lnTo>
                    <a:pt x="2260" y="4499"/>
                  </a:lnTo>
                  <a:lnTo>
                    <a:pt x="2219" y="4520"/>
                  </a:lnTo>
                  <a:lnTo>
                    <a:pt x="2219" y="4687"/>
                  </a:lnTo>
                  <a:lnTo>
                    <a:pt x="2260" y="4792"/>
                  </a:lnTo>
                  <a:lnTo>
                    <a:pt x="2240" y="4813"/>
                  </a:lnTo>
                  <a:lnTo>
                    <a:pt x="2198" y="4917"/>
                  </a:lnTo>
                  <a:lnTo>
                    <a:pt x="2302" y="4896"/>
                  </a:lnTo>
                  <a:lnTo>
                    <a:pt x="2365" y="4917"/>
                  </a:lnTo>
                  <a:lnTo>
                    <a:pt x="2470" y="4896"/>
                  </a:lnTo>
                  <a:lnTo>
                    <a:pt x="2616" y="4917"/>
                  </a:lnTo>
                  <a:lnTo>
                    <a:pt x="2658" y="4980"/>
                  </a:lnTo>
                  <a:lnTo>
                    <a:pt x="2658" y="4938"/>
                  </a:lnTo>
                  <a:lnTo>
                    <a:pt x="2658" y="4917"/>
                  </a:lnTo>
                  <a:lnTo>
                    <a:pt x="2721" y="4875"/>
                  </a:lnTo>
                  <a:lnTo>
                    <a:pt x="2784" y="4896"/>
                  </a:lnTo>
                  <a:lnTo>
                    <a:pt x="2951" y="5043"/>
                  </a:lnTo>
                  <a:lnTo>
                    <a:pt x="3014" y="5085"/>
                  </a:lnTo>
                  <a:lnTo>
                    <a:pt x="3014" y="5127"/>
                  </a:lnTo>
                  <a:lnTo>
                    <a:pt x="3076" y="5127"/>
                  </a:lnTo>
                  <a:lnTo>
                    <a:pt x="3181" y="5231"/>
                  </a:lnTo>
                  <a:lnTo>
                    <a:pt x="3202" y="5252"/>
                  </a:lnTo>
                  <a:lnTo>
                    <a:pt x="3244" y="5252"/>
                  </a:lnTo>
                  <a:lnTo>
                    <a:pt x="3244" y="5189"/>
                  </a:lnTo>
                  <a:lnTo>
                    <a:pt x="3286" y="5189"/>
                  </a:lnTo>
                  <a:lnTo>
                    <a:pt x="3286" y="5106"/>
                  </a:lnTo>
                  <a:lnTo>
                    <a:pt x="3307" y="4875"/>
                  </a:lnTo>
                  <a:lnTo>
                    <a:pt x="3265" y="4771"/>
                  </a:lnTo>
                  <a:lnTo>
                    <a:pt x="3160" y="4708"/>
                  </a:lnTo>
                  <a:lnTo>
                    <a:pt x="3097" y="4478"/>
                  </a:lnTo>
                  <a:lnTo>
                    <a:pt x="3139" y="4269"/>
                  </a:lnTo>
                  <a:lnTo>
                    <a:pt x="3202" y="4143"/>
                  </a:lnTo>
                  <a:lnTo>
                    <a:pt x="3265" y="3955"/>
                  </a:lnTo>
                  <a:lnTo>
                    <a:pt x="3369" y="3787"/>
                  </a:lnTo>
                  <a:lnTo>
                    <a:pt x="3495" y="3787"/>
                  </a:lnTo>
                  <a:lnTo>
                    <a:pt x="3767" y="3725"/>
                  </a:lnTo>
                  <a:lnTo>
                    <a:pt x="3913" y="3725"/>
                  </a:lnTo>
                  <a:lnTo>
                    <a:pt x="3976" y="3766"/>
                  </a:lnTo>
                  <a:lnTo>
                    <a:pt x="4123" y="3683"/>
                  </a:lnTo>
                  <a:lnTo>
                    <a:pt x="4248" y="3683"/>
                  </a:lnTo>
                  <a:lnTo>
                    <a:pt x="4395" y="3746"/>
                  </a:lnTo>
                  <a:lnTo>
                    <a:pt x="4541" y="3725"/>
                  </a:lnTo>
                  <a:lnTo>
                    <a:pt x="4646" y="3787"/>
                  </a:lnTo>
                  <a:lnTo>
                    <a:pt x="4771" y="3725"/>
                  </a:lnTo>
                  <a:lnTo>
                    <a:pt x="4855" y="3641"/>
                  </a:lnTo>
                  <a:lnTo>
                    <a:pt x="4855" y="3432"/>
                  </a:lnTo>
                  <a:lnTo>
                    <a:pt x="4834" y="3348"/>
                  </a:lnTo>
                  <a:lnTo>
                    <a:pt x="4855" y="3243"/>
                  </a:lnTo>
                  <a:lnTo>
                    <a:pt x="4855" y="3160"/>
                  </a:lnTo>
                  <a:lnTo>
                    <a:pt x="4876" y="3034"/>
                  </a:lnTo>
                  <a:lnTo>
                    <a:pt x="4876" y="2950"/>
                  </a:lnTo>
                  <a:lnTo>
                    <a:pt x="4729" y="2846"/>
                  </a:lnTo>
                  <a:lnTo>
                    <a:pt x="4750" y="2804"/>
                  </a:lnTo>
                  <a:lnTo>
                    <a:pt x="4667" y="2741"/>
                  </a:lnTo>
                  <a:lnTo>
                    <a:pt x="4541" y="2741"/>
                  </a:lnTo>
                  <a:lnTo>
                    <a:pt x="4437" y="2616"/>
                  </a:lnTo>
                  <a:lnTo>
                    <a:pt x="4332" y="2532"/>
                  </a:lnTo>
                  <a:lnTo>
                    <a:pt x="4353" y="2469"/>
                  </a:lnTo>
                  <a:lnTo>
                    <a:pt x="4353" y="2281"/>
                  </a:lnTo>
                  <a:lnTo>
                    <a:pt x="4311" y="2155"/>
                  </a:lnTo>
                  <a:lnTo>
                    <a:pt x="4353" y="2072"/>
                  </a:lnTo>
                  <a:lnTo>
                    <a:pt x="4353" y="1988"/>
                  </a:lnTo>
                  <a:lnTo>
                    <a:pt x="4311" y="1862"/>
                  </a:lnTo>
                  <a:lnTo>
                    <a:pt x="4185" y="1758"/>
                  </a:lnTo>
                  <a:lnTo>
                    <a:pt x="3913" y="1570"/>
                  </a:lnTo>
                  <a:lnTo>
                    <a:pt x="3830" y="1423"/>
                  </a:lnTo>
                  <a:lnTo>
                    <a:pt x="3579" y="1339"/>
                  </a:lnTo>
                  <a:lnTo>
                    <a:pt x="3390" y="1381"/>
                  </a:lnTo>
                  <a:lnTo>
                    <a:pt x="3265" y="1653"/>
                  </a:lnTo>
                  <a:lnTo>
                    <a:pt x="3014" y="1674"/>
                  </a:lnTo>
                  <a:lnTo>
                    <a:pt x="2930" y="1549"/>
                  </a:lnTo>
                  <a:lnTo>
                    <a:pt x="2825" y="1549"/>
                  </a:lnTo>
                  <a:lnTo>
                    <a:pt x="2616" y="1444"/>
                  </a:lnTo>
                  <a:lnTo>
                    <a:pt x="2428" y="1528"/>
                  </a:lnTo>
                  <a:lnTo>
                    <a:pt x="2428" y="1653"/>
                  </a:lnTo>
                  <a:lnTo>
                    <a:pt x="2260" y="1674"/>
                  </a:lnTo>
                  <a:lnTo>
                    <a:pt x="2114" y="1758"/>
                  </a:lnTo>
                  <a:lnTo>
                    <a:pt x="2114" y="1465"/>
                  </a:lnTo>
                  <a:lnTo>
                    <a:pt x="2114" y="1256"/>
                  </a:lnTo>
                  <a:lnTo>
                    <a:pt x="2051" y="1130"/>
                  </a:lnTo>
                  <a:lnTo>
                    <a:pt x="2114" y="1025"/>
                  </a:lnTo>
                  <a:lnTo>
                    <a:pt x="2135" y="942"/>
                  </a:lnTo>
                  <a:lnTo>
                    <a:pt x="2051" y="837"/>
                  </a:lnTo>
                  <a:lnTo>
                    <a:pt x="2135" y="712"/>
                  </a:lnTo>
                  <a:lnTo>
                    <a:pt x="2114" y="607"/>
                  </a:lnTo>
                  <a:lnTo>
                    <a:pt x="1905" y="607"/>
                  </a:lnTo>
                  <a:lnTo>
                    <a:pt x="1821" y="691"/>
                  </a:lnTo>
                  <a:lnTo>
                    <a:pt x="1716" y="628"/>
                  </a:lnTo>
                  <a:lnTo>
                    <a:pt x="1633" y="502"/>
                  </a:lnTo>
                  <a:lnTo>
                    <a:pt x="1716" y="419"/>
                  </a:lnTo>
                  <a:lnTo>
                    <a:pt x="1696" y="230"/>
                  </a:lnTo>
                  <a:lnTo>
                    <a:pt x="1591" y="105"/>
                  </a:lnTo>
                  <a:lnTo>
                    <a:pt x="1424" y="126"/>
                  </a:lnTo>
                  <a:lnTo>
                    <a:pt x="1382"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7" name="Google Shape;6307;p40"/>
            <p:cNvSpPr/>
            <p:nvPr/>
          </p:nvSpPr>
          <p:spPr>
            <a:xfrm>
              <a:off x="4375443" y="2948079"/>
              <a:ext cx="61050" cy="131125"/>
            </a:xfrm>
            <a:custGeom>
              <a:rect b="b" l="l" r="r" t="t"/>
              <a:pathLst>
                <a:path extrusionOk="0" h="11530" w="5127">
                  <a:moveTo>
                    <a:pt x="2407" y="0"/>
                  </a:moveTo>
                  <a:lnTo>
                    <a:pt x="2302" y="42"/>
                  </a:lnTo>
                  <a:lnTo>
                    <a:pt x="2344" y="63"/>
                  </a:lnTo>
                  <a:lnTo>
                    <a:pt x="2365" y="147"/>
                  </a:lnTo>
                  <a:lnTo>
                    <a:pt x="2260" y="251"/>
                  </a:lnTo>
                  <a:lnTo>
                    <a:pt x="2260" y="419"/>
                  </a:lnTo>
                  <a:lnTo>
                    <a:pt x="2281" y="523"/>
                  </a:lnTo>
                  <a:lnTo>
                    <a:pt x="2155" y="461"/>
                  </a:lnTo>
                  <a:lnTo>
                    <a:pt x="2072" y="377"/>
                  </a:lnTo>
                  <a:lnTo>
                    <a:pt x="1925" y="482"/>
                  </a:lnTo>
                  <a:lnTo>
                    <a:pt x="1716" y="544"/>
                  </a:lnTo>
                  <a:lnTo>
                    <a:pt x="1653" y="691"/>
                  </a:lnTo>
                  <a:lnTo>
                    <a:pt x="1528" y="858"/>
                  </a:lnTo>
                  <a:lnTo>
                    <a:pt x="1402" y="900"/>
                  </a:lnTo>
                  <a:lnTo>
                    <a:pt x="1214" y="1193"/>
                  </a:lnTo>
                  <a:lnTo>
                    <a:pt x="1193" y="1360"/>
                  </a:lnTo>
                  <a:lnTo>
                    <a:pt x="1235" y="1402"/>
                  </a:lnTo>
                  <a:lnTo>
                    <a:pt x="1151" y="1632"/>
                  </a:lnTo>
                  <a:lnTo>
                    <a:pt x="1005" y="1904"/>
                  </a:lnTo>
                  <a:lnTo>
                    <a:pt x="1005" y="2009"/>
                  </a:lnTo>
                  <a:lnTo>
                    <a:pt x="1130" y="2051"/>
                  </a:lnTo>
                  <a:lnTo>
                    <a:pt x="1005" y="2365"/>
                  </a:lnTo>
                  <a:lnTo>
                    <a:pt x="942" y="2616"/>
                  </a:lnTo>
                  <a:lnTo>
                    <a:pt x="879" y="2825"/>
                  </a:lnTo>
                  <a:lnTo>
                    <a:pt x="712" y="2825"/>
                  </a:lnTo>
                  <a:lnTo>
                    <a:pt x="607" y="2783"/>
                  </a:lnTo>
                  <a:lnTo>
                    <a:pt x="502" y="2783"/>
                  </a:lnTo>
                  <a:lnTo>
                    <a:pt x="565" y="3076"/>
                  </a:lnTo>
                  <a:lnTo>
                    <a:pt x="565" y="3202"/>
                  </a:lnTo>
                  <a:lnTo>
                    <a:pt x="565" y="3411"/>
                  </a:lnTo>
                  <a:lnTo>
                    <a:pt x="419" y="3411"/>
                  </a:lnTo>
                  <a:lnTo>
                    <a:pt x="440" y="3578"/>
                  </a:lnTo>
                  <a:lnTo>
                    <a:pt x="419" y="3704"/>
                  </a:lnTo>
                  <a:lnTo>
                    <a:pt x="440" y="3808"/>
                  </a:lnTo>
                  <a:lnTo>
                    <a:pt x="398" y="4018"/>
                  </a:lnTo>
                  <a:lnTo>
                    <a:pt x="314" y="4039"/>
                  </a:lnTo>
                  <a:lnTo>
                    <a:pt x="272" y="4018"/>
                  </a:lnTo>
                  <a:lnTo>
                    <a:pt x="251" y="4122"/>
                  </a:lnTo>
                  <a:lnTo>
                    <a:pt x="251" y="4206"/>
                  </a:lnTo>
                  <a:lnTo>
                    <a:pt x="251" y="4332"/>
                  </a:lnTo>
                  <a:lnTo>
                    <a:pt x="189" y="4457"/>
                  </a:lnTo>
                  <a:lnTo>
                    <a:pt x="147" y="4436"/>
                  </a:lnTo>
                  <a:lnTo>
                    <a:pt x="42" y="4562"/>
                  </a:lnTo>
                  <a:lnTo>
                    <a:pt x="0" y="4666"/>
                  </a:lnTo>
                  <a:lnTo>
                    <a:pt x="0" y="4729"/>
                  </a:lnTo>
                  <a:lnTo>
                    <a:pt x="84" y="4834"/>
                  </a:lnTo>
                  <a:lnTo>
                    <a:pt x="105" y="4980"/>
                  </a:lnTo>
                  <a:lnTo>
                    <a:pt x="377" y="5231"/>
                  </a:lnTo>
                  <a:lnTo>
                    <a:pt x="377" y="5231"/>
                  </a:lnTo>
                  <a:lnTo>
                    <a:pt x="314" y="5127"/>
                  </a:lnTo>
                  <a:lnTo>
                    <a:pt x="314" y="5064"/>
                  </a:lnTo>
                  <a:lnTo>
                    <a:pt x="398" y="5148"/>
                  </a:lnTo>
                  <a:lnTo>
                    <a:pt x="523" y="5148"/>
                  </a:lnTo>
                  <a:lnTo>
                    <a:pt x="419" y="5231"/>
                  </a:lnTo>
                  <a:lnTo>
                    <a:pt x="440" y="5273"/>
                  </a:lnTo>
                  <a:lnTo>
                    <a:pt x="565" y="5273"/>
                  </a:lnTo>
                  <a:lnTo>
                    <a:pt x="565" y="5189"/>
                  </a:lnTo>
                  <a:lnTo>
                    <a:pt x="586" y="5273"/>
                  </a:lnTo>
                  <a:lnTo>
                    <a:pt x="691" y="5273"/>
                  </a:lnTo>
                  <a:lnTo>
                    <a:pt x="733" y="5357"/>
                  </a:lnTo>
                  <a:lnTo>
                    <a:pt x="921" y="5399"/>
                  </a:lnTo>
                  <a:lnTo>
                    <a:pt x="1026" y="5566"/>
                  </a:lnTo>
                  <a:lnTo>
                    <a:pt x="1026" y="5671"/>
                  </a:lnTo>
                  <a:lnTo>
                    <a:pt x="942" y="5692"/>
                  </a:lnTo>
                  <a:lnTo>
                    <a:pt x="900" y="5608"/>
                  </a:lnTo>
                  <a:lnTo>
                    <a:pt x="816" y="5671"/>
                  </a:lnTo>
                  <a:lnTo>
                    <a:pt x="900" y="5754"/>
                  </a:lnTo>
                  <a:lnTo>
                    <a:pt x="921" y="5775"/>
                  </a:lnTo>
                  <a:lnTo>
                    <a:pt x="900" y="5796"/>
                  </a:lnTo>
                  <a:lnTo>
                    <a:pt x="795" y="5775"/>
                  </a:lnTo>
                  <a:lnTo>
                    <a:pt x="774" y="5671"/>
                  </a:lnTo>
                  <a:lnTo>
                    <a:pt x="670" y="5671"/>
                  </a:lnTo>
                  <a:lnTo>
                    <a:pt x="670" y="5712"/>
                  </a:lnTo>
                  <a:lnTo>
                    <a:pt x="795" y="5817"/>
                  </a:lnTo>
                  <a:lnTo>
                    <a:pt x="795" y="5880"/>
                  </a:lnTo>
                  <a:lnTo>
                    <a:pt x="900" y="6005"/>
                  </a:lnTo>
                  <a:lnTo>
                    <a:pt x="1109" y="6068"/>
                  </a:lnTo>
                  <a:lnTo>
                    <a:pt x="1088" y="5880"/>
                  </a:lnTo>
                  <a:lnTo>
                    <a:pt x="1026" y="5775"/>
                  </a:lnTo>
                  <a:lnTo>
                    <a:pt x="1151" y="5859"/>
                  </a:lnTo>
                  <a:lnTo>
                    <a:pt x="1151" y="5964"/>
                  </a:lnTo>
                  <a:lnTo>
                    <a:pt x="1214" y="6068"/>
                  </a:lnTo>
                  <a:lnTo>
                    <a:pt x="1298" y="6131"/>
                  </a:lnTo>
                  <a:lnTo>
                    <a:pt x="1319" y="6298"/>
                  </a:lnTo>
                  <a:lnTo>
                    <a:pt x="1402" y="6382"/>
                  </a:lnTo>
                  <a:lnTo>
                    <a:pt x="1360" y="6403"/>
                  </a:lnTo>
                  <a:lnTo>
                    <a:pt x="1402" y="6445"/>
                  </a:lnTo>
                  <a:lnTo>
                    <a:pt x="1465" y="6487"/>
                  </a:lnTo>
                  <a:lnTo>
                    <a:pt x="1465" y="6717"/>
                  </a:lnTo>
                  <a:lnTo>
                    <a:pt x="1570" y="6947"/>
                  </a:lnTo>
                  <a:lnTo>
                    <a:pt x="1632" y="7010"/>
                  </a:lnTo>
                  <a:lnTo>
                    <a:pt x="1486" y="7114"/>
                  </a:lnTo>
                  <a:lnTo>
                    <a:pt x="1402" y="7658"/>
                  </a:lnTo>
                  <a:lnTo>
                    <a:pt x="1444" y="7784"/>
                  </a:lnTo>
                  <a:lnTo>
                    <a:pt x="1423" y="7847"/>
                  </a:lnTo>
                  <a:lnTo>
                    <a:pt x="1444" y="7889"/>
                  </a:lnTo>
                  <a:lnTo>
                    <a:pt x="1528" y="7742"/>
                  </a:lnTo>
                  <a:lnTo>
                    <a:pt x="1653" y="7637"/>
                  </a:lnTo>
                  <a:lnTo>
                    <a:pt x="1716" y="7470"/>
                  </a:lnTo>
                  <a:lnTo>
                    <a:pt x="1716" y="7658"/>
                  </a:lnTo>
                  <a:lnTo>
                    <a:pt x="1549" y="7805"/>
                  </a:lnTo>
                  <a:lnTo>
                    <a:pt x="1549" y="7972"/>
                  </a:lnTo>
                  <a:lnTo>
                    <a:pt x="1632" y="7951"/>
                  </a:lnTo>
                  <a:lnTo>
                    <a:pt x="1632" y="7868"/>
                  </a:lnTo>
                  <a:lnTo>
                    <a:pt x="1779" y="7784"/>
                  </a:lnTo>
                  <a:lnTo>
                    <a:pt x="1863" y="7868"/>
                  </a:lnTo>
                  <a:lnTo>
                    <a:pt x="1925" y="7868"/>
                  </a:lnTo>
                  <a:lnTo>
                    <a:pt x="1925" y="7805"/>
                  </a:lnTo>
                  <a:lnTo>
                    <a:pt x="1946" y="7847"/>
                  </a:lnTo>
                  <a:lnTo>
                    <a:pt x="1988" y="7847"/>
                  </a:lnTo>
                  <a:lnTo>
                    <a:pt x="2009" y="7805"/>
                  </a:lnTo>
                  <a:lnTo>
                    <a:pt x="2135" y="7805"/>
                  </a:lnTo>
                  <a:lnTo>
                    <a:pt x="2365" y="7658"/>
                  </a:lnTo>
                  <a:lnTo>
                    <a:pt x="2386" y="7575"/>
                  </a:lnTo>
                  <a:lnTo>
                    <a:pt x="2448" y="7596"/>
                  </a:lnTo>
                  <a:lnTo>
                    <a:pt x="2511" y="7596"/>
                  </a:lnTo>
                  <a:lnTo>
                    <a:pt x="2658" y="7533"/>
                  </a:lnTo>
                  <a:lnTo>
                    <a:pt x="2574" y="7491"/>
                  </a:lnTo>
                  <a:lnTo>
                    <a:pt x="2574" y="7470"/>
                  </a:lnTo>
                  <a:lnTo>
                    <a:pt x="2511" y="7365"/>
                  </a:lnTo>
                  <a:lnTo>
                    <a:pt x="2574" y="7365"/>
                  </a:lnTo>
                  <a:lnTo>
                    <a:pt x="2616" y="7449"/>
                  </a:lnTo>
                  <a:lnTo>
                    <a:pt x="2720" y="7470"/>
                  </a:lnTo>
                  <a:lnTo>
                    <a:pt x="2888" y="7345"/>
                  </a:lnTo>
                  <a:lnTo>
                    <a:pt x="2867" y="7282"/>
                  </a:lnTo>
                  <a:lnTo>
                    <a:pt x="2909" y="7240"/>
                  </a:lnTo>
                  <a:lnTo>
                    <a:pt x="2909" y="7114"/>
                  </a:lnTo>
                  <a:lnTo>
                    <a:pt x="2867" y="7052"/>
                  </a:lnTo>
                  <a:lnTo>
                    <a:pt x="2867" y="7010"/>
                  </a:lnTo>
                  <a:lnTo>
                    <a:pt x="2888" y="6947"/>
                  </a:lnTo>
                  <a:lnTo>
                    <a:pt x="2804" y="6863"/>
                  </a:lnTo>
                  <a:lnTo>
                    <a:pt x="2909" y="6947"/>
                  </a:lnTo>
                  <a:lnTo>
                    <a:pt x="2909" y="7010"/>
                  </a:lnTo>
                  <a:lnTo>
                    <a:pt x="2992" y="7010"/>
                  </a:lnTo>
                  <a:lnTo>
                    <a:pt x="2992" y="7073"/>
                  </a:lnTo>
                  <a:lnTo>
                    <a:pt x="3118" y="7282"/>
                  </a:lnTo>
                  <a:lnTo>
                    <a:pt x="3181" y="7365"/>
                  </a:lnTo>
                  <a:lnTo>
                    <a:pt x="3202" y="7491"/>
                  </a:lnTo>
                  <a:lnTo>
                    <a:pt x="3306" y="7491"/>
                  </a:lnTo>
                  <a:lnTo>
                    <a:pt x="3390" y="7470"/>
                  </a:lnTo>
                  <a:lnTo>
                    <a:pt x="3411" y="7386"/>
                  </a:lnTo>
                  <a:lnTo>
                    <a:pt x="3411" y="7470"/>
                  </a:lnTo>
                  <a:lnTo>
                    <a:pt x="3390" y="7533"/>
                  </a:lnTo>
                  <a:lnTo>
                    <a:pt x="3432" y="7658"/>
                  </a:lnTo>
                  <a:lnTo>
                    <a:pt x="3432" y="7700"/>
                  </a:lnTo>
                  <a:lnTo>
                    <a:pt x="3411" y="7742"/>
                  </a:lnTo>
                  <a:lnTo>
                    <a:pt x="3432" y="7847"/>
                  </a:lnTo>
                  <a:lnTo>
                    <a:pt x="3495" y="7889"/>
                  </a:lnTo>
                  <a:lnTo>
                    <a:pt x="3536" y="8307"/>
                  </a:lnTo>
                  <a:lnTo>
                    <a:pt x="3578" y="8328"/>
                  </a:lnTo>
                  <a:lnTo>
                    <a:pt x="3578" y="8516"/>
                  </a:lnTo>
                  <a:lnTo>
                    <a:pt x="3725" y="8600"/>
                  </a:lnTo>
                  <a:lnTo>
                    <a:pt x="3704" y="8642"/>
                  </a:lnTo>
                  <a:lnTo>
                    <a:pt x="3704" y="8788"/>
                  </a:lnTo>
                  <a:lnTo>
                    <a:pt x="3767" y="8851"/>
                  </a:lnTo>
                  <a:lnTo>
                    <a:pt x="3767" y="9123"/>
                  </a:lnTo>
                  <a:lnTo>
                    <a:pt x="3829" y="9228"/>
                  </a:lnTo>
                  <a:lnTo>
                    <a:pt x="3829" y="9332"/>
                  </a:lnTo>
                  <a:lnTo>
                    <a:pt x="3850" y="9311"/>
                  </a:lnTo>
                  <a:lnTo>
                    <a:pt x="3871" y="9123"/>
                  </a:lnTo>
                  <a:lnTo>
                    <a:pt x="3955" y="9249"/>
                  </a:lnTo>
                  <a:lnTo>
                    <a:pt x="3976" y="9374"/>
                  </a:lnTo>
                  <a:lnTo>
                    <a:pt x="4059" y="9458"/>
                  </a:lnTo>
                  <a:lnTo>
                    <a:pt x="4080" y="9793"/>
                  </a:lnTo>
                  <a:lnTo>
                    <a:pt x="4164" y="9855"/>
                  </a:lnTo>
                  <a:lnTo>
                    <a:pt x="4185" y="9960"/>
                  </a:lnTo>
                  <a:lnTo>
                    <a:pt x="4143" y="10002"/>
                  </a:lnTo>
                  <a:lnTo>
                    <a:pt x="4164" y="10169"/>
                  </a:lnTo>
                  <a:lnTo>
                    <a:pt x="4227" y="10253"/>
                  </a:lnTo>
                  <a:lnTo>
                    <a:pt x="4290" y="10316"/>
                  </a:lnTo>
                  <a:lnTo>
                    <a:pt x="4227" y="10399"/>
                  </a:lnTo>
                  <a:lnTo>
                    <a:pt x="4269" y="10567"/>
                  </a:lnTo>
                  <a:lnTo>
                    <a:pt x="4248" y="10609"/>
                  </a:lnTo>
                  <a:lnTo>
                    <a:pt x="4227" y="10630"/>
                  </a:lnTo>
                  <a:lnTo>
                    <a:pt x="4185" y="10797"/>
                  </a:lnTo>
                  <a:lnTo>
                    <a:pt x="4227" y="10818"/>
                  </a:lnTo>
                  <a:lnTo>
                    <a:pt x="4227" y="10922"/>
                  </a:lnTo>
                  <a:lnTo>
                    <a:pt x="4143" y="11027"/>
                  </a:lnTo>
                  <a:lnTo>
                    <a:pt x="4101" y="11048"/>
                  </a:lnTo>
                  <a:lnTo>
                    <a:pt x="4059" y="11048"/>
                  </a:lnTo>
                  <a:lnTo>
                    <a:pt x="4059" y="11111"/>
                  </a:lnTo>
                  <a:lnTo>
                    <a:pt x="4101" y="11194"/>
                  </a:lnTo>
                  <a:lnTo>
                    <a:pt x="4101" y="11341"/>
                  </a:lnTo>
                  <a:lnTo>
                    <a:pt x="4164" y="11529"/>
                  </a:lnTo>
                  <a:lnTo>
                    <a:pt x="4185" y="11341"/>
                  </a:lnTo>
                  <a:lnTo>
                    <a:pt x="4248" y="11236"/>
                  </a:lnTo>
                  <a:lnTo>
                    <a:pt x="4248" y="11257"/>
                  </a:lnTo>
                  <a:lnTo>
                    <a:pt x="4269" y="11153"/>
                  </a:lnTo>
                  <a:lnTo>
                    <a:pt x="4332" y="11090"/>
                  </a:lnTo>
                  <a:lnTo>
                    <a:pt x="4332" y="10922"/>
                  </a:lnTo>
                  <a:lnTo>
                    <a:pt x="4457" y="10839"/>
                  </a:lnTo>
                  <a:lnTo>
                    <a:pt x="4583" y="10483"/>
                  </a:lnTo>
                  <a:lnTo>
                    <a:pt x="4666" y="10420"/>
                  </a:lnTo>
                  <a:lnTo>
                    <a:pt x="4666" y="10253"/>
                  </a:lnTo>
                  <a:lnTo>
                    <a:pt x="4583" y="10106"/>
                  </a:lnTo>
                  <a:lnTo>
                    <a:pt x="4604" y="9960"/>
                  </a:lnTo>
                  <a:lnTo>
                    <a:pt x="4562" y="9855"/>
                  </a:lnTo>
                  <a:lnTo>
                    <a:pt x="4541" y="9667"/>
                  </a:lnTo>
                  <a:lnTo>
                    <a:pt x="4457" y="9583"/>
                  </a:lnTo>
                  <a:lnTo>
                    <a:pt x="4478" y="9479"/>
                  </a:lnTo>
                  <a:lnTo>
                    <a:pt x="4457" y="9353"/>
                  </a:lnTo>
                  <a:lnTo>
                    <a:pt x="4478" y="9270"/>
                  </a:lnTo>
                  <a:lnTo>
                    <a:pt x="4436" y="9018"/>
                  </a:lnTo>
                  <a:lnTo>
                    <a:pt x="4269" y="8851"/>
                  </a:lnTo>
                  <a:lnTo>
                    <a:pt x="4080" y="8725"/>
                  </a:lnTo>
                  <a:lnTo>
                    <a:pt x="3934" y="8537"/>
                  </a:lnTo>
                  <a:lnTo>
                    <a:pt x="3934" y="8433"/>
                  </a:lnTo>
                  <a:lnTo>
                    <a:pt x="3850" y="8223"/>
                  </a:lnTo>
                  <a:lnTo>
                    <a:pt x="3955" y="8181"/>
                  </a:lnTo>
                  <a:lnTo>
                    <a:pt x="3976" y="8077"/>
                  </a:lnTo>
                  <a:lnTo>
                    <a:pt x="3934" y="7784"/>
                  </a:lnTo>
                  <a:lnTo>
                    <a:pt x="3955" y="7700"/>
                  </a:lnTo>
                  <a:lnTo>
                    <a:pt x="4059" y="7658"/>
                  </a:lnTo>
                  <a:lnTo>
                    <a:pt x="4059" y="7533"/>
                  </a:lnTo>
                  <a:lnTo>
                    <a:pt x="3934" y="7470"/>
                  </a:lnTo>
                  <a:lnTo>
                    <a:pt x="3934" y="7345"/>
                  </a:lnTo>
                  <a:lnTo>
                    <a:pt x="3850" y="7219"/>
                  </a:lnTo>
                  <a:lnTo>
                    <a:pt x="3767" y="7156"/>
                  </a:lnTo>
                  <a:lnTo>
                    <a:pt x="3620" y="6863"/>
                  </a:lnTo>
                  <a:lnTo>
                    <a:pt x="3495" y="6759"/>
                  </a:lnTo>
                  <a:lnTo>
                    <a:pt x="3432" y="6696"/>
                  </a:lnTo>
                  <a:lnTo>
                    <a:pt x="3348" y="6612"/>
                  </a:lnTo>
                  <a:lnTo>
                    <a:pt x="3243" y="6424"/>
                  </a:lnTo>
                  <a:lnTo>
                    <a:pt x="3181" y="6403"/>
                  </a:lnTo>
                  <a:lnTo>
                    <a:pt x="3181" y="6319"/>
                  </a:lnTo>
                  <a:lnTo>
                    <a:pt x="3306" y="6236"/>
                  </a:lnTo>
                  <a:lnTo>
                    <a:pt x="3411" y="6173"/>
                  </a:lnTo>
                  <a:lnTo>
                    <a:pt x="3390" y="6089"/>
                  </a:lnTo>
                  <a:lnTo>
                    <a:pt x="3390" y="5901"/>
                  </a:lnTo>
                  <a:lnTo>
                    <a:pt x="3453" y="5817"/>
                  </a:lnTo>
                  <a:lnTo>
                    <a:pt x="3432" y="5650"/>
                  </a:lnTo>
                  <a:lnTo>
                    <a:pt x="3515" y="5503"/>
                  </a:lnTo>
                  <a:lnTo>
                    <a:pt x="3746" y="5587"/>
                  </a:lnTo>
                  <a:lnTo>
                    <a:pt x="3871" y="5482"/>
                  </a:lnTo>
                  <a:lnTo>
                    <a:pt x="4018" y="5482"/>
                  </a:lnTo>
                  <a:lnTo>
                    <a:pt x="4039" y="5440"/>
                  </a:lnTo>
                  <a:lnTo>
                    <a:pt x="4039" y="5273"/>
                  </a:lnTo>
                  <a:lnTo>
                    <a:pt x="4101" y="5231"/>
                  </a:lnTo>
                  <a:lnTo>
                    <a:pt x="4269" y="5252"/>
                  </a:lnTo>
                  <a:lnTo>
                    <a:pt x="4290" y="5168"/>
                  </a:lnTo>
                  <a:lnTo>
                    <a:pt x="4248" y="5085"/>
                  </a:lnTo>
                  <a:lnTo>
                    <a:pt x="4248" y="5022"/>
                  </a:lnTo>
                  <a:lnTo>
                    <a:pt x="4373" y="4980"/>
                  </a:lnTo>
                  <a:lnTo>
                    <a:pt x="4541" y="4959"/>
                  </a:lnTo>
                  <a:lnTo>
                    <a:pt x="4562" y="4959"/>
                  </a:lnTo>
                  <a:lnTo>
                    <a:pt x="4604" y="4813"/>
                  </a:lnTo>
                  <a:lnTo>
                    <a:pt x="4666" y="4813"/>
                  </a:lnTo>
                  <a:lnTo>
                    <a:pt x="4792" y="4729"/>
                  </a:lnTo>
                  <a:lnTo>
                    <a:pt x="4750" y="4645"/>
                  </a:lnTo>
                  <a:lnTo>
                    <a:pt x="4792" y="4541"/>
                  </a:lnTo>
                  <a:lnTo>
                    <a:pt x="4813" y="4436"/>
                  </a:lnTo>
                  <a:lnTo>
                    <a:pt x="4980" y="4415"/>
                  </a:lnTo>
                  <a:lnTo>
                    <a:pt x="5085" y="4311"/>
                  </a:lnTo>
                  <a:lnTo>
                    <a:pt x="5127" y="4290"/>
                  </a:lnTo>
                  <a:lnTo>
                    <a:pt x="5127" y="4143"/>
                  </a:lnTo>
                  <a:lnTo>
                    <a:pt x="5022" y="4122"/>
                  </a:lnTo>
                  <a:lnTo>
                    <a:pt x="4771" y="4227"/>
                  </a:lnTo>
                  <a:lnTo>
                    <a:pt x="4624" y="4227"/>
                  </a:lnTo>
                  <a:lnTo>
                    <a:pt x="4562" y="4311"/>
                  </a:lnTo>
                  <a:lnTo>
                    <a:pt x="4436" y="4248"/>
                  </a:lnTo>
                  <a:lnTo>
                    <a:pt x="4394" y="4122"/>
                  </a:lnTo>
                  <a:lnTo>
                    <a:pt x="4436" y="3997"/>
                  </a:lnTo>
                  <a:lnTo>
                    <a:pt x="4352" y="3892"/>
                  </a:lnTo>
                  <a:lnTo>
                    <a:pt x="4269" y="3976"/>
                  </a:lnTo>
                  <a:lnTo>
                    <a:pt x="4227" y="3913"/>
                  </a:lnTo>
                  <a:lnTo>
                    <a:pt x="4039" y="3913"/>
                  </a:lnTo>
                  <a:lnTo>
                    <a:pt x="3955" y="3934"/>
                  </a:lnTo>
                  <a:lnTo>
                    <a:pt x="3934" y="3871"/>
                  </a:lnTo>
                  <a:lnTo>
                    <a:pt x="4039" y="3767"/>
                  </a:lnTo>
                  <a:lnTo>
                    <a:pt x="4185" y="3578"/>
                  </a:lnTo>
                  <a:lnTo>
                    <a:pt x="4164" y="3495"/>
                  </a:lnTo>
                  <a:lnTo>
                    <a:pt x="4227" y="3390"/>
                  </a:lnTo>
                  <a:lnTo>
                    <a:pt x="4227" y="3306"/>
                  </a:lnTo>
                  <a:lnTo>
                    <a:pt x="4101" y="3244"/>
                  </a:lnTo>
                  <a:lnTo>
                    <a:pt x="3955" y="3244"/>
                  </a:lnTo>
                  <a:lnTo>
                    <a:pt x="3934" y="3285"/>
                  </a:lnTo>
                  <a:lnTo>
                    <a:pt x="3871" y="3202"/>
                  </a:lnTo>
                  <a:lnTo>
                    <a:pt x="3913" y="3160"/>
                  </a:lnTo>
                  <a:lnTo>
                    <a:pt x="3767" y="3139"/>
                  </a:lnTo>
                  <a:lnTo>
                    <a:pt x="3704" y="3055"/>
                  </a:lnTo>
                  <a:lnTo>
                    <a:pt x="3725" y="2951"/>
                  </a:lnTo>
                  <a:lnTo>
                    <a:pt x="3704" y="2846"/>
                  </a:lnTo>
                  <a:lnTo>
                    <a:pt x="3557" y="2867"/>
                  </a:lnTo>
                  <a:lnTo>
                    <a:pt x="3495" y="2825"/>
                  </a:lnTo>
                  <a:lnTo>
                    <a:pt x="3515" y="2741"/>
                  </a:lnTo>
                  <a:lnTo>
                    <a:pt x="3495" y="2658"/>
                  </a:lnTo>
                  <a:lnTo>
                    <a:pt x="3223" y="2720"/>
                  </a:lnTo>
                  <a:lnTo>
                    <a:pt x="3097" y="2825"/>
                  </a:lnTo>
                  <a:lnTo>
                    <a:pt x="3034" y="2679"/>
                  </a:lnTo>
                  <a:lnTo>
                    <a:pt x="3055" y="2532"/>
                  </a:lnTo>
                  <a:lnTo>
                    <a:pt x="2992" y="2469"/>
                  </a:lnTo>
                  <a:lnTo>
                    <a:pt x="2930" y="2407"/>
                  </a:lnTo>
                  <a:lnTo>
                    <a:pt x="2825" y="2344"/>
                  </a:lnTo>
                  <a:lnTo>
                    <a:pt x="2825" y="2239"/>
                  </a:lnTo>
                  <a:lnTo>
                    <a:pt x="2888" y="2155"/>
                  </a:lnTo>
                  <a:lnTo>
                    <a:pt x="2825" y="2093"/>
                  </a:lnTo>
                  <a:lnTo>
                    <a:pt x="2888" y="2009"/>
                  </a:lnTo>
                  <a:lnTo>
                    <a:pt x="2971" y="1904"/>
                  </a:lnTo>
                  <a:lnTo>
                    <a:pt x="3034" y="1925"/>
                  </a:lnTo>
                  <a:lnTo>
                    <a:pt x="3097" y="1883"/>
                  </a:lnTo>
                  <a:lnTo>
                    <a:pt x="3034" y="1779"/>
                  </a:lnTo>
                  <a:lnTo>
                    <a:pt x="3055" y="1695"/>
                  </a:lnTo>
                  <a:lnTo>
                    <a:pt x="3118" y="1674"/>
                  </a:lnTo>
                  <a:lnTo>
                    <a:pt x="3139" y="1570"/>
                  </a:lnTo>
                  <a:lnTo>
                    <a:pt x="3243" y="1507"/>
                  </a:lnTo>
                  <a:lnTo>
                    <a:pt x="3285" y="1423"/>
                  </a:lnTo>
                  <a:lnTo>
                    <a:pt x="3285" y="1319"/>
                  </a:lnTo>
                  <a:lnTo>
                    <a:pt x="3306" y="1067"/>
                  </a:lnTo>
                  <a:lnTo>
                    <a:pt x="3285" y="900"/>
                  </a:lnTo>
                  <a:lnTo>
                    <a:pt x="3202" y="691"/>
                  </a:lnTo>
                  <a:lnTo>
                    <a:pt x="3202" y="544"/>
                  </a:lnTo>
                  <a:lnTo>
                    <a:pt x="3097" y="419"/>
                  </a:lnTo>
                  <a:lnTo>
                    <a:pt x="2992" y="419"/>
                  </a:lnTo>
                  <a:lnTo>
                    <a:pt x="2971" y="251"/>
                  </a:lnTo>
                  <a:lnTo>
                    <a:pt x="2825" y="147"/>
                  </a:lnTo>
                  <a:lnTo>
                    <a:pt x="2783" y="0"/>
                  </a:lnTo>
                  <a:lnTo>
                    <a:pt x="2616" y="0"/>
                  </a:lnTo>
                  <a:lnTo>
                    <a:pt x="2532" y="42"/>
                  </a:lnTo>
                  <a:lnTo>
                    <a:pt x="240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8" name="Google Shape;6308;p40"/>
            <p:cNvSpPr/>
            <p:nvPr/>
          </p:nvSpPr>
          <p:spPr>
            <a:xfrm>
              <a:off x="4343054" y="2959975"/>
              <a:ext cx="35389" cy="43557"/>
            </a:xfrm>
            <a:custGeom>
              <a:rect b="b" l="l" r="r" t="t"/>
              <a:pathLst>
                <a:path extrusionOk="0" h="3830" w="2972">
                  <a:moveTo>
                    <a:pt x="209" y="1"/>
                  </a:moveTo>
                  <a:lnTo>
                    <a:pt x="189" y="63"/>
                  </a:lnTo>
                  <a:lnTo>
                    <a:pt x="147" y="63"/>
                  </a:lnTo>
                  <a:lnTo>
                    <a:pt x="147" y="147"/>
                  </a:lnTo>
                  <a:lnTo>
                    <a:pt x="189" y="210"/>
                  </a:lnTo>
                  <a:lnTo>
                    <a:pt x="147" y="356"/>
                  </a:lnTo>
                  <a:lnTo>
                    <a:pt x="21" y="482"/>
                  </a:lnTo>
                  <a:lnTo>
                    <a:pt x="0" y="628"/>
                  </a:lnTo>
                  <a:lnTo>
                    <a:pt x="293" y="733"/>
                  </a:lnTo>
                  <a:lnTo>
                    <a:pt x="398" y="670"/>
                  </a:lnTo>
                  <a:lnTo>
                    <a:pt x="523" y="691"/>
                  </a:lnTo>
                  <a:lnTo>
                    <a:pt x="502" y="754"/>
                  </a:lnTo>
                  <a:lnTo>
                    <a:pt x="544" y="900"/>
                  </a:lnTo>
                  <a:lnTo>
                    <a:pt x="481" y="963"/>
                  </a:lnTo>
                  <a:lnTo>
                    <a:pt x="398" y="942"/>
                  </a:lnTo>
                  <a:lnTo>
                    <a:pt x="314" y="984"/>
                  </a:lnTo>
                  <a:lnTo>
                    <a:pt x="272" y="1151"/>
                  </a:lnTo>
                  <a:lnTo>
                    <a:pt x="168" y="1172"/>
                  </a:lnTo>
                  <a:lnTo>
                    <a:pt x="168" y="1402"/>
                  </a:lnTo>
                  <a:lnTo>
                    <a:pt x="293" y="1570"/>
                  </a:lnTo>
                  <a:lnTo>
                    <a:pt x="419" y="1612"/>
                  </a:lnTo>
                  <a:lnTo>
                    <a:pt x="586" y="1800"/>
                  </a:lnTo>
                  <a:lnTo>
                    <a:pt x="586" y="1988"/>
                  </a:lnTo>
                  <a:lnTo>
                    <a:pt x="628" y="2114"/>
                  </a:lnTo>
                  <a:lnTo>
                    <a:pt x="607" y="2218"/>
                  </a:lnTo>
                  <a:lnTo>
                    <a:pt x="628" y="2407"/>
                  </a:lnTo>
                  <a:lnTo>
                    <a:pt x="816" y="2637"/>
                  </a:lnTo>
                  <a:lnTo>
                    <a:pt x="816" y="2783"/>
                  </a:lnTo>
                  <a:lnTo>
                    <a:pt x="837" y="2888"/>
                  </a:lnTo>
                  <a:lnTo>
                    <a:pt x="879" y="3076"/>
                  </a:lnTo>
                  <a:lnTo>
                    <a:pt x="921" y="3055"/>
                  </a:lnTo>
                  <a:lnTo>
                    <a:pt x="984" y="3160"/>
                  </a:lnTo>
                  <a:lnTo>
                    <a:pt x="1005" y="3202"/>
                  </a:lnTo>
                  <a:lnTo>
                    <a:pt x="1046" y="3202"/>
                  </a:lnTo>
                  <a:lnTo>
                    <a:pt x="1067" y="3139"/>
                  </a:lnTo>
                  <a:lnTo>
                    <a:pt x="1130" y="3097"/>
                  </a:lnTo>
                  <a:lnTo>
                    <a:pt x="1214" y="3160"/>
                  </a:lnTo>
                  <a:lnTo>
                    <a:pt x="1214" y="3181"/>
                  </a:lnTo>
                  <a:lnTo>
                    <a:pt x="1256" y="3160"/>
                  </a:lnTo>
                  <a:lnTo>
                    <a:pt x="1298" y="3055"/>
                  </a:lnTo>
                  <a:lnTo>
                    <a:pt x="1214" y="2930"/>
                  </a:lnTo>
                  <a:lnTo>
                    <a:pt x="1256" y="2888"/>
                  </a:lnTo>
                  <a:lnTo>
                    <a:pt x="1256" y="2783"/>
                  </a:lnTo>
                  <a:lnTo>
                    <a:pt x="1318" y="2721"/>
                  </a:lnTo>
                  <a:lnTo>
                    <a:pt x="1318" y="2742"/>
                  </a:lnTo>
                  <a:lnTo>
                    <a:pt x="1256" y="2951"/>
                  </a:lnTo>
                  <a:lnTo>
                    <a:pt x="1339" y="3055"/>
                  </a:lnTo>
                  <a:lnTo>
                    <a:pt x="1423" y="2930"/>
                  </a:lnTo>
                  <a:lnTo>
                    <a:pt x="1507" y="2888"/>
                  </a:lnTo>
                  <a:lnTo>
                    <a:pt x="1507" y="2888"/>
                  </a:lnTo>
                  <a:lnTo>
                    <a:pt x="1465" y="2951"/>
                  </a:lnTo>
                  <a:lnTo>
                    <a:pt x="1423" y="2972"/>
                  </a:lnTo>
                  <a:lnTo>
                    <a:pt x="1360" y="3076"/>
                  </a:lnTo>
                  <a:lnTo>
                    <a:pt x="1465" y="3139"/>
                  </a:lnTo>
                  <a:lnTo>
                    <a:pt x="1549" y="2951"/>
                  </a:lnTo>
                  <a:lnTo>
                    <a:pt x="1653" y="2930"/>
                  </a:lnTo>
                  <a:lnTo>
                    <a:pt x="1674" y="2762"/>
                  </a:lnTo>
                  <a:lnTo>
                    <a:pt x="1590" y="2637"/>
                  </a:lnTo>
                  <a:lnTo>
                    <a:pt x="1528" y="2616"/>
                  </a:lnTo>
                  <a:lnTo>
                    <a:pt x="1632" y="2553"/>
                  </a:lnTo>
                  <a:lnTo>
                    <a:pt x="1653" y="2511"/>
                  </a:lnTo>
                  <a:lnTo>
                    <a:pt x="1570" y="2365"/>
                  </a:lnTo>
                  <a:lnTo>
                    <a:pt x="1549" y="2156"/>
                  </a:lnTo>
                  <a:lnTo>
                    <a:pt x="1590" y="2344"/>
                  </a:lnTo>
                  <a:lnTo>
                    <a:pt x="1716" y="2449"/>
                  </a:lnTo>
                  <a:lnTo>
                    <a:pt x="1779" y="2428"/>
                  </a:lnTo>
                  <a:lnTo>
                    <a:pt x="1779" y="2470"/>
                  </a:lnTo>
                  <a:lnTo>
                    <a:pt x="1988" y="2574"/>
                  </a:lnTo>
                  <a:lnTo>
                    <a:pt x="2093" y="2511"/>
                  </a:lnTo>
                  <a:lnTo>
                    <a:pt x="2155" y="2532"/>
                  </a:lnTo>
                  <a:lnTo>
                    <a:pt x="2155" y="2470"/>
                  </a:lnTo>
                  <a:lnTo>
                    <a:pt x="2197" y="2470"/>
                  </a:lnTo>
                  <a:lnTo>
                    <a:pt x="2365" y="2888"/>
                  </a:lnTo>
                  <a:lnTo>
                    <a:pt x="2448" y="2951"/>
                  </a:lnTo>
                  <a:lnTo>
                    <a:pt x="2448" y="3034"/>
                  </a:lnTo>
                  <a:lnTo>
                    <a:pt x="2406" y="3160"/>
                  </a:lnTo>
                  <a:lnTo>
                    <a:pt x="2469" y="3181"/>
                  </a:lnTo>
                  <a:lnTo>
                    <a:pt x="2406" y="3348"/>
                  </a:lnTo>
                  <a:lnTo>
                    <a:pt x="2448" y="3369"/>
                  </a:lnTo>
                  <a:lnTo>
                    <a:pt x="2511" y="3306"/>
                  </a:lnTo>
                  <a:lnTo>
                    <a:pt x="2553" y="3265"/>
                  </a:lnTo>
                  <a:lnTo>
                    <a:pt x="2553" y="3265"/>
                  </a:lnTo>
                  <a:lnTo>
                    <a:pt x="2511" y="3369"/>
                  </a:lnTo>
                  <a:lnTo>
                    <a:pt x="2490" y="3411"/>
                  </a:lnTo>
                  <a:lnTo>
                    <a:pt x="2553" y="3495"/>
                  </a:lnTo>
                  <a:lnTo>
                    <a:pt x="2637" y="3620"/>
                  </a:lnTo>
                  <a:lnTo>
                    <a:pt x="2720" y="3830"/>
                  </a:lnTo>
                  <a:lnTo>
                    <a:pt x="2762" y="3830"/>
                  </a:lnTo>
                  <a:lnTo>
                    <a:pt x="2720" y="3683"/>
                  </a:lnTo>
                  <a:lnTo>
                    <a:pt x="2720" y="3620"/>
                  </a:lnTo>
                  <a:lnTo>
                    <a:pt x="2762" y="3516"/>
                  </a:lnTo>
                  <a:lnTo>
                    <a:pt x="2867" y="3390"/>
                  </a:lnTo>
                  <a:lnTo>
                    <a:pt x="2909" y="3411"/>
                  </a:lnTo>
                  <a:lnTo>
                    <a:pt x="2971" y="3286"/>
                  </a:lnTo>
                  <a:lnTo>
                    <a:pt x="2971" y="3160"/>
                  </a:lnTo>
                  <a:lnTo>
                    <a:pt x="2930" y="3139"/>
                  </a:lnTo>
                  <a:lnTo>
                    <a:pt x="2909" y="3076"/>
                  </a:lnTo>
                  <a:lnTo>
                    <a:pt x="2909" y="3034"/>
                  </a:lnTo>
                  <a:lnTo>
                    <a:pt x="2888" y="2972"/>
                  </a:lnTo>
                  <a:lnTo>
                    <a:pt x="2867" y="2888"/>
                  </a:lnTo>
                  <a:lnTo>
                    <a:pt x="2804" y="2742"/>
                  </a:lnTo>
                  <a:lnTo>
                    <a:pt x="2783" y="2511"/>
                  </a:lnTo>
                  <a:lnTo>
                    <a:pt x="2720" y="2428"/>
                  </a:lnTo>
                  <a:lnTo>
                    <a:pt x="2720" y="2302"/>
                  </a:lnTo>
                  <a:lnTo>
                    <a:pt x="2699" y="2135"/>
                  </a:lnTo>
                  <a:lnTo>
                    <a:pt x="2637" y="2051"/>
                  </a:lnTo>
                  <a:lnTo>
                    <a:pt x="2595" y="2009"/>
                  </a:lnTo>
                  <a:lnTo>
                    <a:pt x="2511" y="2009"/>
                  </a:lnTo>
                  <a:lnTo>
                    <a:pt x="2448" y="1946"/>
                  </a:lnTo>
                  <a:lnTo>
                    <a:pt x="2386" y="2009"/>
                  </a:lnTo>
                  <a:lnTo>
                    <a:pt x="2406" y="2051"/>
                  </a:lnTo>
                  <a:lnTo>
                    <a:pt x="2386" y="2114"/>
                  </a:lnTo>
                  <a:lnTo>
                    <a:pt x="2386" y="2156"/>
                  </a:lnTo>
                  <a:lnTo>
                    <a:pt x="2344" y="2239"/>
                  </a:lnTo>
                  <a:lnTo>
                    <a:pt x="2365" y="2302"/>
                  </a:lnTo>
                  <a:lnTo>
                    <a:pt x="2365" y="2365"/>
                  </a:lnTo>
                  <a:lnTo>
                    <a:pt x="2281" y="2365"/>
                  </a:lnTo>
                  <a:lnTo>
                    <a:pt x="2197" y="2260"/>
                  </a:lnTo>
                  <a:lnTo>
                    <a:pt x="2093" y="2156"/>
                  </a:lnTo>
                  <a:lnTo>
                    <a:pt x="2093" y="2114"/>
                  </a:lnTo>
                  <a:lnTo>
                    <a:pt x="2030" y="2051"/>
                  </a:lnTo>
                  <a:lnTo>
                    <a:pt x="1967" y="1905"/>
                  </a:lnTo>
                  <a:lnTo>
                    <a:pt x="1967" y="1821"/>
                  </a:lnTo>
                  <a:lnTo>
                    <a:pt x="2030" y="1800"/>
                  </a:lnTo>
                  <a:lnTo>
                    <a:pt x="2051" y="1716"/>
                  </a:lnTo>
                  <a:lnTo>
                    <a:pt x="2155" y="1633"/>
                  </a:lnTo>
                  <a:lnTo>
                    <a:pt x="2176" y="1695"/>
                  </a:lnTo>
                  <a:lnTo>
                    <a:pt x="2260" y="1695"/>
                  </a:lnTo>
                  <a:lnTo>
                    <a:pt x="2302" y="1633"/>
                  </a:lnTo>
                  <a:lnTo>
                    <a:pt x="2302" y="1570"/>
                  </a:lnTo>
                  <a:lnTo>
                    <a:pt x="2365" y="1528"/>
                  </a:lnTo>
                  <a:lnTo>
                    <a:pt x="2448" y="1319"/>
                  </a:lnTo>
                  <a:lnTo>
                    <a:pt x="2469" y="1193"/>
                  </a:lnTo>
                  <a:lnTo>
                    <a:pt x="2511" y="1068"/>
                  </a:lnTo>
                  <a:lnTo>
                    <a:pt x="2469" y="1047"/>
                  </a:lnTo>
                  <a:lnTo>
                    <a:pt x="2365" y="942"/>
                  </a:lnTo>
                  <a:lnTo>
                    <a:pt x="2302" y="963"/>
                  </a:lnTo>
                  <a:lnTo>
                    <a:pt x="2260" y="942"/>
                  </a:lnTo>
                  <a:lnTo>
                    <a:pt x="2176" y="942"/>
                  </a:lnTo>
                  <a:lnTo>
                    <a:pt x="1967" y="963"/>
                  </a:lnTo>
                  <a:lnTo>
                    <a:pt x="1779" y="942"/>
                  </a:lnTo>
                  <a:lnTo>
                    <a:pt x="1423" y="942"/>
                  </a:lnTo>
                  <a:lnTo>
                    <a:pt x="1298" y="879"/>
                  </a:lnTo>
                  <a:lnTo>
                    <a:pt x="1193" y="900"/>
                  </a:lnTo>
                  <a:lnTo>
                    <a:pt x="1067" y="858"/>
                  </a:lnTo>
                  <a:lnTo>
                    <a:pt x="1067" y="775"/>
                  </a:lnTo>
                  <a:lnTo>
                    <a:pt x="1026" y="649"/>
                  </a:lnTo>
                  <a:lnTo>
                    <a:pt x="1026" y="565"/>
                  </a:lnTo>
                  <a:lnTo>
                    <a:pt x="1005" y="440"/>
                  </a:lnTo>
                  <a:lnTo>
                    <a:pt x="921" y="314"/>
                  </a:lnTo>
                  <a:lnTo>
                    <a:pt x="879" y="314"/>
                  </a:lnTo>
                  <a:lnTo>
                    <a:pt x="837" y="356"/>
                  </a:lnTo>
                  <a:lnTo>
                    <a:pt x="733" y="314"/>
                  </a:lnTo>
                  <a:lnTo>
                    <a:pt x="691" y="252"/>
                  </a:lnTo>
                  <a:lnTo>
                    <a:pt x="607" y="168"/>
                  </a:lnTo>
                  <a:lnTo>
                    <a:pt x="544" y="168"/>
                  </a:lnTo>
                  <a:lnTo>
                    <a:pt x="523" y="252"/>
                  </a:lnTo>
                  <a:lnTo>
                    <a:pt x="607" y="314"/>
                  </a:lnTo>
                  <a:lnTo>
                    <a:pt x="544" y="335"/>
                  </a:lnTo>
                  <a:lnTo>
                    <a:pt x="419" y="314"/>
                  </a:lnTo>
                  <a:lnTo>
                    <a:pt x="356" y="210"/>
                  </a:lnTo>
                  <a:lnTo>
                    <a:pt x="356" y="147"/>
                  </a:lnTo>
                  <a:lnTo>
                    <a:pt x="272" y="42"/>
                  </a:lnTo>
                  <a:lnTo>
                    <a:pt x="209"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09" name="Google Shape;6309;p40"/>
            <p:cNvSpPr/>
            <p:nvPr/>
          </p:nvSpPr>
          <p:spPr>
            <a:xfrm>
              <a:off x="3793178" y="2712975"/>
              <a:ext cx="26423" cy="30945"/>
            </a:xfrm>
            <a:custGeom>
              <a:rect b="b" l="l" r="r" t="t"/>
              <a:pathLst>
                <a:path extrusionOk="0" h="2721" w="2219">
                  <a:moveTo>
                    <a:pt x="1298" y="1"/>
                  </a:moveTo>
                  <a:lnTo>
                    <a:pt x="1152" y="168"/>
                  </a:lnTo>
                  <a:lnTo>
                    <a:pt x="984" y="231"/>
                  </a:lnTo>
                  <a:lnTo>
                    <a:pt x="880" y="231"/>
                  </a:lnTo>
                  <a:lnTo>
                    <a:pt x="817" y="336"/>
                  </a:lnTo>
                  <a:lnTo>
                    <a:pt x="754" y="482"/>
                  </a:lnTo>
                  <a:lnTo>
                    <a:pt x="649" y="545"/>
                  </a:lnTo>
                  <a:lnTo>
                    <a:pt x="524" y="545"/>
                  </a:lnTo>
                  <a:lnTo>
                    <a:pt x="357" y="649"/>
                  </a:lnTo>
                  <a:lnTo>
                    <a:pt x="315" y="629"/>
                  </a:lnTo>
                  <a:lnTo>
                    <a:pt x="231" y="629"/>
                  </a:lnTo>
                  <a:lnTo>
                    <a:pt x="210" y="754"/>
                  </a:lnTo>
                  <a:lnTo>
                    <a:pt x="126" y="838"/>
                  </a:lnTo>
                  <a:lnTo>
                    <a:pt x="189" y="901"/>
                  </a:lnTo>
                  <a:lnTo>
                    <a:pt x="231" y="859"/>
                  </a:lnTo>
                  <a:lnTo>
                    <a:pt x="357" y="1005"/>
                  </a:lnTo>
                  <a:lnTo>
                    <a:pt x="336" y="838"/>
                  </a:lnTo>
                  <a:lnTo>
                    <a:pt x="357" y="754"/>
                  </a:lnTo>
                  <a:lnTo>
                    <a:pt x="545" y="629"/>
                  </a:lnTo>
                  <a:lnTo>
                    <a:pt x="566" y="649"/>
                  </a:lnTo>
                  <a:lnTo>
                    <a:pt x="670" y="629"/>
                  </a:lnTo>
                  <a:lnTo>
                    <a:pt x="817" y="649"/>
                  </a:lnTo>
                  <a:lnTo>
                    <a:pt x="859" y="629"/>
                  </a:lnTo>
                  <a:lnTo>
                    <a:pt x="859" y="629"/>
                  </a:lnTo>
                  <a:cubicBezTo>
                    <a:pt x="859" y="649"/>
                    <a:pt x="838" y="649"/>
                    <a:pt x="838" y="691"/>
                  </a:cubicBezTo>
                  <a:lnTo>
                    <a:pt x="754" y="712"/>
                  </a:lnTo>
                  <a:lnTo>
                    <a:pt x="670" y="712"/>
                  </a:lnTo>
                  <a:lnTo>
                    <a:pt x="629" y="733"/>
                  </a:lnTo>
                  <a:lnTo>
                    <a:pt x="733" y="859"/>
                  </a:lnTo>
                  <a:lnTo>
                    <a:pt x="691" y="921"/>
                  </a:lnTo>
                  <a:lnTo>
                    <a:pt x="775" y="1026"/>
                  </a:lnTo>
                  <a:lnTo>
                    <a:pt x="775" y="1047"/>
                  </a:lnTo>
                  <a:lnTo>
                    <a:pt x="691" y="1026"/>
                  </a:lnTo>
                  <a:lnTo>
                    <a:pt x="587" y="1047"/>
                  </a:lnTo>
                  <a:lnTo>
                    <a:pt x="566" y="1005"/>
                  </a:lnTo>
                  <a:lnTo>
                    <a:pt x="629" y="942"/>
                  </a:lnTo>
                  <a:lnTo>
                    <a:pt x="566" y="838"/>
                  </a:lnTo>
                  <a:lnTo>
                    <a:pt x="545" y="838"/>
                  </a:lnTo>
                  <a:lnTo>
                    <a:pt x="461" y="963"/>
                  </a:lnTo>
                  <a:lnTo>
                    <a:pt x="524" y="1047"/>
                  </a:lnTo>
                  <a:lnTo>
                    <a:pt x="419" y="1131"/>
                  </a:lnTo>
                  <a:lnTo>
                    <a:pt x="336" y="1047"/>
                  </a:lnTo>
                  <a:lnTo>
                    <a:pt x="231" y="1047"/>
                  </a:lnTo>
                  <a:lnTo>
                    <a:pt x="147" y="1026"/>
                  </a:lnTo>
                  <a:lnTo>
                    <a:pt x="64" y="1110"/>
                  </a:lnTo>
                  <a:lnTo>
                    <a:pt x="210" y="1173"/>
                  </a:lnTo>
                  <a:lnTo>
                    <a:pt x="210" y="1277"/>
                  </a:lnTo>
                  <a:lnTo>
                    <a:pt x="126" y="1235"/>
                  </a:lnTo>
                  <a:lnTo>
                    <a:pt x="64" y="1256"/>
                  </a:lnTo>
                  <a:lnTo>
                    <a:pt x="105" y="1424"/>
                  </a:lnTo>
                  <a:lnTo>
                    <a:pt x="168" y="1465"/>
                  </a:lnTo>
                  <a:lnTo>
                    <a:pt x="168" y="1591"/>
                  </a:lnTo>
                  <a:lnTo>
                    <a:pt x="231" y="1675"/>
                  </a:lnTo>
                  <a:lnTo>
                    <a:pt x="64" y="1758"/>
                  </a:lnTo>
                  <a:lnTo>
                    <a:pt x="1" y="1905"/>
                  </a:lnTo>
                  <a:lnTo>
                    <a:pt x="64" y="1968"/>
                  </a:lnTo>
                  <a:lnTo>
                    <a:pt x="168" y="1905"/>
                  </a:lnTo>
                  <a:lnTo>
                    <a:pt x="315" y="2051"/>
                  </a:lnTo>
                  <a:lnTo>
                    <a:pt x="336" y="2219"/>
                  </a:lnTo>
                  <a:lnTo>
                    <a:pt x="273" y="2261"/>
                  </a:lnTo>
                  <a:lnTo>
                    <a:pt x="315" y="2323"/>
                  </a:lnTo>
                  <a:lnTo>
                    <a:pt x="461" y="2323"/>
                  </a:lnTo>
                  <a:lnTo>
                    <a:pt x="608" y="2533"/>
                  </a:lnTo>
                  <a:lnTo>
                    <a:pt x="649" y="2574"/>
                  </a:lnTo>
                  <a:lnTo>
                    <a:pt x="754" y="2533"/>
                  </a:lnTo>
                  <a:lnTo>
                    <a:pt x="775" y="2470"/>
                  </a:lnTo>
                  <a:lnTo>
                    <a:pt x="691" y="2386"/>
                  </a:lnTo>
                  <a:lnTo>
                    <a:pt x="649" y="2386"/>
                  </a:lnTo>
                  <a:lnTo>
                    <a:pt x="649" y="2302"/>
                  </a:lnTo>
                  <a:lnTo>
                    <a:pt x="733" y="2261"/>
                  </a:lnTo>
                  <a:lnTo>
                    <a:pt x="733" y="2177"/>
                  </a:lnTo>
                  <a:lnTo>
                    <a:pt x="670" y="2135"/>
                  </a:lnTo>
                  <a:lnTo>
                    <a:pt x="670" y="2072"/>
                  </a:lnTo>
                  <a:lnTo>
                    <a:pt x="754" y="2009"/>
                  </a:lnTo>
                  <a:cubicBezTo>
                    <a:pt x="775" y="2051"/>
                    <a:pt x="817" y="2093"/>
                    <a:pt x="838" y="2135"/>
                  </a:cubicBezTo>
                  <a:lnTo>
                    <a:pt x="838" y="2177"/>
                  </a:lnTo>
                  <a:lnTo>
                    <a:pt x="880" y="2302"/>
                  </a:lnTo>
                  <a:lnTo>
                    <a:pt x="984" y="2407"/>
                  </a:lnTo>
                  <a:lnTo>
                    <a:pt x="1089" y="2407"/>
                  </a:lnTo>
                  <a:lnTo>
                    <a:pt x="1152" y="2449"/>
                  </a:lnTo>
                  <a:lnTo>
                    <a:pt x="1256" y="2428"/>
                  </a:lnTo>
                  <a:cubicBezTo>
                    <a:pt x="1277" y="2428"/>
                    <a:pt x="1298" y="2428"/>
                    <a:pt x="1298" y="2407"/>
                  </a:cubicBezTo>
                  <a:cubicBezTo>
                    <a:pt x="1319" y="2407"/>
                    <a:pt x="1319" y="2428"/>
                    <a:pt x="1361" y="2428"/>
                  </a:cubicBezTo>
                  <a:lnTo>
                    <a:pt x="1361" y="2449"/>
                  </a:lnTo>
                  <a:lnTo>
                    <a:pt x="1298" y="2533"/>
                  </a:lnTo>
                  <a:lnTo>
                    <a:pt x="1319" y="2595"/>
                  </a:lnTo>
                  <a:lnTo>
                    <a:pt x="1382" y="2512"/>
                  </a:lnTo>
                  <a:lnTo>
                    <a:pt x="1403" y="2449"/>
                  </a:lnTo>
                  <a:cubicBezTo>
                    <a:pt x="1445" y="2491"/>
                    <a:pt x="1486" y="2512"/>
                    <a:pt x="1507" y="2553"/>
                  </a:cubicBezTo>
                  <a:lnTo>
                    <a:pt x="1507" y="2595"/>
                  </a:lnTo>
                  <a:lnTo>
                    <a:pt x="1465" y="2616"/>
                  </a:lnTo>
                  <a:lnTo>
                    <a:pt x="1507" y="2658"/>
                  </a:lnTo>
                  <a:lnTo>
                    <a:pt x="1675" y="2721"/>
                  </a:lnTo>
                  <a:lnTo>
                    <a:pt x="1821" y="2700"/>
                  </a:lnTo>
                  <a:lnTo>
                    <a:pt x="1884" y="2616"/>
                  </a:lnTo>
                  <a:lnTo>
                    <a:pt x="1905" y="2700"/>
                  </a:lnTo>
                  <a:lnTo>
                    <a:pt x="1926" y="2721"/>
                  </a:lnTo>
                  <a:lnTo>
                    <a:pt x="1926" y="2616"/>
                  </a:lnTo>
                  <a:lnTo>
                    <a:pt x="1968" y="2574"/>
                  </a:lnTo>
                  <a:cubicBezTo>
                    <a:pt x="2009" y="2533"/>
                    <a:pt x="2030" y="2512"/>
                    <a:pt x="2030" y="2470"/>
                  </a:cubicBezTo>
                  <a:lnTo>
                    <a:pt x="2093" y="2386"/>
                  </a:lnTo>
                  <a:lnTo>
                    <a:pt x="2177" y="2344"/>
                  </a:lnTo>
                  <a:lnTo>
                    <a:pt x="2135" y="2302"/>
                  </a:lnTo>
                  <a:lnTo>
                    <a:pt x="2072" y="2323"/>
                  </a:lnTo>
                  <a:lnTo>
                    <a:pt x="2009" y="2407"/>
                  </a:lnTo>
                  <a:lnTo>
                    <a:pt x="2009" y="2386"/>
                  </a:lnTo>
                  <a:cubicBezTo>
                    <a:pt x="1989" y="2344"/>
                    <a:pt x="1989" y="2344"/>
                    <a:pt x="1989" y="2323"/>
                  </a:cubicBezTo>
                  <a:lnTo>
                    <a:pt x="2009" y="2302"/>
                  </a:lnTo>
                  <a:lnTo>
                    <a:pt x="2009" y="2219"/>
                  </a:lnTo>
                  <a:lnTo>
                    <a:pt x="2135" y="2177"/>
                  </a:lnTo>
                  <a:lnTo>
                    <a:pt x="2198" y="2114"/>
                  </a:lnTo>
                  <a:lnTo>
                    <a:pt x="2177" y="2051"/>
                  </a:lnTo>
                  <a:lnTo>
                    <a:pt x="2072" y="1968"/>
                  </a:lnTo>
                  <a:lnTo>
                    <a:pt x="2072" y="1905"/>
                  </a:lnTo>
                  <a:lnTo>
                    <a:pt x="2198" y="1863"/>
                  </a:lnTo>
                  <a:lnTo>
                    <a:pt x="2219" y="1737"/>
                  </a:lnTo>
                  <a:lnTo>
                    <a:pt x="2219" y="1591"/>
                  </a:lnTo>
                  <a:lnTo>
                    <a:pt x="2198" y="1486"/>
                  </a:lnTo>
                  <a:lnTo>
                    <a:pt x="2072" y="1486"/>
                  </a:lnTo>
                  <a:lnTo>
                    <a:pt x="1905" y="1528"/>
                  </a:lnTo>
                  <a:lnTo>
                    <a:pt x="1863" y="1633"/>
                  </a:lnTo>
                  <a:lnTo>
                    <a:pt x="1905" y="1675"/>
                  </a:lnTo>
                  <a:lnTo>
                    <a:pt x="1989" y="1737"/>
                  </a:lnTo>
                  <a:lnTo>
                    <a:pt x="1989" y="1779"/>
                  </a:lnTo>
                  <a:lnTo>
                    <a:pt x="1926" y="1758"/>
                  </a:lnTo>
                  <a:lnTo>
                    <a:pt x="1905" y="1779"/>
                  </a:lnTo>
                  <a:lnTo>
                    <a:pt x="1800" y="1696"/>
                  </a:lnTo>
                  <a:lnTo>
                    <a:pt x="1800" y="1654"/>
                  </a:lnTo>
                  <a:lnTo>
                    <a:pt x="1758" y="1570"/>
                  </a:lnTo>
                  <a:lnTo>
                    <a:pt x="1696" y="1591"/>
                  </a:lnTo>
                  <a:lnTo>
                    <a:pt x="1654" y="1675"/>
                  </a:lnTo>
                  <a:lnTo>
                    <a:pt x="1570" y="1696"/>
                  </a:lnTo>
                  <a:lnTo>
                    <a:pt x="1591" y="1779"/>
                  </a:lnTo>
                  <a:lnTo>
                    <a:pt x="1654" y="1863"/>
                  </a:lnTo>
                  <a:lnTo>
                    <a:pt x="1654" y="1989"/>
                  </a:lnTo>
                  <a:lnTo>
                    <a:pt x="1717" y="2072"/>
                  </a:lnTo>
                  <a:lnTo>
                    <a:pt x="1800" y="2072"/>
                  </a:lnTo>
                  <a:lnTo>
                    <a:pt x="1926" y="2093"/>
                  </a:lnTo>
                  <a:lnTo>
                    <a:pt x="1968" y="2156"/>
                  </a:lnTo>
                  <a:lnTo>
                    <a:pt x="1905" y="2198"/>
                  </a:lnTo>
                  <a:lnTo>
                    <a:pt x="1968" y="2261"/>
                  </a:lnTo>
                  <a:cubicBezTo>
                    <a:pt x="1926" y="2281"/>
                    <a:pt x="1926" y="2323"/>
                    <a:pt x="1926" y="2365"/>
                  </a:cubicBezTo>
                  <a:lnTo>
                    <a:pt x="1905" y="2386"/>
                  </a:lnTo>
                  <a:lnTo>
                    <a:pt x="1863" y="2386"/>
                  </a:lnTo>
                  <a:lnTo>
                    <a:pt x="1779" y="2407"/>
                  </a:lnTo>
                  <a:lnTo>
                    <a:pt x="1675" y="2261"/>
                  </a:lnTo>
                  <a:lnTo>
                    <a:pt x="1612" y="2281"/>
                  </a:lnTo>
                  <a:cubicBezTo>
                    <a:pt x="1591" y="2261"/>
                    <a:pt x="1570" y="2261"/>
                    <a:pt x="1549" y="2219"/>
                  </a:cubicBezTo>
                  <a:lnTo>
                    <a:pt x="1549" y="2198"/>
                  </a:lnTo>
                  <a:lnTo>
                    <a:pt x="1465" y="2114"/>
                  </a:lnTo>
                  <a:lnTo>
                    <a:pt x="1465" y="2177"/>
                  </a:lnTo>
                  <a:cubicBezTo>
                    <a:pt x="1465" y="2177"/>
                    <a:pt x="1445" y="2177"/>
                    <a:pt x="1445" y="2156"/>
                  </a:cubicBezTo>
                  <a:cubicBezTo>
                    <a:pt x="1403" y="2156"/>
                    <a:pt x="1403" y="2156"/>
                    <a:pt x="1382" y="2177"/>
                  </a:cubicBezTo>
                  <a:lnTo>
                    <a:pt x="1403" y="2093"/>
                  </a:lnTo>
                  <a:lnTo>
                    <a:pt x="1382" y="2009"/>
                  </a:lnTo>
                  <a:lnTo>
                    <a:pt x="1298" y="1863"/>
                  </a:lnTo>
                  <a:lnTo>
                    <a:pt x="1235" y="1863"/>
                  </a:lnTo>
                  <a:lnTo>
                    <a:pt x="1089" y="1779"/>
                  </a:lnTo>
                  <a:lnTo>
                    <a:pt x="1026" y="1612"/>
                  </a:lnTo>
                  <a:lnTo>
                    <a:pt x="1047" y="1654"/>
                  </a:lnTo>
                  <a:lnTo>
                    <a:pt x="1173" y="1591"/>
                  </a:lnTo>
                  <a:lnTo>
                    <a:pt x="1173" y="1445"/>
                  </a:lnTo>
                  <a:lnTo>
                    <a:pt x="1131" y="1340"/>
                  </a:lnTo>
                  <a:lnTo>
                    <a:pt x="1193" y="1256"/>
                  </a:lnTo>
                  <a:lnTo>
                    <a:pt x="1298" y="1235"/>
                  </a:lnTo>
                  <a:lnTo>
                    <a:pt x="1382" y="1298"/>
                  </a:lnTo>
                  <a:lnTo>
                    <a:pt x="1445" y="1277"/>
                  </a:lnTo>
                  <a:lnTo>
                    <a:pt x="1486" y="1298"/>
                  </a:lnTo>
                  <a:lnTo>
                    <a:pt x="1507" y="1256"/>
                  </a:lnTo>
                  <a:lnTo>
                    <a:pt x="1549" y="1152"/>
                  </a:lnTo>
                  <a:lnTo>
                    <a:pt x="1445" y="1047"/>
                  </a:lnTo>
                  <a:lnTo>
                    <a:pt x="1382" y="1110"/>
                  </a:lnTo>
                  <a:lnTo>
                    <a:pt x="1256" y="1110"/>
                  </a:lnTo>
                  <a:lnTo>
                    <a:pt x="1193" y="1026"/>
                  </a:lnTo>
                  <a:lnTo>
                    <a:pt x="1152" y="921"/>
                  </a:lnTo>
                  <a:lnTo>
                    <a:pt x="1089" y="921"/>
                  </a:lnTo>
                  <a:lnTo>
                    <a:pt x="1152" y="859"/>
                  </a:lnTo>
                  <a:lnTo>
                    <a:pt x="1152" y="754"/>
                  </a:lnTo>
                  <a:lnTo>
                    <a:pt x="1131" y="754"/>
                  </a:lnTo>
                  <a:cubicBezTo>
                    <a:pt x="1131" y="733"/>
                    <a:pt x="1152" y="712"/>
                    <a:pt x="1152" y="691"/>
                  </a:cubicBezTo>
                  <a:lnTo>
                    <a:pt x="1173" y="691"/>
                  </a:lnTo>
                  <a:lnTo>
                    <a:pt x="1277" y="503"/>
                  </a:lnTo>
                  <a:lnTo>
                    <a:pt x="1256" y="377"/>
                  </a:lnTo>
                  <a:lnTo>
                    <a:pt x="1277" y="315"/>
                  </a:lnTo>
                  <a:lnTo>
                    <a:pt x="1256" y="210"/>
                  </a:lnTo>
                  <a:lnTo>
                    <a:pt x="1340" y="64"/>
                  </a:lnTo>
                  <a:lnTo>
                    <a:pt x="1298"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0" name="Google Shape;6310;p40"/>
            <p:cNvSpPr/>
            <p:nvPr/>
          </p:nvSpPr>
          <p:spPr>
            <a:xfrm>
              <a:off x="3772256" y="2560208"/>
              <a:ext cx="138282" cy="153495"/>
            </a:xfrm>
            <a:custGeom>
              <a:rect b="b" l="l" r="r" t="t"/>
              <a:pathLst>
                <a:path extrusionOk="0" h="13497" w="11613">
                  <a:moveTo>
                    <a:pt x="9792" y="1"/>
                  </a:moveTo>
                  <a:lnTo>
                    <a:pt x="9709" y="64"/>
                  </a:lnTo>
                  <a:lnTo>
                    <a:pt x="9709" y="126"/>
                  </a:lnTo>
                  <a:lnTo>
                    <a:pt x="9792" y="231"/>
                  </a:lnTo>
                  <a:lnTo>
                    <a:pt x="9730" y="273"/>
                  </a:lnTo>
                  <a:lnTo>
                    <a:pt x="9688" y="273"/>
                  </a:lnTo>
                  <a:lnTo>
                    <a:pt x="9604" y="168"/>
                  </a:lnTo>
                  <a:lnTo>
                    <a:pt x="9541" y="231"/>
                  </a:lnTo>
                  <a:lnTo>
                    <a:pt x="9520" y="336"/>
                  </a:lnTo>
                  <a:lnTo>
                    <a:pt x="9541" y="357"/>
                  </a:lnTo>
                  <a:lnTo>
                    <a:pt x="9625" y="357"/>
                  </a:lnTo>
                  <a:lnTo>
                    <a:pt x="9688" y="419"/>
                  </a:lnTo>
                  <a:lnTo>
                    <a:pt x="9646" y="440"/>
                  </a:lnTo>
                  <a:lnTo>
                    <a:pt x="9604" y="482"/>
                  </a:lnTo>
                  <a:lnTo>
                    <a:pt x="9604" y="566"/>
                  </a:lnTo>
                  <a:lnTo>
                    <a:pt x="9520" y="587"/>
                  </a:lnTo>
                  <a:lnTo>
                    <a:pt x="9520" y="670"/>
                  </a:lnTo>
                  <a:lnTo>
                    <a:pt x="9541" y="691"/>
                  </a:lnTo>
                  <a:lnTo>
                    <a:pt x="9479" y="754"/>
                  </a:lnTo>
                  <a:lnTo>
                    <a:pt x="9520" y="859"/>
                  </a:lnTo>
                  <a:lnTo>
                    <a:pt x="9479" y="901"/>
                  </a:lnTo>
                  <a:lnTo>
                    <a:pt x="9416" y="859"/>
                  </a:lnTo>
                  <a:lnTo>
                    <a:pt x="9332" y="901"/>
                  </a:lnTo>
                  <a:lnTo>
                    <a:pt x="9332" y="942"/>
                  </a:lnTo>
                  <a:lnTo>
                    <a:pt x="9269" y="984"/>
                  </a:lnTo>
                  <a:lnTo>
                    <a:pt x="9228" y="880"/>
                  </a:lnTo>
                  <a:lnTo>
                    <a:pt x="9332" y="670"/>
                  </a:lnTo>
                  <a:lnTo>
                    <a:pt x="9269" y="649"/>
                  </a:lnTo>
                  <a:lnTo>
                    <a:pt x="9269" y="587"/>
                  </a:lnTo>
                  <a:lnTo>
                    <a:pt x="9311" y="545"/>
                  </a:lnTo>
                  <a:lnTo>
                    <a:pt x="9311" y="357"/>
                  </a:lnTo>
                  <a:lnTo>
                    <a:pt x="9290" y="315"/>
                  </a:lnTo>
                  <a:lnTo>
                    <a:pt x="9228" y="315"/>
                  </a:lnTo>
                  <a:lnTo>
                    <a:pt x="9102" y="545"/>
                  </a:lnTo>
                  <a:lnTo>
                    <a:pt x="9081" y="670"/>
                  </a:lnTo>
                  <a:lnTo>
                    <a:pt x="8956" y="880"/>
                  </a:lnTo>
                  <a:lnTo>
                    <a:pt x="8893" y="1005"/>
                  </a:lnTo>
                  <a:lnTo>
                    <a:pt x="8956" y="1068"/>
                  </a:lnTo>
                  <a:lnTo>
                    <a:pt x="8914" y="1193"/>
                  </a:lnTo>
                  <a:lnTo>
                    <a:pt x="8767" y="1361"/>
                  </a:lnTo>
                  <a:lnTo>
                    <a:pt x="8704" y="1382"/>
                  </a:lnTo>
                  <a:lnTo>
                    <a:pt x="8704" y="1298"/>
                  </a:lnTo>
                  <a:lnTo>
                    <a:pt x="8663" y="1214"/>
                  </a:lnTo>
                  <a:lnTo>
                    <a:pt x="8767" y="1068"/>
                  </a:lnTo>
                  <a:lnTo>
                    <a:pt x="8746" y="963"/>
                  </a:lnTo>
                  <a:lnTo>
                    <a:pt x="8788" y="880"/>
                  </a:lnTo>
                  <a:lnTo>
                    <a:pt x="8746" y="775"/>
                  </a:lnTo>
                  <a:lnTo>
                    <a:pt x="8893" y="587"/>
                  </a:lnTo>
                  <a:lnTo>
                    <a:pt x="8914" y="482"/>
                  </a:lnTo>
                  <a:lnTo>
                    <a:pt x="8956" y="461"/>
                  </a:lnTo>
                  <a:lnTo>
                    <a:pt x="8956" y="419"/>
                  </a:lnTo>
                  <a:lnTo>
                    <a:pt x="8851" y="419"/>
                  </a:lnTo>
                  <a:lnTo>
                    <a:pt x="8767" y="315"/>
                  </a:lnTo>
                  <a:lnTo>
                    <a:pt x="8704" y="336"/>
                  </a:lnTo>
                  <a:lnTo>
                    <a:pt x="8746" y="440"/>
                  </a:lnTo>
                  <a:lnTo>
                    <a:pt x="8663" y="482"/>
                  </a:lnTo>
                  <a:lnTo>
                    <a:pt x="8663" y="419"/>
                  </a:lnTo>
                  <a:lnTo>
                    <a:pt x="8579" y="336"/>
                  </a:lnTo>
                  <a:lnTo>
                    <a:pt x="8495" y="315"/>
                  </a:lnTo>
                  <a:lnTo>
                    <a:pt x="8432" y="336"/>
                  </a:lnTo>
                  <a:lnTo>
                    <a:pt x="8453" y="482"/>
                  </a:lnTo>
                  <a:lnTo>
                    <a:pt x="8391" y="545"/>
                  </a:lnTo>
                  <a:lnTo>
                    <a:pt x="8349" y="482"/>
                  </a:lnTo>
                  <a:lnTo>
                    <a:pt x="8286" y="461"/>
                  </a:lnTo>
                  <a:lnTo>
                    <a:pt x="8244" y="482"/>
                  </a:lnTo>
                  <a:lnTo>
                    <a:pt x="8265" y="545"/>
                  </a:lnTo>
                  <a:lnTo>
                    <a:pt x="8391" y="608"/>
                  </a:lnTo>
                  <a:lnTo>
                    <a:pt x="8432" y="733"/>
                  </a:lnTo>
                  <a:lnTo>
                    <a:pt x="8391" y="775"/>
                  </a:lnTo>
                  <a:lnTo>
                    <a:pt x="8349" y="691"/>
                  </a:lnTo>
                  <a:lnTo>
                    <a:pt x="8265" y="775"/>
                  </a:lnTo>
                  <a:lnTo>
                    <a:pt x="8265" y="838"/>
                  </a:lnTo>
                  <a:lnTo>
                    <a:pt x="8286" y="880"/>
                  </a:lnTo>
                  <a:lnTo>
                    <a:pt x="8265" y="901"/>
                  </a:lnTo>
                  <a:lnTo>
                    <a:pt x="8160" y="859"/>
                  </a:lnTo>
                  <a:lnTo>
                    <a:pt x="8119" y="859"/>
                  </a:lnTo>
                  <a:lnTo>
                    <a:pt x="8035" y="963"/>
                  </a:lnTo>
                  <a:lnTo>
                    <a:pt x="7951" y="1005"/>
                  </a:lnTo>
                  <a:lnTo>
                    <a:pt x="7951" y="1047"/>
                  </a:lnTo>
                  <a:lnTo>
                    <a:pt x="8014" y="1068"/>
                  </a:lnTo>
                  <a:lnTo>
                    <a:pt x="7909" y="1131"/>
                  </a:lnTo>
                  <a:lnTo>
                    <a:pt x="7868" y="1214"/>
                  </a:lnTo>
                  <a:lnTo>
                    <a:pt x="7972" y="1319"/>
                  </a:lnTo>
                  <a:lnTo>
                    <a:pt x="7909" y="1382"/>
                  </a:lnTo>
                  <a:lnTo>
                    <a:pt x="7972" y="1424"/>
                  </a:lnTo>
                  <a:lnTo>
                    <a:pt x="8035" y="1466"/>
                  </a:lnTo>
                  <a:lnTo>
                    <a:pt x="7972" y="1507"/>
                  </a:lnTo>
                  <a:lnTo>
                    <a:pt x="7847" y="1507"/>
                  </a:lnTo>
                  <a:lnTo>
                    <a:pt x="7805" y="1361"/>
                  </a:lnTo>
                  <a:lnTo>
                    <a:pt x="7742" y="1319"/>
                  </a:lnTo>
                  <a:lnTo>
                    <a:pt x="7805" y="1277"/>
                  </a:lnTo>
                  <a:lnTo>
                    <a:pt x="7721" y="1214"/>
                  </a:lnTo>
                  <a:lnTo>
                    <a:pt x="7491" y="1214"/>
                  </a:lnTo>
                  <a:lnTo>
                    <a:pt x="7303" y="1089"/>
                  </a:lnTo>
                  <a:lnTo>
                    <a:pt x="7240" y="1089"/>
                  </a:lnTo>
                  <a:lnTo>
                    <a:pt x="7198" y="1131"/>
                  </a:lnTo>
                  <a:lnTo>
                    <a:pt x="7177" y="1068"/>
                  </a:lnTo>
                  <a:lnTo>
                    <a:pt x="7072" y="1173"/>
                  </a:lnTo>
                  <a:lnTo>
                    <a:pt x="6968" y="1173"/>
                  </a:lnTo>
                  <a:lnTo>
                    <a:pt x="6968" y="1214"/>
                  </a:lnTo>
                  <a:lnTo>
                    <a:pt x="7093" y="1382"/>
                  </a:lnTo>
                  <a:lnTo>
                    <a:pt x="7177" y="1382"/>
                  </a:lnTo>
                  <a:lnTo>
                    <a:pt x="7219" y="1424"/>
                  </a:lnTo>
                  <a:lnTo>
                    <a:pt x="7344" y="1424"/>
                  </a:lnTo>
                  <a:lnTo>
                    <a:pt x="7303" y="1528"/>
                  </a:lnTo>
                  <a:lnTo>
                    <a:pt x="7303" y="1633"/>
                  </a:lnTo>
                  <a:lnTo>
                    <a:pt x="7407" y="1779"/>
                  </a:lnTo>
                  <a:lnTo>
                    <a:pt x="7386" y="1842"/>
                  </a:lnTo>
                  <a:lnTo>
                    <a:pt x="7303" y="1800"/>
                  </a:lnTo>
                  <a:lnTo>
                    <a:pt x="7219" y="1654"/>
                  </a:lnTo>
                  <a:lnTo>
                    <a:pt x="7114" y="1612"/>
                  </a:lnTo>
                  <a:lnTo>
                    <a:pt x="7072" y="1528"/>
                  </a:lnTo>
                  <a:lnTo>
                    <a:pt x="7031" y="1633"/>
                  </a:lnTo>
                  <a:lnTo>
                    <a:pt x="6968" y="1717"/>
                  </a:lnTo>
                  <a:lnTo>
                    <a:pt x="6926" y="1591"/>
                  </a:lnTo>
                  <a:lnTo>
                    <a:pt x="6863" y="1633"/>
                  </a:lnTo>
                  <a:lnTo>
                    <a:pt x="6863" y="1717"/>
                  </a:lnTo>
                  <a:lnTo>
                    <a:pt x="6759" y="1800"/>
                  </a:lnTo>
                  <a:lnTo>
                    <a:pt x="6759" y="1884"/>
                  </a:lnTo>
                  <a:lnTo>
                    <a:pt x="6884" y="1947"/>
                  </a:lnTo>
                  <a:lnTo>
                    <a:pt x="6926" y="2051"/>
                  </a:lnTo>
                  <a:lnTo>
                    <a:pt x="6821" y="2030"/>
                  </a:lnTo>
                  <a:lnTo>
                    <a:pt x="6779" y="1989"/>
                  </a:lnTo>
                  <a:lnTo>
                    <a:pt x="6696" y="2114"/>
                  </a:lnTo>
                  <a:lnTo>
                    <a:pt x="6675" y="2177"/>
                  </a:lnTo>
                  <a:lnTo>
                    <a:pt x="6549" y="2302"/>
                  </a:lnTo>
                  <a:lnTo>
                    <a:pt x="6549" y="2219"/>
                  </a:lnTo>
                  <a:lnTo>
                    <a:pt x="6654" y="2156"/>
                  </a:lnTo>
                  <a:lnTo>
                    <a:pt x="6591" y="2093"/>
                  </a:lnTo>
                  <a:lnTo>
                    <a:pt x="6696" y="1926"/>
                  </a:lnTo>
                  <a:lnTo>
                    <a:pt x="6612" y="1612"/>
                  </a:lnTo>
                  <a:lnTo>
                    <a:pt x="6549" y="1654"/>
                  </a:lnTo>
                  <a:lnTo>
                    <a:pt x="6403" y="1842"/>
                  </a:lnTo>
                  <a:lnTo>
                    <a:pt x="6403" y="2010"/>
                  </a:lnTo>
                  <a:lnTo>
                    <a:pt x="6445" y="2051"/>
                  </a:lnTo>
                  <a:lnTo>
                    <a:pt x="6340" y="2156"/>
                  </a:lnTo>
                  <a:lnTo>
                    <a:pt x="6340" y="2051"/>
                  </a:lnTo>
                  <a:lnTo>
                    <a:pt x="6382" y="1947"/>
                  </a:lnTo>
                  <a:lnTo>
                    <a:pt x="6340" y="1800"/>
                  </a:lnTo>
                  <a:lnTo>
                    <a:pt x="6277" y="1779"/>
                  </a:lnTo>
                  <a:lnTo>
                    <a:pt x="6173" y="1842"/>
                  </a:lnTo>
                  <a:lnTo>
                    <a:pt x="6089" y="1989"/>
                  </a:lnTo>
                  <a:lnTo>
                    <a:pt x="6152" y="2114"/>
                  </a:lnTo>
                  <a:lnTo>
                    <a:pt x="6152" y="2177"/>
                  </a:lnTo>
                  <a:lnTo>
                    <a:pt x="6298" y="2323"/>
                  </a:lnTo>
                  <a:lnTo>
                    <a:pt x="6340" y="2407"/>
                  </a:lnTo>
                  <a:lnTo>
                    <a:pt x="6277" y="2512"/>
                  </a:lnTo>
                  <a:lnTo>
                    <a:pt x="6235" y="2344"/>
                  </a:lnTo>
                  <a:lnTo>
                    <a:pt x="6131" y="2302"/>
                  </a:lnTo>
                  <a:lnTo>
                    <a:pt x="6047" y="2114"/>
                  </a:lnTo>
                  <a:lnTo>
                    <a:pt x="5984" y="2093"/>
                  </a:lnTo>
                  <a:lnTo>
                    <a:pt x="5859" y="2135"/>
                  </a:lnTo>
                  <a:lnTo>
                    <a:pt x="5838" y="2219"/>
                  </a:lnTo>
                  <a:lnTo>
                    <a:pt x="5984" y="2323"/>
                  </a:lnTo>
                  <a:lnTo>
                    <a:pt x="6047" y="2323"/>
                  </a:lnTo>
                  <a:lnTo>
                    <a:pt x="6089" y="2365"/>
                  </a:lnTo>
                  <a:lnTo>
                    <a:pt x="5984" y="2344"/>
                  </a:lnTo>
                  <a:lnTo>
                    <a:pt x="5880" y="2407"/>
                  </a:lnTo>
                  <a:lnTo>
                    <a:pt x="5963" y="2512"/>
                  </a:lnTo>
                  <a:lnTo>
                    <a:pt x="5838" y="2428"/>
                  </a:lnTo>
                  <a:lnTo>
                    <a:pt x="5838" y="2302"/>
                  </a:lnTo>
                  <a:lnTo>
                    <a:pt x="5775" y="2261"/>
                  </a:lnTo>
                  <a:lnTo>
                    <a:pt x="5754" y="2156"/>
                  </a:lnTo>
                  <a:lnTo>
                    <a:pt x="5712" y="2219"/>
                  </a:lnTo>
                  <a:lnTo>
                    <a:pt x="5671" y="2365"/>
                  </a:lnTo>
                  <a:lnTo>
                    <a:pt x="5733" y="2428"/>
                  </a:lnTo>
                  <a:lnTo>
                    <a:pt x="5712" y="2554"/>
                  </a:lnTo>
                  <a:lnTo>
                    <a:pt x="5629" y="2512"/>
                  </a:lnTo>
                  <a:lnTo>
                    <a:pt x="5545" y="2533"/>
                  </a:lnTo>
                  <a:lnTo>
                    <a:pt x="5419" y="2658"/>
                  </a:lnTo>
                  <a:lnTo>
                    <a:pt x="5440" y="2679"/>
                  </a:lnTo>
                  <a:lnTo>
                    <a:pt x="5524" y="2658"/>
                  </a:lnTo>
                  <a:lnTo>
                    <a:pt x="5608" y="2763"/>
                  </a:lnTo>
                  <a:lnTo>
                    <a:pt x="5503" y="2763"/>
                  </a:lnTo>
                  <a:lnTo>
                    <a:pt x="5440" y="2826"/>
                  </a:lnTo>
                  <a:lnTo>
                    <a:pt x="5503" y="2846"/>
                  </a:lnTo>
                  <a:lnTo>
                    <a:pt x="5461" y="2888"/>
                  </a:lnTo>
                  <a:lnTo>
                    <a:pt x="5357" y="2930"/>
                  </a:lnTo>
                  <a:lnTo>
                    <a:pt x="5357" y="2972"/>
                  </a:lnTo>
                  <a:lnTo>
                    <a:pt x="5399" y="2993"/>
                  </a:lnTo>
                  <a:lnTo>
                    <a:pt x="5336" y="2993"/>
                  </a:lnTo>
                  <a:lnTo>
                    <a:pt x="5294" y="2951"/>
                  </a:lnTo>
                  <a:lnTo>
                    <a:pt x="5210" y="2972"/>
                  </a:lnTo>
                  <a:lnTo>
                    <a:pt x="5127" y="3077"/>
                  </a:lnTo>
                  <a:lnTo>
                    <a:pt x="5147" y="3139"/>
                  </a:lnTo>
                  <a:lnTo>
                    <a:pt x="5127" y="3160"/>
                  </a:lnTo>
                  <a:lnTo>
                    <a:pt x="5022" y="3160"/>
                  </a:lnTo>
                  <a:lnTo>
                    <a:pt x="4938" y="3265"/>
                  </a:lnTo>
                  <a:lnTo>
                    <a:pt x="5043" y="3307"/>
                  </a:lnTo>
                  <a:lnTo>
                    <a:pt x="5315" y="3223"/>
                  </a:lnTo>
                  <a:lnTo>
                    <a:pt x="5357" y="3265"/>
                  </a:lnTo>
                  <a:lnTo>
                    <a:pt x="5461" y="3202"/>
                  </a:lnTo>
                  <a:lnTo>
                    <a:pt x="5524" y="3202"/>
                  </a:lnTo>
                  <a:lnTo>
                    <a:pt x="5524" y="3286"/>
                  </a:lnTo>
                  <a:lnTo>
                    <a:pt x="5461" y="3370"/>
                  </a:lnTo>
                  <a:lnTo>
                    <a:pt x="5440" y="3516"/>
                  </a:lnTo>
                  <a:lnTo>
                    <a:pt x="5419" y="3558"/>
                  </a:lnTo>
                  <a:lnTo>
                    <a:pt x="5357" y="3495"/>
                  </a:lnTo>
                  <a:lnTo>
                    <a:pt x="5336" y="3411"/>
                  </a:lnTo>
                  <a:lnTo>
                    <a:pt x="5252" y="3453"/>
                  </a:lnTo>
                  <a:lnTo>
                    <a:pt x="5210" y="3390"/>
                  </a:lnTo>
                  <a:lnTo>
                    <a:pt x="5106" y="3390"/>
                  </a:lnTo>
                  <a:lnTo>
                    <a:pt x="5127" y="3453"/>
                  </a:lnTo>
                  <a:lnTo>
                    <a:pt x="5106" y="3495"/>
                  </a:lnTo>
                  <a:lnTo>
                    <a:pt x="5022" y="3453"/>
                  </a:lnTo>
                  <a:lnTo>
                    <a:pt x="4938" y="3474"/>
                  </a:lnTo>
                  <a:lnTo>
                    <a:pt x="5043" y="3516"/>
                  </a:lnTo>
                  <a:lnTo>
                    <a:pt x="5085" y="3600"/>
                  </a:lnTo>
                  <a:lnTo>
                    <a:pt x="5022" y="3621"/>
                  </a:lnTo>
                  <a:lnTo>
                    <a:pt x="5001" y="3683"/>
                  </a:lnTo>
                  <a:lnTo>
                    <a:pt x="5001" y="3746"/>
                  </a:lnTo>
                  <a:lnTo>
                    <a:pt x="4980" y="3809"/>
                  </a:lnTo>
                  <a:lnTo>
                    <a:pt x="4938" y="3725"/>
                  </a:lnTo>
                  <a:lnTo>
                    <a:pt x="4938" y="3621"/>
                  </a:lnTo>
                  <a:lnTo>
                    <a:pt x="4875" y="3558"/>
                  </a:lnTo>
                  <a:lnTo>
                    <a:pt x="4792" y="3621"/>
                  </a:lnTo>
                  <a:lnTo>
                    <a:pt x="4708" y="3662"/>
                  </a:lnTo>
                  <a:lnTo>
                    <a:pt x="4666" y="3579"/>
                  </a:lnTo>
                  <a:lnTo>
                    <a:pt x="4687" y="3516"/>
                  </a:lnTo>
                  <a:lnTo>
                    <a:pt x="4624" y="3516"/>
                  </a:lnTo>
                  <a:lnTo>
                    <a:pt x="4520" y="3621"/>
                  </a:lnTo>
                  <a:lnTo>
                    <a:pt x="4603" y="3704"/>
                  </a:lnTo>
                  <a:lnTo>
                    <a:pt x="4729" y="3704"/>
                  </a:lnTo>
                  <a:lnTo>
                    <a:pt x="4834" y="3746"/>
                  </a:lnTo>
                  <a:lnTo>
                    <a:pt x="4792" y="3830"/>
                  </a:lnTo>
                  <a:lnTo>
                    <a:pt x="4583" y="3893"/>
                  </a:lnTo>
                  <a:lnTo>
                    <a:pt x="4520" y="3830"/>
                  </a:lnTo>
                  <a:lnTo>
                    <a:pt x="4457" y="3830"/>
                  </a:lnTo>
                  <a:lnTo>
                    <a:pt x="4394" y="3934"/>
                  </a:lnTo>
                  <a:lnTo>
                    <a:pt x="4478" y="4018"/>
                  </a:lnTo>
                  <a:lnTo>
                    <a:pt x="4394" y="4102"/>
                  </a:lnTo>
                  <a:lnTo>
                    <a:pt x="4478" y="4102"/>
                  </a:lnTo>
                  <a:lnTo>
                    <a:pt x="4583" y="3976"/>
                  </a:lnTo>
                  <a:lnTo>
                    <a:pt x="4687" y="3976"/>
                  </a:lnTo>
                  <a:lnTo>
                    <a:pt x="4729" y="4039"/>
                  </a:lnTo>
                  <a:lnTo>
                    <a:pt x="4583" y="4081"/>
                  </a:lnTo>
                  <a:lnTo>
                    <a:pt x="4562" y="4186"/>
                  </a:lnTo>
                  <a:lnTo>
                    <a:pt x="4603" y="4248"/>
                  </a:lnTo>
                  <a:lnTo>
                    <a:pt x="4729" y="4332"/>
                  </a:lnTo>
                  <a:lnTo>
                    <a:pt x="4729" y="4416"/>
                  </a:lnTo>
                  <a:lnTo>
                    <a:pt x="4666" y="4353"/>
                  </a:lnTo>
                  <a:lnTo>
                    <a:pt x="4583" y="4353"/>
                  </a:lnTo>
                  <a:lnTo>
                    <a:pt x="4499" y="4248"/>
                  </a:lnTo>
                  <a:lnTo>
                    <a:pt x="4457" y="4248"/>
                  </a:lnTo>
                  <a:lnTo>
                    <a:pt x="4373" y="4332"/>
                  </a:lnTo>
                  <a:lnTo>
                    <a:pt x="4457" y="4395"/>
                  </a:lnTo>
                  <a:lnTo>
                    <a:pt x="4352" y="4416"/>
                  </a:lnTo>
                  <a:lnTo>
                    <a:pt x="4248" y="4499"/>
                  </a:lnTo>
                  <a:lnTo>
                    <a:pt x="4248" y="4541"/>
                  </a:lnTo>
                  <a:lnTo>
                    <a:pt x="4352" y="4604"/>
                  </a:lnTo>
                  <a:lnTo>
                    <a:pt x="4457" y="4541"/>
                  </a:lnTo>
                  <a:lnTo>
                    <a:pt x="4499" y="4604"/>
                  </a:lnTo>
                  <a:lnTo>
                    <a:pt x="4603" y="4562"/>
                  </a:lnTo>
                  <a:lnTo>
                    <a:pt x="4624" y="4646"/>
                  </a:lnTo>
                  <a:lnTo>
                    <a:pt x="4708" y="4709"/>
                  </a:lnTo>
                  <a:lnTo>
                    <a:pt x="4708" y="4751"/>
                  </a:lnTo>
                  <a:lnTo>
                    <a:pt x="4562" y="4667"/>
                  </a:lnTo>
                  <a:lnTo>
                    <a:pt x="4415" y="4667"/>
                  </a:lnTo>
                  <a:lnTo>
                    <a:pt x="4373" y="4709"/>
                  </a:lnTo>
                  <a:lnTo>
                    <a:pt x="4206" y="4730"/>
                  </a:lnTo>
                  <a:lnTo>
                    <a:pt x="4206" y="4792"/>
                  </a:lnTo>
                  <a:lnTo>
                    <a:pt x="4143" y="4855"/>
                  </a:lnTo>
                  <a:lnTo>
                    <a:pt x="4080" y="4834"/>
                  </a:lnTo>
                  <a:lnTo>
                    <a:pt x="3955" y="4918"/>
                  </a:lnTo>
                  <a:lnTo>
                    <a:pt x="3871" y="4918"/>
                  </a:lnTo>
                  <a:lnTo>
                    <a:pt x="3850" y="4960"/>
                  </a:lnTo>
                  <a:lnTo>
                    <a:pt x="3955" y="4981"/>
                  </a:lnTo>
                  <a:lnTo>
                    <a:pt x="3997" y="5064"/>
                  </a:lnTo>
                  <a:lnTo>
                    <a:pt x="3934" y="5127"/>
                  </a:lnTo>
                  <a:lnTo>
                    <a:pt x="3871" y="5085"/>
                  </a:lnTo>
                  <a:lnTo>
                    <a:pt x="3850" y="5127"/>
                  </a:lnTo>
                  <a:lnTo>
                    <a:pt x="3934" y="5169"/>
                  </a:lnTo>
                  <a:lnTo>
                    <a:pt x="3892" y="5232"/>
                  </a:lnTo>
                  <a:lnTo>
                    <a:pt x="3787" y="5190"/>
                  </a:lnTo>
                  <a:lnTo>
                    <a:pt x="3766" y="5169"/>
                  </a:lnTo>
                  <a:lnTo>
                    <a:pt x="3746" y="5190"/>
                  </a:lnTo>
                  <a:lnTo>
                    <a:pt x="3829" y="5274"/>
                  </a:lnTo>
                  <a:lnTo>
                    <a:pt x="3766" y="5295"/>
                  </a:lnTo>
                  <a:lnTo>
                    <a:pt x="3787" y="5378"/>
                  </a:lnTo>
                  <a:lnTo>
                    <a:pt x="3850" y="5378"/>
                  </a:lnTo>
                  <a:lnTo>
                    <a:pt x="3787" y="5399"/>
                  </a:lnTo>
                  <a:lnTo>
                    <a:pt x="3725" y="5441"/>
                  </a:lnTo>
                  <a:lnTo>
                    <a:pt x="3662" y="5378"/>
                  </a:lnTo>
                  <a:lnTo>
                    <a:pt x="3662" y="5462"/>
                  </a:lnTo>
                  <a:lnTo>
                    <a:pt x="3641" y="5504"/>
                  </a:lnTo>
                  <a:lnTo>
                    <a:pt x="3683" y="5546"/>
                  </a:lnTo>
                  <a:lnTo>
                    <a:pt x="3850" y="5587"/>
                  </a:lnTo>
                  <a:lnTo>
                    <a:pt x="3871" y="5671"/>
                  </a:lnTo>
                  <a:lnTo>
                    <a:pt x="3934" y="5671"/>
                  </a:lnTo>
                  <a:lnTo>
                    <a:pt x="4039" y="5650"/>
                  </a:lnTo>
                  <a:lnTo>
                    <a:pt x="3955" y="5692"/>
                  </a:lnTo>
                  <a:lnTo>
                    <a:pt x="3955" y="5755"/>
                  </a:lnTo>
                  <a:lnTo>
                    <a:pt x="3850" y="5755"/>
                  </a:lnTo>
                  <a:lnTo>
                    <a:pt x="3829" y="5713"/>
                  </a:lnTo>
                  <a:lnTo>
                    <a:pt x="3662" y="5713"/>
                  </a:lnTo>
                  <a:lnTo>
                    <a:pt x="3557" y="5818"/>
                  </a:lnTo>
                  <a:lnTo>
                    <a:pt x="3578" y="5839"/>
                  </a:lnTo>
                  <a:lnTo>
                    <a:pt x="3683" y="5839"/>
                  </a:lnTo>
                  <a:lnTo>
                    <a:pt x="3725" y="5922"/>
                  </a:lnTo>
                  <a:lnTo>
                    <a:pt x="3766" y="5985"/>
                  </a:lnTo>
                  <a:lnTo>
                    <a:pt x="3766" y="6069"/>
                  </a:lnTo>
                  <a:lnTo>
                    <a:pt x="3683" y="6006"/>
                  </a:lnTo>
                  <a:lnTo>
                    <a:pt x="3641" y="6006"/>
                  </a:lnTo>
                  <a:lnTo>
                    <a:pt x="3578" y="6069"/>
                  </a:lnTo>
                  <a:lnTo>
                    <a:pt x="3578" y="6131"/>
                  </a:lnTo>
                  <a:lnTo>
                    <a:pt x="3557" y="6173"/>
                  </a:lnTo>
                  <a:lnTo>
                    <a:pt x="3620" y="6215"/>
                  </a:lnTo>
                  <a:lnTo>
                    <a:pt x="3641" y="6299"/>
                  </a:lnTo>
                  <a:lnTo>
                    <a:pt x="3578" y="6299"/>
                  </a:lnTo>
                  <a:lnTo>
                    <a:pt x="3515" y="6236"/>
                  </a:lnTo>
                  <a:lnTo>
                    <a:pt x="3474" y="6278"/>
                  </a:lnTo>
                  <a:lnTo>
                    <a:pt x="3474" y="6341"/>
                  </a:lnTo>
                  <a:lnTo>
                    <a:pt x="3578" y="6362"/>
                  </a:lnTo>
                  <a:lnTo>
                    <a:pt x="3578" y="6424"/>
                  </a:lnTo>
                  <a:lnTo>
                    <a:pt x="3578" y="6508"/>
                  </a:lnTo>
                  <a:lnTo>
                    <a:pt x="3453" y="6403"/>
                  </a:lnTo>
                  <a:lnTo>
                    <a:pt x="3411" y="6445"/>
                  </a:lnTo>
                  <a:lnTo>
                    <a:pt x="3411" y="6529"/>
                  </a:lnTo>
                  <a:lnTo>
                    <a:pt x="3432" y="6529"/>
                  </a:lnTo>
                  <a:lnTo>
                    <a:pt x="3432" y="6634"/>
                  </a:lnTo>
                  <a:lnTo>
                    <a:pt x="3474" y="6738"/>
                  </a:lnTo>
                  <a:lnTo>
                    <a:pt x="3536" y="6738"/>
                  </a:lnTo>
                  <a:lnTo>
                    <a:pt x="3578" y="6634"/>
                  </a:lnTo>
                  <a:lnTo>
                    <a:pt x="3641" y="6634"/>
                  </a:lnTo>
                  <a:lnTo>
                    <a:pt x="3578" y="6759"/>
                  </a:lnTo>
                  <a:lnTo>
                    <a:pt x="3536" y="6801"/>
                  </a:lnTo>
                  <a:lnTo>
                    <a:pt x="3432" y="6885"/>
                  </a:lnTo>
                  <a:lnTo>
                    <a:pt x="3348" y="6885"/>
                  </a:lnTo>
                  <a:lnTo>
                    <a:pt x="3264" y="6927"/>
                  </a:lnTo>
                  <a:lnTo>
                    <a:pt x="3264" y="6968"/>
                  </a:lnTo>
                  <a:lnTo>
                    <a:pt x="3202" y="7031"/>
                  </a:lnTo>
                  <a:lnTo>
                    <a:pt x="3118" y="7073"/>
                  </a:lnTo>
                  <a:lnTo>
                    <a:pt x="3202" y="7136"/>
                  </a:lnTo>
                  <a:lnTo>
                    <a:pt x="3160" y="7157"/>
                  </a:lnTo>
                  <a:lnTo>
                    <a:pt x="3013" y="7178"/>
                  </a:lnTo>
                  <a:lnTo>
                    <a:pt x="2950" y="7261"/>
                  </a:lnTo>
                  <a:lnTo>
                    <a:pt x="2950" y="7324"/>
                  </a:lnTo>
                  <a:lnTo>
                    <a:pt x="3055" y="7345"/>
                  </a:lnTo>
                  <a:lnTo>
                    <a:pt x="2992" y="7387"/>
                  </a:lnTo>
                  <a:lnTo>
                    <a:pt x="2930" y="7492"/>
                  </a:lnTo>
                  <a:lnTo>
                    <a:pt x="2846" y="7492"/>
                  </a:lnTo>
                  <a:lnTo>
                    <a:pt x="2825" y="7408"/>
                  </a:lnTo>
                  <a:lnTo>
                    <a:pt x="2783" y="7366"/>
                  </a:lnTo>
                  <a:lnTo>
                    <a:pt x="2741" y="7408"/>
                  </a:lnTo>
                  <a:lnTo>
                    <a:pt x="2678" y="7408"/>
                  </a:lnTo>
                  <a:lnTo>
                    <a:pt x="2699" y="7492"/>
                  </a:lnTo>
                  <a:lnTo>
                    <a:pt x="2637" y="7554"/>
                  </a:lnTo>
                  <a:lnTo>
                    <a:pt x="2637" y="7596"/>
                  </a:lnTo>
                  <a:lnTo>
                    <a:pt x="2678" y="7659"/>
                  </a:lnTo>
                  <a:lnTo>
                    <a:pt x="2532" y="7659"/>
                  </a:lnTo>
                  <a:lnTo>
                    <a:pt x="2490" y="7680"/>
                  </a:lnTo>
                  <a:lnTo>
                    <a:pt x="2490" y="7805"/>
                  </a:lnTo>
                  <a:lnTo>
                    <a:pt x="2386" y="7868"/>
                  </a:lnTo>
                  <a:lnTo>
                    <a:pt x="2406" y="7910"/>
                  </a:lnTo>
                  <a:lnTo>
                    <a:pt x="2386" y="8015"/>
                  </a:lnTo>
                  <a:lnTo>
                    <a:pt x="2302" y="8098"/>
                  </a:lnTo>
                  <a:lnTo>
                    <a:pt x="2197" y="8182"/>
                  </a:lnTo>
                  <a:lnTo>
                    <a:pt x="2218" y="8224"/>
                  </a:lnTo>
                  <a:lnTo>
                    <a:pt x="2365" y="8161"/>
                  </a:lnTo>
                  <a:lnTo>
                    <a:pt x="2406" y="8161"/>
                  </a:lnTo>
                  <a:lnTo>
                    <a:pt x="2406" y="8224"/>
                  </a:lnTo>
                  <a:lnTo>
                    <a:pt x="2323" y="8266"/>
                  </a:lnTo>
                  <a:lnTo>
                    <a:pt x="2323" y="8370"/>
                  </a:lnTo>
                  <a:lnTo>
                    <a:pt x="2386" y="8454"/>
                  </a:lnTo>
                  <a:lnTo>
                    <a:pt x="2511" y="8391"/>
                  </a:lnTo>
                  <a:lnTo>
                    <a:pt x="2637" y="8370"/>
                  </a:lnTo>
                  <a:lnTo>
                    <a:pt x="2804" y="8203"/>
                  </a:lnTo>
                  <a:lnTo>
                    <a:pt x="2804" y="8119"/>
                  </a:lnTo>
                  <a:lnTo>
                    <a:pt x="2720" y="8161"/>
                  </a:lnTo>
                  <a:lnTo>
                    <a:pt x="2804" y="8056"/>
                  </a:lnTo>
                  <a:lnTo>
                    <a:pt x="2825" y="7910"/>
                  </a:lnTo>
                  <a:lnTo>
                    <a:pt x="2846" y="7910"/>
                  </a:lnTo>
                  <a:lnTo>
                    <a:pt x="2909" y="7868"/>
                  </a:lnTo>
                  <a:lnTo>
                    <a:pt x="3013" y="7889"/>
                  </a:lnTo>
                  <a:lnTo>
                    <a:pt x="3055" y="7889"/>
                  </a:lnTo>
                  <a:lnTo>
                    <a:pt x="2909" y="7994"/>
                  </a:lnTo>
                  <a:lnTo>
                    <a:pt x="2909" y="8056"/>
                  </a:lnTo>
                  <a:lnTo>
                    <a:pt x="3055" y="8098"/>
                  </a:lnTo>
                  <a:lnTo>
                    <a:pt x="3013" y="8182"/>
                  </a:lnTo>
                  <a:lnTo>
                    <a:pt x="2930" y="8182"/>
                  </a:lnTo>
                  <a:lnTo>
                    <a:pt x="2783" y="8370"/>
                  </a:lnTo>
                  <a:lnTo>
                    <a:pt x="2888" y="8412"/>
                  </a:lnTo>
                  <a:lnTo>
                    <a:pt x="2804" y="8496"/>
                  </a:lnTo>
                  <a:lnTo>
                    <a:pt x="2825" y="8600"/>
                  </a:lnTo>
                  <a:lnTo>
                    <a:pt x="2720" y="8580"/>
                  </a:lnTo>
                  <a:lnTo>
                    <a:pt x="2637" y="8496"/>
                  </a:lnTo>
                  <a:lnTo>
                    <a:pt x="2511" y="8496"/>
                  </a:lnTo>
                  <a:lnTo>
                    <a:pt x="2427" y="8538"/>
                  </a:lnTo>
                  <a:lnTo>
                    <a:pt x="2427" y="8642"/>
                  </a:lnTo>
                  <a:lnTo>
                    <a:pt x="2365" y="8705"/>
                  </a:lnTo>
                  <a:lnTo>
                    <a:pt x="2260" y="8747"/>
                  </a:lnTo>
                  <a:lnTo>
                    <a:pt x="2260" y="8747"/>
                  </a:lnTo>
                  <a:lnTo>
                    <a:pt x="2323" y="8684"/>
                  </a:lnTo>
                  <a:lnTo>
                    <a:pt x="2386" y="8642"/>
                  </a:lnTo>
                  <a:lnTo>
                    <a:pt x="2302" y="8538"/>
                  </a:lnTo>
                  <a:lnTo>
                    <a:pt x="2302" y="8433"/>
                  </a:lnTo>
                  <a:lnTo>
                    <a:pt x="2218" y="8328"/>
                  </a:lnTo>
                  <a:lnTo>
                    <a:pt x="2155" y="8328"/>
                  </a:lnTo>
                  <a:lnTo>
                    <a:pt x="2093" y="8412"/>
                  </a:lnTo>
                  <a:lnTo>
                    <a:pt x="1988" y="8412"/>
                  </a:lnTo>
                  <a:lnTo>
                    <a:pt x="1988" y="8454"/>
                  </a:lnTo>
                  <a:lnTo>
                    <a:pt x="2155" y="8454"/>
                  </a:lnTo>
                  <a:lnTo>
                    <a:pt x="1988" y="8600"/>
                  </a:lnTo>
                  <a:lnTo>
                    <a:pt x="1883" y="8580"/>
                  </a:lnTo>
                  <a:lnTo>
                    <a:pt x="1800" y="8580"/>
                  </a:lnTo>
                  <a:lnTo>
                    <a:pt x="1695" y="8684"/>
                  </a:lnTo>
                  <a:lnTo>
                    <a:pt x="1758" y="8705"/>
                  </a:lnTo>
                  <a:lnTo>
                    <a:pt x="1842" y="8684"/>
                  </a:lnTo>
                  <a:lnTo>
                    <a:pt x="1862" y="8705"/>
                  </a:lnTo>
                  <a:lnTo>
                    <a:pt x="1737" y="8789"/>
                  </a:lnTo>
                  <a:lnTo>
                    <a:pt x="1674" y="8831"/>
                  </a:lnTo>
                  <a:lnTo>
                    <a:pt x="1632" y="8789"/>
                  </a:lnTo>
                  <a:lnTo>
                    <a:pt x="1549" y="8789"/>
                  </a:lnTo>
                  <a:lnTo>
                    <a:pt x="1549" y="8831"/>
                  </a:lnTo>
                  <a:lnTo>
                    <a:pt x="1674" y="8914"/>
                  </a:lnTo>
                  <a:lnTo>
                    <a:pt x="1800" y="8914"/>
                  </a:lnTo>
                  <a:lnTo>
                    <a:pt x="1779" y="8977"/>
                  </a:lnTo>
                  <a:lnTo>
                    <a:pt x="1862" y="9019"/>
                  </a:lnTo>
                  <a:lnTo>
                    <a:pt x="1842" y="9103"/>
                  </a:lnTo>
                  <a:lnTo>
                    <a:pt x="1695" y="9040"/>
                  </a:lnTo>
                  <a:lnTo>
                    <a:pt x="1695" y="8956"/>
                  </a:lnTo>
                  <a:lnTo>
                    <a:pt x="1590" y="8956"/>
                  </a:lnTo>
                  <a:lnTo>
                    <a:pt x="1486" y="8893"/>
                  </a:lnTo>
                  <a:lnTo>
                    <a:pt x="1465" y="8810"/>
                  </a:lnTo>
                  <a:lnTo>
                    <a:pt x="1444" y="8810"/>
                  </a:lnTo>
                  <a:lnTo>
                    <a:pt x="1423" y="8914"/>
                  </a:lnTo>
                  <a:lnTo>
                    <a:pt x="1528" y="9040"/>
                  </a:lnTo>
                  <a:lnTo>
                    <a:pt x="1632" y="9124"/>
                  </a:lnTo>
                  <a:lnTo>
                    <a:pt x="1695" y="9124"/>
                  </a:lnTo>
                  <a:lnTo>
                    <a:pt x="1758" y="9165"/>
                  </a:lnTo>
                  <a:lnTo>
                    <a:pt x="1653" y="9165"/>
                  </a:lnTo>
                  <a:lnTo>
                    <a:pt x="1486" y="9124"/>
                  </a:lnTo>
                  <a:lnTo>
                    <a:pt x="1360" y="8956"/>
                  </a:lnTo>
                  <a:lnTo>
                    <a:pt x="1277" y="8977"/>
                  </a:lnTo>
                  <a:lnTo>
                    <a:pt x="1214" y="8935"/>
                  </a:lnTo>
                  <a:lnTo>
                    <a:pt x="1067" y="8935"/>
                  </a:lnTo>
                  <a:lnTo>
                    <a:pt x="1026" y="8893"/>
                  </a:lnTo>
                  <a:lnTo>
                    <a:pt x="963" y="8935"/>
                  </a:lnTo>
                  <a:lnTo>
                    <a:pt x="1005" y="9019"/>
                  </a:lnTo>
                  <a:lnTo>
                    <a:pt x="942" y="9061"/>
                  </a:lnTo>
                  <a:lnTo>
                    <a:pt x="1026" y="9165"/>
                  </a:lnTo>
                  <a:lnTo>
                    <a:pt x="1214" y="9124"/>
                  </a:lnTo>
                  <a:lnTo>
                    <a:pt x="1235" y="9144"/>
                  </a:lnTo>
                  <a:lnTo>
                    <a:pt x="1151" y="9207"/>
                  </a:lnTo>
                  <a:lnTo>
                    <a:pt x="1214" y="9228"/>
                  </a:lnTo>
                  <a:lnTo>
                    <a:pt x="1339" y="9165"/>
                  </a:lnTo>
                  <a:lnTo>
                    <a:pt x="1423" y="9165"/>
                  </a:lnTo>
                  <a:lnTo>
                    <a:pt x="1381" y="9228"/>
                  </a:lnTo>
                  <a:lnTo>
                    <a:pt x="1214" y="9312"/>
                  </a:lnTo>
                  <a:lnTo>
                    <a:pt x="1151" y="9375"/>
                  </a:lnTo>
                  <a:lnTo>
                    <a:pt x="1026" y="9354"/>
                  </a:lnTo>
                  <a:lnTo>
                    <a:pt x="942" y="9228"/>
                  </a:lnTo>
                  <a:lnTo>
                    <a:pt x="900" y="9228"/>
                  </a:lnTo>
                  <a:lnTo>
                    <a:pt x="837" y="9270"/>
                  </a:lnTo>
                  <a:lnTo>
                    <a:pt x="753" y="9207"/>
                  </a:lnTo>
                  <a:lnTo>
                    <a:pt x="691" y="9249"/>
                  </a:lnTo>
                  <a:lnTo>
                    <a:pt x="628" y="9228"/>
                  </a:lnTo>
                  <a:lnTo>
                    <a:pt x="544" y="9270"/>
                  </a:lnTo>
                  <a:lnTo>
                    <a:pt x="586" y="9333"/>
                  </a:lnTo>
                  <a:lnTo>
                    <a:pt x="753" y="9354"/>
                  </a:lnTo>
                  <a:lnTo>
                    <a:pt x="858" y="9416"/>
                  </a:lnTo>
                  <a:lnTo>
                    <a:pt x="1005" y="9479"/>
                  </a:lnTo>
                  <a:lnTo>
                    <a:pt x="963" y="9584"/>
                  </a:lnTo>
                  <a:lnTo>
                    <a:pt x="1026" y="9668"/>
                  </a:lnTo>
                  <a:lnTo>
                    <a:pt x="921" y="9688"/>
                  </a:lnTo>
                  <a:lnTo>
                    <a:pt x="900" y="9668"/>
                  </a:lnTo>
                  <a:lnTo>
                    <a:pt x="900" y="9500"/>
                  </a:lnTo>
                  <a:lnTo>
                    <a:pt x="795" y="9479"/>
                  </a:lnTo>
                  <a:lnTo>
                    <a:pt x="691" y="9479"/>
                  </a:lnTo>
                  <a:lnTo>
                    <a:pt x="733" y="9563"/>
                  </a:lnTo>
                  <a:lnTo>
                    <a:pt x="712" y="9626"/>
                  </a:lnTo>
                  <a:lnTo>
                    <a:pt x="586" y="9542"/>
                  </a:lnTo>
                  <a:lnTo>
                    <a:pt x="481" y="9668"/>
                  </a:lnTo>
                  <a:lnTo>
                    <a:pt x="586" y="9730"/>
                  </a:lnTo>
                  <a:lnTo>
                    <a:pt x="502" y="9751"/>
                  </a:lnTo>
                  <a:lnTo>
                    <a:pt x="440" y="9772"/>
                  </a:lnTo>
                  <a:lnTo>
                    <a:pt x="398" y="9668"/>
                  </a:lnTo>
                  <a:lnTo>
                    <a:pt x="230" y="9647"/>
                  </a:lnTo>
                  <a:lnTo>
                    <a:pt x="293" y="9772"/>
                  </a:lnTo>
                  <a:lnTo>
                    <a:pt x="209" y="9793"/>
                  </a:lnTo>
                  <a:lnTo>
                    <a:pt x="189" y="9688"/>
                  </a:lnTo>
                  <a:lnTo>
                    <a:pt x="105" y="9626"/>
                  </a:lnTo>
                  <a:lnTo>
                    <a:pt x="63" y="9647"/>
                  </a:lnTo>
                  <a:lnTo>
                    <a:pt x="63" y="9688"/>
                  </a:lnTo>
                  <a:lnTo>
                    <a:pt x="168" y="9793"/>
                  </a:lnTo>
                  <a:lnTo>
                    <a:pt x="105" y="9856"/>
                  </a:lnTo>
                  <a:lnTo>
                    <a:pt x="168" y="9898"/>
                  </a:lnTo>
                  <a:lnTo>
                    <a:pt x="293" y="9877"/>
                  </a:lnTo>
                  <a:lnTo>
                    <a:pt x="481" y="9898"/>
                  </a:lnTo>
                  <a:lnTo>
                    <a:pt x="586" y="9981"/>
                  </a:lnTo>
                  <a:lnTo>
                    <a:pt x="733" y="9981"/>
                  </a:lnTo>
                  <a:lnTo>
                    <a:pt x="795" y="9940"/>
                  </a:lnTo>
                  <a:lnTo>
                    <a:pt x="858" y="9940"/>
                  </a:lnTo>
                  <a:lnTo>
                    <a:pt x="753" y="10023"/>
                  </a:lnTo>
                  <a:lnTo>
                    <a:pt x="607" y="10023"/>
                  </a:lnTo>
                  <a:lnTo>
                    <a:pt x="544" y="10065"/>
                  </a:lnTo>
                  <a:lnTo>
                    <a:pt x="377" y="9960"/>
                  </a:lnTo>
                  <a:lnTo>
                    <a:pt x="272" y="9981"/>
                  </a:lnTo>
                  <a:lnTo>
                    <a:pt x="209" y="9981"/>
                  </a:lnTo>
                  <a:lnTo>
                    <a:pt x="126" y="10023"/>
                  </a:lnTo>
                  <a:lnTo>
                    <a:pt x="0" y="10065"/>
                  </a:lnTo>
                  <a:lnTo>
                    <a:pt x="0" y="10107"/>
                  </a:lnTo>
                  <a:lnTo>
                    <a:pt x="189" y="10191"/>
                  </a:lnTo>
                  <a:lnTo>
                    <a:pt x="105" y="10274"/>
                  </a:lnTo>
                  <a:lnTo>
                    <a:pt x="209" y="10295"/>
                  </a:lnTo>
                  <a:lnTo>
                    <a:pt x="272" y="10253"/>
                  </a:lnTo>
                  <a:lnTo>
                    <a:pt x="419" y="10253"/>
                  </a:lnTo>
                  <a:lnTo>
                    <a:pt x="314" y="10316"/>
                  </a:lnTo>
                  <a:lnTo>
                    <a:pt x="126" y="10316"/>
                  </a:lnTo>
                  <a:lnTo>
                    <a:pt x="105" y="10358"/>
                  </a:lnTo>
                  <a:lnTo>
                    <a:pt x="63" y="10358"/>
                  </a:lnTo>
                  <a:lnTo>
                    <a:pt x="63" y="10379"/>
                  </a:lnTo>
                  <a:lnTo>
                    <a:pt x="126" y="10400"/>
                  </a:lnTo>
                  <a:lnTo>
                    <a:pt x="189" y="10400"/>
                  </a:lnTo>
                  <a:lnTo>
                    <a:pt x="105" y="10463"/>
                  </a:lnTo>
                  <a:lnTo>
                    <a:pt x="63" y="10484"/>
                  </a:lnTo>
                  <a:lnTo>
                    <a:pt x="63" y="10525"/>
                  </a:lnTo>
                  <a:lnTo>
                    <a:pt x="105" y="10546"/>
                  </a:lnTo>
                  <a:lnTo>
                    <a:pt x="168" y="10630"/>
                  </a:lnTo>
                  <a:lnTo>
                    <a:pt x="293" y="10630"/>
                  </a:lnTo>
                  <a:lnTo>
                    <a:pt x="335" y="10588"/>
                  </a:lnTo>
                  <a:lnTo>
                    <a:pt x="523" y="10546"/>
                  </a:lnTo>
                  <a:lnTo>
                    <a:pt x="649" y="10588"/>
                  </a:lnTo>
                  <a:lnTo>
                    <a:pt x="691" y="10609"/>
                  </a:lnTo>
                  <a:lnTo>
                    <a:pt x="753" y="10546"/>
                  </a:lnTo>
                  <a:lnTo>
                    <a:pt x="753" y="10484"/>
                  </a:lnTo>
                  <a:lnTo>
                    <a:pt x="837" y="10463"/>
                  </a:lnTo>
                  <a:lnTo>
                    <a:pt x="858" y="10525"/>
                  </a:lnTo>
                  <a:lnTo>
                    <a:pt x="963" y="10525"/>
                  </a:lnTo>
                  <a:lnTo>
                    <a:pt x="1067" y="10421"/>
                  </a:lnTo>
                  <a:lnTo>
                    <a:pt x="1130" y="10463"/>
                  </a:lnTo>
                  <a:lnTo>
                    <a:pt x="1130" y="10505"/>
                  </a:lnTo>
                  <a:lnTo>
                    <a:pt x="1046" y="10525"/>
                  </a:lnTo>
                  <a:lnTo>
                    <a:pt x="1151" y="10588"/>
                  </a:lnTo>
                  <a:lnTo>
                    <a:pt x="1214" y="10525"/>
                  </a:lnTo>
                  <a:lnTo>
                    <a:pt x="1214" y="10463"/>
                  </a:lnTo>
                  <a:lnTo>
                    <a:pt x="1277" y="10358"/>
                  </a:lnTo>
                  <a:lnTo>
                    <a:pt x="1256" y="10421"/>
                  </a:lnTo>
                  <a:lnTo>
                    <a:pt x="1339" y="10525"/>
                  </a:lnTo>
                  <a:lnTo>
                    <a:pt x="1277" y="10609"/>
                  </a:lnTo>
                  <a:lnTo>
                    <a:pt x="1130" y="10672"/>
                  </a:lnTo>
                  <a:lnTo>
                    <a:pt x="1046" y="10714"/>
                  </a:lnTo>
                  <a:lnTo>
                    <a:pt x="1109" y="10735"/>
                  </a:lnTo>
                  <a:lnTo>
                    <a:pt x="1046" y="10839"/>
                  </a:lnTo>
                  <a:lnTo>
                    <a:pt x="921" y="10839"/>
                  </a:lnTo>
                  <a:lnTo>
                    <a:pt x="921" y="10797"/>
                  </a:lnTo>
                  <a:lnTo>
                    <a:pt x="963" y="10735"/>
                  </a:lnTo>
                  <a:lnTo>
                    <a:pt x="942" y="10630"/>
                  </a:lnTo>
                  <a:lnTo>
                    <a:pt x="837" y="10609"/>
                  </a:lnTo>
                  <a:lnTo>
                    <a:pt x="733" y="10735"/>
                  </a:lnTo>
                  <a:lnTo>
                    <a:pt x="712" y="10797"/>
                  </a:lnTo>
                  <a:lnTo>
                    <a:pt x="628" y="10693"/>
                  </a:lnTo>
                  <a:lnTo>
                    <a:pt x="523" y="10672"/>
                  </a:lnTo>
                  <a:lnTo>
                    <a:pt x="419" y="10693"/>
                  </a:lnTo>
                  <a:lnTo>
                    <a:pt x="335" y="10672"/>
                  </a:lnTo>
                  <a:lnTo>
                    <a:pt x="209" y="10735"/>
                  </a:lnTo>
                  <a:lnTo>
                    <a:pt x="126" y="10735"/>
                  </a:lnTo>
                  <a:lnTo>
                    <a:pt x="63" y="10693"/>
                  </a:lnTo>
                  <a:lnTo>
                    <a:pt x="21" y="10693"/>
                  </a:lnTo>
                  <a:lnTo>
                    <a:pt x="63" y="10797"/>
                  </a:lnTo>
                  <a:lnTo>
                    <a:pt x="21" y="10839"/>
                  </a:lnTo>
                  <a:lnTo>
                    <a:pt x="84" y="10902"/>
                  </a:lnTo>
                  <a:lnTo>
                    <a:pt x="168" y="10881"/>
                  </a:lnTo>
                  <a:lnTo>
                    <a:pt x="209" y="10818"/>
                  </a:lnTo>
                  <a:lnTo>
                    <a:pt x="293" y="10818"/>
                  </a:lnTo>
                  <a:lnTo>
                    <a:pt x="209" y="10902"/>
                  </a:lnTo>
                  <a:lnTo>
                    <a:pt x="209" y="11007"/>
                  </a:lnTo>
                  <a:lnTo>
                    <a:pt x="168" y="11049"/>
                  </a:lnTo>
                  <a:lnTo>
                    <a:pt x="84" y="11007"/>
                  </a:lnTo>
                  <a:lnTo>
                    <a:pt x="126" y="11132"/>
                  </a:lnTo>
                  <a:lnTo>
                    <a:pt x="189" y="11195"/>
                  </a:lnTo>
                  <a:lnTo>
                    <a:pt x="335" y="11007"/>
                  </a:lnTo>
                  <a:lnTo>
                    <a:pt x="481" y="11049"/>
                  </a:lnTo>
                  <a:lnTo>
                    <a:pt x="419" y="11111"/>
                  </a:lnTo>
                  <a:lnTo>
                    <a:pt x="419" y="11195"/>
                  </a:lnTo>
                  <a:lnTo>
                    <a:pt x="293" y="11258"/>
                  </a:lnTo>
                  <a:lnTo>
                    <a:pt x="314" y="11300"/>
                  </a:lnTo>
                  <a:lnTo>
                    <a:pt x="398" y="11321"/>
                  </a:lnTo>
                  <a:lnTo>
                    <a:pt x="377" y="11404"/>
                  </a:lnTo>
                  <a:lnTo>
                    <a:pt x="419" y="11467"/>
                  </a:lnTo>
                  <a:lnTo>
                    <a:pt x="377" y="11572"/>
                  </a:lnTo>
                  <a:lnTo>
                    <a:pt x="419" y="11572"/>
                  </a:lnTo>
                  <a:lnTo>
                    <a:pt x="502" y="11446"/>
                  </a:lnTo>
                  <a:lnTo>
                    <a:pt x="586" y="11425"/>
                  </a:lnTo>
                  <a:lnTo>
                    <a:pt x="607" y="11300"/>
                  </a:lnTo>
                  <a:lnTo>
                    <a:pt x="816" y="11216"/>
                  </a:lnTo>
                  <a:lnTo>
                    <a:pt x="921" y="11216"/>
                  </a:lnTo>
                  <a:lnTo>
                    <a:pt x="1005" y="11195"/>
                  </a:lnTo>
                  <a:lnTo>
                    <a:pt x="942" y="11237"/>
                  </a:lnTo>
                  <a:lnTo>
                    <a:pt x="837" y="11321"/>
                  </a:lnTo>
                  <a:lnTo>
                    <a:pt x="837" y="11446"/>
                  </a:lnTo>
                  <a:lnTo>
                    <a:pt x="858" y="11530"/>
                  </a:lnTo>
                  <a:lnTo>
                    <a:pt x="795" y="11467"/>
                  </a:lnTo>
                  <a:lnTo>
                    <a:pt x="753" y="11341"/>
                  </a:lnTo>
                  <a:lnTo>
                    <a:pt x="712" y="11341"/>
                  </a:lnTo>
                  <a:lnTo>
                    <a:pt x="628" y="11467"/>
                  </a:lnTo>
                  <a:lnTo>
                    <a:pt x="586" y="11509"/>
                  </a:lnTo>
                  <a:lnTo>
                    <a:pt x="691" y="11530"/>
                  </a:lnTo>
                  <a:lnTo>
                    <a:pt x="586" y="11655"/>
                  </a:lnTo>
                  <a:lnTo>
                    <a:pt x="502" y="11655"/>
                  </a:lnTo>
                  <a:lnTo>
                    <a:pt x="481" y="11739"/>
                  </a:lnTo>
                  <a:lnTo>
                    <a:pt x="523" y="11760"/>
                  </a:lnTo>
                  <a:lnTo>
                    <a:pt x="691" y="11760"/>
                  </a:lnTo>
                  <a:lnTo>
                    <a:pt x="733" y="11823"/>
                  </a:lnTo>
                  <a:lnTo>
                    <a:pt x="607" y="11844"/>
                  </a:lnTo>
                  <a:lnTo>
                    <a:pt x="586" y="11885"/>
                  </a:lnTo>
                  <a:lnTo>
                    <a:pt x="544" y="11969"/>
                  </a:lnTo>
                  <a:lnTo>
                    <a:pt x="440" y="11885"/>
                  </a:lnTo>
                  <a:lnTo>
                    <a:pt x="398" y="11927"/>
                  </a:lnTo>
                  <a:lnTo>
                    <a:pt x="377" y="12032"/>
                  </a:lnTo>
                  <a:lnTo>
                    <a:pt x="335" y="11885"/>
                  </a:lnTo>
                  <a:lnTo>
                    <a:pt x="272" y="11948"/>
                  </a:lnTo>
                  <a:lnTo>
                    <a:pt x="168" y="12074"/>
                  </a:lnTo>
                  <a:lnTo>
                    <a:pt x="209" y="12178"/>
                  </a:lnTo>
                  <a:lnTo>
                    <a:pt x="335" y="12367"/>
                  </a:lnTo>
                  <a:lnTo>
                    <a:pt x="398" y="12262"/>
                  </a:lnTo>
                  <a:lnTo>
                    <a:pt x="419" y="12283"/>
                  </a:lnTo>
                  <a:lnTo>
                    <a:pt x="502" y="12262"/>
                  </a:lnTo>
                  <a:lnTo>
                    <a:pt x="481" y="12199"/>
                  </a:lnTo>
                  <a:lnTo>
                    <a:pt x="523" y="12095"/>
                  </a:lnTo>
                  <a:lnTo>
                    <a:pt x="649" y="12178"/>
                  </a:lnTo>
                  <a:lnTo>
                    <a:pt x="607" y="12241"/>
                  </a:lnTo>
                  <a:lnTo>
                    <a:pt x="649" y="12304"/>
                  </a:lnTo>
                  <a:lnTo>
                    <a:pt x="628" y="12388"/>
                  </a:lnTo>
                  <a:lnTo>
                    <a:pt x="586" y="12450"/>
                  </a:lnTo>
                  <a:lnTo>
                    <a:pt x="628" y="12597"/>
                  </a:lnTo>
                  <a:lnTo>
                    <a:pt x="691" y="12555"/>
                  </a:lnTo>
                  <a:lnTo>
                    <a:pt x="816" y="12513"/>
                  </a:lnTo>
                  <a:lnTo>
                    <a:pt x="900" y="12597"/>
                  </a:lnTo>
                  <a:lnTo>
                    <a:pt x="753" y="12597"/>
                  </a:lnTo>
                  <a:lnTo>
                    <a:pt x="712" y="12639"/>
                  </a:lnTo>
                  <a:lnTo>
                    <a:pt x="753" y="12722"/>
                  </a:lnTo>
                  <a:lnTo>
                    <a:pt x="753" y="12785"/>
                  </a:lnTo>
                  <a:lnTo>
                    <a:pt x="544" y="12618"/>
                  </a:lnTo>
                  <a:lnTo>
                    <a:pt x="481" y="12639"/>
                  </a:lnTo>
                  <a:lnTo>
                    <a:pt x="419" y="12597"/>
                  </a:lnTo>
                  <a:lnTo>
                    <a:pt x="314" y="12597"/>
                  </a:lnTo>
                  <a:lnTo>
                    <a:pt x="314" y="12701"/>
                  </a:lnTo>
                  <a:lnTo>
                    <a:pt x="272" y="12764"/>
                  </a:lnTo>
                  <a:lnTo>
                    <a:pt x="419" y="12994"/>
                  </a:lnTo>
                  <a:lnTo>
                    <a:pt x="523" y="13015"/>
                  </a:lnTo>
                  <a:lnTo>
                    <a:pt x="691" y="13141"/>
                  </a:lnTo>
                  <a:lnTo>
                    <a:pt x="900" y="13245"/>
                  </a:lnTo>
                  <a:lnTo>
                    <a:pt x="921" y="13308"/>
                  </a:lnTo>
                  <a:lnTo>
                    <a:pt x="858" y="13329"/>
                  </a:lnTo>
                  <a:lnTo>
                    <a:pt x="963" y="13413"/>
                  </a:lnTo>
                  <a:lnTo>
                    <a:pt x="1026" y="13392"/>
                  </a:lnTo>
                  <a:lnTo>
                    <a:pt x="1005" y="13287"/>
                  </a:lnTo>
                  <a:lnTo>
                    <a:pt x="1067" y="13287"/>
                  </a:lnTo>
                  <a:lnTo>
                    <a:pt x="1151" y="13329"/>
                  </a:lnTo>
                  <a:lnTo>
                    <a:pt x="1130" y="13350"/>
                  </a:lnTo>
                  <a:lnTo>
                    <a:pt x="1235" y="13497"/>
                  </a:lnTo>
                  <a:lnTo>
                    <a:pt x="1277" y="13434"/>
                  </a:lnTo>
                  <a:lnTo>
                    <a:pt x="1339" y="13455"/>
                  </a:lnTo>
                  <a:lnTo>
                    <a:pt x="1444" y="13413"/>
                  </a:lnTo>
                  <a:lnTo>
                    <a:pt x="1570" y="13308"/>
                  </a:lnTo>
                  <a:lnTo>
                    <a:pt x="1632" y="13287"/>
                  </a:lnTo>
                  <a:lnTo>
                    <a:pt x="1653" y="13225"/>
                  </a:lnTo>
                  <a:lnTo>
                    <a:pt x="1674" y="13245"/>
                  </a:lnTo>
                  <a:lnTo>
                    <a:pt x="1695" y="13329"/>
                  </a:lnTo>
                  <a:lnTo>
                    <a:pt x="1779" y="13329"/>
                  </a:lnTo>
                  <a:lnTo>
                    <a:pt x="1988" y="13120"/>
                  </a:lnTo>
                  <a:lnTo>
                    <a:pt x="1967" y="13078"/>
                  </a:lnTo>
                  <a:lnTo>
                    <a:pt x="1883" y="12932"/>
                  </a:lnTo>
                  <a:lnTo>
                    <a:pt x="2051" y="13036"/>
                  </a:lnTo>
                  <a:lnTo>
                    <a:pt x="2155" y="12911"/>
                  </a:lnTo>
                  <a:lnTo>
                    <a:pt x="2114" y="12890"/>
                  </a:lnTo>
                  <a:lnTo>
                    <a:pt x="2197" y="12827"/>
                  </a:lnTo>
                  <a:lnTo>
                    <a:pt x="2176" y="12764"/>
                  </a:lnTo>
                  <a:lnTo>
                    <a:pt x="2281" y="12701"/>
                  </a:lnTo>
                  <a:lnTo>
                    <a:pt x="2386" y="12681"/>
                  </a:lnTo>
                  <a:lnTo>
                    <a:pt x="2386" y="12597"/>
                  </a:lnTo>
                  <a:lnTo>
                    <a:pt x="2302" y="12492"/>
                  </a:lnTo>
                  <a:lnTo>
                    <a:pt x="2323" y="12409"/>
                  </a:lnTo>
                  <a:lnTo>
                    <a:pt x="2260" y="12304"/>
                  </a:lnTo>
                  <a:lnTo>
                    <a:pt x="2155" y="12241"/>
                  </a:lnTo>
                  <a:lnTo>
                    <a:pt x="2176" y="12157"/>
                  </a:lnTo>
                  <a:lnTo>
                    <a:pt x="2218" y="12178"/>
                  </a:lnTo>
                  <a:lnTo>
                    <a:pt x="2323" y="12304"/>
                  </a:lnTo>
                  <a:lnTo>
                    <a:pt x="2386" y="12471"/>
                  </a:lnTo>
                  <a:lnTo>
                    <a:pt x="2406" y="12492"/>
                  </a:lnTo>
                  <a:lnTo>
                    <a:pt x="2490" y="12513"/>
                  </a:lnTo>
                  <a:lnTo>
                    <a:pt x="2469" y="12576"/>
                  </a:lnTo>
                  <a:lnTo>
                    <a:pt x="2511" y="12639"/>
                  </a:lnTo>
                  <a:lnTo>
                    <a:pt x="2616" y="12597"/>
                  </a:lnTo>
                  <a:lnTo>
                    <a:pt x="2595" y="12513"/>
                  </a:lnTo>
                  <a:lnTo>
                    <a:pt x="2532" y="12492"/>
                  </a:lnTo>
                  <a:lnTo>
                    <a:pt x="2595" y="12409"/>
                  </a:lnTo>
                  <a:lnTo>
                    <a:pt x="2678" y="12492"/>
                  </a:lnTo>
                  <a:lnTo>
                    <a:pt x="2699" y="12555"/>
                  </a:lnTo>
                  <a:lnTo>
                    <a:pt x="2825" y="12409"/>
                  </a:lnTo>
                  <a:lnTo>
                    <a:pt x="2846" y="12283"/>
                  </a:lnTo>
                  <a:lnTo>
                    <a:pt x="2825" y="12178"/>
                  </a:lnTo>
                  <a:lnTo>
                    <a:pt x="2741" y="12157"/>
                  </a:lnTo>
                  <a:lnTo>
                    <a:pt x="2720" y="12074"/>
                  </a:lnTo>
                  <a:lnTo>
                    <a:pt x="2783" y="12053"/>
                  </a:lnTo>
                  <a:lnTo>
                    <a:pt x="2783" y="11990"/>
                  </a:lnTo>
                  <a:lnTo>
                    <a:pt x="2825" y="11990"/>
                  </a:lnTo>
                  <a:lnTo>
                    <a:pt x="2888" y="11948"/>
                  </a:lnTo>
                  <a:lnTo>
                    <a:pt x="2825" y="11865"/>
                  </a:lnTo>
                  <a:lnTo>
                    <a:pt x="2825" y="11760"/>
                  </a:lnTo>
                  <a:lnTo>
                    <a:pt x="2909" y="11718"/>
                  </a:lnTo>
                  <a:lnTo>
                    <a:pt x="2992" y="11781"/>
                  </a:lnTo>
                  <a:lnTo>
                    <a:pt x="2930" y="11885"/>
                  </a:lnTo>
                  <a:lnTo>
                    <a:pt x="2950" y="12032"/>
                  </a:lnTo>
                  <a:lnTo>
                    <a:pt x="2930" y="12095"/>
                  </a:lnTo>
                  <a:lnTo>
                    <a:pt x="2992" y="12199"/>
                  </a:lnTo>
                  <a:lnTo>
                    <a:pt x="3013" y="12283"/>
                  </a:lnTo>
                  <a:lnTo>
                    <a:pt x="3118" y="12409"/>
                  </a:lnTo>
                  <a:lnTo>
                    <a:pt x="3264" y="12409"/>
                  </a:lnTo>
                  <a:lnTo>
                    <a:pt x="3327" y="12450"/>
                  </a:lnTo>
                  <a:lnTo>
                    <a:pt x="3264" y="12492"/>
                  </a:lnTo>
                  <a:lnTo>
                    <a:pt x="3348" y="12555"/>
                  </a:lnTo>
                  <a:lnTo>
                    <a:pt x="3432" y="12639"/>
                  </a:lnTo>
                  <a:lnTo>
                    <a:pt x="3474" y="12555"/>
                  </a:lnTo>
                  <a:lnTo>
                    <a:pt x="3453" y="12178"/>
                  </a:lnTo>
                  <a:lnTo>
                    <a:pt x="3369" y="12032"/>
                  </a:lnTo>
                  <a:lnTo>
                    <a:pt x="3432" y="11948"/>
                  </a:lnTo>
                  <a:lnTo>
                    <a:pt x="3515" y="11885"/>
                  </a:lnTo>
                  <a:lnTo>
                    <a:pt x="3432" y="11781"/>
                  </a:lnTo>
                  <a:lnTo>
                    <a:pt x="3474" y="11718"/>
                  </a:lnTo>
                  <a:lnTo>
                    <a:pt x="3662" y="11676"/>
                  </a:lnTo>
                  <a:lnTo>
                    <a:pt x="3683" y="11593"/>
                  </a:lnTo>
                  <a:lnTo>
                    <a:pt x="3683" y="11467"/>
                  </a:lnTo>
                  <a:lnTo>
                    <a:pt x="3766" y="11321"/>
                  </a:lnTo>
                  <a:lnTo>
                    <a:pt x="3683" y="11195"/>
                  </a:lnTo>
                  <a:lnTo>
                    <a:pt x="3662" y="10923"/>
                  </a:lnTo>
                  <a:lnTo>
                    <a:pt x="3536" y="10714"/>
                  </a:lnTo>
                  <a:lnTo>
                    <a:pt x="3557" y="10609"/>
                  </a:lnTo>
                  <a:lnTo>
                    <a:pt x="3829" y="10525"/>
                  </a:lnTo>
                  <a:lnTo>
                    <a:pt x="3829" y="10358"/>
                  </a:lnTo>
                  <a:lnTo>
                    <a:pt x="3871" y="10212"/>
                  </a:lnTo>
                  <a:lnTo>
                    <a:pt x="3662" y="10002"/>
                  </a:lnTo>
                  <a:lnTo>
                    <a:pt x="3515" y="9898"/>
                  </a:lnTo>
                  <a:lnTo>
                    <a:pt x="3515" y="9688"/>
                  </a:lnTo>
                  <a:lnTo>
                    <a:pt x="3536" y="9479"/>
                  </a:lnTo>
                  <a:lnTo>
                    <a:pt x="3515" y="9249"/>
                  </a:lnTo>
                  <a:lnTo>
                    <a:pt x="3453" y="9103"/>
                  </a:lnTo>
                  <a:lnTo>
                    <a:pt x="3515" y="8914"/>
                  </a:lnTo>
                  <a:lnTo>
                    <a:pt x="3453" y="8621"/>
                  </a:lnTo>
                  <a:lnTo>
                    <a:pt x="3411" y="8308"/>
                  </a:lnTo>
                  <a:lnTo>
                    <a:pt x="3453" y="8077"/>
                  </a:lnTo>
                  <a:lnTo>
                    <a:pt x="3578" y="7847"/>
                  </a:lnTo>
                  <a:lnTo>
                    <a:pt x="3683" y="7764"/>
                  </a:lnTo>
                  <a:lnTo>
                    <a:pt x="3850" y="7784"/>
                  </a:lnTo>
                  <a:lnTo>
                    <a:pt x="4059" y="7805"/>
                  </a:lnTo>
                  <a:lnTo>
                    <a:pt x="4164" y="7680"/>
                  </a:lnTo>
                  <a:lnTo>
                    <a:pt x="4143" y="7450"/>
                  </a:lnTo>
                  <a:lnTo>
                    <a:pt x="4080" y="7366"/>
                  </a:lnTo>
                  <a:lnTo>
                    <a:pt x="4080" y="7240"/>
                  </a:lnTo>
                  <a:lnTo>
                    <a:pt x="4290" y="6738"/>
                  </a:lnTo>
                  <a:lnTo>
                    <a:pt x="4290" y="6487"/>
                  </a:lnTo>
                  <a:lnTo>
                    <a:pt x="4352" y="6215"/>
                  </a:lnTo>
                  <a:lnTo>
                    <a:pt x="4394" y="6069"/>
                  </a:lnTo>
                  <a:lnTo>
                    <a:pt x="4394" y="5901"/>
                  </a:lnTo>
                  <a:lnTo>
                    <a:pt x="4311" y="5818"/>
                  </a:lnTo>
                  <a:lnTo>
                    <a:pt x="4311" y="5692"/>
                  </a:lnTo>
                  <a:lnTo>
                    <a:pt x="4499" y="5587"/>
                  </a:lnTo>
                  <a:lnTo>
                    <a:pt x="4708" y="5567"/>
                  </a:lnTo>
                  <a:lnTo>
                    <a:pt x="4792" y="5483"/>
                  </a:lnTo>
                  <a:lnTo>
                    <a:pt x="4813" y="5357"/>
                  </a:lnTo>
                  <a:lnTo>
                    <a:pt x="4980" y="5064"/>
                  </a:lnTo>
                  <a:lnTo>
                    <a:pt x="5127" y="4855"/>
                  </a:lnTo>
                  <a:lnTo>
                    <a:pt x="5189" y="4730"/>
                  </a:lnTo>
                  <a:lnTo>
                    <a:pt x="5106" y="4541"/>
                  </a:lnTo>
                  <a:lnTo>
                    <a:pt x="5043" y="4458"/>
                  </a:lnTo>
                  <a:lnTo>
                    <a:pt x="5043" y="4206"/>
                  </a:lnTo>
                  <a:lnTo>
                    <a:pt x="5127" y="4186"/>
                  </a:lnTo>
                  <a:lnTo>
                    <a:pt x="5189" y="4081"/>
                  </a:lnTo>
                  <a:lnTo>
                    <a:pt x="5231" y="3934"/>
                  </a:lnTo>
                  <a:lnTo>
                    <a:pt x="5315" y="3893"/>
                  </a:lnTo>
                  <a:lnTo>
                    <a:pt x="5399" y="3704"/>
                  </a:lnTo>
                  <a:lnTo>
                    <a:pt x="5524" y="3600"/>
                  </a:lnTo>
                  <a:lnTo>
                    <a:pt x="5629" y="3683"/>
                  </a:lnTo>
                  <a:lnTo>
                    <a:pt x="5712" y="3725"/>
                  </a:lnTo>
                  <a:lnTo>
                    <a:pt x="5754" y="3725"/>
                  </a:lnTo>
                  <a:lnTo>
                    <a:pt x="5859" y="3621"/>
                  </a:lnTo>
                  <a:lnTo>
                    <a:pt x="5775" y="3516"/>
                  </a:lnTo>
                  <a:lnTo>
                    <a:pt x="5859" y="3474"/>
                  </a:lnTo>
                  <a:lnTo>
                    <a:pt x="5859" y="3390"/>
                  </a:lnTo>
                  <a:lnTo>
                    <a:pt x="5880" y="3349"/>
                  </a:lnTo>
                  <a:lnTo>
                    <a:pt x="5775" y="3181"/>
                  </a:lnTo>
                  <a:lnTo>
                    <a:pt x="5838" y="3160"/>
                  </a:lnTo>
                  <a:lnTo>
                    <a:pt x="6026" y="3160"/>
                  </a:lnTo>
                  <a:lnTo>
                    <a:pt x="6152" y="3077"/>
                  </a:lnTo>
                  <a:lnTo>
                    <a:pt x="6340" y="3139"/>
                  </a:lnTo>
                  <a:lnTo>
                    <a:pt x="6445" y="3202"/>
                  </a:lnTo>
                  <a:lnTo>
                    <a:pt x="6570" y="3223"/>
                  </a:lnTo>
                  <a:lnTo>
                    <a:pt x="6654" y="3286"/>
                  </a:lnTo>
                  <a:lnTo>
                    <a:pt x="6696" y="3265"/>
                  </a:lnTo>
                  <a:lnTo>
                    <a:pt x="6759" y="3307"/>
                  </a:lnTo>
                  <a:lnTo>
                    <a:pt x="6759" y="3160"/>
                  </a:lnTo>
                  <a:lnTo>
                    <a:pt x="6696" y="3077"/>
                  </a:lnTo>
                  <a:lnTo>
                    <a:pt x="6717" y="2888"/>
                  </a:lnTo>
                  <a:lnTo>
                    <a:pt x="6800" y="2846"/>
                  </a:lnTo>
                  <a:lnTo>
                    <a:pt x="6779" y="2700"/>
                  </a:lnTo>
                  <a:lnTo>
                    <a:pt x="6696" y="2658"/>
                  </a:lnTo>
                  <a:lnTo>
                    <a:pt x="6675" y="2554"/>
                  </a:lnTo>
                  <a:lnTo>
                    <a:pt x="6675" y="2554"/>
                  </a:lnTo>
                  <a:lnTo>
                    <a:pt x="6800" y="2616"/>
                  </a:lnTo>
                  <a:lnTo>
                    <a:pt x="6926" y="2574"/>
                  </a:lnTo>
                  <a:lnTo>
                    <a:pt x="6989" y="2554"/>
                  </a:lnTo>
                  <a:lnTo>
                    <a:pt x="7010" y="2533"/>
                  </a:lnTo>
                  <a:lnTo>
                    <a:pt x="7072" y="2533"/>
                  </a:lnTo>
                  <a:lnTo>
                    <a:pt x="7093" y="2512"/>
                  </a:lnTo>
                  <a:lnTo>
                    <a:pt x="7072" y="2428"/>
                  </a:lnTo>
                  <a:lnTo>
                    <a:pt x="7093" y="2323"/>
                  </a:lnTo>
                  <a:lnTo>
                    <a:pt x="7177" y="2261"/>
                  </a:lnTo>
                  <a:lnTo>
                    <a:pt x="7282" y="2261"/>
                  </a:lnTo>
                  <a:lnTo>
                    <a:pt x="7344" y="2407"/>
                  </a:lnTo>
                  <a:lnTo>
                    <a:pt x="7616" y="2616"/>
                  </a:lnTo>
                  <a:lnTo>
                    <a:pt x="7637" y="2742"/>
                  </a:lnTo>
                  <a:lnTo>
                    <a:pt x="7742" y="2846"/>
                  </a:lnTo>
                  <a:lnTo>
                    <a:pt x="7909" y="2930"/>
                  </a:lnTo>
                  <a:lnTo>
                    <a:pt x="8160" y="2930"/>
                  </a:lnTo>
                  <a:lnTo>
                    <a:pt x="8328" y="2784"/>
                  </a:lnTo>
                  <a:lnTo>
                    <a:pt x="8391" y="2700"/>
                  </a:lnTo>
                  <a:lnTo>
                    <a:pt x="8495" y="2700"/>
                  </a:lnTo>
                  <a:lnTo>
                    <a:pt x="8704" y="2846"/>
                  </a:lnTo>
                  <a:lnTo>
                    <a:pt x="8851" y="2867"/>
                  </a:lnTo>
                  <a:lnTo>
                    <a:pt x="8893" y="2742"/>
                  </a:lnTo>
                  <a:lnTo>
                    <a:pt x="8976" y="2679"/>
                  </a:lnTo>
                  <a:lnTo>
                    <a:pt x="9060" y="2616"/>
                  </a:lnTo>
                  <a:lnTo>
                    <a:pt x="9165" y="2616"/>
                  </a:lnTo>
                  <a:lnTo>
                    <a:pt x="9269" y="2554"/>
                  </a:lnTo>
                  <a:lnTo>
                    <a:pt x="9311" y="2470"/>
                  </a:lnTo>
                  <a:lnTo>
                    <a:pt x="9269" y="2365"/>
                  </a:lnTo>
                  <a:lnTo>
                    <a:pt x="9207" y="2219"/>
                  </a:lnTo>
                  <a:lnTo>
                    <a:pt x="9228" y="1905"/>
                  </a:lnTo>
                  <a:lnTo>
                    <a:pt x="9290" y="1821"/>
                  </a:lnTo>
                  <a:lnTo>
                    <a:pt x="9228" y="1717"/>
                  </a:lnTo>
                  <a:lnTo>
                    <a:pt x="9290" y="1696"/>
                  </a:lnTo>
                  <a:lnTo>
                    <a:pt x="9395" y="1570"/>
                  </a:lnTo>
                  <a:lnTo>
                    <a:pt x="9374" y="1507"/>
                  </a:lnTo>
                  <a:lnTo>
                    <a:pt x="9500" y="1424"/>
                  </a:lnTo>
                  <a:lnTo>
                    <a:pt x="9646" y="1486"/>
                  </a:lnTo>
                  <a:lnTo>
                    <a:pt x="9730" y="1466"/>
                  </a:lnTo>
                  <a:lnTo>
                    <a:pt x="9730" y="1403"/>
                  </a:lnTo>
                  <a:lnTo>
                    <a:pt x="9813" y="1298"/>
                  </a:lnTo>
                  <a:lnTo>
                    <a:pt x="10065" y="1298"/>
                  </a:lnTo>
                  <a:lnTo>
                    <a:pt x="10169" y="1382"/>
                  </a:lnTo>
                  <a:lnTo>
                    <a:pt x="10316" y="1528"/>
                  </a:lnTo>
                  <a:lnTo>
                    <a:pt x="10378" y="1633"/>
                  </a:lnTo>
                  <a:lnTo>
                    <a:pt x="10525" y="1654"/>
                  </a:lnTo>
                  <a:lnTo>
                    <a:pt x="10692" y="1696"/>
                  </a:lnTo>
                  <a:lnTo>
                    <a:pt x="10755" y="1800"/>
                  </a:lnTo>
                  <a:lnTo>
                    <a:pt x="10860" y="1905"/>
                  </a:lnTo>
                  <a:lnTo>
                    <a:pt x="10839" y="2030"/>
                  </a:lnTo>
                  <a:lnTo>
                    <a:pt x="10734" y="2177"/>
                  </a:lnTo>
                  <a:lnTo>
                    <a:pt x="10755" y="2428"/>
                  </a:lnTo>
                  <a:lnTo>
                    <a:pt x="10839" y="2428"/>
                  </a:lnTo>
                  <a:lnTo>
                    <a:pt x="10839" y="2219"/>
                  </a:lnTo>
                  <a:lnTo>
                    <a:pt x="10985" y="2051"/>
                  </a:lnTo>
                  <a:lnTo>
                    <a:pt x="11111" y="2030"/>
                  </a:lnTo>
                  <a:lnTo>
                    <a:pt x="11194" y="1926"/>
                  </a:lnTo>
                  <a:lnTo>
                    <a:pt x="11194" y="1779"/>
                  </a:lnTo>
                  <a:lnTo>
                    <a:pt x="11299" y="1738"/>
                  </a:lnTo>
                  <a:lnTo>
                    <a:pt x="11404" y="1800"/>
                  </a:lnTo>
                  <a:lnTo>
                    <a:pt x="11487" y="1717"/>
                  </a:lnTo>
                  <a:lnTo>
                    <a:pt x="11487" y="1591"/>
                  </a:lnTo>
                  <a:lnTo>
                    <a:pt x="11425" y="1591"/>
                  </a:lnTo>
                  <a:lnTo>
                    <a:pt x="11362" y="1507"/>
                  </a:lnTo>
                  <a:lnTo>
                    <a:pt x="11299" y="1507"/>
                  </a:lnTo>
                  <a:lnTo>
                    <a:pt x="11278" y="1528"/>
                  </a:lnTo>
                  <a:lnTo>
                    <a:pt x="11278" y="1612"/>
                  </a:lnTo>
                  <a:lnTo>
                    <a:pt x="11215" y="1570"/>
                  </a:lnTo>
                  <a:lnTo>
                    <a:pt x="11194" y="1507"/>
                  </a:lnTo>
                  <a:lnTo>
                    <a:pt x="11153" y="1507"/>
                  </a:lnTo>
                  <a:lnTo>
                    <a:pt x="11153" y="1570"/>
                  </a:lnTo>
                  <a:lnTo>
                    <a:pt x="11111" y="1696"/>
                  </a:lnTo>
                  <a:lnTo>
                    <a:pt x="11090" y="1654"/>
                  </a:lnTo>
                  <a:lnTo>
                    <a:pt x="11048" y="1591"/>
                  </a:lnTo>
                  <a:lnTo>
                    <a:pt x="10964" y="1633"/>
                  </a:lnTo>
                  <a:lnTo>
                    <a:pt x="10943" y="1696"/>
                  </a:lnTo>
                  <a:lnTo>
                    <a:pt x="10901" y="1612"/>
                  </a:lnTo>
                  <a:lnTo>
                    <a:pt x="10881" y="1486"/>
                  </a:lnTo>
                  <a:lnTo>
                    <a:pt x="10839" y="1486"/>
                  </a:lnTo>
                  <a:lnTo>
                    <a:pt x="10776" y="1361"/>
                  </a:lnTo>
                  <a:lnTo>
                    <a:pt x="10734" y="1319"/>
                  </a:lnTo>
                  <a:lnTo>
                    <a:pt x="10650" y="1319"/>
                  </a:lnTo>
                  <a:lnTo>
                    <a:pt x="10567" y="1298"/>
                  </a:lnTo>
                  <a:lnTo>
                    <a:pt x="10420" y="1277"/>
                  </a:lnTo>
                  <a:lnTo>
                    <a:pt x="10357" y="1193"/>
                  </a:lnTo>
                  <a:lnTo>
                    <a:pt x="10378" y="1173"/>
                  </a:lnTo>
                  <a:lnTo>
                    <a:pt x="10546" y="1214"/>
                  </a:lnTo>
                  <a:lnTo>
                    <a:pt x="10692" y="1193"/>
                  </a:lnTo>
                  <a:lnTo>
                    <a:pt x="10797" y="1214"/>
                  </a:lnTo>
                  <a:lnTo>
                    <a:pt x="11048" y="1256"/>
                  </a:lnTo>
                  <a:lnTo>
                    <a:pt x="11194" y="1193"/>
                  </a:lnTo>
                  <a:lnTo>
                    <a:pt x="11299" y="984"/>
                  </a:lnTo>
                  <a:lnTo>
                    <a:pt x="11508" y="942"/>
                  </a:lnTo>
                  <a:lnTo>
                    <a:pt x="11613" y="859"/>
                  </a:lnTo>
                  <a:lnTo>
                    <a:pt x="11613" y="838"/>
                  </a:lnTo>
                  <a:lnTo>
                    <a:pt x="11529" y="796"/>
                  </a:lnTo>
                  <a:lnTo>
                    <a:pt x="11508" y="754"/>
                  </a:lnTo>
                  <a:lnTo>
                    <a:pt x="11425" y="733"/>
                  </a:lnTo>
                  <a:lnTo>
                    <a:pt x="11320" y="754"/>
                  </a:lnTo>
                  <a:lnTo>
                    <a:pt x="11194" y="608"/>
                  </a:lnTo>
                  <a:lnTo>
                    <a:pt x="11111" y="608"/>
                  </a:lnTo>
                  <a:lnTo>
                    <a:pt x="11006" y="733"/>
                  </a:lnTo>
                  <a:lnTo>
                    <a:pt x="10964" y="733"/>
                  </a:lnTo>
                  <a:lnTo>
                    <a:pt x="10943" y="691"/>
                  </a:lnTo>
                  <a:lnTo>
                    <a:pt x="11048" y="649"/>
                  </a:lnTo>
                  <a:lnTo>
                    <a:pt x="11048" y="566"/>
                  </a:lnTo>
                  <a:lnTo>
                    <a:pt x="10943" y="524"/>
                  </a:lnTo>
                  <a:lnTo>
                    <a:pt x="10901" y="482"/>
                  </a:lnTo>
                  <a:lnTo>
                    <a:pt x="10839" y="482"/>
                  </a:lnTo>
                  <a:lnTo>
                    <a:pt x="10776" y="608"/>
                  </a:lnTo>
                  <a:lnTo>
                    <a:pt x="10734" y="608"/>
                  </a:lnTo>
                  <a:lnTo>
                    <a:pt x="10734" y="524"/>
                  </a:lnTo>
                  <a:lnTo>
                    <a:pt x="10671" y="545"/>
                  </a:lnTo>
                  <a:lnTo>
                    <a:pt x="10650" y="587"/>
                  </a:lnTo>
                  <a:lnTo>
                    <a:pt x="10588" y="587"/>
                  </a:lnTo>
                  <a:lnTo>
                    <a:pt x="10567" y="545"/>
                  </a:lnTo>
                  <a:lnTo>
                    <a:pt x="10650" y="482"/>
                  </a:lnTo>
                  <a:lnTo>
                    <a:pt x="10650" y="419"/>
                  </a:lnTo>
                  <a:lnTo>
                    <a:pt x="10546" y="357"/>
                  </a:lnTo>
                  <a:lnTo>
                    <a:pt x="10420" y="357"/>
                  </a:lnTo>
                  <a:lnTo>
                    <a:pt x="10357" y="377"/>
                  </a:lnTo>
                  <a:lnTo>
                    <a:pt x="10337" y="545"/>
                  </a:lnTo>
                  <a:lnTo>
                    <a:pt x="10253" y="587"/>
                  </a:lnTo>
                  <a:lnTo>
                    <a:pt x="10253" y="649"/>
                  </a:lnTo>
                  <a:lnTo>
                    <a:pt x="10316" y="796"/>
                  </a:lnTo>
                  <a:lnTo>
                    <a:pt x="10316" y="880"/>
                  </a:lnTo>
                  <a:lnTo>
                    <a:pt x="10253" y="942"/>
                  </a:lnTo>
                  <a:lnTo>
                    <a:pt x="10211" y="838"/>
                  </a:lnTo>
                  <a:lnTo>
                    <a:pt x="10127" y="838"/>
                  </a:lnTo>
                  <a:lnTo>
                    <a:pt x="10127" y="859"/>
                  </a:lnTo>
                  <a:lnTo>
                    <a:pt x="10023" y="838"/>
                  </a:lnTo>
                  <a:lnTo>
                    <a:pt x="9897" y="901"/>
                  </a:lnTo>
                  <a:lnTo>
                    <a:pt x="9897" y="901"/>
                  </a:lnTo>
                  <a:lnTo>
                    <a:pt x="10002" y="754"/>
                  </a:lnTo>
                  <a:lnTo>
                    <a:pt x="10065" y="733"/>
                  </a:lnTo>
                  <a:lnTo>
                    <a:pt x="10127" y="608"/>
                  </a:lnTo>
                  <a:lnTo>
                    <a:pt x="10127" y="566"/>
                  </a:lnTo>
                  <a:lnTo>
                    <a:pt x="10065" y="566"/>
                  </a:lnTo>
                  <a:lnTo>
                    <a:pt x="9960" y="649"/>
                  </a:lnTo>
                  <a:lnTo>
                    <a:pt x="9897" y="649"/>
                  </a:lnTo>
                  <a:lnTo>
                    <a:pt x="9918" y="587"/>
                  </a:lnTo>
                  <a:lnTo>
                    <a:pt x="10002" y="524"/>
                  </a:lnTo>
                  <a:lnTo>
                    <a:pt x="10002" y="482"/>
                  </a:lnTo>
                  <a:lnTo>
                    <a:pt x="9897" y="461"/>
                  </a:lnTo>
                  <a:lnTo>
                    <a:pt x="9855" y="419"/>
                  </a:lnTo>
                  <a:lnTo>
                    <a:pt x="9960" y="377"/>
                  </a:lnTo>
                  <a:lnTo>
                    <a:pt x="10002" y="419"/>
                  </a:lnTo>
                  <a:lnTo>
                    <a:pt x="10127" y="419"/>
                  </a:lnTo>
                  <a:lnTo>
                    <a:pt x="10169" y="231"/>
                  </a:lnTo>
                  <a:lnTo>
                    <a:pt x="10169" y="168"/>
                  </a:lnTo>
                  <a:lnTo>
                    <a:pt x="10044" y="210"/>
                  </a:lnTo>
                  <a:lnTo>
                    <a:pt x="10002" y="147"/>
                  </a:lnTo>
                  <a:lnTo>
                    <a:pt x="10023" y="64"/>
                  </a:lnTo>
                  <a:lnTo>
                    <a:pt x="10002" y="1"/>
                  </a:lnTo>
                  <a:lnTo>
                    <a:pt x="9918" y="64"/>
                  </a:lnTo>
                  <a:lnTo>
                    <a:pt x="9855" y="64"/>
                  </a:lnTo>
                  <a:lnTo>
                    <a:pt x="9792"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1" name="Google Shape;6311;p40"/>
            <p:cNvSpPr/>
            <p:nvPr/>
          </p:nvSpPr>
          <p:spPr>
            <a:xfrm>
              <a:off x="3810372" y="2589242"/>
              <a:ext cx="68528" cy="147786"/>
            </a:xfrm>
            <a:custGeom>
              <a:rect b="b" l="l" r="r" t="t"/>
              <a:pathLst>
                <a:path extrusionOk="0" h="12995" w="5755">
                  <a:moveTo>
                    <a:pt x="3788" y="1"/>
                  </a:moveTo>
                  <a:lnTo>
                    <a:pt x="3725" y="21"/>
                  </a:lnTo>
                  <a:lnTo>
                    <a:pt x="3599" y="63"/>
                  </a:lnTo>
                  <a:lnTo>
                    <a:pt x="3474" y="1"/>
                  </a:lnTo>
                  <a:lnTo>
                    <a:pt x="3474" y="1"/>
                  </a:lnTo>
                  <a:lnTo>
                    <a:pt x="3495" y="105"/>
                  </a:lnTo>
                  <a:lnTo>
                    <a:pt x="3578" y="147"/>
                  </a:lnTo>
                  <a:lnTo>
                    <a:pt x="3599" y="293"/>
                  </a:lnTo>
                  <a:lnTo>
                    <a:pt x="3516" y="335"/>
                  </a:lnTo>
                  <a:lnTo>
                    <a:pt x="3495" y="524"/>
                  </a:lnTo>
                  <a:lnTo>
                    <a:pt x="3558" y="607"/>
                  </a:lnTo>
                  <a:lnTo>
                    <a:pt x="3558" y="754"/>
                  </a:lnTo>
                  <a:lnTo>
                    <a:pt x="3495" y="712"/>
                  </a:lnTo>
                  <a:lnTo>
                    <a:pt x="3453" y="733"/>
                  </a:lnTo>
                  <a:lnTo>
                    <a:pt x="3369" y="670"/>
                  </a:lnTo>
                  <a:lnTo>
                    <a:pt x="3244" y="649"/>
                  </a:lnTo>
                  <a:lnTo>
                    <a:pt x="3139" y="586"/>
                  </a:lnTo>
                  <a:lnTo>
                    <a:pt x="2951" y="524"/>
                  </a:lnTo>
                  <a:lnTo>
                    <a:pt x="2825" y="607"/>
                  </a:lnTo>
                  <a:lnTo>
                    <a:pt x="2637" y="607"/>
                  </a:lnTo>
                  <a:lnTo>
                    <a:pt x="2574" y="628"/>
                  </a:lnTo>
                  <a:lnTo>
                    <a:pt x="2679" y="796"/>
                  </a:lnTo>
                  <a:lnTo>
                    <a:pt x="2658" y="837"/>
                  </a:lnTo>
                  <a:lnTo>
                    <a:pt x="2658" y="921"/>
                  </a:lnTo>
                  <a:lnTo>
                    <a:pt x="2574" y="963"/>
                  </a:lnTo>
                  <a:lnTo>
                    <a:pt x="2658" y="1068"/>
                  </a:lnTo>
                  <a:lnTo>
                    <a:pt x="2553" y="1172"/>
                  </a:lnTo>
                  <a:lnTo>
                    <a:pt x="2511" y="1172"/>
                  </a:lnTo>
                  <a:lnTo>
                    <a:pt x="2428" y="1130"/>
                  </a:lnTo>
                  <a:lnTo>
                    <a:pt x="2323" y="1047"/>
                  </a:lnTo>
                  <a:lnTo>
                    <a:pt x="2198" y="1151"/>
                  </a:lnTo>
                  <a:lnTo>
                    <a:pt x="2114" y="1340"/>
                  </a:lnTo>
                  <a:lnTo>
                    <a:pt x="2030" y="1381"/>
                  </a:lnTo>
                  <a:lnTo>
                    <a:pt x="1988" y="1528"/>
                  </a:lnTo>
                  <a:lnTo>
                    <a:pt x="1926" y="1633"/>
                  </a:lnTo>
                  <a:lnTo>
                    <a:pt x="1842" y="1653"/>
                  </a:lnTo>
                  <a:lnTo>
                    <a:pt x="1842" y="1905"/>
                  </a:lnTo>
                  <a:lnTo>
                    <a:pt x="1905" y="1988"/>
                  </a:lnTo>
                  <a:lnTo>
                    <a:pt x="1988" y="2177"/>
                  </a:lnTo>
                  <a:lnTo>
                    <a:pt x="1926" y="2302"/>
                  </a:lnTo>
                  <a:lnTo>
                    <a:pt x="1779" y="2511"/>
                  </a:lnTo>
                  <a:lnTo>
                    <a:pt x="1612" y="2804"/>
                  </a:lnTo>
                  <a:lnTo>
                    <a:pt x="1591" y="2930"/>
                  </a:lnTo>
                  <a:lnTo>
                    <a:pt x="1507" y="3014"/>
                  </a:lnTo>
                  <a:lnTo>
                    <a:pt x="1298" y="3034"/>
                  </a:lnTo>
                  <a:lnTo>
                    <a:pt x="1110" y="3139"/>
                  </a:lnTo>
                  <a:lnTo>
                    <a:pt x="1110" y="3265"/>
                  </a:lnTo>
                  <a:lnTo>
                    <a:pt x="1193" y="3348"/>
                  </a:lnTo>
                  <a:lnTo>
                    <a:pt x="1193" y="3516"/>
                  </a:lnTo>
                  <a:lnTo>
                    <a:pt x="1151" y="3662"/>
                  </a:lnTo>
                  <a:lnTo>
                    <a:pt x="1089" y="3934"/>
                  </a:lnTo>
                  <a:lnTo>
                    <a:pt x="1089" y="4185"/>
                  </a:lnTo>
                  <a:lnTo>
                    <a:pt x="879" y="4687"/>
                  </a:lnTo>
                  <a:lnTo>
                    <a:pt x="879" y="4813"/>
                  </a:lnTo>
                  <a:lnTo>
                    <a:pt x="942" y="4897"/>
                  </a:lnTo>
                  <a:lnTo>
                    <a:pt x="963" y="5127"/>
                  </a:lnTo>
                  <a:lnTo>
                    <a:pt x="858" y="5252"/>
                  </a:lnTo>
                  <a:lnTo>
                    <a:pt x="649" y="5231"/>
                  </a:lnTo>
                  <a:lnTo>
                    <a:pt x="482" y="5211"/>
                  </a:lnTo>
                  <a:lnTo>
                    <a:pt x="377" y="5294"/>
                  </a:lnTo>
                  <a:lnTo>
                    <a:pt x="252" y="5524"/>
                  </a:lnTo>
                  <a:lnTo>
                    <a:pt x="210" y="5755"/>
                  </a:lnTo>
                  <a:lnTo>
                    <a:pt x="252" y="6068"/>
                  </a:lnTo>
                  <a:lnTo>
                    <a:pt x="314" y="6361"/>
                  </a:lnTo>
                  <a:lnTo>
                    <a:pt x="252" y="6550"/>
                  </a:lnTo>
                  <a:lnTo>
                    <a:pt x="314" y="6696"/>
                  </a:lnTo>
                  <a:lnTo>
                    <a:pt x="335" y="6926"/>
                  </a:lnTo>
                  <a:lnTo>
                    <a:pt x="314" y="7135"/>
                  </a:lnTo>
                  <a:lnTo>
                    <a:pt x="314" y="7345"/>
                  </a:lnTo>
                  <a:lnTo>
                    <a:pt x="461" y="7449"/>
                  </a:lnTo>
                  <a:lnTo>
                    <a:pt x="670" y="7659"/>
                  </a:lnTo>
                  <a:lnTo>
                    <a:pt x="628" y="7805"/>
                  </a:lnTo>
                  <a:lnTo>
                    <a:pt x="628" y="7972"/>
                  </a:lnTo>
                  <a:lnTo>
                    <a:pt x="356" y="8056"/>
                  </a:lnTo>
                  <a:lnTo>
                    <a:pt x="335" y="8161"/>
                  </a:lnTo>
                  <a:lnTo>
                    <a:pt x="461" y="8370"/>
                  </a:lnTo>
                  <a:lnTo>
                    <a:pt x="482" y="8642"/>
                  </a:lnTo>
                  <a:lnTo>
                    <a:pt x="565" y="8768"/>
                  </a:lnTo>
                  <a:lnTo>
                    <a:pt x="482" y="8914"/>
                  </a:lnTo>
                  <a:lnTo>
                    <a:pt x="482" y="9040"/>
                  </a:lnTo>
                  <a:lnTo>
                    <a:pt x="461" y="9123"/>
                  </a:lnTo>
                  <a:lnTo>
                    <a:pt x="273" y="9165"/>
                  </a:lnTo>
                  <a:lnTo>
                    <a:pt x="231" y="9228"/>
                  </a:lnTo>
                  <a:lnTo>
                    <a:pt x="314" y="9332"/>
                  </a:lnTo>
                  <a:lnTo>
                    <a:pt x="231" y="9395"/>
                  </a:lnTo>
                  <a:lnTo>
                    <a:pt x="168" y="9479"/>
                  </a:lnTo>
                  <a:lnTo>
                    <a:pt x="252" y="9625"/>
                  </a:lnTo>
                  <a:lnTo>
                    <a:pt x="273" y="10002"/>
                  </a:lnTo>
                  <a:lnTo>
                    <a:pt x="231" y="10086"/>
                  </a:lnTo>
                  <a:lnTo>
                    <a:pt x="147" y="10002"/>
                  </a:lnTo>
                  <a:lnTo>
                    <a:pt x="63" y="9939"/>
                  </a:lnTo>
                  <a:lnTo>
                    <a:pt x="63" y="9960"/>
                  </a:lnTo>
                  <a:lnTo>
                    <a:pt x="1" y="10023"/>
                  </a:lnTo>
                  <a:lnTo>
                    <a:pt x="21" y="10253"/>
                  </a:lnTo>
                  <a:lnTo>
                    <a:pt x="42" y="10337"/>
                  </a:lnTo>
                  <a:lnTo>
                    <a:pt x="63" y="10525"/>
                  </a:lnTo>
                  <a:lnTo>
                    <a:pt x="147" y="10546"/>
                  </a:lnTo>
                  <a:lnTo>
                    <a:pt x="168" y="10588"/>
                  </a:lnTo>
                  <a:lnTo>
                    <a:pt x="147" y="10734"/>
                  </a:lnTo>
                  <a:lnTo>
                    <a:pt x="273" y="10672"/>
                  </a:lnTo>
                  <a:lnTo>
                    <a:pt x="210" y="10567"/>
                  </a:lnTo>
                  <a:lnTo>
                    <a:pt x="231" y="10483"/>
                  </a:lnTo>
                  <a:lnTo>
                    <a:pt x="273" y="10483"/>
                  </a:lnTo>
                  <a:lnTo>
                    <a:pt x="252" y="10546"/>
                  </a:lnTo>
                  <a:lnTo>
                    <a:pt x="335" y="10588"/>
                  </a:lnTo>
                  <a:lnTo>
                    <a:pt x="377" y="10672"/>
                  </a:lnTo>
                  <a:lnTo>
                    <a:pt x="252" y="10755"/>
                  </a:lnTo>
                  <a:lnTo>
                    <a:pt x="231" y="10860"/>
                  </a:lnTo>
                  <a:lnTo>
                    <a:pt x="273" y="10944"/>
                  </a:lnTo>
                  <a:lnTo>
                    <a:pt x="252" y="11069"/>
                  </a:lnTo>
                  <a:lnTo>
                    <a:pt x="210" y="11111"/>
                  </a:lnTo>
                  <a:lnTo>
                    <a:pt x="273" y="11216"/>
                  </a:lnTo>
                  <a:lnTo>
                    <a:pt x="356" y="11257"/>
                  </a:lnTo>
                  <a:lnTo>
                    <a:pt x="440" y="11383"/>
                  </a:lnTo>
                  <a:lnTo>
                    <a:pt x="482" y="11425"/>
                  </a:lnTo>
                  <a:lnTo>
                    <a:pt x="586" y="11634"/>
                  </a:lnTo>
                  <a:lnTo>
                    <a:pt x="586" y="11801"/>
                  </a:lnTo>
                  <a:lnTo>
                    <a:pt x="733" y="11843"/>
                  </a:lnTo>
                  <a:lnTo>
                    <a:pt x="754" y="11948"/>
                  </a:lnTo>
                  <a:lnTo>
                    <a:pt x="858" y="12094"/>
                  </a:lnTo>
                  <a:lnTo>
                    <a:pt x="984" y="12011"/>
                  </a:lnTo>
                  <a:lnTo>
                    <a:pt x="1005" y="12136"/>
                  </a:lnTo>
                  <a:lnTo>
                    <a:pt x="942" y="12304"/>
                  </a:lnTo>
                  <a:lnTo>
                    <a:pt x="775" y="12325"/>
                  </a:lnTo>
                  <a:lnTo>
                    <a:pt x="754" y="12366"/>
                  </a:lnTo>
                  <a:lnTo>
                    <a:pt x="838" y="12429"/>
                  </a:lnTo>
                  <a:lnTo>
                    <a:pt x="858" y="12534"/>
                  </a:lnTo>
                  <a:lnTo>
                    <a:pt x="984" y="12555"/>
                  </a:lnTo>
                  <a:lnTo>
                    <a:pt x="1047" y="12848"/>
                  </a:lnTo>
                  <a:lnTo>
                    <a:pt x="963" y="12952"/>
                  </a:lnTo>
                  <a:lnTo>
                    <a:pt x="1005" y="12994"/>
                  </a:lnTo>
                  <a:lnTo>
                    <a:pt x="1151" y="12994"/>
                  </a:lnTo>
                  <a:lnTo>
                    <a:pt x="1423" y="12931"/>
                  </a:lnTo>
                  <a:lnTo>
                    <a:pt x="1570" y="12973"/>
                  </a:lnTo>
                  <a:lnTo>
                    <a:pt x="1695" y="12869"/>
                  </a:lnTo>
                  <a:lnTo>
                    <a:pt x="1674" y="12764"/>
                  </a:lnTo>
                  <a:lnTo>
                    <a:pt x="1612" y="12701"/>
                  </a:lnTo>
                  <a:lnTo>
                    <a:pt x="1695" y="12534"/>
                  </a:lnTo>
                  <a:lnTo>
                    <a:pt x="1884" y="12513"/>
                  </a:lnTo>
                  <a:lnTo>
                    <a:pt x="1905" y="12325"/>
                  </a:lnTo>
                  <a:lnTo>
                    <a:pt x="1926" y="12408"/>
                  </a:lnTo>
                  <a:lnTo>
                    <a:pt x="2135" y="12450"/>
                  </a:lnTo>
                  <a:lnTo>
                    <a:pt x="2260" y="12366"/>
                  </a:lnTo>
                  <a:lnTo>
                    <a:pt x="2365" y="12429"/>
                  </a:lnTo>
                  <a:lnTo>
                    <a:pt x="2449" y="12513"/>
                  </a:lnTo>
                  <a:lnTo>
                    <a:pt x="2553" y="12345"/>
                  </a:lnTo>
                  <a:lnTo>
                    <a:pt x="2616" y="12115"/>
                  </a:lnTo>
                  <a:lnTo>
                    <a:pt x="2679" y="12032"/>
                  </a:lnTo>
                  <a:lnTo>
                    <a:pt x="2721" y="11739"/>
                  </a:lnTo>
                  <a:lnTo>
                    <a:pt x="2762" y="11634"/>
                  </a:lnTo>
                  <a:lnTo>
                    <a:pt x="2658" y="11571"/>
                  </a:lnTo>
                  <a:lnTo>
                    <a:pt x="2679" y="11467"/>
                  </a:lnTo>
                  <a:lnTo>
                    <a:pt x="2783" y="11320"/>
                  </a:lnTo>
                  <a:lnTo>
                    <a:pt x="2679" y="11216"/>
                  </a:lnTo>
                  <a:lnTo>
                    <a:pt x="2783" y="11111"/>
                  </a:lnTo>
                  <a:lnTo>
                    <a:pt x="2658" y="11048"/>
                  </a:lnTo>
                  <a:lnTo>
                    <a:pt x="2721" y="10965"/>
                  </a:lnTo>
                  <a:lnTo>
                    <a:pt x="2658" y="10839"/>
                  </a:lnTo>
                  <a:lnTo>
                    <a:pt x="2762" y="10881"/>
                  </a:lnTo>
                  <a:lnTo>
                    <a:pt x="2930" y="10860"/>
                  </a:lnTo>
                  <a:lnTo>
                    <a:pt x="2783" y="10755"/>
                  </a:lnTo>
                  <a:lnTo>
                    <a:pt x="2846" y="10609"/>
                  </a:lnTo>
                  <a:lnTo>
                    <a:pt x="2846" y="10546"/>
                  </a:lnTo>
                  <a:lnTo>
                    <a:pt x="2658" y="10483"/>
                  </a:lnTo>
                  <a:lnTo>
                    <a:pt x="2888" y="10483"/>
                  </a:lnTo>
                  <a:lnTo>
                    <a:pt x="2762" y="10358"/>
                  </a:lnTo>
                  <a:lnTo>
                    <a:pt x="2679" y="10358"/>
                  </a:lnTo>
                  <a:lnTo>
                    <a:pt x="2742" y="10274"/>
                  </a:lnTo>
                  <a:lnTo>
                    <a:pt x="2783" y="10274"/>
                  </a:lnTo>
                  <a:lnTo>
                    <a:pt x="2825" y="10316"/>
                  </a:lnTo>
                  <a:lnTo>
                    <a:pt x="2888" y="10232"/>
                  </a:lnTo>
                  <a:lnTo>
                    <a:pt x="2867" y="10148"/>
                  </a:lnTo>
                  <a:lnTo>
                    <a:pt x="2972" y="10232"/>
                  </a:lnTo>
                  <a:lnTo>
                    <a:pt x="2993" y="10128"/>
                  </a:lnTo>
                  <a:lnTo>
                    <a:pt x="3076" y="10023"/>
                  </a:lnTo>
                  <a:lnTo>
                    <a:pt x="3160" y="10023"/>
                  </a:lnTo>
                  <a:lnTo>
                    <a:pt x="3139" y="9939"/>
                  </a:lnTo>
                  <a:lnTo>
                    <a:pt x="3181" y="9897"/>
                  </a:lnTo>
                  <a:lnTo>
                    <a:pt x="3202" y="9939"/>
                  </a:lnTo>
                  <a:lnTo>
                    <a:pt x="3181" y="10044"/>
                  </a:lnTo>
                  <a:lnTo>
                    <a:pt x="3265" y="10044"/>
                  </a:lnTo>
                  <a:lnTo>
                    <a:pt x="3369" y="9897"/>
                  </a:lnTo>
                  <a:lnTo>
                    <a:pt x="3453" y="9897"/>
                  </a:lnTo>
                  <a:lnTo>
                    <a:pt x="3516" y="9835"/>
                  </a:lnTo>
                  <a:lnTo>
                    <a:pt x="3495" y="9730"/>
                  </a:lnTo>
                  <a:lnTo>
                    <a:pt x="3411" y="9646"/>
                  </a:lnTo>
                  <a:lnTo>
                    <a:pt x="3286" y="9625"/>
                  </a:lnTo>
                  <a:lnTo>
                    <a:pt x="3181" y="9688"/>
                  </a:lnTo>
                  <a:lnTo>
                    <a:pt x="3139" y="9646"/>
                  </a:lnTo>
                  <a:lnTo>
                    <a:pt x="3055" y="9709"/>
                  </a:lnTo>
                  <a:lnTo>
                    <a:pt x="2972" y="9604"/>
                  </a:lnTo>
                  <a:lnTo>
                    <a:pt x="2846" y="9563"/>
                  </a:lnTo>
                  <a:lnTo>
                    <a:pt x="2762" y="9521"/>
                  </a:lnTo>
                  <a:lnTo>
                    <a:pt x="2616" y="9542"/>
                  </a:lnTo>
                  <a:lnTo>
                    <a:pt x="2616" y="9604"/>
                  </a:lnTo>
                  <a:lnTo>
                    <a:pt x="2553" y="9542"/>
                  </a:lnTo>
                  <a:lnTo>
                    <a:pt x="2407" y="9542"/>
                  </a:lnTo>
                  <a:lnTo>
                    <a:pt x="2365" y="9500"/>
                  </a:lnTo>
                  <a:lnTo>
                    <a:pt x="2470" y="9479"/>
                  </a:lnTo>
                  <a:lnTo>
                    <a:pt x="2553" y="9521"/>
                  </a:lnTo>
                  <a:lnTo>
                    <a:pt x="2637" y="9395"/>
                  </a:lnTo>
                  <a:lnTo>
                    <a:pt x="2679" y="9437"/>
                  </a:lnTo>
                  <a:lnTo>
                    <a:pt x="2783" y="9416"/>
                  </a:lnTo>
                  <a:lnTo>
                    <a:pt x="2825" y="9332"/>
                  </a:lnTo>
                  <a:lnTo>
                    <a:pt x="2930" y="9374"/>
                  </a:lnTo>
                  <a:lnTo>
                    <a:pt x="2972" y="9416"/>
                  </a:lnTo>
                  <a:lnTo>
                    <a:pt x="3034" y="9416"/>
                  </a:lnTo>
                  <a:lnTo>
                    <a:pt x="3055" y="9332"/>
                  </a:lnTo>
                  <a:lnTo>
                    <a:pt x="3097" y="9416"/>
                  </a:lnTo>
                  <a:lnTo>
                    <a:pt x="3244" y="9437"/>
                  </a:lnTo>
                  <a:lnTo>
                    <a:pt x="3202" y="9521"/>
                  </a:lnTo>
                  <a:lnTo>
                    <a:pt x="3306" y="9563"/>
                  </a:lnTo>
                  <a:lnTo>
                    <a:pt x="3474" y="9542"/>
                  </a:lnTo>
                  <a:lnTo>
                    <a:pt x="3495" y="9416"/>
                  </a:lnTo>
                  <a:lnTo>
                    <a:pt x="3662" y="9270"/>
                  </a:lnTo>
                  <a:lnTo>
                    <a:pt x="3725" y="9102"/>
                  </a:lnTo>
                  <a:lnTo>
                    <a:pt x="3599" y="8977"/>
                  </a:lnTo>
                  <a:lnTo>
                    <a:pt x="3599" y="8893"/>
                  </a:lnTo>
                  <a:lnTo>
                    <a:pt x="3453" y="8788"/>
                  </a:lnTo>
                  <a:lnTo>
                    <a:pt x="3474" y="8747"/>
                  </a:lnTo>
                  <a:lnTo>
                    <a:pt x="3265" y="8579"/>
                  </a:lnTo>
                  <a:lnTo>
                    <a:pt x="3244" y="8475"/>
                  </a:lnTo>
                  <a:lnTo>
                    <a:pt x="3160" y="8391"/>
                  </a:lnTo>
                  <a:lnTo>
                    <a:pt x="3055" y="8516"/>
                  </a:lnTo>
                  <a:lnTo>
                    <a:pt x="2993" y="8433"/>
                  </a:lnTo>
                  <a:lnTo>
                    <a:pt x="2951" y="8454"/>
                  </a:lnTo>
                  <a:lnTo>
                    <a:pt x="2951" y="8349"/>
                  </a:lnTo>
                  <a:lnTo>
                    <a:pt x="2867" y="8349"/>
                  </a:lnTo>
                  <a:lnTo>
                    <a:pt x="2825" y="8244"/>
                  </a:lnTo>
                  <a:lnTo>
                    <a:pt x="2742" y="8182"/>
                  </a:lnTo>
                  <a:lnTo>
                    <a:pt x="2825" y="8077"/>
                  </a:lnTo>
                  <a:lnTo>
                    <a:pt x="2762" y="7952"/>
                  </a:lnTo>
                  <a:lnTo>
                    <a:pt x="2825" y="7931"/>
                  </a:lnTo>
                  <a:lnTo>
                    <a:pt x="2825" y="7847"/>
                  </a:lnTo>
                  <a:lnTo>
                    <a:pt x="2742" y="7826"/>
                  </a:lnTo>
                  <a:lnTo>
                    <a:pt x="2825" y="7721"/>
                  </a:lnTo>
                  <a:lnTo>
                    <a:pt x="2783" y="7533"/>
                  </a:lnTo>
                  <a:lnTo>
                    <a:pt x="2825" y="7512"/>
                  </a:lnTo>
                  <a:lnTo>
                    <a:pt x="2867" y="7554"/>
                  </a:lnTo>
                  <a:lnTo>
                    <a:pt x="2888" y="7449"/>
                  </a:lnTo>
                  <a:lnTo>
                    <a:pt x="2825" y="7345"/>
                  </a:lnTo>
                  <a:lnTo>
                    <a:pt x="2846" y="7198"/>
                  </a:lnTo>
                  <a:lnTo>
                    <a:pt x="2825" y="7073"/>
                  </a:lnTo>
                  <a:lnTo>
                    <a:pt x="2846" y="7010"/>
                  </a:lnTo>
                  <a:lnTo>
                    <a:pt x="2825" y="6884"/>
                  </a:lnTo>
                  <a:lnTo>
                    <a:pt x="2679" y="6696"/>
                  </a:lnTo>
                  <a:lnTo>
                    <a:pt x="2679" y="6696"/>
                  </a:lnTo>
                  <a:lnTo>
                    <a:pt x="2783" y="6759"/>
                  </a:lnTo>
                  <a:lnTo>
                    <a:pt x="2951" y="6717"/>
                  </a:lnTo>
                  <a:lnTo>
                    <a:pt x="3055" y="6571"/>
                  </a:lnTo>
                  <a:lnTo>
                    <a:pt x="2993" y="6466"/>
                  </a:lnTo>
                  <a:lnTo>
                    <a:pt x="3034" y="6403"/>
                  </a:lnTo>
                  <a:lnTo>
                    <a:pt x="3139" y="6424"/>
                  </a:lnTo>
                  <a:lnTo>
                    <a:pt x="3286" y="6299"/>
                  </a:lnTo>
                  <a:lnTo>
                    <a:pt x="3286" y="6236"/>
                  </a:lnTo>
                  <a:lnTo>
                    <a:pt x="3202" y="6236"/>
                  </a:lnTo>
                  <a:lnTo>
                    <a:pt x="3265" y="6131"/>
                  </a:lnTo>
                  <a:lnTo>
                    <a:pt x="3348" y="6047"/>
                  </a:lnTo>
                  <a:lnTo>
                    <a:pt x="3390" y="6089"/>
                  </a:lnTo>
                  <a:lnTo>
                    <a:pt x="3453" y="6089"/>
                  </a:lnTo>
                  <a:lnTo>
                    <a:pt x="3474" y="5964"/>
                  </a:lnTo>
                  <a:lnTo>
                    <a:pt x="3516" y="5964"/>
                  </a:lnTo>
                  <a:lnTo>
                    <a:pt x="3558" y="6047"/>
                  </a:lnTo>
                  <a:lnTo>
                    <a:pt x="3620" y="5964"/>
                  </a:lnTo>
                  <a:lnTo>
                    <a:pt x="3620" y="5838"/>
                  </a:lnTo>
                  <a:lnTo>
                    <a:pt x="3683" y="5734"/>
                  </a:lnTo>
                  <a:lnTo>
                    <a:pt x="3788" y="5734"/>
                  </a:lnTo>
                  <a:lnTo>
                    <a:pt x="3788" y="5817"/>
                  </a:lnTo>
                  <a:lnTo>
                    <a:pt x="3871" y="5817"/>
                  </a:lnTo>
                  <a:lnTo>
                    <a:pt x="3913" y="5713"/>
                  </a:lnTo>
                  <a:lnTo>
                    <a:pt x="4039" y="5629"/>
                  </a:lnTo>
                  <a:lnTo>
                    <a:pt x="4018" y="5524"/>
                  </a:lnTo>
                  <a:lnTo>
                    <a:pt x="4018" y="5420"/>
                  </a:lnTo>
                  <a:lnTo>
                    <a:pt x="4102" y="5503"/>
                  </a:lnTo>
                  <a:lnTo>
                    <a:pt x="4206" y="5378"/>
                  </a:lnTo>
                  <a:lnTo>
                    <a:pt x="4290" y="5378"/>
                  </a:lnTo>
                  <a:lnTo>
                    <a:pt x="4395" y="5190"/>
                  </a:lnTo>
                  <a:lnTo>
                    <a:pt x="4395" y="5001"/>
                  </a:lnTo>
                  <a:lnTo>
                    <a:pt x="4457" y="4897"/>
                  </a:lnTo>
                  <a:lnTo>
                    <a:pt x="4541" y="4897"/>
                  </a:lnTo>
                  <a:lnTo>
                    <a:pt x="4646" y="4771"/>
                  </a:lnTo>
                  <a:lnTo>
                    <a:pt x="4562" y="4771"/>
                  </a:lnTo>
                  <a:lnTo>
                    <a:pt x="4499" y="4666"/>
                  </a:lnTo>
                  <a:lnTo>
                    <a:pt x="4562" y="4625"/>
                  </a:lnTo>
                  <a:lnTo>
                    <a:pt x="4541" y="4562"/>
                  </a:lnTo>
                  <a:lnTo>
                    <a:pt x="4436" y="4562"/>
                  </a:lnTo>
                  <a:lnTo>
                    <a:pt x="4332" y="4457"/>
                  </a:lnTo>
                  <a:lnTo>
                    <a:pt x="4457" y="4415"/>
                  </a:lnTo>
                  <a:lnTo>
                    <a:pt x="4436" y="4332"/>
                  </a:lnTo>
                  <a:lnTo>
                    <a:pt x="4520" y="4164"/>
                  </a:lnTo>
                  <a:lnTo>
                    <a:pt x="4541" y="4081"/>
                  </a:lnTo>
                  <a:lnTo>
                    <a:pt x="4499" y="3997"/>
                  </a:lnTo>
                  <a:lnTo>
                    <a:pt x="4415" y="3997"/>
                  </a:lnTo>
                  <a:lnTo>
                    <a:pt x="4395" y="3934"/>
                  </a:lnTo>
                  <a:lnTo>
                    <a:pt x="4415" y="3892"/>
                  </a:lnTo>
                  <a:lnTo>
                    <a:pt x="4499" y="3934"/>
                  </a:lnTo>
                  <a:lnTo>
                    <a:pt x="4520" y="3955"/>
                  </a:lnTo>
                  <a:lnTo>
                    <a:pt x="4541" y="3955"/>
                  </a:lnTo>
                  <a:lnTo>
                    <a:pt x="4541" y="3871"/>
                  </a:lnTo>
                  <a:lnTo>
                    <a:pt x="4436" y="3850"/>
                  </a:lnTo>
                  <a:lnTo>
                    <a:pt x="4541" y="3788"/>
                  </a:lnTo>
                  <a:lnTo>
                    <a:pt x="4625" y="3788"/>
                  </a:lnTo>
                  <a:lnTo>
                    <a:pt x="4729" y="3725"/>
                  </a:lnTo>
                  <a:lnTo>
                    <a:pt x="4646" y="3662"/>
                  </a:lnTo>
                  <a:lnTo>
                    <a:pt x="4562" y="3516"/>
                  </a:lnTo>
                  <a:lnTo>
                    <a:pt x="4646" y="3537"/>
                  </a:lnTo>
                  <a:lnTo>
                    <a:pt x="4708" y="3620"/>
                  </a:lnTo>
                  <a:lnTo>
                    <a:pt x="4813" y="3578"/>
                  </a:lnTo>
                  <a:lnTo>
                    <a:pt x="4834" y="3474"/>
                  </a:lnTo>
                  <a:lnTo>
                    <a:pt x="4855" y="3369"/>
                  </a:lnTo>
                  <a:lnTo>
                    <a:pt x="4918" y="3327"/>
                  </a:lnTo>
                  <a:lnTo>
                    <a:pt x="4980" y="3453"/>
                  </a:lnTo>
                  <a:lnTo>
                    <a:pt x="5064" y="3348"/>
                  </a:lnTo>
                  <a:lnTo>
                    <a:pt x="5127" y="3453"/>
                  </a:lnTo>
                  <a:lnTo>
                    <a:pt x="5190" y="3474"/>
                  </a:lnTo>
                  <a:lnTo>
                    <a:pt x="5252" y="3369"/>
                  </a:lnTo>
                  <a:lnTo>
                    <a:pt x="5357" y="3432"/>
                  </a:lnTo>
                  <a:lnTo>
                    <a:pt x="5483" y="3348"/>
                  </a:lnTo>
                  <a:lnTo>
                    <a:pt x="5545" y="3432"/>
                  </a:lnTo>
                  <a:lnTo>
                    <a:pt x="5671" y="3432"/>
                  </a:lnTo>
                  <a:lnTo>
                    <a:pt x="5713" y="3369"/>
                  </a:lnTo>
                  <a:lnTo>
                    <a:pt x="5755" y="3411"/>
                  </a:lnTo>
                  <a:lnTo>
                    <a:pt x="5755" y="3265"/>
                  </a:lnTo>
                  <a:lnTo>
                    <a:pt x="5671" y="3202"/>
                  </a:lnTo>
                  <a:lnTo>
                    <a:pt x="5587" y="2993"/>
                  </a:lnTo>
                  <a:lnTo>
                    <a:pt x="5462" y="2951"/>
                  </a:lnTo>
                  <a:lnTo>
                    <a:pt x="5399" y="2762"/>
                  </a:lnTo>
                  <a:lnTo>
                    <a:pt x="5462" y="2700"/>
                  </a:lnTo>
                  <a:lnTo>
                    <a:pt x="5462" y="2490"/>
                  </a:lnTo>
                  <a:lnTo>
                    <a:pt x="5441" y="2386"/>
                  </a:lnTo>
                  <a:lnTo>
                    <a:pt x="5462" y="2302"/>
                  </a:lnTo>
                  <a:lnTo>
                    <a:pt x="5399" y="2093"/>
                  </a:lnTo>
                  <a:lnTo>
                    <a:pt x="5357" y="1988"/>
                  </a:lnTo>
                  <a:lnTo>
                    <a:pt x="5336" y="1842"/>
                  </a:lnTo>
                  <a:lnTo>
                    <a:pt x="5378" y="1758"/>
                  </a:lnTo>
                  <a:lnTo>
                    <a:pt x="5357" y="1633"/>
                  </a:lnTo>
                  <a:lnTo>
                    <a:pt x="5190" y="1591"/>
                  </a:lnTo>
                  <a:lnTo>
                    <a:pt x="5190" y="1486"/>
                  </a:lnTo>
                  <a:lnTo>
                    <a:pt x="5252" y="1361"/>
                  </a:lnTo>
                  <a:lnTo>
                    <a:pt x="5190" y="1172"/>
                  </a:lnTo>
                  <a:lnTo>
                    <a:pt x="5252" y="1068"/>
                  </a:lnTo>
                  <a:lnTo>
                    <a:pt x="5190" y="1005"/>
                  </a:lnTo>
                  <a:lnTo>
                    <a:pt x="5127" y="1005"/>
                  </a:lnTo>
                  <a:lnTo>
                    <a:pt x="5022" y="858"/>
                  </a:lnTo>
                  <a:lnTo>
                    <a:pt x="4939" y="858"/>
                  </a:lnTo>
                  <a:lnTo>
                    <a:pt x="4876" y="754"/>
                  </a:lnTo>
                  <a:lnTo>
                    <a:pt x="4771" y="628"/>
                  </a:lnTo>
                  <a:lnTo>
                    <a:pt x="4708" y="607"/>
                  </a:lnTo>
                  <a:lnTo>
                    <a:pt x="4604" y="545"/>
                  </a:lnTo>
                  <a:lnTo>
                    <a:pt x="4395" y="524"/>
                  </a:lnTo>
                  <a:lnTo>
                    <a:pt x="4227" y="419"/>
                  </a:lnTo>
                  <a:lnTo>
                    <a:pt x="4018" y="189"/>
                  </a:lnTo>
                  <a:lnTo>
                    <a:pt x="3892" y="105"/>
                  </a:lnTo>
                  <a:lnTo>
                    <a:pt x="3788"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2" name="Google Shape;6312;p40"/>
            <p:cNvSpPr/>
            <p:nvPr/>
          </p:nvSpPr>
          <p:spPr>
            <a:xfrm>
              <a:off x="3883127" y="2693471"/>
              <a:ext cx="27411" cy="23803"/>
            </a:xfrm>
            <a:custGeom>
              <a:rect b="b" l="l" r="r" t="t"/>
              <a:pathLst>
                <a:path extrusionOk="0" h="2093" w="2302">
                  <a:moveTo>
                    <a:pt x="1026" y="0"/>
                  </a:moveTo>
                  <a:lnTo>
                    <a:pt x="1026" y="63"/>
                  </a:lnTo>
                  <a:lnTo>
                    <a:pt x="942" y="63"/>
                  </a:lnTo>
                  <a:lnTo>
                    <a:pt x="942" y="105"/>
                  </a:lnTo>
                  <a:lnTo>
                    <a:pt x="1005" y="167"/>
                  </a:lnTo>
                  <a:lnTo>
                    <a:pt x="900" y="230"/>
                  </a:lnTo>
                  <a:lnTo>
                    <a:pt x="837" y="209"/>
                  </a:lnTo>
                  <a:lnTo>
                    <a:pt x="628" y="209"/>
                  </a:lnTo>
                  <a:lnTo>
                    <a:pt x="607" y="147"/>
                  </a:lnTo>
                  <a:lnTo>
                    <a:pt x="586" y="251"/>
                  </a:lnTo>
                  <a:lnTo>
                    <a:pt x="481" y="230"/>
                  </a:lnTo>
                  <a:lnTo>
                    <a:pt x="335" y="272"/>
                  </a:lnTo>
                  <a:lnTo>
                    <a:pt x="335" y="356"/>
                  </a:lnTo>
                  <a:lnTo>
                    <a:pt x="272" y="356"/>
                  </a:lnTo>
                  <a:lnTo>
                    <a:pt x="84" y="439"/>
                  </a:lnTo>
                  <a:lnTo>
                    <a:pt x="0" y="544"/>
                  </a:lnTo>
                  <a:lnTo>
                    <a:pt x="21" y="900"/>
                  </a:lnTo>
                  <a:lnTo>
                    <a:pt x="84" y="900"/>
                  </a:lnTo>
                  <a:lnTo>
                    <a:pt x="126" y="879"/>
                  </a:lnTo>
                  <a:lnTo>
                    <a:pt x="230" y="900"/>
                  </a:lnTo>
                  <a:lnTo>
                    <a:pt x="189" y="983"/>
                  </a:lnTo>
                  <a:lnTo>
                    <a:pt x="105" y="983"/>
                  </a:lnTo>
                  <a:lnTo>
                    <a:pt x="105" y="1151"/>
                  </a:lnTo>
                  <a:lnTo>
                    <a:pt x="209" y="1276"/>
                  </a:lnTo>
                  <a:lnTo>
                    <a:pt x="377" y="1423"/>
                  </a:lnTo>
                  <a:lnTo>
                    <a:pt x="419" y="1423"/>
                  </a:lnTo>
                  <a:lnTo>
                    <a:pt x="419" y="1318"/>
                  </a:lnTo>
                  <a:lnTo>
                    <a:pt x="544" y="1214"/>
                  </a:lnTo>
                  <a:lnTo>
                    <a:pt x="586" y="1318"/>
                  </a:lnTo>
                  <a:lnTo>
                    <a:pt x="523" y="1611"/>
                  </a:lnTo>
                  <a:lnTo>
                    <a:pt x="523" y="1695"/>
                  </a:lnTo>
                  <a:lnTo>
                    <a:pt x="586" y="1674"/>
                  </a:lnTo>
                  <a:lnTo>
                    <a:pt x="754" y="1569"/>
                  </a:lnTo>
                  <a:lnTo>
                    <a:pt x="900" y="1507"/>
                  </a:lnTo>
                  <a:lnTo>
                    <a:pt x="1046" y="1632"/>
                  </a:lnTo>
                  <a:lnTo>
                    <a:pt x="1130" y="1611"/>
                  </a:lnTo>
                  <a:lnTo>
                    <a:pt x="1151" y="1507"/>
                  </a:lnTo>
                  <a:lnTo>
                    <a:pt x="1235" y="1590"/>
                  </a:lnTo>
                  <a:lnTo>
                    <a:pt x="1277" y="1674"/>
                  </a:lnTo>
                  <a:lnTo>
                    <a:pt x="1339" y="1674"/>
                  </a:lnTo>
                  <a:lnTo>
                    <a:pt x="1528" y="1779"/>
                  </a:lnTo>
                  <a:lnTo>
                    <a:pt x="1570" y="1925"/>
                  </a:lnTo>
                  <a:lnTo>
                    <a:pt x="1695" y="1967"/>
                  </a:lnTo>
                  <a:lnTo>
                    <a:pt x="1779" y="2092"/>
                  </a:lnTo>
                  <a:lnTo>
                    <a:pt x="1988" y="2009"/>
                  </a:lnTo>
                  <a:lnTo>
                    <a:pt x="2155" y="2030"/>
                  </a:lnTo>
                  <a:lnTo>
                    <a:pt x="2260" y="1904"/>
                  </a:lnTo>
                  <a:lnTo>
                    <a:pt x="2218" y="1800"/>
                  </a:lnTo>
                  <a:lnTo>
                    <a:pt x="2302" y="1716"/>
                  </a:lnTo>
                  <a:lnTo>
                    <a:pt x="2302" y="1611"/>
                  </a:lnTo>
                  <a:lnTo>
                    <a:pt x="2051" y="1109"/>
                  </a:lnTo>
                  <a:lnTo>
                    <a:pt x="2093" y="691"/>
                  </a:lnTo>
                  <a:lnTo>
                    <a:pt x="2155" y="649"/>
                  </a:lnTo>
                  <a:lnTo>
                    <a:pt x="2197" y="481"/>
                  </a:lnTo>
                  <a:lnTo>
                    <a:pt x="2281" y="356"/>
                  </a:lnTo>
                  <a:lnTo>
                    <a:pt x="2302" y="335"/>
                  </a:lnTo>
                  <a:lnTo>
                    <a:pt x="2302" y="314"/>
                  </a:lnTo>
                  <a:lnTo>
                    <a:pt x="2260" y="230"/>
                  </a:lnTo>
                  <a:lnTo>
                    <a:pt x="2218" y="272"/>
                  </a:lnTo>
                  <a:lnTo>
                    <a:pt x="1758" y="251"/>
                  </a:lnTo>
                  <a:lnTo>
                    <a:pt x="1570" y="126"/>
                  </a:lnTo>
                  <a:lnTo>
                    <a:pt x="1339" y="126"/>
                  </a:lnTo>
                  <a:lnTo>
                    <a:pt x="1235" y="63"/>
                  </a:lnTo>
                  <a:lnTo>
                    <a:pt x="1130" y="105"/>
                  </a:lnTo>
                  <a:lnTo>
                    <a:pt x="1026"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3" name="Google Shape;6313;p40"/>
            <p:cNvSpPr/>
            <p:nvPr/>
          </p:nvSpPr>
          <p:spPr>
            <a:xfrm>
              <a:off x="3870422" y="2710598"/>
              <a:ext cx="43605" cy="22620"/>
            </a:xfrm>
            <a:custGeom>
              <a:rect b="b" l="l" r="r" t="t"/>
              <a:pathLst>
                <a:path extrusionOk="0" h="1989" w="3662">
                  <a:moveTo>
                    <a:pt x="1967" y="1"/>
                  </a:moveTo>
                  <a:lnTo>
                    <a:pt x="1821" y="63"/>
                  </a:lnTo>
                  <a:lnTo>
                    <a:pt x="1653" y="168"/>
                  </a:lnTo>
                  <a:lnTo>
                    <a:pt x="1590" y="189"/>
                  </a:lnTo>
                  <a:lnTo>
                    <a:pt x="1590" y="314"/>
                  </a:lnTo>
                  <a:lnTo>
                    <a:pt x="1653" y="586"/>
                  </a:lnTo>
                  <a:lnTo>
                    <a:pt x="1590" y="754"/>
                  </a:lnTo>
                  <a:lnTo>
                    <a:pt x="1402" y="963"/>
                  </a:lnTo>
                  <a:lnTo>
                    <a:pt x="1256" y="963"/>
                  </a:lnTo>
                  <a:lnTo>
                    <a:pt x="1130" y="838"/>
                  </a:lnTo>
                  <a:lnTo>
                    <a:pt x="1130" y="733"/>
                  </a:lnTo>
                  <a:lnTo>
                    <a:pt x="837" y="440"/>
                  </a:lnTo>
                  <a:lnTo>
                    <a:pt x="837" y="294"/>
                  </a:lnTo>
                  <a:lnTo>
                    <a:pt x="774" y="294"/>
                  </a:lnTo>
                  <a:lnTo>
                    <a:pt x="670" y="398"/>
                  </a:lnTo>
                  <a:lnTo>
                    <a:pt x="523" y="419"/>
                  </a:lnTo>
                  <a:lnTo>
                    <a:pt x="460" y="461"/>
                  </a:lnTo>
                  <a:lnTo>
                    <a:pt x="335" y="461"/>
                  </a:lnTo>
                  <a:lnTo>
                    <a:pt x="251" y="607"/>
                  </a:lnTo>
                  <a:lnTo>
                    <a:pt x="293" y="733"/>
                  </a:lnTo>
                  <a:lnTo>
                    <a:pt x="230" y="712"/>
                  </a:lnTo>
                  <a:lnTo>
                    <a:pt x="230" y="921"/>
                  </a:lnTo>
                  <a:lnTo>
                    <a:pt x="84" y="1110"/>
                  </a:lnTo>
                  <a:lnTo>
                    <a:pt x="84" y="1214"/>
                  </a:lnTo>
                  <a:lnTo>
                    <a:pt x="84" y="1319"/>
                  </a:lnTo>
                  <a:lnTo>
                    <a:pt x="0" y="1382"/>
                  </a:lnTo>
                  <a:lnTo>
                    <a:pt x="42" y="1674"/>
                  </a:lnTo>
                  <a:lnTo>
                    <a:pt x="126" y="1737"/>
                  </a:lnTo>
                  <a:lnTo>
                    <a:pt x="126" y="1758"/>
                  </a:lnTo>
                  <a:lnTo>
                    <a:pt x="230" y="1737"/>
                  </a:lnTo>
                  <a:lnTo>
                    <a:pt x="251" y="1591"/>
                  </a:lnTo>
                  <a:lnTo>
                    <a:pt x="440" y="1465"/>
                  </a:lnTo>
                  <a:lnTo>
                    <a:pt x="670" y="1382"/>
                  </a:lnTo>
                  <a:lnTo>
                    <a:pt x="879" y="1423"/>
                  </a:lnTo>
                  <a:lnTo>
                    <a:pt x="1025" y="1423"/>
                  </a:lnTo>
                  <a:lnTo>
                    <a:pt x="1088" y="1465"/>
                  </a:lnTo>
                  <a:lnTo>
                    <a:pt x="1235" y="1382"/>
                  </a:lnTo>
                  <a:lnTo>
                    <a:pt x="1339" y="1361"/>
                  </a:lnTo>
                  <a:lnTo>
                    <a:pt x="1360" y="1444"/>
                  </a:lnTo>
                  <a:lnTo>
                    <a:pt x="1465" y="1444"/>
                  </a:lnTo>
                  <a:lnTo>
                    <a:pt x="1548" y="1549"/>
                  </a:lnTo>
                  <a:lnTo>
                    <a:pt x="1716" y="1549"/>
                  </a:lnTo>
                  <a:lnTo>
                    <a:pt x="1779" y="1570"/>
                  </a:lnTo>
                  <a:lnTo>
                    <a:pt x="1967" y="1444"/>
                  </a:lnTo>
                  <a:lnTo>
                    <a:pt x="2176" y="1549"/>
                  </a:lnTo>
                  <a:lnTo>
                    <a:pt x="2344" y="1570"/>
                  </a:lnTo>
                  <a:lnTo>
                    <a:pt x="2511" y="1758"/>
                  </a:lnTo>
                  <a:lnTo>
                    <a:pt x="2637" y="1758"/>
                  </a:lnTo>
                  <a:lnTo>
                    <a:pt x="2762" y="1946"/>
                  </a:lnTo>
                  <a:lnTo>
                    <a:pt x="2929" y="1967"/>
                  </a:lnTo>
                  <a:lnTo>
                    <a:pt x="2971" y="1988"/>
                  </a:lnTo>
                  <a:lnTo>
                    <a:pt x="3160" y="1905"/>
                  </a:lnTo>
                  <a:lnTo>
                    <a:pt x="3390" y="1884"/>
                  </a:lnTo>
                  <a:lnTo>
                    <a:pt x="3432" y="1737"/>
                  </a:lnTo>
                  <a:lnTo>
                    <a:pt x="3536" y="1674"/>
                  </a:lnTo>
                  <a:lnTo>
                    <a:pt x="3578" y="1570"/>
                  </a:lnTo>
                  <a:lnTo>
                    <a:pt x="3662" y="1549"/>
                  </a:lnTo>
                  <a:lnTo>
                    <a:pt x="3662" y="1382"/>
                  </a:lnTo>
                  <a:lnTo>
                    <a:pt x="3578" y="1277"/>
                  </a:lnTo>
                  <a:lnTo>
                    <a:pt x="3494" y="1110"/>
                  </a:lnTo>
                  <a:lnTo>
                    <a:pt x="3473" y="1047"/>
                  </a:lnTo>
                  <a:lnTo>
                    <a:pt x="3390" y="921"/>
                  </a:lnTo>
                  <a:lnTo>
                    <a:pt x="3432" y="838"/>
                  </a:lnTo>
                  <a:lnTo>
                    <a:pt x="3369" y="733"/>
                  </a:lnTo>
                  <a:lnTo>
                    <a:pt x="3327" y="712"/>
                  </a:lnTo>
                  <a:lnTo>
                    <a:pt x="3348" y="649"/>
                  </a:lnTo>
                  <a:lnTo>
                    <a:pt x="3348" y="545"/>
                  </a:lnTo>
                  <a:lnTo>
                    <a:pt x="3055" y="503"/>
                  </a:lnTo>
                  <a:lnTo>
                    <a:pt x="2846" y="586"/>
                  </a:lnTo>
                  <a:lnTo>
                    <a:pt x="2762" y="461"/>
                  </a:lnTo>
                  <a:lnTo>
                    <a:pt x="2637" y="419"/>
                  </a:lnTo>
                  <a:lnTo>
                    <a:pt x="2595" y="273"/>
                  </a:lnTo>
                  <a:lnTo>
                    <a:pt x="2406" y="168"/>
                  </a:lnTo>
                  <a:lnTo>
                    <a:pt x="2344" y="168"/>
                  </a:lnTo>
                  <a:lnTo>
                    <a:pt x="2302" y="84"/>
                  </a:lnTo>
                  <a:lnTo>
                    <a:pt x="2218" y="1"/>
                  </a:lnTo>
                  <a:lnTo>
                    <a:pt x="2197" y="105"/>
                  </a:lnTo>
                  <a:lnTo>
                    <a:pt x="2113" y="126"/>
                  </a:lnTo>
                  <a:lnTo>
                    <a:pt x="1967"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4" name="Google Shape;6314;p40"/>
            <p:cNvSpPr/>
            <p:nvPr/>
          </p:nvSpPr>
          <p:spPr>
            <a:xfrm>
              <a:off x="3871910" y="2726065"/>
              <a:ext cx="33901" cy="23803"/>
            </a:xfrm>
            <a:custGeom>
              <a:rect b="b" l="l" r="r" t="t"/>
              <a:pathLst>
                <a:path extrusionOk="0" h="2093" w="2847">
                  <a:moveTo>
                    <a:pt x="1214" y="1"/>
                  </a:moveTo>
                  <a:lnTo>
                    <a:pt x="1110" y="22"/>
                  </a:lnTo>
                  <a:lnTo>
                    <a:pt x="963" y="105"/>
                  </a:lnTo>
                  <a:lnTo>
                    <a:pt x="900" y="63"/>
                  </a:lnTo>
                  <a:lnTo>
                    <a:pt x="754" y="63"/>
                  </a:lnTo>
                  <a:lnTo>
                    <a:pt x="545" y="22"/>
                  </a:lnTo>
                  <a:lnTo>
                    <a:pt x="315" y="105"/>
                  </a:lnTo>
                  <a:lnTo>
                    <a:pt x="126" y="231"/>
                  </a:lnTo>
                  <a:lnTo>
                    <a:pt x="105" y="377"/>
                  </a:lnTo>
                  <a:lnTo>
                    <a:pt x="1" y="398"/>
                  </a:lnTo>
                  <a:lnTo>
                    <a:pt x="1" y="586"/>
                  </a:lnTo>
                  <a:lnTo>
                    <a:pt x="63" y="712"/>
                  </a:lnTo>
                  <a:lnTo>
                    <a:pt x="1" y="796"/>
                  </a:lnTo>
                  <a:lnTo>
                    <a:pt x="22" y="817"/>
                  </a:lnTo>
                  <a:lnTo>
                    <a:pt x="231" y="754"/>
                  </a:lnTo>
                  <a:lnTo>
                    <a:pt x="398" y="1005"/>
                  </a:lnTo>
                  <a:lnTo>
                    <a:pt x="524" y="1047"/>
                  </a:lnTo>
                  <a:lnTo>
                    <a:pt x="733" y="1005"/>
                  </a:lnTo>
                  <a:lnTo>
                    <a:pt x="817" y="1047"/>
                  </a:lnTo>
                  <a:lnTo>
                    <a:pt x="838" y="1151"/>
                  </a:lnTo>
                  <a:lnTo>
                    <a:pt x="921" y="1172"/>
                  </a:lnTo>
                  <a:lnTo>
                    <a:pt x="963" y="1235"/>
                  </a:lnTo>
                  <a:lnTo>
                    <a:pt x="921" y="1340"/>
                  </a:lnTo>
                  <a:lnTo>
                    <a:pt x="921" y="1549"/>
                  </a:lnTo>
                  <a:lnTo>
                    <a:pt x="1047" y="1528"/>
                  </a:lnTo>
                  <a:lnTo>
                    <a:pt x="1172" y="1633"/>
                  </a:lnTo>
                  <a:lnTo>
                    <a:pt x="1256" y="1633"/>
                  </a:lnTo>
                  <a:lnTo>
                    <a:pt x="1319" y="1863"/>
                  </a:lnTo>
                  <a:lnTo>
                    <a:pt x="1319" y="1988"/>
                  </a:lnTo>
                  <a:lnTo>
                    <a:pt x="1361" y="2093"/>
                  </a:lnTo>
                  <a:lnTo>
                    <a:pt x="1486" y="2009"/>
                  </a:lnTo>
                  <a:lnTo>
                    <a:pt x="1696" y="1947"/>
                  </a:lnTo>
                  <a:lnTo>
                    <a:pt x="1863" y="2009"/>
                  </a:lnTo>
                  <a:lnTo>
                    <a:pt x="2009" y="1947"/>
                  </a:lnTo>
                  <a:lnTo>
                    <a:pt x="2114" y="1947"/>
                  </a:lnTo>
                  <a:lnTo>
                    <a:pt x="2051" y="1779"/>
                  </a:lnTo>
                  <a:lnTo>
                    <a:pt x="2219" y="1758"/>
                  </a:lnTo>
                  <a:lnTo>
                    <a:pt x="2281" y="1633"/>
                  </a:lnTo>
                  <a:lnTo>
                    <a:pt x="2386" y="1570"/>
                  </a:lnTo>
                  <a:lnTo>
                    <a:pt x="2407" y="1654"/>
                  </a:lnTo>
                  <a:lnTo>
                    <a:pt x="2532" y="1654"/>
                  </a:lnTo>
                  <a:lnTo>
                    <a:pt x="2532" y="1528"/>
                  </a:lnTo>
                  <a:lnTo>
                    <a:pt x="2386" y="1444"/>
                  </a:lnTo>
                  <a:lnTo>
                    <a:pt x="2428" y="1277"/>
                  </a:lnTo>
                  <a:lnTo>
                    <a:pt x="2512" y="1256"/>
                  </a:lnTo>
                  <a:lnTo>
                    <a:pt x="2616" y="1068"/>
                  </a:lnTo>
                  <a:lnTo>
                    <a:pt x="2825" y="963"/>
                  </a:lnTo>
                  <a:lnTo>
                    <a:pt x="2825" y="858"/>
                  </a:lnTo>
                  <a:lnTo>
                    <a:pt x="2721" y="817"/>
                  </a:lnTo>
                  <a:lnTo>
                    <a:pt x="2846" y="628"/>
                  </a:lnTo>
                  <a:lnTo>
                    <a:pt x="2804" y="607"/>
                  </a:lnTo>
                  <a:lnTo>
                    <a:pt x="2637" y="586"/>
                  </a:lnTo>
                  <a:lnTo>
                    <a:pt x="2512" y="398"/>
                  </a:lnTo>
                  <a:lnTo>
                    <a:pt x="2386" y="398"/>
                  </a:lnTo>
                  <a:lnTo>
                    <a:pt x="2219" y="210"/>
                  </a:lnTo>
                  <a:lnTo>
                    <a:pt x="2051" y="189"/>
                  </a:lnTo>
                  <a:lnTo>
                    <a:pt x="1842" y="84"/>
                  </a:lnTo>
                  <a:lnTo>
                    <a:pt x="1654" y="210"/>
                  </a:lnTo>
                  <a:lnTo>
                    <a:pt x="1591" y="189"/>
                  </a:lnTo>
                  <a:lnTo>
                    <a:pt x="1423" y="189"/>
                  </a:lnTo>
                  <a:lnTo>
                    <a:pt x="1340" y="84"/>
                  </a:lnTo>
                  <a:lnTo>
                    <a:pt x="1235" y="84"/>
                  </a:lnTo>
                  <a:lnTo>
                    <a:pt x="1214"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5" name="Google Shape;6315;p40"/>
            <p:cNvSpPr/>
            <p:nvPr/>
          </p:nvSpPr>
          <p:spPr>
            <a:xfrm>
              <a:off x="3888104" y="2727737"/>
              <a:ext cx="57573" cy="42601"/>
            </a:xfrm>
            <a:custGeom>
              <a:rect b="b" l="l" r="r" t="t"/>
              <a:pathLst>
                <a:path extrusionOk="0" h="3746" w="4835">
                  <a:moveTo>
                    <a:pt x="2470" y="0"/>
                  </a:moveTo>
                  <a:lnTo>
                    <a:pt x="2323" y="84"/>
                  </a:lnTo>
                  <a:lnTo>
                    <a:pt x="2219" y="42"/>
                  </a:lnTo>
                  <a:lnTo>
                    <a:pt x="2093" y="63"/>
                  </a:lnTo>
                  <a:lnTo>
                    <a:pt x="2051" y="167"/>
                  </a:lnTo>
                  <a:lnTo>
                    <a:pt x="1947" y="230"/>
                  </a:lnTo>
                  <a:lnTo>
                    <a:pt x="1905" y="377"/>
                  </a:lnTo>
                  <a:lnTo>
                    <a:pt x="1675" y="398"/>
                  </a:lnTo>
                  <a:lnTo>
                    <a:pt x="1486" y="481"/>
                  </a:lnTo>
                  <a:lnTo>
                    <a:pt x="1361" y="670"/>
                  </a:lnTo>
                  <a:lnTo>
                    <a:pt x="1465" y="711"/>
                  </a:lnTo>
                  <a:lnTo>
                    <a:pt x="1465" y="816"/>
                  </a:lnTo>
                  <a:lnTo>
                    <a:pt x="1256" y="921"/>
                  </a:lnTo>
                  <a:lnTo>
                    <a:pt x="1152" y="1109"/>
                  </a:lnTo>
                  <a:lnTo>
                    <a:pt x="1068" y="1130"/>
                  </a:lnTo>
                  <a:lnTo>
                    <a:pt x="1026" y="1297"/>
                  </a:lnTo>
                  <a:lnTo>
                    <a:pt x="1172" y="1381"/>
                  </a:lnTo>
                  <a:lnTo>
                    <a:pt x="1172" y="1507"/>
                  </a:lnTo>
                  <a:lnTo>
                    <a:pt x="1047" y="1507"/>
                  </a:lnTo>
                  <a:lnTo>
                    <a:pt x="1026" y="1423"/>
                  </a:lnTo>
                  <a:lnTo>
                    <a:pt x="921" y="1486"/>
                  </a:lnTo>
                  <a:lnTo>
                    <a:pt x="859" y="1611"/>
                  </a:lnTo>
                  <a:lnTo>
                    <a:pt x="691" y="1632"/>
                  </a:lnTo>
                  <a:lnTo>
                    <a:pt x="754" y="1800"/>
                  </a:lnTo>
                  <a:lnTo>
                    <a:pt x="649" y="1800"/>
                  </a:lnTo>
                  <a:lnTo>
                    <a:pt x="503" y="1862"/>
                  </a:lnTo>
                  <a:lnTo>
                    <a:pt x="336" y="1800"/>
                  </a:lnTo>
                  <a:lnTo>
                    <a:pt x="126" y="1862"/>
                  </a:lnTo>
                  <a:lnTo>
                    <a:pt x="1" y="1946"/>
                  </a:lnTo>
                  <a:lnTo>
                    <a:pt x="22" y="2009"/>
                  </a:lnTo>
                  <a:lnTo>
                    <a:pt x="126" y="2260"/>
                  </a:lnTo>
                  <a:lnTo>
                    <a:pt x="210" y="2385"/>
                  </a:lnTo>
                  <a:lnTo>
                    <a:pt x="231" y="2532"/>
                  </a:lnTo>
                  <a:lnTo>
                    <a:pt x="294" y="2574"/>
                  </a:lnTo>
                  <a:lnTo>
                    <a:pt x="294" y="2950"/>
                  </a:lnTo>
                  <a:lnTo>
                    <a:pt x="189" y="2992"/>
                  </a:lnTo>
                  <a:lnTo>
                    <a:pt x="105" y="3118"/>
                  </a:lnTo>
                  <a:lnTo>
                    <a:pt x="126" y="3306"/>
                  </a:lnTo>
                  <a:lnTo>
                    <a:pt x="273" y="3494"/>
                  </a:lnTo>
                  <a:lnTo>
                    <a:pt x="273" y="3536"/>
                  </a:lnTo>
                  <a:lnTo>
                    <a:pt x="336" y="3536"/>
                  </a:lnTo>
                  <a:lnTo>
                    <a:pt x="524" y="3620"/>
                  </a:lnTo>
                  <a:lnTo>
                    <a:pt x="628" y="3578"/>
                  </a:lnTo>
                  <a:lnTo>
                    <a:pt x="1047" y="3515"/>
                  </a:lnTo>
                  <a:lnTo>
                    <a:pt x="1235" y="3515"/>
                  </a:lnTo>
                  <a:lnTo>
                    <a:pt x="1340" y="3411"/>
                  </a:lnTo>
                  <a:lnTo>
                    <a:pt x="1424" y="3411"/>
                  </a:lnTo>
                  <a:lnTo>
                    <a:pt x="1549" y="3494"/>
                  </a:lnTo>
                  <a:lnTo>
                    <a:pt x="1884" y="3536"/>
                  </a:lnTo>
                  <a:lnTo>
                    <a:pt x="2009" y="3620"/>
                  </a:lnTo>
                  <a:lnTo>
                    <a:pt x="2051" y="3683"/>
                  </a:lnTo>
                  <a:lnTo>
                    <a:pt x="2260" y="3599"/>
                  </a:lnTo>
                  <a:lnTo>
                    <a:pt x="2365" y="3683"/>
                  </a:lnTo>
                  <a:lnTo>
                    <a:pt x="2428" y="3683"/>
                  </a:lnTo>
                  <a:lnTo>
                    <a:pt x="2470" y="3620"/>
                  </a:lnTo>
                  <a:lnTo>
                    <a:pt x="2637" y="3641"/>
                  </a:lnTo>
                  <a:lnTo>
                    <a:pt x="2721" y="3704"/>
                  </a:lnTo>
                  <a:lnTo>
                    <a:pt x="2909" y="3599"/>
                  </a:lnTo>
                  <a:lnTo>
                    <a:pt x="3056" y="3599"/>
                  </a:lnTo>
                  <a:lnTo>
                    <a:pt x="3097" y="3724"/>
                  </a:lnTo>
                  <a:lnTo>
                    <a:pt x="3202" y="3745"/>
                  </a:lnTo>
                  <a:lnTo>
                    <a:pt x="3307" y="3620"/>
                  </a:lnTo>
                  <a:lnTo>
                    <a:pt x="3411" y="3599"/>
                  </a:lnTo>
                  <a:lnTo>
                    <a:pt x="3516" y="3683"/>
                  </a:lnTo>
                  <a:lnTo>
                    <a:pt x="3662" y="3620"/>
                  </a:lnTo>
                  <a:lnTo>
                    <a:pt x="3767" y="3704"/>
                  </a:lnTo>
                  <a:lnTo>
                    <a:pt x="3893" y="3704"/>
                  </a:lnTo>
                  <a:lnTo>
                    <a:pt x="3893" y="3494"/>
                  </a:lnTo>
                  <a:lnTo>
                    <a:pt x="3997" y="3285"/>
                  </a:lnTo>
                  <a:lnTo>
                    <a:pt x="4165" y="3264"/>
                  </a:lnTo>
                  <a:lnTo>
                    <a:pt x="4395" y="3201"/>
                  </a:lnTo>
                  <a:lnTo>
                    <a:pt x="4416" y="3201"/>
                  </a:lnTo>
                  <a:lnTo>
                    <a:pt x="4416" y="3055"/>
                  </a:lnTo>
                  <a:lnTo>
                    <a:pt x="4290" y="2908"/>
                  </a:lnTo>
                  <a:lnTo>
                    <a:pt x="4311" y="2762"/>
                  </a:lnTo>
                  <a:lnTo>
                    <a:pt x="4185" y="2574"/>
                  </a:lnTo>
                  <a:lnTo>
                    <a:pt x="4185" y="2427"/>
                  </a:lnTo>
                  <a:lnTo>
                    <a:pt x="4248" y="2344"/>
                  </a:lnTo>
                  <a:lnTo>
                    <a:pt x="4374" y="2448"/>
                  </a:lnTo>
                  <a:lnTo>
                    <a:pt x="4667" y="2427"/>
                  </a:lnTo>
                  <a:lnTo>
                    <a:pt x="4771" y="2218"/>
                  </a:lnTo>
                  <a:lnTo>
                    <a:pt x="4834" y="2155"/>
                  </a:lnTo>
                  <a:lnTo>
                    <a:pt x="4688" y="2051"/>
                  </a:lnTo>
                  <a:lnTo>
                    <a:pt x="4688" y="1946"/>
                  </a:lnTo>
                  <a:lnTo>
                    <a:pt x="4457" y="1758"/>
                  </a:lnTo>
                  <a:lnTo>
                    <a:pt x="4269" y="1716"/>
                  </a:lnTo>
                  <a:lnTo>
                    <a:pt x="4206" y="1527"/>
                  </a:lnTo>
                  <a:lnTo>
                    <a:pt x="4102" y="1423"/>
                  </a:lnTo>
                  <a:lnTo>
                    <a:pt x="3955" y="1214"/>
                  </a:lnTo>
                  <a:lnTo>
                    <a:pt x="3872" y="1046"/>
                  </a:lnTo>
                  <a:lnTo>
                    <a:pt x="3746" y="921"/>
                  </a:lnTo>
                  <a:lnTo>
                    <a:pt x="3746" y="753"/>
                  </a:lnTo>
                  <a:lnTo>
                    <a:pt x="3662" y="649"/>
                  </a:lnTo>
                  <a:lnTo>
                    <a:pt x="3683" y="481"/>
                  </a:lnTo>
                  <a:lnTo>
                    <a:pt x="3662" y="356"/>
                  </a:lnTo>
                  <a:lnTo>
                    <a:pt x="3411" y="272"/>
                  </a:lnTo>
                  <a:lnTo>
                    <a:pt x="3328" y="272"/>
                  </a:lnTo>
                  <a:lnTo>
                    <a:pt x="3265" y="167"/>
                  </a:lnTo>
                  <a:lnTo>
                    <a:pt x="3097" y="230"/>
                  </a:lnTo>
                  <a:lnTo>
                    <a:pt x="2930" y="356"/>
                  </a:lnTo>
                  <a:lnTo>
                    <a:pt x="2825" y="147"/>
                  </a:lnTo>
                  <a:lnTo>
                    <a:pt x="2721" y="147"/>
                  </a:lnTo>
                  <a:lnTo>
                    <a:pt x="2574" y="188"/>
                  </a:lnTo>
                  <a:lnTo>
                    <a:pt x="247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6" name="Google Shape;6316;p40"/>
            <p:cNvSpPr/>
            <p:nvPr/>
          </p:nvSpPr>
          <p:spPr>
            <a:xfrm>
              <a:off x="3848488" y="2796972"/>
              <a:ext cx="39628" cy="24519"/>
            </a:xfrm>
            <a:custGeom>
              <a:rect b="b" l="l" r="r" t="t"/>
              <a:pathLst>
                <a:path extrusionOk="0" h="2156" w="3328">
                  <a:moveTo>
                    <a:pt x="2993" y="1"/>
                  </a:moveTo>
                  <a:lnTo>
                    <a:pt x="2867" y="64"/>
                  </a:lnTo>
                  <a:lnTo>
                    <a:pt x="2679" y="43"/>
                  </a:lnTo>
                  <a:lnTo>
                    <a:pt x="2449" y="43"/>
                  </a:lnTo>
                  <a:lnTo>
                    <a:pt x="2302" y="22"/>
                  </a:lnTo>
                  <a:lnTo>
                    <a:pt x="2135" y="43"/>
                  </a:lnTo>
                  <a:lnTo>
                    <a:pt x="2030" y="210"/>
                  </a:lnTo>
                  <a:lnTo>
                    <a:pt x="1926" y="273"/>
                  </a:lnTo>
                  <a:lnTo>
                    <a:pt x="1926" y="377"/>
                  </a:lnTo>
                  <a:lnTo>
                    <a:pt x="1758" y="210"/>
                  </a:lnTo>
                  <a:lnTo>
                    <a:pt x="1549" y="357"/>
                  </a:lnTo>
                  <a:lnTo>
                    <a:pt x="1403" y="419"/>
                  </a:lnTo>
                  <a:lnTo>
                    <a:pt x="1403" y="545"/>
                  </a:lnTo>
                  <a:lnTo>
                    <a:pt x="1089" y="566"/>
                  </a:lnTo>
                  <a:lnTo>
                    <a:pt x="880" y="629"/>
                  </a:lnTo>
                  <a:lnTo>
                    <a:pt x="691" y="587"/>
                  </a:lnTo>
                  <a:lnTo>
                    <a:pt x="294" y="357"/>
                  </a:lnTo>
                  <a:lnTo>
                    <a:pt x="294" y="440"/>
                  </a:lnTo>
                  <a:lnTo>
                    <a:pt x="315" y="566"/>
                  </a:lnTo>
                  <a:lnTo>
                    <a:pt x="294" y="670"/>
                  </a:lnTo>
                  <a:lnTo>
                    <a:pt x="64" y="670"/>
                  </a:lnTo>
                  <a:lnTo>
                    <a:pt x="43" y="733"/>
                  </a:lnTo>
                  <a:lnTo>
                    <a:pt x="147" y="838"/>
                  </a:lnTo>
                  <a:lnTo>
                    <a:pt x="85" y="984"/>
                  </a:lnTo>
                  <a:lnTo>
                    <a:pt x="64" y="1089"/>
                  </a:lnTo>
                  <a:lnTo>
                    <a:pt x="147" y="1193"/>
                  </a:lnTo>
                  <a:lnTo>
                    <a:pt x="43" y="1298"/>
                  </a:lnTo>
                  <a:lnTo>
                    <a:pt x="1" y="1298"/>
                  </a:lnTo>
                  <a:lnTo>
                    <a:pt x="168" y="1486"/>
                  </a:lnTo>
                  <a:lnTo>
                    <a:pt x="189" y="1675"/>
                  </a:lnTo>
                  <a:lnTo>
                    <a:pt x="273" y="1696"/>
                  </a:lnTo>
                  <a:lnTo>
                    <a:pt x="524" y="1905"/>
                  </a:lnTo>
                  <a:lnTo>
                    <a:pt x="629" y="1947"/>
                  </a:lnTo>
                  <a:lnTo>
                    <a:pt x="733" y="2030"/>
                  </a:lnTo>
                  <a:lnTo>
                    <a:pt x="1026" y="2093"/>
                  </a:lnTo>
                  <a:lnTo>
                    <a:pt x="1235" y="2156"/>
                  </a:lnTo>
                  <a:lnTo>
                    <a:pt x="1340" y="2030"/>
                  </a:lnTo>
                  <a:lnTo>
                    <a:pt x="1403" y="2051"/>
                  </a:lnTo>
                  <a:lnTo>
                    <a:pt x="1466" y="1989"/>
                  </a:lnTo>
                  <a:lnTo>
                    <a:pt x="1612" y="1926"/>
                  </a:lnTo>
                  <a:lnTo>
                    <a:pt x="1717" y="1926"/>
                  </a:lnTo>
                  <a:lnTo>
                    <a:pt x="1738" y="1884"/>
                  </a:lnTo>
                  <a:lnTo>
                    <a:pt x="1863" y="1779"/>
                  </a:lnTo>
                  <a:lnTo>
                    <a:pt x="1968" y="1800"/>
                  </a:lnTo>
                  <a:lnTo>
                    <a:pt x="2072" y="1821"/>
                  </a:lnTo>
                  <a:lnTo>
                    <a:pt x="2156" y="1842"/>
                  </a:lnTo>
                  <a:lnTo>
                    <a:pt x="2282" y="1717"/>
                  </a:lnTo>
                  <a:lnTo>
                    <a:pt x="2386" y="1696"/>
                  </a:lnTo>
                  <a:lnTo>
                    <a:pt x="2449" y="1591"/>
                  </a:lnTo>
                  <a:lnTo>
                    <a:pt x="2595" y="1612"/>
                  </a:lnTo>
                  <a:lnTo>
                    <a:pt x="2700" y="1507"/>
                  </a:lnTo>
                  <a:lnTo>
                    <a:pt x="2679" y="1403"/>
                  </a:lnTo>
                  <a:lnTo>
                    <a:pt x="2888" y="1089"/>
                  </a:lnTo>
                  <a:lnTo>
                    <a:pt x="3014" y="754"/>
                  </a:lnTo>
                  <a:lnTo>
                    <a:pt x="3118" y="524"/>
                  </a:lnTo>
                  <a:lnTo>
                    <a:pt x="3286" y="482"/>
                  </a:lnTo>
                  <a:lnTo>
                    <a:pt x="3328" y="357"/>
                  </a:lnTo>
                  <a:lnTo>
                    <a:pt x="3307" y="336"/>
                  </a:lnTo>
                  <a:lnTo>
                    <a:pt x="3286" y="231"/>
                  </a:lnTo>
                  <a:lnTo>
                    <a:pt x="3118" y="126"/>
                  </a:lnTo>
                  <a:lnTo>
                    <a:pt x="299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7" name="Google Shape;6317;p40"/>
            <p:cNvSpPr/>
            <p:nvPr/>
          </p:nvSpPr>
          <p:spPr>
            <a:xfrm>
              <a:off x="3851727" y="2789842"/>
              <a:ext cx="34151" cy="14284"/>
            </a:xfrm>
            <a:custGeom>
              <a:rect b="b" l="l" r="r" t="t"/>
              <a:pathLst>
                <a:path extrusionOk="0" h="1256" w="2868">
                  <a:moveTo>
                    <a:pt x="2240" y="0"/>
                  </a:moveTo>
                  <a:lnTo>
                    <a:pt x="2177" y="21"/>
                  </a:lnTo>
                  <a:lnTo>
                    <a:pt x="2093" y="105"/>
                  </a:lnTo>
                  <a:lnTo>
                    <a:pt x="2010" y="42"/>
                  </a:lnTo>
                  <a:lnTo>
                    <a:pt x="1884" y="42"/>
                  </a:lnTo>
                  <a:lnTo>
                    <a:pt x="1779" y="21"/>
                  </a:lnTo>
                  <a:lnTo>
                    <a:pt x="1696" y="42"/>
                  </a:lnTo>
                  <a:lnTo>
                    <a:pt x="1612" y="147"/>
                  </a:lnTo>
                  <a:lnTo>
                    <a:pt x="1507" y="168"/>
                  </a:lnTo>
                  <a:lnTo>
                    <a:pt x="1486" y="147"/>
                  </a:lnTo>
                  <a:lnTo>
                    <a:pt x="1235" y="126"/>
                  </a:lnTo>
                  <a:lnTo>
                    <a:pt x="1089" y="230"/>
                  </a:lnTo>
                  <a:lnTo>
                    <a:pt x="942" y="251"/>
                  </a:lnTo>
                  <a:lnTo>
                    <a:pt x="775" y="419"/>
                  </a:lnTo>
                  <a:lnTo>
                    <a:pt x="566" y="440"/>
                  </a:lnTo>
                  <a:lnTo>
                    <a:pt x="336" y="523"/>
                  </a:lnTo>
                  <a:lnTo>
                    <a:pt x="294" y="460"/>
                  </a:lnTo>
                  <a:lnTo>
                    <a:pt x="147" y="481"/>
                  </a:lnTo>
                  <a:lnTo>
                    <a:pt x="22" y="565"/>
                  </a:lnTo>
                  <a:lnTo>
                    <a:pt x="1" y="565"/>
                  </a:lnTo>
                  <a:lnTo>
                    <a:pt x="1" y="753"/>
                  </a:lnTo>
                  <a:lnTo>
                    <a:pt x="22" y="984"/>
                  </a:lnTo>
                  <a:lnTo>
                    <a:pt x="419" y="1214"/>
                  </a:lnTo>
                  <a:lnTo>
                    <a:pt x="608" y="1256"/>
                  </a:lnTo>
                  <a:lnTo>
                    <a:pt x="817" y="1193"/>
                  </a:lnTo>
                  <a:lnTo>
                    <a:pt x="1131" y="1172"/>
                  </a:lnTo>
                  <a:lnTo>
                    <a:pt x="1131" y="1046"/>
                  </a:lnTo>
                  <a:lnTo>
                    <a:pt x="1277" y="984"/>
                  </a:lnTo>
                  <a:lnTo>
                    <a:pt x="1486" y="837"/>
                  </a:lnTo>
                  <a:lnTo>
                    <a:pt x="1654" y="1004"/>
                  </a:lnTo>
                  <a:lnTo>
                    <a:pt x="1654" y="900"/>
                  </a:lnTo>
                  <a:lnTo>
                    <a:pt x="1758" y="837"/>
                  </a:lnTo>
                  <a:lnTo>
                    <a:pt x="1863" y="670"/>
                  </a:lnTo>
                  <a:lnTo>
                    <a:pt x="2030" y="649"/>
                  </a:lnTo>
                  <a:lnTo>
                    <a:pt x="2177" y="670"/>
                  </a:lnTo>
                  <a:lnTo>
                    <a:pt x="2407" y="670"/>
                  </a:lnTo>
                  <a:lnTo>
                    <a:pt x="2595" y="691"/>
                  </a:lnTo>
                  <a:lnTo>
                    <a:pt x="2742" y="628"/>
                  </a:lnTo>
                  <a:lnTo>
                    <a:pt x="2763" y="419"/>
                  </a:lnTo>
                  <a:lnTo>
                    <a:pt x="2867" y="147"/>
                  </a:lnTo>
                  <a:lnTo>
                    <a:pt x="2637" y="21"/>
                  </a:lnTo>
                  <a:lnTo>
                    <a:pt x="2407" y="21"/>
                  </a:lnTo>
                  <a:lnTo>
                    <a:pt x="2344" y="42"/>
                  </a:lnTo>
                  <a:lnTo>
                    <a:pt x="224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8" name="Google Shape;6318;p40"/>
            <p:cNvSpPr/>
            <p:nvPr/>
          </p:nvSpPr>
          <p:spPr>
            <a:xfrm>
              <a:off x="3869672" y="2845760"/>
              <a:ext cx="12967" cy="23803"/>
            </a:xfrm>
            <a:custGeom>
              <a:rect b="b" l="l" r="r" t="t"/>
              <a:pathLst>
                <a:path extrusionOk="0" h="2093" w="1089">
                  <a:moveTo>
                    <a:pt x="419" y="0"/>
                  </a:moveTo>
                  <a:lnTo>
                    <a:pt x="314" y="126"/>
                  </a:lnTo>
                  <a:lnTo>
                    <a:pt x="272" y="21"/>
                  </a:lnTo>
                  <a:lnTo>
                    <a:pt x="210" y="21"/>
                  </a:lnTo>
                  <a:lnTo>
                    <a:pt x="84" y="147"/>
                  </a:lnTo>
                  <a:lnTo>
                    <a:pt x="0" y="314"/>
                  </a:lnTo>
                  <a:lnTo>
                    <a:pt x="0" y="544"/>
                  </a:lnTo>
                  <a:lnTo>
                    <a:pt x="189" y="628"/>
                  </a:lnTo>
                  <a:lnTo>
                    <a:pt x="168" y="691"/>
                  </a:lnTo>
                  <a:lnTo>
                    <a:pt x="105" y="733"/>
                  </a:lnTo>
                  <a:lnTo>
                    <a:pt x="63" y="984"/>
                  </a:lnTo>
                  <a:lnTo>
                    <a:pt x="105" y="1172"/>
                  </a:lnTo>
                  <a:lnTo>
                    <a:pt x="63" y="1277"/>
                  </a:lnTo>
                  <a:lnTo>
                    <a:pt x="63" y="1423"/>
                  </a:lnTo>
                  <a:lnTo>
                    <a:pt x="147" y="1528"/>
                  </a:lnTo>
                  <a:lnTo>
                    <a:pt x="84" y="1674"/>
                  </a:lnTo>
                  <a:lnTo>
                    <a:pt x="147" y="1716"/>
                  </a:lnTo>
                  <a:lnTo>
                    <a:pt x="377" y="1737"/>
                  </a:lnTo>
                  <a:lnTo>
                    <a:pt x="482" y="2009"/>
                  </a:lnTo>
                  <a:lnTo>
                    <a:pt x="565" y="2093"/>
                  </a:lnTo>
                  <a:lnTo>
                    <a:pt x="628" y="2030"/>
                  </a:lnTo>
                  <a:lnTo>
                    <a:pt x="712" y="1883"/>
                  </a:lnTo>
                  <a:lnTo>
                    <a:pt x="733" y="1737"/>
                  </a:lnTo>
                  <a:lnTo>
                    <a:pt x="942" y="1674"/>
                  </a:lnTo>
                  <a:lnTo>
                    <a:pt x="1047" y="1507"/>
                  </a:lnTo>
                  <a:lnTo>
                    <a:pt x="1088" y="1360"/>
                  </a:lnTo>
                  <a:lnTo>
                    <a:pt x="942" y="1256"/>
                  </a:lnTo>
                  <a:lnTo>
                    <a:pt x="900" y="1109"/>
                  </a:lnTo>
                  <a:lnTo>
                    <a:pt x="795" y="963"/>
                  </a:lnTo>
                  <a:lnTo>
                    <a:pt x="775" y="753"/>
                  </a:lnTo>
                  <a:lnTo>
                    <a:pt x="795" y="544"/>
                  </a:lnTo>
                  <a:lnTo>
                    <a:pt x="775" y="481"/>
                  </a:lnTo>
                  <a:lnTo>
                    <a:pt x="775" y="335"/>
                  </a:lnTo>
                  <a:lnTo>
                    <a:pt x="712" y="230"/>
                  </a:lnTo>
                  <a:lnTo>
                    <a:pt x="607" y="147"/>
                  </a:lnTo>
                  <a:lnTo>
                    <a:pt x="565" y="147"/>
                  </a:lnTo>
                  <a:lnTo>
                    <a:pt x="482" y="21"/>
                  </a:lnTo>
                  <a:lnTo>
                    <a:pt x="41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19" name="Google Shape;6319;p40"/>
            <p:cNvSpPr/>
            <p:nvPr/>
          </p:nvSpPr>
          <p:spPr>
            <a:xfrm>
              <a:off x="3863444" y="2836958"/>
              <a:ext cx="12467" cy="15000"/>
            </a:xfrm>
            <a:custGeom>
              <a:rect b="b" l="l" r="r" t="t"/>
              <a:pathLst>
                <a:path extrusionOk="0" h="1319" w="1047">
                  <a:moveTo>
                    <a:pt x="293" y="0"/>
                  </a:moveTo>
                  <a:lnTo>
                    <a:pt x="210" y="63"/>
                  </a:lnTo>
                  <a:lnTo>
                    <a:pt x="210" y="167"/>
                  </a:lnTo>
                  <a:lnTo>
                    <a:pt x="314" y="209"/>
                  </a:lnTo>
                  <a:lnTo>
                    <a:pt x="356" y="293"/>
                  </a:lnTo>
                  <a:lnTo>
                    <a:pt x="272" y="356"/>
                  </a:lnTo>
                  <a:lnTo>
                    <a:pt x="189" y="356"/>
                  </a:lnTo>
                  <a:lnTo>
                    <a:pt x="147" y="481"/>
                  </a:lnTo>
                  <a:lnTo>
                    <a:pt x="147" y="628"/>
                  </a:lnTo>
                  <a:lnTo>
                    <a:pt x="84" y="732"/>
                  </a:lnTo>
                  <a:lnTo>
                    <a:pt x="0" y="795"/>
                  </a:lnTo>
                  <a:lnTo>
                    <a:pt x="63" y="837"/>
                  </a:lnTo>
                  <a:lnTo>
                    <a:pt x="168" y="879"/>
                  </a:lnTo>
                  <a:lnTo>
                    <a:pt x="377" y="1151"/>
                  </a:lnTo>
                  <a:lnTo>
                    <a:pt x="398" y="1235"/>
                  </a:lnTo>
                  <a:lnTo>
                    <a:pt x="523" y="1318"/>
                  </a:lnTo>
                  <a:lnTo>
                    <a:pt x="523" y="1088"/>
                  </a:lnTo>
                  <a:lnTo>
                    <a:pt x="607" y="921"/>
                  </a:lnTo>
                  <a:lnTo>
                    <a:pt x="733" y="795"/>
                  </a:lnTo>
                  <a:lnTo>
                    <a:pt x="795" y="795"/>
                  </a:lnTo>
                  <a:lnTo>
                    <a:pt x="837" y="900"/>
                  </a:lnTo>
                  <a:lnTo>
                    <a:pt x="942" y="774"/>
                  </a:lnTo>
                  <a:lnTo>
                    <a:pt x="984" y="711"/>
                  </a:lnTo>
                  <a:lnTo>
                    <a:pt x="1046" y="628"/>
                  </a:lnTo>
                  <a:lnTo>
                    <a:pt x="1046" y="502"/>
                  </a:lnTo>
                  <a:lnTo>
                    <a:pt x="900" y="481"/>
                  </a:lnTo>
                  <a:lnTo>
                    <a:pt x="816" y="398"/>
                  </a:lnTo>
                  <a:lnTo>
                    <a:pt x="691" y="398"/>
                  </a:lnTo>
                  <a:lnTo>
                    <a:pt x="628" y="314"/>
                  </a:lnTo>
                  <a:lnTo>
                    <a:pt x="628" y="251"/>
                  </a:lnTo>
                  <a:lnTo>
                    <a:pt x="502" y="105"/>
                  </a:lnTo>
                  <a:lnTo>
                    <a:pt x="502" y="146"/>
                  </a:lnTo>
                  <a:lnTo>
                    <a:pt x="398" y="84"/>
                  </a:lnTo>
                  <a:lnTo>
                    <a:pt x="293"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0" name="Google Shape;6320;p40"/>
            <p:cNvSpPr/>
            <p:nvPr/>
          </p:nvSpPr>
          <p:spPr>
            <a:xfrm>
              <a:off x="3844761" y="2824346"/>
              <a:ext cx="25923" cy="21665"/>
            </a:xfrm>
            <a:custGeom>
              <a:rect b="b" l="l" r="r" t="t"/>
              <a:pathLst>
                <a:path extrusionOk="0" h="1905" w="2177">
                  <a:moveTo>
                    <a:pt x="105" y="0"/>
                  </a:moveTo>
                  <a:lnTo>
                    <a:pt x="63" y="42"/>
                  </a:lnTo>
                  <a:lnTo>
                    <a:pt x="63" y="167"/>
                  </a:lnTo>
                  <a:lnTo>
                    <a:pt x="0" y="230"/>
                  </a:lnTo>
                  <a:lnTo>
                    <a:pt x="42" y="314"/>
                  </a:lnTo>
                  <a:lnTo>
                    <a:pt x="84" y="314"/>
                  </a:lnTo>
                  <a:lnTo>
                    <a:pt x="209" y="439"/>
                  </a:lnTo>
                  <a:lnTo>
                    <a:pt x="251" y="544"/>
                  </a:lnTo>
                  <a:lnTo>
                    <a:pt x="314" y="649"/>
                  </a:lnTo>
                  <a:lnTo>
                    <a:pt x="272" y="670"/>
                  </a:lnTo>
                  <a:lnTo>
                    <a:pt x="293" y="753"/>
                  </a:lnTo>
                  <a:lnTo>
                    <a:pt x="774" y="1151"/>
                  </a:lnTo>
                  <a:lnTo>
                    <a:pt x="1151" y="1611"/>
                  </a:lnTo>
                  <a:lnTo>
                    <a:pt x="1109" y="1695"/>
                  </a:lnTo>
                  <a:lnTo>
                    <a:pt x="1193" y="1716"/>
                  </a:lnTo>
                  <a:lnTo>
                    <a:pt x="1402" y="1737"/>
                  </a:lnTo>
                  <a:lnTo>
                    <a:pt x="1465" y="1716"/>
                  </a:lnTo>
                  <a:lnTo>
                    <a:pt x="1569" y="1904"/>
                  </a:lnTo>
                  <a:lnTo>
                    <a:pt x="1653" y="1841"/>
                  </a:lnTo>
                  <a:lnTo>
                    <a:pt x="1716" y="1737"/>
                  </a:lnTo>
                  <a:lnTo>
                    <a:pt x="1716" y="1590"/>
                  </a:lnTo>
                  <a:lnTo>
                    <a:pt x="1758" y="1465"/>
                  </a:lnTo>
                  <a:lnTo>
                    <a:pt x="1841" y="1465"/>
                  </a:lnTo>
                  <a:lnTo>
                    <a:pt x="1925" y="1402"/>
                  </a:lnTo>
                  <a:lnTo>
                    <a:pt x="1883" y="1318"/>
                  </a:lnTo>
                  <a:lnTo>
                    <a:pt x="1779" y="1276"/>
                  </a:lnTo>
                  <a:lnTo>
                    <a:pt x="1779" y="1172"/>
                  </a:lnTo>
                  <a:lnTo>
                    <a:pt x="1862" y="1109"/>
                  </a:lnTo>
                  <a:lnTo>
                    <a:pt x="1967" y="1193"/>
                  </a:lnTo>
                  <a:lnTo>
                    <a:pt x="2071" y="1255"/>
                  </a:lnTo>
                  <a:lnTo>
                    <a:pt x="2134" y="1193"/>
                  </a:lnTo>
                  <a:lnTo>
                    <a:pt x="1988" y="1046"/>
                  </a:lnTo>
                  <a:lnTo>
                    <a:pt x="1988" y="900"/>
                  </a:lnTo>
                  <a:lnTo>
                    <a:pt x="2051" y="879"/>
                  </a:lnTo>
                  <a:lnTo>
                    <a:pt x="2155" y="942"/>
                  </a:lnTo>
                  <a:lnTo>
                    <a:pt x="2176" y="858"/>
                  </a:lnTo>
                  <a:lnTo>
                    <a:pt x="2134" y="795"/>
                  </a:lnTo>
                  <a:lnTo>
                    <a:pt x="2030" y="774"/>
                  </a:lnTo>
                  <a:lnTo>
                    <a:pt x="1862" y="649"/>
                  </a:lnTo>
                  <a:lnTo>
                    <a:pt x="1862" y="565"/>
                  </a:lnTo>
                  <a:lnTo>
                    <a:pt x="1967" y="419"/>
                  </a:lnTo>
                  <a:lnTo>
                    <a:pt x="1988" y="251"/>
                  </a:lnTo>
                  <a:lnTo>
                    <a:pt x="1925" y="251"/>
                  </a:lnTo>
                  <a:lnTo>
                    <a:pt x="1862" y="272"/>
                  </a:lnTo>
                  <a:lnTo>
                    <a:pt x="1820" y="230"/>
                  </a:lnTo>
                  <a:lnTo>
                    <a:pt x="1653" y="230"/>
                  </a:lnTo>
                  <a:lnTo>
                    <a:pt x="1548" y="126"/>
                  </a:lnTo>
                  <a:lnTo>
                    <a:pt x="1465" y="147"/>
                  </a:lnTo>
                  <a:lnTo>
                    <a:pt x="1339" y="105"/>
                  </a:lnTo>
                  <a:lnTo>
                    <a:pt x="1214" y="126"/>
                  </a:lnTo>
                  <a:lnTo>
                    <a:pt x="1193" y="63"/>
                  </a:lnTo>
                  <a:lnTo>
                    <a:pt x="1088" y="126"/>
                  </a:lnTo>
                  <a:lnTo>
                    <a:pt x="942" y="63"/>
                  </a:lnTo>
                  <a:lnTo>
                    <a:pt x="900" y="126"/>
                  </a:lnTo>
                  <a:lnTo>
                    <a:pt x="837" y="21"/>
                  </a:lnTo>
                  <a:lnTo>
                    <a:pt x="732" y="0"/>
                  </a:lnTo>
                  <a:lnTo>
                    <a:pt x="690" y="42"/>
                  </a:lnTo>
                  <a:lnTo>
                    <a:pt x="607" y="0"/>
                  </a:lnTo>
                  <a:lnTo>
                    <a:pt x="565" y="63"/>
                  </a:lnTo>
                  <a:lnTo>
                    <a:pt x="481" y="42"/>
                  </a:lnTo>
                  <a:lnTo>
                    <a:pt x="377" y="63"/>
                  </a:lnTo>
                  <a:lnTo>
                    <a:pt x="377" y="147"/>
                  </a:lnTo>
                  <a:lnTo>
                    <a:pt x="293" y="167"/>
                  </a:lnTo>
                  <a:lnTo>
                    <a:pt x="251" y="105"/>
                  </a:lnTo>
                  <a:lnTo>
                    <a:pt x="105"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1" name="Google Shape;6321;p40"/>
            <p:cNvSpPr/>
            <p:nvPr/>
          </p:nvSpPr>
          <p:spPr>
            <a:xfrm>
              <a:off x="3830555" y="2811734"/>
              <a:ext cx="20195" cy="12146"/>
            </a:xfrm>
            <a:custGeom>
              <a:rect b="b" l="l" r="r" t="t"/>
              <a:pathLst>
                <a:path extrusionOk="0" h="1068" w="1696">
                  <a:moveTo>
                    <a:pt x="1507" y="0"/>
                  </a:moveTo>
                  <a:lnTo>
                    <a:pt x="1381" y="63"/>
                  </a:lnTo>
                  <a:lnTo>
                    <a:pt x="1130" y="209"/>
                  </a:lnTo>
                  <a:lnTo>
                    <a:pt x="1067" y="188"/>
                  </a:lnTo>
                  <a:lnTo>
                    <a:pt x="984" y="209"/>
                  </a:lnTo>
                  <a:lnTo>
                    <a:pt x="858" y="272"/>
                  </a:lnTo>
                  <a:lnTo>
                    <a:pt x="733" y="272"/>
                  </a:lnTo>
                  <a:lnTo>
                    <a:pt x="607" y="314"/>
                  </a:lnTo>
                  <a:lnTo>
                    <a:pt x="523" y="230"/>
                  </a:lnTo>
                  <a:lnTo>
                    <a:pt x="251" y="230"/>
                  </a:lnTo>
                  <a:lnTo>
                    <a:pt x="147" y="209"/>
                  </a:lnTo>
                  <a:lnTo>
                    <a:pt x="21" y="419"/>
                  </a:lnTo>
                  <a:lnTo>
                    <a:pt x="84" y="502"/>
                  </a:lnTo>
                  <a:lnTo>
                    <a:pt x="0" y="628"/>
                  </a:lnTo>
                  <a:lnTo>
                    <a:pt x="21" y="816"/>
                  </a:lnTo>
                  <a:lnTo>
                    <a:pt x="42" y="816"/>
                  </a:lnTo>
                  <a:lnTo>
                    <a:pt x="147" y="858"/>
                  </a:lnTo>
                  <a:lnTo>
                    <a:pt x="147" y="942"/>
                  </a:lnTo>
                  <a:lnTo>
                    <a:pt x="42" y="963"/>
                  </a:lnTo>
                  <a:lnTo>
                    <a:pt x="42" y="1067"/>
                  </a:lnTo>
                  <a:lnTo>
                    <a:pt x="251" y="1067"/>
                  </a:lnTo>
                  <a:lnTo>
                    <a:pt x="398" y="963"/>
                  </a:lnTo>
                  <a:lnTo>
                    <a:pt x="523" y="921"/>
                  </a:lnTo>
                  <a:lnTo>
                    <a:pt x="733" y="1025"/>
                  </a:lnTo>
                  <a:lnTo>
                    <a:pt x="858" y="1025"/>
                  </a:lnTo>
                  <a:lnTo>
                    <a:pt x="879" y="816"/>
                  </a:lnTo>
                  <a:lnTo>
                    <a:pt x="1067" y="732"/>
                  </a:lnTo>
                  <a:lnTo>
                    <a:pt x="1088" y="586"/>
                  </a:lnTo>
                  <a:lnTo>
                    <a:pt x="1444" y="398"/>
                  </a:lnTo>
                  <a:lnTo>
                    <a:pt x="1695" y="398"/>
                  </a:lnTo>
                  <a:lnTo>
                    <a:pt x="1674" y="188"/>
                  </a:lnTo>
                  <a:lnTo>
                    <a:pt x="150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2" name="Google Shape;6322;p40"/>
            <p:cNvSpPr/>
            <p:nvPr/>
          </p:nvSpPr>
          <p:spPr>
            <a:xfrm>
              <a:off x="3804645" y="2793401"/>
              <a:ext cx="47594" cy="21903"/>
            </a:xfrm>
            <a:custGeom>
              <a:rect b="b" l="l" r="r" t="t"/>
              <a:pathLst>
                <a:path extrusionOk="0" h="1926" w="3997">
                  <a:moveTo>
                    <a:pt x="2846" y="1"/>
                  </a:moveTo>
                  <a:lnTo>
                    <a:pt x="2804" y="106"/>
                  </a:lnTo>
                  <a:lnTo>
                    <a:pt x="2741" y="147"/>
                  </a:lnTo>
                  <a:lnTo>
                    <a:pt x="2720" y="252"/>
                  </a:lnTo>
                  <a:lnTo>
                    <a:pt x="2574" y="252"/>
                  </a:lnTo>
                  <a:lnTo>
                    <a:pt x="2511" y="315"/>
                  </a:lnTo>
                  <a:lnTo>
                    <a:pt x="2218" y="147"/>
                  </a:lnTo>
                  <a:lnTo>
                    <a:pt x="2155" y="147"/>
                  </a:lnTo>
                  <a:lnTo>
                    <a:pt x="2114" y="252"/>
                  </a:lnTo>
                  <a:lnTo>
                    <a:pt x="2114" y="357"/>
                  </a:lnTo>
                  <a:lnTo>
                    <a:pt x="2051" y="357"/>
                  </a:lnTo>
                  <a:lnTo>
                    <a:pt x="1967" y="461"/>
                  </a:lnTo>
                  <a:lnTo>
                    <a:pt x="1842" y="545"/>
                  </a:lnTo>
                  <a:lnTo>
                    <a:pt x="1674" y="733"/>
                  </a:lnTo>
                  <a:lnTo>
                    <a:pt x="1674" y="796"/>
                  </a:lnTo>
                  <a:lnTo>
                    <a:pt x="1842" y="880"/>
                  </a:lnTo>
                  <a:lnTo>
                    <a:pt x="1863" y="984"/>
                  </a:lnTo>
                  <a:lnTo>
                    <a:pt x="1779" y="1047"/>
                  </a:lnTo>
                  <a:lnTo>
                    <a:pt x="1653" y="963"/>
                  </a:lnTo>
                  <a:lnTo>
                    <a:pt x="1528" y="984"/>
                  </a:lnTo>
                  <a:lnTo>
                    <a:pt x="1381" y="963"/>
                  </a:lnTo>
                  <a:lnTo>
                    <a:pt x="1319" y="963"/>
                  </a:lnTo>
                  <a:lnTo>
                    <a:pt x="1130" y="1089"/>
                  </a:lnTo>
                  <a:lnTo>
                    <a:pt x="1026" y="1110"/>
                  </a:lnTo>
                  <a:lnTo>
                    <a:pt x="942" y="1089"/>
                  </a:lnTo>
                  <a:lnTo>
                    <a:pt x="837" y="1110"/>
                  </a:lnTo>
                  <a:lnTo>
                    <a:pt x="754" y="1047"/>
                  </a:lnTo>
                  <a:lnTo>
                    <a:pt x="440" y="1047"/>
                  </a:lnTo>
                  <a:lnTo>
                    <a:pt x="440" y="1110"/>
                  </a:lnTo>
                  <a:lnTo>
                    <a:pt x="419" y="1173"/>
                  </a:lnTo>
                  <a:lnTo>
                    <a:pt x="272" y="1152"/>
                  </a:lnTo>
                  <a:lnTo>
                    <a:pt x="189" y="1047"/>
                  </a:lnTo>
                  <a:lnTo>
                    <a:pt x="84" y="1089"/>
                  </a:lnTo>
                  <a:lnTo>
                    <a:pt x="21" y="1110"/>
                  </a:lnTo>
                  <a:lnTo>
                    <a:pt x="0" y="1110"/>
                  </a:lnTo>
                  <a:lnTo>
                    <a:pt x="63" y="1173"/>
                  </a:lnTo>
                  <a:lnTo>
                    <a:pt x="63" y="1256"/>
                  </a:lnTo>
                  <a:lnTo>
                    <a:pt x="105" y="1298"/>
                  </a:lnTo>
                  <a:lnTo>
                    <a:pt x="105" y="1403"/>
                  </a:lnTo>
                  <a:lnTo>
                    <a:pt x="210" y="1403"/>
                  </a:lnTo>
                  <a:lnTo>
                    <a:pt x="293" y="1382"/>
                  </a:lnTo>
                  <a:lnTo>
                    <a:pt x="398" y="1507"/>
                  </a:lnTo>
                  <a:lnTo>
                    <a:pt x="502" y="1403"/>
                  </a:lnTo>
                  <a:lnTo>
                    <a:pt x="586" y="1403"/>
                  </a:lnTo>
                  <a:lnTo>
                    <a:pt x="628" y="1507"/>
                  </a:lnTo>
                  <a:lnTo>
                    <a:pt x="837" y="1591"/>
                  </a:lnTo>
                  <a:lnTo>
                    <a:pt x="1130" y="1403"/>
                  </a:lnTo>
                  <a:lnTo>
                    <a:pt x="1256" y="1424"/>
                  </a:lnTo>
                  <a:lnTo>
                    <a:pt x="1444" y="1424"/>
                  </a:lnTo>
                  <a:lnTo>
                    <a:pt x="1444" y="1528"/>
                  </a:lnTo>
                  <a:lnTo>
                    <a:pt x="1737" y="1717"/>
                  </a:lnTo>
                  <a:lnTo>
                    <a:pt x="2072" y="1779"/>
                  </a:lnTo>
                  <a:lnTo>
                    <a:pt x="2260" y="1738"/>
                  </a:lnTo>
                  <a:lnTo>
                    <a:pt x="2323" y="1821"/>
                  </a:lnTo>
                  <a:lnTo>
                    <a:pt x="2427" y="1842"/>
                  </a:lnTo>
                  <a:lnTo>
                    <a:pt x="2699" y="1842"/>
                  </a:lnTo>
                  <a:lnTo>
                    <a:pt x="2783" y="1926"/>
                  </a:lnTo>
                  <a:lnTo>
                    <a:pt x="2909" y="1884"/>
                  </a:lnTo>
                  <a:lnTo>
                    <a:pt x="3034" y="1884"/>
                  </a:lnTo>
                  <a:lnTo>
                    <a:pt x="3160" y="1821"/>
                  </a:lnTo>
                  <a:lnTo>
                    <a:pt x="3243" y="1800"/>
                  </a:lnTo>
                  <a:lnTo>
                    <a:pt x="3306" y="1821"/>
                  </a:lnTo>
                  <a:lnTo>
                    <a:pt x="3557" y="1675"/>
                  </a:lnTo>
                  <a:lnTo>
                    <a:pt x="3683" y="1612"/>
                  </a:lnTo>
                  <a:lnTo>
                    <a:pt x="3725" y="1612"/>
                  </a:lnTo>
                  <a:lnTo>
                    <a:pt x="3829" y="1507"/>
                  </a:lnTo>
                  <a:lnTo>
                    <a:pt x="3746" y="1403"/>
                  </a:lnTo>
                  <a:lnTo>
                    <a:pt x="3767" y="1298"/>
                  </a:lnTo>
                  <a:lnTo>
                    <a:pt x="3829" y="1152"/>
                  </a:lnTo>
                  <a:lnTo>
                    <a:pt x="3725" y="1047"/>
                  </a:lnTo>
                  <a:lnTo>
                    <a:pt x="3746" y="984"/>
                  </a:lnTo>
                  <a:lnTo>
                    <a:pt x="3976" y="984"/>
                  </a:lnTo>
                  <a:lnTo>
                    <a:pt x="3997" y="880"/>
                  </a:lnTo>
                  <a:lnTo>
                    <a:pt x="3976" y="754"/>
                  </a:lnTo>
                  <a:lnTo>
                    <a:pt x="3976" y="671"/>
                  </a:lnTo>
                  <a:lnTo>
                    <a:pt x="3955" y="440"/>
                  </a:lnTo>
                  <a:lnTo>
                    <a:pt x="3955" y="252"/>
                  </a:lnTo>
                  <a:lnTo>
                    <a:pt x="3725" y="210"/>
                  </a:lnTo>
                  <a:lnTo>
                    <a:pt x="3641" y="127"/>
                  </a:lnTo>
                  <a:lnTo>
                    <a:pt x="3474" y="147"/>
                  </a:lnTo>
                  <a:lnTo>
                    <a:pt x="3327" y="147"/>
                  </a:lnTo>
                  <a:lnTo>
                    <a:pt x="3160" y="43"/>
                  </a:lnTo>
                  <a:lnTo>
                    <a:pt x="2951" y="43"/>
                  </a:lnTo>
                  <a:lnTo>
                    <a:pt x="284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3" name="Google Shape;6323;p40"/>
            <p:cNvSpPr/>
            <p:nvPr/>
          </p:nvSpPr>
          <p:spPr>
            <a:xfrm>
              <a:off x="3831556" y="2741054"/>
              <a:ext cx="63038" cy="50699"/>
            </a:xfrm>
            <a:custGeom>
              <a:rect b="b" l="l" r="r" t="t"/>
              <a:pathLst>
                <a:path extrusionOk="0" h="4458" w="5294">
                  <a:moveTo>
                    <a:pt x="1883" y="1"/>
                  </a:moveTo>
                  <a:lnTo>
                    <a:pt x="1632" y="105"/>
                  </a:lnTo>
                  <a:lnTo>
                    <a:pt x="1486" y="105"/>
                  </a:lnTo>
                  <a:lnTo>
                    <a:pt x="1318" y="147"/>
                  </a:lnTo>
                  <a:lnTo>
                    <a:pt x="1214" y="315"/>
                  </a:lnTo>
                  <a:lnTo>
                    <a:pt x="1046" y="315"/>
                  </a:lnTo>
                  <a:lnTo>
                    <a:pt x="942" y="398"/>
                  </a:lnTo>
                  <a:lnTo>
                    <a:pt x="942" y="524"/>
                  </a:lnTo>
                  <a:lnTo>
                    <a:pt x="753" y="524"/>
                  </a:lnTo>
                  <a:lnTo>
                    <a:pt x="481" y="670"/>
                  </a:lnTo>
                  <a:lnTo>
                    <a:pt x="314" y="670"/>
                  </a:lnTo>
                  <a:lnTo>
                    <a:pt x="251" y="796"/>
                  </a:lnTo>
                  <a:lnTo>
                    <a:pt x="209" y="963"/>
                  </a:lnTo>
                  <a:lnTo>
                    <a:pt x="147" y="984"/>
                  </a:lnTo>
                  <a:lnTo>
                    <a:pt x="167" y="1047"/>
                  </a:lnTo>
                  <a:lnTo>
                    <a:pt x="126" y="1047"/>
                  </a:lnTo>
                  <a:lnTo>
                    <a:pt x="167" y="1298"/>
                  </a:lnTo>
                  <a:lnTo>
                    <a:pt x="147" y="1486"/>
                  </a:lnTo>
                  <a:lnTo>
                    <a:pt x="0" y="1570"/>
                  </a:lnTo>
                  <a:lnTo>
                    <a:pt x="0" y="1633"/>
                  </a:lnTo>
                  <a:lnTo>
                    <a:pt x="167" y="1842"/>
                  </a:lnTo>
                  <a:lnTo>
                    <a:pt x="147" y="1947"/>
                  </a:lnTo>
                  <a:lnTo>
                    <a:pt x="230" y="2051"/>
                  </a:lnTo>
                  <a:lnTo>
                    <a:pt x="230" y="2135"/>
                  </a:lnTo>
                  <a:lnTo>
                    <a:pt x="272" y="2261"/>
                  </a:lnTo>
                  <a:lnTo>
                    <a:pt x="230" y="2365"/>
                  </a:lnTo>
                  <a:lnTo>
                    <a:pt x="335" y="2616"/>
                  </a:lnTo>
                  <a:lnTo>
                    <a:pt x="419" y="2658"/>
                  </a:lnTo>
                  <a:lnTo>
                    <a:pt x="481" y="2742"/>
                  </a:lnTo>
                  <a:lnTo>
                    <a:pt x="481" y="3056"/>
                  </a:lnTo>
                  <a:lnTo>
                    <a:pt x="460" y="3097"/>
                  </a:lnTo>
                  <a:lnTo>
                    <a:pt x="523" y="3181"/>
                  </a:lnTo>
                  <a:lnTo>
                    <a:pt x="565" y="3139"/>
                  </a:lnTo>
                  <a:lnTo>
                    <a:pt x="649" y="3160"/>
                  </a:lnTo>
                  <a:lnTo>
                    <a:pt x="732" y="3097"/>
                  </a:lnTo>
                  <a:lnTo>
                    <a:pt x="963" y="3160"/>
                  </a:lnTo>
                  <a:lnTo>
                    <a:pt x="942" y="3202"/>
                  </a:lnTo>
                  <a:lnTo>
                    <a:pt x="1046" y="3307"/>
                  </a:lnTo>
                  <a:lnTo>
                    <a:pt x="1151" y="3307"/>
                  </a:lnTo>
                  <a:lnTo>
                    <a:pt x="1214" y="3390"/>
                  </a:lnTo>
                  <a:lnTo>
                    <a:pt x="1172" y="3495"/>
                  </a:lnTo>
                  <a:lnTo>
                    <a:pt x="1193" y="3579"/>
                  </a:lnTo>
                  <a:lnTo>
                    <a:pt x="1255" y="3600"/>
                  </a:lnTo>
                  <a:lnTo>
                    <a:pt x="1255" y="3704"/>
                  </a:lnTo>
                  <a:lnTo>
                    <a:pt x="1318" y="3725"/>
                  </a:lnTo>
                  <a:lnTo>
                    <a:pt x="1381" y="3683"/>
                  </a:lnTo>
                  <a:lnTo>
                    <a:pt x="1465" y="3683"/>
                  </a:lnTo>
                  <a:lnTo>
                    <a:pt x="1318" y="3516"/>
                  </a:lnTo>
                  <a:lnTo>
                    <a:pt x="1381" y="3474"/>
                  </a:lnTo>
                  <a:lnTo>
                    <a:pt x="1632" y="3621"/>
                  </a:lnTo>
                  <a:lnTo>
                    <a:pt x="1820" y="3600"/>
                  </a:lnTo>
                  <a:lnTo>
                    <a:pt x="1779" y="3704"/>
                  </a:lnTo>
                  <a:lnTo>
                    <a:pt x="1904" y="3809"/>
                  </a:lnTo>
                  <a:lnTo>
                    <a:pt x="2134" y="3767"/>
                  </a:lnTo>
                  <a:lnTo>
                    <a:pt x="2302" y="3809"/>
                  </a:lnTo>
                  <a:lnTo>
                    <a:pt x="2636" y="4081"/>
                  </a:lnTo>
                  <a:lnTo>
                    <a:pt x="2762" y="4248"/>
                  </a:lnTo>
                  <a:lnTo>
                    <a:pt x="2846" y="4248"/>
                  </a:lnTo>
                  <a:lnTo>
                    <a:pt x="2888" y="4206"/>
                  </a:lnTo>
                  <a:lnTo>
                    <a:pt x="3055" y="4206"/>
                  </a:lnTo>
                  <a:lnTo>
                    <a:pt x="3139" y="4290"/>
                  </a:lnTo>
                  <a:lnTo>
                    <a:pt x="3180" y="4437"/>
                  </a:lnTo>
                  <a:lnTo>
                    <a:pt x="3201" y="4458"/>
                  </a:lnTo>
                  <a:lnTo>
                    <a:pt x="3306" y="4437"/>
                  </a:lnTo>
                  <a:lnTo>
                    <a:pt x="3390" y="4332"/>
                  </a:lnTo>
                  <a:lnTo>
                    <a:pt x="3473" y="4311"/>
                  </a:lnTo>
                  <a:lnTo>
                    <a:pt x="3578" y="4332"/>
                  </a:lnTo>
                  <a:lnTo>
                    <a:pt x="3704" y="4332"/>
                  </a:lnTo>
                  <a:lnTo>
                    <a:pt x="3787" y="4395"/>
                  </a:lnTo>
                  <a:lnTo>
                    <a:pt x="3871" y="4311"/>
                  </a:lnTo>
                  <a:lnTo>
                    <a:pt x="3934" y="4290"/>
                  </a:lnTo>
                  <a:lnTo>
                    <a:pt x="4038" y="4332"/>
                  </a:lnTo>
                  <a:lnTo>
                    <a:pt x="4101" y="4311"/>
                  </a:lnTo>
                  <a:lnTo>
                    <a:pt x="4331" y="4311"/>
                  </a:lnTo>
                  <a:lnTo>
                    <a:pt x="4561" y="4437"/>
                  </a:lnTo>
                  <a:lnTo>
                    <a:pt x="4708" y="4458"/>
                  </a:lnTo>
                  <a:lnTo>
                    <a:pt x="4708" y="4290"/>
                  </a:lnTo>
                  <a:lnTo>
                    <a:pt x="4666" y="4123"/>
                  </a:lnTo>
                  <a:lnTo>
                    <a:pt x="5043" y="3725"/>
                  </a:lnTo>
                  <a:lnTo>
                    <a:pt x="5064" y="3558"/>
                  </a:lnTo>
                  <a:lnTo>
                    <a:pt x="5168" y="3474"/>
                  </a:lnTo>
                  <a:lnTo>
                    <a:pt x="5252" y="3474"/>
                  </a:lnTo>
                  <a:lnTo>
                    <a:pt x="5294" y="3286"/>
                  </a:lnTo>
                  <a:lnTo>
                    <a:pt x="5252" y="3202"/>
                  </a:lnTo>
                  <a:lnTo>
                    <a:pt x="5231" y="3139"/>
                  </a:lnTo>
                  <a:lnTo>
                    <a:pt x="5273" y="3056"/>
                  </a:lnTo>
                  <a:lnTo>
                    <a:pt x="5147" y="2972"/>
                  </a:lnTo>
                  <a:lnTo>
                    <a:pt x="5064" y="2825"/>
                  </a:lnTo>
                  <a:lnTo>
                    <a:pt x="5022" y="2742"/>
                  </a:lnTo>
                  <a:lnTo>
                    <a:pt x="4980" y="2470"/>
                  </a:lnTo>
                  <a:lnTo>
                    <a:pt x="5022" y="2365"/>
                  </a:lnTo>
                  <a:lnTo>
                    <a:pt x="5022" y="2323"/>
                  </a:lnTo>
                  <a:lnTo>
                    <a:pt x="4875" y="2135"/>
                  </a:lnTo>
                  <a:lnTo>
                    <a:pt x="4854" y="1947"/>
                  </a:lnTo>
                  <a:lnTo>
                    <a:pt x="4938" y="1821"/>
                  </a:lnTo>
                  <a:lnTo>
                    <a:pt x="5043" y="1779"/>
                  </a:lnTo>
                  <a:lnTo>
                    <a:pt x="5043" y="1403"/>
                  </a:lnTo>
                  <a:lnTo>
                    <a:pt x="4980" y="1361"/>
                  </a:lnTo>
                  <a:lnTo>
                    <a:pt x="4959" y="1214"/>
                  </a:lnTo>
                  <a:lnTo>
                    <a:pt x="4875" y="1089"/>
                  </a:lnTo>
                  <a:lnTo>
                    <a:pt x="4771" y="838"/>
                  </a:lnTo>
                  <a:lnTo>
                    <a:pt x="4750" y="775"/>
                  </a:lnTo>
                  <a:lnTo>
                    <a:pt x="4708" y="670"/>
                  </a:lnTo>
                  <a:lnTo>
                    <a:pt x="4708" y="545"/>
                  </a:lnTo>
                  <a:lnTo>
                    <a:pt x="4645" y="315"/>
                  </a:lnTo>
                  <a:lnTo>
                    <a:pt x="4561" y="315"/>
                  </a:lnTo>
                  <a:lnTo>
                    <a:pt x="4436" y="210"/>
                  </a:lnTo>
                  <a:lnTo>
                    <a:pt x="4310" y="231"/>
                  </a:lnTo>
                  <a:lnTo>
                    <a:pt x="3683" y="273"/>
                  </a:lnTo>
                  <a:lnTo>
                    <a:pt x="2950" y="231"/>
                  </a:lnTo>
                  <a:lnTo>
                    <a:pt x="2867" y="252"/>
                  </a:lnTo>
                  <a:lnTo>
                    <a:pt x="2678" y="440"/>
                  </a:lnTo>
                  <a:lnTo>
                    <a:pt x="2511" y="482"/>
                  </a:lnTo>
                  <a:lnTo>
                    <a:pt x="2469" y="440"/>
                  </a:lnTo>
                  <a:lnTo>
                    <a:pt x="2636" y="356"/>
                  </a:lnTo>
                  <a:lnTo>
                    <a:pt x="2783" y="210"/>
                  </a:lnTo>
                  <a:lnTo>
                    <a:pt x="2741" y="210"/>
                  </a:lnTo>
                  <a:lnTo>
                    <a:pt x="2616" y="315"/>
                  </a:lnTo>
                  <a:lnTo>
                    <a:pt x="2406" y="398"/>
                  </a:lnTo>
                  <a:lnTo>
                    <a:pt x="2134" y="356"/>
                  </a:lnTo>
                  <a:lnTo>
                    <a:pt x="2092" y="210"/>
                  </a:lnTo>
                  <a:lnTo>
                    <a:pt x="2134" y="126"/>
                  </a:lnTo>
                  <a:lnTo>
                    <a:pt x="2260" y="126"/>
                  </a:lnTo>
                  <a:lnTo>
                    <a:pt x="2323" y="168"/>
                  </a:lnTo>
                  <a:lnTo>
                    <a:pt x="2323" y="126"/>
                  </a:lnTo>
                  <a:lnTo>
                    <a:pt x="2155" y="43"/>
                  </a:lnTo>
                  <a:lnTo>
                    <a:pt x="188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4" name="Google Shape;6324;p40"/>
            <p:cNvSpPr/>
            <p:nvPr/>
          </p:nvSpPr>
          <p:spPr>
            <a:xfrm>
              <a:off x="3819089" y="2776036"/>
              <a:ext cx="50345" cy="20948"/>
            </a:xfrm>
            <a:custGeom>
              <a:rect b="b" l="l" r="r" t="t"/>
              <a:pathLst>
                <a:path extrusionOk="0" h="1842" w="4228">
                  <a:moveTo>
                    <a:pt x="1403" y="1"/>
                  </a:moveTo>
                  <a:lnTo>
                    <a:pt x="1319" y="63"/>
                  </a:lnTo>
                  <a:lnTo>
                    <a:pt x="1152" y="21"/>
                  </a:lnTo>
                  <a:lnTo>
                    <a:pt x="1152" y="126"/>
                  </a:lnTo>
                  <a:lnTo>
                    <a:pt x="1068" y="189"/>
                  </a:lnTo>
                  <a:lnTo>
                    <a:pt x="984" y="168"/>
                  </a:lnTo>
                  <a:lnTo>
                    <a:pt x="775" y="168"/>
                  </a:lnTo>
                  <a:lnTo>
                    <a:pt x="733" y="273"/>
                  </a:lnTo>
                  <a:lnTo>
                    <a:pt x="587" y="273"/>
                  </a:lnTo>
                  <a:lnTo>
                    <a:pt x="482" y="398"/>
                  </a:lnTo>
                  <a:lnTo>
                    <a:pt x="378" y="398"/>
                  </a:lnTo>
                  <a:lnTo>
                    <a:pt x="168" y="586"/>
                  </a:lnTo>
                  <a:lnTo>
                    <a:pt x="106" y="545"/>
                  </a:lnTo>
                  <a:lnTo>
                    <a:pt x="22" y="503"/>
                  </a:lnTo>
                  <a:lnTo>
                    <a:pt x="1" y="524"/>
                  </a:lnTo>
                  <a:lnTo>
                    <a:pt x="1" y="628"/>
                  </a:lnTo>
                  <a:lnTo>
                    <a:pt x="147" y="712"/>
                  </a:lnTo>
                  <a:lnTo>
                    <a:pt x="252" y="900"/>
                  </a:lnTo>
                  <a:lnTo>
                    <a:pt x="252" y="1047"/>
                  </a:lnTo>
                  <a:lnTo>
                    <a:pt x="273" y="1130"/>
                  </a:lnTo>
                  <a:lnTo>
                    <a:pt x="378" y="1172"/>
                  </a:lnTo>
                  <a:lnTo>
                    <a:pt x="587" y="1319"/>
                  </a:lnTo>
                  <a:lnTo>
                    <a:pt x="691" y="1382"/>
                  </a:lnTo>
                  <a:lnTo>
                    <a:pt x="942" y="1674"/>
                  </a:lnTo>
                  <a:lnTo>
                    <a:pt x="1005" y="1674"/>
                  </a:lnTo>
                  <a:lnTo>
                    <a:pt x="1298" y="1842"/>
                  </a:lnTo>
                  <a:lnTo>
                    <a:pt x="1361" y="1779"/>
                  </a:lnTo>
                  <a:lnTo>
                    <a:pt x="1507" y="1779"/>
                  </a:lnTo>
                  <a:lnTo>
                    <a:pt x="1528" y="1674"/>
                  </a:lnTo>
                  <a:lnTo>
                    <a:pt x="1591" y="1633"/>
                  </a:lnTo>
                  <a:lnTo>
                    <a:pt x="1633" y="1528"/>
                  </a:lnTo>
                  <a:lnTo>
                    <a:pt x="1738" y="1570"/>
                  </a:lnTo>
                  <a:lnTo>
                    <a:pt x="1947" y="1570"/>
                  </a:lnTo>
                  <a:lnTo>
                    <a:pt x="2114" y="1674"/>
                  </a:lnTo>
                  <a:lnTo>
                    <a:pt x="2261" y="1674"/>
                  </a:lnTo>
                  <a:lnTo>
                    <a:pt x="2428" y="1654"/>
                  </a:lnTo>
                  <a:lnTo>
                    <a:pt x="2512" y="1737"/>
                  </a:lnTo>
                  <a:lnTo>
                    <a:pt x="2742" y="1779"/>
                  </a:lnTo>
                  <a:lnTo>
                    <a:pt x="2763" y="1779"/>
                  </a:lnTo>
                  <a:lnTo>
                    <a:pt x="2888" y="1695"/>
                  </a:lnTo>
                  <a:lnTo>
                    <a:pt x="3035" y="1674"/>
                  </a:lnTo>
                  <a:lnTo>
                    <a:pt x="3077" y="1737"/>
                  </a:lnTo>
                  <a:lnTo>
                    <a:pt x="3307" y="1654"/>
                  </a:lnTo>
                  <a:lnTo>
                    <a:pt x="3516" y="1633"/>
                  </a:lnTo>
                  <a:lnTo>
                    <a:pt x="3683" y="1465"/>
                  </a:lnTo>
                  <a:lnTo>
                    <a:pt x="3830" y="1444"/>
                  </a:lnTo>
                  <a:lnTo>
                    <a:pt x="3976" y="1340"/>
                  </a:lnTo>
                  <a:lnTo>
                    <a:pt x="4227" y="1361"/>
                  </a:lnTo>
                  <a:lnTo>
                    <a:pt x="4186" y="1214"/>
                  </a:lnTo>
                  <a:lnTo>
                    <a:pt x="4102" y="1130"/>
                  </a:lnTo>
                  <a:lnTo>
                    <a:pt x="3935" y="1130"/>
                  </a:lnTo>
                  <a:lnTo>
                    <a:pt x="3893" y="1172"/>
                  </a:lnTo>
                  <a:lnTo>
                    <a:pt x="3809" y="1172"/>
                  </a:lnTo>
                  <a:lnTo>
                    <a:pt x="3683" y="1005"/>
                  </a:lnTo>
                  <a:lnTo>
                    <a:pt x="3349" y="733"/>
                  </a:lnTo>
                  <a:lnTo>
                    <a:pt x="3181" y="691"/>
                  </a:lnTo>
                  <a:lnTo>
                    <a:pt x="2951" y="733"/>
                  </a:lnTo>
                  <a:lnTo>
                    <a:pt x="2826" y="628"/>
                  </a:lnTo>
                  <a:lnTo>
                    <a:pt x="2867" y="524"/>
                  </a:lnTo>
                  <a:lnTo>
                    <a:pt x="2679" y="545"/>
                  </a:lnTo>
                  <a:lnTo>
                    <a:pt x="2428" y="398"/>
                  </a:lnTo>
                  <a:lnTo>
                    <a:pt x="2365" y="440"/>
                  </a:lnTo>
                  <a:lnTo>
                    <a:pt x="2512" y="607"/>
                  </a:lnTo>
                  <a:lnTo>
                    <a:pt x="2428" y="607"/>
                  </a:lnTo>
                  <a:lnTo>
                    <a:pt x="2365" y="649"/>
                  </a:lnTo>
                  <a:lnTo>
                    <a:pt x="2302" y="628"/>
                  </a:lnTo>
                  <a:lnTo>
                    <a:pt x="2302" y="524"/>
                  </a:lnTo>
                  <a:lnTo>
                    <a:pt x="2240" y="503"/>
                  </a:lnTo>
                  <a:lnTo>
                    <a:pt x="2219" y="419"/>
                  </a:lnTo>
                  <a:lnTo>
                    <a:pt x="2261" y="314"/>
                  </a:lnTo>
                  <a:lnTo>
                    <a:pt x="2198" y="231"/>
                  </a:lnTo>
                  <a:lnTo>
                    <a:pt x="2093" y="231"/>
                  </a:lnTo>
                  <a:lnTo>
                    <a:pt x="1989" y="126"/>
                  </a:lnTo>
                  <a:lnTo>
                    <a:pt x="2010" y="84"/>
                  </a:lnTo>
                  <a:lnTo>
                    <a:pt x="1779" y="21"/>
                  </a:lnTo>
                  <a:lnTo>
                    <a:pt x="1696" y="84"/>
                  </a:lnTo>
                  <a:lnTo>
                    <a:pt x="1612" y="63"/>
                  </a:lnTo>
                  <a:lnTo>
                    <a:pt x="1570" y="105"/>
                  </a:lnTo>
                  <a:lnTo>
                    <a:pt x="1507" y="21"/>
                  </a:lnTo>
                  <a:lnTo>
                    <a:pt x="1486" y="63"/>
                  </a:lnTo>
                  <a:lnTo>
                    <a:pt x="140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5" name="Google Shape;6325;p40"/>
            <p:cNvSpPr/>
            <p:nvPr/>
          </p:nvSpPr>
          <p:spPr>
            <a:xfrm>
              <a:off x="3779972" y="2741293"/>
              <a:ext cx="57323" cy="65449"/>
            </a:xfrm>
            <a:custGeom>
              <a:rect b="b" l="l" r="r" t="t"/>
              <a:pathLst>
                <a:path extrusionOk="0" h="5755" w="4814">
                  <a:moveTo>
                    <a:pt x="1340" y="1"/>
                  </a:moveTo>
                  <a:lnTo>
                    <a:pt x="1340" y="22"/>
                  </a:lnTo>
                  <a:lnTo>
                    <a:pt x="1340" y="126"/>
                  </a:lnTo>
                  <a:lnTo>
                    <a:pt x="1424" y="189"/>
                  </a:lnTo>
                  <a:lnTo>
                    <a:pt x="1466" y="189"/>
                  </a:lnTo>
                  <a:lnTo>
                    <a:pt x="1466" y="252"/>
                  </a:lnTo>
                  <a:lnTo>
                    <a:pt x="1612" y="377"/>
                  </a:lnTo>
                  <a:lnTo>
                    <a:pt x="1507" y="419"/>
                  </a:lnTo>
                  <a:lnTo>
                    <a:pt x="1403" y="419"/>
                  </a:lnTo>
                  <a:lnTo>
                    <a:pt x="1403" y="524"/>
                  </a:lnTo>
                  <a:lnTo>
                    <a:pt x="1507" y="461"/>
                  </a:lnTo>
                  <a:lnTo>
                    <a:pt x="1507" y="628"/>
                  </a:lnTo>
                  <a:lnTo>
                    <a:pt x="1612" y="670"/>
                  </a:lnTo>
                  <a:lnTo>
                    <a:pt x="1528" y="754"/>
                  </a:lnTo>
                  <a:lnTo>
                    <a:pt x="1528" y="838"/>
                  </a:lnTo>
                  <a:lnTo>
                    <a:pt x="1612" y="880"/>
                  </a:lnTo>
                  <a:lnTo>
                    <a:pt x="1738" y="880"/>
                  </a:lnTo>
                  <a:lnTo>
                    <a:pt x="1926" y="1068"/>
                  </a:lnTo>
                  <a:lnTo>
                    <a:pt x="2156" y="1172"/>
                  </a:lnTo>
                  <a:lnTo>
                    <a:pt x="1926" y="1131"/>
                  </a:lnTo>
                  <a:lnTo>
                    <a:pt x="1738" y="942"/>
                  </a:lnTo>
                  <a:lnTo>
                    <a:pt x="1612" y="963"/>
                  </a:lnTo>
                  <a:lnTo>
                    <a:pt x="1507" y="942"/>
                  </a:lnTo>
                  <a:lnTo>
                    <a:pt x="1424" y="942"/>
                  </a:lnTo>
                  <a:lnTo>
                    <a:pt x="1340" y="1068"/>
                  </a:lnTo>
                  <a:lnTo>
                    <a:pt x="1361" y="1152"/>
                  </a:lnTo>
                  <a:lnTo>
                    <a:pt x="1361" y="1340"/>
                  </a:lnTo>
                  <a:lnTo>
                    <a:pt x="1424" y="1444"/>
                  </a:lnTo>
                  <a:lnTo>
                    <a:pt x="1298" y="1277"/>
                  </a:lnTo>
                  <a:lnTo>
                    <a:pt x="1319" y="1152"/>
                  </a:lnTo>
                  <a:lnTo>
                    <a:pt x="1235" y="1068"/>
                  </a:lnTo>
                  <a:lnTo>
                    <a:pt x="1194" y="1089"/>
                  </a:lnTo>
                  <a:lnTo>
                    <a:pt x="1194" y="1172"/>
                  </a:lnTo>
                  <a:lnTo>
                    <a:pt x="1235" y="1277"/>
                  </a:lnTo>
                  <a:lnTo>
                    <a:pt x="1152" y="1361"/>
                  </a:lnTo>
                  <a:lnTo>
                    <a:pt x="1089" y="1235"/>
                  </a:lnTo>
                  <a:lnTo>
                    <a:pt x="1089" y="1089"/>
                  </a:lnTo>
                  <a:lnTo>
                    <a:pt x="942" y="1026"/>
                  </a:lnTo>
                  <a:lnTo>
                    <a:pt x="880" y="1047"/>
                  </a:lnTo>
                  <a:lnTo>
                    <a:pt x="608" y="1131"/>
                  </a:lnTo>
                  <a:lnTo>
                    <a:pt x="587" y="1235"/>
                  </a:lnTo>
                  <a:lnTo>
                    <a:pt x="629" y="1340"/>
                  </a:lnTo>
                  <a:lnTo>
                    <a:pt x="775" y="1361"/>
                  </a:lnTo>
                  <a:lnTo>
                    <a:pt x="796" y="1465"/>
                  </a:lnTo>
                  <a:lnTo>
                    <a:pt x="796" y="1486"/>
                  </a:lnTo>
                  <a:lnTo>
                    <a:pt x="733" y="1507"/>
                  </a:lnTo>
                  <a:lnTo>
                    <a:pt x="733" y="1591"/>
                  </a:lnTo>
                  <a:lnTo>
                    <a:pt x="691" y="1696"/>
                  </a:lnTo>
                  <a:lnTo>
                    <a:pt x="691" y="1800"/>
                  </a:lnTo>
                  <a:lnTo>
                    <a:pt x="608" y="1863"/>
                  </a:lnTo>
                  <a:lnTo>
                    <a:pt x="503" y="1800"/>
                  </a:lnTo>
                  <a:lnTo>
                    <a:pt x="461" y="1926"/>
                  </a:lnTo>
                  <a:lnTo>
                    <a:pt x="482" y="1988"/>
                  </a:lnTo>
                  <a:lnTo>
                    <a:pt x="608" y="1988"/>
                  </a:lnTo>
                  <a:lnTo>
                    <a:pt x="670" y="2030"/>
                  </a:lnTo>
                  <a:lnTo>
                    <a:pt x="629" y="2114"/>
                  </a:lnTo>
                  <a:lnTo>
                    <a:pt x="608" y="2240"/>
                  </a:lnTo>
                  <a:lnTo>
                    <a:pt x="524" y="2302"/>
                  </a:lnTo>
                  <a:lnTo>
                    <a:pt x="608" y="2407"/>
                  </a:lnTo>
                  <a:lnTo>
                    <a:pt x="524" y="2449"/>
                  </a:lnTo>
                  <a:lnTo>
                    <a:pt x="378" y="2407"/>
                  </a:lnTo>
                  <a:lnTo>
                    <a:pt x="210" y="2449"/>
                  </a:lnTo>
                  <a:lnTo>
                    <a:pt x="168" y="2553"/>
                  </a:lnTo>
                  <a:lnTo>
                    <a:pt x="85" y="2658"/>
                  </a:lnTo>
                  <a:lnTo>
                    <a:pt x="105" y="2825"/>
                  </a:lnTo>
                  <a:lnTo>
                    <a:pt x="85" y="3035"/>
                  </a:lnTo>
                  <a:lnTo>
                    <a:pt x="43" y="3139"/>
                  </a:lnTo>
                  <a:lnTo>
                    <a:pt x="43" y="3160"/>
                  </a:lnTo>
                  <a:lnTo>
                    <a:pt x="1" y="3244"/>
                  </a:lnTo>
                  <a:lnTo>
                    <a:pt x="85" y="3432"/>
                  </a:lnTo>
                  <a:lnTo>
                    <a:pt x="85" y="3474"/>
                  </a:lnTo>
                  <a:lnTo>
                    <a:pt x="168" y="3579"/>
                  </a:lnTo>
                  <a:lnTo>
                    <a:pt x="85" y="3746"/>
                  </a:lnTo>
                  <a:lnTo>
                    <a:pt x="147" y="3746"/>
                  </a:lnTo>
                  <a:lnTo>
                    <a:pt x="273" y="3913"/>
                  </a:lnTo>
                  <a:lnTo>
                    <a:pt x="294" y="4060"/>
                  </a:lnTo>
                  <a:lnTo>
                    <a:pt x="357" y="4102"/>
                  </a:lnTo>
                  <a:lnTo>
                    <a:pt x="357" y="4290"/>
                  </a:lnTo>
                  <a:lnTo>
                    <a:pt x="461" y="4374"/>
                  </a:lnTo>
                  <a:lnTo>
                    <a:pt x="461" y="4437"/>
                  </a:lnTo>
                  <a:lnTo>
                    <a:pt x="566" y="4520"/>
                  </a:lnTo>
                  <a:lnTo>
                    <a:pt x="629" y="4478"/>
                  </a:lnTo>
                  <a:lnTo>
                    <a:pt x="733" y="4478"/>
                  </a:lnTo>
                  <a:lnTo>
                    <a:pt x="817" y="4520"/>
                  </a:lnTo>
                  <a:lnTo>
                    <a:pt x="922" y="4478"/>
                  </a:lnTo>
                  <a:lnTo>
                    <a:pt x="1047" y="4541"/>
                  </a:lnTo>
                  <a:lnTo>
                    <a:pt x="1152" y="4541"/>
                  </a:lnTo>
                  <a:lnTo>
                    <a:pt x="1298" y="4625"/>
                  </a:lnTo>
                  <a:lnTo>
                    <a:pt x="1152" y="4750"/>
                  </a:lnTo>
                  <a:lnTo>
                    <a:pt x="1089" y="4918"/>
                  </a:lnTo>
                  <a:lnTo>
                    <a:pt x="1089" y="5022"/>
                  </a:lnTo>
                  <a:lnTo>
                    <a:pt x="1005" y="5106"/>
                  </a:lnTo>
                  <a:lnTo>
                    <a:pt x="942" y="5273"/>
                  </a:lnTo>
                  <a:lnTo>
                    <a:pt x="942" y="5441"/>
                  </a:lnTo>
                  <a:lnTo>
                    <a:pt x="1047" y="5525"/>
                  </a:lnTo>
                  <a:lnTo>
                    <a:pt x="1110" y="5629"/>
                  </a:lnTo>
                  <a:lnTo>
                    <a:pt x="1214" y="5650"/>
                  </a:lnTo>
                  <a:lnTo>
                    <a:pt x="1319" y="5587"/>
                  </a:lnTo>
                  <a:lnTo>
                    <a:pt x="1445" y="5650"/>
                  </a:lnTo>
                  <a:lnTo>
                    <a:pt x="1507" y="5566"/>
                  </a:lnTo>
                  <a:lnTo>
                    <a:pt x="1466" y="5525"/>
                  </a:lnTo>
                  <a:lnTo>
                    <a:pt x="1612" y="5462"/>
                  </a:lnTo>
                  <a:lnTo>
                    <a:pt x="1633" y="5566"/>
                  </a:lnTo>
                  <a:lnTo>
                    <a:pt x="1717" y="5587"/>
                  </a:lnTo>
                  <a:lnTo>
                    <a:pt x="1758" y="5545"/>
                  </a:lnTo>
                  <a:lnTo>
                    <a:pt x="1842" y="5545"/>
                  </a:lnTo>
                  <a:lnTo>
                    <a:pt x="1989" y="5671"/>
                  </a:lnTo>
                  <a:lnTo>
                    <a:pt x="2072" y="5692"/>
                  </a:lnTo>
                  <a:lnTo>
                    <a:pt x="2093" y="5692"/>
                  </a:lnTo>
                  <a:lnTo>
                    <a:pt x="2156" y="5671"/>
                  </a:lnTo>
                  <a:lnTo>
                    <a:pt x="2261" y="5629"/>
                  </a:lnTo>
                  <a:lnTo>
                    <a:pt x="2344" y="5734"/>
                  </a:lnTo>
                  <a:lnTo>
                    <a:pt x="2491" y="5755"/>
                  </a:lnTo>
                  <a:lnTo>
                    <a:pt x="2512" y="5692"/>
                  </a:lnTo>
                  <a:lnTo>
                    <a:pt x="2512" y="5629"/>
                  </a:lnTo>
                  <a:lnTo>
                    <a:pt x="2826" y="5629"/>
                  </a:lnTo>
                  <a:lnTo>
                    <a:pt x="2909" y="5692"/>
                  </a:lnTo>
                  <a:lnTo>
                    <a:pt x="3014" y="5671"/>
                  </a:lnTo>
                  <a:lnTo>
                    <a:pt x="3098" y="5692"/>
                  </a:lnTo>
                  <a:lnTo>
                    <a:pt x="3202" y="5671"/>
                  </a:lnTo>
                  <a:lnTo>
                    <a:pt x="3391" y="5545"/>
                  </a:lnTo>
                  <a:lnTo>
                    <a:pt x="3453" y="5545"/>
                  </a:lnTo>
                  <a:lnTo>
                    <a:pt x="3600" y="5566"/>
                  </a:lnTo>
                  <a:lnTo>
                    <a:pt x="3725" y="5545"/>
                  </a:lnTo>
                  <a:lnTo>
                    <a:pt x="3851" y="5629"/>
                  </a:lnTo>
                  <a:lnTo>
                    <a:pt x="3935" y="5566"/>
                  </a:lnTo>
                  <a:lnTo>
                    <a:pt x="3914" y="5462"/>
                  </a:lnTo>
                  <a:lnTo>
                    <a:pt x="3746" y="5378"/>
                  </a:lnTo>
                  <a:lnTo>
                    <a:pt x="3746" y="5315"/>
                  </a:lnTo>
                  <a:lnTo>
                    <a:pt x="3914" y="5127"/>
                  </a:lnTo>
                  <a:lnTo>
                    <a:pt x="4039" y="5043"/>
                  </a:lnTo>
                  <a:lnTo>
                    <a:pt x="4123" y="4939"/>
                  </a:lnTo>
                  <a:lnTo>
                    <a:pt x="4186" y="4939"/>
                  </a:lnTo>
                  <a:lnTo>
                    <a:pt x="4186" y="4834"/>
                  </a:lnTo>
                  <a:lnTo>
                    <a:pt x="4227" y="4729"/>
                  </a:lnTo>
                  <a:lnTo>
                    <a:pt x="3976" y="4437"/>
                  </a:lnTo>
                  <a:lnTo>
                    <a:pt x="3872" y="4374"/>
                  </a:lnTo>
                  <a:lnTo>
                    <a:pt x="3663" y="4227"/>
                  </a:lnTo>
                  <a:lnTo>
                    <a:pt x="3558" y="4185"/>
                  </a:lnTo>
                  <a:lnTo>
                    <a:pt x="3537" y="4102"/>
                  </a:lnTo>
                  <a:lnTo>
                    <a:pt x="3537" y="3955"/>
                  </a:lnTo>
                  <a:lnTo>
                    <a:pt x="3432" y="3767"/>
                  </a:lnTo>
                  <a:lnTo>
                    <a:pt x="3286" y="3683"/>
                  </a:lnTo>
                  <a:lnTo>
                    <a:pt x="3286" y="3579"/>
                  </a:lnTo>
                  <a:lnTo>
                    <a:pt x="3307" y="3558"/>
                  </a:lnTo>
                  <a:lnTo>
                    <a:pt x="3391" y="3600"/>
                  </a:lnTo>
                  <a:lnTo>
                    <a:pt x="3453" y="3641"/>
                  </a:lnTo>
                  <a:lnTo>
                    <a:pt x="3663" y="3453"/>
                  </a:lnTo>
                  <a:lnTo>
                    <a:pt x="3767" y="3453"/>
                  </a:lnTo>
                  <a:lnTo>
                    <a:pt x="3872" y="3328"/>
                  </a:lnTo>
                  <a:lnTo>
                    <a:pt x="4018" y="3328"/>
                  </a:lnTo>
                  <a:lnTo>
                    <a:pt x="4060" y="3223"/>
                  </a:lnTo>
                  <a:lnTo>
                    <a:pt x="4269" y="3223"/>
                  </a:lnTo>
                  <a:lnTo>
                    <a:pt x="4353" y="3244"/>
                  </a:lnTo>
                  <a:lnTo>
                    <a:pt x="4437" y="3181"/>
                  </a:lnTo>
                  <a:lnTo>
                    <a:pt x="4437" y="3076"/>
                  </a:lnTo>
                  <a:lnTo>
                    <a:pt x="4604" y="3118"/>
                  </a:lnTo>
                  <a:lnTo>
                    <a:pt x="4688" y="3056"/>
                  </a:lnTo>
                  <a:lnTo>
                    <a:pt x="4771" y="3118"/>
                  </a:lnTo>
                  <a:lnTo>
                    <a:pt x="4792" y="3076"/>
                  </a:lnTo>
                  <a:lnTo>
                    <a:pt x="4813" y="3035"/>
                  </a:lnTo>
                  <a:lnTo>
                    <a:pt x="4813" y="2721"/>
                  </a:lnTo>
                  <a:lnTo>
                    <a:pt x="4751" y="2637"/>
                  </a:lnTo>
                  <a:lnTo>
                    <a:pt x="4667" y="2595"/>
                  </a:lnTo>
                  <a:lnTo>
                    <a:pt x="4562" y="2344"/>
                  </a:lnTo>
                  <a:lnTo>
                    <a:pt x="4604" y="2240"/>
                  </a:lnTo>
                  <a:lnTo>
                    <a:pt x="4562" y="2114"/>
                  </a:lnTo>
                  <a:lnTo>
                    <a:pt x="4562" y="2030"/>
                  </a:lnTo>
                  <a:lnTo>
                    <a:pt x="4479" y="1926"/>
                  </a:lnTo>
                  <a:lnTo>
                    <a:pt x="4499" y="1821"/>
                  </a:lnTo>
                  <a:lnTo>
                    <a:pt x="4332" y="1612"/>
                  </a:lnTo>
                  <a:lnTo>
                    <a:pt x="4332" y="1549"/>
                  </a:lnTo>
                  <a:lnTo>
                    <a:pt x="4479" y="1465"/>
                  </a:lnTo>
                  <a:lnTo>
                    <a:pt x="4499" y="1277"/>
                  </a:lnTo>
                  <a:lnTo>
                    <a:pt x="4458" y="1026"/>
                  </a:lnTo>
                  <a:lnTo>
                    <a:pt x="4353" y="1026"/>
                  </a:lnTo>
                  <a:lnTo>
                    <a:pt x="4269" y="963"/>
                  </a:lnTo>
                  <a:lnTo>
                    <a:pt x="4165" y="963"/>
                  </a:lnTo>
                  <a:lnTo>
                    <a:pt x="4060" y="880"/>
                  </a:lnTo>
                  <a:lnTo>
                    <a:pt x="4081" y="775"/>
                  </a:lnTo>
                  <a:lnTo>
                    <a:pt x="4039" y="670"/>
                  </a:lnTo>
                  <a:lnTo>
                    <a:pt x="3914" y="712"/>
                  </a:lnTo>
                  <a:lnTo>
                    <a:pt x="3767" y="545"/>
                  </a:lnTo>
                  <a:lnTo>
                    <a:pt x="3663" y="545"/>
                  </a:lnTo>
                  <a:lnTo>
                    <a:pt x="3621" y="461"/>
                  </a:lnTo>
                  <a:lnTo>
                    <a:pt x="3558" y="503"/>
                  </a:lnTo>
                  <a:lnTo>
                    <a:pt x="3432" y="524"/>
                  </a:lnTo>
                  <a:lnTo>
                    <a:pt x="3328" y="608"/>
                  </a:lnTo>
                  <a:lnTo>
                    <a:pt x="3286" y="545"/>
                  </a:lnTo>
                  <a:lnTo>
                    <a:pt x="3349" y="503"/>
                  </a:lnTo>
                  <a:lnTo>
                    <a:pt x="3349" y="524"/>
                  </a:lnTo>
                  <a:lnTo>
                    <a:pt x="3411" y="461"/>
                  </a:lnTo>
                  <a:lnTo>
                    <a:pt x="3516" y="419"/>
                  </a:lnTo>
                  <a:lnTo>
                    <a:pt x="3391" y="419"/>
                  </a:lnTo>
                  <a:lnTo>
                    <a:pt x="3328" y="440"/>
                  </a:lnTo>
                  <a:lnTo>
                    <a:pt x="3307" y="503"/>
                  </a:lnTo>
                  <a:lnTo>
                    <a:pt x="3202" y="545"/>
                  </a:lnTo>
                  <a:lnTo>
                    <a:pt x="3202" y="608"/>
                  </a:lnTo>
                  <a:lnTo>
                    <a:pt x="2993" y="628"/>
                  </a:lnTo>
                  <a:lnTo>
                    <a:pt x="2909" y="733"/>
                  </a:lnTo>
                  <a:lnTo>
                    <a:pt x="2888" y="838"/>
                  </a:lnTo>
                  <a:lnTo>
                    <a:pt x="2763" y="838"/>
                  </a:lnTo>
                  <a:lnTo>
                    <a:pt x="2721" y="775"/>
                  </a:lnTo>
                  <a:lnTo>
                    <a:pt x="2616" y="754"/>
                  </a:lnTo>
                  <a:lnTo>
                    <a:pt x="2574" y="775"/>
                  </a:lnTo>
                  <a:lnTo>
                    <a:pt x="2407" y="733"/>
                  </a:lnTo>
                  <a:lnTo>
                    <a:pt x="2512" y="670"/>
                  </a:lnTo>
                  <a:lnTo>
                    <a:pt x="2595" y="670"/>
                  </a:lnTo>
                  <a:lnTo>
                    <a:pt x="2679" y="608"/>
                  </a:lnTo>
                  <a:lnTo>
                    <a:pt x="2679" y="503"/>
                  </a:lnTo>
                  <a:lnTo>
                    <a:pt x="2616" y="461"/>
                  </a:lnTo>
                  <a:lnTo>
                    <a:pt x="2512" y="545"/>
                  </a:lnTo>
                  <a:lnTo>
                    <a:pt x="2491" y="566"/>
                  </a:lnTo>
                  <a:lnTo>
                    <a:pt x="2365" y="461"/>
                  </a:lnTo>
                  <a:lnTo>
                    <a:pt x="2302" y="419"/>
                  </a:lnTo>
                  <a:lnTo>
                    <a:pt x="2261" y="440"/>
                  </a:lnTo>
                  <a:lnTo>
                    <a:pt x="2240" y="524"/>
                  </a:lnTo>
                  <a:lnTo>
                    <a:pt x="2135" y="566"/>
                  </a:lnTo>
                  <a:lnTo>
                    <a:pt x="2093" y="461"/>
                  </a:lnTo>
                  <a:lnTo>
                    <a:pt x="2030" y="440"/>
                  </a:lnTo>
                  <a:lnTo>
                    <a:pt x="1968" y="377"/>
                  </a:lnTo>
                  <a:lnTo>
                    <a:pt x="2051" y="335"/>
                  </a:lnTo>
                  <a:lnTo>
                    <a:pt x="2093" y="210"/>
                  </a:lnTo>
                  <a:lnTo>
                    <a:pt x="1989" y="189"/>
                  </a:lnTo>
                  <a:lnTo>
                    <a:pt x="1863" y="84"/>
                  </a:lnTo>
                  <a:lnTo>
                    <a:pt x="1758" y="84"/>
                  </a:lnTo>
                  <a:lnTo>
                    <a:pt x="1717" y="43"/>
                  </a:lnTo>
                  <a:lnTo>
                    <a:pt x="1507"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6" name="Google Shape;6326;p40"/>
            <p:cNvSpPr/>
            <p:nvPr/>
          </p:nvSpPr>
          <p:spPr>
            <a:xfrm>
              <a:off x="3764778" y="2755577"/>
              <a:ext cx="24672" cy="21426"/>
            </a:xfrm>
            <a:custGeom>
              <a:rect b="b" l="l" r="r" t="t"/>
              <a:pathLst>
                <a:path extrusionOk="0" h="1884" w="2072">
                  <a:moveTo>
                    <a:pt x="1695" y="0"/>
                  </a:moveTo>
                  <a:lnTo>
                    <a:pt x="1549" y="21"/>
                  </a:lnTo>
                  <a:lnTo>
                    <a:pt x="1444" y="126"/>
                  </a:lnTo>
                  <a:lnTo>
                    <a:pt x="1340" y="84"/>
                  </a:lnTo>
                  <a:lnTo>
                    <a:pt x="1277" y="126"/>
                  </a:lnTo>
                  <a:lnTo>
                    <a:pt x="1130" y="126"/>
                  </a:lnTo>
                  <a:lnTo>
                    <a:pt x="1005" y="251"/>
                  </a:lnTo>
                  <a:lnTo>
                    <a:pt x="796" y="398"/>
                  </a:lnTo>
                  <a:lnTo>
                    <a:pt x="754" y="335"/>
                  </a:lnTo>
                  <a:lnTo>
                    <a:pt x="628" y="398"/>
                  </a:lnTo>
                  <a:lnTo>
                    <a:pt x="628" y="544"/>
                  </a:lnTo>
                  <a:lnTo>
                    <a:pt x="524" y="628"/>
                  </a:lnTo>
                  <a:lnTo>
                    <a:pt x="545" y="753"/>
                  </a:lnTo>
                  <a:lnTo>
                    <a:pt x="524" y="879"/>
                  </a:lnTo>
                  <a:lnTo>
                    <a:pt x="482" y="984"/>
                  </a:lnTo>
                  <a:lnTo>
                    <a:pt x="440" y="1046"/>
                  </a:lnTo>
                  <a:lnTo>
                    <a:pt x="335" y="1130"/>
                  </a:lnTo>
                  <a:lnTo>
                    <a:pt x="335" y="1193"/>
                  </a:lnTo>
                  <a:lnTo>
                    <a:pt x="482" y="1339"/>
                  </a:lnTo>
                  <a:lnTo>
                    <a:pt x="607" y="1360"/>
                  </a:lnTo>
                  <a:lnTo>
                    <a:pt x="482" y="1360"/>
                  </a:lnTo>
                  <a:lnTo>
                    <a:pt x="419" y="1402"/>
                  </a:lnTo>
                  <a:lnTo>
                    <a:pt x="377" y="1444"/>
                  </a:lnTo>
                  <a:lnTo>
                    <a:pt x="419" y="1507"/>
                  </a:lnTo>
                  <a:lnTo>
                    <a:pt x="503" y="1507"/>
                  </a:lnTo>
                  <a:lnTo>
                    <a:pt x="503" y="1569"/>
                  </a:lnTo>
                  <a:lnTo>
                    <a:pt x="398" y="1569"/>
                  </a:lnTo>
                  <a:lnTo>
                    <a:pt x="293" y="1486"/>
                  </a:lnTo>
                  <a:lnTo>
                    <a:pt x="189" y="1444"/>
                  </a:lnTo>
                  <a:lnTo>
                    <a:pt x="105" y="1465"/>
                  </a:lnTo>
                  <a:lnTo>
                    <a:pt x="126" y="1507"/>
                  </a:lnTo>
                  <a:lnTo>
                    <a:pt x="210" y="1548"/>
                  </a:lnTo>
                  <a:lnTo>
                    <a:pt x="314" y="1611"/>
                  </a:lnTo>
                  <a:lnTo>
                    <a:pt x="335" y="1590"/>
                  </a:lnTo>
                  <a:lnTo>
                    <a:pt x="440" y="1674"/>
                  </a:lnTo>
                  <a:lnTo>
                    <a:pt x="335" y="1611"/>
                  </a:lnTo>
                  <a:lnTo>
                    <a:pt x="273" y="1653"/>
                  </a:lnTo>
                  <a:lnTo>
                    <a:pt x="105" y="1590"/>
                  </a:lnTo>
                  <a:lnTo>
                    <a:pt x="1" y="1590"/>
                  </a:lnTo>
                  <a:lnTo>
                    <a:pt x="84" y="1611"/>
                  </a:lnTo>
                  <a:lnTo>
                    <a:pt x="126" y="1695"/>
                  </a:lnTo>
                  <a:lnTo>
                    <a:pt x="210" y="1695"/>
                  </a:lnTo>
                  <a:lnTo>
                    <a:pt x="293" y="1758"/>
                  </a:lnTo>
                  <a:lnTo>
                    <a:pt x="335" y="1695"/>
                  </a:lnTo>
                  <a:lnTo>
                    <a:pt x="440" y="1674"/>
                  </a:lnTo>
                  <a:lnTo>
                    <a:pt x="482" y="1653"/>
                  </a:lnTo>
                  <a:lnTo>
                    <a:pt x="545" y="1653"/>
                  </a:lnTo>
                  <a:lnTo>
                    <a:pt x="586" y="1548"/>
                  </a:lnTo>
                  <a:lnTo>
                    <a:pt x="796" y="1548"/>
                  </a:lnTo>
                  <a:lnTo>
                    <a:pt x="837" y="1611"/>
                  </a:lnTo>
                  <a:lnTo>
                    <a:pt x="942" y="1611"/>
                  </a:lnTo>
                  <a:lnTo>
                    <a:pt x="1005" y="1695"/>
                  </a:lnTo>
                  <a:lnTo>
                    <a:pt x="1151" y="1695"/>
                  </a:lnTo>
                  <a:lnTo>
                    <a:pt x="1214" y="1779"/>
                  </a:lnTo>
                  <a:lnTo>
                    <a:pt x="1214" y="1862"/>
                  </a:lnTo>
                  <a:lnTo>
                    <a:pt x="1319" y="1883"/>
                  </a:lnTo>
                  <a:lnTo>
                    <a:pt x="1361" y="1779"/>
                  </a:lnTo>
                  <a:lnTo>
                    <a:pt x="1381" y="1569"/>
                  </a:lnTo>
                  <a:lnTo>
                    <a:pt x="1361" y="1402"/>
                  </a:lnTo>
                  <a:lnTo>
                    <a:pt x="1444" y="1297"/>
                  </a:lnTo>
                  <a:lnTo>
                    <a:pt x="1486" y="1193"/>
                  </a:lnTo>
                  <a:lnTo>
                    <a:pt x="1654" y="1151"/>
                  </a:lnTo>
                  <a:lnTo>
                    <a:pt x="1800" y="1193"/>
                  </a:lnTo>
                  <a:lnTo>
                    <a:pt x="1884" y="1151"/>
                  </a:lnTo>
                  <a:lnTo>
                    <a:pt x="1800" y="1046"/>
                  </a:lnTo>
                  <a:lnTo>
                    <a:pt x="1884" y="984"/>
                  </a:lnTo>
                  <a:lnTo>
                    <a:pt x="1905" y="858"/>
                  </a:lnTo>
                  <a:lnTo>
                    <a:pt x="1946" y="774"/>
                  </a:lnTo>
                  <a:lnTo>
                    <a:pt x="1884" y="732"/>
                  </a:lnTo>
                  <a:lnTo>
                    <a:pt x="1758" y="732"/>
                  </a:lnTo>
                  <a:lnTo>
                    <a:pt x="1737" y="670"/>
                  </a:lnTo>
                  <a:lnTo>
                    <a:pt x="1779" y="544"/>
                  </a:lnTo>
                  <a:lnTo>
                    <a:pt x="1884" y="607"/>
                  </a:lnTo>
                  <a:lnTo>
                    <a:pt x="1967" y="544"/>
                  </a:lnTo>
                  <a:lnTo>
                    <a:pt x="1967" y="440"/>
                  </a:lnTo>
                  <a:lnTo>
                    <a:pt x="2009" y="335"/>
                  </a:lnTo>
                  <a:lnTo>
                    <a:pt x="2009" y="251"/>
                  </a:lnTo>
                  <a:lnTo>
                    <a:pt x="2072" y="230"/>
                  </a:lnTo>
                  <a:lnTo>
                    <a:pt x="2072" y="209"/>
                  </a:lnTo>
                  <a:lnTo>
                    <a:pt x="1967" y="147"/>
                  </a:lnTo>
                  <a:lnTo>
                    <a:pt x="1863" y="84"/>
                  </a:lnTo>
                  <a:lnTo>
                    <a:pt x="1695"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7" name="Google Shape;6327;p40"/>
            <p:cNvSpPr/>
            <p:nvPr/>
          </p:nvSpPr>
          <p:spPr>
            <a:xfrm>
              <a:off x="3762540" y="2773181"/>
              <a:ext cx="19445" cy="15956"/>
            </a:xfrm>
            <a:custGeom>
              <a:rect b="b" l="l" r="r" t="t"/>
              <a:pathLst>
                <a:path extrusionOk="0" h="1403" w="1633">
                  <a:moveTo>
                    <a:pt x="774" y="0"/>
                  </a:moveTo>
                  <a:lnTo>
                    <a:pt x="733" y="105"/>
                  </a:lnTo>
                  <a:lnTo>
                    <a:pt x="670" y="105"/>
                  </a:lnTo>
                  <a:lnTo>
                    <a:pt x="628" y="126"/>
                  </a:lnTo>
                  <a:lnTo>
                    <a:pt x="523" y="147"/>
                  </a:lnTo>
                  <a:lnTo>
                    <a:pt x="481" y="210"/>
                  </a:lnTo>
                  <a:lnTo>
                    <a:pt x="398" y="147"/>
                  </a:lnTo>
                  <a:lnTo>
                    <a:pt x="314" y="147"/>
                  </a:lnTo>
                  <a:lnTo>
                    <a:pt x="272" y="63"/>
                  </a:lnTo>
                  <a:lnTo>
                    <a:pt x="189" y="42"/>
                  </a:lnTo>
                  <a:lnTo>
                    <a:pt x="84" y="126"/>
                  </a:lnTo>
                  <a:lnTo>
                    <a:pt x="0" y="272"/>
                  </a:lnTo>
                  <a:lnTo>
                    <a:pt x="63" y="335"/>
                  </a:lnTo>
                  <a:lnTo>
                    <a:pt x="84" y="524"/>
                  </a:lnTo>
                  <a:lnTo>
                    <a:pt x="209" y="565"/>
                  </a:lnTo>
                  <a:lnTo>
                    <a:pt x="251" y="670"/>
                  </a:lnTo>
                  <a:lnTo>
                    <a:pt x="398" y="796"/>
                  </a:lnTo>
                  <a:lnTo>
                    <a:pt x="481" y="796"/>
                  </a:lnTo>
                  <a:lnTo>
                    <a:pt x="565" y="858"/>
                  </a:lnTo>
                  <a:lnTo>
                    <a:pt x="628" y="879"/>
                  </a:lnTo>
                  <a:lnTo>
                    <a:pt x="628" y="1047"/>
                  </a:lnTo>
                  <a:lnTo>
                    <a:pt x="774" y="1109"/>
                  </a:lnTo>
                  <a:lnTo>
                    <a:pt x="816" y="1068"/>
                  </a:lnTo>
                  <a:lnTo>
                    <a:pt x="900" y="1068"/>
                  </a:lnTo>
                  <a:lnTo>
                    <a:pt x="942" y="1109"/>
                  </a:lnTo>
                  <a:lnTo>
                    <a:pt x="1025" y="1151"/>
                  </a:lnTo>
                  <a:lnTo>
                    <a:pt x="1151" y="1298"/>
                  </a:lnTo>
                  <a:lnTo>
                    <a:pt x="1256" y="1319"/>
                  </a:lnTo>
                  <a:lnTo>
                    <a:pt x="1360" y="1402"/>
                  </a:lnTo>
                  <a:lnTo>
                    <a:pt x="1423" y="1361"/>
                  </a:lnTo>
                  <a:lnTo>
                    <a:pt x="1507" y="1361"/>
                  </a:lnTo>
                  <a:lnTo>
                    <a:pt x="1507" y="1298"/>
                  </a:lnTo>
                  <a:lnTo>
                    <a:pt x="1444" y="1256"/>
                  </a:lnTo>
                  <a:lnTo>
                    <a:pt x="1444" y="1172"/>
                  </a:lnTo>
                  <a:lnTo>
                    <a:pt x="1423" y="1109"/>
                  </a:lnTo>
                  <a:lnTo>
                    <a:pt x="1465" y="1047"/>
                  </a:lnTo>
                  <a:lnTo>
                    <a:pt x="1528" y="942"/>
                  </a:lnTo>
                  <a:lnTo>
                    <a:pt x="1549" y="942"/>
                  </a:lnTo>
                  <a:lnTo>
                    <a:pt x="1632" y="775"/>
                  </a:lnTo>
                  <a:lnTo>
                    <a:pt x="1549" y="670"/>
                  </a:lnTo>
                  <a:lnTo>
                    <a:pt x="1549" y="628"/>
                  </a:lnTo>
                  <a:lnTo>
                    <a:pt x="1465" y="440"/>
                  </a:lnTo>
                  <a:lnTo>
                    <a:pt x="1507" y="356"/>
                  </a:lnTo>
                  <a:lnTo>
                    <a:pt x="1507" y="335"/>
                  </a:lnTo>
                  <a:lnTo>
                    <a:pt x="1402" y="314"/>
                  </a:lnTo>
                  <a:lnTo>
                    <a:pt x="1402" y="231"/>
                  </a:lnTo>
                  <a:lnTo>
                    <a:pt x="1339" y="147"/>
                  </a:lnTo>
                  <a:lnTo>
                    <a:pt x="1193" y="147"/>
                  </a:lnTo>
                  <a:lnTo>
                    <a:pt x="1130" y="63"/>
                  </a:lnTo>
                  <a:lnTo>
                    <a:pt x="1025" y="63"/>
                  </a:lnTo>
                  <a:lnTo>
                    <a:pt x="984"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8" name="Google Shape;6328;p40"/>
            <p:cNvSpPr/>
            <p:nvPr/>
          </p:nvSpPr>
          <p:spPr>
            <a:xfrm>
              <a:off x="3779484" y="2783894"/>
              <a:ext cx="4739" cy="6425"/>
            </a:xfrm>
            <a:custGeom>
              <a:rect b="b" l="l" r="r" t="t"/>
              <a:pathLst>
                <a:path extrusionOk="0" h="565" w="398">
                  <a:moveTo>
                    <a:pt x="105" y="0"/>
                  </a:moveTo>
                  <a:lnTo>
                    <a:pt x="42" y="105"/>
                  </a:lnTo>
                  <a:lnTo>
                    <a:pt x="0" y="167"/>
                  </a:lnTo>
                  <a:lnTo>
                    <a:pt x="21" y="230"/>
                  </a:lnTo>
                  <a:lnTo>
                    <a:pt x="21" y="314"/>
                  </a:lnTo>
                  <a:lnTo>
                    <a:pt x="84" y="356"/>
                  </a:lnTo>
                  <a:lnTo>
                    <a:pt x="84" y="419"/>
                  </a:lnTo>
                  <a:lnTo>
                    <a:pt x="105" y="419"/>
                  </a:lnTo>
                  <a:lnTo>
                    <a:pt x="146" y="523"/>
                  </a:lnTo>
                  <a:lnTo>
                    <a:pt x="314" y="565"/>
                  </a:lnTo>
                  <a:lnTo>
                    <a:pt x="398" y="544"/>
                  </a:lnTo>
                  <a:lnTo>
                    <a:pt x="398" y="356"/>
                  </a:lnTo>
                  <a:lnTo>
                    <a:pt x="335" y="314"/>
                  </a:lnTo>
                  <a:lnTo>
                    <a:pt x="314" y="167"/>
                  </a:lnTo>
                  <a:lnTo>
                    <a:pt x="188"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29" name="Google Shape;6329;p40"/>
            <p:cNvSpPr/>
            <p:nvPr/>
          </p:nvSpPr>
          <p:spPr>
            <a:xfrm>
              <a:off x="3681319" y="2737017"/>
              <a:ext cx="27661" cy="34982"/>
            </a:xfrm>
            <a:custGeom>
              <a:rect b="b" l="l" r="r" t="t"/>
              <a:pathLst>
                <a:path extrusionOk="0" h="3076" w="2323">
                  <a:moveTo>
                    <a:pt x="1737" y="0"/>
                  </a:moveTo>
                  <a:lnTo>
                    <a:pt x="1779" y="84"/>
                  </a:lnTo>
                  <a:lnTo>
                    <a:pt x="1653" y="84"/>
                  </a:lnTo>
                  <a:lnTo>
                    <a:pt x="1674" y="209"/>
                  </a:lnTo>
                  <a:lnTo>
                    <a:pt x="1590" y="314"/>
                  </a:lnTo>
                  <a:lnTo>
                    <a:pt x="1590" y="230"/>
                  </a:lnTo>
                  <a:lnTo>
                    <a:pt x="1653" y="188"/>
                  </a:lnTo>
                  <a:lnTo>
                    <a:pt x="1590" y="84"/>
                  </a:lnTo>
                  <a:lnTo>
                    <a:pt x="1528" y="105"/>
                  </a:lnTo>
                  <a:lnTo>
                    <a:pt x="1569" y="167"/>
                  </a:lnTo>
                  <a:lnTo>
                    <a:pt x="1465" y="188"/>
                  </a:lnTo>
                  <a:lnTo>
                    <a:pt x="1423" y="147"/>
                  </a:lnTo>
                  <a:lnTo>
                    <a:pt x="1256" y="167"/>
                  </a:lnTo>
                  <a:lnTo>
                    <a:pt x="1256" y="230"/>
                  </a:lnTo>
                  <a:lnTo>
                    <a:pt x="1214" y="230"/>
                  </a:lnTo>
                  <a:lnTo>
                    <a:pt x="1172" y="356"/>
                  </a:lnTo>
                  <a:lnTo>
                    <a:pt x="1256" y="377"/>
                  </a:lnTo>
                  <a:lnTo>
                    <a:pt x="1235" y="419"/>
                  </a:lnTo>
                  <a:lnTo>
                    <a:pt x="1151" y="419"/>
                  </a:lnTo>
                  <a:lnTo>
                    <a:pt x="1151" y="481"/>
                  </a:lnTo>
                  <a:lnTo>
                    <a:pt x="1046" y="502"/>
                  </a:lnTo>
                  <a:lnTo>
                    <a:pt x="1067" y="586"/>
                  </a:lnTo>
                  <a:lnTo>
                    <a:pt x="1214" y="586"/>
                  </a:lnTo>
                  <a:lnTo>
                    <a:pt x="1172" y="607"/>
                  </a:lnTo>
                  <a:lnTo>
                    <a:pt x="1276" y="586"/>
                  </a:lnTo>
                  <a:lnTo>
                    <a:pt x="1360" y="586"/>
                  </a:lnTo>
                  <a:lnTo>
                    <a:pt x="1235" y="711"/>
                  </a:lnTo>
                  <a:lnTo>
                    <a:pt x="1046" y="795"/>
                  </a:lnTo>
                  <a:lnTo>
                    <a:pt x="1130" y="837"/>
                  </a:lnTo>
                  <a:lnTo>
                    <a:pt x="942" y="879"/>
                  </a:lnTo>
                  <a:lnTo>
                    <a:pt x="858" y="837"/>
                  </a:lnTo>
                  <a:lnTo>
                    <a:pt x="795" y="921"/>
                  </a:lnTo>
                  <a:lnTo>
                    <a:pt x="753" y="816"/>
                  </a:lnTo>
                  <a:lnTo>
                    <a:pt x="502" y="753"/>
                  </a:lnTo>
                  <a:lnTo>
                    <a:pt x="502" y="816"/>
                  </a:lnTo>
                  <a:lnTo>
                    <a:pt x="335" y="753"/>
                  </a:lnTo>
                  <a:lnTo>
                    <a:pt x="314" y="942"/>
                  </a:lnTo>
                  <a:lnTo>
                    <a:pt x="398" y="879"/>
                  </a:lnTo>
                  <a:lnTo>
                    <a:pt x="419" y="942"/>
                  </a:lnTo>
                  <a:lnTo>
                    <a:pt x="440" y="984"/>
                  </a:lnTo>
                  <a:lnTo>
                    <a:pt x="481" y="1088"/>
                  </a:lnTo>
                  <a:lnTo>
                    <a:pt x="419" y="1088"/>
                  </a:lnTo>
                  <a:lnTo>
                    <a:pt x="398" y="1025"/>
                  </a:lnTo>
                  <a:lnTo>
                    <a:pt x="272" y="1025"/>
                  </a:lnTo>
                  <a:lnTo>
                    <a:pt x="419" y="1130"/>
                  </a:lnTo>
                  <a:lnTo>
                    <a:pt x="544" y="1109"/>
                  </a:lnTo>
                  <a:lnTo>
                    <a:pt x="586" y="1214"/>
                  </a:lnTo>
                  <a:lnTo>
                    <a:pt x="440" y="1235"/>
                  </a:lnTo>
                  <a:lnTo>
                    <a:pt x="419" y="1276"/>
                  </a:lnTo>
                  <a:lnTo>
                    <a:pt x="440" y="1339"/>
                  </a:lnTo>
                  <a:lnTo>
                    <a:pt x="293" y="1360"/>
                  </a:lnTo>
                  <a:lnTo>
                    <a:pt x="335" y="1444"/>
                  </a:lnTo>
                  <a:lnTo>
                    <a:pt x="272" y="1465"/>
                  </a:lnTo>
                  <a:lnTo>
                    <a:pt x="377" y="1528"/>
                  </a:lnTo>
                  <a:lnTo>
                    <a:pt x="419" y="1507"/>
                  </a:lnTo>
                  <a:lnTo>
                    <a:pt x="398" y="1548"/>
                  </a:lnTo>
                  <a:lnTo>
                    <a:pt x="523" y="1528"/>
                  </a:lnTo>
                  <a:lnTo>
                    <a:pt x="544" y="1674"/>
                  </a:lnTo>
                  <a:lnTo>
                    <a:pt x="858" y="1674"/>
                  </a:lnTo>
                  <a:lnTo>
                    <a:pt x="753" y="1758"/>
                  </a:lnTo>
                  <a:lnTo>
                    <a:pt x="691" y="1737"/>
                  </a:lnTo>
                  <a:lnTo>
                    <a:pt x="586" y="1925"/>
                  </a:lnTo>
                  <a:lnTo>
                    <a:pt x="628" y="1925"/>
                  </a:lnTo>
                  <a:lnTo>
                    <a:pt x="523" y="2051"/>
                  </a:lnTo>
                  <a:lnTo>
                    <a:pt x="335" y="2176"/>
                  </a:lnTo>
                  <a:lnTo>
                    <a:pt x="419" y="2176"/>
                  </a:lnTo>
                  <a:lnTo>
                    <a:pt x="523" y="2134"/>
                  </a:lnTo>
                  <a:lnTo>
                    <a:pt x="586" y="2155"/>
                  </a:lnTo>
                  <a:lnTo>
                    <a:pt x="732" y="2155"/>
                  </a:lnTo>
                  <a:lnTo>
                    <a:pt x="816" y="2072"/>
                  </a:lnTo>
                  <a:lnTo>
                    <a:pt x="816" y="2092"/>
                  </a:lnTo>
                  <a:lnTo>
                    <a:pt x="942" y="2134"/>
                  </a:lnTo>
                  <a:lnTo>
                    <a:pt x="691" y="2176"/>
                  </a:lnTo>
                  <a:lnTo>
                    <a:pt x="502" y="2197"/>
                  </a:lnTo>
                  <a:lnTo>
                    <a:pt x="440" y="2281"/>
                  </a:lnTo>
                  <a:lnTo>
                    <a:pt x="314" y="2302"/>
                  </a:lnTo>
                  <a:lnTo>
                    <a:pt x="377" y="2364"/>
                  </a:lnTo>
                  <a:lnTo>
                    <a:pt x="335" y="2406"/>
                  </a:lnTo>
                  <a:lnTo>
                    <a:pt x="398" y="2448"/>
                  </a:lnTo>
                  <a:lnTo>
                    <a:pt x="293" y="2469"/>
                  </a:lnTo>
                  <a:lnTo>
                    <a:pt x="209" y="2385"/>
                  </a:lnTo>
                  <a:lnTo>
                    <a:pt x="188" y="2448"/>
                  </a:lnTo>
                  <a:lnTo>
                    <a:pt x="168" y="2406"/>
                  </a:lnTo>
                  <a:lnTo>
                    <a:pt x="0" y="2490"/>
                  </a:lnTo>
                  <a:lnTo>
                    <a:pt x="21" y="2511"/>
                  </a:lnTo>
                  <a:lnTo>
                    <a:pt x="398" y="2511"/>
                  </a:lnTo>
                  <a:lnTo>
                    <a:pt x="272" y="2595"/>
                  </a:lnTo>
                  <a:lnTo>
                    <a:pt x="105" y="2657"/>
                  </a:lnTo>
                  <a:lnTo>
                    <a:pt x="63" y="2762"/>
                  </a:lnTo>
                  <a:lnTo>
                    <a:pt x="168" y="2762"/>
                  </a:lnTo>
                  <a:lnTo>
                    <a:pt x="188" y="2825"/>
                  </a:lnTo>
                  <a:lnTo>
                    <a:pt x="440" y="2762"/>
                  </a:lnTo>
                  <a:lnTo>
                    <a:pt x="440" y="2762"/>
                  </a:lnTo>
                  <a:lnTo>
                    <a:pt x="230" y="2888"/>
                  </a:lnTo>
                  <a:lnTo>
                    <a:pt x="168" y="2929"/>
                  </a:lnTo>
                  <a:lnTo>
                    <a:pt x="314" y="2929"/>
                  </a:lnTo>
                  <a:lnTo>
                    <a:pt x="502" y="2825"/>
                  </a:lnTo>
                  <a:lnTo>
                    <a:pt x="481" y="2908"/>
                  </a:lnTo>
                  <a:lnTo>
                    <a:pt x="314" y="2992"/>
                  </a:lnTo>
                  <a:lnTo>
                    <a:pt x="419" y="2992"/>
                  </a:lnTo>
                  <a:lnTo>
                    <a:pt x="398" y="3034"/>
                  </a:lnTo>
                  <a:lnTo>
                    <a:pt x="398" y="3034"/>
                  </a:lnTo>
                  <a:lnTo>
                    <a:pt x="523" y="3013"/>
                  </a:lnTo>
                  <a:lnTo>
                    <a:pt x="607" y="3076"/>
                  </a:lnTo>
                  <a:lnTo>
                    <a:pt x="795" y="3034"/>
                  </a:lnTo>
                  <a:lnTo>
                    <a:pt x="963" y="2992"/>
                  </a:lnTo>
                  <a:lnTo>
                    <a:pt x="1130" y="2888"/>
                  </a:lnTo>
                  <a:lnTo>
                    <a:pt x="1067" y="2783"/>
                  </a:lnTo>
                  <a:lnTo>
                    <a:pt x="1172" y="2783"/>
                  </a:lnTo>
                  <a:lnTo>
                    <a:pt x="1151" y="2867"/>
                  </a:lnTo>
                  <a:lnTo>
                    <a:pt x="1256" y="2867"/>
                  </a:lnTo>
                  <a:lnTo>
                    <a:pt x="1360" y="2720"/>
                  </a:lnTo>
                  <a:lnTo>
                    <a:pt x="1444" y="2762"/>
                  </a:lnTo>
                  <a:lnTo>
                    <a:pt x="1465" y="2657"/>
                  </a:lnTo>
                  <a:lnTo>
                    <a:pt x="1800" y="2595"/>
                  </a:lnTo>
                  <a:lnTo>
                    <a:pt x="1841" y="2511"/>
                  </a:lnTo>
                  <a:lnTo>
                    <a:pt x="1862" y="2616"/>
                  </a:lnTo>
                  <a:lnTo>
                    <a:pt x="1946" y="2553"/>
                  </a:lnTo>
                  <a:lnTo>
                    <a:pt x="2009" y="2574"/>
                  </a:lnTo>
                  <a:lnTo>
                    <a:pt x="2176" y="2574"/>
                  </a:lnTo>
                  <a:lnTo>
                    <a:pt x="2072" y="2406"/>
                  </a:lnTo>
                  <a:lnTo>
                    <a:pt x="2155" y="2385"/>
                  </a:lnTo>
                  <a:lnTo>
                    <a:pt x="2218" y="2281"/>
                  </a:lnTo>
                  <a:lnTo>
                    <a:pt x="2218" y="2176"/>
                  </a:lnTo>
                  <a:lnTo>
                    <a:pt x="2302" y="2072"/>
                  </a:lnTo>
                  <a:lnTo>
                    <a:pt x="2323" y="1967"/>
                  </a:lnTo>
                  <a:lnTo>
                    <a:pt x="2302" y="1716"/>
                  </a:lnTo>
                  <a:lnTo>
                    <a:pt x="2218" y="1674"/>
                  </a:lnTo>
                  <a:lnTo>
                    <a:pt x="2302" y="1632"/>
                  </a:lnTo>
                  <a:lnTo>
                    <a:pt x="2302" y="1507"/>
                  </a:lnTo>
                  <a:lnTo>
                    <a:pt x="2218" y="1402"/>
                  </a:lnTo>
                  <a:lnTo>
                    <a:pt x="2260" y="1256"/>
                  </a:lnTo>
                  <a:lnTo>
                    <a:pt x="2176" y="1214"/>
                  </a:lnTo>
                  <a:lnTo>
                    <a:pt x="2197" y="1130"/>
                  </a:lnTo>
                  <a:lnTo>
                    <a:pt x="2281" y="1151"/>
                  </a:lnTo>
                  <a:lnTo>
                    <a:pt x="2281" y="1151"/>
                  </a:lnTo>
                  <a:lnTo>
                    <a:pt x="2155" y="1088"/>
                  </a:lnTo>
                  <a:lnTo>
                    <a:pt x="2072" y="1046"/>
                  </a:lnTo>
                  <a:lnTo>
                    <a:pt x="1967" y="837"/>
                  </a:lnTo>
                  <a:lnTo>
                    <a:pt x="1800" y="732"/>
                  </a:lnTo>
                  <a:lnTo>
                    <a:pt x="1737" y="795"/>
                  </a:lnTo>
                  <a:lnTo>
                    <a:pt x="1695" y="942"/>
                  </a:lnTo>
                  <a:lnTo>
                    <a:pt x="1632" y="984"/>
                  </a:lnTo>
                  <a:lnTo>
                    <a:pt x="1360" y="732"/>
                  </a:lnTo>
                  <a:lnTo>
                    <a:pt x="1486" y="502"/>
                  </a:lnTo>
                  <a:lnTo>
                    <a:pt x="1632" y="481"/>
                  </a:lnTo>
                  <a:lnTo>
                    <a:pt x="1653" y="377"/>
                  </a:lnTo>
                  <a:lnTo>
                    <a:pt x="1737" y="356"/>
                  </a:lnTo>
                  <a:lnTo>
                    <a:pt x="1779" y="272"/>
                  </a:lnTo>
                  <a:lnTo>
                    <a:pt x="1737" y="293"/>
                  </a:lnTo>
                  <a:lnTo>
                    <a:pt x="1737" y="293"/>
                  </a:lnTo>
                  <a:lnTo>
                    <a:pt x="1841" y="188"/>
                  </a:lnTo>
                  <a:lnTo>
                    <a:pt x="1946" y="147"/>
                  </a:lnTo>
                  <a:lnTo>
                    <a:pt x="1841" y="84"/>
                  </a:lnTo>
                  <a:lnTo>
                    <a:pt x="173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330" name="Google Shape;6330;p40"/>
            <p:cNvGrpSpPr/>
            <p:nvPr/>
          </p:nvGrpSpPr>
          <p:grpSpPr>
            <a:xfrm>
              <a:off x="3697513" y="2707266"/>
              <a:ext cx="59549" cy="79733"/>
              <a:chOff x="3586375" y="2281300"/>
              <a:chExt cx="125025" cy="175275"/>
            </a:xfrm>
          </p:grpSpPr>
          <p:sp>
            <p:nvSpPr>
              <p:cNvPr id="6331" name="Google Shape;6331;p40"/>
              <p:cNvSpPr/>
              <p:nvPr/>
            </p:nvSpPr>
            <p:spPr>
              <a:xfrm>
                <a:off x="3609900" y="2281300"/>
                <a:ext cx="101500" cy="175275"/>
              </a:xfrm>
              <a:custGeom>
                <a:rect b="b" l="l" r="r" t="t"/>
                <a:pathLst>
                  <a:path extrusionOk="0" h="7011" w="4060">
                    <a:moveTo>
                      <a:pt x="1340" y="1"/>
                    </a:moveTo>
                    <a:lnTo>
                      <a:pt x="1277" y="63"/>
                    </a:lnTo>
                    <a:lnTo>
                      <a:pt x="1235" y="42"/>
                    </a:lnTo>
                    <a:lnTo>
                      <a:pt x="1110" y="84"/>
                    </a:lnTo>
                    <a:lnTo>
                      <a:pt x="1026" y="84"/>
                    </a:lnTo>
                    <a:lnTo>
                      <a:pt x="921" y="105"/>
                    </a:lnTo>
                    <a:lnTo>
                      <a:pt x="859" y="105"/>
                    </a:lnTo>
                    <a:lnTo>
                      <a:pt x="838" y="168"/>
                    </a:lnTo>
                    <a:lnTo>
                      <a:pt x="838" y="105"/>
                    </a:lnTo>
                    <a:lnTo>
                      <a:pt x="796" y="84"/>
                    </a:lnTo>
                    <a:lnTo>
                      <a:pt x="712" y="168"/>
                    </a:lnTo>
                    <a:lnTo>
                      <a:pt x="733" y="105"/>
                    </a:lnTo>
                    <a:lnTo>
                      <a:pt x="608" y="42"/>
                    </a:lnTo>
                    <a:lnTo>
                      <a:pt x="587" y="105"/>
                    </a:lnTo>
                    <a:lnTo>
                      <a:pt x="524" y="168"/>
                    </a:lnTo>
                    <a:lnTo>
                      <a:pt x="545" y="231"/>
                    </a:lnTo>
                    <a:lnTo>
                      <a:pt x="524" y="231"/>
                    </a:lnTo>
                    <a:lnTo>
                      <a:pt x="524" y="314"/>
                    </a:lnTo>
                    <a:lnTo>
                      <a:pt x="419" y="356"/>
                    </a:lnTo>
                    <a:lnTo>
                      <a:pt x="482" y="419"/>
                    </a:lnTo>
                    <a:lnTo>
                      <a:pt x="440" y="503"/>
                    </a:lnTo>
                    <a:lnTo>
                      <a:pt x="398" y="503"/>
                    </a:lnTo>
                    <a:lnTo>
                      <a:pt x="503" y="607"/>
                    </a:lnTo>
                    <a:lnTo>
                      <a:pt x="545" y="670"/>
                    </a:lnTo>
                    <a:lnTo>
                      <a:pt x="419" y="607"/>
                    </a:lnTo>
                    <a:lnTo>
                      <a:pt x="398" y="670"/>
                    </a:lnTo>
                    <a:lnTo>
                      <a:pt x="315" y="587"/>
                    </a:lnTo>
                    <a:lnTo>
                      <a:pt x="294" y="628"/>
                    </a:lnTo>
                    <a:lnTo>
                      <a:pt x="315" y="691"/>
                    </a:lnTo>
                    <a:lnTo>
                      <a:pt x="294" y="733"/>
                    </a:lnTo>
                    <a:lnTo>
                      <a:pt x="273" y="628"/>
                    </a:lnTo>
                    <a:lnTo>
                      <a:pt x="210" y="733"/>
                    </a:lnTo>
                    <a:lnTo>
                      <a:pt x="273" y="796"/>
                    </a:lnTo>
                    <a:lnTo>
                      <a:pt x="210" y="817"/>
                    </a:lnTo>
                    <a:lnTo>
                      <a:pt x="294" y="900"/>
                    </a:lnTo>
                    <a:lnTo>
                      <a:pt x="336" y="900"/>
                    </a:lnTo>
                    <a:lnTo>
                      <a:pt x="294" y="942"/>
                    </a:lnTo>
                    <a:lnTo>
                      <a:pt x="210" y="900"/>
                    </a:lnTo>
                    <a:lnTo>
                      <a:pt x="210" y="1026"/>
                    </a:lnTo>
                    <a:lnTo>
                      <a:pt x="210" y="1047"/>
                    </a:lnTo>
                    <a:lnTo>
                      <a:pt x="377" y="1026"/>
                    </a:lnTo>
                    <a:lnTo>
                      <a:pt x="273" y="1089"/>
                    </a:lnTo>
                    <a:lnTo>
                      <a:pt x="273" y="1110"/>
                    </a:lnTo>
                    <a:lnTo>
                      <a:pt x="294" y="1131"/>
                    </a:lnTo>
                    <a:lnTo>
                      <a:pt x="377" y="1110"/>
                    </a:lnTo>
                    <a:lnTo>
                      <a:pt x="336" y="1131"/>
                    </a:lnTo>
                    <a:lnTo>
                      <a:pt x="398" y="1151"/>
                    </a:lnTo>
                    <a:lnTo>
                      <a:pt x="398" y="1151"/>
                    </a:lnTo>
                    <a:lnTo>
                      <a:pt x="315" y="1131"/>
                    </a:lnTo>
                    <a:lnTo>
                      <a:pt x="294" y="1151"/>
                    </a:lnTo>
                    <a:lnTo>
                      <a:pt x="294" y="1214"/>
                    </a:lnTo>
                    <a:lnTo>
                      <a:pt x="315" y="1235"/>
                    </a:lnTo>
                    <a:lnTo>
                      <a:pt x="273" y="1256"/>
                    </a:lnTo>
                    <a:lnTo>
                      <a:pt x="231" y="1319"/>
                    </a:lnTo>
                    <a:lnTo>
                      <a:pt x="294" y="1319"/>
                    </a:lnTo>
                    <a:lnTo>
                      <a:pt x="294" y="1361"/>
                    </a:lnTo>
                    <a:lnTo>
                      <a:pt x="210" y="1340"/>
                    </a:lnTo>
                    <a:lnTo>
                      <a:pt x="189" y="1403"/>
                    </a:lnTo>
                    <a:lnTo>
                      <a:pt x="210" y="1444"/>
                    </a:lnTo>
                    <a:lnTo>
                      <a:pt x="189" y="1465"/>
                    </a:lnTo>
                    <a:lnTo>
                      <a:pt x="168" y="1528"/>
                    </a:lnTo>
                    <a:lnTo>
                      <a:pt x="63" y="1528"/>
                    </a:lnTo>
                    <a:lnTo>
                      <a:pt x="1" y="1549"/>
                    </a:lnTo>
                    <a:lnTo>
                      <a:pt x="63" y="1570"/>
                    </a:lnTo>
                    <a:lnTo>
                      <a:pt x="126" y="1570"/>
                    </a:lnTo>
                    <a:lnTo>
                      <a:pt x="189" y="1612"/>
                    </a:lnTo>
                    <a:lnTo>
                      <a:pt x="168" y="1633"/>
                    </a:lnTo>
                    <a:lnTo>
                      <a:pt x="105" y="1633"/>
                    </a:lnTo>
                    <a:lnTo>
                      <a:pt x="189" y="1716"/>
                    </a:lnTo>
                    <a:lnTo>
                      <a:pt x="210" y="1716"/>
                    </a:lnTo>
                    <a:lnTo>
                      <a:pt x="273" y="1737"/>
                    </a:lnTo>
                    <a:lnTo>
                      <a:pt x="503" y="1507"/>
                    </a:lnTo>
                    <a:lnTo>
                      <a:pt x="482" y="1570"/>
                    </a:lnTo>
                    <a:lnTo>
                      <a:pt x="503" y="1612"/>
                    </a:lnTo>
                    <a:lnTo>
                      <a:pt x="419" y="1633"/>
                    </a:lnTo>
                    <a:lnTo>
                      <a:pt x="377" y="1758"/>
                    </a:lnTo>
                    <a:lnTo>
                      <a:pt x="377" y="1779"/>
                    </a:lnTo>
                    <a:lnTo>
                      <a:pt x="315" y="1947"/>
                    </a:lnTo>
                    <a:lnTo>
                      <a:pt x="336" y="1947"/>
                    </a:lnTo>
                    <a:lnTo>
                      <a:pt x="294" y="2135"/>
                    </a:lnTo>
                    <a:lnTo>
                      <a:pt x="294" y="2239"/>
                    </a:lnTo>
                    <a:lnTo>
                      <a:pt x="231" y="2281"/>
                    </a:lnTo>
                    <a:lnTo>
                      <a:pt x="294" y="2323"/>
                    </a:lnTo>
                    <a:lnTo>
                      <a:pt x="315" y="2302"/>
                    </a:lnTo>
                    <a:lnTo>
                      <a:pt x="231" y="2449"/>
                    </a:lnTo>
                    <a:lnTo>
                      <a:pt x="231" y="2595"/>
                    </a:lnTo>
                    <a:lnTo>
                      <a:pt x="189" y="2658"/>
                    </a:lnTo>
                    <a:lnTo>
                      <a:pt x="189" y="2700"/>
                    </a:lnTo>
                    <a:lnTo>
                      <a:pt x="315" y="2700"/>
                    </a:lnTo>
                    <a:lnTo>
                      <a:pt x="294" y="2595"/>
                    </a:lnTo>
                    <a:lnTo>
                      <a:pt x="336" y="2491"/>
                    </a:lnTo>
                    <a:lnTo>
                      <a:pt x="336" y="2407"/>
                    </a:lnTo>
                    <a:lnTo>
                      <a:pt x="398" y="2323"/>
                    </a:lnTo>
                    <a:lnTo>
                      <a:pt x="336" y="2135"/>
                    </a:lnTo>
                    <a:lnTo>
                      <a:pt x="398" y="2135"/>
                    </a:lnTo>
                    <a:lnTo>
                      <a:pt x="545" y="1947"/>
                    </a:lnTo>
                    <a:lnTo>
                      <a:pt x="440" y="2135"/>
                    </a:lnTo>
                    <a:lnTo>
                      <a:pt x="419" y="2239"/>
                    </a:lnTo>
                    <a:lnTo>
                      <a:pt x="482" y="2260"/>
                    </a:lnTo>
                    <a:lnTo>
                      <a:pt x="482" y="2198"/>
                    </a:lnTo>
                    <a:lnTo>
                      <a:pt x="545" y="2135"/>
                    </a:lnTo>
                    <a:lnTo>
                      <a:pt x="587" y="2260"/>
                    </a:lnTo>
                    <a:lnTo>
                      <a:pt x="628" y="2135"/>
                    </a:lnTo>
                    <a:lnTo>
                      <a:pt x="628" y="2030"/>
                    </a:lnTo>
                    <a:lnTo>
                      <a:pt x="691" y="1988"/>
                    </a:lnTo>
                    <a:lnTo>
                      <a:pt x="649" y="2135"/>
                    </a:lnTo>
                    <a:lnTo>
                      <a:pt x="754" y="2198"/>
                    </a:lnTo>
                    <a:lnTo>
                      <a:pt x="649" y="2177"/>
                    </a:lnTo>
                    <a:lnTo>
                      <a:pt x="628" y="2323"/>
                    </a:lnTo>
                    <a:lnTo>
                      <a:pt x="649" y="2449"/>
                    </a:lnTo>
                    <a:lnTo>
                      <a:pt x="712" y="2470"/>
                    </a:lnTo>
                    <a:lnTo>
                      <a:pt x="754" y="2574"/>
                    </a:lnTo>
                    <a:lnTo>
                      <a:pt x="649" y="2658"/>
                    </a:lnTo>
                    <a:lnTo>
                      <a:pt x="587" y="2909"/>
                    </a:lnTo>
                    <a:lnTo>
                      <a:pt x="587" y="3014"/>
                    </a:lnTo>
                    <a:lnTo>
                      <a:pt x="503" y="2972"/>
                    </a:lnTo>
                    <a:lnTo>
                      <a:pt x="503" y="3097"/>
                    </a:lnTo>
                    <a:lnTo>
                      <a:pt x="628" y="3244"/>
                    </a:lnTo>
                    <a:lnTo>
                      <a:pt x="587" y="3097"/>
                    </a:lnTo>
                    <a:lnTo>
                      <a:pt x="649" y="3076"/>
                    </a:lnTo>
                    <a:lnTo>
                      <a:pt x="859" y="3223"/>
                    </a:lnTo>
                    <a:lnTo>
                      <a:pt x="859" y="3097"/>
                    </a:lnTo>
                    <a:lnTo>
                      <a:pt x="796" y="3035"/>
                    </a:lnTo>
                    <a:lnTo>
                      <a:pt x="838" y="3014"/>
                    </a:lnTo>
                    <a:lnTo>
                      <a:pt x="1005" y="3118"/>
                    </a:lnTo>
                    <a:lnTo>
                      <a:pt x="1131" y="3118"/>
                    </a:lnTo>
                    <a:lnTo>
                      <a:pt x="1131" y="3076"/>
                    </a:lnTo>
                    <a:lnTo>
                      <a:pt x="1235" y="3076"/>
                    </a:lnTo>
                    <a:lnTo>
                      <a:pt x="1256" y="2972"/>
                    </a:lnTo>
                    <a:lnTo>
                      <a:pt x="1549" y="2993"/>
                    </a:lnTo>
                    <a:lnTo>
                      <a:pt x="1361" y="3014"/>
                    </a:lnTo>
                    <a:lnTo>
                      <a:pt x="1235" y="3348"/>
                    </a:lnTo>
                    <a:lnTo>
                      <a:pt x="1382" y="3620"/>
                    </a:lnTo>
                    <a:lnTo>
                      <a:pt x="1444" y="3558"/>
                    </a:lnTo>
                    <a:lnTo>
                      <a:pt x="1444" y="3704"/>
                    </a:lnTo>
                    <a:lnTo>
                      <a:pt x="1549" y="3600"/>
                    </a:lnTo>
                    <a:lnTo>
                      <a:pt x="1654" y="3600"/>
                    </a:lnTo>
                    <a:lnTo>
                      <a:pt x="1633" y="3746"/>
                    </a:lnTo>
                    <a:lnTo>
                      <a:pt x="1654" y="3767"/>
                    </a:lnTo>
                    <a:lnTo>
                      <a:pt x="1549" y="3851"/>
                    </a:lnTo>
                    <a:lnTo>
                      <a:pt x="1570" y="4018"/>
                    </a:lnTo>
                    <a:lnTo>
                      <a:pt x="1528" y="4123"/>
                    </a:lnTo>
                    <a:lnTo>
                      <a:pt x="1570" y="4227"/>
                    </a:lnTo>
                    <a:lnTo>
                      <a:pt x="1654" y="4290"/>
                    </a:lnTo>
                    <a:lnTo>
                      <a:pt x="1737" y="4290"/>
                    </a:lnTo>
                    <a:lnTo>
                      <a:pt x="1675" y="4332"/>
                    </a:lnTo>
                    <a:lnTo>
                      <a:pt x="1591" y="4332"/>
                    </a:lnTo>
                    <a:lnTo>
                      <a:pt x="1549" y="4248"/>
                    </a:lnTo>
                    <a:lnTo>
                      <a:pt x="1465" y="4269"/>
                    </a:lnTo>
                    <a:lnTo>
                      <a:pt x="1528" y="4353"/>
                    </a:lnTo>
                    <a:lnTo>
                      <a:pt x="1591" y="4395"/>
                    </a:lnTo>
                    <a:lnTo>
                      <a:pt x="1486" y="4374"/>
                    </a:lnTo>
                    <a:lnTo>
                      <a:pt x="1424" y="4290"/>
                    </a:lnTo>
                    <a:lnTo>
                      <a:pt x="1235" y="4353"/>
                    </a:lnTo>
                    <a:lnTo>
                      <a:pt x="1152" y="4353"/>
                    </a:lnTo>
                    <a:lnTo>
                      <a:pt x="963" y="4436"/>
                    </a:lnTo>
                    <a:lnTo>
                      <a:pt x="859" y="4583"/>
                    </a:lnTo>
                    <a:lnTo>
                      <a:pt x="733" y="4667"/>
                    </a:lnTo>
                    <a:lnTo>
                      <a:pt x="691" y="4750"/>
                    </a:lnTo>
                    <a:lnTo>
                      <a:pt x="817" y="4750"/>
                    </a:lnTo>
                    <a:lnTo>
                      <a:pt x="817" y="4688"/>
                    </a:lnTo>
                    <a:lnTo>
                      <a:pt x="1026" y="4646"/>
                    </a:lnTo>
                    <a:lnTo>
                      <a:pt x="1005" y="4750"/>
                    </a:lnTo>
                    <a:lnTo>
                      <a:pt x="1068" y="4813"/>
                    </a:lnTo>
                    <a:lnTo>
                      <a:pt x="1005" y="4876"/>
                    </a:lnTo>
                    <a:lnTo>
                      <a:pt x="1026" y="4960"/>
                    </a:lnTo>
                    <a:lnTo>
                      <a:pt x="1068" y="4960"/>
                    </a:lnTo>
                    <a:lnTo>
                      <a:pt x="942" y="5190"/>
                    </a:lnTo>
                    <a:lnTo>
                      <a:pt x="859" y="5232"/>
                    </a:lnTo>
                    <a:lnTo>
                      <a:pt x="754" y="5294"/>
                    </a:lnTo>
                    <a:lnTo>
                      <a:pt x="733" y="5294"/>
                    </a:lnTo>
                    <a:lnTo>
                      <a:pt x="608" y="5378"/>
                    </a:lnTo>
                    <a:lnTo>
                      <a:pt x="524" y="5378"/>
                    </a:lnTo>
                    <a:lnTo>
                      <a:pt x="398" y="5483"/>
                    </a:lnTo>
                    <a:lnTo>
                      <a:pt x="503" y="5483"/>
                    </a:lnTo>
                    <a:lnTo>
                      <a:pt x="503" y="5545"/>
                    </a:lnTo>
                    <a:lnTo>
                      <a:pt x="419" y="5608"/>
                    </a:lnTo>
                    <a:lnTo>
                      <a:pt x="545" y="5629"/>
                    </a:lnTo>
                    <a:lnTo>
                      <a:pt x="524" y="5650"/>
                    </a:lnTo>
                    <a:lnTo>
                      <a:pt x="587" y="5692"/>
                    </a:lnTo>
                    <a:lnTo>
                      <a:pt x="649" y="5650"/>
                    </a:lnTo>
                    <a:lnTo>
                      <a:pt x="754" y="5608"/>
                    </a:lnTo>
                    <a:lnTo>
                      <a:pt x="900" y="5545"/>
                    </a:lnTo>
                    <a:lnTo>
                      <a:pt x="921" y="5629"/>
                    </a:lnTo>
                    <a:lnTo>
                      <a:pt x="1026" y="5650"/>
                    </a:lnTo>
                    <a:lnTo>
                      <a:pt x="942" y="5692"/>
                    </a:lnTo>
                    <a:lnTo>
                      <a:pt x="921" y="5734"/>
                    </a:lnTo>
                    <a:lnTo>
                      <a:pt x="1068" y="5734"/>
                    </a:lnTo>
                    <a:lnTo>
                      <a:pt x="1068" y="5713"/>
                    </a:lnTo>
                    <a:lnTo>
                      <a:pt x="1152" y="5692"/>
                    </a:lnTo>
                    <a:lnTo>
                      <a:pt x="1256" y="5796"/>
                    </a:lnTo>
                    <a:lnTo>
                      <a:pt x="1319" y="5859"/>
                    </a:lnTo>
                    <a:lnTo>
                      <a:pt x="1486" y="5859"/>
                    </a:lnTo>
                    <a:lnTo>
                      <a:pt x="1549" y="5796"/>
                    </a:lnTo>
                    <a:lnTo>
                      <a:pt x="1633" y="5755"/>
                    </a:lnTo>
                    <a:lnTo>
                      <a:pt x="1758" y="5713"/>
                    </a:lnTo>
                    <a:lnTo>
                      <a:pt x="1800" y="5650"/>
                    </a:lnTo>
                    <a:lnTo>
                      <a:pt x="1905" y="5608"/>
                    </a:lnTo>
                    <a:lnTo>
                      <a:pt x="1758" y="5755"/>
                    </a:lnTo>
                    <a:lnTo>
                      <a:pt x="1633" y="5901"/>
                    </a:lnTo>
                    <a:lnTo>
                      <a:pt x="1633" y="6048"/>
                    </a:lnTo>
                    <a:lnTo>
                      <a:pt x="1528" y="6048"/>
                    </a:lnTo>
                    <a:lnTo>
                      <a:pt x="1444" y="6068"/>
                    </a:lnTo>
                    <a:lnTo>
                      <a:pt x="1361" y="6027"/>
                    </a:lnTo>
                    <a:lnTo>
                      <a:pt x="1131" y="6006"/>
                    </a:lnTo>
                    <a:lnTo>
                      <a:pt x="963" y="6048"/>
                    </a:lnTo>
                    <a:lnTo>
                      <a:pt x="963" y="6131"/>
                    </a:lnTo>
                    <a:lnTo>
                      <a:pt x="900" y="6215"/>
                    </a:lnTo>
                    <a:lnTo>
                      <a:pt x="796" y="6215"/>
                    </a:lnTo>
                    <a:lnTo>
                      <a:pt x="796" y="6382"/>
                    </a:lnTo>
                    <a:lnTo>
                      <a:pt x="691" y="6487"/>
                    </a:lnTo>
                    <a:lnTo>
                      <a:pt x="649" y="6550"/>
                    </a:lnTo>
                    <a:lnTo>
                      <a:pt x="545" y="6550"/>
                    </a:lnTo>
                    <a:lnTo>
                      <a:pt x="524" y="6675"/>
                    </a:lnTo>
                    <a:lnTo>
                      <a:pt x="482" y="6675"/>
                    </a:lnTo>
                    <a:lnTo>
                      <a:pt x="440" y="6738"/>
                    </a:lnTo>
                    <a:lnTo>
                      <a:pt x="315" y="6843"/>
                    </a:lnTo>
                    <a:lnTo>
                      <a:pt x="231" y="6801"/>
                    </a:lnTo>
                    <a:lnTo>
                      <a:pt x="168" y="6864"/>
                    </a:lnTo>
                    <a:lnTo>
                      <a:pt x="168" y="6968"/>
                    </a:lnTo>
                    <a:lnTo>
                      <a:pt x="273" y="6968"/>
                    </a:lnTo>
                    <a:lnTo>
                      <a:pt x="273" y="6885"/>
                    </a:lnTo>
                    <a:lnTo>
                      <a:pt x="377" y="6905"/>
                    </a:lnTo>
                    <a:lnTo>
                      <a:pt x="419" y="7010"/>
                    </a:lnTo>
                    <a:lnTo>
                      <a:pt x="503" y="6968"/>
                    </a:lnTo>
                    <a:lnTo>
                      <a:pt x="482" y="6905"/>
                    </a:lnTo>
                    <a:lnTo>
                      <a:pt x="524" y="6843"/>
                    </a:lnTo>
                    <a:lnTo>
                      <a:pt x="545" y="6864"/>
                    </a:lnTo>
                    <a:lnTo>
                      <a:pt x="628" y="6801"/>
                    </a:lnTo>
                    <a:lnTo>
                      <a:pt x="649" y="6801"/>
                    </a:lnTo>
                    <a:lnTo>
                      <a:pt x="712" y="6696"/>
                    </a:lnTo>
                    <a:lnTo>
                      <a:pt x="817" y="6759"/>
                    </a:lnTo>
                    <a:lnTo>
                      <a:pt x="900" y="6696"/>
                    </a:lnTo>
                    <a:lnTo>
                      <a:pt x="963" y="6738"/>
                    </a:lnTo>
                    <a:lnTo>
                      <a:pt x="1005" y="6696"/>
                    </a:lnTo>
                    <a:lnTo>
                      <a:pt x="1047" y="6759"/>
                    </a:lnTo>
                    <a:lnTo>
                      <a:pt x="1110" y="6759"/>
                    </a:lnTo>
                    <a:lnTo>
                      <a:pt x="1172" y="6801"/>
                    </a:lnTo>
                    <a:lnTo>
                      <a:pt x="1277" y="6801"/>
                    </a:lnTo>
                    <a:lnTo>
                      <a:pt x="1256" y="6759"/>
                    </a:lnTo>
                    <a:lnTo>
                      <a:pt x="1340" y="6738"/>
                    </a:lnTo>
                    <a:lnTo>
                      <a:pt x="1361" y="6654"/>
                    </a:lnTo>
                    <a:lnTo>
                      <a:pt x="1340" y="6571"/>
                    </a:lnTo>
                    <a:lnTo>
                      <a:pt x="1382" y="6487"/>
                    </a:lnTo>
                    <a:lnTo>
                      <a:pt x="1444" y="6487"/>
                    </a:lnTo>
                    <a:lnTo>
                      <a:pt x="1465" y="6445"/>
                    </a:lnTo>
                    <a:lnTo>
                      <a:pt x="1675" y="6424"/>
                    </a:lnTo>
                    <a:lnTo>
                      <a:pt x="1779" y="6424"/>
                    </a:lnTo>
                    <a:lnTo>
                      <a:pt x="1905" y="6487"/>
                    </a:lnTo>
                    <a:lnTo>
                      <a:pt x="2093" y="6487"/>
                    </a:lnTo>
                    <a:lnTo>
                      <a:pt x="2177" y="6529"/>
                    </a:lnTo>
                    <a:lnTo>
                      <a:pt x="2198" y="6445"/>
                    </a:lnTo>
                    <a:lnTo>
                      <a:pt x="2323" y="6361"/>
                    </a:lnTo>
                    <a:lnTo>
                      <a:pt x="2407" y="6382"/>
                    </a:lnTo>
                    <a:lnTo>
                      <a:pt x="2512" y="6320"/>
                    </a:lnTo>
                    <a:lnTo>
                      <a:pt x="2616" y="6340"/>
                    </a:lnTo>
                    <a:lnTo>
                      <a:pt x="2637" y="6320"/>
                    </a:lnTo>
                    <a:lnTo>
                      <a:pt x="2721" y="6278"/>
                    </a:lnTo>
                    <a:lnTo>
                      <a:pt x="2721" y="6320"/>
                    </a:lnTo>
                    <a:lnTo>
                      <a:pt x="2804" y="6361"/>
                    </a:lnTo>
                    <a:lnTo>
                      <a:pt x="2888" y="6320"/>
                    </a:lnTo>
                    <a:lnTo>
                      <a:pt x="3056" y="6320"/>
                    </a:lnTo>
                    <a:lnTo>
                      <a:pt x="3202" y="6278"/>
                    </a:lnTo>
                    <a:lnTo>
                      <a:pt x="3307" y="6320"/>
                    </a:lnTo>
                    <a:lnTo>
                      <a:pt x="3349" y="6340"/>
                    </a:lnTo>
                    <a:lnTo>
                      <a:pt x="3453" y="6257"/>
                    </a:lnTo>
                    <a:lnTo>
                      <a:pt x="3537" y="6236"/>
                    </a:lnTo>
                    <a:lnTo>
                      <a:pt x="3621" y="6152"/>
                    </a:lnTo>
                    <a:lnTo>
                      <a:pt x="3683" y="6152"/>
                    </a:lnTo>
                    <a:lnTo>
                      <a:pt x="3746" y="6173"/>
                    </a:lnTo>
                    <a:lnTo>
                      <a:pt x="3725" y="6110"/>
                    </a:lnTo>
                    <a:lnTo>
                      <a:pt x="3851" y="6027"/>
                    </a:lnTo>
                    <a:lnTo>
                      <a:pt x="3955" y="6006"/>
                    </a:lnTo>
                    <a:lnTo>
                      <a:pt x="3955" y="5922"/>
                    </a:lnTo>
                    <a:lnTo>
                      <a:pt x="3934" y="5859"/>
                    </a:lnTo>
                    <a:lnTo>
                      <a:pt x="3955" y="5796"/>
                    </a:lnTo>
                    <a:lnTo>
                      <a:pt x="3788" y="5796"/>
                    </a:lnTo>
                    <a:lnTo>
                      <a:pt x="3683" y="5838"/>
                    </a:lnTo>
                    <a:lnTo>
                      <a:pt x="3641" y="5838"/>
                    </a:lnTo>
                    <a:lnTo>
                      <a:pt x="3537" y="5817"/>
                    </a:lnTo>
                    <a:lnTo>
                      <a:pt x="3474" y="5796"/>
                    </a:lnTo>
                    <a:lnTo>
                      <a:pt x="3537" y="5755"/>
                    </a:lnTo>
                    <a:lnTo>
                      <a:pt x="3558" y="5755"/>
                    </a:lnTo>
                    <a:lnTo>
                      <a:pt x="3558" y="5734"/>
                    </a:lnTo>
                    <a:lnTo>
                      <a:pt x="3474" y="5713"/>
                    </a:lnTo>
                    <a:lnTo>
                      <a:pt x="3411" y="5734"/>
                    </a:lnTo>
                    <a:lnTo>
                      <a:pt x="3516" y="5650"/>
                    </a:lnTo>
                    <a:lnTo>
                      <a:pt x="3579" y="5692"/>
                    </a:lnTo>
                    <a:lnTo>
                      <a:pt x="3662" y="5629"/>
                    </a:lnTo>
                    <a:lnTo>
                      <a:pt x="3641" y="5545"/>
                    </a:lnTo>
                    <a:lnTo>
                      <a:pt x="3558" y="5545"/>
                    </a:lnTo>
                    <a:lnTo>
                      <a:pt x="3621" y="5504"/>
                    </a:lnTo>
                    <a:lnTo>
                      <a:pt x="3662" y="5441"/>
                    </a:lnTo>
                    <a:lnTo>
                      <a:pt x="3725" y="5504"/>
                    </a:lnTo>
                    <a:lnTo>
                      <a:pt x="3788" y="5441"/>
                    </a:lnTo>
                    <a:lnTo>
                      <a:pt x="3851" y="5399"/>
                    </a:lnTo>
                    <a:lnTo>
                      <a:pt x="3788" y="5378"/>
                    </a:lnTo>
                    <a:lnTo>
                      <a:pt x="3830" y="5336"/>
                    </a:lnTo>
                    <a:lnTo>
                      <a:pt x="3725" y="5336"/>
                    </a:lnTo>
                    <a:lnTo>
                      <a:pt x="3767" y="5273"/>
                    </a:lnTo>
                    <a:lnTo>
                      <a:pt x="3830" y="5294"/>
                    </a:lnTo>
                    <a:lnTo>
                      <a:pt x="3851" y="5315"/>
                    </a:lnTo>
                    <a:lnTo>
                      <a:pt x="3893" y="5232"/>
                    </a:lnTo>
                    <a:lnTo>
                      <a:pt x="3976" y="5211"/>
                    </a:lnTo>
                    <a:lnTo>
                      <a:pt x="3976" y="5064"/>
                    </a:lnTo>
                    <a:lnTo>
                      <a:pt x="4060" y="4897"/>
                    </a:lnTo>
                    <a:lnTo>
                      <a:pt x="3997" y="4813"/>
                    </a:lnTo>
                    <a:lnTo>
                      <a:pt x="3976" y="4688"/>
                    </a:lnTo>
                    <a:lnTo>
                      <a:pt x="3767" y="4541"/>
                    </a:lnTo>
                    <a:lnTo>
                      <a:pt x="3349" y="4541"/>
                    </a:lnTo>
                    <a:lnTo>
                      <a:pt x="3328" y="4667"/>
                    </a:lnTo>
                    <a:lnTo>
                      <a:pt x="3307" y="4708"/>
                    </a:lnTo>
                    <a:lnTo>
                      <a:pt x="3202" y="4646"/>
                    </a:lnTo>
                    <a:lnTo>
                      <a:pt x="3097" y="4604"/>
                    </a:lnTo>
                    <a:lnTo>
                      <a:pt x="3265" y="4436"/>
                    </a:lnTo>
                    <a:lnTo>
                      <a:pt x="3265" y="4332"/>
                    </a:lnTo>
                    <a:lnTo>
                      <a:pt x="3139" y="4123"/>
                    </a:lnTo>
                    <a:lnTo>
                      <a:pt x="3097" y="4123"/>
                    </a:lnTo>
                    <a:lnTo>
                      <a:pt x="2951" y="4039"/>
                    </a:lnTo>
                    <a:lnTo>
                      <a:pt x="2909" y="3955"/>
                    </a:lnTo>
                    <a:lnTo>
                      <a:pt x="2846" y="3976"/>
                    </a:lnTo>
                    <a:lnTo>
                      <a:pt x="2825" y="3976"/>
                    </a:lnTo>
                    <a:lnTo>
                      <a:pt x="2742" y="3955"/>
                    </a:lnTo>
                    <a:lnTo>
                      <a:pt x="2825" y="3955"/>
                    </a:lnTo>
                    <a:lnTo>
                      <a:pt x="2930" y="3934"/>
                    </a:lnTo>
                    <a:lnTo>
                      <a:pt x="2993" y="3955"/>
                    </a:lnTo>
                    <a:lnTo>
                      <a:pt x="3014" y="4018"/>
                    </a:lnTo>
                    <a:lnTo>
                      <a:pt x="3139" y="4018"/>
                    </a:lnTo>
                    <a:lnTo>
                      <a:pt x="2993" y="3830"/>
                    </a:lnTo>
                    <a:lnTo>
                      <a:pt x="2909" y="3725"/>
                    </a:lnTo>
                    <a:lnTo>
                      <a:pt x="2951" y="3641"/>
                    </a:lnTo>
                    <a:lnTo>
                      <a:pt x="2993" y="3641"/>
                    </a:lnTo>
                    <a:lnTo>
                      <a:pt x="2909" y="3600"/>
                    </a:lnTo>
                    <a:lnTo>
                      <a:pt x="2888" y="3537"/>
                    </a:lnTo>
                    <a:lnTo>
                      <a:pt x="2846" y="3537"/>
                    </a:lnTo>
                    <a:lnTo>
                      <a:pt x="2784" y="3348"/>
                    </a:lnTo>
                    <a:lnTo>
                      <a:pt x="2616" y="3307"/>
                    </a:lnTo>
                    <a:lnTo>
                      <a:pt x="2428" y="3244"/>
                    </a:lnTo>
                    <a:lnTo>
                      <a:pt x="2428" y="3181"/>
                    </a:lnTo>
                    <a:lnTo>
                      <a:pt x="2386" y="3139"/>
                    </a:lnTo>
                    <a:lnTo>
                      <a:pt x="2323" y="2930"/>
                    </a:lnTo>
                    <a:lnTo>
                      <a:pt x="2260" y="2825"/>
                    </a:lnTo>
                    <a:lnTo>
                      <a:pt x="2198" y="2574"/>
                    </a:lnTo>
                    <a:lnTo>
                      <a:pt x="2156" y="2470"/>
                    </a:lnTo>
                    <a:lnTo>
                      <a:pt x="2093" y="2470"/>
                    </a:lnTo>
                    <a:lnTo>
                      <a:pt x="1947" y="2239"/>
                    </a:lnTo>
                    <a:lnTo>
                      <a:pt x="1842" y="2198"/>
                    </a:lnTo>
                    <a:lnTo>
                      <a:pt x="1758" y="2156"/>
                    </a:lnTo>
                    <a:lnTo>
                      <a:pt x="1654" y="2093"/>
                    </a:lnTo>
                    <a:lnTo>
                      <a:pt x="1591" y="2156"/>
                    </a:lnTo>
                    <a:lnTo>
                      <a:pt x="1486" y="2198"/>
                    </a:lnTo>
                    <a:lnTo>
                      <a:pt x="1361" y="2177"/>
                    </a:lnTo>
                    <a:lnTo>
                      <a:pt x="1277" y="2177"/>
                    </a:lnTo>
                    <a:lnTo>
                      <a:pt x="1172" y="2156"/>
                    </a:lnTo>
                    <a:lnTo>
                      <a:pt x="1152" y="2072"/>
                    </a:lnTo>
                    <a:lnTo>
                      <a:pt x="1152" y="2072"/>
                    </a:lnTo>
                    <a:lnTo>
                      <a:pt x="1214" y="2093"/>
                    </a:lnTo>
                    <a:lnTo>
                      <a:pt x="1340" y="2135"/>
                    </a:lnTo>
                    <a:lnTo>
                      <a:pt x="1465" y="2093"/>
                    </a:lnTo>
                    <a:lnTo>
                      <a:pt x="1486" y="1988"/>
                    </a:lnTo>
                    <a:lnTo>
                      <a:pt x="1591" y="1988"/>
                    </a:lnTo>
                    <a:lnTo>
                      <a:pt x="1696" y="1926"/>
                    </a:lnTo>
                    <a:lnTo>
                      <a:pt x="1591" y="1884"/>
                    </a:lnTo>
                    <a:lnTo>
                      <a:pt x="1591" y="1800"/>
                    </a:lnTo>
                    <a:lnTo>
                      <a:pt x="1549" y="1779"/>
                    </a:lnTo>
                    <a:lnTo>
                      <a:pt x="1424" y="1863"/>
                    </a:lnTo>
                    <a:lnTo>
                      <a:pt x="1382" y="1842"/>
                    </a:lnTo>
                    <a:lnTo>
                      <a:pt x="1486" y="1758"/>
                    </a:lnTo>
                    <a:lnTo>
                      <a:pt x="1633" y="1758"/>
                    </a:lnTo>
                    <a:lnTo>
                      <a:pt x="1696" y="1716"/>
                    </a:lnTo>
                    <a:lnTo>
                      <a:pt x="1696" y="1633"/>
                    </a:lnTo>
                    <a:lnTo>
                      <a:pt x="1758" y="1612"/>
                    </a:lnTo>
                    <a:lnTo>
                      <a:pt x="1842" y="1444"/>
                    </a:lnTo>
                    <a:lnTo>
                      <a:pt x="1884" y="1403"/>
                    </a:lnTo>
                    <a:lnTo>
                      <a:pt x="1884" y="1340"/>
                    </a:lnTo>
                    <a:lnTo>
                      <a:pt x="1947" y="1235"/>
                    </a:lnTo>
                    <a:lnTo>
                      <a:pt x="1905" y="1214"/>
                    </a:lnTo>
                    <a:lnTo>
                      <a:pt x="1968" y="1047"/>
                    </a:lnTo>
                    <a:lnTo>
                      <a:pt x="2072" y="984"/>
                    </a:lnTo>
                    <a:lnTo>
                      <a:pt x="2072" y="900"/>
                    </a:lnTo>
                    <a:lnTo>
                      <a:pt x="1905" y="754"/>
                    </a:lnTo>
                    <a:lnTo>
                      <a:pt x="1884" y="796"/>
                    </a:lnTo>
                    <a:lnTo>
                      <a:pt x="1675" y="796"/>
                    </a:lnTo>
                    <a:lnTo>
                      <a:pt x="1528" y="754"/>
                    </a:lnTo>
                    <a:lnTo>
                      <a:pt x="1486" y="817"/>
                    </a:lnTo>
                    <a:lnTo>
                      <a:pt x="1424" y="817"/>
                    </a:lnTo>
                    <a:lnTo>
                      <a:pt x="1340" y="754"/>
                    </a:lnTo>
                    <a:lnTo>
                      <a:pt x="1256" y="796"/>
                    </a:lnTo>
                    <a:lnTo>
                      <a:pt x="1256" y="817"/>
                    </a:lnTo>
                    <a:lnTo>
                      <a:pt x="1172" y="838"/>
                    </a:lnTo>
                    <a:lnTo>
                      <a:pt x="1068" y="900"/>
                    </a:lnTo>
                    <a:lnTo>
                      <a:pt x="1047" y="900"/>
                    </a:lnTo>
                    <a:lnTo>
                      <a:pt x="963" y="942"/>
                    </a:lnTo>
                    <a:lnTo>
                      <a:pt x="942" y="921"/>
                    </a:lnTo>
                    <a:lnTo>
                      <a:pt x="1047" y="817"/>
                    </a:lnTo>
                    <a:lnTo>
                      <a:pt x="1131" y="691"/>
                    </a:lnTo>
                    <a:lnTo>
                      <a:pt x="1131" y="691"/>
                    </a:lnTo>
                    <a:lnTo>
                      <a:pt x="1068" y="712"/>
                    </a:lnTo>
                    <a:lnTo>
                      <a:pt x="963" y="691"/>
                    </a:lnTo>
                    <a:lnTo>
                      <a:pt x="1026" y="670"/>
                    </a:lnTo>
                    <a:lnTo>
                      <a:pt x="1047" y="587"/>
                    </a:lnTo>
                    <a:lnTo>
                      <a:pt x="1277" y="419"/>
                    </a:lnTo>
                    <a:lnTo>
                      <a:pt x="1340" y="294"/>
                    </a:lnTo>
                    <a:lnTo>
                      <a:pt x="1424" y="273"/>
                    </a:lnTo>
                    <a:lnTo>
                      <a:pt x="1444" y="168"/>
                    </a:lnTo>
                    <a:lnTo>
                      <a:pt x="1424" y="147"/>
                    </a:lnTo>
                    <a:lnTo>
                      <a:pt x="1465" y="63"/>
                    </a:lnTo>
                    <a:lnTo>
                      <a:pt x="1444"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2" name="Google Shape;6332;p40"/>
              <p:cNvSpPr/>
              <p:nvPr/>
            </p:nvSpPr>
            <p:spPr>
              <a:xfrm>
                <a:off x="3586375" y="2350350"/>
                <a:ext cx="31925" cy="25125"/>
              </a:xfrm>
              <a:custGeom>
                <a:rect b="b" l="l" r="r" t="t"/>
                <a:pathLst>
                  <a:path extrusionOk="0" h="1005" w="1277">
                    <a:moveTo>
                      <a:pt x="732" y="1"/>
                    </a:moveTo>
                    <a:lnTo>
                      <a:pt x="628" y="63"/>
                    </a:lnTo>
                    <a:lnTo>
                      <a:pt x="544" y="63"/>
                    </a:lnTo>
                    <a:lnTo>
                      <a:pt x="523" y="126"/>
                    </a:lnTo>
                    <a:lnTo>
                      <a:pt x="419" y="126"/>
                    </a:lnTo>
                    <a:lnTo>
                      <a:pt x="377" y="210"/>
                    </a:lnTo>
                    <a:lnTo>
                      <a:pt x="293" y="231"/>
                    </a:lnTo>
                    <a:lnTo>
                      <a:pt x="272" y="335"/>
                    </a:lnTo>
                    <a:lnTo>
                      <a:pt x="126" y="356"/>
                    </a:lnTo>
                    <a:lnTo>
                      <a:pt x="0" y="586"/>
                    </a:lnTo>
                    <a:lnTo>
                      <a:pt x="272" y="838"/>
                    </a:lnTo>
                    <a:lnTo>
                      <a:pt x="335" y="796"/>
                    </a:lnTo>
                    <a:lnTo>
                      <a:pt x="377" y="649"/>
                    </a:lnTo>
                    <a:lnTo>
                      <a:pt x="440" y="586"/>
                    </a:lnTo>
                    <a:lnTo>
                      <a:pt x="607" y="691"/>
                    </a:lnTo>
                    <a:lnTo>
                      <a:pt x="712" y="900"/>
                    </a:lnTo>
                    <a:lnTo>
                      <a:pt x="795" y="942"/>
                    </a:lnTo>
                    <a:lnTo>
                      <a:pt x="921" y="1005"/>
                    </a:lnTo>
                    <a:lnTo>
                      <a:pt x="942" y="1005"/>
                    </a:lnTo>
                    <a:lnTo>
                      <a:pt x="942" y="942"/>
                    </a:lnTo>
                    <a:lnTo>
                      <a:pt x="1004" y="942"/>
                    </a:lnTo>
                    <a:lnTo>
                      <a:pt x="1067" y="858"/>
                    </a:lnTo>
                    <a:lnTo>
                      <a:pt x="1067" y="775"/>
                    </a:lnTo>
                    <a:lnTo>
                      <a:pt x="1214" y="796"/>
                    </a:lnTo>
                    <a:lnTo>
                      <a:pt x="1235" y="691"/>
                    </a:lnTo>
                    <a:lnTo>
                      <a:pt x="1151" y="691"/>
                    </a:lnTo>
                    <a:lnTo>
                      <a:pt x="1172" y="586"/>
                    </a:lnTo>
                    <a:lnTo>
                      <a:pt x="1151" y="545"/>
                    </a:lnTo>
                    <a:lnTo>
                      <a:pt x="1214" y="524"/>
                    </a:lnTo>
                    <a:lnTo>
                      <a:pt x="1277" y="733"/>
                    </a:lnTo>
                    <a:lnTo>
                      <a:pt x="1235" y="461"/>
                    </a:lnTo>
                    <a:lnTo>
                      <a:pt x="1109" y="461"/>
                    </a:lnTo>
                    <a:lnTo>
                      <a:pt x="1172" y="419"/>
                    </a:lnTo>
                    <a:lnTo>
                      <a:pt x="1004" y="147"/>
                    </a:lnTo>
                    <a:lnTo>
                      <a:pt x="1004" y="42"/>
                    </a:lnTo>
                    <a:lnTo>
                      <a:pt x="921" y="21"/>
                    </a:lnTo>
                    <a:lnTo>
                      <a:pt x="732"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333" name="Google Shape;6333;p40"/>
            <p:cNvSpPr/>
            <p:nvPr/>
          </p:nvSpPr>
          <p:spPr>
            <a:xfrm>
              <a:off x="4037841" y="3224817"/>
              <a:ext cx="52333" cy="93527"/>
            </a:xfrm>
            <a:custGeom>
              <a:rect b="b" l="l" r="r" t="t"/>
              <a:pathLst>
                <a:path extrusionOk="0" h="8224" w="4395">
                  <a:moveTo>
                    <a:pt x="3914" y="1"/>
                  </a:moveTo>
                  <a:lnTo>
                    <a:pt x="3746" y="168"/>
                  </a:lnTo>
                  <a:lnTo>
                    <a:pt x="3809" y="252"/>
                  </a:lnTo>
                  <a:lnTo>
                    <a:pt x="3704" y="293"/>
                  </a:lnTo>
                  <a:lnTo>
                    <a:pt x="3600" y="252"/>
                  </a:lnTo>
                  <a:lnTo>
                    <a:pt x="3537" y="252"/>
                  </a:lnTo>
                  <a:lnTo>
                    <a:pt x="3621" y="377"/>
                  </a:lnTo>
                  <a:lnTo>
                    <a:pt x="3621" y="419"/>
                  </a:lnTo>
                  <a:lnTo>
                    <a:pt x="3704" y="503"/>
                  </a:lnTo>
                  <a:lnTo>
                    <a:pt x="3704" y="524"/>
                  </a:lnTo>
                  <a:lnTo>
                    <a:pt x="3600" y="670"/>
                  </a:lnTo>
                  <a:lnTo>
                    <a:pt x="3600" y="817"/>
                  </a:lnTo>
                  <a:lnTo>
                    <a:pt x="3516" y="921"/>
                  </a:lnTo>
                  <a:lnTo>
                    <a:pt x="3432" y="900"/>
                  </a:lnTo>
                  <a:lnTo>
                    <a:pt x="3328" y="1026"/>
                  </a:lnTo>
                  <a:lnTo>
                    <a:pt x="3328" y="1109"/>
                  </a:lnTo>
                  <a:lnTo>
                    <a:pt x="3244" y="1151"/>
                  </a:lnTo>
                  <a:lnTo>
                    <a:pt x="3181" y="1130"/>
                  </a:lnTo>
                  <a:lnTo>
                    <a:pt x="3181" y="1005"/>
                  </a:lnTo>
                  <a:lnTo>
                    <a:pt x="3118" y="984"/>
                  </a:lnTo>
                  <a:lnTo>
                    <a:pt x="3035" y="1047"/>
                  </a:lnTo>
                  <a:lnTo>
                    <a:pt x="3035" y="1193"/>
                  </a:lnTo>
                  <a:lnTo>
                    <a:pt x="3139" y="1298"/>
                  </a:lnTo>
                  <a:lnTo>
                    <a:pt x="3181" y="1340"/>
                  </a:lnTo>
                  <a:lnTo>
                    <a:pt x="3139" y="1402"/>
                  </a:lnTo>
                  <a:lnTo>
                    <a:pt x="3077" y="1361"/>
                  </a:lnTo>
                  <a:lnTo>
                    <a:pt x="2930" y="1402"/>
                  </a:lnTo>
                  <a:lnTo>
                    <a:pt x="2993" y="1507"/>
                  </a:lnTo>
                  <a:lnTo>
                    <a:pt x="3098" y="1549"/>
                  </a:lnTo>
                  <a:lnTo>
                    <a:pt x="3098" y="1612"/>
                  </a:lnTo>
                  <a:lnTo>
                    <a:pt x="3077" y="1674"/>
                  </a:lnTo>
                  <a:lnTo>
                    <a:pt x="2993" y="1612"/>
                  </a:lnTo>
                  <a:lnTo>
                    <a:pt x="2909" y="1633"/>
                  </a:lnTo>
                  <a:lnTo>
                    <a:pt x="2888" y="1716"/>
                  </a:lnTo>
                  <a:lnTo>
                    <a:pt x="2721" y="1842"/>
                  </a:lnTo>
                  <a:lnTo>
                    <a:pt x="2721" y="1716"/>
                  </a:lnTo>
                  <a:lnTo>
                    <a:pt x="2763" y="1674"/>
                  </a:lnTo>
                  <a:lnTo>
                    <a:pt x="2721" y="1612"/>
                  </a:lnTo>
                  <a:lnTo>
                    <a:pt x="2616" y="1716"/>
                  </a:lnTo>
                  <a:lnTo>
                    <a:pt x="2679" y="1758"/>
                  </a:lnTo>
                  <a:lnTo>
                    <a:pt x="2658" y="1821"/>
                  </a:lnTo>
                  <a:lnTo>
                    <a:pt x="2512" y="1884"/>
                  </a:lnTo>
                  <a:lnTo>
                    <a:pt x="2574" y="1988"/>
                  </a:lnTo>
                  <a:lnTo>
                    <a:pt x="2658" y="2030"/>
                  </a:lnTo>
                  <a:lnTo>
                    <a:pt x="2658" y="2072"/>
                  </a:lnTo>
                  <a:lnTo>
                    <a:pt x="2574" y="2093"/>
                  </a:lnTo>
                  <a:lnTo>
                    <a:pt x="2470" y="2156"/>
                  </a:lnTo>
                  <a:lnTo>
                    <a:pt x="2470" y="2072"/>
                  </a:lnTo>
                  <a:lnTo>
                    <a:pt x="2407" y="2072"/>
                  </a:lnTo>
                  <a:lnTo>
                    <a:pt x="2470" y="1967"/>
                  </a:lnTo>
                  <a:lnTo>
                    <a:pt x="2407" y="1946"/>
                  </a:lnTo>
                  <a:lnTo>
                    <a:pt x="2198" y="2135"/>
                  </a:lnTo>
                  <a:lnTo>
                    <a:pt x="2177" y="2281"/>
                  </a:lnTo>
                  <a:lnTo>
                    <a:pt x="2198" y="2365"/>
                  </a:lnTo>
                  <a:lnTo>
                    <a:pt x="2156" y="2407"/>
                  </a:lnTo>
                  <a:lnTo>
                    <a:pt x="2093" y="2386"/>
                  </a:lnTo>
                  <a:lnTo>
                    <a:pt x="2051" y="2365"/>
                  </a:lnTo>
                  <a:lnTo>
                    <a:pt x="2051" y="2197"/>
                  </a:lnTo>
                  <a:lnTo>
                    <a:pt x="1989" y="2197"/>
                  </a:lnTo>
                  <a:lnTo>
                    <a:pt x="1863" y="2344"/>
                  </a:lnTo>
                  <a:lnTo>
                    <a:pt x="1717" y="2239"/>
                  </a:lnTo>
                  <a:lnTo>
                    <a:pt x="1675" y="2281"/>
                  </a:lnTo>
                  <a:lnTo>
                    <a:pt x="1633" y="2281"/>
                  </a:lnTo>
                  <a:lnTo>
                    <a:pt x="1654" y="2449"/>
                  </a:lnTo>
                  <a:lnTo>
                    <a:pt x="1612" y="2449"/>
                  </a:lnTo>
                  <a:lnTo>
                    <a:pt x="1549" y="2469"/>
                  </a:lnTo>
                  <a:lnTo>
                    <a:pt x="1549" y="2365"/>
                  </a:lnTo>
                  <a:lnTo>
                    <a:pt x="1507" y="2344"/>
                  </a:lnTo>
                  <a:lnTo>
                    <a:pt x="1445" y="2449"/>
                  </a:lnTo>
                  <a:lnTo>
                    <a:pt x="1403" y="2344"/>
                  </a:lnTo>
                  <a:lnTo>
                    <a:pt x="1152" y="2553"/>
                  </a:lnTo>
                  <a:lnTo>
                    <a:pt x="1110" y="2553"/>
                  </a:lnTo>
                  <a:lnTo>
                    <a:pt x="1047" y="2511"/>
                  </a:lnTo>
                  <a:lnTo>
                    <a:pt x="921" y="2511"/>
                  </a:lnTo>
                  <a:lnTo>
                    <a:pt x="880" y="2595"/>
                  </a:lnTo>
                  <a:lnTo>
                    <a:pt x="901" y="2783"/>
                  </a:lnTo>
                  <a:lnTo>
                    <a:pt x="733" y="3034"/>
                  </a:lnTo>
                  <a:lnTo>
                    <a:pt x="733" y="3097"/>
                  </a:lnTo>
                  <a:lnTo>
                    <a:pt x="587" y="3244"/>
                  </a:lnTo>
                  <a:lnTo>
                    <a:pt x="587" y="3327"/>
                  </a:lnTo>
                  <a:lnTo>
                    <a:pt x="670" y="3411"/>
                  </a:lnTo>
                  <a:lnTo>
                    <a:pt x="587" y="3516"/>
                  </a:lnTo>
                  <a:lnTo>
                    <a:pt x="629" y="3704"/>
                  </a:lnTo>
                  <a:lnTo>
                    <a:pt x="629" y="3830"/>
                  </a:lnTo>
                  <a:lnTo>
                    <a:pt x="796" y="4143"/>
                  </a:lnTo>
                  <a:lnTo>
                    <a:pt x="796" y="4227"/>
                  </a:lnTo>
                  <a:lnTo>
                    <a:pt x="880" y="4332"/>
                  </a:lnTo>
                  <a:lnTo>
                    <a:pt x="880" y="4374"/>
                  </a:lnTo>
                  <a:lnTo>
                    <a:pt x="796" y="4457"/>
                  </a:lnTo>
                  <a:lnTo>
                    <a:pt x="817" y="4541"/>
                  </a:lnTo>
                  <a:lnTo>
                    <a:pt x="775" y="4792"/>
                  </a:lnTo>
                  <a:lnTo>
                    <a:pt x="670" y="4876"/>
                  </a:lnTo>
                  <a:lnTo>
                    <a:pt x="629" y="5022"/>
                  </a:lnTo>
                  <a:lnTo>
                    <a:pt x="566" y="5064"/>
                  </a:lnTo>
                  <a:lnTo>
                    <a:pt x="524" y="5127"/>
                  </a:lnTo>
                  <a:lnTo>
                    <a:pt x="419" y="5231"/>
                  </a:lnTo>
                  <a:lnTo>
                    <a:pt x="419" y="5441"/>
                  </a:lnTo>
                  <a:lnTo>
                    <a:pt x="357" y="5524"/>
                  </a:lnTo>
                  <a:lnTo>
                    <a:pt x="168" y="5545"/>
                  </a:lnTo>
                  <a:lnTo>
                    <a:pt x="147" y="5608"/>
                  </a:lnTo>
                  <a:lnTo>
                    <a:pt x="147" y="5796"/>
                  </a:lnTo>
                  <a:lnTo>
                    <a:pt x="43" y="5943"/>
                  </a:lnTo>
                  <a:lnTo>
                    <a:pt x="43" y="6068"/>
                  </a:lnTo>
                  <a:lnTo>
                    <a:pt x="1" y="6173"/>
                  </a:lnTo>
                  <a:lnTo>
                    <a:pt x="43" y="6236"/>
                  </a:lnTo>
                  <a:lnTo>
                    <a:pt x="43" y="6424"/>
                  </a:lnTo>
                  <a:lnTo>
                    <a:pt x="189" y="6591"/>
                  </a:lnTo>
                  <a:lnTo>
                    <a:pt x="168" y="6738"/>
                  </a:lnTo>
                  <a:lnTo>
                    <a:pt x="189" y="6843"/>
                  </a:lnTo>
                  <a:lnTo>
                    <a:pt x="273" y="6863"/>
                  </a:lnTo>
                  <a:lnTo>
                    <a:pt x="294" y="6863"/>
                  </a:lnTo>
                  <a:lnTo>
                    <a:pt x="273" y="6884"/>
                  </a:lnTo>
                  <a:lnTo>
                    <a:pt x="147" y="6905"/>
                  </a:lnTo>
                  <a:lnTo>
                    <a:pt x="147" y="7052"/>
                  </a:lnTo>
                  <a:lnTo>
                    <a:pt x="168" y="7219"/>
                  </a:lnTo>
                  <a:lnTo>
                    <a:pt x="147" y="7470"/>
                  </a:lnTo>
                  <a:lnTo>
                    <a:pt x="189" y="7512"/>
                  </a:lnTo>
                  <a:lnTo>
                    <a:pt x="189" y="7596"/>
                  </a:lnTo>
                  <a:lnTo>
                    <a:pt x="273" y="7638"/>
                  </a:lnTo>
                  <a:lnTo>
                    <a:pt x="357" y="7742"/>
                  </a:lnTo>
                  <a:lnTo>
                    <a:pt x="398" y="7784"/>
                  </a:lnTo>
                  <a:lnTo>
                    <a:pt x="461" y="7847"/>
                  </a:lnTo>
                  <a:lnTo>
                    <a:pt x="524" y="7951"/>
                  </a:lnTo>
                  <a:lnTo>
                    <a:pt x="608" y="7931"/>
                  </a:lnTo>
                  <a:lnTo>
                    <a:pt x="629" y="7951"/>
                  </a:lnTo>
                  <a:lnTo>
                    <a:pt x="733" y="7993"/>
                  </a:lnTo>
                  <a:lnTo>
                    <a:pt x="817" y="8119"/>
                  </a:lnTo>
                  <a:lnTo>
                    <a:pt x="901" y="8140"/>
                  </a:lnTo>
                  <a:lnTo>
                    <a:pt x="901" y="8161"/>
                  </a:lnTo>
                  <a:lnTo>
                    <a:pt x="921" y="8223"/>
                  </a:lnTo>
                  <a:lnTo>
                    <a:pt x="1005" y="8161"/>
                  </a:lnTo>
                  <a:lnTo>
                    <a:pt x="1131" y="8161"/>
                  </a:lnTo>
                  <a:lnTo>
                    <a:pt x="1256" y="8098"/>
                  </a:lnTo>
                  <a:lnTo>
                    <a:pt x="1361" y="7951"/>
                  </a:lnTo>
                  <a:lnTo>
                    <a:pt x="1737" y="7931"/>
                  </a:lnTo>
                  <a:lnTo>
                    <a:pt x="1842" y="7951"/>
                  </a:lnTo>
                  <a:lnTo>
                    <a:pt x="2030" y="7889"/>
                  </a:lnTo>
                  <a:lnTo>
                    <a:pt x="2093" y="7784"/>
                  </a:lnTo>
                  <a:lnTo>
                    <a:pt x="2177" y="7742"/>
                  </a:lnTo>
                  <a:lnTo>
                    <a:pt x="2240" y="7596"/>
                  </a:lnTo>
                  <a:lnTo>
                    <a:pt x="2344" y="7428"/>
                  </a:lnTo>
                  <a:lnTo>
                    <a:pt x="2344" y="7324"/>
                  </a:lnTo>
                  <a:lnTo>
                    <a:pt x="2449" y="7261"/>
                  </a:lnTo>
                  <a:lnTo>
                    <a:pt x="2449" y="7094"/>
                  </a:lnTo>
                  <a:lnTo>
                    <a:pt x="2407" y="7073"/>
                  </a:lnTo>
                  <a:lnTo>
                    <a:pt x="2491" y="6989"/>
                  </a:lnTo>
                  <a:lnTo>
                    <a:pt x="2554" y="6801"/>
                  </a:lnTo>
                  <a:lnTo>
                    <a:pt x="2512" y="6780"/>
                  </a:lnTo>
                  <a:lnTo>
                    <a:pt x="2574" y="6780"/>
                  </a:lnTo>
                  <a:lnTo>
                    <a:pt x="2679" y="6591"/>
                  </a:lnTo>
                  <a:lnTo>
                    <a:pt x="2763" y="6236"/>
                  </a:lnTo>
                  <a:lnTo>
                    <a:pt x="2805" y="6027"/>
                  </a:lnTo>
                  <a:lnTo>
                    <a:pt x="2909" y="5922"/>
                  </a:lnTo>
                  <a:lnTo>
                    <a:pt x="2972" y="5692"/>
                  </a:lnTo>
                  <a:lnTo>
                    <a:pt x="3118" y="5420"/>
                  </a:lnTo>
                  <a:lnTo>
                    <a:pt x="3286" y="4959"/>
                  </a:lnTo>
                  <a:lnTo>
                    <a:pt x="3390" y="4792"/>
                  </a:lnTo>
                  <a:lnTo>
                    <a:pt x="3390" y="4583"/>
                  </a:lnTo>
                  <a:lnTo>
                    <a:pt x="3495" y="4374"/>
                  </a:lnTo>
                  <a:lnTo>
                    <a:pt x="3516" y="4269"/>
                  </a:lnTo>
                  <a:lnTo>
                    <a:pt x="3642" y="4060"/>
                  </a:lnTo>
                  <a:lnTo>
                    <a:pt x="3704" y="3746"/>
                  </a:lnTo>
                  <a:lnTo>
                    <a:pt x="3746" y="3516"/>
                  </a:lnTo>
                  <a:lnTo>
                    <a:pt x="3809" y="3453"/>
                  </a:lnTo>
                  <a:lnTo>
                    <a:pt x="3830" y="3286"/>
                  </a:lnTo>
                  <a:lnTo>
                    <a:pt x="3809" y="3202"/>
                  </a:lnTo>
                  <a:lnTo>
                    <a:pt x="3830" y="3076"/>
                  </a:lnTo>
                  <a:lnTo>
                    <a:pt x="3934" y="2888"/>
                  </a:lnTo>
                  <a:lnTo>
                    <a:pt x="3934" y="2804"/>
                  </a:lnTo>
                  <a:lnTo>
                    <a:pt x="4018" y="2700"/>
                  </a:lnTo>
                  <a:lnTo>
                    <a:pt x="3976" y="2574"/>
                  </a:lnTo>
                  <a:lnTo>
                    <a:pt x="3934" y="2511"/>
                  </a:lnTo>
                  <a:lnTo>
                    <a:pt x="3976" y="2449"/>
                  </a:lnTo>
                  <a:lnTo>
                    <a:pt x="3976" y="2281"/>
                  </a:lnTo>
                  <a:lnTo>
                    <a:pt x="3934" y="2260"/>
                  </a:lnTo>
                  <a:lnTo>
                    <a:pt x="3934" y="2135"/>
                  </a:lnTo>
                  <a:lnTo>
                    <a:pt x="4018" y="2072"/>
                  </a:lnTo>
                  <a:lnTo>
                    <a:pt x="4060" y="2135"/>
                  </a:lnTo>
                  <a:lnTo>
                    <a:pt x="4081" y="2260"/>
                  </a:lnTo>
                  <a:lnTo>
                    <a:pt x="4186" y="2386"/>
                  </a:lnTo>
                  <a:lnTo>
                    <a:pt x="4269" y="2386"/>
                  </a:lnTo>
                  <a:lnTo>
                    <a:pt x="4290" y="2302"/>
                  </a:lnTo>
                  <a:lnTo>
                    <a:pt x="4332" y="2239"/>
                  </a:lnTo>
                  <a:lnTo>
                    <a:pt x="4353" y="2177"/>
                  </a:lnTo>
                  <a:lnTo>
                    <a:pt x="4353" y="2072"/>
                  </a:lnTo>
                  <a:lnTo>
                    <a:pt x="4395" y="2051"/>
                  </a:lnTo>
                  <a:lnTo>
                    <a:pt x="4374" y="1925"/>
                  </a:lnTo>
                  <a:lnTo>
                    <a:pt x="4269" y="1779"/>
                  </a:lnTo>
                  <a:lnTo>
                    <a:pt x="4248" y="1674"/>
                  </a:lnTo>
                  <a:lnTo>
                    <a:pt x="4269" y="1633"/>
                  </a:lnTo>
                  <a:lnTo>
                    <a:pt x="4269" y="1507"/>
                  </a:lnTo>
                  <a:lnTo>
                    <a:pt x="4248" y="1340"/>
                  </a:lnTo>
                  <a:lnTo>
                    <a:pt x="4269" y="1256"/>
                  </a:lnTo>
                  <a:lnTo>
                    <a:pt x="4269" y="984"/>
                  </a:lnTo>
                  <a:lnTo>
                    <a:pt x="4186" y="879"/>
                  </a:lnTo>
                  <a:lnTo>
                    <a:pt x="4186" y="607"/>
                  </a:lnTo>
                  <a:lnTo>
                    <a:pt x="4144" y="524"/>
                  </a:lnTo>
                  <a:lnTo>
                    <a:pt x="4081" y="524"/>
                  </a:lnTo>
                  <a:lnTo>
                    <a:pt x="3976" y="398"/>
                  </a:lnTo>
                  <a:lnTo>
                    <a:pt x="3976" y="293"/>
                  </a:lnTo>
                  <a:lnTo>
                    <a:pt x="3872" y="252"/>
                  </a:lnTo>
                  <a:lnTo>
                    <a:pt x="3934" y="147"/>
                  </a:lnTo>
                  <a:lnTo>
                    <a:pt x="3914"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334" name="Google Shape;6334;p40"/>
            <p:cNvGrpSpPr/>
            <p:nvPr/>
          </p:nvGrpSpPr>
          <p:grpSpPr>
            <a:xfrm>
              <a:off x="4513224" y="3221724"/>
              <a:ext cx="274563" cy="280321"/>
              <a:chOff x="5298975" y="3412225"/>
              <a:chExt cx="576450" cy="616225"/>
            </a:xfrm>
          </p:grpSpPr>
          <p:sp>
            <p:nvSpPr>
              <p:cNvPr id="6335" name="Google Shape;6335;p40"/>
              <p:cNvSpPr/>
              <p:nvPr/>
            </p:nvSpPr>
            <p:spPr>
              <a:xfrm>
                <a:off x="5298975" y="3412225"/>
                <a:ext cx="576450" cy="515275"/>
              </a:xfrm>
              <a:custGeom>
                <a:rect b="b" l="l" r="r" t="t"/>
                <a:pathLst>
                  <a:path extrusionOk="0" h="20611" w="23058">
                    <a:moveTo>
                      <a:pt x="18015" y="1"/>
                    </a:moveTo>
                    <a:lnTo>
                      <a:pt x="17890" y="42"/>
                    </a:lnTo>
                    <a:lnTo>
                      <a:pt x="17806" y="147"/>
                    </a:lnTo>
                    <a:lnTo>
                      <a:pt x="17806" y="335"/>
                    </a:lnTo>
                    <a:lnTo>
                      <a:pt x="17764" y="524"/>
                    </a:lnTo>
                    <a:lnTo>
                      <a:pt x="17764" y="565"/>
                    </a:lnTo>
                    <a:lnTo>
                      <a:pt x="17722" y="670"/>
                    </a:lnTo>
                    <a:lnTo>
                      <a:pt x="17660" y="670"/>
                    </a:lnTo>
                    <a:lnTo>
                      <a:pt x="17597" y="858"/>
                    </a:lnTo>
                    <a:lnTo>
                      <a:pt x="17492" y="1005"/>
                    </a:lnTo>
                    <a:lnTo>
                      <a:pt x="17576" y="1089"/>
                    </a:lnTo>
                    <a:lnTo>
                      <a:pt x="17681" y="1172"/>
                    </a:lnTo>
                    <a:lnTo>
                      <a:pt x="17618" y="1214"/>
                    </a:lnTo>
                    <a:lnTo>
                      <a:pt x="17555" y="1193"/>
                    </a:lnTo>
                    <a:lnTo>
                      <a:pt x="17492" y="1319"/>
                    </a:lnTo>
                    <a:lnTo>
                      <a:pt x="17450" y="1423"/>
                    </a:lnTo>
                    <a:lnTo>
                      <a:pt x="17513" y="1570"/>
                    </a:lnTo>
                    <a:lnTo>
                      <a:pt x="17513" y="1674"/>
                    </a:lnTo>
                    <a:lnTo>
                      <a:pt x="17450" y="1633"/>
                    </a:lnTo>
                    <a:lnTo>
                      <a:pt x="17367" y="1674"/>
                    </a:lnTo>
                    <a:lnTo>
                      <a:pt x="17304" y="1946"/>
                    </a:lnTo>
                    <a:lnTo>
                      <a:pt x="17367" y="2156"/>
                    </a:lnTo>
                    <a:lnTo>
                      <a:pt x="17346" y="2365"/>
                    </a:lnTo>
                    <a:lnTo>
                      <a:pt x="17388" y="2511"/>
                    </a:lnTo>
                    <a:lnTo>
                      <a:pt x="17388" y="2679"/>
                    </a:lnTo>
                    <a:lnTo>
                      <a:pt x="17262" y="2783"/>
                    </a:lnTo>
                    <a:lnTo>
                      <a:pt x="17262" y="2867"/>
                    </a:lnTo>
                    <a:lnTo>
                      <a:pt x="17157" y="3097"/>
                    </a:lnTo>
                    <a:lnTo>
                      <a:pt x="17137" y="3411"/>
                    </a:lnTo>
                    <a:lnTo>
                      <a:pt x="17032" y="3558"/>
                    </a:lnTo>
                    <a:lnTo>
                      <a:pt x="17074" y="3662"/>
                    </a:lnTo>
                    <a:lnTo>
                      <a:pt x="16990" y="3830"/>
                    </a:lnTo>
                    <a:lnTo>
                      <a:pt x="16885" y="3934"/>
                    </a:lnTo>
                    <a:lnTo>
                      <a:pt x="16885" y="4143"/>
                    </a:lnTo>
                    <a:lnTo>
                      <a:pt x="16718" y="4290"/>
                    </a:lnTo>
                    <a:lnTo>
                      <a:pt x="16341" y="4436"/>
                    </a:lnTo>
                    <a:lnTo>
                      <a:pt x="16195" y="4332"/>
                    </a:lnTo>
                    <a:lnTo>
                      <a:pt x="16028" y="4311"/>
                    </a:lnTo>
                    <a:lnTo>
                      <a:pt x="15944" y="4227"/>
                    </a:lnTo>
                    <a:lnTo>
                      <a:pt x="15818" y="4102"/>
                    </a:lnTo>
                    <a:lnTo>
                      <a:pt x="15818" y="4039"/>
                    </a:lnTo>
                    <a:lnTo>
                      <a:pt x="15776" y="3997"/>
                    </a:lnTo>
                    <a:lnTo>
                      <a:pt x="15735" y="3871"/>
                    </a:lnTo>
                    <a:lnTo>
                      <a:pt x="15609" y="3830"/>
                    </a:lnTo>
                    <a:lnTo>
                      <a:pt x="15484" y="3788"/>
                    </a:lnTo>
                    <a:lnTo>
                      <a:pt x="15316" y="3788"/>
                    </a:lnTo>
                    <a:lnTo>
                      <a:pt x="15149" y="3683"/>
                    </a:lnTo>
                    <a:lnTo>
                      <a:pt x="15107" y="3578"/>
                    </a:lnTo>
                    <a:lnTo>
                      <a:pt x="14981" y="3411"/>
                    </a:lnTo>
                    <a:lnTo>
                      <a:pt x="14835" y="3390"/>
                    </a:lnTo>
                    <a:lnTo>
                      <a:pt x="14688" y="3306"/>
                    </a:lnTo>
                    <a:lnTo>
                      <a:pt x="14688" y="3244"/>
                    </a:lnTo>
                    <a:lnTo>
                      <a:pt x="14626" y="3244"/>
                    </a:lnTo>
                    <a:lnTo>
                      <a:pt x="14563" y="3181"/>
                    </a:lnTo>
                    <a:lnTo>
                      <a:pt x="14437" y="3181"/>
                    </a:lnTo>
                    <a:lnTo>
                      <a:pt x="14333" y="3160"/>
                    </a:lnTo>
                    <a:lnTo>
                      <a:pt x="14354" y="3097"/>
                    </a:lnTo>
                    <a:lnTo>
                      <a:pt x="14207" y="2993"/>
                    </a:lnTo>
                    <a:lnTo>
                      <a:pt x="14165" y="2867"/>
                    </a:lnTo>
                    <a:lnTo>
                      <a:pt x="14040" y="2721"/>
                    </a:lnTo>
                    <a:lnTo>
                      <a:pt x="13935" y="2721"/>
                    </a:lnTo>
                    <a:lnTo>
                      <a:pt x="13810" y="2553"/>
                    </a:lnTo>
                    <a:lnTo>
                      <a:pt x="13810" y="2428"/>
                    </a:lnTo>
                    <a:lnTo>
                      <a:pt x="13914" y="2239"/>
                    </a:lnTo>
                    <a:lnTo>
                      <a:pt x="13935" y="2114"/>
                    </a:lnTo>
                    <a:lnTo>
                      <a:pt x="14061" y="2030"/>
                    </a:lnTo>
                    <a:lnTo>
                      <a:pt x="14103" y="1884"/>
                    </a:lnTo>
                    <a:lnTo>
                      <a:pt x="14144" y="1779"/>
                    </a:lnTo>
                    <a:lnTo>
                      <a:pt x="14040" y="1821"/>
                    </a:lnTo>
                    <a:lnTo>
                      <a:pt x="13956" y="1674"/>
                    </a:lnTo>
                    <a:lnTo>
                      <a:pt x="14061" y="1591"/>
                    </a:lnTo>
                    <a:lnTo>
                      <a:pt x="14040" y="1486"/>
                    </a:lnTo>
                    <a:lnTo>
                      <a:pt x="14124" y="1486"/>
                    </a:lnTo>
                    <a:lnTo>
                      <a:pt x="14165" y="1465"/>
                    </a:lnTo>
                    <a:lnTo>
                      <a:pt x="14228" y="1486"/>
                    </a:lnTo>
                    <a:lnTo>
                      <a:pt x="14333" y="1507"/>
                    </a:lnTo>
                    <a:lnTo>
                      <a:pt x="14458" y="1465"/>
                    </a:lnTo>
                    <a:lnTo>
                      <a:pt x="14521" y="1319"/>
                    </a:lnTo>
                    <a:lnTo>
                      <a:pt x="14416" y="1256"/>
                    </a:lnTo>
                    <a:lnTo>
                      <a:pt x="14479" y="1172"/>
                    </a:lnTo>
                    <a:lnTo>
                      <a:pt x="14563" y="1193"/>
                    </a:lnTo>
                    <a:lnTo>
                      <a:pt x="14626" y="1005"/>
                    </a:lnTo>
                    <a:lnTo>
                      <a:pt x="14688" y="963"/>
                    </a:lnTo>
                    <a:lnTo>
                      <a:pt x="14772" y="858"/>
                    </a:lnTo>
                    <a:lnTo>
                      <a:pt x="14772" y="796"/>
                    </a:lnTo>
                    <a:lnTo>
                      <a:pt x="14668" y="754"/>
                    </a:lnTo>
                    <a:lnTo>
                      <a:pt x="14584" y="837"/>
                    </a:lnTo>
                    <a:lnTo>
                      <a:pt x="14521" y="796"/>
                    </a:lnTo>
                    <a:lnTo>
                      <a:pt x="14521" y="586"/>
                    </a:lnTo>
                    <a:lnTo>
                      <a:pt x="14416" y="649"/>
                    </a:lnTo>
                    <a:lnTo>
                      <a:pt x="14270" y="796"/>
                    </a:lnTo>
                    <a:lnTo>
                      <a:pt x="14333" y="837"/>
                    </a:lnTo>
                    <a:lnTo>
                      <a:pt x="14333" y="900"/>
                    </a:lnTo>
                    <a:lnTo>
                      <a:pt x="14249" y="963"/>
                    </a:lnTo>
                    <a:lnTo>
                      <a:pt x="14144" y="900"/>
                    </a:lnTo>
                    <a:lnTo>
                      <a:pt x="14124" y="837"/>
                    </a:lnTo>
                    <a:lnTo>
                      <a:pt x="14103" y="775"/>
                    </a:lnTo>
                    <a:lnTo>
                      <a:pt x="14040" y="858"/>
                    </a:lnTo>
                    <a:lnTo>
                      <a:pt x="13956" y="879"/>
                    </a:lnTo>
                    <a:lnTo>
                      <a:pt x="13956" y="796"/>
                    </a:lnTo>
                    <a:lnTo>
                      <a:pt x="14040" y="733"/>
                    </a:lnTo>
                    <a:lnTo>
                      <a:pt x="14061" y="670"/>
                    </a:lnTo>
                    <a:lnTo>
                      <a:pt x="13998" y="691"/>
                    </a:lnTo>
                    <a:lnTo>
                      <a:pt x="13914" y="775"/>
                    </a:lnTo>
                    <a:lnTo>
                      <a:pt x="13789" y="837"/>
                    </a:lnTo>
                    <a:lnTo>
                      <a:pt x="13789" y="858"/>
                    </a:lnTo>
                    <a:lnTo>
                      <a:pt x="13705" y="879"/>
                    </a:lnTo>
                    <a:lnTo>
                      <a:pt x="13684" y="837"/>
                    </a:lnTo>
                    <a:lnTo>
                      <a:pt x="13538" y="837"/>
                    </a:lnTo>
                    <a:lnTo>
                      <a:pt x="13538" y="775"/>
                    </a:lnTo>
                    <a:lnTo>
                      <a:pt x="13475" y="649"/>
                    </a:lnTo>
                    <a:lnTo>
                      <a:pt x="13412" y="649"/>
                    </a:lnTo>
                    <a:lnTo>
                      <a:pt x="13287" y="691"/>
                    </a:lnTo>
                    <a:lnTo>
                      <a:pt x="13182" y="670"/>
                    </a:lnTo>
                    <a:lnTo>
                      <a:pt x="13119" y="691"/>
                    </a:lnTo>
                    <a:lnTo>
                      <a:pt x="13077" y="628"/>
                    </a:lnTo>
                    <a:lnTo>
                      <a:pt x="13015" y="628"/>
                    </a:lnTo>
                    <a:lnTo>
                      <a:pt x="12973" y="482"/>
                    </a:lnTo>
                    <a:lnTo>
                      <a:pt x="12847" y="545"/>
                    </a:lnTo>
                    <a:lnTo>
                      <a:pt x="12701" y="524"/>
                    </a:lnTo>
                    <a:lnTo>
                      <a:pt x="12575" y="461"/>
                    </a:lnTo>
                    <a:lnTo>
                      <a:pt x="12575" y="377"/>
                    </a:lnTo>
                    <a:lnTo>
                      <a:pt x="12491" y="273"/>
                    </a:lnTo>
                    <a:lnTo>
                      <a:pt x="12450" y="273"/>
                    </a:lnTo>
                    <a:lnTo>
                      <a:pt x="12450" y="335"/>
                    </a:lnTo>
                    <a:lnTo>
                      <a:pt x="12282" y="377"/>
                    </a:lnTo>
                    <a:lnTo>
                      <a:pt x="12240" y="273"/>
                    </a:lnTo>
                    <a:lnTo>
                      <a:pt x="12136" y="252"/>
                    </a:lnTo>
                    <a:lnTo>
                      <a:pt x="11968" y="168"/>
                    </a:lnTo>
                    <a:lnTo>
                      <a:pt x="11968" y="210"/>
                    </a:lnTo>
                    <a:lnTo>
                      <a:pt x="11906" y="147"/>
                    </a:lnTo>
                    <a:lnTo>
                      <a:pt x="11801" y="231"/>
                    </a:lnTo>
                    <a:lnTo>
                      <a:pt x="11906" y="314"/>
                    </a:lnTo>
                    <a:lnTo>
                      <a:pt x="11864" y="335"/>
                    </a:lnTo>
                    <a:lnTo>
                      <a:pt x="11968" y="356"/>
                    </a:lnTo>
                    <a:lnTo>
                      <a:pt x="12073" y="335"/>
                    </a:lnTo>
                    <a:lnTo>
                      <a:pt x="12240" y="461"/>
                    </a:lnTo>
                    <a:lnTo>
                      <a:pt x="12240" y="545"/>
                    </a:lnTo>
                    <a:lnTo>
                      <a:pt x="12261" y="733"/>
                    </a:lnTo>
                    <a:lnTo>
                      <a:pt x="12136" y="733"/>
                    </a:lnTo>
                    <a:lnTo>
                      <a:pt x="12115" y="858"/>
                    </a:lnTo>
                    <a:lnTo>
                      <a:pt x="12052" y="775"/>
                    </a:lnTo>
                    <a:lnTo>
                      <a:pt x="11968" y="754"/>
                    </a:lnTo>
                    <a:lnTo>
                      <a:pt x="11864" y="837"/>
                    </a:lnTo>
                    <a:lnTo>
                      <a:pt x="11550" y="837"/>
                    </a:lnTo>
                    <a:lnTo>
                      <a:pt x="11424" y="733"/>
                    </a:lnTo>
                    <a:lnTo>
                      <a:pt x="11403" y="775"/>
                    </a:lnTo>
                    <a:lnTo>
                      <a:pt x="11278" y="837"/>
                    </a:lnTo>
                    <a:lnTo>
                      <a:pt x="11299" y="942"/>
                    </a:lnTo>
                    <a:lnTo>
                      <a:pt x="11194" y="900"/>
                    </a:lnTo>
                    <a:lnTo>
                      <a:pt x="11215" y="1068"/>
                    </a:lnTo>
                    <a:lnTo>
                      <a:pt x="11173" y="1005"/>
                    </a:lnTo>
                    <a:lnTo>
                      <a:pt x="11027" y="963"/>
                    </a:lnTo>
                    <a:lnTo>
                      <a:pt x="10985" y="1047"/>
                    </a:lnTo>
                    <a:lnTo>
                      <a:pt x="11027" y="1109"/>
                    </a:lnTo>
                    <a:lnTo>
                      <a:pt x="11027" y="1172"/>
                    </a:lnTo>
                    <a:lnTo>
                      <a:pt x="10880" y="1109"/>
                    </a:lnTo>
                    <a:lnTo>
                      <a:pt x="10818" y="1193"/>
                    </a:lnTo>
                    <a:lnTo>
                      <a:pt x="10880" y="1256"/>
                    </a:lnTo>
                    <a:lnTo>
                      <a:pt x="10797" y="1298"/>
                    </a:lnTo>
                    <a:lnTo>
                      <a:pt x="10713" y="1361"/>
                    </a:lnTo>
                    <a:lnTo>
                      <a:pt x="10713" y="1402"/>
                    </a:lnTo>
                    <a:lnTo>
                      <a:pt x="10797" y="1507"/>
                    </a:lnTo>
                    <a:lnTo>
                      <a:pt x="10818" y="1570"/>
                    </a:lnTo>
                    <a:lnTo>
                      <a:pt x="10818" y="1570"/>
                    </a:lnTo>
                    <a:lnTo>
                      <a:pt x="10713" y="1507"/>
                    </a:lnTo>
                    <a:lnTo>
                      <a:pt x="10650" y="1591"/>
                    </a:lnTo>
                    <a:lnTo>
                      <a:pt x="10546" y="1591"/>
                    </a:lnTo>
                    <a:lnTo>
                      <a:pt x="10462" y="1737"/>
                    </a:lnTo>
                    <a:lnTo>
                      <a:pt x="10357" y="1925"/>
                    </a:lnTo>
                    <a:lnTo>
                      <a:pt x="10274" y="1946"/>
                    </a:lnTo>
                    <a:lnTo>
                      <a:pt x="10253" y="2114"/>
                    </a:lnTo>
                    <a:lnTo>
                      <a:pt x="10148" y="2156"/>
                    </a:lnTo>
                    <a:lnTo>
                      <a:pt x="10232" y="2239"/>
                    </a:lnTo>
                    <a:lnTo>
                      <a:pt x="10441" y="2260"/>
                    </a:lnTo>
                    <a:lnTo>
                      <a:pt x="10357" y="2302"/>
                    </a:lnTo>
                    <a:lnTo>
                      <a:pt x="10294" y="2365"/>
                    </a:lnTo>
                    <a:lnTo>
                      <a:pt x="10546" y="2449"/>
                    </a:lnTo>
                    <a:lnTo>
                      <a:pt x="10462" y="2511"/>
                    </a:lnTo>
                    <a:lnTo>
                      <a:pt x="10294" y="2469"/>
                    </a:lnTo>
                    <a:lnTo>
                      <a:pt x="10253" y="2407"/>
                    </a:lnTo>
                    <a:lnTo>
                      <a:pt x="10253" y="2407"/>
                    </a:lnTo>
                    <a:lnTo>
                      <a:pt x="10274" y="2469"/>
                    </a:lnTo>
                    <a:lnTo>
                      <a:pt x="10357" y="2553"/>
                    </a:lnTo>
                    <a:lnTo>
                      <a:pt x="10357" y="2679"/>
                    </a:lnTo>
                    <a:lnTo>
                      <a:pt x="10462" y="2825"/>
                    </a:lnTo>
                    <a:lnTo>
                      <a:pt x="10294" y="2679"/>
                    </a:lnTo>
                    <a:lnTo>
                      <a:pt x="10232" y="2532"/>
                    </a:lnTo>
                    <a:lnTo>
                      <a:pt x="10127" y="2511"/>
                    </a:lnTo>
                    <a:lnTo>
                      <a:pt x="10085" y="2574"/>
                    </a:lnTo>
                    <a:lnTo>
                      <a:pt x="10064" y="2658"/>
                    </a:lnTo>
                    <a:lnTo>
                      <a:pt x="10043" y="2574"/>
                    </a:lnTo>
                    <a:lnTo>
                      <a:pt x="9813" y="2428"/>
                    </a:lnTo>
                    <a:lnTo>
                      <a:pt x="9625" y="2449"/>
                    </a:lnTo>
                    <a:lnTo>
                      <a:pt x="9667" y="2511"/>
                    </a:lnTo>
                    <a:lnTo>
                      <a:pt x="9625" y="2574"/>
                    </a:lnTo>
                    <a:lnTo>
                      <a:pt x="9562" y="2532"/>
                    </a:lnTo>
                    <a:lnTo>
                      <a:pt x="9520" y="2532"/>
                    </a:lnTo>
                    <a:lnTo>
                      <a:pt x="9458" y="2574"/>
                    </a:lnTo>
                    <a:lnTo>
                      <a:pt x="9541" y="2721"/>
                    </a:lnTo>
                    <a:lnTo>
                      <a:pt x="9520" y="2762"/>
                    </a:lnTo>
                    <a:lnTo>
                      <a:pt x="9499" y="2721"/>
                    </a:lnTo>
                    <a:lnTo>
                      <a:pt x="9437" y="2741"/>
                    </a:lnTo>
                    <a:lnTo>
                      <a:pt x="9437" y="2783"/>
                    </a:lnTo>
                    <a:lnTo>
                      <a:pt x="9332" y="2846"/>
                    </a:lnTo>
                    <a:lnTo>
                      <a:pt x="9186" y="2888"/>
                    </a:lnTo>
                    <a:lnTo>
                      <a:pt x="9311" y="2825"/>
                    </a:lnTo>
                    <a:lnTo>
                      <a:pt x="9395" y="2721"/>
                    </a:lnTo>
                    <a:lnTo>
                      <a:pt x="9395" y="2532"/>
                    </a:lnTo>
                    <a:lnTo>
                      <a:pt x="9458" y="2428"/>
                    </a:lnTo>
                    <a:lnTo>
                      <a:pt x="9416" y="2344"/>
                    </a:lnTo>
                    <a:lnTo>
                      <a:pt x="9311" y="2323"/>
                    </a:lnTo>
                    <a:lnTo>
                      <a:pt x="9144" y="2030"/>
                    </a:lnTo>
                    <a:lnTo>
                      <a:pt x="9081" y="1905"/>
                    </a:lnTo>
                    <a:lnTo>
                      <a:pt x="8893" y="1842"/>
                    </a:lnTo>
                    <a:lnTo>
                      <a:pt x="8788" y="1800"/>
                    </a:lnTo>
                    <a:lnTo>
                      <a:pt x="8725" y="1821"/>
                    </a:lnTo>
                    <a:lnTo>
                      <a:pt x="8788" y="1884"/>
                    </a:lnTo>
                    <a:lnTo>
                      <a:pt x="8704" y="1905"/>
                    </a:lnTo>
                    <a:lnTo>
                      <a:pt x="8621" y="2030"/>
                    </a:lnTo>
                    <a:lnTo>
                      <a:pt x="8558" y="2009"/>
                    </a:lnTo>
                    <a:lnTo>
                      <a:pt x="8579" y="1946"/>
                    </a:lnTo>
                    <a:lnTo>
                      <a:pt x="8474" y="1988"/>
                    </a:lnTo>
                    <a:lnTo>
                      <a:pt x="8453" y="2051"/>
                    </a:lnTo>
                    <a:lnTo>
                      <a:pt x="8370" y="1884"/>
                    </a:lnTo>
                    <a:lnTo>
                      <a:pt x="8307" y="1884"/>
                    </a:lnTo>
                    <a:lnTo>
                      <a:pt x="8286" y="1946"/>
                    </a:lnTo>
                    <a:lnTo>
                      <a:pt x="8370" y="2009"/>
                    </a:lnTo>
                    <a:lnTo>
                      <a:pt x="8265" y="2093"/>
                    </a:lnTo>
                    <a:lnTo>
                      <a:pt x="8202" y="2218"/>
                    </a:lnTo>
                    <a:lnTo>
                      <a:pt x="8265" y="2260"/>
                    </a:lnTo>
                    <a:lnTo>
                      <a:pt x="8139" y="2344"/>
                    </a:lnTo>
                    <a:lnTo>
                      <a:pt x="8077" y="2260"/>
                    </a:lnTo>
                    <a:lnTo>
                      <a:pt x="8035" y="2260"/>
                    </a:lnTo>
                    <a:lnTo>
                      <a:pt x="7993" y="2197"/>
                    </a:lnTo>
                    <a:lnTo>
                      <a:pt x="8077" y="2114"/>
                    </a:lnTo>
                    <a:lnTo>
                      <a:pt x="7993" y="2114"/>
                    </a:lnTo>
                    <a:lnTo>
                      <a:pt x="7951" y="2239"/>
                    </a:lnTo>
                    <a:lnTo>
                      <a:pt x="7846" y="2260"/>
                    </a:lnTo>
                    <a:lnTo>
                      <a:pt x="7784" y="2323"/>
                    </a:lnTo>
                    <a:lnTo>
                      <a:pt x="7763" y="2449"/>
                    </a:lnTo>
                    <a:lnTo>
                      <a:pt x="7951" y="2511"/>
                    </a:lnTo>
                    <a:lnTo>
                      <a:pt x="7784" y="2637"/>
                    </a:lnTo>
                    <a:lnTo>
                      <a:pt x="7679" y="2574"/>
                    </a:lnTo>
                    <a:lnTo>
                      <a:pt x="7533" y="2658"/>
                    </a:lnTo>
                    <a:lnTo>
                      <a:pt x="7554" y="2741"/>
                    </a:lnTo>
                    <a:lnTo>
                      <a:pt x="7742" y="2762"/>
                    </a:lnTo>
                    <a:lnTo>
                      <a:pt x="7658" y="2846"/>
                    </a:lnTo>
                    <a:lnTo>
                      <a:pt x="7574" y="2867"/>
                    </a:lnTo>
                    <a:lnTo>
                      <a:pt x="7470" y="2741"/>
                    </a:lnTo>
                    <a:lnTo>
                      <a:pt x="7365" y="2846"/>
                    </a:lnTo>
                    <a:lnTo>
                      <a:pt x="7261" y="2867"/>
                    </a:lnTo>
                    <a:lnTo>
                      <a:pt x="7302" y="2951"/>
                    </a:lnTo>
                    <a:lnTo>
                      <a:pt x="7323" y="3034"/>
                    </a:lnTo>
                    <a:lnTo>
                      <a:pt x="7323" y="3097"/>
                    </a:lnTo>
                    <a:lnTo>
                      <a:pt x="7407" y="3076"/>
                    </a:lnTo>
                    <a:lnTo>
                      <a:pt x="7323" y="3181"/>
                    </a:lnTo>
                    <a:lnTo>
                      <a:pt x="7365" y="3286"/>
                    </a:lnTo>
                    <a:lnTo>
                      <a:pt x="7261" y="3306"/>
                    </a:lnTo>
                    <a:lnTo>
                      <a:pt x="7219" y="3390"/>
                    </a:lnTo>
                    <a:lnTo>
                      <a:pt x="7407" y="3453"/>
                    </a:lnTo>
                    <a:lnTo>
                      <a:pt x="7302" y="3495"/>
                    </a:lnTo>
                    <a:lnTo>
                      <a:pt x="7261" y="3558"/>
                    </a:lnTo>
                    <a:lnTo>
                      <a:pt x="7135" y="3516"/>
                    </a:lnTo>
                    <a:lnTo>
                      <a:pt x="7093" y="3453"/>
                    </a:lnTo>
                    <a:lnTo>
                      <a:pt x="7009" y="3390"/>
                    </a:lnTo>
                    <a:lnTo>
                      <a:pt x="6905" y="3474"/>
                    </a:lnTo>
                    <a:lnTo>
                      <a:pt x="6884" y="3369"/>
                    </a:lnTo>
                    <a:lnTo>
                      <a:pt x="6779" y="3306"/>
                    </a:lnTo>
                    <a:lnTo>
                      <a:pt x="6696" y="3369"/>
                    </a:lnTo>
                    <a:lnTo>
                      <a:pt x="6821" y="3474"/>
                    </a:lnTo>
                    <a:lnTo>
                      <a:pt x="6779" y="3495"/>
                    </a:lnTo>
                    <a:lnTo>
                      <a:pt x="6717" y="3599"/>
                    </a:lnTo>
                    <a:lnTo>
                      <a:pt x="6821" y="3704"/>
                    </a:lnTo>
                    <a:lnTo>
                      <a:pt x="6947" y="3704"/>
                    </a:lnTo>
                    <a:lnTo>
                      <a:pt x="6905" y="3809"/>
                    </a:lnTo>
                    <a:lnTo>
                      <a:pt x="6905" y="3913"/>
                    </a:lnTo>
                    <a:lnTo>
                      <a:pt x="6842" y="3871"/>
                    </a:lnTo>
                    <a:lnTo>
                      <a:pt x="6779" y="3871"/>
                    </a:lnTo>
                    <a:lnTo>
                      <a:pt x="6800" y="3997"/>
                    </a:lnTo>
                    <a:lnTo>
                      <a:pt x="6737" y="4122"/>
                    </a:lnTo>
                    <a:lnTo>
                      <a:pt x="6737" y="4248"/>
                    </a:lnTo>
                    <a:lnTo>
                      <a:pt x="6570" y="3871"/>
                    </a:lnTo>
                    <a:lnTo>
                      <a:pt x="6424" y="3620"/>
                    </a:lnTo>
                    <a:lnTo>
                      <a:pt x="6382" y="3558"/>
                    </a:lnTo>
                    <a:lnTo>
                      <a:pt x="6403" y="3390"/>
                    </a:lnTo>
                    <a:lnTo>
                      <a:pt x="6361" y="3474"/>
                    </a:lnTo>
                    <a:lnTo>
                      <a:pt x="6214" y="3558"/>
                    </a:lnTo>
                    <a:lnTo>
                      <a:pt x="6193" y="3704"/>
                    </a:lnTo>
                    <a:lnTo>
                      <a:pt x="6110" y="3725"/>
                    </a:lnTo>
                    <a:lnTo>
                      <a:pt x="6089" y="3809"/>
                    </a:lnTo>
                    <a:lnTo>
                      <a:pt x="5984" y="3788"/>
                    </a:lnTo>
                    <a:lnTo>
                      <a:pt x="5901" y="3892"/>
                    </a:lnTo>
                    <a:lnTo>
                      <a:pt x="5838" y="3976"/>
                    </a:lnTo>
                    <a:lnTo>
                      <a:pt x="5859" y="4102"/>
                    </a:lnTo>
                    <a:lnTo>
                      <a:pt x="5859" y="4415"/>
                    </a:lnTo>
                    <a:lnTo>
                      <a:pt x="5901" y="4436"/>
                    </a:lnTo>
                    <a:lnTo>
                      <a:pt x="5901" y="4541"/>
                    </a:lnTo>
                    <a:lnTo>
                      <a:pt x="5796" y="4604"/>
                    </a:lnTo>
                    <a:lnTo>
                      <a:pt x="5733" y="4708"/>
                    </a:lnTo>
                    <a:lnTo>
                      <a:pt x="5566" y="4750"/>
                    </a:lnTo>
                    <a:lnTo>
                      <a:pt x="5587" y="4834"/>
                    </a:lnTo>
                    <a:lnTo>
                      <a:pt x="5461" y="4918"/>
                    </a:lnTo>
                    <a:lnTo>
                      <a:pt x="5461" y="5064"/>
                    </a:lnTo>
                    <a:lnTo>
                      <a:pt x="5377" y="5127"/>
                    </a:lnTo>
                    <a:lnTo>
                      <a:pt x="5210" y="5378"/>
                    </a:lnTo>
                    <a:lnTo>
                      <a:pt x="4854" y="5587"/>
                    </a:lnTo>
                    <a:lnTo>
                      <a:pt x="4561" y="5608"/>
                    </a:lnTo>
                    <a:lnTo>
                      <a:pt x="4436" y="5650"/>
                    </a:lnTo>
                    <a:lnTo>
                      <a:pt x="4268" y="5671"/>
                    </a:lnTo>
                    <a:lnTo>
                      <a:pt x="4122" y="5692"/>
                    </a:lnTo>
                    <a:lnTo>
                      <a:pt x="3996" y="5671"/>
                    </a:lnTo>
                    <a:lnTo>
                      <a:pt x="3808" y="5754"/>
                    </a:lnTo>
                    <a:lnTo>
                      <a:pt x="3787" y="5859"/>
                    </a:lnTo>
                    <a:lnTo>
                      <a:pt x="3683" y="5901"/>
                    </a:lnTo>
                    <a:lnTo>
                      <a:pt x="3285" y="5880"/>
                    </a:lnTo>
                    <a:lnTo>
                      <a:pt x="3222" y="5922"/>
                    </a:lnTo>
                    <a:lnTo>
                      <a:pt x="3160" y="6027"/>
                    </a:lnTo>
                    <a:lnTo>
                      <a:pt x="2929" y="6131"/>
                    </a:lnTo>
                    <a:lnTo>
                      <a:pt x="2762" y="6131"/>
                    </a:lnTo>
                    <a:lnTo>
                      <a:pt x="2657" y="6089"/>
                    </a:lnTo>
                    <a:lnTo>
                      <a:pt x="2553" y="6110"/>
                    </a:lnTo>
                    <a:lnTo>
                      <a:pt x="2532" y="6027"/>
                    </a:lnTo>
                    <a:lnTo>
                      <a:pt x="2427" y="6089"/>
                    </a:lnTo>
                    <a:lnTo>
                      <a:pt x="2344" y="6215"/>
                    </a:lnTo>
                    <a:lnTo>
                      <a:pt x="2113" y="6278"/>
                    </a:lnTo>
                    <a:lnTo>
                      <a:pt x="2092" y="6319"/>
                    </a:lnTo>
                    <a:lnTo>
                      <a:pt x="2009" y="6319"/>
                    </a:lnTo>
                    <a:lnTo>
                      <a:pt x="1820" y="6487"/>
                    </a:lnTo>
                    <a:lnTo>
                      <a:pt x="1569" y="6612"/>
                    </a:lnTo>
                    <a:lnTo>
                      <a:pt x="1255" y="6717"/>
                    </a:lnTo>
                    <a:lnTo>
                      <a:pt x="1088" y="6905"/>
                    </a:lnTo>
                    <a:lnTo>
                      <a:pt x="1088" y="7115"/>
                    </a:lnTo>
                    <a:lnTo>
                      <a:pt x="963" y="7219"/>
                    </a:lnTo>
                    <a:lnTo>
                      <a:pt x="879" y="7156"/>
                    </a:lnTo>
                    <a:lnTo>
                      <a:pt x="900" y="7073"/>
                    </a:lnTo>
                    <a:lnTo>
                      <a:pt x="900" y="7010"/>
                    </a:lnTo>
                    <a:lnTo>
                      <a:pt x="963" y="6843"/>
                    </a:lnTo>
                    <a:lnTo>
                      <a:pt x="963" y="6738"/>
                    </a:lnTo>
                    <a:lnTo>
                      <a:pt x="774" y="6863"/>
                    </a:lnTo>
                    <a:lnTo>
                      <a:pt x="732" y="7052"/>
                    </a:lnTo>
                    <a:lnTo>
                      <a:pt x="607" y="7282"/>
                    </a:lnTo>
                    <a:lnTo>
                      <a:pt x="711" y="7470"/>
                    </a:lnTo>
                    <a:lnTo>
                      <a:pt x="628" y="7638"/>
                    </a:lnTo>
                    <a:lnTo>
                      <a:pt x="649" y="7889"/>
                    </a:lnTo>
                    <a:lnTo>
                      <a:pt x="419" y="8161"/>
                    </a:lnTo>
                    <a:lnTo>
                      <a:pt x="335" y="8537"/>
                    </a:lnTo>
                    <a:lnTo>
                      <a:pt x="377" y="8726"/>
                    </a:lnTo>
                    <a:lnTo>
                      <a:pt x="356" y="9019"/>
                    </a:lnTo>
                    <a:lnTo>
                      <a:pt x="565" y="9353"/>
                    </a:lnTo>
                    <a:lnTo>
                      <a:pt x="565" y="9479"/>
                    </a:lnTo>
                    <a:lnTo>
                      <a:pt x="649" y="9584"/>
                    </a:lnTo>
                    <a:lnTo>
                      <a:pt x="565" y="9751"/>
                    </a:lnTo>
                    <a:lnTo>
                      <a:pt x="628" y="9897"/>
                    </a:lnTo>
                    <a:lnTo>
                      <a:pt x="502" y="9960"/>
                    </a:lnTo>
                    <a:lnTo>
                      <a:pt x="439" y="9856"/>
                    </a:lnTo>
                    <a:lnTo>
                      <a:pt x="439" y="9667"/>
                    </a:lnTo>
                    <a:lnTo>
                      <a:pt x="356" y="9772"/>
                    </a:lnTo>
                    <a:lnTo>
                      <a:pt x="335" y="9730"/>
                    </a:lnTo>
                    <a:lnTo>
                      <a:pt x="335" y="9542"/>
                    </a:lnTo>
                    <a:lnTo>
                      <a:pt x="230" y="9312"/>
                    </a:lnTo>
                    <a:lnTo>
                      <a:pt x="147" y="9416"/>
                    </a:lnTo>
                    <a:lnTo>
                      <a:pt x="188" y="9667"/>
                    </a:lnTo>
                    <a:lnTo>
                      <a:pt x="335" y="9835"/>
                    </a:lnTo>
                    <a:lnTo>
                      <a:pt x="439" y="10023"/>
                    </a:lnTo>
                    <a:lnTo>
                      <a:pt x="293" y="10065"/>
                    </a:lnTo>
                    <a:lnTo>
                      <a:pt x="147" y="9897"/>
                    </a:lnTo>
                    <a:lnTo>
                      <a:pt x="126" y="9688"/>
                    </a:lnTo>
                    <a:lnTo>
                      <a:pt x="84" y="9772"/>
                    </a:lnTo>
                    <a:lnTo>
                      <a:pt x="0" y="9835"/>
                    </a:lnTo>
                    <a:lnTo>
                      <a:pt x="105" y="10002"/>
                    </a:lnTo>
                    <a:lnTo>
                      <a:pt x="314" y="10253"/>
                    </a:lnTo>
                    <a:lnTo>
                      <a:pt x="419" y="10588"/>
                    </a:lnTo>
                    <a:lnTo>
                      <a:pt x="377" y="11153"/>
                    </a:lnTo>
                    <a:lnTo>
                      <a:pt x="460" y="11257"/>
                    </a:lnTo>
                    <a:lnTo>
                      <a:pt x="544" y="11592"/>
                    </a:lnTo>
                    <a:lnTo>
                      <a:pt x="711" y="12032"/>
                    </a:lnTo>
                    <a:lnTo>
                      <a:pt x="649" y="12178"/>
                    </a:lnTo>
                    <a:lnTo>
                      <a:pt x="670" y="12827"/>
                    </a:lnTo>
                    <a:lnTo>
                      <a:pt x="649" y="12910"/>
                    </a:lnTo>
                    <a:lnTo>
                      <a:pt x="711" y="13099"/>
                    </a:lnTo>
                    <a:lnTo>
                      <a:pt x="711" y="13308"/>
                    </a:lnTo>
                    <a:lnTo>
                      <a:pt x="837" y="13559"/>
                    </a:lnTo>
                    <a:lnTo>
                      <a:pt x="837" y="13726"/>
                    </a:lnTo>
                    <a:lnTo>
                      <a:pt x="732" y="13810"/>
                    </a:lnTo>
                    <a:lnTo>
                      <a:pt x="774" y="13852"/>
                    </a:lnTo>
                    <a:lnTo>
                      <a:pt x="732" y="14019"/>
                    </a:lnTo>
                    <a:lnTo>
                      <a:pt x="711" y="14270"/>
                    </a:lnTo>
                    <a:lnTo>
                      <a:pt x="628" y="14354"/>
                    </a:lnTo>
                    <a:lnTo>
                      <a:pt x="649" y="14438"/>
                    </a:lnTo>
                    <a:lnTo>
                      <a:pt x="628" y="14584"/>
                    </a:lnTo>
                    <a:lnTo>
                      <a:pt x="523" y="14668"/>
                    </a:lnTo>
                    <a:lnTo>
                      <a:pt x="544" y="14793"/>
                    </a:lnTo>
                    <a:lnTo>
                      <a:pt x="335" y="14961"/>
                    </a:lnTo>
                    <a:lnTo>
                      <a:pt x="251" y="14877"/>
                    </a:lnTo>
                    <a:lnTo>
                      <a:pt x="126" y="15086"/>
                    </a:lnTo>
                    <a:lnTo>
                      <a:pt x="126" y="15442"/>
                    </a:lnTo>
                    <a:lnTo>
                      <a:pt x="209" y="15526"/>
                    </a:lnTo>
                    <a:lnTo>
                      <a:pt x="293" y="15526"/>
                    </a:lnTo>
                    <a:lnTo>
                      <a:pt x="544" y="15756"/>
                    </a:lnTo>
                    <a:lnTo>
                      <a:pt x="544" y="15861"/>
                    </a:lnTo>
                    <a:lnTo>
                      <a:pt x="565" y="15923"/>
                    </a:lnTo>
                    <a:lnTo>
                      <a:pt x="711" y="15944"/>
                    </a:lnTo>
                    <a:lnTo>
                      <a:pt x="753" y="16007"/>
                    </a:lnTo>
                    <a:lnTo>
                      <a:pt x="942" y="16028"/>
                    </a:lnTo>
                    <a:lnTo>
                      <a:pt x="983" y="16028"/>
                    </a:lnTo>
                    <a:lnTo>
                      <a:pt x="1025" y="16070"/>
                    </a:lnTo>
                    <a:lnTo>
                      <a:pt x="1151" y="16070"/>
                    </a:lnTo>
                    <a:lnTo>
                      <a:pt x="1297" y="16049"/>
                    </a:lnTo>
                    <a:lnTo>
                      <a:pt x="1339" y="16133"/>
                    </a:lnTo>
                    <a:lnTo>
                      <a:pt x="1402" y="16070"/>
                    </a:lnTo>
                    <a:lnTo>
                      <a:pt x="1423" y="16112"/>
                    </a:lnTo>
                    <a:lnTo>
                      <a:pt x="1611" y="16070"/>
                    </a:lnTo>
                    <a:lnTo>
                      <a:pt x="1758" y="16070"/>
                    </a:lnTo>
                    <a:lnTo>
                      <a:pt x="1779" y="16007"/>
                    </a:lnTo>
                    <a:lnTo>
                      <a:pt x="1862" y="15965"/>
                    </a:lnTo>
                    <a:lnTo>
                      <a:pt x="1946" y="15840"/>
                    </a:lnTo>
                    <a:lnTo>
                      <a:pt x="2113" y="15861"/>
                    </a:lnTo>
                    <a:lnTo>
                      <a:pt x="2113" y="15756"/>
                    </a:lnTo>
                    <a:lnTo>
                      <a:pt x="2218" y="15693"/>
                    </a:lnTo>
                    <a:lnTo>
                      <a:pt x="2323" y="15693"/>
                    </a:lnTo>
                    <a:lnTo>
                      <a:pt x="2406" y="15777"/>
                    </a:lnTo>
                    <a:lnTo>
                      <a:pt x="2511" y="15651"/>
                    </a:lnTo>
                    <a:lnTo>
                      <a:pt x="2532" y="15693"/>
                    </a:lnTo>
                    <a:lnTo>
                      <a:pt x="2616" y="15651"/>
                    </a:lnTo>
                    <a:lnTo>
                      <a:pt x="2636" y="15526"/>
                    </a:lnTo>
                    <a:lnTo>
                      <a:pt x="2950" y="15317"/>
                    </a:lnTo>
                    <a:lnTo>
                      <a:pt x="3076" y="15338"/>
                    </a:lnTo>
                    <a:lnTo>
                      <a:pt x="3160" y="15379"/>
                    </a:lnTo>
                    <a:lnTo>
                      <a:pt x="3264" y="15317"/>
                    </a:lnTo>
                    <a:lnTo>
                      <a:pt x="3557" y="15233"/>
                    </a:lnTo>
                    <a:lnTo>
                      <a:pt x="3599" y="15317"/>
                    </a:lnTo>
                    <a:lnTo>
                      <a:pt x="3787" y="15254"/>
                    </a:lnTo>
                    <a:lnTo>
                      <a:pt x="3850" y="15296"/>
                    </a:lnTo>
                    <a:lnTo>
                      <a:pt x="3955" y="15317"/>
                    </a:lnTo>
                    <a:lnTo>
                      <a:pt x="4038" y="15254"/>
                    </a:lnTo>
                    <a:lnTo>
                      <a:pt x="4101" y="15400"/>
                    </a:lnTo>
                    <a:lnTo>
                      <a:pt x="4185" y="15400"/>
                    </a:lnTo>
                    <a:lnTo>
                      <a:pt x="4268" y="15338"/>
                    </a:lnTo>
                    <a:lnTo>
                      <a:pt x="4310" y="15400"/>
                    </a:lnTo>
                    <a:lnTo>
                      <a:pt x="4415" y="15338"/>
                    </a:lnTo>
                    <a:lnTo>
                      <a:pt x="4624" y="15338"/>
                    </a:lnTo>
                    <a:lnTo>
                      <a:pt x="4624" y="15442"/>
                    </a:lnTo>
                    <a:lnTo>
                      <a:pt x="4645" y="15442"/>
                    </a:lnTo>
                    <a:lnTo>
                      <a:pt x="4792" y="15338"/>
                    </a:lnTo>
                    <a:lnTo>
                      <a:pt x="4917" y="15379"/>
                    </a:lnTo>
                    <a:lnTo>
                      <a:pt x="5064" y="15254"/>
                    </a:lnTo>
                    <a:lnTo>
                      <a:pt x="5126" y="15128"/>
                    </a:lnTo>
                    <a:lnTo>
                      <a:pt x="5168" y="15107"/>
                    </a:lnTo>
                    <a:lnTo>
                      <a:pt x="5315" y="14982"/>
                    </a:lnTo>
                    <a:lnTo>
                      <a:pt x="5377" y="14773"/>
                    </a:lnTo>
                    <a:lnTo>
                      <a:pt x="5524" y="14668"/>
                    </a:lnTo>
                    <a:lnTo>
                      <a:pt x="5670" y="14647"/>
                    </a:lnTo>
                    <a:lnTo>
                      <a:pt x="5754" y="14668"/>
                    </a:lnTo>
                    <a:lnTo>
                      <a:pt x="5984" y="14584"/>
                    </a:lnTo>
                    <a:lnTo>
                      <a:pt x="6277" y="14396"/>
                    </a:lnTo>
                    <a:lnTo>
                      <a:pt x="6486" y="14208"/>
                    </a:lnTo>
                    <a:lnTo>
                      <a:pt x="6570" y="14187"/>
                    </a:lnTo>
                    <a:lnTo>
                      <a:pt x="6737" y="14187"/>
                    </a:lnTo>
                    <a:lnTo>
                      <a:pt x="6905" y="14249"/>
                    </a:lnTo>
                    <a:lnTo>
                      <a:pt x="7051" y="14270"/>
                    </a:lnTo>
                    <a:lnTo>
                      <a:pt x="7198" y="14208"/>
                    </a:lnTo>
                    <a:lnTo>
                      <a:pt x="7407" y="14249"/>
                    </a:lnTo>
                    <a:lnTo>
                      <a:pt x="7742" y="14145"/>
                    </a:lnTo>
                    <a:lnTo>
                      <a:pt x="7930" y="14082"/>
                    </a:lnTo>
                    <a:lnTo>
                      <a:pt x="8056" y="13977"/>
                    </a:lnTo>
                    <a:lnTo>
                      <a:pt x="8139" y="13977"/>
                    </a:lnTo>
                    <a:lnTo>
                      <a:pt x="8307" y="13852"/>
                    </a:lnTo>
                    <a:lnTo>
                      <a:pt x="8558" y="13852"/>
                    </a:lnTo>
                    <a:lnTo>
                      <a:pt x="9186" y="13810"/>
                    </a:lnTo>
                    <a:lnTo>
                      <a:pt x="9395" y="13852"/>
                    </a:lnTo>
                    <a:lnTo>
                      <a:pt x="9520" y="13852"/>
                    </a:lnTo>
                    <a:lnTo>
                      <a:pt x="9709" y="13810"/>
                    </a:lnTo>
                    <a:lnTo>
                      <a:pt x="9834" y="13831"/>
                    </a:lnTo>
                    <a:lnTo>
                      <a:pt x="10022" y="13977"/>
                    </a:lnTo>
                    <a:lnTo>
                      <a:pt x="10148" y="14208"/>
                    </a:lnTo>
                    <a:lnTo>
                      <a:pt x="10253" y="14249"/>
                    </a:lnTo>
                    <a:lnTo>
                      <a:pt x="10336" y="14187"/>
                    </a:lnTo>
                    <a:lnTo>
                      <a:pt x="10378" y="14166"/>
                    </a:lnTo>
                    <a:lnTo>
                      <a:pt x="10441" y="14208"/>
                    </a:lnTo>
                    <a:lnTo>
                      <a:pt x="10504" y="14187"/>
                    </a:lnTo>
                    <a:lnTo>
                      <a:pt x="10650" y="14208"/>
                    </a:lnTo>
                    <a:lnTo>
                      <a:pt x="10755" y="14354"/>
                    </a:lnTo>
                    <a:lnTo>
                      <a:pt x="10880" y="14375"/>
                    </a:lnTo>
                    <a:lnTo>
                      <a:pt x="10964" y="14354"/>
                    </a:lnTo>
                    <a:lnTo>
                      <a:pt x="11194" y="14542"/>
                    </a:lnTo>
                    <a:lnTo>
                      <a:pt x="11194" y="14647"/>
                    </a:lnTo>
                    <a:lnTo>
                      <a:pt x="11278" y="14647"/>
                    </a:lnTo>
                    <a:lnTo>
                      <a:pt x="11341" y="14731"/>
                    </a:lnTo>
                    <a:lnTo>
                      <a:pt x="11320" y="14814"/>
                    </a:lnTo>
                    <a:lnTo>
                      <a:pt x="11215" y="14814"/>
                    </a:lnTo>
                    <a:lnTo>
                      <a:pt x="11194" y="14898"/>
                    </a:lnTo>
                    <a:lnTo>
                      <a:pt x="11299" y="15107"/>
                    </a:lnTo>
                    <a:lnTo>
                      <a:pt x="11403" y="15128"/>
                    </a:lnTo>
                    <a:lnTo>
                      <a:pt x="11508" y="15254"/>
                    </a:lnTo>
                    <a:lnTo>
                      <a:pt x="11550" y="15421"/>
                    </a:lnTo>
                    <a:lnTo>
                      <a:pt x="11529" y="15526"/>
                    </a:lnTo>
                    <a:lnTo>
                      <a:pt x="11655" y="15819"/>
                    </a:lnTo>
                    <a:lnTo>
                      <a:pt x="11613" y="15944"/>
                    </a:lnTo>
                    <a:lnTo>
                      <a:pt x="11655" y="16007"/>
                    </a:lnTo>
                    <a:lnTo>
                      <a:pt x="11634" y="16154"/>
                    </a:lnTo>
                    <a:lnTo>
                      <a:pt x="11613" y="16237"/>
                    </a:lnTo>
                    <a:lnTo>
                      <a:pt x="11529" y="16216"/>
                    </a:lnTo>
                    <a:lnTo>
                      <a:pt x="11508" y="16237"/>
                    </a:lnTo>
                    <a:lnTo>
                      <a:pt x="11592" y="16363"/>
                    </a:lnTo>
                    <a:lnTo>
                      <a:pt x="11655" y="16384"/>
                    </a:lnTo>
                    <a:lnTo>
                      <a:pt x="11717" y="16530"/>
                    </a:lnTo>
                    <a:lnTo>
                      <a:pt x="11822" y="16488"/>
                    </a:lnTo>
                    <a:lnTo>
                      <a:pt x="11927" y="16572"/>
                    </a:lnTo>
                    <a:lnTo>
                      <a:pt x="11927" y="16467"/>
                    </a:lnTo>
                    <a:lnTo>
                      <a:pt x="11864" y="16363"/>
                    </a:lnTo>
                    <a:lnTo>
                      <a:pt x="11927" y="16300"/>
                    </a:lnTo>
                    <a:lnTo>
                      <a:pt x="11968" y="16174"/>
                    </a:lnTo>
                    <a:lnTo>
                      <a:pt x="12073" y="16174"/>
                    </a:lnTo>
                    <a:lnTo>
                      <a:pt x="12136" y="16070"/>
                    </a:lnTo>
                    <a:lnTo>
                      <a:pt x="12240" y="16028"/>
                    </a:lnTo>
                    <a:lnTo>
                      <a:pt x="12261" y="15923"/>
                    </a:lnTo>
                    <a:lnTo>
                      <a:pt x="12366" y="15777"/>
                    </a:lnTo>
                    <a:lnTo>
                      <a:pt x="12596" y="15693"/>
                    </a:lnTo>
                    <a:lnTo>
                      <a:pt x="12638" y="15610"/>
                    </a:lnTo>
                    <a:lnTo>
                      <a:pt x="12680" y="15610"/>
                    </a:lnTo>
                    <a:lnTo>
                      <a:pt x="12868" y="15505"/>
                    </a:lnTo>
                    <a:lnTo>
                      <a:pt x="12910" y="15338"/>
                    </a:lnTo>
                    <a:lnTo>
                      <a:pt x="13077" y="15107"/>
                    </a:lnTo>
                    <a:lnTo>
                      <a:pt x="13224" y="15086"/>
                    </a:lnTo>
                    <a:lnTo>
                      <a:pt x="13307" y="14982"/>
                    </a:lnTo>
                    <a:lnTo>
                      <a:pt x="13266" y="14856"/>
                    </a:lnTo>
                    <a:lnTo>
                      <a:pt x="13287" y="14710"/>
                    </a:lnTo>
                    <a:lnTo>
                      <a:pt x="13370" y="14877"/>
                    </a:lnTo>
                    <a:lnTo>
                      <a:pt x="13370" y="15024"/>
                    </a:lnTo>
                    <a:lnTo>
                      <a:pt x="13370" y="15191"/>
                    </a:lnTo>
                    <a:lnTo>
                      <a:pt x="13287" y="15254"/>
                    </a:lnTo>
                    <a:lnTo>
                      <a:pt x="13266" y="15547"/>
                    </a:lnTo>
                    <a:lnTo>
                      <a:pt x="13015" y="15714"/>
                    </a:lnTo>
                    <a:lnTo>
                      <a:pt x="12973" y="15840"/>
                    </a:lnTo>
                    <a:lnTo>
                      <a:pt x="12910" y="15923"/>
                    </a:lnTo>
                    <a:lnTo>
                      <a:pt x="12910" y="16070"/>
                    </a:lnTo>
                    <a:lnTo>
                      <a:pt x="12784" y="16258"/>
                    </a:lnTo>
                    <a:lnTo>
                      <a:pt x="12805" y="16300"/>
                    </a:lnTo>
                    <a:lnTo>
                      <a:pt x="12743" y="16593"/>
                    </a:lnTo>
                    <a:lnTo>
                      <a:pt x="12450" y="16572"/>
                    </a:lnTo>
                    <a:lnTo>
                      <a:pt x="12387" y="16739"/>
                    </a:lnTo>
                    <a:lnTo>
                      <a:pt x="12324" y="16823"/>
                    </a:lnTo>
                    <a:lnTo>
                      <a:pt x="12324" y="16886"/>
                    </a:lnTo>
                    <a:lnTo>
                      <a:pt x="12491" y="16823"/>
                    </a:lnTo>
                    <a:lnTo>
                      <a:pt x="12659" y="16760"/>
                    </a:lnTo>
                    <a:lnTo>
                      <a:pt x="12868" y="16823"/>
                    </a:lnTo>
                    <a:lnTo>
                      <a:pt x="13056" y="16530"/>
                    </a:lnTo>
                    <a:lnTo>
                      <a:pt x="13098" y="16216"/>
                    </a:lnTo>
                    <a:lnTo>
                      <a:pt x="13266" y="16049"/>
                    </a:lnTo>
                    <a:lnTo>
                      <a:pt x="13307" y="16112"/>
                    </a:lnTo>
                    <a:lnTo>
                      <a:pt x="13307" y="16384"/>
                    </a:lnTo>
                    <a:lnTo>
                      <a:pt x="13370" y="16551"/>
                    </a:lnTo>
                    <a:lnTo>
                      <a:pt x="13307" y="16551"/>
                    </a:lnTo>
                    <a:lnTo>
                      <a:pt x="13328" y="16823"/>
                    </a:lnTo>
                    <a:lnTo>
                      <a:pt x="13203" y="17074"/>
                    </a:lnTo>
                    <a:lnTo>
                      <a:pt x="12994" y="17158"/>
                    </a:lnTo>
                    <a:lnTo>
                      <a:pt x="13015" y="17221"/>
                    </a:lnTo>
                    <a:lnTo>
                      <a:pt x="13161" y="17200"/>
                    </a:lnTo>
                    <a:lnTo>
                      <a:pt x="13307" y="17221"/>
                    </a:lnTo>
                    <a:lnTo>
                      <a:pt x="13391" y="17158"/>
                    </a:lnTo>
                    <a:lnTo>
                      <a:pt x="13496" y="17116"/>
                    </a:lnTo>
                    <a:lnTo>
                      <a:pt x="13600" y="17011"/>
                    </a:lnTo>
                    <a:lnTo>
                      <a:pt x="13705" y="17053"/>
                    </a:lnTo>
                    <a:lnTo>
                      <a:pt x="13789" y="17053"/>
                    </a:lnTo>
                    <a:lnTo>
                      <a:pt x="13705" y="17158"/>
                    </a:lnTo>
                    <a:lnTo>
                      <a:pt x="13642" y="17221"/>
                    </a:lnTo>
                    <a:lnTo>
                      <a:pt x="13538" y="17221"/>
                    </a:lnTo>
                    <a:lnTo>
                      <a:pt x="13517" y="17283"/>
                    </a:lnTo>
                    <a:lnTo>
                      <a:pt x="13621" y="17430"/>
                    </a:lnTo>
                    <a:lnTo>
                      <a:pt x="13684" y="17576"/>
                    </a:lnTo>
                    <a:lnTo>
                      <a:pt x="13747" y="17744"/>
                    </a:lnTo>
                    <a:lnTo>
                      <a:pt x="13747" y="17953"/>
                    </a:lnTo>
                    <a:lnTo>
                      <a:pt x="13726" y="18225"/>
                    </a:lnTo>
                    <a:lnTo>
                      <a:pt x="13600" y="18371"/>
                    </a:lnTo>
                    <a:lnTo>
                      <a:pt x="13621" y="18455"/>
                    </a:lnTo>
                    <a:lnTo>
                      <a:pt x="13600" y="18664"/>
                    </a:lnTo>
                    <a:lnTo>
                      <a:pt x="13705" y="18748"/>
                    </a:lnTo>
                    <a:lnTo>
                      <a:pt x="13789" y="18895"/>
                    </a:lnTo>
                    <a:lnTo>
                      <a:pt x="13810" y="19083"/>
                    </a:lnTo>
                    <a:lnTo>
                      <a:pt x="14019" y="19355"/>
                    </a:lnTo>
                    <a:lnTo>
                      <a:pt x="14165" y="19397"/>
                    </a:lnTo>
                    <a:lnTo>
                      <a:pt x="14270" y="19480"/>
                    </a:lnTo>
                    <a:lnTo>
                      <a:pt x="14333" y="19606"/>
                    </a:lnTo>
                    <a:lnTo>
                      <a:pt x="14437" y="19627"/>
                    </a:lnTo>
                    <a:lnTo>
                      <a:pt x="14458" y="19585"/>
                    </a:lnTo>
                    <a:lnTo>
                      <a:pt x="14542" y="19564"/>
                    </a:lnTo>
                    <a:lnTo>
                      <a:pt x="14688" y="19585"/>
                    </a:lnTo>
                    <a:lnTo>
                      <a:pt x="14835" y="19731"/>
                    </a:lnTo>
                    <a:lnTo>
                      <a:pt x="14960" y="19773"/>
                    </a:lnTo>
                    <a:lnTo>
                      <a:pt x="15086" y="19899"/>
                    </a:lnTo>
                    <a:lnTo>
                      <a:pt x="15107" y="20003"/>
                    </a:lnTo>
                    <a:lnTo>
                      <a:pt x="15212" y="20045"/>
                    </a:lnTo>
                    <a:lnTo>
                      <a:pt x="15358" y="20192"/>
                    </a:lnTo>
                    <a:lnTo>
                      <a:pt x="15421" y="20192"/>
                    </a:lnTo>
                    <a:lnTo>
                      <a:pt x="15463" y="20108"/>
                    </a:lnTo>
                    <a:lnTo>
                      <a:pt x="15693" y="20003"/>
                    </a:lnTo>
                    <a:lnTo>
                      <a:pt x="15776" y="19899"/>
                    </a:lnTo>
                    <a:lnTo>
                      <a:pt x="15902" y="19899"/>
                    </a:lnTo>
                    <a:lnTo>
                      <a:pt x="16048" y="19773"/>
                    </a:lnTo>
                    <a:lnTo>
                      <a:pt x="16153" y="19773"/>
                    </a:lnTo>
                    <a:lnTo>
                      <a:pt x="16195" y="19711"/>
                    </a:lnTo>
                    <a:lnTo>
                      <a:pt x="16153" y="19669"/>
                    </a:lnTo>
                    <a:lnTo>
                      <a:pt x="16048" y="19627"/>
                    </a:lnTo>
                    <a:lnTo>
                      <a:pt x="16090" y="19564"/>
                    </a:lnTo>
                    <a:lnTo>
                      <a:pt x="16320" y="19397"/>
                    </a:lnTo>
                    <a:lnTo>
                      <a:pt x="16509" y="19522"/>
                    </a:lnTo>
                    <a:lnTo>
                      <a:pt x="16509" y="19669"/>
                    </a:lnTo>
                    <a:lnTo>
                      <a:pt x="16258" y="19794"/>
                    </a:lnTo>
                    <a:lnTo>
                      <a:pt x="16320" y="19899"/>
                    </a:lnTo>
                    <a:lnTo>
                      <a:pt x="16404" y="19920"/>
                    </a:lnTo>
                    <a:lnTo>
                      <a:pt x="16467" y="19815"/>
                    </a:lnTo>
                    <a:lnTo>
                      <a:pt x="16572" y="19731"/>
                    </a:lnTo>
                    <a:lnTo>
                      <a:pt x="16676" y="19815"/>
                    </a:lnTo>
                    <a:lnTo>
                      <a:pt x="16676" y="19920"/>
                    </a:lnTo>
                    <a:lnTo>
                      <a:pt x="16613" y="19920"/>
                    </a:lnTo>
                    <a:lnTo>
                      <a:pt x="16509" y="20003"/>
                    </a:lnTo>
                    <a:lnTo>
                      <a:pt x="16655" y="20192"/>
                    </a:lnTo>
                    <a:lnTo>
                      <a:pt x="16676" y="20401"/>
                    </a:lnTo>
                    <a:lnTo>
                      <a:pt x="16760" y="20338"/>
                    </a:lnTo>
                    <a:lnTo>
                      <a:pt x="16844" y="20359"/>
                    </a:lnTo>
                    <a:lnTo>
                      <a:pt x="16844" y="20464"/>
                    </a:lnTo>
                    <a:lnTo>
                      <a:pt x="16927" y="20610"/>
                    </a:lnTo>
                    <a:lnTo>
                      <a:pt x="16990" y="20443"/>
                    </a:lnTo>
                    <a:lnTo>
                      <a:pt x="16990" y="20296"/>
                    </a:lnTo>
                    <a:lnTo>
                      <a:pt x="16885" y="20359"/>
                    </a:lnTo>
                    <a:lnTo>
                      <a:pt x="16885" y="20317"/>
                    </a:lnTo>
                    <a:lnTo>
                      <a:pt x="16948" y="20234"/>
                    </a:lnTo>
                    <a:lnTo>
                      <a:pt x="17241" y="20234"/>
                    </a:lnTo>
                    <a:lnTo>
                      <a:pt x="17262" y="20296"/>
                    </a:lnTo>
                    <a:lnTo>
                      <a:pt x="17304" y="20234"/>
                    </a:lnTo>
                    <a:lnTo>
                      <a:pt x="17450" y="20024"/>
                    </a:lnTo>
                    <a:lnTo>
                      <a:pt x="17764" y="19836"/>
                    </a:lnTo>
                    <a:lnTo>
                      <a:pt x="17911" y="19711"/>
                    </a:lnTo>
                    <a:lnTo>
                      <a:pt x="17827" y="19711"/>
                    </a:lnTo>
                    <a:lnTo>
                      <a:pt x="17764" y="19731"/>
                    </a:lnTo>
                    <a:lnTo>
                      <a:pt x="17785" y="19711"/>
                    </a:lnTo>
                    <a:lnTo>
                      <a:pt x="17681" y="19669"/>
                    </a:lnTo>
                    <a:lnTo>
                      <a:pt x="17932" y="19669"/>
                    </a:lnTo>
                    <a:lnTo>
                      <a:pt x="18183" y="19606"/>
                    </a:lnTo>
                    <a:lnTo>
                      <a:pt x="18622" y="19501"/>
                    </a:lnTo>
                    <a:lnTo>
                      <a:pt x="18957" y="19585"/>
                    </a:lnTo>
                    <a:lnTo>
                      <a:pt x="19124" y="19501"/>
                    </a:lnTo>
                    <a:lnTo>
                      <a:pt x="19124" y="19397"/>
                    </a:lnTo>
                    <a:lnTo>
                      <a:pt x="19229" y="19397"/>
                    </a:lnTo>
                    <a:lnTo>
                      <a:pt x="19333" y="19313"/>
                    </a:lnTo>
                    <a:lnTo>
                      <a:pt x="19438" y="19104"/>
                    </a:lnTo>
                    <a:lnTo>
                      <a:pt x="19375" y="18895"/>
                    </a:lnTo>
                    <a:lnTo>
                      <a:pt x="19375" y="18769"/>
                    </a:lnTo>
                    <a:lnTo>
                      <a:pt x="19585" y="18560"/>
                    </a:lnTo>
                    <a:lnTo>
                      <a:pt x="19585" y="18225"/>
                    </a:lnTo>
                    <a:lnTo>
                      <a:pt x="19668" y="18099"/>
                    </a:lnTo>
                    <a:lnTo>
                      <a:pt x="19710" y="17869"/>
                    </a:lnTo>
                    <a:lnTo>
                      <a:pt x="19815" y="17827"/>
                    </a:lnTo>
                    <a:lnTo>
                      <a:pt x="19815" y="17702"/>
                    </a:lnTo>
                    <a:lnTo>
                      <a:pt x="20170" y="17283"/>
                    </a:lnTo>
                    <a:lnTo>
                      <a:pt x="20275" y="17262"/>
                    </a:lnTo>
                    <a:lnTo>
                      <a:pt x="20317" y="17011"/>
                    </a:lnTo>
                    <a:lnTo>
                      <a:pt x="20442" y="16823"/>
                    </a:lnTo>
                    <a:lnTo>
                      <a:pt x="20547" y="16593"/>
                    </a:lnTo>
                    <a:lnTo>
                      <a:pt x="20694" y="16446"/>
                    </a:lnTo>
                    <a:lnTo>
                      <a:pt x="20652" y="16342"/>
                    </a:lnTo>
                    <a:lnTo>
                      <a:pt x="20756" y="16258"/>
                    </a:lnTo>
                    <a:lnTo>
                      <a:pt x="20861" y="16049"/>
                    </a:lnTo>
                    <a:lnTo>
                      <a:pt x="20798" y="15965"/>
                    </a:lnTo>
                    <a:lnTo>
                      <a:pt x="20966" y="15902"/>
                    </a:lnTo>
                    <a:lnTo>
                      <a:pt x="21070" y="15714"/>
                    </a:lnTo>
                    <a:lnTo>
                      <a:pt x="21154" y="15630"/>
                    </a:lnTo>
                    <a:lnTo>
                      <a:pt x="21258" y="15442"/>
                    </a:lnTo>
                    <a:lnTo>
                      <a:pt x="21426" y="15400"/>
                    </a:lnTo>
                    <a:lnTo>
                      <a:pt x="21530" y="15338"/>
                    </a:lnTo>
                    <a:lnTo>
                      <a:pt x="21342" y="15338"/>
                    </a:lnTo>
                    <a:lnTo>
                      <a:pt x="21384" y="15296"/>
                    </a:lnTo>
                    <a:lnTo>
                      <a:pt x="21593" y="15254"/>
                    </a:lnTo>
                    <a:lnTo>
                      <a:pt x="21782" y="15170"/>
                    </a:lnTo>
                    <a:lnTo>
                      <a:pt x="21802" y="15003"/>
                    </a:lnTo>
                    <a:lnTo>
                      <a:pt x="21782" y="14961"/>
                    </a:lnTo>
                    <a:lnTo>
                      <a:pt x="21802" y="14814"/>
                    </a:lnTo>
                    <a:lnTo>
                      <a:pt x="22012" y="14689"/>
                    </a:lnTo>
                    <a:lnTo>
                      <a:pt x="22012" y="14563"/>
                    </a:lnTo>
                    <a:lnTo>
                      <a:pt x="22158" y="14501"/>
                    </a:lnTo>
                    <a:lnTo>
                      <a:pt x="22284" y="14291"/>
                    </a:lnTo>
                    <a:lnTo>
                      <a:pt x="22263" y="14187"/>
                    </a:lnTo>
                    <a:lnTo>
                      <a:pt x="22305" y="14019"/>
                    </a:lnTo>
                    <a:lnTo>
                      <a:pt x="22284" y="13957"/>
                    </a:lnTo>
                    <a:lnTo>
                      <a:pt x="22284" y="13852"/>
                    </a:lnTo>
                    <a:lnTo>
                      <a:pt x="22430" y="13496"/>
                    </a:lnTo>
                    <a:lnTo>
                      <a:pt x="22493" y="13287"/>
                    </a:lnTo>
                    <a:lnTo>
                      <a:pt x="22702" y="12910"/>
                    </a:lnTo>
                    <a:lnTo>
                      <a:pt x="22702" y="12785"/>
                    </a:lnTo>
                    <a:lnTo>
                      <a:pt x="22807" y="12492"/>
                    </a:lnTo>
                    <a:lnTo>
                      <a:pt x="22953" y="12366"/>
                    </a:lnTo>
                    <a:lnTo>
                      <a:pt x="23016" y="12199"/>
                    </a:lnTo>
                    <a:lnTo>
                      <a:pt x="22953" y="12053"/>
                    </a:lnTo>
                    <a:lnTo>
                      <a:pt x="23058" y="11927"/>
                    </a:lnTo>
                    <a:lnTo>
                      <a:pt x="22995" y="11655"/>
                    </a:lnTo>
                    <a:lnTo>
                      <a:pt x="22995" y="11529"/>
                    </a:lnTo>
                    <a:lnTo>
                      <a:pt x="22911" y="11320"/>
                    </a:lnTo>
                    <a:lnTo>
                      <a:pt x="22891" y="11236"/>
                    </a:lnTo>
                    <a:lnTo>
                      <a:pt x="22849" y="11111"/>
                    </a:lnTo>
                    <a:lnTo>
                      <a:pt x="22911" y="11069"/>
                    </a:lnTo>
                    <a:lnTo>
                      <a:pt x="22911" y="10923"/>
                    </a:lnTo>
                    <a:lnTo>
                      <a:pt x="23016" y="10776"/>
                    </a:lnTo>
                    <a:lnTo>
                      <a:pt x="23016" y="10713"/>
                    </a:lnTo>
                    <a:lnTo>
                      <a:pt x="22995" y="10379"/>
                    </a:lnTo>
                    <a:lnTo>
                      <a:pt x="23058" y="10253"/>
                    </a:lnTo>
                    <a:lnTo>
                      <a:pt x="23016" y="10190"/>
                    </a:lnTo>
                    <a:lnTo>
                      <a:pt x="22995" y="10065"/>
                    </a:lnTo>
                    <a:lnTo>
                      <a:pt x="22995" y="9856"/>
                    </a:lnTo>
                    <a:lnTo>
                      <a:pt x="22932" y="9835"/>
                    </a:lnTo>
                    <a:lnTo>
                      <a:pt x="22995" y="9688"/>
                    </a:lnTo>
                    <a:lnTo>
                      <a:pt x="22891" y="9667"/>
                    </a:lnTo>
                    <a:lnTo>
                      <a:pt x="22828" y="9542"/>
                    </a:lnTo>
                    <a:lnTo>
                      <a:pt x="22828" y="9416"/>
                    </a:lnTo>
                    <a:lnTo>
                      <a:pt x="22702" y="9312"/>
                    </a:lnTo>
                    <a:lnTo>
                      <a:pt x="22619" y="9144"/>
                    </a:lnTo>
                    <a:lnTo>
                      <a:pt x="22598" y="8956"/>
                    </a:lnTo>
                    <a:lnTo>
                      <a:pt x="22514" y="8830"/>
                    </a:lnTo>
                    <a:lnTo>
                      <a:pt x="22430" y="8830"/>
                    </a:lnTo>
                    <a:lnTo>
                      <a:pt x="22367" y="8851"/>
                    </a:lnTo>
                    <a:lnTo>
                      <a:pt x="22284" y="8809"/>
                    </a:lnTo>
                    <a:lnTo>
                      <a:pt x="22263" y="8642"/>
                    </a:lnTo>
                    <a:lnTo>
                      <a:pt x="22200" y="8621"/>
                    </a:lnTo>
                    <a:lnTo>
                      <a:pt x="22179" y="8537"/>
                    </a:lnTo>
                    <a:lnTo>
                      <a:pt x="22054" y="8412"/>
                    </a:lnTo>
                    <a:lnTo>
                      <a:pt x="21970" y="8370"/>
                    </a:lnTo>
                    <a:lnTo>
                      <a:pt x="22012" y="8265"/>
                    </a:lnTo>
                    <a:lnTo>
                      <a:pt x="21949" y="8119"/>
                    </a:lnTo>
                    <a:lnTo>
                      <a:pt x="22054" y="7993"/>
                    </a:lnTo>
                    <a:lnTo>
                      <a:pt x="22074" y="7805"/>
                    </a:lnTo>
                    <a:lnTo>
                      <a:pt x="22012" y="7742"/>
                    </a:lnTo>
                    <a:lnTo>
                      <a:pt x="22054" y="7638"/>
                    </a:lnTo>
                    <a:lnTo>
                      <a:pt x="21970" y="7575"/>
                    </a:lnTo>
                    <a:lnTo>
                      <a:pt x="21949" y="7638"/>
                    </a:lnTo>
                    <a:lnTo>
                      <a:pt x="21991" y="7679"/>
                    </a:lnTo>
                    <a:lnTo>
                      <a:pt x="21949" y="7763"/>
                    </a:lnTo>
                    <a:lnTo>
                      <a:pt x="21677" y="7533"/>
                    </a:lnTo>
                    <a:lnTo>
                      <a:pt x="21635" y="7366"/>
                    </a:lnTo>
                    <a:lnTo>
                      <a:pt x="21572" y="7387"/>
                    </a:lnTo>
                    <a:lnTo>
                      <a:pt x="21572" y="7470"/>
                    </a:lnTo>
                    <a:lnTo>
                      <a:pt x="21551" y="7575"/>
                    </a:lnTo>
                    <a:lnTo>
                      <a:pt x="21593" y="7763"/>
                    </a:lnTo>
                    <a:lnTo>
                      <a:pt x="21468" y="7596"/>
                    </a:lnTo>
                    <a:lnTo>
                      <a:pt x="21426" y="7659"/>
                    </a:lnTo>
                    <a:lnTo>
                      <a:pt x="21426" y="7554"/>
                    </a:lnTo>
                    <a:lnTo>
                      <a:pt x="21363" y="7470"/>
                    </a:lnTo>
                    <a:lnTo>
                      <a:pt x="21342" y="7135"/>
                    </a:lnTo>
                    <a:lnTo>
                      <a:pt x="21384" y="7115"/>
                    </a:lnTo>
                    <a:lnTo>
                      <a:pt x="21384" y="7031"/>
                    </a:lnTo>
                    <a:lnTo>
                      <a:pt x="21279" y="6947"/>
                    </a:lnTo>
                    <a:lnTo>
                      <a:pt x="21321" y="6863"/>
                    </a:lnTo>
                    <a:lnTo>
                      <a:pt x="21238" y="6801"/>
                    </a:lnTo>
                    <a:lnTo>
                      <a:pt x="21258" y="6696"/>
                    </a:lnTo>
                    <a:lnTo>
                      <a:pt x="21070" y="6529"/>
                    </a:lnTo>
                    <a:lnTo>
                      <a:pt x="21028" y="6424"/>
                    </a:lnTo>
                    <a:lnTo>
                      <a:pt x="21028" y="6299"/>
                    </a:lnTo>
                    <a:lnTo>
                      <a:pt x="21133" y="6319"/>
                    </a:lnTo>
                    <a:lnTo>
                      <a:pt x="21133" y="6194"/>
                    </a:lnTo>
                    <a:lnTo>
                      <a:pt x="21028" y="6027"/>
                    </a:lnTo>
                    <a:lnTo>
                      <a:pt x="20966" y="6068"/>
                    </a:lnTo>
                    <a:lnTo>
                      <a:pt x="20861" y="6068"/>
                    </a:lnTo>
                    <a:lnTo>
                      <a:pt x="20756" y="5880"/>
                    </a:lnTo>
                    <a:lnTo>
                      <a:pt x="20694" y="5880"/>
                    </a:lnTo>
                    <a:lnTo>
                      <a:pt x="20589" y="5796"/>
                    </a:lnTo>
                    <a:lnTo>
                      <a:pt x="20505" y="5859"/>
                    </a:lnTo>
                    <a:lnTo>
                      <a:pt x="20484" y="5796"/>
                    </a:lnTo>
                    <a:lnTo>
                      <a:pt x="20338" y="5754"/>
                    </a:lnTo>
                    <a:lnTo>
                      <a:pt x="20275" y="5817"/>
                    </a:lnTo>
                    <a:lnTo>
                      <a:pt x="20317" y="5713"/>
                    </a:lnTo>
                    <a:lnTo>
                      <a:pt x="20442" y="5692"/>
                    </a:lnTo>
                    <a:lnTo>
                      <a:pt x="20442" y="5608"/>
                    </a:lnTo>
                    <a:lnTo>
                      <a:pt x="20422" y="5545"/>
                    </a:lnTo>
                    <a:lnTo>
                      <a:pt x="20296" y="5566"/>
                    </a:lnTo>
                    <a:lnTo>
                      <a:pt x="20191" y="5545"/>
                    </a:lnTo>
                    <a:lnTo>
                      <a:pt x="20170" y="5482"/>
                    </a:lnTo>
                    <a:lnTo>
                      <a:pt x="20087" y="5482"/>
                    </a:lnTo>
                    <a:lnTo>
                      <a:pt x="19857" y="5336"/>
                    </a:lnTo>
                    <a:lnTo>
                      <a:pt x="19752" y="5127"/>
                    </a:lnTo>
                    <a:lnTo>
                      <a:pt x="19710" y="4918"/>
                    </a:lnTo>
                    <a:lnTo>
                      <a:pt x="19668" y="4771"/>
                    </a:lnTo>
                    <a:lnTo>
                      <a:pt x="19668" y="4666"/>
                    </a:lnTo>
                    <a:lnTo>
                      <a:pt x="19710" y="4646"/>
                    </a:lnTo>
                    <a:lnTo>
                      <a:pt x="19773" y="4415"/>
                    </a:lnTo>
                    <a:lnTo>
                      <a:pt x="19689" y="4122"/>
                    </a:lnTo>
                    <a:lnTo>
                      <a:pt x="19647" y="3976"/>
                    </a:lnTo>
                    <a:lnTo>
                      <a:pt x="19689" y="3934"/>
                    </a:lnTo>
                    <a:lnTo>
                      <a:pt x="19606" y="3892"/>
                    </a:lnTo>
                    <a:lnTo>
                      <a:pt x="19543" y="3892"/>
                    </a:lnTo>
                    <a:lnTo>
                      <a:pt x="19438" y="3662"/>
                    </a:lnTo>
                    <a:lnTo>
                      <a:pt x="19438" y="3369"/>
                    </a:lnTo>
                    <a:lnTo>
                      <a:pt x="19459" y="3348"/>
                    </a:lnTo>
                    <a:lnTo>
                      <a:pt x="19459" y="3265"/>
                    </a:lnTo>
                    <a:lnTo>
                      <a:pt x="19396" y="3202"/>
                    </a:lnTo>
                    <a:lnTo>
                      <a:pt x="19375" y="2846"/>
                    </a:lnTo>
                    <a:lnTo>
                      <a:pt x="19438" y="2762"/>
                    </a:lnTo>
                    <a:lnTo>
                      <a:pt x="19375" y="2637"/>
                    </a:lnTo>
                    <a:lnTo>
                      <a:pt x="19438" y="2616"/>
                    </a:lnTo>
                    <a:lnTo>
                      <a:pt x="19438" y="2532"/>
                    </a:lnTo>
                    <a:lnTo>
                      <a:pt x="19250" y="2323"/>
                    </a:lnTo>
                    <a:lnTo>
                      <a:pt x="19124" y="2260"/>
                    </a:lnTo>
                    <a:lnTo>
                      <a:pt x="19145" y="2218"/>
                    </a:lnTo>
                    <a:lnTo>
                      <a:pt x="19020" y="2093"/>
                    </a:lnTo>
                    <a:lnTo>
                      <a:pt x="18915" y="2156"/>
                    </a:lnTo>
                    <a:lnTo>
                      <a:pt x="18852" y="2114"/>
                    </a:lnTo>
                    <a:lnTo>
                      <a:pt x="18769" y="2239"/>
                    </a:lnTo>
                    <a:lnTo>
                      <a:pt x="18706" y="2239"/>
                    </a:lnTo>
                    <a:lnTo>
                      <a:pt x="18559" y="2051"/>
                    </a:lnTo>
                    <a:lnTo>
                      <a:pt x="18601" y="1988"/>
                    </a:lnTo>
                    <a:lnTo>
                      <a:pt x="18517" y="1800"/>
                    </a:lnTo>
                    <a:lnTo>
                      <a:pt x="18538" y="1591"/>
                    </a:lnTo>
                    <a:lnTo>
                      <a:pt x="18517" y="1319"/>
                    </a:lnTo>
                    <a:lnTo>
                      <a:pt x="18497" y="1361"/>
                    </a:lnTo>
                    <a:lnTo>
                      <a:pt x="18434" y="1256"/>
                    </a:lnTo>
                    <a:lnTo>
                      <a:pt x="18497" y="1151"/>
                    </a:lnTo>
                    <a:lnTo>
                      <a:pt x="18413" y="1047"/>
                    </a:lnTo>
                    <a:lnTo>
                      <a:pt x="18392" y="942"/>
                    </a:lnTo>
                    <a:lnTo>
                      <a:pt x="18329" y="900"/>
                    </a:lnTo>
                    <a:lnTo>
                      <a:pt x="18329" y="754"/>
                    </a:lnTo>
                    <a:lnTo>
                      <a:pt x="18413" y="670"/>
                    </a:lnTo>
                    <a:lnTo>
                      <a:pt x="18329" y="649"/>
                    </a:lnTo>
                    <a:lnTo>
                      <a:pt x="18225" y="670"/>
                    </a:lnTo>
                    <a:lnTo>
                      <a:pt x="18141" y="586"/>
                    </a:lnTo>
                    <a:lnTo>
                      <a:pt x="18204" y="314"/>
                    </a:lnTo>
                    <a:lnTo>
                      <a:pt x="18183" y="252"/>
                    </a:lnTo>
                    <a:lnTo>
                      <a:pt x="18120" y="105"/>
                    </a:lnTo>
                    <a:lnTo>
                      <a:pt x="18015" y="63"/>
                    </a:lnTo>
                    <a:lnTo>
                      <a:pt x="18015"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6336" name="Google Shape;6336;p40"/>
              <p:cNvSpPr/>
              <p:nvPr/>
            </p:nvSpPr>
            <p:spPr>
              <a:xfrm>
                <a:off x="5683950" y="3957275"/>
                <a:ext cx="54950" cy="71175"/>
              </a:xfrm>
              <a:custGeom>
                <a:rect b="b" l="l" r="r" t="t"/>
                <a:pathLst>
                  <a:path extrusionOk="0" h="2847" w="2198">
                    <a:moveTo>
                      <a:pt x="168" y="1"/>
                    </a:moveTo>
                    <a:lnTo>
                      <a:pt x="126" y="64"/>
                    </a:lnTo>
                    <a:lnTo>
                      <a:pt x="126" y="189"/>
                    </a:lnTo>
                    <a:lnTo>
                      <a:pt x="105" y="210"/>
                    </a:lnTo>
                    <a:lnTo>
                      <a:pt x="105" y="336"/>
                    </a:lnTo>
                    <a:lnTo>
                      <a:pt x="126" y="587"/>
                    </a:lnTo>
                    <a:lnTo>
                      <a:pt x="105" y="733"/>
                    </a:lnTo>
                    <a:lnTo>
                      <a:pt x="126" y="1005"/>
                    </a:lnTo>
                    <a:lnTo>
                      <a:pt x="168" y="1214"/>
                    </a:lnTo>
                    <a:lnTo>
                      <a:pt x="126" y="1361"/>
                    </a:lnTo>
                    <a:lnTo>
                      <a:pt x="189" y="1382"/>
                    </a:lnTo>
                    <a:lnTo>
                      <a:pt x="189" y="1466"/>
                    </a:lnTo>
                    <a:lnTo>
                      <a:pt x="294" y="1570"/>
                    </a:lnTo>
                    <a:lnTo>
                      <a:pt x="168" y="1570"/>
                    </a:lnTo>
                    <a:lnTo>
                      <a:pt x="64" y="1466"/>
                    </a:lnTo>
                    <a:lnTo>
                      <a:pt x="1" y="1570"/>
                    </a:lnTo>
                    <a:lnTo>
                      <a:pt x="1" y="1779"/>
                    </a:lnTo>
                    <a:lnTo>
                      <a:pt x="85" y="1842"/>
                    </a:lnTo>
                    <a:lnTo>
                      <a:pt x="64" y="1884"/>
                    </a:lnTo>
                    <a:lnTo>
                      <a:pt x="64" y="2198"/>
                    </a:lnTo>
                    <a:lnTo>
                      <a:pt x="105" y="2261"/>
                    </a:lnTo>
                    <a:lnTo>
                      <a:pt x="85" y="2303"/>
                    </a:lnTo>
                    <a:lnTo>
                      <a:pt x="105" y="2470"/>
                    </a:lnTo>
                    <a:lnTo>
                      <a:pt x="210" y="2491"/>
                    </a:lnTo>
                    <a:lnTo>
                      <a:pt x="168" y="2575"/>
                    </a:lnTo>
                    <a:lnTo>
                      <a:pt x="168" y="2700"/>
                    </a:lnTo>
                    <a:lnTo>
                      <a:pt x="210" y="2721"/>
                    </a:lnTo>
                    <a:lnTo>
                      <a:pt x="315" y="2700"/>
                    </a:lnTo>
                    <a:lnTo>
                      <a:pt x="398" y="2784"/>
                    </a:lnTo>
                    <a:lnTo>
                      <a:pt x="503" y="2637"/>
                    </a:lnTo>
                    <a:lnTo>
                      <a:pt x="503" y="2742"/>
                    </a:lnTo>
                    <a:lnTo>
                      <a:pt x="545" y="2847"/>
                    </a:lnTo>
                    <a:lnTo>
                      <a:pt x="649" y="2847"/>
                    </a:lnTo>
                    <a:lnTo>
                      <a:pt x="754" y="2700"/>
                    </a:lnTo>
                    <a:lnTo>
                      <a:pt x="796" y="2595"/>
                    </a:lnTo>
                    <a:lnTo>
                      <a:pt x="838" y="2407"/>
                    </a:lnTo>
                    <a:lnTo>
                      <a:pt x="921" y="2491"/>
                    </a:lnTo>
                    <a:lnTo>
                      <a:pt x="942" y="2428"/>
                    </a:lnTo>
                    <a:lnTo>
                      <a:pt x="1047" y="2365"/>
                    </a:lnTo>
                    <a:lnTo>
                      <a:pt x="1110" y="2219"/>
                    </a:lnTo>
                    <a:lnTo>
                      <a:pt x="1110" y="2365"/>
                    </a:lnTo>
                    <a:lnTo>
                      <a:pt x="1173" y="2386"/>
                    </a:lnTo>
                    <a:lnTo>
                      <a:pt x="1235" y="2282"/>
                    </a:lnTo>
                    <a:lnTo>
                      <a:pt x="1340" y="2261"/>
                    </a:lnTo>
                    <a:lnTo>
                      <a:pt x="1382" y="2303"/>
                    </a:lnTo>
                    <a:lnTo>
                      <a:pt x="1361" y="2407"/>
                    </a:lnTo>
                    <a:lnTo>
                      <a:pt x="1256" y="2365"/>
                    </a:lnTo>
                    <a:lnTo>
                      <a:pt x="1256" y="2512"/>
                    </a:lnTo>
                    <a:lnTo>
                      <a:pt x="1361" y="2470"/>
                    </a:lnTo>
                    <a:lnTo>
                      <a:pt x="1424" y="2491"/>
                    </a:lnTo>
                    <a:lnTo>
                      <a:pt x="1549" y="2303"/>
                    </a:lnTo>
                    <a:lnTo>
                      <a:pt x="1549" y="2219"/>
                    </a:lnTo>
                    <a:lnTo>
                      <a:pt x="1466" y="2177"/>
                    </a:lnTo>
                    <a:lnTo>
                      <a:pt x="1549" y="2072"/>
                    </a:lnTo>
                    <a:lnTo>
                      <a:pt x="1549" y="1947"/>
                    </a:lnTo>
                    <a:lnTo>
                      <a:pt x="1633" y="1947"/>
                    </a:lnTo>
                    <a:lnTo>
                      <a:pt x="1675" y="1884"/>
                    </a:lnTo>
                    <a:lnTo>
                      <a:pt x="1675" y="1633"/>
                    </a:lnTo>
                    <a:lnTo>
                      <a:pt x="1758" y="1570"/>
                    </a:lnTo>
                    <a:lnTo>
                      <a:pt x="1800" y="1466"/>
                    </a:lnTo>
                    <a:lnTo>
                      <a:pt x="1842" y="1633"/>
                    </a:lnTo>
                    <a:lnTo>
                      <a:pt x="1863" y="1696"/>
                    </a:lnTo>
                    <a:lnTo>
                      <a:pt x="1905" y="1570"/>
                    </a:lnTo>
                    <a:lnTo>
                      <a:pt x="1905" y="1466"/>
                    </a:lnTo>
                    <a:lnTo>
                      <a:pt x="1947" y="1424"/>
                    </a:lnTo>
                    <a:lnTo>
                      <a:pt x="1905" y="1256"/>
                    </a:lnTo>
                    <a:lnTo>
                      <a:pt x="1989" y="1131"/>
                    </a:lnTo>
                    <a:lnTo>
                      <a:pt x="1989" y="922"/>
                    </a:lnTo>
                    <a:lnTo>
                      <a:pt x="2093" y="796"/>
                    </a:lnTo>
                    <a:lnTo>
                      <a:pt x="2156" y="503"/>
                    </a:lnTo>
                    <a:lnTo>
                      <a:pt x="2198" y="398"/>
                    </a:lnTo>
                    <a:lnTo>
                      <a:pt x="2072" y="294"/>
                    </a:lnTo>
                    <a:lnTo>
                      <a:pt x="1947" y="294"/>
                    </a:lnTo>
                    <a:lnTo>
                      <a:pt x="1947" y="315"/>
                    </a:lnTo>
                    <a:lnTo>
                      <a:pt x="1884" y="419"/>
                    </a:lnTo>
                    <a:lnTo>
                      <a:pt x="1863" y="398"/>
                    </a:lnTo>
                    <a:lnTo>
                      <a:pt x="1800" y="398"/>
                    </a:lnTo>
                    <a:lnTo>
                      <a:pt x="1738" y="440"/>
                    </a:lnTo>
                    <a:lnTo>
                      <a:pt x="1675" y="503"/>
                    </a:lnTo>
                    <a:lnTo>
                      <a:pt x="1340" y="482"/>
                    </a:lnTo>
                    <a:lnTo>
                      <a:pt x="1256" y="524"/>
                    </a:lnTo>
                    <a:lnTo>
                      <a:pt x="1256" y="629"/>
                    </a:lnTo>
                    <a:lnTo>
                      <a:pt x="1173" y="545"/>
                    </a:lnTo>
                    <a:lnTo>
                      <a:pt x="1068" y="545"/>
                    </a:lnTo>
                    <a:lnTo>
                      <a:pt x="1005" y="608"/>
                    </a:lnTo>
                    <a:lnTo>
                      <a:pt x="901" y="524"/>
                    </a:lnTo>
                    <a:lnTo>
                      <a:pt x="733" y="398"/>
                    </a:lnTo>
                    <a:lnTo>
                      <a:pt x="524" y="294"/>
                    </a:lnTo>
                    <a:lnTo>
                      <a:pt x="524" y="106"/>
                    </a:lnTo>
                    <a:lnTo>
                      <a:pt x="482" y="168"/>
                    </a:lnTo>
                    <a:lnTo>
                      <a:pt x="440" y="210"/>
                    </a:lnTo>
                    <a:lnTo>
                      <a:pt x="377" y="126"/>
                    </a:lnTo>
                    <a:lnTo>
                      <a:pt x="273" y="85"/>
                    </a:lnTo>
                    <a:lnTo>
                      <a:pt x="168"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337" name="Google Shape;6337;p40"/>
            <p:cNvGrpSpPr/>
            <p:nvPr/>
          </p:nvGrpSpPr>
          <p:grpSpPr>
            <a:xfrm>
              <a:off x="4824403" y="3421846"/>
              <a:ext cx="110132" cy="130647"/>
              <a:chOff x="5952300" y="3852150"/>
              <a:chExt cx="231225" cy="287200"/>
            </a:xfrm>
          </p:grpSpPr>
          <p:sp>
            <p:nvSpPr>
              <p:cNvPr id="6338" name="Google Shape;6338;p40"/>
              <p:cNvSpPr/>
              <p:nvPr/>
            </p:nvSpPr>
            <p:spPr>
              <a:xfrm>
                <a:off x="5952300" y="3996525"/>
                <a:ext cx="145450" cy="142825"/>
              </a:xfrm>
              <a:custGeom>
                <a:rect b="b" l="l" r="r" t="t"/>
                <a:pathLst>
                  <a:path extrusionOk="0" h="5713" w="5818">
                    <a:moveTo>
                      <a:pt x="5064" y="0"/>
                    </a:moveTo>
                    <a:lnTo>
                      <a:pt x="4918" y="105"/>
                    </a:lnTo>
                    <a:lnTo>
                      <a:pt x="4834" y="126"/>
                    </a:lnTo>
                    <a:lnTo>
                      <a:pt x="4729" y="209"/>
                    </a:lnTo>
                    <a:lnTo>
                      <a:pt x="4729" y="377"/>
                    </a:lnTo>
                    <a:lnTo>
                      <a:pt x="4625" y="628"/>
                    </a:lnTo>
                    <a:lnTo>
                      <a:pt x="4520" y="753"/>
                    </a:lnTo>
                    <a:lnTo>
                      <a:pt x="4457" y="774"/>
                    </a:lnTo>
                    <a:lnTo>
                      <a:pt x="4332" y="942"/>
                    </a:lnTo>
                    <a:lnTo>
                      <a:pt x="4290" y="1025"/>
                    </a:lnTo>
                    <a:lnTo>
                      <a:pt x="4185" y="1067"/>
                    </a:lnTo>
                    <a:lnTo>
                      <a:pt x="4081" y="1046"/>
                    </a:lnTo>
                    <a:lnTo>
                      <a:pt x="3976" y="1130"/>
                    </a:lnTo>
                    <a:lnTo>
                      <a:pt x="3934" y="1235"/>
                    </a:lnTo>
                    <a:lnTo>
                      <a:pt x="3934" y="1339"/>
                    </a:lnTo>
                    <a:lnTo>
                      <a:pt x="3892" y="1360"/>
                    </a:lnTo>
                    <a:lnTo>
                      <a:pt x="3788" y="1465"/>
                    </a:lnTo>
                    <a:lnTo>
                      <a:pt x="3788" y="1590"/>
                    </a:lnTo>
                    <a:lnTo>
                      <a:pt x="3725" y="1674"/>
                    </a:lnTo>
                    <a:lnTo>
                      <a:pt x="3704" y="1758"/>
                    </a:lnTo>
                    <a:lnTo>
                      <a:pt x="3495" y="2009"/>
                    </a:lnTo>
                    <a:lnTo>
                      <a:pt x="3286" y="2176"/>
                    </a:lnTo>
                    <a:lnTo>
                      <a:pt x="3160" y="2197"/>
                    </a:lnTo>
                    <a:lnTo>
                      <a:pt x="2993" y="2281"/>
                    </a:lnTo>
                    <a:lnTo>
                      <a:pt x="2993" y="2344"/>
                    </a:lnTo>
                    <a:lnTo>
                      <a:pt x="2888" y="2344"/>
                    </a:lnTo>
                    <a:lnTo>
                      <a:pt x="2679" y="2469"/>
                    </a:lnTo>
                    <a:lnTo>
                      <a:pt x="2512" y="2616"/>
                    </a:lnTo>
                    <a:lnTo>
                      <a:pt x="2407" y="2637"/>
                    </a:lnTo>
                    <a:lnTo>
                      <a:pt x="2198" y="2783"/>
                    </a:lnTo>
                    <a:lnTo>
                      <a:pt x="2156" y="2846"/>
                    </a:lnTo>
                    <a:lnTo>
                      <a:pt x="2219" y="2929"/>
                    </a:lnTo>
                    <a:lnTo>
                      <a:pt x="2219" y="3055"/>
                    </a:lnTo>
                    <a:lnTo>
                      <a:pt x="2114" y="2950"/>
                    </a:lnTo>
                    <a:lnTo>
                      <a:pt x="2093" y="2929"/>
                    </a:lnTo>
                    <a:lnTo>
                      <a:pt x="1988" y="2950"/>
                    </a:lnTo>
                    <a:lnTo>
                      <a:pt x="1884" y="2992"/>
                    </a:lnTo>
                    <a:lnTo>
                      <a:pt x="1821" y="2950"/>
                    </a:lnTo>
                    <a:lnTo>
                      <a:pt x="1737" y="2950"/>
                    </a:lnTo>
                    <a:lnTo>
                      <a:pt x="1570" y="3118"/>
                    </a:lnTo>
                    <a:lnTo>
                      <a:pt x="1507" y="3201"/>
                    </a:lnTo>
                    <a:lnTo>
                      <a:pt x="1361" y="3327"/>
                    </a:lnTo>
                    <a:lnTo>
                      <a:pt x="1277" y="3348"/>
                    </a:lnTo>
                    <a:lnTo>
                      <a:pt x="1172" y="3453"/>
                    </a:lnTo>
                    <a:lnTo>
                      <a:pt x="1151" y="3620"/>
                    </a:lnTo>
                    <a:lnTo>
                      <a:pt x="1110" y="3536"/>
                    </a:lnTo>
                    <a:lnTo>
                      <a:pt x="1068" y="3473"/>
                    </a:lnTo>
                    <a:lnTo>
                      <a:pt x="1005" y="3557"/>
                    </a:lnTo>
                    <a:lnTo>
                      <a:pt x="942" y="3620"/>
                    </a:lnTo>
                    <a:lnTo>
                      <a:pt x="942" y="3746"/>
                    </a:lnTo>
                    <a:lnTo>
                      <a:pt x="879" y="3787"/>
                    </a:lnTo>
                    <a:lnTo>
                      <a:pt x="838" y="3766"/>
                    </a:lnTo>
                    <a:lnTo>
                      <a:pt x="670" y="3955"/>
                    </a:lnTo>
                    <a:lnTo>
                      <a:pt x="628" y="3955"/>
                    </a:lnTo>
                    <a:lnTo>
                      <a:pt x="566" y="4038"/>
                    </a:lnTo>
                    <a:lnTo>
                      <a:pt x="566" y="4206"/>
                    </a:lnTo>
                    <a:lnTo>
                      <a:pt x="524" y="4269"/>
                    </a:lnTo>
                    <a:lnTo>
                      <a:pt x="461" y="4164"/>
                    </a:lnTo>
                    <a:lnTo>
                      <a:pt x="419" y="4164"/>
                    </a:lnTo>
                    <a:lnTo>
                      <a:pt x="377" y="4206"/>
                    </a:lnTo>
                    <a:lnTo>
                      <a:pt x="335" y="4248"/>
                    </a:lnTo>
                    <a:lnTo>
                      <a:pt x="252" y="4415"/>
                    </a:lnTo>
                    <a:lnTo>
                      <a:pt x="252" y="4478"/>
                    </a:lnTo>
                    <a:lnTo>
                      <a:pt x="335" y="4582"/>
                    </a:lnTo>
                    <a:lnTo>
                      <a:pt x="377" y="4624"/>
                    </a:lnTo>
                    <a:lnTo>
                      <a:pt x="335" y="4666"/>
                    </a:lnTo>
                    <a:lnTo>
                      <a:pt x="252" y="4666"/>
                    </a:lnTo>
                    <a:lnTo>
                      <a:pt x="126" y="4687"/>
                    </a:lnTo>
                    <a:lnTo>
                      <a:pt x="1" y="4813"/>
                    </a:lnTo>
                    <a:lnTo>
                      <a:pt x="43" y="4834"/>
                    </a:lnTo>
                    <a:lnTo>
                      <a:pt x="126" y="4834"/>
                    </a:lnTo>
                    <a:lnTo>
                      <a:pt x="43" y="4896"/>
                    </a:lnTo>
                    <a:lnTo>
                      <a:pt x="43" y="5001"/>
                    </a:lnTo>
                    <a:lnTo>
                      <a:pt x="126" y="5085"/>
                    </a:lnTo>
                    <a:lnTo>
                      <a:pt x="168" y="5106"/>
                    </a:lnTo>
                    <a:lnTo>
                      <a:pt x="315" y="5106"/>
                    </a:lnTo>
                    <a:lnTo>
                      <a:pt x="335" y="5147"/>
                    </a:lnTo>
                    <a:lnTo>
                      <a:pt x="356" y="5147"/>
                    </a:lnTo>
                    <a:lnTo>
                      <a:pt x="377" y="5085"/>
                    </a:lnTo>
                    <a:lnTo>
                      <a:pt x="440" y="5085"/>
                    </a:lnTo>
                    <a:lnTo>
                      <a:pt x="524" y="5126"/>
                    </a:lnTo>
                    <a:lnTo>
                      <a:pt x="566" y="5210"/>
                    </a:lnTo>
                    <a:lnTo>
                      <a:pt x="545" y="5252"/>
                    </a:lnTo>
                    <a:lnTo>
                      <a:pt x="587" y="5315"/>
                    </a:lnTo>
                    <a:lnTo>
                      <a:pt x="670" y="5315"/>
                    </a:lnTo>
                    <a:lnTo>
                      <a:pt x="733" y="5336"/>
                    </a:lnTo>
                    <a:lnTo>
                      <a:pt x="754" y="5461"/>
                    </a:lnTo>
                    <a:lnTo>
                      <a:pt x="859" y="5545"/>
                    </a:lnTo>
                    <a:lnTo>
                      <a:pt x="942" y="5608"/>
                    </a:lnTo>
                    <a:lnTo>
                      <a:pt x="838" y="5670"/>
                    </a:lnTo>
                    <a:lnTo>
                      <a:pt x="879" y="5670"/>
                    </a:lnTo>
                    <a:lnTo>
                      <a:pt x="1005" y="5629"/>
                    </a:lnTo>
                    <a:lnTo>
                      <a:pt x="1005" y="5670"/>
                    </a:lnTo>
                    <a:lnTo>
                      <a:pt x="1110" y="5712"/>
                    </a:lnTo>
                    <a:lnTo>
                      <a:pt x="1256" y="5670"/>
                    </a:lnTo>
                    <a:lnTo>
                      <a:pt x="1465" y="5608"/>
                    </a:lnTo>
                    <a:lnTo>
                      <a:pt x="1612" y="5461"/>
                    </a:lnTo>
                    <a:lnTo>
                      <a:pt x="1737" y="5419"/>
                    </a:lnTo>
                    <a:lnTo>
                      <a:pt x="1737" y="5357"/>
                    </a:lnTo>
                    <a:lnTo>
                      <a:pt x="1716" y="5252"/>
                    </a:lnTo>
                    <a:lnTo>
                      <a:pt x="1800" y="5315"/>
                    </a:lnTo>
                    <a:lnTo>
                      <a:pt x="1779" y="5398"/>
                    </a:lnTo>
                    <a:lnTo>
                      <a:pt x="1905" y="5336"/>
                    </a:lnTo>
                    <a:lnTo>
                      <a:pt x="1926" y="5210"/>
                    </a:lnTo>
                    <a:lnTo>
                      <a:pt x="2009" y="5106"/>
                    </a:lnTo>
                    <a:lnTo>
                      <a:pt x="2198" y="5022"/>
                    </a:lnTo>
                    <a:lnTo>
                      <a:pt x="2323" y="5022"/>
                    </a:lnTo>
                    <a:lnTo>
                      <a:pt x="2365" y="5001"/>
                    </a:lnTo>
                    <a:lnTo>
                      <a:pt x="2365" y="4959"/>
                    </a:lnTo>
                    <a:lnTo>
                      <a:pt x="2260" y="4959"/>
                    </a:lnTo>
                    <a:lnTo>
                      <a:pt x="2323" y="4938"/>
                    </a:lnTo>
                    <a:lnTo>
                      <a:pt x="2344" y="4917"/>
                    </a:lnTo>
                    <a:lnTo>
                      <a:pt x="2323" y="4896"/>
                    </a:lnTo>
                    <a:lnTo>
                      <a:pt x="2449" y="4729"/>
                    </a:lnTo>
                    <a:lnTo>
                      <a:pt x="2532" y="4582"/>
                    </a:lnTo>
                    <a:lnTo>
                      <a:pt x="2574" y="4415"/>
                    </a:lnTo>
                    <a:lnTo>
                      <a:pt x="2658" y="4310"/>
                    </a:lnTo>
                    <a:lnTo>
                      <a:pt x="2930" y="4143"/>
                    </a:lnTo>
                    <a:lnTo>
                      <a:pt x="2972" y="4038"/>
                    </a:lnTo>
                    <a:lnTo>
                      <a:pt x="2993" y="3913"/>
                    </a:lnTo>
                    <a:lnTo>
                      <a:pt x="3097" y="3746"/>
                    </a:lnTo>
                    <a:lnTo>
                      <a:pt x="3160" y="3641"/>
                    </a:lnTo>
                    <a:lnTo>
                      <a:pt x="3181" y="3536"/>
                    </a:lnTo>
                    <a:lnTo>
                      <a:pt x="3265" y="3432"/>
                    </a:lnTo>
                    <a:lnTo>
                      <a:pt x="3369" y="3369"/>
                    </a:lnTo>
                    <a:lnTo>
                      <a:pt x="3390" y="3264"/>
                    </a:lnTo>
                    <a:lnTo>
                      <a:pt x="3474" y="3348"/>
                    </a:lnTo>
                    <a:lnTo>
                      <a:pt x="3516" y="3348"/>
                    </a:lnTo>
                    <a:lnTo>
                      <a:pt x="3558" y="3243"/>
                    </a:lnTo>
                    <a:lnTo>
                      <a:pt x="3662" y="3243"/>
                    </a:lnTo>
                    <a:lnTo>
                      <a:pt x="3725" y="3222"/>
                    </a:lnTo>
                    <a:lnTo>
                      <a:pt x="3788" y="3139"/>
                    </a:lnTo>
                    <a:lnTo>
                      <a:pt x="3788" y="3034"/>
                    </a:lnTo>
                    <a:lnTo>
                      <a:pt x="3704" y="2950"/>
                    </a:lnTo>
                    <a:lnTo>
                      <a:pt x="3704" y="2950"/>
                    </a:lnTo>
                    <a:lnTo>
                      <a:pt x="3809" y="3013"/>
                    </a:lnTo>
                    <a:lnTo>
                      <a:pt x="3830" y="3139"/>
                    </a:lnTo>
                    <a:lnTo>
                      <a:pt x="3892" y="3139"/>
                    </a:lnTo>
                    <a:lnTo>
                      <a:pt x="3976" y="3118"/>
                    </a:lnTo>
                    <a:lnTo>
                      <a:pt x="3976" y="3055"/>
                    </a:lnTo>
                    <a:lnTo>
                      <a:pt x="4039" y="3013"/>
                    </a:lnTo>
                    <a:lnTo>
                      <a:pt x="4123" y="3034"/>
                    </a:lnTo>
                    <a:lnTo>
                      <a:pt x="4123" y="3097"/>
                    </a:lnTo>
                    <a:lnTo>
                      <a:pt x="4018" y="3139"/>
                    </a:lnTo>
                    <a:lnTo>
                      <a:pt x="4123" y="3139"/>
                    </a:lnTo>
                    <a:lnTo>
                      <a:pt x="4227" y="3160"/>
                    </a:lnTo>
                    <a:lnTo>
                      <a:pt x="4248" y="3118"/>
                    </a:lnTo>
                    <a:lnTo>
                      <a:pt x="4248" y="3034"/>
                    </a:lnTo>
                    <a:lnTo>
                      <a:pt x="4290" y="2992"/>
                    </a:lnTo>
                    <a:lnTo>
                      <a:pt x="4311" y="3013"/>
                    </a:lnTo>
                    <a:lnTo>
                      <a:pt x="4311" y="3139"/>
                    </a:lnTo>
                    <a:lnTo>
                      <a:pt x="4332" y="3160"/>
                    </a:lnTo>
                    <a:lnTo>
                      <a:pt x="4395" y="3118"/>
                    </a:lnTo>
                    <a:lnTo>
                      <a:pt x="4416" y="2950"/>
                    </a:lnTo>
                    <a:lnTo>
                      <a:pt x="4353" y="2867"/>
                    </a:lnTo>
                    <a:lnTo>
                      <a:pt x="4290" y="2867"/>
                    </a:lnTo>
                    <a:lnTo>
                      <a:pt x="4311" y="2825"/>
                    </a:lnTo>
                    <a:lnTo>
                      <a:pt x="4311" y="2699"/>
                    </a:lnTo>
                    <a:lnTo>
                      <a:pt x="4332" y="2511"/>
                    </a:lnTo>
                    <a:lnTo>
                      <a:pt x="4416" y="2490"/>
                    </a:lnTo>
                    <a:lnTo>
                      <a:pt x="4562" y="2427"/>
                    </a:lnTo>
                    <a:lnTo>
                      <a:pt x="4750" y="2323"/>
                    </a:lnTo>
                    <a:lnTo>
                      <a:pt x="4771" y="2260"/>
                    </a:lnTo>
                    <a:lnTo>
                      <a:pt x="4918" y="2093"/>
                    </a:lnTo>
                    <a:lnTo>
                      <a:pt x="4918" y="1988"/>
                    </a:lnTo>
                    <a:lnTo>
                      <a:pt x="5043" y="1862"/>
                    </a:lnTo>
                    <a:lnTo>
                      <a:pt x="5127" y="1883"/>
                    </a:lnTo>
                    <a:lnTo>
                      <a:pt x="5127" y="1821"/>
                    </a:lnTo>
                    <a:lnTo>
                      <a:pt x="5336" y="1632"/>
                    </a:lnTo>
                    <a:lnTo>
                      <a:pt x="5336" y="1549"/>
                    </a:lnTo>
                    <a:lnTo>
                      <a:pt x="5650" y="1277"/>
                    </a:lnTo>
                    <a:lnTo>
                      <a:pt x="5755" y="1235"/>
                    </a:lnTo>
                    <a:lnTo>
                      <a:pt x="5692" y="1214"/>
                    </a:lnTo>
                    <a:lnTo>
                      <a:pt x="5671" y="1109"/>
                    </a:lnTo>
                    <a:lnTo>
                      <a:pt x="5608" y="1005"/>
                    </a:lnTo>
                    <a:lnTo>
                      <a:pt x="5650" y="900"/>
                    </a:lnTo>
                    <a:lnTo>
                      <a:pt x="5671" y="774"/>
                    </a:lnTo>
                    <a:lnTo>
                      <a:pt x="5692" y="816"/>
                    </a:lnTo>
                    <a:lnTo>
                      <a:pt x="5797" y="649"/>
                    </a:lnTo>
                    <a:lnTo>
                      <a:pt x="5713" y="691"/>
                    </a:lnTo>
                    <a:lnTo>
                      <a:pt x="5650" y="691"/>
                    </a:lnTo>
                    <a:lnTo>
                      <a:pt x="5755" y="628"/>
                    </a:lnTo>
                    <a:lnTo>
                      <a:pt x="5817" y="502"/>
                    </a:lnTo>
                    <a:lnTo>
                      <a:pt x="5797" y="502"/>
                    </a:lnTo>
                    <a:lnTo>
                      <a:pt x="5797" y="419"/>
                    </a:lnTo>
                    <a:lnTo>
                      <a:pt x="5713" y="419"/>
                    </a:lnTo>
                    <a:lnTo>
                      <a:pt x="5650" y="544"/>
                    </a:lnTo>
                    <a:lnTo>
                      <a:pt x="5671" y="586"/>
                    </a:lnTo>
                    <a:lnTo>
                      <a:pt x="5713" y="607"/>
                    </a:lnTo>
                    <a:lnTo>
                      <a:pt x="5608" y="649"/>
                    </a:lnTo>
                    <a:lnTo>
                      <a:pt x="5566" y="607"/>
                    </a:lnTo>
                    <a:lnTo>
                      <a:pt x="5566" y="544"/>
                    </a:lnTo>
                    <a:lnTo>
                      <a:pt x="5504" y="544"/>
                    </a:lnTo>
                    <a:lnTo>
                      <a:pt x="5441" y="523"/>
                    </a:lnTo>
                    <a:lnTo>
                      <a:pt x="5378" y="586"/>
                    </a:lnTo>
                    <a:lnTo>
                      <a:pt x="5294" y="691"/>
                    </a:lnTo>
                    <a:lnTo>
                      <a:pt x="5232" y="628"/>
                    </a:lnTo>
                    <a:lnTo>
                      <a:pt x="5169" y="481"/>
                    </a:lnTo>
                    <a:lnTo>
                      <a:pt x="5232" y="440"/>
                    </a:lnTo>
                    <a:lnTo>
                      <a:pt x="5273" y="377"/>
                    </a:lnTo>
                    <a:lnTo>
                      <a:pt x="5273" y="314"/>
                    </a:lnTo>
                    <a:lnTo>
                      <a:pt x="5252" y="293"/>
                    </a:lnTo>
                    <a:lnTo>
                      <a:pt x="5273" y="251"/>
                    </a:lnTo>
                    <a:lnTo>
                      <a:pt x="5232" y="209"/>
                    </a:lnTo>
                    <a:lnTo>
                      <a:pt x="5169" y="251"/>
                    </a:lnTo>
                    <a:lnTo>
                      <a:pt x="5127" y="230"/>
                    </a:lnTo>
                    <a:lnTo>
                      <a:pt x="5064" y="188"/>
                    </a:lnTo>
                    <a:lnTo>
                      <a:pt x="5085" y="105"/>
                    </a:lnTo>
                    <a:lnTo>
                      <a:pt x="516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39" name="Google Shape;6339;p40"/>
              <p:cNvSpPr/>
              <p:nvPr/>
            </p:nvSpPr>
            <p:spPr>
              <a:xfrm>
                <a:off x="6101375" y="3852150"/>
                <a:ext cx="82150" cy="171075"/>
              </a:xfrm>
              <a:custGeom>
                <a:rect b="b" l="l" r="r" t="t"/>
                <a:pathLst>
                  <a:path extrusionOk="0" h="6843" w="3286">
                    <a:moveTo>
                      <a:pt x="880" y="0"/>
                    </a:moveTo>
                    <a:lnTo>
                      <a:pt x="796" y="21"/>
                    </a:lnTo>
                    <a:lnTo>
                      <a:pt x="650" y="21"/>
                    </a:lnTo>
                    <a:lnTo>
                      <a:pt x="650" y="42"/>
                    </a:lnTo>
                    <a:lnTo>
                      <a:pt x="733" y="126"/>
                    </a:lnTo>
                    <a:lnTo>
                      <a:pt x="859" y="440"/>
                    </a:lnTo>
                    <a:lnTo>
                      <a:pt x="859" y="544"/>
                    </a:lnTo>
                    <a:lnTo>
                      <a:pt x="859" y="733"/>
                    </a:lnTo>
                    <a:lnTo>
                      <a:pt x="796" y="774"/>
                    </a:lnTo>
                    <a:lnTo>
                      <a:pt x="754" y="774"/>
                    </a:lnTo>
                    <a:lnTo>
                      <a:pt x="754" y="795"/>
                    </a:lnTo>
                    <a:lnTo>
                      <a:pt x="796" y="1046"/>
                    </a:lnTo>
                    <a:lnTo>
                      <a:pt x="838" y="1067"/>
                    </a:lnTo>
                    <a:lnTo>
                      <a:pt x="942" y="1026"/>
                    </a:lnTo>
                    <a:lnTo>
                      <a:pt x="1047" y="1026"/>
                    </a:lnTo>
                    <a:lnTo>
                      <a:pt x="963" y="1046"/>
                    </a:lnTo>
                    <a:lnTo>
                      <a:pt x="880" y="1151"/>
                    </a:lnTo>
                    <a:lnTo>
                      <a:pt x="901" y="1277"/>
                    </a:lnTo>
                    <a:lnTo>
                      <a:pt x="984" y="1444"/>
                    </a:lnTo>
                    <a:lnTo>
                      <a:pt x="1005" y="1716"/>
                    </a:lnTo>
                    <a:lnTo>
                      <a:pt x="1005" y="1904"/>
                    </a:lnTo>
                    <a:lnTo>
                      <a:pt x="1005" y="2030"/>
                    </a:lnTo>
                    <a:lnTo>
                      <a:pt x="1068" y="2009"/>
                    </a:lnTo>
                    <a:lnTo>
                      <a:pt x="1089" y="1904"/>
                    </a:lnTo>
                    <a:lnTo>
                      <a:pt x="1068" y="1821"/>
                    </a:lnTo>
                    <a:lnTo>
                      <a:pt x="1089" y="1800"/>
                    </a:lnTo>
                    <a:lnTo>
                      <a:pt x="1152" y="1842"/>
                    </a:lnTo>
                    <a:lnTo>
                      <a:pt x="1152" y="1967"/>
                    </a:lnTo>
                    <a:lnTo>
                      <a:pt x="1194" y="1967"/>
                    </a:lnTo>
                    <a:lnTo>
                      <a:pt x="1214" y="1904"/>
                    </a:lnTo>
                    <a:lnTo>
                      <a:pt x="1194" y="1842"/>
                    </a:lnTo>
                    <a:lnTo>
                      <a:pt x="1214" y="1842"/>
                    </a:lnTo>
                    <a:lnTo>
                      <a:pt x="1256" y="1925"/>
                    </a:lnTo>
                    <a:lnTo>
                      <a:pt x="1173" y="2030"/>
                    </a:lnTo>
                    <a:lnTo>
                      <a:pt x="1152" y="2134"/>
                    </a:lnTo>
                    <a:lnTo>
                      <a:pt x="1152" y="2197"/>
                    </a:lnTo>
                    <a:lnTo>
                      <a:pt x="1110" y="2218"/>
                    </a:lnTo>
                    <a:lnTo>
                      <a:pt x="1068" y="2134"/>
                    </a:lnTo>
                    <a:lnTo>
                      <a:pt x="1005" y="2134"/>
                    </a:lnTo>
                    <a:lnTo>
                      <a:pt x="1047" y="2323"/>
                    </a:lnTo>
                    <a:lnTo>
                      <a:pt x="1110" y="2532"/>
                    </a:lnTo>
                    <a:lnTo>
                      <a:pt x="1173" y="2553"/>
                    </a:lnTo>
                    <a:lnTo>
                      <a:pt x="1194" y="2532"/>
                    </a:lnTo>
                    <a:lnTo>
                      <a:pt x="1256" y="2616"/>
                    </a:lnTo>
                    <a:lnTo>
                      <a:pt x="1256" y="2658"/>
                    </a:lnTo>
                    <a:lnTo>
                      <a:pt x="1298" y="2699"/>
                    </a:lnTo>
                    <a:lnTo>
                      <a:pt x="1194" y="2762"/>
                    </a:lnTo>
                    <a:lnTo>
                      <a:pt x="1194" y="2825"/>
                    </a:lnTo>
                    <a:lnTo>
                      <a:pt x="1214" y="2867"/>
                    </a:lnTo>
                    <a:lnTo>
                      <a:pt x="1194" y="2950"/>
                    </a:lnTo>
                    <a:lnTo>
                      <a:pt x="1110" y="3139"/>
                    </a:lnTo>
                    <a:lnTo>
                      <a:pt x="1152" y="3243"/>
                    </a:lnTo>
                    <a:lnTo>
                      <a:pt x="1089" y="3264"/>
                    </a:lnTo>
                    <a:lnTo>
                      <a:pt x="1173" y="3348"/>
                    </a:lnTo>
                    <a:lnTo>
                      <a:pt x="1152" y="3369"/>
                    </a:lnTo>
                    <a:lnTo>
                      <a:pt x="1068" y="3369"/>
                    </a:lnTo>
                    <a:lnTo>
                      <a:pt x="1005" y="3474"/>
                    </a:lnTo>
                    <a:lnTo>
                      <a:pt x="1005" y="3536"/>
                    </a:lnTo>
                    <a:lnTo>
                      <a:pt x="1068" y="3599"/>
                    </a:lnTo>
                    <a:lnTo>
                      <a:pt x="1005" y="3641"/>
                    </a:lnTo>
                    <a:lnTo>
                      <a:pt x="942" y="3641"/>
                    </a:lnTo>
                    <a:lnTo>
                      <a:pt x="880" y="3767"/>
                    </a:lnTo>
                    <a:lnTo>
                      <a:pt x="796" y="4164"/>
                    </a:lnTo>
                    <a:lnTo>
                      <a:pt x="796" y="4269"/>
                    </a:lnTo>
                    <a:lnTo>
                      <a:pt x="733" y="4331"/>
                    </a:lnTo>
                    <a:lnTo>
                      <a:pt x="629" y="4331"/>
                    </a:lnTo>
                    <a:lnTo>
                      <a:pt x="545" y="4290"/>
                    </a:lnTo>
                    <a:lnTo>
                      <a:pt x="419" y="4311"/>
                    </a:lnTo>
                    <a:lnTo>
                      <a:pt x="210" y="4415"/>
                    </a:lnTo>
                    <a:lnTo>
                      <a:pt x="106" y="4520"/>
                    </a:lnTo>
                    <a:lnTo>
                      <a:pt x="64" y="4645"/>
                    </a:lnTo>
                    <a:lnTo>
                      <a:pt x="106" y="4834"/>
                    </a:lnTo>
                    <a:lnTo>
                      <a:pt x="210" y="4917"/>
                    </a:lnTo>
                    <a:lnTo>
                      <a:pt x="357" y="5022"/>
                    </a:lnTo>
                    <a:lnTo>
                      <a:pt x="440" y="5168"/>
                    </a:lnTo>
                    <a:lnTo>
                      <a:pt x="587" y="5231"/>
                    </a:lnTo>
                    <a:lnTo>
                      <a:pt x="650" y="5273"/>
                    </a:lnTo>
                    <a:lnTo>
                      <a:pt x="670" y="5545"/>
                    </a:lnTo>
                    <a:lnTo>
                      <a:pt x="691" y="5566"/>
                    </a:lnTo>
                    <a:lnTo>
                      <a:pt x="670" y="5587"/>
                    </a:lnTo>
                    <a:lnTo>
                      <a:pt x="670" y="5733"/>
                    </a:lnTo>
                    <a:lnTo>
                      <a:pt x="629" y="5838"/>
                    </a:lnTo>
                    <a:lnTo>
                      <a:pt x="378" y="6110"/>
                    </a:lnTo>
                    <a:lnTo>
                      <a:pt x="231" y="6277"/>
                    </a:lnTo>
                    <a:lnTo>
                      <a:pt x="43" y="6424"/>
                    </a:lnTo>
                    <a:lnTo>
                      <a:pt x="1" y="6508"/>
                    </a:lnTo>
                    <a:lnTo>
                      <a:pt x="22" y="6549"/>
                    </a:lnTo>
                    <a:lnTo>
                      <a:pt x="126" y="6591"/>
                    </a:lnTo>
                    <a:lnTo>
                      <a:pt x="147" y="6528"/>
                    </a:lnTo>
                    <a:lnTo>
                      <a:pt x="210" y="6528"/>
                    </a:lnTo>
                    <a:lnTo>
                      <a:pt x="210" y="6612"/>
                    </a:lnTo>
                    <a:lnTo>
                      <a:pt x="210" y="6675"/>
                    </a:lnTo>
                    <a:lnTo>
                      <a:pt x="231" y="6696"/>
                    </a:lnTo>
                    <a:lnTo>
                      <a:pt x="273" y="6675"/>
                    </a:lnTo>
                    <a:lnTo>
                      <a:pt x="315" y="6717"/>
                    </a:lnTo>
                    <a:lnTo>
                      <a:pt x="315" y="6800"/>
                    </a:lnTo>
                    <a:lnTo>
                      <a:pt x="336" y="6842"/>
                    </a:lnTo>
                    <a:lnTo>
                      <a:pt x="419" y="6821"/>
                    </a:lnTo>
                    <a:lnTo>
                      <a:pt x="629" y="6675"/>
                    </a:lnTo>
                    <a:lnTo>
                      <a:pt x="796" y="6528"/>
                    </a:lnTo>
                    <a:lnTo>
                      <a:pt x="984" y="6361"/>
                    </a:lnTo>
                    <a:lnTo>
                      <a:pt x="1152" y="6173"/>
                    </a:lnTo>
                    <a:lnTo>
                      <a:pt x="1319" y="5901"/>
                    </a:lnTo>
                    <a:lnTo>
                      <a:pt x="1424" y="5859"/>
                    </a:lnTo>
                    <a:lnTo>
                      <a:pt x="1507" y="5859"/>
                    </a:lnTo>
                    <a:lnTo>
                      <a:pt x="1570" y="5775"/>
                    </a:lnTo>
                    <a:lnTo>
                      <a:pt x="1570" y="5691"/>
                    </a:lnTo>
                    <a:lnTo>
                      <a:pt x="1612" y="5650"/>
                    </a:lnTo>
                    <a:lnTo>
                      <a:pt x="1717" y="5587"/>
                    </a:lnTo>
                    <a:lnTo>
                      <a:pt x="1800" y="5357"/>
                    </a:lnTo>
                    <a:lnTo>
                      <a:pt x="1905" y="5210"/>
                    </a:lnTo>
                    <a:lnTo>
                      <a:pt x="1905" y="5147"/>
                    </a:lnTo>
                    <a:lnTo>
                      <a:pt x="1989" y="5106"/>
                    </a:lnTo>
                    <a:lnTo>
                      <a:pt x="1884" y="4980"/>
                    </a:lnTo>
                    <a:lnTo>
                      <a:pt x="1717" y="4980"/>
                    </a:lnTo>
                    <a:lnTo>
                      <a:pt x="1800" y="4938"/>
                    </a:lnTo>
                    <a:lnTo>
                      <a:pt x="1884" y="4917"/>
                    </a:lnTo>
                    <a:lnTo>
                      <a:pt x="2114" y="4624"/>
                    </a:lnTo>
                    <a:lnTo>
                      <a:pt x="2240" y="4603"/>
                    </a:lnTo>
                    <a:lnTo>
                      <a:pt x="2428" y="4624"/>
                    </a:lnTo>
                    <a:lnTo>
                      <a:pt x="2512" y="4624"/>
                    </a:lnTo>
                    <a:lnTo>
                      <a:pt x="2512" y="4708"/>
                    </a:lnTo>
                    <a:lnTo>
                      <a:pt x="2512" y="4792"/>
                    </a:lnTo>
                    <a:lnTo>
                      <a:pt x="2616" y="4708"/>
                    </a:lnTo>
                    <a:lnTo>
                      <a:pt x="2679" y="4645"/>
                    </a:lnTo>
                    <a:lnTo>
                      <a:pt x="2533" y="4603"/>
                    </a:lnTo>
                    <a:lnTo>
                      <a:pt x="2554" y="4499"/>
                    </a:lnTo>
                    <a:lnTo>
                      <a:pt x="2637" y="4311"/>
                    </a:lnTo>
                    <a:lnTo>
                      <a:pt x="2679" y="4227"/>
                    </a:lnTo>
                    <a:lnTo>
                      <a:pt x="2784" y="4227"/>
                    </a:lnTo>
                    <a:lnTo>
                      <a:pt x="2826" y="4290"/>
                    </a:lnTo>
                    <a:lnTo>
                      <a:pt x="2867" y="4227"/>
                    </a:lnTo>
                    <a:lnTo>
                      <a:pt x="2930" y="4122"/>
                    </a:lnTo>
                    <a:lnTo>
                      <a:pt x="3077" y="3892"/>
                    </a:lnTo>
                    <a:lnTo>
                      <a:pt x="3077" y="3808"/>
                    </a:lnTo>
                    <a:lnTo>
                      <a:pt x="3077" y="3746"/>
                    </a:lnTo>
                    <a:lnTo>
                      <a:pt x="3098" y="3599"/>
                    </a:lnTo>
                    <a:lnTo>
                      <a:pt x="3202" y="3495"/>
                    </a:lnTo>
                    <a:lnTo>
                      <a:pt x="3286" y="3453"/>
                    </a:lnTo>
                    <a:lnTo>
                      <a:pt x="3286" y="3411"/>
                    </a:lnTo>
                    <a:lnTo>
                      <a:pt x="3160" y="3369"/>
                    </a:lnTo>
                    <a:lnTo>
                      <a:pt x="3098" y="3285"/>
                    </a:lnTo>
                    <a:lnTo>
                      <a:pt x="3139" y="3285"/>
                    </a:lnTo>
                    <a:lnTo>
                      <a:pt x="3160" y="3243"/>
                    </a:lnTo>
                    <a:lnTo>
                      <a:pt x="3035" y="3222"/>
                    </a:lnTo>
                    <a:lnTo>
                      <a:pt x="2888" y="3327"/>
                    </a:lnTo>
                    <a:lnTo>
                      <a:pt x="2679" y="3536"/>
                    </a:lnTo>
                    <a:lnTo>
                      <a:pt x="2554" y="3536"/>
                    </a:lnTo>
                    <a:lnTo>
                      <a:pt x="2470" y="3578"/>
                    </a:lnTo>
                    <a:lnTo>
                      <a:pt x="2365" y="3536"/>
                    </a:lnTo>
                    <a:lnTo>
                      <a:pt x="2135" y="3285"/>
                    </a:lnTo>
                    <a:lnTo>
                      <a:pt x="2051" y="3285"/>
                    </a:lnTo>
                    <a:lnTo>
                      <a:pt x="1989" y="3181"/>
                    </a:lnTo>
                    <a:lnTo>
                      <a:pt x="1947" y="3118"/>
                    </a:lnTo>
                    <a:lnTo>
                      <a:pt x="2010" y="3034"/>
                    </a:lnTo>
                    <a:lnTo>
                      <a:pt x="2030" y="2888"/>
                    </a:lnTo>
                    <a:lnTo>
                      <a:pt x="1926" y="2720"/>
                    </a:lnTo>
                    <a:lnTo>
                      <a:pt x="1926" y="2637"/>
                    </a:lnTo>
                    <a:lnTo>
                      <a:pt x="1905" y="2595"/>
                    </a:lnTo>
                    <a:lnTo>
                      <a:pt x="1905" y="2448"/>
                    </a:lnTo>
                    <a:lnTo>
                      <a:pt x="1947" y="2365"/>
                    </a:lnTo>
                    <a:lnTo>
                      <a:pt x="1884" y="2365"/>
                    </a:lnTo>
                    <a:lnTo>
                      <a:pt x="1884" y="2239"/>
                    </a:lnTo>
                    <a:lnTo>
                      <a:pt x="1842" y="2176"/>
                    </a:lnTo>
                    <a:lnTo>
                      <a:pt x="1800" y="2197"/>
                    </a:lnTo>
                    <a:lnTo>
                      <a:pt x="1717" y="2134"/>
                    </a:lnTo>
                    <a:lnTo>
                      <a:pt x="1675" y="2197"/>
                    </a:lnTo>
                    <a:lnTo>
                      <a:pt x="1779" y="2281"/>
                    </a:lnTo>
                    <a:lnTo>
                      <a:pt x="1738" y="2365"/>
                    </a:lnTo>
                    <a:lnTo>
                      <a:pt x="1779" y="2427"/>
                    </a:lnTo>
                    <a:lnTo>
                      <a:pt x="1696" y="2511"/>
                    </a:lnTo>
                    <a:lnTo>
                      <a:pt x="1696" y="2595"/>
                    </a:lnTo>
                    <a:lnTo>
                      <a:pt x="1779" y="2699"/>
                    </a:lnTo>
                    <a:lnTo>
                      <a:pt x="1779" y="2741"/>
                    </a:lnTo>
                    <a:lnTo>
                      <a:pt x="1675" y="2762"/>
                    </a:lnTo>
                    <a:lnTo>
                      <a:pt x="1612" y="2720"/>
                    </a:lnTo>
                    <a:lnTo>
                      <a:pt x="1591" y="2616"/>
                    </a:lnTo>
                    <a:lnTo>
                      <a:pt x="1486" y="2595"/>
                    </a:lnTo>
                    <a:lnTo>
                      <a:pt x="1486" y="2532"/>
                    </a:lnTo>
                    <a:lnTo>
                      <a:pt x="1382" y="2511"/>
                    </a:lnTo>
                    <a:lnTo>
                      <a:pt x="1319" y="2511"/>
                    </a:lnTo>
                    <a:lnTo>
                      <a:pt x="1298" y="2448"/>
                    </a:lnTo>
                    <a:lnTo>
                      <a:pt x="1403" y="2406"/>
                    </a:lnTo>
                    <a:lnTo>
                      <a:pt x="1424" y="2323"/>
                    </a:lnTo>
                    <a:lnTo>
                      <a:pt x="1319" y="2239"/>
                    </a:lnTo>
                    <a:lnTo>
                      <a:pt x="1403" y="2114"/>
                    </a:lnTo>
                    <a:lnTo>
                      <a:pt x="1486" y="2093"/>
                    </a:lnTo>
                    <a:lnTo>
                      <a:pt x="1507" y="1988"/>
                    </a:lnTo>
                    <a:lnTo>
                      <a:pt x="1486" y="1904"/>
                    </a:lnTo>
                    <a:lnTo>
                      <a:pt x="1507" y="1821"/>
                    </a:lnTo>
                    <a:lnTo>
                      <a:pt x="1466" y="1758"/>
                    </a:lnTo>
                    <a:lnTo>
                      <a:pt x="1486" y="1611"/>
                    </a:lnTo>
                    <a:lnTo>
                      <a:pt x="1361" y="1507"/>
                    </a:lnTo>
                    <a:lnTo>
                      <a:pt x="1361" y="1465"/>
                    </a:lnTo>
                    <a:lnTo>
                      <a:pt x="1424" y="1507"/>
                    </a:lnTo>
                    <a:lnTo>
                      <a:pt x="1528" y="1486"/>
                    </a:lnTo>
                    <a:lnTo>
                      <a:pt x="1570" y="1360"/>
                    </a:lnTo>
                    <a:lnTo>
                      <a:pt x="1591" y="1318"/>
                    </a:lnTo>
                    <a:lnTo>
                      <a:pt x="1591" y="1151"/>
                    </a:lnTo>
                    <a:lnTo>
                      <a:pt x="1570" y="1026"/>
                    </a:lnTo>
                    <a:lnTo>
                      <a:pt x="1570" y="921"/>
                    </a:lnTo>
                    <a:lnTo>
                      <a:pt x="1507" y="942"/>
                    </a:lnTo>
                    <a:lnTo>
                      <a:pt x="1382" y="984"/>
                    </a:lnTo>
                    <a:lnTo>
                      <a:pt x="1277" y="879"/>
                    </a:lnTo>
                    <a:lnTo>
                      <a:pt x="1361" y="837"/>
                    </a:lnTo>
                    <a:lnTo>
                      <a:pt x="1277" y="774"/>
                    </a:lnTo>
                    <a:lnTo>
                      <a:pt x="1214" y="754"/>
                    </a:lnTo>
                    <a:lnTo>
                      <a:pt x="1277" y="712"/>
                    </a:lnTo>
                    <a:lnTo>
                      <a:pt x="1361" y="649"/>
                    </a:lnTo>
                    <a:lnTo>
                      <a:pt x="1361" y="607"/>
                    </a:lnTo>
                    <a:lnTo>
                      <a:pt x="1256" y="565"/>
                    </a:lnTo>
                    <a:lnTo>
                      <a:pt x="1173" y="502"/>
                    </a:lnTo>
                    <a:lnTo>
                      <a:pt x="1089" y="544"/>
                    </a:lnTo>
                    <a:lnTo>
                      <a:pt x="1089" y="440"/>
                    </a:lnTo>
                    <a:lnTo>
                      <a:pt x="1110" y="440"/>
                    </a:lnTo>
                    <a:lnTo>
                      <a:pt x="1173" y="356"/>
                    </a:lnTo>
                    <a:lnTo>
                      <a:pt x="1110" y="356"/>
                    </a:lnTo>
                    <a:lnTo>
                      <a:pt x="1047" y="398"/>
                    </a:lnTo>
                    <a:lnTo>
                      <a:pt x="1047" y="461"/>
                    </a:lnTo>
                    <a:lnTo>
                      <a:pt x="1005" y="544"/>
                    </a:lnTo>
                    <a:lnTo>
                      <a:pt x="942" y="523"/>
                    </a:lnTo>
                    <a:lnTo>
                      <a:pt x="963" y="419"/>
                    </a:lnTo>
                    <a:lnTo>
                      <a:pt x="901" y="335"/>
                    </a:lnTo>
                    <a:lnTo>
                      <a:pt x="880" y="209"/>
                    </a:lnTo>
                    <a:lnTo>
                      <a:pt x="880" y="105"/>
                    </a:lnTo>
                    <a:lnTo>
                      <a:pt x="880" y="42"/>
                    </a:lnTo>
                    <a:lnTo>
                      <a:pt x="942" y="42"/>
                    </a:lnTo>
                    <a:lnTo>
                      <a:pt x="88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340" name="Google Shape;6340;p40"/>
            <p:cNvSpPr/>
            <p:nvPr/>
          </p:nvSpPr>
          <p:spPr>
            <a:xfrm>
              <a:off x="3608564" y="2619698"/>
              <a:ext cx="60550" cy="35232"/>
            </a:xfrm>
            <a:custGeom>
              <a:rect b="b" l="l" r="r" t="t"/>
              <a:pathLst>
                <a:path extrusionOk="0" h="3098" w="5085">
                  <a:moveTo>
                    <a:pt x="900" y="1"/>
                  </a:moveTo>
                  <a:lnTo>
                    <a:pt x="733" y="22"/>
                  </a:lnTo>
                  <a:lnTo>
                    <a:pt x="733" y="64"/>
                  </a:lnTo>
                  <a:lnTo>
                    <a:pt x="775" y="126"/>
                  </a:lnTo>
                  <a:lnTo>
                    <a:pt x="837" y="126"/>
                  </a:lnTo>
                  <a:lnTo>
                    <a:pt x="858" y="64"/>
                  </a:lnTo>
                  <a:lnTo>
                    <a:pt x="942" y="64"/>
                  </a:lnTo>
                  <a:lnTo>
                    <a:pt x="984" y="126"/>
                  </a:lnTo>
                  <a:lnTo>
                    <a:pt x="1088" y="147"/>
                  </a:lnTo>
                  <a:lnTo>
                    <a:pt x="1047" y="210"/>
                  </a:lnTo>
                  <a:lnTo>
                    <a:pt x="942" y="168"/>
                  </a:lnTo>
                  <a:lnTo>
                    <a:pt x="837" y="168"/>
                  </a:lnTo>
                  <a:lnTo>
                    <a:pt x="858" y="231"/>
                  </a:lnTo>
                  <a:lnTo>
                    <a:pt x="1005" y="315"/>
                  </a:lnTo>
                  <a:lnTo>
                    <a:pt x="1109" y="440"/>
                  </a:lnTo>
                  <a:lnTo>
                    <a:pt x="1088" y="524"/>
                  </a:lnTo>
                  <a:lnTo>
                    <a:pt x="1047" y="545"/>
                  </a:lnTo>
                  <a:lnTo>
                    <a:pt x="1047" y="461"/>
                  </a:lnTo>
                  <a:lnTo>
                    <a:pt x="900" y="377"/>
                  </a:lnTo>
                  <a:lnTo>
                    <a:pt x="837" y="461"/>
                  </a:lnTo>
                  <a:lnTo>
                    <a:pt x="775" y="440"/>
                  </a:lnTo>
                  <a:lnTo>
                    <a:pt x="796" y="356"/>
                  </a:lnTo>
                  <a:lnTo>
                    <a:pt x="691" y="252"/>
                  </a:lnTo>
                  <a:lnTo>
                    <a:pt x="586" y="210"/>
                  </a:lnTo>
                  <a:lnTo>
                    <a:pt x="524" y="252"/>
                  </a:lnTo>
                  <a:lnTo>
                    <a:pt x="586" y="356"/>
                  </a:lnTo>
                  <a:lnTo>
                    <a:pt x="565" y="419"/>
                  </a:lnTo>
                  <a:lnTo>
                    <a:pt x="524" y="315"/>
                  </a:lnTo>
                  <a:lnTo>
                    <a:pt x="419" y="273"/>
                  </a:lnTo>
                  <a:lnTo>
                    <a:pt x="377" y="356"/>
                  </a:lnTo>
                  <a:lnTo>
                    <a:pt x="461" y="440"/>
                  </a:lnTo>
                  <a:lnTo>
                    <a:pt x="524" y="482"/>
                  </a:lnTo>
                  <a:lnTo>
                    <a:pt x="565" y="545"/>
                  </a:lnTo>
                  <a:lnTo>
                    <a:pt x="461" y="482"/>
                  </a:lnTo>
                  <a:lnTo>
                    <a:pt x="356" y="545"/>
                  </a:lnTo>
                  <a:lnTo>
                    <a:pt x="419" y="608"/>
                  </a:lnTo>
                  <a:lnTo>
                    <a:pt x="565" y="670"/>
                  </a:lnTo>
                  <a:lnTo>
                    <a:pt x="482" y="670"/>
                  </a:lnTo>
                  <a:lnTo>
                    <a:pt x="461" y="733"/>
                  </a:lnTo>
                  <a:lnTo>
                    <a:pt x="482" y="775"/>
                  </a:lnTo>
                  <a:lnTo>
                    <a:pt x="461" y="775"/>
                  </a:lnTo>
                  <a:lnTo>
                    <a:pt x="272" y="649"/>
                  </a:lnTo>
                  <a:lnTo>
                    <a:pt x="231" y="608"/>
                  </a:lnTo>
                  <a:lnTo>
                    <a:pt x="168" y="670"/>
                  </a:lnTo>
                  <a:lnTo>
                    <a:pt x="252" y="796"/>
                  </a:lnTo>
                  <a:lnTo>
                    <a:pt x="314" y="880"/>
                  </a:lnTo>
                  <a:lnTo>
                    <a:pt x="252" y="900"/>
                  </a:lnTo>
                  <a:lnTo>
                    <a:pt x="147" y="775"/>
                  </a:lnTo>
                  <a:lnTo>
                    <a:pt x="63" y="754"/>
                  </a:lnTo>
                  <a:lnTo>
                    <a:pt x="0" y="859"/>
                  </a:lnTo>
                  <a:lnTo>
                    <a:pt x="126" y="900"/>
                  </a:lnTo>
                  <a:lnTo>
                    <a:pt x="231" y="1005"/>
                  </a:lnTo>
                  <a:lnTo>
                    <a:pt x="356" y="1047"/>
                  </a:lnTo>
                  <a:lnTo>
                    <a:pt x="440" y="942"/>
                  </a:lnTo>
                  <a:lnTo>
                    <a:pt x="565" y="900"/>
                  </a:lnTo>
                  <a:lnTo>
                    <a:pt x="628" y="796"/>
                  </a:lnTo>
                  <a:lnTo>
                    <a:pt x="649" y="859"/>
                  </a:lnTo>
                  <a:lnTo>
                    <a:pt x="649" y="900"/>
                  </a:lnTo>
                  <a:lnTo>
                    <a:pt x="691" y="900"/>
                  </a:lnTo>
                  <a:lnTo>
                    <a:pt x="775" y="880"/>
                  </a:lnTo>
                  <a:lnTo>
                    <a:pt x="796" y="984"/>
                  </a:lnTo>
                  <a:lnTo>
                    <a:pt x="858" y="984"/>
                  </a:lnTo>
                  <a:lnTo>
                    <a:pt x="942" y="900"/>
                  </a:lnTo>
                  <a:lnTo>
                    <a:pt x="963" y="859"/>
                  </a:lnTo>
                  <a:lnTo>
                    <a:pt x="984" y="963"/>
                  </a:lnTo>
                  <a:lnTo>
                    <a:pt x="1005" y="963"/>
                  </a:lnTo>
                  <a:lnTo>
                    <a:pt x="1151" y="859"/>
                  </a:lnTo>
                  <a:lnTo>
                    <a:pt x="1109" y="900"/>
                  </a:lnTo>
                  <a:lnTo>
                    <a:pt x="1088" y="1005"/>
                  </a:lnTo>
                  <a:lnTo>
                    <a:pt x="1151" y="1047"/>
                  </a:lnTo>
                  <a:lnTo>
                    <a:pt x="1214" y="984"/>
                  </a:lnTo>
                  <a:lnTo>
                    <a:pt x="1360" y="1068"/>
                  </a:lnTo>
                  <a:lnTo>
                    <a:pt x="1277" y="1089"/>
                  </a:lnTo>
                  <a:lnTo>
                    <a:pt x="1193" y="1089"/>
                  </a:lnTo>
                  <a:lnTo>
                    <a:pt x="1109" y="1131"/>
                  </a:lnTo>
                  <a:lnTo>
                    <a:pt x="1047" y="1131"/>
                  </a:lnTo>
                  <a:lnTo>
                    <a:pt x="879" y="1214"/>
                  </a:lnTo>
                  <a:lnTo>
                    <a:pt x="879" y="1256"/>
                  </a:lnTo>
                  <a:lnTo>
                    <a:pt x="1068" y="1298"/>
                  </a:lnTo>
                  <a:lnTo>
                    <a:pt x="1172" y="1298"/>
                  </a:lnTo>
                  <a:lnTo>
                    <a:pt x="1214" y="1214"/>
                  </a:lnTo>
                  <a:lnTo>
                    <a:pt x="1277" y="1193"/>
                  </a:lnTo>
                  <a:lnTo>
                    <a:pt x="1277" y="1298"/>
                  </a:lnTo>
                  <a:lnTo>
                    <a:pt x="1193" y="1382"/>
                  </a:lnTo>
                  <a:lnTo>
                    <a:pt x="1005" y="1403"/>
                  </a:lnTo>
                  <a:lnTo>
                    <a:pt x="942" y="1382"/>
                  </a:lnTo>
                  <a:lnTo>
                    <a:pt x="858" y="1486"/>
                  </a:lnTo>
                  <a:lnTo>
                    <a:pt x="796" y="1403"/>
                  </a:lnTo>
                  <a:lnTo>
                    <a:pt x="775" y="1382"/>
                  </a:lnTo>
                  <a:lnTo>
                    <a:pt x="775" y="1319"/>
                  </a:lnTo>
                  <a:lnTo>
                    <a:pt x="691" y="1319"/>
                  </a:lnTo>
                  <a:lnTo>
                    <a:pt x="691" y="1361"/>
                  </a:lnTo>
                  <a:lnTo>
                    <a:pt x="691" y="1382"/>
                  </a:lnTo>
                  <a:lnTo>
                    <a:pt x="628" y="1465"/>
                  </a:lnTo>
                  <a:lnTo>
                    <a:pt x="544" y="1403"/>
                  </a:lnTo>
                  <a:lnTo>
                    <a:pt x="461" y="1424"/>
                  </a:lnTo>
                  <a:lnTo>
                    <a:pt x="356" y="1486"/>
                  </a:lnTo>
                  <a:lnTo>
                    <a:pt x="252" y="1424"/>
                  </a:lnTo>
                  <a:lnTo>
                    <a:pt x="168" y="1465"/>
                  </a:lnTo>
                  <a:lnTo>
                    <a:pt x="126" y="1465"/>
                  </a:lnTo>
                  <a:lnTo>
                    <a:pt x="168" y="1591"/>
                  </a:lnTo>
                  <a:lnTo>
                    <a:pt x="231" y="1654"/>
                  </a:lnTo>
                  <a:lnTo>
                    <a:pt x="377" y="1696"/>
                  </a:lnTo>
                  <a:lnTo>
                    <a:pt x="377" y="1633"/>
                  </a:lnTo>
                  <a:lnTo>
                    <a:pt x="565" y="1696"/>
                  </a:lnTo>
                  <a:lnTo>
                    <a:pt x="900" y="1696"/>
                  </a:lnTo>
                  <a:lnTo>
                    <a:pt x="900" y="1737"/>
                  </a:lnTo>
                  <a:lnTo>
                    <a:pt x="837" y="1800"/>
                  </a:lnTo>
                  <a:lnTo>
                    <a:pt x="837" y="1842"/>
                  </a:lnTo>
                  <a:lnTo>
                    <a:pt x="942" y="1926"/>
                  </a:lnTo>
                  <a:lnTo>
                    <a:pt x="963" y="2009"/>
                  </a:lnTo>
                  <a:lnTo>
                    <a:pt x="1005" y="2009"/>
                  </a:lnTo>
                  <a:lnTo>
                    <a:pt x="1172" y="1905"/>
                  </a:lnTo>
                  <a:lnTo>
                    <a:pt x="1151" y="1988"/>
                  </a:lnTo>
                  <a:lnTo>
                    <a:pt x="1047" y="2030"/>
                  </a:lnTo>
                  <a:lnTo>
                    <a:pt x="984" y="2135"/>
                  </a:lnTo>
                  <a:lnTo>
                    <a:pt x="1068" y="2177"/>
                  </a:lnTo>
                  <a:lnTo>
                    <a:pt x="1214" y="2051"/>
                  </a:lnTo>
                  <a:lnTo>
                    <a:pt x="1360" y="2114"/>
                  </a:lnTo>
                  <a:lnTo>
                    <a:pt x="1381" y="2156"/>
                  </a:lnTo>
                  <a:lnTo>
                    <a:pt x="1298" y="2114"/>
                  </a:lnTo>
                  <a:lnTo>
                    <a:pt x="1193" y="2156"/>
                  </a:lnTo>
                  <a:lnTo>
                    <a:pt x="1109" y="2240"/>
                  </a:lnTo>
                  <a:lnTo>
                    <a:pt x="984" y="2240"/>
                  </a:lnTo>
                  <a:lnTo>
                    <a:pt x="984" y="2323"/>
                  </a:lnTo>
                  <a:lnTo>
                    <a:pt x="942" y="2365"/>
                  </a:lnTo>
                  <a:lnTo>
                    <a:pt x="879" y="2365"/>
                  </a:lnTo>
                  <a:lnTo>
                    <a:pt x="796" y="2407"/>
                  </a:lnTo>
                  <a:lnTo>
                    <a:pt x="775" y="2344"/>
                  </a:lnTo>
                  <a:lnTo>
                    <a:pt x="670" y="2261"/>
                  </a:lnTo>
                  <a:lnTo>
                    <a:pt x="670" y="2323"/>
                  </a:lnTo>
                  <a:lnTo>
                    <a:pt x="628" y="2323"/>
                  </a:lnTo>
                  <a:lnTo>
                    <a:pt x="649" y="2449"/>
                  </a:lnTo>
                  <a:lnTo>
                    <a:pt x="691" y="2470"/>
                  </a:lnTo>
                  <a:lnTo>
                    <a:pt x="670" y="2512"/>
                  </a:lnTo>
                  <a:lnTo>
                    <a:pt x="649" y="2700"/>
                  </a:lnTo>
                  <a:lnTo>
                    <a:pt x="775" y="2679"/>
                  </a:lnTo>
                  <a:lnTo>
                    <a:pt x="837" y="2658"/>
                  </a:lnTo>
                  <a:lnTo>
                    <a:pt x="900" y="2700"/>
                  </a:lnTo>
                  <a:lnTo>
                    <a:pt x="1088" y="2742"/>
                  </a:lnTo>
                  <a:lnTo>
                    <a:pt x="1214" y="2637"/>
                  </a:lnTo>
                  <a:lnTo>
                    <a:pt x="1360" y="2679"/>
                  </a:lnTo>
                  <a:lnTo>
                    <a:pt x="1423" y="2637"/>
                  </a:lnTo>
                  <a:lnTo>
                    <a:pt x="1465" y="2679"/>
                  </a:lnTo>
                  <a:lnTo>
                    <a:pt x="1528" y="2700"/>
                  </a:lnTo>
                  <a:lnTo>
                    <a:pt x="1632" y="2679"/>
                  </a:lnTo>
                  <a:lnTo>
                    <a:pt x="1632" y="2784"/>
                  </a:lnTo>
                  <a:lnTo>
                    <a:pt x="1779" y="2930"/>
                  </a:lnTo>
                  <a:lnTo>
                    <a:pt x="1842" y="2972"/>
                  </a:lnTo>
                  <a:lnTo>
                    <a:pt x="1946" y="2888"/>
                  </a:lnTo>
                  <a:lnTo>
                    <a:pt x="2051" y="2888"/>
                  </a:lnTo>
                  <a:lnTo>
                    <a:pt x="2239" y="3077"/>
                  </a:lnTo>
                  <a:lnTo>
                    <a:pt x="2469" y="3077"/>
                  </a:lnTo>
                  <a:lnTo>
                    <a:pt x="2574" y="3097"/>
                  </a:lnTo>
                  <a:lnTo>
                    <a:pt x="2741" y="3056"/>
                  </a:lnTo>
                  <a:lnTo>
                    <a:pt x="2721" y="2951"/>
                  </a:lnTo>
                  <a:lnTo>
                    <a:pt x="2741" y="2867"/>
                  </a:lnTo>
                  <a:lnTo>
                    <a:pt x="2762" y="2951"/>
                  </a:lnTo>
                  <a:lnTo>
                    <a:pt x="2888" y="2972"/>
                  </a:lnTo>
                  <a:lnTo>
                    <a:pt x="3034" y="2867"/>
                  </a:lnTo>
                  <a:lnTo>
                    <a:pt x="3034" y="2700"/>
                  </a:lnTo>
                  <a:lnTo>
                    <a:pt x="3181" y="2700"/>
                  </a:lnTo>
                  <a:lnTo>
                    <a:pt x="3139" y="2763"/>
                  </a:lnTo>
                  <a:lnTo>
                    <a:pt x="3181" y="2846"/>
                  </a:lnTo>
                  <a:lnTo>
                    <a:pt x="3202" y="2763"/>
                  </a:lnTo>
                  <a:lnTo>
                    <a:pt x="3306" y="2763"/>
                  </a:lnTo>
                  <a:lnTo>
                    <a:pt x="3411" y="2637"/>
                  </a:lnTo>
                  <a:lnTo>
                    <a:pt x="3474" y="2658"/>
                  </a:lnTo>
                  <a:lnTo>
                    <a:pt x="3495" y="2637"/>
                  </a:lnTo>
                  <a:lnTo>
                    <a:pt x="3599" y="2658"/>
                  </a:lnTo>
                  <a:lnTo>
                    <a:pt x="3599" y="2679"/>
                  </a:lnTo>
                  <a:lnTo>
                    <a:pt x="3662" y="2658"/>
                  </a:lnTo>
                  <a:lnTo>
                    <a:pt x="3892" y="2449"/>
                  </a:lnTo>
                  <a:lnTo>
                    <a:pt x="3976" y="2323"/>
                  </a:lnTo>
                  <a:lnTo>
                    <a:pt x="4248" y="2261"/>
                  </a:lnTo>
                  <a:lnTo>
                    <a:pt x="4332" y="2177"/>
                  </a:lnTo>
                  <a:lnTo>
                    <a:pt x="4290" y="2135"/>
                  </a:lnTo>
                  <a:lnTo>
                    <a:pt x="4311" y="2051"/>
                  </a:lnTo>
                  <a:lnTo>
                    <a:pt x="4353" y="2051"/>
                  </a:lnTo>
                  <a:lnTo>
                    <a:pt x="4394" y="2156"/>
                  </a:lnTo>
                  <a:lnTo>
                    <a:pt x="4541" y="2177"/>
                  </a:lnTo>
                  <a:lnTo>
                    <a:pt x="4625" y="2114"/>
                  </a:lnTo>
                  <a:lnTo>
                    <a:pt x="4625" y="2030"/>
                  </a:lnTo>
                  <a:lnTo>
                    <a:pt x="4604" y="2009"/>
                  </a:lnTo>
                  <a:lnTo>
                    <a:pt x="4604" y="1926"/>
                  </a:lnTo>
                  <a:lnTo>
                    <a:pt x="4666" y="1905"/>
                  </a:lnTo>
                  <a:lnTo>
                    <a:pt x="4625" y="1779"/>
                  </a:lnTo>
                  <a:lnTo>
                    <a:pt x="4666" y="1716"/>
                  </a:lnTo>
                  <a:lnTo>
                    <a:pt x="4771" y="1779"/>
                  </a:lnTo>
                  <a:lnTo>
                    <a:pt x="4771" y="1884"/>
                  </a:lnTo>
                  <a:lnTo>
                    <a:pt x="4876" y="1842"/>
                  </a:lnTo>
                  <a:lnTo>
                    <a:pt x="4938" y="1716"/>
                  </a:lnTo>
                  <a:lnTo>
                    <a:pt x="4917" y="1612"/>
                  </a:lnTo>
                  <a:lnTo>
                    <a:pt x="4813" y="1507"/>
                  </a:lnTo>
                  <a:lnTo>
                    <a:pt x="4813" y="1403"/>
                  </a:lnTo>
                  <a:lnTo>
                    <a:pt x="4855" y="1361"/>
                  </a:lnTo>
                  <a:lnTo>
                    <a:pt x="4855" y="1256"/>
                  </a:lnTo>
                  <a:lnTo>
                    <a:pt x="4959" y="1193"/>
                  </a:lnTo>
                  <a:lnTo>
                    <a:pt x="5043" y="1193"/>
                  </a:lnTo>
                  <a:lnTo>
                    <a:pt x="5085" y="1110"/>
                  </a:lnTo>
                  <a:lnTo>
                    <a:pt x="5022" y="1005"/>
                  </a:lnTo>
                  <a:lnTo>
                    <a:pt x="4771" y="984"/>
                  </a:lnTo>
                  <a:lnTo>
                    <a:pt x="4708" y="1068"/>
                  </a:lnTo>
                  <a:lnTo>
                    <a:pt x="4750" y="963"/>
                  </a:lnTo>
                  <a:lnTo>
                    <a:pt x="4750" y="859"/>
                  </a:lnTo>
                  <a:lnTo>
                    <a:pt x="4625" y="859"/>
                  </a:lnTo>
                  <a:lnTo>
                    <a:pt x="4604" y="880"/>
                  </a:lnTo>
                  <a:lnTo>
                    <a:pt x="4541" y="775"/>
                  </a:lnTo>
                  <a:lnTo>
                    <a:pt x="4625" y="670"/>
                  </a:lnTo>
                  <a:lnTo>
                    <a:pt x="4708" y="649"/>
                  </a:lnTo>
                  <a:lnTo>
                    <a:pt x="4708" y="482"/>
                  </a:lnTo>
                  <a:lnTo>
                    <a:pt x="4645" y="461"/>
                  </a:lnTo>
                  <a:lnTo>
                    <a:pt x="4562" y="545"/>
                  </a:lnTo>
                  <a:lnTo>
                    <a:pt x="4457" y="482"/>
                  </a:lnTo>
                  <a:lnTo>
                    <a:pt x="4415" y="377"/>
                  </a:lnTo>
                  <a:lnTo>
                    <a:pt x="4520" y="336"/>
                  </a:lnTo>
                  <a:lnTo>
                    <a:pt x="4541" y="252"/>
                  </a:lnTo>
                  <a:lnTo>
                    <a:pt x="4604" y="210"/>
                  </a:lnTo>
                  <a:lnTo>
                    <a:pt x="4708" y="168"/>
                  </a:lnTo>
                  <a:lnTo>
                    <a:pt x="4562" y="126"/>
                  </a:lnTo>
                  <a:lnTo>
                    <a:pt x="4499" y="147"/>
                  </a:lnTo>
                  <a:lnTo>
                    <a:pt x="4311" y="336"/>
                  </a:lnTo>
                  <a:lnTo>
                    <a:pt x="4290" y="419"/>
                  </a:lnTo>
                  <a:lnTo>
                    <a:pt x="4206" y="440"/>
                  </a:lnTo>
                  <a:lnTo>
                    <a:pt x="4122" y="315"/>
                  </a:lnTo>
                  <a:lnTo>
                    <a:pt x="4185" y="252"/>
                  </a:lnTo>
                  <a:lnTo>
                    <a:pt x="4122" y="210"/>
                  </a:lnTo>
                  <a:lnTo>
                    <a:pt x="4101" y="84"/>
                  </a:lnTo>
                  <a:lnTo>
                    <a:pt x="3997" y="64"/>
                  </a:lnTo>
                  <a:lnTo>
                    <a:pt x="3913" y="126"/>
                  </a:lnTo>
                  <a:lnTo>
                    <a:pt x="3829" y="84"/>
                  </a:lnTo>
                  <a:lnTo>
                    <a:pt x="3788" y="168"/>
                  </a:lnTo>
                  <a:lnTo>
                    <a:pt x="3829" y="315"/>
                  </a:lnTo>
                  <a:lnTo>
                    <a:pt x="3788" y="377"/>
                  </a:lnTo>
                  <a:lnTo>
                    <a:pt x="3683" y="377"/>
                  </a:lnTo>
                  <a:lnTo>
                    <a:pt x="3578" y="440"/>
                  </a:lnTo>
                  <a:lnTo>
                    <a:pt x="3557" y="336"/>
                  </a:lnTo>
                  <a:lnTo>
                    <a:pt x="3495" y="315"/>
                  </a:lnTo>
                  <a:lnTo>
                    <a:pt x="3453" y="377"/>
                  </a:lnTo>
                  <a:lnTo>
                    <a:pt x="3369" y="545"/>
                  </a:lnTo>
                  <a:lnTo>
                    <a:pt x="3265" y="545"/>
                  </a:lnTo>
                  <a:lnTo>
                    <a:pt x="3160" y="356"/>
                  </a:lnTo>
                  <a:lnTo>
                    <a:pt x="3076" y="356"/>
                  </a:lnTo>
                  <a:lnTo>
                    <a:pt x="3034" y="336"/>
                  </a:lnTo>
                  <a:lnTo>
                    <a:pt x="2951" y="356"/>
                  </a:lnTo>
                  <a:lnTo>
                    <a:pt x="2888" y="545"/>
                  </a:lnTo>
                  <a:lnTo>
                    <a:pt x="2993" y="754"/>
                  </a:lnTo>
                  <a:lnTo>
                    <a:pt x="2888" y="1047"/>
                  </a:lnTo>
                  <a:lnTo>
                    <a:pt x="2930" y="775"/>
                  </a:lnTo>
                  <a:lnTo>
                    <a:pt x="2825" y="608"/>
                  </a:lnTo>
                  <a:lnTo>
                    <a:pt x="2825" y="524"/>
                  </a:lnTo>
                  <a:lnTo>
                    <a:pt x="2762" y="482"/>
                  </a:lnTo>
                  <a:lnTo>
                    <a:pt x="2783" y="356"/>
                  </a:lnTo>
                  <a:lnTo>
                    <a:pt x="2658" y="273"/>
                  </a:lnTo>
                  <a:lnTo>
                    <a:pt x="2448" y="440"/>
                  </a:lnTo>
                  <a:lnTo>
                    <a:pt x="2428" y="566"/>
                  </a:lnTo>
                  <a:lnTo>
                    <a:pt x="2448" y="649"/>
                  </a:lnTo>
                  <a:lnTo>
                    <a:pt x="2344" y="796"/>
                  </a:lnTo>
                  <a:lnTo>
                    <a:pt x="2260" y="796"/>
                  </a:lnTo>
                  <a:lnTo>
                    <a:pt x="2260" y="649"/>
                  </a:lnTo>
                  <a:lnTo>
                    <a:pt x="2156" y="587"/>
                  </a:lnTo>
                  <a:lnTo>
                    <a:pt x="2156" y="356"/>
                  </a:lnTo>
                  <a:lnTo>
                    <a:pt x="2093" y="315"/>
                  </a:lnTo>
                  <a:lnTo>
                    <a:pt x="1925" y="440"/>
                  </a:lnTo>
                  <a:lnTo>
                    <a:pt x="1946" y="691"/>
                  </a:lnTo>
                  <a:lnTo>
                    <a:pt x="2009" y="775"/>
                  </a:lnTo>
                  <a:lnTo>
                    <a:pt x="2009" y="963"/>
                  </a:lnTo>
                  <a:lnTo>
                    <a:pt x="1925" y="1047"/>
                  </a:lnTo>
                  <a:lnTo>
                    <a:pt x="1842" y="1047"/>
                  </a:lnTo>
                  <a:lnTo>
                    <a:pt x="1821" y="900"/>
                  </a:lnTo>
                  <a:lnTo>
                    <a:pt x="1716" y="963"/>
                  </a:lnTo>
                  <a:lnTo>
                    <a:pt x="1674" y="1110"/>
                  </a:lnTo>
                  <a:lnTo>
                    <a:pt x="1612" y="1131"/>
                  </a:lnTo>
                  <a:lnTo>
                    <a:pt x="1591" y="1319"/>
                  </a:lnTo>
                  <a:lnTo>
                    <a:pt x="1507" y="1131"/>
                  </a:lnTo>
                  <a:lnTo>
                    <a:pt x="1423" y="1131"/>
                  </a:lnTo>
                  <a:lnTo>
                    <a:pt x="1465" y="1068"/>
                  </a:lnTo>
                  <a:lnTo>
                    <a:pt x="1528" y="963"/>
                  </a:lnTo>
                  <a:lnTo>
                    <a:pt x="1528" y="859"/>
                  </a:lnTo>
                  <a:lnTo>
                    <a:pt x="1402" y="859"/>
                  </a:lnTo>
                  <a:lnTo>
                    <a:pt x="1465" y="775"/>
                  </a:lnTo>
                  <a:lnTo>
                    <a:pt x="1402" y="649"/>
                  </a:lnTo>
                  <a:lnTo>
                    <a:pt x="1486" y="691"/>
                  </a:lnTo>
                  <a:lnTo>
                    <a:pt x="1570" y="608"/>
                  </a:lnTo>
                  <a:lnTo>
                    <a:pt x="1528" y="545"/>
                  </a:lnTo>
                  <a:lnTo>
                    <a:pt x="1423" y="482"/>
                  </a:lnTo>
                  <a:lnTo>
                    <a:pt x="1528" y="440"/>
                  </a:lnTo>
                  <a:lnTo>
                    <a:pt x="1465" y="336"/>
                  </a:lnTo>
                  <a:lnTo>
                    <a:pt x="1381" y="377"/>
                  </a:lnTo>
                  <a:lnTo>
                    <a:pt x="1319" y="315"/>
                  </a:lnTo>
                  <a:lnTo>
                    <a:pt x="1193" y="231"/>
                  </a:lnTo>
                  <a:lnTo>
                    <a:pt x="1193" y="126"/>
                  </a:lnTo>
                  <a:lnTo>
                    <a:pt x="1109" y="22"/>
                  </a:lnTo>
                  <a:lnTo>
                    <a:pt x="1005" y="43"/>
                  </a:lnTo>
                  <a:lnTo>
                    <a:pt x="900"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1" name="Google Shape;6341;p40"/>
            <p:cNvSpPr/>
            <p:nvPr/>
          </p:nvSpPr>
          <p:spPr>
            <a:xfrm>
              <a:off x="4188328" y="2704412"/>
              <a:ext cx="421823" cy="300791"/>
            </a:xfrm>
            <a:custGeom>
              <a:rect b="b" l="l" r="r" t="t"/>
              <a:pathLst>
                <a:path extrusionOk="0" h="26449" w="35425">
                  <a:moveTo>
                    <a:pt x="27390" y="1"/>
                  </a:moveTo>
                  <a:lnTo>
                    <a:pt x="27369" y="21"/>
                  </a:lnTo>
                  <a:lnTo>
                    <a:pt x="27180" y="42"/>
                  </a:lnTo>
                  <a:lnTo>
                    <a:pt x="27139" y="126"/>
                  </a:lnTo>
                  <a:lnTo>
                    <a:pt x="27097" y="126"/>
                  </a:lnTo>
                  <a:lnTo>
                    <a:pt x="27055" y="189"/>
                  </a:lnTo>
                  <a:lnTo>
                    <a:pt x="26867" y="189"/>
                  </a:lnTo>
                  <a:lnTo>
                    <a:pt x="26741" y="147"/>
                  </a:lnTo>
                  <a:lnTo>
                    <a:pt x="26678" y="231"/>
                  </a:lnTo>
                  <a:lnTo>
                    <a:pt x="26574" y="231"/>
                  </a:lnTo>
                  <a:lnTo>
                    <a:pt x="26532" y="335"/>
                  </a:lnTo>
                  <a:lnTo>
                    <a:pt x="26448" y="356"/>
                  </a:lnTo>
                  <a:lnTo>
                    <a:pt x="26344" y="356"/>
                  </a:lnTo>
                  <a:lnTo>
                    <a:pt x="26260" y="398"/>
                  </a:lnTo>
                  <a:lnTo>
                    <a:pt x="26176" y="419"/>
                  </a:lnTo>
                  <a:lnTo>
                    <a:pt x="26051" y="419"/>
                  </a:lnTo>
                  <a:lnTo>
                    <a:pt x="25967" y="461"/>
                  </a:lnTo>
                  <a:lnTo>
                    <a:pt x="25967" y="545"/>
                  </a:lnTo>
                  <a:lnTo>
                    <a:pt x="25904" y="649"/>
                  </a:lnTo>
                  <a:lnTo>
                    <a:pt x="25862" y="754"/>
                  </a:lnTo>
                  <a:lnTo>
                    <a:pt x="25820" y="817"/>
                  </a:lnTo>
                  <a:lnTo>
                    <a:pt x="25820" y="858"/>
                  </a:lnTo>
                  <a:lnTo>
                    <a:pt x="25800" y="921"/>
                  </a:lnTo>
                  <a:lnTo>
                    <a:pt x="25800" y="1068"/>
                  </a:lnTo>
                  <a:lnTo>
                    <a:pt x="25820" y="1089"/>
                  </a:lnTo>
                  <a:lnTo>
                    <a:pt x="25862" y="1130"/>
                  </a:lnTo>
                  <a:lnTo>
                    <a:pt x="26009" y="1047"/>
                  </a:lnTo>
                  <a:lnTo>
                    <a:pt x="26072" y="984"/>
                  </a:lnTo>
                  <a:lnTo>
                    <a:pt x="26155" y="1005"/>
                  </a:lnTo>
                  <a:lnTo>
                    <a:pt x="26239" y="1151"/>
                  </a:lnTo>
                  <a:lnTo>
                    <a:pt x="26281" y="1256"/>
                  </a:lnTo>
                  <a:lnTo>
                    <a:pt x="26364" y="1340"/>
                  </a:lnTo>
                  <a:lnTo>
                    <a:pt x="26364" y="1402"/>
                  </a:lnTo>
                  <a:lnTo>
                    <a:pt x="26385" y="1486"/>
                  </a:lnTo>
                  <a:lnTo>
                    <a:pt x="26385" y="1612"/>
                  </a:lnTo>
                  <a:lnTo>
                    <a:pt x="26323" y="1674"/>
                  </a:lnTo>
                  <a:lnTo>
                    <a:pt x="26239" y="1779"/>
                  </a:lnTo>
                  <a:lnTo>
                    <a:pt x="26218" y="1926"/>
                  </a:lnTo>
                  <a:lnTo>
                    <a:pt x="26134" y="1988"/>
                  </a:lnTo>
                  <a:lnTo>
                    <a:pt x="26072" y="2093"/>
                  </a:lnTo>
                  <a:lnTo>
                    <a:pt x="26051" y="2198"/>
                  </a:lnTo>
                  <a:lnTo>
                    <a:pt x="26134" y="2281"/>
                  </a:lnTo>
                  <a:lnTo>
                    <a:pt x="26092" y="2344"/>
                  </a:lnTo>
                  <a:lnTo>
                    <a:pt x="26134" y="2490"/>
                  </a:lnTo>
                  <a:lnTo>
                    <a:pt x="26176" y="2532"/>
                  </a:lnTo>
                  <a:lnTo>
                    <a:pt x="26176" y="2658"/>
                  </a:lnTo>
                  <a:lnTo>
                    <a:pt x="26092" y="2700"/>
                  </a:lnTo>
                  <a:lnTo>
                    <a:pt x="26072" y="2742"/>
                  </a:lnTo>
                  <a:lnTo>
                    <a:pt x="26134" y="2846"/>
                  </a:lnTo>
                  <a:lnTo>
                    <a:pt x="26134" y="3034"/>
                  </a:lnTo>
                  <a:lnTo>
                    <a:pt x="26092" y="3076"/>
                  </a:lnTo>
                  <a:lnTo>
                    <a:pt x="26092" y="3244"/>
                  </a:lnTo>
                  <a:lnTo>
                    <a:pt x="26155" y="3244"/>
                  </a:lnTo>
                  <a:lnTo>
                    <a:pt x="26218" y="3265"/>
                  </a:lnTo>
                  <a:lnTo>
                    <a:pt x="26260" y="3244"/>
                  </a:lnTo>
                  <a:lnTo>
                    <a:pt x="26281" y="3265"/>
                  </a:lnTo>
                  <a:lnTo>
                    <a:pt x="26323" y="3390"/>
                  </a:lnTo>
                  <a:lnTo>
                    <a:pt x="26281" y="3495"/>
                  </a:lnTo>
                  <a:lnTo>
                    <a:pt x="26218" y="3578"/>
                  </a:lnTo>
                  <a:lnTo>
                    <a:pt x="26009" y="3620"/>
                  </a:lnTo>
                  <a:lnTo>
                    <a:pt x="25862" y="3704"/>
                  </a:lnTo>
                  <a:lnTo>
                    <a:pt x="25569" y="3976"/>
                  </a:lnTo>
                  <a:lnTo>
                    <a:pt x="25527" y="3997"/>
                  </a:lnTo>
                  <a:lnTo>
                    <a:pt x="25444" y="3913"/>
                  </a:lnTo>
                  <a:lnTo>
                    <a:pt x="25276" y="3892"/>
                  </a:lnTo>
                  <a:lnTo>
                    <a:pt x="25172" y="3913"/>
                  </a:lnTo>
                  <a:lnTo>
                    <a:pt x="25130" y="3871"/>
                  </a:lnTo>
                  <a:lnTo>
                    <a:pt x="25004" y="3871"/>
                  </a:lnTo>
                  <a:lnTo>
                    <a:pt x="25004" y="3892"/>
                  </a:lnTo>
                  <a:lnTo>
                    <a:pt x="24879" y="4792"/>
                  </a:lnTo>
                  <a:lnTo>
                    <a:pt x="24900" y="4959"/>
                  </a:lnTo>
                  <a:lnTo>
                    <a:pt x="24858" y="5148"/>
                  </a:lnTo>
                  <a:lnTo>
                    <a:pt x="24879" y="5252"/>
                  </a:lnTo>
                  <a:lnTo>
                    <a:pt x="24795" y="5524"/>
                  </a:lnTo>
                  <a:lnTo>
                    <a:pt x="24900" y="5692"/>
                  </a:lnTo>
                  <a:lnTo>
                    <a:pt x="25172" y="5838"/>
                  </a:lnTo>
                  <a:lnTo>
                    <a:pt x="25339" y="5671"/>
                  </a:lnTo>
                  <a:lnTo>
                    <a:pt x="25569" y="5671"/>
                  </a:lnTo>
                  <a:lnTo>
                    <a:pt x="25841" y="5734"/>
                  </a:lnTo>
                  <a:lnTo>
                    <a:pt x="25946" y="5838"/>
                  </a:lnTo>
                  <a:lnTo>
                    <a:pt x="26072" y="5629"/>
                  </a:lnTo>
                  <a:lnTo>
                    <a:pt x="26072" y="5483"/>
                  </a:lnTo>
                  <a:lnTo>
                    <a:pt x="26072" y="5378"/>
                  </a:lnTo>
                  <a:lnTo>
                    <a:pt x="26239" y="5336"/>
                  </a:lnTo>
                  <a:lnTo>
                    <a:pt x="26281" y="5273"/>
                  </a:lnTo>
                  <a:lnTo>
                    <a:pt x="26553" y="5357"/>
                  </a:lnTo>
                  <a:lnTo>
                    <a:pt x="26699" y="5545"/>
                  </a:lnTo>
                  <a:lnTo>
                    <a:pt x="26908" y="5734"/>
                  </a:lnTo>
                  <a:lnTo>
                    <a:pt x="27076" y="5943"/>
                  </a:lnTo>
                  <a:lnTo>
                    <a:pt x="27285" y="6089"/>
                  </a:lnTo>
                  <a:lnTo>
                    <a:pt x="27306" y="6194"/>
                  </a:lnTo>
                  <a:lnTo>
                    <a:pt x="27327" y="6278"/>
                  </a:lnTo>
                  <a:lnTo>
                    <a:pt x="27327" y="6382"/>
                  </a:lnTo>
                  <a:lnTo>
                    <a:pt x="27285" y="6424"/>
                  </a:lnTo>
                  <a:lnTo>
                    <a:pt x="27285" y="6508"/>
                  </a:lnTo>
                  <a:lnTo>
                    <a:pt x="27264" y="6591"/>
                  </a:lnTo>
                  <a:lnTo>
                    <a:pt x="27139" y="6571"/>
                  </a:lnTo>
                  <a:lnTo>
                    <a:pt x="27097" y="6508"/>
                  </a:lnTo>
                  <a:lnTo>
                    <a:pt x="26992" y="6529"/>
                  </a:lnTo>
                  <a:lnTo>
                    <a:pt x="26908" y="6591"/>
                  </a:lnTo>
                  <a:lnTo>
                    <a:pt x="26762" y="6508"/>
                  </a:lnTo>
                  <a:lnTo>
                    <a:pt x="26657" y="6529"/>
                  </a:lnTo>
                  <a:lnTo>
                    <a:pt x="26553" y="6675"/>
                  </a:lnTo>
                  <a:lnTo>
                    <a:pt x="26385" y="6801"/>
                  </a:lnTo>
                  <a:lnTo>
                    <a:pt x="26323" y="6843"/>
                  </a:lnTo>
                  <a:lnTo>
                    <a:pt x="26218" y="6780"/>
                  </a:lnTo>
                  <a:lnTo>
                    <a:pt x="26155" y="6801"/>
                  </a:lnTo>
                  <a:lnTo>
                    <a:pt x="26155" y="6905"/>
                  </a:lnTo>
                  <a:lnTo>
                    <a:pt x="26092" y="6947"/>
                  </a:lnTo>
                  <a:lnTo>
                    <a:pt x="26030" y="6989"/>
                  </a:lnTo>
                  <a:lnTo>
                    <a:pt x="25967" y="6947"/>
                  </a:lnTo>
                  <a:lnTo>
                    <a:pt x="25925" y="7031"/>
                  </a:lnTo>
                  <a:lnTo>
                    <a:pt x="25820" y="7198"/>
                  </a:lnTo>
                  <a:lnTo>
                    <a:pt x="25800" y="7366"/>
                  </a:lnTo>
                  <a:lnTo>
                    <a:pt x="25800" y="7470"/>
                  </a:lnTo>
                  <a:lnTo>
                    <a:pt x="25737" y="7554"/>
                  </a:lnTo>
                  <a:lnTo>
                    <a:pt x="25611" y="7575"/>
                  </a:lnTo>
                  <a:lnTo>
                    <a:pt x="25381" y="7763"/>
                  </a:lnTo>
                  <a:lnTo>
                    <a:pt x="25214" y="7763"/>
                  </a:lnTo>
                  <a:lnTo>
                    <a:pt x="25088" y="7742"/>
                  </a:lnTo>
                  <a:lnTo>
                    <a:pt x="25004" y="7784"/>
                  </a:lnTo>
                  <a:lnTo>
                    <a:pt x="24900" y="7993"/>
                  </a:lnTo>
                  <a:lnTo>
                    <a:pt x="24795" y="8077"/>
                  </a:lnTo>
                  <a:lnTo>
                    <a:pt x="24670" y="8182"/>
                  </a:lnTo>
                  <a:lnTo>
                    <a:pt x="24586" y="8265"/>
                  </a:lnTo>
                  <a:lnTo>
                    <a:pt x="24565" y="8370"/>
                  </a:lnTo>
                  <a:lnTo>
                    <a:pt x="24502" y="8370"/>
                  </a:lnTo>
                  <a:lnTo>
                    <a:pt x="24377" y="8307"/>
                  </a:lnTo>
                  <a:lnTo>
                    <a:pt x="24251" y="8286"/>
                  </a:lnTo>
                  <a:lnTo>
                    <a:pt x="24063" y="8203"/>
                  </a:lnTo>
                  <a:lnTo>
                    <a:pt x="23937" y="8140"/>
                  </a:lnTo>
                  <a:lnTo>
                    <a:pt x="23770" y="8098"/>
                  </a:lnTo>
                  <a:lnTo>
                    <a:pt x="23561" y="8161"/>
                  </a:lnTo>
                  <a:lnTo>
                    <a:pt x="23435" y="8265"/>
                  </a:lnTo>
                  <a:lnTo>
                    <a:pt x="23331" y="8391"/>
                  </a:lnTo>
                  <a:lnTo>
                    <a:pt x="23331" y="8621"/>
                  </a:lnTo>
                  <a:lnTo>
                    <a:pt x="23351" y="8768"/>
                  </a:lnTo>
                  <a:lnTo>
                    <a:pt x="23331" y="8830"/>
                  </a:lnTo>
                  <a:lnTo>
                    <a:pt x="23603" y="9019"/>
                  </a:lnTo>
                  <a:lnTo>
                    <a:pt x="23833" y="9144"/>
                  </a:lnTo>
                  <a:lnTo>
                    <a:pt x="23833" y="9228"/>
                  </a:lnTo>
                  <a:lnTo>
                    <a:pt x="23770" y="9332"/>
                  </a:lnTo>
                  <a:lnTo>
                    <a:pt x="23707" y="9437"/>
                  </a:lnTo>
                  <a:lnTo>
                    <a:pt x="23435" y="9730"/>
                  </a:lnTo>
                  <a:lnTo>
                    <a:pt x="23310" y="9960"/>
                  </a:lnTo>
                  <a:lnTo>
                    <a:pt x="23226" y="10169"/>
                  </a:lnTo>
                  <a:lnTo>
                    <a:pt x="23121" y="10169"/>
                  </a:lnTo>
                  <a:lnTo>
                    <a:pt x="22933" y="10232"/>
                  </a:lnTo>
                  <a:lnTo>
                    <a:pt x="22807" y="10232"/>
                  </a:lnTo>
                  <a:lnTo>
                    <a:pt x="22661" y="10337"/>
                  </a:lnTo>
                  <a:lnTo>
                    <a:pt x="22494" y="10462"/>
                  </a:lnTo>
                  <a:lnTo>
                    <a:pt x="22347" y="10462"/>
                  </a:lnTo>
                  <a:lnTo>
                    <a:pt x="22096" y="10483"/>
                  </a:lnTo>
                  <a:lnTo>
                    <a:pt x="21908" y="10546"/>
                  </a:lnTo>
                  <a:lnTo>
                    <a:pt x="21740" y="10588"/>
                  </a:lnTo>
                  <a:lnTo>
                    <a:pt x="21322" y="10755"/>
                  </a:lnTo>
                  <a:lnTo>
                    <a:pt x="21008" y="10860"/>
                  </a:lnTo>
                  <a:lnTo>
                    <a:pt x="20841" y="11027"/>
                  </a:lnTo>
                  <a:lnTo>
                    <a:pt x="20590" y="11216"/>
                  </a:lnTo>
                  <a:lnTo>
                    <a:pt x="20485" y="11320"/>
                  </a:lnTo>
                  <a:lnTo>
                    <a:pt x="20338" y="11320"/>
                  </a:lnTo>
                  <a:lnTo>
                    <a:pt x="20192" y="11278"/>
                  </a:lnTo>
                  <a:lnTo>
                    <a:pt x="20192" y="11216"/>
                  </a:lnTo>
                  <a:lnTo>
                    <a:pt x="20171" y="11111"/>
                  </a:lnTo>
                  <a:lnTo>
                    <a:pt x="19899" y="11195"/>
                  </a:lnTo>
                  <a:lnTo>
                    <a:pt x="19732" y="11216"/>
                  </a:lnTo>
                  <a:lnTo>
                    <a:pt x="19522" y="11111"/>
                  </a:lnTo>
                  <a:lnTo>
                    <a:pt x="19355" y="11090"/>
                  </a:lnTo>
                  <a:lnTo>
                    <a:pt x="18999" y="10965"/>
                  </a:lnTo>
                  <a:lnTo>
                    <a:pt x="18623" y="10797"/>
                  </a:lnTo>
                  <a:lnTo>
                    <a:pt x="18413" y="10609"/>
                  </a:lnTo>
                  <a:lnTo>
                    <a:pt x="18288" y="10588"/>
                  </a:lnTo>
                  <a:lnTo>
                    <a:pt x="17869" y="10567"/>
                  </a:lnTo>
                  <a:lnTo>
                    <a:pt x="17493" y="10567"/>
                  </a:lnTo>
                  <a:lnTo>
                    <a:pt x="17430" y="10546"/>
                  </a:lnTo>
                  <a:lnTo>
                    <a:pt x="17367" y="10588"/>
                  </a:lnTo>
                  <a:lnTo>
                    <a:pt x="17325" y="10651"/>
                  </a:lnTo>
                  <a:lnTo>
                    <a:pt x="17137" y="10713"/>
                  </a:lnTo>
                  <a:lnTo>
                    <a:pt x="16865" y="10755"/>
                  </a:lnTo>
                  <a:lnTo>
                    <a:pt x="16384" y="10693"/>
                  </a:lnTo>
                  <a:lnTo>
                    <a:pt x="16028" y="10713"/>
                  </a:lnTo>
                  <a:lnTo>
                    <a:pt x="15777" y="10693"/>
                  </a:lnTo>
                  <a:lnTo>
                    <a:pt x="15547" y="10713"/>
                  </a:lnTo>
                  <a:lnTo>
                    <a:pt x="15442" y="10755"/>
                  </a:lnTo>
                  <a:lnTo>
                    <a:pt x="15338" y="10713"/>
                  </a:lnTo>
                  <a:lnTo>
                    <a:pt x="15191" y="10462"/>
                  </a:lnTo>
                  <a:lnTo>
                    <a:pt x="15149" y="10337"/>
                  </a:lnTo>
                  <a:lnTo>
                    <a:pt x="15024" y="10169"/>
                  </a:lnTo>
                  <a:lnTo>
                    <a:pt x="14919" y="10044"/>
                  </a:lnTo>
                  <a:lnTo>
                    <a:pt x="14856" y="9877"/>
                  </a:lnTo>
                  <a:lnTo>
                    <a:pt x="14856" y="9814"/>
                  </a:lnTo>
                  <a:lnTo>
                    <a:pt x="14752" y="9709"/>
                  </a:lnTo>
                  <a:lnTo>
                    <a:pt x="14668" y="9667"/>
                  </a:lnTo>
                  <a:lnTo>
                    <a:pt x="14626" y="9667"/>
                  </a:lnTo>
                  <a:lnTo>
                    <a:pt x="14584" y="9604"/>
                  </a:lnTo>
                  <a:lnTo>
                    <a:pt x="14564" y="9500"/>
                  </a:lnTo>
                  <a:lnTo>
                    <a:pt x="14333" y="9500"/>
                  </a:lnTo>
                  <a:lnTo>
                    <a:pt x="14187" y="9416"/>
                  </a:lnTo>
                  <a:lnTo>
                    <a:pt x="13978" y="9249"/>
                  </a:lnTo>
                  <a:lnTo>
                    <a:pt x="13873" y="9249"/>
                  </a:lnTo>
                  <a:lnTo>
                    <a:pt x="13768" y="9228"/>
                  </a:lnTo>
                  <a:lnTo>
                    <a:pt x="13706" y="9186"/>
                  </a:lnTo>
                  <a:lnTo>
                    <a:pt x="13517" y="9040"/>
                  </a:lnTo>
                  <a:lnTo>
                    <a:pt x="13141" y="8977"/>
                  </a:lnTo>
                  <a:lnTo>
                    <a:pt x="13099" y="8977"/>
                  </a:lnTo>
                  <a:lnTo>
                    <a:pt x="13057" y="9019"/>
                  </a:lnTo>
                  <a:lnTo>
                    <a:pt x="12890" y="9019"/>
                  </a:lnTo>
                  <a:lnTo>
                    <a:pt x="12639" y="9040"/>
                  </a:lnTo>
                  <a:lnTo>
                    <a:pt x="12053" y="8914"/>
                  </a:lnTo>
                  <a:lnTo>
                    <a:pt x="11948" y="8830"/>
                  </a:lnTo>
                  <a:lnTo>
                    <a:pt x="11823" y="8663"/>
                  </a:lnTo>
                  <a:lnTo>
                    <a:pt x="11802" y="8558"/>
                  </a:lnTo>
                  <a:lnTo>
                    <a:pt x="11802" y="8475"/>
                  </a:lnTo>
                  <a:lnTo>
                    <a:pt x="11823" y="8412"/>
                  </a:lnTo>
                  <a:lnTo>
                    <a:pt x="11906" y="8349"/>
                  </a:lnTo>
                  <a:lnTo>
                    <a:pt x="11948" y="8244"/>
                  </a:lnTo>
                  <a:lnTo>
                    <a:pt x="11885" y="8161"/>
                  </a:lnTo>
                  <a:lnTo>
                    <a:pt x="11843" y="8035"/>
                  </a:lnTo>
                  <a:lnTo>
                    <a:pt x="11885" y="7952"/>
                  </a:lnTo>
                  <a:lnTo>
                    <a:pt x="11885" y="7826"/>
                  </a:lnTo>
                  <a:lnTo>
                    <a:pt x="11823" y="7763"/>
                  </a:lnTo>
                  <a:lnTo>
                    <a:pt x="11739" y="7638"/>
                  </a:lnTo>
                  <a:lnTo>
                    <a:pt x="11676" y="7575"/>
                  </a:lnTo>
                  <a:lnTo>
                    <a:pt x="11592" y="7533"/>
                  </a:lnTo>
                  <a:lnTo>
                    <a:pt x="11530" y="7428"/>
                  </a:lnTo>
                  <a:lnTo>
                    <a:pt x="11488" y="7345"/>
                  </a:lnTo>
                  <a:lnTo>
                    <a:pt x="11446" y="7240"/>
                  </a:lnTo>
                  <a:lnTo>
                    <a:pt x="11425" y="7136"/>
                  </a:lnTo>
                  <a:lnTo>
                    <a:pt x="11383" y="7052"/>
                  </a:lnTo>
                  <a:lnTo>
                    <a:pt x="11279" y="6989"/>
                  </a:lnTo>
                  <a:lnTo>
                    <a:pt x="11195" y="6947"/>
                  </a:lnTo>
                  <a:lnTo>
                    <a:pt x="11153" y="6884"/>
                  </a:lnTo>
                  <a:lnTo>
                    <a:pt x="11069" y="6843"/>
                  </a:lnTo>
                  <a:lnTo>
                    <a:pt x="10965" y="6843"/>
                  </a:lnTo>
                  <a:lnTo>
                    <a:pt x="10902" y="6905"/>
                  </a:lnTo>
                  <a:lnTo>
                    <a:pt x="10860" y="6926"/>
                  </a:lnTo>
                  <a:lnTo>
                    <a:pt x="10776" y="6905"/>
                  </a:lnTo>
                  <a:lnTo>
                    <a:pt x="10693" y="6801"/>
                  </a:lnTo>
                  <a:lnTo>
                    <a:pt x="10672" y="6738"/>
                  </a:lnTo>
                  <a:lnTo>
                    <a:pt x="10567" y="6738"/>
                  </a:lnTo>
                  <a:lnTo>
                    <a:pt x="10442" y="6801"/>
                  </a:lnTo>
                  <a:lnTo>
                    <a:pt x="10400" y="6843"/>
                  </a:lnTo>
                  <a:lnTo>
                    <a:pt x="10379" y="6926"/>
                  </a:lnTo>
                  <a:lnTo>
                    <a:pt x="10337" y="6926"/>
                  </a:lnTo>
                  <a:lnTo>
                    <a:pt x="10211" y="6843"/>
                  </a:lnTo>
                  <a:lnTo>
                    <a:pt x="10170" y="6780"/>
                  </a:lnTo>
                  <a:lnTo>
                    <a:pt x="10170" y="6717"/>
                  </a:lnTo>
                  <a:lnTo>
                    <a:pt x="10107" y="6633"/>
                  </a:lnTo>
                  <a:lnTo>
                    <a:pt x="10002" y="6571"/>
                  </a:lnTo>
                  <a:lnTo>
                    <a:pt x="9877" y="6466"/>
                  </a:lnTo>
                  <a:lnTo>
                    <a:pt x="9835" y="6424"/>
                  </a:lnTo>
                  <a:lnTo>
                    <a:pt x="9751" y="6382"/>
                  </a:lnTo>
                  <a:lnTo>
                    <a:pt x="9730" y="6299"/>
                  </a:lnTo>
                  <a:lnTo>
                    <a:pt x="9730" y="6215"/>
                  </a:lnTo>
                  <a:lnTo>
                    <a:pt x="9709" y="6173"/>
                  </a:lnTo>
                  <a:lnTo>
                    <a:pt x="9688" y="6173"/>
                  </a:lnTo>
                  <a:lnTo>
                    <a:pt x="9688" y="6215"/>
                  </a:lnTo>
                  <a:lnTo>
                    <a:pt x="9646" y="6215"/>
                  </a:lnTo>
                  <a:lnTo>
                    <a:pt x="9605" y="6152"/>
                  </a:lnTo>
                  <a:lnTo>
                    <a:pt x="9584" y="6110"/>
                  </a:lnTo>
                  <a:lnTo>
                    <a:pt x="9584" y="5985"/>
                  </a:lnTo>
                  <a:lnTo>
                    <a:pt x="9542" y="5943"/>
                  </a:lnTo>
                  <a:lnTo>
                    <a:pt x="9521" y="5943"/>
                  </a:lnTo>
                  <a:lnTo>
                    <a:pt x="9395" y="5880"/>
                  </a:lnTo>
                  <a:lnTo>
                    <a:pt x="9312" y="5880"/>
                  </a:lnTo>
                  <a:lnTo>
                    <a:pt x="9333" y="5901"/>
                  </a:lnTo>
                  <a:lnTo>
                    <a:pt x="9228" y="6006"/>
                  </a:lnTo>
                  <a:lnTo>
                    <a:pt x="9123" y="6068"/>
                  </a:lnTo>
                  <a:lnTo>
                    <a:pt x="8998" y="6215"/>
                  </a:lnTo>
                  <a:lnTo>
                    <a:pt x="8977" y="6319"/>
                  </a:lnTo>
                  <a:lnTo>
                    <a:pt x="9019" y="6382"/>
                  </a:lnTo>
                  <a:lnTo>
                    <a:pt x="8956" y="6508"/>
                  </a:lnTo>
                  <a:lnTo>
                    <a:pt x="8768" y="6571"/>
                  </a:lnTo>
                  <a:lnTo>
                    <a:pt x="8684" y="6633"/>
                  </a:lnTo>
                  <a:lnTo>
                    <a:pt x="8663" y="6780"/>
                  </a:lnTo>
                  <a:lnTo>
                    <a:pt x="8663" y="7010"/>
                  </a:lnTo>
                  <a:lnTo>
                    <a:pt x="8768" y="7240"/>
                  </a:lnTo>
                  <a:lnTo>
                    <a:pt x="8872" y="7408"/>
                  </a:lnTo>
                  <a:lnTo>
                    <a:pt x="8872" y="7470"/>
                  </a:lnTo>
                  <a:lnTo>
                    <a:pt x="8705" y="7638"/>
                  </a:lnTo>
                  <a:lnTo>
                    <a:pt x="8579" y="7680"/>
                  </a:lnTo>
                  <a:lnTo>
                    <a:pt x="8496" y="7784"/>
                  </a:lnTo>
                  <a:lnTo>
                    <a:pt x="8433" y="7826"/>
                  </a:lnTo>
                  <a:lnTo>
                    <a:pt x="8349" y="7826"/>
                  </a:lnTo>
                  <a:lnTo>
                    <a:pt x="8307" y="7742"/>
                  </a:lnTo>
                  <a:lnTo>
                    <a:pt x="8245" y="7742"/>
                  </a:lnTo>
                  <a:lnTo>
                    <a:pt x="8014" y="7784"/>
                  </a:lnTo>
                  <a:lnTo>
                    <a:pt x="7847" y="7763"/>
                  </a:lnTo>
                  <a:lnTo>
                    <a:pt x="7638" y="7680"/>
                  </a:lnTo>
                  <a:lnTo>
                    <a:pt x="7429" y="7680"/>
                  </a:lnTo>
                  <a:lnTo>
                    <a:pt x="7387" y="7952"/>
                  </a:lnTo>
                  <a:lnTo>
                    <a:pt x="7324" y="8098"/>
                  </a:lnTo>
                  <a:lnTo>
                    <a:pt x="7324" y="8244"/>
                  </a:lnTo>
                  <a:lnTo>
                    <a:pt x="7261" y="8579"/>
                  </a:lnTo>
                  <a:lnTo>
                    <a:pt x="7261" y="8830"/>
                  </a:lnTo>
                  <a:lnTo>
                    <a:pt x="7240" y="8914"/>
                  </a:lnTo>
                  <a:lnTo>
                    <a:pt x="7303" y="8977"/>
                  </a:lnTo>
                  <a:lnTo>
                    <a:pt x="7429" y="9019"/>
                  </a:lnTo>
                  <a:lnTo>
                    <a:pt x="7387" y="9144"/>
                  </a:lnTo>
                  <a:lnTo>
                    <a:pt x="7387" y="9228"/>
                  </a:lnTo>
                  <a:lnTo>
                    <a:pt x="7303" y="9228"/>
                  </a:lnTo>
                  <a:lnTo>
                    <a:pt x="7219" y="9291"/>
                  </a:lnTo>
                  <a:lnTo>
                    <a:pt x="7136" y="9291"/>
                  </a:lnTo>
                  <a:lnTo>
                    <a:pt x="7073" y="9228"/>
                  </a:lnTo>
                  <a:lnTo>
                    <a:pt x="6989" y="9249"/>
                  </a:lnTo>
                  <a:lnTo>
                    <a:pt x="6864" y="9291"/>
                  </a:lnTo>
                  <a:lnTo>
                    <a:pt x="6592" y="9332"/>
                  </a:lnTo>
                  <a:lnTo>
                    <a:pt x="6445" y="9416"/>
                  </a:lnTo>
                  <a:lnTo>
                    <a:pt x="6341" y="9416"/>
                  </a:lnTo>
                  <a:lnTo>
                    <a:pt x="6278" y="9353"/>
                  </a:lnTo>
                  <a:lnTo>
                    <a:pt x="6173" y="9416"/>
                  </a:lnTo>
                  <a:lnTo>
                    <a:pt x="6069" y="9521"/>
                  </a:lnTo>
                  <a:lnTo>
                    <a:pt x="6069" y="9604"/>
                  </a:lnTo>
                  <a:lnTo>
                    <a:pt x="6173" y="9667"/>
                  </a:lnTo>
                  <a:lnTo>
                    <a:pt x="6341" y="9646"/>
                  </a:lnTo>
                  <a:lnTo>
                    <a:pt x="6466" y="9667"/>
                  </a:lnTo>
                  <a:lnTo>
                    <a:pt x="6466" y="9730"/>
                  </a:lnTo>
                  <a:lnTo>
                    <a:pt x="6382" y="9814"/>
                  </a:lnTo>
                  <a:lnTo>
                    <a:pt x="6445" y="9981"/>
                  </a:lnTo>
                  <a:lnTo>
                    <a:pt x="6445" y="10065"/>
                  </a:lnTo>
                  <a:lnTo>
                    <a:pt x="6487" y="10149"/>
                  </a:lnTo>
                  <a:lnTo>
                    <a:pt x="6508" y="10253"/>
                  </a:lnTo>
                  <a:lnTo>
                    <a:pt x="6613" y="10441"/>
                  </a:lnTo>
                  <a:lnTo>
                    <a:pt x="6654" y="10546"/>
                  </a:lnTo>
                  <a:lnTo>
                    <a:pt x="6780" y="10609"/>
                  </a:lnTo>
                  <a:lnTo>
                    <a:pt x="6822" y="10860"/>
                  </a:lnTo>
                  <a:lnTo>
                    <a:pt x="6738" y="10923"/>
                  </a:lnTo>
                  <a:lnTo>
                    <a:pt x="6696" y="11027"/>
                  </a:lnTo>
                  <a:lnTo>
                    <a:pt x="6801" y="11132"/>
                  </a:lnTo>
                  <a:lnTo>
                    <a:pt x="6738" y="11174"/>
                  </a:lnTo>
                  <a:lnTo>
                    <a:pt x="6738" y="11216"/>
                  </a:lnTo>
                  <a:lnTo>
                    <a:pt x="6613" y="11299"/>
                  </a:lnTo>
                  <a:lnTo>
                    <a:pt x="6654" y="11446"/>
                  </a:lnTo>
                  <a:lnTo>
                    <a:pt x="6508" y="11509"/>
                  </a:lnTo>
                  <a:lnTo>
                    <a:pt x="6278" y="11446"/>
                  </a:lnTo>
                  <a:lnTo>
                    <a:pt x="6027" y="11174"/>
                  </a:lnTo>
                  <a:lnTo>
                    <a:pt x="5922" y="11195"/>
                  </a:lnTo>
                  <a:lnTo>
                    <a:pt x="5671" y="11090"/>
                  </a:lnTo>
                  <a:lnTo>
                    <a:pt x="5336" y="11090"/>
                  </a:lnTo>
                  <a:lnTo>
                    <a:pt x="5148" y="11132"/>
                  </a:lnTo>
                  <a:lnTo>
                    <a:pt x="4876" y="11069"/>
                  </a:lnTo>
                  <a:lnTo>
                    <a:pt x="4583" y="11132"/>
                  </a:lnTo>
                  <a:lnTo>
                    <a:pt x="4457" y="11132"/>
                  </a:lnTo>
                  <a:lnTo>
                    <a:pt x="4311" y="11111"/>
                  </a:lnTo>
                  <a:lnTo>
                    <a:pt x="4206" y="11195"/>
                  </a:lnTo>
                  <a:lnTo>
                    <a:pt x="4102" y="11237"/>
                  </a:lnTo>
                  <a:lnTo>
                    <a:pt x="3767" y="11195"/>
                  </a:lnTo>
                  <a:lnTo>
                    <a:pt x="3558" y="11132"/>
                  </a:lnTo>
                  <a:lnTo>
                    <a:pt x="3432" y="11069"/>
                  </a:lnTo>
                  <a:lnTo>
                    <a:pt x="3244" y="11069"/>
                  </a:lnTo>
                  <a:lnTo>
                    <a:pt x="3202" y="11111"/>
                  </a:lnTo>
                  <a:lnTo>
                    <a:pt x="3035" y="11090"/>
                  </a:lnTo>
                  <a:lnTo>
                    <a:pt x="2930" y="11069"/>
                  </a:lnTo>
                  <a:lnTo>
                    <a:pt x="2888" y="11111"/>
                  </a:lnTo>
                  <a:lnTo>
                    <a:pt x="2888" y="11237"/>
                  </a:lnTo>
                  <a:lnTo>
                    <a:pt x="2909" y="11383"/>
                  </a:lnTo>
                  <a:lnTo>
                    <a:pt x="2930" y="11509"/>
                  </a:lnTo>
                  <a:lnTo>
                    <a:pt x="2742" y="11550"/>
                  </a:lnTo>
                  <a:lnTo>
                    <a:pt x="2386" y="11550"/>
                  </a:lnTo>
                  <a:lnTo>
                    <a:pt x="1968" y="11509"/>
                  </a:lnTo>
                  <a:lnTo>
                    <a:pt x="1863" y="11446"/>
                  </a:lnTo>
                  <a:lnTo>
                    <a:pt x="1675" y="11425"/>
                  </a:lnTo>
                  <a:lnTo>
                    <a:pt x="1570" y="11550"/>
                  </a:lnTo>
                  <a:lnTo>
                    <a:pt x="1591" y="11613"/>
                  </a:lnTo>
                  <a:lnTo>
                    <a:pt x="1465" y="11697"/>
                  </a:lnTo>
                  <a:lnTo>
                    <a:pt x="1465" y="11739"/>
                  </a:lnTo>
                  <a:lnTo>
                    <a:pt x="1507" y="11739"/>
                  </a:lnTo>
                  <a:lnTo>
                    <a:pt x="1507" y="11864"/>
                  </a:lnTo>
                  <a:lnTo>
                    <a:pt x="1340" y="12157"/>
                  </a:lnTo>
                  <a:lnTo>
                    <a:pt x="1256" y="12283"/>
                  </a:lnTo>
                  <a:lnTo>
                    <a:pt x="1361" y="12366"/>
                  </a:lnTo>
                  <a:lnTo>
                    <a:pt x="1633" y="12450"/>
                  </a:lnTo>
                  <a:lnTo>
                    <a:pt x="1737" y="12555"/>
                  </a:lnTo>
                  <a:lnTo>
                    <a:pt x="1842" y="12576"/>
                  </a:lnTo>
                  <a:lnTo>
                    <a:pt x="1947" y="12471"/>
                  </a:lnTo>
                  <a:lnTo>
                    <a:pt x="1947" y="12325"/>
                  </a:lnTo>
                  <a:lnTo>
                    <a:pt x="2009" y="12325"/>
                  </a:lnTo>
                  <a:lnTo>
                    <a:pt x="2302" y="12555"/>
                  </a:lnTo>
                  <a:lnTo>
                    <a:pt x="2323" y="12659"/>
                  </a:lnTo>
                  <a:lnTo>
                    <a:pt x="2177" y="12848"/>
                  </a:lnTo>
                  <a:lnTo>
                    <a:pt x="1968" y="12848"/>
                  </a:lnTo>
                  <a:lnTo>
                    <a:pt x="1675" y="12890"/>
                  </a:lnTo>
                  <a:lnTo>
                    <a:pt x="1654" y="12785"/>
                  </a:lnTo>
                  <a:lnTo>
                    <a:pt x="1507" y="12659"/>
                  </a:lnTo>
                  <a:lnTo>
                    <a:pt x="1340" y="12869"/>
                  </a:lnTo>
                  <a:lnTo>
                    <a:pt x="1235" y="12848"/>
                  </a:lnTo>
                  <a:lnTo>
                    <a:pt x="1068" y="12973"/>
                  </a:lnTo>
                  <a:lnTo>
                    <a:pt x="921" y="13015"/>
                  </a:lnTo>
                  <a:lnTo>
                    <a:pt x="921" y="13162"/>
                  </a:lnTo>
                  <a:lnTo>
                    <a:pt x="1110" y="13224"/>
                  </a:lnTo>
                  <a:lnTo>
                    <a:pt x="1068" y="13371"/>
                  </a:lnTo>
                  <a:lnTo>
                    <a:pt x="900" y="13434"/>
                  </a:lnTo>
                  <a:lnTo>
                    <a:pt x="628" y="13496"/>
                  </a:lnTo>
                  <a:lnTo>
                    <a:pt x="691" y="13538"/>
                  </a:lnTo>
                  <a:lnTo>
                    <a:pt x="733" y="13622"/>
                  </a:lnTo>
                  <a:lnTo>
                    <a:pt x="503" y="13706"/>
                  </a:lnTo>
                  <a:lnTo>
                    <a:pt x="503" y="13831"/>
                  </a:lnTo>
                  <a:lnTo>
                    <a:pt x="398" y="13852"/>
                  </a:lnTo>
                  <a:lnTo>
                    <a:pt x="126" y="13831"/>
                  </a:lnTo>
                  <a:lnTo>
                    <a:pt x="1" y="13936"/>
                  </a:lnTo>
                  <a:lnTo>
                    <a:pt x="1" y="14103"/>
                  </a:lnTo>
                  <a:lnTo>
                    <a:pt x="168" y="14333"/>
                  </a:lnTo>
                  <a:lnTo>
                    <a:pt x="273" y="14270"/>
                  </a:lnTo>
                  <a:lnTo>
                    <a:pt x="419" y="14250"/>
                  </a:lnTo>
                  <a:lnTo>
                    <a:pt x="440" y="14375"/>
                  </a:lnTo>
                  <a:lnTo>
                    <a:pt x="398" y="14522"/>
                  </a:lnTo>
                  <a:lnTo>
                    <a:pt x="461" y="14668"/>
                  </a:lnTo>
                  <a:lnTo>
                    <a:pt x="587" y="14731"/>
                  </a:lnTo>
                  <a:lnTo>
                    <a:pt x="607" y="14877"/>
                  </a:lnTo>
                  <a:lnTo>
                    <a:pt x="545" y="14940"/>
                  </a:lnTo>
                  <a:lnTo>
                    <a:pt x="419" y="15212"/>
                  </a:lnTo>
                  <a:lnTo>
                    <a:pt x="377" y="15589"/>
                  </a:lnTo>
                  <a:lnTo>
                    <a:pt x="335" y="15526"/>
                  </a:lnTo>
                  <a:lnTo>
                    <a:pt x="440" y="15693"/>
                  </a:lnTo>
                  <a:lnTo>
                    <a:pt x="545" y="15714"/>
                  </a:lnTo>
                  <a:lnTo>
                    <a:pt x="733" y="15693"/>
                  </a:lnTo>
                  <a:lnTo>
                    <a:pt x="859" y="15610"/>
                  </a:lnTo>
                  <a:lnTo>
                    <a:pt x="921" y="15526"/>
                  </a:lnTo>
                  <a:lnTo>
                    <a:pt x="984" y="15505"/>
                  </a:lnTo>
                  <a:lnTo>
                    <a:pt x="1047" y="15463"/>
                  </a:lnTo>
                  <a:lnTo>
                    <a:pt x="1110" y="15484"/>
                  </a:lnTo>
                  <a:lnTo>
                    <a:pt x="1172" y="15568"/>
                  </a:lnTo>
                  <a:lnTo>
                    <a:pt x="1361" y="15589"/>
                  </a:lnTo>
                  <a:lnTo>
                    <a:pt x="1361" y="15505"/>
                  </a:lnTo>
                  <a:lnTo>
                    <a:pt x="1319" y="15463"/>
                  </a:lnTo>
                  <a:lnTo>
                    <a:pt x="1319" y="15358"/>
                  </a:lnTo>
                  <a:lnTo>
                    <a:pt x="1444" y="15317"/>
                  </a:lnTo>
                  <a:lnTo>
                    <a:pt x="1486" y="15275"/>
                  </a:lnTo>
                  <a:lnTo>
                    <a:pt x="1549" y="15275"/>
                  </a:lnTo>
                  <a:lnTo>
                    <a:pt x="1570" y="15317"/>
                  </a:lnTo>
                  <a:lnTo>
                    <a:pt x="1695" y="15317"/>
                  </a:lnTo>
                  <a:lnTo>
                    <a:pt x="1779" y="15191"/>
                  </a:lnTo>
                  <a:lnTo>
                    <a:pt x="1758" y="15045"/>
                  </a:lnTo>
                  <a:lnTo>
                    <a:pt x="1779" y="14961"/>
                  </a:lnTo>
                  <a:lnTo>
                    <a:pt x="1863" y="14898"/>
                  </a:lnTo>
                  <a:lnTo>
                    <a:pt x="1884" y="14731"/>
                  </a:lnTo>
                  <a:lnTo>
                    <a:pt x="1947" y="14626"/>
                  </a:lnTo>
                  <a:lnTo>
                    <a:pt x="2072" y="14626"/>
                  </a:lnTo>
                  <a:lnTo>
                    <a:pt x="2177" y="14689"/>
                  </a:lnTo>
                  <a:lnTo>
                    <a:pt x="2281" y="14752"/>
                  </a:lnTo>
                  <a:lnTo>
                    <a:pt x="2281" y="14835"/>
                  </a:lnTo>
                  <a:lnTo>
                    <a:pt x="2260" y="14982"/>
                  </a:lnTo>
                  <a:lnTo>
                    <a:pt x="2281" y="15086"/>
                  </a:lnTo>
                  <a:lnTo>
                    <a:pt x="2386" y="15086"/>
                  </a:lnTo>
                  <a:lnTo>
                    <a:pt x="2428" y="15191"/>
                  </a:lnTo>
                  <a:lnTo>
                    <a:pt x="2407" y="15317"/>
                  </a:lnTo>
                  <a:lnTo>
                    <a:pt x="2428" y="15463"/>
                  </a:lnTo>
                  <a:lnTo>
                    <a:pt x="2428" y="15672"/>
                  </a:lnTo>
                  <a:lnTo>
                    <a:pt x="2532" y="15798"/>
                  </a:lnTo>
                  <a:lnTo>
                    <a:pt x="2532" y="15882"/>
                  </a:lnTo>
                  <a:lnTo>
                    <a:pt x="2637" y="15903"/>
                  </a:lnTo>
                  <a:lnTo>
                    <a:pt x="2784" y="15903"/>
                  </a:lnTo>
                  <a:lnTo>
                    <a:pt x="2888" y="15819"/>
                  </a:lnTo>
                  <a:lnTo>
                    <a:pt x="2909" y="15777"/>
                  </a:lnTo>
                  <a:lnTo>
                    <a:pt x="3076" y="15693"/>
                  </a:lnTo>
                  <a:lnTo>
                    <a:pt x="3202" y="15610"/>
                  </a:lnTo>
                  <a:lnTo>
                    <a:pt x="3223" y="15484"/>
                  </a:lnTo>
                  <a:lnTo>
                    <a:pt x="3307" y="15421"/>
                  </a:lnTo>
                  <a:lnTo>
                    <a:pt x="3558" y="15275"/>
                  </a:lnTo>
                  <a:lnTo>
                    <a:pt x="3725" y="15212"/>
                  </a:lnTo>
                  <a:lnTo>
                    <a:pt x="3746" y="15358"/>
                  </a:lnTo>
                  <a:lnTo>
                    <a:pt x="3976" y="15317"/>
                  </a:lnTo>
                  <a:lnTo>
                    <a:pt x="4039" y="15212"/>
                  </a:lnTo>
                  <a:lnTo>
                    <a:pt x="4290" y="15212"/>
                  </a:lnTo>
                  <a:lnTo>
                    <a:pt x="4311" y="15317"/>
                  </a:lnTo>
                  <a:lnTo>
                    <a:pt x="4123" y="15484"/>
                  </a:lnTo>
                  <a:lnTo>
                    <a:pt x="4248" y="15505"/>
                  </a:lnTo>
                  <a:lnTo>
                    <a:pt x="4290" y="15463"/>
                  </a:lnTo>
                  <a:lnTo>
                    <a:pt x="4374" y="15463"/>
                  </a:lnTo>
                  <a:lnTo>
                    <a:pt x="4478" y="15526"/>
                  </a:lnTo>
                  <a:lnTo>
                    <a:pt x="4520" y="15505"/>
                  </a:lnTo>
                  <a:lnTo>
                    <a:pt x="4625" y="15505"/>
                  </a:lnTo>
                  <a:lnTo>
                    <a:pt x="4688" y="15463"/>
                  </a:lnTo>
                  <a:lnTo>
                    <a:pt x="4729" y="15400"/>
                  </a:lnTo>
                  <a:lnTo>
                    <a:pt x="4813" y="15400"/>
                  </a:lnTo>
                  <a:lnTo>
                    <a:pt x="4897" y="15484"/>
                  </a:lnTo>
                  <a:lnTo>
                    <a:pt x="4981" y="15672"/>
                  </a:lnTo>
                  <a:lnTo>
                    <a:pt x="5232" y="16049"/>
                  </a:lnTo>
                  <a:lnTo>
                    <a:pt x="5357" y="16133"/>
                  </a:lnTo>
                  <a:lnTo>
                    <a:pt x="5399" y="16300"/>
                  </a:lnTo>
                  <a:lnTo>
                    <a:pt x="5462" y="16363"/>
                  </a:lnTo>
                  <a:lnTo>
                    <a:pt x="5545" y="16447"/>
                  </a:lnTo>
                  <a:lnTo>
                    <a:pt x="5776" y="16467"/>
                  </a:lnTo>
                  <a:lnTo>
                    <a:pt x="5985" y="16467"/>
                  </a:lnTo>
                  <a:lnTo>
                    <a:pt x="6089" y="16509"/>
                  </a:lnTo>
                  <a:lnTo>
                    <a:pt x="6131" y="16635"/>
                  </a:lnTo>
                  <a:lnTo>
                    <a:pt x="6361" y="16719"/>
                  </a:lnTo>
                  <a:lnTo>
                    <a:pt x="6550" y="16823"/>
                  </a:lnTo>
                  <a:lnTo>
                    <a:pt x="6654" y="17095"/>
                  </a:lnTo>
                  <a:lnTo>
                    <a:pt x="6801" y="17263"/>
                  </a:lnTo>
                  <a:lnTo>
                    <a:pt x="6989" y="17367"/>
                  </a:lnTo>
                  <a:lnTo>
                    <a:pt x="7073" y="17514"/>
                  </a:lnTo>
                  <a:lnTo>
                    <a:pt x="7073" y="17786"/>
                  </a:lnTo>
                  <a:lnTo>
                    <a:pt x="7177" y="18037"/>
                  </a:lnTo>
                  <a:lnTo>
                    <a:pt x="7324" y="18079"/>
                  </a:lnTo>
                  <a:lnTo>
                    <a:pt x="7387" y="18330"/>
                  </a:lnTo>
                  <a:lnTo>
                    <a:pt x="7429" y="18539"/>
                  </a:lnTo>
                  <a:lnTo>
                    <a:pt x="7345" y="18664"/>
                  </a:lnTo>
                  <a:lnTo>
                    <a:pt x="7324" y="18602"/>
                  </a:lnTo>
                  <a:lnTo>
                    <a:pt x="7219" y="18539"/>
                  </a:lnTo>
                  <a:lnTo>
                    <a:pt x="7073" y="18727"/>
                  </a:lnTo>
                  <a:lnTo>
                    <a:pt x="7094" y="18811"/>
                  </a:lnTo>
                  <a:lnTo>
                    <a:pt x="7115" y="18874"/>
                  </a:lnTo>
                  <a:lnTo>
                    <a:pt x="7261" y="18957"/>
                  </a:lnTo>
                  <a:lnTo>
                    <a:pt x="7240" y="19188"/>
                  </a:lnTo>
                  <a:lnTo>
                    <a:pt x="7303" y="19292"/>
                  </a:lnTo>
                  <a:lnTo>
                    <a:pt x="7261" y="19376"/>
                  </a:lnTo>
                  <a:lnTo>
                    <a:pt x="7324" y="19397"/>
                  </a:lnTo>
                  <a:lnTo>
                    <a:pt x="7408" y="19501"/>
                  </a:lnTo>
                  <a:lnTo>
                    <a:pt x="7408" y="19606"/>
                  </a:lnTo>
                  <a:lnTo>
                    <a:pt x="7449" y="19606"/>
                  </a:lnTo>
                  <a:lnTo>
                    <a:pt x="7491" y="19752"/>
                  </a:lnTo>
                  <a:lnTo>
                    <a:pt x="7617" y="19794"/>
                  </a:lnTo>
                  <a:lnTo>
                    <a:pt x="7701" y="19690"/>
                  </a:lnTo>
                  <a:lnTo>
                    <a:pt x="7826" y="19690"/>
                  </a:lnTo>
                  <a:lnTo>
                    <a:pt x="7868" y="19773"/>
                  </a:lnTo>
                  <a:lnTo>
                    <a:pt x="8014" y="19794"/>
                  </a:lnTo>
                  <a:lnTo>
                    <a:pt x="8119" y="19899"/>
                  </a:lnTo>
                  <a:lnTo>
                    <a:pt x="8182" y="19920"/>
                  </a:lnTo>
                  <a:lnTo>
                    <a:pt x="8266" y="20087"/>
                  </a:lnTo>
                  <a:lnTo>
                    <a:pt x="8370" y="20087"/>
                  </a:lnTo>
                  <a:lnTo>
                    <a:pt x="8391" y="20192"/>
                  </a:lnTo>
                  <a:lnTo>
                    <a:pt x="8433" y="20171"/>
                  </a:lnTo>
                  <a:lnTo>
                    <a:pt x="8454" y="20129"/>
                  </a:lnTo>
                  <a:lnTo>
                    <a:pt x="8600" y="20213"/>
                  </a:lnTo>
                  <a:lnTo>
                    <a:pt x="8663" y="20296"/>
                  </a:lnTo>
                  <a:lnTo>
                    <a:pt x="8768" y="20296"/>
                  </a:lnTo>
                  <a:lnTo>
                    <a:pt x="8830" y="20317"/>
                  </a:lnTo>
                  <a:lnTo>
                    <a:pt x="8893" y="20213"/>
                  </a:lnTo>
                  <a:lnTo>
                    <a:pt x="9061" y="20192"/>
                  </a:lnTo>
                  <a:lnTo>
                    <a:pt x="9270" y="20276"/>
                  </a:lnTo>
                  <a:lnTo>
                    <a:pt x="9312" y="20338"/>
                  </a:lnTo>
                  <a:lnTo>
                    <a:pt x="9437" y="20338"/>
                  </a:lnTo>
                  <a:lnTo>
                    <a:pt x="9542" y="20401"/>
                  </a:lnTo>
                  <a:lnTo>
                    <a:pt x="9709" y="20589"/>
                  </a:lnTo>
                  <a:lnTo>
                    <a:pt x="9835" y="20589"/>
                  </a:lnTo>
                  <a:lnTo>
                    <a:pt x="9960" y="20652"/>
                  </a:lnTo>
                  <a:lnTo>
                    <a:pt x="10023" y="20715"/>
                  </a:lnTo>
                  <a:lnTo>
                    <a:pt x="10128" y="20840"/>
                  </a:lnTo>
                  <a:lnTo>
                    <a:pt x="10170" y="20966"/>
                  </a:lnTo>
                  <a:lnTo>
                    <a:pt x="10232" y="20945"/>
                  </a:lnTo>
                  <a:lnTo>
                    <a:pt x="10232" y="20757"/>
                  </a:lnTo>
                  <a:lnTo>
                    <a:pt x="10316" y="20715"/>
                  </a:lnTo>
                  <a:lnTo>
                    <a:pt x="10337" y="20757"/>
                  </a:lnTo>
                  <a:lnTo>
                    <a:pt x="10462" y="20757"/>
                  </a:lnTo>
                  <a:lnTo>
                    <a:pt x="10588" y="20840"/>
                  </a:lnTo>
                  <a:lnTo>
                    <a:pt x="10588" y="21008"/>
                  </a:lnTo>
                  <a:lnTo>
                    <a:pt x="10755" y="21133"/>
                  </a:lnTo>
                  <a:lnTo>
                    <a:pt x="10923" y="21071"/>
                  </a:lnTo>
                  <a:lnTo>
                    <a:pt x="11069" y="21071"/>
                  </a:lnTo>
                  <a:lnTo>
                    <a:pt x="11048" y="21322"/>
                  </a:lnTo>
                  <a:lnTo>
                    <a:pt x="11090" y="21468"/>
                  </a:lnTo>
                  <a:lnTo>
                    <a:pt x="11195" y="21447"/>
                  </a:lnTo>
                  <a:lnTo>
                    <a:pt x="11362" y="21531"/>
                  </a:lnTo>
                  <a:lnTo>
                    <a:pt x="11425" y="21447"/>
                  </a:lnTo>
                  <a:lnTo>
                    <a:pt x="11571" y="21426"/>
                  </a:lnTo>
                  <a:lnTo>
                    <a:pt x="11676" y="21322"/>
                  </a:lnTo>
                  <a:lnTo>
                    <a:pt x="11885" y="21322"/>
                  </a:lnTo>
                  <a:lnTo>
                    <a:pt x="12011" y="21384"/>
                  </a:lnTo>
                  <a:lnTo>
                    <a:pt x="12053" y="21531"/>
                  </a:lnTo>
                  <a:lnTo>
                    <a:pt x="12220" y="21594"/>
                  </a:lnTo>
                  <a:lnTo>
                    <a:pt x="12346" y="21761"/>
                  </a:lnTo>
                  <a:lnTo>
                    <a:pt x="12429" y="21782"/>
                  </a:lnTo>
                  <a:lnTo>
                    <a:pt x="12576" y="21740"/>
                  </a:lnTo>
                  <a:lnTo>
                    <a:pt x="12639" y="21761"/>
                  </a:lnTo>
                  <a:lnTo>
                    <a:pt x="12785" y="21698"/>
                  </a:lnTo>
                  <a:lnTo>
                    <a:pt x="12931" y="21698"/>
                  </a:lnTo>
                  <a:lnTo>
                    <a:pt x="13015" y="21594"/>
                  </a:lnTo>
                  <a:lnTo>
                    <a:pt x="13162" y="21594"/>
                  </a:lnTo>
                  <a:lnTo>
                    <a:pt x="13203" y="21698"/>
                  </a:lnTo>
                  <a:lnTo>
                    <a:pt x="13245" y="21866"/>
                  </a:lnTo>
                  <a:lnTo>
                    <a:pt x="13350" y="21949"/>
                  </a:lnTo>
                  <a:lnTo>
                    <a:pt x="13475" y="21887"/>
                  </a:lnTo>
                  <a:lnTo>
                    <a:pt x="13601" y="21636"/>
                  </a:lnTo>
                  <a:lnTo>
                    <a:pt x="13873" y="21468"/>
                  </a:lnTo>
                  <a:lnTo>
                    <a:pt x="14040" y="21447"/>
                  </a:lnTo>
                  <a:lnTo>
                    <a:pt x="14124" y="21552"/>
                  </a:lnTo>
                  <a:lnTo>
                    <a:pt x="14396" y="21573"/>
                  </a:lnTo>
                  <a:lnTo>
                    <a:pt x="14501" y="21636"/>
                  </a:lnTo>
                  <a:lnTo>
                    <a:pt x="14647" y="21552"/>
                  </a:lnTo>
                  <a:lnTo>
                    <a:pt x="14815" y="21573"/>
                  </a:lnTo>
                  <a:lnTo>
                    <a:pt x="14877" y="21677"/>
                  </a:lnTo>
                  <a:lnTo>
                    <a:pt x="14982" y="21677"/>
                  </a:lnTo>
                  <a:lnTo>
                    <a:pt x="15191" y="21636"/>
                  </a:lnTo>
                  <a:lnTo>
                    <a:pt x="15296" y="21636"/>
                  </a:lnTo>
                  <a:lnTo>
                    <a:pt x="15359" y="21468"/>
                  </a:lnTo>
                  <a:lnTo>
                    <a:pt x="15442" y="21426"/>
                  </a:lnTo>
                  <a:lnTo>
                    <a:pt x="15547" y="21447"/>
                  </a:lnTo>
                  <a:lnTo>
                    <a:pt x="15547" y="21364"/>
                  </a:lnTo>
                  <a:lnTo>
                    <a:pt x="15631" y="21343"/>
                  </a:lnTo>
                  <a:lnTo>
                    <a:pt x="15693" y="21217"/>
                  </a:lnTo>
                  <a:lnTo>
                    <a:pt x="15798" y="21112"/>
                  </a:lnTo>
                  <a:lnTo>
                    <a:pt x="15903" y="21071"/>
                  </a:lnTo>
                  <a:lnTo>
                    <a:pt x="16133" y="21029"/>
                  </a:lnTo>
                  <a:lnTo>
                    <a:pt x="16237" y="20861"/>
                  </a:lnTo>
                  <a:lnTo>
                    <a:pt x="16237" y="20736"/>
                  </a:lnTo>
                  <a:lnTo>
                    <a:pt x="16321" y="20736"/>
                  </a:lnTo>
                  <a:lnTo>
                    <a:pt x="16447" y="20631"/>
                  </a:lnTo>
                  <a:lnTo>
                    <a:pt x="16551" y="20799"/>
                  </a:lnTo>
                  <a:lnTo>
                    <a:pt x="16719" y="20736"/>
                  </a:lnTo>
                  <a:lnTo>
                    <a:pt x="16928" y="20820"/>
                  </a:lnTo>
                  <a:lnTo>
                    <a:pt x="17012" y="20757"/>
                  </a:lnTo>
                  <a:lnTo>
                    <a:pt x="16970" y="20652"/>
                  </a:lnTo>
                  <a:lnTo>
                    <a:pt x="17242" y="20506"/>
                  </a:lnTo>
                  <a:lnTo>
                    <a:pt x="17325" y="20527"/>
                  </a:lnTo>
                  <a:lnTo>
                    <a:pt x="17367" y="20610"/>
                  </a:lnTo>
                  <a:lnTo>
                    <a:pt x="17451" y="20610"/>
                  </a:lnTo>
                  <a:lnTo>
                    <a:pt x="17472" y="20652"/>
                  </a:lnTo>
                  <a:lnTo>
                    <a:pt x="17388" y="20820"/>
                  </a:lnTo>
                  <a:lnTo>
                    <a:pt x="17451" y="20903"/>
                  </a:lnTo>
                  <a:lnTo>
                    <a:pt x="17535" y="20903"/>
                  </a:lnTo>
                  <a:lnTo>
                    <a:pt x="17597" y="20861"/>
                  </a:lnTo>
                  <a:lnTo>
                    <a:pt x="17639" y="20945"/>
                  </a:lnTo>
                  <a:lnTo>
                    <a:pt x="17702" y="21050"/>
                  </a:lnTo>
                  <a:lnTo>
                    <a:pt x="17702" y="21133"/>
                  </a:lnTo>
                  <a:lnTo>
                    <a:pt x="17597" y="21238"/>
                  </a:lnTo>
                  <a:lnTo>
                    <a:pt x="17639" y="21343"/>
                  </a:lnTo>
                  <a:lnTo>
                    <a:pt x="17765" y="21364"/>
                  </a:lnTo>
                  <a:lnTo>
                    <a:pt x="17849" y="21322"/>
                  </a:lnTo>
                  <a:lnTo>
                    <a:pt x="17953" y="21364"/>
                  </a:lnTo>
                  <a:lnTo>
                    <a:pt x="18016" y="21468"/>
                  </a:lnTo>
                  <a:lnTo>
                    <a:pt x="18121" y="21426"/>
                  </a:lnTo>
                  <a:lnTo>
                    <a:pt x="18246" y="21468"/>
                  </a:lnTo>
                  <a:lnTo>
                    <a:pt x="18330" y="21426"/>
                  </a:lnTo>
                  <a:lnTo>
                    <a:pt x="18497" y="21426"/>
                  </a:lnTo>
                  <a:lnTo>
                    <a:pt x="18539" y="21573"/>
                  </a:lnTo>
                  <a:lnTo>
                    <a:pt x="18685" y="21677"/>
                  </a:lnTo>
                  <a:lnTo>
                    <a:pt x="18706" y="21845"/>
                  </a:lnTo>
                  <a:lnTo>
                    <a:pt x="18811" y="21845"/>
                  </a:lnTo>
                  <a:lnTo>
                    <a:pt x="18916" y="21970"/>
                  </a:lnTo>
                  <a:lnTo>
                    <a:pt x="18916" y="22117"/>
                  </a:lnTo>
                  <a:lnTo>
                    <a:pt x="18999" y="22326"/>
                  </a:lnTo>
                  <a:lnTo>
                    <a:pt x="19020" y="22493"/>
                  </a:lnTo>
                  <a:lnTo>
                    <a:pt x="18999" y="22745"/>
                  </a:lnTo>
                  <a:lnTo>
                    <a:pt x="18999" y="22849"/>
                  </a:lnTo>
                  <a:lnTo>
                    <a:pt x="18957" y="22933"/>
                  </a:lnTo>
                  <a:lnTo>
                    <a:pt x="18853" y="22996"/>
                  </a:lnTo>
                  <a:lnTo>
                    <a:pt x="18832" y="23100"/>
                  </a:lnTo>
                  <a:lnTo>
                    <a:pt x="18769" y="23121"/>
                  </a:lnTo>
                  <a:lnTo>
                    <a:pt x="18748" y="23205"/>
                  </a:lnTo>
                  <a:lnTo>
                    <a:pt x="18811" y="23309"/>
                  </a:lnTo>
                  <a:lnTo>
                    <a:pt x="18748" y="23351"/>
                  </a:lnTo>
                  <a:lnTo>
                    <a:pt x="18685" y="23330"/>
                  </a:lnTo>
                  <a:lnTo>
                    <a:pt x="18602" y="23435"/>
                  </a:lnTo>
                  <a:lnTo>
                    <a:pt x="18539" y="23519"/>
                  </a:lnTo>
                  <a:lnTo>
                    <a:pt x="18602" y="23581"/>
                  </a:lnTo>
                  <a:lnTo>
                    <a:pt x="18539" y="23665"/>
                  </a:lnTo>
                  <a:lnTo>
                    <a:pt x="18539" y="23770"/>
                  </a:lnTo>
                  <a:lnTo>
                    <a:pt x="18644" y="23833"/>
                  </a:lnTo>
                  <a:lnTo>
                    <a:pt x="18706" y="23895"/>
                  </a:lnTo>
                  <a:lnTo>
                    <a:pt x="18769" y="23958"/>
                  </a:lnTo>
                  <a:lnTo>
                    <a:pt x="18748" y="24105"/>
                  </a:lnTo>
                  <a:lnTo>
                    <a:pt x="18811" y="24251"/>
                  </a:lnTo>
                  <a:lnTo>
                    <a:pt x="18937" y="24146"/>
                  </a:lnTo>
                  <a:lnTo>
                    <a:pt x="19209" y="24084"/>
                  </a:lnTo>
                  <a:lnTo>
                    <a:pt x="19229" y="24167"/>
                  </a:lnTo>
                  <a:lnTo>
                    <a:pt x="19209" y="24251"/>
                  </a:lnTo>
                  <a:lnTo>
                    <a:pt x="19271" y="24293"/>
                  </a:lnTo>
                  <a:lnTo>
                    <a:pt x="19418" y="24272"/>
                  </a:lnTo>
                  <a:lnTo>
                    <a:pt x="19439" y="24377"/>
                  </a:lnTo>
                  <a:lnTo>
                    <a:pt x="19418" y="24481"/>
                  </a:lnTo>
                  <a:lnTo>
                    <a:pt x="19481" y="24565"/>
                  </a:lnTo>
                  <a:lnTo>
                    <a:pt x="19627" y="24586"/>
                  </a:lnTo>
                  <a:lnTo>
                    <a:pt x="19585" y="24628"/>
                  </a:lnTo>
                  <a:lnTo>
                    <a:pt x="19648" y="24711"/>
                  </a:lnTo>
                  <a:lnTo>
                    <a:pt x="19669" y="24670"/>
                  </a:lnTo>
                  <a:lnTo>
                    <a:pt x="19815" y="24670"/>
                  </a:lnTo>
                  <a:lnTo>
                    <a:pt x="19941" y="24732"/>
                  </a:lnTo>
                  <a:lnTo>
                    <a:pt x="19941" y="24816"/>
                  </a:lnTo>
                  <a:lnTo>
                    <a:pt x="19878" y="24921"/>
                  </a:lnTo>
                  <a:lnTo>
                    <a:pt x="19899" y="25004"/>
                  </a:lnTo>
                  <a:lnTo>
                    <a:pt x="19753" y="25193"/>
                  </a:lnTo>
                  <a:lnTo>
                    <a:pt x="19648" y="25297"/>
                  </a:lnTo>
                  <a:lnTo>
                    <a:pt x="19669" y="25360"/>
                  </a:lnTo>
                  <a:lnTo>
                    <a:pt x="19753" y="25339"/>
                  </a:lnTo>
                  <a:lnTo>
                    <a:pt x="19941" y="25339"/>
                  </a:lnTo>
                  <a:lnTo>
                    <a:pt x="19983" y="25402"/>
                  </a:lnTo>
                  <a:lnTo>
                    <a:pt x="20066" y="25318"/>
                  </a:lnTo>
                  <a:lnTo>
                    <a:pt x="20150" y="25423"/>
                  </a:lnTo>
                  <a:lnTo>
                    <a:pt x="20108" y="25548"/>
                  </a:lnTo>
                  <a:lnTo>
                    <a:pt x="20150" y="25674"/>
                  </a:lnTo>
                  <a:lnTo>
                    <a:pt x="20276" y="25737"/>
                  </a:lnTo>
                  <a:lnTo>
                    <a:pt x="20338" y="25653"/>
                  </a:lnTo>
                  <a:lnTo>
                    <a:pt x="20485" y="25653"/>
                  </a:lnTo>
                  <a:lnTo>
                    <a:pt x="20736" y="25548"/>
                  </a:lnTo>
                  <a:lnTo>
                    <a:pt x="20841" y="25569"/>
                  </a:lnTo>
                  <a:lnTo>
                    <a:pt x="20841" y="25716"/>
                  </a:lnTo>
                  <a:lnTo>
                    <a:pt x="20799" y="25737"/>
                  </a:lnTo>
                  <a:lnTo>
                    <a:pt x="20862" y="25778"/>
                  </a:lnTo>
                  <a:lnTo>
                    <a:pt x="20924" y="25883"/>
                  </a:lnTo>
                  <a:lnTo>
                    <a:pt x="21050" y="25841"/>
                  </a:lnTo>
                  <a:lnTo>
                    <a:pt x="21154" y="25862"/>
                  </a:lnTo>
                  <a:lnTo>
                    <a:pt x="21134" y="25716"/>
                  </a:lnTo>
                  <a:lnTo>
                    <a:pt x="21134" y="25569"/>
                  </a:lnTo>
                  <a:lnTo>
                    <a:pt x="21092" y="25465"/>
                  </a:lnTo>
                  <a:lnTo>
                    <a:pt x="21092" y="25255"/>
                  </a:lnTo>
                  <a:lnTo>
                    <a:pt x="21154" y="25214"/>
                  </a:lnTo>
                  <a:lnTo>
                    <a:pt x="21154" y="25130"/>
                  </a:lnTo>
                  <a:lnTo>
                    <a:pt x="21364" y="25130"/>
                  </a:lnTo>
                  <a:lnTo>
                    <a:pt x="21426" y="25109"/>
                  </a:lnTo>
                  <a:lnTo>
                    <a:pt x="21468" y="25088"/>
                  </a:lnTo>
                  <a:lnTo>
                    <a:pt x="21510" y="25025"/>
                  </a:lnTo>
                  <a:lnTo>
                    <a:pt x="21552" y="24983"/>
                  </a:lnTo>
                  <a:lnTo>
                    <a:pt x="21678" y="24921"/>
                  </a:lnTo>
                  <a:lnTo>
                    <a:pt x="21761" y="24942"/>
                  </a:lnTo>
                  <a:lnTo>
                    <a:pt x="21740" y="25025"/>
                  </a:lnTo>
                  <a:lnTo>
                    <a:pt x="21782" y="25046"/>
                  </a:lnTo>
                  <a:lnTo>
                    <a:pt x="21866" y="25046"/>
                  </a:lnTo>
                  <a:lnTo>
                    <a:pt x="21887" y="24942"/>
                  </a:lnTo>
                  <a:lnTo>
                    <a:pt x="21970" y="24900"/>
                  </a:lnTo>
                  <a:lnTo>
                    <a:pt x="22096" y="25004"/>
                  </a:lnTo>
                  <a:lnTo>
                    <a:pt x="22159" y="24921"/>
                  </a:lnTo>
                  <a:lnTo>
                    <a:pt x="22242" y="24921"/>
                  </a:lnTo>
                  <a:lnTo>
                    <a:pt x="22263" y="25004"/>
                  </a:lnTo>
                  <a:lnTo>
                    <a:pt x="22389" y="24942"/>
                  </a:lnTo>
                  <a:lnTo>
                    <a:pt x="22389" y="24879"/>
                  </a:lnTo>
                  <a:lnTo>
                    <a:pt x="22556" y="24816"/>
                  </a:lnTo>
                  <a:lnTo>
                    <a:pt x="22661" y="24900"/>
                  </a:lnTo>
                  <a:lnTo>
                    <a:pt x="22870" y="24816"/>
                  </a:lnTo>
                  <a:lnTo>
                    <a:pt x="22828" y="24628"/>
                  </a:lnTo>
                  <a:lnTo>
                    <a:pt x="22954" y="24586"/>
                  </a:lnTo>
                  <a:lnTo>
                    <a:pt x="23100" y="24586"/>
                  </a:lnTo>
                  <a:lnTo>
                    <a:pt x="23184" y="24502"/>
                  </a:lnTo>
                  <a:lnTo>
                    <a:pt x="23310" y="24586"/>
                  </a:lnTo>
                  <a:lnTo>
                    <a:pt x="23310" y="24670"/>
                  </a:lnTo>
                  <a:lnTo>
                    <a:pt x="23435" y="24690"/>
                  </a:lnTo>
                  <a:lnTo>
                    <a:pt x="23477" y="24774"/>
                  </a:lnTo>
                  <a:lnTo>
                    <a:pt x="23749" y="24774"/>
                  </a:lnTo>
                  <a:lnTo>
                    <a:pt x="23812" y="24816"/>
                  </a:lnTo>
                  <a:lnTo>
                    <a:pt x="23958" y="24774"/>
                  </a:lnTo>
                  <a:lnTo>
                    <a:pt x="24042" y="24837"/>
                  </a:lnTo>
                  <a:lnTo>
                    <a:pt x="24042" y="24942"/>
                  </a:lnTo>
                  <a:lnTo>
                    <a:pt x="23937" y="24983"/>
                  </a:lnTo>
                  <a:lnTo>
                    <a:pt x="23875" y="25193"/>
                  </a:lnTo>
                  <a:lnTo>
                    <a:pt x="23958" y="25214"/>
                  </a:lnTo>
                  <a:lnTo>
                    <a:pt x="23979" y="25318"/>
                  </a:lnTo>
                  <a:lnTo>
                    <a:pt x="24230" y="25402"/>
                  </a:lnTo>
                  <a:lnTo>
                    <a:pt x="24251" y="25506"/>
                  </a:lnTo>
                  <a:lnTo>
                    <a:pt x="24377" y="25527"/>
                  </a:lnTo>
                  <a:lnTo>
                    <a:pt x="24481" y="25611"/>
                  </a:lnTo>
                  <a:lnTo>
                    <a:pt x="24586" y="25548"/>
                  </a:lnTo>
                  <a:lnTo>
                    <a:pt x="24649" y="25611"/>
                  </a:lnTo>
                  <a:lnTo>
                    <a:pt x="24711" y="25569"/>
                  </a:lnTo>
                  <a:lnTo>
                    <a:pt x="24816" y="25632"/>
                  </a:lnTo>
                  <a:lnTo>
                    <a:pt x="24858" y="25632"/>
                  </a:lnTo>
                  <a:lnTo>
                    <a:pt x="24900" y="25611"/>
                  </a:lnTo>
                  <a:lnTo>
                    <a:pt x="24963" y="25653"/>
                  </a:lnTo>
                  <a:lnTo>
                    <a:pt x="25046" y="25611"/>
                  </a:lnTo>
                  <a:lnTo>
                    <a:pt x="25046" y="25548"/>
                  </a:lnTo>
                  <a:lnTo>
                    <a:pt x="25088" y="25423"/>
                  </a:lnTo>
                  <a:lnTo>
                    <a:pt x="25130" y="25527"/>
                  </a:lnTo>
                  <a:lnTo>
                    <a:pt x="25235" y="25653"/>
                  </a:lnTo>
                  <a:lnTo>
                    <a:pt x="25297" y="25632"/>
                  </a:lnTo>
                  <a:lnTo>
                    <a:pt x="25444" y="25737"/>
                  </a:lnTo>
                  <a:lnTo>
                    <a:pt x="25569" y="25737"/>
                  </a:lnTo>
                  <a:lnTo>
                    <a:pt x="25632" y="25632"/>
                  </a:lnTo>
                  <a:lnTo>
                    <a:pt x="25716" y="25716"/>
                  </a:lnTo>
                  <a:lnTo>
                    <a:pt x="25820" y="25674"/>
                  </a:lnTo>
                  <a:lnTo>
                    <a:pt x="25862" y="25716"/>
                  </a:lnTo>
                  <a:lnTo>
                    <a:pt x="25862" y="25737"/>
                  </a:lnTo>
                  <a:lnTo>
                    <a:pt x="25800" y="25758"/>
                  </a:lnTo>
                  <a:lnTo>
                    <a:pt x="25758" y="25862"/>
                  </a:lnTo>
                  <a:lnTo>
                    <a:pt x="25695" y="25967"/>
                  </a:lnTo>
                  <a:lnTo>
                    <a:pt x="25695" y="26030"/>
                  </a:lnTo>
                  <a:lnTo>
                    <a:pt x="25820" y="26197"/>
                  </a:lnTo>
                  <a:lnTo>
                    <a:pt x="25904" y="26260"/>
                  </a:lnTo>
                  <a:lnTo>
                    <a:pt x="25904" y="26302"/>
                  </a:lnTo>
                  <a:lnTo>
                    <a:pt x="25925" y="26448"/>
                  </a:lnTo>
                  <a:lnTo>
                    <a:pt x="25946" y="26406"/>
                  </a:lnTo>
                  <a:lnTo>
                    <a:pt x="26009" y="26343"/>
                  </a:lnTo>
                  <a:lnTo>
                    <a:pt x="26092" y="26364"/>
                  </a:lnTo>
                  <a:lnTo>
                    <a:pt x="26134" y="26385"/>
                  </a:lnTo>
                  <a:lnTo>
                    <a:pt x="26176" y="26385"/>
                  </a:lnTo>
                  <a:lnTo>
                    <a:pt x="26281" y="26281"/>
                  </a:lnTo>
                  <a:lnTo>
                    <a:pt x="26260" y="26239"/>
                  </a:lnTo>
                  <a:lnTo>
                    <a:pt x="26218" y="26197"/>
                  </a:lnTo>
                  <a:lnTo>
                    <a:pt x="26218" y="26176"/>
                  </a:lnTo>
                  <a:lnTo>
                    <a:pt x="26155" y="26071"/>
                  </a:lnTo>
                  <a:lnTo>
                    <a:pt x="26072" y="26071"/>
                  </a:lnTo>
                  <a:lnTo>
                    <a:pt x="26030" y="25967"/>
                  </a:lnTo>
                  <a:lnTo>
                    <a:pt x="26051" y="25925"/>
                  </a:lnTo>
                  <a:lnTo>
                    <a:pt x="26155" y="25841"/>
                  </a:lnTo>
                  <a:lnTo>
                    <a:pt x="26155" y="25758"/>
                  </a:lnTo>
                  <a:lnTo>
                    <a:pt x="26155" y="25716"/>
                  </a:lnTo>
                  <a:lnTo>
                    <a:pt x="26176" y="25716"/>
                  </a:lnTo>
                  <a:lnTo>
                    <a:pt x="26218" y="25653"/>
                  </a:lnTo>
                  <a:lnTo>
                    <a:pt x="26239" y="25716"/>
                  </a:lnTo>
                  <a:lnTo>
                    <a:pt x="26260" y="25737"/>
                  </a:lnTo>
                  <a:lnTo>
                    <a:pt x="26281" y="25737"/>
                  </a:lnTo>
                  <a:lnTo>
                    <a:pt x="26260" y="25758"/>
                  </a:lnTo>
                  <a:lnTo>
                    <a:pt x="26260" y="25778"/>
                  </a:lnTo>
                  <a:lnTo>
                    <a:pt x="26323" y="25778"/>
                  </a:lnTo>
                  <a:lnTo>
                    <a:pt x="26281" y="25820"/>
                  </a:lnTo>
                  <a:lnTo>
                    <a:pt x="26344" y="25841"/>
                  </a:lnTo>
                  <a:lnTo>
                    <a:pt x="26385" y="25758"/>
                  </a:lnTo>
                  <a:lnTo>
                    <a:pt x="26490" y="25737"/>
                  </a:lnTo>
                  <a:lnTo>
                    <a:pt x="26553" y="25653"/>
                  </a:lnTo>
                  <a:lnTo>
                    <a:pt x="26616" y="25716"/>
                  </a:lnTo>
                  <a:lnTo>
                    <a:pt x="26741" y="25653"/>
                  </a:lnTo>
                  <a:lnTo>
                    <a:pt x="26867" y="25611"/>
                  </a:lnTo>
                  <a:lnTo>
                    <a:pt x="26804" y="25527"/>
                  </a:lnTo>
                  <a:lnTo>
                    <a:pt x="26908" y="25527"/>
                  </a:lnTo>
                  <a:lnTo>
                    <a:pt x="27013" y="25465"/>
                  </a:lnTo>
                  <a:lnTo>
                    <a:pt x="27139" y="25527"/>
                  </a:lnTo>
                  <a:lnTo>
                    <a:pt x="27201" y="25506"/>
                  </a:lnTo>
                  <a:lnTo>
                    <a:pt x="27327" y="25444"/>
                  </a:lnTo>
                  <a:lnTo>
                    <a:pt x="27432" y="25339"/>
                  </a:lnTo>
                  <a:lnTo>
                    <a:pt x="27515" y="25234"/>
                  </a:lnTo>
                  <a:lnTo>
                    <a:pt x="27536" y="25193"/>
                  </a:lnTo>
                  <a:lnTo>
                    <a:pt x="27578" y="25214"/>
                  </a:lnTo>
                  <a:lnTo>
                    <a:pt x="27620" y="25255"/>
                  </a:lnTo>
                  <a:lnTo>
                    <a:pt x="27662" y="25214"/>
                  </a:lnTo>
                  <a:lnTo>
                    <a:pt x="27724" y="25130"/>
                  </a:lnTo>
                  <a:lnTo>
                    <a:pt x="27808" y="25088"/>
                  </a:lnTo>
                  <a:lnTo>
                    <a:pt x="27787" y="24942"/>
                  </a:lnTo>
                  <a:lnTo>
                    <a:pt x="27745" y="24837"/>
                  </a:lnTo>
                  <a:lnTo>
                    <a:pt x="27787" y="24774"/>
                  </a:lnTo>
                  <a:lnTo>
                    <a:pt x="27745" y="24690"/>
                  </a:lnTo>
                  <a:lnTo>
                    <a:pt x="27808" y="24732"/>
                  </a:lnTo>
                  <a:lnTo>
                    <a:pt x="27934" y="24816"/>
                  </a:lnTo>
                  <a:lnTo>
                    <a:pt x="27955" y="24900"/>
                  </a:lnTo>
                  <a:lnTo>
                    <a:pt x="28059" y="25004"/>
                  </a:lnTo>
                  <a:lnTo>
                    <a:pt x="28143" y="24983"/>
                  </a:lnTo>
                  <a:lnTo>
                    <a:pt x="28143" y="24983"/>
                  </a:lnTo>
                  <a:lnTo>
                    <a:pt x="28101" y="25046"/>
                  </a:lnTo>
                  <a:lnTo>
                    <a:pt x="28017" y="25109"/>
                  </a:lnTo>
                  <a:lnTo>
                    <a:pt x="28038" y="25151"/>
                  </a:lnTo>
                  <a:lnTo>
                    <a:pt x="28248" y="25046"/>
                  </a:lnTo>
                  <a:lnTo>
                    <a:pt x="28248" y="24921"/>
                  </a:lnTo>
                  <a:lnTo>
                    <a:pt x="28352" y="24900"/>
                  </a:lnTo>
                  <a:lnTo>
                    <a:pt x="28415" y="24837"/>
                  </a:lnTo>
                  <a:lnTo>
                    <a:pt x="28520" y="24900"/>
                  </a:lnTo>
                  <a:lnTo>
                    <a:pt x="28582" y="24879"/>
                  </a:lnTo>
                  <a:lnTo>
                    <a:pt x="28624" y="24795"/>
                  </a:lnTo>
                  <a:lnTo>
                    <a:pt x="28687" y="24795"/>
                  </a:lnTo>
                  <a:lnTo>
                    <a:pt x="28708" y="24711"/>
                  </a:lnTo>
                  <a:lnTo>
                    <a:pt x="28771" y="24795"/>
                  </a:lnTo>
                  <a:lnTo>
                    <a:pt x="28854" y="24900"/>
                  </a:lnTo>
                  <a:lnTo>
                    <a:pt x="28896" y="24837"/>
                  </a:lnTo>
                  <a:lnTo>
                    <a:pt x="28938" y="24732"/>
                  </a:lnTo>
                  <a:lnTo>
                    <a:pt x="28980" y="24732"/>
                  </a:lnTo>
                  <a:lnTo>
                    <a:pt x="29001" y="24774"/>
                  </a:lnTo>
                  <a:lnTo>
                    <a:pt x="29085" y="24774"/>
                  </a:lnTo>
                  <a:lnTo>
                    <a:pt x="29105" y="24711"/>
                  </a:lnTo>
                  <a:lnTo>
                    <a:pt x="29231" y="24711"/>
                  </a:lnTo>
                  <a:lnTo>
                    <a:pt x="29294" y="24628"/>
                  </a:lnTo>
                  <a:lnTo>
                    <a:pt x="29357" y="24586"/>
                  </a:lnTo>
                  <a:lnTo>
                    <a:pt x="29377" y="24670"/>
                  </a:lnTo>
                  <a:lnTo>
                    <a:pt x="29398" y="24607"/>
                  </a:lnTo>
                  <a:lnTo>
                    <a:pt x="29482" y="24607"/>
                  </a:lnTo>
                  <a:lnTo>
                    <a:pt x="29566" y="24586"/>
                  </a:lnTo>
                  <a:lnTo>
                    <a:pt x="29524" y="24502"/>
                  </a:lnTo>
                  <a:lnTo>
                    <a:pt x="29587" y="24418"/>
                  </a:lnTo>
                  <a:lnTo>
                    <a:pt x="29608" y="24293"/>
                  </a:lnTo>
                  <a:lnTo>
                    <a:pt x="29566" y="24188"/>
                  </a:lnTo>
                  <a:lnTo>
                    <a:pt x="29566" y="24188"/>
                  </a:lnTo>
                  <a:lnTo>
                    <a:pt x="29608" y="24209"/>
                  </a:lnTo>
                  <a:lnTo>
                    <a:pt x="29670" y="24146"/>
                  </a:lnTo>
                  <a:lnTo>
                    <a:pt x="29796" y="24105"/>
                  </a:lnTo>
                  <a:lnTo>
                    <a:pt x="29817" y="24167"/>
                  </a:lnTo>
                  <a:lnTo>
                    <a:pt x="29921" y="24167"/>
                  </a:lnTo>
                  <a:lnTo>
                    <a:pt x="29942" y="24042"/>
                  </a:lnTo>
                  <a:lnTo>
                    <a:pt x="30005" y="24042"/>
                  </a:lnTo>
                  <a:lnTo>
                    <a:pt x="30026" y="23958"/>
                  </a:lnTo>
                  <a:lnTo>
                    <a:pt x="30089" y="23958"/>
                  </a:lnTo>
                  <a:lnTo>
                    <a:pt x="30089" y="23979"/>
                  </a:lnTo>
                  <a:lnTo>
                    <a:pt x="30110" y="23979"/>
                  </a:lnTo>
                  <a:lnTo>
                    <a:pt x="30193" y="23874"/>
                  </a:lnTo>
                  <a:lnTo>
                    <a:pt x="30256" y="23958"/>
                  </a:lnTo>
                  <a:lnTo>
                    <a:pt x="30256" y="23833"/>
                  </a:lnTo>
                  <a:lnTo>
                    <a:pt x="30340" y="23833"/>
                  </a:lnTo>
                  <a:lnTo>
                    <a:pt x="30361" y="23728"/>
                  </a:lnTo>
                  <a:lnTo>
                    <a:pt x="30277" y="23686"/>
                  </a:lnTo>
                  <a:lnTo>
                    <a:pt x="30193" y="23749"/>
                  </a:lnTo>
                  <a:lnTo>
                    <a:pt x="30047" y="23623"/>
                  </a:lnTo>
                  <a:lnTo>
                    <a:pt x="30235" y="23623"/>
                  </a:lnTo>
                  <a:lnTo>
                    <a:pt x="30340" y="23477"/>
                  </a:lnTo>
                  <a:lnTo>
                    <a:pt x="30361" y="23540"/>
                  </a:lnTo>
                  <a:lnTo>
                    <a:pt x="30445" y="23477"/>
                  </a:lnTo>
                  <a:lnTo>
                    <a:pt x="30612" y="23581"/>
                  </a:lnTo>
                  <a:lnTo>
                    <a:pt x="30633" y="23456"/>
                  </a:lnTo>
                  <a:lnTo>
                    <a:pt x="30549" y="23435"/>
                  </a:lnTo>
                  <a:lnTo>
                    <a:pt x="30507" y="23372"/>
                  </a:lnTo>
                  <a:lnTo>
                    <a:pt x="30528" y="23309"/>
                  </a:lnTo>
                  <a:lnTo>
                    <a:pt x="30633" y="23372"/>
                  </a:lnTo>
                  <a:lnTo>
                    <a:pt x="30717" y="23309"/>
                  </a:lnTo>
                  <a:lnTo>
                    <a:pt x="30675" y="23268"/>
                  </a:lnTo>
                  <a:lnTo>
                    <a:pt x="30612" y="23268"/>
                  </a:lnTo>
                  <a:lnTo>
                    <a:pt x="30612" y="23163"/>
                  </a:lnTo>
                  <a:lnTo>
                    <a:pt x="30528" y="23121"/>
                  </a:lnTo>
                  <a:lnTo>
                    <a:pt x="30612" y="23100"/>
                  </a:lnTo>
                  <a:lnTo>
                    <a:pt x="30654" y="23142"/>
                  </a:lnTo>
                  <a:lnTo>
                    <a:pt x="30717" y="23142"/>
                  </a:lnTo>
                  <a:lnTo>
                    <a:pt x="30758" y="23205"/>
                  </a:lnTo>
                  <a:lnTo>
                    <a:pt x="30758" y="23121"/>
                  </a:lnTo>
                  <a:lnTo>
                    <a:pt x="30654" y="23037"/>
                  </a:lnTo>
                  <a:lnTo>
                    <a:pt x="30654" y="22933"/>
                  </a:lnTo>
                  <a:lnTo>
                    <a:pt x="30737" y="22933"/>
                  </a:lnTo>
                  <a:lnTo>
                    <a:pt x="30758" y="22891"/>
                  </a:lnTo>
                  <a:lnTo>
                    <a:pt x="30863" y="22954"/>
                  </a:lnTo>
                  <a:lnTo>
                    <a:pt x="30863" y="23037"/>
                  </a:lnTo>
                  <a:lnTo>
                    <a:pt x="30926" y="23037"/>
                  </a:lnTo>
                  <a:lnTo>
                    <a:pt x="30968" y="23121"/>
                  </a:lnTo>
                  <a:lnTo>
                    <a:pt x="30989" y="22996"/>
                  </a:lnTo>
                  <a:lnTo>
                    <a:pt x="30947" y="22912"/>
                  </a:lnTo>
                  <a:lnTo>
                    <a:pt x="30884" y="22912"/>
                  </a:lnTo>
                  <a:lnTo>
                    <a:pt x="30863" y="22828"/>
                  </a:lnTo>
                  <a:lnTo>
                    <a:pt x="30947" y="22828"/>
                  </a:lnTo>
                  <a:lnTo>
                    <a:pt x="30947" y="22745"/>
                  </a:lnTo>
                  <a:lnTo>
                    <a:pt x="30863" y="22724"/>
                  </a:lnTo>
                  <a:lnTo>
                    <a:pt x="30989" y="22598"/>
                  </a:lnTo>
                  <a:lnTo>
                    <a:pt x="30926" y="22535"/>
                  </a:lnTo>
                  <a:lnTo>
                    <a:pt x="30842" y="22535"/>
                  </a:lnTo>
                  <a:lnTo>
                    <a:pt x="30779" y="22598"/>
                  </a:lnTo>
                  <a:lnTo>
                    <a:pt x="30800" y="22493"/>
                  </a:lnTo>
                  <a:lnTo>
                    <a:pt x="30947" y="22410"/>
                  </a:lnTo>
                  <a:lnTo>
                    <a:pt x="31135" y="22326"/>
                  </a:lnTo>
                  <a:lnTo>
                    <a:pt x="31072" y="22263"/>
                  </a:lnTo>
                  <a:lnTo>
                    <a:pt x="30989" y="22326"/>
                  </a:lnTo>
                  <a:lnTo>
                    <a:pt x="30863" y="22201"/>
                  </a:lnTo>
                  <a:lnTo>
                    <a:pt x="30968" y="22201"/>
                  </a:lnTo>
                  <a:lnTo>
                    <a:pt x="30884" y="22096"/>
                  </a:lnTo>
                  <a:lnTo>
                    <a:pt x="30800" y="22096"/>
                  </a:lnTo>
                  <a:lnTo>
                    <a:pt x="30863" y="22054"/>
                  </a:lnTo>
                  <a:lnTo>
                    <a:pt x="30800" y="21991"/>
                  </a:lnTo>
                  <a:lnTo>
                    <a:pt x="30884" y="21991"/>
                  </a:lnTo>
                  <a:lnTo>
                    <a:pt x="30926" y="21908"/>
                  </a:lnTo>
                  <a:lnTo>
                    <a:pt x="31030" y="21908"/>
                  </a:lnTo>
                  <a:lnTo>
                    <a:pt x="30989" y="22012"/>
                  </a:lnTo>
                  <a:lnTo>
                    <a:pt x="31072" y="22012"/>
                  </a:lnTo>
                  <a:lnTo>
                    <a:pt x="31240" y="21866"/>
                  </a:lnTo>
                  <a:lnTo>
                    <a:pt x="31240" y="21782"/>
                  </a:lnTo>
                  <a:lnTo>
                    <a:pt x="31365" y="21803"/>
                  </a:lnTo>
                  <a:lnTo>
                    <a:pt x="31281" y="21698"/>
                  </a:lnTo>
                  <a:lnTo>
                    <a:pt x="31198" y="21698"/>
                  </a:lnTo>
                  <a:lnTo>
                    <a:pt x="31240" y="21594"/>
                  </a:lnTo>
                  <a:lnTo>
                    <a:pt x="31302" y="21677"/>
                  </a:lnTo>
                  <a:lnTo>
                    <a:pt x="31386" y="21636"/>
                  </a:lnTo>
                  <a:lnTo>
                    <a:pt x="31386" y="21531"/>
                  </a:lnTo>
                  <a:lnTo>
                    <a:pt x="31449" y="21489"/>
                  </a:lnTo>
                  <a:lnTo>
                    <a:pt x="31386" y="21426"/>
                  </a:lnTo>
                  <a:lnTo>
                    <a:pt x="31386" y="21343"/>
                  </a:lnTo>
                  <a:lnTo>
                    <a:pt x="31470" y="21322"/>
                  </a:lnTo>
                  <a:lnTo>
                    <a:pt x="31407" y="21238"/>
                  </a:lnTo>
                  <a:lnTo>
                    <a:pt x="31407" y="21175"/>
                  </a:lnTo>
                  <a:lnTo>
                    <a:pt x="31302" y="21112"/>
                  </a:lnTo>
                  <a:lnTo>
                    <a:pt x="31470" y="21154"/>
                  </a:lnTo>
                  <a:lnTo>
                    <a:pt x="31512" y="21112"/>
                  </a:lnTo>
                  <a:lnTo>
                    <a:pt x="31616" y="20903"/>
                  </a:lnTo>
                  <a:lnTo>
                    <a:pt x="31700" y="20903"/>
                  </a:lnTo>
                  <a:lnTo>
                    <a:pt x="31721" y="20966"/>
                  </a:lnTo>
                  <a:lnTo>
                    <a:pt x="31763" y="21029"/>
                  </a:lnTo>
                  <a:lnTo>
                    <a:pt x="31784" y="20924"/>
                  </a:lnTo>
                  <a:lnTo>
                    <a:pt x="31846" y="20861"/>
                  </a:lnTo>
                  <a:lnTo>
                    <a:pt x="31805" y="20736"/>
                  </a:lnTo>
                  <a:lnTo>
                    <a:pt x="31679" y="20736"/>
                  </a:lnTo>
                  <a:lnTo>
                    <a:pt x="31616" y="20694"/>
                  </a:lnTo>
                  <a:lnTo>
                    <a:pt x="31679" y="20652"/>
                  </a:lnTo>
                  <a:lnTo>
                    <a:pt x="31763" y="20652"/>
                  </a:lnTo>
                  <a:lnTo>
                    <a:pt x="31826" y="20610"/>
                  </a:lnTo>
                  <a:lnTo>
                    <a:pt x="31784" y="20548"/>
                  </a:lnTo>
                  <a:lnTo>
                    <a:pt x="31700" y="20506"/>
                  </a:lnTo>
                  <a:lnTo>
                    <a:pt x="31784" y="20443"/>
                  </a:lnTo>
                  <a:lnTo>
                    <a:pt x="31826" y="20443"/>
                  </a:lnTo>
                  <a:lnTo>
                    <a:pt x="31826" y="20401"/>
                  </a:lnTo>
                  <a:lnTo>
                    <a:pt x="31784" y="20338"/>
                  </a:lnTo>
                  <a:lnTo>
                    <a:pt x="31574" y="20338"/>
                  </a:lnTo>
                  <a:lnTo>
                    <a:pt x="31595" y="20296"/>
                  </a:lnTo>
                  <a:lnTo>
                    <a:pt x="31721" y="20192"/>
                  </a:lnTo>
                  <a:lnTo>
                    <a:pt x="31826" y="20213"/>
                  </a:lnTo>
                  <a:lnTo>
                    <a:pt x="31846" y="20192"/>
                  </a:lnTo>
                  <a:lnTo>
                    <a:pt x="31888" y="20129"/>
                  </a:lnTo>
                  <a:lnTo>
                    <a:pt x="31930" y="20192"/>
                  </a:lnTo>
                  <a:lnTo>
                    <a:pt x="31972" y="20213"/>
                  </a:lnTo>
                  <a:lnTo>
                    <a:pt x="32014" y="20171"/>
                  </a:lnTo>
                  <a:lnTo>
                    <a:pt x="31993" y="20087"/>
                  </a:lnTo>
                  <a:lnTo>
                    <a:pt x="31972" y="19920"/>
                  </a:lnTo>
                  <a:lnTo>
                    <a:pt x="31909" y="19878"/>
                  </a:lnTo>
                  <a:lnTo>
                    <a:pt x="31826" y="19962"/>
                  </a:lnTo>
                  <a:lnTo>
                    <a:pt x="31846" y="19983"/>
                  </a:lnTo>
                  <a:lnTo>
                    <a:pt x="31846" y="20024"/>
                  </a:lnTo>
                  <a:lnTo>
                    <a:pt x="31763" y="20004"/>
                  </a:lnTo>
                  <a:lnTo>
                    <a:pt x="31595" y="20129"/>
                  </a:lnTo>
                  <a:lnTo>
                    <a:pt x="31512" y="20108"/>
                  </a:lnTo>
                  <a:lnTo>
                    <a:pt x="31512" y="20004"/>
                  </a:lnTo>
                  <a:lnTo>
                    <a:pt x="31679" y="19983"/>
                  </a:lnTo>
                  <a:lnTo>
                    <a:pt x="31930" y="19752"/>
                  </a:lnTo>
                  <a:lnTo>
                    <a:pt x="31909" y="19711"/>
                  </a:lnTo>
                  <a:lnTo>
                    <a:pt x="31805" y="19711"/>
                  </a:lnTo>
                  <a:lnTo>
                    <a:pt x="31763" y="19648"/>
                  </a:lnTo>
                  <a:lnTo>
                    <a:pt x="31721" y="19690"/>
                  </a:lnTo>
                  <a:lnTo>
                    <a:pt x="31553" y="19460"/>
                  </a:lnTo>
                  <a:lnTo>
                    <a:pt x="31386" y="19439"/>
                  </a:lnTo>
                  <a:lnTo>
                    <a:pt x="31240" y="19585"/>
                  </a:lnTo>
                  <a:lnTo>
                    <a:pt x="31135" y="19564"/>
                  </a:lnTo>
                  <a:lnTo>
                    <a:pt x="31030" y="19397"/>
                  </a:lnTo>
                  <a:lnTo>
                    <a:pt x="30884" y="19439"/>
                  </a:lnTo>
                  <a:lnTo>
                    <a:pt x="30779" y="19501"/>
                  </a:lnTo>
                  <a:lnTo>
                    <a:pt x="30737" y="19606"/>
                  </a:lnTo>
                  <a:lnTo>
                    <a:pt x="30758" y="19480"/>
                  </a:lnTo>
                  <a:lnTo>
                    <a:pt x="30884" y="19376"/>
                  </a:lnTo>
                  <a:lnTo>
                    <a:pt x="30968" y="19376"/>
                  </a:lnTo>
                  <a:lnTo>
                    <a:pt x="31051" y="19334"/>
                  </a:lnTo>
                  <a:lnTo>
                    <a:pt x="31177" y="19376"/>
                  </a:lnTo>
                  <a:lnTo>
                    <a:pt x="31281" y="19355"/>
                  </a:lnTo>
                  <a:lnTo>
                    <a:pt x="31281" y="19250"/>
                  </a:lnTo>
                  <a:lnTo>
                    <a:pt x="31323" y="19188"/>
                  </a:lnTo>
                  <a:lnTo>
                    <a:pt x="31407" y="19188"/>
                  </a:lnTo>
                  <a:lnTo>
                    <a:pt x="31553" y="19041"/>
                  </a:lnTo>
                  <a:lnTo>
                    <a:pt x="31700" y="19020"/>
                  </a:lnTo>
                  <a:lnTo>
                    <a:pt x="31700" y="18936"/>
                  </a:lnTo>
                  <a:lnTo>
                    <a:pt x="31574" y="18727"/>
                  </a:lnTo>
                  <a:lnTo>
                    <a:pt x="31281" y="18539"/>
                  </a:lnTo>
                  <a:lnTo>
                    <a:pt x="31072" y="18413"/>
                  </a:lnTo>
                  <a:lnTo>
                    <a:pt x="30842" y="18204"/>
                  </a:lnTo>
                  <a:lnTo>
                    <a:pt x="30737" y="18204"/>
                  </a:lnTo>
                  <a:lnTo>
                    <a:pt x="30549" y="18330"/>
                  </a:lnTo>
                  <a:lnTo>
                    <a:pt x="30445" y="18309"/>
                  </a:lnTo>
                  <a:lnTo>
                    <a:pt x="30319" y="18183"/>
                  </a:lnTo>
                  <a:lnTo>
                    <a:pt x="30319" y="18099"/>
                  </a:lnTo>
                  <a:lnTo>
                    <a:pt x="30235" y="18079"/>
                  </a:lnTo>
                  <a:lnTo>
                    <a:pt x="30110" y="18120"/>
                  </a:lnTo>
                  <a:lnTo>
                    <a:pt x="29984" y="18120"/>
                  </a:lnTo>
                  <a:lnTo>
                    <a:pt x="29838" y="18141"/>
                  </a:lnTo>
                  <a:lnTo>
                    <a:pt x="29691" y="18351"/>
                  </a:lnTo>
                  <a:lnTo>
                    <a:pt x="29817" y="18099"/>
                  </a:lnTo>
                  <a:lnTo>
                    <a:pt x="29921" y="18037"/>
                  </a:lnTo>
                  <a:lnTo>
                    <a:pt x="29984" y="18079"/>
                  </a:lnTo>
                  <a:lnTo>
                    <a:pt x="30047" y="18079"/>
                  </a:lnTo>
                  <a:lnTo>
                    <a:pt x="30089" y="18016"/>
                  </a:lnTo>
                  <a:lnTo>
                    <a:pt x="30193" y="18079"/>
                  </a:lnTo>
                  <a:lnTo>
                    <a:pt x="30340" y="17995"/>
                  </a:lnTo>
                  <a:lnTo>
                    <a:pt x="30403" y="18183"/>
                  </a:lnTo>
                  <a:lnTo>
                    <a:pt x="30465" y="18225"/>
                  </a:lnTo>
                  <a:lnTo>
                    <a:pt x="30570" y="18225"/>
                  </a:lnTo>
                  <a:lnTo>
                    <a:pt x="30654" y="18120"/>
                  </a:lnTo>
                  <a:lnTo>
                    <a:pt x="30842" y="18141"/>
                  </a:lnTo>
                  <a:lnTo>
                    <a:pt x="30968" y="18246"/>
                  </a:lnTo>
                  <a:lnTo>
                    <a:pt x="31051" y="18246"/>
                  </a:lnTo>
                  <a:lnTo>
                    <a:pt x="31177" y="18351"/>
                  </a:lnTo>
                  <a:lnTo>
                    <a:pt x="31323" y="18288"/>
                  </a:lnTo>
                  <a:lnTo>
                    <a:pt x="31574" y="18351"/>
                  </a:lnTo>
                  <a:lnTo>
                    <a:pt x="31658" y="18330"/>
                  </a:lnTo>
                  <a:lnTo>
                    <a:pt x="31553" y="18141"/>
                  </a:lnTo>
                  <a:lnTo>
                    <a:pt x="31491" y="18120"/>
                  </a:lnTo>
                  <a:lnTo>
                    <a:pt x="31323" y="17974"/>
                  </a:lnTo>
                  <a:lnTo>
                    <a:pt x="31323" y="17911"/>
                  </a:lnTo>
                  <a:lnTo>
                    <a:pt x="31281" y="17869"/>
                  </a:lnTo>
                  <a:lnTo>
                    <a:pt x="31177" y="17890"/>
                  </a:lnTo>
                  <a:lnTo>
                    <a:pt x="31051" y="17827"/>
                  </a:lnTo>
                  <a:lnTo>
                    <a:pt x="30884" y="17597"/>
                  </a:lnTo>
                  <a:lnTo>
                    <a:pt x="30884" y="17451"/>
                  </a:lnTo>
                  <a:lnTo>
                    <a:pt x="30675" y="17283"/>
                  </a:lnTo>
                  <a:lnTo>
                    <a:pt x="30675" y="17095"/>
                  </a:lnTo>
                  <a:lnTo>
                    <a:pt x="30549" y="17074"/>
                  </a:lnTo>
                  <a:lnTo>
                    <a:pt x="30612" y="16949"/>
                  </a:lnTo>
                  <a:lnTo>
                    <a:pt x="30570" y="16928"/>
                  </a:lnTo>
                  <a:lnTo>
                    <a:pt x="30403" y="16572"/>
                  </a:lnTo>
                  <a:lnTo>
                    <a:pt x="30089" y="16405"/>
                  </a:lnTo>
                  <a:lnTo>
                    <a:pt x="30005" y="16447"/>
                  </a:lnTo>
                  <a:lnTo>
                    <a:pt x="30005" y="16363"/>
                  </a:lnTo>
                  <a:lnTo>
                    <a:pt x="29712" y="16237"/>
                  </a:lnTo>
                  <a:lnTo>
                    <a:pt x="29670" y="16237"/>
                  </a:lnTo>
                  <a:lnTo>
                    <a:pt x="29670" y="15944"/>
                  </a:lnTo>
                  <a:lnTo>
                    <a:pt x="29712" y="15735"/>
                  </a:lnTo>
                  <a:lnTo>
                    <a:pt x="29670" y="15610"/>
                  </a:lnTo>
                  <a:lnTo>
                    <a:pt x="29691" y="15463"/>
                  </a:lnTo>
                  <a:lnTo>
                    <a:pt x="29712" y="15484"/>
                  </a:lnTo>
                  <a:lnTo>
                    <a:pt x="29817" y="15463"/>
                  </a:lnTo>
                  <a:lnTo>
                    <a:pt x="29921" y="15296"/>
                  </a:lnTo>
                  <a:lnTo>
                    <a:pt x="29984" y="15317"/>
                  </a:lnTo>
                  <a:lnTo>
                    <a:pt x="30089" y="15191"/>
                  </a:lnTo>
                  <a:lnTo>
                    <a:pt x="29984" y="15149"/>
                  </a:lnTo>
                  <a:lnTo>
                    <a:pt x="29921" y="15066"/>
                  </a:lnTo>
                  <a:lnTo>
                    <a:pt x="30005" y="14961"/>
                  </a:lnTo>
                  <a:lnTo>
                    <a:pt x="30193" y="14982"/>
                  </a:lnTo>
                  <a:lnTo>
                    <a:pt x="30193" y="14856"/>
                  </a:lnTo>
                  <a:lnTo>
                    <a:pt x="30319" y="14835"/>
                  </a:lnTo>
                  <a:lnTo>
                    <a:pt x="30319" y="14731"/>
                  </a:lnTo>
                  <a:lnTo>
                    <a:pt x="30193" y="14647"/>
                  </a:lnTo>
                  <a:lnTo>
                    <a:pt x="30319" y="14647"/>
                  </a:lnTo>
                  <a:lnTo>
                    <a:pt x="30424" y="14689"/>
                  </a:lnTo>
                  <a:lnTo>
                    <a:pt x="30445" y="14647"/>
                  </a:lnTo>
                  <a:lnTo>
                    <a:pt x="30549" y="14647"/>
                  </a:lnTo>
                  <a:lnTo>
                    <a:pt x="30654" y="14563"/>
                  </a:lnTo>
                  <a:lnTo>
                    <a:pt x="30717" y="14563"/>
                  </a:lnTo>
                  <a:lnTo>
                    <a:pt x="30842" y="14375"/>
                  </a:lnTo>
                  <a:lnTo>
                    <a:pt x="30884" y="14459"/>
                  </a:lnTo>
                  <a:lnTo>
                    <a:pt x="30947" y="14417"/>
                  </a:lnTo>
                  <a:lnTo>
                    <a:pt x="30947" y="14459"/>
                  </a:lnTo>
                  <a:lnTo>
                    <a:pt x="31093" y="14563"/>
                  </a:lnTo>
                  <a:lnTo>
                    <a:pt x="31240" y="14438"/>
                  </a:lnTo>
                  <a:lnTo>
                    <a:pt x="31240" y="14375"/>
                  </a:lnTo>
                  <a:lnTo>
                    <a:pt x="31156" y="14354"/>
                  </a:lnTo>
                  <a:lnTo>
                    <a:pt x="31135" y="14250"/>
                  </a:lnTo>
                  <a:lnTo>
                    <a:pt x="31198" y="14208"/>
                  </a:lnTo>
                  <a:lnTo>
                    <a:pt x="31261" y="14208"/>
                  </a:lnTo>
                  <a:lnTo>
                    <a:pt x="31177" y="14061"/>
                  </a:lnTo>
                  <a:lnTo>
                    <a:pt x="31177" y="13998"/>
                  </a:lnTo>
                  <a:lnTo>
                    <a:pt x="31302" y="13957"/>
                  </a:lnTo>
                  <a:lnTo>
                    <a:pt x="31240" y="13936"/>
                  </a:lnTo>
                  <a:lnTo>
                    <a:pt x="31093" y="13957"/>
                  </a:lnTo>
                  <a:lnTo>
                    <a:pt x="30947" y="13957"/>
                  </a:lnTo>
                  <a:lnTo>
                    <a:pt x="30947" y="13915"/>
                  </a:lnTo>
                  <a:lnTo>
                    <a:pt x="30800" y="13915"/>
                  </a:lnTo>
                  <a:lnTo>
                    <a:pt x="30758" y="13957"/>
                  </a:lnTo>
                  <a:lnTo>
                    <a:pt x="30403" y="13998"/>
                  </a:lnTo>
                  <a:lnTo>
                    <a:pt x="30319" y="13915"/>
                  </a:lnTo>
                  <a:lnTo>
                    <a:pt x="30256" y="13894"/>
                  </a:lnTo>
                  <a:lnTo>
                    <a:pt x="30193" y="13789"/>
                  </a:lnTo>
                  <a:lnTo>
                    <a:pt x="30131" y="13747"/>
                  </a:lnTo>
                  <a:lnTo>
                    <a:pt x="30089" y="13706"/>
                  </a:lnTo>
                  <a:lnTo>
                    <a:pt x="29817" y="13831"/>
                  </a:lnTo>
                  <a:lnTo>
                    <a:pt x="29691" y="13831"/>
                  </a:lnTo>
                  <a:lnTo>
                    <a:pt x="29733" y="13894"/>
                  </a:lnTo>
                  <a:lnTo>
                    <a:pt x="29733" y="13998"/>
                  </a:lnTo>
                  <a:lnTo>
                    <a:pt x="29670" y="14040"/>
                  </a:lnTo>
                  <a:lnTo>
                    <a:pt x="29503" y="14103"/>
                  </a:lnTo>
                  <a:lnTo>
                    <a:pt x="29524" y="14124"/>
                  </a:lnTo>
                  <a:lnTo>
                    <a:pt x="29587" y="14208"/>
                  </a:lnTo>
                  <a:lnTo>
                    <a:pt x="29524" y="14312"/>
                  </a:lnTo>
                  <a:lnTo>
                    <a:pt x="29482" y="14354"/>
                  </a:lnTo>
                  <a:lnTo>
                    <a:pt x="29357" y="14312"/>
                  </a:lnTo>
                  <a:lnTo>
                    <a:pt x="29231" y="14375"/>
                  </a:lnTo>
                  <a:lnTo>
                    <a:pt x="29085" y="14354"/>
                  </a:lnTo>
                  <a:lnTo>
                    <a:pt x="28938" y="14061"/>
                  </a:lnTo>
                  <a:lnTo>
                    <a:pt x="28938" y="13915"/>
                  </a:lnTo>
                  <a:lnTo>
                    <a:pt x="28896" y="13810"/>
                  </a:lnTo>
                  <a:lnTo>
                    <a:pt x="28750" y="13810"/>
                  </a:lnTo>
                  <a:lnTo>
                    <a:pt x="28687" y="13831"/>
                  </a:lnTo>
                  <a:lnTo>
                    <a:pt x="28687" y="13789"/>
                  </a:lnTo>
                  <a:lnTo>
                    <a:pt x="28624" y="13789"/>
                  </a:lnTo>
                  <a:lnTo>
                    <a:pt x="28561" y="13852"/>
                  </a:lnTo>
                  <a:lnTo>
                    <a:pt x="28540" y="13789"/>
                  </a:lnTo>
                  <a:lnTo>
                    <a:pt x="28540" y="13831"/>
                  </a:lnTo>
                  <a:lnTo>
                    <a:pt x="28436" y="13706"/>
                  </a:lnTo>
                  <a:lnTo>
                    <a:pt x="28436" y="13622"/>
                  </a:lnTo>
                  <a:lnTo>
                    <a:pt x="28227" y="13496"/>
                  </a:lnTo>
                  <a:lnTo>
                    <a:pt x="28122" y="13413"/>
                  </a:lnTo>
                  <a:lnTo>
                    <a:pt x="28101" y="13287"/>
                  </a:lnTo>
                  <a:lnTo>
                    <a:pt x="28038" y="13162"/>
                  </a:lnTo>
                  <a:lnTo>
                    <a:pt x="28101" y="13099"/>
                  </a:lnTo>
                  <a:lnTo>
                    <a:pt x="28101" y="13057"/>
                  </a:lnTo>
                  <a:lnTo>
                    <a:pt x="28101" y="12994"/>
                  </a:lnTo>
                  <a:lnTo>
                    <a:pt x="28122" y="12869"/>
                  </a:lnTo>
                  <a:lnTo>
                    <a:pt x="28164" y="12806"/>
                  </a:lnTo>
                  <a:lnTo>
                    <a:pt x="28185" y="12764"/>
                  </a:lnTo>
                  <a:lnTo>
                    <a:pt x="28415" y="12848"/>
                  </a:lnTo>
                  <a:lnTo>
                    <a:pt x="28750" y="12848"/>
                  </a:lnTo>
                  <a:lnTo>
                    <a:pt x="28792" y="12701"/>
                  </a:lnTo>
                  <a:lnTo>
                    <a:pt x="28771" y="12659"/>
                  </a:lnTo>
                  <a:lnTo>
                    <a:pt x="28854" y="12659"/>
                  </a:lnTo>
                  <a:lnTo>
                    <a:pt x="28833" y="12492"/>
                  </a:lnTo>
                  <a:lnTo>
                    <a:pt x="28792" y="12471"/>
                  </a:lnTo>
                  <a:lnTo>
                    <a:pt x="28854" y="12429"/>
                  </a:lnTo>
                  <a:lnTo>
                    <a:pt x="28896" y="12136"/>
                  </a:lnTo>
                  <a:lnTo>
                    <a:pt x="29105" y="12011"/>
                  </a:lnTo>
                  <a:lnTo>
                    <a:pt x="29210" y="12011"/>
                  </a:lnTo>
                  <a:lnTo>
                    <a:pt x="29315" y="11843"/>
                  </a:lnTo>
                  <a:lnTo>
                    <a:pt x="29377" y="11843"/>
                  </a:lnTo>
                  <a:lnTo>
                    <a:pt x="29398" y="11613"/>
                  </a:lnTo>
                  <a:lnTo>
                    <a:pt x="29503" y="11488"/>
                  </a:lnTo>
                  <a:lnTo>
                    <a:pt x="29524" y="11341"/>
                  </a:lnTo>
                  <a:lnTo>
                    <a:pt x="29587" y="11320"/>
                  </a:lnTo>
                  <a:lnTo>
                    <a:pt x="29670" y="11195"/>
                  </a:lnTo>
                  <a:lnTo>
                    <a:pt x="29796" y="11195"/>
                  </a:lnTo>
                  <a:lnTo>
                    <a:pt x="29838" y="11216"/>
                  </a:lnTo>
                  <a:lnTo>
                    <a:pt x="29942" y="11216"/>
                  </a:lnTo>
                  <a:lnTo>
                    <a:pt x="29984" y="11111"/>
                  </a:lnTo>
                  <a:lnTo>
                    <a:pt x="30152" y="11320"/>
                  </a:lnTo>
                  <a:lnTo>
                    <a:pt x="30424" y="11488"/>
                  </a:lnTo>
                  <a:lnTo>
                    <a:pt x="30424" y="11592"/>
                  </a:lnTo>
                  <a:lnTo>
                    <a:pt x="30361" y="11613"/>
                  </a:lnTo>
                  <a:lnTo>
                    <a:pt x="30340" y="11697"/>
                  </a:lnTo>
                  <a:lnTo>
                    <a:pt x="30214" y="11843"/>
                  </a:lnTo>
                  <a:lnTo>
                    <a:pt x="30193" y="12011"/>
                  </a:lnTo>
                  <a:lnTo>
                    <a:pt x="30089" y="12011"/>
                  </a:lnTo>
                  <a:lnTo>
                    <a:pt x="30110" y="12032"/>
                  </a:lnTo>
                  <a:lnTo>
                    <a:pt x="30089" y="12178"/>
                  </a:lnTo>
                  <a:lnTo>
                    <a:pt x="30214" y="12325"/>
                  </a:lnTo>
                  <a:lnTo>
                    <a:pt x="30193" y="12387"/>
                  </a:lnTo>
                  <a:lnTo>
                    <a:pt x="30131" y="12429"/>
                  </a:lnTo>
                  <a:lnTo>
                    <a:pt x="30131" y="12471"/>
                  </a:lnTo>
                  <a:lnTo>
                    <a:pt x="30193" y="12555"/>
                  </a:lnTo>
                  <a:lnTo>
                    <a:pt x="30319" y="12492"/>
                  </a:lnTo>
                  <a:lnTo>
                    <a:pt x="30445" y="12387"/>
                  </a:lnTo>
                  <a:lnTo>
                    <a:pt x="30403" y="12492"/>
                  </a:lnTo>
                  <a:lnTo>
                    <a:pt x="30277" y="12576"/>
                  </a:lnTo>
                  <a:lnTo>
                    <a:pt x="30319" y="12638"/>
                  </a:lnTo>
                  <a:lnTo>
                    <a:pt x="30361" y="12659"/>
                  </a:lnTo>
                  <a:lnTo>
                    <a:pt x="30361" y="12701"/>
                  </a:lnTo>
                  <a:lnTo>
                    <a:pt x="30319" y="12743"/>
                  </a:lnTo>
                  <a:lnTo>
                    <a:pt x="30193" y="12743"/>
                  </a:lnTo>
                  <a:lnTo>
                    <a:pt x="30131" y="12806"/>
                  </a:lnTo>
                  <a:lnTo>
                    <a:pt x="30026" y="12806"/>
                  </a:lnTo>
                  <a:lnTo>
                    <a:pt x="29984" y="12890"/>
                  </a:lnTo>
                  <a:lnTo>
                    <a:pt x="30089" y="12973"/>
                  </a:lnTo>
                  <a:lnTo>
                    <a:pt x="30089" y="13057"/>
                  </a:lnTo>
                  <a:lnTo>
                    <a:pt x="30152" y="13057"/>
                  </a:lnTo>
                  <a:lnTo>
                    <a:pt x="30235" y="12952"/>
                  </a:lnTo>
                  <a:lnTo>
                    <a:pt x="30277" y="12952"/>
                  </a:lnTo>
                  <a:lnTo>
                    <a:pt x="30403" y="12806"/>
                  </a:lnTo>
                  <a:lnTo>
                    <a:pt x="30549" y="12743"/>
                  </a:lnTo>
                  <a:lnTo>
                    <a:pt x="30570" y="12701"/>
                  </a:lnTo>
                  <a:lnTo>
                    <a:pt x="30528" y="12576"/>
                  </a:lnTo>
                  <a:lnTo>
                    <a:pt x="30654" y="12471"/>
                  </a:lnTo>
                  <a:lnTo>
                    <a:pt x="30926" y="12283"/>
                  </a:lnTo>
                  <a:lnTo>
                    <a:pt x="30989" y="12283"/>
                  </a:lnTo>
                  <a:lnTo>
                    <a:pt x="31030" y="12178"/>
                  </a:lnTo>
                  <a:lnTo>
                    <a:pt x="31156" y="12178"/>
                  </a:lnTo>
                  <a:lnTo>
                    <a:pt x="31302" y="12053"/>
                  </a:lnTo>
                  <a:lnTo>
                    <a:pt x="31365" y="12115"/>
                  </a:lnTo>
                  <a:lnTo>
                    <a:pt x="31407" y="12115"/>
                  </a:lnTo>
                  <a:lnTo>
                    <a:pt x="31553" y="12073"/>
                  </a:lnTo>
                  <a:lnTo>
                    <a:pt x="31721" y="11906"/>
                  </a:lnTo>
                  <a:lnTo>
                    <a:pt x="31763" y="12011"/>
                  </a:lnTo>
                  <a:lnTo>
                    <a:pt x="31763" y="11655"/>
                  </a:lnTo>
                  <a:lnTo>
                    <a:pt x="31909" y="11550"/>
                  </a:lnTo>
                  <a:lnTo>
                    <a:pt x="31972" y="11404"/>
                  </a:lnTo>
                  <a:lnTo>
                    <a:pt x="31972" y="11299"/>
                  </a:lnTo>
                  <a:lnTo>
                    <a:pt x="32118" y="11195"/>
                  </a:lnTo>
                  <a:lnTo>
                    <a:pt x="32223" y="11006"/>
                  </a:lnTo>
                  <a:lnTo>
                    <a:pt x="32328" y="10965"/>
                  </a:lnTo>
                  <a:lnTo>
                    <a:pt x="32411" y="10672"/>
                  </a:lnTo>
                  <a:lnTo>
                    <a:pt x="32453" y="10567"/>
                  </a:lnTo>
                  <a:lnTo>
                    <a:pt x="32453" y="10504"/>
                  </a:lnTo>
                  <a:lnTo>
                    <a:pt x="32453" y="10337"/>
                  </a:lnTo>
                  <a:lnTo>
                    <a:pt x="32600" y="10190"/>
                  </a:lnTo>
                  <a:lnTo>
                    <a:pt x="32704" y="10358"/>
                  </a:lnTo>
                  <a:lnTo>
                    <a:pt x="32767" y="10400"/>
                  </a:lnTo>
                  <a:lnTo>
                    <a:pt x="32851" y="10483"/>
                  </a:lnTo>
                  <a:lnTo>
                    <a:pt x="32955" y="10441"/>
                  </a:lnTo>
                  <a:lnTo>
                    <a:pt x="33081" y="10483"/>
                  </a:lnTo>
                  <a:lnTo>
                    <a:pt x="33332" y="10462"/>
                  </a:lnTo>
                  <a:lnTo>
                    <a:pt x="33478" y="10483"/>
                  </a:lnTo>
                  <a:lnTo>
                    <a:pt x="33541" y="10337"/>
                  </a:lnTo>
                  <a:lnTo>
                    <a:pt x="33541" y="10253"/>
                  </a:lnTo>
                  <a:lnTo>
                    <a:pt x="33395" y="10128"/>
                  </a:lnTo>
                  <a:lnTo>
                    <a:pt x="33290" y="10044"/>
                  </a:lnTo>
                  <a:lnTo>
                    <a:pt x="33374" y="9960"/>
                  </a:lnTo>
                  <a:lnTo>
                    <a:pt x="33499" y="9960"/>
                  </a:lnTo>
                  <a:lnTo>
                    <a:pt x="33750" y="9772"/>
                  </a:lnTo>
                  <a:lnTo>
                    <a:pt x="33750" y="9646"/>
                  </a:lnTo>
                  <a:lnTo>
                    <a:pt x="33855" y="9521"/>
                  </a:lnTo>
                  <a:lnTo>
                    <a:pt x="33939" y="9521"/>
                  </a:lnTo>
                  <a:lnTo>
                    <a:pt x="34002" y="9416"/>
                  </a:lnTo>
                  <a:lnTo>
                    <a:pt x="33939" y="9312"/>
                  </a:lnTo>
                  <a:lnTo>
                    <a:pt x="33939" y="9207"/>
                  </a:lnTo>
                  <a:lnTo>
                    <a:pt x="33939" y="9081"/>
                  </a:lnTo>
                  <a:lnTo>
                    <a:pt x="34022" y="9040"/>
                  </a:lnTo>
                  <a:lnTo>
                    <a:pt x="34127" y="9123"/>
                  </a:lnTo>
                  <a:lnTo>
                    <a:pt x="34127" y="9228"/>
                  </a:lnTo>
                  <a:lnTo>
                    <a:pt x="34190" y="9312"/>
                  </a:lnTo>
                  <a:lnTo>
                    <a:pt x="34378" y="9332"/>
                  </a:lnTo>
                  <a:lnTo>
                    <a:pt x="34399" y="9395"/>
                  </a:lnTo>
                  <a:lnTo>
                    <a:pt x="34399" y="9353"/>
                  </a:lnTo>
                  <a:lnTo>
                    <a:pt x="34399" y="9291"/>
                  </a:lnTo>
                  <a:lnTo>
                    <a:pt x="34378" y="9249"/>
                  </a:lnTo>
                  <a:lnTo>
                    <a:pt x="34336" y="9144"/>
                  </a:lnTo>
                  <a:lnTo>
                    <a:pt x="34336" y="9123"/>
                  </a:lnTo>
                  <a:lnTo>
                    <a:pt x="34420" y="9081"/>
                  </a:lnTo>
                  <a:lnTo>
                    <a:pt x="34546" y="9102"/>
                  </a:lnTo>
                  <a:lnTo>
                    <a:pt x="34608" y="9081"/>
                  </a:lnTo>
                  <a:lnTo>
                    <a:pt x="34608" y="8977"/>
                  </a:lnTo>
                  <a:lnTo>
                    <a:pt x="34587" y="8914"/>
                  </a:lnTo>
                  <a:lnTo>
                    <a:pt x="34587" y="8830"/>
                  </a:lnTo>
                  <a:lnTo>
                    <a:pt x="34608" y="8788"/>
                  </a:lnTo>
                  <a:lnTo>
                    <a:pt x="34608" y="8684"/>
                  </a:lnTo>
                  <a:lnTo>
                    <a:pt x="34608" y="8579"/>
                  </a:lnTo>
                  <a:lnTo>
                    <a:pt x="34525" y="8516"/>
                  </a:lnTo>
                  <a:lnTo>
                    <a:pt x="34525" y="8349"/>
                  </a:lnTo>
                  <a:lnTo>
                    <a:pt x="34525" y="8244"/>
                  </a:lnTo>
                  <a:lnTo>
                    <a:pt x="34504" y="8098"/>
                  </a:lnTo>
                  <a:lnTo>
                    <a:pt x="34504" y="7993"/>
                  </a:lnTo>
                  <a:lnTo>
                    <a:pt x="34441" y="7889"/>
                  </a:lnTo>
                  <a:lnTo>
                    <a:pt x="34399" y="7826"/>
                  </a:lnTo>
                  <a:lnTo>
                    <a:pt x="34378" y="7742"/>
                  </a:lnTo>
                  <a:lnTo>
                    <a:pt x="34232" y="7533"/>
                  </a:lnTo>
                  <a:lnTo>
                    <a:pt x="34190" y="7428"/>
                  </a:lnTo>
                  <a:lnTo>
                    <a:pt x="34211" y="7366"/>
                  </a:lnTo>
                  <a:lnTo>
                    <a:pt x="34294" y="7345"/>
                  </a:lnTo>
                  <a:lnTo>
                    <a:pt x="34378" y="7324"/>
                  </a:lnTo>
                  <a:lnTo>
                    <a:pt x="34420" y="7261"/>
                  </a:lnTo>
                  <a:lnTo>
                    <a:pt x="34441" y="7198"/>
                  </a:lnTo>
                  <a:lnTo>
                    <a:pt x="34546" y="7010"/>
                  </a:lnTo>
                  <a:lnTo>
                    <a:pt x="34587" y="7010"/>
                  </a:lnTo>
                  <a:lnTo>
                    <a:pt x="34692" y="7031"/>
                  </a:lnTo>
                  <a:lnTo>
                    <a:pt x="34755" y="7052"/>
                  </a:lnTo>
                  <a:lnTo>
                    <a:pt x="35131" y="7115"/>
                  </a:lnTo>
                  <a:lnTo>
                    <a:pt x="35173" y="7136"/>
                  </a:lnTo>
                  <a:lnTo>
                    <a:pt x="35236" y="7136"/>
                  </a:lnTo>
                  <a:lnTo>
                    <a:pt x="35278" y="7094"/>
                  </a:lnTo>
                  <a:lnTo>
                    <a:pt x="35257" y="7010"/>
                  </a:lnTo>
                  <a:lnTo>
                    <a:pt x="35236" y="6926"/>
                  </a:lnTo>
                  <a:lnTo>
                    <a:pt x="35236" y="6884"/>
                  </a:lnTo>
                  <a:lnTo>
                    <a:pt x="35257" y="6822"/>
                  </a:lnTo>
                  <a:lnTo>
                    <a:pt x="35236" y="6780"/>
                  </a:lnTo>
                  <a:lnTo>
                    <a:pt x="35215" y="6696"/>
                  </a:lnTo>
                  <a:lnTo>
                    <a:pt x="35257" y="6591"/>
                  </a:lnTo>
                  <a:lnTo>
                    <a:pt x="35320" y="6571"/>
                  </a:lnTo>
                  <a:lnTo>
                    <a:pt x="35278" y="6466"/>
                  </a:lnTo>
                  <a:lnTo>
                    <a:pt x="35257" y="6403"/>
                  </a:lnTo>
                  <a:lnTo>
                    <a:pt x="35257" y="6382"/>
                  </a:lnTo>
                  <a:lnTo>
                    <a:pt x="35341" y="6319"/>
                  </a:lnTo>
                  <a:lnTo>
                    <a:pt x="35320" y="6278"/>
                  </a:lnTo>
                  <a:lnTo>
                    <a:pt x="35320" y="6215"/>
                  </a:lnTo>
                  <a:lnTo>
                    <a:pt x="35278" y="6152"/>
                  </a:lnTo>
                  <a:lnTo>
                    <a:pt x="35320" y="6068"/>
                  </a:lnTo>
                  <a:lnTo>
                    <a:pt x="35362" y="6047"/>
                  </a:lnTo>
                  <a:lnTo>
                    <a:pt x="35362" y="5985"/>
                  </a:lnTo>
                  <a:lnTo>
                    <a:pt x="35341" y="5943"/>
                  </a:lnTo>
                  <a:lnTo>
                    <a:pt x="35278" y="5796"/>
                  </a:lnTo>
                  <a:lnTo>
                    <a:pt x="35278" y="5671"/>
                  </a:lnTo>
                  <a:lnTo>
                    <a:pt x="35320" y="5650"/>
                  </a:lnTo>
                  <a:lnTo>
                    <a:pt x="35341" y="5629"/>
                  </a:lnTo>
                  <a:lnTo>
                    <a:pt x="35341" y="5587"/>
                  </a:lnTo>
                  <a:lnTo>
                    <a:pt x="35320" y="5545"/>
                  </a:lnTo>
                  <a:lnTo>
                    <a:pt x="35320" y="5483"/>
                  </a:lnTo>
                  <a:lnTo>
                    <a:pt x="35257" y="5441"/>
                  </a:lnTo>
                  <a:lnTo>
                    <a:pt x="35236" y="5378"/>
                  </a:lnTo>
                  <a:lnTo>
                    <a:pt x="35257" y="5315"/>
                  </a:lnTo>
                  <a:lnTo>
                    <a:pt x="35257" y="5231"/>
                  </a:lnTo>
                  <a:lnTo>
                    <a:pt x="35236" y="5169"/>
                  </a:lnTo>
                  <a:lnTo>
                    <a:pt x="35173" y="5127"/>
                  </a:lnTo>
                  <a:lnTo>
                    <a:pt x="35173" y="5064"/>
                  </a:lnTo>
                  <a:lnTo>
                    <a:pt x="35257" y="4959"/>
                  </a:lnTo>
                  <a:lnTo>
                    <a:pt x="35362" y="4939"/>
                  </a:lnTo>
                  <a:lnTo>
                    <a:pt x="35383" y="4918"/>
                  </a:lnTo>
                  <a:lnTo>
                    <a:pt x="35383" y="4813"/>
                  </a:lnTo>
                  <a:lnTo>
                    <a:pt x="35424" y="4687"/>
                  </a:lnTo>
                  <a:lnTo>
                    <a:pt x="35341" y="4646"/>
                  </a:lnTo>
                  <a:lnTo>
                    <a:pt x="35278" y="4583"/>
                  </a:lnTo>
                  <a:lnTo>
                    <a:pt x="35257" y="4499"/>
                  </a:lnTo>
                  <a:lnTo>
                    <a:pt x="35173" y="4395"/>
                  </a:lnTo>
                  <a:lnTo>
                    <a:pt x="35152" y="4332"/>
                  </a:lnTo>
                  <a:lnTo>
                    <a:pt x="35215" y="4290"/>
                  </a:lnTo>
                  <a:lnTo>
                    <a:pt x="35152" y="4185"/>
                  </a:lnTo>
                  <a:lnTo>
                    <a:pt x="35131" y="4123"/>
                  </a:lnTo>
                  <a:lnTo>
                    <a:pt x="35027" y="4102"/>
                  </a:lnTo>
                  <a:lnTo>
                    <a:pt x="34964" y="4081"/>
                  </a:lnTo>
                  <a:lnTo>
                    <a:pt x="34859" y="4018"/>
                  </a:lnTo>
                  <a:lnTo>
                    <a:pt x="34797" y="4081"/>
                  </a:lnTo>
                  <a:lnTo>
                    <a:pt x="34713" y="4102"/>
                  </a:lnTo>
                  <a:lnTo>
                    <a:pt x="34629" y="4143"/>
                  </a:lnTo>
                  <a:lnTo>
                    <a:pt x="34629" y="4227"/>
                  </a:lnTo>
                  <a:lnTo>
                    <a:pt x="34587" y="4269"/>
                  </a:lnTo>
                  <a:lnTo>
                    <a:pt x="34504" y="4269"/>
                  </a:lnTo>
                  <a:lnTo>
                    <a:pt x="34483" y="4395"/>
                  </a:lnTo>
                  <a:lnTo>
                    <a:pt x="34294" y="4395"/>
                  </a:lnTo>
                  <a:lnTo>
                    <a:pt x="34232" y="4478"/>
                  </a:lnTo>
                  <a:lnTo>
                    <a:pt x="34232" y="4583"/>
                  </a:lnTo>
                  <a:lnTo>
                    <a:pt x="34190" y="4604"/>
                  </a:lnTo>
                  <a:lnTo>
                    <a:pt x="34169" y="4729"/>
                  </a:lnTo>
                  <a:lnTo>
                    <a:pt x="34169" y="4792"/>
                  </a:lnTo>
                  <a:lnTo>
                    <a:pt x="34106" y="4813"/>
                  </a:lnTo>
                  <a:lnTo>
                    <a:pt x="34022" y="4897"/>
                  </a:lnTo>
                  <a:lnTo>
                    <a:pt x="33876" y="4918"/>
                  </a:lnTo>
                  <a:lnTo>
                    <a:pt x="33709" y="4918"/>
                  </a:lnTo>
                  <a:lnTo>
                    <a:pt x="33667" y="4939"/>
                  </a:lnTo>
                  <a:lnTo>
                    <a:pt x="33604" y="5001"/>
                  </a:lnTo>
                  <a:lnTo>
                    <a:pt x="33583" y="4918"/>
                  </a:lnTo>
                  <a:lnTo>
                    <a:pt x="33541" y="4834"/>
                  </a:lnTo>
                  <a:lnTo>
                    <a:pt x="33458" y="4834"/>
                  </a:lnTo>
                  <a:lnTo>
                    <a:pt x="33374" y="4897"/>
                  </a:lnTo>
                  <a:lnTo>
                    <a:pt x="33269" y="4918"/>
                  </a:lnTo>
                  <a:lnTo>
                    <a:pt x="33248" y="4834"/>
                  </a:lnTo>
                  <a:lnTo>
                    <a:pt x="33165" y="4729"/>
                  </a:lnTo>
                  <a:lnTo>
                    <a:pt x="33123" y="4708"/>
                  </a:lnTo>
                  <a:lnTo>
                    <a:pt x="32976" y="4583"/>
                  </a:lnTo>
                  <a:lnTo>
                    <a:pt x="32976" y="4478"/>
                  </a:lnTo>
                  <a:lnTo>
                    <a:pt x="33018" y="4436"/>
                  </a:lnTo>
                  <a:lnTo>
                    <a:pt x="33039" y="4332"/>
                  </a:lnTo>
                  <a:lnTo>
                    <a:pt x="33018" y="4227"/>
                  </a:lnTo>
                  <a:lnTo>
                    <a:pt x="32976" y="4123"/>
                  </a:lnTo>
                  <a:lnTo>
                    <a:pt x="32872" y="4143"/>
                  </a:lnTo>
                  <a:lnTo>
                    <a:pt x="32872" y="4081"/>
                  </a:lnTo>
                  <a:lnTo>
                    <a:pt x="32872" y="3997"/>
                  </a:lnTo>
                  <a:lnTo>
                    <a:pt x="32934" y="3913"/>
                  </a:lnTo>
                  <a:lnTo>
                    <a:pt x="32934" y="3871"/>
                  </a:lnTo>
                  <a:lnTo>
                    <a:pt x="32872" y="3851"/>
                  </a:lnTo>
                  <a:lnTo>
                    <a:pt x="32851" y="3851"/>
                  </a:lnTo>
                  <a:lnTo>
                    <a:pt x="32767" y="3892"/>
                  </a:lnTo>
                  <a:lnTo>
                    <a:pt x="32725" y="3892"/>
                  </a:lnTo>
                  <a:lnTo>
                    <a:pt x="32642" y="3913"/>
                  </a:lnTo>
                  <a:lnTo>
                    <a:pt x="32558" y="3892"/>
                  </a:lnTo>
                  <a:lnTo>
                    <a:pt x="32516" y="3871"/>
                  </a:lnTo>
                  <a:lnTo>
                    <a:pt x="32453" y="3851"/>
                  </a:lnTo>
                  <a:lnTo>
                    <a:pt x="32432" y="3809"/>
                  </a:lnTo>
                  <a:lnTo>
                    <a:pt x="32307" y="3767"/>
                  </a:lnTo>
                  <a:lnTo>
                    <a:pt x="32307" y="3704"/>
                  </a:lnTo>
                  <a:lnTo>
                    <a:pt x="32244" y="3662"/>
                  </a:lnTo>
                  <a:lnTo>
                    <a:pt x="32202" y="3662"/>
                  </a:lnTo>
                  <a:lnTo>
                    <a:pt x="32139" y="3599"/>
                  </a:lnTo>
                  <a:lnTo>
                    <a:pt x="32139" y="3558"/>
                  </a:lnTo>
                  <a:lnTo>
                    <a:pt x="32077" y="3558"/>
                  </a:lnTo>
                  <a:lnTo>
                    <a:pt x="32014" y="3474"/>
                  </a:lnTo>
                  <a:lnTo>
                    <a:pt x="31993" y="3432"/>
                  </a:lnTo>
                  <a:lnTo>
                    <a:pt x="31930" y="3369"/>
                  </a:lnTo>
                  <a:lnTo>
                    <a:pt x="31888" y="3369"/>
                  </a:lnTo>
                  <a:lnTo>
                    <a:pt x="31846" y="3453"/>
                  </a:lnTo>
                  <a:lnTo>
                    <a:pt x="31805" y="3432"/>
                  </a:lnTo>
                  <a:lnTo>
                    <a:pt x="31763" y="3453"/>
                  </a:lnTo>
                  <a:lnTo>
                    <a:pt x="31721" y="3495"/>
                  </a:lnTo>
                  <a:lnTo>
                    <a:pt x="31658" y="3453"/>
                  </a:lnTo>
                  <a:lnTo>
                    <a:pt x="31616" y="3390"/>
                  </a:lnTo>
                  <a:lnTo>
                    <a:pt x="31574" y="3369"/>
                  </a:lnTo>
                  <a:lnTo>
                    <a:pt x="31449" y="3369"/>
                  </a:lnTo>
                  <a:lnTo>
                    <a:pt x="31386" y="3348"/>
                  </a:lnTo>
                  <a:lnTo>
                    <a:pt x="31449" y="3286"/>
                  </a:lnTo>
                  <a:lnTo>
                    <a:pt x="31449" y="3244"/>
                  </a:lnTo>
                  <a:lnTo>
                    <a:pt x="31365" y="3244"/>
                  </a:lnTo>
                  <a:lnTo>
                    <a:pt x="31302" y="3286"/>
                  </a:lnTo>
                  <a:lnTo>
                    <a:pt x="31177" y="3286"/>
                  </a:lnTo>
                  <a:lnTo>
                    <a:pt x="31135" y="3327"/>
                  </a:lnTo>
                  <a:lnTo>
                    <a:pt x="31072" y="3265"/>
                  </a:lnTo>
                  <a:lnTo>
                    <a:pt x="31030" y="3286"/>
                  </a:lnTo>
                  <a:lnTo>
                    <a:pt x="30947" y="3286"/>
                  </a:lnTo>
                  <a:lnTo>
                    <a:pt x="30884" y="3223"/>
                  </a:lnTo>
                  <a:lnTo>
                    <a:pt x="30800" y="3181"/>
                  </a:lnTo>
                  <a:lnTo>
                    <a:pt x="30675" y="3055"/>
                  </a:lnTo>
                  <a:lnTo>
                    <a:pt x="30633" y="2930"/>
                  </a:lnTo>
                  <a:lnTo>
                    <a:pt x="30633" y="2846"/>
                  </a:lnTo>
                  <a:lnTo>
                    <a:pt x="30612" y="2742"/>
                  </a:lnTo>
                  <a:lnTo>
                    <a:pt x="30549" y="2742"/>
                  </a:lnTo>
                  <a:lnTo>
                    <a:pt x="30465" y="2721"/>
                  </a:lnTo>
                  <a:lnTo>
                    <a:pt x="30465" y="2574"/>
                  </a:lnTo>
                  <a:lnTo>
                    <a:pt x="30424" y="2553"/>
                  </a:lnTo>
                  <a:lnTo>
                    <a:pt x="30403" y="2428"/>
                  </a:lnTo>
                  <a:lnTo>
                    <a:pt x="30361" y="2323"/>
                  </a:lnTo>
                  <a:lnTo>
                    <a:pt x="30152" y="2198"/>
                  </a:lnTo>
                  <a:lnTo>
                    <a:pt x="30047" y="2030"/>
                  </a:lnTo>
                  <a:lnTo>
                    <a:pt x="30026" y="1988"/>
                  </a:lnTo>
                  <a:lnTo>
                    <a:pt x="29984" y="1884"/>
                  </a:lnTo>
                  <a:lnTo>
                    <a:pt x="29921" y="1905"/>
                  </a:lnTo>
                  <a:lnTo>
                    <a:pt x="29901" y="1905"/>
                  </a:lnTo>
                  <a:lnTo>
                    <a:pt x="29901" y="1821"/>
                  </a:lnTo>
                  <a:lnTo>
                    <a:pt x="29921" y="1779"/>
                  </a:lnTo>
                  <a:lnTo>
                    <a:pt x="29838" y="1716"/>
                  </a:lnTo>
                  <a:lnTo>
                    <a:pt x="29796" y="1612"/>
                  </a:lnTo>
                  <a:lnTo>
                    <a:pt x="29733" y="1591"/>
                  </a:lnTo>
                  <a:lnTo>
                    <a:pt x="29712" y="1507"/>
                  </a:lnTo>
                  <a:lnTo>
                    <a:pt x="29670" y="1444"/>
                  </a:lnTo>
                  <a:lnTo>
                    <a:pt x="29608" y="1340"/>
                  </a:lnTo>
                  <a:lnTo>
                    <a:pt x="29482" y="1256"/>
                  </a:lnTo>
                  <a:lnTo>
                    <a:pt x="29461" y="1193"/>
                  </a:lnTo>
                  <a:lnTo>
                    <a:pt x="29503" y="1130"/>
                  </a:lnTo>
                  <a:lnTo>
                    <a:pt x="29482" y="1047"/>
                  </a:lnTo>
                  <a:lnTo>
                    <a:pt x="29315" y="1047"/>
                  </a:lnTo>
                  <a:lnTo>
                    <a:pt x="29294" y="984"/>
                  </a:lnTo>
                  <a:lnTo>
                    <a:pt x="29294" y="942"/>
                  </a:lnTo>
                  <a:lnTo>
                    <a:pt x="29273" y="879"/>
                  </a:lnTo>
                  <a:lnTo>
                    <a:pt x="29273" y="817"/>
                  </a:lnTo>
                  <a:lnTo>
                    <a:pt x="29231" y="733"/>
                  </a:lnTo>
                  <a:lnTo>
                    <a:pt x="29168" y="712"/>
                  </a:lnTo>
                  <a:lnTo>
                    <a:pt x="29168" y="649"/>
                  </a:lnTo>
                  <a:lnTo>
                    <a:pt x="29147" y="607"/>
                  </a:lnTo>
                  <a:lnTo>
                    <a:pt x="29085" y="628"/>
                  </a:lnTo>
                  <a:lnTo>
                    <a:pt x="28980" y="607"/>
                  </a:lnTo>
                  <a:lnTo>
                    <a:pt x="28959" y="545"/>
                  </a:lnTo>
                  <a:lnTo>
                    <a:pt x="28980" y="482"/>
                  </a:lnTo>
                  <a:lnTo>
                    <a:pt x="28959" y="440"/>
                  </a:lnTo>
                  <a:lnTo>
                    <a:pt x="28875" y="419"/>
                  </a:lnTo>
                  <a:lnTo>
                    <a:pt x="28833" y="461"/>
                  </a:lnTo>
                  <a:lnTo>
                    <a:pt x="28792" y="419"/>
                  </a:lnTo>
                  <a:lnTo>
                    <a:pt x="28750" y="419"/>
                  </a:lnTo>
                  <a:lnTo>
                    <a:pt x="28708" y="356"/>
                  </a:lnTo>
                  <a:lnTo>
                    <a:pt x="28750" y="293"/>
                  </a:lnTo>
                  <a:lnTo>
                    <a:pt x="28687" y="231"/>
                  </a:lnTo>
                  <a:lnTo>
                    <a:pt x="28624" y="210"/>
                  </a:lnTo>
                  <a:lnTo>
                    <a:pt x="28561" y="231"/>
                  </a:lnTo>
                  <a:lnTo>
                    <a:pt x="28520" y="147"/>
                  </a:lnTo>
                  <a:lnTo>
                    <a:pt x="28457" y="189"/>
                  </a:lnTo>
                  <a:lnTo>
                    <a:pt x="28373" y="189"/>
                  </a:lnTo>
                  <a:lnTo>
                    <a:pt x="28331" y="147"/>
                  </a:lnTo>
                  <a:lnTo>
                    <a:pt x="28268" y="189"/>
                  </a:lnTo>
                  <a:lnTo>
                    <a:pt x="28268" y="252"/>
                  </a:lnTo>
                  <a:lnTo>
                    <a:pt x="28248" y="293"/>
                  </a:lnTo>
                  <a:lnTo>
                    <a:pt x="28143" y="231"/>
                  </a:lnTo>
                  <a:lnTo>
                    <a:pt x="28101" y="189"/>
                  </a:lnTo>
                  <a:lnTo>
                    <a:pt x="28017" y="210"/>
                  </a:lnTo>
                  <a:lnTo>
                    <a:pt x="27892" y="210"/>
                  </a:lnTo>
                  <a:lnTo>
                    <a:pt x="27892" y="189"/>
                  </a:lnTo>
                  <a:lnTo>
                    <a:pt x="27808" y="105"/>
                  </a:lnTo>
                  <a:lnTo>
                    <a:pt x="27620" y="84"/>
                  </a:lnTo>
                  <a:lnTo>
                    <a:pt x="27536" y="21"/>
                  </a:lnTo>
                  <a:lnTo>
                    <a:pt x="27432" y="21"/>
                  </a:lnTo>
                  <a:lnTo>
                    <a:pt x="27390"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2" name="Google Shape;6342;p40"/>
            <p:cNvSpPr/>
            <p:nvPr/>
          </p:nvSpPr>
          <p:spPr>
            <a:xfrm>
              <a:off x="4442708" y="2990191"/>
              <a:ext cx="762" cy="967"/>
            </a:xfrm>
            <a:custGeom>
              <a:rect b="b" l="l" r="r" t="t"/>
              <a:pathLst>
                <a:path extrusionOk="0" h="85" w="64">
                  <a:moveTo>
                    <a:pt x="63" y="85"/>
                  </a:moveTo>
                  <a:lnTo>
                    <a:pt x="1" y="1"/>
                  </a:lnTo>
                  <a:lnTo>
                    <a:pt x="1"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3" name="Google Shape;6343;p40"/>
            <p:cNvSpPr/>
            <p:nvPr/>
          </p:nvSpPr>
          <p:spPr>
            <a:xfrm>
              <a:off x="4434742" y="2997094"/>
              <a:ext cx="1250" cy="1205"/>
            </a:xfrm>
            <a:custGeom>
              <a:rect b="b" l="l" r="r" t="t"/>
              <a:pathLst>
                <a:path extrusionOk="0" h="106" w="105">
                  <a:moveTo>
                    <a:pt x="0" y="105"/>
                  </a:moveTo>
                  <a:lnTo>
                    <a:pt x="105" y="1"/>
                  </a:lnTo>
                  <a:lnTo>
                    <a:pt x="105"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4" name="Google Shape;6344;p40"/>
            <p:cNvSpPr/>
            <p:nvPr/>
          </p:nvSpPr>
          <p:spPr>
            <a:xfrm>
              <a:off x="4184339" y="2879787"/>
              <a:ext cx="2512" cy="728"/>
            </a:xfrm>
            <a:custGeom>
              <a:rect b="b" l="l" r="r" t="t"/>
              <a:pathLst>
                <a:path extrusionOk="0" h="64" w="211">
                  <a:moveTo>
                    <a:pt x="210" y="0"/>
                  </a:moveTo>
                  <a:lnTo>
                    <a:pt x="1" y="63"/>
                  </a:lnTo>
                  <a:lnTo>
                    <a:pt x="22" y="63"/>
                  </a:lnTo>
                  <a:lnTo>
                    <a:pt x="21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5" name="Google Shape;6345;p40"/>
            <p:cNvSpPr/>
            <p:nvPr/>
          </p:nvSpPr>
          <p:spPr>
            <a:xfrm>
              <a:off x="4038591" y="2720356"/>
              <a:ext cx="260870" cy="130886"/>
            </a:xfrm>
            <a:custGeom>
              <a:rect b="b" l="l" r="r" t="t"/>
              <a:pathLst>
                <a:path extrusionOk="0" h="11509" w="21908">
                  <a:moveTo>
                    <a:pt x="10860" y="0"/>
                  </a:moveTo>
                  <a:lnTo>
                    <a:pt x="10755" y="84"/>
                  </a:lnTo>
                  <a:lnTo>
                    <a:pt x="10713" y="189"/>
                  </a:lnTo>
                  <a:lnTo>
                    <a:pt x="10567" y="189"/>
                  </a:lnTo>
                  <a:lnTo>
                    <a:pt x="10483" y="252"/>
                  </a:lnTo>
                  <a:lnTo>
                    <a:pt x="10546" y="314"/>
                  </a:lnTo>
                  <a:lnTo>
                    <a:pt x="10546" y="398"/>
                  </a:lnTo>
                  <a:lnTo>
                    <a:pt x="10400" y="419"/>
                  </a:lnTo>
                  <a:lnTo>
                    <a:pt x="10337" y="419"/>
                  </a:lnTo>
                  <a:lnTo>
                    <a:pt x="10253" y="524"/>
                  </a:lnTo>
                  <a:lnTo>
                    <a:pt x="10128" y="524"/>
                  </a:lnTo>
                  <a:lnTo>
                    <a:pt x="10044" y="586"/>
                  </a:lnTo>
                  <a:lnTo>
                    <a:pt x="9981" y="586"/>
                  </a:lnTo>
                  <a:lnTo>
                    <a:pt x="9751" y="733"/>
                  </a:lnTo>
                  <a:lnTo>
                    <a:pt x="9625" y="796"/>
                  </a:lnTo>
                  <a:lnTo>
                    <a:pt x="9521" y="837"/>
                  </a:lnTo>
                  <a:lnTo>
                    <a:pt x="9437" y="837"/>
                  </a:lnTo>
                  <a:lnTo>
                    <a:pt x="9353" y="775"/>
                  </a:lnTo>
                  <a:lnTo>
                    <a:pt x="9312" y="837"/>
                  </a:lnTo>
                  <a:lnTo>
                    <a:pt x="9291" y="921"/>
                  </a:lnTo>
                  <a:lnTo>
                    <a:pt x="9144" y="921"/>
                  </a:lnTo>
                  <a:lnTo>
                    <a:pt x="9102" y="984"/>
                  </a:lnTo>
                  <a:lnTo>
                    <a:pt x="9102" y="1088"/>
                  </a:lnTo>
                  <a:lnTo>
                    <a:pt x="9040" y="1130"/>
                  </a:lnTo>
                  <a:lnTo>
                    <a:pt x="8977" y="1109"/>
                  </a:lnTo>
                  <a:lnTo>
                    <a:pt x="8893" y="1109"/>
                  </a:lnTo>
                  <a:lnTo>
                    <a:pt x="8789" y="1151"/>
                  </a:lnTo>
                  <a:lnTo>
                    <a:pt x="8663" y="1172"/>
                  </a:lnTo>
                  <a:lnTo>
                    <a:pt x="8496" y="1256"/>
                  </a:lnTo>
                  <a:lnTo>
                    <a:pt x="8475" y="1319"/>
                  </a:lnTo>
                  <a:lnTo>
                    <a:pt x="8307" y="1340"/>
                  </a:lnTo>
                  <a:lnTo>
                    <a:pt x="8182" y="1402"/>
                  </a:lnTo>
                  <a:lnTo>
                    <a:pt x="8035" y="1423"/>
                  </a:lnTo>
                  <a:lnTo>
                    <a:pt x="7847" y="1465"/>
                  </a:lnTo>
                  <a:lnTo>
                    <a:pt x="7826" y="1549"/>
                  </a:lnTo>
                  <a:lnTo>
                    <a:pt x="7763" y="1632"/>
                  </a:lnTo>
                  <a:lnTo>
                    <a:pt x="7721" y="1528"/>
                  </a:lnTo>
                  <a:lnTo>
                    <a:pt x="7617" y="1528"/>
                  </a:lnTo>
                  <a:lnTo>
                    <a:pt x="7512" y="1570"/>
                  </a:lnTo>
                  <a:lnTo>
                    <a:pt x="7512" y="1653"/>
                  </a:lnTo>
                  <a:lnTo>
                    <a:pt x="7449" y="1695"/>
                  </a:lnTo>
                  <a:lnTo>
                    <a:pt x="7345" y="1653"/>
                  </a:lnTo>
                  <a:lnTo>
                    <a:pt x="7219" y="1653"/>
                  </a:lnTo>
                  <a:lnTo>
                    <a:pt x="7198" y="1612"/>
                  </a:lnTo>
                  <a:lnTo>
                    <a:pt x="7115" y="1612"/>
                  </a:lnTo>
                  <a:lnTo>
                    <a:pt x="7031" y="1653"/>
                  </a:lnTo>
                  <a:lnTo>
                    <a:pt x="6926" y="1674"/>
                  </a:lnTo>
                  <a:lnTo>
                    <a:pt x="6884" y="1695"/>
                  </a:lnTo>
                  <a:lnTo>
                    <a:pt x="6926" y="1842"/>
                  </a:lnTo>
                  <a:lnTo>
                    <a:pt x="6884" y="1925"/>
                  </a:lnTo>
                  <a:lnTo>
                    <a:pt x="6989" y="1946"/>
                  </a:lnTo>
                  <a:lnTo>
                    <a:pt x="7136" y="1925"/>
                  </a:lnTo>
                  <a:lnTo>
                    <a:pt x="7198" y="2051"/>
                  </a:lnTo>
                  <a:lnTo>
                    <a:pt x="7031" y="2051"/>
                  </a:lnTo>
                  <a:lnTo>
                    <a:pt x="6989" y="2093"/>
                  </a:lnTo>
                  <a:lnTo>
                    <a:pt x="6989" y="2156"/>
                  </a:lnTo>
                  <a:lnTo>
                    <a:pt x="7136" y="2176"/>
                  </a:lnTo>
                  <a:lnTo>
                    <a:pt x="7240" y="2197"/>
                  </a:lnTo>
                  <a:lnTo>
                    <a:pt x="7324" y="2156"/>
                  </a:lnTo>
                  <a:lnTo>
                    <a:pt x="7408" y="2156"/>
                  </a:lnTo>
                  <a:lnTo>
                    <a:pt x="7512" y="2260"/>
                  </a:lnTo>
                  <a:lnTo>
                    <a:pt x="7617" y="2281"/>
                  </a:lnTo>
                  <a:lnTo>
                    <a:pt x="7617" y="2386"/>
                  </a:lnTo>
                  <a:lnTo>
                    <a:pt x="7554" y="2449"/>
                  </a:lnTo>
                  <a:lnTo>
                    <a:pt x="7449" y="2407"/>
                  </a:lnTo>
                  <a:lnTo>
                    <a:pt x="7219" y="2449"/>
                  </a:lnTo>
                  <a:lnTo>
                    <a:pt x="7094" y="2553"/>
                  </a:lnTo>
                  <a:lnTo>
                    <a:pt x="6947" y="2741"/>
                  </a:lnTo>
                  <a:lnTo>
                    <a:pt x="6947" y="2867"/>
                  </a:lnTo>
                  <a:lnTo>
                    <a:pt x="7031" y="2888"/>
                  </a:lnTo>
                  <a:lnTo>
                    <a:pt x="7052" y="3013"/>
                  </a:lnTo>
                  <a:lnTo>
                    <a:pt x="6989" y="3118"/>
                  </a:lnTo>
                  <a:lnTo>
                    <a:pt x="6947" y="3244"/>
                  </a:lnTo>
                  <a:lnTo>
                    <a:pt x="6843" y="3244"/>
                  </a:lnTo>
                  <a:lnTo>
                    <a:pt x="6843" y="3306"/>
                  </a:lnTo>
                  <a:lnTo>
                    <a:pt x="6884" y="3390"/>
                  </a:lnTo>
                  <a:lnTo>
                    <a:pt x="6884" y="3453"/>
                  </a:lnTo>
                  <a:lnTo>
                    <a:pt x="7031" y="3453"/>
                  </a:lnTo>
                  <a:lnTo>
                    <a:pt x="7115" y="3537"/>
                  </a:lnTo>
                  <a:lnTo>
                    <a:pt x="7240" y="3557"/>
                  </a:lnTo>
                  <a:lnTo>
                    <a:pt x="7240" y="3620"/>
                  </a:lnTo>
                  <a:lnTo>
                    <a:pt x="7366" y="3704"/>
                  </a:lnTo>
                  <a:lnTo>
                    <a:pt x="7533" y="3725"/>
                  </a:lnTo>
                  <a:lnTo>
                    <a:pt x="7575" y="3746"/>
                  </a:lnTo>
                  <a:lnTo>
                    <a:pt x="7617" y="4227"/>
                  </a:lnTo>
                  <a:lnTo>
                    <a:pt x="7554" y="4290"/>
                  </a:lnTo>
                  <a:lnTo>
                    <a:pt x="7366" y="4373"/>
                  </a:lnTo>
                  <a:lnTo>
                    <a:pt x="7219" y="4353"/>
                  </a:lnTo>
                  <a:lnTo>
                    <a:pt x="7031" y="4248"/>
                  </a:lnTo>
                  <a:lnTo>
                    <a:pt x="6947" y="4290"/>
                  </a:lnTo>
                  <a:lnTo>
                    <a:pt x="6947" y="4394"/>
                  </a:lnTo>
                  <a:lnTo>
                    <a:pt x="6905" y="4541"/>
                  </a:lnTo>
                  <a:lnTo>
                    <a:pt x="6780" y="4562"/>
                  </a:lnTo>
                  <a:lnTo>
                    <a:pt x="6571" y="4457"/>
                  </a:lnTo>
                  <a:lnTo>
                    <a:pt x="6403" y="4457"/>
                  </a:lnTo>
                  <a:lnTo>
                    <a:pt x="6320" y="4394"/>
                  </a:lnTo>
                  <a:lnTo>
                    <a:pt x="6278" y="4436"/>
                  </a:lnTo>
                  <a:lnTo>
                    <a:pt x="6173" y="4394"/>
                  </a:lnTo>
                  <a:lnTo>
                    <a:pt x="6048" y="4269"/>
                  </a:lnTo>
                  <a:lnTo>
                    <a:pt x="6152" y="4227"/>
                  </a:lnTo>
                  <a:lnTo>
                    <a:pt x="6173" y="4143"/>
                  </a:lnTo>
                  <a:lnTo>
                    <a:pt x="6089" y="4122"/>
                  </a:lnTo>
                  <a:lnTo>
                    <a:pt x="5964" y="4039"/>
                  </a:lnTo>
                  <a:lnTo>
                    <a:pt x="5880" y="4122"/>
                  </a:lnTo>
                  <a:lnTo>
                    <a:pt x="5755" y="4081"/>
                  </a:lnTo>
                  <a:lnTo>
                    <a:pt x="5671" y="4122"/>
                  </a:lnTo>
                  <a:lnTo>
                    <a:pt x="5692" y="4269"/>
                  </a:lnTo>
                  <a:lnTo>
                    <a:pt x="5545" y="4290"/>
                  </a:lnTo>
                  <a:lnTo>
                    <a:pt x="5483" y="4227"/>
                  </a:lnTo>
                  <a:lnTo>
                    <a:pt x="5336" y="4060"/>
                  </a:lnTo>
                  <a:lnTo>
                    <a:pt x="5211" y="4081"/>
                  </a:lnTo>
                  <a:lnTo>
                    <a:pt x="5148" y="4185"/>
                  </a:lnTo>
                  <a:lnTo>
                    <a:pt x="5064" y="4081"/>
                  </a:lnTo>
                  <a:lnTo>
                    <a:pt x="5001" y="4122"/>
                  </a:lnTo>
                  <a:lnTo>
                    <a:pt x="5001" y="4248"/>
                  </a:lnTo>
                  <a:lnTo>
                    <a:pt x="4855" y="4248"/>
                  </a:lnTo>
                  <a:lnTo>
                    <a:pt x="4834" y="4457"/>
                  </a:lnTo>
                  <a:lnTo>
                    <a:pt x="4708" y="4562"/>
                  </a:lnTo>
                  <a:lnTo>
                    <a:pt x="4625" y="4541"/>
                  </a:lnTo>
                  <a:lnTo>
                    <a:pt x="4541" y="4436"/>
                  </a:lnTo>
                  <a:lnTo>
                    <a:pt x="4332" y="4394"/>
                  </a:lnTo>
                  <a:lnTo>
                    <a:pt x="4269" y="4269"/>
                  </a:lnTo>
                  <a:lnTo>
                    <a:pt x="4123" y="4353"/>
                  </a:lnTo>
                  <a:lnTo>
                    <a:pt x="4164" y="4478"/>
                  </a:lnTo>
                  <a:lnTo>
                    <a:pt x="4081" y="4604"/>
                  </a:lnTo>
                  <a:lnTo>
                    <a:pt x="3997" y="4583"/>
                  </a:lnTo>
                  <a:lnTo>
                    <a:pt x="3997" y="4457"/>
                  </a:lnTo>
                  <a:lnTo>
                    <a:pt x="3955" y="4373"/>
                  </a:lnTo>
                  <a:lnTo>
                    <a:pt x="3871" y="4373"/>
                  </a:lnTo>
                  <a:lnTo>
                    <a:pt x="3704" y="4248"/>
                  </a:lnTo>
                  <a:lnTo>
                    <a:pt x="3599" y="4122"/>
                  </a:lnTo>
                  <a:lnTo>
                    <a:pt x="3474" y="4122"/>
                  </a:lnTo>
                  <a:lnTo>
                    <a:pt x="3369" y="3976"/>
                  </a:lnTo>
                  <a:lnTo>
                    <a:pt x="3286" y="3955"/>
                  </a:lnTo>
                  <a:lnTo>
                    <a:pt x="3244" y="3871"/>
                  </a:lnTo>
                  <a:lnTo>
                    <a:pt x="3160" y="3871"/>
                  </a:lnTo>
                  <a:lnTo>
                    <a:pt x="2951" y="3955"/>
                  </a:lnTo>
                  <a:lnTo>
                    <a:pt x="2825" y="3850"/>
                  </a:lnTo>
                  <a:lnTo>
                    <a:pt x="2742" y="3704"/>
                  </a:lnTo>
                  <a:lnTo>
                    <a:pt x="2637" y="3704"/>
                  </a:lnTo>
                  <a:lnTo>
                    <a:pt x="2532" y="3809"/>
                  </a:lnTo>
                  <a:lnTo>
                    <a:pt x="2407" y="3809"/>
                  </a:lnTo>
                  <a:lnTo>
                    <a:pt x="2407" y="3871"/>
                  </a:lnTo>
                  <a:lnTo>
                    <a:pt x="2323" y="3955"/>
                  </a:lnTo>
                  <a:lnTo>
                    <a:pt x="2323" y="3850"/>
                  </a:lnTo>
                  <a:lnTo>
                    <a:pt x="2239" y="3913"/>
                  </a:lnTo>
                  <a:lnTo>
                    <a:pt x="2218" y="3976"/>
                  </a:lnTo>
                  <a:lnTo>
                    <a:pt x="2114" y="4060"/>
                  </a:lnTo>
                  <a:lnTo>
                    <a:pt x="2030" y="3976"/>
                  </a:lnTo>
                  <a:lnTo>
                    <a:pt x="2114" y="3913"/>
                  </a:lnTo>
                  <a:lnTo>
                    <a:pt x="2135" y="3829"/>
                  </a:lnTo>
                  <a:lnTo>
                    <a:pt x="2009" y="3767"/>
                  </a:lnTo>
                  <a:lnTo>
                    <a:pt x="1821" y="3662"/>
                  </a:lnTo>
                  <a:lnTo>
                    <a:pt x="1800" y="3746"/>
                  </a:lnTo>
                  <a:lnTo>
                    <a:pt x="1821" y="3850"/>
                  </a:lnTo>
                  <a:lnTo>
                    <a:pt x="1821" y="3955"/>
                  </a:lnTo>
                  <a:lnTo>
                    <a:pt x="1695" y="3913"/>
                  </a:lnTo>
                  <a:lnTo>
                    <a:pt x="1612" y="3976"/>
                  </a:lnTo>
                  <a:lnTo>
                    <a:pt x="1570" y="4143"/>
                  </a:lnTo>
                  <a:lnTo>
                    <a:pt x="1486" y="4143"/>
                  </a:lnTo>
                  <a:lnTo>
                    <a:pt x="1298" y="4248"/>
                  </a:lnTo>
                  <a:lnTo>
                    <a:pt x="1277" y="4373"/>
                  </a:lnTo>
                  <a:lnTo>
                    <a:pt x="1361" y="4478"/>
                  </a:lnTo>
                  <a:lnTo>
                    <a:pt x="1361" y="4604"/>
                  </a:lnTo>
                  <a:lnTo>
                    <a:pt x="1172" y="4604"/>
                  </a:lnTo>
                  <a:lnTo>
                    <a:pt x="984" y="4645"/>
                  </a:lnTo>
                  <a:lnTo>
                    <a:pt x="1130" y="5106"/>
                  </a:lnTo>
                  <a:lnTo>
                    <a:pt x="1047" y="5169"/>
                  </a:lnTo>
                  <a:lnTo>
                    <a:pt x="1068" y="5336"/>
                  </a:lnTo>
                  <a:lnTo>
                    <a:pt x="879" y="5336"/>
                  </a:lnTo>
                  <a:lnTo>
                    <a:pt x="733" y="5231"/>
                  </a:lnTo>
                  <a:lnTo>
                    <a:pt x="670" y="5127"/>
                  </a:lnTo>
                  <a:lnTo>
                    <a:pt x="356" y="4876"/>
                  </a:lnTo>
                  <a:lnTo>
                    <a:pt x="294" y="4980"/>
                  </a:lnTo>
                  <a:lnTo>
                    <a:pt x="294" y="5106"/>
                  </a:lnTo>
                  <a:lnTo>
                    <a:pt x="126" y="5315"/>
                  </a:lnTo>
                  <a:lnTo>
                    <a:pt x="22" y="5378"/>
                  </a:lnTo>
                  <a:lnTo>
                    <a:pt x="42" y="5629"/>
                  </a:lnTo>
                  <a:lnTo>
                    <a:pt x="126" y="5734"/>
                  </a:lnTo>
                  <a:lnTo>
                    <a:pt x="105" y="6068"/>
                  </a:lnTo>
                  <a:lnTo>
                    <a:pt x="1" y="6278"/>
                  </a:lnTo>
                  <a:lnTo>
                    <a:pt x="231" y="6382"/>
                  </a:lnTo>
                  <a:lnTo>
                    <a:pt x="335" y="6550"/>
                  </a:lnTo>
                  <a:lnTo>
                    <a:pt x="314" y="6633"/>
                  </a:lnTo>
                  <a:lnTo>
                    <a:pt x="503" y="6780"/>
                  </a:lnTo>
                  <a:lnTo>
                    <a:pt x="545" y="6696"/>
                  </a:lnTo>
                  <a:lnTo>
                    <a:pt x="921" y="6801"/>
                  </a:lnTo>
                  <a:lnTo>
                    <a:pt x="1172" y="7052"/>
                  </a:lnTo>
                  <a:lnTo>
                    <a:pt x="1402" y="7428"/>
                  </a:lnTo>
                  <a:lnTo>
                    <a:pt x="1172" y="7428"/>
                  </a:lnTo>
                  <a:lnTo>
                    <a:pt x="1172" y="7533"/>
                  </a:lnTo>
                  <a:lnTo>
                    <a:pt x="1382" y="7679"/>
                  </a:lnTo>
                  <a:lnTo>
                    <a:pt x="1549" y="7617"/>
                  </a:lnTo>
                  <a:lnTo>
                    <a:pt x="1674" y="7721"/>
                  </a:lnTo>
                  <a:lnTo>
                    <a:pt x="1716" y="7721"/>
                  </a:lnTo>
                  <a:lnTo>
                    <a:pt x="1758" y="7784"/>
                  </a:lnTo>
                  <a:lnTo>
                    <a:pt x="1821" y="7784"/>
                  </a:lnTo>
                  <a:lnTo>
                    <a:pt x="1863" y="7721"/>
                  </a:lnTo>
                  <a:lnTo>
                    <a:pt x="1905" y="7721"/>
                  </a:lnTo>
                  <a:lnTo>
                    <a:pt x="1967" y="7784"/>
                  </a:lnTo>
                  <a:lnTo>
                    <a:pt x="2009" y="7721"/>
                  </a:lnTo>
                  <a:lnTo>
                    <a:pt x="2009" y="7638"/>
                  </a:lnTo>
                  <a:lnTo>
                    <a:pt x="2072" y="7679"/>
                  </a:lnTo>
                  <a:lnTo>
                    <a:pt x="2177" y="7596"/>
                  </a:lnTo>
                  <a:lnTo>
                    <a:pt x="2218" y="7512"/>
                  </a:lnTo>
                  <a:lnTo>
                    <a:pt x="2281" y="7512"/>
                  </a:lnTo>
                  <a:lnTo>
                    <a:pt x="2344" y="7428"/>
                  </a:lnTo>
                  <a:lnTo>
                    <a:pt x="2407" y="7428"/>
                  </a:lnTo>
                  <a:lnTo>
                    <a:pt x="2428" y="7470"/>
                  </a:lnTo>
                  <a:lnTo>
                    <a:pt x="2491" y="7428"/>
                  </a:lnTo>
                  <a:lnTo>
                    <a:pt x="2511" y="7366"/>
                  </a:lnTo>
                  <a:lnTo>
                    <a:pt x="2595" y="7282"/>
                  </a:lnTo>
                  <a:lnTo>
                    <a:pt x="2721" y="7282"/>
                  </a:lnTo>
                  <a:lnTo>
                    <a:pt x="2763" y="7303"/>
                  </a:lnTo>
                  <a:lnTo>
                    <a:pt x="2846" y="7303"/>
                  </a:lnTo>
                  <a:lnTo>
                    <a:pt x="2909" y="7282"/>
                  </a:lnTo>
                  <a:lnTo>
                    <a:pt x="2930" y="7303"/>
                  </a:lnTo>
                  <a:lnTo>
                    <a:pt x="2930" y="7386"/>
                  </a:lnTo>
                  <a:lnTo>
                    <a:pt x="2972" y="7470"/>
                  </a:lnTo>
                  <a:lnTo>
                    <a:pt x="3014" y="7407"/>
                  </a:lnTo>
                  <a:lnTo>
                    <a:pt x="3076" y="7407"/>
                  </a:lnTo>
                  <a:lnTo>
                    <a:pt x="3076" y="7470"/>
                  </a:lnTo>
                  <a:lnTo>
                    <a:pt x="3160" y="7491"/>
                  </a:lnTo>
                  <a:lnTo>
                    <a:pt x="3223" y="7470"/>
                  </a:lnTo>
                  <a:lnTo>
                    <a:pt x="3244" y="7407"/>
                  </a:lnTo>
                  <a:lnTo>
                    <a:pt x="3286" y="7386"/>
                  </a:lnTo>
                  <a:lnTo>
                    <a:pt x="3286" y="7324"/>
                  </a:lnTo>
                  <a:lnTo>
                    <a:pt x="3369" y="7303"/>
                  </a:lnTo>
                  <a:lnTo>
                    <a:pt x="3453" y="7324"/>
                  </a:lnTo>
                  <a:lnTo>
                    <a:pt x="3662" y="7324"/>
                  </a:lnTo>
                  <a:lnTo>
                    <a:pt x="3662" y="7386"/>
                  </a:lnTo>
                  <a:lnTo>
                    <a:pt x="3704" y="7470"/>
                  </a:lnTo>
                  <a:lnTo>
                    <a:pt x="3788" y="7491"/>
                  </a:lnTo>
                  <a:lnTo>
                    <a:pt x="3788" y="7512"/>
                  </a:lnTo>
                  <a:lnTo>
                    <a:pt x="3746" y="7596"/>
                  </a:lnTo>
                  <a:lnTo>
                    <a:pt x="3767" y="7638"/>
                  </a:lnTo>
                  <a:lnTo>
                    <a:pt x="3871" y="7742"/>
                  </a:lnTo>
                  <a:lnTo>
                    <a:pt x="3851" y="7826"/>
                  </a:lnTo>
                  <a:lnTo>
                    <a:pt x="3788" y="7951"/>
                  </a:lnTo>
                  <a:lnTo>
                    <a:pt x="3809" y="8014"/>
                  </a:lnTo>
                  <a:lnTo>
                    <a:pt x="3851" y="8056"/>
                  </a:lnTo>
                  <a:lnTo>
                    <a:pt x="3871" y="8098"/>
                  </a:lnTo>
                  <a:lnTo>
                    <a:pt x="3851" y="8140"/>
                  </a:lnTo>
                  <a:lnTo>
                    <a:pt x="3767" y="8161"/>
                  </a:lnTo>
                  <a:lnTo>
                    <a:pt x="3746" y="8307"/>
                  </a:lnTo>
                  <a:lnTo>
                    <a:pt x="3809" y="8454"/>
                  </a:lnTo>
                  <a:lnTo>
                    <a:pt x="3913" y="8475"/>
                  </a:lnTo>
                  <a:lnTo>
                    <a:pt x="3997" y="8516"/>
                  </a:lnTo>
                  <a:lnTo>
                    <a:pt x="3997" y="8558"/>
                  </a:lnTo>
                  <a:lnTo>
                    <a:pt x="3871" y="8621"/>
                  </a:lnTo>
                  <a:lnTo>
                    <a:pt x="3788" y="8621"/>
                  </a:lnTo>
                  <a:lnTo>
                    <a:pt x="3683" y="8516"/>
                  </a:lnTo>
                  <a:lnTo>
                    <a:pt x="3599" y="8516"/>
                  </a:lnTo>
                  <a:lnTo>
                    <a:pt x="3558" y="8558"/>
                  </a:lnTo>
                  <a:lnTo>
                    <a:pt x="3495" y="8516"/>
                  </a:lnTo>
                  <a:lnTo>
                    <a:pt x="3432" y="8516"/>
                  </a:lnTo>
                  <a:lnTo>
                    <a:pt x="3286" y="8558"/>
                  </a:lnTo>
                  <a:lnTo>
                    <a:pt x="3223" y="8516"/>
                  </a:lnTo>
                  <a:lnTo>
                    <a:pt x="3118" y="8537"/>
                  </a:lnTo>
                  <a:lnTo>
                    <a:pt x="2972" y="8579"/>
                  </a:lnTo>
                  <a:lnTo>
                    <a:pt x="2930" y="8663"/>
                  </a:lnTo>
                  <a:lnTo>
                    <a:pt x="2930" y="8726"/>
                  </a:lnTo>
                  <a:lnTo>
                    <a:pt x="2930" y="8788"/>
                  </a:lnTo>
                  <a:lnTo>
                    <a:pt x="2867" y="8830"/>
                  </a:lnTo>
                  <a:lnTo>
                    <a:pt x="2867" y="8893"/>
                  </a:lnTo>
                  <a:lnTo>
                    <a:pt x="3014" y="9039"/>
                  </a:lnTo>
                  <a:lnTo>
                    <a:pt x="3014" y="9102"/>
                  </a:lnTo>
                  <a:lnTo>
                    <a:pt x="3035" y="9144"/>
                  </a:lnTo>
                  <a:lnTo>
                    <a:pt x="3139" y="9102"/>
                  </a:lnTo>
                  <a:lnTo>
                    <a:pt x="3160" y="9186"/>
                  </a:lnTo>
                  <a:lnTo>
                    <a:pt x="3139" y="9207"/>
                  </a:lnTo>
                  <a:lnTo>
                    <a:pt x="3055" y="9165"/>
                  </a:lnTo>
                  <a:lnTo>
                    <a:pt x="3014" y="9186"/>
                  </a:lnTo>
                  <a:lnTo>
                    <a:pt x="2930" y="9249"/>
                  </a:lnTo>
                  <a:lnTo>
                    <a:pt x="2867" y="9207"/>
                  </a:lnTo>
                  <a:lnTo>
                    <a:pt x="2825" y="9207"/>
                  </a:lnTo>
                  <a:lnTo>
                    <a:pt x="2763" y="9186"/>
                  </a:lnTo>
                  <a:lnTo>
                    <a:pt x="2616" y="9207"/>
                  </a:lnTo>
                  <a:lnTo>
                    <a:pt x="2532" y="9186"/>
                  </a:lnTo>
                  <a:lnTo>
                    <a:pt x="2491" y="9249"/>
                  </a:lnTo>
                  <a:lnTo>
                    <a:pt x="2491" y="9291"/>
                  </a:lnTo>
                  <a:lnTo>
                    <a:pt x="2553" y="9395"/>
                  </a:lnTo>
                  <a:lnTo>
                    <a:pt x="2637" y="9395"/>
                  </a:lnTo>
                  <a:lnTo>
                    <a:pt x="2742" y="9416"/>
                  </a:lnTo>
                  <a:lnTo>
                    <a:pt x="2804" y="9521"/>
                  </a:lnTo>
                  <a:lnTo>
                    <a:pt x="2846" y="9563"/>
                  </a:lnTo>
                  <a:lnTo>
                    <a:pt x="2909" y="9688"/>
                  </a:lnTo>
                  <a:lnTo>
                    <a:pt x="2951" y="9709"/>
                  </a:lnTo>
                  <a:lnTo>
                    <a:pt x="2972" y="9772"/>
                  </a:lnTo>
                  <a:lnTo>
                    <a:pt x="3139" y="9939"/>
                  </a:lnTo>
                  <a:lnTo>
                    <a:pt x="3139" y="10086"/>
                  </a:lnTo>
                  <a:lnTo>
                    <a:pt x="3139" y="10211"/>
                  </a:lnTo>
                  <a:lnTo>
                    <a:pt x="3181" y="10211"/>
                  </a:lnTo>
                  <a:lnTo>
                    <a:pt x="3286" y="10190"/>
                  </a:lnTo>
                  <a:lnTo>
                    <a:pt x="3327" y="10190"/>
                  </a:lnTo>
                  <a:lnTo>
                    <a:pt x="3369" y="10211"/>
                  </a:lnTo>
                  <a:lnTo>
                    <a:pt x="3432" y="10295"/>
                  </a:lnTo>
                  <a:lnTo>
                    <a:pt x="3474" y="10337"/>
                  </a:lnTo>
                  <a:lnTo>
                    <a:pt x="3537" y="10441"/>
                  </a:lnTo>
                  <a:lnTo>
                    <a:pt x="3579" y="10441"/>
                  </a:lnTo>
                  <a:lnTo>
                    <a:pt x="3662" y="10420"/>
                  </a:lnTo>
                  <a:lnTo>
                    <a:pt x="3767" y="10441"/>
                  </a:lnTo>
                  <a:lnTo>
                    <a:pt x="3871" y="10462"/>
                  </a:lnTo>
                  <a:lnTo>
                    <a:pt x="3976" y="10462"/>
                  </a:lnTo>
                  <a:lnTo>
                    <a:pt x="4018" y="10504"/>
                  </a:lnTo>
                  <a:lnTo>
                    <a:pt x="3997" y="10546"/>
                  </a:lnTo>
                  <a:lnTo>
                    <a:pt x="3997" y="10609"/>
                  </a:lnTo>
                  <a:lnTo>
                    <a:pt x="3997" y="10755"/>
                  </a:lnTo>
                  <a:lnTo>
                    <a:pt x="3913" y="10923"/>
                  </a:lnTo>
                  <a:lnTo>
                    <a:pt x="3955" y="11048"/>
                  </a:lnTo>
                  <a:lnTo>
                    <a:pt x="3976" y="11195"/>
                  </a:lnTo>
                  <a:lnTo>
                    <a:pt x="4311" y="10881"/>
                  </a:lnTo>
                  <a:lnTo>
                    <a:pt x="4604" y="10776"/>
                  </a:lnTo>
                  <a:lnTo>
                    <a:pt x="4959" y="10839"/>
                  </a:lnTo>
                  <a:lnTo>
                    <a:pt x="5378" y="11069"/>
                  </a:lnTo>
                  <a:lnTo>
                    <a:pt x="5755" y="11508"/>
                  </a:lnTo>
                  <a:lnTo>
                    <a:pt x="5985" y="11467"/>
                  </a:lnTo>
                  <a:lnTo>
                    <a:pt x="6068" y="11446"/>
                  </a:lnTo>
                  <a:lnTo>
                    <a:pt x="5629" y="8726"/>
                  </a:lnTo>
                  <a:lnTo>
                    <a:pt x="7136" y="8433"/>
                  </a:lnTo>
                  <a:lnTo>
                    <a:pt x="8056" y="9060"/>
                  </a:lnTo>
                  <a:lnTo>
                    <a:pt x="8391" y="9186"/>
                  </a:lnTo>
                  <a:lnTo>
                    <a:pt x="8893" y="9479"/>
                  </a:lnTo>
                  <a:lnTo>
                    <a:pt x="9751" y="9395"/>
                  </a:lnTo>
                  <a:lnTo>
                    <a:pt x="10693" y="9395"/>
                  </a:lnTo>
                  <a:lnTo>
                    <a:pt x="10985" y="9604"/>
                  </a:lnTo>
                  <a:lnTo>
                    <a:pt x="11132" y="9981"/>
                  </a:lnTo>
                  <a:lnTo>
                    <a:pt x="11320" y="9897"/>
                  </a:lnTo>
                  <a:lnTo>
                    <a:pt x="11341" y="10713"/>
                  </a:lnTo>
                  <a:lnTo>
                    <a:pt x="11760" y="10755"/>
                  </a:lnTo>
                  <a:lnTo>
                    <a:pt x="11990" y="11446"/>
                  </a:lnTo>
                  <a:lnTo>
                    <a:pt x="12115" y="11446"/>
                  </a:lnTo>
                  <a:lnTo>
                    <a:pt x="12366" y="11299"/>
                  </a:lnTo>
                  <a:lnTo>
                    <a:pt x="12555" y="11278"/>
                  </a:lnTo>
                  <a:lnTo>
                    <a:pt x="12743" y="11299"/>
                  </a:lnTo>
                  <a:lnTo>
                    <a:pt x="12994" y="11446"/>
                  </a:lnTo>
                  <a:lnTo>
                    <a:pt x="13078" y="11467"/>
                  </a:lnTo>
                  <a:lnTo>
                    <a:pt x="13287" y="11257"/>
                  </a:lnTo>
                  <a:lnTo>
                    <a:pt x="13413" y="11048"/>
                  </a:lnTo>
                  <a:lnTo>
                    <a:pt x="13475" y="10964"/>
                  </a:lnTo>
                  <a:lnTo>
                    <a:pt x="13538" y="10818"/>
                  </a:lnTo>
                  <a:lnTo>
                    <a:pt x="13789" y="10525"/>
                  </a:lnTo>
                  <a:lnTo>
                    <a:pt x="13894" y="10504"/>
                  </a:lnTo>
                  <a:lnTo>
                    <a:pt x="13998" y="10337"/>
                  </a:lnTo>
                  <a:lnTo>
                    <a:pt x="14040" y="10337"/>
                  </a:lnTo>
                  <a:lnTo>
                    <a:pt x="14040" y="10295"/>
                  </a:lnTo>
                  <a:lnTo>
                    <a:pt x="14166" y="10211"/>
                  </a:lnTo>
                  <a:lnTo>
                    <a:pt x="14145" y="10148"/>
                  </a:lnTo>
                  <a:lnTo>
                    <a:pt x="14250" y="10023"/>
                  </a:lnTo>
                  <a:lnTo>
                    <a:pt x="14438" y="10044"/>
                  </a:lnTo>
                  <a:lnTo>
                    <a:pt x="14543" y="10107"/>
                  </a:lnTo>
                  <a:lnTo>
                    <a:pt x="14961" y="10148"/>
                  </a:lnTo>
                  <a:lnTo>
                    <a:pt x="15317" y="10148"/>
                  </a:lnTo>
                  <a:lnTo>
                    <a:pt x="15505" y="10107"/>
                  </a:lnTo>
                  <a:lnTo>
                    <a:pt x="15484" y="9981"/>
                  </a:lnTo>
                  <a:lnTo>
                    <a:pt x="15463" y="9835"/>
                  </a:lnTo>
                  <a:lnTo>
                    <a:pt x="15463" y="9709"/>
                  </a:lnTo>
                  <a:lnTo>
                    <a:pt x="15505" y="9667"/>
                  </a:lnTo>
                  <a:lnTo>
                    <a:pt x="15610" y="9688"/>
                  </a:lnTo>
                  <a:lnTo>
                    <a:pt x="15777" y="9709"/>
                  </a:lnTo>
                  <a:lnTo>
                    <a:pt x="15819" y="9667"/>
                  </a:lnTo>
                  <a:lnTo>
                    <a:pt x="16007" y="9667"/>
                  </a:lnTo>
                  <a:lnTo>
                    <a:pt x="16133" y="9730"/>
                  </a:lnTo>
                  <a:lnTo>
                    <a:pt x="16342" y="9793"/>
                  </a:lnTo>
                  <a:lnTo>
                    <a:pt x="16677" y="9835"/>
                  </a:lnTo>
                  <a:lnTo>
                    <a:pt x="16781" y="9793"/>
                  </a:lnTo>
                  <a:lnTo>
                    <a:pt x="16886" y="9709"/>
                  </a:lnTo>
                  <a:lnTo>
                    <a:pt x="17032" y="9730"/>
                  </a:lnTo>
                  <a:lnTo>
                    <a:pt x="17158" y="9730"/>
                  </a:lnTo>
                  <a:lnTo>
                    <a:pt x="17451" y="9667"/>
                  </a:lnTo>
                  <a:lnTo>
                    <a:pt x="17723" y="9730"/>
                  </a:lnTo>
                  <a:lnTo>
                    <a:pt x="17911" y="9688"/>
                  </a:lnTo>
                  <a:lnTo>
                    <a:pt x="18246" y="9688"/>
                  </a:lnTo>
                  <a:lnTo>
                    <a:pt x="18497" y="9793"/>
                  </a:lnTo>
                  <a:lnTo>
                    <a:pt x="18602" y="9772"/>
                  </a:lnTo>
                  <a:lnTo>
                    <a:pt x="18853" y="10044"/>
                  </a:lnTo>
                  <a:lnTo>
                    <a:pt x="19083" y="10107"/>
                  </a:lnTo>
                  <a:lnTo>
                    <a:pt x="19229" y="10044"/>
                  </a:lnTo>
                  <a:lnTo>
                    <a:pt x="19188" y="9897"/>
                  </a:lnTo>
                  <a:lnTo>
                    <a:pt x="19313" y="9814"/>
                  </a:lnTo>
                  <a:lnTo>
                    <a:pt x="19313" y="9772"/>
                  </a:lnTo>
                  <a:lnTo>
                    <a:pt x="19376" y="9730"/>
                  </a:lnTo>
                  <a:lnTo>
                    <a:pt x="19271" y="9625"/>
                  </a:lnTo>
                  <a:lnTo>
                    <a:pt x="19313" y="9521"/>
                  </a:lnTo>
                  <a:lnTo>
                    <a:pt x="19397" y="9458"/>
                  </a:lnTo>
                  <a:lnTo>
                    <a:pt x="19355" y="9207"/>
                  </a:lnTo>
                  <a:lnTo>
                    <a:pt x="19229" y="9144"/>
                  </a:lnTo>
                  <a:lnTo>
                    <a:pt x="19188" y="9039"/>
                  </a:lnTo>
                  <a:lnTo>
                    <a:pt x="19083" y="8851"/>
                  </a:lnTo>
                  <a:lnTo>
                    <a:pt x="19062" y="8747"/>
                  </a:lnTo>
                  <a:lnTo>
                    <a:pt x="19020" y="8663"/>
                  </a:lnTo>
                  <a:lnTo>
                    <a:pt x="19020" y="8579"/>
                  </a:lnTo>
                  <a:lnTo>
                    <a:pt x="18957" y="8412"/>
                  </a:lnTo>
                  <a:lnTo>
                    <a:pt x="19041" y="8328"/>
                  </a:lnTo>
                  <a:lnTo>
                    <a:pt x="19041" y="8265"/>
                  </a:lnTo>
                  <a:lnTo>
                    <a:pt x="18916" y="8244"/>
                  </a:lnTo>
                  <a:lnTo>
                    <a:pt x="18748" y="8265"/>
                  </a:lnTo>
                  <a:lnTo>
                    <a:pt x="18644" y="8202"/>
                  </a:lnTo>
                  <a:lnTo>
                    <a:pt x="18644" y="8119"/>
                  </a:lnTo>
                  <a:lnTo>
                    <a:pt x="18748" y="8014"/>
                  </a:lnTo>
                  <a:lnTo>
                    <a:pt x="18853" y="7951"/>
                  </a:lnTo>
                  <a:lnTo>
                    <a:pt x="18916" y="8014"/>
                  </a:lnTo>
                  <a:lnTo>
                    <a:pt x="19020" y="8014"/>
                  </a:lnTo>
                  <a:lnTo>
                    <a:pt x="19167" y="7930"/>
                  </a:lnTo>
                  <a:lnTo>
                    <a:pt x="19439" y="7889"/>
                  </a:lnTo>
                  <a:lnTo>
                    <a:pt x="19564" y="7847"/>
                  </a:lnTo>
                  <a:lnTo>
                    <a:pt x="19648" y="7826"/>
                  </a:lnTo>
                  <a:lnTo>
                    <a:pt x="19711" y="7889"/>
                  </a:lnTo>
                  <a:lnTo>
                    <a:pt x="19794" y="7889"/>
                  </a:lnTo>
                  <a:lnTo>
                    <a:pt x="19878" y="7826"/>
                  </a:lnTo>
                  <a:lnTo>
                    <a:pt x="19962" y="7826"/>
                  </a:lnTo>
                  <a:lnTo>
                    <a:pt x="19962" y="7742"/>
                  </a:lnTo>
                  <a:lnTo>
                    <a:pt x="20004" y="7617"/>
                  </a:lnTo>
                  <a:lnTo>
                    <a:pt x="19878" y="7575"/>
                  </a:lnTo>
                  <a:lnTo>
                    <a:pt x="19815" y="7512"/>
                  </a:lnTo>
                  <a:lnTo>
                    <a:pt x="19836" y="7428"/>
                  </a:lnTo>
                  <a:lnTo>
                    <a:pt x="19836" y="7177"/>
                  </a:lnTo>
                  <a:lnTo>
                    <a:pt x="19899" y="6842"/>
                  </a:lnTo>
                  <a:lnTo>
                    <a:pt x="19899" y="6696"/>
                  </a:lnTo>
                  <a:lnTo>
                    <a:pt x="19962" y="6550"/>
                  </a:lnTo>
                  <a:lnTo>
                    <a:pt x="20004" y="6278"/>
                  </a:lnTo>
                  <a:lnTo>
                    <a:pt x="20213" y="6278"/>
                  </a:lnTo>
                  <a:lnTo>
                    <a:pt x="20422" y="6361"/>
                  </a:lnTo>
                  <a:lnTo>
                    <a:pt x="20589" y="6382"/>
                  </a:lnTo>
                  <a:lnTo>
                    <a:pt x="20820" y="6340"/>
                  </a:lnTo>
                  <a:lnTo>
                    <a:pt x="20882" y="6340"/>
                  </a:lnTo>
                  <a:lnTo>
                    <a:pt x="20924" y="6424"/>
                  </a:lnTo>
                  <a:lnTo>
                    <a:pt x="21008" y="6424"/>
                  </a:lnTo>
                  <a:lnTo>
                    <a:pt x="21071" y="6382"/>
                  </a:lnTo>
                  <a:lnTo>
                    <a:pt x="21154" y="6278"/>
                  </a:lnTo>
                  <a:lnTo>
                    <a:pt x="21280" y="6236"/>
                  </a:lnTo>
                  <a:lnTo>
                    <a:pt x="21447" y="6068"/>
                  </a:lnTo>
                  <a:lnTo>
                    <a:pt x="21447" y="6006"/>
                  </a:lnTo>
                  <a:lnTo>
                    <a:pt x="21343" y="5838"/>
                  </a:lnTo>
                  <a:lnTo>
                    <a:pt x="21238" y="5608"/>
                  </a:lnTo>
                  <a:lnTo>
                    <a:pt x="21238" y="5378"/>
                  </a:lnTo>
                  <a:lnTo>
                    <a:pt x="21259" y="5231"/>
                  </a:lnTo>
                  <a:lnTo>
                    <a:pt x="21343" y="5169"/>
                  </a:lnTo>
                  <a:lnTo>
                    <a:pt x="21531" y="5106"/>
                  </a:lnTo>
                  <a:lnTo>
                    <a:pt x="21594" y="4980"/>
                  </a:lnTo>
                  <a:lnTo>
                    <a:pt x="21552" y="4917"/>
                  </a:lnTo>
                  <a:lnTo>
                    <a:pt x="21573" y="4813"/>
                  </a:lnTo>
                  <a:lnTo>
                    <a:pt x="21698" y="4666"/>
                  </a:lnTo>
                  <a:lnTo>
                    <a:pt x="21803" y="4604"/>
                  </a:lnTo>
                  <a:lnTo>
                    <a:pt x="21908" y="4499"/>
                  </a:lnTo>
                  <a:lnTo>
                    <a:pt x="21887" y="4478"/>
                  </a:lnTo>
                  <a:lnTo>
                    <a:pt x="21866" y="4457"/>
                  </a:lnTo>
                  <a:lnTo>
                    <a:pt x="21698" y="4394"/>
                  </a:lnTo>
                  <a:lnTo>
                    <a:pt x="21573" y="4269"/>
                  </a:lnTo>
                  <a:lnTo>
                    <a:pt x="21489" y="4269"/>
                  </a:lnTo>
                  <a:lnTo>
                    <a:pt x="21447" y="4164"/>
                  </a:lnTo>
                  <a:lnTo>
                    <a:pt x="21489" y="4039"/>
                  </a:lnTo>
                  <a:lnTo>
                    <a:pt x="21447" y="3976"/>
                  </a:lnTo>
                  <a:lnTo>
                    <a:pt x="21343" y="4060"/>
                  </a:lnTo>
                  <a:lnTo>
                    <a:pt x="21259" y="4164"/>
                  </a:lnTo>
                  <a:lnTo>
                    <a:pt x="21154" y="4185"/>
                  </a:lnTo>
                  <a:lnTo>
                    <a:pt x="20861" y="4227"/>
                  </a:lnTo>
                  <a:lnTo>
                    <a:pt x="20799" y="4269"/>
                  </a:lnTo>
                  <a:lnTo>
                    <a:pt x="20757" y="4332"/>
                  </a:lnTo>
                  <a:lnTo>
                    <a:pt x="20652" y="4269"/>
                  </a:lnTo>
                  <a:lnTo>
                    <a:pt x="20548" y="4227"/>
                  </a:lnTo>
                  <a:lnTo>
                    <a:pt x="20506" y="4227"/>
                  </a:lnTo>
                  <a:lnTo>
                    <a:pt x="20485" y="4185"/>
                  </a:lnTo>
                  <a:lnTo>
                    <a:pt x="20422" y="4143"/>
                  </a:lnTo>
                  <a:lnTo>
                    <a:pt x="20401" y="4060"/>
                  </a:lnTo>
                  <a:lnTo>
                    <a:pt x="20359" y="3976"/>
                  </a:lnTo>
                  <a:lnTo>
                    <a:pt x="20401" y="3934"/>
                  </a:lnTo>
                  <a:lnTo>
                    <a:pt x="20401" y="3850"/>
                  </a:lnTo>
                  <a:lnTo>
                    <a:pt x="20317" y="3809"/>
                  </a:lnTo>
                  <a:lnTo>
                    <a:pt x="20276" y="3809"/>
                  </a:lnTo>
                  <a:lnTo>
                    <a:pt x="20129" y="3725"/>
                  </a:lnTo>
                  <a:lnTo>
                    <a:pt x="20004" y="3704"/>
                  </a:lnTo>
                  <a:lnTo>
                    <a:pt x="19962" y="3704"/>
                  </a:lnTo>
                  <a:lnTo>
                    <a:pt x="19899" y="3557"/>
                  </a:lnTo>
                  <a:lnTo>
                    <a:pt x="19794" y="3390"/>
                  </a:lnTo>
                  <a:lnTo>
                    <a:pt x="19648" y="3244"/>
                  </a:lnTo>
                  <a:lnTo>
                    <a:pt x="19460" y="3223"/>
                  </a:lnTo>
                  <a:lnTo>
                    <a:pt x="19250" y="3223"/>
                  </a:lnTo>
                  <a:lnTo>
                    <a:pt x="19062" y="3244"/>
                  </a:lnTo>
                  <a:lnTo>
                    <a:pt x="19041" y="3306"/>
                  </a:lnTo>
                  <a:lnTo>
                    <a:pt x="19083" y="3348"/>
                  </a:lnTo>
                  <a:lnTo>
                    <a:pt x="19062" y="3411"/>
                  </a:lnTo>
                  <a:lnTo>
                    <a:pt x="18936" y="3453"/>
                  </a:lnTo>
                  <a:lnTo>
                    <a:pt x="18853" y="3432"/>
                  </a:lnTo>
                  <a:lnTo>
                    <a:pt x="18727" y="3495"/>
                  </a:lnTo>
                  <a:lnTo>
                    <a:pt x="18560" y="3411"/>
                  </a:lnTo>
                  <a:lnTo>
                    <a:pt x="18497" y="3432"/>
                  </a:lnTo>
                  <a:lnTo>
                    <a:pt x="18413" y="3495"/>
                  </a:lnTo>
                  <a:lnTo>
                    <a:pt x="18309" y="3495"/>
                  </a:lnTo>
                  <a:lnTo>
                    <a:pt x="18204" y="3411"/>
                  </a:lnTo>
                  <a:lnTo>
                    <a:pt x="18079" y="3348"/>
                  </a:lnTo>
                  <a:lnTo>
                    <a:pt x="18079" y="3285"/>
                  </a:lnTo>
                  <a:lnTo>
                    <a:pt x="18100" y="3202"/>
                  </a:lnTo>
                  <a:lnTo>
                    <a:pt x="17911" y="3118"/>
                  </a:lnTo>
                  <a:lnTo>
                    <a:pt x="17828" y="3181"/>
                  </a:lnTo>
                  <a:lnTo>
                    <a:pt x="17828" y="3306"/>
                  </a:lnTo>
                  <a:lnTo>
                    <a:pt x="17869" y="3327"/>
                  </a:lnTo>
                  <a:lnTo>
                    <a:pt x="17828" y="3390"/>
                  </a:lnTo>
                  <a:lnTo>
                    <a:pt x="17744" y="3453"/>
                  </a:lnTo>
                  <a:lnTo>
                    <a:pt x="17597" y="3453"/>
                  </a:lnTo>
                  <a:lnTo>
                    <a:pt x="16175" y="1695"/>
                  </a:lnTo>
                  <a:lnTo>
                    <a:pt x="15170" y="921"/>
                  </a:lnTo>
                  <a:lnTo>
                    <a:pt x="15107" y="837"/>
                  </a:lnTo>
                  <a:lnTo>
                    <a:pt x="15191" y="816"/>
                  </a:lnTo>
                  <a:lnTo>
                    <a:pt x="15296" y="712"/>
                  </a:lnTo>
                  <a:lnTo>
                    <a:pt x="15296" y="607"/>
                  </a:lnTo>
                  <a:lnTo>
                    <a:pt x="15254" y="565"/>
                  </a:lnTo>
                  <a:lnTo>
                    <a:pt x="15087" y="607"/>
                  </a:lnTo>
                  <a:lnTo>
                    <a:pt x="14961" y="628"/>
                  </a:lnTo>
                  <a:lnTo>
                    <a:pt x="14877" y="733"/>
                  </a:lnTo>
                  <a:lnTo>
                    <a:pt x="14773" y="775"/>
                  </a:lnTo>
                  <a:lnTo>
                    <a:pt x="14647" y="900"/>
                  </a:lnTo>
                  <a:lnTo>
                    <a:pt x="14647" y="984"/>
                  </a:lnTo>
                  <a:lnTo>
                    <a:pt x="14563" y="1047"/>
                  </a:lnTo>
                  <a:lnTo>
                    <a:pt x="14522" y="1151"/>
                  </a:lnTo>
                  <a:lnTo>
                    <a:pt x="14417" y="1235"/>
                  </a:lnTo>
                  <a:lnTo>
                    <a:pt x="14229" y="1235"/>
                  </a:lnTo>
                  <a:lnTo>
                    <a:pt x="14124" y="1298"/>
                  </a:lnTo>
                  <a:lnTo>
                    <a:pt x="14145" y="1423"/>
                  </a:lnTo>
                  <a:lnTo>
                    <a:pt x="14061" y="1465"/>
                  </a:lnTo>
                  <a:lnTo>
                    <a:pt x="14019" y="1423"/>
                  </a:lnTo>
                  <a:lnTo>
                    <a:pt x="13789" y="1360"/>
                  </a:lnTo>
                  <a:lnTo>
                    <a:pt x="13643" y="1423"/>
                  </a:lnTo>
                  <a:lnTo>
                    <a:pt x="13601" y="1507"/>
                  </a:lnTo>
                  <a:lnTo>
                    <a:pt x="13517" y="1507"/>
                  </a:lnTo>
                  <a:lnTo>
                    <a:pt x="13434" y="1402"/>
                  </a:lnTo>
                  <a:lnTo>
                    <a:pt x="13434" y="1235"/>
                  </a:lnTo>
                  <a:lnTo>
                    <a:pt x="13517" y="1172"/>
                  </a:lnTo>
                  <a:lnTo>
                    <a:pt x="13538" y="1088"/>
                  </a:lnTo>
                  <a:lnTo>
                    <a:pt x="13496" y="1026"/>
                  </a:lnTo>
                  <a:lnTo>
                    <a:pt x="13413" y="1109"/>
                  </a:lnTo>
                  <a:lnTo>
                    <a:pt x="13329" y="1109"/>
                  </a:lnTo>
                  <a:lnTo>
                    <a:pt x="13120" y="1005"/>
                  </a:lnTo>
                  <a:lnTo>
                    <a:pt x="12994" y="1026"/>
                  </a:lnTo>
                  <a:lnTo>
                    <a:pt x="13015" y="1109"/>
                  </a:lnTo>
                  <a:lnTo>
                    <a:pt x="13078" y="1130"/>
                  </a:lnTo>
                  <a:lnTo>
                    <a:pt x="12994" y="1214"/>
                  </a:lnTo>
                  <a:lnTo>
                    <a:pt x="12952" y="1214"/>
                  </a:lnTo>
                  <a:lnTo>
                    <a:pt x="12869" y="1088"/>
                  </a:lnTo>
                  <a:lnTo>
                    <a:pt x="12848" y="900"/>
                  </a:lnTo>
                  <a:lnTo>
                    <a:pt x="12638" y="733"/>
                  </a:lnTo>
                  <a:lnTo>
                    <a:pt x="12597" y="775"/>
                  </a:lnTo>
                  <a:lnTo>
                    <a:pt x="12638" y="900"/>
                  </a:lnTo>
                  <a:lnTo>
                    <a:pt x="12638" y="984"/>
                  </a:lnTo>
                  <a:lnTo>
                    <a:pt x="12555" y="984"/>
                  </a:lnTo>
                  <a:lnTo>
                    <a:pt x="12513" y="879"/>
                  </a:lnTo>
                  <a:lnTo>
                    <a:pt x="12450" y="900"/>
                  </a:lnTo>
                  <a:lnTo>
                    <a:pt x="12429" y="1005"/>
                  </a:lnTo>
                  <a:lnTo>
                    <a:pt x="12366" y="1026"/>
                  </a:lnTo>
                  <a:lnTo>
                    <a:pt x="12262" y="942"/>
                  </a:lnTo>
                  <a:lnTo>
                    <a:pt x="12136" y="1026"/>
                  </a:lnTo>
                  <a:lnTo>
                    <a:pt x="12074" y="984"/>
                  </a:lnTo>
                  <a:lnTo>
                    <a:pt x="12032" y="879"/>
                  </a:lnTo>
                  <a:lnTo>
                    <a:pt x="12115" y="837"/>
                  </a:lnTo>
                  <a:lnTo>
                    <a:pt x="12136" y="796"/>
                  </a:lnTo>
                  <a:lnTo>
                    <a:pt x="12115" y="691"/>
                  </a:lnTo>
                  <a:lnTo>
                    <a:pt x="12136" y="586"/>
                  </a:lnTo>
                  <a:lnTo>
                    <a:pt x="12115" y="524"/>
                  </a:lnTo>
                  <a:lnTo>
                    <a:pt x="12032" y="482"/>
                  </a:lnTo>
                  <a:lnTo>
                    <a:pt x="11948" y="398"/>
                  </a:lnTo>
                  <a:lnTo>
                    <a:pt x="11927" y="272"/>
                  </a:lnTo>
                  <a:lnTo>
                    <a:pt x="11864" y="252"/>
                  </a:lnTo>
                  <a:lnTo>
                    <a:pt x="11822" y="84"/>
                  </a:lnTo>
                  <a:lnTo>
                    <a:pt x="11718" y="84"/>
                  </a:lnTo>
                  <a:lnTo>
                    <a:pt x="11592" y="126"/>
                  </a:lnTo>
                  <a:lnTo>
                    <a:pt x="11446" y="126"/>
                  </a:lnTo>
                  <a:lnTo>
                    <a:pt x="11299" y="42"/>
                  </a:lnTo>
                  <a:lnTo>
                    <a:pt x="11132" y="63"/>
                  </a:lnTo>
                  <a:lnTo>
                    <a:pt x="11006" y="0"/>
                  </a:lnTo>
                  <a:lnTo>
                    <a:pt x="10902" y="42"/>
                  </a:lnTo>
                  <a:lnTo>
                    <a:pt x="1086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6" name="Google Shape;6346;p40"/>
            <p:cNvSpPr/>
            <p:nvPr/>
          </p:nvSpPr>
          <p:spPr>
            <a:xfrm>
              <a:off x="4105619" y="2816249"/>
              <a:ext cx="110383" cy="65688"/>
            </a:xfrm>
            <a:custGeom>
              <a:rect b="b" l="l" r="r" t="t"/>
              <a:pathLst>
                <a:path extrusionOk="0" h="5776" w="9270">
                  <a:moveTo>
                    <a:pt x="1507" y="1"/>
                  </a:moveTo>
                  <a:lnTo>
                    <a:pt x="0" y="294"/>
                  </a:lnTo>
                  <a:lnTo>
                    <a:pt x="439" y="3014"/>
                  </a:lnTo>
                  <a:lnTo>
                    <a:pt x="732" y="3014"/>
                  </a:lnTo>
                  <a:lnTo>
                    <a:pt x="963" y="3035"/>
                  </a:lnTo>
                  <a:lnTo>
                    <a:pt x="1004" y="2909"/>
                  </a:lnTo>
                  <a:lnTo>
                    <a:pt x="900" y="2804"/>
                  </a:lnTo>
                  <a:lnTo>
                    <a:pt x="879" y="2595"/>
                  </a:lnTo>
                  <a:lnTo>
                    <a:pt x="983" y="2344"/>
                  </a:lnTo>
                  <a:lnTo>
                    <a:pt x="1172" y="2323"/>
                  </a:lnTo>
                  <a:lnTo>
                    <a:pt x="1276" y="2198"/>
                  </a:lnTo>
                  <a:lnTo>
                    <a:pt x="1402" y="2114"/>
                  </a:lnTo>
                  <a:lnTo>
                    <a:pt x="1527" y="2198"/>
                  </a:lnTo>
                  <a:lnTo>
                    <a:pt x="1611" y="2135"/>
                  </a:lnTo>
                  <a:lnTo>
                    <a:pt x="1507" y="2009"/>
                  </a:lnTo>
                  <a:lnTo>
                    <a:pt x="1779" y="2030"/>
                  </a:lnTo>
                  <a:lnTo>
                    <a:pt x="2155" y="2219"/>
                  </a:lnTo>
                  <a:lnTo>
                    <a:pt x="2511" y="2428"/>
                  </a:lnTo>
                  <a:lnTo>
                    <a:pt x="2532" y="2553"/>
                  </a:lnTo>
                  <a:lnTo>
                    <a:pt x="2971" y="2804"/>
                  </a:lnTo>
                  <a:lnTo>
                    <a:pt x="3306" y="2951"/>
                  </a:lnTo>
                  <a:lnTo>
                    <a:pt x="3390" y="2909"/>
                  </a:lnTo>
                  <a:lnTo>
                    <a:pt x="3515" y="2930"/>
                  </a:lnTo>
                  <a:lnTo>
                    <a:pt x="3766" y="3076"/>
                  </a:lnTo>
                  <a:lnTo>
                    <a:pt x="3871" y="3432"/>
                  </a:lnTo>
                  <a:lnTo>
                    <a:pt x="3976" y="3537"/>
                  </a:lnTo>
                  <a:lnTo>
                    <a:pt x="4017" y="3662"/>
                  </a:lnTo>
                  <a:lnTo>
                    <a:pt x="4143" y="3913"/>
                  </a:lnTo>
                  <a:lnTo>
                    <a:pt x="4352" y="3997"/>
                  </a:lnTo>
                  <a:lnTo>
                    <a:pt x="4729" y="4227"/>
                  </a:lnTo>
                  <a:lnTo>
                    <a:pt x="5126" y="4520"/>
                  </a:lnTo>
                  <a:lnTo>
                    <a:pt x="5545" y="4708"/>
                  </a:lnTo>
                  <a:lnTo>
                    <a:pt x="5921" y="5001"/>
                  </a:lnTo>
                  <a:lnTo>
                    <a:pt x="6235" y="5022"/>
                  </a:lnTo>
                  <a:lnTo>
                    <a:pt x="6319" y="5106"/>
                  </a:lnTo>
                  <a:lnTo>
                    <a:pt x="6403" y="5106"/>
                  </a:lnTo>
                  <a:lnTo>
                    <a:pt x="6612" y="5232"/>
                  </a:lnTo>
                  <a:lnTo>
                    <a:pt x="6612" y="5378"/>
                  </a:lnTo>
                  <a:lnTo>
                    <a:pt x="6633" y="5650"/>
                  </a:lnTo>
                  <a:lnTo>
                    <a:pt x="6821" y="5587"/>
                  </a:lnTo>
                  <a:lnTo>
                    <a:pt x="6926" y="5671"/>
                  </a:lnTo>
                  <a:lnTo>
                    <a:pt x="7009" y="5776"/>
                  </a:lnTo>
                  <a:lnTo>
                    <a:pt x="7072" y="5776"/>
                  </a:lnTo>
                  <a:lnTo>
                    <a:pt x="7177" y="5671"/>
                  </a:lnTo>
                  <a:lnTo>
                    <a:pt x="7281" y="5692"/>
                  </a:lnTo>
                  <a:lnTo>
                    <a:pt x="7323" y="5755"/>
                  </a:lnTo>
                  <a:lnTo>
                    <a:pt x="7365" y="5378"/>
                  </a:lnTo>
                  <a:lnTo>
                    <a:pt x="7491" y="5106"/>
                  </a:lnTo>
                  <a:lnTo>
                    <a:pt x="7553" y="5043"/>
                  </a:lnTo>
                  <a:lnTo>
                    <a:pt x="7533" y="4897"/>
                  </a:lnTo>
                  <a:lnTo>
                    <a:pt x="7407" y="4834"/>
                  </a:lnTo>
                  <a:lnTo>
                    <a:pt x="7344" y="4688"/>
                  </a:lnTo>
                  <a:lnTo>
                    <a:pt x="7386" y="4541"/>
                  </a:lnTo>
                  <a:lnTo>
                    <a:pt x="7365" y="4416"/>
                  </a:lnTo>
                  <a:lnTo>
                    <a:pt x="7219" y="4436"/>
                  </a:lnTo>
                  <a:lnTo>
                    <a:pt x="7114" y="4499"/>
                  </a:lnTo>
                  <a:lnTo>
                    <a:pt x="6947" y="4269"/>
                  </a:lnTo>
                  <a:lnTo>
                    <a:pt x="6947" y="4102"/>
                  </a:lnTo>
                  <a:lnTo>
                    <a:pt x="7072" y="3997"/>
                  </a:lnTo>
                  <a:lnTo>
                    <a:pt x="7344" y="4018"/>
                  </a:lnTo>
                  <a:lnTo>
                    <a:pt x="7449" y="3997"/>
                  </a:lnTo>
                  <a:lnTo>
                    <a:pt x="7449" y="3872"/>
                  </a:lnTo>
                  <a:lnTo>
                    <a:pt x="7679" y="3788"/>
                  </a:lnTo>
                  <a:lnTo>
                    <a:pt x="7637" y="3704"/>
                  </a:lnTo>
                  <a:lnTo>
                    <a:pt x="7574" y="3662"/>
                  </a:lnTo>
                  <a:lnTo>
                    <a:pt x="7846" y="3600"/>
                  </a:lnTo>
                  <a:lnTo>
                    <a:pt x="8014" y="3537"/>
                  </a:lnTo>
                  <a:lnTo>
                    <a:pt x="8056" y="3390"/>
                  </a:lnTo>
                  <a:lnTo>
                    <a:pt x="7867" y="3328"/>
                  </a:lnTo>
                  <a:lnTo>
                    <a:pt x="7867" y="3181"/>
                  </a:lnTo>
                  <a:lnTo>
                    <a:pt x="8014" y="3139"/>
                  </a:lnTo>
                  <a:lnTo>
                    <a:pt x="8181" y="3014"/>
                  </a:lnTo>
                  <a:lnTo>
                    <a:pt x="8286" y="3035"/>
                  </a:lnTo>
                  <a:lnTo>
                    <a:pt x="8453" y="2825"/>
                  </a:lnTo>
                  <a:lnTo>
                    <a:pt x="8600" y="2951"/>
                  </a:lnTo>
                  <a:lnTo>
                    <a:pt x="8621" y="3056"/>
                  </a:lnTo>
                  <a:lnTo>
                    <a:pt x="8914" y="3014"/>
                  </a:lnTo>
                  <a:lnTo>
                    <a:pt x="9123" y="3014"/>
                  </a:lnTo>
                  <a:lnTo>
                    <a:pt x="9269" y="2825"/>
                  </a:lnTo>
                  <a:lnTo>
                    <a:pt x="9248" y="2721"/>
                  </a:lnTo>
                  <a:lnTo>
                    <a:pt x="8955" y="2491"/>
                  </a:lnTo>
                  <a:lnTo>
                    <a:pt x="8893" y="2491"/>
                  </a:lnTo>
                  <a:lnTo>
                    <a:pt x="8893" y="2637"/>
                  </a:lnTo>
                  <a:lnTo>
                    <a:pt x="8788" y="2742"/>
                  </a:lnTo>
                  <a:lnTo>
                    <a:pt x="8683" y="2721"/>
                  </a:lnTo>
                  <a:lnTo>
                    <a:pt x="8579" y="2616"/>
                  </a:lnTo>
                  <a:lnTo>
                    <a:pt x="8307" y="2532"/>
                  </a:lnTo>
                  <a:lnTo>
                    <a:pt x="8202" y="2449"/>
                  </a:lnTo>
                  <a:lnTo>
                    <a:pt x="8286" y="2323"/>
                  </a:lnTo>
                  <a:lnTo>
                    <a:pt x="8453" y="2030"/>
                  </a:lnTo>
                  <a:lnTo>
                    <a:pt x="8453" y="1905"/>
                  </a:lnTo>
                  <a:lnTo>
                    <a:pt x="8369" y="1905"/>
                  </a:lnTo>
                  <a:lnTo>
                    <a:pt x="8265" y="2072"/>
                  </a:lnTo>
                  <a:lnTo>
                    <a:pt x="8160" y="2093"/>
                  </a:lnTo>
                  <a:lnTo>
                    <a:pt x="7909" y="2386"/>
                  </a:lnTo>
                  <a:lnTo>
                    <a:pt x="7846" y="2532"/>
                  </a:lnTo>
                  <a:lnTo>
                    <a:pt x="7784" y="2616"/>
                  </a:lnTo>
                  <a:lnTo>
                    <a:pt x="7658" y="2825"/>
                  </a:lnTo>
                  <a:lnTo>
                    <a:pt x="7449" y="3035"/>
                  </a:lnTo>
                  <a:lnTo>
                    <a:pt x="7365" y="3014"/>
                  </a:lnTo>
                  <a:lnTo>
                    <a:pt x="7114" y="2867"/>
                  </a:lnTo>
                  <a:lnTo>
                    <a:pt x="6926" y="2846"/>
                  </a:lnTo>
                  <a:lnTo>
                    <a:pt x="6737" y="2867"/>
                  </a:lnTo>
                  <a:lnTo>
                    <a:pt x="6486" y="3014"/>
                  </a:lnTo>
                  <a:lnTo>
                    <a:pt x="6361" y="3014"/>
                  </a:lnTo>
                  <a:lnTo>
                    <a:pt x="6131" y="2323"/>
                  </a:lnTo>
                  <a:lnTo>
                    <a:pt x="5712" y="2281"/>
                  </a:lnTo>
                  <a:lnTo>
                    <a:pt x="5691" y="1465"/>
                  </a:lnTo>
                  <a:lnTo>
                    <a:pt x="5503" y="1549"/>
                  </a:lnTo>
                  <a:lnTo>
                    <a:pt x="5356" y="1172"/>
                  </a:lnTo>
                  <a:lnTo>
                    <a:pt x="5064" y="963"/>
                  </a:lnTo>
                  <a:lnTo>
                    <a:pt x="4122" y="963"/>
                  </a:lnTo>
                  <a:lnTo>
                    <a:pt x="3264" y="1047"/>
                  </a:lnTo>
                  <a:lnTo>
                    <a:pt x="2762" y="754"/>
                  </a:lnTo>
                  <a:lnTo>
                    <a:pt x="2427" y="628"/>
                  </a:lnTo>
                  <a:lnTo>
                    <a:pt x="1507"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47" name="Google Shape;6347;p40"/>
            <p:cNvSpPr/>
            <p:nvPr/>
          </p:nvSpPr>
          <p:spPr>
            <a:xfrm>
              <a:off x="4085936" y="2839096"/>
              <a:ext cx="98666" cy="59262"/>
            </a:xfrm>
            <a:custGeom>
              <a:rect b="b" l="l" r="r" t="t"/>
              <a:pathLst>
                <a:path extrusionOk="0" h="5211" w="8286">
                  <a:moveTo>
                    <a:pt x="3160" y="0"/>
                  </a:moveTo>
                  <a:lnTo>
                    <a:pt x="3264" y="126"/>
                  </a:lnTo>
                  <a:lnTo>
                    <a:pt x="3180" y="189"/>
                  </a:lnTo>
                  <a:lnTo>
                    <a:pt x="3055" y="105"/>
                  </a:lnTo>
                  <a:lnTo>
                    <a:pt x="2929" y="189"/>
                  </a:lnTo>
                  <a:lnTo>
                    <a:pt x="2825" y="314"/>
                  </a:lnTo>
                  <a:lnTo>
                    <a:pt x="2636" y="335"/>
                  </a:lnTo>
                  <a:lnTo>
                    <a:pt x="2532" y="586"/>
                  </a:lnTo>
                  <a:lnTo>
                    <a:pt x="2553" y="795"/>
                  </a:lnTo>
                  <a:lnTo>
                    <a:pt x="2657" y="900"/>
                  </a:lnTo>
                  <a:lnTo>
                    <a:pt x="2616" y="1026"/>
                  </a:lnTo>
                  <a:lnTo>
                    <a:pt x="2385" y="1005"/>
                  </a:lnTo>
                  <a:lnTo>
                    <a:pt x="2092" y="1005"/>
                  </a:lnTo>
                  <a:lnTo>
                    <a:pt x="2009" y="1026"/>
                  </a:lnTo>
                  <a:lnTo>
                    <a:pt x="1779" y="1067"/>
                  </a:lnTo>
                  <a:lnTo>
                    <a:pt x="1402" y="628"/>
                  </a:lnTo>
                  <a:lnTo>
                    <a:pt x="983" y="398"/>
                  </a:lnTo>
                  <a:lnTo>
                    <a:pt x="628" y="335"/>
                  </a:lnTo>
                  <a:lnTo>
                    <a:pt x="335" y="440"/>
                  </a:lnTo>
                  <a:lnTo>
                    <a:pt x="0" y="754"/>
                  </a:lnTo>
                  <a:lnTo>
                    <a:pt x="0" y="816"/>
                  </a:lnTo>
                  <a:lnTo>
                    <a:pt x="84" y="900"/>
                  </a:lnTo>
                  <a:lnTo>
                    <a:pt x="126" y="963"/>
                  </a:lnTo>
                  <a:lnTo>
                    <a:pt x="209" y="1047"/>
                  </a:lnTo>
                  <a:lnTo>
                    <a:pt x="251" y="1151"/>
                  </a:lnTo>
                  <a:lnTo>
                    <a:pt x="356" y="1360"/>
                  </a:lnTo>
                  <a:lnTo>
                    <a:pt x="335" y="1528"/>
                  </a:lnTo>
                  <a:lnTo>
                    <a:pt x="293" y="1653"/>
                  </a:lnTo>
                  <a:lnTo>
                    <a:pt x="314" y="1946"/>
                  </a:lnTo>
                  <a:lnTo>
                    <a:pt x="356" y="2009"/>
                  </a:lnTo>
                  <a:lnTo>
                    <a:pt x="398" y="2093"/>
                  </a:lnTo>
                  <a:lnTo>
                    <a:pt x="607" y="2302"/>
                  </a:lnTo>
                  <a:lnTo>
                    <a:pt x="565" y="2218"/>
                  </a:lnTo>
                  <a:lnTo>
                    <a:pt x="523" y="2155"/>
                  </a:lnTo>
                  <a:lnTo>
                    <a:pt x="544" y="2114"/>
                  </a:lnTo>
                  <a:lnTo>
                    <a:pt x="732" y="2155"/>
                  </a:lnTo>
                  <a:lnTo>
                    <a:pt x="816" y="2093"/>
                  </a:lnTo>
                  <a:lnTo>
                    <a:pt x="858" y="2114"/>
                  </a:lnTo>
                  <a:lnTo>
                    <a:pt x="837" y="2260"/>
                  </a:lnTo>
                  <a:lnTo>
                    <a:pt x="858" y="2365"/>
                  </a:lnTo>
                  <a:lnTo>
                    <a:pt x="942" y="2323"/>
                  </a:lnTo>
                  <a:lnTo>
                    <a:pt x="983" y="2427"/>
                  </a:lnTo>
                  <a:lnTo>
                    <a:pt x="963" y="2490"/>
                  </a:lnTo>
                  <a:lnTo>
                    <a:pt x="858" y="2469"/>
                  </a:lnTo>
                  <a:lnTo>
                    <a:pt x="816" y="2469"/>
                  </a:lnTo>
                  <a:lnTo>
                    <a:pt x="753" y="2427"/>
                  </a:lnTo>
                  <a:lnTo>
                    <a:pt x="649" y="2511"/>
                  </a:lnTo>
                  <a:lnTo>
                    <a:pt x="649" y="2616"/>
                  </a:lnTo>
                  <a:lnTo>
                    <a:pt x="732" y="2699"/>
                  </a:lnTo>
                  <a:lnTo>
                    <a:pt x="711" y="2574"/>
                  </a:lnTo>
                  <a:lnTo>
                    <a:pt x="774" y="2574"/>
                  </a:lnTo>
                  <a:lnTo>
                    <a:pt x="837" y="2595"/>
                  </a:lnTo>
                  <a:lnTo>
                    <a:pt x="921" y="2616"/>
                  </a:lnTo>
                  <a:lnTo>
                    <a:pt x="963" y="2720"/>
                  </a:lnTo>
                  <a:lnTo>
                    <a:pt x="1130" y="2804"/>
                  </a:lnTo>
                  <a:lnTo>
                    <a:pt x="1172" y="2909"/>
                  </a:lnTo>
                  <a:lnTo>
                    <a:pt x="1151" y="3097"/>
                  </a:lnTo>
                  <a:lnTo>
                    <a:pt x="1172" y="3160"/>
                  </a:lnTo>
                  <a:lnTo>
                    <a:pt x="1172" y="3453"/>
                  </a:lnTo>
                  <a:lnTo>
                    <a:pt x="1235" y="3662"/>
                  </a:lnTo>
                  <a:lnTo>
                    <a:pt x="1339" y="3955"/>
                  </a:lnTo>
                  <a:lnTo>
                    <a:pt x="1444" y="3871"/>
                  </a:lnTo>
                  <a:lnTo>
                    <a:pt x="1716" y="3871"/>
                  </a:lnTo>
                  <a:lnTo>
                    <a:pt x="1779" y="3725"/>
                  </a:lnTo>
                  <a:lnTo>
                    <a:pt x="1862" y="3620"/>
                  </a:lnTo>
                  <a:lnTo>
                    <a:pt x="1967" y="3620"/>
                  </a:lnTo>
                  <a:lnTo>
                    <a:pt x="2197" y="3411"/>
                  </a:lnTo>
                  <a:lnTo>
                    <a:pt x="2427" y="3348"/>
                  </a:lnTo>
                  <a:lnTo>
                    <a:pt x="2636" y="3411"/>
                  </a:lnTo>
                  <a:lnTo>
                    <a:pt x="2699" y="3264"/>
                  </a:lnTo>
                  <a:lnTo>
                    <a:pt x="2804" y="3243"/>
                  </a:lnTo>
                  <a:lnTo>
                    <a:pt x="2929" y="3306"/>
                  </a:lnTo>
                  <a:lnTo>
                    <a:pt x="3055" y="3264"/>
                  </a:lnTo>
                  <a:lnTo>
                    <a:pt x="3264" y="3453"/>
                  </a:lnTo>
                  <a:lnTo>
                    <a:pt x="3432" y="3515"/>
                  </a:lnTo>
                  <a:lnTo>
                    <a:pt x="3766" y="3725"/>
                  </a:lnTo>
                  <a:lnTo>
                    <a:pt x="3871" y="3725"/>
                  </a:lnTo>
                  <a:lnTo>
                    <a:pt x="3955" y="3641"/>
                  </a:lnTo>
                  <a:lnTo>
                    <a:pt x="4185" y="3746"/>
                  </a:lnTo>
                  <a:lnTo>
                    <a:pt x="4310" y="3767"/>
                  </a:lnTo>
                  <a:lnTo>
                    <a:pt x="4331" y="3934"/>
                  </a:lnTo>
                  <a:lnTo>
                    <a:pt x="4394" y="3976"/>
                  </a:lnTo>
                  <a:lnTo>
                    <a:pt x="4520" y="3955"/>
                  </a:lnTo>
                  <a:lnTo>
                    <a:pt x="4729" y="3997"/>
                  </a:lnTo>
                  <a:lnTo>
                    <a:pt x="4959" y="4311"/>
                  </a:lnTo>
                  <a:lnTo>
                    <a:pt x="5231" y="4352"/>
                  </a:lnTo>
                  <a:lnTo>
                    <a:pt x="5357" y="4394"/>
                  </a:lnTo>
                  <a:lnTo>
                    <a:pt x="5461" y="4562"/>
                  </a:lnTo>
                  <a:lnTo>
                    <a:pt x="5419" y="4666"/>
                  </a:lnTo>
                  <a:lnTo>
                    <a:pt x="5461" y="4792"/>
                  </a:lnTo>
                  <a:lnTo>
                    <a:pt x="5461" y="4876"/>
                  </a:lnTo>
                  <a:lnTo>
                    <a:pt x="5524" y="4980"/>
                  </a:lnTo>
                  <a:lnTo>
                    <a:pt x="5566" y="4938"/>
                  </a:lnTo>
                  <a:lnTo>
                    <a:pt x="5691" y="4980"/>
                  </a:lnTo>
                  <a:lnTo>
                    <a:pt x="5775" y="5043"/>
                  </a:lnTo>
                  <a:lnTo>
                    <a:pt x="5880" y="5043"/>
                  </a:lnTo>
                  <a:lnTo>
                    <a:pt x="5963" y="4980"/>
                  </a:lnTo>
                  <a:lnTo>
                    <a:pt x="6047" y="4980"/>
                  </a:lnTo>
                  <a:lnTo>
                    <a:pt x="6173" y="5085"/>
                  </a:lnTo>
                  <a:lnTo>
                    <a:pt x="6214" y="5148"/>
                  </a:lnTo>
                  <a:lnTo>
                    <a:pt x="6277" y="5210"/>
                  </a:lnTo>
                  <a:lnTo>
                    <a:pt x="6319" y="5148"/>
                  </a:lnTo>
                  <a:lnTo>
                    <a:pt x="6486" y="5127"/>
                  </a:lnTo>
                  <a:lnTo>
                    <a:pt x="6570" y="5022"/>
                  </a:lnTo>
                  <a:lnTo>
                    <a:pt x="6591" y="4938"/>
                  </a:lnTo>
                  <a:lnTo>
                    <a:pt x="6675" y="4896"/>
                  </a:lnTo>
                  <a:lnTo>
                    <a:pt x="6633" y="4813"/>
                  </a:lnTo>
                  <a:lnTo>
                    <a:pt x="6821" y="4708"/>
                  </a:lnTo>
                  <a:lnTo>
                    <a:pt x="7030" y="4666"/>
                  </a:lnTo>
                  <a:lnTo>
                    <a:pt x="7051" y="4604"/>
                  </a:lnTo>
                  <a:lnTo>
                    <a:pt x="7135" y="4520"/>
                  </a:lnTo>
                  <a:lnTo>
                    <a:pt x="7240" y="4499"/>
                  </a:lnTo>
                  <a:lnTo>
                    <a:pt x="7261" y="4373"/>
                  </a:lnTo>
                  <a:lnTo>
                    <a:pt x="7261" y="4206"/>
                  </a:lnTo>
                  <a:lnTo>
                    <a:pt x="7407" y="4080"/>
                  </a:lnTo>
                  <a:lnTo>
                    <a:pt x="7407" y="3955"/>
                  </a:lnTo>
                  <a:lnTo>
                    <a:pt x="7344" y="3892"/>
                  </a:lnTo>
                  <a:lnTo>
                    <a:pt x="7365" y="3850"/>
                  </a:lnTo>
                  <a:lnTo>
                    <a:pt x="7428" y="3829"/>
                  </a:lnTo>
                  <a:lnTo>
                    <a:pt x="7470" y="3767"/>
                  </a:lnTo>
                  <a:lnTo>
                    <a:pt x="7637" y="3725"/>
                  </a:lnTo>
                  <a:lnTo>
                    <a:pt x="7679" y="3725"/>
                  </a:lnTo>
                  <a:lnTo>
                    <a:pt x="7846" y="3620"/>
                  </a:lnTo>
                  <a:lnTo>
                    <a:pt x="7993" y="3557"/>
                  </a:lnTo>
                  <a:lnTo>
                    <a:pt x="8098" y="3641"/>
                  </a:lnTo>
                  <a:lnTo>
                    <a:pt x="8244" y="3620"/>
                  </a:lnTo>
                  <a:lnTo>
                    <a:pt x="8265" y="3641"/>
                  </a:lnTo>
                  <a:lnTo>
                    <a:pt x="8286" y="3641"/>
                  </a:lnTo>
                  <a:lnTo>
                    <a:pt x="8265" y="3369"/>
                  </a:lnTo>
                  <a:lnTo>
                    <a:pt x="8265" y="3223"/>
                  </a:lnTo>
                  <a:lnTo>
                    <a:pt x="8056" y="3097"/>
                  </a:lnTo>
                  <a:lnTo>
                    <a:pt x="7972" y="3097"/>
                  </a:lnTo>
                  <a:lnTo>
                    <a:pt x="7888" y="3013"/>
                  </a:lnTo>
                  <a:lnTo>
                    <a:pt x="7574" y="2992"/>
                  </a:lnTo>
                  <a:lnTo>
                    <a:pt x="7198" y="2699"/>
                  </a:lnTo>
                  <a:lnTo>
                    <a:pt x="6779" y="2511"/>
                  </a:lnTo>
                  <a:lnTo>
                    <a:pt x="6382" y="2218"/>
                  </a:lnTo>
                  <a:lnTo>
                    <a:pt x="6005" y="1988"/>
                  </a:lnTo>
                  <a:lnTo>
                    <a:pt x="5796" y="1904"/>
                  </a:lnTo>
                  <a:lnTo>
                    <a:pt x="5670" y="1653"/>
                  </a:lnTo>
                  <a:lnTo>
                    <a:pt x="5629" y="1528"/>
                  </a:lnTo>
                  <a:lnTo>
                    <a:pt x="5524" y="1423"/>
                  </a:lnTo>
                  <a:lnTo>
                    <a:pt x="5419" y="1067"/>
                  </a:lnTo>
                  <a:lnTo>
                    <a:pt x="5168" y="921"/>
                  </a:lnTo>
                  <a:lnTo>
                    <a:pt x="5043" y="900"/>
                  </a:lnTo>
                  <a:lnTo>
                    <a:pt x="4959" y="942"/>
                  </a:lnTo>
                  <a:lnTo>
                    <a:pt x="4624" y="795"/>
                  </a:lnTo>
                  <a:lnTo>
                    <a:pt x="4185" y="544"/>
                  </a:lnTo>
                  <a:lnTo>
                    <a:pt x="4164" y="419"/>
                  </a:lnTo>
                  <a:lnTo>
                    <a:pt x="3808" y="210"/>
                  </a:lnTo>
                  <a:lnTo>
                    <a:pt x="3432" y="21"/>
                  </a:lnTo>
                  <a:lnTo>
                    <a:pt x="316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348" name="Google Shape;6348;p40"/>
            <p:cNvGrpSpPr/>
            <p:nvPr/>
          </p:nvGrpSpPr>
          <p:grpSpPr>
            <a:xfrm>
              <a:off x="4295710" y="3079670"/>
              <a:ext cx="14968" cy="27135"/>
              <a:chOff x="4842300" y="3099950"/>
              <a:chExt cx="31425" cy="59650"/>
            </a:xfrm>
          </p:grpSpPr>
          <p:sp>
            <p:nvSpPr>
              <p:cNvPr id="6349" name="Google Shape;6349;p40"/>
              <p:cNvSpPr/>
              <p:nvPr/>
            </p:nvSpPr>
            <p:spPr>
              <a:xfrm>
                <a:off x="4842300" y="3122950"/>
                <a:ext cx="2125" cy="6825"/>
              </a:xfrm>
              <a:custGeom>
                <a:rect b="b" l="l" r="r" t="t"/>
                <a:pathLst>
                  <a:path extrusionOk="0" h="273" w="85">
                    <a:moveTo>
                      <a:pt x="84" y="1"/>
                    </a:moveTo>
                    <a:lnTo>
                      <a:pt x="1" y="22"/>
                    </a:lnTo>
                    <a:lnTo>
                      <a:pt x="43" y="126"/>
                    </a:lnTo>
                    <a:lnTo>
                      <a:pt x="1" y="273"/>
                    </a:lnTo>
                    <a:lnTo>
                      <a:pt x="64" y="126"/>
                    </a:lnTo>
                    <a:lnTo>
                      <a:pt x="43" y="22"/>
                    </a:lnTo>
                    <a:lnTo>
                      <a:pt x="84" y="22"/>
                    </a:lnTo>
                    <a:lnTo>
                      <a:pt x="84"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0" name="Google Shape;6350;p40"/>
              <p:cNvSpPr/>
              <p:nvPr/>
            </p:nvSpPr>
            <p:spPr>
              <a:xfrm>
                <a:off x="4842300" y="3106225"/>
                <a:ext cx="31425" cy="53375"/>
              </a:xfrm>
              <a:custGeom>
                <a:rect b="b" l="l" r="r" t="t"/>
                <a:pathLst>
                  <a:path extrusionOk="0" h="2135" w="1257">
                    <a:moveTo>
                      <a:pt x="273" y="0"/>
                    </a:moveTo>
                    <a:lnTo>
                      <a:pt x="273" y="21"/>
                    </a:lnTo>
                    <a:lnTo>
                      <a:pt x="294" y="42"/>
                    </a:lnTo>
                    <a:lnTo>
                      <a:pt x="273" y="63"/>
                    </a:lnTo>
                    <a:lnTo>
                      <a:pt x="252" y="105"/>
                    </a:lnTo>
                    <a:lnTo>
                      <a:pt x="252" y="126"/>
                    </a:lnTo>
                    <a:lnTo>
                      <a:pt x="252" y="209"/>
                    </a:lnTo>
                    <a:lnTo>
                      <a:pt x="189" y="314"/>
                    </a:lnTo>
                    <a:lnTo>
                      <a:pt x="147" y="272"/>
                    </a:lnTo>
                    <a:lnTo>
                      <a:pt x="84" y="230"/>
                    </a:lnTo>
                    <a:lnTo>
                      <a:pt x="1" y="230"/>
                    </a:lnTo>
                    <a:lnTo>
                      <a:pt x="1" y="251"/>
                    </a:lnTo>
                    <a:lnTo>
                      <a:pt x="84" y="272"/>
                    </a:lnTo>
                    <a:lnTo>
                      <a:pt x="105" y="335"/>
                    </a:lnTo>
                    <a:lnTo>
                      <a:pt x="84" y="356"/>
                    </a:lnTo>
                    <a:lnTo>
                      <a:pt x="147" y="461"/>
                    </a:lnTo>
                    <a:lnTo>
                      <a:pt x="147" y="628"/>
                    </a:lnTo>
                    <a:lnTo>
                      <a:pt x="84" y="691"/>
                    </a:lnTo>
                    <a:lnTo>
                      <a:pt x="64" y="942"/>
                    </a:lnTo>
                    <a:lnTo>
                      <a:pt x="84" y="1005"/>
                    </a:lnTo>
                    <a:lnTo>
                      <a:pt x="43" y="1046"/>
                    </a:lnTo>
                    <a:lnTo>
                      <a:pt x="84" y="1277"/>
                    </a:lnTo>
                    <a:lnTo>
                      <a:pt x="84" y="1360"/>
                    </a:lnTo>
                    <a:lnTo>
                      <a:pt x="168" y="1611"/>
                    </a:lnTo>
                    <a:lnTo>
                      <a:pt x="252" y="1925"/>
                    </a:lnTo>
                    <a:lnTo>
                      <a:pt x="315" y="2051"/>
                    </a:lnTo>
                    <a:lnTo>
                      <a:pt x="461" y="2134"/>
                    </a:lnTo>
                    <a:lnTo>
                      <a:pt x="587" y="2113"/>
                    </a:lnTo>
                    <a:lnTo>
                      <a:pt x="775" y="2093"/>
                    </a:lnTo>
                    <a:lnTo>
                      <a:pt x="942" y="2030"/>
                    </a:lnTo>
                    <a:lnTo>
                      <a:pt x="1131" y="1821"/>
                    </a:lnTo>
                    <a:lnTo>
                      <a:pt x="1214" y="1674"/>
                    </a:lnTo>
                    <a:lnTo>
                      <a:pt x="1256" y="1569"/>
                    </a:lnTo>
                    <a:lnTo>
                      <a:pt x="1235" y="1486"/>
                    </a:lnTo>
                    <a:lnTo>
                      <a:pt x="1256" y="1423"/>
                    </a:lnTo>
                    <a:lnTo>
                      <a:pt x="1256" y="1277"/>
                    </a:lnTo>
                    <a:lnTo>
                      <a:pt x="1235" y="1214"/>
                    </a:lnTo>
                    <a:lnTo>
                      <a:pt x="1256" y="1109"/>
                    </a:lnTo>
                    <a:lnTo>
                      <a:pt x="1152" y="1046"/>
                    </a:lnTo>
                    <a:lnTo>
                      <a:pt x="1089" y="795"/>
                    </a:lnTo>
                    <a:lnTo>
                      <a:pt x="1005" y="628"/>
                    </a:lnTo>
                    <a:lnTo>
                      <a:pt x="900" y="628"/>
                    </a:lnTo>
                    <a:lnTo>
                      <a:pt x="900" y="586"/>
                    </a:lnTo>
                    <a:lnTo>
                      <a:pt x="796" y="586"/>
                    </a:lnTo>
                    <a:lnTo>
                      <a:pt x="921" y="544"/>
                    </a:lnTo>
                    <a:lnTo>
                      <a:pt x="900" y="481"/>
                    </a:lnTo>
                    <a:lnTo>
                      <a:pt x="838" y="461"/>
                    </a:lnTo>
                    <a:lnTo>
                      <a:pt x="775" y="335"/>
                    </a:lnTo>
                    <a:lnTo>
                      <a:pt x="712" y="335"/>
                    </a:lnTo>
                    <a:lnTo>
                      <a:pt x="691" y="230"/>
                    </a:lnTo>
                    <a:lnTo>
                      <a:pt x="670" y="168"/>
                    </a:lnTo>
                    <a:lnTo>
                      <a:pt x="670" y="126"/>
                    </a:lnTo>
                    <a:lnTo>
                      <a:pt x="482" y="42"/>
                    </a:lnTo>
                    <a:lnTo>
                      <a:pt x="461" y="105"/>
                    </a:lnTo>
                    <a:lnTo>
                      <a:pt x="377" y="63"/>
                    </a:lnTo>
                    <a:lnTo>
                      <a:pt x="398" y="21"/>
                    </a:lnTo>
                    <a:lnTo>
                      <a:pt x="273"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1" name="Google Shape;6351;p40"/>
              <p:cNvSpPr/>
              <p:nvPr/>
            </p:nvSpPr>
            <p:spPr>
              <a:xfrm>
                <a:off x="4844400" y="3099950"/>
                <a:ext cx="5250" cy="4725"/>
              </a:xfrm>
              <a:custGeom>
                <a:rect b="b" l="l" r="r" t="t"/>
                <a:pathLst>
                  <a:path extrusionOk="0" h="189" w="210">
                    <a:moveTo>
                      <a:pt x="189" y="0"/>
                    </a:moveTo>
                    <a:lnTo>
                      <a:pt x="0" y="42"/>
                    </a:lnTo>
                    <a:lnTo>
                      <a:pt x="0" y="105"/>
                    </a:lnTo>
                    <a:lnTo>
                      <a:pt x="126" y="188"/>
                    </a:lnTo>
                    <a:lnTo>
                      <a:pt x="126" y="147"/>
                    </a:lnTo>
                    <a:lnTo>
                      <a:pt x="168" y="147"/>
                    </a:lnTo>
                    <a:lnTo>
                      <a:pt x="210" y="42"/>
                    </a:lnTo>
                    <a:lnTo>
                      <a:pt x="18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2" name="Google Shape;6352;p40"/>
              <p:cNvSpPr/>
              <p:nvPr/>
            </p:nvSpPr>
            <p:spPr>
              <a:xfrm>
                <a:off x="4849625" y="3101500"/>
                <a:ext cx="7875" cy="6300"/>
              </a:xfrm>
              <a:custGeom>
                <a:rect b="b" l="l" r="r" t="t"/>
                <a:pathLst>
                  <a:path extrusionOk="0" h="252" w="315">
                    <a:moveTo>
                      <a:pt x="43" y="1"/>
                    </a:moveTo>
                    <a:lnTo>
                      <a:pt x="43" y="43"/>
                    </a:lnTo>
                    <a:lnTo>
                      <a:pt x="84" y="85"/>
                    </a:lnTo>
                    <a:lnTo>
                      <a:pt x="1" y="85"/>
                    </a:lnTo>
                    <a:lnTo>
                      <a:pt x="1" y="105"/>
                    </a:lnTo>
                    <a:lnTo>
                      <a:pt x="126" y="147"/>
                    </a:lnTo>
                    <a:lnTo>
                      <a:pt x="189" y="210"/>
                    </a:lnTo>
                    <a:lnTo>
                      <a:pt x="273" y="210"/>
                    </a:lnTo>
                    <a:lnTo>
                      <a:pt x="315" y="252"/>
                    </a:lnTo>
                    <a:lnTo>
                      <a:pt x="294" y="210"/>
                    </a:lnTo>
                    <a:lnTo>
                      <a:pt x="168" y="105"/>
                    </a:lnTo>
                    <a:lnTo>
                      <a:pt x="168" y="22"/>
                    </a:lnTo>
                    <a:lnTo>
                      <a:pt x="4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353" name="Google Shape;6353;p40"/>
            <p:cNvSpPr/>
            <p:nvPr/>
          </p:nvSpPr>
          <p:spPr>
            <a:xfrm>
              <a:off x="4210500" y="2911903"/>
              <a:ext cx="193104" cy="180152"/>
            </a:xfrm>
            <a:custGeom>
              <a:rect b="b" l="l" r="r" t="t"/>
              <a:pathLst>
                <a:path extrusionOk="0" h="15841" w="16217">
                  <a:moveTo>
                    <a:pt x="6906" y="15150"/>
                  </a:moveTo>
                  <a:lnTo>
                    <a:pt x="6927" y="15212"/>
                  </a:lnTo>
                  <a:lnTo>
                    <a:pt x="6927" y="15171"/>
                  </a:lnTo>
                  <a:lnTo>
                    <a:pt x="6906" y="15150"/>
                  </a:lnTo>
                  <a:close/>
                  <a:moveTo>
                    <a:pt x="3997" y="1"/>
                  </a:moveTo>
                  <a:lnTo>
                    <a:pt x="3914" y="147"/>
                  </a:lnTo>
                  <a:lnTo>
                    <a:pt x="3788" y="147"/>
                  </a:lnTo>
                  <a:lnTo>
                    <a:pt x="3600" y="294"/>
                  </a:lnTo>
                  <a:lnTo>
                    <a:pt x="3453" y="587"/>
                  </a:lnTo>
                  <a:lnTo>
                    <a:pt x="3391" y="629"/>
                  </a:lnTo>
                  <a:lnTo>
                    <a:pt x="3286" y="733"/>
                  </a:lnTo>
                  <a:lnTo>
                    <a:pt x="3223" y="733"/>
                  </a:lnTo>
                  <a:lnTo>
                    <a:pt x="3119" y="817"/>
                  </a:lnTo>
                  <a:lnTo>
                    <a:pt x="3014" y="838"/>
                  </a:lnTo>
                  <a:lnTo>
                    <a:pt x="2826" y="1026"/>
                  </a:lnTo>
                  <a:lnTo>
                    <a:pt x="2846" y="1089"/>
                  </a:lnTo>
                  <a:lnTo>
                    <a:pt x="2930" y="1298"/>
                  </a:lnTo>
                  <a:lnTo>
                    <a:pt x="2867" y="1570"/>
                  </a:lnTo>
                  <a:lnTo>
                    <a:pt x="2867" y="1717"/>
                  </a:lnTo>
                  <a:lnTo>
                    <a:pt x="2763" y="1779"/>
                  </a:lnTo>
                  <a:lnTo>
                    <a:pt x="2616" y="1968"/>
                  </a:lnTo>
                  <a:lnTo>
                    <a:pt x="2700" y="2031"/>
                  </a:lnTo>
                  <a:lnTo>
                    <a:pt x="2700" y="2135"/>
                  </a:lnTo>
                  <a:lnTo>
                    <a:pt x="2637" y="2261"/>
                  </a:lnTo>
                  <a:lnTo>
                    <a:pt x="2428" y="2365"/>
                  </a:lnTo>
                  <a:lnTo>
                    <a:pt x="2323" y="2554"/>
                  </a:lnTo>
                  <a:lnTo>
                    <a:pt x="2302" y="2721"/>
                  </a:lnTo>
                  <a:lnTo>
                    <a:pt x="2219" y="2867"/>
                  </a:lnTo>
                  <a:lnTo>
                    <a:pt x="1968" y="3035"/>
                  </a:lnTo>
                  <a:lnTo>
                    <a:pt x="1863" y="3391"/>
                  </a:lnTo>
                  <a:lnTo>
                    <a:pt x="1675" y="3600"/>
                  </a:lnTo>
                  <a:lnTo>
                    <a:pt x="1361" y="3600"/>
                  </a:lnTo>
                  <a:lnTo>
                    <a:pt x="1152" y="3725"/>
                  </a:lnTo>
                  <a:lnTo>
                    <a:pt x="1068" y="3704"/>
                  </a:lnTo>
                  <a:lnTo>
                    <a:pt x="1047" y="3600"/>
                  </a:lnTo>
                  <a:lnTo>
                    <a:pt x="922" y="3537"/>
                  </a:lnTo>
                  <a:lnTo>
                    <a:pt x="838" y="3600"/>
                  </a:lnTo>
                  <a:lnTo>
                    <a:pt x="733" y="3642"/>
                  </a:lnTo>
                  <a:lnTo>
                    <a:pt x="691" y="3746"/>
                  </a:lnTo>
                  <a:lnTo>
                    <a:pt x="545" y="3956"/>
                  </a:lnTo>
                  <a:lnTo>
                    <a:pt x="461" y="3976"/>
                  </a:lnTo>
                  <a:lnTo>
                    <a:pt x="357" y="4228"/>
                  </a:lnTo>
                  <a:lnTo>
                    <a:pt x="357" y="4374"/>
                  </a:lnTo>
                  <a:lnTo>
                    <a:pt x="461" y="4353"/>
                  </a:lnTo>
                  <a:lnTo>
                    <a:pt x="608" y="4395"/>
                  </a:lnTo>
                  <a:lnTo>
                    <a:pt x="670" y="4374"/>
                  </a:lnTo>
                  <a:lnTo>
                    <a:pt x="775" y="4374"/>
                  </a:lnTo>
                  <a:lnTo>
                    <a:pt x="859" y="4562"/>
                  </a:lnTo>
                  <a:lnTo>
                    <a:pt x="838" y="4688"/>
                  </a:lnTo>
                  <a:lnTo>
                    <a:pt x="859" y="4897"/>
                  </a:lnTo>
                  <a:lnTo>
                    <a:pt x="1068" y="5023"/>
                  </a:lnTo>
                  <a:lnTo>
                    <a:pt x="1173" y="5023"/>
                  </a:lnTo>
                  <a:lnTo>
                    <a:pt x="1256" y="5085"/>
                  </a:lnTo>
                  <a:lnTo>
                    <a:pt x="1214" y="5169"/>
                  </a:lnTo>
                  <a:lnTo>
                    <a:pt x="1340" y="5316"/>
                  </a:lnTo>
                  <a:lnTo>
                    <a:pt x="1466" y="5692"/>
                  </a:lnTo>
                  <a:lnTo>
                    <a:pt x="1445" y="5755"/>
                  </a:lnTo>
                  <a:lnTo>
                    <a:pt x="1486" y="5818"/>
                  </a:lnTo>
                  <a:lnTo>
                    <a:pt x="1382" y="5860"/>
                  </a:lnTo>
                  <a:lnTo>
                    <a:pt x="1256" y="5943"/>
                  </a:lnTo>
                  <a:lnTo>
                    <a:pt x="1194" y="5860"/>
                  </a:lnTo>
                  <a:lnTo>
                    <a:pt x="1256" y="5797"/>
                  </a:lnTo>
                  <a:lnTo>
                    <a:pt x="1256" y="5797"/>
                  </a:lnTo>
                  <a:lnTo>
                    <a:pt x="1131" y="5818"/>
                  </a:lnTo>
                  <a:lnTo>
                    <a:pt x="1068" y="5860"/>
                  </a:lnTo>
                  <a:lnTo>
                    <a:pt x="838" y="5964"/>
                  </a:lnTo>
                  <a:lnTo>
                    <a:pt x="440" y="5943"/>
                  </a:lnTo>
                  <a:lnTo>
                    <a:pt x="336" y="6006"/>
                  </a:lnTo>
                  <a:lnTo>
                    <a:pt x="252" y="5964"/>
                  </a:lnTo>
                  <a:lnTo>
                    <a:pt x="210" y="6111"/>
                  </a:lnTo>
                  <a:lnTo>
                    <a:pt x="126" y="6132"/>
                  </a:lnTo>
                  <a:lnTo>
                    <a:pt x="22" y="6215"/>
                  </a:lnTo>
                  <a:lnTo>
                    <a:pt x="1" y="6362"/>
                  </a:lnTo>
                  <a:lnTo>
                    <a:pt x="168" y="6257"/>
                  </a:lnTo>
                  <a:lnTo>
                    <a:pt x="336" y="6236"/>
                  </a:lnTo>
                  <a:lnTo>
                    <a:pt x="210" y="6320"/>
                  </a:lnTo>
                  <a:lnTo>
                    <a:pt x="106" y="6445"/>
                  </a:lnTo>
                  <a:lnTo>
                    <a:pt x="85" y="6571"/>
                  </a:lnTo>
                  <a:lnTo>
                    <a:pt x="147" y="6592"/>
                  </a:lnTo>
                  <a:lnTo>
                    <a:pt x="336" y="6780"/>
                  </a:lnTo>
                  <a:lnTo>
                    <a:pt x="691" y="6906"/>
                  </a:lnTo>
                  <a:lnTo>
                    <a:pt x="817" y="6885"/>
                  </a:lnTo>
                  <a:lnTo>
                    <a:pt x="963" y="6885"/>
                  </a:lnTo>
                  <a:lnTo>
                    <a:pt x="1194" y="6780"/>
                  </a:lnTo>
                  <a:lnTo>
                    <a:pt x="1194" y="6738"/>
                  </a:lnTo>
                  <a:lnTo>
                    <a:pt x="1194" y="6697"/>
                  </a:lnTo>
                  <a:lnTo>
                    <a:pt x="1214" y="6697"/>
                  </a:lnTo>
                  <a:lnTo>
                    <a:pt x="1340" y="6738"/>
                  </a:lnTo>
                  <a:lnTo>
                    <a:pt x="1298" y="6843"/>
                  </a:lnTo>
                  <a:lnTo>
                    <a:pt x="1256" y="6843"/>
                  </a:lnTo>
                  <a:lnTo>
                    <a:pt x="1152" y="6989"/>
                  </a:lnTo>
                  <a:lnTo>
                    <a:pt x="1068" y="6989"/>
                  </a:lnTo>
                  <a:lnTo>
                    <a:pt x="838" y="7178"/>
                  </a:lnTo>
                  <a:lnTo>
                    <a:pt x="838" y="7220"/>
                  </a:lnTo>
                  <a:lnTo>
                    <a:pt x="754" y="7199"/>
                  </a:lnTo>
                  <a:lnTo>
                    <a:pt x="733" y="7199"/>
                  </a:lnTo>
                  <a:lnTo>
                    <a:pt x="650" y="7261"/>
                  </a:lnTo>
                  <a:lnTo>
                    <a:pt x="566" y="7220"/>
                  </a:lnTo>
                  <a:lnTo>
                    <a:pt x="566" y="7115"/>
                  </a:lnTo>
                  <a:lnTo>
                    <a:pt x="503" y="7115"/>
                  </a:lnTo>
                  <a:lnTo>
                    <a:pt x="461" y="7094"/>
                  </a:lnTo>
                  <a:lnTo>
                    <a:pt x="419" y="7094"/>
                  </a:lnTo>
                  <a:lnTo>
                    <a:pt x="398" y="7178"/>
                  </a:lnTo>
                  <a:lnTo>
                    <a:pt x="419" y="7261"/>
                  </a:lnTo>
                  <a:lnTo>
                    <a:pt x="650" y="7492"/>
                  </a:lnTo>
                  <a:lnTo>
                    <a:pt x="733" y="7533"/>
                  </a:lnTo>
                  <a:lnTo>
                    <a:pt x="775" y="7533"/>
                  </a:lnTo>
                  <a:lnTo>
                    <a:pt x="817" y="7575"/>
                  </a:lnTo>
                  <a:lnTo>
                    <a:pt x="984" y="7826"/>
                  </a:lnTo>
                  <a:lnTo>
                    <a:pt x="1403" y="8161"/>
                  </a:lnTo>
                  <a:lnTo>
                    <a:pt x="1612" y="8224"/>
                  </a:lnTo>
                  <a:lnTo>
                    <a:pt x="1779" y="8161"/>
                  </a:lnTo>
                  <a:lnTo>
                    <a:pt x="2072" y="7994"/>
                  </a:lnTo>
                  <a:lnTo>
                    <a:pt x="2261" y="7889"/>
                  </a:lnTo>
                  <a:lnTo>
                    <a:pt x="2261" y="7826"/>
                  </a:lnTo>
                  <a:lnTo>
                    <a:pt x="2344" y="7722"/>
                  </a:lnTo>
                  <a:lnTo>
                    <a:pt x="2386" y="7513"/>
                  </a:lnTo>
                  <a:lnTo>
                    <a:pt x="2302" y="7408"/>
                  </a:lnTo>
                  <a:lnTo>
                    <a:pt x="2386" y="7199"/>
                  </a:lnTo>
                  <a:lnTo>
                    <a:pt x="2386" y="7094"/>
                  </a:lnTo>
                  <a:lnTo>
                    <a:pt x="2407" y="7010"/>
                  </a:lnTo>
                  <a:lnTo>
                    <a:pt x="2428" y="7094"/>
                  </a:lnTo>
                  <a:lnTo>
                    <a:pt x="2595" y="7094"/>
                  </a:lnTo>
                  <a:lnTo>
                    <a:pt x="2637" y="7115"/>
                  </a:lnTo>
                  <a:lnTo>
                    <a:pt x="2742" y="7073"/>
                  </a:lnTo>
                  <a:lnTo>
                    <a:pt x="2721" y="7115"/>
                  </a:lnTo>
                  <a:lnTo>
                    <a:pt x="2616" y="7220"/>
                  </a:lnTo>
                  <a:lnTo>
                    <a:pt x="2533" y="7199"/>
                  </a:lnTo>
                  <a:lnTo>
                    <a:pt x="2512" y="7220"/>
                  </a:lnTo>
                  <a:lnTo>
                    <a:pt x="2491" y="7366"/>
                  </a:lnTo>
                  <a:lnTo>
                    <a:pt x="2533" y="7429"/>
                  </a:lnTo>
                  <a:lnTo>
                    <a:pt x="2533" y="7533"/>
                  </a:lnTo>
                  <a:lnTo>
                    <a:pt x="2595" y="7575"/>
                  </a:lnTo>
                  <a:lnTo>
                    <a:pt x="2742" y="7533"/>
                  </a:lnTo>
                  <a:lnTo>
                    <a:pt x="2826" y="7575"/>
                  </a:lnTo>
                  <a:lnTo>
                    <a:pt x="2742" y="7575"/>
                  </a:lnTo>
                  <a:lnTo>
                    <a:pt x="2700" y="7617"/>
                  </a:lnTo>
                  <a:lnTo>
                    <a:pt x="2554" y="7701"/>
                  </a:lnTo>
                  <a:lnTo>
                    <a:pt x="2616" y="7952"/>
                  </a:lnTo>
                  <a:lnTo>
                    <a:pt x="2700" y="8015"/>
                  </a:lnTo>
                  <a:lnTo>
                    <a:pt x="2742" y="8203"/>
                  </a:lnTo>
                  <a:lnTo>
                    <a:pt x="2742" y="8349"/>
                  </a:lnTo>
                  <a:lnTo>
                    <a:pt x="2700" y="8475"/>
                  </a:lnTo>
                  <a:lnTo>
                    <a:pt x="2700" y="8580"/>
                  </a:lnTo>
                  <a:lnTo>
                    <a:pt x="2784" y="8642"/>
                  </a:lnTo>
                  <a:lnTo>
                    <a:pt x="2700" y="8684"/>
                  </a:lnTo>
                  <a:lnTo>
                    <a:pt x="2721" y="8873"/>
                  </a:lnTo>
                  <a:lnTo>
                    <a:pt x="2867" y="9186"/>
                  </a:lnTo>
                  <a:lnTo>
                    <a:pt x="2909" y="9291"/>
                  </a:lnTo>
                  <a:lnTo>
                    <a:pt x="2951" y="9375"/>
                  </a:lnTo>
                  <a:lnTo>
                    <a:pt x="2867" y="9396"/>
                  </a:lnTo>
                  <a:lnTo>
                    <a:pt x="2867" y="9521"/>
                  </a:lnTo>
                  <a:lnTo>
                    <a:pt x="3035" y="9730"/>
                  </a:lnTo>
                  <a:lnTo>
                    <a:pt x="2909" y="9730"/>
                  </a:lnTo>
                  <a:lnTo>
                    <a:pt x="3035" y="9919"/>
                  </a:lnTo>
                  <a:lnTo>
                    <a:pt x="3035" y="10086"/>
                  </a:lnTo>
                  <a:lnTo>
                    <a:pt x="3265" y="10546"/>
                  </a:lnTo>
                  <a:lnTo>
                    <a:pt x="3265" y="10860"/>
                  </a:lnTo>
                  <a:lnTo>
                    <a:pt x="3370" y="11132"/>
                  </a:lnTo>
                  <a:lnTo>
                    <a:pt x="3453" y="11174"/>
                  </a:lnTo>
                  <a:lnTo>
                    <a:pt x="3495" y="11342"/>
                  </a:lnTo>
                  <a:lnTo>
                    <a:pt x="3579" y="11383"/>
                  </a:lnTo>
                  <a:lnTo>
                    <a:pt x="3579" y="11467"/>
                  </a:lnTo>
                  <a:lnTo>
                    <a:pt x="3704" y="11697"/>
                  </a:lnTo>
                  <a:lnTo>
                    <a:pt x="3767" y="11718"/>
                  </a:lnTo>
                  <a:lnTo>
                    <a:pt x="3767" y="11781"/>
                  </a:lnTo>
                  <a:lnTo>
                    <a:pt x="3893" y="11969"/>
                  </a:lnTo>
                  <a:lnTo>
                    <a:pt x="3955" y="11969"/>
                  </a:lnTo>
                  <a:lnTo>
                    <a:pt x="3955" y="12178"/>
                  </a:lnTo>
                  <a:lnTo>
                    <a:pt x="3997" y="12241"/>
                  </a:lnTo>
                  <a:lnTo>
                    <a:pt x="4081" y="12388"/>
                  </a:lnTo>
                  <a:lnTo>
                    <a:pt x="4102" y="12555"/>
                  </a:lnTo>
                  <a:lnTo>
                    <a:pt x="4207" y="12827"/>
                  </a:lnTo>
                  <a:lnTo>
                    <a:pt x="4269" y="12932"/>
                  </a:lnTo>
                  <a:lnTo>
                    <a:pt x="4290" y="13162"/>
                  </a:lnTo>
                  <a:lnTo>
                    <a:pt x="4332" y="13225"/>
                  </a:lnTo>
                  <a:lnTo>
                    <a:pt x="4416" y="13371"/>
                  </a:lnTo>
                  <a:lnTo>
                    <a:pt x="4583" y="13539"/>
                  </a:lnTo>
                  <a:lnTo>
                    <a:pt x="4604" y="13539"/>
                  </a:lnTo>
                  <a:lnTo>
                    <a:pt x="4709" y="13685"/>
                  </a:lnTo>
                  <a:lnTo>
                    <a:pt x="4876" y="13894"/>
                  </a:lnTo>
                  <a:lnTo>
                    <a:pt x="4939" y="14083"/>
                  </a:lnTo>
                  <a:lnTo>
                    <a:pt x="5002" y="14229"/>
                  </a:lnTo>
                  <a:lnTo>
                    <a:pt x="5043" y="14271"/>
                  </a:lnTo>
                  <a:lnTo>
                    <a:pt x="5043" y="14375"/>
                  </a:lnTo>
                  <a:lnTo>
                    <a:pt x="5169" y="14606"/>
                  </a:lnTo>
                  <a:lnTo>
                    <a:pt x="5232" y="14815"/>
                  </a:lnTo>
                  <a:lnTo>
                    <a:pt x="5232" y="15045"/>
                  </a:lnTo>
                  <a:lnTo>
                    <a:pt x="5441" y="15484"/>
                  </a:lnTo>
                  <a:lnTo>
                    <a:pt x="5629" y="15673"/>
                  </a:lnTo>
                  <a:lnTo>
                    <a:pt x="5776" y="15798"/>
                  </a:lnTo>
                  <a:lnTo>
                    <a:pt x="5985" y="15840"/>
                  </a:lnTo>
                  <a:lnTo>
                    <a:pt x="6194" y="15673"/>
                  </a:lnTo>
                  <a:lnTo>
                    <a:pt x="6257" y="15547"/>
                  </a:lnTo>
                  <a:lnTo>
                    <a:pt x="6215" y="15484"/>
                  </a:lnTo>
                  <a:lnTo>
                    <a:pt x="6257" y="15464"/>
                  </a:lnTo>
                  <a:lnTo>
                    <a:pt x="6278" y="15422"/>
                  </a:lnTo>
                  <a:lnTo>
                    <a:pt x="6320" y="15317"/>
                  </a:lnTo>
                  <a:lnTo>
                    <a:pt x="6529" y="15212"/>
                  </a:lnTo>
                  <a:lnTo>
                    <a:pt x="6571" y="15212"/>
                  </a:lnTo>
                  <a:lnTo>
                    <a:pt x="6822" y="15129"/>
                  </a:lnTo>
                  <a:lnTo>
                    <a:pt x="6906" y="15150"/>
                  </a:lnTo>
                  <a:lnTo>
                    <a:pt x="6717" y="15045"/>
                  </a:lnTo>
                  <a:lnTo>
                    <a:pt x="6696" y="14961"/>
                  </a:lnTo>
                  <a:lnTo>
                    <a:pt x="6738" y="14919"/>
                  </a:lnTo>
                  <a:lnTo>
                    <a:pt x="6906" y="14710"/>
                  </a:lnTo>
                  <a:lnTo>
                    <a:pt x="6885" y="14647"/>
                  </a:lnTo>
                  <a:lnTo>
                    <a:pt x="6927" y="14543"/>
                  </a:lnTo>
                  <a:lnTo>
                    <a:pt x="7094" y="14522"/>
                  </a:lnTo>
                  <a:lnTo>
                    <a:pt x="7136" y="14543"/>
                  </a:lnTo>
                  <a:lnTo>
                    <a:pt x="7261" y="14522"/>
                  </a:lnTo>
                  <a:lnTo>
                    <a:pt x="7261" y="14375"/>
                  </a:lnTo>
                  <a:lnTo>
                    <a:pt x="7220" y="13894"/>
                  </a:lnTo>
                  <a:lnTo>
                    <a:pt x="7157" y="13811"/>
                  </a:lnTo>
                  <a:lnTo>
                    <a:pt x="7157" y="13580"/>
                  </a:lnTo>
                  <a:lnTo>
                    <a:pt x="7303" y="13329"/>
                  </a:lnTo>
                  <a:lnTo>
                    <a:pt x="7429" y="12953"/>
                  </a:lnTo>
                  <a:lnTo>
                    <a:pt x="7429" y="12660"/>
                  </a:lnTo>
                  <a:lnTo>
                    <a:pt x="7261" y="12618"/>
                  </a:lnTo>
                  <a:lnTo>
                    <a:pt x="7261" y="12178"/>
                  </a:lnTo>
                  <a:lnTo>
                    <a:pt x="7240" y="12011"/>
                  </a:lnTo>
                  <a:lnTo>
                    <a:pt x="7345" y="11906"/>
                  </a:lnTo>
                  <a:lnTo>
                    <a:pt x="7240" y="11614"/>
                  </a:lnTo>
                  <a:lnTo>
                    <a:pt x="7240" y="11404"/>
                  </a:lnTo>
                  <a:lnTo>
                    <a:pt x="7303" y="11300"/>
                  </a:lnTo>
                  <a:lnTo>
                    <a:pt x="7492" y="11132"/>
                  </a:lnTo>
                  <a:lnTo>
                    <a:pt x="7533" y="11132"/>
                  </a:lnTo>
                  <a:lnTo>
                    <a:pt x="7617" y="11195"/>
                  </a:lnTo>
                  <a:lnTo>
                    <a:pt x="7680" y="11237"/>
                  </a:lnTo>
                  <a:lnTo>
                    <a:pt x="7847" y="11028"/>
                  </a:lnTo>
                  <a:lnTo>
                    <a:pt x="7847" y="10881"/>
                  </a:lnTo>
                  <a:lnTo>
                    <a:pt x="7952" y="10818"/>
                  </a:lnTo>
                  <a:lnTo>
                    <a:pt x="8203" y="10839"/>
                  </a:lnTo>
                  <a:lnTo>
                    <a:pt x="8349" y="10756"/>
                  </a:lnTo>
                  <a:lnTo>
                    <a:pt x="8454" y="10609"/>
                  </a:lnTo>
                  <a:lnTo>
                    <a:pt x="8412" y="10463"/>
                  </a:lnTo>
                  <a:lnTo>
                    <a:pt x="8454" y="10358"/>
                  </a:lnTo>
                  <a:lnTo>
                    <a:pt x="8600" y="10212"/>
                  </a:lnTo>
                  <a:lnTo>
                    <a:pt x="8810" y="10149"/>
                  </a:lnTo>
                  <a:lnTo>
                    <a:pt x="8935" y="10023"/>
                  </a:lnTo>
                  <a:lnTo>
                    <a:pt x="9019" y="9877"/>
                  </a:lnTo>
                  <a:lnTo>
                    <a:pt x="9542" y="9479"/>
                  </a:lnTo>
                  <a:lnTo>
                    <a:pt x="9626" y="9186"/>
                  </a:lnTo>
                  <a:lnTo>
                    <a:pt x="10023" y="8852"/>
                  </a:lnTo>
                  <a:lnTo>
                    <a:pt x="9961" y="8831"/>
                  </a:lnTo>
                  <a:lnTo>
                    <a:pt x="9940" y="8852"/>
                  </a:lnTo>
                  <a:lnTo>
                    <a:pt x="9856" y="8893"/>
                  </a:lnTo>
                  <a:lnTo>
                    <a:pt x="9877" y="8747"/>
                  </a:lnTo>
                  <a:lnTo>
                    <a:pt x="9940" y="8747"/>
                  </a:lnTo>
                  <a:lnTo>
                    <a:pt x="10044" y="8663"/>
                  </a:lnTo>
                  <a:lnTo>
                    <a:pt x="10065" y="8663"/>
                  </a:lnTo>
                  <a:lnTo>
                    <a:pt x="10086" y="8684"/>
                  </a:lnTo>
                  <a:lnTo>
                    <a:pt x="10086" y="8747"/>
                  </a:lnTo>
                  <a:lnTo>
                    <a:pt x="10149" y="8789"/>
                  </a:lnTo>
                  <a:lnTo>
                    <a:pt x="10463" y="8621"/>
                  </a:lnTo>
                  <a:lnTo>
                    <a:pt x="10463" y="8559"/>
                  </a:lnTo>
                  <a:lnTo>
                    <a:pt x="10672" y="8412"/>
                  </a:lnTo>
                  <a:lnTo>
                    <a:pt x="10630" y="8329"/>
                  </a:lnTo>
                  <a:lnTo>
                    <a:pt x="10714" y="8329"/>
                  </a:lnTo>
                  <a:lnTo>
                    <a:pt x="10756" y="8224"/>
                  </a:lnTo>
                  <a:lnTo>
                    <a:pt x="10881" y="8119"/>
                  </a:lnTo>
                  <a:lnTo>
                    <a:pt x="10818" y="8098"/>
                  </a:lnTo>
                  <a:lnTo>
                    <a:pt x="10860" y="8057"/>
                  </a:lnTo>
                  <a:lnTo>
                    <a:pt x="10777" y="7931"/>
                  </a:lnTo>
                  <a:lnTo>
                    <a:pt x="10777" y="7847"/>
                  </a:lnTo>
                  <a:lnTo>
                    <a:pt x="10818" y="7743"/>
                  </a:lnTo>
                  <a:lnTo>
                    <a:pt x="10860" y="7680"/>
                  </a:lnTo>
                  <a:lnTo>
                    <a:pt x="10902" y="7617"/>
                  </a:lnTo>
                  <a:lnTo>
                    <a:pt x="11279" y="7492"/>
                  </a:lnTo>
                  <a:lnTo>
                    <a:pt x="11341" y="7387"/>
                  </a:lnTo>
                  <a:lnTo>
                    <a:pt x="11341" y="7303"/>
                  </a:lnTo>
                  <a:lnTo>
                    <a:pt x="11404" y="7220"/>
                  </a:lnTo>
                  <a:lnTo>
                    <a:pt x="11425" y="7178"/>
                  </a:lnTo>
                  <a:lnTo>
                    <a:pt x="11383" y="7115"/>
                  </a:lnTo>
                  <a:lnTo>
                    <a:pt x="11321" y="7115"/>
                  </a:lnTo>
                  <a:lnTo>
                    <a:pt x="11300" y="7073"/>
                  </a:lnTo>
                  <a:lnTo>
                    <a:pt x="11404" y="7073"/>
                  </a:lnTo>
                  <a:lnTo>
                    <a:pt x="11488" y="7157"/>
                  </a:lnTo>
                  <a:lnTo>
                    <a:pt x="11488" y="7261"/>
                  </a:lnTo>
                  <a:lnTo>
                    <a:pt x="11509" y="7387"/>
                  </a:lnTo>
                  <a:lnTo>
                    <a:pt x="11593" y="7408"/>
                  </a:lnTo>
                  <a:lnTo>
                    <a:pt x="11676" y="7408"/>
                  </a:lnTo>
                  <a:lnTo>
                    <a:pt x="11718" y="7366"/>
                  </a:lnTo>
                  <a:lnTo>
                    <a:pt x="11739" y="7387"/>
                  </a:lnTo>
                  <a:lnTo>
                    <a:pt x="11739" y="7324"/>
                  </a:lnTo>
                  <a:lnTo>
                    <a:pt x="11760" y="7282"/>
                  </a:lnTo>
                  <a:lnTo>
                    <a:pt x="11802" y="7324"/>
                  </a:lnTo>
                  <a:lnTo>
                    <a:pt x="11823" y="7492"/>
                  </a:lnTo>
                  <a:lnTo>
                    <a:pt x="11906" y="7513"/>
                  </a:lnTo>
                  <a:lnTo>
                    <a:pt x="11906" y="7429"/>
                  </a:lnTo>
                  <a:lnTo>
                    <a:pt x="11969" y="7533"/>
                  </a:lnTo>
                  <a:lnTo>
                    <a:pt x="12032" y="7429"/>
                  </a:lnTo>
                  <a:lnTo>
                    <a:pt x="11969" y="7303"/>
                  </a:lnTo>
                  <a:lnTo>
                    <a:pt x="12011" y="7303"/>
                  </a:lnTo>
                  <a:lnTo>
                    <a:pt x="11969" y="7115"/>
                  </a:lnTo>
                  <a:lnTo>
                    <a:pt x="11948" y="7010"/>
                  </a:lnTo>
                  <a:lnTo>
                    <a:pt x="11948" y="6864"/>
                  </a:lnTo>
                  <a:lnTo>
                    <a:pt x="11760" y="6634"/>
                  </a:lnTo>
                  <a:lnTo>
                    <a:pt x="11739" y="6445"/>
                  </a:lnTo>
                  <a:lnTo>
                    <a:pt x="11760" y="6341"/>
                  </a:lnTo>
                  <a:lnTo>
                    <a:pt x="11718" y="6215"/>
                  </a:lnTo>
                  <a:lnTo>
                    <a:pt x="11718" y="6027"/>
                  </a:lnTo>
                  <a:lnTo>
                    <a:pt x="11551" y="5839"/>
                  </a:lnTo>
                  <a:lnTo>
                    <a:pt x="11425" y="5797"/>
                  </a:lnTo>
                  <a:lnTo>
                    <a:pt x="11300" y="5629"/>
                  </a:lnTo>
                  <a:lnTo>
                    <a:pt x="11300" y="5399"/>
                  </a:lnTo>
                  <a:lnTo>
                    <a:pt x="11404" y="5378"/>
                  </a:lnTo>
                  <a:lnTo>
                    <a:pt x="11446" y="5211"/>
                  </a:lnTo>
                  <a:lnTo>
                    <a:pt x="11530" y="5169"/>
                  </a:lnTo>
                  <a:lnTo>
                    <a:pt x="11613" y="5190"/>
                  </a:lnTo>
                  <a:lnTo>
                    <a:pt x="11676" y="5127"/>
                  </a:lnTo>
                  <a:lnTo>
                    <a:pt x="11634" y="4981"/>
                  </a:lnTo>
                  <a:lnTo>
                    <a:pt x="11655" y="4918"/>
                  </a:lnTo>
                  <a:lnTo>
                    <a:pt x="11530" y="4897"/>
                  </a:lnTo>
                  <a:lnTo>
                    <a:pt x="11425" y="4960"/>
                  </a:lnTo>
                  <a:lnTo>
                    <a:pt x="11132" y="4855"/>
                  </a:lnTo>
                  <a:lnTo>
                    <a:pt x="11153" y="4709"/>
                  </a:lnTo>
                  <a:lnTo>
                    <a:pt x="11279" y="4583"/>
                  </a:lnTo>
                  <a:lnTo>
                    <a:pt x="11321" y="4437"/>
                  </a:lnTo>
                  <a:lnTo>
                    <a:pt x="11279" y="4374"/>
                  </a:lnTo>
                  <a:lnTo>
                    <a:pt x="11279" y="4290"/>
                  </a:lnTo>
                  <a:lnTo>
                    <a:pt x="11321" y="4290"/>
                  </a:lnTo>
                  <a:lnTo>
                    <a:pt x="11341" y="4228"/>
                  </a:lnTo>
                  <a:lnTo>
                    <a:pt x="11404" y="4269"/>
                  </a:lnTo>
                  <a:lnTo>
                    <a:pt x="11488" y="4374"/>
                  </a:lnTo>
                  <a:lnTo>
                    <a:pt x="11488" y="4437"/>
                  </a:lnTo>
                  <a:lnTo>
                    <a:pt x="11551" y="4541"/>
                  </a:lnTo>
                  <a:lnTo>
                    <a:pt x="11676" y="4562"/>
                  </a:lnTo>
                  <a:lnTo>
                    <a:pt x="11739" y="4541"/>
                  </a:lnTo>
                  <a:lnTo>
                    <a:pt x="11655" y="4479"/>
                  </a:lnTo>
                  <a:lnTo>
                    <a:pt x="11676" y="4395"/>
                  </a:lnTo>
                  <a:lnTo>
                    <a:pt x="11739" y="4395"/>
                  </a:lnTo>
                  <a:lnTo>
                    <a:pt x="11823" y="4479"/>
                  </a:lnTo>
                  <a:lnTo>
                    <a:pt x="11865" y="4541"/>
                  </a:lnTo>
                  <a:lnTo>
                    <a:pt x="11969" y="4583"/>
                  </a:lnTo>
                  <a:lnTo>
                    <a:pt x="12011" y="4541"/>
                  </a:lnTo>
                  <a:lnTo>
                    <a:pt x="12053" y="4541"/>
                  </a:lnTo>
                  <a:lnTo>
                    <a:pt x="12137" y="4667"/>
                  </a:lnTo>
                  <a:lnTo>
                    <a:pt x="12158" y="4792"/>
                  </a:lnTo>
                  <a:lnTo>
                    <a:pt x="12158" y="4876"/>
                  </a:lnTo>
                  <a:lnTo>
                    <a:pt x="12199" y="5002"/>
                  </a:lnTo>
                  <a:lnTo>
                    <a:pt x="12199" y="5085"/>
                  </a:lnTo>
                  <a:lnTo>
                    <a:pt x="12325" y="5127"/>
                  </a:lnTo>
                  <a:lnTo>
                    <a:pt x="12430" y="5106"/>
                  </a:lnTo>
                  <a:lnTo>
                    <a:pt x="12555" y="5169"/>
                  </a:lnTo>
                  <a:lnTo>
                    <a:pt x="12911" y="5169"/>
                  </a:lnTo>
                  <a:lnTo>
                    <a:pt x="13099" y="5190"/>
                  </a:lnTo>
                  <a:lnTo>
                    <a:pt x="13308" y="5169"/>
                  </a:lnTo>
                  <a:lnTo>
                    <a:pt x="13392" y="5169"/>
                  </a:lnTo>
                  <a:lnTo>
                    <a:pt x="13434" y="5190"/>
                  </a:lnTo>
                  <a:lnTo>
                    <a:pt x="13497" y="5169"/>
                  </a:lnTo>
                  <a:lnTo>
                    <a:pt x="13601" y="5274"/>
                  </a:lnTo>
                  <a:lnTo>
                    <a:pt x="13643" y="5295"/>
                  </a:lnTo>
                  <a:lnTo>
                    <a:pt x="13601" y="5420"/>
                  </a:lnTo>
                  <a:lnTo>
                    <a:pt x="13580" y="5546"/>
                  </a:lnTo>
                  <a:lnTo>
                    <a:pt x="13497" y="5755"/>
                  </a:lnTo>
                  <a:lnTo>
                    <a:pt x="13434" y="5797"/>
                  </a:lnTo>
                  <a:lnTo>
                    <a:pt x="13434" y="5860"/>
                  </a:lnTo>
                  <a:lnTo>
                    <a:pt x="13392" y="5922"/>
                  </a:lnTo>
                  <a:lnTo>
                    <a:pt x="13308" y="5922"/>
                  </a:lnTo>
                  <a:lnTo>
                    <a:pt x="13287" y="5860"/>
                  </a:lnTo>
                  <a:lnTo>
                    <a:pt x="13183" y="5943"/>
                  </a:lnTo>
                  <a:lnTo>
                    <a:pt x="13162" y="6027"/>
                  </a:lnTo>
                  <a:lnTo>
                    <a:pt x="13099" y="6048"/>
                  </a:lnTo>
                  <a:lnTo>
                    <a:pt x="13099" y="6132"/>
                  </a:lnTo>
                  <a:lnTo>
                    <a:pt x="13162" y="6278"/>
                  </a:lnTo>
                  <a:lnTo>
                    <a:pt x="13225" y="6341"/>
                  </a:lnTo>
                  <a:lnTo>
                    <a:pt x="13225" y="6383"/>
                  </a:lnTo>
                  <a:lnTo>
                    <a:pt x="13329" y="6487"/>
                  </a:lnTo>
                  <a:lnTo>
                    <a:pt x="13413" y="6592"/>
                  </a:lnTo>
                  <a:lnTo>
                    <a:pt x="13497" y="6592"/>
                  </a:lnTo>
                  <a:lnTo>
                    <a:pt x="13497" y="6529"/>
                  </a:lnTo>
                  <a:lnTo>
                    <a:pt x="13476" y="6466"/>
                  </a:lnTo>
                  <a:lnTo>
                    <a:pt x="13518" y="6383"/>
                  </a:lnTo>
                  <a:lnTo>
                    <a:pt x="13518" y="6341"/>
                  </a:lnTo>
                  <a:lnTo>
                    <a:pt x="13538" y="6278"/>
                  </a:lnTo>
                  <a:lnTo>
                    <a:pt x="13518" y="6236"/>
                  </a:lnTo>
                  <a:lnTo>
                    <a:pt x="13580" y="6173"/>
                  </a:lnTo>
                  <a:lnTo>
                    <a:pt x="13643" y="6236"/>
                  </a:lnTo>
                  <a:lnTo>
                    <a:pt x="13727" y="6236"/>
                  </a:lnTo>
                  <a:lnTo>
                    <a:pt x="13769" y="6278"/>
                  </a:lnTo>
                  <a:lnTo>
                    <a:pt x="13831" y="6362"/>
                  </a:lnTo>
                  <a:lnTo>
                    <a:pt x="13852" y="6529"/>
                  </a:lnTo>
                  <a:lnTo>
                    <a:pt x="13852" y="6655"/>
                  </a:lnTo>
                  <a:lnTo>
                    <a:pt x="13915" y="6738"/>
                  </a:lnTo>
                  <a:lnTo>
                    <a:pt x="13936" y="6969"/>
                  </a:lnTo>
                  <a:lnTo>
                    <a:pt x="13999" y="7115"/>
                  </a:lnTo>
                  <a:lnTo>
                    <a:pt x="14020" y="7199"/>
                  </a:lnTo>
                  <a:lnTo>
                    <a:pt x="14041" y="7261"/>
                  </a:lnTo>
                  <a:lnTo>
                    <a:pt x="14041" y="7303"/>
                  </a:lnTo>
                  <a:lnTo>
                    <a:pt x="14062" y="7366"/>
                  </a:lnTo>
                  <a:lnTo>
                    <a:pt x="14103" y="7387"/>
                  </a:lnTo>
                  <a:lnTo>
                    <a:pt x="14103" y="7303"/>
                  </a:lnTo>
                  <a:lnTo>
                    <a:pt x="14124" y="7199"/>
                  </a:lnTo>
                  <a:lnTo>
                    <a:pt x="14166" y="7220"/>
                  </a:lnTo>
                  <a:lnTo>
                    <a:pt x="14250" y="7199"/>
                  </a:lnTo>
                  <a:lnTo>
                    <a:pt x="14292" y="6989"/>
                  </a:lnTo>
                  <a:lnTo>
                    <a:pt x="14271" y="6885"/>
                  </a:lnTo>
                  <a:lnTo>
                    <a:pt x="14292" y="6759"/>
                  </a:lnTo>
                  <a:lnTo>
                    <a:pt x="14271" y="6592"/>
                  </a:lnTo>
                  <a:lnTo>
                    <a:pt x="14417" y="6592"/>
                  </a:lnTo>
                  <a:lnTo>
                    <a:pt x="14417" y="6383"/>
                  </a:lnTo>
                  <a:lnTo>
                    <a:pt x="14417" y="6257"/>
                  </a:lnTo>
                  <a:lnTo>
                    <a:pt x="14354" y="5964"/>
                  </a:lnTo>
                  <a:lnTo>
                    <a:pt x="14459" y="5964"/>
                  </a:lnTo>
                  <a:lnTo>
                    <a:pt x="14564" y="6006"/>
                  </a:lnTo>
                  <a:lnTo>
                    <a:pt x="14731" y="6006"/>
                  </a:lnTo>
                  <a:lnTo>
                    <a:pt x="14794" y="5797"/>
                  </a:lnTo>
                  <a:lnTo>
                    <a:pt x="14857" y="5546"/>
                  </a:lnTo>
                  <a:lnTo>
                    <a:pt x="14982" y="5232"/>
                  </a:lnTo>
                  <a:lnTo>
                    <a:pt x="14857" y="5190"/>
                  </a:lnTo>
                  <a:lnTo>
                    <a:pt x="14857" y="5085"/>
                  </a:lnTo>
                  <a:lnTo>
                    <a:pt x="15003" y="4813"/>
                  </a:lnTo>
                  <a:lnTo>
                    <a:pt x="15087" y="4583"/>
                  </a:lnTo>
                  <a:lnTo>
                    <a:pt x="15045" y="4541"/>
                  </a:lnTo>
                  <a:lnTo>
                    <a:pt x="15066" y="4374"/>
                  </a:lnTo>
                  <a:lnTo>
                    <a:pt x="15254" y="4081"/>
                  </a:lnTo>
                  <a:lnTo>
                    <a:pt x="15380" y="4039"/>
                  </a:lnTo>
                  <a:lnTo>
                    <a:pt x="15505" y="3872"/>
                  </a:lnTo>
                  <a:lnTo>
                    <a:pt x="15568" y="3725"/>
                  </a:lnTo>
                  <a:lnTo>
                    <a:pt x="15777" y="3663"/>
                  </a:lnTo>
                  <a:lnTo>
                    <a:pt x="15924" y="3558"/>
                  </a:lnTo>
                  <a:lnTo>
                    <a:pt x="16007" y="3642"/>
                  </a:lnTo>
                  <a:lnTo>
                    <a:pt x="16133" y="3704"/>
                  </a:lnTo>
                  <a:lnTo>
                    <a:pt x="16112" y="3600"/>
                  </a:lnTo>
                  <a:lnTo>
                    <a:pt x="16112" y="3432"/>
                  </a:lnTo>
                  <a:lnTo>
                    <a:pt x="16217" y="3328"/>
                  </a:lnTo>
                  <a:lnTo>
                    <a:pt x="16196" y="3244"/>
                  </a:lnTo>
                  <a:lnTo>
                    <a:pt x="16154" y="3223"/>
                  </a:lnTo>
                  <a:lnTo>
                    <a:pt x="16091" y="3119"/>
                  </a:lnTo>
                  <a:lnTo>
                    <a:pt x="15987" y="3077"/>
                  </a:lnTo>
                  <a:lnTo>
                    <a:pt x="15903" y="3119"/>
                  </a:lnTo>
                  <a:lnTo>
                    <a:pt x="15777" y="3098"/>
                  </a:lnTo>
                  <a:lnTo>
                    <a:pt x="15735" y="2993"/>
                  </a:lnTo>
                  <a:lnTo>
                    <a:pt x="15840" y="2888"/>
                  </a:lnTo>
                  <a:lnTo>
                    <a:pt x="15840" y="2805"/>
                  </a:lnTo>
                  <a:lnTo>
                    <a:pt x="15777" y="2700"/>
                  </a:lnTo>
                  <a:lnTo>
                    <a:pt x="15735" y="2616"/>
                  </a:lnTo>
                  <a:lnTo>
                    <a:pt x="15673" y="2658"/>
                  </a:lnTo>
                  <a:lnTo>
                    <a:pt x="15589" y="2658"/>
                  </a:lnTo>
                  <a:lnTo>
                    <a:pt x="15526" y="2575"/>
                  </a:lnTo>
                  <a:lnTo>
                    <a:pt x="15610" y="2407"/>
                  </a:lnTo>
                  <a:lnTo>
                    <a:pt x="15589" y="2365"/>
                  </a:lnTo>
                  <a:lnTo>
                    <a:pt x="15505" y="2365"/>
                  </a:lnTo>
                  <a:lnTo>
                    <a:pt x="15463" y="2282"/>
                  </a:lnTo>
                  <a:lnTo>
                    <a:pt x="15380" y="2261"/>
                  </a:lnTo>
                  <a:lnTo>
                    <a:pt x="15108" y="2407"/>
                  </a:lnTo>
                  <a:lnTo>
                    <a:pt x="15150" y="2512"/>
                  </a:lnTo>
                  <a:lnTo>
                    <a:pt x="15066" y="2575"/>
                  </a:lnTo>
                  <a:lnTo>
                    <a:pt x="14857" y="2491"/>
                  </a:lnTo>
                  <a:lnTo>
                    <a:pt x="14689" y="2554"/>
                  </a:lnTo>
                  <a:lnTo>
                    <a:pt x="14585" y="2386"/>
                  </a:lnTo>
                  <a:lnTo>
                    <a:pt x="14459" y="2491"/>
                  </a:lnTo>
                  <a:lnTo>
                    <a:pt x="14375" y="2491"/>
                  </a:lnTo>
                  <a:lnTo>
                    <a:pt x="14375" y="2616"/>
                  </a:lnTo>
                  <a:lnTo>
                    <a:pt x="14271" y="2784"/>
                  </a:lnTo>
                  <a:lnTo>
                    <a:pt x="14041" y="2826"/>
                  </a:lnTo>
                  <a:lnTo>
                    <a:pt x="13936" y="2867"/>
                  </a:lnTo>
                  <a:lnTo>
                    <a:pt x="13831" y="2972"/>
                  </a:lnTo>
                  <a:lnTo>
                    <a:pt x="13769" y="3098"/>
                  </a:lnTo>
                  <a:lnTo>
                    <a:pt x="13685" y="3119"/>
                  </a:lnTo>
                  <a:lnTo>
                    <a:pt x="13685" y="3202"/>
                  </a:lnTo>
                  <a:lnTo>
                    <a:pt x="13580" y="3181"/>
                  </a:lnTo>
                  <a:lnTo>
                    <a:pt x="13497" y="3223"/>
                  </a:lnTo>
                  <a:lnTo>
                    <a:pt x="13434" y="3391"/>
                  </a:lnTo>
                  <a:lnTo>
                    <a:pt x="13329" y="3391"/>
                  </a:lnTo>
                  <a:lnTo>
                    <a:pt x="13120" y="3432"/>
                  </a:lnTo>
                  <a:lnTo>
                    <a:pt x="13057" y="3432"/>
                  </a:lnTo>
                  <a:lnTo>
                    <a:pt x="13015" y="3600"/>
                  </a:lnTo>
                  <a:lnTo>
                    <a:pt x="13015" y="3704"/>
                  </a:lnTo>
                  <a:lnTo>
                    <a:pt x="13204" y="3767"/>
                  </a:lnTo>
                  <a:lnTo>
                    <a:pt x="13204" y="3935"/>
                  </a:lnTo>
                  <a:lnTo>
                    <a:pt x="13204" y="4039"/>
                  </a:lnTo>
                  <a:lnTo>
                    <a:pt x="12974" y="4123"/>
                  </a:lnTo>
                  <a:lnTo>
                    <a:pt x="12806" y="4081"/>
                  </a:lnTo>
                  <a:lnTo>
                    <a:pt x="12597" y="4144"/>
                  </a:lnTo>
                  <a:lnTo>
                    <a:pt x="12492" y="4081"/>
                  </a:lnTo>
                  <a:lnTo>
                    <a:pt x="12367" y="4123"/>
                  </a:lnTo>
                  <a:lnTo>
                    <a:pt x="12262" y="4248"/>
                  </a:lnTo>
                  <a:lnTo>
                    <a:pt x="12116" y="4248"/>
                  </a:lnTo>
                  <a:lnTo>
                    <a:pt x="11823" y="4081"/>
                  </a:lnTo>
                  <a:lnTo>
                    <a:pt x="11739" y="4144"/>
                  </a:lnTo>
                  <a:lnTo>
                    <a:pt x="11530" y="4123"/>
                  </a:lnTo>
                  <a:lnTo>
                    <a:pt x="11425" y="3935"/>
                  </a:lnTo>
                  <a:lnTo>
                    <a:pt x="11488" y="3830"/>
                  </a:lnTo>
                  <a:lnTo>
                    <a:pt x="11488" y="3704"/>
                  </a:lnTo>
                  <a:lnTo>
                    <a:pt x="11383" y="3621"/>
                  </a:lnTo>
                  <a:lnTo>
                    <a:pt x="11341" y="3453"/>
                  </a:lnTo>
                  <a:lnTo>
                    <a:pt x="11300" y="3349"/>
                  </a:lnTo>
                  <a:lnTo>
                    <a:pt x="11153" y="3349"/>
                  </a:lnTo>
                  <a:lnTo>
                    <a:pt x="11069" y="3453"/>
                  </a:lnTo>
                  <a:lnTo>
                    <a:pt x="11028" y="3453"/>
                  </a:lnTo>
                  <a:lnTo>
                    <a:pt x="11090" y="3600"/>
                  </a:lnTo>
                  <a:lnTo>
                    <a:pt x="11028" y="3851"/>
                  </a:lnTo>
                  <a:lnTo>
                    <a:pt x="11132" y="4081"/>
                  </a:lnTo>
                  <a:lnTo>
                    <a:pt x="11090" y="4353"/>
                  </a:lnTo>
                  <a:lnTo>
                    <a:pt x="10756" y="4437"/>
                  </a:lnTo>
                  <a:lnTo>
                    <a:pt x="10505" y="4290"/>
                  </a:lnTo>
                  <a:lnTo>
                    <a:pt x="10400" y="4374"/>
                  </a:lnTo>
                  <a:lnTo>
                    <a:pt x="9919" y="4186"/>
                  </a:lnTo>
                  <a:lnTo>
                    <a:pt x="9709" y="4186"/>
                  </a:lnTo>
                  <a:lnTo>
                    <a:pt x="9584" y="4248"/>
                  </a:lnTo>
                  <a:lnTo>
                    <a:pt x="9291" y="4165"/>
                  </a:lnTo>
                  <a:lnTo>
                    <a:pt x="9124" y="4039"/>
                  </a:lnTo>
                  <a:lnTo>
                    <a:pt x="9103" y="3872"/>
                  </a:lnTo>
                  <a:lnTo>
                    <a:pt x="8810" y="3830"/>
                  </a:lnTo>
                  <a:lnTo>
                    <a:pt x="8517" y="3914"/>
                  </a:lnTo>
                  <a:lnTo>
                    <a:pt x="8412" y="3830"/>
                  </a:lnTo>
                  <a:lnTo>
                    <a:pt x="8140" y="3830"/>
                  </a:lnTo>
                  <a:lnTo>
                    <a:pt x="7952" y="3725"/>
                  </a:lnTo>
                  <a:lnTo>
                    <a:pt x="7784" y="3725"/>
                  </a:lnTo>
                  <a:lnTo>
                    <a:pt x="7680" y="3642"/>
                  </a:lnTo>
                  <a:lnTo>
                    <a:pt x="7450" y="3600"/>
                  </a:lnTo>
                  <a:lnTo>
                    <a:pt x="7261" y="3391"/>
                  </a:lnTo>
                  <a:lnTo>
                    <a:pt x="7010" y="3202"/>
                  </a:lnTo>
                  <a:lnTo>
                    <a:pt x="6801" y="3139"/>
                  </a:lnTo>
                  <a:lnTo>
                    <a:pt x="6717" y="3077"/>
                  </a:lnTo>
                  <a:lnTo>
                    <a:pt x="6613" y="3077"/>
                  </a:lnTo>
                  <a:lnTo>
                    <a:pt x="6508" y="2993"/>
                  </a:lnTo>
                  <a:lnTo>
                    <a:pt x="6383" y="2972"/>
                  </a:lnTo>
                  <a:lnTo>
                    <a:pt x="6362" y="2826"/>
                  </a:lnTo>
                  <a:lnTo>
                    <a:pt x="6487" y="2616"/>
                  </a:lnTo>
                  <a:lnTo>
                    <a:pt x="6487" y="2449"/>
                  </a:lnTo>
                  <a:lnTo>
                    <a:pt x="6571" y="2135"/>
                  </a:lnTo>
                  <a:lnTo>
                    <a:pt x="6571" y="1926"/>
                  </a:lnTo>
                  <a:lnTo>
                    <a:pt x="6529" y="1947"/>
                  </a:lnTo>
                  <a:lnTo>
                    <a:pt x="6508" y="1842"/>
                  </a:lnTo>
                  <a:lnTo>
                    <a:pt x="6404" y="1842"/>
                  </a:lnTo>
                  <a:lnTo>
                    <a:pt x="6320" y="1675"/>
                  </a:lnTo>
                  <a:lnTo>
                    <a:pt x="6257" y="1654"/>
                  </a:lnTo>
                  <a:lnTo>
                    <a:pt x="6152" y="1549"/>
                  </a:lnTo>
                  <a:lnTo>
                    <a:pt x="6006" y="1528"/>
                  </a:lnTo>
                  <a:lnTo>
                    <a:pt x="5964" y="1445"/>
                  </a:lnTo>
                  <a:lnTo>
                    <a:pt x="5839" y="1445"/>
                  </a:lnTo>
                  <a:lnTo>
                    <a:pt x="5755" y="1549"/>
                  </a:lnTo>
                  <a:lnTo>
                    <a:pt x="5629" y="1507"/>
                  </a:lnTo>
                  <a:lnTo>
                    <a:pt x="5587" y="1361"/>
                  </a:lnTo>
                  <a:lnTo>
                    <a:pt x="5546" y="1361"/>
                  </a:lnTo>
                  <a:lnTo>
                    <a:pt x="5546" y="1256"/>
                  </a:lnTo>
                  <a:lnTo>
                    <a:pt x="5462" y="1152"/>
                  </a:lnTo>
                  <a:lnTo>
                    <a:pt x="5399" y="1131"/>
                  </a:lnTo>
                  <a:lnTo>
                    <a:pt x="5441" y="1047"/>
                  </a:lnTo>
                  <a:lnTo>
                    <a:pt x="5378" y="943"/>
                  </a:lnTo>
                  <a:lnTo>
                    <a:pt x="5399" y="712"/>
                  </a:lnTo>
                  <a:lnTo>
                    <a:pt x="5253" y="629"/>
                  </a:lnTo>
                  <a:lnTo>
                    <a:pt x="5232" y="566"/>
                  </a:lnTo>
                  <a:lnTo>
                    <a:pt x="5211" y="482"/>
                  </a:lnTo>
                  <a:lnTo>
                    <a:pt x="4960" y="357"/>
                  </a:lnTo>
                  <a:lnTo>
                    <a:pt x="4813" y="357"/>
                  </a:lnTo>
                  <a:lnTo>
                    <a:pt x="4751" y="189"/>
                  </a:lnTo>
                  <a:lnTo>
                    <a:pt x="4604" y="106"/>
                  </a:lnTo>
                  <a:lnTo>
                    <a:pt x="4437" y="210"/>
                  </a:lnTo>
                  <a:lnTo>
                    <a:pt x="412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4" name="Google Shape;6354;p40"/>
            <p:cNvSpPr/>
            <p:nvPr/>
          </p:nvSpPr>
          <p:spPr>
            <a:xfrm>
              <a:off x="4286244" y="2933329"/>
              <a:ext cx="56823" cy="29034"/>
            </a:xfrm>
            <a:custGeom>
              <a:rect b="b" l="l" r="r" t="t"/>
              <a:pathLst>
                <a:path extrusionOk="0" h="2553" w="4772">
                  <a:moveTo>
                    <a:pt x="231" y="0"/>
                  </a:moveTo>
                  <a:lnTo>
                    <a:pt x="210" y="42"/>
                  </a:lnTo>
                  <a:lnTo>
                    <a:pt x="210" y="251"/>
                  </a:lnTo>
                  <a:lnTo>
                    <a:pt x="126" y="565"/>
                  </a:lnTo>
                  <a:lnTo>
                    <a:pt x="126" y="732"/>
                  </a:lnTo>
                  <a:lnTo>
                    <a:pt x="1" y="942"/>
                  </a:lnTo>
                  <a:lnTo>
                    <a:pt x="22" y="1088"/>
                  </a:lnTo>
                  <a:lnTo>
                    <a:pt x="147" y="1109"/>
                  </a:lnTo>
                  <a:lnTo>
                    <a:pt x="252" y="1193"/>
                  </a:lnTo>
                  <a:lnTo>
                    <a:pt x="356" y="1193"/>
                  </a:lnTo>
                  <a:lnTo>
                    <a:pt x="440" y="1255"/>
                  </a:lnTo>
                  <a:lnTo>
                    <a:pt x="649" y="1318"/>
                  </a:lnTo>
                  <a:lnTo>
                    <a:pt x="900" y="1507"/>
                  </a:lnTo>
                  <a:lnTo>
                    <a:pt x="1089" y="1716"/>
                  </a:lnTo>
                  <a:lnTo>
                    <a:pt x="1319" y="1758"/>
                  </a:lnTo>
                  <a:lnTo>
                    <a:pt x="1423" y="1841"/>
                  </a:lnTo>
                  <a:lnTo>
                    <a:pt x="1591" y="1841"/>
                  </a:lnTo>
                  <a:lnTo>
                    <a:pt x="1779" y="1946"/>
                  </a:lnTo>
                  <a:lnTo>
                    <a:pt x="2051" y="1946"/>
                  </a:lnTo>
                  <a:lnTo>
                    <a:pt x="2156" y="2030"/>
                  </a:lnTo>
                  <a:lnTo>
                    <a:pt x="2449" y="1946"/>
                  </a:lnTo>
                  <a:lnTo>
                    <a:pt x="2742" y="1988"/>
                  </a:lnTo>
                  <a:lnTo>
                    <a:pt x="2763" y="2155"/>
                  </a:lnTo>
                  <a:lnTo>
                    <a:pt x="2930" y="2281"/>
                  </a:lnTo>
                  <a:lnTo>
                    <a:pt x="3223" y="2364"/>
                  </a:lnTo>
                  <a:lnTo>
                    <a:pt x="3348" y="2302"/>
                  </a:lnTo>
                  <a:lnTo>
                    <a:pt x="3558" y="2302"/>
                  </a:lnTo>
                  <a:lnTo>
                    <a:pt x="4039" y="2490"/>
                  </a:lnTo>
                  <a:lnTo>
                    <a:pt x="4144" y="2406"/>
                  </a:lnTo>
                  <a:lnTo>
                    <a:pt x="4395" y="2553"/>
                  </a:lnTo>
                  <a:lnTo>
                    <a:pt x="4729" y="2469"/>
                  </a:lnTo>
                  <a:lnTo>
                    <a:pt x="4771" y="2197"/>
                  </a:lnTo>
                  <a:lnTo>
                    <a:pt x="4667" y="1967"/>
                  </a:lnTo>
                  <a:lnTo>
                    <a:pt x="4729" y="1716"/>
                  </a:lnTo>
                  <a:lnTo>
                    <a:pt x="4667" y="1569"/>
                  </a:lnTo>
                  <a:lnTo>
                    <a:pt x="4562" y="1569"/>
                  </a:lnTo>
                  <a:lnTo>
                    <a:pt x="4416" y="1632"/>
                  </a:lnTo>
                  <a:lnTo>
                    <a:pt x="4353" y="1611"/>
                  </a:lnTo>
                  <a:lnTo>
                    <a:pt x="4206" y="1653"/>
                  </a:lnTo>
                  <a:lnTo>
                    <a:pt x="4123" y="1632"/>
                  </a:lnTo>
                  <a:lnTo>
                    <a:pt x="3997" y="1465"/>
                  </a:lnTo>
                  <a:lnTo>
                    <a:pt x="3830" y="1402"/>
                  </a:lnTo>
                  <a:lnTo>
                    <a:pt x="3788" y="1255"/>
                  </a:lnTo>
                  <a:lnTo>
                    <a:pt x="3662" y="1193"/>
                  </a:lnTo>
                  <a:lnTo>
                    <a:pt x="3453" y="1193"/>
                  </a:lnTo>
                  <a:lnTo>
                    <a:pt x="3348" y="1297"/>
                  </a:lnTo>
                  <a:lnTo>
                    <a:pt x="3202" y="1318"/>
                  </a:lnTo>
                  <a:lnTo>
                    <a:pt x="3139" y="1402"/>
                  </a:lnTo>
                  <a:lnTo>
                    <a:pt x="2972" y="1318"/>
                  </a:lnTo>
                  <a:lnTo>
                    <a:pt x="2867" y="1339"/>
                  </a:lnTo>
                  <a:lnTo>
                    <a:pt x="2825" y="1193"/>
                  </a:lnTo>
                  <a:lnTo>
                    <a:pt x="2846" y="942"/>
                  </a:lnTo>
                  <a:lnTo>
                    <a:pt x="2700" y="942"/>
                  </a:lnTo>
                  <a:lnTo>
                    <a:pt x="2532" y="1004"/>
                  </a:lnTo>
                  <a:lnTo>
                    <a:pt x="2365" y="879"/>
                  </a:lnTo>
                  <a:lnTo>
                    <a:pt x="2365" y="711"/>
                  </a:lnTo>
                  <a:lnTo>
                    <a:pt x="2239" y="628"/>
                  </a:lnTo>
                  <a:lnTo>
                    <a:pt x="2114" y="628"/>
                  </a:lnTo>
                  <a:lnTo>
                    <a:pt x="2093" y="586"/>
                  </a:lnTo>
                  <a:lnTo>
                    <a:pt x="2009" y="628"/>
                  </a:lnTo>
                  <a:lnTo>
                    <a:pt x="2009" y="816"/>
                  </a:lnTo>
                  <a:lnTo>
                    <a:pt x="1947" y="837"/>
                  </a:lnTo>
                  <a:lnTo>
                    <a:pt x="1905" y="711"/>
                  </a:lnTo>
                  <a:lnTo>
                    <a:pt x="1800" y="586"/>
                  </a:lnTo>
                  <a:lnTo>
                    <a:pt x="1737" y="523"/>
                  </a:lnTo>
                  <a:lnTo>
                    <a:pt x="1612" y="460"/>
                  </a:lnTo>
                  <a:lnTo>
                    <a:pt x="1486" y="460"/>
                  </a:lnTo>
                  <a:lnTo>
                    <a:pt x="1319" y="272"/>
                  </a:lnTo>
                  <a:lnTo>
                    <a:pt x="1214" y="209"/>
                  </a:lnTo>
                  <a:lnTo>
                    <a:pt x="1089" y="209"/>
                  </a:lnTo>
                  <a:lnTo>
                    <a:pt x="1047" y="147"/>
                  </a:lnTo>
                  <a:lnTo>
                    <a:pt x="838" y="63"/>
                  </a:lnTo>
                  <a:lnTo>
                    <a:pt x="670" y="84"/>
                  </a:lnTo>
                  <a:lnTo>
                    <a:pt x="607" y="188"/>
                  </a:lnTo>
                  <a:lnTo>
                    <a:pt x="545" y="167"/>
                  </a:lnTo>
                  <a:lnTo>
                    <a:pt x="440" y="167"/>
                  </a:lnTo>
                  <a:lnTo>
                    <a:pt x="377" y="84"/>
                  </a:lnTo>
                  <a:lnTo>
                    <a:pt x="231"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5" name="Google Shape;6355;p40"/>
            <p:cNvSpPr/>
            <p:nvPr/>
          </p:nvSpPr>
          <p:spPr>
            <a:xfrm>
              <a:off x="4155440" y="2884541"/>
              <a:ext cx="95439" cy="100431"/>
            </a:xfrm>
            <a:custGeom>
              <a:rect b="b" l="l" r="r" t="t"/>
              <a:pathLst>
                <a:path extrusionOk="0" h="8831" w="8015">
                  <a:moveTo>
                    <a:pt x="5901" y="1"/>
                  </a:moveTo>
                  <a:lnTo>
                    <a:pt x="5713" y="105"/>
                  </a:lnTo>
                  <a:lnTo>
                    <a:pt x="5587" y="252"/>
                  </a:lnTo>
                  <a:lnTo>
                    <a:pt x="5441" y="252"/>
                  </a:lnTo>
                  <a:lnTo>
                    <a:pt x="5315" y="377"/>
                  </a:lnTo>
                  <a:lnTo>
                    <a:pt x="5232" y="482"/>
                  </a:lnTo>
                  <a:lnTo>
                    <a:pt x="5462" y="838"/>
                  </a:lnTo>
                  <a:lnTo>
                    <a:pt x="5483" y="1110"/>
                  </a:lnTo>
                  <a:lnTo>
                    <a:pt x="5232" y="1444"/>
                  </a:lnTo>
                  <a:lnTo>
                    <a:pt x="5357" y="1570"/>
                  </a:lnTo>
                  <a:lnTo>
                    <a:pt x="5357" y="1737"/>
                  </a:lnTo>
                  <a:lnTo>
                    <a:pt x="5190" y="1968"/>
                  </a:lnTo>
                  <a:lnTo>
                    <a:pt x="4981" y="1968"/>
                  </a:lnTo>
                  <a:lnTo>
                    <a:pt x="4771" y="1884"/>
                  </a:lnTo>
                  <a:lnTo>
                    <a:pt x="4646" y="1968"/>
                  </a:lnTo>
                  <a:lnTo>
                    <a:pt x="4709" y="2135"/>
                  </a:lnTo>
                  <a:lnTo>
                    <a:pt x="4834" y="2198"/>
                  </a:lnTo>
                  <a:lnTo>
                    <a:pt x="4876" y="2365"/>
                  </a:lnTo>
                  <a:lnTo>
                    <a:pt x="4855" y="2449"/>
                  </a:lnTo>
                  <a:lnTo>
                    <a:pt x="4730" y="2512"/>
                  </a:lnTo>
                  <a:lnTo>
                    <a:pt x="4604" y="2553"/>
                  </a:lnTo>
                  <a:lnTo>
                    <a:pt x="4562" y="2616"/>
                  </a:lnTo>
                  <a:lnTo>
                    <a:pt x="4541" y="2825"/>
                  </a:lnTo>
                  <a:lnTo>
                    <a:pt x="4499" y="2972"/>
                  </a:lnTo>
                  <a:lnTo>
                    <a:pt x="4499" y="3035"/>
                  </a:lnTo>
                  <a:lnTo>
                    <a:pt x="4457" y="3097"/>
                  </a:lnTo>
                  <a:lnTo>
                    <a:pt x="4499" y="3328"/>
                  </a:lnTo>
                  <a:lnTo>
                    <a:pt x="4395" y="3537"/>
                  </a:lnTo>
                  <a:lnTo>
                    <a:pt x="4248" y="3390"/>
                  </a:lnTo>
                  <a:lnTo>
                    <a:pt x="4206" y="3390"/>
                  </a:lnTo>
                  <a:lnTo>
                    <a:pt x="4185" y="3453"/>
                  </a:lnTo>
                  <a:lnTo>
                    <a:pt x="4039" y="3453"/>
                  </a:lnTo>
                  <a:lnTo>
                    <a:pt x="3997" y="3411"/>
                  </a:lnTo>
                  <a:lnTo>
                    <a:pt x="3830" y="3432"/>
                  </a:lnTo>
                  <a:lnTo>
                    <a:pt x="3809" y="3495"/>
                  </a:lnTo>
                  <a:lnTo>
                    <a:pt x="3600" y="3662"/>
                  </a:lnTo>
                  <a:lnTo>
                    <a:pt x="3683" y="3704"/>
                  </a:lnTo>
                  <a:lnTo>
                    <a:pt x="3621" y="3767"/>
                  </a:lnTo>
                  <a:lnTo>
                    <a:pt x="3411" y="3872"/>
                  </a:lnTo>
                  <a:lnTo>
                    <a:pt x="3349" y="3830"/>
                  </a:lnTo>
                  <a:lnTo>
                    <a:pt x="3202" y="3851"/>
                  </a:lnTo>
                  <a:lnTo>
                    <a:pt x="3160" y="3934"/>
                  </a:lnTo>
                  <a:lnTo>
                    <a:pt x="3139" y="4039"/>
                  </a:lnTo>
                  <a:lnTo>
                    <a:pt x="3035" y="4060"/>
                  </a:lnTo>
                  <a:lnTo>
                    <a:pt x="2951" y="4165"/>
                  </a:lnTo>
                  <a:lnTo>
                    <a:pt x="2951" y="4332"/>
                  </a:lnTo>
                  <a:lnTo>
                    <a:pt x="2993" y="4499"/>
                  </a:lnTo>
                  <a:lnTo>
                    <a:pt x="2993" y="4646"/>
                  </a:lnTo>
                  <a:lnTo>
                    <a:pt x="3035" y="4750"/>
                  </a:lnTo>
                  <a:lnTo>
                    <a:pt x="3035" y="4855"/>
                  </a:lnTo>
                  <a:lnTo>
                    <a:pt x="2784" y="4960"/>
                  </a:lnTo>
                  <a:lnTo>
                    <a:pt x="2574" y="4960"/>
                  </a:lnTo>
                  <a:lnTo>
                    <a:pt x="2407" y="4981"/>
                  </a:lnTo>
                  <a:lnTo>
                    <a:pt x="2093" y="4981"/>
                  </a:lnTo>
                  <a:lnTo>
                    <a:pt x="1905" y="5022"/>
                  </a:lnTo>
                  <a:lnTo>
                    <a:pt x="1821" y="5106"/>
                  </a:lnTo>
                  <a:lnTo>
                    <a:pt x="1633" y="5085"/>
                  </a:lnTo>
                  <a:lnTo>
                    <a:pt x="1465" y="5127"/>
                  </a:lnTo>
                  <a:lnTo>
                    <a:pt x="775" y="5169"/>
                  </a:lnTo>
                  <a:lnTo>
                    <a:pt x="1" y="4918"/>
                  </a:lnTo>
                  <a:lnTo>
                    <a:pt x="273" y="5336"/>
                  </a:lnTo>
                  <a:lnTo>
                    <a:pt x="356" y="5483"/>
                  </a:lnTo>
                  <a:lnTo>
                    <a:pt x="524" y="5629"/>
                  </a:lnTo>
                  <a:lnTo>
                    <a:pt x="649" y="5713"/>
                  </a:lnTo>
                  <a:lnTo>
                    <a:pt x="691" y="5755"/>
                  </a:lnTo>
                  <a:lnTo>
                    <a:pt x="880" y="5797"/>
                  </a:lnTo>
                  <a:lnTo>
                    <a:pt x="984" y="5818"/>
                  </a:lnTo>
                  <a:lnTo>
                    <a:pt x="1005" y="5901"/>
                  </a:lnTo>
                  <a:lnTo>
                    <a:pt x="1172" y="5901"/>
                  </a:lnTo>
                  <a:lnTo>
                    <a:pt x="1172" y="6110"/>
                  </a:lnTo>
                  <a:lnTo>
                    <a:pt x="1214" y="6236"/>
                  </a:lnTo>
                  <a:lnTo>
                    <a:pt x="1214" y="6382"/>
                  </a:lnTo>
                  <a:lnTo>
                    <a:pt x="1256" y="6487"/>
                  </a:lnTo>
                  <a:lnTo>
                    <a:pt x="1403" y="6466"/>
                  </a:lnTo>
                  <a:lnTo>
                    <a:pt x="1528" y="6571"/>
                  </a:lnTo>
                  <a:lnTo>
                    <a:pt x="1570" y="6801"/>
                  </a:lnTo>
                  <a:lnTo>
                    <a:pt x="1486" y="6885"/>
                  </a:lnTo>
                  <a:lnTo>
                    <a:pt x="1319" y="6843"/>
                  </a:lnTo>
                  <a:lnTo>
                    <a:pt x="1068" y="6906"/>
                  </a:lnTo>
                  <a:lnTo>
                    <a:pt x="984" y="6968"/>
                  </a:lnTo>
                  <a:lnTo>
                    <a:pt x="838" y="7052"/>
                  </a:lnTo>
                  <a:lnTo>
                    <a:pt x="754" y="7157"/>
                  </a:lnTo>
                  <a:lnTo>
                    <a:pt x="796" y="7261"/>
                  </a:lnTo>
                  <a:lnTo>
                    <a:pt x="691" y="7387"/>
                  </a:lnTo>
                  <a:lnTo>
                    <a:pt x="754" y="7512"/>
                  </a:lnTo>
                  <a:lnTo>
                    <a:pt x="733" y="7722"/>
                  </a:lnTo>
                  <a:lnTo>
                    <a:pt x="733" y="7805"/>
                  </a:lnTo>
                  <a:lnTo>
                    <a:pt x="796" y="7805"/>
                  </a:lnTo>
                  <a:lnTo>
                    <a:pt x="796" y="7889"/>
                  </a:lnTo>
                  <a:lnTo>
                    <a:pt x="859" y="7910"/>
                  </a:lnTo>
                  <a:lnTo>
                    <a:pt x="1005" y="7805"/>
                  </a:lnTo>
                  <a:lnTo>
                    <a:pt x="1131" y="7805"/>
                  </a:lnTo>
                  <a:lnTo>
                    <a:pt x="1172" y="7847"/>
                  </a:lnTo>
                  <a:lnTo>
                    <a:pt x="1193" y="7826"/>
                  </a:lnTo>
                  <a:lnTo>
                    <a:pt x="1298" y="7784"/>
                  </a:lnTo>
                  <a:lnTo>
                    <a:pt x="1403" y="7784"/>
                  </a:lnTo>
                  <a:lnTo>
                    <a:pt x="1465" y="7805"/>
                  </a:lnTo>
                  <a:lnTo>
                    <a:pt x="1570" y="7784"/>
                  </a:lnTo>
                  <a:lnTo>
                    <a:pt x="1696" y="7784"/>
                  </a:lnTo>
                  <a:lnTo>
                    <a:pt x="1717" y="7722"/>
                  </a:lnTo>
                  <a:lnTo>
                    <a:pt x="1779" y="7638"/>
                  </a:lnTo>
                  <a:lnTo>
                    <a:pt x="1884" y="7722"/>
                  </a:lnTo>
                  <a:lnTo>
                    <a:pt x="1947" y="7722"/>
                  </a:lnTo>
                  <a:lnTo>
                    <a:pt x="1989" y="7701"/>
                  </a:lnTo>
                  <a:lnTo>
                    <a:pt x="2030" y="7701"/>
                  </a:lnTo>
                  <a:lnTo>
                    <a:pt x="2051" y="7784"/>
                  </a:lnTo>
                  <a:lnTo>
                    <a:pt x="2156" y="7784"/>
                  </a:lnTo>
                  <a:lnTo>
                    <a:pt x="2240" y="7826"/>
                  </a:lnTo>
                  <a:lnTo>
                    <a:pt x="2323" y="7826"/>
                  </a:lnTo>
                  <a:lnTo>
                    <a:pt x="2449" y="7701"/>
                  </a:lnTo>
                  <a:lnTo>
                    <a:pt x="2616" y="7701"/>
                  </a:lnTo>
                  <a:lnTo>
                    <a:pt x="2700" y="7722"/>
                  </a:lnTo>
                  <a:lnTo>
                    <a:pt x="2784" y="7680"/>
                  </a:lnTo>
                  <a:lnTo>
                    <a:pt x="2867" y="7680"/>
                  </a:lnTo>
                  <a:lnTo>
                    <a:pt x="2888" y="7617"/>
                  </a:lnTo>
                  <a:lnTo>
                    <a:pt x="2951" y="7638"/>
                  </a:lnTo>
                  <a:lnTo>
                    <a:pt x="3097" y="7680"/>
                  </a:lnTo>
                  <a:lnTo>
                    <a:pt x="3223" y="7617"/>
                  </a:lnTo>
                  <a:lnTo>
                    <a:pt x="3411" y="7617"/>
                  </a:lnTo>
                  <a:lnTo>
                    <a:pt x="3558" y="7722"/>
                  </a:lnTo>
                  <a:lnTo>
                    <a:pt x="3579" y="7847"/>
                  </a:lnTo>
                  <a:lnTo>
                    <a:pt x="3579" y="7931"/>
                  </a:lnTo>
                  <a:lnTo>
                    <a:pt x="3579" y="7952"/>
                  </a:lnTo>
                  <a:lnTo>
                    <a:pt x="3558" y="7952"/>
                  </a:lnTo>
                  <a:lnTo>
                    <a:pt x="3558" y="8014"/>
                  </a:lnTo>
                  <a:lnTo>
                    <a:pt x="3662" y="8014"/>
                  </a:lnTo>
                  <a:lnTo>
                    <a:pt x="3809" y="7931"/>
                  </a:lnTo>
                  <a:lnTo>
                    <a:pt x="3809" y="8056"/>
                  </a:lnTo>
                  <a:lnTo>
                    <a:pt x="3934" y="8203"/>
                  </a:lnTo>
                  <a:lnTo>
                    <a:pt x="3997" y="8412"/>
                  </a:lnTo>
                  <a:lnTo>
                    <a:pt x="3997" y="8433"/>
                  </a:lnTo>
                  <a:lnTo>
                    <a:pt x="3997" y="8517"/>
                  </a:lnTo>
                  <a:lnTo>
                    <a:pt x="3934" y="8538"/>
                  </a:lnTo>
                  <a:lnTo>
                    <a:pt x="4039" y="8538"/>
                  </a:lnTo>
                  <a:lnTo>
                    <a:pt x="4081" y="8663"/>
                  </a:lnTo>
                  <a:lnTo>
                    <a:pt x="4353" y="8663"/>
                  </a:lnTo>
                  <a:lnTo>
                    <a:pt x="4541" y="8747"/>
                  </a:lnTo>
                  <a:lnTo>
                    <a:pt x="4541" y="8831"/>
                  </a:lnTo>
                  <a:lnTo>
                    <a:pt x="4625" y="8768"/>
                  </a:lnTo>
                  <a:lnTo>
                    <a:pt x="4646" y="8621"/>
                  </a:lnTo>
                  <a:lnTo>
                    <a:pt x="4750" y="8538"/>
                  </a:lnTo>
                  <a:lnTo>
                    <a:pt x="4834" y="8517"/>
                  </a:lnTo>
                  <a:lnTo>
                    <a:pt x="4876" y="8370"/>
                  </a:lnTo>
                  <a:lnTo>
                    <a:pt x="4960" y="8412"/>
                  </a:lnTo>
                  <a:lnTo>
                    <a:pt x="5064" y="8349"/>
                  </a:lnTo>
                  <a:lnTo>
                    <a:pt x="5462" y="8370"/>
                  </a:lnTo>
                  <a:lnTo>
                    <a:pt x="5692" y="8266"/>
                  </a:lnTo>
                  <a:lnTo>
                    <a:pt x="5755" y="8224"/>
                  </a:lnTo>
                  <a:lnTo>
                    <a:pt x="5880" y="8203"/>
                  </a:lnTo>
                  <a:lnTo>
                    <a:pt x="5880" y="8203"/>
                  </a:lnTo>
                  <a:lnTo>
                    <a:pt x="5818" y="8266"/>
                  </a:lnTo>
                  <a:lnTo>
                    <a:pt x="5880" y="8349"/>
                  </a:lnTo>
                  <a:lnTo>
                    <a:pt x="6006" y="8266"/>
                  </a:lnTo>
                  <a:lnTo>
                    <a:pt x="6110" y="8224"/>
                  </a:lnTo>
                  <a:lnTo>
                    <a:pt x="6069" y="8161"/>
                  </a:lnTo>
                  <a:lnTo>
                    <a:pt x="6090" y="8098"/>
                  </a:lnTo>
                  <a:lnTo>
                    <a:pt x="5964" y="7722"/>
                  </a:lnTo>
                  <a:lnTo>
                    <a:pt x="5838" y="7575"/>
                  </a:lnTo>
                  <a:lnTo>
                    <a:pt x="5880" y="7491"/>
                  </a:lnTo>
                  <a:lnTo>
                    <a:pt x="5797" y="7429"/>
                  </a:lnTo>
                  <a:lnTo>
                    <a:pt x="5692" y="7429"/>
                  </a:lnTo>
                  <a:lnTo>
                    <a:pt x="5483" y="7303"/>
                  </a:lnTo>
                  <a:lnTo>
                    <a:pt x="5462" y="7094"/>
                  </a:lnTo>
                  <a:lnTo>
                    <a:pt x="5483" y="6968"/>
                  </a:lnTo>
                  <a:lnTo>
                    <a:pt x="5399" y="6780"/>
                  </a:lnTo>
                  <a:lnTo>
                    <a:pt x="5294" y="6780"/>
                  </a:lnTo>
                  <a:lnTo>
                    <a:pt x="5232" y="6801"/>
                  </a:lnTo>
                  <a:lnTo>
                    <a:pt x="5085" y="6759"/>
                  </a:lnTo>
                  <a:lnTo>
                    <a:pt x="4981" y="6780"/>
                  </a:lnTo>
                  <a:lnTo>
                    <a:pt x="4981" y="6634"/>
                  </a:lnTo>
                  <a:lnTo>
                    <a:pt x="5085" y="6382"/>
                  </a:lnTo>
                  <a:lnTo>
                    <a:pt x="5169" y="6362"/>
                  </a:lnTo>
                  <a:lnTo>
                    <a:pt x="5315" y="6152"/>
                  </a:lnTo>
                  <a:lnTo>
                    <a:pt x="5357" y="6048"/>
                  </a:lnTo>
                  <a:lnTo>
                    <a:pt x="5462" y="6006"/>
                  </a:lnTo>
                  <a:lnTo>
                    <a:pt x="5546" y="5943"/>
                  </a:lnTo>
                  <a:lnTo>
                    <a:pt x="5671" y="6006"/>
                  </a:lnTo>
                  <a:lnTo>
                    <a:pt x="5692" y="6110"/>
                  </a:lnTo>
                  <a:lnTo>
                    <a:pt x="5776" y="6131"/>
                  </a:lnTo>
                  <a:lnTo>
                    <a:pt x="5985" y="6006"/>
                  </a:lnTo>
                  <a:lnTo>
                    <a:pt x="6299" y="6006"/>
                  </a:lnTo>
                  <a:lnTo>
                    <a:pt x="6487" y="5797"/>
                  </a:lnTo>
                  <a:lnTo>
                    <a:pt x="6592" y="5441"/>
                  </a:lnTo>
                  <a:lnTo>
                    <a:pt x="6843" y="5273"/>
                  </a:lnTo>
                  <a:lnTo>
                    <a:pt x="6926" y="5127"/>
                  </a:lnTo>
                  <a:lnTo>
                    <a:pt x="6947" y="4960"/>
                  </a:lnTo>
                  <a:lnTo>
                    <a:pt x="7052" y="4771"/>
                  </a:lnTo>
                  <a:lnTo>
                    <a:pt x="7261" y="4667"/>
                  </a:lnTo>
                  <a:lnTo>
                    <a:pt x="7324" y="4541"/>
                  </a:lnTo>
                  <a:lnTo>
                    <a:pt x="7324" y="4437"/>
                  </a:lnTo>
                  <a:lnTo>
                    <a:pt x="7240" y="4374"/>
                  </a:lnTo>
                  <a:lnTo>
                    <a:pt x="7387" y="4185"/>
                  </a:lnTo>
                  <a:lnTo>
                    <a:pt x="7491" y="4123"/>
                  </a:lnTo>
                  <a:lnTo>
                    <a:pt x="7491" y="3976"/>
                  </a:lnTo>
                  <a:lnTo>
                    <a:pt x="7554" y="3704"/>
                  </a:lnTo>
                  <a:lnTo>
                    <a:pt x="7470" y="3495"/>
                  </a:lnTo>
                  <a:lnTo>
                    <a:pt x="7450" y="3432"/>
                  </a:lnTo>
                  <a:lnTo>
                    <a:pt x="7638" y="3244"/>
                  </a:lnTo>
                  <a:lnTo>
                    <a:pt x="7743" y="3223"/>
                  </a:lnTo>
                  <a:lnTo>
                    <a:pt x="7847" y="3139"/>
                  </a:lnTo>
                  <a:lnTo>
                    <a:pt x="7910" y="3139"/>
                  </a:lnTo>
                  <a:lnTo>
                    <a:pt x="8015" y="3035"/>
                  </a:lnTo>
                  <a:lnTo>
                    <a:pt x="8015" y="2909"/>
                  </a:lnTo>
                  <a:lnTo>
                    <a:pt x="7868" y="2867"/>
                  </a:lnTo>
                  <a:lnTo>
                    <a:pt x="7743" y="2909"/>
                  </a:lnTo>
                  <a:lnTo>
                    <a:pt x="7554" y="2888"/>
                  </a:lnTo>
                  <a:lnTo>
                    <a:pt x="7491" y="2721"/>
                  </a:lnTo>
                  <a:lnTo>
                    <a:pt x="7282" y="2658"/>
                  </a:lnTo>
                  <a:lnTo>
                    <a:pt x="7073" y="2595"/>
                  </a:lnTo>
                  <a:lnTo>
                    <a:pt x="6864" y="2407"/>
                  </a:lnTo>
                  <a:lnTo>
                    <a:pt x="6843" y="2240"/>
                  </a:lnTo>
                  <a:lnTo>
                    <a:pt x="6738" y="1863"/>
                  </a:lnTo>
                  <a:lnTo>
                    <a:pt x="6634" y="1675"/>
                  </a:lnTo>
                  <a:lnTo>
                    <a:pt x="6634" y="1507"/>
                  </a:lnTo>
                  <a:lnTo>
                    <a:pt x="6738" y="1465"/>
                  </a:lnTo>
                  <a:lnTo>
                    <a:pt x="6738" y="1340"/>
                  </a:lnTo>
                  <a:lnTo>
                    <a:pt x="6885" y="1235"/>
                  </a:lnTo>
                  <a:lnTo>
                    <a:pt x="6885" y="1110"/>
                  </a:lnTo>
                  <a:lnTo>
                    <a:pt x="6738" y="1047"/>
                  </a:lnTo>
                  <a:lnTo>
                    <a:pt x="6717" y="921"/>
                  </a:lnTo>
                  <a:lnTo>
                    <a:pt x="6550" y="838"/>
                  </a:lnTo>
                  <a:lnTo>
                    <a:pt x="6403" y="712"/>
                  </a:lnTo>
                  <a:lnTo>
                    <a:pt x="6278" y="566"/>
                  </a:lnTo>
                  <a:lnTo>
                    <a:pt x="6173" y="608"/>
                  </a:lnTo>
                  <a:lnTo>
                    <a:pt x="6090" y="628"/>
                  </a:lnTo>
                  <a:lnTo>
                    <a:pt x="6006" y="566"/>
                  </a:lnTo>
                  <a:lnTo>
                    <a:pt x="5985" y="315"/>
                  </a:lnTo>
                  <a:lnTo>
                    <a:pt x="6236" y="147"/>
                  </a:lnTo>
                  <a:lnTo>
                    <a:pt x="6215" y="64"/>
                  </a:lnTo>
                  <a:lnTo>
                    <a:pt x="6027" y="84"/>
                  </a:lnTo>
                  <a:lnTo>
                    <a:pt x="5901"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6" name="Google Shape;6356;p40"/>
            <p:cNvSpPr/>
            <p:nvPr/>
          </p:nvSpPr>
          <p:spPr>
            <a:xfrm>
              <a:off x="4148462" y="2870746"/>
              <a:ext cx="91200" cy="72579"/>
            </a:xfrm>
            <a:custGeom>
              <a:rect b="b" l="l" r="r" t="t"/>
              <a:pathLst>
                <a:path extrusionOk="0" h="6382" w="7659">
                  <a:moveTo>
                    <a:pt x="5295" y="0"/>
                  </a:moveTo>
                  <a:lnTo>
                    <a:pt x="5232" y="105"/>
                  </a:lnTo>
                  <a:lnTo>
                    <a:pt x="5211" y="272"/>
                  </a:lnTo>
                  <a:lnTo>
                    <a:pt x="5127" y="335"/>
                  </a:lnTo>
                  <a:lnTo>
                    <a:pt x="5106" y="419"/>
                  </a:lnTo>
                  <a:lnTo>
                    <a:pt x="5127" y="565"/>
                  </a:lnTo>
                  <a:lnTo>
                    <a:pt x="5043" y="691"/>
                  </a:lnTo>
                  <a:lnTo>
                    <a:pt x="4918" y="691"/>
                  </a:lnTo>
                  <a:lnTo>
                    <a:pt x="4897" y="649"/>
                  </a:lnTo>
                  <a:lnTo>
                    <a:pt x="4834" y="649"/>
                  </a:lnTo>
                  <a:lnTo>
                    <a:pt x="4792" y="691"/>
                  </a:lnTo>
                  <a:lnTo>
                    <a:pt x="4667" y="732"/>
                  </a:lnTo>
                  <a:lnTo>
                    <a:pt x="4667" y="837"/>
                  </a:lnTo>
                  <a:lnTo>
                    <a:pt x="4709" y="879"/>
                  </a:lnTo>
                  <a:lnTo>
                    <a:pt x="4709" y="963"/>
                  </a:lnTo>
                  <a:lnTo>
                    <a:pt x="4520" y="942"/>
                  </a:lnTo>
                  <a:lnTo>
                    <a:pt x="4458" y="858"/>
                  </a:lnTo>
                  <a:lnTo>
                    <a:pt x="4395" y="837"/>
                  </a:lnTo>
                  <a:lnTo>
                    <a:pt x="4332" y="879"/>
                  </a:lnTo>
                  <a:lnTo>
                    <a:pt x="4269" y="900"/>
                  </a:lnTo>
                  <a:lnTo>
                    <a:pt x="4207" y="984"/>
                  </a:lnTo>
                  <a:lnTo>
                    <a:pt x="4081" y="1067"/>
                  </a:lnTo>
                  <a:lnTo>
                    <a:pt x="3893" y="1088"/>
                  </a:lnTo>
                  <a:lnTo>
                    <a:pt x="3788" y="1067"/>
                  </a:lnTo>
                  <a:lnTo>
                    <a:pt x="3683" y="900"/>
                  </a:lnTo>
                  <a:lnTo>
                    <a:pt x="3579" y="879"/>
                  </a:lnTo>
                  <a:lnTo>
                    <a:pt x="3474" y="984"/>
                  </a:lnTo>
                  <a:lnTo>
                    <a:pt x="3411" y="984"/>
                  </a:lnTo>
                  <a:lnTo>
                    <a:pt x="3328" y="879"/>
                  </a:lnTo>
                  <a:lnTo>
                    <a:pt x="3223" y="795"/>
                  </a:lnTo>
                  <a:lnTo>
                    <a:pt x="3014" y="858"/>
                  </a:lnTo>
                  <a:lnTo>
                    <a:pt x="2993" y="837"/>
                  </a:lnTo>
                  <a:lnTo>
                    <a:pt x="2847" y="858"/>
                  </a:lnTo>
                  <a:lnTo>
                    <a:pt x="2742" y="774"/>
                  </a:lnTo>
                  <a:lnTo>
                    <a:pt x="2595" y="837"/>
                  </a:lnTo>
                  <a:lnTo>
                    <a:pt x="2428" y="942"/>
                  </a:lnTo>
                  <a:lnTo>
                    <a:pt x="2386" y="942"/>
                  </a:lnTo>
                  <a:lnTo>
                    <a:pt x="2219" y="984"/>
                  </a:lnTo>
                  <a:lnTo>
                    <a:pt x="2177" y="1046"/>
                  </a:lnTo>
                  <a:lnTo>
                    <a:pt x="2114" y="1067"/>
                  </a:lnTo>
                  <a:lnTo>
                    <a:pt x="2093" y="1109"/>
                  </a:lnTo>
                  <a:lnTo>
                    <a:pt x="2156" y="1172"/>
                  </a:lnTo>
                  <a:lnTo>
                    <a:pt x="2156" y="1297"/>
                  </a:lnTo>
                  <a:lnTo>
                    <a:pt x="2010" y="1423"/>
                  </a:lnTo>
                  <a:lnTo>
                    <a:pt x="2010" y="1590"/>
                  </a:lnTo>
                  <a:lnTo>
                    <a:pt x="1989" y="1716"/>
                  </a:lnTo>
                  <a:lnTo>
                    <a:pt x="1884" y="1737"/>
                  </a:lnTo>
                  <a:lnTo>
                    <a:pt x="1800" y="1821"/>
                  </a:lnTo>
                  <a:lnTo>
                    <a:pt x="1779" y="1883"/>
                  </a:lnTo>
                  <a:lnTo>
                    <a:pt x="1570" y="1925"/>
                  </a:lnTo>
                  <a:lnTo>
                    <a:pt x="1382" y="2030"/>
                  </a:lnTo>
                  <a:lnTo>
                    <a:pt x="1424" y="2113"/>
                  </a:lnTo>
                  <a:lnTo>
                    <a:pt x="1340" y="2155"/>
                  </a:lnTo>
                  <a:lnTo>
                    <a:pt x="1319" y="2239"/>
                  </a:lnTo>
                  <a:lnTo>
                    <a:pt x="1235" y="2344"/>
                  </a:lnTo>
                  <a:lnTo>
                    <a:pt x="1068" y="2365"/>
                  </a:lnTo>
                  <a:lnTo>
                    <a:pt x="1026" y="2427"/>
                  </a:lnTo>
                  <a:lnTo>
                    <a:pt x="963" y="2365"/>
                  </a:lnTo>
                  <a:lnTo>
                    <a:pt x="922" y="2302"/>
                  </a:lnTo>
                  <a:lnTo>
                    <a:pt x="796" y="2197"/>
                  </a:lnTo>
                  <a:lnTo>
                    <a:pt x="712" y="2197"/>
                  </a:lnTo>
                  <a:lnTo>
                    <a:pt x="629" y="2260"/>
                  </a:lnTo>
                  <a:lnTo>
                    <a:pt x="524" y="2260"/>
                  </a:lnTo>
                  <a:lnTo>
                    <a:pt x="440" y="2197"/>
                  </a:lnTo>
                  <a:lnTo>
                    <a:pt x="315" y="2155"/>
                  </a:lnTo>
                  <a:lnTo>
                    <a:pt x="273" y="2197"/>
                  </a:lnTo>
                  <a:lnTo>
                    <a:pt x="273" y="2365"/>
                  </a:lnTo>
                  <a:lnTo>
                    <a:pt x="273" y="2448"/>
                  </a:lnTo>
                  <a:lnTo>
                    <a:pt x="210" y="2532"/>
                  </a:lnTo>
                  <a:lnTo>
                    <a:pt x="294" y="2637"/>
                  </a:lnTo>
                  <a:lnTo>
                    <a:pt x="273" y="2657"/>
                  </a:lnTo>
                  <a:lnTo>
                    <a:pt x="273" y="2741"/>
                  </a:lnTo>
                  <a:lnTo>
                    <a:pt x="126" y="2846"/>
                  </a:lnTo>
                  <a:lnTo>
                    <a:pt x="1" y="2867"/>
                  </a:lnTo>
                  <a:lnTo>
                    <a:pt x="64" y="2950"/>
                  </a:lnTo>
                  <a:lnTo>
                    <a:pt x="168" y="3034"/>
                  </a:lnTo>
                  <a:lnTo>
                    <a:pt x="22" y="3181"/>
                  </a:lnTo>
                  <a:lnTo>
                    <a:pt x="85" y="3181"/>
                  </a:lnTo>
                  <a:lnTo>
                    <a:pt x="106" y="3390"/>
                  </a:lnTo>
                  <a:lnTo>
                    <a:pt x="106" y="3515"/>
                  </a:lnTo>
                  <a:lnTo>
                    <a:pt x="294" y="3557"/>
                  </a:lnTo>
                  <a:lnTo>
                    <a:pt x="336" y="3557"/>
                  </a:lnTo>
                  <a:lnTo>
                    <a:pt x="189" y="3787"/>
                  </a:lnTo>
                  <a:lnTo>
                    <a:pt x="126" y="3934"/>
                  </a:lnTo>
                  <a:lnTo>
                    <a:pt x="294" y="4227"/>
                  </a:lnTo>
                  <a:lnTo>
                    <a:pt x="378" y="4499"/>
                  </a:lnTo>
                  <a:lnTo>
                    <a:pt x="336" y="4562"/>
                  </a:lnTo>
                  <a:lnTo>
                    <a:pt x="398" y="4666"/>
                  </a:lnTo>
                  <a:lnTo>
                    <a:pt x="419" y="4875"/>
                  </a:lnTo>
                  <a:lnTo>
                    <a:pt x="922" y="4917"/>
                  </a:lnTo>
                  <a:lnTo>
                    <a:pt x="1005" y="5085"/>
                  </a:lnTo>
                  <a:lnTo>
                    <a:pt x="1005" y="5252"/>
                  </a:lnTo>
                  <a:lnTo>
                    <a:pt x="1047" y="5482"/>
                  </a:lnTo>
                  <a:lnTo>
                    <a:pt x="1005" y="5566"/>
                  </a:lnTo>
                  <a:lnTo>
                    <a:pt x="587" y="6131"/>
                  </a:lnTo>
                  <a:lnTo>
                    <a:pt x="1361" y="6382"/>
                  </a:lnTo>
                  <a:lnTo>
                    <a:pt x="2051" y="6340"/>
                  </a:lnTo>
                  <a:lnTo>
                    <a:pt x="2219" y="6298"/>
                  </a:lnTo>
                  <a:lnTo>
                    <a:pt x="2407" y="6319"/>
                  </a:lnTo>
                  <a:lnTo>
                    <a:pt x="2491" y="6235"/>
                  </a:lnTo>
                  <a:lnTo>
                    <a:pt x="2679" y="6194"/>
                  </a:lnTo>
                  <a:lnTo>
                    <a:pt x="2993" y="6194"/>
                  </a:lnTo>
                  <a:lnTo>
                    <a:pt x="3160" y="6173"/>
                  </a:lnTo>
                  <a:lnTo>
                    <a:pt x="3370" y="6173"/>
                  </a:lnTo>
                  <a:lnTo>
                    <a:pt x="3621" y="6068"/>
                  </a:lnTo>
                  <a:lnTo>
                    <a:pt x="3621" y="5963"/>
                  </a:lnTo>
                  <a:lnTo>
                    <a:pt x="3579" y="5859"/>
                  </a:lnTo>
                  <a:lnTo>
                    <a:pt x="3579" y="5712"/>
                  </a:lnTo>
                  <a:lnTo>
                    <a:pt x="3537" y="5545"/>
                  </a:lnTo>
                  <a:lnTo>
                    <a:pt x="3537" y="5378"/>
                  </a:lnTo>
                  <a:lnTo>
                    <a:pt x="3621" y="5273"/>
                  </a:lnTo>
                  <a:lnTo>
                    <a:pt x="3725" y="5252"/>
                  </a:lnTo>
                  <a:lnTo>
                    <a:pt x="3746" y="5147"/>
                  </a:lnTo>
                  <a:lnTo>
                    <a:pt x="3788" y="5064"/>
                  </a:lnTo>
                  <a:lnTo>
                    <a:pt x="3935" y="5043"/>
                  </a:lnTo>
                  <a:lnTo>
                    <a:pt x="3997" y="5085"/>
                  </a:lnTo>
                  <a:lnTo>
                    <a:pt x="4207" y="4980"/>
                  </a:lnTo>
                  <a:lnTo>
                    <a:pt x="4269" y="4917"/>
                  </a:lnTo>
                  <a:lnTo>
                    <a:pt x="4186" y="4875"/>
                  </a:lnTo>
                  <a:lnTo>
                    <a:pt x="4395" y="4708"/>
                  </a:lnTo>
                  <a:lnTo>
                    <a:pt x="4416" y="4645"/>
                  </a:lnTo>
                  <a:lnTo>
                    <a:pt x="4583" y="4624"/>
                  </a:lnTo>
                  <a:lnTo>
                    <a:pt x="4625" y="4666"/>
                  </a:lnTo>
                  <a:lnTo>
                    <a:pt x="4771" y="4666"/>
                  </a:lnTo>
                  <a:lnTo>
                    <a:pt x="4792" y="4603"/>
                  </a:lnTo>
                  <a:lnTo>
                    <a:pt x="4834" y="4603"/>
                  </a:lnTo>
                  <a:lnTo>
                    <a:pt x="4981" y="4750"/>
                  </a:lnTo>
                  <a:lnTo>
                    <a:pt x="5085" y="4541"/>
                  </a:lnTo>
                  <a:lnTo>
                    <a:pt x="5043" y="4310"/>
                  </a:lnTo>
                  <a:lnTo>
                    <a:pt x="5085" y="4248"/>
                  </a:lnTo>
                  <a:lnTo>
                    <a:pt x="5085" y="4185"/>
                  </a:lnTo>
                  <a:lnTo>
                    <a:pt x="5127" y="4038"/>
                  </a:lnTo>
                  <a:lnTo>
                    <a:pt x="5148" y="3829"/>
                  </a:lnTo>
                  <a:lnTo>
                    <a:pt x="5190" y="3766"/>
                  </a:lnTo>
                  <a:lnTo>
                    <a:pt x="5316" y="3725"/>
                  </a:lnTo>
                  <a:lnTo>
                    <a:pt x="5441" y="3662"/>
                  </a:lnTo>
                  <a:lnTo>
                    <a:pt x="5462" y="3578"/>
                  </a:lnTo>
                  <a:lnTo>
                    <a:pt x="5420" y="3411"/>
                  </a:lnTo>
                  <a:lnTo>
                    <a:pt x="5295" y="3348"/>
                  </a:lnTo>
                  <a:lnTo>
                    <a:pt x="5232" y="3181"/>
                  </a:lnTo>
                  <a:lnTo>
                    <a:pt x="5357" y="3097"/>
                  </a:lnTo>
                  <a:lnTo>
                    <a:pt x="5567" y="3181"/>
                  </a:lnTo>
                  <a:lnTo>
                    <a:pt x="5776" y="3181"/>
                  </a:lnTo>
                  <a:lnTo>
                    <a:pt x="5943" y="2950"/>
                  </a:lnTo>
                  <a:lnTo>
                    <a:pt x="5943" y="2783"/>
                  </a:lnTo>
                  <a:lnTo>
                    <a:pt x="5818" y="2657"/>
                  </a:lnTo>
                  <a:lnTo>
                    <a:pt x="6069" y="2323"/>
                  </a:lnTo>
                  <a:lnTo>
                    <a:pt x="6048" y="2051"/>
                  </a:lnTo>
                  <a:lnTo>
                    <a:pt x="5818" y="1695"/>
                  </a:lnTo>
                  <a:lnTo>
                    <a:pt x="5901" y="1590"/>
                  </a:lnTo>
                  <a:lnTo>
                    <a:pt x="6027" y="1465"/>
                  </a:lnTo>
                  <a:lnTo>
                    <a:pt x="6173" y="1465"/>
                  </a:lnTo>
                  <a:lnTo>
                    <a:pt x="6299" y="1318"/>
                  </a:lnTo>
                  <a:lnTo>
                    <a:pt x="6487" y="1214"/>
                  </a:lnTo>
                  <a:lnTo>
                    <a:pt x="6613" y="1297"/>
                  </a:lnTo>
                  <a:lnTo>
                    <a:pt x="6801" y="1277"/>
                  </a:lnTo>
                  <a:lnTo>
                    <a:pt x="7199" y="1172"/>
                  </a:lnTo>
                  <a:lnTo>
                    <a:pt x="7450" y="1067"/>
                  </a:lnTo>
                  <a:lnTo>
                    <a:pt x="7596" y="879"/>
                  </a:lnTo>
                  <a:lnTo>
                    <a:pt x="7471" y="858"/>
                  </a:lnTo>
                  <a:lnTo>
                    <a:pt x="7659" y="691"/>
                  </a:lnTo>
                  <a:lnTo>
                    <a:pt x="7638" y="586"/>
                  </a:lnTo>
                  <a:lnTo>
                    <a:pt x="7387" y="586"/>
                  </a:lnTo>
                  <a:lnTo>
                    <a:pt x="7324" y="691"/>
                  </a:lnTo>
                  <a:lnTo>
                    <a:pt x="7094" y="732"/>
                  </a:lnTo>
                  <a:lnTo>
                    <a:pt x="7073" y="586"/>
                  </a:lnTo>
                  <a:lnTo>
                    <a:pt x="6906" y="649"/>
                  </a:lnTo>
                  <a:lnTo>
                    <a:pt x="6655" y="795"/>
                  </a:lnTo>
                  <a:lnTo>
                    <a:pt x="6571" y="858"/>
                  </a:lnTo>
                  <a:lnTo>
                    <a:pt x="6550" y="984"/>
                  </a:lnTo>
                  <a:lnTo>
                    <a:pt x="6424" y="1067"/>
                  </a:lnTo>
                  <a:lnTo>
                    <a:pt x="6257" y="1151"/>
                  </a:lnTo>
                  <a:lnTo>
                    <a:pt x="6236" y="1193"/>
                  </a:lnTo>
                  <a:lnTo>
                    <a:pt x="6132" y="1277"/>
                  </a:lnTo>
                  <a:lnTo>
                    <a:pt x="5985" y="1277"/>
                  </a:lnTo>
                  <a:lnTo>
                    <a:pt x="5880" y="1256"/>
                  </a:lnTo>
                  <a:lnTo>
                    <a:pt x="5880" y="1172"/>
                  </a:lnTo>
                  <a:lnTo>
                    <a:pt x="5776" y="1046"/>
                  </a:lnTo>
                  <a:lnTo>
                    <a:pt x="5776" y="837"/>
                  </a:lnTo>
                  <a:lnTo>
                    <a:pt x="5755" y="691"/>
                  </a:lnTo>
                  <a:lnTo>
                    <a:pt x="5776" y="565"/>
                  </a:lnTo>
                  <a:lnTo>
                    <a:pt x="5734" y="460"/>
                  </a:lnTo>
                  <a:lnTo>
                    <a:pt x="5629" y="460"/>
                  </a:lnTo>
                  <a:lnTo>
                    <a:pt x="5608" y="356"/>
                  </a:lnTo>
                  <a:lnTo>
                    <a:pt x="5629" y="209"/>
                  </a:lnTo>
                  <a:lnTo>
                    <a:pt x="5629" y="126"/>
                  </a:lnTo>
                  <a:lnTo>
                    <a:pt x="5525" y="63"/>
                  </a:lnTo>
                  <a:lnTo>
                    <a:pt x="542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7" name="Google Shape;6357;p40"/>
            <p:cNvSpPr/>
            <p:nvPr/>
          </p:nvSpPr>
          <p:spPr>
            <a:xfrm>
              <a:off x="3884115" y="2761763"/>
              <a:ext cx="113133" cy="67348"/>
            </a:xfrm>
            <a:custGeom>
              <a:rect b="b" l="l" r="r" t="t"/>
              <a:pathLst>
                <a:path extrusionOk="0" h="5922" w="9501">
                  <a:moveTo>
                    <a:pt x="5064" y="0"/>
                  </a:moveTo>
                  <a:lnTo>
                    <a:pt x="4960" y="84"/>
                  </a:lnTo>
                  <a:lnTo>
                    <a:pt x="5002" y="209"/>
                  </a:lnTo>
                  <a:lnTo>
                    <a:pt x="4855" y="230"/>
                  </a:lnTo>
                  <a:lnTo>
                    <a:pt x="4751" y="209"/>
                  </a:lnTo>
                  <a:lnTo>
                    <a:pt x="4730" y="209"/>
                  </a:lnTo>
                  <a:lnTo>
                    <a:pt x="4500" y="272"/>
                  </a:lnTo>
                  <a:lnTo>
                    <a:pt x="4332" y="293"/>
                  </a:lnTo>
                  <a:lnTo>
                    <a:pt x="4228" y="502"/>
                  </a:lnTo>
                  <a:lnTo>
                    <a:pt x="4228" y="712"/>
                  </a:lnTo>
                  <a:lnTo>
                    <a:pt x="4102" y="712"/>
                  </a:lnTo>
                  <a:lnTo>
                    <a:pt x="3997" y="628"/>
                  </a:lnTo>
                  <a:lnTo>
                    <a:pt x="3851" y="691"/>
                  </a:lnTo>
                  <a:lnTo>
                    <a:pt x="3746" y="607"/>
                  </a:lnTo>
                  <a:lnTo>
                    <a:pt x="3642" y="628"/>
                  </a:lnTo>
                  <a:lnTo>
                    <a:pt x="3537" y="753"/>
                  </a:lnTo>
                  <a:lnTo>
                    <a:pt x="3432" y="732"/>
                  </a:lnTo>
                  <a:lnTo>
                    <a:pt x="3391" y="607"/>
                  </a:lnTo>
                  <a:lnTo>
                    <a:pt x="3244" y="607"/>
                  </a:lnTo>
                  <a:lnTo>
                    <a:pt x="3056" y="712"/>
                  </a:lnTo>
                  <a:lnTo>
                    <a:pt x="2972" y="649"/>
                  </a:lnTo>
                  <a:lnTo>
                    <a:pt x="2805" y="628"/>
                  </a:lnTo>
                  <a:lnTo>
                    <a:pt x="2763" y="691"/>
                  </a:lnTo>
                  <a:lnTo>
                    <a:pt x="2700" y="691"/>
                  </a:lnTo>
                  <a:lnTo>
                    <a:pt x="2595" y="607"/>
                  </a:lnTo>
                  <a:lnTo>
                    <a:pt x="2386" y="691"/>
                  </a:lnTo>
                  <a:lnTo>
                    <a:pt x="2344" y="628"/>
                  </a:lnTo>
                  <a:lnTo>
                    <a:pt x="2219" y="544"/>
                  </a:lnTo>
                  <a:lnTo>
                    <a:pt x="1884" y="502"/>
                  </a:lnTo>
                  <a:lnTo>
                    <a:pt x="1759" y="419"/>
                  </a:lnTo>
                  <a:lnTo>
                    <a:pt x="1675" y="419"/>
                  </a:lnTo>
                  <a:lnTo>
                    <a:pt x="1570" y="523"/>
                  </a:lnTo>
                  <a:lnTo>
                    <a:pt x="1382" y="523"/>
                  </a:lnTo>
                  <a:lnTo>
                    <a:pt x="963" y="586"/>
                  </a:lnTo>
                  <a:lnTo>
                    <a:pt x="859" y="628"/>
                  </a:lnTo>
                  <a:lnTo>
                    <a:pt x="671" y="544"/>
                  </a:lnTo>
                  <a:lnTo>
                    <a:pt x="608" y="544"/>
                  </a:lnTo>
                  <a:lnTo>
                    <a:pt x="566" y="649"/>
                  </a:lnTo>
                  <a:lnTo>
                    <a:pt x="608" y="921"/>
                  </a:lnTo>
                  <a:lnTo>
                    <a:pt x="650" y="1004"/>
                  </a:lnTo>
                  <a:lnTo>
                    <a:pt x="733" y="1151"/>
                  </a:lnTo>
                  <a:lnTo>
                    <a:pt x="859" y="1235"/>
                  </a:lnTo>
                  <a:lnTo>
                    <a:pt x="817" y="1318"/>
                  </a:lnTo>
                  <a:lnTo>
                    <a:pt x="838" y="1381"/>
                  </a:lnTo>
                  <a:lnTo>
                    <a:pt x="880" y="1465"/>
                  </a:lnTo>
                  <a:lnTo>
                    <a:pt x="838" y="1653"/>
                  </a:lnTo>
                  <a:lnTo>
                    <a:pt x="754" y="1653"/>
                  </a:lnTo>
                  <a:lnTo>
                    <a:pt x="650" y="1737"/>
                  </a:lnTo>
                  <a:lnTo>
                    <a:pt x="629" y="1904"/>
                  </a:lnTo>
                  <a:lnTo>
                    <a:pt x="252" y="2302"/>
                  </a:lnTo>
                  <a:lnTo>
                    <a:pt x="294" y="2469"/>
                  </a:lnTo>
                  <a:lnTo>
                    <a:pt x="294" y="2637"/>
                  </a:lnTo>
                  <a:lnTo>
                    <a:pt x="147" y="2616"/>
                  </a:lnTo>
                  <a:lnTo>
                    <a:pt x="43" y="2888"/>
                  </a:lnTo>
                  <a:lnTo>
                    <a:pt x="22" y="3097"/>
                  </a:lnTo>
                  <a:lnTo>
                    <a:pt x="1" y="3097"/>
                  </a:lnTo>
                  <a:lnTo>
                    <a:pt x="126" y="3222"/>
                  </a:lnTo>
                  <a:lnTo>
                    <a:pt x="294" y="3327"/>
                  </a:lnTo>
                  <a:lnTo>
                    <a:pt x="315" y="3432"/>
                  </a:lnTo>
                  <a:lnTo>
                    <a:pt x="440" y="3432"/>
                  </a:lnTo>
                  <a:lnTo>
                    <a:pt x="524" y="3348"/>
                  </a:lnTo>
                  <a:lnTo>
                    <a:pt x="629" y="3348"/>
                  </a:lnTo>
                  <a:lnTo>
                    <a:pt x="838" y="3453"/>
                  </a:lnTo>
                  <a:lnTo>
                    <a:pt x="984" y="3473"/>
                  </a:lnTo>
                  <a:lnTo>
                    <a:pt x="1152" y="3536"/>
                  </a:lnTo>
                  <a:lnTo>
                    <a:pt x="1194" y="3641"/>
                  </a:lnTo>
                  <a:lnTo>
                    <a:pt x="1340" y="3683"/>
                  </a:lnTo>
                  <a:lnTo>
                    <a:pt x="1487" y="3641"/>
                  </a:lnTo>
                  <a:lnTo>
                    <a:pt x="1612" y="3641"/>
                  </a:lnTo>
                  <a:lnTo>
                    <a:pt x="1717" y="3515"/>
                  </a:lnTo>
                  <a:lnTo>
                    <a:pt x="2114" y="3453"/>
                  </a:lnTo>
                  <a:lnTo>
                    <a:pt x="2240" y="3369"/>
                  </a:lnTo>
                  <a:lnTo>
                    <a:pt x="2386" y="3348"/>
                  </a:lnTo>
                  <a:lnTo>
                    <a:pt x="2344" y="3201"/>
                  </a:lnTo>
                  <a:lnTo>
                    <a:pt x="2386" y="3139"/>
                  </a:lnTo>
                  <a:lnTo>
                    <a:pt x="2344" y="2992"/>
                  </a:lnTo>
                  <a:lnTo>
                    <a:pt x="2428" y="3013"/>
                  </a:lnTo>
                  <a:lnTo>
                    <a:pt x="2449" y="2992"/>
                  </a:lnTo>
                  <a:lnTo>
                    <a:pt x="2554" y="3034"/>
                  </a:lnTo>
                  <a:lnTo>
                    <a:pt x="2616" y="2992"/>
                  </a:lnTo>
                  <a:lnTo>
                    <a:pt x="2742" y="2992"/>
                  </a:lnTo>
                  <a:lnTo>
                    <a:pt x="2763" y="2929"/>
                  </a:lnTo>
                  <a:lnTo>
                    <a:pt x="2867" y="3055"/>
                  </a:lnTo>
                  <a:lnTo>
                    <a:pt x="3014" y="3055"/>
                  </a:lnTo>
                  <a:lnTo>
                    <a:pt x="3181" y="3243"/>
                  </a:lnTo>
                  <a:lnTo>
                    <a:pt x="3370" y="3243"/>
                  </a:lnTo>
                  <a:lnTo>
                    <a:pt x="3391" y="3201"/>
                  </a:lnTo>
                  <a:lnTo>
                    <a:pt x="3453" y="3201"/>
                  </a:lnTo>
                  <a:lnTo>
                    <a:pt x="3642" y="3369"/>
                  </a:lnTo>
                  <a:lnTo>
                    <a:pt x="3788" y="3453"/>
                  </a:lnTo>
                  <a:lnTo>
                    <a:pt x="3809" y="3641"/>
                  </a:lnTo>
                  <a:lnTo>
                    <a:pt x="3809" y="3787"/>
                  </a:lnTo>
                  <a:lnTo>
                    <a:pt x="3956" y="3850"/>
                  </a:lnTo>
                  <a:lnTo>
                    <a:pt x="3956" y="3892"/>
                  </a:lnTo>
                  <a:lnTo>
                    <a:pt x="4102" y="4038"/>
                  </a:lnTo>
                  <a:lnTo>
                    <a:pt x="4269" y="4143"/>
                  </a:lnTo>
                  <a:lnTo>
                    <a:pt x="4290" y="4248"/>
                  </a:lnTo>
                  <a:lnTo>
                    <a:pt x="4269" y="4352"/>
                  </a:lnTo>
                  <a:lnTo>
                    <a:pt x="4332" y="4457"/>
                  </a:lnTo>
                  <a:lnTo>
                    <a:pt x="4311" y="4499"/>
                  </a:lnTo>
                  <a:lnTo>
                    <a:pt x="4123" y="4499"/>
                  </a:lnTo>
                  <a:lnTo>
                    <a:pt x="4060" y="4415"/>
                  </a:lnTo>
                  <a:lnTo>
                    <a:pt x="3893" y="4478"/>
                  </a:lnTo>
                  <a:lnTo>
                    <a:pt x="3788" y="4478"/>
                  </a:lnTo>
                  <a:lnTo>
                    <a:pt x="3767" y="4687"/>
                  </a:lnTo>
                  <a:lnTo>
                    <a:pt x="3767" y="4834"/>
                  </a:lnTo>
                  <a:lnTo>
                    <a:pt x="3704" y="4813"/>
                  </a:lnTo>
                  <a:lnTo>
                    <a:pt x="3600" y="5022"/>
                  </a:lnTo>
                  <a:lnTo>
                    <a:pt x="3600" y="5126"/>
                  </a:lnTo>
                  <a:lnTo>
                    <a:pt x="3495" y="5106"/>
                  </a:lnTo>
                  <a:lnTo>
                    <a:pt x="3432" y="5147"/>
                  </a:lnTo>
                  <a:lnTo>
                    <a:pt x="3537" y="5315"/>
                  </a:lnTo>
                  <a:lnTo>
                    <a:pt x="3684" y="5357"/>
                  </a:lnTo>
                  <a:lnTo>
                    <a:pt x="3893" y="5357"/>
                  </a:lnTo>
                  <a:lnTo>
                    <a:pt x="3976" y="5294"/>
                  </a:lnTo>
                  <a:lnTo>
                    <a:pt x="4165" y="5294"/>
                  </a:lnTo>
                  <a:lnTo>
                    <a:pt x="4269" y="5357"/>
                  </a:lnTo>
                  <a:lnTo>
                    <a:pt x="4290" y="5252"/>
                  </a:lnTo>
                  <a:lnTo>
                    <a:pt x="4228" y="5189"/>
                  </a:lnTo>
                  <a:lnTo>
                    <a:pt x="4228" y="5106"/>
                  </a:lnTo>
                  <a:lnTo>
                    <a:pt x="4228" y="5022"/>
                  </a:lnTo>
                  <a:lnTo>
                    <a:pt x="4290" y="5106"/>
                  </a:lnTo>
                  <a:lnTo>
                    <a:pt x="4374" y="5106"/>
                  </a:lnTo>
                  <a:lnTo>
                    <a:pt x="4583" y="4834"/>
                  </a:lnTo>
                  <a:lnTo>
                    <a:pt x="4541" y="4771"/>
                  </a:lnTo>
                  <a:lnTo>
                    <a:pt x="4604" y="4771"/>
                  </a:lnTo>
                  <a:lnTo>
                    <a:pt x="4730" y="4603"/>
                  </a:lnTo>
                  <a:lnTo>
                    <a:pt x="4730" y="4478"/>
                  </a:lnTo>
                  <a:lnTo>
                    <a:pt x="4813" y="4394"/>
                  </a:lnTo>
                  <a:lnTo>
                    <a:pt x="4939" y="4394"/>
                  </a:lnTo>
                  <a:lnTo>
                    <a:pt x="5064" y="4269"/>
                  </a:lnTo>
                  <a:lnTo>
                    <a:pt x="5127" y="4310"/>
                  </a:lnTo>
                  <a:lnTo>
                    <a:pt x="5127" y="4352"/>
                  </a:lnTo>
                  <a:lnTo>
                    <a:pt x="5232" y="4352"/>
                  </a:lnTo>
                  <a:lnTo>
                    <a:pt x="5274" y="4289"/>
                  </a:lnTo>
                  <a:lnTo>
                    <a:pt x="5336" y="4206"/>
                  </a:lnTo>
                  <a:lnTo>
                    <a:pt x="5357" y="4269"/>
                  </a:lnTo>
                  <a:lnTo>
                    <a:pt x="5441" y="4310"/>
                  </a:lnTo>
                  <a:lnTo>
                    <a:pt x="5525" y="4352"/>
                  </a:lnTo>
                  <a:lnTo>
                    <a:pt x="5692" y="4310"/>
                  </a:lnTo>
                  <a:lnTo>
                    <a:pt x="5567" y="4373"/>
                  </a:lnTo>
                  <a:lnTo>
                    <a:pt x="5483" y="4415"/>
                  </a:lnTo>
                  <a:lnTo>
                    <a:pt x="5378" y="4394"/>
                  </a:lnTo>
                  <a:lnTo>
                    <a:pt x="5211" y="4415"/>
                  </a:lnTo>
                  <a:lnTo>
                    <a:pt x="5064" y="4415"/>
                  </a:lnTo>
                  <a:lnTo>
                    <a:pt x="5127" y="4478"/>
                  </a:lnTo>
                  <a:lnTo>
                    <a:pt x="5336" y="4478"/>
                  </a:lnTo>
                  <a:lnTo>
                    <a:pt x="5483" y="4561"/>
                  </a:lnTo>
                  <a:lnTo>
                    <a:pt x="5462" y="4582"/>
                  </a:lnTo>
                  <a:lnTo>
                    <a:pt x="5420" y="4624"/>
                  </a:lnTo>
                  <a:lnTo>
                    <a:pt x="5483" y="4708"/>
                  </a:lnTo>
                  <a:lnTo>
                    <a:pt x="5567" y="4708"/>
                  </a:lnTo>
                  <a:lnTo>
                    <a:pt x="5671" y="4771"/>
                  </a:lnTo>
                  <a:lnTo>
                    <a:pt x="5797" y="4708"/>
                  </a:lnTo>
                  <a:lnTo>
                    <a:pt x="5943" y="4687"/>
                  </a:lnTo>
                  <a:lnTo>
                    <a:pt x="6069" y="4729"/>
                  </a:lnTo>
                  <a:lnTo>
                    <a:pt x="6173" y="4792"/>
                  </a:lnTo>
                  <a:lnTo>
                    <a:pt x="6194" y="4708"/>
                  </a:lnTo>
                  <a:lnTo>
                    <a:pt x="6257" y="4729"/>
                  </a:lnTo>
                  <a:lnTo>
                    <a:pt x="6278" y="4875"/>
                  </a:lnTo>
                  <a:lnTo>
                    <a:pt x="6362" y="4938"/>
                  </a:lnTo>
                  <a:lnTo>
                    <a:pt x="6299" y="4980"/>
                  </a:lnTo>
                  <a:lnTo>
                    <a:pt x="6111" y="5022"/>
                  </a:lnTo>
                  <a:lnTo>
                    <a:pt x="5943" y="5126"/>
                  </a:lnTo>
                  <a:lnTo>
                    <a:pt x="5797" y="5315"/>
                  </a:lnTo>
                  <a:lnTo>
                    <a:pt x="5901" y="5357"/>
                  </a:lnTo>
                  <a:lnTo>
                    <a:pt x="5985" y="5294"/>
                  </a:lnTo>
                  <a:lnTo>
                    <a:pt x="6111" y="5357"/>
                  </a:lnTo>
                  <a:lnTo>
                    <a:pt x="6173" y="5336"/>
                  </a:lnTo>
                  <a:lnTo>
                    <a:pt x="6362" y="5503"/>
                  </a:lnTo>
                  <a:lnTo>
                    <a:pt x="6383" y="5566"/>
                  </a:lnTo>
                  <a:lnTo>
                    <a:pt x="6299" y="5775"/>
                  </a:lnTo>
                  <a:lnTo>
                    <a:pt x="6278" y="5838"/>
                  </a:lnTo>
                  <a:lnTo>
                    <a:pt x="6383" y="5922"/>
                  </a:lnTo>
                  <a:lnTo>
                    <a:pt x="6592" y="5922"/>
                  </a:lnTo>
                  <a:lnTo>
                    <a:pt x="6780" y="5817"/>
                  </a:lnTo>
                  <a:lnTo>
                    <a:pt x="7031" y="5629"/>
                  </a:lnTo>
                  <a:lnTo>
                    <a:pt x="7220" y="5629"/>
                  </a:lnTo>
                  <a:lnTo>
                    <a:pt x="7324" y="5503"/>
                  </a:lnTo>
                  <a:lnTo>
                    <a:pt x="7450" y="5419"/>
                  </a:lnTo>
                  <a:lnTo>
                    <a:pt x="7680" y="5440"/>
                  </a:lnTo>
                  <a:lnTo>
                    <a:pt x="7889" y="5440"/>
                  </a:lnTo>
                  <a:lnTo>
                    <a:pt x="7952" y="5336"/>
                  </a:lnTo>
                  <a:lnTo>
                    <a:pt x="7889" y="5231"/>
                  </a:lnTo>
                  <a:lnTo>
                    <a:pt x="7952" y="5210"/>
                  </a:lnTo>
                  <a:lnTo>
                    <a:pt x="7994" y="5126"/>
                  </a:lnTo>
                  <a:lnTo>
                    <a:pt x="7847" y="5106"/>
                  </a:lnTo>
                  <a:lnTo>
                    <a:pt x="7659" y="5126"/>
                  </a:lnTo>
                  <a:lnTo>
                    <a:pt x="7638" y="5252"/>
                  </a:lnTo>
                  <a:lnTo>
                    <a:pt x="7513" y="5189"/>
                  </a:lnTo>
                  <a:lnTo>
                    <a:pt x="7450" y="5189"/>
                  </a:lnTo>
                  <a:lnTo>
                    <a:pt x="7345" y="5294"/>
                  </a:lnTo>
                  <a:lnTo>
                    <a:pt x="7303" y="5252"/>
                  </a:lnTo>
                  <a:lnTo>
                    <a:pt x="7010" y="4938"/>
                  </a:lnTo>
                  <a:lnTo>
                    <a:pt x="6948" y="4813"/>
                  </a:lnTo>
                  <a:lnTo>
                    <a:pt x="6885" y="4687"/>
                  </a:lnTo>
                  <a:lnTo>
                    <a:pt x="6822" y="4708"/>
                  </a:lnTo>
                  <a:lnTo>
                    <a:pt x="6885" y="4875"/>
                  </a:lnTo>
                  <a:lnTo>
                    <a:pt x="7094" y="5106"/>
                  </a:lnTo>
                  <a:lnTo>
                    <a:pt x="7261" y="5294"/>
                  </a:lnTo>
                  <a:lnTo>
                    <a:pt x="7220" y="5315"/>
                  </a:lnTo>
                  <a:lnTo>
                    <a:pt x="7094" y="5294"/>
                  </a:lnTo>
                  <a:lnTo>
                    <a:pt x="7031" y="5210"/>
                  </a:lnTo>
                  <a:lnTo>
                    <a:pt x="7010" y="5085"/>
                  </a:lnTo>
                  <a:lnTo>
                    <a:pt x="6927" y="5043"/>
                  </a:lnTo>
                  <a:lnTo>
                    <a:pt x="6885" y="5106"/>
                  </a:lnTo>
                  <a:lnTo>
                    <a:pt x="6885" y="5022"/>
                  </a:lnTo>
                  <a:lnTo>
                    <a:pt x="6822" y="5022"/>
                  </a:lnTo>
                  <a:lnTo>
                    <a:pt x="6780" y="5043"/>
                  </a:lnTo>
                  <a:lnTo>
                    <a:pt x="6780" y="5001"/>
                  </a:lnTo>
                  <a:lnTo>
                    <a:pt x="6822" y="4917"/>
                  </a:lnTo>
                  <a:lnTo>
                    <a:pt x="6801" y="4875"/>
                  </a:lnTo>
                  <a:lnTo>
                    <a:pt x="6717" y="4896"/>
                  </a:lnTo>
                  <a:lnTo>
                    <a:pt x="6676" y="4834"/>
                  </a:lnTo>
                  <a:lnTo>
                    <a:pt x="6592" y="4771"/>
                  </a:lnTo>
                  <a:lnTo>
                    <a:pt x="6404" y="4792"/>
                  </a:lnTo>
                  <a:lnTo>
                    <a:pt x="6320" y="4729"/>
                  </a:lnTo>
                  <a:lnTo>
                    <a:pt x="6362" y="4687"/>
                  </a:lnTo>
                  <a:lnTo>
                    <a:pt x="6487" y="4708"/>
                  </a:lnTo>
                  <a:lnTo>
                    <a:pt x="6529" y="4624"/>
                  </a:lnTo>
                  <a:lnTo>
                    <a:pt x="6634" y="4708"/>
                  </a:lnTo>
                  <a:lnTo>
                    <a:pt x="6738" y="4708"/>
                  </a:lnTo>
                  <a:lnTo>
                    <a:pt x="6780" y="4624"/>
                  </a:lnTo>
                  <a:lnTo>
                    <a:pt x="6885" y="4603"/>
                  </a:lnTo>
                  <a:lnTo>
                    <a:pt x="7052" y="4415"/>
                  </a:lnTo>
                  <a:lnTo>
                    <a:pt x="7052" y="4373"/>
                  </a:lnTo>
                  <a:lnTo>
                    <a:pt x="7136" y="4394"/>
                  </a:lnTo>
                  <a:lnTo>
                    <a:pt x="7136" y="4457"/>
                  </a:lnTo>
                  <a:lnTo>
                    <a:pt x="7031" y="4582"/>
                  </a:lnTo>
                  <a:lnTo>
                    <a:pt x="6989" y="4603"/>
                  </a:lnTo>
                  <a:lnTo>
                    <a:pt x="7010" y="4666"/>
                  </a:lnTo>
                  <a:lnTo>
                    <a:pt x="7094" y="4624"/>
                  </a:lnTo>
                  <a:lnTo>
                    <a:pt x="7220" y="4457"/>
                  </a:lnTo>
                  <a:lnTo>
                    <a:pt x="7241" y="4373"/>
                  </a:lnTo>
                  <a:lnTo>
                    <a:pt x="7157" y="4289"/>
                  </a:lnTo>
                  <a:lnTo>
                    <a:pt x="7136" y="4248"/>
                  </a:lnTo>
                  <a:lnTo>
                    <a:pt x="7199" y="4206"/>
                  </a:lnTo>
                  <a:lnTo>
                    <a:pt x="7261" y="4352"/>
                  </a:lnTo>
                  <a:lnTo>
                    <a:pt x="7345" y="4373"/>
                  </a:lnTo>
                  <a:lnTo>
                    <a:pt x="7450" y="4289"/>
                  </a:lnTo>
                  <a:lnTo>
                    <a:pt x="7617" y="4310"/>
                  </a:lnTo>
                  <a:lnTo>
                    <a:pt x="7722" y="4248"/>
                  </a:lnTo>
                  <a:lnTo>
                    <a:pt x="7868" y="4248"/>
                  </a:lnTo>
                  <a:lnTo>
                    <a:pt x="7973" y="4101"/>
                  </a:lnTo>
                  <a:lnTo>
                    <a:pt x="8057" y="4038"/>
                  </a:lnTo>
                  <a:lnTo>
                    <a:pt x="8182" y="4038"/>
                  </a:lnTo>
                  <a:lnTo>
                    <a:pt x="8203" y="3934"/>
                  </a:lnTo>
                  <a:lnTo>
                    <a:pt x="8287" y="3871"/>
                  </a:lnTo>
                  <a:lnTo>
                    <a:pt x="8454" y="3871"/>
                  </a:lnTo>
                  <a:lnTo>
                    <a:pt x="8580" y="3829"/>
                  </a:lnTo>
                  <a:lnTo>
                    <a:pt x="8663" y="3829"/>
                  </a:lnTo>
                  <a:lnTo>
                    <a:pt x="8663" y="3892"/>
                  </a:lnTo>
                  <a:lnTo>
                    <a:pt x="8768" y="3850"/>
                  </a:lnTo>
                  <a:lnTo>
                    <a:pt x="8789" y="3578"/>
                  </a:lnTo>
                  <a:lnTo>
                    <a:pt x="8873" y="3557"/>
                  </a:lnTo>
                  <a:lnTo>
                    <a:pt x="8998" y="3348"/>
                  </a:lnTo>
                  <a:lnTo>
                    <a:pt x="9291" y="3327"/>
                  </a:lnTo>
                  <a:lnTo>
                    <a:pt x="9396" y="3243"/>
                  </a:lnTo>
                  <a:lnTo>
                    <a:pt x="9354" y="3118"/>
                  </a:lnTo>
                  <a:lnTo>
                    <a:pt x="9438" y="2909"/>
                  </a:lnTo>
                  <a:lnTo>
                    <a:pt x="9417" y="2720"/>
                  </a:lnTo>
                  <a:lnTo>
                    <a:pt x="9228" y="2616"/>
                  </a:lnTo>
                  <a:lnTo>
                    <a:pt x="9291" y="2365"/>
                  </a:lnTo>
                  <a:lnTo>
                    <a:pt x="9396" y="2323"/>
                  </a:lnTo>
                  <a:lnTo>
                    <a:pt x="9500" y="2197"/>
                  </a:lnTo>
                  <a:lnTo>
                    <a:pt x="9500" y="2072"/>
                  </a:lnTo>
                  <a:lnTo>
                    <a:pt x="9417" y="2009"/>
                  </a:lnTo>
                  <a:lnTo>
                    <a:pt x="9354" y="1883"/>
                  </a:lnTo>
                  <a:lnTo>
                    <a:pt x="9291" y="1967"/>
                  </a:lnTo>
                  <a:lnTo>
                    <a:pt x="9103" y="1946"/>
                  </a:lnTo>
                  <a:lnTo>
                    <a:pt x="8935" y="1841"/>
                  </a:lnTo>
                  <a:lnTo>
                    <a:pt x="8810" y="1862"/>
                  </a:lnTo>
                  <a:lnTo>
                    <a:pt x="8705" y="1800"/>
                  </a:lnTo>
                  <a:lnTo>
                    <a:pt x="8559" y="1779"/>
                  </a:lnTo>
                  <a:lnTo>
                    <a:pt x="8349" y="1758"/>
                  </a:lnTo>
                  <a:lnTo>
                    <a:pt x="8266" y="1841"/>
                  </a:lnTo>
                  <a:lnTo>
                    <a:pt x="8203" y="1695"/>
                  </a:lnTo>
                  <a:lnTo>
                    <a:pt x="8057" y="1590"/>
                  </a:lnTo>
                  <a:lnTo>
                    <a:pt x="7931" y="1318"/>
                  </a:lnTo>
                  <a:lnTo>
                    <a:pt x="7826" y="1339"/>
                  </a:lnTo>
                  <a:lnTo>
                    <a:pt x="7638" y="1465"/>
                  </a:lnTo>
                  <a:lnTo>
                    <a:pt x="7513" y="1444"/>
                  </a:lnTo>
                  <a:lnTo>
                    <a:pt x="7366" y="1486"/>
                  </a:lnTo>
                  <a:lnTo>
                    <a:pt x="7220" y="1423"/>
                  </a:lnTo>
                  <a:lnTo>
                    <a:pt x="7115" y="1528"/>
                  </a:lnTo>
                  <a:lnTo>
                    <a:pt x="6843" y="1256"/>
                  </a:lnTo>
                  <a:lnTo>
                    <a:pt x="6780" y="1067"/>
                  </a:lnTo>
                  <a:lnTo>
                    <a:pt x="6780" y="921"/>
                  </a:lnTo>
                  <a:lnTo>
                    <a:pt x="6676" y="921"/>
                  </a:lnTo>
                  <a:lnTo>
                    <a:pt x="6676" y="795"/>
                  </a:lnTo>
                  <a:lnTo>
                    <a:pt x="6529" y="691"/>
                  </a:lnTo>
                  <a:lnTo>
                    <a:pt x="6215" y="732"/>
                  </a:lnTo>
                  <a:lnTo>
                    <a:pt x="6069" y="523"/>
                  </a:lnTo>
                  <a:lnTo>
                    <a:pt x="6111" y="398"/>
                  </a:lnTo>
                  <a:lnTo>
                    <a:pt x="6006" y="293"/>
                  </a:lnTo>
                  <a:lnTo>
                    <a:pt x="5901" y="21"/>
                  </a:lnTo>
                  <a:lnTo>
                    <a:pt x="5776" y="21"/>
                  </a:lnTo>
                  <a:lnTo>
                    <a:pt x="5650" y="105"/>
                  </a:lnTo>
                  <a:lnTo>
                    <a:pt x="5357" y="105"/>
                  </a:lnTo>
                  <a:lnTo>
                    <a:pt x="5064"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8" name="Google Shape;6358;p40"/>
            <p:cNvSpPr/>
            <p:nvPr/>
          </p:nvSpPr>
          <p:spPr>
            <a:xfrm>
              <a:off x="3912027" y="2795073"/>
              <a:ext cx="23684" cy="25236"/>
            </a:xfrm>
            <a:custGeom>
              <a:rect b="b" l="l" r="r" t="t"/>
              <a:pathLst>
                <a:path extrusionOk="0" h="2219" w="1989">
                  <a:moveTo>
                    <a:pt x="419" y="0"/>
                  </a:moveTo>
                  <a:lnTo>
                    <a:pt x="398" y="63"/>
                  </a:lnTo>
                  <a:lnTo>
                    <a:pt x="272" y="63"/>
                  </a:lnTo>
                  <a:lnTo>
                    <a:pt x="210" y="105"/>
                  </a:lnTo>
                  <a:lnTo>
                    <a:pt x="105" y="63"/>
                  </a:lnTo>
                  <a:lnTo>
                    <a:pt x="84" y="84"/>
                  </a:lnTo>
                  <a:lnTo>
                    <a:pt x="0" y="63"/>
                  </a:lnTo>
                  <a:lnTo>
                    <a:pt x="42" y="210"/>
                  </a:lnTo>
                  <a:lnTo>
                    <a:pt x="0" y="272"/>
                  </a:lnTo>
                  <a:lnTo>
                    <a:pt x="42" y="419"/>
                  </a:lnTo>
                  <a:lnTo>
                    <a:pt x="251" y="377"/>
                  </a:lnTo>
                  <a:lnTo>
                    <a:pt x="314" y="628"/>
                  </a:lnTo>
                  <a:lnTo>
                    <a:pt x="565" y="837"/>
                  </a:lnTo>
                  <a:lnTo>
                    <a:pt x="586" y="942"/>
                  </a:lnTo>
                  <a:lnTo>
                    <a:pt x="900" y="1214"/>
                  </a:lnTo>
                  <a:lnTo>
                    <a:pt x="921" y="1360"/>
                  </a:lnTo>
                  <a:lnTo>
                    <a:pt x="1026" y="1528"/>
                  </a:lnTo>
                  <a:lnTo>
                    <a:pt x="1005" y="2072"/>
                  </a:lnTo>
                  <a:lnTo>
                    <a:pt x="1088" y="2218"/>
                  </a:lnTo>
                  <a:lnTo>
                    <a:pt x="1151" y="2177"/>
                  </a:lnTo>
                  <a:lnTo>
                    <a:pt x="1256" y="2197"/>
                  </a:lnTo>
                  <a:lnTo>
                    <a:pt x="1256" y="2093"/>
                  </a:lnTo>
                  <a:lnTo>
                    <a:pt x="1360" y="1884"/>
                  </a:lnTo>
                  <a:lnTo>
                    <a:pt x="1423" y="1905"/>
                  </a:lnTo>
                  <a:lnTo>
                    <a:pt x="1423" y="1758"/>
                  </a:lnTo>
                  <a:lnTo>
                    <a:pt x="1444" y="1549"/>
                  </a:lnTo>
                  <a:lnTo>
                    <a:pt x="1549" y="1549"/>
                  </a:lnTo>
                  <a:lnTo>
                    <a:pt x="1716" y="1486"/>
                  </a:lnTo>
                  <a:lnTo>
                    <a:pt x="1779" y="1570"/>
                  </a:lnTo>
                  <a:lnTo>
                    <a:pt x="1967" y="1570"/>
                  </a:lnTo>
                  <a:lnTo>
                    <a:pt x="1988" y="1528"/>
                  </a:lnTo>
                  <a:lnTo>
                    <a:pt x="1925" y="1423"/>
                  </a:lnTo>
                  <a:lnTo>
                    <a:pt x="1946" y="1319"/>
                  </a:lnTo>
                  <a:lnTo>
                    <a:pt x="1925" y="1214"/>
                  </a:lnTo>
                  <a:lnTo>
                    <a:pt x="1758" y="1109"/>
                  </a:lnTo>
                  <a:lnTo>
                    <a:pt x="1612" y="963"/>
                  </a:lnTo>
                  <a:lnTo>
                    <a:pt x="1612" y="921"/>
                  </a:lnTo>
                  <a:lnTo>
                    <a:pt x="1465" y="858"/>
                  </a:lnTo>
                  <a:lnTo>
                    <a:pt x="1465" y="712"/>
                  </a:lnTo>
                  <a:lnTo>
                    <a:pt x="1444" y="524"/>
                  </a:lnTo>
                  <a:lnTo>
                    <a:pt x="1298" y="440"/>
                  </a:lnTo>
                  <a:lnTo>
                    <a:pt x="1109" y="272"/>
                  </a:lnTo>
                  <a:lnTo>
                    <a:pt x="1047" y="272"/>
                  </a:lnTo>
                  <a:lnTo>
                    <a:pt x="1026" y="314"/>
                  </a:lnTo>
                  <a:lnTo>
                    <a:pt x="837" y="314"/>
                  </a:lnTo>
                  <a:lnTo>
                    <a:pt x="670" y="126"/>
                  </a:lnTo>
                  <a:lnTo>
                    <a:pt x="523" y="126"/>
                  </a:lnTo>
                  <a:lnTo>
                    <a:pt x="41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59" name="Google Shape;6359;p40"/>
            <p:cNvSpPr/>
            <p:nvPr/>
          </p:nvSpPr>
          <p:spPr>
            <a:xfrm>
              <a:off x="3874161" y="2799361"/>
              <a:ext cx="60800" cy="37131"/>
            </a:xfrm>
            <a:custGeom>
              <a:rect b="b" l="l" r="r" t="t"/>
              <a:pathLst>
                <a:path extrusionOk="0" h="3265" w="5106">
                  <a:moveTo>
                    <a:pt x="3431" y="0"/>
                  </a:moveTo>
                  <a:lnTo>
                    <a:pt x="3076" y="63"/>
                  </a:lnTo>
                  <a:lnTo>
                    <a:pt x="2950" y="147"/>
                  </a:lnTo>
                  <a:lnTo>
                    <a:pt x="2553" y="209"/>
                  </a:lnTo>
                  <a:lnTo>
                    <a:pt x="2448" y="335"/>
                  </a:lnTo>
                  <a:lnTo>
                    <a:pt x="2323" y="335"/>
                  </a:lnTo>
                  <a:lnTo>
                    <a:pt x="2176" y="377"/>
                  </a:lnTo>
                  <a:lnTo>
                    <a:pt x="2030" y="335"/>
                  </a:lnTo>
                  <a:lnTo>
                    <a:pt x="1988" y="230"/>
                  </a:lnTo>
                  <a:lnTo>
                    <a:pt x="1820" y="167"/>
                  </a:lnTo>
                  <a:lnTo>
                    <a:pt x="1674" y="147"/>
                  </a:lnTo>
                  <a:lnTo>
                    <a:pt x="1465" y="42"/>
                  </a:lnTo>
                  <a:lnTo>
                    <a:pt x="1360" y="42"/>
                  </a:lnTo>
                  <a:lnTo>
                    <a:pt x="1276" y="126"/>
                  </a:lnTo>
                  <a:lnTo>
                    <a:pt x="1151" y="126"/>
                  </a:lnTo>
                  <a:lnTo>
                    <a:pt x="1172" y="147"/>
                  </a:lnTo>
                  <a:lnTo>
                    <a:pt x="1130" y="272"/>
                  </a:lnTo>
                  <a:lnTo>
                    <a:pt x="962" y="314"/>
                  </a:lnTo>
                  <a:lnTo>
                    <a:pt x="858" y="544"/>
                  </a:lnTo>
                  <a:lnTo>
                    <a:pt x="732" y="879"/>
                  </a:lnTo>
                  <a:lnTo>
                    <a:pt x="523" y="1193"/>
                  </a:lnTo>
                  <a:lnTo>
                    <a:pt x="544" y="1297"/>
                  </a:lnTo>
                  <a:lnTo>
                    <a:pt x="439" y="1402"/>
                  </a:lnTo>
                  <a:lnTo>
                    <a:pt x="293" y="1381"/>
                  </a:lnTo>
                  <a:lnTo>
                    <a:pt x="230" y="1486"/>
                  </a:lnTo>
                  <a:lnTo>
                    <a:pt x="126" y="1507"/>
                  </a:lnTo>
                  <a:lnTo>
                    <a:pt x="0" y="1632"/>
                  </a:lnTo>
                  <a:lnTo>
                    <a:pt x="126" y="1674"/>
                  </a:lnTo>
                  <a:lnTo>
                    <a:pt x="146" y="1737"/>
                  </a:lnTo>
                  <a:lnTo>
                    <a:pt x="335" y="1946"/>
                  </a:lnTo>
                  <a:lnTo>
                    <a:pt x="356" y="2051"/>
                  </a:lnTo>
                  <a:lnTo>
                    <a:pt x="523" y="2134"/>
                  </a:lnTo>
                  <a:lnTo>
                    <a:pt x="670" y="2260"/>
                  </a:lnTo>
                  <a:lnTo>
                    <a:pt x="607" y="2406"/>
                  </a:lnTo>
                  <a:lnTo>
                    <a:pt x="628" y="2448"/>
                  </a:lnTo>
                  <a:lnTo>
                    <a:pt x="837" y="2532"/>
                  </a:lnTo>
                  <a:lnTo>
                    <a:pt x="879" y="2616"/>
                  </a:lnTo>
                  <a:lnTo>
                    <a:pt x="983" y="2574"/>
                  </a:lnTo>
                  <a:lnTo>
                    <a:pt x="1088" y="2657"/>
                  </a:lnTo>
                  <a:lnTo>
                    <a:pt x="1172" y="2532"/>
                  </a:lnTo>
                  <a:lnTo>
                    <a:pt x="1381" y="2553"/>
                  </a:lnTo>
                  <a:lnTo>
                    <a:pt x="1276" y="2678"/>
                  </a:lnTo>
                  <a:lnTo>
                    <a:pt x="1297" y="2762"/>
                  </a:lnTo>
                  <a:lnTo>
                    <a:pt x="1339" y="2888"/>
                  </a:lnTo>
                  <a:lnTo>
                    <a:pt x="1486" y="2888"/>
                  </a:lnTo>
                  <a:lnTo>
                    <a:pt x="1569" y="2971"/>
                  </a:lnTo>
                  <a:lnTo>
                    <a:pt x="1569" y="3055"/>
                  </a:lnTo>
                  <a:lnTo>
                    <a:pt x="1507" y="3097"/>
                  </a:lnTo>
                  <a:lnTo>
                    <a:pt x="1590" y="3201"/>
                  </a:lnTo>
                  <a:lnTo>
                    <a:pt x="1716" y="3139"/>
                  </a:lnTo>
                  <a:lnTo>
                    <a:pt x="1883" y="3139"/>
                  </a:lnTo>
                  <a:lnTo>
                    <a:pt x="1925" y="3201"/>
                  </a:lnTo>
                  <a:lnTo>
                    <a:pt x="1988" y="3180"/>
                  </a:lnTo>
                  <a:lnTo>
                    <a:pt x="2197" y="3264"/>
                  </a:lnTo>
                  <a:lnTo>
                    <a:pt x="2343" y="3180"/>
                  </a:lnTo>
                  <a:lnTo>
                    <a:pt x="2490" y="3201"/>
                  </a:lnTo>
                  <a:lnTo>
                    <a:pt x="2553" y="3160"/>
                  </a:lnTo>
                  <a:lnTo>
                    <a:pt x="2699" y="3201"/>
                  </a:lnTo>
                  <a:lnTo>
                    <a:pt x="2804" y="3201"/>
                  </a:lnTo>
                  <a:lnTo>
                    <a:pt x="3013" y="3243"/>
                  </a:lnTo>
                  <a:lnTo>
                    <a:pt x="3076" y="3180"/>
                  </a:lnTo>
                  <a:lnTo>
                    <a:pt x="3222" y="3139"/>
                  </a:lnTo>
                  <a:lnTo>
                    <a:pt x="3264" y="3055"/>
                  </a:lnTo>
                  <a:lnTo>
                    <a:pt x="3599" y="2888"/>
                  </a:lnTo>
                  <a:lnTo>
                    <a:pt x="3766" y="2867"/>
                  </a:lnTo>
                  <a:lnTo>
                    <a:pt x="3955" y="2888"/>
                  </a:lnTo>
                  <a:lnTo>
                    <a:pt x="4122" y="2971"/>
                  </a:lnTo>
                  <a:lnTo>
                    <a:pt x="4185" y="3034"/>
                  </a:lnTo>
                  <a:lnTo>
                    <a:pt x="4289" y="2992"/>
                  </a:lnTo>
                  <a:lnTo>
                    <a:pt x="4436" y="3055"/>
                  </a:lnTo>
                  <a:lnTo>
                    <a:pt x="4478" y="3139"/>
                  </a:lnTo>
                  <a:lnTo>
                    <a:pt x="4603" y="3139"/>
                  </a:lnTo>
                  <a:lnTo>
                    <a:pt x="4582" y="2992"/>
                  </a:lnTo>
                  <a:lnTo>
                    <a:pt x="4624" y="2888"/>
                  </a:lnTo>
                  <a:lnTo>
                    <a:pt x="4624" y="2720"/>
                  </a:lnTo>
                  <a:lnTo>
                    <a:pt x="4603" y="2636"/>
                  </a:lnTo>
                  <a:lnTo>
                    <a:pt x="4645" y="2553"/>
                  </a:lnTo>
                  <a:lnTo>
                    <a:pt x="4708" y="2427"/>
                  </a:lnTo>
                  <a:lnTo>
                    <a:pt x="4896" y="2427"/>
                  </a:lnTo>
                  <a:lnTo>
                    <a:pt x="5022" y="2406"/>
                  </a:lnTo>
                  <a:lnTo>
                    <a:pt x="5105" y="2239"/>
                  </a:lnTo>
                  <a:lnTo>
                    <a:pt x="5105" y="2155"/>
                  </a:lnTo>
                  <a:lnTo>
                    <a:pt x="5043" y="2113"/>
                  </a:lnTo>
                  <a:lnTo>
                    <a:pt x="5105" y="2051"/>
                  </a:lnTo>
                  <a:lnTo>
                    <a:pt x="5001" y="1988"/>
                  </a:lnTo>
                  <a:lnTo>
                    <a:pt x="4812" y="1988"/>
                  </a:lnTo>
                  <a:lnTo>
                    <a:pt x="4729" y="2051"/>
                  </a:lnTo>
                  <a:lnTo>
                    <a:pt x="4520" y="2051"/>
                  </a:lnTo>
                  <a:lnTo>
                    <a:pt x="4373" y="2009"/>
                  </a:lnTo>
                  <a:lnTo>
                    <a:pt x="4268" y="1841"/>
                  </a:lnTo>
                  <a:lnTo>
                    <a:pt x="4185" y="1695"/>
                  </a:lnTo>
                  <a:lnTo>
                    <a:pt x="4206" y="1151"/>
                  </a:lnTo>
                  <a:lnTo>
                    <a:pt x="4101" y="983"/>
                  </a:lnTo>
                  <a:lnTo>
                    <a:pt x="4080" y="837"/>
                  </a:lnTo>
                  <a:lnTo>
                    <a:pt x="3766" y="565"/>
                  </a:lnTo>
                  <a:lnTo>
                    <a:pt x="3745" y="460"/>
                  </a:lnTo>
                  <a:lnTo>
                    <a:pt x="3494" y="251"/>
                  </a:lnTo>
                  <a:lnTo>
                    <a:pt x="3431"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0" name="Google Shape;6360;p40"/>
            <p:cNvSpPr/>
            <p:nvPr/>
          </p:nvSpPr>
          <p:spPr>
            <a:xfrm>
              <a:off x="3889355" y="2831954"/>
              <a:ext cx="39878" cy="24041"/>
            </a:xfrm>
            <a:custGeom>
              <a:rect b="b" l="l" r="r" t="t"/>
              <a:pathLst>
                <a:path extrusionOk="0" h="2114" w="3349">
                  <a:moveTo>
                    <a:pt x="2490" y="1"/>
                  </a:moveTo>
                  <a:lnTo>
                    <a:pt x="2323" y="22"/>
                  </a:lnTo>
                  <a:lnTo>
                    <a:pt x="1988" y="189"/>
                  </a:lnTo>
                  <a:lnTo>
                    <a:pt x="1946" y="273"/>
                  </a:lnTo>
                  <a:lnTo>
                    <a:pt x="1800" y="314"/>
                  </a:lnTo>
                  <a:lnTo>
                    <a:pt x="1737" y="377"/>
                  </a:lnTo>
                  <a:lnTo>
                    <a:pt x="1528" y="335"/>
                  </a:lnTo>
                  <a:lnTo>
                    <a:pt x="1423" y="335"/>
                  </a:lnTo>
                  <a:lnTo>
                    <a:pt x="1277" y="294"/>
                  </a:lnTo>
                  <a:lnTo>
                    <a:pt x="1214" y="335"/>
                  </a:lnTo>
                  <a:lnTo>
                    <a:pt x="1067" y="314"/>
                  </a:lnTo>
                  <a:lnTo>
                    <a:pt x="921" y="398"/>
                  </a:lnTo>
                  <a:lnTo>
                    <a:pt x="712" y="314"/>
                  </a:lnTo>
                  <a:lnTo>
                    <a:pt x="649" y="335"/>
                  </a:lnTo>
                  <a:lnTo>
                    <a:pt x="607" y="273"/>
                  </a:lnTo>
                  <a:lnTo>
                    <a:pt x="440" y="273"/>
                  </a:lnTo>
                  <a:lnTo>
                    <a:pt x="314" y="335"/>
                  </a:lnTo>
                  <a:lnTo>
                    <a:pt x="231" y="231"/>
                  </a:lnTo>
                  <a:lnTo>
                    <a:pt x="293" y="189"/>
                  </a:lnTo>
                  <a:lnTo>
                    <a:pt x="293" y="105"/>
                  </a:lnTo>
                  <a:lnTo>
                    <a:pt x="210" y="22"/>
                  </a:lnTo>
                  <a:lnTo>
                    <a:pt x="63" y="22"/>
                  </a:lnTo>
                  <a:lnTo>
                    <a:pt x="84" y="126"/>
                  </a:lnTo>
                  <a:lnTo>
                    <a:pt x="0" y="210"/>
                  </a:lnTo>
                  <a:lnTo>
                    <a:pt x="63" y="440"/>
                  </a:lnTo>
                  <a:lnTo>
                    <a:pt x="231" y="628"/>
                  </a:lnTo>
                  <a:lnTo>
                    <a:pt x="314" y="754"/>
                  </a:lnTo>
                  <a:lnTo>
                    <a:pt x="272" y="900"/>
                  </a:lnTo>
                  <a:lnTo>
                    <a:pt x="63" y="1068"/>
                  </a:lnTo>
                  <a:lnTo>
                    <a:pt x="84" y="1172"/>
                  </a:lnTo>
                  <a:lnTo>
                    <a:pt x="168" y="1277"/>
                  </a:lnTo>
                  <a:lnTo>
                    <a:pt x="105" y="1382"/>
                  </a:lnTo>
                  <a:lnTo>
                    <a:pt x="335" y="1570"/>
                  </a:lnTo>
                  <a:lnTo>
                    <a:pt x="503" y="1842"/>
                  </a:lnTo>
                  <a:lnTo>
                    <a:pt x="523" y="1988"/>
                  </a:lnTo>
                  <a:lnTo>
                    <a:pt x="523" y="2093"/>
                  </a:lnTo>
                  <a:lnTo>
                    <a:pt x="607" y="2114"/>
                  </a:lnTo>
                  <a:lnTo>
                    <a:pt x="795" y="2114"/>
                  </a:lnTo>
                  <a:lnTo>
                    <a:pt x="942" y="2093"/>
                  </a:lnTo>
                  <a:lnTo>
                    <a:pt x="1026" y="1988"/>
                  </a:lnTo>
                  <a:lnTo>
                    <a:pt x="1172" y="2009"/>
                  </a:lnTo>
                  <a:lnTo>
                    <a:pt x="1319" y="2009"/>
                  </a:lnTo>
                  <a:lnTo>
                    <a:pt x="1339" y="2114"/>
                  </a:lnTo>
                  <a:lnTo>
                    <a:pt x="1444" y="2114"/>
                  </a:lnTo>
                  <a:lnTo>
                    <a:pt x="1528" y="2051"/>
                  </a:lnTo>
                  <a:lnTo>
                    <a:pt x="1653" y="2051"/>
                  </a:lnTo>
                  <a:lnTo>
                    <a:pt x="1737" y="2114"/>
                  </a:lnTo>
                  <a:lnTo>
                    <a:pt x="1863" y="2072"/>
                  </a:lnTo>
                  <a:lnTo>
                    <a:pt x="2093" y="2072"/>
                  </a:lnTo>
                  <a:lnTo>
                    <a:pt x="2176" y="2009"/>
                  </a:lnTo>
                  <a:lnTo>
                    <a:pt x="2114" y="1905"/>
                  </a:lnTo>
                  <a:lnTo>
                    <a:pt x="2114" y="1779"/>
                  </a:lnTo>
                  <a:lnTo>
                    <a:pt x="2281" y="1675"/>
                  </a:lnTo>
                  <a:lnTo>
                    <a:pt x="2323" y="1675"/>
                  </a:lnTo>
                  <a:lnTo>
                    <a:pt x="2427" y="1570"/>
                  </a:lnTo>
                  <a:lnTo>
                    <a:pt x="2511" y="1570"/>
                  </a:lnTo>
                  <a:lnTo>
                    <a:pt x="2595" y="1486"/>
                  </a:lnTo>
                  <a:lnTo>
                    <a:pt x="2741" y="1486"/>
                  </a:lnTo>
                  <a:lnTo>
                    <a:pt x="2909" y="1633"/>
                  </a:lnTo>
                  <a:lnTo>
                    <a:pt x="3013" y="1549"/>
                  </a:lnTo>
                  <a:lnTo>
                    <a:pt x="3118" y="1570"/>
                  </a:lnTo>
                  <a:lnTo>
                    <a:pt x="3034" y="1444"/>
                  </a:lnTo>
                  <a:lnTo>
                    <a:pt x="2930" y="1256"/>
                  </a:lnTo>
                  <a:lnTo>
                    <a:pt x="2825" y="1256"/>
                  </a:lnTo>
                  <a:lnTo>
                    <a:pt x="2804" y="1172"/>
                  </a:lnTo>
                  <a:lnTo>
                    <a:pt x="2951" y="1068"/>
                  </a:lnTo>
                  <a:lnTo>
                    <a:pt x="3013" y="942"/>
                  </a:lnTo>
                  <a:lnTo>
                    <a:pt x="2992" y="712"/>
                  </a:lnTo>
                  <a:lnTo>
                    <a:pt x="3139" y="545"/>
                  </a:lnTo>
                  <a:lnTo>
                    <a:pt x="3244" y="586"/>
                  </a:lnTo>
                  <a:lnTo>
                    <a:pt x="3327" y="503"/>
                  </a:lnTo>
                  <a:lnTo>
                    <a:pt x="3348" y="294"/>
                  </a:lnTo>
                  <a:lnTo>
                    <a:pt x="3327" y="273"/>
                  </a:lnTo>
                  <a:lnTo>
                    <a:pt x="3202" y="273"/>
                  </a:lnTo>
                  <a:lnTo>
                    <a:pt x="3160" y="189"/>
                  </a:lnTo>
                  <a:lnTo>
                    <a:pt x="3013" y="126"/>
                  </a:lnTo>
                  <a:lnTo>
                    <a:pt x="2909" y="168"/>
                  </a:lnTo>
                  <a:lnTo>
                    <a:pt x="2846" y="105"/>
                  </a:lnTo>
                  <a:lnTo>
                    <a:pt x="2679" y="22"/>
                  </a:lnTo>
                  <a:lnTo>
                    <a:pt x="2490"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361" name="Google Shape;6361;p40"/>
            <p:cNvGrpSpPr/>
            <p:nvPr/>
          </p:nvGrpSpPr>
          <p:grpSpPr>
            <a:xfrm>
              <a:off x="3831056" y="2816010"/>
              <a:ext cx="37378" cy="27612"/>
              <a:chOff x="3866750" y="2520350"/>
              <a:chExt cx="78475" cy="60700"/>
            </a:xfrm>
          </p:grpSpPr>
          <p:sp>
            <p:nvSpPr>
              <p:cNvPr id="6362" name="Google Shape;6362;p40"/>
              <p:cNvSpPr/>
              <p:nvPr/>
            </p:nvSpPr>
            <p:spPr>
              <a:xfrm>
                <a:off x="3877200" y="2546500"/>
                <a:ext cx="4725" cy="6300"/>
              </a:xfrm>
              <a:custGeom>
                <a:rect b="b" l="l" r="r" t="t"/>
                <a:pathLst>
                  <a:path extrusionOk="0" h="252" w="189">
                    <a:moveTo>
                      <a:pt x="1" y="1"/>
                    </a:moveTo>
                    <a:lnTo>
                      <a:pt x="84" y="126"/>
                    </a:lnTo>
                    <a:lnTo>
                      <a:pt x="63" y="147"/>
                    </a:lnTo>
                    <a:lnTo>
                      <a:pt x="168" y="252"/>
                    </a:lnTo>
                    <a:lnTo>
                      <a:pt x="189" y="252"/>
                    </a:lnTo>
                    <a:lnTo>
                      <a:pt x="168" y="106"/>
                    </a:lnTo>
                    <a:lnTo>
                      <a:pt x="1"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3" name="Google Shape;6363;p40"/>
              <p:cNvSpPr/>
              <p:nvPr/>
            </p:nvSpPr>
            <p:spPr>
              <a:xfrm>
                <a:off x="3882425" y="2554350"/>
                <a:ext cx="2650" cy="3175"/>
              </a:xfrm>
              <a:custGeom>
                <a:rect b="b" l="l" r="r" t="t"/>
                <a:pathLst>
                  <a:path extrusionOk="0" h="127" w="106">
                    <a:moveTo>
                      <a:pt x="1" y="1"/>
                    </a:moveTo>
                    <a:lnTo>
                      <a:pt x="106" y="126"/>
                    </a:lnTo>
                    <a:lnTo>
                      <a:pt x="85" y="43"/>
                    </a:lnTo>
                    <a:lnTo>
                      <a:pt x="1"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4" name="Google Shape;6364;p40"/>
              <p:cNvSpPr/>
              <p:nvPr/>
            </p:nvSpPr>
            <p:spPr>
              <a:xfrm>
                <a:off x="3866750" y="2520350"/>
                <a:ext cx="78475" cy="60700"/>
              </a:xfrm>
              <a:custGeom>
                <a:rect b="b" l="l" r="r" t="t"/>
                <a:pathLst>
                  <a:path extrusionOk="0" h="2428" w="3139">
                    <a:moveTo>
                      <a:pt x="1653" y="1"/>
                    </a:moveTo>
                    <a:lnTo>
                      <a:pt x="1653" y="22"/>
                    </a:lnTo>
                    <a:lnTo>
                      <a:pt x="1402" y="22"/>
                    </a:lnTo>
                    <a:lnTo>
                      <a:pt x="1046" y="210"/>
                    </a:lnTo>
                    <a:lnTo>
                      <a:pt x="1025" y="356"/>
                    </a:lnTo>
                    <a:lnTo>
                      <a:pt x="837" y="440"/>
                    </a:lnTo>
                    <a:lnTo>
                      <a:pt x="816" y="649"/>
                    </a:lnTo>
                    <a:lnTo>
                      <a:pt x="691" y="649"/>
                    </a:lnTo>
                    <a:lnTo>
                      <a:pt x="481" y="545"/>
                    </a:lnTo>
                    <a:lnTo>
                      <a:pt x="356" y="587"/>
                    </a:lnTo>
                    <a:lnTo>
                      <a:pt x="209" y="691"/>
                    </a:lnTo>
                    <a:lnTo>
                      <a:pt x="0" y="691"/>
                    </a:lnTo>
                    <a:lnTo>
                      <a:pt x="0" y="733"/>
                    </a:lnTo>
                    <a:lnTo>
                      <a:pt x="42" y="942"/>
                    </a:lnTo>
                    <a:lnTo>
                      <a:pt x="168" y="1068"/>
                    </a:lnTo>
                    <a:lnTo>
                      <a:pt x="168" y="1110"/>
                    </a:lnTo>
                    <a:lnTo>
                      <a:pt x="209" y="1152"/>
                    </a:lnTo>
                    <a:lnTo>
                      <a:pt x="356" y="942"/>
                    </a:lnTo>
                    <a:lnTo>
                      <a:pt x="377" y="796"/>
                    </a:lnTo>
                    <a:lnTo>
                      <a:pt x="461" y="691"/>
                    </a:lnTo>
                    <a:lnTo>
                      <a:pt x="607" y="691"/>
                    </a:lnTo>
                    <a:lnTo>
                      <a:pt x="628" y="796"/>
                    </a:lnTo>
                    <a:lnTo>
                      <a:pt x="733" y="900"/>
                    </a:lnTo>
                    <a:lnTo>
                      <a:pt x="774" y="1068"/>
                    </a:lnTo>
                    <a:lnTo>
                      <a:pt x="879" y="1256"/>
                    </a:lnTo>
                    <a:lnTo>
                      <a:pt x="1025" y="1403"/>
                    </a:lnTo>
                    <a:lnTo>
                      <a:pt x="1088" y="1403"/>
                    </a:lnTo>
                    <a:lnTo>
                      <a:pt x="1193" y="1507"/>
                    </a:lnTo>
                    <a:lnTo>
                      <a:pt x="1088" y="1486"/>
                    </a:lnTo>
                    <a:lnTo>
                      <a:pt x="1005" y="1507"/>
                    </a:lnTo>
                    <a:lnTo>
                      <a:pt x="942" y="1591"/>
                    </a:lnTo>
                    <a:lnTo>
                      <a:pt x="1005" y="1696"/>
                    </a:lnTo>
                    <a:lnTo>
                      <a:pt x="1130" y="1696"/>
                    </a:lnTo>
                    <a:lnTo>
                      <a:pt x="1256" y="1821"/>
                    </a:lnTo>
                    <a:lnTo>
                      <a:pt x="1360" y="1842"/>
                    </a:lnTo>
                    <a:lnTo>
                      <a:pt x="1423" y="1947"/>
                    </a:lnTo>
                    <a:lnTo>
                      <a:pt x="1465" y="2030"/>
                    </a:lnTo>
                    <a:lnTo>
                      <a:pt x="1611" y="2009"/>
                    </a:lnTo>
                    <a:lnTo>
                      <a:pt x="1862" y="2030"/>
                    </a:lnTo>
                    <a:lnTo>
                      <a:pt x="1988" y="2093"/>
                    </a:lnTo>
                    <a:lnTo>
                      <a:pt x="2281" y="2365"/>
                    </a:lnTo>
                    <a:lnTo>
                      <a:pt x="2197" y="2407"/>
                    </a:lnTo>
                    <a:lnTo>
                      <a:pt x="2072" y="2323"/>
                    </a:lnTo>
                    <a:lnTo>
                      <a:pt x="2155" y="2407"/>
                    </a:lnTo>
                    <a:lnTo>
                      <a:pt x="2260" y="2428"/>
                    </a:lnTo>
                    <a:lnTo>
                      <a:pt x="2302" y="2344"/>
                    </a:lnTo>
                    <a:lnTo>
                      <a:pt x="1925" y="1884"/>
                    </a:lnTo>
                    <a:lnTo>
                      <a:pt x="1444" y="1486"/>
                    </a:lnTo>
                    <a:lnTo>
                      <a:pt x="1423" y="1403"/>
                    </a:lnTo>
                    <a:lnTo>
                      <a:pt x="1465" y="1382"/>
                    </a:lnTo>
                    <a:lnTo>
                      <a:pt x="1402" y="1277"/>
                    </a:lnTo>
                    <a:lnTo>
                      <a:pt x="1360" y="1172"/>
                    </a:lnTo>
                    <a:lnTo>
                      <a:pt x="1235" y="1047"/>
                    </a:lnTo>
                    <a:lnTo>
                      <a:pt x="1193" y="1047"/>
                    </a:lnTo>
                    <a:lnTo>
                      <a:pt x="1151" y="963"/>
                    </a:lnTo>
                    <a:lnTo>
                      <a:pt x="1214" y="900"/>
                    </a:lnTo>
                    <a:lnTo>
                      <a:pt x="1214" y="775"/>
                    </a:lnTo>
                    <a:lnTo>
                      <a:pt x="1256" y="733"/>
                    </a:lnTo>
                    <a:lnTo>
                      <a:pt x="1402" y="838"/>
                    </a:lnTo>
                    <a:lnTo>
                      <a:pt x="1444" y="900"/>
                    </a:lnTo>
                    <a:lnTo>
                      <a:pt x="1528" y="880"/>
                    </a:lnTo>
                    <a:lnTo>
                      <a:pt x="1528" y="796"/>
                    </a:lnTo>
                    <a:lnTo>
                      <a:pt x="1632" y="775"/>
                    </a:lnTo>
                    <a:lnTo>
                      <a:pt x="1716" y="796"/>
                    </a:lnTo>
                    <a:lnTo>
                      <a:pt x="1758" y="733"/>
                    </a:lnTo>
                    <a:lnTo>
                      <a:pt x="1841" y="775"/>
                    </a:lnTo>
                    <a:lnTo>
                      <a:pt x="1883" y="733"/>
                    </a:lnTo>
                    <a:lnTo>
                      <a:pt x="1988" y="754"/>
                    </a:lnTo>
                    <a:lnTo>
                      <a:pt x="2051" y="859"/>
                    </a:lnTo>
                    <a:lnTo>
                      <a:pt x="2093" y="796"/>
                    </a:lnTo>
                    <a:lnTo>
                      <a:pt x="2239" y="859"/>
                    </a:lnTo>
                    <a:lnTo>
                      <a:pt x="2344" y="796"/>
                    </a:lnTo>
                    <a:lnTo>
                      <a:pt x="2365" y="859"/>
                    </a:lnTo>
                    <a:lnTo>
                      <a:pt x="2490" y="838"/>
                    </a:lnTo>
                    <a:lnTo>
                      <a:pt x="2616" y="880"/>
                    </a:lnTo>
                    <a:lnTo>
                      <a:pt x="2699" y="859"/>
                    </a:lnTo>
                    <a:lnTo>
                      <a:pt x="2804" y="963"/>
                    </a:lnTo>
                    <a:lnTo>
                      <a:pt x="2971" y="963"/>
                    </a:lnTo>
                    <a:lnTo>
                      <a:pt x="2992" y="984"/>
                    </a:lnTo>
                    <a:lnTo>
                      <a:pt x="2971" y="880"/>
                    </a:lnTo>
                    <a:lnTo>
                      <a:pt x="3097" y="859"/>
                    </a:lnTo>
                    <a:lnTo>
                      <a:pt x="3139" y="859"/>
                    </a:lnTo>
                    <a:lnTo>
                      <a:pt x="3139" y="796"/>
                    </a:lnTo>
                    <a:lnTo>
                      <a:pt x="3034" y="775"/>
                    </a:lnTo>
                    <a:lnTo>
                      <a:pt x="2971" y="733"/>
                    </a:lnTo>
                    <a:lnTo>
                      <a:pt x="2930" y="566"/>
                    </a:lnTo>
                    <a:lnTo>
                      <a:pt x="2888" y="419"/>
                    </a:lnTo>
                    <a:lnTo>
                      <a:pt x="2804" y="356"/>
                    </a:lnTo>
                    <a:lnTo>
                      <a:pt x="2699" y="482"/>
                    </a:lnTo>
                    <a:lnTo>
                      <a:pt x="2490" y="419"/>
                    </a:lnTo>
                    <a:lnTo>
                      <a:pt x="2197" y="356"/>
                    </a:lnTo>
                    <a:lnTo>
                      <a:pt x="2093" y="273"/>
                    </a:lnTo>
                    <a:lnTo>
                      <a:pt x="1988" y="231"/>
                    </a:lnTo>
                    <a:lnTo>
                      <a:pt x="1737" y="22"/>
                    </a:lnTo>
                    <a:lnTo>
                      <a:pt x="165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5" name="Google Shape;6365;p40"/>
              <p:cNvSpPr/>
              <p:nvPr/>
            </p:nvSpPr>
            <p:spPr>
              <a:xfrm>
                <a:off x="3886100" y="2558550"/>
                <a:ext cx="3675" cy="5250"/>
              </a:xfrm>
              <a:custGeom>
                <a:rect b="b" l="l" r="r" t="t"/>
                <a:pathLst>
                  <a:path extrusionOk="0" h="210" w="147">
                    <a:moveTo>
                      <a:pt x="0" y="0"/>
                    </a:moveTo>
                    <a:lnTo>
                      <a:pt x="147" y="209"/>
                    </a:lnTo>
                    <a:lnTo>
                      <a:pt x="126" y="105"/>
                    </a:lnTo>
                    <a:lnTo>
                      <a:pt x="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366" name="Google Shape;6366;p40"/>
            <p:cNvSpPr/>
            <p:nvPr/>
          </p:nvSpPr>
          <p:spPr>
            <a:xfrm>
              <a:off x="3799155" y="2842190"/>
              <a:ext cx="6990" cy="13340"/>
            </a:xfrm>
            <a:custGeom>
              <a:rect b="b" l="l" r="r" t="t"/>
              <a:pathLst>
                <a:path extrusionOk="0" h="1173" w="587">
                  <a:moveTo>
                    <a:pt x="461" y="0"/>
                  </a:moveTo>
                  <a:lnTo>
                    <a:pt x="440" y="105"/>
                  </a:lnTo>
                  <a:lnTo>
                    <a:pt x="482" y="147"/>
                  </a:lnTo>
                  <a:lnTo>
                    <a:pt x="461" y="251"/>
                  </a:lnTo>
                  <a:lnTo>
                    <a:pt x="419" y="251"/>
                  </a:lnTo>
                  <a:lnTo>
                    <a:pt x="357" y="210"/>
                  </a:lnTo>
                  <a:lnTo>
                    <a:pt x="273" y="251"/>
                  </a:lnTo>
                  <a:lnTo>
                    <a:pt x="106" y="335"/>
                  </a:lnTo>
                  <a:lnTo>
                    <a:pt x="22" y="461"/>
                  </a:lnTo>
                  <a:lnTo>
                    <a:pt x="106" y="523"/>
                  </a:lnTo>
                  <a:lnTo>
                    <a:pt x="64" y="565"/>
                  </a:lnTo>
                  <a:lnTo>
                    <a:pt x="1" y="565"/>
                  </a:lnTo>
                  <a:lnTo>
                    <a:pt x="22" y="649"/>
                  </a:lnTo>
                  <a:lnTo>
                    <a:pt x="106" y="691"/>
                  </a:lnTo>
                  <a:lnTo>
                    <a:pt x="106" y="754"/>
                  </a:lnTo>
                  <a:lnTo>
                    <a:pt x="64" y="775"/>
                  </a:lnTo>
                  <a:lnTo>
                    <a:pt x="106" y="837"/>
                  </a:lnTo>
                  <a:lnTo>
                    <a:pt x="168" y="879"/>
                  </a:lnTo>
                  <a:lnTo>
                    <a:pt x="168" y="963"/>
                  </a:lnTo>
                  <a:lnTo>
                    <a:pt x="210" y="963"/>
                  </a:lnTo>
                  <a:lnTo>
                    <a:pt x="252" y="1005"/>
                  </a:lnTo>
                  <a:lnTo>
                    <a:pt x="210" y="984"/>
                  </a:lnTo>
                  <a:lnTo>
                    <a:pt x="147" y="1067"/>
                  </a:lnTo>
                  <a:lnTo>
                    <a:pt x="210" y="1109"/>
                  </a:lnTo>
                  <a:lnTo>
                    <a:pt x="357" y="1172"/>
                  </a:lnTo>
                  <a:lnTo>
                    <a:pt x="461" y="1109"/>
                  </a:lnTo>
                  <a:lnTo>
                    <a:pt x="545" y="942"/>
                  </a:lnTo>
                  <a:lnTo>
                    <a:pt x="545" y="795"/>
                  </a:lnTo>
                  <a:lnTo>
                    <a:pt x="587" y="544"/>
                  </a:lnTo>
                  <a:lnTo>
                    <a:pt x="545" y="314"/>
                  </a:lnTo>
                  <a:lnTo>
                    <a:pt x="545" y="147"/>
                  </a:lnTo>
                  <a:lnTo>
                    <a:pt x="524"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7" name="Google Shape;6367;p40"/>
            <p:cNvSpPr/>
            <p:nvPr/>
          </p:nvSpPr>
          <p:spPr>
            <a:xfrm>
              <a:off x="3688535" y="2836242"/>
              <a:ext cx="76506" cy="61161"/>
            </a:xfrm>
            <a:custGeom>
              <a:rect b="b" l="l" r="r" t="t"/>
              <a:pathLst>
                <a:path extrusionOk="0" h="5378" w="6425">
                  <a:moveTo>
                    <a:pt x="817" y="0"/>
                  </a:moveTo>
                  <a:lnTo>
                    <a:pt x="733" y="42"/>
                  </a:lnTo>
                  <a:lnTo>
                    <a:pt x="712" y="21"/>
                  </a:lnTo>
                  <a:lnTo>
                    <a:pt x="503" y="126"/>
                  </a:lnTo>
                  <a:lnTo>
                    <a:pt x="524" y="209"/>
                  </a:lnTo>
                  <a:lnTo>
                    <a:pt x="608" y="251"/>
                  </a:lnTo>
                  <a:lnTo>
                    <a:pt x="524" y="335"/>
                  </a:lnTo>
                  <a:lnTo>
                    <a:pt x="336" y="356"/>
                  </a:lnTo>
                  <a:lnTo>
                    <a:pt x="252" y="335"/>
                  </a:lnTo>
                  <a:lnTo>
                    <a:pt x="43" y="419"/>
                  </a:lnTo>
                  <a:lnTo>
                    <a:pt x="1" y="544"/>
                  </a:lnTo>
                  <a:lnTo>
                    <a:pt x="43" y="670"/>
                  </a:lnTo>
                  <a:lnTo>
                    <a:pt x="126" y="649"/>
                  </a:lnTo>
                  <a:lnTo>
                    <a:pt x="126" y="691"/>
                  </a:lnTo>
                  <a:lnTo>
                    <a:pt x="189" y="733"/>
                  </a:lnTo>
                  <a:lnTo>
                    <a:pt x="147" y="879"/>
                  </a:lnTo>
                  <a:lnTo>
                    <a:pt x="210" y="900"/>
                  </a:lnTo>
                  <a:lnTo>
                    <a:pt x="294" y="837"/>
                  </a:lnTo>
                  <a:lnTo>
                    <a:pt x="252" y="963"/>
                  </a:lnTo>
                  <a:lnTo>
                    <a:pt x="315" y="1005"/>
                  </a:lnTo>
                  <a:lnTo>
                    <a:pt x="252" y="1088"/>
                  </a:lnTo>
                  <a:lnTo>
                    <a:pt x="357" y="1109"/>
                  </a:lnTo>
                  <a:lnTo>
                    <a:pt x="231" y="1256"/>
                  </a:lnTo>
                  <a:lnTo>
                    <a:pt x="231" y="1277"/>
                  </a:lnTo>
                  <a:lnTo>
                    <a:pt x="482" y="1214"/>
                  </a:lnTo>
                  <a:lnTo>
                    <a:pt x="587" y="1256"/>
                  </a:lnTo>
                  <a:lnTo>
                    <a:pt x="566" y="1381"/>
                  </a:lnTo>
                  <a:lnTo>
                    <a:pt x="629" y="1465"/>
                  </a:lnTo>
                  <a:lnTo>
                    <a:pt x="796" y="1360"/>
                  </a:lnTo>
                  <a:lnTo>
                    <a:pt x="1110" y="1423"/>
                  </a:lnTo>
                  <a:lnTo>
                    <a:pt x="1214" y="1318"/>
                  </a:lnTo>
                  <a:lnTo>
                    <a:pt x="1486" y="1360"/>
                  </a:lnTo>
                  <a:lnTo>
                    <a:pt x="1507" y="1486"/>
                  </a:lnTo>
                  <a:lnTo>
                    <a:pt x="1612" y="1632"/>
                  </a:lnTo>
                  <a:lnTo>
                    <a:pt x="1591" y="1737"/>
                  </a:lnTo>
                  <a:lnTo>
                    <a:pt x="1445" y="1737"/>
                  </a:lnTo>
                  <a:lnTo>
                    <a:pt x="1235" y="1946"/>
                  </a:lnTo>
                  <a:lnTo>
                    <a:pt x="1256" y="2114"/>
                  </a:lnTo>
                  <a:lnTo>
                    <a:pt x="1235" y="2469"/>
                  </a:lnTo>
                  <a:lnTo>
                    <a:pt x="1089" y="2616"/>
                  </a:lnTo>
                  <a:lnTo>
                    <a:pt x="1194" y="2720"/>
                  </a:lnTo>
                  <a:lnTo>
                    <a:pt x="1047" y="2930"/>
                  </a:lnTo>
                  <a:lnTo>
                    <a:pt x="942" y="2888"/>
                  </a:lnTo>
                  <a:lnTo>
                    <a:pt x="817" y="2930"/>
                  </a:lnTo>
                  <a:lnTo>
                    <a:pt x="963" y="3202"/>
                  </a:lnTo>
                  <a:lnTo>
                    <a:pt x="1089" y="3285"/>
                  </a:lnTo>
                  <a:lnTo>
                    <a:pt x="1089" y="3515"/>
                  </a:lnTo>
                  <a:lnTo>
                    <a:pt x="922" y="3704"/>
                  </a:lnTo>
                  <a:lnTo>
                    <a:pt x="984" y="3871"/>
                  </a:lnTo>
                  <a:lnTo>
                    <a:pt x="1131" y="3871"/>
                  </a:lnTo>
                  <a:lnTo>
                    <a:pt x="1089" y="3976"/>
                  </a:lnTo>
                  <a:lnTo>
                    <a:pt x="963" y="4080"/>
                  </a:lnTo>
                  <a:lnTo>
                    <a:pt x="838" y="4331"/>
                  </a:lnTo>
                  <a:lnTo>
                    <a:pt x="922" y="4457"/>
                  </a:lnTo>
                  <a:lnTo>
                    <a:pt x="922" y="4603"/>
                  </a:lnTo>
                  <a:lnTo>
                    <a:pt x="1026" y="4624"/>
                  </a:lnTo>
                  <a:lnTo>
                    <a:pt x="1173" y="4645"/>
                  </a:lnTo>
                  <a:lnTo>
                    <a:pt x="1403" y="4875"/>
                  </a:lnTo>
                  <a:lnTo>
                    <a:pt x="1382" y="4917"/>
                  </a:lnTo>
                  <a:lnTo>
                    <a:pt x="1486" y="5168"/>
                  </a:lnTo>
                  <a:lnTo>
                    <a:pt x="1675" y="5357"/>
                  </a:lnTo>
                  <a:lnTo>
                    <a:pt x="1842" y="5378"/>
                  </a:lnTo>
                  <a:lnTo>
                    <a:pt x="2010" y="5273"/>
                  </a:lnTo>
                  <a:lnTo>
                    <a:pt x="2010" y="5168"/>
                  </a:lnTo>
                  <a:lnTo>
                    <a:pt x="2093" y="5085"/>
                  </a:lnTo>
                  <a:lnTo>
                    <a:pt x="2303" y="5064"/>
                  </a:lnTo>
                  <a:lnTo>
                    <a:pt x="2470" y="4875"/>
                  </a:lnTo>
                  <a:lnTo>
                    <a:pt x="2679" y="4855"/>
                  </a:lnTo>
                  <a:lnTo>
                    <a:pt x="2784" y="4813"/>
                  </a:lnTo>
                  <a:lnTo>
                    <a:pt x="3035" y="4875"/>
                  </a:lnTo>
                  <a:lnTo>
                    <a:pt x="3181" y="4917"/>
                  </a:lnTo>
                  <a:lnTo>
                    <a:pt x="3202" y="4855"/>
                  </a:lnTo>
                  <a:lnTo>
                    <a:pt x="3307" y="4855"/>
                  </a:lnTo>
                  <a:lnTo>
                    <a:pt x="3411" y="4938"/>
                  </a:lnTo>
                  <a:lnTo>
                    <a:pt x="3495" y="4855"/>
                  </a:lnTo>
                  <a:lnTo>
                    <a:pt x="3558" y="4750"/>
                  </a:lnTo>
                  <a:lnTo>
                    <a:pt x="3663" y="4855"/>
                  </a:lnTo>
                  <a:lnTo>
                    <a:pt x="3788" y="4917"/>
                  </a:lnTo>
                  <a:lnTo>
                    <a:pt x="3914" y="4708"/>
                  </a:lnTo>
                  <a:lnTo>
                    <a:pt x="3914" y="4603"/>
                  </a:lnTo>
                  <a:lnTo>
                    <a:pt x="4248" y="4436"/>
                  </a:lnTo>
                  <a:lnTo>
                    <a:pt x="4458" y="4436"/>
                  </a:lnTo>
                  <a:lnTo>
                    <a:pt x="4520" y="4352"/>
                  </a:lnTo>
                  <a:lnTo>
                    <a:pt x="4458" y="4311"/>
                  </a:lnTo>
                  <a:lnTo>
                    <a:pt x="4499" y="4143"/>
                  </a:lnTo>
                  <a:lnTo>
                    <a:pt x="4667" y="3892"/>
                  </a:lnTo>
                  <a:lnTo>
                    <a:pt x="4667" y="3766"/>
                  </a:lnTo>
                  <a:lnTo>
                    <a:pt x="4855" y="3704"/>
                  </a:lnTo>
                  <a:lnTo>
                    <a:pt x="4981" y="3578"/>
                  </a:lnTo>
                  <a:lnTo>
                    <a:pt x="4855" y="3390"/>
                  </a:lnTo>
                  <a:lnTo>
                    <a:pt x="4771" y="3348"/>
                  </a:lnTo>
                  <a:lnTo>
                    <a:pt x="4751" y="3243"/>
                  </a:lnTo>
                  <a:lnTo>
                    <a:pt x="4646" y="3076"/>
                  </a:lnTo>
                  <a:lnTo>
                    <a:pt x="4730" y="2992"/>
                  </a:lnTo>
                  <a:lnTo>
                    <a:pt x="4960" y="2637"/>
                  </a:lnTo>
                  <a:lnTo>
                    <a:pt x="5064" y="2574"/>
                  </a:lnTo>
                  <a:lnTo>
                    <a:pt x="5232" y="2302"/>
                  </a:lnTo>
                  <a:lnTo>
                    <a:pt x="5274" y="2323"/>
                  </a:lnTo>
                  <a:lnTo>
                    <a:pt x="5253" y="2344"/>
                  </a:lnTo>
                  <a:lnTo>
                    <a:pt x="5253" y="2365"/>
                  </a:lnTo>
                  <a:lnTo>
                    <a:pt x="5336" y="2323"/>
                  </a:lnTo>
                  <a:lnTo>
                    <a:pt x="5357" y="2197"/>
                  </a:lnTo>
                  <a:lnTo>
                    <a:pt x="5295" y="2134"/>
                  </a:lnTo>
                  <a:lnTo>
                    <a:pt x="5441" y="2051"/>
                  </a:lnTo>
                  <a:lnTo>
                    <a:pt x="5567" y="1946"/>
                  </a:lnTo>
                  <a:lnTo>
                    <a:pt x="5776" y="1946"/>
                  </a:lnTo>
                  <a:lnTo>
                    <a:pt x="5964" y="1883"/>
                  </a:lnTo>
                  <a:lnTo>
                    <a:pt x="6069" y="1737"/>
                  </a:lnTo>
                  <a:lnTo>
                    <a:pt x="6278" y="1611"/>
                  </a:lnTo>
                  <a:lnTo>
                    <a:pt x="6320" y="1507"/>
                  </a:lnTo>
                  <a:lnTo>
                    <a:pt x="6341" y="1381"/>
                  </a:lnTo>
                  <a:lnTo>
                    <a:pt x="6320" y="1193"/>
                  </a:lnTo>
                  <a:lnTo>
                    <a:pt x="6424" y="1151"/>
                  </a:lnTo>
                  <a:lnTo>
                    <a:pt x="6424" y="1088"/>
                  </a:lnTo>
                  <a:lnTo>
                    <a:pt x="6341" y="1067"/>
                  </a:lnTo>
                  <a:lnTo>
                    <a:pt x="6215" y="879"/>
                  </a:lnTo>
                  <a:lnTo>
                    <a:pt x="5964" y="900"/>
                  </a:lnTo>
                  <a:lnTo>
                    <a:pt x="5797" y="837"/>
                  </a:lnTo>
                  <a:lnTo>
                    <a:pt x="5629" y="837"/>
                  </a:lnTo>
                  <a:lnTo>
                    <a:pt x="5525" y="774"/>
                  </a:lnTo>
                  <a:lnTo>
                    <a:pt x="5253" y="774"/>
                  </a:lnTo>
                  <a:lnTo>
                    <a:pt x="5148" y="879"/>
                  </a:lnTo>
                  <a:lnTo>
                    <a:pt x="5064" y="837"/>
                  </a:lnTo>
                  <a:lnTo>
                    <a:pt x="4918" y="837"/>
                  </a:lnTo>
                  <a:lnTo>
                    <a:pt x="4792" y="691"/>
                  </a:lnTo>
                  <a:lnTo>
                    <a:pt x="4688" y="753"/>
                  </a:lnTo>
                  <a:lnTo>
                    <a:pt x="4583" y="649"/>
                  </a:lnTo>
                  <a:lnTo>
                    <a:pt x="4332" y="565"/>
                  </a:lnTo>
                  <a:lnTo>
                    <a:pt x="4186" y="586"/>
                  </a:lnTo>
                  <a:lnTo>
                    <a:pt x="4207" y="523"/>
                  </a:lnTo>
                  <a:lnTo>
                    <a:pt x="4186" y="377"/>
                  </a:lnTo>
                  <a:lnTo>
                    <a:pt x="4102" y="377"/>
                  </a:lnTo>
                  <a:lnTo>
                    <a:pt x="4102" y="356"/>
                  </a:lnTo>
                  <a:lnTo>
                    <a:pt x="3997" y="314"/>
                  </a:lnTo>
                  <a:lnTo>
                    <a:pt x="3955" y="335"/>
                  </a:lnTo>
                  <a:lnTo>
                    <a:pt x="3872" y="335"/>
                  </a:lnTo>
                  <a:lnTo>
                    <a:pt x="3809" y="419"/>
                  </a:lnTo>
                  <a:lnTo>
                    <a:pt x="3495" y="230"/>
                  </a:lnTo>
                  <a:lnTo>
                    <a:pt x="3391" y="230"/>
                  </a:lnTo>
                  <a:lnTo>
                    <a:pt x="3286" y="335"/>
                  </a:lnTo>
                  <a:lnTo>
                    <a:pt x="3077" y="272"/>
                  </a:lnTo>
                  <a:lnTo>
                    <a:pt x="3035" y="168"/>
                  </a:lnTo>
                  <a:lnTo>
                    <a:pt x="2826" y="147"/>
                  </a:lnTo>
                  <a:lnTo>
                    <a:pt x="2533" y="272"/>
                  </a:lnTo>
                  <a:lnTo>
                    <a:pt x="2344" y="230"/>
                  </a:lnTo>
                  <a:lnTo>
                    <a:pt x="1926" y="168"/>
                  </a:lnTo>
                  <a:lnTo>
                    <a:pt x="1779" y="105"/>
                  </a:lnTo>
                  <a:lnTo>
                    <a:pt x="1758" y="42"/>
                  </a:lnTo>
                  <a:lnTo>
                    <a:pt x="1570" y="105"/>
                  </a:lnTo>
                  <a:lnTo>
                    <a:pt x="1403" y="147"/>
                  </a:lnTo>
                  <a:lnTo>
                    <a:pt x="1277" y="105"/>
                  </a:lnTo>
                  <a:lnTo>
                    <a:pt x="1173" y="105"/>
                  </a:lnTo>
                  <a:lnTo>
                    <a:pt x="1068" y="168"/>
                  </a:lnTo>
                  <a:lnTo>
                    <a:pt x="942" y="21"/>
                  </a:lnTo>
                  <a:lnTo>
                    <a:pt x="81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8" name="Google Shape;6368;p40"/>
            <p:cNvSpPr/>
            <p:nvPr/>
          </p:nvSpPr>
          <p:spPr>
            <a:xfrm>
              <a:off x="4036603" y="2865264"/>
              <a:ext cx="11967" cy="9064"/>
            </a:xfrm>
            <a:custGeom>
              <a:rect b="b" l="l" r="r" t="t"/>
              <a:pathLst>
                <a:path extrusionOk="0" h="797" w="1005">
                  <a:moveTo>
                    <a:pt x="189" y="1"/>
                  </a:moveTo>
                  <a:lnTo>
                    <a:pt x="84" y="64"/>
                  </a:lnTo>
                  <a:lnTo>
                    <a:pt x="0" y="64"/>
                  </a:lnTo>
                  <a:lnTo>
                    <a:pt x="0" y="106"/>
                  </a:lnTo>
                  <a:lnTo>
                    <a:pt x="42" y="106"/>
                  </a:lnTo>
                  <a:lnTo>
                    <a:pt x="105" y="189"/>
                  </a:lnTo>
                  <a:lnTo>
                    <a:pt x="189" y="189"/>
                  </a:lnTo>
                  <a:lnTo>
                    <a:pt x="251" y="294"/>
                  </a:lnTo>
                  <a:lnTo>
                    <a:pt x="209" y="378"/>
                  </a:lnTo>
                  <a:lnTo>
                    <a:pt x="481" y="503"/>
                  </a:lnTo>
                  <a:lnTo>
                    <a:pt x="502" y="629"/>
                  </a:lnTo>
                  <a:lnTo>
                    <a:pt x="670" y="712"/>
                  </a:lnTo>
                  <a:lnTo>
                    <a:pt x="795" y="712"/>
                  </a:lnTo>
                  <a:lnTo>
                    <a:pt x="984" y="796"/>
                  </a:lnTo>
                  <a:lnTo>
                    <a:pt x="1005" y="712"/>
                  </a:lnTo>
                  <a:lnTo>
                    <a:pt x="733" y="315"/>
                  </a:lnTo>
                  <a:lnTo>
                    <a:pt x="586" y="273"/>
                  </a:lnTo>
                  <a:lnTo>
                    <a:pt x="502" y="85"/>
                  </a:lnTo>
                  <a:lnTo>
                    <a:pt x="398" y="85"/>
                  </a:lnTo>
                  <a:lnTo>
                    <a:pt x="356" y="126"/>
                  </a:lnTo>
                  <a:lnTo>
                    <a:pt x="189"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69" name="Google Shape;6369;p40"/>
            <p:cNvSpPr/>
            <p:nvPr/>
          </p:nvSpPr>
          <p:spPr>
            <a:xfrm>
              <a:off x="4033614" y="2866458"/>
              <a:ext cx="140532" cy="108039"/>
            </a:xfrm>
            <a:custGeom>
              <a:rect b="b" l="l" r="r" t="t"/>
              <a:pathLst>
                <a:path extrusionOk="0" h="9500" w="11802">
                  <a:moveTo>
                    <a:pt x="502" y="1863"/>
                  </a:moveTo>
                  <a:lnTo>
                    <a:pt x="502" y="1884"/>
                  </a:lnTo>
                  <a:lnTo>
                    <a:pt x="506" y="1864"/>
                  </a:lnTo>
                  <a:lnTo>
                    <a:pt x="506" y="1864"/>
                  </a:lnTo>
                  <a:lnTo>
                    <a:pt x="502" y="1863"/>
                  </a:lnTo>
                  <a:close/>
                  <a:moveTo>
                    <a:pt x="251" y="1"/>
                  </a:moveTo>
                  <a:lnTo>
                    <a:pt x="209" y="63"/>
                  </a:lnTo>
                  <a:lnTo>
                    <a:pt x="147" y="210"/>
                  </a:lnTo>
                  <a:lnTo>
                    <a:pt x="0" y="210"/>
                  </a:lnTo>
                  <a:lnTo>
                    <a:pt x="0" y="273"/>
                  </a:lnTo>
                  <a:lnTo>
                    <a:pt x="42" y="398"/>
                  </a:lnTo>
                  <a:lnTo>
                    <a:pt x="105" y="607"/>
                  </a:lnTo>
                  <a:lnTo>
                    <a:pt x="105" y="712"/>
                  </a:lnTo>
                  <a:lnTo>
                    <a:pt x="105" y="858"/>
                  </a:lnTo>
                  <a:lnTo>
                    <a:pt x="230" y="900"/>
                  </a:lnTo>
                  <a:lnTo>
                    <a:pt x="251" y="942"/>
                  </a:lnTo>
                  <a:lnTo>
                    <a:pt x="188" y="1130"/>
                  </a:lnTo>
                  <a:lnTo>
                    <a:pt x="209" y="1277"/>
                  </a:lnTo>
                  <a:lnTo>
                    <a:pt x="188" y="1361"/>
                  </a:lnTo>
                  <a:lnTo>
                    <a:pt x="335" y="1423"/>
                  </a:lnTo>
                  <a:lnTo>
                    <a:pt x="460" y="1654"/>
                  </a:lnTo>
                  <a:lnTo>
                    <a:pt x="523" y="1779"/>
                  </a:lnTo>
                  <a:lnTo>
                    <a:pt x="506" y="1864"/>
                  </a:lnTo>
                  <a:lnTo>
                    <a:pt x="506" y="1864"/>
                  </a:lnTo>
                  <a:lnTo>
                    <a:pt x="607" y="1884"/>
                  </a:lnTo>
                  <a:lnTo>
                    <a:pt x="670" y="2009"/>
                  </a:lnTo>
                  <a:lnTo>
                    <a:pt x="649" y="2114"/>
                  </a:lnTo>
                  <a:lnTo>
                    <a:pt x="712" y="2260"/>
                  </a:lnTo>
                  <a:lnTo>
                    <a:pt x="816" y="2260"/>
                  </a:lnTo>
                  <a:lnTo>
                    <a:pt x="858" y="2365"/>
                  </a:lnTo>
                  <a:lnTo>
                    <a:pt x="921" y="2490"/>
                  </a:lnTo>
                  <a:lnTo>
                    <a:pt x="1025" y="2532"/>
                  </a:lnTo>
                  <a:lnTo>
                    <a:pt x="1088" y="2574"/>
                  </a:lnTo>
                  <a:lnTo>
                    <a:pt x="1297" y="2679"/>
                  </a:lnTo>
                  <a:lnTo>
                    <a:pt x="1381" y="2700"/>
                  </a:lnTo>
                  <a:lnTo>
                    <a:pt x="1507" y="2679"/>
                  </a:lnTo>
                  <a:lnTo>
                    <a:pt x="1590" y="2721"/>
                  </a:lnTo>
                  <a:lnTo>
                    <a:pt x="1653" y="2742"/>
                  </a:lnTo>
                  <a:lnTo>
                    <a:pt x="1590" y="2783"/>
                  </a:lnTo>
                  <a:lnTo>
                    <a:pt x="1486" y="2825"/>
                  </a:lnTo>
                  <a:lnTo>
                    <a:pt x="1402" y="2825"/>
                  </a:lnTo>
                  <a:lnTo>
                    <a:pt x="1444" y="2993"/>
                  </a:lnTo>
                  <a:lnTo>
                    <a:pt x="1486" y="3014"/>
                  </a:lnTo>
                  <a:lnTo>
                    <a:pt x="1486" y="3223"/>
                  </a:lnTo>
                  <a:lnTo>
                    <a:pt x="1402" y="3244"/>
                  </a:lnTo>
                  <a:lnTo>
                    <a:pt x="1339" y="3244"/>
                  </a:lnTo>
                  <a:lnTo>
                    <a:pt x="1297" y="3432"/>
                  </a:lnTo>
                  <a:lnTo>
                    <a:pt x="1256" y="3474"/>
                  </a:lnTo>
                  <a:lnTo>
                    <a:pt x="1256" y="3683"/>
                  </a:lnTo>
                  <a:lnTo>
                    <a:pt x="1235" y="3767"/>
                  </a:lnTo>
                  <a:lnTo>
                    <a:pt x="1256" y="3830"/>
                  </a:lnTo>
                  <a:lnTo>
                    <a:pt x="1193" y="3871"/>
                  </a:lnTo>
                  <a:lnTo>
                    <a:pt x="1193" y="3955"/>
                  </a:lnTo>
                  <a:lnTo>
                    <a:pt x="1276" y="3976"/>
                  </a:lnTo>
                  <a:lnTo>
                    <a:pt x="1360" y="4060"/>
                  </a:lnTo>
                  <a:lnTo>
                    <a:pt x="1465" y="4081"/>
                  </a:lnTo>
                  <a:lnTo>
                    <a:pt x="1486" y="4164"/>
                  </a:lnTo>
                  <a:lnTo>
                    <a:pt x="1611" y="4269"/>
                  </a:lnTo>
                  <a:lnTo>
                    <a:pt x="1569" y="4394"/>
                  </a:lnTo>
                  <a:lnTo>
                    <a:pt x="1590" y="4415"/>
                  </a:lnTo>
                  <a:lnTo>
                    <a:pt x="1590" y="4499"/>
                  </a:lnTo>
                  <a:lnTo>
                    <a:pt x="1695" y="4583"/>
                  </a:lnTo>
                  <a:lnTo>
                    <a:pt x="1758" y="4562"/>
                  </a:lnTo>
                  <a:lnTo>
                    <a:pt x="1862" y="4520"/>
                  </a:lnTo>
                  <a:lnTo>
                    <a:pt x="2302" y="4813"/>
                  </a:lnTo>
                  <a:lnTo>
                    <a:pt x="2344" y="4792"/>
                  </a:lnTo>
                  <a:lnTo>
                    <a:pt x="2427" y="4834"/>
                  </a:lnTo>
                  <a:lnTo>
                    <a:pt x="2532" y="5043"/>
                  </a:lnTo>
                  <a:lnTo>
                    <a:pt x="2636" y="5106"/>
                  </a:lnTo>
                  <a:lnTo>
                    <a:pt x="2762" y="5357"/>
                  </a:lnTo>
                  <a:lnTo>
                    <a:pt x="2636" y="5462"/>
                  </a:lnTo>
                  <a:lnTo>
                    <a:pt x="2636" y="5650"/>
                  </a:lnTo>
                  <a:lnTo>
                    <a:pt x="2657" y="5817"/>
                  </a:lnTo>
                  <a:lnTo>
                    <a:pt x="2846" y="5817"/>
                  </a:lnTo>
                  <a:lnTo>
                    <a:pt x="2909" y="6152"/>
                  </a:lnTo>
                  <a:lnTo>
                    <a:pt x="3013" y="6236"/>
                  </a:lnTo>
                  <a:lnTo>
                    <a:pt x="3118" y="6278"/>
                  </a:lnTo>
                  <a:lnTo>
                    <a:pt x="3160" y="6299"/>
                  </a:lnTo>
                  <a:lnTo>
                    <a:pt x="3222" y="6278"/>
                  </a:lnTo>
                  <a:lnTo>
                    <a:pt x="3222" y="6340"/>
                  </a:lnTo>
                  <a:lnTo>
                    <a:pt x="3285" y="6445"/>
                  </a:lnTo>
                  <a:lnTo>
                    <a:pt x="3369" y="6445"/>
                  </a:lnTo>
                  <a:lnTo>
                    <a:pt x="3432" y="6382"/>
                  </a:lnTo>
                  <a:lnTo>
                    <a:pt x="3453" y="6257"/>
                  </a:lnTo>
                  <a:lnTo>
                    <a:pt x="3348" y="6194"/>
                  </a:lnTo>
                  <a:lnTo>
                    <a:pt x="3494" y="6194"/>
                  </a:lnTo>
                  <a:lnTo>
                    <a:pt x="3536" y="6173"/>
                  </a:lnTo>
                  <a:lnTo>
                    <a:pt x="3494" y="6236"/>
                  </a:lnTo>
                  <a:lnTo>
                    <a:pt x="3494" y="6299"/>
                  </a:lnTo>
                  <a:lnTo>
                    <a:pt x="3641" y="6361"/>
                  </a:lnTo>
                  <a:lnTo>
                    <a:pt x="3683" y="6340"/>
                  </a:lnTo>
                  <a:lnTo>
                    <a:pt x="3745" y="6445"/>
                  </a:lnTo>
                  <a:lnTo>
                    <a:pt x="3787" y="6445"/>
                  </a:lnTo>
                  <a:lnTo>
                    <a:pt x="3976" y="6299"/>
                  </a:lnTo>
                  <a:lnTo>
                    <a:pt x="4017" y="6340"/>
                  </a:lnTo>
                  <a:lnTo>
                    <a:pt x="4164" y="6487"/>
                  </a:lnTo>
                  <a:lnTo>
                    <a:pt x="4164" y="6591"/>
                  </a:lnTo>
                  <a:lnTo>
                    <a:pt x="4373" y="6863"/>
                  </a:lnTo>
                  <a:lnTo>
                    <a:pt x="4394" y="7031"/>
                  </a:lnTo>
                  <a:lnTo>
                    <a:pt x="4436" y="7073"/>
                  </a:lnTo>
                  <a:lnTo>
                    <a:pt x="4541" y="7073"/>
                  </a:lnTo>
                  <a:lnTo>
                    <a:pt x="4603" y="7177"/>
                  </a:lnTo>
                  <a:lnTo>
                    <a:pt x="4541" y="7177"/>
                  </a:lnTo>
                  <a:lnTo>
                    <a:pt x="4520" y="7135"/>
                  </a:lnTo>
                  <a:lnTo>
                    <a:pt x="4499" y="7177"/>
                  </a:lnTo>
                  <a:lnTo>
                    <a:pt x="4603" y="7240"/>
                  </a:lnTo>
                  <a:lnTo>
                    <a:pt x="4645" y="7219"/>
                  </a:lnTo>
                  <a:lnTo>
                    <a:pt x="4687" y="7324"/>
                  </a:lnTo>
                  <a:lnTo>
                    <a:pt x="4833" y="7721"/>
                  </a:lnTo>
                  <a:lnTo>
                    <a:pt x="4959" y="7763"/>
                  </a:lnTo>
                  <a:lnTo>
                    <a:pt x="5168" y="7763"/>
                  </a:lnTo>
                  <a:lnTo>
                    <a:pt x="5315" y="7805"/>
                  </a:lnTo>
                  <a:lnTo>
                    <a:pt x="5377" y="7868"/>
                  </a:lnTo>
                  <a:lnTo>
                    <a:pt x="5566" y="7868"/>
                  </a:lnTo>
                  <a:lnTo>
                    <a:pt x="5587" y="7931"/>
                  </a:lnTo>
                  <a:lnTo>
                    <a:pt x="5691" y="7931"/>
                  </a:lnTo>
                  <a:lnTo>
                    <a:pt x="5733" y="7972"/>
                  </a:lnTo>
                  <a:lnTo>
                    <a:pt x="5649" y="8035"/>
                  </a:lnTo>
                  <a:lnTo>
                    <a:pt x="5796" y="8224"/>
                  </a:lnTo>
                  <a:lnTo>
                    <a:pt x="5963" y="8244"/>
                  </a:lnTo>
                  <a:lnTo>
                    <a:pt x="6047" y="8328"/>
                  </a:lnTo>
                  <a:lnTo>
                    <a:pt x="6152" y="8328"/>
                  </a:lnTo>
                  <a:lnTo>
                    <a:pt x="6319" y="8496"/>
                  </a:lnTo>
                  <a:lnTo>
                    <a:pt x="6403" y="8475"/>
                  </a:lnTo>
                  <a:lnTo>
                    <a:pt x="6528" y="8454"/>
                  </a:lnTo>
                  <a:lnTo>
                    <a:pt x="6717" y="8496"/>
                  </a:lnTo>
                  <a:lnTo>
                    <a:pt x="6947" y="8663"/>
                  </a:lnTo>
                  <a:lnTo>
                    <a:pt x="7135" y="8475"/>
                  </a:lnTo>
                  <a:lnTo>
                    <a:pt x="7407" y="8349"/>
                  </a:lnTo>
                  <a:lnTo>
                    <a:pt x="7407" y="8328"/>
                  </a:lnTo>
                  <a:lnTo>
                    <a:pt x="7533" y="8328"/>
                  </a:lnTo>
                  <a:lnTo>
                    <a:pt x="7679" y="8224"/>
                  </a:lnTo>
                  <a:lnTo>
                    <a:pt x="7784" y="8161"/>
                  </a:lnTo>
                  <a:lnTo>
                    <a:pt x="7993" y="8182"/>
                  </a:lnTo>
                  <a:lnTo>
                    <a:pt x="7993" y="8244"/>
                  </a:lnTo>
                  <a:lnTo>
                    <a:pt x="8056" y="8244"/>
                  </a:lnTo>
                  <a:lnTo>
                    <a:pt x="8056" y="8286"/>
                  </a:lnTo>
                  <a:lnTo>
                    <a:pt x="8160" y="8454"/>
                  </a:lnTo>
                  <a:lnTo>
                    <a:pt x="8244" y="8663"/>
                  </a:lnTo>
                  <a:lnTo>
                    <a:pt x="8349" y="8872"/>
                  </a:lnTo>
                  <a:lnTo>
                    <a:pt x="8349" y="9019"/>
                  </a:lnTo>
                  <a:lnTo>
                    <a:pt x="8411" y="9081"/>
                  </a:lnTo>
                  <a:lnTo>
                    <a:pt x="8453" y="9123"/>
                  </a:lnTo>
                  <a:lnTo>
                    <a:pt x="8872" y="9123"/>
                  </a:lnTo>
                  <a:lnTo>
                    <a:pt x="8976" y="9207"/>
                  </a:lnTo>
                  <a:lnTo>
                    <a:pt x="9102" y="9081"/>
                  </a:lnTo>
                  <a:lnTo>
                    <a:pt x="9144" y="9102"/>
                  </a:lnTo>
                  <a:lnTo>
                    <a:pt x="9311" y="9228"/>
                  </a:lnTo>
                  <a:lnTo>
                    <a:pt x="9625" y="9207"/>
                  </a:lnTo>
                  <a:lnTo>
                    <a:pt x="9813" y="9291"/>
                  </a:lnTo>
                  <a:lnTo>
                    <a:pt x="10064" y="9312"/>
                  </a:lnTo>
                  <a:lnTo>
                    <a:pt x="10169" y="9332"/>
                  </a:lnTo>
                  <a:lnTo>
                    <a:pt x="10232" y="9312"/>
                  </a:lnTo>
                  <a:lnTo>
                    <a:pt x="10295" y="9395"/>
                  </a:lnTo>
                  <a:lnTo>
                    <a:pt x="10315" y="9395"/>
                  </a:lnTo>
                  <a:lnTo>
                    <a:pt x="10357" y="9291"/>
                  </a:lnTo>
                  <a:lnTo>
                    <a:pt x="10441" y="9291"/>
                  </a:lnTo>
                  <a:lnTo>
                    <a:pt x="10483" y="9374"/>
                  </a:lnTo>
                  <a:lnTo>
                    <a:pt x="10608" y="9416"/>
                  </a:lnTo>
                  <a:lnTo>
                    <a:pt x="10818" y="9500"/>
                  </a:lnTo>
                  <a:lnTo>
                    <a:pt x="10901" y="9437"/>
                  </a:lnTo>
                  <a:lnTo>
                    <a:pt x="10922" y="9395"/>
                  </a:lnTo>
                  <a:lnTo>
                    <a:pt x="10964" y="9395"/>
                  </a:lnTo>
                  <a:lnTo>
                    <a:pt x="10964" y="9312"/>
                  </a:lnTo>
                  <a:lnTo>
                    <a:pt x="10985" y="9102"/>
                  </a:lnTo>
                  <a:lnTo>
                    <a:pt x="10922" y="8977"/>
                  </a:lnTo>
                  <a:lnTo>
                    <a:pt x="11027" y="8851"/>
                  </a:lnTo>
                  <a:lnTo>
                    <a:pt x="10985" y="8747"/>
                  </a:lnTo>
                  <a:lnTo>
                    <a:pt x="11069" y="8642"/>
                  </a:lnTo>
                  <a:lnTo>
                    <a:pt x="11215" y="8558"/>
                  </a:lnTo>
                  <a:lnTo>
                    <a:pt x="11299" y="8496"/>
                  </a:lnTo>
                  <a:lnTo>
                    <a:pt x="11550" y="8433"/>
                  </a:lnTo>
                  <a:lnTo>
                    <a:pt x="11717" y="8475"/>
                  </a:lnTo>
                  <a:lnTo>
                    <a:pt x="11801" y="8391"/>
                  </a:lnTo>
                  <a:lnTo>
                    <a:pt x="11759" y="8161"/>
                  </a:lnTo>
                  <a:lnTo>
                    <a:pt x="11634" y="8056"/>
                  </a:lnTo>
                  <a:lnTo>
                    <a:pt x="11487" y="8077"/>
                  </a:lnTo>
                  <a:lnTo>
                    <a:pt x="11445" y="7972"/>
                  </a:lnTo>
                  <a:lnTo>
                    <a:pt x="11445" y="7826"/>
                  </a:lnTo>
                  <a:lnTo>
                    <a:pt x="11403" y="7700"/>
                  </a:lnTo>
                  <a:lnTo>
                    <a:pt x="11403" y="7491"/>
                  </a:lnTo>
                  <a:lnTo>
                    <a:pt x="11236" y="7491"/>
                  </a:lnTo>
                  <a:lnTo>
                    <a:pt x="11215" y="7408"/>
                  </a:lnTo>
                  <a:lnTo>
                    <a:pt x="11111" y="7387"/>
                  </a:lnTo>
                  <a:lnTo>
                    <a:pt x="10922" y="7345"/>
                  </a:lnTo>
                  <a:lnTo>
                    <a:pt x="10880" y="7303"/>
                  </a:lnTo>
                  <a:lnTo>
                    <a:pt x="10755" y="7219"/>
                  </a:lnTo>
                  <a:lnTo>
                    <a:pt x="10587" y="7073"/>
                  </a:lnTo>
                  <a:lnTo>
                    <a:pt x="10504" y="6926"/>
                  </a:lnTo>
                  <a:lnTo>
                    <a:pt x="10232" y="6508"/>
                  </a:lnTo>
                  <a:lnTo>
                    <a:pt x="10650" y="5943"/>
                  </a:lnTo>
                  <a:lnTo>
                    <a:pt x="10692" y="5859"/>
                  </a:lnTo>
                  <a:lnTo>
                    <a:pt x="10650" y="5629"/>
                  </a:lnTo>
                  <a:lnTo>
                    <a:pt x="10650" y="5462"/>
                  </a:lnTo>
                  <a:lnTo>
                    <a:pt x="10567" y="5294"/>
                  </a:lnTo>
                  <a:lnTo>
                    <a:pt x="10064" y="5252"/>
                  </a:lnTo>
                  <a:lnTo>
                    <a:pt x="10043" y="5043"/>
                  </a:lnTo>
                  <a:lnTo>
                    <a:pt x="9981" y="4939"/>
                  </a:lnTo>
                  <a:lnTo>
                    <a:pt x="10023" y="4876"/>
                  </a:lnTo>
                  <a:lnTo>
                    <a:pt x="9939" y="4604"/>
                  </a:lnTo>
                  <a:lnTo>
                    <a:pt x="9771" y="4311"/>
                  </a:lnTo>
                  <a:lnTo>
                    <a:pt x="9834" y="4164"/>
                  </a:lnTo>
                  <a:lnTo>
                    <a:pt x="9981" y="3934"/>
                  </a:lnTo>
                  <a:lnTo>
                    <a:pt x="9939" y="3934"/>
                  </a:lnTo>
                  <a:lnTo>
                    <a:pt x="9751" y="3892"/>
                  </a:lnTo>
                  <a:lnTo>
                    <a:pt x="9751" y="3767"/>
                  </a:lnTo>
                  <a:lnTo>
                    <a:pt x="9730" y="3558"/>
                  </a:lnTo>
                  <a:lnTo>
                    <a:pt x="9667" y="3558"/>
                  </a:lnTo>
                  <a:lnTo>
                    <a:pt x="9813" y="3411"/>
                  </a:lnTo>
                  <a:lnTo>
                    <a:pt x="9709" y="3327"/>
                  </a:lnTo>
                  <a:lnTo>
                    <a:pt x="9646" y="3244"/>
                  </a:lnTo>
                  <a:lnTo>
                    <a:pt x="9771" y="3223"/>
                  </a:lnTo>
                  <a:lnTo>
                    <a:pt x="9918" y="3118"/>
                  </a:lnTo>
                  <a:lnTo>
                    <a:pt x="9918" y="3034"/>
                  </a:lnTo>
                  <a:lnTo>
                    <a:pt x="9939" y="3014"/>
                  </a:lnTo>
                  <a:lnTo>
                    <a:pt x="9855" y="2909"/>
                  </a:lnTo>
                  <a:lnTo>
                    <a:pt x="9918" y="2825"/>
                  </a:lnTo>
                  <a:lnTo>
                    <a:pt x="9918" y="2742"/>
                  </a:lnTo>
                  <a:lnTo>
                    <a:pt x="9918" y="2574"/>
                  </a:lnTo>
                  <a:lnTo>
                    <a:pt x="9855" y="2470"/>
                  </a:lnTo>
                  <a:lnTo>
                    <a:pt x="9855" y="2386"/>
                  </a:lnTo>
                  <a:lnTo>
                    <a:pt x="9813" y="2260"/>
                  </a:lnTo>
                  <a:lnTo>
                    <a:pt x="9855" y="2156"/>
                  </a:lnTo>
                  <a:lnTo>
                    <a:pt x="9751" y="1988"/>
                  </a:lnTo>
                  <a:lnTo>
                    <a:pt x="9625" y="1946"/>
                  </a:lnTo>
                  <a:lnTo>
                    <a:pt x="9353" y="1905"/>
                  </a:lnTo>
                  <a:lnTo>
                    <a:pt x="9123" y="1591"/>
                  </a:lnTo>
                  <a:lnTo>
                    <a:pt x="8914" y="1549"/>
                  </a:lnTo>
                  <a:lnTo>
                    <a:pt x="8788" y="1570"/>
                  </a:lnTo>
                  <a:lnTo>
                    <a:pt x="8725" y="1528"/>
                  </a:lnTo>
                  <a:lnTo>
                    <a:pt x="8704" y="1361"/>
                  </a:lnTo>
                  <a:lnTo>
                    <a:pt x="8579" y="1340"/>
                  </a:lnTo>
                  <a:lnTo>
                    <a:pt x="8349" y="1235"/>
                  </a:lnTo>
                  <a:lnTo>
                    <a:pt x="8265" y="1319"/>
                  </a:lnTo>
                  <a:lnTo>
                    <a:pt x="8160" y="1319"/>
                  </a:lnTo>
                  <a:lnTo>
                    <a:pt x="7826" y="1109"/>
                  </a:lnTo>
                  <a:lnTo>
                    <a:pt x="7658" y="1047"/>
                  </a:lnTo>
                  <a:lnTo>
                    <a:pt x="7449" y="858"/>
                  </a:lnTo>
                  <a:lnTo>
                    <a:pt x="7323" y="900"/>
                  </a:lnTo>
                  <a:lnTo>
                    <a:pt x="7198" y="837"/>
                  </a:lnTo>
                  <a:lnTo>
                    <a:pt x="7093" y="858"/>
                  </a:lnTo>
                  <a:lnTo>
                    <a:pt x="7030" y="1005"/>
                  </a:lnTo>
                  <a:lnTo>
                    <a:pt x="6821" y="942"/>
                  </a:lnTo>
                  <a:lnTo>
                    <a:pt x="6591" y="1005"/>
                  </a:lnTo>
                  <a:lnTo>
                    <a:pt x="6361" y="1214"/>
                  </a:lnTo>
                  <a:lnTo>
                    <a:pt x="6256" y="1214"/>
                  </a:lnTo>
                  <a:lnTo>
                    <a:pt x="6173" y="1319"/>
                  </a:lnTo>
                  <a:lnTo>
                    <a:pt x="6110" y="1465"/>
                  </a:lnTo>
                  <a:lnTo>
                    <a:pt x="5838" y="1465"/>
                  </a:lnTo>
                  <a:lnTo>
                    <a:pt x="5733" y="1549"/>
                  </a:lnTo>
                  <a:lnTo>
                    <a:pt x="5775" y="1695"/>
                  </a:lnTo>
                  <a:lnTo>
                    <a:pt x="5859" y="1842"/>
                  </a:lnTo>
                  <a:lnTo>
                    <a:pt x="5838" y="1967"/>
                  </a:lnTo>
                  <a:lnTo>
                    <a:pt x="5691" y="1967"/>
                  </a:lnTo>
                  <a:lnTo>
                    <a:pt x="5357" y="1905"/>
                  </a:lnTo>
                  <a:lnTo>
                    <a:pt x="5064" y="1967"/>
                  </a:lnTo>
                  <a:lnTo>
                    <a:pt x="4708" y="2072"/>
                  </a:lnTo>
                  <a:lnTo>
                    <a:pt x="4520" y="2072"/>
                  </a:lnTo>
                  <a:lnTo>
                    <a:pt x="4185" y="1967"/>
                  </a:lnTo>
                  <a:lnTo>
                    <a:pt x="4059" y="1967"/>
                  </a:lnTo>
                  <a:lnTo>
                    <a:pt x="3766" y="1842"/>
                  </a:lnTo>
                  <a:lnTo>
                    <a:pt x="3662" y="1737"/>
                  </a:lnTo>
                  <a:lnTo>
                    <a:pt x="3641" y="1591"/>
                  </a:lnTo>
                  <a:lnTo>
                    <a:pt x="3557" y="1591"/>
                  </a:lnTo>
                  <a:lnTo>
                    <a:pt x="3432" y="1528"/>
                  </a:lnTo>
                  <a:lnTo>
                    <a:pt x="3264" y="1570"/>
                  </a:lnTo>
                  <a:lnTo>
                    <a:pt x="3181" y="1528"/>
                  </a:lnTo>
                  <a:lnTo>
                    <a:pt x="3055" y="1528"/>
                  </a:lnTo>
                  <a:lnTo>
                    <a:pt x="2929" y="1423"/>
                  </a:lnTo>
                  <a:lnTo>
                    <a:pt x="2846" y="1381"/>
                  </a:lnTo>
                  <a:lnTo>
                    <a:pt x="2804" y="1340"/>
                  </a:lnTo>
                  <a:lnTo>
                    <a:pt x="2825" y="1214"/>
                  </a:lnTo>
                  <a:lnTo>
                    <a:pt x="2825" y="1068"/>
                  </a:lnTo>
                  <a:lnTo>
                    <a:pt x="2741" y="942"/>
                  </a:lnTo>
                  <a:lnTo>
                    <a:pt x="2741" y="921"/>
                  </a:lnTo>
                  <a:lnTo>
                    <a:pt x="2699" y="942"/>
                  </a:lnTo>
                  <a:lnTo>
                    <a:pt x="2595" y="921"/>
                  </a:lnTo>
                  <a:lnTo>
                    <a:pt x="2553" y="858"/>
                  </a:lnTo>
                  <a:lnTo>
                    <a:pt x="2448" y="817"/>
                  </a:lnTo>
                  <a:lnTo>
                    <a:pt x="2281" y="607"/>
                  </a:lnTo>
                  <a:lnTo>
                    <a:pt x="2448" y="482"/>
                  </a:lnTo>
                  <a:lnTo>
                    <a:pt x="2323" y="398"/>
                  </a:lnTo>
                  <a:lnTo>
                    <a:pt x="2302" y="335"/>
                  </a:lnTo>
                  <a:lnTo>
                    <a:pt x="2344" y="293"/>
                  </a:lnTo>
                  <a:lnTo>
                    <a:pt x="2281" y="210"/>
                  </a:lnTo>
                  <a:lnTo>
                    <a:pt x="2218" y="105"/>
                  </a:lnTo>
                  <a:lnTo>
                    <a:pt x="2176" y="105"/>
                  </a:lnTo>
                  <a:lnTo>
                    <a:pt x="2176" y="84"/>
                  </a:lnTo>
                  <a:lnTo>
                    <a:pt x="2113" y="84"/>
                  </a:lnTo>
                  <a:lnTo>
                    <a:pt x="1988" y="168"/>
                  </a:lnTo>
                  <a:lnTo>
                    <a:pt x="1904" y="168"/>
                  </a:lnTo>
                  <a:lnTo>
                    <a:pt x="1862" y="273"/>
                  </a:lnTo>
                  <a:lnTo>
                    <a:pt x="1779" y="293"/>
                  </a:lnTo>
                  <a:lnTo>
                    <a:pt x="1674" y="419"/>
                  </a:lnTo>
                  <a:lnTo>
                    <a:pt x="1611" y="440"/>
                  </a:lnTo>
                  <a:lnTo>
                    <a:pt x="1569" y="503"/>
                  </a:lnTo>
                  <a:lnTo>
                    <a:pt x="1569" y="545"/>
                  </a:lnTo>
                  <a:lnTo>
                    <a:pt x="1465" y="607"/>
                  </a:lnTo>
                  <a:lnTo>
                    <a:pt x="1381" y="586"/>
                  </a:lnTo>
                  <a:lnTo>
                    <a:pt x="1256" y="607"/>
                  </a:lnTo>
                  <a:lnTo>
                    <a:pt x="1235" y="691"/>
                  </a:lnTo>
                  <a:lnTo>
                    <a:pt x="1046" y="607"/>
                  </a:lnTo>
                  <a:lnTo>
                    <a:pt x="921" y="607"/>
                  </a:lnTo>
                  <a:lnTo>
                    <a:pt x="753" y="524"/>
                  </a:lnTo>
                  <a:lnTo>
                    <a:pt x="732" y="398"/>
                  </a:lnTo>
                  <a:lnTo>
                    <a:pt x="460" y="273"/>
                  </a:lnTo>
                  <a:lnTo>
                    <a:pt x="502" y="189"/>
                  </a:lnTo>
                  <a:lnTo>
                    <a:pt x="440" y="84"/>
                  </a:lnTo>
                  <a:lnTo>
                    <a:pt x="356" y="84"/>
                  </a:lnTo>
                  <a:lnTo>
                    <a:pt x="29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0" name="Google Shape;6370;p40"/>
            <p:cNvSpPr/>
            <p:nvPr/>
          </p:nvSpPr>
          <p:spPr>
            <a:xfrm>
              <a:off x="4026636" y="2853369"/>
              <a:ext cx="24672" cy="20004"/>
            </a:xfrm>
            <a:custGeom>
              <a:rect b="b" l="l" r="r" t="t"/>
              <a:pathLst>
                <a:path extrusionOk="0" h="1759" w="2072">
                  <a:moveTo>
                    <a:pt x="419" y="1"/>
                  </a:moveTo>
                  <a:lnTo>
                    <a:pt x="168" y="64"/>
                  </a:lnTo>
                  <a:lnTo>
                    <a:pt x="0" y="105"/>
                  </a:lnTo>
                  <a:lnTo>
                    <a:pt x="84" y="210"/>
                  </a:lnTo>
                  <a:lnTo>
                    <a:pt x="84" y="294"/>
                  </a:lnTo>
                  <a:lnTo>
                    <a:pt x="189" y="315"/>
                  </a:lnTo>
                  <a:lnTo>
                    <a:pt x="272" y="419"/>
                  </a:lnTo>
                  <a:lnTo>
                    <a:pt x="209" y="608"/>
                  </a:lnTo>
                  <a:lnTo>
                    <a:pt x="251" y="838"/>
                  </a:lnTo>
                  <a:lnTo>
                    <a:pt x="398" y="942"/>
                  </a:lnTo>
                  <a:lnTo>
                    <a:pt x="691" y="942"/>
                  </a:lnTo>
                  <a:lnTo>
                    <a:pt x="795" y="1026"/>
                  </a:lnTo>
                  <a:lnTo>
                    <a:pt x="837" y="1110"/>
                  </a:lnTo>
                  <a:lnTo>
                    <a:pt x="921" y="1110"/>
                  </a:lnTo>
                  <a:lnTo>
                    <a:pt x="1026" y="1047"/>
                  </a:lnTo>
                  <a:lnTo>
                    <a:pt x="1193" y="1172"/>
                  </a:lnTo>
                  <a:lnTo>
                    <a:pt x="1235" y="1131"/>
                  </a:lnTo>
                  <a:lnTo>
                    <a:pt x="1339" y="1131"/>
                  </a:lnTo>
                  <a:lnTo>
                    <a:pt x="1423" y="1319"/>
                  </a:lnTo>
                  <a:lnTo>
                    <a:pt x="1570" y="1361"/>
                  </a:lnTo>
                  <a:lnTo>
                    <a:pt x="1842" y="1758"/>
                  </a:lnTo>
                  <a:lnTo>
                    <a:pt x="1967" y="1737"/>
                  </a:lnTo>
                  <a:lnTo>
                    <a:pt x="1967" y="1591"/>
                  </a:lnTo>
                  <a:lnTo>
                    <a:pt x="1988" y="1549"/>
                  </a:lnTo>
                  <a:lnTo>
                    <a:pt x="1925" y="1382"/>
                  </a:lnTo>
                  <a:lnTo>
                    <a:pt x="2072" y="1361"/>
                  </a:lnTo>
                  <a:lnTo>
                    <a:pt x="1946" y="1235"/>
                  </a:lnTo>
                  <a:lnTo>
                    <a:pt x="1758" y="1235"/>
                  </a:lnTo>
                  <a:lnTo>
                    <a:pt x="1507" y="1110"/>
                  </a:lnTo>
                  <a:lnTo>
                    <a:pt x="1423" y="921"/>
                  </a:lnTo>
                  <a:lnTo>
                    <a:pt x="1507" y="838"/>
                  </a:lnTo>
                  <a:lnTo>
                    <a:pt x="1507" y="712"/>
                  </a:lnTo>
                  <a:lnTo>
                    <a:pt x="1256" y="524"/>
                  </a:lnTo>
                  <a:lnTo>
                    <a:pt x="1256" y="419"/>
                  </a:lnTo>
                  <a:lnTo>
                    <a:pt x="1298" y="294"/>
                  </a:lnTo>
                  <a:lnTo>
                    <a:pt x="1193" y="168"/>
                  </a:lnTo>
                  <a:lnTo>
                    <a:pt x="984" y="126"/>
                  </a:lnTo>
                  <a:lnTo>
                    <a:pt x="837"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1" name="Google Shape;6371;p40"/>
            <p:cNvSpPr/>
            <p:nvPr/>
          </p:nvSpPr>
          <p:spPr>
            <a:xfrm>
              <a:off x="3915766" y="2848615"/>
              <a:ext cx="124088" cy="48788"/>
            </a:xfrm>
            <a:custGeom>
              <a:rect b="b" l="l" r="r" t="t"/>
              <a:pathLst>
                <a:path extrusionOk="0" h="4290" w="10421">
                  <a:moveTo>
                    <a:pt x="4708" y="0"/>
                  </a:moveTo>
                  <a:lnTo>
                    <a:pt x="4562" y="63"/>
                  </a:lnTo>
                  <a:lnTo>
                    <a:pt x="4373" y="63"/>
                  </a:lnTo>
                  <a:lnTo>
                    <a:pt x="4290" y="21"/>
                  </a:lnTo>
                  <a:lnTo>
                    <a:pt x="4185" y="63"/>
                  </a:lnTo>
                  <a:lnTo>
                    <a:pt x="3913" y="63"/>
                  </a:lnTo>
                  <a:lnTo>
                    <a:pt x="3766" y="84"/>
                  </a:lnTo>
                  <a:lnTo>
                    <a:pt x="3494" y="189"/>
                  </a:lnTo>
                  <a:lnTo>
                    <a:pt x="3390" y="210"/>
                  </a:lnTo>
                  <a:lnTo>
                    <a:pt x="3181" y="230"/>
                  </a:lnTo>
                  <a:lnTo>
                    <a:pt x="3097" y="335"/>
                  </a:lnTo>
                  <a:lnTo>
                    <a:pt x="2992" y="377"/>
                  </a:lnTo>
                  <a:lnTo>
                    <a:pt x="2909" y="440"/>
                  </a:lnTo>
                  <a:lnTo>
                    <a:pt x="2867" y="502"/>
                  </a:lnTo>
                  <a:lnTo>
                    <a:pt x="2804" y="628"/>
                  </a:lnTo>
                  <a:lnTo>
                    <a:pt x="2762" y="649"/>
                  </a:lnTo>
                  <a:lnTo>
                    <a:pt x="2762" y="733"/>
                  </a:lnTo>
                  <a:lnTo>
                    <a:pt x="2553" y="733"/>
                  </a:lnTo>
                  <a:lnTo>
                    <a:pt x="2239" y="628"/>
                  </a:lnTo>
                  <a:lnTo>
                    <a:pt x="2155" y="628"/>
                  </a:lnTo>
                  <a:lnTo>
                    <a:pt x="2072" y="691"/>
                  </a:lnTo>
                  <a:lnTo>
                    <a:pt x="1946" y="649"/>
                  </a:lnTo>
                  <a:lnTo>
                    <a:pt x="1779" y="691"/>
                  </a:lnTo>
                  <a:lnTo>
                    <a:pt x="1674" y="649"/>
                  </a:lnTo>
                  <a:lnTo>
                    <a:pt x="1549" y="712"/>
                  </a:lnTo>
                  <a:lnTo>
                    <a:pt x="1528" y="795"/>
                  </a:lnTo>
                  <a:lnTo>
                    <a:pt x="1632" y="942"/>
                  </a:lnTo>
                  <a:lnTo>
                    <a:pt x="1779" y="963"/>
                  </a:lnTo>
                  <a:lnTo>
                    <a:pt x="1925" y="963"/>
                  </a:lnTo>
                  <a:lnTo>
                    <a:pt x="1883" y="1046"/>
                  </a:lnTo>
                  <a:lnTo>
                    <a:pt x="1653" y="1046"/>
                  </a:lnTo>
                  <a:lnTo>
                    <a:pt x="1444" y="1109"/>
                  </a:lnTo>
                  <a:lnTo>
                    <a:pt x="1402" y="1214"/>
                  </a:lnTo>
                  <a:lnTo>
                    <a:pt x="1423" y="1256"/>
                  </a:lnTo>
                  <a:lnTo>
                    <a:pt x="1528" y="1235"/>
                  </a:lnTo>
                  <a:lnTo>
                    <a:pt x="1570" y="1277"/>
                  </a:lnTo>
                  <a:lnTo>
                    <a:pt x="1507" y="1318"/>
                  </a:lnTo>
                  <a:lnTo>
                    <a:pt x="1214" y="1339"/>
                  </a:lnTo>
                  <a:lnTo>
                    <a:pt x="1109" y="1256"/>
                  </a:lnTo>
                  <a:lnTo>
                    <a:pt x="984" y="1339"/>
                  </a:lnTo>
                  <a:lnTo>
                    <a:pt x="900" y="1235"/>
                  </a:lnTo>
                  <a:lnTo>
                    <a:pt x="837" y="1235"/>
                  </a:lnTo>
                  <a:lnTo>
                    <a:pt x="733" y="1339"/>
                  </a:lnTo>
                  <a:lnTo>
                    <a:pt x="628" y="1339"/>
                  </a:lnTo>
                  <a:lnTo>
                    <a:pt x="502" y="1235"/>
                  </a:lnTo>
                  <a:lnTo>
                    <a:pt x="377" y="1235"/>
                  </a:lnTo>
                  <a:lnTo>
                    <a:pt x="105" y="1444"/>
                  </a:lnTo>
                  <a:lnTo>
                    <a:pt x="63" y="1549"/>
                  </a:lnTo>
                  <a:lnTo>
                    <a:pt x="0" y="1653"/>
                  </a:lnTo>
                  <a:lnTo>
                    <a:pt x="63" y="1695"/>
                  </a:lnTo>
                  <a:lnTo>
                    <a:pt x="63" y="1842"/>
                  </a:lnTo>
                  <a:lnTo>
                    <a:pt x="0" y="1883"/>
                  </a:lnTo>
                  <a:lnTo>
                    <a:pt x="63" y="1946"/>
                  </a:lnTo>
                  <a:lnTo>
                    <a:pt x="209" y="1883"/>
                  </a:lnTo>
                  <a:lnTo>
                    <a:pt x="251" y="1904"/>
                  </a:lnTo>
                  <a:lnTo>
                    <a:pt x="377" y="1883"/>
                  </a:lnTo>
                  <a:lnTo>
                    <a:pt x="502" y="1883"/>
                  </a:lnTo>
                  <a:lnTo>
                    <a:pt x="377" y="2009"/>
                  </a:lnTo>
                  <a:lnTo>
                    <a:pt x="398" y="2093"/>
                  </a:lnTo>
                  <a:lnTo>
                    <a:pt x="461" y="2197"/>
                  </a:lnTo>
                  <a:lnTo>
                    <a:pt x="461" y="2281"/>
                  </a:lnTo>
                  <a:lnTo>
                    <a:pt x="419" y="2302"/>
                  </a:lnTo>
                  <a:lnTo>
                    <a:pt x="481" y="2323"/>
                  </a:lnTo>
                  <a:lnTo>
                    <a:pt x="586" y="2281"/>
                  </a:lnTo>
                  <a:lnTo>
                    <a:pt x="586" y="2323"/>
                  </a:lnTo>
                  <a:lnTo>
                    <a:pt x="502" y="2406"/>
                  </a:lnTo>
                  <a:lnTo>
                    <a:pt x="377" y="2490"/>
                  </a:lnTo>
                  <a:lnTo>
                    <a:pt x="419" y="2532"/>
                  </a:lnTo>
                  <a:lnTo>
                    <a:pt x="502" y="2532"/>
                  </a:lnTo>
                  <a:lnTo>
                    <a:pt x="419" y="2595"/>
                  </a:lnTo>
                  <a:lnTo>
                    <a:pt x="377" y="2699"/>
                  </a:lnTo>
                  <a:lnTo>
                    <a:pt x="293" y="2699"/>
                  </a:lnTo>
                  <a:lnTo>
                    <a:pt x="251" y="2532"/>
                  </a:lnTo>
                  <a:lnTo>
                    <a:pt x="189" y="2511"/>
                  </a:lnTo>
                  <a:lnTo>
                    <a:pt x="189" y="2616"/>
                  </a:lnTo>
                  <a:lnTo>
                    <a:pt x="209" y="2720"/>
                  </a:lnTo>
                  <a:lnTo>
                    <a:pt x="168" y="2783"/>
                  </a:lnTo>
                  <a:lnTo>
                    <a:pt x="189" y="2846"/>
                  </a:lnTo>
                  <a:lnTo>
                    <a:pt x="293" y="2930"/>
                  </a:lnTo>
                  <a:lnTo>
                    <a:pt x="293" y="2888"/>
                  </a:lnTo>
                  <a:lnTo>
                    <a:pt x="419" y="2950"/>
                  </a:lnTo>
                  <a:lnTo>
                    <a:pt x="502" y="2950"/>
                  </a:lnTo>
                  <a:lnTo>
                    <a:pt x="628" y="3034"/>
                  </a:lnTo>
                  <a:lnTo>
                    <a:pt x="670" y="3160"/>
                  </a:lnTo>
                  <a:lnTo>
                    <a:pt x="586" y="3243"/>
                  </a:lnTo>
                  <a:lnTo>
                    <a:pt x="670" y="3327"/>
                  </a:lnTo>
                  <a:lnTo>
                    <a:pt x="670" y="3411"/>
                  </a:lnTo>
                  <a:lnTo>
                    <a:pt x="733" y="3411"/>
                  </a:lnTo>
                  <a:lnTo>
                    <a:pt x="879" y="3536"/>
                  </a:lnTo>
                  <a:lnTo>
                    <a:pt x="816" y="3641"/>
                  </a:lnTo>
                  <a:lnTo>
                    <a:pt x="733" y="3620"/>
                  </a:lnTo>
                  <a:lnTo>
                    <a:pt x="712" y="3662"/>
                  </a:lnTo>
                  <a:lnTo>
                    <a:pt x="795" y="3683"/>
                  </a:lnTo>
                  <a:lnTo>
                    <a:pt x="942" y="3662"/>
                  </a:lnTo>
                  <a:lnTo>
                    <a:pt x="1214" y="3662"/>
                  </a:lnTo>
                  <a:lnTo>
                    <a:pt x="1193" y="3725"/>
                  </a:lnTo>
                  <a:lnTo>
                    <a:pt x="1130" y="3767"/>
                  </a:lnTo>
                  <a:lnTo>
                    <a:pt x="1005" y="3829"/>
                  </a:lnTo>
                  <a:lnTo>
                    <a:pt x="816" y="3829"/>
                  </a:lnTo>
                  <a:lnTo>
                    <a:pt x="774" y="3871"/>
                  </a:lnTo>
                  <a:lnTo>
                    <a:pt x="837" y="3892"/>
                  </a:lnTo>
                  <a:lnTo>
                    <a:pt x="942" y="3871"/>
                  </a:lnTo>
                  <a:lnTo>
                    <a:pt x="1088" y="3871"/>
                  </a:lnTo>
                  <a:lnTo>
                    <a:pt x="1130" y="3829"/>
                  </a:lnTo>
                  <a:lnTo>
                    <a:pt x="1130" y="3934"/>
                  </a:lnTo>
                  <a:lnTo>
                    <a:pt x="1151" y="3955"/>
                  </a:lnTo>
                  <a:lnTo>
                    <a:pt x="1235" y="3871"/>
                  </a:lnTo>
                  <a:lnTo>
                    <a:pt x="1318" y="3767"/>
                  </a:lnTo>
                  <a:lnTo>
                    <a:pt x="1402" y="3767"/>
                  </a:lnTo>
                  <a:lnTo>
                    <a:pt x="1444" y="3829"/>
                  </a:lnTo>
                  <a:lnTo>
                    <a:pt x="1528" y="3829"/>
                  </a:lnTo>
                  <a:lnTo>
                    <a:pt x="1632" y="3892"/>
                  </a:lnTo>
                  <a:lnTo>
                    <a:pt x="1674" y="3829"/>
                  </a:lnTo>
                  <a:lnTo>
                    <a:pt x="1758" y="3850"/>
                  </a:lnTo>
                  <a:lnTo>
                    <a:pt x="1758" y="3892"/>
                  </a:lnTo>
                  <a:lnTo>
                    <a:pt x="1716" y="3934"/>
                  </a:lnTo>
                  <a:lnTo>
                    <a:pt x="1758" y="3997"/>
                  </a:lnTo>
                  <a:lnTo>
                    <a:pt x="1779" y="4080"/>
                  </a:lnTo>
                  <a:lnTo>
                    <a:pt x="1883" y="4185"/>
                  </a:lnTo>
                  <a:lnTo>
                    <a:pt x="1946" y="4164"/>
                  </a:lnTo>
                  <a:lnTo>
                    <a:pt x="2072" y="4206"/>
                  </a:lnTo>
                  <a:lnTo>
                    <a:pt x="2197" y="4185"/>
                  </a:lnTo>
                  <a:lnTo>
                    <a:pt x="2281" y="4143"/>
                  </a:lnTo>
                  <a:lnTo>
                    <a:pt x="2386" y="4143"/>
                  </a:lnTo>
                  <a:lnTo>
                    <a:pt x="2469" y="4080"/>
                  </a:lnTo>
                  <a:lnTo>
                    <a:pt x="2574" y="4143"/>
                  </a:lnTo>
                  <a:lnTo>
                    <a:pt x="2616" y="4080"/>
                  </a:lnTo>
                  <a:lnTo>
                    <a:pt x="2616" y="3955"/>
                  </a:lnTo>
                  <a:lnTo>
                    <a:pt x="2658" y="3871"/>
                  </a:lnTo>
                  <a:lnTo>
                    <a:pt x="2616" y="3767"/>
                  </a:lnTo>
                  <a:lnTo>
                    <a:pt x="2867" y="3746"/>
                  </a:lnTo>
                  <a:lnTo>
                    <a:pt x="3076" y="3746"/>
                  </a:lnTo>
                  <a:lnTo>
                    <a:pt x="3348" y="3892"/>
                  </a:lnTo>
                  <a:lnTo>
                    <a:pt x="3453" y="3892"/>
                  </a:lnTo>
                  <a:lnTo>
                    <a:pt x="3641" y="4143"/>
                  </a:lnTo>
                  <a:lnTo>
                    <a:pt x="3808" y="4248"/>
                  </a:lnTo>
                  <a:lnTo>
                    <a:pt x="4331" y="4185"/>
                  </a:lnTo>
                  <a:lnTo>
                    <a:pt x="4478" y="4101"/>
                  </a:lnTo>
                  <a:lnTo>
                    <a:pt x="4541" y="4101"/>
                  </a:lnTo>
                  <a:lnTo>
                    <a:pt x="4562" y="4143"/>
                  </a:lnTo>
                  <a:lnTo>
                    <a:pt x="4603" y="4080"/>
                  </a:lnTo>
                  <a:lnTo>
                    <a:pt x="4645" y="3976"/>
                  </a:lnTo>
                  <a:lnTo>
                    <a:pt x="4896" y="3725"/>
                  </a:lnTo>
                  <a:lnTo>
                    <a:pt x="4959" y="3683"/>
                  </a:lnTo>
                  <a:lnTo>
                    <a:pt x="5189" y="3767"/>
                  </a:lnTo>
                  <a:lnTo>
                    <a:pt x="5336" y="3850"/>
                  </a:lnTo>
                  <a:lnTo>
                    <a:pt x="5524" y="3787"/>
                  </a:lnTo>
                  <a:lnTo>
                    <a:pt x="5524" y="3746"/>
                  </a:lnTo>
                  <a:lnTo>
                    <a:pt x="5650" y="3662"/>
                  </a:lnTo>
                  <a:lnTo>
                    <a:pt x="5754" y="3683"/>
                  </a:lnTo>
                  <a:lnTo>
                    <a:pt x="5754" y="3767"/>
                  </a:lnTo>
                  <a:lnTo>
                    <a:pt x="5691" y="3934"/>
                  </a:lnTo>
                  <a:lnTo>
                    <a:pt x="5545" y="3997"/>
                  </a:lnTo>
                  <a:lnTo>
                    <a:pt x="5587" y="4059"/>
                  </a:lnTo>
                  <a:lnTo>
                    <a:pt x="5691" y="4185"/>
                  </a:lnTo>
                  <a:lnTo>
                    <a:pt x="5650" y="4269"/>
                  </a:lnTo>
                  <a:lnTo>
                    <a:pt x="5754" y="4290"/>
                  </a:lnTo>
                  <a:lnTo>
                    <a:pt x="5901" y="4269"/>
                  </a:lnTo>
                  <a:lnTo>
                    <a:pt x="6005" y="4206"/>
                  </a:lnTo>
                  <a:lnTo>
                    <a:pt x="5963" y="4080"/>
                  </a:lnTo>
                  <a:lnTo>
                    <a:pt x="6047" y="4059"/>
                  </a:lnTo>
                  <a:lnTo>
                    <a:pt x="6047" y="3829"/>
                  </a:lnTo>
                  <a:lnTo>
                    <a:pt x="6110" y="3746"/>
                  </a:lnTo>
                  <a:lnTo>
                    <a:pt x="6256" y="3787"/>
                  </a:lnTo>
                  <a:lnTo>
                    <a:pt x="6361" y="3829"/>
                  </a:lnTo>
                  <a:lnTo>
                    <a:pt x="6654" y="3683"/>
                  </a:lnTo>
                  <a:lnTo>
                    <a:pt x="6696" y="3683"/>
                  </a:lnTo>
                  <a:lnTo>
                    <a:pt x="6780" y="3641"/>
                  </a:lnTo>
                  <a:lnTo>
                    <a:pt x="7093" y="3620"/>
                  </a:lnTo>
                  <a:lnTo>
                    <a:pt x="7198" y="3641"/>
                  </a:lnTo>
                  <a:lnTo>
                    <a:pt x="7261" y="3683"/>
                  </a:lnTo>
                  <a:lnTo>
                    <a:pt x="7428" y="3746"/>
                  </a:lnTo>
                  <a:lnTo>
                    <a:pt x="7700" y="3746"/>
                  </a:lnTo>
                  <a:lnTo>
                    <a:pt x="7721" y="3683"/>
                  </a:lnTo>
                  <a:lnTo>
                    <a:pt x="7888" y="3641"/>
                  </a:lnTo>
                  <a:lnTo>
                    <a:pt x="7951" y="3557"/>
                  </a:lnTo>
                  <a:lnTo>
                    <a:pt x="8160" y="3474"/>
                  </a:lnTo>
                  <a:lnTo>
                    <a:pt x="8307" y="3474"/>
                  </a:lnTo>
                  <a:lnTo>
                    <a:pt x="8432" y="3453"/>
                  </a:lnTo>
                  <a:lnTo>
                    <a:pt x="8725" y="3474"/>
                  </a:lnTo>
                  <a:lnTo>
                    <a:pt x="8956" y="3411"/>
                  </a:lnTo>
                  <a:lnTo>
                    <a:pt x="9102" y="3411"/>
                  </a:lnTo>
                  <a:lnTo>
                    <a:pt x="9165" y="3432"/>
                  </a:lnTo>
                  <a:lnTo>
                    <a:pt x="9311" y="3306"/>
                  </a:lnTo>
                  <a:lnTo>
                    <a:pt x="9458" y="3306"/>
                  </a:lnTo>
                  <a:lnTo>
                    <a:pt x="9500" y="3264"/>
                  </a:lnTo>
                  <a:lnTo>
                    <a:pt x="9730" y="3264"/>
                  </a:lnTo>
                  <a:lnTo>
                    <a:pt x="9939" y="3327"/>
                  </a:lnTo>
                  <a:lnTo>
                    <a:pt x="10085" y="3264"/>
                  </a:lnTo>
                  <a:lnTo>
                    <a:pt x="10148" y="3327"/>
                  </a:lnTo>
                  <a:lnTo>
                    <a:pt x="10148" y="3432"/>
                  </a:lnTo>
                  <a:lnTo>
                    <a:pt x="10253" y="3474"/>
                  </a:lnTo>
                  <a:lnTo>
                    <a:pt x="10399" y="3453"/>
                  </a:lnTo>
                  <a:lnTo>
                    <a:pt x="10420" y="3348"/>
                  </a:lnTo>
                  <a:lnTo>
                    <a:pt x="10357" y="3223"/>
                  </a:lnTo>
                  <a:lnTo>
                    <a:pt x="10232" y="2992"/>
                  </a:lnTo>
                  <a:lnTo>
                    <a:pt x="10085" y="2930"/>
                  </a:lnTo>
                  <a:lnTo>
                    <a:pt x="10106" y="2846"/>
                  </a:lnTo>
                  <a:lnTo>
                    <a:pt x="10085" y="2699"/>
                  </a:lnTo>
                  <a:lnTo>
                    <a:pt x="10148" y="2511"/>
                  </a:lnTo>
                  <a:lnTo>
                    <a:pt x="10127" y="2469"/>
                  </a:lnTo>
                  <a:lnTo>
                    <a:pt x="10002" y="2427"/>
                  </a:lnTo>
                  <a:lnTo>
                    <a:pt x="10002" y="2281"/>
                  </a:lnTo>
                  <a:lnTo>
                    <a:pt x="10002" y="2176"/>
                  </a:lnTo>
                  <a:lnTo>
                    <a:pt x="9939" y="1967"/>
                  </a:lnTo>
                  <a:lnTo>
                    <a:pt x="9897" y="1842"/>
                  </a:lnTo>
                  <a:lnTo>
                    <a:pt x="9897" y="1779"/>
                  </a:lnTo>
                  <a:lnTo>
                    <a:pt x="10044" y="1779"/>
                  </a:lnTo>
                  <a:lnTo>
                    <a:pt x="10106" y="1632"/>
                  </a:lnTo>
                  <a:lnTo>
                    <a:pt x="10148" y="1570"/>
                  </a:lnTo>
                  <a:lnTo>
                    <a:pt x="10148" y="1528"/>
                  </a:lnTo>
                  <a:lnTo>
                    <a:pt x="10106" y="1444"/>
                  </a:lnTo>
                  <a:lnTo>
                    <a:pt x="10002" y="1360"/>
                  </a:lnTo>
                  <a:lnTo>
                    <a:pt x="9709" y="1360"/>
                  </a:lnTo>
                  <a:lnTo>
                    <a:pt x="9562" y="1256"/>
                  </a:lnTo>
                  <a:lnTo>
                    <a:pt x="9520" y="1026"/>
                  </a:lnTo>
                  <a:lnTo>
                    <a:pt x="9583" y="837"/>
                  </a:lnTo>
                  <a:lnTo>
                    <a:pt x="9500" y="733"/>
                  </a:lnTo>
                  <a:lnTo>
                    <a:pt x="9395" y="712"/>
                  </a:lnTo>
                  <a:lnTo>
                    <a:pt x="9395" y="628"/>
                  </a:lnTo>
                  <a:lnTo>
                    <a:pt x="9290" y="523"/>
                  </a:lnTo>
                  <a:lnTo>
                    <a:pt x="9186" y="502"/>
                  </a:lnTo>
                  <a:lnTo>
                    <a:pt x="8956" y="293"/>
                  </a:lnTo>
                  <a:lnTo>
                    <a:pt x="8851" y="272"/>
                  </a:lnTo>
                  <a:lnTo>
                    <a:pt x="8767" y="335"/>
                  </a:lnTo>
                  <a:lnTo>
                    <a:pt x="8725" y="335"/>
                  </a:lnTo>
                  <a:lnTo>
                    <a:pt x="8558" y="293"/>
                  </a:lnTo>
                  <a:lnTo>
                    <a:pt x="8516" y="377"/>
                  </a:lnTo>
                  <a:lnTo>
                    <a:pt x="8432" y="335"/>
                  </a:lnTo>
                  <a:lnTo>
                    <a:pt x="8412" y="230"/>
                  </a:lnTo>
                  <a:lnTo>
                    <a:pt x="8349" y="230"/>
                  </a:lnTo>
                  <a:lnTo>
                    <a:pt x="8328" y="272"/>
                  </a:lnTo>
                  <a:lnTo>
                    <a:pt x="8244" y="419"/>
                  </a:lnTo>
                  <a:lnTo>
                    <a:pt x="8098" y="502"/>
                  </a:lnTo>
                  <a:lnTo>
                    <a:pt x="7909" y="607"/>
                  </a:lnTo>
                  <a:lnTo>
                    <a:pt x="7888" y="691"/>
                  </a:lnTo>
                  <a:lnTo>
                    <a:pt x="7700" y="712"/>
                  </a:lnTo>
                  <a:lnTo>
                    <a:pt x="7616" y="754"/>
                  </a:lnTo>
                  <a:lnTo>
                    <a:pt x="7386" y="712"/>
                  </a:lnTo>
                  <a:lnTo>
                    <a:pt x="7324" y="649"/>
                  </a:lnTo>
                  <a:lnTo>
                    <a:pt x="7219" y="649"/>
                  </a:lnTo>
                  <a:lnTo>
                    <a:pt x="7198" y="628"/>
                  </a:lnTo>
                  <a:lnTo>
                    <a:pt x="7093" y="691"/>
                  </a:lnTo>
                  <a:lnTo>
                    <a:pt x="6884" y="691"/>
                  </a:lnTo>
                  <a:lnTo>
                    <a:pt x="6633" y="795"/>
                  </a:lnTo>
                  <a:lnTo>
                    <a:pt x="6445" y="754"/>
                  </a:lnTo>
                  <a:lnTo>
                    <a:pt x="6319" y="649"/>
                  </a:lnTo>
                  <a:lnTo>
                    <a:pt x="6235" y="712"/>
                  </a:lnTo>
                  <a:lnTo>
                    <a:pt x="6026" y="607"/>
                  </a:lnTo>
                  <a:lnTo>
                    <a:pt x="5901" y="586"/>
                  </a:lnTo>
                  <a:lnTo>
                    <a:pt x="5712" y="440"/>
                  </a:lnTo>
                  <a:lnTo>
                    <a:pt x="5629" y="440"/>
                  </a:lnTo>
                  <a:lnTo>
                    <a:pt x="5587" y="523"/>
                  </a:lnTo>
                  <a:lnTo>
                    <a:pt x="5503" y="502"/>
                  </a:lnTo>
                  <a:lnTo>
                    <a:pt x="5399" y="377"/>
                  </a:lnTo>
                  <a:lnTo>
                    <a:pt x="5378" y="210"/>
                  </a:lnTo>
                  <a:lnTo>
                    <a:pt x="5273" y="126"/>
                  </a:lnTo>
                  <a:lnTo>
                    <a:pt x="5210" y="168"/>
                  </a:lnTo>
                  <a:lnTo>
                    <a:pt x="5085" y="293"/>
                  </a:lnTo>
                  <a:lnTo>
                    <a:pt x="5022" y="272"/>
                  </a:lnTo>
                  <a:lnTo>
                    <a:pt x="4980" y="314"/>
                  </a:lnTo>
                  <a:lnTo>
                    <a:pt x="4771" y="105"/>
                  </a:lnTo>
                  <a:lnTo>
                    <a:pt x="475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2" name="Google Shape;6372;p40"/>
            <p:cNvSpPr/>
            <p:nvPr/>
          </p:nvSpPr>
          <p:spPr>
            <a:xfrm>
              <a:off x="3914265" y="2848854"/>
              <a:ext cx="18945" cy="15956"/>
            </a:xfrm>
            <a:custGeom>
              <a:rect b="b" l="l" r="r" t="t"/>
              <a:pathLst>
                <a:path extrusionOk="0" h="1403" w="1591">
                  <a:moveTo>
                    <a:pt x="503" y="0"/>
                  </a:moveTo>
                  <a:lnTo>
                    <a:pt x="419" y="84"/>
                  </a:lnTo>
                  <a:lnTo>
                    <a:pt x="335" y="84"/>
                  </a:lnTo>
                  <a:lnTo>
                    <a:pt x="231" y="189"/>
                  </a:lnTo>
                  <a:lnTo>
                    <a:pt x="210" y="356"/>
                  </a:lnTo>
                  <a:lnTo>
                    <a:pt x="335" y="398"/>
                  </a:lnTo>
                  <a:lnTo>
                    <a:pt x="335" y="523"/>
                  </a:lnTo>
                  <a:lnTo>
                    <a:pt x="189" y="628"/>
                  </a:lnTo>
                  <a:lnTo>
                    <a:pt x="210" y="733"/>
                  </a:lnTo>
                  <a:lnTo>
                    <a:pt x="126" y="879"/>
                  </a:lnTo>
                  <a:lnTo>
                    <a:pt x="1" y="921"/>
                  </a:lnTo>
                  <a:lnTo>
                    <a:pt x="22" y="921"/>
                  </a:lnTo>
                  <a:lnTo>
                    <a:pt x="84" y="1025"/>
                  </a:lnTo>
                  <a:lnTo>
                    <a:pt x="168" y="1088"/>
                  </a:lnTo>
                  <a:lnTo>
                    <a:pt x="231" y="1046"/>
                  </a:lnTo>
                  <a:lnTo>
                    <a:pt x="294" y="1088"/>
                  </a:lnTo>
                  <a:lnTo>
                    <a:pt x="398" y="1046"/>
                  </a:lnTo>
                  <a:lnTo>
                    <a:pt x="294" y="1130"/>
                  </a:lnTo>
                  <a:lnTo>
                    <a:pt x="231" y="1130"/>
                  </a:lnTo>
                  <a:lnTo>
                    <a:pt x="168" y="1318"/>
                  </a:lnTo>
                  <a:lnTo>
                    <a:pt x="189" y="1402"/>
                  </a:lnTo>
                  <a:lnTo>
                    <a:pt x="419" y="1193"/>
                  </a:lnTo>
                  <a:lnTo>
                    <a:pt x="712" y="1025"/>
                  </a:lnTo>
                  <a:lnTo>
                    <a:pt x="796" y="879"/>
                  </a:lnTo>
                  <a:lnTo>
                    <a:pt x="900" y="816"/>
                  </a:lnTo>
                  <a:lnTo>
                    <a:pt x="1110" y="837"/>
                  </a:lnTo>
                  <a:lnTo>
                    <a:pt x="1152" y="795"/>
                  </a:lnTo>
                  <a:lnTo>
                    <a:pt x="1277" y="795"/>
                  </a:lnTo>
                  <a:lnTo>
                    <a:pt x="1361" y="816"/>
                  </a:lnTo>
                  <a:lnTo>
                    <a:pt x="1486" y="837"/>
                  </a:lnTo>
                  <a:lnTo>
                    <a:pt x="1591" y="733"/>
                  </a:lnTo>
                  <a:lnTo>
                    <a:pt x="1591" y="670"/>
                  </a:lnTo>
                  <a:lnTo>
                    <a:pt x="1486" y="607"/>
                  </a:lnTo>
                  <a:lnTo>
                    <a:pt x="1361" y="481"/>
                  </a:lnTo>
                  <a:lnTo>
                    <a:pt x="1235" y="461"/>
                  </a:lnTo>
                  <a:lnTo>
                    <a:pt x="1047" y="293"/>
                  </a:lnTo>
                  <a:lnTo>
                    <a:pt x="1026" y="84"/>
                  </a:lnTo>
                  <a:lnTo>
                    <a:pt x="921" y="63"/>
                  </a:lnTo>
                  <a:lnTo>
                    <a:pt x="817" y="147"/>
                  </a:lnTo>
                  <a:lnTo>
                    <a:pt x="64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3" name="Google Shape;6373;p40"/>
            <p:cNvSpPr/>
            <p:nvPr/>
          </p:nvSpPr>
          <p:spPr>
            <a:xfrm>
              <a:off x="4004703" y="2885735"/>
              <a:ext cx="66539" cy="61161"/>
            </a:xfrm>
            <a:custGeom>
              <a:rect b="b" l="l" r="r" t="t"/>
              <a:pathLst>
                <a:path extrusionOk="0" h="5378" w="5588">
                  <a:moveTo>
                    <a:pt x="2031" y="0"/>
                  </a:moveTo>
                  <a:lnTo>
                    <a:pt x="1989" y="42"/>
                  </a:lnTo>
                  <a:lnTo>
                    <a:pt x="1842" y="42"/>
                  </a:lnTo>
                  <a:lnTo>
                    <a:pt x="1696" y="168"/>
                  </a:lnTo>
                  <a:lnTo>
                    <a:pt x="1717" y="189"/>
                  </a:lnTo>
                  <a:lnTo>
                    <a:pt x="1633" y="314"/>
                  </a:lnTo>
                  <a:lnTo>
                    <a:pt x="1591" y="314"/>
                  </a:lnTo>
                  <a:lnTo>
                    <a:pt x="1466" y="419"/>
                  </a:lnTo>
                  <a:lnTo>
                    <a:pt x="1215" y="482"/>
                  </a:lnTo>
                  <a:lnTo>
                    <a:pt x="1110" y="670"/>
                  </a:lnTo>
                  <a:lnTo>
                    <a:pt x="1110" y="837"/>
                  </a:lnTo>
                  <a:lnTo>
                    <a:pt x="1215" y="1047"/>
                  </a:lnTo>
                  <a:lnTo>
                    <a:pt x="1215" y="1235"/>
                  </a:lnTo>
                  <a:lnTo>
                    <a:pt x="1110" y="1444"/>
                  </a:lnTo>
                  <a:lnTo>
                    <a:pt x="1173" y="1549"/>
                  </a:lnTo>
                  <a:lnTo>
                    <a:pt x="1152" y="1716"/>
                  </a:lnTo>
                  <a:lnTo>
                    <a:pt x="1068" y="1842"/>
                  </a:lnTo>
                  <a:lnTo>
                    <a:pt x="1005" y="1925"/>
                  </a:lnTo>
                  <a:lnTo>
                    <a:pt x="1" y="2658"/>
                  </a:lnTo>
                  <a:lnTo>
                    <a:pt x="273" y="3411"/>
                  </a:lnTo>
                  <a:lnTo>
                    <a:pt x="775" y="3453"/>
                  </a:lnTo>
                  <a:lnTo>
                    <a:pt x="3474" y="5336"/>
                  </a:lnTo>
                  <a:lnTo>
                    <a:pt x="4562" y="5378"/>
                  </a:lnTo>
                  <a:lnTo>
                    <a:pt x="4709" y="5106"/>
                  </a:lnTo>
                  <a:lnTo>
                    <a:pt x="4834" y="4855"/>
                  </a:lnTo>
                  <a:lnTo>
                    <a:pt x="5085" y="4708"/>
                  </a:lnTo>
                  <a:lnTo>
                    <a:pt x="5274" y="4792"/>
                  </a:lnTo>
                  <a:lnTo>
                    <a:pt x="5399" y="4750"/>
                  </a:lnTo>
                  <a:lnTo>
                    <a:pt x="5462" y="4771"/>
                  </a:lnTo>
                  <a:lnTo>
                    <a:pt x="5546" y="4645"/>
                  </a:lnTo>
                  <a:lnTo>
                    <a:pt x="5588" y="4604"/>
                  </a:lnTo>
                  <a:lnTo>
                    <a:pt x="5546" y="4583"/>
                  </a:lnTo>
                  <a:lnTo>
                    <a:pt x="5441" y="4541"/>
                  </a:lnTo>
                  <a:lnTo>
                    <a:pt x="5337" y="4457"/>
                  </a:lnTo>
                  <a:lnTo>
                    <a:pt x="5274" y="4122"/>
                  </a:lnTo>
                  <a:lnTo>
                    <a:pt x="5085" y="4122"/>
                  </a:lnTo>
                  <a:lnTo>
                    <a:pt x="5064" y="3955"/>
                  </a:lnTo>
                  <a:lnTo>
                    <a:pt x="5064" y="3767"/>
                  </a:lnTo>
                  <a:lnTo>
                    <a:pt x="5190" y="3662"/>
                  </a:lnTo>
                  <a:lnTo>
                    <a:pt x="5064" y="3411"/>
                  </a:lnTo>
                  <a:lnTo>
                    <a:pt x="4960" y="3348"/>
                  </a:lnTo>
                  <a:lnTo>
                    <a:pt x="4855" y="3139"/>
                  </a:lnTo>
                  <a:lnTo>
                    <a:pt x="4772" y="3097"/>
                  </a:lnTo>
                  <a:lnTo>
                    <a:pt x="4730" y="3118"/>
                  </a:lnTo>
                  <a:lnTo>
                    <a:pt x="4290" y="2825"/>
                  </a:lnTo>
                  <a:lnTo>
                    <a:pt x="4186" y="2867"/>
                  </a:lnTo>
                  <a:lnTo>
                    <a:pt x="4123" y="2888"/>
                  </a:lnTo>
                  <a:lnTo>
                    <a:pt x="4018" y="2804"/>
                  </a:lnTo>
                  <a:lnTo>
                    <a:pt x="4018" y="2720"/>
                  </a:lnTo>
                  <a:lnTo>
                    <a:pt x="3997" y="2699"/>
                  </a:lnTo>
                  <a:lnTo>
                    <a:pt x="4039" y="2574"/>
                  </a:lnTo>
                  <a:lnTo>
                    <a:pt x="3914" y="2469"/>
                  </a:lnTo>
                  <a:lnTo>
                    <a:pt x="3893" y="2386"/>
                  </a:lnTo>
                  <a:lnTo>
                    <a:pt x="3788" y="2365"/>
                  </a:lnTo>
                  <a:lnTo>
                    <a:pt x="3704" y="2281"/>
                  </a:lnTo>
                  <a:lnTo>
                    <a:pt x="3621" y="2260"/>
                  </a:lnTo>
                  <a:lnTo>
                    <a:pt x="3621" y="2176"/>
                  </a:lnTo>
                  <a:lnTo>
                    <a:pt x="3684" y="2135"/>
                  </a:lnTo>
                  <a:lnTo>
                    <a:pt x="3663" y="2072"/>
                  </a:lnTo>
                  <a:lnTo>
                    <a:pt x="3684" y="1988"/>
                  </a:lnTo>
                  <a:lnTo>
                    <a:pt x="3684" y="1779"/>
                  </a:lnTo>
                  <a:lnTo>
                    <a:pt x="3725" y="1737"/>
                  </a:lnTo>
                  <a:lnTo>
                    <a:pt x="3767" y="1549"/>
                  </a:lnTo>
                  <a:lnTo>
                    <a:pt x="3830" y="1549"/>
                  </a:lnTo>
                  <a:lnTo>
                    <a:pt x="3914" y="1528"/>
                  </a:lnTo>
                  <a:lnTo>
                    <a:pt x="3914" y="1319"/>
                  </a:lnTo>
                  <a:lnTo>
                    <a:pt x="3872" y="1298"/>
                  </a:lnTo>
                  <a:lnTo>
                    <a:pt x="3830" y="1130"/>
                  </a:lnTo>
                  <a:lnTo>
                    <a:pt x="3914" y="1130"/>
                  </a:lnTo>
                  <a:lnTo>
                    <a:pt x="4018" y="1088"/>
                  </a:lnTo>
                  <a:lnTo>
                    <a:pt x="4081" y="1047"/>
                  </a:lnTo>
                  <a:lnTo>
                    <a:pt x="4018" y="1026"/>
                  </a:lnTo>
                  <a:lnTo>
                    <a:pt x="3935" y="984"/>
                  </a:lnTo>
                  <a:lnTo>
                    <a:pt x="3809" y="1005"/>
                  </a:lnTo>
                  <a:lnTo>
                    <a:pt x="3725" y="984"/>
                  </a:lnTo>
                  <a:lnTo>
                    <a:pt x="3516" y="879"/>
                  </a:lnTo>
                  <a:lnTo>
                    <a:pt x="3453" y="837"/>
                  </a:lnTo>
                  <a:lnTo>
                    <a:pt x="3349" y="795"/>
                  </a:lnTo>
                  <a:lnTo>
                    <a:pt x="3286" y="670"/>
                  </a:lnTo>
                  <a:lnTo>
                    <a:pt x="3244" y="565"/>
                  </a:lnTo>
                  <a:lnTo>
                    <a:pt x="3140" y="565"/>
                  </a:lnTo>
                  <a:lnTo>
                    <a:pt x="3077" y="419"/>
                  </a:lnTo>
                  <a:lnTo>
                    <a:pt x="3098" y="314"/>
                  </a:lnTo>
                  <a:lnTo>
                    <a:pt x="3035" y="189"/>
                  </a:lnTo>
                  <a:lnTo>
                    <a:pt x="2930" y="168"/>
                  </a:lnTo>
                  <a:lnTo>
                    <a:pt x="2784" y="210"/>
                  </a:lnTo>
                  <a:lnTo>
                    <a:pt x="2679" y="168"/>
                  </a:lnTo>
                  <a:lnTo>
                    <a:pt x="2679" y="63"/>
                  </a:lnTo>
                  <a:lnTo>
                    <a:pt x="2616" y="0"/>
                  </a:lnTo>
                  <a:lnTo>
                    <a:pt x="2470" y="63"/>
                  </a:lnTo>
                  <a:lnTo>
                    <a:pt x="2261"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4" name="Google Shape;6374;p40"/>
            <p:cNvSpPr/>
            <p:nvPr/>
          </p:nvSpPr>
          <p:spPr>
            <a:xfrm>
              <a:off x="4059025" y="2939277"/>
              <a:ext cx="11967" cy="11668"/>
            </a:xfrm>
            <a:custGeom>
              <a:rect b="b" l="l" r="r" t="t"/>
              <a:pathLst>
                <a:path extrusionOk="0" h="1026" w="1005">
                  <a:moveTo>
                    <a:pt x="523" y="0"/>
                  </a:moveTo>
                  <a:lnTo>
                    <a:pt x="272" y="147"/>
                  </a:lnTo>
                  <a:lnTo>
                    <a:pt x="147" y="398"/>
                  </a:lnTo>
                  <a:lnTo>
                    <a:pt x="0" y="670"/>
                  </a:lnTo>
                  <a:lnTo>
                    <a:pt x="84" y="670"/>
                  </a:lnTo>
                  <a:lnTo>
                    <a:pt x="607" y="816"/>
                  </a:lnTo>
                  <a:lnTo>
                    <a:pt x="628" y="1025"/>
                  </a:lnTo>
                  <a:lnTo>
                    <a:pt x="1005" y="879"/>
                  </a:lnTo>
                  <a:lnTo>
                    <a:pt x="942" y="795"/>
                  </a:lnTo>
                  <a:lnTo>
                    <a:pt x="942" y="774"/>
                  </a:lnTo>
                  <a:lnTo>
                    <a:pt x="984" y="774"/>
                  </a:lnTo>
                  <a:lnTo>
                    <a:pt x="921" y="691"/>
                  </a:lnTo>
                  <a:lnTo>
                    <a:pt x="921" y="607"/>
                  </a:lnTo>
                  <a:lnTo>
                    <a:pt x="879" y="502"/>
                  </a:lnTo>
                  <a:lnTo>
                    <a:pt x="837" y="565"/>
                  </a:lnTo>
                  <a:lnTo>
                    <a:pt x="607" y="419"/>
                  </a:lnTo>
                  <a:lnTo>
                    <a:pt x="942" y="356"/>
                  </a:lnTo>
                  <a:lnTo>
                    <a:pt x="900" y="84"/>
                  </a:lnTo>
                  <a:lnTo>
                    <a:pt x="900" y="63"/>
                  </a:lnTo>
                  <a:lnTo>
                    <a:pt x="837" y="42"/>
                  </a:lnTo>
                  <a:lnTo>
                    <a:pt x="712" y="84"/>
                  </a:lnTo>
                  <a:lnTo>
                    <a:pt x="523"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5" name="Google Shape;6375;p40"/>
            <p:cNvSpPr/>
            <p:nvPr/>
          </p:nvSpPr>
          <p:spPr>
            <a:xfrm>
              <a:off x="3959359" y="2899768"/>
              <a:ext cx="15468" cy="8347"/>
            </a:xfrm>
            <a:custGeom>
              <a:rect b="b" l="l" r="r" t="t"/>
              <a:pathLst>
                <a:path extrusionOk="0" h="734" w="1299">
                  <a:moveTo>
                    <a:pt x="1194" y="1"/>
                  </a:moveTo>
                  <a:lnTo>
                    <a:pt x="1005" y="105"/>
                  </a:lnTo>
                  <a:lnTo>
                    <a:pt x="775" y="210"/>
                  </a:lnTo>
                  <a:lnTo>
                    <a:pt x="608" y="210"/>
                  </a:lnTo>
                  <a:lnTo>
                    <a:pt x="482" y="168"/>
                  </a:lnTo>
                  <a:lnTo>
                    <a:pt x="378" y="168"/>
                  </a:lnTo>
                  <a:lnTo>
                    <a:pt x="378" y="231"/>
                  </a:lnTo>
                  <a:lnTo>
                    <a:pt x="357" y="315"/>
                  </a:lnTo>
                  <a:lnTo>
                    <a:pt x="273" y="336"/>
                  </a:lnTo>
                  <a:lnTo>
                    <a:pt x="147" y="294"/>
                  </a:lnTo>
                  <a:lnTo>
                    <a:pt x="85" y="377"/>
                  </a:lnTo>
                  <a:lnTo>
                    <a:pt x="1" y="398"/>
                  </a:lnTo>
                  <a:lnTo>
                    <a:pt x="1" y="524"/>
                  </a:lnTo>
                  <a:lnTo>
                    <a:pt x="85" y="629"/>
                  </a:lnTo>
                  <a:lnTo>
                    <a:pt x="210" y="712"/>
                  </a:lnTo>
                  <a:lnTo>
                    <a:pt x="378" y="691"/>
                  </a:lnTo>
                  <a:lnTo>
                    <a:pt x="461" y="733"/>
                  </a:lnTo>
                  <a:lnTo>
                    <a:pt x="503" y="691"/>
                  </a:lnTo>
                  <a:lnTo>
                    <a:pt x="629" y="649"/>
                  </a:lnTo>
                  <a:lnTo>
                    <a:pt x="775" y="545"/>
                  </a:lnTo>
                  <a:lnTo>
                    <a:pt x="838" y="503"/>
                  </a:lnTo>
                  <a:lnTo>
                    <a:pt x="1005" y="524"/>
                  </a:lnTo>
                  <a:lnTo>
                    <a:pt x="1005" y="419"/>
                  </a:lnTo>
                  <a:lnTo>
                    <a:pt x="984" y="315"/>
                  </a:lnTo>
                  <a:lnTo>
                    <a:pt x="1110" y="168"/>
                  </a:lnTo>
                  <a:lnTo>
                    <a:pt x="1235" y="85"/>
                  </a:lnTo>
                  <a:lnTo>
                    <a:pt x="1298" y="22"/>
                  </a:lnTo>
                  <a:lnTo>
                    <a:pt x="125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6" name="Google Shape;6376;p40"/>
            <p:cNvSpPr/>
            <p:nvPr/>
          </p:nvSpPr>
          <p:spPr>
            <a:xfrm>
              <a:off x="3982281" y="2887395"/>
              <a:ext cx="42867" cy="36426"/>
            </a:xfrm>
            <a:custGeom>
              <a:rect b="b" l="l" r="r" t="t"/>
              <a:pathLst>
                <a:path extrusionOk="0" h="3203" w="3600">
                  <a:moveTo>
                    <a:pt x="3370" y="1"/>
                  </a:moveTo>
                  <a:lnTo>
                    <a:pt x="3139" y="64"/>
                  </a:lnTo>
                  <a:lnTo>
                    <a:pt x="2846" y="43"/>
                  </a:lnTo>
                  <a:lnTo>
                    <a:pt x="2721" y="64"/>
                  </a:lnTo>
                  <a:lnTo>
                    <a:pt x="2574" y="64"/>
                  </a:lnTo>
                  <a:lnTo>
                    <a:pt x="2365" y="147"/>
                  </a:lnTo>
                  <a:lnTo>
                    <a:pt x="2302" y="231"/>
                  </a:lnTo>
                  <a:lnTo>
                    <a:pt x="2135" y="273"/>
                  </a:lnTo>
                  <a:lnTo>
                    <a:pt x="2114" y="336"/>
                  </a:lnTo>
                  <a:lnTo>
                    <a:pt x="1842" y="336"/>
                  </a:lnTo>
                  <a:lnTo>
                    <a:pt x="1675" y="273"/>
                  </a:lnTo>
                  <a:lnTo>
                    <a:pt x="1612" y="231"/>
                  </a:lnTo>
                  <a:lnTo>
                    <a:pt x="1507" y="210"/>
                  </a:lnTo>
                  <a:lnTo>
                    <a:pt x="1194" y="231"/>
                  </a:lnTo>
                  <a:lnTo>
                    <a:pt x="1110" y="273"/>
                  </a:lnTo>
                  <a:lnTo>
                    <a:pt x="1068" y="273"/>
                  </a:lnTo>
                  <a:lnTo>
                    <a:pt x="775" y="419"/>
                  </a:lnTo>
                  <a:lnTo>
                    <a:pt x="670" y="377"/>
                  </a:lnTo>
                  <a:lnTo>
                    <a:pt x="524" y="336"/>
                  </a:lnTo>
                  <a:lnTo>
                    <a:pt x="461" y="419"/>
                  </a:lnTo>
                  <a:lnTo>
                    <a:pt x="461" y="649"/>
                  </a:lnTo>
                  <a:lnTo>
                    <a:pt x="377" y="670"/>
                  </a:lnTo>
                  <a:lnTo>
                    <a:pt x="419" y="796"/>
                  </a:lnTo>
                  <a:lnTo>
                    <a:pt x="315" y="859"/>
                  </a:lnTo>
                  <a:lnTo>
                    <a:pt x="168" y="880"/>
                  </a:lnTo>
                  <a:lnTo>
                    <a:pt x="64" y="859"/>
                  </a:lnTo>
                  <a:lnTo>
                    <a:pt x="1" y="901"/>
                  </a:lnTo>
                  <a:lnTo>
                    <a:pt x="22" y="1068"/>
                  </a:lnTo>
                  <a:lnTo>
                    <a:pt x="105" y="1277"/>
                  </a:lnTo>
                  <a:lnTo>
                    <a:pt x="147" y="1403"/>
                  </a:lnTo>
                  <a:lnTo>
                    <a:pt x="126" y="1528"/>
                  </a:lnTo>
                  <a:lnTo>
                    <a:pt x="105" y="1779"/>
                  </a:lnTo>
                  <a:lnTo>
                    <a:pt x="336" y="1779"/>
                  </a:lnTo>
                  <a:lnTo>
                    <a:pt x="377" y="1905"/>
                  </a:lnTo>
                  <a:lnTo>
                    <a:pt x="482" y="1947"/>
                  </a:lnTo>
                  <a:lnTo>
                    <a:pt x="482" y="2114"/>
                  </a:lnTo>
                  <a:lnTo>
                    <a:pt x="545" y="2198"/>
                  </a:lnTo>
                  <a:lnTo>
                    <a:pt x="461" y="2219"/>
                  </a:lnTo>
                  <a:lnTo>
                    <a:pt x="419" y="2219"/>
                  </a:lnTo>
                  <a:lnTo>
                    <a:pt x="315" y="2302"/>
                  </a:lnTo>
                  <a:lnTo>
                    <a:pt x="252" y="2449"/>
                  </a:lnTo>
                  <a:lnTo>
                    <a:pt x="168" y="2574"/>
                  </a:lnTo>
                  <a:lnTo>
                    <a:pt x="147" y="2574"/>
                  </a:lnTo>
                  <a:lnTo>
                    <a:pt x="168" y="2616"/>
                  </a:lnTo>
                  <a:lnTo>
                    <a:pt x="252" y="2679"/>
                  </a:lnTo>
                  <a:lnTo>
                    <a:pt x="273" y="2888"/>
                  </a:lnTo>
                  <a:lnTo>
                    <a:pt x="252" y="2993"/>
                  </a:lnTo>
                  <a:lnTo>
                    <a:pt x="315" y="2993"/>
                  </a:lnTo>
                  <a:lnTo>
                    <a:pt x="482" y="3077"/>
                  </a:lnTo>
                  <a:lnTo>
                    <a:pt x="629" y="3181"/>
                  </a:lnTo>
                  <a:lnTo>
                    <a:pt x="649" y="3181"/>
                  </a:lnTo>
                  <a:lnTo>
                    <a:pt x="733" y="3202"/>
                  </a:lnTo>
                  <a:lnTo>
                    <a:pt x="1884" y="2512"/>
                  </a:lnTo>
                  <a:lnTo>
                    <a:pt x="2888" y="1779"/>
                  </a:lnTo>
                  <a:lnTo>
                    <a:pt x="2951" y="1696"/>
                  </a:lnTo>
                  <a:lnTo>
                    <a:pt x="3035" y="1570"/>
                  </a:lnTo>
                  <a:lnTo>
                    <a:pt x="3056" y="1403"/>
                  </a:lnTo>
                  <a:lnTo>
                    <a:pt x="2993" y="1298"/>
                  </a:lnTo>
                  <a:lnTo>
                    <a:pt x="3098" y="1089"/>
                  </a:lnTo>
                  <a:lnTo>
                    <a:pt x="3098" y="901"/>
                  </a:lnTo>
                  <a:lnTo>
                    <a:pt x="2993" y="691"/>
                  </a:lnTo>
                  <a:lnTo>
                    <a:pt x="2993" y="524"/>
                  </a:lnTo>
                  <a:lnTo>
                    <a:pt x="3098" y="336"/>
                  </a:lnTo>
                  <a:lnTo>
                    <a:pt x="3349" y="273"/>
                  </a:lnTo>
                  <a:lnTo>
                    <a:pt x="3474" y="168"/>
                  </a:lnTo>
                  <a:lnTo>
                    <a:pt x="3516" y="168"/>
                  </a:lnTo>
                  <a:lnTo>
                    <a:pt x="3600" y="43"/>
                  </a:lnTo>
                  <a:lnTo>
                    <a:pt x="3579" y="22"/>
                  </a:lnTo>
                  <a:lnTo>
                    <a:pt x="351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7" name="Google Shape;6377;p40"/>
            <p:cNvSpPr/>
            <p:nvPr/>
          </p:nvSpPr>
          <p:spPr>
            <a:xfrm>
              <a:off x="3973565" y="2916668"/>
              <a:ext cx="10479" cy="29045"/>
            </a:xfrm>
            <a:custGeom>
              <a:rect b="b" l="l" r="r" t="t"/>
              <a:pathLst>
                <a:path extrusionOk="0" h="2554" w="880">
                  <a:moveTo>
                    <a:pt x="837" y="0"/>
                  </a:moveTo>
                  <a:lnTo>
                    <a:pt x="754" y="105"/>
                  </a:lnTo>
                  <a:lnTo>
                    <a:pt x="565" y="147"/>
                  </a:lnTo>
                  <a:lnTo>
                    <a:pt x="524" y="105"/>
                  </a:lnTo>
                  <a:lnTo>
                    <a:pt x="377" y="252"/>
                  </a:lnTo>
                  <a:lnTo>
                    <a:pt x="335" y="670"/>
                  </a:lnTo>
                  <a:lnTo>
                    <a:pt x="168" y="1005"/>
                  </a:lnTo>
                  <a:lnTo>
                    <a:pt x="1" y="1235"/>
                  </a:lnTo>
                  <a:lnTo>
                    <a:pt x="63" y="1256"/>
                  </a:lnTo>
                  <a:lnTo>
                    <a:pt x="168" y="1444"/>
                  </a:lnTo>
                  <a:lnTo>
                    <a:pt x="231" y="1653"/>
                  </a:lnTo>
                  <a:lnTo>
                    <a:pt x="377" y="1884"/>
                  </a:lnTo>
                  <a:lnTo>
                    <a:pt x="524" y="2197"/>
                  </a:lnTo>
                  <a:lnTo>
                    <a:pt x="461" y="2344"/>
                  </a:lnTo>
                  <a:lnTo>
                    <a:pt x="545" y="2553"/>
                  </a:lnTo>
                  <a:lnTo>
                    <a:pt x="628" y="2448"/>
                  </a:lnTo>
                  <a:lnTo>
                    <a:pt x="628" y="2407"/>
                  </a:lnTo>
                  <a:lnTo>
                    <a:pt x="628" y="2344"/>
                  </a:lnTo>
                  <a:lnTo>
                    <a:pt x="670" y="2281"/>
                  </a:lnTo>
                  <a:lnTo>
                    <a:pt x="670" y="2156"/>
                  </a:lnTo>
                  <a:lnTo>
                    <a:pt x="733" y="1988"/>
                  </a:lnTo>
                  <a:lnTo>
                    <a:pt x="691" y="1842"/>
                  </a:lnTo>
                  <a:lnTo>
                    <a:pt x="754" y="1821"/>
                  </a:lnTo>
                  <a:lnTo>
                    <a:pt x="754" y="1674"/>
                  </a:lnTo>
                  <a:lnTo>
                    <a:pt x="775" y="1549"/>
                  </a:lnTo>
                  <a:lnTo>
                    <a:pt x="775" y="1465"/>
                  </a:lnTo>
                  <a:lnTo>
                    <a:pt x="775" y="1214"/>
                  </a:lnTo>
                  <a:lnTo>
                    <a:pt x="754" y="1235"/>
                  </a:lnTo>
                  <a:lnTo>
                    <a:pt x="670" y="1235"/>
                  </a:lnTo>
                  <a:lnTo>
                    <a:pt x="565" y="1298"/>
                  </a:lnTo>
                  <a:lnTo>
                    <a:pt x="524" y="1235"/>
                  </a:lnTo>
                  <a:lnTo>
                    <a:pt x="545" y="1047"/>
                  </a:lnTo>
                  <a:lnTo>
                    <a:pt x="545" y="796"/>
                  </a:lnTo>
                  <a:lnTo>
                    <a:pt x="524" y="712"/>
                  </a:lnTo>
                  <a:lnTo>
                    <a:pt x="545" y="565"/>
                  </a:lnTo>
                  <a:lnTo>
                    <a:pt x="670" y="565"/>
                  </a:lnTo>
                  <a:lnTo>
                    <a:pt x="691" y="670"/>
                  </a:lnTo>
                  <a:lnTo>
                    <a:pt x="754" y="670"/>
                  </a:lnTo>
                  <a:lnTo>
                    <a:pt x="837" y="607"/>
                  </a:lnTo>
                  <a:lnTo>
                    <a:pt x="837" y="524"/>
                  </a:lnTo>
                  <a:lnTo>
                    <a:pt x="796" y="482"/>
                  </a:lnTo>
                  <a:lnTo>
                    <a:pt x="775" y="377"/>
                  </a:lnTo>
                  <a:lnTo>
                    <a:pt x="837" y="210"/>
                  </a:lnTo>
                  <a:lnTo>
                    <a:pt x="858" y="63"/>
                  </a:lnTo>
                  <a:lnTo>
                    <a:pt x="87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8" name="Google Shape;6378;p40"/>
            <p:cNvSpPr/>
            <p:nvPr/>
          </p:nvSpPr>
          <p:spPr>
            <a:xfrm>
              <a:off x="3982781" y="2916668"/>
              <a:ext cx="2751" cy="5959"/>
            </a:xfrm>
            <a:custGeom>
              <a:rect b="b" l="l" r="r" t="t"/>
              <a:pathLst>
                <a:path extrusionOk="0" h="524" w="231">
                  <a:moveTo>
                    <a:pt x="105" y="0"/>
                  </a:moveTo>
                  <a:lnTo>
                    <a:pt x="84" y="63"/>
                  </a:lnTo>
                  <a:lnTo>
                    <a:pt x="63" y="210"/>
                  </a:lnTo>
                  <a:lnTo>
                    <a:pt x="1" y="377"/>
                  </a:lnTo>
                  <a:lnTo>
                    <a:pt x="22" y="482"/>
                  </a:lnTo>
                  <a:lnTo>
                    <a:pt x="63" y="524"/>
                  </a:lnTo>
                  <a:lnTo>
                    <a:pt x="84" y="524"/>
                  </a:lnTo>
                  <a:lnTo>
                    <a:pt x="126" y="482"/>
                  </a:lnTo>
                  <a:lnTo>
                    <a:pt x="210" y="419"/>
                  </a:lnTo>
                  <a:lnTo>
                    <a:pt x="231" y="314"/>
                  </a:lnTo>
                  <a:lnTo>
                    <a:pt x="210" y="105"/>
                  </a:lnTo>
                  <a:lnTo>
                    <a:pt x="126" y="42"/>
                  </a:lnTo>
                  <a:lnTo>
                    <a:pt x="105"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79" name="Google Shape;6379;p40"/>
            <p:cNvSpPr/>
            <p:nvPr/>
          </p:nvSpPr>
          <p:spPr>
            <a:xfrm>
              <a:off x="3979792" y="2923093"/>
              <a:ext cx="3751" cy="8336"/>
            </a:xfrm>
            <a:custGeom>
              <a:rect b="b" l="l" r="r" t="t"/>
              <a:pathLst>
                <a:path extrusionOk="0" h="733" w="315">
                  <a:moveTo>
                    <a:pt x="22" y="0"/>
                  </a:moveTo>
                  <a:lnTo>
                    <a:pt x="1" y="147"/>
                  </a:lnTo>
                  <a:lnTo>
                    <a:pt x="22" y="231"/>
                  </a:lnTo>
                  <a:lnTo>
                    <a:pt x="22" y="482"/>
                  </a:lnTo>
                  <a:lnTo>
                    <a:pt x="1" y="670"/>
                  </a:lnTo>
                  <a:lnTo>
                    <a:pt x="42" y="733"/>
                  </a:lnTo>
                  <a:lnTo>
                    <a:pt x="147" y="670"/>
                  </a:lnTo>
                  <a:lnTo>
                    <a:pt x="231" y="670"/>
                  </a:lnTo>
                  <a:lnTo>
                    <a:pt x="252" y="649"/>
                  </a:lnTo>
                  <a:lnTo>
                    <a:pt x="273" y="440"/>
                  </a:lnTo>
                  <a:lnTo>
                    <a:pt x="273" y="356"/>
                  </a:lnTo>
                  <a:lnTo>
                    <a:pt x="314" y="210"/>
                  </a:lnTo>
                  <a:lnTo>
                    <a:pt x="314" y="147"/>
                  </a:lnTo>
                  <a:lnTo>
                    <a:pt x="314" y="63"/>
                  </a:lnTo>
                  <a:lnTo>
                    <a:pt x="314" y="42"/>
                  </a:lnTo>
                  <a:lnTo>
                    <a:pt x="231" y="105"/>
                  </a:lnTo>
                  <a:lnTo>
                    <a:pt x="168" y="105"/>
                  </a:lnTo>
                  <a:lnTo>
                    <a:pt x="14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0" name="Google Shape;6380;p40"/>
            <p:cNvSpPr/>
            <p:nvPr/>
          </p:nvSpPr>
          <p:spPr>
            <a:xfrm>
              <a:off x="3979792" y="2907627"/>
              <a:ext cx="8978" cy="10713"/>
            </a:xfrm>
            <a:custGeom>
              <a:rect b="b" l="l" r="r" t="t"/>
              <a:pathLst>
                <a:path extrusionOk="0" h="942" w="754">
                  <a:moveTo>
                    <a:pt x="314" y="0"/>
                  </a:moveTo>
                  <a:lnTo>
                    <a:pt x="314" y="21"/>
                  </a:lnTo>
                  <a:lnTo>
                    <a:pt x="231" y="21"/>
                  </a:lnTo>
                  <a:lnTo>
                    <a:pt x="210" y="440"/>
                  </a:lnTo>
                  <a:lnTo>
                    <a:pt x="105" y="586"/>
                  </a:lnTo>
                  <a:lnTo>
                    <a:pt x="1" y="733"/>
                  </a:lnTo>
                  <a:lnTo>
                    <a:pt x="1" y="879"/>
                  </a:lnTo>
                  <a:lnTo>
                    <a:pt x="1" y="900"/>
                  </a:lnTo>
                  <a:lnTo>
                    <a:pt x="42" y="942"/>
                  </a:lnTo>
                  <a:lnTo>
                    <a:pt x="231" y="900"/>
                  </a:lnTo>
                  <a:lnTo>
                    <a:pt x="314" y="795"/>
                  </a:lnTo>
                  <a:lnTo>
                    <a:pt x="377" y="795"/>
                  </a:lnTo>
                  <a:lnTo>
                    <a:pt x="461" y="670"/>
                  </a:lnTo>
                  <a:lnTo>
                    <a:pt x="524" y="523"/>
                  </a:lnTo>
                  <a:lnTo>
                    <a:pt x="628" y="440"/>
                  </a:lnTo>
                  <a:lnTo>
                    <a:pt x="670" y="440"/>
                  </a:lnTo>
                  <a:lnTo>
                    <a:pt x="754" y="419"/>
                  </a:lnTo>
                  <a:lnTo>
                    <a:pt x="691" y="335"/>
                  </a:lnTo>
                  <a:lnTo>
                    <a:pt x="691" y="168"/>
                  </a:lnTo>
                  <a:lnTo>
                    <a:pt x="586" y="126"/>
                  </a:lnTo>
                  <a:lnTo>
                    <a:pt x="545"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1" name="Google Shape;6381;p40"/>
            <p:cNvSpPr/>
            <p:nvPr/>
          </p:nvSpPr>
          <p:spPr>
            <a:xfrm>
              <a:off x="3980292" y="2915952"/>
              <a:ext cx="27661" cy="32616"/>
            </a:xfrm>
            <a:custGeom>
              <a:rect b="b" l="l" r="r" t="t"/>
              <a:pathLst>
                <a:path extrusionOk="0" h="2868" w="2323">
                  <a:moveTo>
                    <a:pt x="2051" y="1"/>
                  </a:moveTo>
                  <a:lnTo>
                    <a:pt x="900" y="691"/>
                  </a:lnTo>
                  <a:lnTo>
                    <a:pt x="816" y="670"/>
                  </a:lnTo>
                  <a:lnTo>
                    <a:pt x="796" y="670"/>
                  </a:lnTo>
                  <a:lnTo>
                    <a:pt x="649" y="566"/>
                  </a:lnTo>
                  <a:lnTo>
                    <a:pt x="482" y="482"/>
                  </a:lnTo>
                  <a:lnTo>
                    <a:pt x="419" y="482"/>
                  </a:lnTo>
                  <a:lnTo>
                    <a:pt x="335" y="545"/>
                  </a:lnTo>
                  <a:lnTo>
                    <a:pt x="293" y="587"/>
                  </a:lnTo>
                  <a:lnTo>
                    <a:pt x="272" y="587"/>
                  </a:lnTo>
                  <a:lnTo>
                    <a:pt x="272" y="670"/>
                  </a:lnTo>
                  <a:lnTo>
                    <a:pt x="272" y="691"/>
                  </a:lnTo>
                  <a:lnTo>
                    <a:pt x="272" y="775"/>
                  </a:lnTo>
                  <a:lnTo>
                    <a:pt x="272" y="838"/>
                  </a:lnTo>
                  <a:lnTo>
                    <a:pt x="231" y="984"/>
                  </a:lnTo>
                  <a:lnTo>
                    <a:pt x="231" y="1068"/>
                  </a:lnTo>
                  <a:lnTo>
                    <a:pt x="210" y="1528"/>
                  </a:lnTo>
                  <a:lnTo>
                    <a:pt x="210" y="1612"/>
                  </a:lnTo>
                  <a:lnTo>
                    <a:pt x="189" y="1737"/>
                  </a:lnTo>
                  <a:lnTo>
                    <a:pt x="189" y="1884"/>
                  </a:lnTo>
                  <a:lnTo>
                    <a:pt x="126" y="1905"/>
                  </a:lnTo>
                  <a:lnTo>
                    <a:pt x="168" y="2051"/>
                  </a:lnTo>
                  <a:lnTo>
                    <a:pt x="105" y="2219"/>
                  </a:lnTo>
                  <a:lnTo>
                    <a:pt x="105" y="2344"/>
                  </a:lnTo>
                  <a:lnTo>
                    <a:pt x="63" y="2407"/>
                  </a:lnTo>
                  <a:lnTo>
                    <a:pt x="63" y="2470"/>
                  </a:lnTo>
                  <a:lnTo>
                    <a:pt x="63" y="2553"/>
                  </a:lnTo>
                  <a:lnTo>
                    <a:pt x="0" y="2679"/>
                  </a:lnTo>
                  <a:lnTo>
                    <a:pt x="0" y="2721"/>
                  </a:lnTo>
                  <a:lnTo>
                    <a:pt x="189" y="2721"/>
                  </a:lnTo>
                  <a:lnTo>
                    <a:pt x="754" y="2867"/>
                  </a:lnTo>
                  <a:lnTo>
                    <a:pt x="1172" y="2449"/>
                  </a:lnTo>
                  <a:lnTo>
                    <a:pt x="1633" y="2407"/>
                  </a:lnTo>
                  <a:lnTo>
                    <a:pt x="1653" y="2219"/>
                  </a:lnTo>
                  <a:lnTo>
                    <a:pt x="1884" y="1926"/>
                  </a:lnTo>
                  <a:lnTo>
                    <a:pt x="1235" y="1214"/>
                  </a:lnTo>
                  <a:lnTo>
                    <a:pt x="2093" y="963"/>
                  </a:lnTo>
                  <a:lnTo>
                    <a:pt x="2302" y="754"/>
                  </a:lnTo>
                  <a:lnTo>
                    <a:pt x="2323" y="754"/>
                  </a:lnTo>
                  <a:lnTo>
                    <a:pt x="2051"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2" name="Google Shape;6382;p40"/>
            <p:cNvSpPr/>
            <p:nvPr/>
          </p:nvSpPr>
          <p:spPr>
            <a:xfrm>
              <a:off x="3979792" y="2924515"/>
              <a:ext cx="142521" cy="114714"/>
            </a:xfrm>
            <a:custGeom>
              <a:rect b="b" l="l" r="r" t="t"/>
              <a:pathLst>
                <a:path extrusionOk="0" h="10087" w="11969">
                  <a:moveTo>
                    <a:pt x="2344" y="1"/>
                  </a:moveTo>
                  <a:lnTo>
                    <a:pt x="2135" y="210"/>
                  </a:lnTo>
                  <a:lnTo>
                    <a:pt x="1277" y="461"/>
                  </a:lnTo>
                  <a:lnTo>
                    <a:pt x="1926" y="1173"/>
                  </a:lnTo>
                  <a:lnTo>
                    <a:pt x="1695" y="1466"/>
                  </a:lnTo>
                  <a:lnTo>
                    <a:pt x="1675" y="1654"/>
                  </a:lnTo>
                  <a:lnTo>
                    <a:pt x="1214" y="1696"/>
                  </a:lnTo>
                  <a:lnTo>
                    <a:pt x="796" y="2114"/>
                  </a:lnTo>
                  <a:lnTo>
                    <a:pt x="231" y="1968"/>
                  </a:lnTo>
                  <a:lnTo>
                    <a:pt x="42" y="1968"/>
                  </a:lnTo>
                  <a:lnTo>
                    <a:pt x="42" y="2177"/>
                  </a:lnTo>
                  <a:lnTo>
                    <a:pt x="42" y="2407"/>
                  </a:lnTo>
                  <a:lnTo>
                    <a:pt x="1" y="2595"/>
                  </a:lnTo>
                  <a:lnTo>
                    <a:pt x="1" y="2637"/>
                  </a:lnTo>
                  <a:lnTo>
                    <a:pt x="63" y="2616"/>
                  </a:lnTo>
                  <a:lnTo>
                    <a:pt x="105" y="2637"/>
                  </a:lnTo>
                  <a:lnTo>
                    <a:pt x="168" y="2595"/>
                  </a:lnTo>
                  <a:lnTo>
                    <a:pt x="314" y="2658"/>
                  </a:lnTo>
                  <a:lnTo>
                    <a:pt x="273" y="2700"/>
                  </a:lnTo>
                  <a:lnTo>
                    <a:pt x="524" y="2972"/>
                  </a:lnTo>
                  <a:lnTo>
                    <a:pt x="545" y="3119"/>
                  </a:lnTo>
                  <a:lnTo>
                    <a:pt x="628" y="3139"/>
                  </a:lnTo>
                  <a:lnTo>
                    <a:pt x="628" y="3244"/>
                  </a:lnTo>
                  <a:lnTo>
                    <a:pt x="754" y="3349"/>
                  </a:lnTo>
                  <a:lnTo>
                    <a:pt x="838" y="3370"/>
                  </a:lnTo>
                  <a:lnTo>
                    <a:pt x="984" y="3663"/>
                  </a:lnTo>
                  <a:lnTo>
                    <a:pt x="984" y="3746"/>
                  </a:lnTo>
                  <a:lnTo>
                    <a:pt x="1047" y="3851"/>
                  </a:lnTo>
                  <a:lnTo>
                    <a:pt x="1110" y="3851"/>
                  </a:lnTo>
                  <a:lnTo>
                    <a:pt x="1151" y="3997"/>
                  </a:lnTo>
                  <a:lnTo>
                    <a:pt x="1193" y="4081"/>
                  </a:lnTo>
                  <a:lnTo>
                    <a:pt x="1319" y="4123"/>
                  </a:lnTo>
                  <a:lnTo>
                    <a:pt x="1423" y="4416"/>
                  </a:lnTo>
                  <a:lnTo>
                    <a:pt x="1528" y="4479"/>
                  </a:lnTo>
                  <a:lnTo>
                    <a:pt x="1570" y="4625"/>
                  </a:lnTo>
                  <a:lnTo>
                    <a:pt x="1528" y="4709"/>
                  </a:lnTo>
                  <a:lnTo>
                    <a:pt x="1528" y="4792"/>
                  </a:lnTo>
                  <a:lnTo>
                    <a:pt x="1633" y="4897"/>
                  </a:lnTo>
                  <a:lnTo>
                    <a:pt x="1633" y="4960"/>
                  </a:lnTo>
                  <a:lnTo>
                    <a:pt x="1716" y="5023"/>
                  </a:lnTo>
                  <a:lnTo>
                    <a:pt x="1821" y="4939"/>
                  </a:lnTo>
                  <a:lnTo>
                    <a:pt x="1926" y="5043"/>
                  </a:lnTo>
                  <a:lnTo>
                    <a:pt x="2114" y="5127"/>
                  </a:lnTo>
                  <a:lnTo>
                    <a:pt x="2260" y="5274"/>
                  </a:lnTo>
                  <a:lnTo>
                    <a:pt x="2323" y="5378"/>
                  </a:lnTo>
                  <a:lnTo>
                    <a:pt x="2344" y="5420"/>
                  </a:lnTo>
                  <a:lnTo>
                    <a:pt x="2365" y="5546"/>
                  </a:lnTo>
                  <a:lnTo>
                    <a:pt x="2428" y="5588"/>
                  </a:lnTo>
                  <a:lnTo>
                    <a:pt x="2470" y="5797"/>
                  </a:lnTo>
                  <a:lnTo>
                    <a:pt x="2574" y="5880"/>
                  </a:lnTo>
                  <a:lnTo>
                    <a:pt x="2637" y="6090"/>
                  </a:lnTo>
                  <a:lnTo>
                    <a:pt x="2658" y="6173"/>
                  </a:lnTo>
                  <a:lnTo>
                    <a:pt x="2616" y="6362"/>
                  </a:lnTo>
                  <a:lnTo>
                    <a:pt x="2574" y="6383"/>
                  </a:lnTo>
                  <a:lnTo>
                    <a:pt x="2616" y="6487"/>
                  </a:lnTo>
                  <a:lnTo>
                    <a:pt x="2658" y="6696"/>
                  </a:lnTo>
                  <a:lnTo>
                    <a:pt x="2679" y="6906"/>
                  </a:lnTo>
                  <a:lnTo>
                    <a:pt x="2783" y="7010"/>
                  </a:lnTo>
                  <a:lnTo>
                    <a:pt x="2825" y="7094"/>
                  </a:lnTo>
                  <a:lnTo>
                    <a:pt x="3097" y="7408"/>
                  </a:lnTo>
                  <a:lnTo>
                    <a:pt x="3202" y="7429"/>
                  </a:lnTo>
                  <a:lnTo>
                    <a:pt x="3307" y="7450"/>
                  </a:lnTo>
                  <a:lnTo>
                    <a:pt x="3390" y="7554"/>
                  </a:lnTo>
                  <a:lnTo>
                    <a:pt x="3474" y="7554"/>
                  </a:lnTo>
                  <a:lnTo>
                    <a:pt x="3620" y="7680"/>
                  </a:lnTo>
                  <a:lnTo>
                    <a:pt x="3620" y="7784"/>
                  </a:lnTo>
                  <a:lnTo>
                    <a:pt x="3788" y="7826"/>
                  </a:lnTo>
                  <a:lnTo>
                    <a:pt x="3767" y="7889"/>
                  </a:lnTo>
                  <a:lnTo>
                    <a:pt x="3830" y="7931"/>
                  </a:lnTo>
                  <a:lnTo>
                    <a:pt x="3976" y="8412"/>
                  </a:lnTo>
                  <a:lnTo>
                    <a:pt x="4102" y="8496"/>
                  </a:lnTo>
                  <a:lnTo>
                    <a:pt x="4102" y="8663"/>
                  </a:lnTo>
                  <a:lnTo>
                    <a:pt x="4541" y="9082"/>
                  </a:lnTo>
                  <a:lnTo>
                    <a:pt x="4604" y="9082"/>
                  </a:lnTo>
                  <a:lnTo>
                    <a:pt x="4646" y="9333"/>
                  </a:lnTo>
                  <a:lnTo>
                    <a:pt x="4834" y="9396"/>
                  </a:lnTo>
                  <a:lnTo>
                    <a:pt x="4939" y="9668"/>
                  </a:lnTo>
                  <a:lnTo>
                    <a:pt x="5043" y="9709"/>
                  </a:lnTo>
                  <a:lnTo>
                    <a:pt x="5127" y="9730"/>
                  </a:lnTo>
                  <a:lnTo>
                    <a:pt x="5169" y="9626"/>
                  </a:lnTo>
                  <a:lnTo>
                    <a:pt x="5336" y="9521"/>
                  </a:lnTo>
                  <a:lnTo>
                    <a:pt x="5232" y="9312"/>
                  </a:lnTo>
                  <a:lnTo>
                    <a:pt x="5294" y="9040"/>
                  </a:lnTo>
                  <a:lnTo>
                    <a:pt x="5462" y="8977"/>
                  </a:lnTo>
                  <a:lnTo>
                    <a:pt x="5650" y="9124"/>
                  </a:lnTo>
                  <a:lnTo>
                    <a:pt x="5985" y="9124"/>
                  </a:lnTo>
                  <a:lnTo>
                    <a:pt x="6487" y="9333"/>
                  </a:lnTo>
                  <a:lnTo>
                    <a:pt x="7010" y="9563"/>
                  </a:lnTo>
                  <a:lnTo>
                    <a:pt x="7031" y="10086"/>
                  </a:lnTo>
                  <a:lnTo>
                    <a:pt x="8077" y="8684"/>
                  </a:lnTo>
                  <a:lnTo>
                    <a:pt x="10253" y="8036"/>
                  </a:lnTo>
                  <a:lnTo>
                    <a:pt x="11885" y="7554"/>
                  </a:lnTo>
                  <a:lnTo>
                    <a:pt x="11969" y="6299"/>
                  </a:lnTo>
                  <a:lnTo>
                    <a:pt x="11843" y="5839"/>
                  </a:lnTo>
                  <a:lnTo>
                    <a:pt x="11655" y="5985"/>
                  </a:lnTo>
                  <a:lnTo>
                    <a:pt x="9960" y="5755"/>
                  </a:lnTo>
                  <a:lnTo>
                    <a:pt x="9835" y="5274"/>
                  </a:lnTo>
                  <a:lnTo>
                    <a:pt x="9688" y="5127"/>
                  </a:lnTo>
                  <a:lnTo>
                    <a:pt x="9688" y="4939"/>
                  </a:lnTo>
                  <a:lnTo>
                    <a:pt x="9688" y="4918"/>
                  </a:lnTo>
                  <a:lnTo>
                    <a:pt x="9667" y="4939"/>
                  </a:lnTo>
                  <a:lnTo>
                    <a:pt x="9625" y="4855"/>
                  </a:lnTo>
                  <a:lnTo>
                    <a:pt x="9625" y="4792"/>
                  </a:lnTo>
                  <a:lnTo>
                    <a:pt x="9667" y="4730"/>
                  </a:lnTo>
                  <a:lnTo>
                    <a:pt x="9563" y="4730"/>
                  </a:lnTo>
                  <a:lnTo>
                    <a:pt x="9563" y="4709"/>
                  </a:lnTo>
                  <a:lnTo>
                    <a:pt x="9458" y="4709"/>
                  </a:lnTo>
                  <a:lnTo>
                    <a:pt x="9270" y="4604"/>
                  </a:lnTo>
                  <a:lnTo>
                    <a:pt x="9249" y="4541"/>
                  </a:lnTo>
                  <a:lnTo>
                    <a:pt x="9228" y="4583"/>
                  </a:lnTo>
                  <a:lnTo>
                    <a:pt x="9123" y="4437"/>
                  </a:lnTo>
                  <a:lnTo>
                    <a:pt x="9102" y="4290"/>
                  </a:lnTo>
                  <a:lnTo>
                    <a:pt x="8809" y="3914"/>
                  </a:lnTo>
                  <a:lnTo>
                    <a:pt x="8726" y="3788"/>
                  </a:lnTo>
                  <a:lnTo>
                    <a:pt x="8809" y="3788"/>
                  </a:lnTo>
                  <a:lnTo>
                    <a:pt x="8809" y="3746"/>
                  </a:lnTo>
                  <a:lnTo>
                    <a:pt x="8705" y="3453"/>
                  </a:lnTo>
                  <a:lnTo>
                    <a:pt x="8705" y="3391"/>
                  </a:lnTo>
                  <a:lnTo>
                    <a:pt x="8621" y="3265"/>
                  </a:lnTo>
                  <a:lnTo>
                    <a:pt x="8579" y="3265"/>
                  </a:lnTo>
                  <a:lnTo>
                    <a:pt x="8391" y="3014"/>
                  </a:lnTo>
                  <a:lnTo>
                    <a:pt x="8307" y="3014"/>
                  </a:lnTo>
                  <a:lnTo>
                    <a:pt x="8224" y="2909"/>
                  </a:lnTo>
                  <a:lnTo>
                    <a:pt x="8224" y="2867"/>
                  </a:lnTo>
                  <a:lnTo>
                    <a:pt x="8286" y="2867"/>
                  </a:lnTo>
                  <a:lnTo>
                    <a:pt x="8307" y="2909"/>
                  </a:lnTo>
                  <a:lnTo>
                    <a:pt x="8286" y="2826"/>
                  </a:lnTo>
                  <a:lnTo>
                    <a:pt x="8182" y="2805"/>
                  </a:lnTo>
                  <a:lnTo>
                    <a:pt x="7973" y="2763"/>
                  </a:lnTo>
                  <a:lnTo>
                    <a:pt x="7868" y="2449"/>
                  </a:lnTo>
                  <a:lnTo>
                    <a:pt x="7805" y="2323"/>
                  </a:lnTo>
                  <a:lnTo>
                    <a:pt x="7742" y="2303"/>
                  </a:lnTo>
                  <a:lnTo>
                    <a:pt x="7742" y="2198"/>
                  </a:lnTo>
                  <a:lnTo>
                    <a:pt x="7701" y="2219"/>
                  </a:lnTo>
                  <a:lnTo>
                    <a:pt x="7659" y="2177"/>
                  </a:lnTo>
                  <a:lnTo>
                    <a:pt x="7282" y="2323"/>
                  </a:lnTo>
                  <a:lnTo>
                    <a:pt x="7261" y="2114"/>
                  </a:lnTo>
                  <a:lnTo>
                    <a:pt x="6738" y="1968"/>
                  </a:lnTo>
                  <a:lnTo>
                    <a:pt x="6654" y="1968"/>
                  </a:lnTo>
                  <a:lnTo>
                    <a:pt x="5566" y="1926"/>
                  </a:lnTo>
                  <a:lnTo>
                    <a:pt x="2867" y="43"/>
                  </a:lnTo>
                  <a:lnTo>
                    <a:pt x="2344"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6383" name="Google Shape;6383;p40"/>
            <p:cNvSpPr/>
            <p:nvPr/>
          </p:nvSpPr>
          <p:spPr>
            <a:xfrm>
              <a:off x="4089663" y="2967116"/>
              <a:ext cx="5251" cy="10952"/>
            </a:xfrm>
            <a:custGeom>
              <a:rect b="b" l="l" r="r" t="t"/>
              <a:pathLst>
                <a:path extrusionOk="0" h="963" w="441">
                  <a:moveTo>
                    <a:pt x="147" y="0"/>
                  </a:moveTo>
                  <a:lnTo>
                    <a:pt x="147" y="42"/>
                  </a:lnTo>
                  <a:lnTo>
                    <a:pt x="106" y="42"/>
                  </a:lnTo>
                  <a:lnTo>
                    <a:pt x="106" y="105"/>
                  </a:lnTo>
                  <a:lnTo>
                    <a:pt x="43" y="126"/>
                  </a:lnTo>
                  <a:lnTo>
                    <a:pt x="85" y="209"/>
                  </a:lnTo>
                  <a:lnTo>
                    <a:pt x="43" y="209"/>
                  </a:lnTo>
                  <a:lnTo>
                    <a:pt x="85" y="377"/>
                  </a:lnTo>
                  <a:lnTo>
                    <a:pt x="43" y="356"/>
                  </a:lnTo>
                  <a:lnTo>
                    <a:pt x="1" y="356"/>
                  </a:lnTo>
                  <a:lnTo>
                    <a:pt x="1" y="544"/>
                  </a:lnTo>
                  <a:lnTo>
                    <a:pt x="22" y="628"/>
                  </a:lnTo>
                  <a:lnTo>
                    <a:pt x="43" y="670"/>
                  </a:lnTo>
                  <a:lnTo>
                    <a:pt x="43" y="795"/>
                  </a:lnTo>
                  <a:lnTo>
                    <a:pt x="22" y="795"/>
                  </a:lnTo>
                  <a:lnTo>
                    <a:pt x="43" y="858"/>
                  </a:lnTo>
                  <a:lnTo>
                    <a:pt x="231" y="963"/>
                  </a:lnTo>
                  <a:lnTo>
                    <a:pt x="336" y="963"/>
                  </a:lnTo>
                  <a:lnTo>
                    <a:pt x="398" y="942"/>
                  </a:lnTo>
                  <a:lnTo>
                    <a:pt x="440" y="670"/>
                  </a:lnTo>
                  <a:lnTo>
                    <a:pt x="398" y="544"/>
                  </a:lnTo>
                  <a:lnTo>
                    <a:pt x="336" y="544"/>
                  </a:lnTo>
                  <a:lnTo>
                    <a:pt x="315" y="356"/>
                  </a:lnTo>
                  <a:lnTo>
                    <a:pt x="336" y="356"/>
                  </a:lnTo>
                  <a:lnTo>
                    <a:pt x="398" y="168"/>
                  </a:lnTo>
                  <a:lnTo>
                    <a:pt x="357" y="126"/>
                  </a:lnTo>
                  <a:lnTo>
                    <a:pt x="315" y="126"/>
                  </a:lnTo>
                  <a:lnTo>
                    <a:pt x="315" y="63"/>
                  </a:lnTo>
                  <a:lnTo>
                    <a:pt x="21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4" name="Google Shape;6384;p40"/>
            <p:cNvSpPr/>
            <p:nvPr/>
          </p:nvSpPr>
          <p:spPr>
            <a:xfrm>
              <a:off x="4095152" y="2967833"/>
              <a:ext cx="32900" cy="24758"/>
            </a:xfrm>
            <a:custGeom>
              <a:rect b="b" l="l" r="r" t="t"/>
              <a:pathLst>
                <a:path extrusionOk="0" h="2177" w="2763">
                  <a:moveTo>
                    <a:pt x="2490" y="0"/>
                  </a:moveTo>
                  <a:lnTo>
                    <a:pt x="2490" y="84"/>
                  </a:lnTo>
                  <a:lnTo>
                    <a:pt x="2469" y="146"/>
                  </a:lnTo>
                  <a:lnTo>
                    <a:pt x="2093" y="356"/>
                  </a:lnTo>
                  <a:lnTo>
                    <a:pt x="2093" y="502"/>
                  </a:lnTo>
                  <a:lnTo>
                    <a:pt x="1779" y="795"/>
                  </a:lnTo>
                  <a:lnTo>
                    <a:pt x="1737" y="879"/>
                  </a:lnTo>
                  <a:lnTo>
                    <a:pt x="1779" y="900"/>
                  </a:lnTo>
                  <a:lnTo>
                    <a:pt x="1821" y="983"/>
                  </a:lnTo>
                  <a:lnTo>
                    <a:pt x="1653" y="1130"/>
                  </a:lnTo>
                  <a:lnTo>
                    <a:pt x="1611" y="1046"/>
                  </a:lnTo>
                  <a:lnTo>
                    <a:pt x="1549" y="1088"/>
                  </a:lnTo>
                  <a:lnTo>
                    <a:pt x="1465" y="1088"/>
                  </a:lnTo>
                  <a:lnTo>
                    <a:pt x="1507" y="1193"/>
                  </a:lnTo>
                  <a:lnTo>
                    <a:pt x="1444" y="1193"/>
                  </a:lnTo>
                  <a:lnTo>
                    <a:pt x="1423" y="1234"/>
                  </a:lnTo>
                  <a:lnTo>
                    <a:pt x="1256" y="1255"/>
                  </a:lnTo>
                  <a:lnTo>
                    <a:pt x="1130" y="1297"/>
                  </a:lnTo>
                  <a:lnTo>
                    <a:pt x="1088" y="1214"/>
                  </a:lnTo>
                  <a:lnTo>
                    <a:pt x="837" y="1214"/>
                  </a:lnTo>
                  <a:lnTo>
                    <a:pt x="628" y="1151"/>
                  </a:lnTo>
                  <a:lnTo>
                    <a:pt x="398" y="1339"/>
                  </a:lnTo>
                  <a:lnTo>
                    <a:pt x="314" y="1318"/>
                  </a:lnTo>
                  <a:lnTo>
                    <a:pt x="251" y="1318"/>
                  </a:lnTo>
                  <a:lnTo>
                    <a:pt x="147" y="1360"/>
                  </a:lnTo>
                  <a:lnTo>
                    <a:pt x="105" y="1109"/>
                  </a:lnTo>
                  <a:lnTo>
                    <a:pt x="63" y="1151"/>
                  </a:lnTo>
                  <a:lnTo>
                    <a:pt x="0" y="1130"/>
                  </a:lnTo>
                  <a:lnTo>
                    <a:pt x="0" y="1318"/>
                  </a:lnTo>
                  <a:lnTo>
                    <a:pt x="147" y="1465"/>
                  </a:lnTo>
                  <a:lnTo>
                    <a:pt x="272" y="1946"/>
                  </a:lnTo>
                  <a:lnTo>
                    <a:pt x="1967" y="2176"/>
                  </a:lnTo>
                  <a:lnTo>
                    <a:pt x="2155" y="2030"/>
                  </a:lnTo>
                  <a:lnTo>
                    <a:pt x="2658" y="502"/>
                  </a:lnTo>
                  <a:lnTo>
                    <a:pt x="2762" y="481"/>
                  </a:lnTo>
                  <a:lnTo>
                    <a:pt x="2762" y="314"/>
                  </a:lnTo>
                  <a:lnTo>
                    <a:pt x="2720" y="251"/>
                  </a:lnTo>
                  <a:lnTo>
                    <a:pt x="2678" y="272"/>
                  </a:lnTo>
                  <a:lnTo>
                    <a:pt x="2658" y="251"/>
                  </a:lnTo>
                  <a:lnTo>
                    <a:pt x="2595" y="209"/>
                  </a:lnTo>
                  <a:lnTo>
                    <a:pt x="2574" y="42"/>
                  </a:lnTo>
                  <a:lnTo>
                    <a:pt x="249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5" name="Google Shape;6385;p40"/>
            <p:cNvSpPr/>
            <p:nvPr/>
          </p:nvSpPr>
          <p:spPr>
            <a:xfrm>
              <a:off x="4101380" y="2973303"/>
              <a:ext cx="51583" cy="60684"/>
            </a:xfrm>
            <a:custGeom>
              <a:rect b="b" l="l" r="r" t="t"/>
              <a:pathLst>
                <a:path extrusionOk="0" h="5336" w="4332">
                  <a:moveTo>
                    <a:pt x="2239" y="0"/>
                  </a:moveTo>
                  <a:lnTo>
                    <a:pt x="2135" y="21"/>
                  </a:lnTo>
                  <a:lnTo>
                    <a:pt x="1632" y="1549"/>
                  </a:lnTo>
                  <a:lnTo>
                    <a:pt x="1758" y="2009"/>
                  </a:lnTo>
                  <a:lnTo>
                    <a:pt x="1674" y="3264"/>
                  </a:lnTo>
                  <a:lnTo>
                    <a:pt x="42" y="3746"/>
                  </a:lnTo>
                  <a:lnTo>
                    <a:pt x="0" y="4018"/>
                  </a:lnTo>
                  <a:lnTo>
                    <a:pt x="523" y="4708"/>
                  </a:lnTo>
                  <a:lnTo>
                    <a:pt x="461" y="4938"/>
                  </a:lnTo>
                  <a:lnTo>
                    <a:pt x="795" y="5336"/>
                  </a:lnTo>
                  <a:lnTo>
                    <a:pt x="879" y="5315"/>
                  </a:lnTo>
                  <a:lnTo>
                    <a:pt x="900" y="5336"/>
                  </a:lnTo>
                  <a:lnTo>
                    <a:pt x="1005" y="5336"/>
                  </a:lnTo>
                  <a:lnTo>
                    <a:pt x="1088" y="5231"/>
                  </a:lnTo>
                  <a:lnTo>
                    <a:pt x="1214" y="5231"/>
                  </a:lnTo>
                  <a:lnTo>
                    <a:pt x="1423" y="5127"/>
                  </a:lnTo>
                  <a:lnTo>
                    <a:pt x="1528" y="5127"/>
                  </a:lnTo>
                  <a:lnTo>
                    <a:pt x="1632" y="5106"/>
                  </a:lnTo>
                  <a:lnTo>
                    <a:pt x="1716" y="5147"/>
                  </a:lnTo>
                  <a:lnTo>
                    <a:pt x="1779" y="5147"/>
                  </a:lnTo>
                  <a:lnTo>
                    <a:pt x="1925" y="4938"/>
                  </a:lnTo>
                  <a:lnTo>
                    <a:pt x="1925" y="4917"/>
                  </a:lnTo>
                  <a:lnTo>
                    <a:pt x="1946" y="4917"/>
                  </a:lnTo>
                  <a:lnTo>
                    <a:pt x="1946" y="4834"/>
                  </a:lnTo>
                  <a:lnTo>
                    <a:pt x="1883" y="4813"/>
                  </a:lnTo>
                  <a:lnTo>
                    <a:pt x="1925" y="4750"/>
                  </a:lnTo>
                  <a:lnTo>
                    <a:pt x="1883" y="4687"/>
                  </a:lnTo>
                  <a:lnTo>
                    <a:pt x="1967" y="4603"/>
                  </a:lnTo>
                  <a:lnTo>
                    <a:pt x="2030" y="4541"/>
                  </a:lnTo>
                  <a:lnTo>
                    <a:pt x="2239" y="4541"/>
                  </a:lnTo>
                  <a:lnTo>
                    <a:pt x="2365" y="4520"/>
                  </a:lnTo>
                  <a:lnTo>
                    <a:pt x="2448" y="4583"/>
                  </a:lnTo>
                  <a:lnTo>
                    <a:pt x="2553" y="4436"/>
                  </a:lnTo>
                  <a:lnTo>
                    <a:pt x="2595" y="4415"/>
                  </a:lnTo>
                  <a:lnTo>
                    <a:pt x="2595" y="4227"/>
                  </a:lnTo>
                  <a:lnTo>
                    <a:pt x="2804" y="3976"/>
                  </a:lnTo>
                  <a:lnTo>
                    <a:pt x="2930" y="3955"/>
                  </a:lnTo>
                  <a:lnTo>
                    <a:pt x="3013" y="3976"/>
                  </a:lnTo>
                  <a:lnTo>
                    <a:pt x="3076" y="3913"/>
                  </a:lnTo>
                  <a:lnTo>
                    <a:pt x="3348" y="3913"/>
                  </a:lnTo>
                  <a:lnTo>
                    <a:pt x="3390" y="3850"/>
                  </a:lnTo>
                  <a:lnTo>
                    <a:pt x="3327" y="3808"/>
                  </a:lnTo>
                  <a:lnTo>
                    <a:pt x="3285" y="3599"/>
                  </a:lnTo>
                  <a:lnTo>
                    <a:pt x="3306" y="3599"/>
                  </a:lnTo>
                  <a:lnTo>
                    <a:pt x="3244" y="3494"/>
                  </a:lnTo>
                  <a:lnTo>
                    <a:pt x="3223" y="3474"/>
                  </a:lnTo>
                  <a:lnTo>
                    <a:pt x="3244" y="3390"/>
                  </a:lnTo>
                  <a:lnTo>
                    <a:pt x="3244" y="3285"/>
                  </a:lnTo>
                  <a:lnTo>
                    <a:pt x="3348" y="3118"/>
                  </a:lnTo>
                  <a:lnTo>
                    <a:pt x="3432" y="3076"/>
                  </a:lnTo>
                  <a:lnTo>
                    <a:pt x="3390" y="3013"/>
                  </a:lnTo>
                  <a:lnTo>
                    <a:pt x="3411" y="3013"/>
                  </a:lnTo>
                  <a:lnTo>
                    <a:pt x="3495" y="2867"/>
                  </a:lnTo>
                  <a:lnTo>
                    <a:pt x="3536" y="2846"/>
                  </a:lnTo>
                  <a:lnTo>
                    <a:pt x="3599" y="2846"/>
                  </a:lnTo>
                  <a:lnTo>
                    <a:pt x="3557" y="2909"/>
                  </a:lnTo>
                  <a:lnTo>
                    <a:pt x="3536" y="2971"/>
                  </a:lnTo>
                  <a:lnTo>
                    <a:pt x="3620" y="3013"/>
                  </a:lnTo>
                  <a:lnTo>
                    <a:pt x="3662" y="3013"/>
                  </a:lnTo>
                  <a:lnTo>
                    <a:pt x="3746" y="2804"/>
                  </a:lnTo>
                  <a:lnTo>
                    <a:pt x="3808" y="2741"/>
                  </a:lnTo>
                  <a:lnTo>
                    <a:pt x="3871" y="2616"/>
                  </a:lnTo>
                  <a:lnTo>
                    <a:pt x="4018" y="2490"/>
                  </a:lnTo>
                  <a:lnTo>
                    <a:pt x="4227" y="2134"/>
                  </a:lnTo>
                  <a:lnTo>
                    <a:pt x="4248" y="2072"/>
                  </a:lnTo>
                  <a:lnTo>
                    <a:pt x="4248" y="1988"/>
                  </a:lnTo>
                  <a:lnTo>
                    <a:pt x="4290" y="1862"/>
                  </a:lnTo>
                  <a:lnTo>
                    <a:pt x="4332" y="1758"/>
                  </a:lnTo>
                  <a:lnTo>
                    <a:pt x="4269" y="1695"/>
                  </a:lnTo>
                  <a:lnTo>
                    <a:pt x="4164" y="1674"/>
                  </a:lnTo>
                  <a:lnTo>
                    <a:pt x="3955" y="1507"/>
                  </a:lnTo>
                  <a:lnTo>
                    <a:pt x="3913" y="1402"/>
                  </a:lnTo>
                  <a:lnTo>
                    <a:pt x="3808" y="1298"/>
                  </a:lnTo>
                  <a:lnTo>
                    <a:pt x="3767" y="1151"/>
                  </a:lnTo>
                  <a:lnTo>
                    <a:pt x="3599" y="942"/>
                  </a:lnTo>
                  <a:lnTo>
                    <a:pt x="3516" y="942"/>
                  </a:lnTo>
                  <a:lnTo>
                    <a:pt x="3390" y="963"/>
                  </a:lnTo>
                  <a:lnTo>
                    <a:pt x="3118" y="921"/>
                  </a:lnTo>
                  <a:lnTo>
                    <a:pt x="3013" y="942"/>
                  </a:lnTo>
                  <a:lnTo>
                    <a:pt x="2930" y="963"/>
                  </a:lnTo>
                  <a:lnTo>
                    <a:pt x="2804" y="921"/>
                  </a:lnTo>
                  <a:lnTo>
                    <a:pt x="2469" y="649"/>
                  </a:lnTo>
                  <a:lnTo>
                    <a:pt x="2469" y="565"/>
                  </a:lnTo>
                  <a:lnTo>
                    <a:pt x="2260" y="335"/>
                  </a:lnTo>
                  <a:lnTo>
                    <a:pt x="223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6" name="Google Shape;6386;p40"/>
            <p:cNvSpPr/>
            <p:nvPr/>
          </p:nvSpPr>
          <p:spPr>
            <a:xfrm>
              <a:off x="4124802" y="2964728"/>
              <a:ext cx="2751" cy="5971"/>
            </a:xfrm>
            <a:custGeom>
              <a:rect b="b" l="l" r="r" t="t"/>
              <a:pathLst>
                <a:path extrusionOk="0" h="525" w="231">
                  <a:moveTo>
                    <a:pt x="209" y="1"/>
                  </a:moveTo>
                  <a:lnTo>
                    <a:pt x="168" y="22"/>
                  </a:lnTo>
                  <a:lnTo>
                    <a:pt x="105" y="22"/>
                  </a:lnTo>
                  <a:lnTo>
                    <a:pt x="84" y="168"/>
                  </a:lnTo>
                  <a:lnTo>
                    <a:pt x="63" y="210"/>
                  </a:lnTo>
                  <a:lnTo>
                    <a:pt x="21" y="168"/>
                  </a:lnTo>
                  <a:lnTo>
                    <a:pt x="0" y="231"/>
                  </a:lnTo>
                  <a:lnTo>
                    <a:pt x="0" y="273"/>
                  </a:lnTo>
                  <a:lnTo>
                    <a:pt x="84" y="315"/>
                  </a:lnTo>
                  <a:lnTo>
                    <a:pt x="105" y="482"/>
                  </a:lnTo>
                  <a:lnTo>
                    <a:pt x="168" y="524"/>
                  </a:lnTo>
                  <a:lnTo>
                    <a:pt x="168" y="440"/>
                  </a:lnTo>
                  <a:lnTo>
                    <a:pt x="209" y="336"/>
                  </a:lnTo>
                  <a:lnTo>
                    <a:pt x="209" y="168"/>
                  </a:lnTo>
                  <a:lnTo>
                    <a:pt x="188" y="168"/>
                  </a:lnTo>
                  <a:lnTo>
                    <a:pt x="209" y="106"/>
                  </a:lnTo>
                  <a:lnTo>
                    <a:pt x="188" y="64"/>
                  </a:lnTo>
                  <a:lnTo>
                    <a:pt x="209" y="43"/>
                  </a:lnTo>
                  <a:lnTo>
                    <a:pt x="230" y="43"/>
                  </a:lnTo>
                  <a:lnTo>
                    <a:pt x="209"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7" name="Google Shape;6387;p40"/>
            <p:cNvSpPr/>
            <p:nvPr/>
          </p:nvSpPr>
          <p:spPr>
            <a:xfrm>
              <a:off x="4037591" y="3015893"/>
              <a:ext cx="73267" cy="45456"/>
            </a:xfrm>
            <a:custGeom>
              <a:rect b="b" l="l" r="r" t="t"/>
              <a:pathLst>
                <a:path extrusionOk="0" h="3997" w="6153">
                  <a:moveTo>
                    <a:pt x="5399" y="1"/>
                  </a:moveTo>
                  <a:lnTo>
                    <a:pt x="3223" y="649"/>
                  </a:lnTo>
                  <a:lnTo>
                    <a:pt x="2177" y="2051"/>
                  </a:lnTo>
                  <a:lnTo>
                    <a:pt x="2156" y="1528"/>
                  </a:lnTo>
                  <a:lnTo>
                    <a:pt x="1633" y="1298"/>
                  </a:lnTo>
                  <a:lnTo>
                    <a:pt x="1131" y="1089"/>
                  </a:lnTo>
                  <a:lnTo>
                    <a:pt x="796" y="1089"/>
                  </a:lnTo>
                  <a:lnTo>
                    <a:pt x="608" y="942"/>
                  </a:lnTo>
                  <a:lnTo>
                    <a:pt x="440" y="1005"/>
                  </a:lnTo>
                  <a:lnTo>
                    <a:pt x="378" y="1277"/>
                  </a:lnTo>
                  <a:lnTo>
                    <a:pt x="482" y="1486"/>
                  </a:lnTo>
                  <a:lnTo>
                    <a:pt x="315" y="1591"/>
                  </a:lnTo>
                  <a:lnTo>
                    <a:pt x="273" y="1695"/>
                  </a:lnTo>
                  <a:lnTo>
                    <a:pt x="189" y="1674"/>
                  </a:lnTo>
                  <a:lnTo>
                    <a:pt x="85" y="1633"/>
                  </a:lnTo>
                  <a:lnTo>
                    <a:pt x="106" y="1737"/>
                  </a:lnTo>
                  <a:lnTo>
                    <a:pt x="168" y="2030"/>
                  </a:lnTo>
                  <a:lnTo>
                    <a:pt x="168" y="2218"/>
                  </a:lnTo>
                  <a:lnTo>
                    <a:pt x="85" y="2218"/>
                  </a:lnTo>
                  <a:lnTo>
                    <a:pt x="85" y="2260"/>
                  </a:lnTo>
                  <a:lnTo>
                    <a:pt x="1" y="2239"/>
                  </a:lnTo>
                  <a:lnTo>
                    <a:pt x="1" y="2239"/>
                  </a:lnTo>
                  <a:lnTo>
                    <a:pt x="22" y="2344"/>
                  </a:lnTo>
                  <a:lnTo>
                    <a:pt x="106" y="2344"/>
                  </a:lnTo>
                  <a:lnTo>
                    <a:pt x="106" y="2428"/>
                  </a:lnTo>
                  <a:lnTo>
                    <a:pt x="231" y="2616"/>
                  </a:lnTo>
                  <a:lnTo>
                    <a:pt x="315" y="3139"/>
                  </a:lnTo>
                  <a:lnTo>
                    <a:pt x="482" y="3265"/>
                  </a:lnTo>
                  <a:lnTo>
                    <a:pt x="482" y="3453"/>
                  </a:lnTo>
                  <a:lnTo>
                    <a:pt x="419" y="3474"/>
                  </a:lnTo>
                  <a:lnTo>
                    <a:pt x="482" y="3620"/>
                  </a:lnTo>
                  <a:lnTo>
                    <a:pt x="608" y="3767"/>
                  </a:lnTo>
                  <a:lnTo>
                    <a:pt x="608" y="3913"/>
                  </a:lnTo>
                  <a:lnTo>
                    <a:pt x="650" y="3997"/>
                  </a:lnTo>
                  <a:lnTo>
                    <a:pt x="796" y="3997"/>
                  </a:lnTo>
                  <a:lnTo>
                    <a:pt x="817" y="3934"/>
                  </a:lnTo>
                  <a:lnTo>
                    <a:pt x="963" y="3997"/>
                  </a:lnTo>
                  <a:lnTo>
                    <a:pt x="1068" y="3976"/>
                  </a:lnTo>
                  <a:lnTo>
                    <a:pt x="1173" y="3871"/>
                  </a:lnTo>
                  <a:lnTo>
                    <a:pt x="1319" y="3871"/>
                  </a:lnTo>
                  <a:lnTo>
                    <a:pt x="1361" y="3934"/>
                  </a:lnTo>
                  <a:lnTo>
                    <a:pt x="1466" y="3892"/>
                  </a:lnTo>
                  <a:lnTo>
                    <a:pt x="1570" y="3725"/>
                  </a:lnTo>
                  <a:lnTo>
                    <a:pt x="1633" y="3725"/>
                  </a:lnTo>
                  <a:lnTo>
                    <a:pt x="1696" y="3579"/>
                  </a:lnTo>
                  <a:lnTo>
                    <a:pt x="1842" y="3495"/>
                  </a:lnTo>
                  <a:lnTo>
                    <a:pt x="1905" y="3474"/>
                  </a:lnTo>
                  <a:lnTo>
                    <a:pt x="2010" y="3474"/>
                  </a:lnTo>
                  <a:lnTo>
                    <a:pt x="2051" y="3495"/>
                  </a:lnTo>
                  <a:lnTo>
                    <a:pt x="2198" y="3495"/>
                  </a:lnTo>
                  <a:lnTo>
                    <a:pt x="2219" y="3558"/>
                  </a:lnTo>
                  <a:lnTo>
                    <a:pt x="2365" y="3579"/>
                  </a:lnTo>
                  <a:lnTo>
                    <a:pt x="2616" y="3474"/>
                  </a:lnTo>
                  <a:lnTo>
                    <a:pt x="2826" y="3453"/>
                  </a:lnTo>
                  <a:lnTo>
                    <a:pt x="2909" y="3369"/>
                  </a:lnTo>
                  <a:lnTo>
                    <a:pt x="2930" y="3307"/>
                  </a:lnTo>
                  <a:lnTo>
                    <a:pt x="3119" y="3160"/>
                  </a:lnTo>
                  <a:lnTo>
                    <a:pt x="3223" y="3160"/>
                  </a:lnTo>
                  <a:lnTo>
                    <a:pt x="3307" y="3202"/>
                  </a:lnTo>
                  <a:lnTo>
                    <a:pt x="3370" y="3181"/>
                  </a:lnTo>
                  <a:lnTo>
                    <a:pt x="3432" y="3139"/>
                  </a:lnTo>
                  <a:lnTo>
                    <a:pt x="3453" y="3181"/>
                  </a:lnTo>
                  <a:lnTo>
                    <a:pt x="3537" y="3181"/>
                  </a:lnTo>
                  <a:lnTo>
                    <a:pt x="3725" y="3034"/>
                  </a:lnTo>
                  <a:lnTo>
                    <a:pt x="3830" y="2846"/>
                  </a:lnTo>
                  <a:lnTo>
                    <a:pt x="3935" y="2783"/>
                  </a:lnTo>
                  <a:lnTo>
                    <a:pt x="3997" y="2783"/>
                  </a:lnTo>
                  <a:lnTo>
                    <a:pt x="4625" y="2616"/>
                  </a:lnTo>
                  <a:lnTo>
                    <a:pt x="4688" y="2532"/>
                  </a:lnTo>
                  <a:lnTo>
                    <a:pt x="5043" y="2470"/>
                  </a:lnTo>
                  <a:lnTo>
                    <a:pt x="5253" y="2365"/>
                  </a:lnTo>
                  <a:lnTo>
                    <a:pt x="5399" y="2260"/>
                  </a:lnTo>
                  <a:lnTo>
                    <a:pt x="5629" y="2218"/>
                  </a:lnTo>
                  <a:lnTo>
                    <a:pt x="5608" y="2135"/>
                  </a:lnTo>
                  <a:lnTo>
                    <a:pt x="5629" y="2114"/>
                  </a:lnTo>
                  <a:lnTo>
                    <a:pt x="5567" y="2051"/>
                  </a:lnTo>
                  <a:lnTo>
                    <a:pt x="5608" y="1905"/>
                  </a:lnTo>
                  <a:lnTo>
                    <a:pt x="5776" y="1674"/>
                  </a:lnTo>
                  <a:lnTo>
                    <a:pt x="6027" y="1612"/>
                  </a:lnTo>
                  <a:lnTo>
                    <a:pt x="6152" y="1591"/>
                  </a:lnTo>
                  <a:lnTo>
                    <a:pt x="5818" y="1193"/>
                  </a:lnTo>
                  <a:lnTo>
                    <a:pt x="5880" y="963"/>
                  </a:lnTo>
                  <a:lnTo>
                    <a:pt x="5357" y="273"/>
                  </a:lnTo>
                  <a:lnTo>
                    <a:pt x="5399"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8" name="Google Shape;6388;p40"/>
            <p:cNvSpPr/>
            <p:nvPr/>
          </p:nvSpPr>
          <p:spPr>
            <a:xfrm>
              <a:off x="3911526" y="2929280"/>
              <a:ext cx="85972" cy="69020"/>
            </a:xfrm>
            <a:custGeom>
              <a:rect b="b" l="l" r="r" t="t"/>
              <a:pathLst>
                <a:path extrusionOk="0" h="6069" w="7220">
                  <a:moveTo>
                    <a:pt x="503" y="0"/>
                  </a:moveTo>
                  <a:lnTo>
                    <a:pt x="210" y="21"/>
                  </a:lnTo>
                  <a:lnTo>
                    <a:pt x="147" y="21"/>
                  </a:lnTo>
                  <a:lnTo>
                    <a:pt x="126" y="126"/>
                  </a:lnTo>
                  <a:lnTo>
                    <a:pt x="84" y="356"/>
                  </a:lnTo>
                  <a:lnTo>
                    <a:pt x="126" y="523"/>
                  </a:lnTo>
                  <a:lnTo>
                    <a:pt x="126" y="649"/>
                  </a:lnTo>
                  <a:lnTo>
                    <a:pt x="42" y="858"/>
                  </a:lnTo>
                  <a:lnTo>
                    <a:pt x="1" y="1047"/>
                  </a:lnTo>
                  <a:lnTo>
                    <a:pt x="42" y="1193"/>
                  </a:lnTo>
                  <a:lnTo>
                    <a:pt x="126" y="1486"/>
                  </a:lnTo>
                  <a:lnTo>
                    <a:pt x="314" y="6068"/>
                  </a:lnTo>
                  <a:lnTo>
                    <a:pt x="7219" y="6005"/>
                  </a:lnTo>
                  <a:lnTo>
                    <a:pt x="7219" y="5985"/>
                  </a:lnTo>
                  <a:lnTo>
                    <a:pt x="7115" y="5964"/>
                  </a:lnTo>
                  <a:lnTo>
                    <a:pt x="6989" y="5796"/>
                  </a:lnTo>
                  <a:lnTo>
                    <a:pt x="6947" y="5754"/>
                  </a:lnTo>
                  <a:lnTo>
                    <a:pt x="6822" y="5692"/>
                  </a:lnTo>
                  <a:lnTo>
                    <a:pt x="6738" y="5566"/>
                  </a:lnTo>
                  <a:lnTo>
                    <a:pt x="6675" y="5587"/>
                  </a:lnTo>
                  <a:lnTo>
                    <a:pt x="6571" y="5587"/>
                  </a:lnTo>
                  <a:lnTo>
                    <a:pt x="6403" y="5461"/>
                  </a:lnTo>
                  <a:lnTo>
                    <a:pt x="6299" y="5169"/>
                  </a:lnTo>
                  <a:lnTo>
                    <a:pt x="6319" y="5106"/>
                  </a:lnTo>
                  <a:lnTo>
                    <a:pt x="6319" y="4938"/>
                  </a:lnTo>
                  <a:lnTo>
                    <a:pt x="6278" y="4855"/>
                  </a:lnTo>
                  <a:lnTo>
                    <a:pt x="6299" y="4813"/>
                  </a:lnTo>
                  <a:lnTo>
                    <a:pt x="6319" y="4855"/>
                  </a:lnTo>
                  <a:lnTo>
                    <a:pt x="6508" y="4855"/>
                  </a:lnTo>
                  <a:lnTo>
                    <a:pt x="6424" y="4792"/>
                  </a:lnTo>
                  <a:lnTo>
                    <a:pt x="6382" y="4792"/>
                  </a:lnTo>
                  <a:lnTo>
                    <a:pt x="6299" y="4624"/>
                  </a:lnTo>
                  <a:lnTo>
                    <a:pt x="6257" y="4604"/>
                  </a:lnTo>
                  <a:lnTo>
                    <a:pt x="6257" y="4645"/>
                  </a:lnTo>
                  <a:lnTo>
                    <a:pt x="6173" y="4583"/>
                  </a:lnTo>
                  <a:lnTo>
                    <a:pt x="6110" y="4415"/>
                  </a:lnTo>
                  <a:lnTo>
                    <a:pt x="5901" y="4080"/>
                  </a:lnTo>
                  <a:lnTo>
                    <a:pt x="5796" y="4018"/>
                  </a:lnTo>
                  <a:lnTo>
                    <a:pt x="5775" y="3871"/>
                  </a:lnTo>
                  <a:lnTo>
                    <a:pt x="5420" y="3327"/>
                  </a:lnTo>
                  <a:lnTo>
                    <a:pt x="5420" y="3223"/>
                  </a:lnTo>
                  <a:lnTo>
                    <a:pt x="5357" y="3118"/>
                  </a:lnTo>
                  <a:lnTo>
                    <a:pt x="5336" y="2867"/>
                  </a:lnTo>
                  <a:lnTo>
                    <a:pt x="5273" y="2825"/>
                  </a:lnTo>
                  <a:lnTo>
                    <a:pt x="5273" y="2741"/>
                  </a:lnTo>
                  <a:lnTo>
                    <a:pt x="5064" y="2532"/>
                  </a:lnTo>
                  <a:lnTo>
                    <a:pt x="5064" y="2448"/>
                  </a:lnTo>
                  <a:lnTo>
                    <a:pt x="5106" y="2344"/>
                  </a:lnTo>
                  <a:lnTo>
                    <a:pt x="5043" y="2281"/>
                  </a:lnTo>
                  <a:lnTo>
                    <a:pt x="4708" y="1988"/>
                  </a:lnTo>
                  <a:lnTo>
                    <a:pt x="4687" y="1884"/>
                  </a:lnTo>
                  <a:lnTo>
                    <a:pt x="4478" y="1653"/>
                  </a:lnTo>
                  <a:lnTo>
                    <a:pt x="4478" y="1507"/>
                  </a:lnTo>
                  <a:lnTo>
                    <a:pt x="4332" y="1360"/>
                  </a:lnTo>
                  <a:lnTo>
                    <a:pt x="4374" y="1277"/>
                  </a:lnTo>
                  <a:lnTo>
                    <a:pt x="4374" y="1193"/>
                  </a:lnTo>
                  <a:lnTo>
                    <a:pt x="4395" y="1151"/>
                  </a:lnTo>
                  <a:lnTo>
                    <a:pt x="4395" y="1193"/>
                  </a:lnTo>
                  <a:lnTo>
                    <a:pt x="4478" y="1193"/>
                  </a:lnTo>
                  <a:lnTo>
                    <a:pt x="4499" y="1339"/>
                  </a:lnTo>
                  <a:lnTo>
                    <a:pt x="4541" y="1402"/>
                  </a:lnTo>
                  <a:lnTo>
                    <a:pt x="4583" y="1465"/>
                  </a:lnTo>
                  <a:lnTo>
                    <a:pt x="4792" y="1674"/>
                  </a:lnTo>
                  <a:lnTo>
                    <a:pt x="4792" y="1779"/>
                  </a:lnTo>
                  <a:lnTo>
                    <a:pt x="4834" y="1884"/>
                  </a:lnTo>
                  <a:lnTo>
                    <a:pt x="5001" y="1967"/>
                  </a:lnTo>
                  <a:lnTo>
                    <a:pt x="5022" y="2072"/>
                  </a:lnTo>
                  <a:lnTo>
                    <a:pt x="5315" y="2344"/>
                  </a:lnTo>
                  <a:lnTo>
                    <a:pt x="5462" y="2428"/>
                  </a:lnTo>
                  <a:lnTo>
                    <a:pt x="5462" y="2490"/>
                  </a:lnTo>
                  <a:lnTo>
                    <a:pt x="5483" y="2407"/>
                  </a:lnTo>
                  <a:lnTo>
                    <a:pt x="5566" y="2323"/>
                  </a:lnTo>
                  <a:lnTo>
                    <a:pt x="5629" y="2114"/>
                  </a:lnTo>
                  <a:lnTo>
                    <a:pt x="5566" y="2072"/>
                  </a:lnTo>
                  <a:lnTo>
                    <a:pt x="5650" y="1904"/>
                  </a:lnTo>
                  <a:lnTo>
                    <a:pt x="5650" y="1779"/>
                  </a:lnTo>
                  <a:lnTo>
                    <a:pt x="5734" y="1465"/>
                  </a:lnTo>
                  <a:lnTo>
                    <a:pt x="5755" y="1444"/>
                  </a:lnTo>
                  <a:lnTo>
                    <a:pt x="5671" y="1235"/>
                  </a:lnTo>
                  <a:lnTo>
                    <a:pt x="5734" y="1088"/>
                  </a:lnTo>
                  <a:lnTo>
                    <a:pt x="5587" y="775"/>
                  </a:lnTo>
                  <a:lnTo>
                    <a:pt x="5441" y="544"/>
                  </a:lnTo>
                  <a:lnTo>
                    <a:pt x="5378" y="335"/>
                  </a:lnTo>
                  <a:lnTo>
                    <a:pt x="5273" y="147"/>
                  </a:lnTo>
                  <a:lnTo>
                    <a:pt x="5211" y="126"/>
                  </a:lnTo>
                  <a:lnTo>
                    <a:pt x="5127" y="231"/>
                  </a:lnTo>
                  <a:lnTo>
                    <a:pt x="4959" y="293"/>
                  </a:lnTo>
                  <a:lnTo>
                    <a:pt x="4604" y="231"/>
                  </a:lnTo>
                  <a:lnTo>
                    <a:pt x="4311" y="314"/>
                  </a:lnTo>
                  <a:lnTo>
                    <a:pt x="4102" y="147"/>
                  </a:lnTo>
                  <a:lnTo>
                    <a:pt x="4081" y="251"/>
                  </a:lnTo>
                  <a:lnTo>
                    <a:pt x="4164" y="398"/>
                  </a:lnTo>
                  <a:lnTo>
                    <a:pt x="4164" y="461"/>
                  </a:lnTo>
                  <a:lnTo>
                    <a:pt x="4081" y="335"/>
                  </a:lnTo>
                  <a:lnTo>
                    <a:pt x="3976" y="293"/>
                  </a:lnTo>
                  <a:lnTo>
                    <a:pt x="3955" y="189"/>
                  </a:lnTo>
                  <a:lnTo>
                    <a:pt x="3997" y="147"/>
                  </a:lnTo>
                  <a:lnTo>
                    <a:pt x="3955" y="105"/>
                  </a:lnTo>
                  <a:lnTo>
                    <a:pt x="3850" y="105"/>
                  </a:lnTo>
                  <a:lnTo>
                    <a:pt x="3746" y="84"/>
                  </a:lnTo>
                  <a:lnTo>
                    <a:pt x="3537" y="21"/>
                  </a:lnTo>
                  <a:lnTo>
                    <a:pt x="3495" y="42"/>
                  </a:lnTo>
                  <a:lnTo>
                    <a:pt x="3578" y="84"/>
                  </a:lnTo>
                  <a:lnTo>
                    <a:pt x="3599" y="105"/>
                  </a:lnTo>
                  <a:lnTo>
                    <a:pt x="3495" y="126"/>
                  </a:lnTo>
                  <a:lnTo>
                    <a:pt x="3390" y="105"/>
                  </a:lnTo>
                  <a:lnTo>
                    <a:pt x="3265" y="147"/>
                  </a:lnTo>
                  <a:lnTo>
                    <a:pt x="3223" y="126"/>
                  </a:lnTo>
                  <a:lnTo>
                    <a:pt x="3223" y="105"/>
                  </a:lnTo>
                  <a:lnTo>
                    <a:pt x="3348" y="84"/>
                  </a:lnTo>
                  <a:lnTo>
                    <a:pt x="3432" y="42"/>
                  </a:lnTo>
                  <a:lnTo>
                    <a:pt x="3327" y="42"/>
                  </a:lnTo>
                  <a:lnTo>
                    <a:pt x="3139" y="84"/>
                  </a:lnTo>
                  <a:lnTo>
                    <a:pt x="3076" y="126"/>
                  </a:lnTo>
                  <a:lnTo>
                    <a:pt x="2930" y="210"/>
                  </a:lnTo>
                  <a:lnTo>
                    <a:pt x="2846" y="231"/>
                  </a:lnTo>
                  <a:lnTo>
                    <a:pt x="2700" y="293"/>
                  </a:lnTo>
                  <a:lnTo>
                    <a:pt x="2595" y="419"/>
                  </a:lnTo>
                  <a:lnTo>
                    <a:pt x="2553" y="461"/>
                  </a:lnTo>
                  <a:lnTo>
                    <a:pt x="2386" y="461"/>
                  </a:lnTo>
                  <a:lnTo>
                    <a:pt x="2177" y="335"/>
                  </a:lnTo>
                  <a:lnTo>
                    <a:pt x="2009" y="314"/>
                  </a:lnTo>
                  <a:lnTo>
                    <a:pt x="1821" y="335"/>
                  </a:lnTo>
                  <a:lnTo>
                    <a:pt x="1674" y="231"/>
                  </a:lnTo>
                  <a:lnTo>
                    <a:pt x="1591" y="231"/>
                  </a:lnTo>
                  <a:lnTo>
                    <a:pt x="1507" y="251"/>
                  </a:lnTo>
                  <a:lnTo>
                    <a:pt x="1361" y="147"/>
                  </a:lnTo>
                  <a:lnTo>
                    <a:pt x="1172" y="105"/>
                  </a:lnTo>
                  <a:lnTo>
                    <a:pt x="733" y="84"/>
                  </a:lnTo>
                  <a:lnTo>
                    <a:pt x="503"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9" name="Google Shape;6389;p40"/>
            <p:cNvSpPr/>
            <p:nvPr/>
          </p:nvSpPr>
          <p:spPr>
            <a:xfrm>
              <a:off x="3896332" y="2997572"/>
              <a:ext cx="113621" cy="124461"/>
            </a:xfrm>
            <a:custGeom>
              <a:rect b="b" l="l" r="r" t="t"/>
              <a:pathLst>
                <a:path extrusionOk="0" h="10944" w="9542">
                  <a:moveTo>
                    <a:pt x="8495" y="0"/>
                  </a:moveTo>
                  <a:lnTo>
                    <a:pt x="1590" y="63"/>
                  </a:lnTo>
                  <a:lnTo>
                    <a:pt x="1632" y="1193"/>
                  </a:lnTo>
                  <a:lnTo>
                    <a:pt x="1088" y="1235"/>
                  </a:lnTo>
                  <a:lnTo>
                    <a:pt x="1088" y="1444"/>
                  </a:lnTo>
                  <a:lnTo>
                    <a:pt x="1151" y="3725"/>
                  </a:lnTo>
                  <a:lnTo>
                    <a:pt x="1046" y="3746"/>
                  </a:lnTo>
                  <a:lnTo>
                    <a:pt x="942" y="3829"/>
                  </a:lnTo>
                  <a:lnTo>
                    <a:pt x="837" y="3767"/>
                  </a:lnTo>
                  <a:lnTo>
                    <a:pt x="691" y="3767"/>
                  </a:lnTo>
                  <a:lnTo>
                    <a:pt x="586" y="3850"/>
                  </a:lnTo>
                  <a:lnTo>
                    <a:pt x="586" y="3976"/>
                  </a:lnTo>
                  <a:lnTo>
                    <a:pt x="649" y="4060"/>
                  </a:lnTo>
                  <a:lnTo>
                    <a:pt x="586" y="4185"/>
                  </a:lnTo>
                  <a:lnTo>
                    <a:pt x="377" y="4457"/>
                  </a:lnTo>
                  <a:lnTo>
                    <a:pt x="335" y="4457"/>
                  </a:lnTo>
                  <a:lnTo>
                    <a:pt x="230" y="4541"/>
                  </a:lnTo>
                  <a:lnTo>
                    <a:pt x="251" y="4645"/>
                  </a:lnTo>
                  <a:lnTo>
                    <a:pt x="314" y="4687"/>
                  </a:lnTo>
                  <a:lnTo>
                    <a:pt x="251" y="4813"/>
                  </a:lnTo>
                  <a:lnTo>
                    <a:pt x="126" y="4897"/>
                  </a:lnTo>
                  <a:lnTo>
                    <a:pt x="105" y="4980"/>
                  </a:lnTo>
                  <a:lnTo>
                    <a:pt x="209" y="5022"/>
                  </a:lnTo>
                  <a:lnTo>
                    <a:pt x="230" y="5127"/>
                  </a:lnTo>
                  <a:lnTo>
                    <a:pt x="168" y="5231"/>
                  </a:lnTo>
                  <a:lnTo>
                    <a:pt x="0" y="5420"/>
                  </a:lnTo>
                  <a:lnTo>
                    <a:pt x="0" y="5545"/>
                  </a:lnTo>
                  <a:lnTo>
                    <a:pt x="63" y="5629"/>
                  </a:lnTo>
                  <a:lnTo>
                    <a:pt x="209" y="5524"/>
                  </a:lnTo>
                  <a:lnTo>
                    <a:pt x="251" y="5545"/>
                  </a:lnTo>
                  <a:lnTo>
                    <a:pt x="251" y="5629"/>
                  </a:lnTo>
                  <a:lnTo>
                    <a:pt x="209" y="5692"/>
                  </a:lnTo>
                  <a:lnTo>
                    <a:pt x="272" y="5734"/>
                  </a:lnTo>
                  <a:lnTo>
                    <a:pt x="230" y="5817"/>
                  </a:lnTo>
                  <a:lnTo>
                    <a:pt x="272" y="5922"/>
                  </a:lnTo>
                  <a:lnTo>
                    <a:pt x="272" y="6047"/>
                  </a:lnTo>
                  <a:lnTo>
                    <a:pt x="314" y="6152"/>
                  </a:lnTo>
                  <a:lnTo>
                    <a:pt x="544" y="6236"/>
                  </a:lnTo>
                  <a:lnTo>
                    <a:pt x="586" y="6319"/>
                  </a:lnTo>
                  <a:lnTo>
                    <a:pt x="544" y="6382"/>
                  </a:lnTo>
                  <a:lnTo>
                    <a:pt x="544" y="6466"/>
                  </a:lnTo>
                  <a:lnTo>
                    <a:pt x="523" y="6487"/>
                  </a:lnTo>
                  <a:lnTo>
                    <a:pt x="586" y="6570"/>
                  </a:lnTo>
                  <a:lnTo>
                    <a:pt x="586" y="6654"/>
                  </a:lnTo>
                  <a:lnTo>
                    <a:pt x="544" y="6675"/>
                  </a:lnTo>
                  <a:lnTo>
                    <a:pt x="670" y="6780"/>
                  </a:lnTo>
                  <a:lnTo>
                    <a:pt x="691" y="6863"/>
                  </a:lnTo>
                  <a:lnTo>
                    <a:pt x="858" y="7052"/>
                  </a:lnTo>
                  <a:lnTo>
                    <a:pt x="963" y="7282"/>
                  </a:lnTo>
                  <a:lnTo>
                    <a:pt x="984" y="7366"/>
                  </a:lnTo>
                  <a:lnTo>
                    <a:pt x="963" y="7491"/>
                  </a:lnTo>
                  <a:lnTo>
                    <a:pt x="942" y="7533"/>
                  </a:lnTo>
                  <a:lnTo>
                    <a:pt x="879" y="7638"/>
                  </a:lnTo>
                  <a:lnTo>
                    <a:pt x="879" y="7826"/>
                  </a:lnTo>
                  <a:lnTo>
                    <a:pt x="984" y="7910"/>
                  </a:lnTo>
                  <a:lnTo>
                    <a:pt x="1109" y="7910"/>
                  </a:lnTo>
                  <a:lnTo>
                    <a:pt x="1172" y="7847"/>
                  </a:lnTo>
                  <a:lnTo>
                    <a:pt x="1318" y="7847"/>
                  </a:lnTo>
                  <a:lnTo>
                    <a:pt x="1402" y="7889"/>
                  </a:lnTo>
                  <a:lnTo>
                    <a:pt x="1360" y="7951"/>
                  </a:lnTo>
                  <a:lnTo>
                    <a:pt x="1381" y="8098"/>
                  </a:lnTo>
                  <a:lnTo>
                    <a:pt x="1465" y="8140"/>
                  </a:lnTo>
                  <a:lnTo>
                    <a:pt x="1590" y="8223"/>
                  </a:lnTo>
                  <a:lnTo>
                    <a:pt x="1695" y="8223"/>
                  </a:lnTo>
                  <a:lnTo>
                    <a:pt x="1779" y="8265"/>
                  </a:lnTo>
                  <a:lnTo>
                    <a:pt x="1821" y="8349"/>
                  </a:lnTo>
                  <a:lnTo>
                    <a:pt x="1925" y="8412"/>
                  </a:lnTo>
                  <a:lnTo>
                    <a:pt x="2030" y="8412"/>
                  </a:lnTo>
                  <a:lnTo>
                    <a:pt x="2093" y="8475"/>
                  </a:lnTo>
                  <a:lnTo>
                    <a:pt x="2051" y="8558"/>
                  </a:lnTo>
                  <a:lnTo>
                    <a:pt x="1988" y="8621"/>
                  </a:lnTo>
                  <a:lnTo>
                    <a:pt x="1946" y="8663"/>
                  </a:lnTo>
                  <a:lnTo>
                    <a:pt x="1904" y="8726"/>
                  </a:lnTo>
                  <a:lnTo>
                    <a:pt x="2030" y="8830"/>
                  </a:lnTo>
                  <a:lnTo>
                    <a:pt x="2134" y="8851"/>
                  </a:lnTo>
                  <a:lnTo>
                    <a:pt x="2155" y="8830"/>
                  </a:lnTo>
                  <a:lnTo>
                    <a:pt x="2260" y="8872"/>
                  </a:lnTo>
                  <a:lnTo>
                    <a:pt x="2323" y="8851"/>
                  </a:lnTo>
                  <a:lnTo>
                    <a:pt x="2511" y="8977"/>
                  </a:lnTo>
                  <a:lnTo>
                    <a:pt x="2532" y="9039"/>
                  </a:lnTo>
                  <a:lnTo>
                    <a:pt x="2553" y="9207"/>
                  </a:lnTo>
                  <a:lnTo>
                    <a:pt x="2616" y="9270"/>
                  </a:lnTo>
                  <a:lnTo>
                    <a:pt x="2720" y="9291"/>
                  </a:lnTo>
                  <a:lnTo>
                    <a:pt x="2762" y="9353"/>
                  </a:lnTo>
                  <a:lnTo>
                    <a:pt x="2741" y="9458"/>
                  </a:lnTo>
                  <a:lnTo>
                    <a:pt x="2783" y="9521"/>
                  </a:lnTo>
                  <a:lnTo>
                    <a:pt x="2992" y="9563"/>
                  </a:lnTo>
                  <a:lnTo>
                    <a:pt x="3076" y="9625"/>
                  </a:lnTo>
                  <a:lnTo>
                    <a:pt x="3076" y="9688"/>
                  </a:lnTo>
                  <a:lnTo>
                    <a:pt x="3076" y="9876"/>
                  </a:lnTo>
                  <a:lnTo>
                    <a:pt x="3160" y="9918"/>
                  </a:lnTo>
                  <a:lnTo>
                    <a:pt x="3264" y="9981"/>
                  </a:lnTo>
                  <a:lnTo>
                    <a:pt x="3306" y="10044"/>
                  </a:lnTo>
                  <a:lnTo>
                    <a:pt x="3306" y="10086"/>
                  </a:lnTo>
                  <a:lnTo>
                    <a:pt x="3348" y="10190"/>
                  </a:lnTo>
                  <a:lnTo>
                    <a:pt x="3390" y="10232"/>
                  </a:lnTo>
                  <a:lnTo>
                    <a:pt x="3474" y="10253"/>
                  </a:lnTo>
                  <a:lnTo>
                    <a:pt x="3515" y="10337"/>
                  </a:lnTo>
                  <a:lnTo>
                    <a:pt x="3662" y="10420"/>
                  </a:lnTo>
                  <a:lnTo>
                    <a:pt x="3766" y="10462"/>
                  </a:lnTo>
                  <a:lnTo>
                    <a:pt x="3829" y="10441"/>
                  </a:lnTo>
                  <a:lnTo>
                    <a:pt x="3871" y="10399"/>
                  </a:lnTo>
                  <a:lnTo>
                    <a:pt x="3934" y="10337"/>
                  </a:lnTo>
                  <a:lnTo>
                    <a:pt x="4143" y="10337"/>
                  </a:lnTo>
                  <a:lnTo>
                    <a:pt x="4185" y="10399"/>
                  </a:lnTo>
                  <a:lnTo>
                    <a:pt x="4227" y="10399"/>
                  </a:lnTo>
                  <a:lnTo>
                    <a:pt x="4331" y="10337"/>
                  </a:lnTo>
                  <a:lnTo>
                    <a:pt x="4394" y="10295"/>
                  </a:lnTo>
                  <a:lnTo>
                    <a:pt x="4436" y="10211"/>
                  </a:lnTo>
                  <a:lnTo>
                    <a:pt x="4562" y="10211"/>
                  </a:lnTo>
                  <a:lnTo>
                    <a:pt x="4624" y="10232"/>
                  </a:lnTo>
                  <a:lnTo>
                    <a:pt x="4708" y="10399"/>
                  </a:lnTo>
                  <a:lnTo>
                    <a:pt x="4750" y="10462"/>
                  </a:lnTo>
                  <a:lnTo>
                    <a:pt x="4813" y="10525"/>
                  </a:lnTo>
                  <a:lnTo>
                    <a:pt x="4938" y="10567"/>
                  </a:lnTo>
                  <a:lnTo>
                    <a:pt x="5022" y="10630"/>
                  </a:lnTo>
                  <a:lnTo>
                    <a:pt x="5043" y="10734"/>
                  </a:lnTo>
                  <a:lnTo>
                    <a:pt x="5085" y="10755"/>
                  </a:lnTo>
                  <a:lnTo>
                    <a:pt x="5126" y="10839"/>
                  </a:lnTo>
                  <a:lnTo>
                    <a:pt x="5126" y="10923"/>
                  </a:lnTo>
                  <a:lnTo>
                    <a:pt x="5294" y="10923"/>
                  </a:lnTo>
                  <a:lnTo>
                    <a:pt x="5336" y="10944"/>
                  </a:lnTo>
                  <a:lnTo>
                    <a:pt x="5357" y="10923"/>
                  </a:lnTo>
                  <a:lnTo>
                    <a:pt x="5336" y="10860"/>
                  </a:lnTo>
                  <a:lnTo>
                    <a:pt x="5336" y="10776"/>
                  </a:lnTo>
                  <a:lnTo>
                    <a:pt x="5398" y="10713"/>
                  </a:lnTo>
                  <a:lnTo>
                    <a:pt x="5503" y="10755"/>
                  </a:lnTo>
                  <a:lnTo>
                    <a:pt x="5671" y="10818"/>
                  </a:lnTo>
                  <a:lnTo>
                    <a:pt x="5754" y="10776"/>
                  </a:lnTo>
                  <a:lnTo>
                    <a:pt x="5859" y="10818"/>
                  </a:lnTo>
                  <a:lnTo>
                    <a:pt x="5859" y="10923"/>
                  </a:lnTo>
                  <a:lnTo>
                    <a:pt x="6005" y="10944"/>
                  </a:lnTo>
                  <a:lnTo>
                    <a:pt x="6068" y="10944"/>
                  </a:lnTo>
                  <a:lnTo>
                    <a:pt x="6068" y="10860"/>
                  </a:lnTo>
                  <a:lnTo>
                    <a:pt x="6131" y="10776"/>
                  </a:lnTo>
                  <a:lnTo>
                    <a:pt x="6215" y="10818"/>
                  </a:lnTo>
                  <a:lnTo>
                    <a:pt x="6235" y="10776"/>
                  </a:lnTo>
                  <a:lnTo>
                    <a:pt x="6340" y="10776"/>
                  </a:lnTo>
                  <a:lnTo>
                    <a:pt x="6487" y="10734"/>
                  </a:lnTo>
                  <a:lnTo>
                    <a:pt x="6696" y="10713"/>
                  </a:lnTo>
                  <a:lnTo>
                    <a:pt x="6821" y="10755"/>
                  </a:lnTo>
                  <a:lnTo>
                    <a:pt x="6947" y="10713"/>
                  </a:lnTo>
                  <a:lnTo>
                    <a:pt x="7010" y="10609"/>
                  </a:lnTo>
                  <a:lnTo>
                    <a:pt x="7135" y="10525"/>
                  </a:lnTo>
                  <a:lnTo>
                    <a:pt x="7219" y="10420"/>
                  </a:lnTo>
                  <a:lnTo>
                    <a:pt x="7261" y="10399"/>
                  </a:lnTo>
                  <a:lnTo>
                    <a:pt x="7323" y="10337"/>
                  </a:lnTo>
                  <a:lnTo>
                    <a:pt x="7428" y="10232"/>
                  </a:lnTo>
                  <a:lnTo>
                    <a:pt x="7470" y="10232"/>
                  </a:lnTo>
                  <a:lnTo>
                    <a:pt x="7595" y="10023"/>
                  </a:lnTo>
                  <a:lnTo>
                    <a:pt x="7805" y="9814"/>
                  </a:lnTo>
                  <a:lnTo>
                    <a:pt x="7763" y="9604"/>
                  </a:lnTo>
                  <a:lnTo>
                    <a:pt x="7700" y="9563"/>
                  </a:lnTo>
                  <a:lnTo>
                    <a:pt x="7679" y="9353"/>
                  </a:lnTo>
                  <a:lnTo>
                    <a:pt x="7595" y="9249"/>
                  </a:lnTo>
                  <a:lnTo>
                    <a:pt x="7554" y="9144"/>
                  </a:lnTo>
                  <a:lnTo>
                    <a:pt x="7470" y="9060"/>
                  </a:lnTo>
                  <a:lnTo>
                    <a:pt x="7365" y="9060"/>
                  </a:lnTo>
                  <a:lnTo>
                    <a:pt x="7323" y="8998"/>
                  </a:lnTo>
                  <a:lnTo>
                    <a:pt x="7323" y="8956"/>
                  </a:lnTo>
                  <a:lnTo>
                    <a:pt x="7219" y="8893"/>
                  </a:lnTo>
                  <a:lnTo>
                    <a:pt x="7114" y="8726"/>
                  </a:lnTo>
                  <a:lnTo>
                    <a:pt x="7072" y="8684"/>
                  </a:lnTo>
                  <a:lnTo>
                    <a:pt x="7051" y="8621"/>
                  </a:lnTo>
                  <a:lnTo>
                    <a:pt x="6947" y="8516"/>
                  </a:lnTo>
                  <a:lnTo>
                    <a:pt x="6905" y="8433"/>
                  </a:lnTo>
                  <a:lnTo>
                    <a:pt x="6633" y="8433"/>
                  </a:lnTo>
                  <a:lnTo>
                    <a:pt x="6549" y="8412"/>
                  </a:lnTo>
                  <a:lnTo>
                    <a:pt x="6507" y="8328"/>
                  </a:lnTo>
                  <a:lnTo>
                    <a:pt x="6591" y="8203"/>
                  </a:lnTo>
                  <a:lnTo>
                    <a:pt x="6654" y="8161"/>
                  </a:lnTo>
                  <a:lnTo>
                    <a:pt x="6654" y="8035"/>
                  </a:lnTo>
                  <a:lnTo>
                    <a:pt x="6800" y="8056"/>
                  </a:lnTo>
                  <a:lnTo>
                    <a:pt x="6905" y="8035"/>
                  </a:lnTo>
                  <a:lnTo>
                    <a:pt x="6947" y="8098"/>
                  </a:lnTo>
                  <a:lnTo>
                    <a:pt x="7031" y="8098"/>
                  </a:lnTo>
                  <a:lnTo>
                    <a:pt x="7051" y="8035"/>
                  </a:lnTo>
                  <a:lnTo>
                    <a:pt x="7135" y="7951"/>
                  </a:lnTo>
                  <a:lnTo>
                    <a:pt x="7156" y="7700"/>
                  </a:lnTo>
                  <a:lnTo>
                    <a:pt x="7135" y="7470"/>
                  </a:lnTo>
                  <a:lnTo>
                    <a:pt x="7177" y="7303"/>
                  </a:lnTo>
                  <a:lnTo>
                    <a:pt x="7282" y="7177"/>
                  </a:lnTo>
                  <a:lnTo>
                    <a:pt x="7282" y="7052"/>
                  </a:lnTo>
                  <a:lnTo>
                    <a:pt x="7240" y="6968"/>
                  </a:lnTo>
                  <a:lnTo>
                    <a:pt x="7282" y="6863"/>
                  </a:lnTo>
                  <a:lnTo>
                    <a:pt x="7386" y="6696"/>
                  </a:lnTo>
                  <a:lnTo>
                    <a:pt x="7428" y="6633"/>
                  </a:lnTo>
                  <a:lnTo>
                    <a:pt x="7470" y="6633"/>
                  </a:lnTo>
                  <a:lnTo>
                    <a:pt x="7533" y="6654"/>
                  </a:lnTo>
                  <a:lnTo>
                    <a:pt x="7658" y="6215"/>
                  </a:lnTo>
                  <a:lnTo>
                    <a:pt x="7700" y="6026"/>
                  </a:lnTo>
                  <a:lnTo>
                    <a:pt x="7888" y="5922"/>
                  </a:lnTo>
                  <a:lnTo>
                    <a:pt x="7888" y="5817"/>
                  </a:lnTo>
                  <a:lnTo>
                    <a:pt x="8014" y="5608"/>
                  </a:lnTo>
                  <a:lnTo>
                    <a:pt x="8056" y="5503"/>
                  </a:lnTo>
                  <a:lnTo>
                    <a:pt x="8160" y="5482"/>
                  </a:lnTo>
                  <a:lnTo>
                    <a:pt x="8202" y="5482"/>
                  </a:lnTo>
                  <a:lnTo>
                    <a:pt x="8265" y="5294"/>
                  </a:lnTo>
                  <a:lnTo>
                    <a:pt x="8412" y="5022"/>
                  </a:lnTo>
                  <a:lnTo>
                    <a:pt x="8412" y="4813"/>
                  </a:lnTo>
                  <a:lnTo>
                    <a:pt x="8495" y="4666"/>
                  </a:lnTo>
                  <a:lnTo>
                    <a:pt x="8516" y="4604"/>
                  </a:lnTo>
                  <a:lnTo>
                    <a:pt x="8495" y="4604"/>
                  </a:lnTo>
                  <a:lnTo>
                    <a:pt x="8474" y="4478"/>
                  </a:lnTo>
                  <a:lnTo>
                    <a:pt x="8391" y="4248"/>
                  </a:lnTo>
                  <a:lnTo>
                    <a:pt x="8412" y="4122"/>
                  </a:lnTo>
                  <a:lnTo>
                    <a:pt x="8474" y="4039"/>
                  </a:lnTo>
                  <a:lnTo>
                    <a:pt x="8474" y="3934"/>
                  </a:lnTo>
                  <a:lnTo>
                    <a:pt x="8579" y="3809"/>
                  </a:lnTo>
                  <a:lnTo>
                    <a:pt x="8621" y="3516"/>
                  </a:lnTo>
                  <a:lnTo>
                    <a:pt x="8684" y="3327"/>
                  </a:lnTo>
                  <a:lnTo>
                    <a:pt x="8725" y="3285"/>
                  </a:lnTo>
                  <a:lnTo>
                    <a:pt x="8684" y="3223"/>
                  </a:lnTo>
                  <a:lnTo>
                    <a:pt x="8621" y="3202"/>
                  </a:lnTo>
                  <a:lnTo>
                    <a:pt x="8704" y="3076"/>
                  </a:lnTo>
                  <a:lnTo>
                    <a:pt x="8704" y="2930"/>
                  </a:lnTo>
                  <a:lnTo>
                    <a:pt x="8746" y="2909"/>
                  </a:lnTo>
                  <a:lnTo>
                    <a:pt x="8914" y="2909"/>
                  </a:lnTo>
                  <a:lnTo>
                    <a:pt x="8914" y="2825"/>
                  </a:lnTo>
                  <a:lnTo>
                    <a:pt x="8914" y="2783"/>
                  </a:lnTo>
                  <a:lnTo>
                    <a:pt x="8914" y="2721"/>
                  </a:lnTo>
                  <a:lnTo>
                    <a:pt x="9018" y="2700"/>
                  </a:lnTo>
                  <a:lnTo>
                    <a:pt x="9102" y="2658"/>
                  </a:lnTo>
                  <a:lnTo>
                    <a:pt x="9228" y="2658"/>
                  </a:lnTo>
                  <a:lnTo>
                    <a:pt x="9248" y="2574"/>
                  </a:lnTo>
                  <a:lnTo>
                    <a:pt x="9353" y="2553"/>
                  </a:lnTo>
                  <a:lnTo>
                    <a:pt x="9458" y="2490"/>
                  </a:lnTo>
                  <a:lnTo>
                    <a:pt x="9541" y="2386"/>
                  </a:lnTo>
                  <a:lnTo>
                    <a:pt x="9479" y="2386"/>
                  </a:lnTo>
                  <a:lnTo>
                    <a:pt x="9479" y="2302"/>
                  </a:lnTo>
                  <a:lnTo>
                    <a:pt x="9353" y="2239"/>
                  </a:lnTo>
                  <a:lnTo>
                    <a:pt x="9248" y="2239"/>
                  </a:lnTo>
                  <a:lnTo>
                    <a:pt x="9248" y="2135"/>
                  </a:lnTo>
                  <a:lnTo>
                    <a:pt x="8997" y="1946"/>
                  </a:lnTo>
                  <a:lnTo>
                    <a:pt x="8914" y="1946"/>
                  </a:lnTo>
                  <a:lnTo>
                    <a:pt x="8809" y="1737"/>
                  </a:lnTo>
                  <a:lnTo>
                    <a:pt x="8725" y="1507"/>
                  </a:lnTo>
                  <a:lnTo>
                    <a:pt x="8746" y="1256"/>
                  </a:lnTo>
                  <a:lnTo>
                    <a:pt x="8725" y="1047"/>
                  </a:lnTo>
                  <a:lnTo>
                    <a:pt x="8579" y="628"/>
                  </a:lnTo>
                  <a:lnTo>
                    <a:pt x="8579" y="524"/>
                  </a:lnTo>
                  <a:lnTo>
                    <a:pt x="8600" y="503"/>
                  </a:lnTo>
                  <a:lnTo>
                    <a:pt x="8621" y="565"/>
                  </a:lnTo>
                  <a:lnTo>
                    <a:pt x="8642" y="607"/>
                  </a:lnTo>
                  <a:lnTo>
                    <a:pt x="8684" y="607"/>
                  </a:lnTo>
                  <a:lnTo>
                    <a:pt x="8684" y="565"/>
                  </a:lnTo>
                  <a:lnTo>
                    <a:pt x="8579" y="419"/>
                  </a:lnTo>
                  <a:lnTo>
                    <a:pt x="8516" y="252"/>
                  </a:lnTo>
                  <a:lnTo>
                    <a:pt x="8495" y="210"/>
                  </a:lnTo>
                  <a:lnTo>
                    <a:pt x="8495" y="189"/>
                  </a:lnTo>
                  <a:lnTo>
                    <a:pt x="8495" y="168"/>
                  </a:lnTo>
                  <a:lnTo>
                    <a:pt x="8495" y="147"/>
                  </a:lnTo>
                  <a:lnTo>
                    <a:pt x="8474" y="84"/>
                  </a:lnTo>
                  <a:lnTo>
                    <a:pt x="8495" y="42"/>
                  </a:lnTo>
                  <a:lnTo>
                    <a:pt x="8495"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0" name="Google Shape;6390;p40"/>
            <p:cNvSpPr/>
            <p:nvPr/>
          </p:nvSpPr>
          <p:spPr>
            <a:xfrm>
              <a:off x="3973815" y="3045871"/>
              <a:ext cx="104655" cy="75923"/>
            </a:xfrm>
            <a:custGeom>
              <a:rect b="b" l="l" r="r" t="t"/>
              <a:pathLst>
                <a:path extrusionOk="0" h="6676" w="8789">
                  <a:moveTo>
                    <a:pt x="2511" y="1"/>
                  </a:moveTo>
                  <a:lnTo>
                    <a:pt x="2344" y="336"/>
                  </a:lnTo>
                  <a:lnTo>
                    <a:pt x="2239" y="336"/>
                  </a:lnTo>
                  <a:lnTo>
                    <a:pt x="2218" y="419"/>
                  </a:lnTo>
                  <a:lnTo>
                    <a:pt x="2093" y="398"/>
                  </a:lnTo>
                  <a:lnTo>
                    <a:pt x="2009" y="357"/>
                  </a:lnTo>
                  <a:lnTo>
                    <a:pt x="1988" y="419"/>
                  </a:lnTo>
                  <a:lnTo>
                    <a:pt x="1905" y="566"/>
                  </a:lnTo>
                  <a:lnTo>
                    <a:pt x="1905" y="775"/>
                  </a:lnTo>
                  <a:lnTo>
                    <a:pt x="1758" y="1047"/>
                  </a:lnTo>
                  <a:lnTo>
                    <a:pt x="1695" y="1235"/>
                  </a:lnTo>
                  <a:lnTo>
                    <a:pt x="1653" y="1235"/>
                  </a:lnTo>
                  <a:lnTo>
                    <a:pt x="1549" y="1256"/>
                  </a:lnTo>
                  <a:lnTo>
                    <a:pt x="1507" y="1361"/>
                  </a:lnTo>
                  <a:lnTo>
                    <a:pt x="1381" y="1570"/>
                  </a:lnTo>
                  <a:lnTo>
                    <a:pt x="1381" y="1675"/>
                  </a:lnTo>
                  <a:lnTo>
                    <a:pt x="1193" y="1779"/>
                  </a:lnTo>
                  <a:lnTo>
                    <a:pt x="1151" y="1968"/>
                  </a:lnTo>
                  <a:lnTo>
                    <a:pt x="1026" y="2407"/>
                  </a:lnTo>
                  <a:lnTo>
                    <a:pt x="963" y="2386"/>
                  </a:lnTo>
                  <a:lnTo>
                    <a:pt x="921" y="2386"/>
                  </a:lnTo>
                  <a:lnTo>
                    <a:pt x="879" y="2449"/>
                  </a:lnTo>
                  <a:lnTo>
                    <a:pt x="775" y="2616"/>
                  </a:lnTo>
                  <a:lnTo>
                    <a:pt x="733" y="2721"/>
                  </a:lnTo>
                  <a:lnTo>
                    <a:pt x="775" y="2805"/>
                  </a:lnTo>
                  <a:lnTo>
                    <a:pt x="775" y="2930"/>
                  </a:lnTo>
                  <a:lnTo>
                    <a:pt x="670" y="3056"/>
                  </a:lnTo>
                  <a:lnTo>
                    <a:pt x="628" y="3223"/>
                  </a:lnTo>
                  <a:lnTo>
                    <a:pt x="649" y="3453"/>
                  </a:lnTo>
                  <a:lnTo>
                    <a:pt x="628" y="3704"/>
                  </a:lnTo>
                  <a:lnTo>
                    <a:pt x="544" y="3788"/>
                  </a:lnTo>
                  <a:lnTo>
                    <a:pt x="524" y="3851"/>
                  </a:lnTo>
                  <a:lnTo>
                    <a:pt x="440" y="3851"/>
                  </a:lnTo>
                  <a:lnTo>
                    <a:pt x="398" y="3788"/>
                  </a:lnTo>
                  <a:lnTo>
                    <a:pt x="293" y="3809"/>
                  </a:lnTo>
                  <a:lnTo>
                    <a:pt x="147" y="3788"/>
                  </a:lnTo>
                  <a:lnTo>
                    <a:pt x="147" y="3914"/>
                  </a:lnTo>
                  <a:lnTo>
                    <a:pt x="84" y="3956"/>
                  </a:lnTo>
                  <a:lnTo>
                    <a:pt x="0" y="4081"/>
                  </a:lnTo>
                  <a:lnTo>
                    <a:pt x="42" y="4165"/>
                  </a:lnTo>
                  <a:lnTo>
                    <a:pt x="126" y="4186"/>
                  </a:lnTo>
                  <a:lnTo>
                    <a:pt x="398" y="4186"/>
                  </a:lnTo>
                  <a:lnTo>
                    <a:pt x="440" y="4269"/>
                  </a:lnTo>
                  <a:lnTo>
                    <a:pt x="544" y="4374"/>
                  </a:lnTo>
                  <a:lnTo>
                    <a:pt x="565" y="4437"/>
                  </a:lnTo>
                  <a:lnTo>
                    <a:pt x="607" y="4479"/>
                  </a:lnTo>
                  <a:lnTo>
                    <a:pt x="712" y="4646"/>
                  </a:lnTo>
                  <a:lnTo>
                    <a:pt x="816" y="4709"/>
                  </a:lnTo>
                  <a:lnTo>
                    <a:pt x="816" y="4751"/>
                  </a:lnTo>
                  <a:lnTo>
                    <a:pt x="858" y="4813"/>
                  </a:lnTo>
                  <a:lnTo>
                    <a:pt x="963" y="4813"/>
                  </a:lnTo>
                  <a:lnTo>
                    <a:pt x="1047" y="4897"/>
                  </a:lnTo>
                  <a:lnTo>
                    <a:pt x="1088" y="5002"/>
                  </a:lnTo>
                  <a:lnTo>
                    <a:pt x="1172" y="5106"/>
                  </a:lnTo>
                  <a:lnTo>
                    <a:pt x="1193" y="5316"/>
                  </a:lnTo>
                  <a:lnTo>
                    <a:pt x="1256" y="5357"/>
                  </a:lnTo>
                  <a:lnTo>
                    <a:pt x="1298" y="5567"/>
                  </a:lnTo>
                  <a:lnTo>
                    <a:pt x="1340" y="5525"/>
                  </a:lnTo>
                  <a:lnTo>
                    <a:pt x="1402" y="5629"/>
                  </a:lnTo>
                  <a:lnTo>
                    <a:pt x="1507" y="5588"/>
                  </a:lnTo>
                  <a:lnTo>
                    <a:pt x="1612" y="5629"/>
                  </a:lnTo>
                  <a:lnTo>
                    <a:pt x="1612" y="5964"/>
                  </a:lnTo>
                  <a:lnTo>
                    <a:pt x="1695" y="6069"/>
                  </a:lnTo>
                  <a:lnTo>
                    <a:pt x="1821" y="6090"/>
                  </a:lnTo>
                  <a:lnTo>
                    <a:pt x="1967" y="6048"/>
                  </a:lnTo>
                  <a:lnTo>
                    <a:pt x="2093" y="6090"/>
                  </a:lnTo>
                  <a:lnTo>
                    <a:pt x="2386" y="6069"/>
                  </a:lnTo>
                  <a:lnTo>
                    <a:pt x="2490" y="6152"/>
                  </a:lnTo>
                  <a:lnTo>
                    <a:pt x="2721" y="6383"/>
                  </a:lnTo>
                  <a:lnTo>
                    <a:pt x="2867" y="6466"/>
                  </a:lnTo>
                  <a:lnTo>
                    <a:pt x="2951" y="6571"/>
                  </a:lnTo>
                  <a:lnTo>
                    <a:pt x="3055" y="6613"/>
                  </a:lnTo>
                  <a:lnTo>
                    <a:pt x="3244" y="6613"/>
                  </a:lnTo>
                  <a:lnTo>
                    <a:pt x="3369" y="6676"/>
                  </a:lnTo>
                  <a:lnTo>
                    <a:pt x="3537" y="6634"/>
                  </a:lnTo>
                  <a:lnTo>
                    <a:pt x="3641" y="6676"/>
                  </a:lnTo>
                  <a:lnTo>
                    <a:pt x="3850" y="6676"/>
                  </a:lnTo>
                  <a:lnTo>
                    <a:pt x="3997" y="6424"/>
                  </a:lnTo>
                  <a:lnTo>
                    <a:pt x="4060" y="6362"/>
                  </a:lnTo>
                  <a:lnTo>
                    <a:pt x="4164" y="6299"/>
                  </a:lnTo>
                  <a:lnTo>
                    <a:pt x="4269" y="6299"/>
                  </a:lnTo>
                  <a:lnTo>
                    <a:pt x="4311" y="6278"/>
                  </a:lnTo>
                  <a:lnTo>
                    <a:pt x="4583" y="6257"/>
                  </a:lnTo>
                  <a:lnTo>
                    <a:pt x="4645" y="6278"/>
                  </a:lnTo>
                  <a:lnTo>
                    <a:pt x="4729" y="6404"/>
                  </a:lnTo>
                  <a:lnTo>
                    <a:pt x="4834" y="6466"/>
                  </a:lnTo>
                  <a:lnTo>
                    <a:pt x="5043" y="6424"/>
                  </a:lnTo>
                  <a:lnTo>
                    <a:pt x="5210" y="6424"/>
                  </a:lnTo>
                  <a:lnTo>
                    <a:pt x="5252" y="6320"/>
                  </a:lnTo>
                  <a:lnTo>
                    <a:pt x="5441" y="6257"/>
                  </a:lnTo>
                  <a:lnTo>
                    <a:pt x="5629" y="6215"/>
                  </a:lnTo>
                  <a:lnTo>
                    <a:pt x="5775" y="6152"/>
                  </a:lnTo>
                  <a:lnTo>
                    <a:pt x="5880" y="6069"/>
                  </a:lnTo>
                  <a:lnTo>
                    <a:pt x="5943" y="5964"/>
                  </a:lnTo>
                  <a:lnTo>
                    <a:pt x="6068" y="5880"/>
                  </a:lnTo>
                  <a:lnTo>
                    <a:pt x="6173" y="5880"/>
                  </a:lnTo>
                  <a:lnTo>
                    <a:pt x="6278" y="5797"/>
                  </a:lnTo>
                  <a:lnTo>
                    <a:pt x="7010" y="5797"/>
                  </a:lnTo>
                  <a:lnTo>
                    <a:pt x="8788" y="4018"/>
                  </a:lnTo>
                  <a:lnTo>
                    <a:pt x="8056" y="4018"/>
                  </a:lnTo>
                  <a:lnTo>
                    <a:pt x="6361" y="3495"/>
                  </a:lnTo>
                  <a:lnTo>
                    <a:pt x="6215" y="3370"/>
                  </a:lnTo>
                  <a:lnTo>
                    <a:pt x="6006" y="3349"/>
                  </a:lnTo>
                  <a:lnTo>
                    <a:pt x="5943" y="3160"/>
                  </a:lnTo>
                  <a:lnTo>
                    <a:pt x="5964" y="3014"/>
                  </a:lnTo>
                  <a:lnTo>
                    <a:pt x="5796" y="2930"/>
                  </a:lnTo>
                  <a:lnTo>
                    <a:pt x="5692" y="2616"/>
                  </a:lnTo>
                  <a:lnTo>
                    <a:pt x="5650" y="2386"/>
                  </a:lnTo>
                  <a:lnTo>
                    <a:pt x="5692" y="2323"/>
                  </a:lnTo>
                  <a:lnTo>
                    <a:pt x="5587" y="2282"/>
                  </a:lnTo>
                  <a:lnTo>
                    <a:pt x="5441" y="2303"/>
                  </a:lnTo>
                  <a:lnTo>
                    <a:pt x="5315" y="2386"/>
                  </a:lnTo>
                  <a:lnTo>
                    <a:pt x="5106" y="2386"/>
                  </a:lnTo>
                  <a:lnTo>
                    <a:pt x="5022" y="2323"/>
                  </a:lnTo>
                  <a:lnTo>
                    <a:pt x="5127" y="2198"/>
                  </a:lnTo>
                  <a:lnTo>
                    <a:pt x="5127" y="2093"/>
                  </a:lnTo>
                  <a:lnTo>
                    <a:pt x="5169" y="1989"/>
                  </a:lnTo>
                  <a:lnTo>
                    <a:pt x="5169" y="1821"/>
                  </a:lnTo>
                  <a:lnTo>
                    <a:pt x="5210" y="1717"/>
                  </a:lnTo>
                  <a:lnTo>
                    <a:pt x="5252" y="1591"/>
                  </a:lnTo>
                  <a:lnTo>
                    <a:pt x="5357" y="1570"/>
                  </a:lnTo>
                  <a:lnTo>
                    <a:pt x="5210" y="1361"/>
                  </a:lnTo>
                  <a:lnTo>
                    <a:pt x="5127" y="1361"/>
                  </a:lnTo>
                  <a:lnTo>
                    <a:pt x="5106" y="1277"/>
                  </a:lnTo>
                  <a:lnTo>
                    <a:pt x="5064" y="1173"/>
                  </a:lnTo>
                  <a:lnTo>
                    <a:pt x="4959" y="1026"/>
                  </a:lnTo>
                  <a:lnTo>
                    <a:pt x="4855" y="984"/>
                  </a:lnTo>
                  <a:lnTo>
                    <a:pt x="4687" y="838"/>
                  </a:lnTo>
                  <a:lnTo>
                    <a:pt x="4541" y="733"/>
                  </a:lnTo>
                  <a:lnTo>
                    <a:pt x="4520" y="671"/>
                  </a:lnTo>
                  <a:lnTo>
                    <a:pt x="4415" y="671"/>
                  </a:lnTo>
                  <a:lnTo>
                    <a:pt x="4394" y="629"/>
                  </a:lnTo>
                  <a:lnTo>
                    <a:pt x="4227" y="629"/>
                  </a:lnTo>
                  <a:lnTo>
                    <a:pt x="4185" y="524"/>
                  </a:lnTo>
                  <a:lnTo>
                    <a:pt x="3976" y="336"/>
                  </a:lnTo>
                  <a:lnTo>
                    <a:pt x="3871" y="315"/>
                  </a:lnTo>
                  <a:lnTo>
                    <a:pt x="3788" y="231"/>
                  </a:lnTo>
                  <a:lnTo>
                    <a:pt x="3662" y="210"/>
                  </a:lnTo>
                  <a:lnTo>
                    <a:pt x="3578" y="231"/>
                  </a:lnTo>
                  <a:lnTo>
                    <a:pt x="3557" y="252"/>
                  </a:lnTo>
                  <a:lnTo>
                    <a:pt x="3369" y="106"/>
                  </a:lnTo>
                  <a:lnTo>
                    <a:pt x="3265" y="106"/>
                  </a:lnTo>
                  <a:lnTo>
                    <a:pt x="3223" y="147"/>
                  </a:lnTo>
                  <a:lnTo>
                    <a:pt x="3139" y="85"/>
                  </a:lnTo>
                  <a:lnTo>
                    <a:pt x="3034" y="106"/>
                  </a:lnTo>
                  <a:lnTo>
                    <a:pt x="2930" y="189"/>
                  </a:lnTo>
                  <a:lnTo>
                    <a:pt x="2825" y="189"/>
                  </a:lnTo>
                  <a:lnTo>
                    <a:pt x="2595" y="106"/>
                  </a:lnTo>
                  <a:lnTo>
                    <a:pt x="2553" y="43"/>
                  </a:lnTo>
                  <a:lnTo>
                    <a:pt x="2511"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1" name="Google Shape;6391;p40"/>
            <p:cNvSpPr/>
            <p:nvPr/>
          </p:nvSpPr>
          <p:spPr>
            <a:xfrm>
              <a:off x="3996236" y="3024695"/>
              <a:ext cx="46106" cy="39042"/>
            </a:xfrm>
            <a:custGeom>
              <a:rect b="b" l="l" r="r" t="t"/>
              <a:pathLst>
                <a:path extrusionOk="0" h="3433" w="3872">
                  <a:moveTo>
                    <a:pt x="1151" y="1"/>
                  </a:moveTo>
                  <a:lnTo>
                    <a:pt x="1068" y="105"/>
                  </a:lnTo>
                  <a:lnTo>
                    <a:pt x="963" y="168"/>
                  </a:lnTo>
                  <a:lnTo>
                    <a:pt x="858" y="189"/>
                  </a:lnTo>
                  <a:lnTo>
                    <a:pt x="838" y="273"/>
                  </a:lnTo>
                  <a:lnTo>
                    <a:pt x="712" y="273"/>
                  </a:lnTo>
                  <a:lnTo>
                    <a:pt x="628" y="315"/>
                  </a:lnTo>
                  <a:lnTo>
                    <a:pt x="524" y="336"/>
                  </a:lnTo>
                  <a:lnTo>
                    <a:pt x="524" y="398"/>
                  </a:lnTo>
                  <a:lnTo>
                    <a:pt x="524" y="440"/>
                  </a:lnTo>
                  <a:lnTo>
                    <a:pt x="524" y="524"/>
                  </a:lnTo>
                  <a:lnTo>
                    <a:pt x="356" y="524"/>
                  </a:lnTo>
                  <a:lnTo>
                    <a:pt x="314" y="545"/>
                  </a:lnTo>
                  <a:lnTo>
                    <a:pt x="314" y="691"/>
                  </a:lnTo>
                  <a:lnTo>
                    <a:pt x="231" y="817"/>
                  </a:lnTo>
                  <a:lnTo>
                    <a:pt x="294" y="838"/>
                  </a:lnTo>
                  <a:lnTo>
                    <a:pt x="335" y="900"/>
                  </a:lnTo>
                  <a:lnTo>
                    <a:pt x="294" y="942"/>
                  </a:lnTo>
                  <a:lnTo>
                    <a:pt x="231" y="1131"/>
                  </a:lnTo>
                  <a:lnTo>
                    <a:pt x="189" y="1424"/>
                  </a:lnTo>
                  <a:lnTo>
                    <a:pt x="84" y="1549"/>
                  </a:lnTo>
                  <a:lnTo>
                    <a:pt x="84" y="1654"/>
                  </a:lnTo>
                  <a:lnTo>
                    <a:pt x="22" y="1737"/>
                  </a:lnTo>
                  <a:lnTo>
                    <a:pt x="1" y="1863"/>
                  </a:lnTo>
                  <a:lnTo>
                    <a:pt x="84" y="2093"/>
                  </a:lnTo>
                  <a:lnTo>
                    <a:pt x="105" y="2219"/>
                  </a:lnTo>
                  <a:lnTo>
                    <a:pt x="126" y="2219"/>
                  </a:lnTo>
                  <a:lnTo>
                    <a:pt x="210" y="2260"/>
                  </a:lnTo>
                  <a:lnTo>
                    <a:pt x="335" y="2281"/>
                  </a:lnTo>
                  <a:lnTo>
                    <a:pt x="356" y="2198"/>
                  </a:lnTo>
                  <a:lnTo>
                    <a:pt x="461" y="2198"/>
                  </a:lnTo>
                  <a:lnTo>
                    <a:pt x="628" y="1863"/>
                  </a:lnTo>
                  <a:lnTo>
                    <a:pt x="670" y="1905"/>
                  </a:lnTo>
                  <a:lnTo>
                    <a:pt x="712" y="1968"/>
                  </a:lnTo>
                  <a:lnTo>
                    <a:pt x="942" y="2051"/>
                  </a:lnTo>
                  <a:lnTo>
                    <a:pt x="1047" y="2051"/>
                  </a:lnTo>
                  <a:lnTo>
                    <a:pt x="1151" y="1968"/>
                  </a:lnTo>
                  <a:lnTo>
                    <a:pt x="1256" y="1947"/>
                  </a:lnTo>
                  <a:lnTo>
                    <a:pt x="1340" y="2009"/>
                  </a:lnTo>
                  <a:lnTo>
                    <a:pt x="1382" y="1968"/>
                  </a:lnTo>
                  <a:lnTo>
                    <a:pt x="1486" y="1968"/>
                  </a:lnTo>
                  <a:lnTo>
                    <a:pt x="1674" y="2114"/>
                  </a:lnTo>
                  <a:lnTo>
                    <a:pt x="1695" y="2093"/>
                  </a:lnTo>
                  <a:lnTo>
                    <a:pt x="1779" y="2072"/>
                  </a:lnTo>
                  <a:lnTo>
                    <a:pt x="1905" y="2093"/>
                  </a:lnTo>
                  <a:lnTo>
                    <a:pt x="1988" y="2177"/>
                  </a:lnTo>
                  <a:lnTo>
                    <a:pt x="2093" y="2198"/>
                  </a:lnTo>
                  <a:lnTo>
                    <a:pt x="2302" y="2386"/>
                  </a:lnTo>
                  <a:lnTo>
                    <a:pt x="2344" y="2491"/>
                  </a:lnTo>
                  <a:lnTo>
                    <a:pt x="2511" y="2491"/>
                  </a:lnTo>
                  <a:lnTo>
                    <a:pt x="2532" y="2533"/>
                  </a:lnTo>
                  <a:lnTo>
                    <a:pt x="2637" y="2533"/>
                  </a:lnTo>
                  <a:lnTo>
                    <a:pt x="2658" y="2595"/>
                  </a:lnTo>
                  <a:lnTo>
                    <a:pt x="2804" y="2700"/>
                  </a:lnTo>
                  <a:lnTo>
                    <a:pt x="2972" y="2846"/>
                  </a:lnTo>
                  <a:lnTo>
                    <a:pt x="3076" y="2888"/>
                  </a:lnTo>
                  <a:lnTo>
                    <a:pt x="3181" y="3035"/>
                  </a:lnTo>
                  <a:lnTo>
                    <a:pt x="3223" y="3139"/>
                  </a:lnTo>
                  <a:lnTo>
                    <a:pt x="3244" y="3223"/>
                  </a:lnTo>
                  <a:lnTo>
                    <a:pt x="3327" y="3223"/>
                  </a:lnTo>
                  <a:lnTo>
                    <a:pt x="3474" y="3432"/>
                  </a:lnTo>
                  <a:lnTo>
                    <a:pt x="3599" y="3369"/>
                  </a:lnTo>
                  <a:lnTo>
                    <a:pt x="3662" y="3328"/>
                  </a:lnTo>
                  <a:lnTo>
                    <a:pt x="3746" y="3307"/>
                  </a:lnTo>
                  <a:lnTo>
                    <a:pt x="3871" y="3202"/>
                  </a:lnTo>
                  <a:lnTo>
                    <a:pt x="3809" y="3160"/>
                  </a:lnTo>
                  <a:lnTo>
                    <a:pt x="3809" y="3139"/>
                  </a:lnTo>
                  <a:lnTo>
                    <a:pt x="3767" y="3202"/>
                  </a:lnTo>
                  <a:lnTo>
                    <a:pt x="3683" y="3139"/>
                  </a:lnTo>
                  <a:lnTo>
                    <a:pt x="3641" y="3139"/>
                  </a:lnTo>
                  <a:lnTo>
                    <a:pt x="3579" y="3035"/>
                  </a:lnTo>
                  <a:lnTo>
                    <a:pt x="3599" y="3014"/>
                  </a:lnTo>
                  <a:lnTo>
                    <a:pt x="3537" y="2909"/>
                  </a:lnTo>
                  <a:lnTo>
                    <a:pt x="3453" y="2888"/>
                  </a:lnTo>
                  <a:lnTo>
                    <a:pt x="3348" y="2637"/>
                  </a:lnTo>
                  <a:lnTo>
                    <a:pt x="3327" y="2595"/>
                  </a:lnTo>
                  <a:lnTo>
                    <a:pt x="3327" y="2616"/>
                  </a:lnTo>
                  <a:lnTo>
                    <a:pt x="3265" y="2616"/>
                  </a:lnTo>
                  <a:lnTo>
                    <a:pt x="3181" y="2512"/>
                  </a:lnTo>
                  <a:lnTo>
                    <a:pt x="3055" y="2470"/>
                  </a:lnTo>
                  <a:lnTo>
                    <a:pt x="2972" y="2323"/>
                  </a:lnTo>
                  <a:lnTo>
                    <a:pt x="2804" y="2093"/>
                  </a:lnTo>
                  <a:lnTo>
                    <a:pt x="2742" y="2051"/>
                  </a:lnTo>
                  <a:lnTo>
                    <a:pt x="2595" y="2009"/>
                  </a:lnTo>
                  <a:lnTo>
                    <a:pt x="2532" y="1947"/>
                  </a:lnTo>
                  <a:lnTo>
                    <a:pt x="2428" y="1800"/>
                  </a:lnTo>
                  <a:lnTo>
                    <a:pt x="2344" y="1842"/>
                  </a:lnTo>
                  <a:lnTo>
                    <a:pt x="2218" y="1842"/>
                  </a:lnTo>
                  <a:lnTo>
                    <a:pt x="2177" y="1863"/>
                  </a:lnTo>
                  <a:lnTo>
                    <a:pt x="2114" y="1800"/>
                  </a:lnTo>
                  <a:lnTo>
                    <a:pt x="2009" y="1654"/>
                  </a:lnTo>
                  <a:lnTo>
                    <a:pt x="2072" y="1633"/>
                  </a:lnTo>
                  <a:lnTo>
                    <a:pt x="1967" y="1465"/>
                  </a:lnTo>
                  <a:lnTo>
                    <a:pt x="1905" y="1486"/>
                  </a:lnTo>
                  <a:lnTo>
                    <a:pt x="1905" y="1591"/>
                  </a:lnTo>
                  <a:lnTo>
                    <a:pt x="1926" y="1591"/>
                  </a:lnTo>
                  <a:lnTo>
                    <a:pt x="1926" y="1758"/>
                  </a:lnTo>
                  <a:lnTo>
                    <a:pt x="1821" y="1737"/>
                  </a:lnTo>
                  <a:lnTo>
                    <a:pt x="1800" y="1549"/>
                  </a:lnTo>
                  <a:lnTo>
                    <a:pt x="1758" y="1444"/>
                  </a:lnTo>
                  <a:lnTo>
                    <a:pt x="1674" y="1424"/>
                  </a:lnTo>
                  <a:lnTo>
                    <a:pt x="1674" y="1361"/>
                  </a:lnTo>
                  <a:lnTo>
                    <a:pt x="1654" y="1214"/>
                  </a:lnTo>
                  <a:lnTo>
                    <a:pt x="1591" y="1172"/>
                  </a:lnTo>
                  <a:lnTo>
                    <a:pt x="1507" y="754"/>
                  </a:lnTo>
                  <a:lnTo>
                    <a:pt x="1277" y="126"/>
                  </a:lnTo>
                  <a:lnTo>
                    <a:pt x="1151"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2" name="Google Shape;6392;p40"/>
            <p:cNvSpPr/>
            <p:nvPr/>
          </p:nvSpPr>
          <p:spPr>
            <a:xfrm>
              <a:off x="4033614" y="3061110"/>
              <a:ext cx="10467" cy="11907"/>
            </a:xfrm>
            <a:custGeom>
              <a:rect b="b" l="l" r="r" t="t"/>
              <a:pathLst>
                <a:path extrusionOk="0" h="1047" w="879">
                  <a:moveTo>
                    <a:pt x="732" y="0"/>
                  </a:moveTo>
                  <a:lnTo>
                    <a:pt x="607" y="105"/>
                  </a:lnTo>
                  <a:lnTo>
                    <a:pt x="523" y="126"/>
                  </a:lnTo>
                  <a:lnTo>
                    <a:pt x="460" y="167"/>
                  </a:lnTo>
                  <a:lnTo>
                    <a:pt x="230" y="251"/>
                  </a:lnTo>
                  <a:lnTo>
                    <a:pt x="188" y="377"/>
                  </a:lnTo>
                  <a:lnTo>
                    <a:pt x="147" y="481"/>
                  </a:lnTo>
                  <a:lnTo>
                    <a:pt x="147" y="649"/>
                  </a:lnTo>
                  <a:lnTo>
                    <a:pt x="105" y="753"/>
                  </a:lnTo>
                  <a:lnTo>
                    <a:pt x="105" y="858"/>
                  </a:lnTo>
                  <a:lnTo>
                    <a:pt x="0" y="983"/>
                  </a:lnTo>
                  <a:lnTo>
                    <a:pt x="84" y="1046"/>
                  </a:lnTo>
                  <a:lnTo>
                    <a:pt x="293" y="1046"/>
                  </a:lnTo>
                  <a:lnTo>
                    <a:pt x="419" y="963"/>
                  </a:lnTo>
                  <a:lnTo>
                    <a:pt x="565" y="942"/>
                  </a:lnTo>
                  <a:lnTo>
                    <a:pt x="670" y="983"/>
                  </a:lnTo>
                  <a:lnTo>
                    <a:pt x="670" y="963"/>
                  </a:lnTo>
                  <a:lnTo>
                    <a:pt x="837" y="732"/>
                  </a:lnTo>
                  <a:lnTo>
                    <a:pt x="816" y="670"/>
                  </a:lnTo>
                  <a:lnTo>
                    <a:pt x="649" y="670"/>
                  </a:lnTo>
                  <a:lnTo>
                    <a:pt x="565" y="732"/>
                  </a:lnTo>
                  <a:lnTo>
                    <a:pt x="523" y="691"/>
                  </a:lnTo>
                  <a:lnTo>
                    <a:pt x="460" y="628"/>
                  </a:lnTo>
                  <a:lnTo>
                    <a:pt x="565" y="628"/>
                  </a:lnTo>
                  <a:lnTo>
                    <a:pt x="649" y="544"/>
                  </a:lnTo>
                  <a:lnTo>
                    <a:pt x="732" y="544"/>
                  </a:lnTo>
                  <a:lnTo>
                    <a:pt x="837" y="419"/>
                  </a:lnTo>
                  <a:lnTo>
                    <a:pt x="879" y="377"/>
                  </a:lnTo>
                  <a:lnTo>
                    <a:pt x="858" y="230"/>
                  </a:lnTo>
                  <a:lnTo>
                    <a:pt x="879" y="147"/>
                  </a:lnTo>
                  <a:lnTo>
                    <a:pt x="858" y="147"/>
                  </a:lnTo>
                  <a:lnTo>
                    <a:pt x="732" y="21"/>
                  </a:lnTo>
                  <a:lnTo>
                    <a:pt x="732"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3" name="Google Shape;6393;p40"/>
            <p:cNvSpPr/>
            <p:nvPr/>
          </p:nvSpPr>
          <p:spPr>
            <a:xfrm>
              <a:off x="4029125" y="3065864"/>
              <a:ext cx="70516" cy="89240"/>
            </a:xfrm>
            <a:custGeom>
              <a:rect b="b" l="l" r="r" t="t"/>
              <a:pathLst>
                <a:path extrusionOk="0" h="7847" w="5922">
                  <a:moveTo>
                    <a:pt x="5587" y="1"/>
                  </a:moveTo>
                  <a:lnTo>
                    <a:pt x="5587" y="21"/>
                  </a:lnTo>
                  <a:lnTo>
                    <a:pt x="5545" y="21"/>
                  </a:lnTo>
                  <a:lnTo>
                    <a:pt x="5482" y="105"/>
                  </a:lnTo>
                  <a:lnTo>
                    <a:pt x="5441" y="210"/>
                  </a:lnTo>
                  <a:lnTo>
                    <a:pt x="5420" y="168"/>
                  </a:lnTo>
                  <a:lnTo>
                    <a:pt x="5315" y="273"/>
                  </a:lnTo>
                  <a:lnTo>
                    <a:pt x="5127" y="314"/>
                  </a:lnTo>
                  <a:lnTo>
                    <a:pt x="5127" y="335"/>
                  </a:lnTo>
                  <a:lnTo>
                    <a:pt x="5085" y="314"/>
                  </a:lnTo>
                  <a:lnTo>
                    <a:pt x="4897" y="335"/>
                  </a:lnTo>
                  <a:lnTo>
                    <a:pt x="4792" y="419"/>
                  </a:lnTo>
                  <a:lnTo>
                    <a:pt x="4499" y="461"/>
                  </a:lnTo>
                  <a:lnTo>
                    <a:pt x="4457" y="461"/>
                  </a:lnTo>
                  <a:lnTo>
                    <a:pt x="4394" y="440"/>
                  </a:lnTo>
                  <a:lnTo>
                    <a:pt x="4227" y="440"/>
                  </a:lnTo>
                  <a:lnTo>
                    <a:pt x="4060" y="524"/>
                  </a:lnTo>
                  <a:lnTo>
                    <a:pt x="3913" y="524"/>
                  </a:lnTo>
                  <a:lnTo>
                    <a:pt x="3830" y="545"/>
                  </a:lnTo>
                  <a:lnTo>
                    <a:pt x="3704" y="482"/>
                  </a:lnTo>
                  <a:lnTo>
                    <a:pt x="3599" y="524"/>
                  </a:lnTo>
                  <a:lnTo>
                    <a:pt x="3244" y="733"/>
                  </a:lnTo>
                  <a:lnTo>
                    <a:pt x="3076" y="754"/>
                  </a:lnTo>
                  <a:lnTo>
                    <a:pt x="2972" y="691"/>
                  </a:lnTo>
                  <a:lnTo>
                    <a:pt x="2909" y="733"/>
                  </a:lnTo>
                  <a:lnTo>
                    <a:pt x="2762" y="733"/>
                  </a:lnTo>
                  <a:lnTo>
                    <a:pt x="2700" y="691"/>
                  </a:lnTo>
                  <a:lnTo>
                    <a:pt x="2658" y="691"/>
                  </a:lnTo>
                  <a:lnTo>
                    <a:pt x="2469" y="858"/>
                  </a:lnTo>
                  <a:lnTo>
                    <a:pt x="2365" y="858"/>
                  </a:lnTo>
                  <a:lnTo>
                    <a:pt x="2239" y="942"/>
                  </a:lnTo>
                  <a:lnTo>
                    <a:pt x="2177" y="1005"/>
                  </a:lnTo>
                  <a:lnTo>
                    <a:pt x="1988" y="1047"/>
                  </a:lnTo>
                  <a:lnTo>
                    <a:pt x="1863" y="984"/>
                  </a:lnTo>
                  <a:lnTo>
                    <a:pt x="1716" y="858"/>
                  </a:lnTo>
                  <a:lnTo>
                    <a:pt x="1653" y="858"/>
                  </a:lnTo>
                  <a:lnTo>
                    <a:pt x="1633" y="754"/>
                  </a:lnTo>
                  <a:lnTo>
                    <a:pt x="1256" y="377"/>
                  </a:lnTo>
                  <a:lnTo>
                    <a:pt x="1235" y="356"/>
                  </a:lnTo>
                  <a:lnTo>
                    <a:pt x="1214" y="314"/>
                  </a:lnTo>
                  <a:lnTo>
                    <a:pt x="1047" y="545"/>
                  </a:lnTo>
                  <a:lnTo>
                    <a:pt x="1005" y="628"/>
                  </a:lnTo>
                  <a:lnTo>
                    <a:pt x="1047" y="858"/>
                  </a:lnTo>
                  <a:lnTo>
                    <a:pt x="1151" y="1172"/>
                  </a:lnTo>
                  <a:lnTo>
                    <a:pt x="1319" y="1256"/>
                  </a:lnTo>
                  <a:lnTo>
                    <a:pt x="1298" y="1402"/>
                  </a:lnTo>
                  <a:lnTo>
                    <a:pt x="1361" y="1591"/>
                  </a:lnTo>
                  <a:lnTo>
                    <a:pt x="1570" y="1612"/>
                  </a:lnTo>
                  <a:lnTo>
                    <a:pt x="1716" y="1737"/>
                  </a:lnTo>
                  <a:lnTo>
                    <a:pt x="3411" y="2260"/>
                  </a:lnTo>
                  <a:lnTo>
                    <a:pt x="4143" y="2260"/>
                  </a:lnTo>
                  <a:lnTo>
                    <a:pt x="2365" y="4039"/>
                  </a:lnTo>
                  <a:lnTo>
                    <a:pt x="1633" y="4039"/>
                  </a:lnTo>
                  <a:lnTo>
                    <a:pt x="1528" y="4122"/>
                  </a:lnTo>
                  <a:lnTo>
                    <a:pt x="1423" y="4122"/>
                  </a:lnTo>
                  <a:lnTo>
                    <a:pt x="1298" y="4206"/>
                  </a:lnTo>
                  <a:lnTo>
                    <a:pt x="1235" y="4311"/>
                  </a:lnTo>
                  <a:lnTo>
                    <a:pt x="1130" y="4394"/>
                  </a:lnTo>
                  <a:lnTo>
                    <a:pt x="984" y="4457"/>
                  </a:lnTo>
                  <a:lnTo>
                    <a:pt x="796" y="4499"/>
                  </a:lnTo>
                  <a:lnTo>
                    <a:pt x="607" y="4562"/>
                  </a:lnTo>
                  <a:lnTo>
                    <a:pt x="565" y="4666"/>
                  </a:lnTo>
                  <a:lnTo>
                    <a:pt x="0" y="5169"/>
                  </a:lnTo>
                  <a:lnTo>
                    <a:pt x="0" y="7449"/>
                  </a:lnTo>
                  <a:lnTo>
                    <a:pt x="419" y="7847"/>
                  </a:lnTo>
                  <a:lnTo>
                    <a:pt x="419" y="7805"/>
                  </a:lnTo>
                  <a:lnTo>
                    <a:pt x="900" y="7261"/>
                  </a:lnTo>
                  <a:lnTo>
                    <a:pt x="942" y="7156"/>
                  </a:lnTo>
                  <a:lnTo>
                    <a:pt x="1089" y="7031"/>
                  </a:lnTo>
                  <a:lnTo>
                    <a:pt x="1193" y="7010"/>
                  </a:lnTo>
                  <a:lnTo>
                    <a:pt x="1235" y="6926"/>
                  </a:lnTo>
                  <a:lnTo>
                    <a:pt x="1298" y="6905"/>
                  </a:lnTo>
                  <a:lnTo>
                    <a:pt x="1633" y="6529"/>
                  </a:lnTo>
                  <a:lnTo>
                    <a:pt x="1716" y="6508"/>
                  </a:lnTo>
                  <a:lnTo>
                    <a:pt x="2093" y="6089"/>
                  </a:lnTo>
                  <a:lnTo>
                    <a:pt x="2302" y="5922"/>
                  </a:lnTo>
                  <a:lnTo>
                    <a:pt x="2469" y="5817"/>
                  </a:lnTo>
                  <a:lnTo>
                    <a:pt x="2658" y="5796"/>
                  </a:lnTo>
                  <a:lnTo>
                    <a:pt x="2930" y="5566"/>
                  </a:lnTo>
                  <a:lnTo>
                    <a:pt x="3558" y="4980"/>
                  </a:lnTo>
                  <a:lnTo>
                    <a:pt x="3871" y="4625"/>
                  </a:lnTo>
                  <a:lnTo>
                    <a:pt x="4060" y="4436"/>
                  </a:lnTo>
                  <a:lnTo>
                    <a:pt x="4081" y="4311"/>
                  </a:lnTo>
                  <a:lnTo>
                    <a:pt x="4478" y="3788"/>
                  </a:lnTo>
                  <a:lnTo>
                    <a:pt x="4478" y="3683"/>
                  </a:lnTo>
                  <a:lnTo>
                    <a:pt x="4687" y="3390"/>
                  </a:lnTo>
                  <a:lnTo>
                    <a:pt x="4708" y="3202"/>
                  </a:lnTo>
                  <a:lnTo>
                    <a:pt x="5022" y="2574"/>
                  </a:lnTo>
                  <a:lnTo>
                    <a:pt x="5106" y="2532"/>
                  </a:lnTo>
                  <a:lnTo>
                    <a:pt x="5064" y="2449"/>
                  </a:lnTo>
                  <a:lnTo>
                    <a:pt x="5064" y="2365"/>
                  </a:lnTo>
                  <a:lnTo>
                    <a:pt x="5190" y="2239"/>
                  </a:lnTo>
                  <a:lnTo>
                    <a:pt x="5231" y="2239"/>
                  </a:lnTo>
                  <a:lnTo>
                    <a:pt x="5315" y="2135"/>
                  </a:lnTo>
                  <a:lnTo>
                    <a:pt x="5441" y="1842"/>
                  </a:lnTo>
                  <a:lnTo>
                    <a:pt x="5650" y="1591"/>
                  </a:lnTo>
                  <a:lnTo>
                    <a:pt x="5650" y="1423"/>
                  </a:lnTo>
                  <a:lnTo>
                    <a:pt x="5692" y="1381"/>
                  </a:lnTo>
                  <a:lnTo>
                    <a:pt x="5713" y="1214"/>
                  </a:lnTo>
                  <a:lnTo>
                    <a:pt x="5650" y="1151"/>
                  </a:lnTo>
                  <a:lnTo>
                    <a:pt x="5734" y="1005"/>
                  </a:lnTo>
                  <a:lnTo>
                    <a:pt x="5796" y="984"/>
                  </a:lnTo>
                  <a:lnTo>
                    <a:pt x="5859" y="984"/>
                  </a:lnTo>
                  <a:lnTo>
                    <a:pt x="5901" y="1005"/>
                  </a:lnTo>
                  <a:lnTo>
                    <a:pt x="5922" y="1005"/>
                  </a:lnTo>
                  <a:lnTo>
                    <a:pt x="5901" y="942"/>
                  </a:lnTo>
                  <a:lnTo>
                    <a:pt x="5838" y="942"/>
                  </a:lnTo>
                  <a:lnTo>
                    <a:pt x="5859" y="963"/>
                  </a:lnTo>
                  <a:lnTo>
                    <a:pt x="5796" y="963"/>
                  </a:lnTo>
                  <a:lnTo>
                    <a:pt x="5817" y="879"/>
                  </a:lnTo>
                  <a:lnTo>
                    <a:pt x="5817" y="775"/>
                  </a:lnTo>
                  <a:lnTo>
                    <a:pt x="5754" y="691"/>
                  </a:lnTo>
                  <a:lnTo>
                    <a:pt x="5817" y="586"/>
                  </a:lnTo>
                  <a:lnTo>
                    <a:pt x="5859" y="545"/>
                  </a:lnTo>
                  <a:lnTo>
                    <a:pt x="5859" y="482"/>
                  </a:lnTo>
                  <a:lnTo>
                    <a:pt x="5796" y="482"/>
                  </a:lnTo>
                  <a:lnTo>
                    <a:pt x="5754" y="440"/>
                  </a:lnTo>
                  <a:lnTo>
                    <a:pt x="5796" y="377"/>
                  </a:lnTo>
                  <a:lnTo>
                    <a:pt x="5796" y="314"/>
                  </a:lnTo>
                  <a:lnTo>
                    <a:pt x="5838" y="210"/>
                  </a:lnTo>
                  <a:lnTo>
                    <a:pt x="5901" y="126"/>
                  </a:lnTo>
                  <a:lnTo>
                    <a:pt x="5859" y="105"/>
                  </a:lnTo>
                  <a:lnTo>
                    <a:pt x="5796" y="105"/>
                  </a:lnTo>
                  <a:lnTo>
                    <a:pt x="5650" y="42"/>
                  </a:lnTo>
                  <a:lnTo>
                    <a:pt x="5587"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4" name="Google Shape;6394;p40"/>
            <p:cNvSpPr/>
            <p:nvPr/>
          </p:nvSpPr>
          <p:spPr>
            <a:xfrm>
              <a:off x="3978054" y="3108693"/>
              <a:ext cx="57811" cy="66882"/>
            </a:xfrm>
            <a:custGeom>
              <a:rect b="b" l="l" r="r" t="t"/>
              <a:pathLst>
                <a:path extrusionOk="0" h="5881" w="4855">
                  <a:moveTo>
                    <a:pt x="984" y="1"/>
                  </a:moveTo>
                  <a:lnTo>
                    <a:pt x="942" y="43"/>
                  </a:lnTo>
                  <a:lnTo>
                    <a:pt x="732" y="252"/>
                  </a:lnTo>
                  <a:lnTo>
                    <a:pt x="607" y="461"/>
                  </a:lnTo>
                  <a:lnTo>
                    <a:pt x="565" y="461"/>
                  </a:lnTo>
                  <a:lnTo>
                    <a:pt x="460" y="566"/>
                  </a:lnTo>
                  <a:lnTo>
                    <a:pt x="398" y="628"/>
                  </a:lnTo>
                  <a:lnTo>
                    <a:pt x="356" y="649"/>
                  </a:lnTo>
                  <a:lnTo>
                    <a:pt x="272" y="754"/>
                  </a:lnTo>
                  <a:lnTo>
                    <a:pt x="293" y="733"/>
                  </a:lnTo>
                  <a:lnTo>
                    <a:pt x="356" y="796"/>
                  </a:lnTo>
                  <a:lnTo>
                    <a:pt x="377" y="963"/>
                  </a:lnTo>
                  <a:lnTo>
                    <a:pt x="419" y="984"/>
                  </a:lnTo>
                  <a:lnTo>
                    <a:pt x="419" y="1089"/>
                  </a:lnTo>
                  <a:lnTo>
                    <a:pt x="502" y="1089"/>
                  </a:lnTo>
                  <a:lnTo>
                    <a:pt x="523" y="1214"/>
                  </a:lnTo>
                  <a:lnTo>
                    <a:pt x="523" y="1361"/>
                  </a:lnTo>
                  <a:lnTo>
                    <a:pt x="670" y="1486"/>
                  </a:lnTo>
                  <a:lnTo>
                    <a:pt x="732" y="1633"/>
                  </a:lnTo>
                  <a:lnTo>
                    <a:pt x="816" y="1696"/>
                  </a:lnTo>
                  <a:lnTo>
                    <a:pt x="900" y="1737"/>
                  </a:lnTo>
                  <a:lnTo>
                    <a:pt x="837" y="1800"/>
                  </a:lnTo>
                  <a:lnTo>
                    <a:pt x="921" y="1884"/>
                  </a:lnTo>
                  <a:lnTo>
                    <a:pt x="942" y="2009"/>
                  </a:lnTo>
                  <a:lnTo>
                    <a:pt x="942" y="2114"/>
                  </a:lnTo>
                  <a:lnTo>
                    <a:pt x="816" y="2261"/>
                  </a:lnTo>
                  <a:lnTo>
                    <a:pt x="816" y="2365"/>
                  </a:lnTo>
                  <a:lnTo>
                    <a:pt x="774" y="2512"/>
                  </a:lnTo>
                  <a:lnTo>
                    <a:pt x="565" y="2512"/>
                  </a:lnTo>
                  <a:lnTo>
                    <a:pt x="565" y="2553"/>
                  </a:lnTo>
                  <a:lnTo>
                    <a:pt x="502" y="2616"/>
                  </a:lnTo>
                  <a:lnTo>
                    <a:pt x="460" y="2721"/>
                  </a:lnTo>
                  <a:lnTo>
                    <a:pt x="377" y="2784"/>
                  </a:lnTo>
                  <a:lnTo>
                    <a:pt x="293" y="2930"/>
                  </a:lnTo>
                  <a:lnTo>
                    <a:pt x="188" y="3056"/>
                  </a:lnTo>
                  <a:lnTo>
                    <a:pt x="168" y="3202"/>
                  </a:lnTo>
                  <a:lnTo>
                    <a:pt x="0" y="3767"/>
                  </a:lnTo>
                  <a:lnTo>
                    <a:pt x="188" y="3767"/>
                  </a:lnTo>
                  <a:lnTo>
                    <a:pt x="2281" y="4981"/>
                  </a:lnTo>
                  <a:lnTo>
                    <a:pt x="2406" y="5169"/>
                  </a:lnTo>
                  <a:lnTo>
                    <a:pt x="2385" y="5253"/>
                  </a:lnTo>
                  <a:lnTo>
                    <a:pt x="2406" y="5294"/>
                  </a:lnTo>
                  <a:lnTo>
                    <a:pt x="2469" y="5378"/>
                  </a:lnTo>
                  <a:lnTo>
                    <a:pt x="3181" y="5880"/>
                  </a:lnTo>
                  <a:lnTo>
                    <a:pt x="3222" y="5880"/>
                  </a:lnTo>
                  <a:lnTo>
                    <a:pt x="3327" y="5818"/>
                  </a:lnTo>
                  <a:lnTo>
                    <a:pt x="3536" y="5546"/>
                  </a:lnTo>
                  <a:lnTo>
                    <a:pt x="3641" y="5357"/>
                  </a:lnTo>
                  <a:lnTo>
                    <a:pt x="3641" y="5232"/>
                  </a:lnTo>
                  <a:lnTo>
                    <a:pt x="3725" y="5085"/>
                  </a:lnTo>
                  <a:lnTo>
                    <a:pt x="3829" y="4939"/>
                  </a:lnTo>
                  <a:lnTo>
                    <a:pt x="3808" y="4918"/>
                  </a:lnTo>
                  <a:lnTo>
                    <a:pt x="3808" y="4855"/>
                  </a:lnTo>
                  <a:lnTo>
                    <a:pt x="3871" y="4750"/>
                  </a:lnTo>
                  <a:lnTo>
                    <a:pt x="3871" y="4730"/>
                  </a:lnTo>
                  <a:lnTo>
                    <a:pt x="3955" y="4709"/>
                  </a:lnTo>
                  <a:lnTo>
                    <a:pt x="4122" y="4709"/>
                  </a:lnTo>
                  <a:lnTo>
                    <a:pt x="4227" y="4541"/>
                  </a:lnTo>
                  <a:lnTo>
                    <a:pt x="4436" y="4458"/>
                  </a:lnTo>
                  <a:lnTo>
                    <a:pt x="4394" y="4416"/>
                  </a:lnTo>
                  <a:lnTo>
                    <a:pt x="4457" y="4332"/>
                  </a:lnTo>
                  <a:lnTo>
                    <a:pt x="4499" y="4332"/>
                  </a:lnTo>
                  <a:lnTo>
                    <a:pt x="4687" y="4102"/>
                  </a:lnTo>
                  <a:lnTo>
                    <a:pt x="4708" y="4081"/>
                  </a:lnTo>
                  <a:lnTo>
                    <a:pt x="4289" y="3683"/>
                  </a:lnTo>
                  <a:lnTo>
                    <a:pt x="4289" y="1403"/>
                  </a:lnTo>
                  <a:lnTo>
                    <a:pt x="4854" y="900"/>
                  </a:lnTo>
                  <a:lnTo>
                    <a:pt x="4687" y="900"/>
                  </a:lnTo>
                  <a:lnTo>
                    <a:pt x="4478" y="942"/>
                  </a:lnTo>
                  <a:lnTo>
                    <a:pt x="4373" y="880"/>
                  </a:lnTo>
                  <a:lnTo>
                    <a:pt x="4289" y="754"/>
                  </a:lnTo>
                  <a:lnTo>
                    <a:pt x="4227" y="733"/>
                  </a:lnTo>
                  <a:lnTo>
                    <a:pt x="3955" y="754"/>
                  </a:lnTo>
                  <a:lnTo>
                    <a:pt x="3913" y="775"/>
                  </a:lnTo>
                  <a:lnTo>
                    <a:pt x="3808" y="775"/>
                  </a:lnTo>
                  <a:lnTo>
                    <a:pt x="3704" y="838"/>
                  </a:lnTo>
                  <a:lnTo>
                    <a:pt x="3641" y="900"/>
                  </a:lnTo>
                  <a:lnTo>
                    <a:pt x="3494" y="1152"/>
                  </a:lnTo>
                  <a:lnTo>
                    <a:pt x="3285" y="1152"/>
                  </a:lnTo>
                  <a:lnTo>
                    <a:pt x="3181" y="1110"/>
                  </a:lnTo>
                  <a:lnTo>
                    <a:pt x="3013" y="1152"/>
                  </a:lnTo>
                  <a:lnTo>
                    <a:pt x="2888" y="1089"/>
                  </a:lnTo>
                  <a:lnTo>
                    <a:pt x="2699" y="1089"/>
                  </a:lnTo>
                  <a:lnTo>
                    <a:pt x="2595" y="1047"/>
                  </a:lnTo>
                  <a:lnTo>
                    <a:pt x="2511" y="942"/>
                  </a:lnTo>
                  <a:lnTo>
                    <a:pt x="2365" y="859"/>
                  </a:lnTo>
                  <a:lnTo>
                    <a:pt x="2134" y="628"/>
                  </a:lnTo>
                  <a:lnTo>
                    <a:pt x="2030" y="545"/>
                  </a:lnTo>
                  <a:lnTo>
                    <a:pt x="1737" y="566"/>
                  </a:lnTo>
                  <a:lnTo>
                    <a:pt x="1611" y="524"/>
                  </a:lnTo>
                  <a:lnTo>
                    <a:pt x="1465" y="566"/>
                  </a:lnTo>
                  <a:lnTo>
                    <a:pt x="1339" y="545"/>
                  </a:lnTo>
                  <a:lnTo>
                    <a:pt x="1256" y="440"/>
                  </a:lnTo>
                  <a:lnTo>
                    <a:pt x="1256" y="105"/>
                  </a:lnTo>
                  <a:lnTo>
                    <a:pt x="1151" y="64"/>
                  </a:lnTo>
                  <a:lnTo>
                    <a:pt x="1046" y="105"/>
                  </a:lnTo>
                  <a:lnTo>
                    <a:pt x="984"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6395" name="Google Shape;6395;p40"/>
            <p:cNvSpPr/>
            <p:nvPr/>
          </p:nvSpPr>
          <p:spPr>
            <a:xfrm>
              <a:off x="3963598" y="3151999"/>
              <a:ext cx="5239" cy="11"/>
            </a:xfrm>
            <a:custGeom>
              <a:rect b="b" l="l" r="r" t="t"/>
              <a:pathLst>
                <a:path extrusionOk="0" h="1" w="440">
                  <a:moveTo>
                    <a:pt x="1" y="1"/>
                  </a:moveTo>
                  <a:lnTo>
                    <a:pt x="210" y="1"/>
                  </a:lnTo>
                  <a:lnTo>
                    <a:pt x="440" y="1"/>
                  </a:lnTo>
                  <a:lnTo>
                    <a:pt x="22"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6" name="Google Shape;6396;p40"/>
            <p:cNvSpPr/>
            <p:nvPr/>
          </p:nvSpPr>
          <p:spPr>
            <a:xfrm>
              <a:off x="3949392" y="3117029"/>
              <a:ext cx="39878" cy="37609"/>
            </a:xfrm>
            <a:custGeom>
              <a:rect b="b" l="l" r="r" t="t"/>
              <a:pathLst>
                <a:path extrusionOk="0" h="3307" w="3349">
                  <a:moveTo>
                    <a:pt x="2700" y="0"/>
                  </a:moveTo>
                  <a:lnTo>
                    <a:pt x="2679" y="21"/>
                  </a:lnTo>
                  <a:lnTo>
                    <a:pt x="2554" y="105"/>
                  </a:lnTo>
                  <a:lnTo>
                    <a:pt x="2491" y="209"/>
                  </a:lnTo>
                  <a:lnTo>
                    <a:pt x="2365" y="251"/>
                  </a:lnTo>
                  <a:lnTo>
                    <a:pt x="2240" y="209"/>
                  </a:lnTo>
                  <a:lnTo>
                    <a:pt x="2031" y="230"/>
                  </a:lnTo>
                  <a:lnTo>
                    <a:pt x="1884" y="272"/>
                  </a:lnTo>
                  <a:lnTo>
                    <a:pt x="1779" y="272"/>
                  </a:lnTo>
                  <a:lnTo>
                    <a:pt x="1759" y="314"/>
                  </a:lnTo>
                  <a:lnTo>
                    <a:pt x="1675" y="272"/>
                  </a:lnTo>
                  <a:lnTo>
                    <a:pt x="1612" y="356"/>
                  </a:lnTo>
                  <a:lnTo>
                    <a:pt x="1612" y="440"/>
                  </a:lnTo>
                  <a:lnTo>
                    <a:pt x="1549" y="440"/>
                  </a:lnTo>
                  <a:lnTo>
                    <a:pt x="1403" y="419"/>
                  </a:lnTo>
                  <a:lnTo>
                    <a:pt x="1403" y="314"/>
                  </a:lnTo>
                  <a:lnTo>
                    <a:pt x="1298" y="272"/>
                  </a:lnTo>
                  <a:lnTo>
                    <a:pt x="1215" y="314"/>
                  </a:lnTo>
                  <a:lnTo>
                    <a:pt x="1047" y="251"/>
                  </a:lnTo>
                  <a:lnTo>
                    <a:pt x="942" y="209"/>
                  </a:lnTo>
                  <a:lnTo>
                    <a:pt x="880" y="272"/>
                  </a:lnTo>
                  <a:lnTo>
                    <a:pt x="880" y="356"/>
                  </a:lnTo>
                  <a:lnTo>
                    <a:pt x="901" y="419"/>
                  </a:lnTo>
                  <a:lnTo>
                    <a:pt x="880" y="440"/>
                  </a:lnTo>
                  <a:lnTo>
                    <a:pt x="838" y="544"/>
                  </a:lnTo>
                  <a:lnTo>
                    <a:pt x="796" y="628"/>
                  </a:lnTo>
                  <a:lnTo>
                    <a:pt x="796" y="774"/>
                  </a:lnTo>
                  <a:lnTo>
                    <a:pt x="775" y="984"/>
                  </a:lnTo>
                  <a:lnTo>
                    <a:pt x="733" y="1109"/>
                  </a:lnTo>
                  <a:lnTo>
                    <a:pt x="817" y="1172"/>
                  </a:lnTo>
                  <a:lnTo>
                    <a:pt x="880" y="1256"/>
                  </a:lnTo>
                  <a:lnTo>
                    <a:pt x="922" y="1318"/>
                  </a:lnTo>
                  <a:lnTo>
                    <a:pt x="901" y="1402"/>
                  </a:lnTo>
                  <a:lnTo>
                    <a:pt x="608" y="1800"/>
                  </a:lnTo>
                  <a:lnTo>
                    <a:pt x="419" y="2009"/>
                  </a:lnTo>
                  <a:lnTo>
                    <a:pt x="378" y="2092"/>
                  </a:lnTo>
                  <a:lnTo>
                    <a:pt x="147" y="2511"/>
                  </a:lnTo>
                  <a:lnTo>
                    <a:pt x="106" y="2553"/>
                  </a:lnTo>
                  <a:lnTo>
                    <a:pt x="106" y="2720"/>
                  </a:lnTo>
                  <a:lnTo>
                    <a:pt x="85" y="2929"/>
                  </a:lnTo>
                  <a:lnTo>
                    <a:pt x="1" y="3139"/>
                  </a:lnTo>
                  <a:lnTo>
                    <a:pt x="43" y="3264"/>
                  </a:lnTo>
                  <a:lnTo>
                    <a:pt x="1" y="3285"/>
                  </a:lnTo>
                  <a:lnTo>
                    <a:pt x="43" y="3306"/>
                  </a:lnTo>
                  <a:lnTo>
                    <a:pt x="106" y="3285"/>
                  </a:lnTo>
                  <a:lnTo>
                    <a:pt x="210" y="3201"/>
                  </a:lnTo>
                  <a:lnTo>
                    <a:pt x="273" y="3243"/>
                  </a:lnTo>
                  <a:lnTo>
                    <a:pt x="315" y="3285"/>
                  </a:lnTo>
                  <a:lnTo>
                    <a:pt x="398" y="3285"/>
                  </a:lnTo>
                  <a:lnTo>
                    <a:pt x="461" y="3243"/>
                  </a:lnTo>
                  <a:lnTo>
                    <a:pt x="461" y="3160"/>
                  </a:lnTo>
                  <a:lnTo>
                    <a:pt x="566" y="3160"/>
                  </a:lnTo>
                  <a:lnTo>
                    <a:pt x="566" y="3180"/>
                  </a:lnTo>
                  <a:lnTo>
                    <a:pt x="608" y="3139"/>
                  </a:lnTo>
                  <a:lnTo>
                    <a:pt x="670" y="3139"/>
                  </a:lnTo>
                  <a:lnTo>
                    <a:pt x="712" y="3076"/>
                  </a:lnTo>
                  <a:lnTo>
                    <a:pt x="1633" y="3076"/>
                  </a:lnTo>
                  <a:lnTo>
                    <a:pt x="2407" y="3034"/>
                  </a:lnTo>
                  <a:lnTo>
                    <a:pt x="2575" y="2469"/>
                  </a:lnTo>
                  <a:lnTo>
                    <a:pt x="2595" y="2323"/>
                  </a:lnTo>
                  <a:lnTo>
                    <a:pt x="2700" y="2197"/>
                  </a:lnTo>
                  <a:lnTo>
                    <a:pt x="2784" y="2051"/>
                  </a:lnTo>
                  <a:lnTo>
                    <a:pt x="2867" y="1988"/>
                  </a:lnTo>
                  <a:lnTo>
                    <a:pt x="2909" y="1883"/>
                  </a:lnTo>
                  <a:lnTo>
                    <a:pt x="2972" y="1820"/>
                  </a:lnTo>
                  <a:lnTo>
                    <a:pt x="2972" y="1779"/>
                  </a:lnTo>
                  <a:lnTo>
                    <a:pt x="3181" y="1779"/>
                  </a:lnTo>
                  <a:lnTo>
                    <a:pt x="3223" y="1632"/>
                  </a:lnTo>
                  <a:lnTo>
                    <a:pt x="3223" y="1528"/>
                  </a:lnTo>
                  <a:lnTo>
                    <a:pt x="3349" y="1381"/>
                  </a:lnTo>
                  <a:lnTo>
                    <a:pt x="3349" y="1276"/>
                  </a:lnTo>
                  <a:lnTo>
                    <a:pt x="3328" y="1151"/>
                  </a:lnTo>
                  <a:lnTo>
                    <a:pt x="3244" y="1067"/>
                  </a:lnTo>
                  <a:lnTo>
                    <a:pt x="3307" y="1004"/>
                  </a:lnTo>
                  <a:lnTo>
                    <a:pt x="3223" y="963"/>
                  </a:lnTo>
                  <a:lnTo>
                    <a:pt x="3139" y="900"/>
                  </a:lnTo>
                  <a:lnTo>
                    <a:pt x="3077" y="753"/>
                  </a:lnTo>
                  <a:lnTo>
                    <a:pt x="2930" y="628"/>
                  </a:lnTo>
                  <a:lnTo>
                    <a:pt x="2930" y="481"/>
                  </a:lnTo>
                  <a:lnTo>
                    <a:pt x="2909" y="356"/>
                  </a:lnTo>
                  <a:lnTo>
                    <a:pt x="2826" y="356"/>
                  </a:lnTo>
                  <a:lnTo>
                    <a:pt x="2826" y="251"/>
                  </a:lnTo>
                  <a:lnTo>
                    <a:pt x="2784" y="230"/>
                  </a:lnTo>
                  <a:lnTo>
                    <a:pt x="2763" y="63"/>
                  </a:lnTo>
                  <a:lnTo>
                    <a:pt x="270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7" name="Google Shape;6397;p40"/>
            <p:cNvSpPr/>
            <p:nvPr/>
          </p:nvSpPr>
          <p:spPr>
            <a:xfrm>
              <a:off x="3845999" y="3071334"/>
              <a:ext cx="89711" cy="57841"/>
            </a:xfrm>
            <a:custGeom>
              <a:rect b="b" l="l" r="r" t="t"/>
              <a:pathLst>
                <a:path extrusionOk="0" h="5086" w="7534">
                  <a:moveTo>
                    <a:pt x="4750" y="1"/>
                  </a:moveTo>
                  <a:lnTo>
                    <a:pt x="4708" y="64"/>
                  </a:lnTo>
                  <a:lnTo>
                    <a:pt x="4583" y="147"/>
                  </a:lnTo>
                  <a:lnTo>
                    <a:pt x="4499" y="84"/>
                  </a:lnTo>
                  <a:lnTo>
                    <a:pt x="4374" y="84"/>
                  </a:lnTo>
                  <a:lnTo>
                    <a:pt x="4269" y="168"/>
                  </a:lnTo>
                  <a:lnTo>
                    <a:pt x="4123" y="252"/>
                  </a:lnTo>
                  <a:lnTo>
                    <a:pt x="4081" y="315"/>
                  </a:lnTo>
                  <a:lnTo>
                    <a:pt x="4123" y="398"/>
                  </a:lnTo>
                  <a:lnTo>
                    <a:pt x="4039" y="419"/>
                  </a:lnTo>
                  <a:lnTo>
                    <a:pt x="3934" y="587"/>
                  </a:lnTo>
                  <a:lnTo>
                    <a:pt x="3872" y="587"/>
                  </a:lnTo>
                  <a:lnTo>
                    <a:pt x="3830" y="566"/>
                  </a:lnTo>
                  <a:lnTo>
                    <a:pt x="3746" y="670"/>
                  </a:lnTo>
                  <a:lnTo>
                    <a:pt x="3746" y="733"/>
                  </a:lnTo>
                  <a:lnTo>
                    <a:pt x="3662" y="796"/>
                  </a:lnTo>
                  <a:lnTo>
                    <a:pt x="3641" y="900"/>
                  </a:lnTo>
                  <a:lnTo>
                    <a:pt x="3662" y="984"/>
                  </a:lnTo>
                  <a:lnTo>
                    <a:pt x="3641" y="1089"/>
                  </a:lnTo>
                  <a:lnTo>
                    <a:pt x="3537" y="1131"/>
                  </a:lnTo>
                  <a:lnTo>
                    <a:pt x="3432" y="1214"/>
                  </a:lnTo>
                  <a:lnTo>
                    <a:pt x="3202" y="1235"/>
                  </a:lnTo>
                  <a:lnTo>
                    <a:pt x="3035" y="1256"/>
                  </a:lnTo>
                  <a:lnTo>
                    <a:pt x="2909" y="1235"/>
                  </a:lnTo>
                  <a:lnTo>
                    <a:pt x="2804" y="1193"/>
                  </a:lnTo>
                  <a:lnTo>
                    <a:pt x="2679" y="1214"/>
                  </a:lnTo>
                  <a:lnTo>
                    <a:pt x="2595" y="1193"/>
                  </a:lnTo>
                  <a:lnTo>
                    <a:pt x="2511" y="1235"/>
                  </a:lnTo>
                  <a:lnTo>
                    <a:pt x="2491" y="1340"/>
                  </a:lnTo>
                  <a:lnTo>
                    <a:pt x="2595" y="1445"/>
                  </a:lnTo>
                  <a:lnTo>
                    <a:pt x="2658" y="1445"/>
                  </a:lnTo>
                  <a:lnTo>
                    <a:pt x="2679" y="1528"/>
                  </a:lnTo>
                  <a:lnTo>
                    <a:pt x="2511" y="1633"/>
                  </a:lnTo>
                  <a:lnTo>
                    <a:pt x="2449" y="1737"/>
                  </a:lnTo>
                  <a:lnTo>
                    <a:pt x="2281" y="1737"/>
                  </a:lnTo>
                  <a:lnTo>
                    <a:pt x="1947" y="1821"/>
                  </a:lnTo>
                  <a:lnTo>
                    <a:pt x="1821" y="1926"/>
                  </a:lnTo>
                  <a:lnTo>
                    <a:pt x="1633" y="1968"/>
                  </a:lnTo>
                  <a:lnTo>
                    <a:pt x="1507" y="2072"/>
                  </a:lnTo>
                  <a:lnTo>
                    <a:pt x="1403" y="2093"/>
                  </a:lnTo>
                  <a:lnTo>
                    <a:pt x="1340" y="2051"/>
                  </a:lnTo>
                  <a:lnTo>
                    <a:pt x="1298" y="1926"/>
                  </a:lnTo>
                  <a:lnTo>
                    <a:pt x="1235" y="1863"/>
                  </a:lnTo>
                  <a:lnTo>
                    <a:pt x="1151" y="1926"/>
                  </a:lnTo>
                  <a:lnTo>
                    <a:pt x="1151" y="2051"/>
                  </a:lnTo>
                  <a:lnTo>
                    <a:pt x="1110" y="2177"/>
                  </a:lnTo>
                  <a:lnTo>
                    <a:pt x="942" y="2177"/>
                  </a:lnTo>
                  <a:lnTo>
                    <a:pt x="838" y="2198"/>
                  </a:lnTo>
                  <a:lnTo>
                    <a:pt x="733" y="2198"/>
                  </a:lnTo>
                  <a:lnTo>
                    <a:pt x="712" y="2072"/>
                  </a:lnTo>
                  <a:lnTo>
                    <a:pt x="670" y="2030"/>
                  </a:lnTo>
                  <a:lnTo>
                    <a:pt x="670" y="2051"/>
                  </a:lnTo>
                  <a:lnTo>
                    <a:pt x="566" y="2198"/>
                  </a:lnTo>
                  <a:lnTo>
                    <a:pt x="461" y="2240"/>
                  </a:lnTo>
                  <a:lnTo>
                    <a:pt x="398" y="2365"/>
                  </a:lnTo>
                  <a:lnTo>
                    <a:pt x="294" y="2553"/>
                  </a:lnTo>
                  <a:lnTo>
                    <a:pt x="252" y="2679"/>
                  </a:lnTo>
                  <a:lnTo>
                    <a:pt x="147" y="2867"/>
                  </a:lnTo>
                  <a:lnTo>
                    <a:pt x="63" y="2867"/>
                  </a:lnTo>
                  <a:lnTo>
                    <a:pt x="1" y="2930"/>
                  </a:lnTo>
                  <a:lnTo>
                    <a:pt x="42" y="3077"/>
                  </a:lnTo>
                  <a:lnTo>
                    <a:pt x="84" y="3223"/>
                  </a:lnTo>
                  <a:lnTo>
                    <a:pt x="63" y="3349"/>
                  </a:lnTo>
                  <a:lnTo>
                    <a:pt x="84" y="3516"/>
                  </a:lnTo>
                  <a:lnTo>
                    <a:pt x="105" y="3641"/>
                  </a:lnTo>
                  <a:lnTo>
                    <a:pt x="105" y="3872"/>
                  </a:lnTo>
                  <a:lnTo>
                    <a:pt x="168" y="3934"/>
                  </a:lnTo>
                  <a:lnTo>
                    <a:pt x="314" y="4018"/>
                  </a:lnTo>
                  <a:lnTo>
                    <a:pt x="419" y="4123"/>
                  </a:lnTo>
                  <a:lnTo>
                    <a:pt x="461" y="4248"/>
                  </a:lnTo>
                  <a:lnTo>
                    <a:pt x="607" y="4458"/>
                  </a:lnTo>
                  <a:lnTo>
                    <a:pt x="691" y="4604"/>
                  </a:lnTo>
                  <a:lnTo>
                    <a:pt x="775" y="4688"/>
                  </a:lnTo>
                  <a:lnTo>
                    <a:pt x="942" y="4813"/>
                  </a:lnTo>
                  <a:lnTo>
                    <a:pt x="942" y="4960"/>
                  </a:lnTo>
                  <a:lnTo>
                    <a:pt x="942" y="5022"/>
                  </a:lnTo>
                  <a:lnTo>
                    <a:pt x="984" y="5085"/>
                  </a:lnTo>
                  <a:lnTo>
                    <a:pt x="1005" y="5085"/>
                  </a:lnTo>
                  <a:lnTo>
                    <a:pt x="1256" y="4667"/>
                  </a:lnTo>
                  <a:lnTo>
                    <a:pt x="1403" y="4499"/>
                  </a:lnTo>
                  <a:lnTo>
                    <a:pt x="1507" y="4478"/>
                  </a:lnTo>
                  <a:lnTo>
                    <a:pt x="1549" y="4437"/>
                  </a:lnTo>
                  <a:lnTo>
                    <a:pt x="1779" y="4332"/>
                  </a:lnTo>
                  <a:lnTo>
                    <a:pt x="1884" y="4353"/>
                  </a:lnTo>
                  <a:lnTo>
                    <a:pt x="1947" y="4290"/>
                  </a:lnTo>
                  <a:lnTo>
                    <a:pt x="2135" y="4290"/>
                  </a:lnTo>
                  <a:lnTo>
                    <a:pt x="2156" y="4353"/>
                  </a:lnTo>
                  <a:lnTo>
                    <a:pt x="2260" y="4395"/>
                  </a:lnTo>
                  <a:lnTo>
                    <a:pt x="2302" y="4374"/>
                  </a:lnTo>
                  <a:lnTo>
                    <a:pt x="2386" y="4353"/>
                  </a:lnTo>
                  <a:lnTo>
                    <a:pt x="2386" y="4269"/>
                  </a:lnTo>
                  <a:lnTo>
                    <a:pt x="2407" y="4185"/>
                  </a:lnTo>
                  <a:lnTo>
                    <a:pt x="2470" y="4144"/>
                  </a:lnTo>
                  <a:lnTo>
                    <a:pt x="2365" y="4018"/>
                  </a:lnTo>
                  <a:lnTo>
                    <a:pt x="2365" y="3955"/>
                  </a:lnTo>
                  <a:lnTo>
                    <a:pt x="2449" y="3955"/>
                  </a:lnTo>
                  <a:lnTo>
                    <a:pt x="2491" y="3913"/>
                  </a:lnTo>
                  <a:lnTo>
                    <a:pt x="2491" y="3851"/>
                  </a:lnTo>
                  <a:lnTo>
                    <a:pt x="2553" y="3767"/>
                  </a:lnTo>
                  <a:lnTo>
                    <a:pt x="2553" y="3704"/>
                  </a:lnTo>
                  <a:lnTo>
                    <a:pt x="2595" y="3662"/>
                  </a:lnTo>
                  <a:lnTo>
                    <a:pt x="2679" y="3662"/>
                  </a:lnTo>
                  <a:lnTo>
                    <a:pt x="2763" y="3558"/>
                  </a:lnTo>
                  <a:lnTo>
                    <a:pt x="2867" y="3600"/>
                  </a:lnTo>
                  <a:lnTo>
                    <a:pt x="2867" y="3537"/>
                  </a:lnTo>
                  <a:lnTo>
                    <a:pt x="2930" y="3537"/>
                  </a:lnTo>
                  <a:lnTo>
                    <a:pt x="3014" y="3600"/>
                  </a:lnTo>
                  <a:lnTo>
                    <a:pt x="3076" y="3621"/>
                  </a:lnTo>
                  <a:lnTo>
                    <a:pt x="3244" y="3746"/>
                  </a:lnTo>
                  <a:lnTo>
                    <a:pt x="3327" y="3767"/>
                  </a:lnTo>
                  <a:lnTo>
                    <a:pt x="3495" y="3913"/>
                  </a:lnTo>
                  <a:lnTo>
                    <a:pt x="3516" y="3955"/>
                  </a:lnTo>
                  <a:lnTo>
                    <a:pt x="3641" y="3934"/>
                  </a:lnTo>
                  <a:lnTo>
                    <a:pt x="3767" y="4018"/>
                  </a:lnTo>
                  <a:lnTo>
                    <a:pt x="3913" y="4018"/>
                  </a:lnTo>
                  <a:lnTo>
                    <a:pt x="3976" y="4039"/>
                  </a:lnTo>
                  <a:lnTo>
                    <a:pt x="4060" y="3976"/>
                  </a:lnTo>
                  <a:lnTo>
                    <a:pt x="4144" y="3976"/>
                  </a:lnTo>
                  <a:lnTo>
                    <a:pt x="4248" y="4039"/>
                  </a:lnTo>
                  <a:lnTo>
                    <a:pt x="4374" y="4060"/>
                  </a:lnTo>
                  <a:lnTo>
                    <a:pt x="4436" y="4081"/>
                  </a:lnTo>
                  <a:lnTo>
                    <a:pt x="4562" y="4060"/>
                  </a:lnTo>
                  <a:lnTo>
                    <a:pt x="4583" y="4018"/>
                  </a:lnTo>
                  <a:lnTo>
                    <a:pt x="4541" y="3955"/>
                  </a:lnTo>
                  <a:lnTo>
                    <a:pt x="4499" y="3913"/>
                  </a:lnTo>
                  <a:lnTo>
                    <a:pt x="4604" y="3809"/>
                  </a:lnTo>
                  <a:lnTo>
                    <a:pt x="4688" y="3704"/>
                  </a:lnTo>
                  <a:lnTo>
                    <a:pt x="4792" y="3704"/>
                  </a:lnTo>
                  <a:lnTo>
                    <a:pt x="4897" y="3725"/>
                  </a:lnTo>
                  <a:lnTo>
                    <a:pt x="4980" y="3809"/>
                  </a:lnTo>
                  <a:lnTo>
                    <a:pt x="5064" y="3767"/>
                  </a:lnTo>
                  <a:lnTo>
                    <a:pt x="5294" y="3746"/>
                  </a:lnTo>
                  <a:lnTo>
                    <a:pt x="5336" y="3704"/>
                  </a:lnTo>
                  <a:lnTo>
                    <a:pt x="5420" y="3641"/>
                  </a:lnTo>
                  <a:lnTo>
                    <a:pt x="5650" y="3537"/>
                  </a:lnTo>
                  <a:lnTo>
                    <a:pt x="5734" y="3558"/>
                  </a:lnTo>
                  <a:lnTo>
                    <a:pt x="5755" y="3600"/>
                  </a:lnTo>
                  <a:lnTo>
                    <a:pt x="5796" y="3600"/>
                  </a:lnTo>
                  <a:lnTo>
                    <a:pt x="5817" y="3662"/>
                  </a:lnTo>
                  <a:lnTo>
                    <a:pt x="5859" y="3662"/>
                  </a:lnTo>
                  <a:lnTo>
                    <a:pt x="5943" y="3621"/>
                  </a:lnTo>
                  <a:lnTo>
                    <a:pt x="6068" y="3621"/>
                  </a:lnTo>
                  <a:lnTo>
                    <a:pt x="6152" y="3600"/>
                  </a:lnTo>
                  <a:lnTo>
                    <a:pt x="6236" y="3600"/>
                  </a:lnTo>
                  <a:lnTo>
                    <a:pt x="6320" y="3495"/>
                  </a:lnTo>
                  <a:lnTo>
                    <a:pt x="6278" y="3453"/>
                  </a:lnTo>
                  <a:lnTo>
                    <a:pt x="6278" y="3411"/>
                  </a:lnTo>
                  <a:lnTo>
                    <a:pt x="6361" y="3411"/>
                  </a:lnTo>
                  <a:lnTo>
                    <a:pt x="6445" y="3453"/>
                  </a:lnTo>
                  <a:lnTo>
                    <a:pt x="6633" y="3453"/>
                  </a:lnTo>
                  <a:lnTo>
                    <a:pt x="6675" y="3495"/>
                  </a:lnTo>
                  <a:lnTo>
                    <a:pt x="6759" y="3516"/>
                  </a:lnTo>
                  <a:lnTo>
                    <a:pt x="6843" y="3558"/>
                  </a:lnTo>
                  <a:lnTo>
                    <a:pt x="7073" y="3558"/>
                  </a:lnTo>
                  <a:lnTo>
                    <a:pt x="7094" y="3600"/>
                  </a:lnTo>
                  <a:lnTo>
                    <a:pt x="7282" y="3516"/>
                  </a:lnTo>
                  <a:lnTo>
                    <a:pt x="7408" y="3516"/>
                  </a:lnTo>
                  <a:lnTo>
                    <a:pt x="7512" y="3558"/>
                  </a:lnTo>
                  <a:lnTo>
                    <a:pt x="7533" y="3600"/>
                  </a:lnTo>
                  <a:lnTo>
                    <a:pt x="7533" y="3558"/>
                  </a:lnTo>
                  <a:lnTo>
                    <a:pt x="7491" y="3495"/>
                  </a:lnTo>
                  <a:lnTo>
                    <a:pt x="7387" y="3432"/>
                  </a:lnTo>
                  <a:lnTo>
                    <a:pt x="7303" y="3390"/>
                  </a:lnTo>
                  <a:lnTo>
                    <a:pt x="7303" y="3202"/>
                  </a:lnTo>
                  <a:lnTo>
                    <a:pt x="7303" y="3139"/>
                  </a:lnTo>
                  <a:lnTo>
                    <a:pt x="7219" y="3077"/>
                  </a:lnTo>
                  <a:lnTo>
                    <a:pt x="7010" y="3035"/>
                  </a:lnTo>
                  <a:lnTo>
                    <a:pt x="6968" y="2972"/>
                  </a:lnTo>
                  <a:lnTo>
                    <a:pt x="6989" y="2867"/>
                  </a:lnTo>
                  <a:lnTo>
                    <a:pt x="6947" y="2805"/>
                  </a:lnTo>
                  <a:lnTo>
                    <a:pt x="6843" y="2784"/>
                  </a:lnTo>
                  <a:lnTo>
                    <a:pt x="6780" y="2721"/>
                  </a:lnTo>
                  <a:lnTo>
                    <a:pt x="6759" y="2553"/>
                  </a:lnTo>
                  <a:lnTo>
                    <a:pt x="6738" y="2491"/>
                  </a:lnTo>
                  <a:lnTo>
                    <a:pt x="6550" y="2365"/>
                  </a:lnTo>
                  <a:lnTo>
                    <a:pt x="6487" y="2386"/>
                  </a:lnTo>
                  <a:lnTo>
                    <a:pt x="6382" y="2344"/>
                  </a:lnTo>
                  <a:lnTo>
                    <a:pt x="6361" y="2365"/>
                  </a:lnTo>
                  <a:lnTo>
                    <a:pt x="6257" y="2344"/>
                  </a:lnTo>
                  <a:lnTo>
                    <a:pt x="6131" y="2240"/>
                  </a:lnTo>
                  <a:lnTo>
                    <a:pt x="6173" y="2177"/>
                  </a:lnTo>
                  <a:lnTo>
                    <a:pt x="6215" y="2135"/>
                  </a:lnTo>
                  <a:lnTo>
                    <a:pt x="6278" y="2072"/>
                  </a:lnTo>
                  <a:lnTo>
                    <a:pt x="6320" y="1989"/>
                  </a:lnTo>
                  <a:lnTo>
                    <a:pt x="6257" y="1926"/>
                  </a:lnTo>
                  <a:lnTo>
                    <a:pt x="6152" y="1926"/>
                  </a:lnTo>
                  <a:lnTo>
                    <a:pt x="6048" y="1863"/>
                  </a:lnTo>
                  <a:lnTo>
                    <a:pt x="6006" y="1779"/>
                  </a:lnTo>
                  <a:lnTo>
                    <a:pt x="5922" y="1737"/>
                  </a:lnTo>
                  <a:lnTo>
                    <a:pt x="5817" y="1737"/>
                  </a:lnTo>
                  <a:lnTo>
                    <a:pt x="5692" y="1654"/>
                  </a:lnTo>
                  <a:lnTo>
                    <a:pt x="5608" y="1612"/>
                  </a:lnTo>
                  <a:lnTo>
                    <a:pt x="5587" y="1465"/>
                  </a:lnTo>
                  <a:lnTo>
                    <a:pt x="5629" y="1403"/>
                  </a:lnTo>
                  <a:lnTo>
                    <a:pt x="5545" y="1361"/>
                  </a:lnTo>
                  <a:lnTo>
                    <a:pt x="5399" y="1361"/>
                  </a:lnTo>
                  <a:lnTo>
                    <a:pt x="5336" y="1424"/>
                  </a:lnTo>
                  <a:lnTo>
                    <a:pt x="5211" y="1424"/>
                  </a:lnTo>
                  <a:lnTo>
                    <a:pt x="5106" y="1340"/>
                  </a:lnTo>
                  <a:lnTo>
                    <a:pt x="5106" y="1152"/>
                  </a:lnTo>
                  <a:lnTo>
                    <a:pt x="5169" y="1047"/>
                  </a:lnTo>
                  <a:lnTo>
                    <a:pt x="5190" y="1005"/>
                  </a:lnTo>
                  <a:lnTo>
                    <a:pt x="5211" y="880"/>
                  </a:lnTo>
                  <a:lnTo>
                    <a:pt x="5190" y="796"/>
                  </a:lnTo>
                  <a:lnTo>
                    <a:pt x="5085" y="566"/>
                  </a:lnTo>
                  <a:lnTo>
                    <a:pt x="4918" y="377"/>
                  </a:lnTo>
                  <a:lnTo>
                    <a:pt x="4897" y="294"/>
                  </a:lnTo>
                  <a:lnTo>
                    <a:pt x="4771" y="189"/>
                  </a:lnTo>
                  <a:lnTo>
                    <a:pt x="4813" y="168"/>
                  </a:lnTo>
                  <a:lnTo>
                    <a:pt x="4813" y="84"/>
                  </a:lnTo>
                  <a:lnTo>
                    <a:pt x="4750"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8" name="Google Shape;6398;p40"/>
            <p:cNvSpPr/>
            <p:nvPr/>
          </p:nvSpPr>
          <p:spPr>
            <a:xfrm>
              <a:off x="3809372" y="2919523"/>
              <a:ext cx="106405" cy="94483"/>
            </a:xfrm>
            <a:custGeom>
              <a:rect b="b" l="l" r="r" t="t"/>
              <a:pathLst>
                <a:path extrusionOk="0" h="8308" w="8936">
                  <a:moveTo>
                    <a:pt x="1068" y="1"/>
                  </a:moveTo>
                  <a:lnTo>
                    <a:pt x="1047" y="42"/>
                  </a:lnTo>
                  <a:lnTo>
                    <a:pt x="1089" y="252"/>
                  </a:lnTo>
                  <a:lnTo>
                    <a:pt x="1152" y="314"/>
                  </a:lnTo>
                  <a:lnTo>
                    <a:pt x="1026" y="482"/>
                  </a:lnTo>
                  <a:lnTo>
                    <a:pt x="670" y="691"/>
                  </a:lnTo>
                  <a:lnTo>
                    <a:pt x="670" y="775"/>
                  </a:lnTo>
                  <a:lnTo>
                    <a:pt x="566" y="900"/>
                  </a:lnTo>
                  <a:lnTo>
                    <a:pt x="440" y="900"/>
                  </a:lnTo>
                  <a:lnTo>
                    <a:pt x="357" y="963"/>
                  </a:lnTo>
                  <a:lnTo>
                    <a:pt x="357" y="1047"/>
                  </a:lnTo>
                  <a:lnTo>
                    <a:pt x="336" y="1109"/>
                  </a:lnTo>
                  <a:lnTo>
                    <a:pt x="398" y="1298"/>
                  </a:lnTo>
                  <a:lnTo>
                    <a:pt x="398" y="1423"/>
                  </a:lnTo>
                  <a:lnTo>
                    <a:pt x="357" y="1465"/>
                  </a:lnTo>
                  <a:lnTo>
                    <a:pt x="357" y="1507"/>
                  </a:lnTo>
                  <a:lnTo>
                    <a:pt x="336" y="1570"/>
                  </a:lnTo>
                  <a:lnTo>
                    <a:pt x="294" y="1674"/>
                  </a:lnTo>
                  <a:lnTo>
                    <a:pt x="189" y="1716"/>
                  </a:lnTo>
                  <a:lnTo>
                    <a:pt x="147" y="1737"/>
                  </a:lnTo>
                  <a:lnTo>
                    <a:pt x="85" y="1737"/>
                  </a:lnTo>
                  <a:lnTo>
                    <a:pt x="22" y="1800"/>
                  </a:lnTo>
                  <a:lnTo>
                    <a:pt x="22" y="2009"/>
                  </a:lnTo>
                  <a:lnTo>
                    <a:pt x="85" y="2030"/>
                  </a:lnTo>
                  <a:lnTo>
                    <a:pt x="147" y="2156"/>
                  </a:lnTo>
                  <a:lnTo>
                    <a:pt x="147" y="2553"/>
                  </a:lnTo>
                  <a:lnTo>
                    <a:pt x="189" y="2762"/>
                  </a:lnTo>
                  <a:lnTo>
                    <a:pt x="189" y="2825"/>
                  </a:lnTo>
                  <a:lnTo>
                    <a:pt x="189" y="3139"/>
                  </a:lnTo>
                  <a:lnTo>
                    <a:pt x="252" y="3286"/>
                  </a:lnTo>
                  <a:lnTo>
                    <a:pt x="210" y="3599"/>
                  </a:lnTo>
                  <a:lnTo>
                    <a:pt x="189" y="3662"/>
                  </a:lnTo>
                  <a:lnTo>
                    <a:pt x="231" y="3788"/>
                  </a:lnTo>
                  <a:lnTo>
                    <a:pt x="252" y="3997"/>
                  </a:lnTo>
                  <a:lnTo>
                    <a:pt x="210" y="4081"/>
                  </a:lnTo>
                  <a:lnTo>
                    <a:pt x="85" y="4185"/>
                  </a:lnTo>
                  <a:lnTo>
                    <a:pt x="43" y="4227"/>
                  </a:lnTo>
                  <a:lnTo>
                    <a:pt x="1" y="4290"/>
                  </a:lnTo>
                  <a:lnTo>
                    <a:pt x="85" y="4353"/>
                  </a:lnTo>
                  <a:lnTo>
                    <a:pt x="210" y="4541"/>
                  </a:lnTo>
                  <a:lnTo>
                    <a:pt x="315" y="4771"/>
                  </a:lnTo>
                  <a:lnTo>
                    <a:pt x="357" y="4813"/>
                  </a:lnTo>
                  <a:lnTo>
                    <a:pt x="398" y="4938"/>
                  </a:lnTo>
                  <a:lnTo>
                    <a:pt x="357" y="5022"/>
                  </a:lnTo>
                  <a:lnTo>
                    <a:pt x="398" y="5169"/>
                  </a:lnTo>
                  <a:lnTo>
                    <a:pt x="440" y="5252"/>
                  </a:lnTo>
                  <a:lnTo>
                    <a:pt x="461" y="5357"/>
                  </a:lnTo>
                  <a:lnTo>
                    <a:pt x="545" y="5441"/>
                  </a:lnTo>
                  <a:lnTo>
                    <a:pt x="984" y="5441"/>
                  </a:lnTo>
                  <a:lnTo>
                    <a:pt x="1089" y="5503"/>
                  </a:lnTo>
                  <a:lnTo>
                    <a:pt x="1173" y="5650"/>
                  </a:lnTo>
                  <a:lnTo>
                    <a:pt x="1277" y="5880"/>
                  </a:lnTo>
                  <a:lnTo>
                    <a:pt x="1340" y="5922"/>
                  </a:lnTo>
                  <a:lnTo>
                    <a:pt x="1403" y="6006"/>
                  </a:lnTo>
                  <a:lnTo>
                    <a:pt x="1486" y="6089"/>
                  </a:lnTo>
                  <a:lnTo>
                    <a:pt x="2491" y="6319"/>
                  </a:lnTo>
                  <a:lnTo>
                    <a:pt x="2595" y="6424"/>
                  </a:lnTo>
                  <a:lnTo>
                    <a:pt x="3118" y="6215"/>
                  </a:lnTo>
                  <a:lnTo>
                    <a:pt x="3746" y="5964"/>
                  </a:lnTo>
                  <a:lnTo>
                    <a:pt x="8391" y="8307"/>
                  </a:lnTo>
                  <a:lnTo>
                    <a:pt x="8391" y="8098"/>
                  </a:lnTo>
                  <a:lnTo>
                    <a:pt x="8935" y="8056"/>
                  </a:lnTo>
                  <a:lnTo>
                    <a:pt x="8705" y="2344"/>
                  </a:lnTo>
                  <a:lnTo>
                    <a:pt x="8621" y="2051"/>
                  </a:lnTo>
                  <a:lnTo>
                    <a:pt x="8580" y="1905"/>
                  </a:lnTo>
                  <a:lnTo>
                    <a:pt x="8621" y="1716"/>
                  </a:lnTo>
                  <a:lnTo>
                    <a:pt x="8705" y="1507"/>
                  </a:lnTo>
                  <a:lnTo>
                    <a:pt x="8705" y="1381"/>
                  </a:lnTo>
                  <a:lnTo>
                    <a:pt x="8663" y="1214"/>
                  </a:lnTo>
                  <a:lnTo>
                    <a:pt x="8705" y="984"/>
                  </a:lnTo>
                  <a:lnTo>
                    <a:pt x="8726" y="879"/>
                  </a:lnTo>
                  <a:lnTo>
                    <a:pt x="8684" y="733"/>
                  </a:lnTo>
                  <a:lnTo>
                    <a:pt x="8600" y="649"/>
                  </a:lnTo>
                  <a:lnTo>
                    <a:pt x="8496" y="628"/>
                  </a:lnTo>
                  <a:lnTo>
                    <a:pt x="8391" y="649"/>
                  </a:lnTo>
                  <a:lnTo>
                    <a:pt x="7994" y="586"/>
                  </a:lnTo>
                  <a:lnTo>
                    <a:pt x="7931" y="524"/>
                  </a:lnTo>
                  <a:lnTo>
                    <a:pt x="7764" y="524"/>
                  </a:lnTo>
                  <a:lnTo>
                    <a:pt x="7575" y="461"/>
                  </a:lnTo>
                  <a:lnTo>
                    <a:pt x="7533" y="377"/>
                  </a:lnTo>
                  <a:lnTo>
                    <a:pt x="7575" y="356"/>
                  </a:lnTo>
                  <a:lnTo>
                    <a:pt x="7554" y="314"/>
                  </a:lnTo>
                  <a:lnTo>
                    <a:pt x="7324" y="168"/>
                  </a:lnTo>
                  <a:lnTo>
                    <a:pt x="7199" y="168"/>
                  </a:lnTo>
                  <a:lnTo>
                    <a:pt x="7010" y="126"/>
                  </a:lnTo>
                  <a:lnTo>
                    <a:pt x="6948" y="105"/>
                  </a:lnTo>
                  <a:lnTo>
                    <a:pt x="6885" y="147"/>
                  </a:lnTo>
                  <a:lnTo>
                    <a:pt x="6780" y="63"/>
                  </a:lnTo>
                  <a:lnTo>
                    <a:pt x="6717" y="63"/>
                  </a:lnTo>
                  <a:lnTo>
                    <a:pt x="6529" y="168"/>
                  </a:lnTo>
                  <a:lnTo>
                    <a:pt x="6257" y="210"/>
                  </a:lnTo>
                  <a:lnTo>
                    <a:pt x="6006" y="314"/>
                  </a:lnTo>
                  <a:lnTo>
                    <a:pt x="5880" y="440"/>
                  </a:lnTo>
                  <a:lnTo>
                    <a:pt x="5839" y="586"/>
                  </a:lnTo>
                  <a:lnTo>
                    <a:pt x="5776" y="670"/>
                  </a:lnTo>
                  <a:lnTo>
                    <a:pt x="5755" y="963"/>
                  </a:lnTo>
                  <a:lnTo>
                    <a:pt x="5859" y="1109"/>
                  </a:lnTo>
                  <a:lnTo>
                    <a:pt x="5943" y="1361"/>
                  </a:lnTo>
                  <a:lnTo>
                    <a:pt x="5880" y="1486"/>
                  </a:lnTo>
                  <a:lnTo>
                    <a:pt x="5734" y="1633"/>
                  </a:lnTo>
                  <a:lnTo>
                    <a:pt x="5692" y="1695"/>
                  </a:lnTo>
                  <a:lnTo>
                    <a:pt x="5525" y="1842"/>
                  </a:lnTo>
                  <a:lnTo>
                    <a:pt x="5378" y="1905"/>
                  </a:lnTo>
                  <a:lnTo>
                    <a:pt x="5148" y="1800"/>
                  </a:lnTo>
                  <a:lnTo>
                    <a:pt x="4918" y="1612"/>
                  </a:lnTo>
                  <a:lnTo>
                    <a:pt x="4730" y="1486"/>
                  </a:lnTo>
                  <a:lnTo>
                    <a:pt x="4479" y="1319"/>
                  </a:lnTo>
                  <a:lnTo>
                    <a:pt x="4060" y="1172"/>
                  </a:lnTo>
                  <a:lnTo>
                    <a:pt x="3872" y="1151"/>
                  </a:lnTo>
                  <a:lnTo>
                    <a:pt x="3788" y="1172"/>
                  </a:lnTo>
                  <a:lnTo>
                    <a:pt x="3579" y="1172"/>
                  </a:lnTo>
                  <a:lnTo>
                    <a:pt x="3390" y="1068"/>
                  </a:lnTo>
                  <a:lnTo>
                    <a:pt x="3223" y="733"/>
                  </a:lnTo>
                  <a:lnTo>
                    <a:pt x="3223" y="545"/>
                  </a:lnTo>
                  <a:lnTo>
                    <a:pt x="3056" y="356"/>
                  </a:lnTo>
                  <a:lnTo>
                    <a:pt x="2700" y="314"/>
                  </a:lnTo>
                  <a:lnTo>
                    <a:pt x="2512" y="168"/>
                  </a:lnTo>
                  <a:lnTo>
                    <a:pt x="2198" y="168"/>
                  </a:lnTo>
                  <a:lnTo>
                    <a:pt x="2010" y="105"/>
                  </a:lnTo>
                  <a:lnTo>
                    <a:pt x="1591" y="168"/>
                  </a:lnTo>
                  <a:lnTo>
                    <a:pt x="1298" y="126"/>
                  </a:lnTo>
                  <a:lnTo>
                    <a:pt x="1194" y="21"/>
                  </a:lnTo>
                  <a:lnTo>
                    <a:pt x="1068"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99" name="Google Shape;6399;p40"/>
            <p:cNvSpPr/>
            <p:nvPr/>
          </p:nvSpPr>
          <p:spPr>
            <a:xfrm>
              <a:off x="3795917" y="2888589"/>
              <a:ext cx="27173" cy="50699"/>
            </a:xfrm>
            <a:custGeom>
              <a:rect b="b" l="l" r="r" t="t"/>
              <a:pathLst>
                <a:path extrusionOk="0" h="4458" w="2282">
                  <a:moveTo>
                    <a:pt x="1235" y="0"/>
                  </a:moveTo>
                  <a:lnTo>
                    <a:pt x="1110" y="21"/>
                  </a:lnTo>
                  <a:lnTo>
                    <a:pt x="1110" y="105"/>
                  </a:lnTo>
                  <a:lnTo>
                    <a:pt x="1026" y="21"/>
                  </a:lnTo>
                  <a:lnTo>
                    <a:pt x="859" y="42"/>
                  </a:lnTo>
                  <a:lnTo>
                    <a:pt x="650" y="147"/>
                  </a:lnTo>
                  <a:lnTo>
                    <a:pt x="524" y="272"/>
                  </a:lnTo>
                  <a:lnTo>
                    <a:pt x="503" y="356"/>
                  </a:lnTo>
                  <a:lnTo>
                    <a:pt x="524" y="440"/>
                  </a:lnTo>
                  <a:lnTo>
                    <a:pt x="503" y="586"/>
                  </a:lnTo>
                  <a:lnTo>
                    <a:pt x="503" y="775"/>
                  </a:lnTo>
                  <a:lnTo>
                    <a:pt x="399" y="1047"/>
                  </a:lnTo>
                  <a:lnTo>
                    <a:pt x="440" y="1193"/>
                  </a:lnTo>
                  <a:lnTo>
                    <a:pt x="503" y="1298"/>
                  </a:lnTo>
                  <a:lnTo>
                    <a:pt x="524" y="1319"/>
                  </a:lnTo>
                  <a:lnTo>
                    <a:pt x="482" y="1381"/>
                  </a:lnTo>
                  <a:lnTo>
                    <a:pt x="419" y="1465"/>
                  </a:lnTo>
                  <a:lnTo>
                    <a:pt x="503" y="1528"/>
                  </a:lnTo>
                  <a:lnTo>
                    <a:pt x="440" y="1591"/>
                  </a:lnTo>
                  <a:lnTo>
                    <a:pt x="419" y="1800"/>
                  </a:lnTo>
                  <a:lnTo>
                    <a:pt x="336" y="1842"/>
                  </a:lnTo>
                  <a:lnTo>
                    <a:pt x="294" y="1925"/>
                  </a:lnTo>
                  <a:lnTo>
                    <a:pt x="210" y="1946"/>
                  </a:lnTo>
                  <a:lnTo>
                    <a:pt x="85" y="2114"/>
                  </a:lnTo>
                  <a:lnTo>
                    <a:pt x="1" y="2365"/>
                  </a:lnTo>
                  <a:lnTo>
                    <a:pt x="64" y="2407"/>
                  </a:lnTo>
                  <a:lnTo>
                    <a:pt x="106" y="2553"/>
                  </a:lnTo>
                  <a:lnTo>
                    <a:pt x="85" y="2616"/>
                  </a:lnTo>
                  <a:lnTo>
                    <a:pt x="168" y="2741"/>
                  </a:lnTo>
                  <a:lnTo>
                    <a:pt x="210" y="2741"/>
                  </a:lnTo>
                  <a:lnTo>
                    <a:pt x="399" y="2888"/>
                  </a:lnTo>
                  <a:lnTo>
                    <a:pt x="419" y="3034"/>
                  </a:lnTo>
                  <a:lnTo>
                    <a:pt x="545" y="3076"/>
                  </a:lnTo>
                  <a:lnTo>
                    <a:pt x="608" y="3139"/>
                  </a:lnTo>
                  <a:lnTo>
                    <a:pt x="712" y="3160"/>
                  </a:lnTo>
                  <a:lnTo>
                    <a:pt x="838" y="3306"/>
                  </a:lnTo>
                  <a:lnTo>
                    <a:pt x="1215" y="4457"/>
                  </a:lnTo>
                  <a:lnTo>
                    <a:pt x="1277" y="4457"/>
                  </a:lnTo>
                  <a:lnTo>
                    <a:pt x="1319" y="4436"/>
                  </a:lnTo>
                  <a:lnTo>
                    <a:pt x="1424" y="4394"/>
                  </a:lnTo>
                  <a:lnTo>
                    <a:pt x="1466" y="4290"/>
                  </a:lnTo>
                  <a:lnTo>
                    <a:pt x="1487" y="4227"/>
                  </a:lnTo>
                  <a:lnTo>
                    <a:pt x="1487" y="4185"/>
                  </a:lnTo>
                  <a:lnTo>
                    <a:pt x="1528" y="4143"/>
                  </a:lnTo>
                  <a:lnTo>
                    <a:pt x="1528" y="4018"/>
                  </a:lnTo>
                  <a:lnTo>
                    <a:pt x="1466" y="3829"/>
                  </a:lnTo>
                  <a:lnTo>
                    <a:pt x="1487" y="3767"/>
                  </a:lnTo>
                  <a:lnTo>
                    <a:pt x="1487" y="3683"/>
                  </a:lnTo>
                  <a:lnTo>
                    <a:pt x="1570" y="3620"/>
                  </a:lnTo>
                  <a:lnTo>
                    <a:pt x="1696" y="3620"/>
                  </a:lnTo>
                  <a:lnTo>
                    <a:pt x="1800" y="3495"/>
                  </a:lnTo>
                  <a:lnTo>
                    <a:pt x="1800" y="3411"/>
                  </a:lnTo>
                  <a:lnTo>
                    <a:pt x="2156" y="3202"/>
                  </a:lnTo>
                  <a:lnTo>
                    <a:pt x="2282" y="3034"/>
                  </a:lnTo>
                  <a:lnTo>
                    <a:pt x="2219" y="2972"/>
                  </a:lnTo>
                  <a:lnTo>
                    <a:pt x="2177" y="2762"/>
                  </a:lnTo>
                  <a:lnTo>
                    <a:pt x="2198" y="2721"/>
                  </a:lnTo>
                  <a:lnTo>
                    <a:pt x="2156" y="2679"/>
                  </a:lnTo>
                  <a:lnTo>
                    <a:pt x="1968" y="2574"/>
                  </a:lnTo>
                  <a:lnTo>
                    <a:pt x="1947" y="2532"/>
                  </a:lnTo>
                  <a:lnTo>
                    <a:pt x="1947" y="2448"/>
                  </a:lnTo>
                  <a:lnTo>
                    <a:pt x="1863" y="2407"/>
                  </a:lnTo>
                  <a:lnTo>
                    <a:pt x="1842" y="2428"/>
                  </a:lnTo>
                  <a:lnTo>
                    <a:pt x="1842" y="2469"/>
                  </a:lnTo>
                  <a:lnTo>
                    <a:pt x="1779" y="2511"/>
                  </a:lnTo>
                  <a:lnTo>
                    <a:pt x="1696" y="2469"/>
                  </a:lnTo>
                  <a:lnTo>
                    <a:pt x="1675" y="2365"/>
                  </a:lnTo>
                  <a:lnTo>
                    <a:pt x="1591" y="2407"/>
                  </a:lnTo>
                  <a:lnTo>
                    <a:pt x="1424" y="2260"/>
                  </a:lnTo>
                  <a:lnTo>
                    <a:pt x="1340" y="2114"/>
                  </a:lnTo>
                  <a:lnTo>
                    <a:pt x="1382" y="1925"/>
                  </a:lnTo>
                  <a:lnTo>
                    <a:pt x="1675" y="1737"/>
                  </a:lnTo>
                  <a:lnTo>
                    <a:pt x="1842" y="1570"/>
                  </a:lnTo>
                  <a:lnTo>
                    <a:pt x="1884" y="1507"/>
                  </a:lnTo>
                  <a:lnTo>
                    <a:pt x="1842" y="1465"/>
                  </a:lnTo>
                  <a:lnTo>
                    <a:pt x="1884" y="1381"/>
                  </a:lnTo>
                  <a:lnTo>
                    <a:pt x="1863" y="1298"/>
                  </a:lnTo>
                  <a:lnTo>
                    <a:pt x="1842" y="1277"/>
                  </a:lnTo>
                  <a:lnTo>
                    <a:pt x="1842" y="1088"/>
                  </a:lnTo>
                  <a:lnTo>
                    <a:pt x="1654" y="1005"/>
                  </a:lnTo>
                  <a:lnTo>
                    <a:pt x="1528" y="837"/>
                  </a:lnTo>
                  <a:lnTo>
                    <a:pt x="1549" y="670"/>
                  </a:lnTo>
                  <a:lnTo>
                    <a:pt x="1675" y="586"/>
                  </a:lnTo>
                  <a:lnTo>
                    <a:pt x="1696" y="482"/>
                  </a:lnTo>
                  <a:lnTo>
                    <a:pt x="1800" y="314"/>
                  </a:lnTo>
                  <a:lnTo>
                    <a:pt x="1800" y="210"/>
                  </a:lnTo>
                  <a:lnTo>
                    <a:pt x="1759" y="147"/>
                  </a:lnTo>
                  <a:lnTo>
                    <a:pt x="1549" y="335"/>
                  </a:lnTo>
                  <a:lnTo>
                    <a:pt x="1487" y="419"/>
                  </a:lnTo>
                  <a:lnTo>
                    <a:pt x="1424" y="377"/>
                  </a:lnTo>
                  <a:lnTo>
                    <a:pt x="1340" y="168"/>
                  </a:lnTo>
                  <a:lnTo>
                    <a:pt x="1277" y="168"/>
                  </a:lnTo>
                  <a:lnTo>
                    <a:pt x="1277" y="63"/>
                  </a:lnTo>
                  <a:lnTo>
                    <a:pt x="1235"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0" name="Google Shape;6400;p40"/>
            <p:cNvSpPr/>
            <p:nvPr/>
          </p:nvSpPr>
          <p:spPr>
            <a:xfrm>
              <a:off x="3689035" y="2890250"/>
              <a:ext cx="138044" cy="127554"/>
            </a:xfrm>
            <a:custGeom>
              <a:rect b="b" l="l" r="r" t="t"/>
              <a:pathLst>
                <a:path extrusionOk="0" h="11216" w="11593">
                  <a:moveTo>
                    <a:pt x="8307" y="1"/>
                  </a:moveTo>
                  <a:lnTo>
                    <a:pt x="8161" y="22"/>
                  </a:lnTo>
                  <a:lnTo>
                    <a:pt x="8140" y="106"/>
                  </a:lnTo>
                  <a:lnTo>
                    <a:pt x="8035" y="126"/>
                  </a:lnTo>
                  <a:lnTo>
                    <a:pt x="7994" y="210"/>
                  </a:lnTo>
                  <a:lnTo>
                    <a:pt x="7910" y="189"/>
                  </a:lnTo>
                  <a:lnTo>
                    <a:pt x="7805" y="189"/>
                  </a:lnTo>
                  <a:lnTo>
                    <a:pt x="7701" y="294"/>
                  </a:lnTo>
                  <a:lnTo>
                    <a:pt x="7575" y="294"/>
                  </a:lnTo>
                  <a:lnTo>
                    <a:pt x="7491" y="168"/>
                  </a:lnTo>
                  <a:lnTo>
                    <a:pt x="7324" y="168"/>
                  </a:lnTo>
                  <a:lnTo>
                    <a:pt x="7261" y="126"/>
                  </a:lnTo>
                  <a:lnTo>
                    <a:pt x="7115" y="168"/>
                  </a:lnTo>
                  <a:lnTo>
                    <a:pt x="6989" y="126"/>
                  </a:lnTo>
                  <a:lnTo>
                    <a:pt x="6947" y="168"/>
                  </a:lnTo>
                  <a:lnTo>
                    <a:pt x="6843" y="106"/>
                  </a:lnTo>
                  <a:lnTo>
                    <a:pt x="6759" y="126"/>
                  </a:lnTo>
                  <a:lnTo>
                    <a:pt x="6696" y="273"/>
                  </a:lnTo>
                  <a:lnTo>
                    <a:pt x="6571" y="273"/>
                  </a:lnTo>
                  <a:lnTo>
                    <a:pt x="6466" y="210"/>
                  </a:lnTo>
                  <a:lnTo>
                    <a:pt x="6320" y="336"/>
                  </a:lnTo>
                  <a:lnTo>
                    <a:pt x="6236" y="336"/>
                  </a:lnTo>
                  <a:lnTo>
                    <a:pt x="6110" y="273"/>
                  </a:lnTo>
                  <a:lnTo>
                    <a:pt x="5964" y="315"/>
                  </a:lnTo>
                  <a:lnTo>
                    <a:pt x="5629" y="315"/>
                  </a:lnTo>
                  <a:lnTo>
                    <a:pt x="5336" y="524"/>
                  </a:lnTo>
                  <a:lnTo>
                    <a:pt x="5190" y="545"/>
                  </a:lnTo>
                  <a:lnTo>
                    <a:pt x="5106" y="545"/>
                  </a:lnTo>
                  <a:lnTo>
                    <a:pt x="4981" y="629"/>
                  </a:lnTo>
                  <a:lnTo>
                    <a:pt x="4960" y="712"/>
                  </a:lnTo>
                  <a:lnTo>
                    <a:pt x="4897" y="817"/>
                  </a:lnTo>
                  <a:lnTo>
                    <a:pt x="4813" y="817"/>
                  </a:lnTo>
                  <a:lnTo>
                    <a:pt x="4792" y="796"/>
                  </a:lnTo>
                  <a:lnTo>
                    <a:pt x="4709" y="796"/>
                  </a:lnTo>
                  <a:lnTo>
                    <a:pt x="4646" y="817"/>
                  </a:lnTo>
                  <a:lnTo>
                    <a:pt x="4604" y="859"/>
                  </a:lnTo>
                  <a:lnTo>
                    <a:pt x="4457" y="901"/>
                  </a:lnTo>
                  <a:lnTo>
                    <a:pt x="4332" y="942"/>
                  </a:lnTo>
                  <a:lnTo>
                    <a:pt x="4248" y="1026"/>
                  </a:lnTo>
                  <a:lnTo>
                    <a:pt x="4227" y="1068"/>
                  </a:lnTo>
                  <a:lnTo>
                    <a:pt x="4123" y="1214"/>
                  </a:lnTo>
                  <a:lnTo>
                    <a:pt x="3934" y="1256"/>
                  </a:lnTo>
                  <a:lnTo>
                    <a:pt x="3767" y="1256"/>
                  </a:lnTo>
                  <a:lnTo>
                    <a:pt x="3830" y="1340"/>
                  </a:lnTo>
                  <a:lnTo>
                    <a:pt x="3851" y="1382"/>
                  </a:lnTo>
                  <a:lnTo>
                    <a:pt x="3913" y="1486"/>
                  </a:lnTo>
                  <a:lnTo>
                    <a:pt x="3934" y="1591"/>
                  </a:lnTo>
                  <a:lnTo>
                    <a:pt x="3955" y="1633"/>
                  </a:lnTo>
                  <a:lnTo>
                    <a:pt x="3955" y="1800"/>
                  </a:lnTo>
                  <a:lnTo>
                    <a:pt x="3955" y="2051"/>
                  </a:lnTo>
                  <a:lnTo>
                    <a:pt x="3976" y="2114"/>
                  </a:lnTo>
                  <a:lnTo>
                    <a:pt x="4039" y="2575"/>
                  </a:lnTo>
                  <a:lnTo>
                    <a:pt x="4123" y="2721"/>
                  </a:lnTo>
                  <a:lnTo>
                    <a:pt x="4144" y="2847"/>
                  </a:lnTo>
                  <a:lnTo>
                    <a:pt x="4227" y="2847"/>
                  </a:lnTo>
                  <a:lnTo>
                    <a:pt x="4269" y="2909"/>
                  </a:lnTo>
                  <a:lnTo>
                    <a:pt x="4353" y="2930"/>
                  </a:lnTo>
                  <a:lnTo>
                    <a:pt x="4395" y="2951"/>
                  </a:lnTo>
                  <a:lnTo>
                    <a:pt x="4332" y="3119"/>
                  </a:lnTo>
                  <a:lnTo>
                    <a:pt x="4353" y="3160"/>
                  </a:lnTo>
                  <a:lnTo>
                    <a:pt x="4269" y="3265"/>
                  </a:lnTo>
                  <a:lnTo>
                    <a:pt x="3600" y="3265"/>
                  </a:lnTo>
                  <a:lnTo>
                    <a:pt x="3453" y="3307"/>
                  </a:lnTo>
                  <a:lnTo>
                    <a:pt x="3307" y="3516"/>
                  </a:lnTo>
                  <a:lnTo>
                    <a:pt x="3202" y="3621"/>
                  </a:lnTo>
                  <a:lnTo>
                    <a:pt x="3118" y="3746"/>
                  </a:lnTo>
                  <a:lnTo>
                    <a:pt x="3139" y="3935"/>
                  </a:lnTo>
                  <a:lnTo>
                    <a:pt x="3097" y="4060"/>
                  </a:lnTo>
                  <a:lnTo>
                    <a:pt x="2700" y="4311"/>
                  </a:lnTo>
                  <a:lnTo>
                    <a:pt x="2072" y="4688"/>
                  </a:lnTo>
                  <a:lnTo>
                    <a:pt x="1612" y="4939"/>
                  </a:lnTo>
                  <a:lnTo>
                    <a:pt x="1361" y="5002"/>
                  </a:lnTo>
                  <a:lnTo>
                    <a:pt x="1152" y="5002"/>
                  </a:lnTo>
                  <a:lnTo>
                    <a:pt x="1047" y="5043"/>
                  </a:lnTo>
                  <a:lnTo>
                    <a:pt x="880" y="5043"/>
                  </a:lnTo>
                  <a:lnTo>
                    <a:pt x="587" y="5106"/>
                  </a:lnTo>
                  <a:lnTo>
                    <a:pt x="398" y="5211"/>
                  </a:lnTo>
                  <a:lnTo>
                    <a:pt x="294" y="5357"/>
                  </a:lnTo>
                  <a:lnTo>
                    <a:pt x="43" y="5546"/>
                  </a:lnTo>
                  <a:lnTo>
                    <a:pt x="43" y="6048"/>
                  </a:lnTo>
                  <a:lnTo>
                    <a:pt x="1" y="6194"/>
                  </a:lnTo>
                  <a:lnTo>
                    <a:pt x="2093" y="7617"/>
                  </a:lnTo>
                  <a:lnTo>
                    <a:pt x="5901" y="10128"/>
                  </a:lnTo>
                  <a:lnTo>
                    <a:pt x="5943" y="10379"/>
                  </a:lnTo>
                  <a:lnTo>
                    <a:pt x="6069" y="10484"/>
                  </a:lnTo>
                  <a:lnTo>
                    <a:pt x="6278" y="10484"/>
                  </a:lnTo>
                  <a:lnTo>
                    <a:pt x="6445" y="10546"/>
                  </a:lnTo>
                  <a:lnTo>
                    <a:pt x="6550" y="10672"/>
                  </a:lnTo>
                  <a:lnTo>
                    <a:pt x="6696" y="10735"/>
                  </a:lnTo>
                  <a:lnTo>
                    <a:pt x="6801" y="10797"/>
                  </a:lnTo>
                  <a:lnTo>
                    <a:pt x="6801" y="10902"/>
                  </a:lnTo>
                  <a:lnTo>
                    <a:pt x="6738" y="11090"/>
                  </a:lnTo>
                  <a:lnTo>
                    <a:pt x="6780" y="11174"/>
                  </a:lnTo>
                  <a:lnTo>
                    <a:pt x="6906" y="11216"/>
                  </a:lnTo>
                  <a:lnTo>
                    <a:pt x="7178" y="11195"/>
                  </a:lnTo>
                  <a:lnTo>
                    <a:pt x="7408" y="11111"/>
                  </a:lnTo>
                  <a:lnTo>
                    <a:pt x="8266" y="10902"/>
                  </a:lnTo>
                  <a:lnTo>
                    <a:pt x="8998" y="10253"/>
                  </a:lnTo>
                  <a:lnTo>
                    <a:pt x="11592" y="8663"/>
                  </a:lnTo>
                  <a:lnTo>
                    <a:pt x="11509" y="8580"/>
                  </a:lnTo>
                  <a:lnTo>
                    <a:pt x="11446" y="8496"/>
                  </a:lnTo>
                  <a:lnTo>
                    <a:pt x="11383" y="8454"/>
                  </a:lnTo>
                  <a:lnTo>
                    <a:pt x="11279" y="8224"/>
                  </a:lnTo>
                  <a:lnTo>
                    <a:pt x="11195" y="8077"/>
                  </a:lnTo>
                  <a:lnTo>
                    <a:pt x="11090" y="8015"/>
                  </a:lnTo>
                  <a:lnTo>
                    <a:pt x="10651" y="8015"/>
                  </a:lnTo>
                  <a:lnTo>
                    <a:pt x="10567" y="7931"/>
                  </a:lnTo>
                  <a:lnTo>
                    <a:pt x="10546" y="7826"/>
                  </a:lnTo>
                  <a:lnTo>
                    <a:pt x="10504" y="7743"/>
                  </a:lnTo>
                  <a:lnTo>
                    <a:pt x="10463" y="7596"/>
                  </a:lnTo>
                  <a:lnTo>
                    <a:pt x="10504" y="7512"/>
                  </a:lnTo>
                  <a:lnTo>
                    <a:pt x="10463" y="7387"/>
                  </a:lnTo>
                  <a:lnTo>
                    <a:pt x="10421" y="7345"/>
                  </a:lnTo>
                  <a:lnTo>
                    <a:pt x="10316" y="7115"/>
                  </a:lnTo>
                  <a:lnTo>
                    <a:pt x="10191" y="6927"/>
                  </a:lnTo>
                  <a:lnTo>
                    <a:pt x="10107" y="6864"/>
                  </a:lnTo>
                  <a:lnTo>
                    <a:pt x="10149" y="6801"/>
                  </a:lnTo>
                  <a:lnTo>
                    <a:pt x="10191" y="6759"/>
                  </a:lnTo>
                  <a:lnTo>
                    <a:pt x="10316" y="6655"/>
                  </a:lnTo>
                  <a:lnTo>
                    <a:pt x="10358" y="6571"/>
                  </a:lnTo>
                  <a:lnTo>
                    <a:pt x="10337" y="6362"/>
                  </a:lnTo>
                  <a:lnTo>
                    <a:pt x="10295" y="6236"/>
                  </a:lnTo>
                  <a:lnTo>
                    <a:pt x="10316" y="6173"/>
                  </a:lnTo>
                  <a:lnTo>
                    <a:pt x="10358" y="5860"/>
                  </a:lnTo>
                  <a:lnTo>
                    <a:pt x="10295" y="5713"/>
                  </a:lnTo>
                  <a:lnTo>
                    <a:pt x="10295" y="5399"/>
                  </a:lnTo>
                  <a:lnTo>
                    <a:pt x="10295" y="5336"/>
                  </a:lnTo>
                  <a:lnTo>
                    <a:pt x="10253" y="5127"/>
                  </a:lnTo>
                  <a:lnTo>
                    <a:pt x="10253" y="4730"/>
                  </a:lnTo>
                  <a:lnTo>
                    <a:pt x="10191" y="4604"/>
                  </a:lnTo>
                  <a:lnTo>
                    <a:pt x="10128" y="4583"/>
                  </a:lnTo>
                  <a:lnTo>
                    <a:pt x="10128" y="4374"/>
                  </a:lnTo>
                  <a:lnTo>
                    <a:pt x="10191" y="4311"/>
                  </a:lnTo>
                  <a:lnTo>
                    <a:pt x="9814" y="3160"/>
                  </a:lnTo>
                  <a:lnTo>
                    <a:pt x="9688" y="3014"/>
                  </a:lnTo>
                  <a:lnTo>
                    <a:pt x="9584" y="2993"/>
                  </a:lnTo>
                  <a:lnTo>
                    <a:pt x="9521" y="2930"/>
                  </a:lnTo>
                  <a:lnTo>
                    <a:pt x="9395" y="2888"/>
                  </a:lnTo>
                  <a:lnTo>
                    <a:pt x="9375" y="2742"/>
                  </a:lnTo>
                  <a:lnTo>
                    <a:pt x="9186" y="2595"/>
                  </a:lnTo>
                  <a:lnTo>
                    <a:pt x="9144" y="2595"/>
                  </a:lnTo>
                  <a:lnTo>
                    <a:pt x="9061" y="2470"/>
                  </a:lnTo>
                  <a:lnTo>
                    <a:pt x="9082" y="2407"/>
                  </a:lnTo>
                  <a:lnTo>
                    <a:pt x="9040" y="2261"/>
                  </a:lnTo>
                  <a:lnTo>
                    <a:pt x="8977" y="2219"/>
                  </a:lnTo>
                  <a:lnTo>
                    <a:pt x="9061" y="1968"/>
                  </a:lnTo>
                  <a:lnTo>
                    <a:pt x="9186" y="1800"/>
                  </a:lnTo>
                  <a:lnTo>
                    <a:pt x="9270" y="1779"/>
                  </a:lnTo>
                  <a:lnTo>
                    <a:pt x="9312" y="1696"/>
                  </a:lnTo>
                  <a:lnTo>
                    <a:pt x="9395" y="1654"/>
                  </a:lnTo>
                  <a:lnTo>
                    <a:pt x="9416" y="1445"/>
                  </a:lnTo>
                  <a:lnTo>
                    <a:pt x="9479" y="1382"/>
                  </a:lnTo>
                  <a:lnTo>
                    <a:pt x="9395" y="1319"/>
                  </a:lnTo>
                  <a:lnTo>
                    <a:pt x="9458" y="1235"/>
                  </a:lnTo>
                  <a:lnTo>
                    <a:pt x="9500" y="1173"/>
                  </a:lnTo>
                  <a:lnTo>
                    <a:pt x="9479" y="1152"/>
                  </a:lnTo>
                  <a:lnTo>
                    <a:pt x="9416" y="1047"/>
                  </a:lnTo>
                  <a:lnTo>
                    <a:pt x="9375" y="901"/>
                  </a:lnTo>
                  <a:lnTo>
                    <a:pt x="9479" y="629"/>
                  </a:lnTo>
                  <a:lnTo>
                    <a:pt x="9479" y="440"/>
                  </a:lnTo>
                  <a:lnTo>
                    <a:pt x="9500" y="294"/>
                  </a:lnTo>
                  <a:lnTo>
                    <a:pt x="9479" y="210"/>
                  </a:lnTo>
                  <a:lnTo>
                    <a:pt x="9500" y="126"/>
                  </a:lnTo>
                  <a:lnTo>
                    <a:pt x="9479" y="106"/>
                  </a:lnTo>
                  <a:lnTo>
                    <a:pt x="9291" y="126"/>
                  </a:lnTo>
                  <a:lnTo>
                    <a:pt x="9207" y="106"/>
                  </a:lnTo>
                  <a:lnTo>
                    <a:pt x="8977" y="189"/>
                  </a:lnTo>
                  <a:lnTo>
                    <a:pt x="8851" y="85"/>
                  </a:lnTo>
                  <a:lnTo>
                    <a:pt x="8684" y="22"/>
                  </a:lnTo>
                  <a:lnTo>
                    <a:pt x="8684" y="85"/>
                  </a:lnTo>
                  <a:lnTo>
                    <a:pt x="8579" y="189"/>
                  </a:lnTo>
                  <a:lnTo>
                    <a:pt x="8370" y="168"/>
                  </a:lnTo>
                  <a:lnTo>
                    <a:pt x="8370" y="64"/>
                  </a:lnTo>
                  <a:lnTo>
                    <a:pt x="8307"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1" name="Google Shape;6401;p40"/>
            <p:cNvSpPr/>
            <p:nvPr/>
          </p:nvSpPr>
          <p:spPr>
            <a:xfrm>
              <a:off x="3661636" y="2898825"/>
              <a:ext cx="79733" cy="60206"/>
            </a:xfrm>
            <a:custGeom>
              <a:rect b="b" l="l" r="r" t="t"/>
              <a:pathLst>
                <a:path extrusionOk="0" h="5294" w="6696">
                  <a:moveTo>
                    <a:pt x="4269" y="0"/>
                  </a:moveTo>
                  <a:lnTo>
                    <a:pt x="4164" y="42"/>
                  </a:lnTo>
                  <a:lnTo>
                    <a:pt x="4122" y="84"/>
                  </a:lnTo>
                  <a:lnTo>
                    <a:pt x="4038" y="84"/>
                  </a:lnTo>
                  <a:lnTo>
                    <a:pt x="3913" y="188"/>
                  </a:lnTo>
                  <a:lnTo>
                    <a:pt x="3871" y="502"/>
                  </a:lnTo>
                  <a:lnTo>
                    <a:pt x="3766" y="691"/>
                  </a:lnTo>
                  <a:lnTo>
                    <a:pt x="3745" y="921"/>
                  </a:lnTo>
                  <a:lnTo>
                    <a:pt x="3662" y="1046"/>
                  </a:lnTo>
                  <a:lnTo>
                    <a:pt x="3411" y="1318"/>
                  </a:lnTo>
                  <a:lnTo>
                    <a:pt x="3327" y="1318"/>
                  </a:lnTo>
                  <a:lnTo>
                    <a:pt x="3222" y="1402"/>
                  </a:lnTo>
                  <a:lnTo>
                    <a:pt x="2992" y="1465"/>
                  </a:lnTo>
                  <a:lnTo>
                    <a:pt x="2825" y="1632"/>
                  </a:lnTo>
                  <a:lnTo>
                    <a:pt x="2783" y="1632"/>
                  </a:lnTo>
                  <a:lnTo>
                    <a:pt x="2553" y="1779"/>
                  </a:lnTo>
                  <a:lnTo>
                    <a:pt x="2406" y="1841"/>
                  </a:lnTo>
                  <a:lnTo>
                    <a:pt x="2344" y="1967"/>
                  </a:lnTo>
                  <a:lnTo>
                    <a:pt x="2072" y="2155"/>
                  </a:lnTo>
                  <a:lnTo>
                    <a:pt x="2155" y="2365"/>
                  </a:lnTo>
                  <a:lnTo>
                    <a:pt x="2155" y="2490"/>
                  </a:lnTo>
                  <a:lnTo>
                    <a:pt x="1925" y="2699"/>
                  </a:lnTo>
                  <a:lnTo>
                    <a:pt x="1758" y="3013"/>
                  </a:lnTo>
                  <a:lnTo>
                    <a:pt x="1758" y="3118"/>
                  </a:lnTo>
                  <a:lnTo>
                    <a:pt x="1862" y="3327"/>
                  </a:lnTo>
                  <a:lnTo>
                    <a:pt x="1779" y="3536"/>
                  </a:lnTo>
                  <a:lnTo>
                    <a:pt x="1841" y="3599"/>
                  </a:lnTo>
                  <a:lnTo>
                    <a:pt x="1883" y="3662"/>
                  </a:lnTo>
                  <a:lnTo>
                    <a:pt x="1862" y="3829"/>
                  </a:lnTo>
                  <a:lnTo>
                    <a:pt x="1507" y="4248"/>
                  </a:lnTo>
                  <a:lnTo>
                    <a:pt x="1444" y="4394"/>
                  </a:lnTo>
                  <a:lnTo>
                    <a:pt x="1297" y="4582"/>
                  </a:lnTo>
                  <a:lnTo>
                    <a:pt x="1109" y="4603"/>
                  </a:lnTo>
                  <a:lnTo>
                    <a:pt x="712" y="4959"/>
                  </a:lnTo>
                  <a:lnTo>
                    <a:pt x="147" y="5064"/>
                  </a:lnTo>
                  <a:lnTo>
                    <a:pt x="0" y="5273"/>
                  </a:lnTo>
                  <a:lnTo>
                    <a:pt x="2344" y="5294"/>
                  </a:lnTo>
                  <a:lnTo>
                    <a:pt x="2344" y="4792"/>
                  </a:lnTo>
                  <a:lnTo>
                    <a:pt x="2595" y="4603"/>
                  </a:lnTo>
                  <a:lnTo>
                    <a:pt x="2699" y="4457"/>
                  </a:lnTo>
                  <a:lnTo>
                    <a:pt x="2888" y="4352"/>
                  </a:lnTo>
                  <a:lnTo>
                    <a:pt x="3181" y="4289"/>
                  </a:lnTo>
                  <a:lnTo>
                    <a:pt x="3348" y="4289"/>
                  </a:lnTo>
                  <a:lnTo>
                    <a:pt x="3453" y="4248"/>
                  </a:lnTo>
                  <a:lnTo>
                    <a:pt x="3662" y="4248"/>
                  </a:lnTo>
                  <a:lnTo>
                    <a:pt x="3913" y="4185"/>
                  </a:lnTo>
                  <a:lnTo>
                    <a:pt x="4373" y="3934"/>
                  </a:lnTo>
                  <a:lnTo>
                    <a:pt x="5001" y="3557"/>
                  </a:lnTo>
                  <a:lnTo>
                    <a:pt x="5398" y="3306"/>
                  </a:lnTo>
                  <a:lnTo>
                    <a:pt x="5440" y="3181"/>
                  </a:lnTo>
                  <a:lnTo>
                    <a:pt x="5419" y="2992"/>
                  </a:lnTo>
                  <a:lnTo>
                    <a:pt x="5503" y="2867"/>
                  </a:lnTo>
                  <a:lnTo>
                    <a:pt x="5608" y="2762"/>
                  </a:lnTo>
                  <a:lnTo>
                    <a:pt x="5754" y="2553"/>
                  </a:lnTo>
                  <a:lnTo>
                    <a:pt x="5901" y="2511"/>
                  </a:lnTo>
                  <a:lnTo>
                    <a:pt x="6570" y="2511"/>
                  </a:lnTo>
                  <a:lnTo>
                    <a:pt x="6654" y="2406"/>
                  </a:lnTo>
                  <a:lnTo>
                    <a:pt x="6633" y="2365"/>
                  </a:lnTo>
                  <a:lnTo>
                    <a:pt x="6696" y="2197"/>
                  </a:lnTo>
                  <a:lnTo>
                    <a:pt x="6654" y="2176"/>
                  </a:lnTo>
                  <a:lnTo>
                    <a:pt x="6570" y="2155"/>
                  </a:lnTo>
                  <a:lnTo>
                    <a:pt x="6528" y="2093"/>
                  </a:lnTo>
                  <a:lnTo>
                    <a:pt x="6445" y="2093"/>
                  </a:lnTo>
                  <a:lnTo>
                    <a:pt x="6424" y="1967"/>
                  </a:lnTo>
                  <a:lnTo>
                    <a:pt x="6340" y="1821"/>
                  </a:lnTo>
                  <a:lnTo>
                    <a:pt x="6277" y="1360"/>
                  </a:lnTo>
                  <a:lnTo>
                    <a:pt x="6256" y="1297"/>
                  </a:lnTo>
                  <a:lnTo>
                    <a:pt x="6256" y="1046"/>
                  </a:lnTo>
                  <a:lnTo>
                    <a:pt x="6256" y="879"/>
                  </a:lnTo>
                  <a:lnTo>
                    <a:pt x="6235" y="837"/>
                  </a:lnTo>
                  <a:lnTo>
                    <a:pt x="6214" y="732"/>
                  </a:lnTo>
                  <a:lnTo>
                    <a:pt x="6152" y="628"/>
                  </a:lnTo>
                  <a:lnTo>
                    <a:pt x="6131" y="586"/>
                  </a:lnTo>
                  <a:lnTo>
                    <a:pt x="6068" y="502"/>
                  </a:lnTo>
                  <a:lnTo>
                    <a:pt x="6005" y="523"/>
                  </a:lnTo>
                  <a:lnTo>
                    <a:pt x="5691" y="502"/>
                  </a:lnTo>
                  <a:lnTo>
                    <a:pt x="5608" y="419"/>
                  </a:lnTo>
                  <a:lnTo>
                    <a:pt x="5587" y="314"/>
                  </a:lnTo>
                  <a:lnTo>
                    <a:pt x="5524" y="293"/>
                  </a:lnTo>
                  <a:lnTo>
                    <a:pt x="5419" y="398"/>
                  </a:lnTo>
                  <a:lnTo>
                    <a:pt x="5231" y="460"/>
                  </a:lnTo>
                  <a:lnTo>
                    <a:pt x="5064" y="398"/>
                  </a:lnTo>
                  <a:lnTo>
                    <a:pt x="4959" y="398"/>
                  </a:lnTo>
                  <a:lnTo>
                    <a:pt x="4854" y="460"/>
                  </a:lnTo>
                  <a:lnTo>
                    <a:pt x="4666" y="481"/>
                  </a:lnTo>
                  <a:lnTo>
                    <a:pt x="4541" y="460"/>
                  </a:lnTo>
                  <a:lnTo>
                    <a:pt x="4373" y="293"/>
                  </a:lnTo>
                  <a:lnTo>
                    <a:pt x="4331" y="251"/>
                  </a:lnTo>
                  <a:lnTo>
                    <a:pt x="4290" y="147"/>
                  </a:lnTo>
                  <a:lnTo>
                    <a:pt x="4290" y="84"/>
                  </a:lnTo>
                  <a:lnTo>
                    <a:pt x="4290" y="42"/>
                  </a:lnTo>
                  <a:lnTo>
                    <a:pt x="426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2" name="Google Shape;6402;p40"/>
            <p:cNvSpPr/>
            <p:nvPr/>
          </p:nvSpPr>
          <p:spPr>
            <a:xfrm>
              <a:off x="3632974" y="2958780"/>
              <a:ext cx="56573" cy="43318"/>
            </a:xfrm>
            <a:custGeom>
              <a:rect b="b" l="l" r="r" t="t"/>
              <a:pathLst>
                <a:path extrusionOk="0" h="3809" w="4751">
                  <a:moveTo>
                    <a:pt x="2407" y="1"/>
                  </a:moveTo>
                  <a:lnTo>
                    <a:pt x="2177" y="315"/>
                  </a:lnTo>
                  <a:lnTo>
                    <a:pt x="2177" y="524"/>
                  </a:lnTo>
                  <a:lnTo>
                    <a:pt x="2072" y="545"/>
                  </a:lnTo>
                  <a:lnTo>
                    <a:pt x="1675" y="754"/>
                  </a:lnTo>
                  <a:lnTo>
                    <a:pt x="1633" y="859"/>
                  </a:lnTo>
                  <a:lnTo>
                    <a:pt x="1466" y="942"/>
                  </a:lnTo>
                  <a:lnTo>
                    <a:pt x="1528" y="1089"/>
                  </a:lnTo>
                  <a:lnTo>
                    <a:pt x="1194" y="1612"/>
                  </a:lnTo>
                  <a:lnTo>
                    <a:pt x="1152" y="1779"/>
                  </a:lnTo>
                  <a:lnTo>
                    <a:pt x="901" y="2030"/>
                  </a:lnTo>
                  <a:lnTo>
                    <a:pt x="796" y="2093"/>
                  </a:lnTo>
                  <a:lnTo>
                    <a:pt x="671" y="2365"/>
                  </a:lnTo>
                  <a:lnTo>
                    <a:pt x="671" y="2470"/>
                  </a:lnTo>
                  <a:lnTo>
                    <a:pt x="461" y="2763"/>
                  </a:lnTo>
                  <a:lnTo>
                    <a:pt x="419" y="2847"/>
                  </a:lnTo>
                  <a:lnTo>
                    <a:pt x="503" y="2888"/>
                  </a:lnTo>
                  <a:lnTo>
                    <a:pt x="398" y="2930"/>
                  </a:lnTo>
                  <a:lnTo>
                    <a:pt x="210" y="3265"/>
                  </a:lnTo>
                  <a:lnTo>
                    <a:pt x="147" y="3286"/>
                  </a:lnTo>
                  <a:lnTo>
                    <a:pt x="64" y="3370"/>
                  </a:lnTo>
                  <a:lnTo>
                    <a:pt x="85" y="3495"/>
                  </a:lnTo>
                  <a:lnTo>
                    <a:pt x="1" y="3621"/>
                  </a:lnTo>
                  <a:lnTo>
                    <a:pt x="43" y="3809"/>
                  </a:lnTo>
                  <a:lnTo>
                    <a:pt x="2344" y="3809"/>
                  </a:lnTo>
                  <a:lnTo>
                    <a:pt x="2303" y="2742"/>
                  </a:lnTo>
                  <a:lnTo>
                    <a:pt x="2386" y="2575"/>
                  </a:lnTo>
                  <a:lnTo>
                    <a:pt x="2512" y="2512"/>
                  </a:lnTo>
                  <a:lnTo>
                    <a:pt x="2658" y="2470"/>
                  </a:lnTo>
                  <a:lnTo>
                    <a:pt x="2867" y="2470"/>
                  </a:lnTo>
                  <a:lnTo>
                    <a:pt x="2888" y="963"/>
                  </a:lnTo>
                  <a:lnTo>
                    <a:pt x="4709" y="984"/>
                  </a:lnTo>
                  <a:lnTo>
                    <a:pt x="4709" y="168"/>
                  </a:lnTo>
                  <a:lnTo>
                    <a:pt x="4751" y="22"/>
                  </a:lnTo>
                  <a:lnTo>
                    <a:pt x="2407"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3" name="Google Shape;6403;p40"/>
            <p:cNvSpPr/>
            <p:nvPr/>
          </p:nvSpPr>
          <p:spPr>
            <a:xfrm>
              <a:off x="3632736" y="2960691"/>
              <a:ext cx="81233" cy="85430"/>
            </a:xfrm>
            <a:custGeom>
              <a:rect b="b" l="l" r="r" t="t"/>
              <a:pathLst>
                <a:path extrusionOk="0" h="7512" w="6822">
                  <a:moveTo>
                    <a:pt x="4729" y="0"/>
                  </a:moveTo>
                  <a:lnTo>
                    <a:pt x="4729" y="816"/>
                  </a:lnTo>
                  <a:lnTo>
                    <a:pt x="2908" y="795"/>
                  </a:lnTo>
                  <a:lnTo>
                    <a:pt x="2887" y="2302"/>
                  </a:lnTo>
                  <a:lnTo>
                    <a:pt x="2678" y="2302"/>
                  </a:lnTo>
                  <a:lnTo>
                    <a:pt x="2532" y="2344"/>
                  </a:lnTo>
                  <a:lnTo>
                    <a:pt x="2406" y="2407"/>
                  </a:lnTo>
                  <a:lnTo>
                    <a:pt x="2323" y="2574"/>
                  </a:lnTo>
                  <a:lnTo>
                    <a:pt x="2364" y="3641"/>
                  </a:lnTo>
                  <a:lnTo>
                    <a:pt x="63" y="3641"/>
                  </a:lnTo>
                  <a:lnTo>
                    <a:pt x="63" y="3662"/>
                  </a:lnTo>
                  <a:lnTo>
                    <a:pt x="0" y="3808"/>
                  </a:lnTo>
                  <a:lnTo>
                    <a:pt x="0" y="4039"/>
                  </a:lnTo>
                  <a:lnTo>
                    <a:pt x="126" y="3871"/>
                  </a:lnTo>
                  <a:lnTo>
                    <a:pt x="188" y="4018"/>
                  </a:lnTo>
                  <a:lnTo>
                    <a:pt x="209" y="4039"/>
                  </a:lnTo>
                  <a:lnTo>
                    <a:pt x="293" y="3976"/>
                  </a:lnTo>
                  <a:lnTo>
                    <a:pt x="439" y="4248"/>
                  </a:lnTo>
                  <a:lnTo>
                    <a:pt x="398" y="4331"/>
                  </a:lnTo>
                  <a:lnTo>
                    <a:pt x="418" y="4436"/>
                  </a:lnTo>
                  <a:lnTo>
                    <a:pt x="398" y="4645"/>
                  </a:lnTo>
                  <a:lnTo>
                    <a:pt x="314" y="4645"/>
                  </a:lnTo>
                  <a:lnTo>
                    <a:pt x="230" y="4687"/>
                  </a:lnTo>
                  <a:lnTo>
                    <a:pt x="418" y="4917"/>
                  </a:lnTo>
                  <a:lnTo>
                    <a:pt x="523" y="5524"/>
                  </a:lnTo>
                  <a:lnTo>
                    <a:pt x="481" y="5943"/>
                  </a:lnTo>
                  <a:lnTo>
                    <a:pt x="335" y="6131"/>
                  </a:lnTo>
                  <a:lnTo>
                    <a:pt x="272" y="6487"/>
                  </a:lnTo>
                  <a:lnTo>
                    <a:pt x="209" y="6738"/>
                  </a:lnTo>
                  <a:lnTo>
                    <a:pt x="314" y="6654"/>
                  </a:lnTo>
                  <a:lnTo>
                    <a:pt x="398" y="6654"/>
                  </a:lnTo>
                  <a:lnTo>
                    <a:pt x="523" y="6549"/>
                  </a:lnTo>
                  <a:lnTo>
                    <a:pt x="837" y="6487"/>
                  </a:lnTo>
                  <a:lnTo>
                    <a:pt x="1130" y="6382"/>
                  </a:lnTo>
                  <a:lnTo>
                    <a:pt x="1235" y="6382"/>
                  </a:lnTo>
                  <a:lnTo>
                    <a:pt x="1486" y="6466"/>
                  </a:lnTo>
                  <a:lnTo>
                    <a:pt x="1653" y="6487"/>
                  </a:lnTo>
                  <a:lnTo>
                    <a:pt x="1779" y="6654"/>
                  </a:lnTo>
                  <a:lnTo>
                    <a:pt x="1779" y="6738"/>
                  </a:lnTo>
                  <a:lnTo>
                    <a:pt x="1862" y="6759"/>
                  </a:lnTo>
                  <a:lnTo>
                    <a:pt x="1946" y="6696"/>
                  </a:lnTo>
                  <a:lnTo>
                    <a:pt x="1988" y="6738"/>
                  </a:lnTo>
                  <a:lnTo>
                    <a:pt x="2071" y="6738"/>
                  </a:lnTo>
                  <a:lnTo>
                    <a:pt x="2113" y="6780"/>
                  </a:lnTo>
                  <a:lnTo>
                    <a:pt x="2155" y="6905"/>
                  </a:lnTo>
                  <a:lnTo>
                    <a:pt x="2281" y="7010"/>
                  </a:lnTo>
                  <a:lnTo>
                    <a:pt x="2281" y="7156"/>
                  </a:lnTo>
                  <a:lnTo>
                    <a:pt x="2406" y="7177"/>
                  </a:lnTo>
                  <a:lnTo>
                    <a:pt x="2427" y="7303"/>
                  </a:lnTo>
                  <a:lnTo>
                    <a:pt x="2532" y="7324"/>
                  </a:lnTo>
                  <a:lnTo>
                    <a:pt x="2699" y="7428"/>
                  </a:lnTo>
                  <a:lnTo>
                    <a:pt x="2720" y="7512"/>
                  </a:lnTo>
                  <a:lnTo>
                    <a:pt x="2846" y="7407"/>
                  </a:lnTo>
                  <a:lnTo>
                    <a:pt x="3034" y="7407"/>
                  </a:lnTo>
                  <a:lnTo>
                    <a:pt x="3097" y="7261"/>
                  </a:lnTo>
                  <a:lnTo>
                    <a:pt x="3097" y="7177"/>
                  </a:lnTo>
                  <a:lnTo>
                    <a:pt x="3097" y="6947"/>
                  </a:lnTo>
                  <a:lnTo>
                    <a:pt x="3264" y="6884"/>
                  </a:lnTo>
                  <a:lnTo>
                    <a:pt x="3411" y="6884"/>
                  </a:lnTo>
                  <a:lnTo>
                    <a:pt x="3431" y="7052"/>
                  </a:lnTo>
                  <a:lnTo>
                    <a:pt x="3515" y="7219"/>
                  </a:lnTo>
                  <a:lnTo>
                    <a:pt x="3578" y="7282"/>
                  </a:lnTo>
                  <a:lnTo>
                    <a:pt x="3724" y="6989"/>
                  </a:lnTo>
                  <a:lnTo>
                    <a:pt x="3996" y="6863"/>
                  </a:lnTo>
                  <a:lnTo>
                    <a:pt x="4143" y="6905"/>
                  </a:lnTo>
                  <a:lnTo>
                    <a:pt x="4164" y="7093"/>
                  </a:lnTo>
                  <a:lnTo>
                    <a:pt x="4206" y="7156"/>
                  </a:lnTo>
                  <a:lnTo>
                    <a:pt x="4310" y="7052"/>
                  </a:lnTo>
                  <a:lnTo>
                    <a:pt x="4394" y="7052"/>
                  </a:lnTo>
                  <a:lnTo>
                    <a:pt x="4457" y="7114"/>
                  </a:lnTo>
                  <a:lnTo>
                    <a:pt x="4520" y="7156"/>
                  </a:lnTo>
                  <a:lnTo>
                    <a:pt x="6570" y="7156"/>
                  </a:lnTo>
                  <a:lnTo>
                    <a:pt x="6758" y="6633"/>
                  </a:lnTo>
                  <a:lnTo>
                    <a:pt x="6570" y="6528"/>
                  </a:lnTo>
                  <a:lnTo>
                    <a:pt x="6131" y="1423"/>
                  </a:lnTo>
                  <a:lnTo>
                    <a:pt x="6821" y="1423"/>
                  </a:lnTo>
                  <a:lnTo>
                    <a:pt x="472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4" name="Google Shape;6404;p40"/>
            <p:cNvSpPr/>
            <p:nvPr/>
          </p:nvSpPr>
          <p:spPr>
            <a:xfrm>
              <a:off x="3665125" y="2976874"/>
              <a:ext cx="112121" cy="99236"/>
            </a:xfrm>
            <a:custGeom>
              <a:rect b="b" l="l" r="r" t="t"/>
              <a:pathLst>
                <a:path extrusionOk="0" h="8726" w="9416">
                  <a:moveTo>
                    <a:pt x="3411" y="0"/>
                  </a:moveTo>
                  <a:lnTo>
                    <a:pt x="3850" y="5105"/>
                  </a:lnTo>
                  <a:lnTo>
                    <a:pt x="4038" y="5210"/>
                  </a:lnTo>
                  <a:lnTo>
                    <a:pt x="3850" y="5733"/>
                  </a:lnTo>
                  <a:lnTo>
                    <a:pt x="1800" y="5733"/>
                  </a:lnTo>
                  <a:lnTo>
                    <a:pt x="1737" y="5691"/>
                  </a:lnTo>
                  <a:lnTo>
                    <a:pt x="1674" y="5629"/>
                  </a:lnTo>
                  <a:lnTo>
                    <a:pt x="1590" y="5629"/>
                  </a:lnTo>
                  <a:lnTo>
                    <a:pt x="1486" y="5733"/>
                  </a:lnTo>
                  <a:lnTo>
                    <a:pt x="1444" y="5670"/>
                  </a:lnTo>
                  <a:lnTo>
                    <a:pt x="1423" y="5482"/>
                  </a:lnTo>
                  <a:lnTo>
                    <a:pt x="1276" y="5440"/>
                  </a:lnTo>
                  <a:lnTo>
                    <a:pt x="1004" y="5566"/>
                  </a:lnTo>
                  <a:lnTo>
                    <a:pt x="858" y="5859"/>
                  </a:lnTo>
                  <a:lnTo>
                    <a:pt x="795" y="5796"/>
                  </a:lnTo>
                  <a:lnTo>
                    <a:pt x="711" y="5629"/>
                  </a:lnTo>
                  <a:lnTo>
                    <a:pt x="691" y="5461"/>
                  </a:lnTo>
                  <a:lnTo>
                    <a:pt x="544" y="5461"/>
                  </a:lnTo>
                  <a:lnTo>
                    <a:pt x="377" y="5524"/>
                  </a:lnTo>
                  <a:lnTo>
                    <a:pt x="377" y="5754"/>
                  </a:lnTo>
                  <a:lnTo>
                    <a:pt x="377" y="5838"/>
                  </a:lnTo>
                  <a:lnTo>
                    <a:pt x="314" y="5984"/>
                  </a:lnTo>
                  <a:lnTo>
                    <a:pt x="126" y="5984"/>
                  </a:lnTo>
                  <a:lnTo>
                    <a:pt x="0" y="6089"/>
                  </a:lnTo>
                  <a:lnTo>
                    <a:pt x="84" y="6173"/>
                  </a:lnTo>
                  <a:lnTo>
                    <a:pt x="84" y="6277"/>
                  </a:lnTo>
                  <a:lnTo>
                    <a:pt x="105" y="6361"/>
                  </a:lnTo>
                  <a:lnTo>
                    <a:pt x="63" y="6591"/>
                  </a:lnTo>
                  <a:lnTo>
                    <a:pt x="84" y="6675"/>
                  </a:lnTo>
                  <a:lnTo>
                    <a:pt x="209" y="6800"/>
                  </a:lnTo>
                  <a:lnTo>
                    <a:pt x="272" y="6926"/>
                  </a:lnTo>
                  <a:lnTo>
                    <a:pt x="335" y="7010"/>
                  </a:lnTo>
                  <a:lnTo>
                    <a:pt x="398" y="6989"/>
                  </a:lnTo>
                  <a:lnTo>
                    <a:pt x="481" y="7030"/>
                  </a:lnTo>
                  <a:lnTo>
                    <a:pt x="502" y="7114"/>
                  </a:lnTo>
                  <a:lnTo>
                    <a:pt x="586" y="7219"/>
                  </a:lnTo>
                  <a:lnTo>
                    <a:pt x="586" y="7261"/>
                  </a:lnTo>
                  <a:lnTo>
                    <a:pt x="523" y="7344"/>
                  </a:lnTo>
                  <a:lnTo>
                    <a:pt x="544" y="7428"/>
                  </a:lnTo>
                  <a:lnTo>
                    <a:pt x="691" y="7512"/>
                  </a:lnTo>
                  <a:lnTo>
                    <a:pt x="691" y="7616"/>
                  </a:lnTo>
                  <a:lnTo>
                    <a:pt x="649" y="7679"/>
                  </a:lnTo>
                  <a:lnTo>
                    <a:pt x="732" y="7721"/>
                  </a:lnTo>
                  <a:lnTo>
                    <a:pt x="837" y="7658"/>
                  </a:lnTo>
                  <a:lnTo>
                    <a:pt x="921" y="7679"/>
                  </a:lnTo>
                  <a:lnTo>
                    <a:pt x="1046" y="7784"/>
                  </a:lnTo>
                  <a:lnTo>
                    <a:pt x="1214" y="7784"/>
                  </a:lnTo>
                  <a:lnTo>
                    <a:pt x="1318" y="7721"/>
                  </a:lnTo>
                  <a:lnTo>
                    <a:pt x="1381" y="7679"/>
                  </a:lnTo>
                  <a:lnTo>
                    <a:pt x="1486" y="7533"/>
                  </a:lnTo>
                  <a:lnTo>
                    <a:pt x="1632" y="7533"/>
                  </a:lnTo>
                  <a:lnTo>
                    <a:pt x="1779" y="7616"/>
                  </a:lnTo>
                  <a:lnTo>
                    <a:pt x="1800" y="7554"/>
                  </a:lnTo>
                  <a:lnTo>
                    <a:pt x="1904" y="7533"/>
                  </a:lnTo>
                  <a:lnTo>
                    <a:pt x="1946" y="7574"/>
                  </a:lnTo>
                  <a:lnTo>
                    <a:pt x="2072" y="7679"/>
                  </a:lnTo>
                  <a:lnTo>
                    <a:pt x="2113" y="7826"/>
                  </a:lnTo>
                  <a:lnTo>
                    <a:pt x="2092" y="7972"/>
                  </a:lnTo>
                  <a:lnTo>
                    <a:pt x="2155" y="8035"/>
                  </a:lnTo>
                  <a:lnTo>
                    <a:pt x="2281" y="8056"/>
                  </a:lnTo>
                  <a:lnTo>
                    <a:pt x="2281" y="8098"/>
                  </a:lnTo>
                  <a:lnTo>
                    <a:pt x="2176" y="8265"/>
                  </a:lnTo>
                  <a:lnTo>
                    <a:pt x="2113" y="8411"/>
                  </a:lnTo>
                  <a:lnTo>
                    <a:pt x="2113" y="8411"/>
                  </a:lnTo>
                  <a:lnTo>
                    <a:pt x="2218" y="8390"/>
                  </a:lnTo>
                  <a:lnTo>
                    <a:pt x="2281" y="8307"/>
                  </a:lnTo>
                  <a:lnTo>
                    <a:pt x="2364" y="8307"/>
                  </a:lnTo>
                  <a:lnTo>
                    <a:pt x="2364" y="8411"/>
                  </a:lnTo>
                  <a:lnTo>
                    <a:pt x="2385" y="8495"/>
                  </a:lnTo>
                  <a:lnTo>
                    <a:pt x="2385" y="8558"/>
                  </a:lnTo>
                  <a:lnTo>
                    <a:pt x="2532" y="8579"/>
                  </a:lnTo>
                  <a:lnTo>
                    <a:pt x="2595" y="8621"/>
                  </a:lnTo>
                  <a:lnTo>
                    <a:pt x="2595" y="8704"/>
                  </a:lnTo>
                  <a:lnTo>
                    <a:pt x="2783" y="8600"/>
                  </a:lnTo>
                  <a:lnTo>
                    <a:pt x="2846" y="8600"/>
                  </a:lnTo>
                  <a:lnTo>
                    <a:pt x="2992" y="8683"/>
                  </a:lnTo>
                  <a:lnTo>
                    <a:pt x="3222" y="8683"/>
                  </a:lnTo>
                  <a:lnTo>
                    <a:pt x="3264" y="8662"/>
                  </a:lnTo>
                  <a:lnTo>
                    <a:pt x="3264" y="8600"/>
                  </a:lnTo>
                  <a:lnTo>
                    <a:pt x="3452" y="8558"/>
                  </a:lnTo>
                  <a:lnTo>
                    <a:pt x="3620" y="8579"/>
                  </a:lnTo>
                  <a:lnTo>
                    <a:pt x="3578" y="8621"/>
                  </a:lnTo>
                  <a:lnTo>
                    <a:pt x="3620" y="8683"/>
                  </a:lnTo>
                  <a:lnTo>
                    <a:pt x="3787" y="8725"/>
                  </a:lnTo>
                  <a:lnTo>
                    <a:pt x="3892" y="8579"/>
                  </a:lnTo>
                  <a:lnTo>
                    <a:pt x="3976" y="8516"/>
                  </a:lnTo>
                  <a:lnTo>
                    <a:pt x="3997" y="8390"/>
                  </a:lnTo>
                  <a:lnTo>
                    <a:pt x="3976" y="8307"/>
                  </a:lnTo>
                  <a:lnTo>
                    <a:pt x="3976" y="8181"/>
                  </a:lnTo>
                  <a:lnTo>
                    <a:pt x="4080" y="8160"/>
                  </a:lnTo>
                  <a:lnTo>
                    <a:pt x="4059" y="7993"/>
                  </a:lnTo>
                  <a:lnTo>
                    <a:pt x="4038" y="7888"/>
                  </a:lnTo>
                  <a:lnTo>
                    <a:pt x="4143" y="7826"/>
                  </a:lnTo>
                  <a:lnTo>
                    <a:pt x="4269" y="7679"/>
                  </a:lnTo>
                  <a:lnTo>
                    <a:pt x="4457" y="7407"/>
                  </a:lnTo>
                  <a:lnTo>
                    <a:pt x="4561" y="7219"/>
                  </a:lnTo>
                  <a:lnTo>
                    <a:pt x="4582" y="7135"/>
                  </a:lnTo>
                  <a:lnTo>
                    <a:pt x="4708" y="6926"/>
                  </a:lnTo>
                  <a:lnTo>
                    <a:pt x="4792" y="6905"/>
                  </a:lnTo>
                  <a:lnTo>
                    <a:pt x="4813" y="6821"/>
                  </a:lnTo>
                  <a:lnTo>
                    <a:pt x="4980" y="6800"/>
                  </a:lnTo>
                  <a:lnTo>
                    <a:pt x="5043" y="6821"/>
                  </a:lnTo>
                  <a:lnTo>
                    <a:pt x="5336" y="6738"/>
                  </a:lnTo>
                  <a:lnTo>
                    <a:pt x="5398" y="6612"/>
                  </a:lnTo>
                  <a:lnTo>
                    <a:pt x="5712" y="6403"/>
                  </a:lnTo>
                  <a:lnTo>
                    <a:pt x="6152" y="6173"/>
                  </a:lnTo>
                  <a:lnTo>
                    <a:pt x="6277" y="6047"/>
                  </a:lnTo>
                  <a:lnTo>
                    <a:pt x="6465" y="5942"/>
                  </a:lnTo>
                  <a:lnTo>
                    <a:pt x="6758" y="5901"/>
                  </a:lnTo>
                  <a:lnTo>
                    <a:pt x="6884" y="5880"/>
                  </a:lnTo>
                  <a:lnTo>
                    <a:pt x="7072" y="5942"/>
                  </a:lnTo>
                  <a:lnTo>
                    <a:pt x="7177" y="5942"/>
                  </a:lnTo>
                  <a:lnTo>
                    <a:pt x="7198" y="5984"/>
                  </a:lnTo>
                  <a:lnTo>
                    <a:pt x="7219" y="5963"/>
                  </a:lnTo>
                  <a:lnTo>
                    <a:pt x="7344" y="5984"/>
                  </a:lnTo>
                  <a:lnTo>
                    <a:pt x="7742" y="5963"/>
                  </a:lnTo>
                  <a:lnTo>
                    <a:pt x="7867" y="5963"/>
                  </a:lnTo>
                  <a:lnTo>
                    <a:pt x="8035" y="5880"/>
                  </a:lnTo>
                  <a:lnTo>
                    <a:pt x="8390" y="5880"/>
                  </a:lnTo>
                  <a:lnTo>
                    <a:pt x="8558" y="5775"/>
                  </a:lnTo>
                  <a:lnTo>
                    <a:pt x="8746" y="5775"/>
                  </a:lnTo>
                  <a:lnTo>
                    <a:pt x="8893" y="5670"/>
                  </a:lnTo>
                  <a:lnTo>
                    <a:pt x="9186" y="5524"/>
                  </a:lnTo>
                  <a:lnTo>
                    <a:pt x="9227" y="5377"/>
                  </a:lnTo>
                  <a:lnTo>
                    <a:pt x="9269" y="5210"/>
                  </a:lnTo>
                  <a:lnTo>
                    <a:pt x="9332" y="5126"/>
                  </a:lnTo>
                  <a:lnTo>
                    <a:pt x="9395" y="4624"/>
                  </a:lnTo>
                  <a:lnTo>
                    <a:pt x="9416" y="3494"/>
                  </a:lnTo>
                  <a:lnTo>
                    <a:pt x="9186" y="3578"/>
                  </a:lnTo>
                  <a:lnTo>
                    <a:pt x="8914" y="3599"/>
                  </a:lnTo>
                  <a:lnTo>
                    <a:pt x="8788" y="3557"/>
                  </a:lnTo>
                  <a:lnTo>
                    <a:pt x="8746" y="3473"/>
                  </a:lnTo>
                  <a:lnTo>
                    <a:pt x="8809" y="3285"/>
                  </a:lnTo>
                  <a:lnTo>
                    <a:pt x="8809" y="3180"/>
                  </a:lnTo>
                  <a:lnTo>
                    <a:pt x="8704" y="3118"/>
                  </a:lnTo>
                  <a:lnTo>
                    <a:pt x="8558" y="3055"/>
                  </a:lnTo>
                  <a:lnTo>
                    <a:pt x="8453" y="2929"/>
                  </a:lnTo>
                  <a:lnTo>
                    <a:pt x="8286" y="2867"/>
                  </a:lnTo>
                  <a:lnTo>
                    <a:pt x="8077" y="2867"/>
                  </a:lnTo>
                  <a:lnTo>
                    <a:pt x="7951" y="2762"/>
                  </a:lnTo>
                  <a:lnTo>
                    <a:pt x="7909" y="2511"/>
                  </a:lnTo>
                  <a:lnTo>
                    <a:pt x="4101"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5" name="Google Shape;6405;p40"/>
            <p:cNvSpPr/>
            <p:nvPr/>
          </p:nvSpPr>
          <p:spPr>
            <a:xfrm>
              <a:off x="3712457" y="3043733"/>
              <a:ext cx="51833" cy="35948"/>
            </a:xfrm>
            <a:custGeom>
              <a:rect b="b" l="l" r="r" t="t"/>
              <a:pathLst>
                <a:path extrusionOk="0" h="3161" w="4353">
                  <a:moveTo>
                    <a:pt x="2909" y="1"/>
                  </a:moveTo>
                  <a:lnTo>
                    <a:pt x="2783" y="22"/>
                  </a:lnTo>
                  <a:lnTo>
                    <a:pt x="2490" y="63"/>
                  </a:lnTo>
                  <a:lnTo>
                    <a:pt x="2302" y="168"/>
                  </a:lnTo>
                  <a:lnTo>
                    <a:pt x="2177" y="294"/>
                  </a:lnTo>
                  <a:lnTo>
                    <a:pt x="1737" y="524"/>
                  </a:lnTo>
                  <a:lnTo>
                    <a:pt x="1423" y="733"/>
                  </a:lnTo>
                  <a:lnTo>
                    <a:pt x="1361" y="859"/>
                  </a:lnTo>
                  <a:lnTo>
                    <a:pt x="1068" y="942"/>
                  </a:lnTo>
                  <a:lnTo>
                    <a:pt x="1005" y="921"/>
                  </a:lnTo>
                  <a:lnTo>
                    <a:pt x="838" y="942"/>
                  </a:lnTo>
                  <a:lnTo>
                    <a:pt x="817" y="1026"/>
                  </a:lnTo>
                  <a:lnTo>
                    <a:pt x="733" y="1047"/>
                  </a:lnTo>
                  <a:lnTo>
                    <a:pt x="607" y="1256"/>
                  </a:lnTo>
                  <a:lnTo>
                    <a:pt x="586" y="1340"/>
                  </a:lnTo>
                  <a:lnTo>
                    <a:pt x="482" y="1528"/>
                  </a:lnTo>
                  <a:lnTo>
                    <a:pt x="294" y="1800"/>
                  </a:lnTo>
                  <a:lnTo>
                    <a:pt x="168" y="1947"/>
                  </a:lnTo>
                  <a:lnTo>
                    <a:pt x="63" y="2009"/>
                  </a:lnTo>
                  <a:lnTo>
                    <a:pt x="84" y="2114"/>
                  </a:lnTo>
                  <a:lnTo>
                    <a:pt x="105" y="2281"/>
                  </a:lnTo>
                  <a:lnTo>
                    <a:pt x="1" y="2302"/>
                  </a:lnTo>
                  <a:lnTo>
                    <a:pt x="1" y="2428"/>
                  </a:lnTo>
                  <a:lnTo>
                    <a:pt x="22" y="2511"/>
                  </a:lnTo>
                  <a:lnTo>
                    <a:pt x="1" y="2637"/>
                  </a:lnTo>
                  <a:lnTo>
                    <a:pt x="22" y="2637"/>
                  </a:lnTo>
                  <a:lnTo>
                    <a:pt x="189" y="2783"/>
                  </a:lnTo>
                  <a:lnTo>
                    <a:pt x="398" y="2888"/>
                  </a:lnTo>
                  <a:lnTo>
                    <a:pt x="503" y="2888"/>
                  </a:lnTo>
                  <a:lnTo>
                    <a:pt x="545" y="2930"/>
                  </a:lnTo>
                  <a:lnTo>
                    <a:pt x="649" y="2930"/>
                  </a:lnTo>
                  <a:lnTo>
                    <a:pt x="754" y="2993"/>
                  </a:lnTo>
                  <a:lnTo>
                    <a:pt x="838" y="3097"/>
                  </a:lnTo>
                  <a:lnTo>
                    <a:pt x="1026" y="3160"/>
                  </a:lnTo>
                  <a:lnTo>
                    <a:pt x="1151" y="3139"/>
                  </a:lnTo>
                  <a:lnTo>
                    <a:pt x="1256" y="3055"/>
                  </a:lnTo>
                  <a:lnTo>
                    <a:pt x="1340" y="3055"/>
                  </a:lnTo>
                  <a:lnTo>
                    <a:pt x="1423" y="3139"/>
                  </a:lnTo>
                  <a:lnTo>
                    <a:pt x="1549" y="3139"/>
                  </a:lnTo>
                  <a:lnTo>
                    <a:pt x="1549" y="2993"/>
                  </a:lnTo>
                  <a:lnTo>
                    <a:pt x="1465" y="2825"/>
                  </a:lnTo>
                  <a:lnTo>
                    <a:pt x="1423" y="2783"/>
                  </a:lnTo>
                  <a:lnTo>
                    <a:pt x="1361" y="2595"/>
                  </a:lnTo>
                  <a:lnTo>
                    <a:pt x="1382" y="2470"/>
                  </a:lnTo>
                  <a:lnTo>
                    <a:pt x="1591" y="2428"/>
                  </a:lnTo>
                  <a:lnTo>
                    <a:pt x="2365" y="2428"/>
                  </a:lnTo>
                  <a:lnTo>
                    <a:pt x="2574" y="2386"/>
                  </a:lnTo>
                  <a:lnTo>
                    <a:pt x="2721" y="2386"/>
                  </a:lnTo>
                  <a:lnTo>
                    <a:pt x="2846" y="2323"/>
                  </a:lnTo>
                  <a:lnTo>
                    <a:pt x="2930" y="2323"/>
                  </a:lnTo>
                  <a:lnTo>
                    <a:pt x="3537" y="2491"/>
                  </a:lnTo>
                  <a:lnTo>
                    <a:pt x="3558" y="2428"/>
                  </a:lnTo>
                  <a:lnTo>
                    <a:pt x="3683" y="2386"/>
                  </a:lnTo>
                  <a:lnTo>
                    <a:pt x="3683" y="2281"/>
                  </a:lnTo>
                  <a:lnTo>
                    <a:pt x="3767" y="2198"/>
                  </a:lnTo>
                  <a:lnTo>
                    <a:pt x="3767" y="2093"/>
                  </a:lnTo>
                  <a:lnTo>
                    <a:pt x="3871" y="2051"/>
                  </a:lnTo>
                  <a:lnTo>
                    <a:pt x="3955" y="2072"/>
                  </a:lnTo>
                  <a:lnTo>
                    <a:pt x="4143" y="1967"/>
                  </a:lnTo>
                  <a:lnTo>
                    <a:pt x="4206" y="1967"/>
                  </a:lnTo>
                  <a:lnTo>
                    <a:pt x="4353" y="1800"/>
                  </a:lnTo>
                  <a:lnTo>
                    <a:pt x="4353" y="1737"/>
                  </a:lnTo>
                  <a:lnTo>
                    <a:pt x="4311" y="1737"/>
                  </a:lnTo>
                  <a:lnTo>
                    <a:pt x="4185" y="1570"/>
                  </a:lnTo>
                  <a:lnTo>
                    <a:pt x="4248" y="1465"/>
                  </a:lnTo>
                  <a:lnTo>
                    <a:pt x="4248" y="1361"/>
                  </a:lnTo>
                  <a:lnTo>
                    <a:pt x="4185" y="1319"/>
                  </a:lnTo>
                  <a:lnTo>
                    <a:pt x="4185" y="1256"/>
                  </a:lnTo>
                  <a:lnTo>
                    <a:pt x="4102" y="1214"/>
                  </a:lnTo>
                  <a:lnTo>
                    <a:pt x="3871" y="1340"/>
                  </a:lnTo>
                  <a:lnTo>
                    <a:pt x="3662" y="1214"/>
                  </a:lnTo>
                  <a:lnTo>
                    <a:pt x="3662" y="963"/>
                  </a:lnTo>
                  <a:lnTo>
                    <a:pt x="3118" y="607"/>
                  </a:lnTo>
                  <a:lnTo>
                    <a:pt x="3118" y="419"/>
                  </a:lnTo>
                  <a:lnTo>
                    <a:pt x="3202" y="314"/>
                  </a:lnTo>
                  <a:lnTo>
                    <a:pt x="3202" y="168"/>
                  </a:lnTo>
                  <a:lnTo>
                    <a:pt x="3223" y="105"/>
                  </a:lnTo>
                  <a:lnTo>
                    <a:pt x="3202" y="63"/>
                  </a:lnTo>
                  <a:lnTo>
                    <a:pt x="3097" y="63"/>
                  </a:lnTo>
                  <a:lnTo>
                    <a:pt x="2909"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6" name="Google Shape;6406;p40"/>
            <p:cNvSpPr/>
            <p:nvPr/>
          </p:nvSpPr>
          <p:spPr>
            <a:xfrm>
              <a:off x="3628997" y="3033259"/>
              <a:ext cx="44355" cy="30956"/>
            </a:xfrm>
            <a:custGeom>
              <a:rect b="b" l="l" r="r" t="t"/>
              <a:pathLst>
                <a:path extrusionOk="0" h="2722" w="3725">
                  <a:moveTo>
                    <a:pt x="1444" y="1"/>
                  </a:moveTo>
                  <a:lnTo>
                    <a:pt x="1151" y="106"/>
                  </a:lnTo>
                  <a:lnTo>
                    <a:pt x="837" y="168"/>
                  </a:lnTo>
                  <a:lnTo>
                    <a:pt x="712" y="273"/>
                  </a:lnTo>
                  <a:lnTo>
                    <a:pt x="628" y="273"/>
                  </a:lnTo>
                  <a:lnTo>
                    <a:pt x="523" y="357"/>
                  </a:lnTo>
                  <a:lnTo>
                    <a:pt x="502" y="524"/>
                  </a:lnTo>
                  <a:lnTo>
                    <a:pt x="377" y="817"/>
                  </a:lnTo>
                  <a:lnTo>
                    <a:pt x="0" y="1131"/>
                  </a:lnTo>
                  <a:lnTo>
                    <a:pt x="188" y="1298"/>
                  </a:lnTo>
                  <a:lnTo>
                    <a:pt x="314" y="1528"/>
                  </a:lnTo>
                  <a:lnTo>
                    <a:pt x="419" y="1528"/>
                  </a:lnTo>
                  <a:lnTo>
                    <a:pt x="419" y="1654"/>
                  </a:lnTo>
                  <a:lnTo>
                    <a:pt x="398" y="1654"/>
                  </a:lnTo>
                  <a:lnTo>
                    <a:pt x="523" y="1759"/>
                  </a:lnTo>
                  <a:lnTo>
                    <a:pt x="440" y="1821"/>
                  </a:lnTo>
                  <a:lnTo>
                    <a:pt x="481" y="1863"/>
                  </a:lnTo>
                  <a:lnTo>
                    <a:pt x="732" y="1863"/>
                  </a:lnTo>
                  <a:lnTo>
                    <a:pt x="795" y="1842"/>
                  </a:lnTo>
                  <a:lnTo>
                    <a:pt x="900" y="1842"/>
                  </a:lnTo>
                  <a:lnTo>
                    <a:pt x="1109" y="1675"/>
                  </a:lnTo>
                  <a:lnTo>
                    <a:pt x="1256" y="1612"/>
                  </a:lnTo>
                  <a:lnTo>
                    <a:pt x="1360" y="1633"/>
                  </a:lnTo>
                  <a:lnTo>
                    <a:pt x="1486" y="1633"/>
                  </a:lnTo>
                  <a:lnTo>
                    <a:pt x="1674" y="1759"/>
                  </a:lnTo>
                  <a:lnTo>
                    <a:pt x="1779" y="1759"/>
                  </a:lnTo>
                  <a:lnTo>
                    <a:pt x="2051" y="1926"/>
                  </a:lnTo>
                  <a:lnTo>
                    <a:pt x="2093" y="1884"/>
                  </a:lnTo>
                  <a:lnTo>
                    <a:pt x="2155" y="1968"/>
                  </a:lnTo>
                  <a:lnTo>
                    <a:pt x="2093" y="2052"/>
                  </a:lnTo>
                  <a:lnTo>
                    <a:pt x="1967" y="2052"/>
                  </a:lnTo>
                  <a:lnTo>
                    <a:pt x="1779" y="1968"/>
                  </a:lnTo>
                  <a:lnTo>
                    <a:pt x="1632" y="1926"/>
                  </a:lnTo>
                  <a:lnTo>
                    <a:pt x="1528" y="1926"/>
                  </a:lnTo>
                  <a:lnTo>
                    <a:pt x="1381" y="1821"/>
                  </a:lnTo>
                  <a:lnTo>
                    <a:pt x="1318" y="1842"/>
                  </a:lnTo>
                  <a:lnTo>
                    <a:pt x="1235" y="1926"/>
                  </a:lnTo>
                  <a:lnTo>
                    <a:pt x="1214" y="1884"/>
                  </a:lnTo>
                  <a:lnTo>
                    <a:pt x="1130" y="1863"/>
                  </a:lnTo>
                  <a:lnTo>
                    <a:pt x="1005" y="1947"/>
                  </a:lnTo>
                  <a:lnTo>
                    <a:pt x="900" y="1968"/>
                  </a:lnTo>
                  <a:lnTo>
                    <a:pt x="795" y="2093"/>
                  </a:lnTo>
                  <a:lnTo>
                    <a:pt x="419" y="2093"/>
                  </a:lnTo>
                  <a:lnTo>
                    <a:pt x="377" y="2156"/>
                  </a:lnTo>
                  <a:lnTo>
                    <a:pt x="377" y="2282"/>
                  </a:lnTo>
                  <a:lnTo>
                    <a:pt x="314" y="2344"/>
                  </a:lnTo>
                  <a:lnTo>
                    <a:pt x="335" y="2386"/>
                  </a:lnTo>
                  <a:lnTo>
                    <a:pt x="481" y="2303"/>
                  </a:lnTo>
                  <a:lnTo>
                    <a:pt x="691" y="2386"/>
                  </a:lnTo>
                  <a:lnTo>
                    <a:pt x="544" y="2470"/>
                  </a:lnTo>
                  <a:lnTo>
                    <a:pt x="502" y="2449"/>
                  </a:lnTo>
                  <a:lnTo>
                    <a:pt x="398" y="2407"/>
                  </a:lnTo>
                  <a:lnTo>
                    <a:pt x="398" y="2407"/>
                  </a:lnTo>
                  <a:lnTo>
                    <a:pt x="440" y="2470"/>
                  </a:lnTo>
                  <a:lnTo>
                    <a:pt x="419" y="2575"/>
                  </a:lnTo>
                  <a:lnTo>
                    <a:pt x="586" y="2616"/>
                  </a:lnTo>
                  <a:lnTo>
                    <a:pt x="753" y="2512"/>
                  </a:lnTo>
                  <a:lnTo>
                    <a:pt x="1151" y="2554"/>
                  </a:lnTo>
                  <a:lnTo>
                    <a:pt x="1256" y="2407"/>
                  </a:lnTo>
                  <a:lnTo>
                    <a:pt x="1465" y="2344"/>
                  </a:lnTo>
                  <a:lnTo>
                    <a:pt x="1988" y="2344"/>
                  </a:lnTo>
                  <a:lnTo>
                    <a:pt x="2113" y="2386"/>
                  </a:lnTo>
                  <a:lnTo>
                    <a:pt x="2113" y="2365"/>
                  </a:lnTo>
                  <a:lnTo>
                    <a:pt x="2260" y="2344"/>
                  </a:lnTo>
                  <a:lnTo>
                    <a:pt x="2595" y="2365"/>
                  </a:lnTo>
                  <a:lnTo>
                    <a:pt x="2825" y="2470"/>
                  </a:lnTo>
                  <a:lnTo>
                    <a:pt x="2929" y="2554"/>
                  </a:lnTo>
                  <a:lnTo>
                    <a:pt x="3118" y="2554"/>
                  </a:lnTo>
                  <a:lnTo>
                    <a:pt x="3306" y="2616"/>
                  </a:lnTo>
                  <a:lnTo>
                    <a:pt x="3411" y="2554"/>
                  </a:lnTo>
                  <a:lnTo>
                    <a:pt x="3515" y="2575"/>
                  </a:lnTo>
                  <a:lnTo>
                    <a:pt x="3557" y="2616"/>
                  </a:lnTo>
                  <a:lnTo>
                    <a:pt x="3683" y="2616"/>
                  </a:lnTo>
                  <a:lnTo>
                    <a:pt x="3683" y="2721"/>
                  </a:lnTo>
                  <a:lnTo>
                    <a:pt x="3725" y="2658"/>
                  </a:lnTo>
                  <a:lnTo>
                    <a:pt x="3725" y="2554"/>
                  </a:lnTo>
                  <a:lnTo>
                    <a:pt x="3578" y="2470"/>
                  </a:lnTo>
                  <a:lnTo>
                    <a:pt x="3557" y="2386"/>
                  </a:lnTo>
                  <a:lnTo>
                    <a:pt x="3620" y="2303"/>
                  </a:lnTo>
                  <a:lnTo>
                    <a:pt x="3620" y="2261"/>
                  </a:lnTo>
                  <a:lnTo>
                    <a:pt x="3536" y="2156"/>
                  </a:lnTo>
                  <a:lnTo>
                    <a:pt x="3515" y="2072"/>
                  </a:lnTo>
                  <a:lnTo>
                    <a:pt x="3432" y="2031"/>
                  </a:lnTo>
                  <a:lnTo>
                    <a:pt x="3369" y="2052"/>
                  </a:lnTo>
                  <a:lnTo>
                    <a:pt x="3306" y="1968"/>
                  </a:lnTo>
                  <a:lnTo>
                    <a:pt x="3243" y="1842"/>
                  </a:lnTo>
                  <a:lnTo>
                    <a:pt x="3118" y="1717"/>
                  </a:lnTo>
                  <a:lnTo>
                    <a:pt x="3097" y="1633"/>
                  </a:lnTo>
                  <a:lnTo>
                    <a:pt x="3139" y="1403"/>
                  </a:lnTo>
                  <a:lnTo>
                    <a:pt x="3118" y="1319"/>
                  </a:lnTo>
                  <a:lnTo>
                    <a:pt x="3118" y="1215"/>
                  </a:lnTo>
                  <a:lnTo>
                    <a:pt x="3034" y="1131"/>
                  </a:lnTo>
                  <a:lnTo>
                    <a:pt x="3013" y="1047"/>
                  </a:lnTo>
                  <a:lnTo>
                    <a:pt x="2846" y="943"/>
                  </a:lnTo>
                  <a:lnTo>
                    <a:pt x="2741" y="922"/>
                  </a:lnTo>
                  <a:lnTo>
                    <a:pt x="2720" y="796"/>
                  </a:lnTo>
                  <a:lnTo>
                    <a:pt x="2595" y="775"/>
                  </a:lnTo>
                  <a:lnTo>
                    <a:pt x="2595" y="629"/>
                  </a:lnTo>
                  <a:lnTo>
                    <a:pt x="2469" y="524"/>
                  </a:lnTo>
                  <a:lnTo>
                    <a:pt x="2427" y="399"/>
                  </a:lnTo>
                  <a:lnTo>
                    <a:pt x="2385" y="357"/>
                  </a:lnTo>
                  <a:lnTo>
                    <a:pt x="2302" y="357"/>
                  </a:lnTo>
                  <a:lnTo>
                    <a:pt x="2260" y="315"/>
                  </a:lnTo>
                  <a:lnTo>
                    <a:pt x="2176" y="378"/>
                  </a:lnTo>
                  <a:lnTo>
                    <a:pt x="2093" y="357"/>
                  </a:lnTo>
                  <a:lnTo>
                    <a:pt x="2093" y="273"/>
                  </a:lnTo>
                  <a:lnTo>
                    <a:pt x="1967" y="106"/>
                  </a:lnTo>
                  <a:lnTo>
                    <a:pt x="1800" y="85"/>
                  </a:lnTo>
                  <a:lnTo>
                    <a:pt x="1549"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7" name="Google Shape;6407;p40"/>
            <p:cNvSpPr/>
            <p:nvPr/>
          </p:nvSpPr>
          <p:spPr>
            <a:xfrm>
              <a:off x="3633975" y="3059916"/>
              <a:ext cx="21195" cy="12146"/>
            </a:xfrm>
            <a:custGeom>
              <a:rect b="b" l="l" r="r" t="t"/>
              <a:pathLst>
                <a:path extrusionOk="0" h="1068" w="1780">
                  <a:moveTo>
                    <a:pt x="1047" y="0"/>
                  </a:moveTo>
                  <a:lnTo>
                    <a:pt x="838" y="63"/>
                  </a:lnTo>
                  <a:lnTo>
                    <a:pt x="733" y="210"/>
                  </a:lnTo>
                  <a:lnTo>
                    <a:pt x="335" y="168"/>
                  </a:lnTo>
                  <a:lnTo>
                    <a:pt x="168" y="272"/>
                  </a:lnTo>
                  <a:lnTo>
                    <a:pt x="1" y="231"/>
                  </a:lnTo>
                  <a:lnTo>
                    <a:pt x="1" y="231"/>
                  </a:lnTo>
                  <a:lnTo>
                    <a:pt x="63" y="314"/>
                  </a:lnTo>
                  <a:lnTo>
                    <a:pt x="273" y="335"/>
                  </a:lnTo>
                  <a:lnTo>
                    <a:pt x="335" y="335"/>
                  </a:lnTo>
                  <a:lnTo>
                    <a:pt x="231" y="419"/>
                  </a:lnTo>
                  <a:lnTo>
                    <a:pt x="335" y="524"/>
                  </a:lnTo>
                  <a:lnTo>
                    <a:pt x="440" y="524"/>
                  </a:lnTo>
                  <a:lnTo>
                    <a:pt x="482" y="586"/>
                  </a:lnTo>
                  <a:lnTo>
                    <a:pt x="545" y="586"/>
                  </a:lnTo>
                  <a:lnTo>
                    <a:pt x="691" y="544"/>
                  </a:lnTo>
                  <a:lnTo>
                    <a:pt x="838" y="524"/>
                  </a:lnTo>
                  <a:lnTo>
                    <a:pt x="1005" y="586"/>
                  </a:lnTo>
                  <a:lnTo>
                    <a:pt x="942" y="649"/>
                  </a:lnTo>
                  <a:lnTo>
                    <a:pt x="649" y="649"/>
                  </a:lnTo>
                  <a:lnTo>
                    <a:pt x="691" y="691"/>
                  </a:lnTo>
                  <a:lnTo>
                    <a:pt x="796" y="691"/>
                  </a:lnTo>
                  <a:lnTo>
                    <a:pt x="838" y="754"/>
                  </a:lnTo>
                  <a:lnTo>
                    <a:pt x="817" y="796"/>
                  </a:lnTo>
                  <a:lnTo>
                    <a:pt x="859" y="796"/>
                  </a:lnTo>
                  <a:lnTo>
                    <a:pt x="733" y="963"/>
                  </a:lnTo>
                  <a:lnTo>
                    <a:pt x="963" y="942"/>
                  </a:lnTo>
                  <a:lnTo>
                    <a:pt x="963" y="1047"/>
                  </a:lnTo>
                  <a:lnTo>
                    <a:pt x="1005" y="1068"/>
                  </a:lnTo>
                  <a:lnTo>
                    <a:pt x="1131" y="1047"/>
                  </a:lnTo>
                  <a:lnTo>
                    <a:pt x="1214" y="879"/>
                  </a:lnTo>
                  <a:lnTo>
                    <a:pt x="1319" y="858"/>
                  </a:lnTo>
                  <a:lnTo>
                    <a:pt x="1465" y="775"/>
                  </a:lnTo>
                  <a:lnTo>
                    <a:pt x="1675" y="733"/>
                  </a:lnTo>
                  <a:lnTo>
                    <a:pt x="1758" y="670"/>
                  </a:lnTo>
                  <a:lnTo>
                    <a:pt x="1779" y="565"/>
                  </a:lnTo>
                  <a:lnTo>
                    <a:pt x="1695" y="482"/>
                  </a:lnTo>
                  <a:lnTo>
                    <a:pt x="1695" y="314"/>
                  </a:lnTo>
                  <a:lnTo>
                    <a:pt x="1737" y="210"/>
                  </a:lnTo>
                  <a:lnTo>
                    <a:pt x="1695" y="42"/>
                  </a:lnTo>
                  <a:lnTo>
                    <a:pt x="1570"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408" name="Google Shape;6408;p40"/>
            <p:cNvGrpSpPr/>
            <p:nvPr/>
          </p:nvGrpSpPr>
          <p:grpSpPr>
            <a:xfrm>
              <a:off x="3632736" y="3051591"/>
              <a:ext cx="63288" cy="45217"/>
              <a:chOff x="3450375" y="3038225"/>
              <a:chExt cx="132875" cy="99400"/>
            </a:xfrm>
          </p:grpSpPr>
          <p:sp>
            <p:nvSpPr>
              <p:cNvPr id="6409" name="Google Shape;6409;p40"/>
              <p:cNvSpPr/>
              <p:nvPr/>
            </p:nvSpPr>
            <p:spPr>
              <a:xfrm>
                <a:off x="3450375" y="3038225"/>
                <a:ext cx="46050" cy="13625"/>
              </a:xfrm>
              <a:custGeom>
                <a:rect b="b" l="l" r="r" t="t"/>
                <a:pathLst>
                  <a:path extrusionOk="0" h="545" w="1842">
                    <a:moveTo>
                      <a:pt x="942" y="0"/>
                    </a:moveTo>
                    <a:lnTo>
                      <a:pt x="795" y="63"/>
                    </a:lnTo>
                    <a:lnTo>
                      <a:pt x="586" y="230"/>
                    </a:lnTo>
                    <a:lnTo>
                      <a:pt x="481" y="230"/>
                    </a:lnTo>
                    <a:lnTo>
                      <a:pt x="418" y="251"/>
                    </a:lnTo>
                    <a:lnTo>
                      <a:pt x="167" y="251"/>
                    </a:lnTo>
                    <a:lnTo>
                      <a:pt x="188" y="335"/>
                    </a:lnTo>
                    <a:lnTo>
                      <a:pt x="314" y="419"/>
                    </a:lnTo>
                    <a:lnTo>
                      <a:pt x="439" y="377"/>
                    </a:lnTo>
                    <a:lnTo>
                      <a:pt x="439" y="377"/>
                    </a:lnTo>
                    <a:lnTo>
                      <a:pt x="377" y="460"/>
                    </a:lnTo>
                    <a:lnTo>
                      <a:pt x="209" y="460"/>
                    </a:lnTo>
                    <a:lnTo>
                      <a:pt x="105" y="314"/>
                    </a:lnTo>
                    <a:lnTo>
                      <a:pt x="0" y="419"/>
                    </a:lnTo>
                    <a:lnTo>
                      <a:pt x="63" y="481"/>
                    </a:lnTo>
                    <a:lnTo>
                      <a:pt x="63" y="544"/>
                    </a:lnTo>
                    <a:lnTo>
                      <a:pt x="105" y="481"/>
                    </a:lnTo>
                    <a:lnTo>
                      <a:pt x="481" y="481"/>
                    </a:lnTo>
                    <a:lnTo>
                      <a:pt x="586" y="356"/>
                    </a:lnTo>
                    <a:lnTo>
                      <a:pt x="691" y="335"/>
                    </a:lnTo>
                    <a:lnTo>
                      <a:pt x="816" y="251"/>
                    </a:lnTo>
                    <a:lnTo>
                      <a:pt x="900" y="272"/>
                    </a:lnTo>
                    <a:lnTo>
                      <a:pt x="921" y="314"/>
                    </a:lnTo>
                    <a:lnTo>
                      <a:pt x="1004" y="230"/>
                    </a:lnTo>
                    <a:lnTo>
                      <a:pt x="1067" y="209"/>
                    </a:lnTo>
                    <a:lnTo>
                      <a:pt x="1214" y="314"/>
                    </a:lnTo>
                    <a:lnTo>
                      <a:pt x="1318" y="314"/>
                    </a:lnTo>
                    <a:lnTo>
                      <a:pt x="1465" y="356"/>
                    </a:lnTo>
                    <a:lnTo>
                      <a:pt x="1653" y="440"/>
                    </a:lnTo>
                    <a:lnTo>
                      <a:pt x="1779" y="440"/>
                    </a:lnTo>
                    <a:lnTo>
                      <a:pt x="1841" y="356"/>
                    </a:lnTo>
                    <a:lnTo>
                      <a:pt x="1779" y="272"/>
                    </a:lnTo>
                    <a:lnTo>
                      <a:pt x="1737" y="314"/>
                    </a:lnTo>
                    <a:lnTo>
                      <a:pt x="1465" y="147"/>
                    </a:lnTo>
                    <a:lnTo>
                      <a:pt x="1360" y="147"/>
                    </a:lnTo>
                    <a:lnTo>
                      <a:pt x="1172" y="21"/>
                    </a:lnTo>
                    <a:lnTo>
                      <a:pt x="1046" y="21"/>
                    </a:lnTo>
                    <a:lnTo>
                      <a:pt x="942"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0" name="Google Shape;6410;p40"/>
              <p:cNvSpPr/>
              <p:nvPr/>
            </p:nvSpPr>
            <p:spPr>
              <a:xfrm>
                <a:off x="3481225" y="3056525"/>
                <a:ext cx="102025" cy="81100"/>
              </a:xfrm>
              <a:custGeom>
                <a:rect b="b" l="l" r="r" t="t"/>
                <a:pathLst>
                  <a:path extrusionOk="0" h="3244" w="4081">
                    <a:moveTo>
                      <a:pt x="712" y="0"/>
                    </a:moveTo>
                    <a:lnTo>
                      <a:pt x="565" y="21"/>
                    </a:lnTo>
                    <a:lnTo>
                      <a:pt x="565" y="42"/>
                    </a:lnTo>
                    <a:lnTo>
                      <a:pt x="607" y="210"/>
                    </a:lnTo>
                    <a:lnTo>
                      <a:pt x="565" y="314"/>
                    </a:lnTo>
                    <a:lnTo>
                      <a:pt x="565" y="482"/>
                    </a:lnTo>
                    <a:lnTo>
                      <a:pt x="649" y="565"/>
                    </a:lnTo>
                    <a:lnTo>
                      <a:pt x="628" y="670"/>
                    </a:lnTo>
                    <a:lnTo>
                      <a:pt x="545" y="733"/>
                    </a:lnTo>
                    <a:lnTo>
                      <a:pt x="335" y="775"/>
                    </a:lnTo>
                    <a:lnTo>
                      <a:pt x="189" y="858"/>
                    </a:lnTo>
                    <a:lnTo>
                      <a:pt x="84" y="879"/>
                    </a:lnTo>
                    <a:lnTo>
                      <a:pt x="1" y="1046"/>
                    </a:lnTo>
                    <a:lnTo>
                      <a:pt x="21" y="1005"/>
                    </a:lnTo>
                    <a:lnTo>
                      <a:pt x="105" y="1109"/>
                    </a:lnTo>
                    <a:lnTo>
                      <a:pt x="42" y="1319"/>
                    </a:lnTo>
                    <a:lnTo>
                      <a:pt x="189" y="1507"/>
                    </a:lnTo>
                    <a:lnTo>
                      <a:pt x="314" y="1528"/>
                    </a:lnTo>
                    <a:lnTo>
                      <a:pt x="398" y="1570"/>
                    </a:lnTo>
                    <a:lnTo>
                      <a:pt x="440" y="1486"/>
                    </a:lnTo>
                    <a:lnTo>
                      <a:pt x="545" y="1528"/>
                    </a:lnTo>
                    <a:lnTo>
                      <a:pt x="503" y="1570"/>
                    </a:lnTo>
                    <a:lnTo>
                      <a:pt x="503" y="1674"/>
                    </a:lnTo>
                    <a:lnTo>
                      <a:pt x="545" y="1716"/>
                    </a:lnTo>
                    <a:lnTo>
                      <a:pt x="670" y="1716"/>
                    </a:lnTo>
                    <a:lnTo>
                      <a:pt x="733" y="1904"/>
                    </a:lnTo>
                    <a:lnTo>
                      <a:pt x="879" y="1988"/>
                    </a:lnTo>
                    <a:lnTo>
                      <a:pt x="963" y="2051"/>
                    </a:lnTo>
                    <a:lnTo>
                      <a:pt x="1047" y="2030"/>
                    </a:lnTo>
                    <a:lnTo>
                      <a:pt x="1235" y="1946"/>
                    </a:lnTo>
                    <a:lnTo>
                      <a:pt x="1235" y="1884"/>
                    </a:lnTo>
                    <a:lnTo>
                      <a:pt x="1381" y="1716"/>
                    </a:lnTo>
                    <a:lnTo>
                      <a:pt x="1486" y="1632"/>
                    </a:lnTo>
                    <a:lnTo>
                      <a:pt x="1612" y="1570"/>
                    </a:lnTo>
                    <a:lnTo>
                      <a:pt x="2114" y="1570"/>
                    </a:lnTo>
                    <a:lnTo>
                      <a:pt x="2197" y="1716"/>
                    </a:lnTo>
                    <a:lnTo>
                      <a:pt x="2239" y="1821"/>
                    </a:lnTo>
                    <a:lnTo>
                      <a:pt x="2407" y="2093"/>
                    </a:lnTo>
                    <a:lnTo>
                      <a:pt x="2386" y="2156"/>
                    </a:lnTo>
                    <a:lnTo>
                      <a:pt x="2490" y="2260"/>
                    </a:lnTo>
                    <a:lnTo>
                      <a:pt x="2490" y="2365"/>
                    </a:lnTo>
                    <a:lnTo>
                      <a:pt x="2407" y="2407"/>
                    </a:lnTo>
                    <a:lnTo>
                      <a:pt x="2407" y="2511"/>
                    </a:lnTo>
                    <a:lnTo>
                      <a:pt x="2449" y="2532"/>
                    </a:lnTo>
                    <a:lnTo>
                      <a:pt x="2449" y="2574"/>
                    </a:lnTo>
                    <a:lnTo>
                      <a:pt x="2595" y="2532"/>
                    </a:lnTo>
                    <a:lnTo>
                      <a:pt x="2637" y="2532"/>
                    </a:lnTo>
                    <a:lnTo>
                      <a:pt x="2867" y="2449"/>
                    </a:lnTo>
                    <a:lnTo>
                      <a:pt x="3014" y="2511"/>
                    </a:lnTo>
                    <a:lnTo>
                      <a:pt x="3055" y="2637"/>
                    </a:lnTo>
                    <a:lnTo>
                      <a:pt x="3181" y="2721"/>
                    </a:lnTo>
                    <a:lnTo>
                      <a:pt x="3160" y="2930"/>
                    </a:lnTo>
                    <a:lnTo>
                      <a:pt x="3139" y="3055"/>
                    </a:lnTo>
                    <a:lnTo>
                      <a:pt x="3286" y="3202"/>
                    </a:lnTo>
                    <a:lnTo>
                      <a:pt x="3369" y="3202"/>
                    </a:lnTo>
                    <a:lnTo>
                      <a:pt x="3537" y="3076"/>
                    </a:lnTo>
                    <a:lnTo>
                      <a:pt x="3578" y="3076"/>
                    </a:lnTo>
                    <a:lnTo>
                      <a:pt x="3683" y="3181"/>
                    </a:lnTo>
                    <a:lnTo>
                      <a:pt x="3704" y="3244"/>
                    </a:lnTo>
                    <a:lnTo>
                      <a:pt x="3704" y="3202"/>
                    </a:lnTo>
                    <a:lnTo>
                      <a:pt x="3809" y="3181"/>
                    </a:lnTo>
                    <a:lnTo>
                      <a:pt x="3976" y="2846"/>
                    </a:lnTo>
                    <a:lnTo>
                      <a:pt x="3976" y="2721"/>
                    </a:lnTo>
                    <a:lnTo>
                      <a:pt x="3955" y="2658"/>
                    </a:lnTo>
                    <a:lnTo>
                      <a:pt x="3850" y="2553"/>
                    </a:lnTo>
                    <a:lnTo>
                      <a:pt x="3850" y="2469"/>
                    </a:lnTo>
                    <a:lnTo>
                      <a:pt x="3913" y="2428"/>
                    </a:lnTo>
                    <a:lnTo>
                      <a:pt x="3997" y="2449"/>
                    </a:lnTo>
                    <a:lnTo>
                      <a:pt x="4018" y="2365"/>
                    </a:lnTo>
                    <a:lnTo>
                      <a:pt x="3955" y="2239"/>
                    </a:lnTo>
                    <a:lnTo>
                      <a:pt x="3871" y="2218"/>
                    </a:lnTo>
                    <a:lnTo>
                      <a:pt x="3871" y="2009"/>
                    </a:lnTo>
                    <a:lnTo>
                      <a:pt x="3892" y="1925"/>
                    </a:lnTo>
                    <a:lnTo>
                      <a:pt x="3871" y="1674"/>
                    </a:lnTo>
                    <a:lnTo>
                      <a:pt x="3809" y="1612"/>
                    </a:lnTo>
                    <a:lnTo>
                      <a:pt x="3809" y="1507"/>
                    </a:lnTo>
                    <a:lnTo>
                      <a:pt x="4060" y="1423"/>
                    </a:lnTo>
                    <a:lnTo>
                      <a:pt x="4081" y="1402"/>
                    </a:lnTo>
                    <a:lnTo>
                      <a:pt x="4081" y="1319"/>
                    </a:lnTo>
                    <a:lnTo>
                      <a:pt x="4018" y="1277"/>
                    </a:lnTo>
                    <a:lnTo>
                      <a:pt x="3871" y="1256"/>
                    </a:lnTo>
                    <a:lnTo>
                      <a:pt x="3871" y="1193"/>
                    </a:lnTo>
                    <a:lnTo>
                      <a:pt x="3850" y="1109"/>
                    </a:lnTo>
                    <a:lnTo>
                      <a:pt x="3850" y="1005"/>
                    </a:lnTo>
                    <a:lnTo>
                      <a:pt x="3767" y="1005"/>
                    </a:lnTo>
                    <a:lnTo>
                      <a:pt x="3704" y="1088"/>
                    </a:lnTo>
                    <a:lnTo>
                      <a:pt x="3599" y="1109"/>
                    </a:lnTo>
                    <a:lnTo>
                      <a:pt x="3599" y="1109"/>
                    </a:lnTo>
                    <a:lnTo>
                      <a:pt x="3662" y="963"/>
                    </a:lnTo>
                    <a:lnTo>
                      <a:pt x="3767" y="796"/>
                    </a:lnTo>
                    <a:lnTo>
                      <a:pt x="3767" y="754"/>
                    </a:lnTo>
                    <a:lnTo>
                      <a:pt x="3641" y="733"/>
                    </a:lnTo>
                    <a:lnTo>
                      <a:pt x="3578" y="670"/>
                    </a:lnTo>
                    <a:lnTo>
                      <a:pt x="3599" y="524"/>
                    </a:lnTo>
                    <a:lnTo>
                      <a:pt x="3558" y="377"/>
                    </a:lnTo>
                    <a:lnTo>
                      <a:pt x="3432" y="272"/>
                    </a:lnTo>
                    <a:lnTo>
                      <a:pt x="3390" y="231"/>
                    </a:lnTo>
                    <a:lnTo>
                      <a:pt x="3286" y="252"/>
                    </a:lnTo>
                    <a:lnTo>
                      <a:pt x="3265" y="314"/>
                    </a:lnTo>
                    <a:lnTo>
                      <a:pt x="3118" y="231"/>
                    </a:lnTo>
                    <a:lnTo>
                      <a:pt x="2972" y="231"/>
                    </a:lnTo>
                    <a:lnTo>
                      <a:pt x="2867" y="377"/>
                    </a:lnTo>
                    <a:lnTo>
                      <a:pt x="2804" y="419"/>
                    </a:lnTo>
                    <a:lnTo>
                      <a:pt x="2700" y="482"/>
                    </a:lnTo>
                    <a:lnTo>
                      <a:pt x="2532" y="482"/>
                    </a:lnTo>
                    <a:lnTo>
                      <a:pt x="2407" y="377"/>
                    </a:lnTo>
                    <a:lnTo>
                      <a:pt x="2323" y="356"/>
                    </a:lnTo>
                    <a:lnTo>
                      <a:pt x="2218" y="419"/>
                    </a:lnTo>
                    <a:lnTo>
                      <a:pt x="2135" y="377"/>
                    </a:lnTo>
                    <a:lnTo>
                      <a:pt x="2135" y="272"/>
                    </a:lnTo>
                    <a:lnTo>
                      <a:pt x="2009" y="272"/>
                    </a:lnTo>
                    <a:lnTo>
                      <a:pt x="1967" y="231"/>
                    </a:lnTo>
                    <a:lnTo>
                      <a:pt x="1863" y="210"/>
                    </a:lnTo>
                    <a:lnTo>
                      <a:pt x="1758" y="272"/>
                    </a:lnTo>
                    <a:lnTo>
                      <a:pt x="1570" y="210"/>
                    </a:lnTo>
                    <a:lnTo>
                      <a:pt x="1381" y="210"/>
                    </a:lnTo>
                    <a:lnTo>
                      <a:pt x="1277" y="126"/>
                    </a:lnTo>
                    <a:lnTo>
                      <a:pt x="1047" y="21"/>
                    </a:lnTo>
                    <a:lnTo>
                      <a:pt x="712"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411" name="Google Shape;6411;p40"/>
            <p:cNvSpPr/>
            <p:nvPr/>
          </p:nvSpPr>
          <p:spPr>
            <a:xfrm>
              <a:off x="3657897" y="3077759"/>
              <a:ext cx="19195" cy="21903"/>
            </a:xfrm>
            <a:custGeom>
              <a:rect b="b" l="l" r="r" t="t"/>
              <a:pathLst>
                <a:path extrusionOk="0" h="1926" w="1612">
                  <a:moveTo>
                    <a:pt x="733" y="1"/>
                  </a:moveTo>
                  <a:lnTo>
                    <a:pt x="607" y="63"/>
                  </a:lnTo>
                  <a:lnTo>
                    <a:pt x="502" y="147"/>
                  </a:lnTo>
                  <a:lnTo>
                    <a:pt x="356" y="315"/>
                  </a:lnTo>
                  <a:lnTo>
                    <a:pt x="356" y="377"/>
                  </a:lnTo>
                  <a:lnTo>
                    <a:pt x="168" y="461"/>
                  </a:lnTo>
                  <a:lnTo>
                    <a:pt x="84" y="482"/>
                  </a:lnTo>
                  <a:lnTo>
                    <a:pt x="42" y="587"/>
                  </a:lnTo>
                  <a:lnTo>
                    <a:pt x="0" y="670"/>
                  </a:lnTo>
                  <a:lnTo>
                    <a:pt x="105" y="733"/>
                  </a:lnTo>
                  <a:lnTo>
                    <a:pt x="42" y="880"/>
                  </a:lnTo>
                  <a:lnTo>
                    <a:pt x="63" y="963"/>
                  </a:lnTo>
                  <a:lnTo>
                    <a:pt x="168" y="984"/>
                  </a:lnTo>
                  <a:lnTo>
                    <a:pt x="251" y="1172"/>
                  </a:lnTo>
                  <a:lnTo>
                    <a:pt x="251" y="1298"/>
                  </a:lnTo>
                  <a:lnTo>
                    <a:pt x="377" y="1424"/>
                  </a:lnTo>
                  <a:lnTo>
                    <a:pt x="482" y="1382"/>
                  </a:lnTo>
                  <a:lnTo>
                    <a:pt x="482" y="1403"/>
                  </a:lnTo>
                  <a:lnTo>
                    <a:pt x="419" y="1507"/>
                  </a:lnTo>
                  <a:lnTo>
                    <a:pt x="502" y="1591"/>
                  </a:lnTo>
                  <a:lnTo>
                    <a:pt x="586" y="1675"/>
                  </a:lnTo>
                  <a:lnTo>
                    <a:pt x="565" y="1737"/>
                  </a:lnTo>
                  <a:lnTo>
                    <a:pt x="691" y="1779"/>
                  </a:lnTo>
                  <a:lnTo>
                    <a:pt x="1005" y="1926"/>
                  </a:lnTo>
                  <a:lnTo>
                    <a:pt x="1046" y="1926"/>
                  </a:lnTo>
                  <a:lnTo>
                    <a:pt x="1088" y="1842"/>
                  </a:lnTo>
                  <a:lnTo>
                    <a:pt x="1151" y="1696"/>
                  </a:lnTo>
                  <a:lnTo>
                    <a:pt x="1298" y="1633"/>
                  </a:lnTo>
                  <a:lnTo>
                    <a:pt x="1402" y="1507"/>
                  </a:lnTo>
                  <a:lnTo>
                    <a:pt x="1402" y="1403"/>
                  </a:lnTo>
                  <a:lnTo>
                    <a:pt x="1444" y="1256"/>
                  </a:lnTo>
                  <a:lnTo>
                    <a:pt x="1528" y="1214"/>
                  </a:lnTo>
                  <a:lnTo>
                    <a:pt x="1528" y="1152"/>
                  </a:lnTo>
                  <a:lnTo>
                    <a:pt x="1549" y="1005"/>
                  </a:lnTo>
                  <a:lnTo>
                    <a:pt x="1570" y="1005"/>
                  </a:lnTo>
                  <a:lnTo>
                    <a:pt x="1570" y="963"/>
                  </a:lnTo>
                  <a:lnTo>
                    <a:pt x="1528" y="942"/>
                  </a:lnTo>
                  <a:lnTo>
                    <a:pt x="1528" y="838"/>
                  </a:lnTo>
                  <a:lnTo>
                    <a:pt x="1611" y="796"/>
                  </a:lnTo>
                  <a:lnTo>
                    <a:pt x="1611" y="691"/>
                  </a:lnTo>
                  <a:lnTo>
                    <a:pt x="1507" y="587"/>
                  </a:lnTo>
                  <a:lnTo>
                    <a:pt x="1528" y="524"/>
                  </a:lnTo>
                  <a:lnTo>
                    <a:pt x="1360" y="252"/>
                  </a:lnTo>
                  <a:lnTo>
                    <a:pt x="1318" y="147"/>
                  </a:lnTo>
                  <a:lnTo>
                    <a:pt x="1235"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2" name="Google Shape;6412;p40"/>
            <p:cNvSpPr/>
            <p:nvPr/>
          </p:nvSpPr>
          <p:spPr>
            <a:xfrm>
              <a:off x="3670352" y="3087756"/>
              <a:ext cx="27911" cy="28568"/>
            </a:xfrm>
            <a:custGeom>
              <a:rect b="b" l="l" r="r" t="t"/>
              <a:pathLst>
                <a:path extrusionOk="0" h="2512" w="2344">
                  <a:moveTo>
                    <a:pt x="942" y="1"/>
                  </a:moveTo>
                  <a:lnTo>
                    <a:pt x="712" y="84"/>
                  </a:lnTo>
                  <a:lnTo>
                    <a:pt x="670" y="84"/>
                  </a:lnTo>
                  <a:lnTo>
                    <a:pt x="524" y="126"/>
                  </a:lnTo>
                  <a:lnTo>
                    <a:pt x="503" y="126"/>
                  </a:lnTo>
                  <a:lnTo>
                    <a:pt x="482" y="273"/>
                  </a:lnTo>
                  <a:lnTo>
                    <a:pt x="482" y="335"/>
                  </a:lnTo>
                  <a:lnTo>
                    <a:pt x="398" y="377"/>
                  </a:lnTo>
                  <a:lnTo>
                    <a:pt x="356" y="524"/>
                  </a:lnTo>
                  <a:lnTo>
                    <a:pt x="356" y="628"/>
                  </a:lnTo>
                  <a:lnTo>
                    <a:pt x="252" y="754"/>
                  </a:lnTo>
                  <a:lnTo>
                    <a:pt x="105" y="817"/>
                  </a:lnTo>
                  <a:lnTo>
                    <a:pt x="42" y="963"/>
                  </a:lnTo>
                  <a:lnTo>
                    <a:pt x="0" y="1047"/>
                  </a:lnTo>
                  <a:lnTo>
                    <a:pt x="168" y="1047"/>
                  </a:lnTo>
                  <a:lnTo>
                    <a:pt x="252" y="1109"/>
                  </a:lnTo>
                  <a:lnTo>
                    <a:pt x="210" y="1172"/>
                  </a:lnTo>
                  <a:lnTo>
                    <a:pt x="293" y="1235"/>
                  </a:lnTo>
                  <a:lnTo>
                    <a:pt x="461" y="1444"/>
                  </a:lnTo>
                  <a:lnTo>
                    <a:pt x="524" y="1444"/>
                  </a:lnTo>
                  <a:lnTo>
                    <a:pt x="775" y="1591"/>
                  </a:lnTo>
                  <a:lnTo>
                    <a:pt x="796" y="1591"/>
                  </a:lnTo>
                  <a:lnTo>
                    <a:pt x="1130" y="1967"/>
                  </a:lnTo>
                  <a:lnTo>
                    <a:pt x="1256" y="1988"/>
                  </a:lnTo>
                  <a:lnTo>
                    <a:pt x="1716" y="2302"/>
                  </a:lnTo>
                  <a:lnTo>
                    <a:pt x="2260" y="2511"/>
                  </a:lnTo>
                  <a:lnTo>
                    <a:pt x="2260" y="2386"/>
                  </a:lnTo>
                  <a:lnTo>
                    <a:pt x="2197" y="2281"/>
                  </a:lnTo>
                  <a:lnTo>
                    <a:pt x="2260" y="2156"/>
                  </a:lnTo>
                  <a:lnTo>
                    <a:pt x="2239" y="2072"/>
                  </a:lnTo>
                  <a:lnTo>
                    <a:pt x="2260" y="1967"/>
                  </a:lnTo>
                  <a:lnTo>
                    <a:pt x="2302" y="1884"/>
                  </a:lnTo>
                  <a:lnTo>
                    <a:pt x="2260" y="1800"/>
                  </a:lnTo>
                  <a:lnTo>
                    <a:pt x="2344" y="1758"/>
                  </a:lnTo>
                  <a:lnTo>
                    <a:pt x="2302" y="1653"/>
                  </a:lnTo>
                  <a:lnTo>
                    <a:pt x="2239" y="1633"/>
                  </a:lnTo>
                  <a:lnTo>
                    <a:pt x="2156" y="1570"/>
                  </a:lnTo>
                  <a:lnTo>
                    <a:pt x="2093" y="1465"/>
                  </a:lnTo>
                  <a:lnTo>
                    <a:pt x="2030" y="1444"/>
                  </a:lnTo>
                  <a:lnTo>
                    <a:pt x="1967" y="1444"/>
                  </a:lnTo>
                  <a:lnTo>
                    <a:pt x="1884" y="1361"/>
                  </a:lnTo>
                  <a:lnTo>
                    <a:pt x="1779" y="1361"/>
                  </a:lnTo>
                  <a:lnTo>
                    <a:pt x="1758" y="1381"/>
                  </a:lnTo>
                  <a:lnTo>
                    <a:pt x="1653" y="1361"/>
                  </a:lnTo>
                  <a:lnTo>
                    <a:pt x="1633" y="1256"/>
                  </a:lnTo>
                  <a:lnTo>
                    <a:pt x="1716" y="1151"/>
                  </a:lnTo>
                  <a:lnTo>
                    <a:pt x="1821" y="942"/>
                  </a:lnTo>
                  <a:lnTo>
                    <a:pt x="1758" y="837"/>
                  </a:lnTo>
                  <a:lnTo>
                    <a:pt x="1779" y="796"/>
                  </a:lnTo>
                  <a:lnTo>
                    <a:pt x="1758" y="733"/>
                  </a:lnTo>
                  <a:lnTo>
                    <a:pt x="1653" y="628"/>
                  </a:lnTo>
                  <a:lnTo>
                    <a:pt x="1612" y="628"/>
                  </a:lnTo>
                  <a:lnTo>
                    <a:pt x="1444" y="754"/>
                  </a:lnTo>
                  <a:lnTo>
                    <a:pt x="1361" y="754"/>
                  </a:lnTo>
                  <a:lnTo>
                    <a:pt x="1214" y="607"/>
                  </a:lnTo>
                  <a:lnTo>
                    <a:pt x="1235" y="482"/>
                  </a:lnTo>
                  <a:lnTo>
                    <a:pt x="1256" y="273"/>
                  </a:lnTo>
                  <a:lnTo>
                    <a:pt x="1130" y="189"/>
                  </a:lnTo>
                  <a:lnTo>
                    <a:pt x="1089" y="63"/>
                  </a:lnTo>
                  <a:lnTo>
                    <a:pt x="942"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3" name="Google Shape;6413;p40"/>
            <p:cNvSpPr/>
            <p:nvPr/>
          </p:nvSpPr>
          <p:spPr>
            <a:xfrm>
              <a:off x="3689785" y="3073722"/>
              <a:ext cx="42617" cy="42840"/>
            </a:xfrm>
            <a:custGeom>
              <a:rect b="b" l="l" r="r" t="t"/>
              <a:pathLst>
                <a:path extrusionOk="0" h="3767" w="3579">
                  <a:moveTo>
                    <a:pt x="1905" y="0"/>
                  </a:moveTo>
                  <a:lnTo>
                    <a:pt x="1821" y="63"/>
                  </a:lnTo>
                  <a:lnTo>
                    <a:pt x="1716" y="209"/>
                  </a:lnTo>
                  <a:lnTo>
                    <a:pt x="1549" y="167"/>
                  </a:lnTo>
                  <a:lnTo>
                    <a:pt x="1507" y="105"/>
                  </a:lnTo>
                  <a:lnTo>
                    <a:pt x="1549" y="63"/>
                  </a:lnTo>
                  <a:lnTo>
                    <a:pt x="1381" y="42"/>
                  </a:lnTo>
                  <a:lnTo>
                    <a:pt x="1193" y="84"/>
                  </a:lnTo>
                  <a:lnTo>
                    <a:pt x="1193" y="146"/>
                  </a:lnTo>
                  <a:lnTo>
                    <a:pt x="1151" y="167"/>
                  </a:lnTo>
                  <a:lnTo>
                    <a:pt x="921" y="167"/>
                  </a:lnTo>
                  <a:lnTo>
                    <a:pt x="775" y="84"/>
                  </a:lnTo>
                  <a:lnTo>
                    <a:pt x="712" y="84"/>
                  </a:lnTo>
                  <a:lnTo>
                    <a:pt x="503" y="209"/>
                  </a:lnTo>
                  <a:lnTo>
                    <a:pt x="252" y="293"/>
                  </a:lnTo>
                  <a:lnTo>
                    <a:pt x="252" y="398"/>
                  </a:lnTo>
                  <a:lnTo>
                    <a:pt x="314" y="460"/>
                  </a:lnTo>
                  <a:lnTo>
                    <a:pt x="335" y="711"/>
                  </a:lnTo>
                  <a:lnTo>
                    <a:pt x="314" y="795"/>
                  </a:lnTo>
                  <a:lnTo>
                    <a:pt x="314" y="1004"/>
                  </a:lnTo>
                  <a:lnTo>
                    <a:pt x="398" y="1025"/>
                  </a:lnTo>
                  <a:lnTo>
                    <a:pt x="461" y="1151"/>
                  </a:lnTo>
                  <a:lnTo>
                    <a:pt x="440" y="1235"/>
                  </a:lnTo>
                  <a:lnTo>
                    <a:pt x="356" y="1214"/>
                  </a:lnTo>
                  <a:lnTo>
                    <a:pt x="293" y="1255"/>
                  </a:lnTo>
                  <a:lnTo>
                    <a:pt x="293" y="1339"/>
                  </a:lnTo>
                  <a:lnTo>
                    <a:pt x="398" y="1444"/>
                  </a:lnTo>
                  <a:lnTo>
                    <a:pt x="419" y="1507"/>
                  </a:lnTo>
                  <a:lnTo>
                    <a:pt x="419" y="1632"/>
                  </a:lnTo>
                  <a:lnTo>
                    <a:pt x="252" y="1967"/>
                  </a:lnTo>
                  <a:lnTo>
                    <a:pt x="147" y="1988"/>
                  </a:lnTo>
                  <a:lnTo>
                    <a:pt x="147" y="2030"/>
                  </a:lnTo>
                  <a:lnTo>
                    <a:pt x="126" y="2071"/>
                  </a:lnTo>
                  <a:lnTo>
                    <a:pt x="189" y="2176"/>
                  </a:lnTo>
                  <a:lnTo>
                    <a:pt x="84" y="2385"/>
                  </a:lnTo>
                  <a:lnTo>
                    <a:pt x="1" y="2490"/>
                  </a:lnTo>
                  <a:lnTo>
                    <a:pt x="21" y="2595"/>
                  </a:lnTo>
                  <a:lnTo>
                    <a:pt x="126" y="2615"/>
                  </a:lnTo>
                  <a:lnTo>
                    <a:pt x="147" y="2595"/>
                  </a:lnTo>
                  <a:lnTo>
                    <a:pt x="252" y="2595"/>
                  </a:lnTo>
                  <a:lnTo>
                    <a:pt x="335" y="2678"/>
                  </a:lnTo>
                  <a:lnTo>
                    <a:pt x="398" y="2678"/>
                  </a:lnTo>
                  <a:lnTo>
                    <a:pt x="461" y="2699"/>
                  </a:lnTo>
                  <a:lnTo>
                    <a:pt x="524" y="2804"/>
                  </a:lnTo>
                  <a:lnTo>
                    <a:pt x="607" y="2867"/>
                  </a:lnTo>
                  <a:lnTo>
                    <a:pt x="670" y="2887"/>
                  </a:lnTo>
                  <a:lnTo>
                    <a:pt x="712" y="2992"/>
                  </a:lnTo>
                  <a:lnTo>
                    <a:pt x="628" y="3034"/>
                  </a:lnTo>
                  <a:lnTo>
                    <a:pt x="670" y="3118"/>
                  </a:lnTo>
                  <a:lnTo>
                    <a:pt x="628" y="3201"/>
                  </a:lnTo>
                  <a:lnTo>
                    <a:pt x="607" y="3306"/>
                  </a:lnTo>
                  <a:lnTo>
                    <a:pt x="628" y="3390"/>
                  </a:lnTo>
                  <a:lnTo>
                    <a:pt x="565" y="3515"/>
                  </a:lnTo>
                  <a:lnTo>
                    <a:pt x="628" y="3620"/>
                  </a:lnTo>
                  <a:lnTo>
                    <a:pt x="628" y="3745"/>
                  </a:lnTo>
                  <a:lnTo>
                    <a:pt x="712" y="3766"/>
                  </a:lnTo>
                  <a:lnTo>
                    <a:pt x="879" y="3599"/>
                  </a:lnTo>
                  <a:lnTo>
                    <a:pt x="1026" y="3599"/>
                  </a:lnTo>
                  <a:lnTo>
                    <a:pt x="1068" y="3536"/>
                  </a:lnTo>
                  <a:lnTo>
                    <a:pt x="1465" y="3390"/>
                  </a:lnTo>
                  <a:lnTo>
                    <a:pt x="1465" y="3327"/>
                  </a:lnTo>
                  <a:lnTo>
                    <a:pt x="1674" y="3306"/>
                  </a:lnTo>
                  <a:lnTo>
                    <a:pt x="2449" y="3306"/>
                  </a:lnTo>
                  <a:lnTo>
                    <a:pt x="2742" y="3201"/>
                  </a:lnTo>
                  <a:lnTo>
                    <a:pt x="3014" y="3327"/>
                  </a:lnTo>
                  <a:lnTo>
                    <a:pt x="3034" y="3201"/>
                  </a:lnTo>
                  <a:lnTo>
                    <a:pt x="3139" y="3180"/>
                  </a:lnTo>
                  <a:lnTo>
                    <a:pt x="3223" y="3306"/>
                  </a:lnTo>
                  <a:lnTo>
                    <a:pt x="3244" y="3285"/>
                  </a:lnTo>
                  <a:lnTo>
                    <a:pt x="3348" y="3285"/>
                  </a:lnTo>
                  <a:lnTo>
                    <a:pt x="3453" y="3243"/>
                  </a:lnTo>
                  <a:lnTo>
                    <a:pt x="3453" y="3097"/>
                  </a:lnTo>
                  <a:lnTo>
                    <a:pt x="3390" y="2992"/>
                  </a:lnTo>
                  <a:lnTo>
                    <a:pt x="3265" y="2971"/>
                  </a:lnTo>
                  <a:lnTo>
                    <a:pt x="3244" y="2804"/>
                  </a:lnTo>
                  <a:lnTo>
                    <a:pt x="3160" y="2595"/>
                  </a:lnTo>
                  <a:lnTo>
                    <a:pt x="3076" y="2511"/>
                  </a:lnTo>
                  <a:lnTo>
                    <a:pt x="3118" y="2469"/>
                  </a:lnTo>
                  <a:lnTo>
                    <a:pt x="3139" y="2448"/>
                  </a:lnTo>
                  <a:lnTo>
                    <a:pt x="3139" y="2176"/>
                  </a:lnTo>
                  <a:lnTo>
                    <a:pt x="3181" y="2092"/>
                  </a:lnTo>
                  <a:lnTo>
                    <a:pt x="3223" y="1967"/>
                  </a:lnTo>
                  <a:lnTo>
                    <a:pt x="3244" y="1883"/>
                  </a:lnTo>
                  <a:lnTo>
                    <a:pt x="3244" y="1758"/>
                  </a:lnTo>
                  <a:lnTo>
                    <a:pt x="3432" y="1507"/>
                  </a:lnTo>
                  <a:lnTo>
                    <a:pt x="3537" y="1423"/>
                  </a:lnTo>
                  <a:lnTo>
                    <a:pt x="3537" y="1318"/>
                  </a:lnTo>
                  <a:lnTo>
                    <a:pt x="3578" y="1193"/>
                  </a:lnTo>
                  <a:lnTo>
                    <a:pt x="3537" y="1025"/>
                  </a:lnTo>
                  <a:lnTo>
                    <a:pt x="3453" y="942"/>
                  </a:lnTo>
                  <a:lnTo>
                    <a:pt x="3453" y="879"/>
                  </a:lnTo>
                  <a:lnTo>
                    <a:pt x="3390" y="732"/>
                  </a:lnTo>
                  <a:lnTo>
                    <a:pt x="3453" y="565"/>
                  </a:lnTo>
                  <a:lnTo>
                    <a:pt x="3453" y="502"/>
                  </a:lnTo>
                  <a:lnTo>
                    <a:pt x="3327" y="502"/>
                  </a:lnTo>
                  <a:lnTo>
                    <a:pt x="3244" y="418"/>
                  </a:lnTo>
                  <a:lnTo>
                    <a:pt x="3160" y="418"/>
                  </a:lnTo>
                  <a:lnTo>
                    <a:pt x="3055" y="502"/>
                  </a:lnTo>
                  <a:lnTo>
                    <a:pt x="2930" y="523"/>
                  </a:lnTo>
                  <a:lnTo>
                    <a:pt x="2742" y="460"/>
                  </a:lnTo>
                  <a:lnTo>
                    <a:pt x="2658" y="356"/>
                  </a:lnTo>
                  <a:lnTo>
                    <a:pt x="2553" y="293"/>
                  </a:lnTo>
                  <a:lnTo>
                    <a:pt x="2449" y="293"/>
                  </a:lnTo>
                  <a:lnTo>
                    <a:pt x="2407" y="251"/>
                  </a:lnTo>
                  <a:lnTo>
                    <a:pt x="2302" y="251"/>
                  </a:lnTo>
                  <a:lnTo>
                    <a:pt x="2093" y="146"/>
                  </a:lnTo>
                  <a:lnTo>
                    <a:pt x="1926"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4" name="Google Shape;6414;p40"/>
            <p:cNvSpPr/>
            <p:nvPr/>
          </p:nvSpPr>
          <p:spPr>
            <a:xfrm>
              <a:off x="3726412" y="3070151"/>
              <a:ext cx="29161" cy="43557"/>
            </a:xfrm>
            <a:custGeom>
              <a:rect b="b" l="l" r="r" t="t"/>
              <a:pathLst>
                <a:path extrusionOk="0" h="3830" w="2449">
                  <a:moveTo>
                    <a:pt x="1674" y="0"/>
                  </a:moveTo>
                  <a:lnTo>
                    <a:pt x="1549" y="63"/>
                  </a:lnTo>
                  <a:lnTo>
                    <a:pt x="1402" y="63"/>
                  </a:lnTo>
                  <a:lnTo>
                    <a:pt x="1193" y="105"/>
                  </a:lnTo>
                  <a:lnTo>
                    <a:pt x="419" y="105"/>
                  </a:lnTo>
                  <a:lnTo>
                    <a:pt x="210" y="147"/>
                  </a:lnTo>
                  <a:lnTo>
                    <a:pt x="189" y="272"/>
                  </a:lnTo>
                  <a:lnTo>
                    <a:pt x="251" y="460"/>
                  </a:lnTo>
                  <a:lnTo>
                    <a:pt x="293" y="502"/>
                  </a:lnTo>
                  <a:lnTo>
                    <a:pt x="377" y="670"/>
                  </a:lnTo>
                  <a:lnTo>
                    <a:pt x="377" y="816"/>
                  </a:lnTo>
                  <a:lnTo>
                    <a:pt x="377" y="879"/>
                  </a:lnTo>
                  <a:lnTo>
                    <a:pt x="314" y="1046"/>
                  </a:lnTo>
                  <a:lnTo>
                    <a:pt x="377" y="1193"/>
                  </a:lnTo>
                  <a:lnTo>
                    <a:pt x="377" y="1256"/>
                  </a:lnTo>
                  <a:lnTo>
                    <a:pt x="461" y="1339"/>
                  </a:lnTo>
                  <a:lnTo>
                    <a:pt x="502" y="1507"/>
                  </a:lnTo>
                  <a:lnTo>
                    <a:pt x="461" y="1632"/>
                  </a:lnTo>
                  <a:lnTo>
                    <a:pt x="461" y="1737"/>
                  </a:lnTo>
                  <a:lnTo>
                    <a:pt x="356" y="1821"/>
                  </a:lnTo>
                  <a:lnTo>
                    <a:pt x="168" y="2072"/>
                  </a:lnTo>
                  <a:lnTo>
                    <a:pt x="168" y="2197"/>
                  </a:lnTo>
                  <a:lnTo>
                    <a:pt x="147" y="2281"/>
                  </a:lnTo>
                  <a:lnTo>
                    <a:pt x="105" y="2406"/>
                  </a:lnTo>
                  <a:lnTo>
                    <a:pt x="63" y="2490"/>
                  </a:lnTo>
                  <a:lnTo>
                    <a:pt x="63" y="2762"/>
                  </a:lnTo>
                  <a:lnTo>
                    <a:pt x="42" y="2783"/>
                  </a:lnTo>
                  <a:lnTo>
                    <a:pt x="0" y="2825"/>
                  </a:lnTo>
                  <a:lnTo>
                    <a:pt x="84" y="2909"/>
                  </a:lnTo>
                  <a:lnTo>
                    <a:pt x="168" y="3118"/>
                  </a:lnTo>
                  <a:lnTo>
                    <a:pt x="189" y="3285"/>
                  </a:lnTo>
                  <a:lnTo>
                    <a:pt x="314" y="3306"/>
                  </a:lnTo>
                  <a:lnTo>
                    <a:pt x="377" y="3411"/>
                  </a:lnTo>
                  <a:lnTo>
                    <a:pt x="377" y="3557"/>
                  </a:lnTo>
                  <a:lnTo>
                    <a:pt x="272" y="3599"/>
                  </a:lnTo>
                  <a:lnTo>
                    <a:pt x="168" y="3599"/>
                  </a:lnTo>
                  <a:lnTo>
                    <a:pt x="147" y="3620"/>
                  </a:lnTo>
                  <a:lnTo>
                    <a:pt x="168" y="3662"/>
                  </a:lnTo>
                  <a:lnTo>
                    <a:pt x="482" y="3725"/>
                  </a:lnTo>
                  <a:lnTo>
                    <a:pt x="712" y="3829"/>
                  </a:lnTo>
                  <a:lnTo>
                    <a:pt x="1214" y="3599"/>
                  </a:lnTo>
                  <a:lnTo>
                    <a:pt x="1549" y="3557"/>
                  </a:lnTo>
                  <a:lnTo>
                    <a:pt x="1863" y="3306"/>
                  </a:lnTo>
                  <a:lnTo>
                    <a:pt x="2135" y="3181"/>
                  </a:lnTo>
                  <a:lnTo>
                    <a:pt x="2448" y="3118"/>
                  </a:lnTo>
                  <a:lnTo>
                    <a:pt x="2386" y="3034"/>
                  </a:lnTo>
                  <a:lnTo>
                    <a:pt x="2302" y="2971"/>
                  </a:lnTo>
                  <a:lnTo>
                    <a:pt x="2260" y="2929"/>
                  </a:lnTo>
                  <a:lnTo>
                    <a:pt x="2197" y="2804"/>
                  </a:lnTo>
                  <a:lnTo>
                    <a:pt x="2176" y="2657"/>
                  </a:lnTo>
                  <a:lnTo>
                    <a:pt x="2197" y="2490"/>
                  </a:lnTo>
                  <a:lnTo>
                    <a:pt x="2197" y="2448"/>
                  </a:lnTo>
                  <a:lnTo>
                    <a:pt x="2260" y="2302"/>
                  </a:lnTo>
                  <a:lnTo>
                    <a:pt x="2260" y="1967"/>
                  </a:lnTo>
                  <a:lnTo>
                    <a:pt x="2197" y="1883"/>
                  </a:lnTo>
                  <a:lnTo>
                    <a:pt x="2239" y="1674"/>
                  </a:lnTo>
                  <a:lnTo>
                    <a:pt x="2176" y="1611"/>
                  </a:lnTo>
                  <a:lnTo>
                    <a:pt x="2239" y="1528"/>
                  </a:lnTo>
                  <a:lnTo>
                    <a:pt x="2197" y="1423"/>
                  </a:lnTo>
                  <a:lnTo>
                    <a:pt x="2155" y="1360"/>
                  </a:lnTo>
                  <a:lnTo>
                    <a:pt x="2176" y="1297"/>
                  </a:lnTo>
                  <a:lnTo>
                    <a:pt x="2197" y="1214"/>
                  </a:lnTo>
                  <a:lnTo>
                    <a:pt x="2197" y="1004"/>
                  </a:lnTo>
                  <a:lnTo>
                    <a:pt x="2155" y="1004"/>
                  </a:lnTo>
                  <a:lnTo>
                    <a:pt x="2093" y="942"/>
                  </a:lnTo>
                  <a:lnTo>
                    <a:pt x="2093" y="732"/>
                  </a:lnTo>
                  <a:lnTo>
                    <a:pt x="2135" y="586"/>
                  </a:lnTo>
                  <a:lnTo>
                    <a:pt x="1988" y="502"/>
                  </a:lnTo>
                  <a:lnTo>
                    <a:pt x="1946" y="419"/>
                  </a:lnTo>
                  <a:lnTo>
                    <a:pt x="1821" y="293"/>
                  </a:lnTo>
                  <a:lnTo>
                    <a:pt x="1821" y="209"/>
                  </a:lnTo>
                  <a:lnTo>
                    <a:pt x="1758" y="168"/>
                  </a:lnTo>
                  <a:lnTo>
                    <a:pt x="1716"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5" name="Google Shape;6415;p40"/>
            <p:cNvSpPr/>
            <p:nvPr/>
          </p:nvSpPr>
          <p:spPr>
            <a:xfrm>
              <a:off x="3746846" y="3070151"/>
              <a:ext cx="13956" cy="35459"/>
            </a:xfrm>
            <a:custGeom>
              <a:rect b="b" l="l" r="r" t="t"/>
              <a:pathLst>
                <a:path extrusionOk="0" h="3118" w="1172">
                  <a:moveTo>
                    <a:pt x="0" y="0"/>
                  </a:moveTo>
                  <a:lnTo>
                    <a:pt x="42" y="168"/>
                  </a:lnTo>
                  <a:lnTo>
                    <a:pt x="105" y="209"/>
                  </a:lnTo>
                  <a:lnTo>
                    <a:pt x="105" y="293"/>
                  </a:lnTo>
                  <a:lnTo>
                    <a:pt x="230" y="419"/>
                  </a:lnTo>
                  <a:lnTo>
                    <a:pt x="272" y="502"/>
                  </a:lnTo>
                  <a:lnTo>
                    <a:pt x="419" y="586"/>
                  </a:lnTo>
                  <a:lnTo>
                    <a:pt x="377" y="732"/>
                  </a:lnTo>
                  <a:lnTo>
                    <a:pt x="377" y="942"/>
                  </a:lnTo>
                  <a:lnTo>
                    <a:pt x="439" y="1004"/>
                  </a:lnTo>
                  <a:lnTo>
                    <a:pt x="481" y="1004"/>
                  </a:lnTo>
                  <a:lnTo>
                    <a:pt x="481" y="1214"/>
                  </a:lnTo>
                  <a:lnTo>
                    <a:pt x="460" y="1297"/>
                  </a:lnTo>
                  <a:lnTo>
                    <a:pt x="439" y="1360"/>
                  </a:lnTo>
                  <a:lnTo>
                    <a:pt x="481" y="1423"/>
                  </a:lnTo>
                  <a:lnTo>
                    <a:pt x="523" y="1528"/>
                  </a:lnTo>
                  <a:lnTo>
                    <a:pt x="460" y="1611"/>
                  </a:lnTo>
                  <a:lnTo>
                    <a:pt x="523" y="1674"/>
                  </a:lnTo>
                  <a:lnTo>
                    <a:pt x="481" y="1883"/>
                  </a:lnTo>
                  <a:lnTo>
                    <a:pt x="544" y="1967"/>
                  </a:lnTo>
                  <a:lnTo>
                    <a:pt x="544" y="2302"/>
                  </a:lnTo>
                  <a:lnTo>
                    <a:pt x="481" y="2448"/>
                  </a:lnTo>
                  <a:lnTo>
                    <a:pt x="481" y="2490"/>
                  </a:lnTo>
                  <a:lnTo>
                    <a:pt x="460" y="2657"/>
                  </a:lnTo>
                  <a:lnTo>
                    <a:pt x="481" y="2804"/>
                  </a:lnTo>
                  <a:lnTo>
                    <a:pt x="544" y="2929"/>
                  </a:lnTo>
                  <a:lnTo>
                    <a:pt x="586" y="2971"/>
                  </a:lnTo>
                  <a:lnTo>
                    <a:pt x="670" y="3034"/>
                  </a:lnTo>
                  <a:lnTo>
                    <a:pt x="732" y="3118"/>
                  </a:lnTo>
                  <a:lnTo>
                    <a:pt x="774" y="3118"/>
                  </a:lnTo>
                  <a:lnTo>
                    <a:pt x="1088" y="2929"/>
                  </a:lnTo>
                  <a:lnTo>
                    <a:pt x="1151" y="2929"/>
                  </a:lnTo>
                  <a:lnTo>
                    <a:pt x="1172" y="2825"/>
                  </a:lnTo>
                  <a:lnTo>
                    <a:pt x="1088" y="2699"/>
                  </a:lnTo>
                  <a:lnTo>
                    <a:pt x="1088" y="2553"/>
                  </a:lnTo>
                  <a:lnTo>
                    <a:pt x="1046" y="2385"/>
                  </a:lnTo>
                  <a:lnTo>
                    <a:pt x="1067" y="1716"/>
                  </a:lnTo>
                  <a:lnTo>
                    <a:pt x="1067" y="1611"/>
                  </a:lnTo>
                  <a:lnTo>
                    <a:pt x="1109" y="1528"/>
                  </a:lnTo>
                  <a:lnTo>
                    <a:pt x="1109" y="1402"/>
                  </a:lnTo>
                  <a:lnTo>
                    <a:pt x="1088" y="1297"/>
                  </a:lnTo>
                  <a:lnTo>
                    <a:pt x="1088" y="1130"/>
                  </a:lnTo>
                  <a:lnTo>
                    <a:pt x="1046" y="900"/>
                  </a:lnTo>
                  <a:lnTo>
                    <a:pt x="900" y="586"/>
                  </a:lnTo>
                  <a:lnTo>
                    <a:pt x="858" y="565"/>
                  </a:lnTo>
                  <a:lnTo>
                    <a:pt x="774" y="481"/>
                  </a:lnTo>
                  <a:lnTo>
                    <a:pt x="649" y="398"/>
                  </a:lnTo>
                  <a:lnTo>
                    <a:pt x="628" y="209"/>
                  </a:lnTo>
                  <a:lnTo>
                    <a:pt x="649" y="168"/>
                  </a:lnTo>
                  <a:lnTo>
                    <a:pt x="42"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6" name="Google Shape;6416;p40"/>
            <p:cNvSpPr/>
            <p:nvPr/>
          </p:nvSpPr>
          <p:spPr>
            <a:xfrm>
              <a:off x="3754312" y="3061110"/>
              <a:ext cx="21445" cy="42840"/>
            </a:xfrm>
            <a:custGeom>
              <a:rect b="b" l="l" r="r" t="t"/>
              <a:pathLst>
                <a:path extrusionOk="0" h="3767" w="1801">
                  <a:moveTo>
                    <a:pt x="1047" y="0"/>
                  </a:moveTo>
                  <a:lnTo>
                    <a:pt x="984" y="105"/>
                  </a:lnTo>
                  <a:lnTo>
                    <a:pt x="1005" y="147"/>
                  </a:lnTo>
                  <a:lnTo>
                    <a:pt x="900" y="209"/>
                  </a:lnTo>
                  <a:lnTo>
                    <a:pt x="838" y="209"/>
                  </a:lnTo>
                  <a:lnTo>
                    <a:pt x="838" y="272"/>
                  </a:lnTo>
                  <a:lnTo>
                    <a:pt x="691" y="439"/>
                  </a:lnTo>
                  <a:lnTo>
                    <a:pt x="628" y="439"/>
                  </a:lnTo>
                  <a:lnTo>
                    <a:pt x="440" y="544"/>
                  </a:lnTo>
                  <a:lnTo>
                    <a:pt x="356" y="523"/>
                  </a:lnTo>
                  <a:lnTo>
                    <a:pt x="252" y="565"/>
                  </a:lnTo>
                  <a:lnTo>
                    <a:pt x="252" y="670"/>
                  </a:lnTo>
                  <a:lnTo>
                    <a:pt x="168" y="753"/>
                  </a:lnTo>
                  <a:lnTo>
                    <a:pt x="168" y="858"/>
                  </a:lnTo>
                  <a:lnTo>
                    <a:pt x="43" y="900"/>
                  </a:lnTo>
                  <a:lnTo>
                    <a:pt x="22" y="963"/>
                  </a:lnTo>
                  <a:lnTo>
                    <a:pt x="1" y="1004"/>
                  </a:lnTo>
                  <a:lnTo>
                    <a:pt x="22" y="1193"/>
                  </a:lnTo>
                  <a:lnTo>
                    <a:pt x="147" y="1276"/>
                  </a:lnTo>
                  <a:lnTo>
                    <a:pt x="231" y="1360"/>
                  </a:lnTo>
                  <a:lnTo>
                    <a:pt x="273" y="1381"/>
                  </a:lnTo>
                  <a:lnTo>
                    <a:pt x="419" y="1695"/>
                  </a:lnTo>
                  <a:lnTo>
                    <a:pt x="461" y="1925"/>
                  </a:lnTo>
                  <a:lnTo>
                    <a:pt x="461" y="2092"/>
                  </a:lnTo>
                  <a:lnTo>
                    <a:pt x="482" y="2197"/>
                  </a:lnTo>
                  <a:lnTo>
                    <a:pt x="482" y="2323"/>
                  </a:lnTo>
                  <a:lnTo>
                    <a:pt x="440" y="2406"/>
                  </a:lnTo>
                  <a:lnTo>
                    <a:pt x="440" y="2511"/>
                  </a:lnTo>
                  <a:lnTo>
                    <a:pt x="419" y="3180"/>
                  </a:lnTo>
                  <a:lnTo>
                    <a:pt x="461" y="3348"/>
                  </a:lnTo>
                  <a:lnTo>
                    <a:pt x="461" y="3494"/>
                  </a:lnTo>
                  <a:lnTo>
                    <a:pt x="545" y="3620"/>
                  </a:lnTo>
                  <a:lnTo>
                    <a:pt x="524" y="3724"/>
                  </a:lnTo>
                  <a:lnTo>
                    <a:pt x="733" y="3766"/>
                  </a:lnTo>
                  <a:lnTo>
                    <a:pt x="1110" y="3620"/>
                  </a:lnTo>
                  <a:lnTo>
                    <a:pt x="1152" y="3620"/>
                  </a:lnTo>
                  <a:lnTo>
                    <a:pt x="1110" y="3515"/>
                  </a:lnTo>
                  <a:lnTo>
                    <a:pt x="1152" y="3243"/>
                  </a:lnTo>
                  <a:lnTo>
                    <a:pt x="1110" y="3139"/>
                  </a:lnTo>
                  <a:lnTo>
                    <a:pt x="1152" y="3055"/>
                  </a:lnTo>
                  <a:lnTo>
                    <a:pt x="1110" y="2825"/>
                  </a:lnTo>
                  <a:lnTo>
                    <a:pt x="1110" y="2720"/>
                  </a:lnTo>
                  <a:lnTo>
                    <a:pt x="1110" y="2657"/>
                  </a:lnTo>
                  <a:lnTo>
                    <a:pt x="1089" y="2616"/>
                  </a:lnTo>
                  <a:lnTo>
                    <a:pt x="1110" y="2553"/>
                  </a:lnTo>
                  <a:lnTo>
                    <a:pt x="1089" y="2469"/>
                  </a:lnTo>
                  <a:lnTo>
                    <a:pt x="1089" y="2427"/>
                  </a:lnTo>
                  <a:lnTo>
                    <a:pt x="1089" y="2302"/>
                  </a:lnTo>
                  <a:lnTo>
                    <a:pt x="1110" y="2218"/>
                  </a:lnTo>
                  <a:lnTo>
                    <a:pt x="1110" y="2113"/>
                  </a:lnTo>
                  <a:lnTo>
                    <a:pt x="1152" y="2051"/>
                  </a:lnTo>
                  <a:lnTo>
                    <a:pt x="1256" y="2009"/>
                  </a:lnTo>
                  <a:lnTo>
                    <a:pt x="1298" y="2009"/>
                  </a:lnTo>
                  <a:lnTo>
                    <a:pt x="1361" y="1946"/>
                  </a:lnTo>
                  <a:lnTo>
                    <a:pt x="1403" y="1841"/>
                  </a:lnTo>
                  <a:lnTo>
                    <a:pt x="1486" y="1716"/>
                  </a:lnTo>
                  <a:lnTo>
                    <a:pt x="1528" y="1611"/>
                  </a:lnTo>
                  <a:lnTo>
                    <a:pt x="1612" y="1569"/>
                  </a:lnTo>
                  <a:lnTo>
                    <a:pt x="1696" y="1569"/>
                  </a:lnTo>
                  <a:lnTo>
                    <a:pt x="1716" y="1507"/>
                  </a:lnTo>
                  <a:lnTo>
                    <a:pt x="1591" y="1381"/>
                  </a:lnTo>
                  <a:lnTo>
                    <a:pt x="1591" y="1318"/>
                  </a:lnTo>
                  <a:lnTo>
                    <a:pt x="1633" y="1255"/>
                  </a:lnTo>
                  <a:lnTo>
                    <a:pt x="1779" y="1255"/>
                  </a:lnTo>
                  <a:lnTo>
                    <a:pt x="1800" y="1172"/>
                  </a:lnTo>
                  <a:lnTo>
                    <a:pt x="1737" y="963"/>
                  </a:lnTo>
                  <a:lnTo>
                    <a:pt x="1716" y="837"/>
                  </a:lnTo>
                  <a:lnTo>
                    <a:pt x="1570" y="691"/>
                  </a:lnTo>
                  <a:lnTo>
                    <a:pt x="1528" y="628"/>
                  </a:lnTo>
                  <a:lnTo>
                    <a:pt x="1570" y="481"/>
                  </a:lnTo>
                  <a:lnTo>
                    <a:pt x="1591" y="481"/>
                  </a:lnTo>
                  <a:lnTo>
                    <a:pt x="1465" y="314"/>
                  </a:lnTo>
                  <a:lnTo>
                    <a:pt x="1319" y="272"/>
                  </a:lnTo>
                  <a:lnTo>
                    <a:pt x="1214" y="147"/>
                  </a:lnTo>
                  <a:lnTo>
                    <a:pt x="104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7" name="Google Shape;6417;p40"/>
            <p:cNvSpPr/>
            <p:nvPr/>
          </p:nvSpPr>
          <p:spPr>
            <a:xfrm>
              <a:off x="3838283" y="2987337"/>
              <a:ext cx="71755" cy="108994"/>
            </a:xfrm>
            <a:custGeom>
              <a:rect b="b" l="l" r="r" t="t"/>
              <a:pathLst>
                <a:path extrusionOk="0" h="9584" w="6026">
                  <a:moveTo>
                    <a:pt x="1318" y="1"/>
                  </a:moveTo>
                  <a:lnTo>
                    <a:pt x="690" y="252"/>
                  </a:lnTo>
                  <a:lnTo>
                    <a:pt x="732" y="336"/>
                  </a:lnTo>
                  <a:lnTo>
                    <a:pt x="1025" y="1110"/>
                  </a:lnTo>
                  <a:lnTo>
                    <a:pt x="1004" y="1277"/>
                  </a:lnTo>
                  <a:lnTo>
                    <a:pt x="962" y="1361"/>
                  </a:lnTo>
                  <a:lnTo>
                    <a:pt x="1360" y="1821"/>
                  </a:lnTo>
                  <a:lnTo>
                    <a:pt x="1339" y="2030"/>
                  </a:lnTo>
                  <a:lnTo>
                    <a:pt x="1255" y="2114"/>
                  </a:lnTo>
                  <a:lnTo>
                    <a:pt x="1109" y="3202"/>
                  </a:lnTo>
                  <a:lnTo>
                    <a:pt x="1130" y="4039"/>
                  </a:lnTo>
                  <a:lnTo>
                    <a:pt x="167" y="5022"/>
                  </a:lnTo>
                  <a:lnTo>
                    <a:pt x="126" y="5085"/>
                  </a:lnTo>
                  <a:lnTo>
                    <a:pt x="0" y="5085"/>
                  </a:lnTo>
                  <a:lnTo>
                    <a:pt x="0" y="5169"/>
                  </a:lnTo>
                  <a:lnTo>
                    <a:pt x="21" y="5901"/>
                  </a:lnTo>
                  <a:lnTo>
                    <a:pt x="105" y="5922"/>
                  </a:lnTo>
                  <a:lnTo>
                    <a:pt x="272" y="6131"/>
                  </a:lnTo>
                  <a:lnTo>
                    <a:pt x="335" y="6278"/>
                  </a:lnTo>
                  <a:lnTo>
                    <a:pt x="628" y="6424"/>
                  </a:lnTo>
                  <a:lnTo>
                    <a:pt x="753" y="6529"/>
                  </a:lnTo>
                  <a:lnTo>
                    <a:pt x="795" y="6717"/>
                  </a:lnTo>
                  <a:lnTo>
                    <a:pt x="837" y="6759"/>
                  </a:lnTo>
                  <a:lnTo>
                    <a:pt x="858" y="6864"/>
                  </a:lnTo>
                  <a:lnTo>
                    <a:pt x="942" y="7031"/>
                  </a:lnTo>
                  <a:lnTo>
                    <a:pt x="942" y="7115"/>
                  </a:lnTo>
                  <a:lnTo>
                    <a:pt x="921" y="7157"/>
                  </a:lnTo>
                  <a:lnTo>
                    <a:pt x="900" y="7219"/>
                  </a:lnTo>
                  <a:lnTo>
                    <a:pt x="962" y="7282"/>
                  </a:lnTo>
                  <a:lnTo>
                    <a:pt x="921" y="7429"/>
                  </a:lnTo>
                  <a:lnTo>
                    <a:pt x="837" y="7491"/>
                  </a:lnTo>
                  <a:lnTo>
                    <a:pt x="858" y="7596"/>
                  </a:lnTo>
                  <a:lnTo>
                    <a:pt x="962" y="7763"/>
                  </a:lnTo>
                  <a:lnTo>
                    <a:pt x="1046" y="7805"/>
                  </a:lnTo>
                  <a:lnTo>
                    <a:pt x="1067" y="7910"/>
                  </a:lnTo>
                  <a:lnTo>
                    <a:pt x="1234" y="8056"/>
                  </a:lnTo>
                  <a:lnTo>
                    <a:pt x="1276" y="8077"/>
                  </a:lnTo>
                  <a:lnTo>
                    <a:pt x="1234" y="8119"/>
                  </a:lnTo>
                  <a:lnTo>
                    <a:pt x="1151" y="8098"/>
                  </a:lnTo>
                  <a:lnTo>
                    <a:pt x="1067" y="8077"/>
                  </a:lnTo>
                  <a:lnTo>
                    <a:pt x="942" y="8056"/>
                  </a:lnTo>
                  <a:lnTo>
                    <a:pt x="900" y="8077"/>
                  </a:lnTo>
                  <a:lnTo>
                    <a:pt x="795" y="8056"/>
                  </a:lnTo>
                  <a:lnTo>
                    <a:pt x="690" y="8077"/>
                  </a:lnTo>
                  <a:lnTo>
                    <a:pt x="628" y="8056"/>
                  </a:lnTo>
                  <a:lnTo>
                    <a:pt x="439" y="8056"/>
                  </a:lnTo>
                  <a:lnTo>
                    <a:pt x="439" y="8161"/>
                  </a:lnTo>
                  <a:lnTo>
                    <a:pt x="418" y="8203"/>
                  </a:lnTo>
                  <a:lnTo>
                    <a:pt x="418" y="8307"/>
                  </a:lnTo>
                  <a:lnTo>
                    <a:pt x="418" y="8370"/>
                  </a:lnTo>
                  <a:lnTo>
                    <a:pt x="502" y="8412"/>
                  </a:lnTo>
                  <a:lnTo>
                    <a:pt x="502" y="8496"/>
                  </a:lnTo>
                  <a:lnTo>
                    <a:pt x="607" y="8517"/>
                  </a:lnTo>
                  <a:lnTo>
                    <a:pt x="816" y="8705"/>
                  </a:lnTo>
                  <a:lnTo>
                    <a:pt x="1025" y="8914"/>
                  </a:lnTo>
                  <a:lnTo>
                    <a:pt x="1109" y="8998"/>
                  </a:lnTo>
                  <a:lnTo>
                    <a:pt x="1214" y="9144"/>
                  </a:lnTo>
                  <a:lnTo>
                    <a:pt x="1276" y="9312"/>
                  </a:lnTo>
                  <a:lnTo>
                    <a:pt x="1318" y="9416"/>
                  </a:lnTo>
                  <a:lnTo>
                    <a:pt x="1360" y="9458"/>
                  </a:lnTo>
                  <a:lnTo>
                    <a:pt x="1381" y="9584"/>
                  </a:lnTo>
                  <a:lnTo>
                    <a:pt x="1486" y="9584"/>
                  </a:lnTo>
                  <a:lnTo>
                    <a:pt x="1590" y="9563"/>
                  </a:lnTo>
                  <a:lnTo>
                    <a:pt x="1758" y="9563"/>
                  </a:lnTo>
                  <a:lnTo>
                    <a:pt x="1799" y="9437"/>
                  </a:lnTo>
                  <a:lnTo>
                    <a:pt x="1799" y="9312"/>
                  </a:lnTo>
                  <a:lnTo>
                    <a:pt x="1883" y="9249"/>
                  </a:lnTo>
                  <a:lnTo>
                    <a:pt x="1946" y="9312"/>
                  </a:lnTo>
                  <a:lnTo>
                    <a:pt x="1988" y="9437"/>
                  </a:lnTo>
                  <a:lnTo>
                    <a:pt x="2051" y="9479"/>
                  </a:lnTo>
                  <a:lnTo>
                    <a:pt x="2155" y="9458"/>
                  </a:lnTo>
                  <a:lnTo>
                    <a:pt x="2281" y="9354"/>
                  </a:lnTo>
                  <a:lnTo>
                    <a:pt x="2469" y="9312"/>
                  </a:lnTo>
                  <a:lnTo>
                    <a:pt x="2595" y="9207"/>
                  </a:lnTo>
                  <a:lnTo>
                    <a:pt x="2929" y="9123"/>
                  </a:lnTo>
                  <a:lnTo>
                    <a:pt x="3097" y="9123"/>
                  </a:lnTo>
                  <a:lnTo>
                    <a:pt x="3159" y="9019"/>
                  </a:lnTo>
                  <a:lnTo>
                    <a:pt x="3327" y="8914"/>
                  </a:lnTo>
                  <a:lnTo>
                    <a:pt x="3306" y="8831"/>
                  </a:lnTo>
                  <a:lnTo>
                    <a:pt x="3243" y="8831"/>
                  </a:lnTo>
                  <a:lnTo>
                    <a:pt x="3139" y="8726"/>
                  </a:lnTo>
                  <a:lnTo>
                    <a:pt x="3159" y="8621"/>
                  </a:lnTo>
                  <a:lnTo>
                    <a:pt x="3243" y="8579"/>
                  </a:lnTo>
                  <a:lnTo>
                    <a:pt x="3327" y="8600"/>
                  </a:lnTo>
                  <a:lnTo>
                    <a:pt x="3452" y="8579"/>
                  </a:lnTo>
                  <a:lnTo>
                    <a:pt x="3557" y="8621"/>
                  </a:lnTo>
                  <a:lnTo>
                    <a:pt x="3683" y="8642"/>
                  </a:lnTo>
                  <a:lnTo>
                    <a:pt x="3850" y="8621"/>
                  </a:lnTo>
                  <a:lnTo>
                    <a:pt x="4080" y="8600"/>
                  </a:lnTo>
                  <a:lnTo>
                    <a:pt x="4185" y="8517"/>
                  </a:lnTo>
                  <a:lnTo>
                    <a:pt x="4289" y="8475"/>
                  </a:lnTo>
                  <a:lnTo>
                    <a:pt x="4310" y="8370"/>
                  </a:lnTo>
                  <a:lnTo>
                    <a:pt x="4289" y="8286"/>
                  </a:lnTo>
                  <a:lnTo>
                    <a:pt x="4310" y="8182"/>
                  </a:lnTo>
                  <a:lnTo>
                    <a:pt x="4394" y="8119"/>
                  </a:lnTo>
                  <a:lnTo>
                    <a:pt x="4394" y="8056"/>
                  </a:lnTo>
                  <a:lnTo>
                    <a:pt x="4478" y="7952"/>
                  </a:lnTo>
                  <a:lnTo>
                    <a:pt x="4520" y="7973"/>
                  </a:lnTo>
                  <a:lnTo>
                    <a:pt x="4582" y="7973"/>
                  </a:lnTo>
                  <a:lnTo>
                    <a:pt x="4687" y="7805"/>
                  </a:lnTo>
                  <a:lnTo>
                    <a:pt x="4771" y="7784"/>
                  </a:lnTo>
                  <a:lnTo>
                    <a:pt x="4729" y="7701"/>
                  </a:lnTo>
                  <a:lnTo>
                    <a:pt x="4771" y="7638"/>
                  </a:lnTo>
                  <a:lnTo>
                    <a:pt x="4917" y="7554"/>
                  </a:lnTo>
                  <a:lnTo>
                    <a:pt x="5022" y="7470"/>
                  </a:lnTo>
                  <a:lnTo>
                    <a:pt x="5147" y="7470"/>
                  </a:lnTo>
                  <a:lnTo>
                    <a:pt x="5231" y="7533"/>
                  </a:lnTo>
                  <a:lnTo>
                    <a:pt x="5356" y="7450"/>
                  </a:lnTo>
                  <a:lnTo>
                    <a:pt x="5398" y="7387"/>
                  </a:lnTo>
                  <a:lnTo>
                    <a:pt x="5419" y="7366"/>
                  </a:lnTo>
                  <a:lnTo>
                    <a:pt x="5419" y="7282"/>
                  </a:lnTo>
                  <a:lnTo>
                    <a:pt x="5461" y="7219"/>
                  </a:lnTo>
                  <a:lnTo>
                    <a:pt x="5419" y="7136"/>
                  </a:lnTo>
                  <a:lnTo>
                    <a:pt x="5189" y="7052"/>
                  </a:lnTo>
                  <a:lnTo>
                    <a:pt x="5147" y="6947"/>
                  </a:lnTo>
                  <a:lnTo>
                    <a:pt x="5147" y="6822"/>
                  </a:lnTo>
                  <a:lnTo>
                    <a:pt x="5105" y="6717"/>
                  </a:lnTo>
                  <a:lnTo>
                    <a:pt x="5147" y="6634"/>
                  </a:lnTo>
                  <a:lnTo>
                    <a:pt x="5084" y="6592"/>
                  </a:lnTo>
                  <a:lnTo>
                    <a:pt x="5126" y="6529"/>
                  </a:lnTo>
                  <a:lnTo>
                    <a:pt x="5126" y="6445"/>
                  </a:lnTo>
                  <a:lnTo>
                    <a:pt x="5084" y="6424"/>
                  </a:lnTo>
                  <a:lnTo>
                    <a:pt x="4938" y="6529"/>
                  </a:lnTo>
                  <a:lnTo>
                    <a:pt x="4875" y="6445"/>
                  </a:lnTo>
                  <a:lnTo>
                    <a:pt x="4875" y="6320"/>
                  </a:lnTo>
                  <a:lnTo>
                    <a:pt x="5043" y="6131"/>
                  </a:lnTo>
                  <a:lnTo>
                    <a:pt x="5105" y="6027"/>
                  </a:lnTo>
                  <a:lnTo>
                    <a:pt x="5084" y="5922"/>
                  </a:lnTo>
                  <a:lnTo>
                    <a:pt x="4980" y="5880"/>
                  </a:lnTo>
                  <a:lnTo>
                    <a:pt x="5001" y="5797"/>
                  </a:lnTo>
                  <a:lnTo>
                    <a:pt x="5126" y="5713"/>
                  </a:lnTo>
                  <a:lnTo>
                    <a:pt x="5189" y="5587"/>
                  </a:lnTo>
                  <a:lnTo>
                    <a:pt x="5126" y="5545"/>
                  </a:lnTo>
                  <a:lnTo>
                    <a:pt x="5105" y="5441"/>
                  </a:lnTo>
                  <a:lnTo>
                    <a:pt x="5210" y="5357"/>
                  </a:lnTo>
                  <a:lnTo>
                    <a:pt x="5252" y="5357"/>
                  </a:lnTo>
                  <a:lnTo>
                    <a:pt x="5461" y="5085"/>
                  </a:lnTo>
                  <a:lnTo>
                    <a:pt x="5524" y="4960"/>
                  </a:lnTo>
                  <a:lnTo>
                    <a:pt x="5461" y="4876"/>
                  </a:lnTo>
                  <a:lnTo>
                    <a:pt x="5461" y="4750"/>
                  </a:lnTo>
                  <a:lnTo>
                    <a:pt x="5566" y="4667"/>
                  </a:lnTo>
                  <a:lnTo>
                    <a:pt x="5712" y="4667"/>
                  </a:lnTo>
                  <a:lnTo>
                    <a:pt x="5817" y="4729"/>
                  </a:lnTo>
                  <a:lnTo>
                    <a:pt x="5921" y="4646"/>
                  </a:lnTo>
                  <a:lnTo>
                    <a:pt x="6026" y="4625"/>
                  </a:lnTo>
                  <a:lnTo>
                    <a:pt x="5963" y="2344"/>
                  </a:lnTo>
                  <a:lnTo>
                    <a:pt x="1318"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8" name="Google Shape;6418;p40"/>
            <p:cNvSpPr/>
            <p:nvPr/>
          </p:nvSpPr>
          <p:spPr>
            <a:xfrm>
              <a:off x="3829555" y="3057778"/>
              <a:ext cx="2251" cy="1194"/>
            </a:xfrm>
            <a:custGeom>
              <a:rect b="b" l="l" r="r" t="t"/>
              <a:pathLst>
                <a:path extrusionOk="0" h="105" w="189">
                  <a:moveTo>
                    <a:pt x="189" y="0"/>
                  </a:moveTo>
                  <a:lnTo>
                    <a:pt x="1" y="42"/>
                  </a:lnTo>
                  <a:lnTo>
                    <a:pt x="63" y="105"/>
                  </a:lnTo>
                  <a:lnTo>
                    <a:pt x="168" y="84"/>
                  </a:lnTo>
                  <a:lnTo>
                    <a:pt x="189"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9" name="Google Shape;6419;p40"/>
            <p:cNvSpPr/>
            <p:nvPr/>
          </p:nvSpPr>
          <p:spPr>
            <a:xfrm>
              <a:off x="3749584" y="2988770"/>
              <a:ext cx="104905" cy="77822"/>
            </a:xfrm>
            <a:custGeom>
              <a:rect b="b" l="l" r="r" t="t"/>
              <a:pathLst>
                <a:path extrusionOk="0" h="6843" w="8810">
                  <a:moveTo>
                    <a:pt x="6507" y="0"/>
                  </a:moveTo>
                  <a:lnTo>
                    <a:pt x="3913" y="1590"/>
                  </a:lnTo>
                  <a:lnTo>
                    <a:pt x="3181" y="2239"/>
                  </a:lnTo>
                  <a:lnTo>
                    <a:pt x="2323" y="2448"/>
                  </a:lnTo>
                  <a:lnTo>
                    <a:pt x="2302" y="3578"/>
                  </a:lnTo>
                  <a:lnTo>
                    <a:pt x="2239" y="4080"/>
                  </a:lnTo>
                  <a:lnTo>
                    <a:pt x="2176" y="4164"/>
                  </a:lnTo>
                  <a:lnTo>
                    <a:pt x="2134" y="4331"/>
                  </a:lnTo>
                  <a:lnTo>
                    <a:pt x="2093" y="4478"/>
                  </a:lnTo>
                  <a:lnTo>
                    <a:pt x="1800" y="4624"/>
                  </a:lnTo>
                  <a:lnTo>
                    <a:pt x="1653" y="4729"/>
                  </a:lnTo>
                  <a:lnTo>
                    <a:pt x="1465" y="4729"/>
                  </a:lnTo>
                  <a:lnTo>
                    <a:pt x="1297" y="4834"/>
                  </a:lnTo>
                  <a:lnTo>
                    <a:pt x="942" y="4834"/>
                  </a:lnTo>
                  <a:lnTo>
                    <a:pt x="774" y="4917"/>
                  </a:lnTo>
                  <a:lnTo>
                    <a:pt x="649" y="4917"/>
                  </a:lnTo>
                  <a:lnTo>
                    <a:pt x="251" y="4938"/>
                  </a:lnTo>
                  <a:lnTo>
                    <a:pt x="126" y="4917"/>
                  </a:lnTo>
                  <a:lnTo>
                    <a:pt x="84" y="5001"/>
                  </a:lnTo>
                  <a:lnTo>
                    <a:pt x="84" y="5147"/>
                  </a:lnTo>
                  <a:lnTo>
                    <a:pt x="0" y="5252"/>
                  </a:lnTo>
                  <a:lnTo>
                    <a:pt x="0" y="5440"/>
                  </a:lnTo>
                  <a:lnTo>
                    <a:pt x="544" y="5796"/>
                  </a:lnTo>
                  <a:lnTo>
                    <a:pt x="544" y="6047"/>
                  </a:lnTo>
                  <a:lnTo>
                    <a:pt x="753" y="6173"/>
                  </a:lnTo>
                  <a:lnTo>
                    <a:pt x="984" y="6047"/>
                  </a:lnTo>
                  <a:lnTo>
                    <a:pt x="1067" y="6089"/>
                  </a:lnTo>
                  <a:lnTo>
                    <a:pt x="1067" y="6152"/>
                  </a:lnTo>
                  <a:lnTo>
                    <a:pt x="1130" y="6194"/>
                  </a:lnTo>
                  <a:lnTo>
                    <a:pt x="1130" y="6298"/>
                  </a:lnTo>
                  <a:lnTo>
                    <a:pt x="1067" y="6403"/>
                  </a:lnTo>
                  <a:lnTo>
                    <a:pt x="1193" y="6570"/>
                  </a:lnTo>
                  <a:lnTo>
                    <a:pt x="1297" y="6570"/>
                  </a:lnTo>
                  <a:lnTo>
                    <a:pt x="1402" y="6508"/>
                  </a:lnTo>
                  <a:lnTo>
                    <a:pt x="1381" y="6466"/>
                  </a:lnTo>
                  <a:lnTo>
                    <a:pt x="1444" y="6361"/>
                  </a:lnTo>
                  <a:lnTo>
                    <a:pt x="1611" y="6508"/>
                  </a:lnTo>
                  <a:lnTo>
                    <a:pt x="1716" y="6633"/>
                  </a:lnTo>
                  <a:lnTo>
                    <a:pt x="1862" y="6675"/>
                  </a:lnTo>
                  <a:lnTo>
                    <a:pt x="1988" y="6842"/>
                  </a:lnTo>
                  <a:lnTo>
                    <a:pt x="2072" y="6780"/>
                  </a:lnTo>
                  <a:lnTo>
                    <a:pt x="2072" y="6717"/>
                  </a:lnTo>
                  <a:lnTo>
                    <a:pt x="2009" y="6696"/>
                  </a:lnTo>
                  <a:lnTo>
                    <a:pt x="1925" y="6528"/>
                  </a:lnTo>
                  <a:lnTo>
                    <a:pt x="1967" y="6487"/>
                  </a:lnTo>
                  <a:lnTo>
                    <a:pt x="1967" y="6403"/>
                  </a:lnTo>
                  <a:lnTo>
                    <a:pt x="2072" y="6298"/>
                  </a:lnTo>
                  <a:lnTo>
                    <a:pt x="2176" y="6298"/>
                  </a:lnTo>
                  <a:lnTo>
                    <a:pt x="2176" y="6215"/>
                  </a:lnTo>
                  <a:lnTo>
                    <a:pt x="2113" y="6173"/>
                  </a:lnTo>
                  <a:lnTo>
                    <a:pt x="2093" y="6068"/>
                  </a:lnTo>
                  <a:lnTo>
                    <a:pt x="2113" y="6005"/>
                  </a:lnTo>
                  <a:lnTo>
                    <a:pt x="2134" y="5984"/>
                  </a:lnTo>
                  <a:lnTo>
                    <a:pt x="2113" y="5943"/>
                  </a:lnTo>
                  <a:lnTo>
                    <a:pt x="2113" y="5880"/>
                  </a:lnTo>
                  <a:lnTo>
                    <a:pt x="2239" y="5775"/>
                  </a:lnTo>
                  <a:lnTo>
                    <a:pt x="2323" y="5754"/>
                  </a:lnTo>
                  <a:lnTo>
                    <a:pt x="2385" y="5733"/>
                  </a:lnTo>
                  <a:lnTo>
                    <a:pt x="2490" y="5692"/>
                  </a:lnTo>
                  <a:lnTo>
                    <a:pt x="2804" y="5692"/>
                  </a:lnTo>
                  <a:lnTo>
                    <a:pt x="2846" y="5650"/>
                  </a:lnTo>
                  <a:lnTo>
                    <a:pt x="2930" y="5650"/>
                  </a:lnTo>
                  <a:lnTo>
                    <a:pt x="3013" y="5671"/>
                  </a:lnTo>
                  <a:lnTo>
                    <a:pt x="3160" y="5692"/>
                  </a:lnTo>
                  <a:lnTo>
                    <a:pt x="3243" y="5733"/>
                  </a:lnTo>
                  <a:lnTo>
                    <a:pt x="3327" y="5754"/>
                  </a:lnTo>
                  <a:lnTo>
                    <a:pt x="3494" y="5796"/>
                  </a:lnTo>
                  <a:lnTo>
                    <a:pt x="3557" y="5880"/>
                  </a:lnTo>
                  <a:lnTo>
                    <a:pt x="3683" y="6068"/>
                  </a:lnTo>
                  <a:lnTo>
                    <a:pt x="3787" y="6152"/>
                  </a:lnTo>
                  <a:lnTo>
                    <a:pt x="3850" y="6110"/>
                  </a:lnTo>
                  <a:lnTo>
                    <a:pt x="3913" y="6047"/>
                  </a:lnTo>
                  <a:lnTo>
                    <a:pt x="3997" y="6005"/>
                  </a:lnTo>
                  <a:lnTo>
                    <a:pt x="4080" y="5984"/>
                  </a:lnTo>
                  <a:lnTo>
                    <a:pt x="4227" y="5964"/>
                  </a:lnTo>
                  <a:lnTo>
                    <a:pt x="4269" y="5943"/>
                  </a:lnTo>
                  <a:lnTo>
                    <a:pt x="4373" y="5943"/>
                  </a:lnTo>
                  <a:lnTo>
                    <a:pt x="4478" y="6005"/>
                  </a:lnTo>
                  <a:lnTo>
                    <a:pt x="4478" y="6068"/>
                  </a:lnTo>
                  <a:lnTo>
                    <a:pt x="4582" y="6089"/>
                  </a:lnTo>
                  <a:lnTo>
                    <a:pt x="4750" y="6194"/>
                  </a:lnTo>
                  <a:lnTo>
                    <a:pt x="4896" y="6215"/>
                  </a:lnTo>
                  <a:lnTo>
                    <a:pt x="5126" y="6298"/>
                  </a:lnTo>
                  <a:lnTo>
                    <a:pt x="5231" y="6319"/>
                  </a:lnTo>
                  <a:lnTo>
                    <a:pt x="5357" y="6256"/>
                  </a:lnTo>
                  <a:lnTo>
                    <a:pt x="5524" y="6047"/>
                  </a:lnTo>
                  <a:lnTo>
                    <a:pt x="5629" y="5984"/>
                  </a:lnTo>
                  <a:lnTo>
                    <a:pt x="5943" y="6005"/>
                  </a:lnTo>
                  <a:lnTo>
                    <a:pt x="6068" y="5964"/>
                  </a:lnTo>
                  <a:lnTo>
                    <a:pt x="6319" y="5984"/>
                  </a:lnTo>
                  <a:lnTo>
                    <a:pt x="6507" y="6068"/>
                  </a:lnTo>
                  <a:lnTo>
                    <a:pt x="6675" y="6089"/>
                  </a:lnTo>
                  <a:lnTo>
                    <a:pt x="6717" y="6110"/>
                  </a:lnTo>
                  <a:lnTo>
                    <a:pt x="6905" y="6068"/>
                  </a:lnTo>
                  <a:lnTo>
                    <a:pt x="6926" y="6047"/>
                  </a:lnTo>
                  <a:lnTo>
                    <a:pt x="7031" y="5984"/>
                  </a:lnTo>
                  <a:lnTo>
                    <a:pt x="7093" y="5943"/>
                  </a:lnTo>
                  <a:lnTo>
                    <a:pt x="7156" y="5901"/>
                  </a:lnTo>
                  <a:lnTo>
                    <a:pt x="7240" y="5943"/>
                  </a:lnTo>
                  <a:lnTo>
                    <a:pt x="7303" y="5901"/>
                  </a:lnTo>
                  <a:lnTo>
                    <a:pt x="7323" y="5838"/>
                  </a:lnTo>
                  <a:lnTo>
                    <a:pt x="7365" y="5733"/>
                  </a:lnTo>
                  <a:lnTo>
                    <a:pt x="7470" y="5775"/>
                  </a:lnTo>
                  <a:lnTo>
                    <a:pt x="7470" y="5775"/>
                  </a:lnTo>
                  <a:lnTo>
                    <a:pt x="7449" y="5043"/>
                  </a:lnTo>
                  <a:lnTo>
                    <a:pt x="7449" y="4959"/>
                  </a:lnTo>
                  <a:lnTo>
                    <a:pt x="7575" y="4959"/>
                  </a:lnTo>
                  <a:lnTo>
                    <a:pt x="7616" y="4896"/>
                  </a:lnTo>
                  <a:lnTo>
                    <a:pt x="8579" y="3913"/>
                  </a:lnTo>
                  <a:lnTo>
                    <a:pt x="8558" y="3076"/>
                  </a:lnTo>
                  <a:lnTo>
                    <a:pt x="8704" y="1988"/>
                  </a:lnTo>
                  <a:lnTo>
                    <a:pt x="8788" y="1904"/>
                  </a:lnTo>
                  <a:lnTo>
                    <a:pt x="8809" y="1695"/>
                  </a:lnTo>
                  <a:lnTo>
                    <a:pt x="8411" y="1235"/>
                  </a:lnTo>
                  <a:lnTo>
                    <a:pt x="8453" y="1151"/>
                  </a:lnTo>
                  <a:lnTo>
                    <a:pt x="8474" y="984"/>
                  </a:lnTo>
                  <a:lnTo>
                    <a:pt x="8181" y="210"/>
                  </a:lnTo>
                  <a:lnTo>
                    <a:pt x="8139" y="126"/>
                  </a:lnTo>
                  <a:lnTo>
                    <a:pt x="7616" y="335"/>
                  </a:lnTo>
                  <a:lnTo>
                    <a:pt x="7512" y="230"/>
                  </a:lnTo>
                  <a:lnTo>
                    <a:pt x="6507"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6420" name="Google Shape;6420;p40"/>
            <p:cNvSpPr/>
            <p:nvPr/>
          </p:nvSpPr>
          <p:spPr>
            <a:xfrm>
              <a:off x="3767267" y="3053013"/>
              <a:ext cx="78744" cy="64493"/>
            </a:xfrm>
            <a:custGeom>
              <a:rect b="b" l="l" r="r" t="t"/>
              <a:pathLst>
                <a:path extrusionOk="0" h="5671" w="6613">
                  <a:moveTo>
                    <a:pt x="1361" y="1"/>
                  </a:moveTo>
                  <a:lnTo>
                    <a:pt x="1319" y="43"/>
                  </a:lnTo>
                  <a:lnTo>
                    <a:pt x="1005" y="43"/>
                  </a:lnTo>
                  <a:lnTo>
                    <a:pt x="900" y="84"/>
                  </a:lnTo>
                  <a:lnTo>
                    <a:pt x="838" y="105"/>
                  </a:lnTo>
                  <a:lnTo>
                    <a:pt x="754" y="126"/>
                  </a:lnTo>
                  <a:lnTo>
                    <a:pt x="628" y="231"/>
                  </a:lnTo>
                  <a:lnTo>
                    <a:pt x="628" y="294"/>
                  </a:lnTo>
                  <a:lnTo>
                    <a:pt x="649" y="335"/>
                  </a:lnTo>
                  <a:lnTo>
                    <a:pt x="628" y="356"/>
                  </a:lnTo>
                  <a:lnTo>
                    <a:pt x="608" y="419"/>
                  </a:lnTo>
                  <a:lnTo>
                    <a:pt x="628" y="524"/>
                  </a:lnTo>
                  <a:lnTo>
                    <a:pt x="691" y="566"/>
                  </a:lnTo>
                  <a:lnTo>
                    <a:pt x="691" y="649"/>
                  </a:lnTo>
                  <a:lnTo>
                    <a:pt x="587" y="649"/>
                  </a:lnTo>
                  <a:lnTo>
                    <a:pt x="482" y="754"/>
                  </a:lnTo>
                  <a:lnTo>
                    <a:pt x="482" y="838"/>
                  </a:lnTo>
                  <a:lnTo>
                    <a:pt x="440" y="879"/>
                  </a:lnTo>
                  <a:lnTo>
                    <a:pt x="524" y="1047"/>
                  </a:lnTo>
                  <a:lnTo>
                    <a:pt x="587" y="1068"/>
                  </a:lnTo>
                  <a:lnTo>
                    <a:pt x="587" y="1131"/>
                  </a:lnTo>
                  <a:lnTo>
                    <a:pt x="503" y="1193"/>
                  </a:lnTo>
                  <a:lnTo>
                    <a:pt x="482" y="1193"/>
                  </a:lnTo>
                  <a:lnTo>
                    <a:pt x="440" y="1340"/>
                  </a:lnTo>
                  <a:lnTo>
                    <a:pt x="482" y="1403"/>
                  </a:lnTo>
                  <a:lnTo>
                    <a:pt x="628" y="1549"/>
                  </a:lnTo>
                  <a:lnTo>
                    <a:pt x="649" y="1675"/>
                  </a:lnTo>
                  <a:lnTo>
                    <a:pt x="712" y="1884"/>
                  </a:lnTo>
                  <a:lnTo>
                    <a:pt x="691" y="1967"/>
                  </a:lnTo>
                  <a:lnTo>
                    <a:pt x="545" y="1967"/>
                  </a:lnTo>
                  <a:lnTo>
                    <a:pt x="503" y="2030"/>
                  </a:lnTo>
                  <a:lnTo>
                    <a:pt x="503" y="2093"/>
                  </a:lnTo>
                  <a:lnTo>
                    <a:pt x="628" y="2219"/>
                  </a:lnTo>
                  <a:lnTo>
                    <a:pt x="608" y="2281"/>
                  </a:lnTo>
                  <a:lnTo>
                    <a:pt x="524" y="2281"/>
                  </a:lnTo>
                  <a:lnTo>
                    <a:pt x="440" y="2323"/>
                  </a:lnTo>
                  <a:lnTo>
                    <a:pt x="398" y="2428"/>
                  </a:lnTo>
                  <a:lnTo>
                    <a:pt x="315" y="2553"/>
                  </a:lnTo>
                  <a:lnTo>
                    <a:pt x="273" y="2658"/>
                  </a:lnTo>
                  <a:lnTo>
                    <a:pt x="210" y="2721"/>
                  </a:lnTo>
                  <a:lnTo>
                    <a:pt x="168" y="2721"/>
                  </a:lnTo>
                  <a:lnTo>
                    <a:pt x="64" y="2763"/>
                  </a:lnTo>
                  <a:lnTo>
                    <a:pt x="22" y="2825"/>
                  </a:lnTo>
                  <a:lnTo>
                    <a:pt x="22" y="2930"/>
                  </a:lnTo>
                  <a:lnTo>
                    <a:pt x="1" y="3014"/>
                  </a:lnTo>
                  <a:lnTo>
                    <a:pt x="1" y="3139"/>
                  </a:lnTo>
                  <a:lnTo>
                    <a:pt x="1" y="3181"/>
                  </a:lnTo>
                  <a:lnTo>
                    <a:pt x="22" y="3265"/>
                  </a:lnTo>
                  <a:lnTo>
                    <a:pt x="1" y="3328"/>
                  </a:lnTo>
                  <a:lnTo>
                    <a:pt x="22" y="3369"/>
                  </a:lnTo>
                  <a:lnTo>
                    <a:pt x="22" y="3432"/>
                  </a:lnTo>
                  <a:lnTo>
                    <a:pt x="22" y="3537"/>
                  </a:lnTo>
                  <a:lnTo>
                    <a:pt x="64" y="3767"/>
                  </a:lnTo>
                  <a:lnTo>
                    <a:pt x="22" y="3851"/>
                  </a:lnTo>
                  <a:lnTo>
                    <a:pt x="64" y="3955"/>
                  </a:lnTo>
                  <a:lnTo>
                    <a:pt x="22" y="4227"/>
                  </a:lnTo>
                  <a:lnTo>
                    <a:pt x="64" y="4332"/>
                  </a:lnTo>
                  <a:lnTo>
                    <a:pt x="294" y="4395"/>
                  </a:lnTo>
                  <a:lnTo>
                    <a:pt x="482" y="4311"/>
                  </a:lnTo>
                  <a:lnTo>
                    <a:pt x="900" y="4541"/>
                  </a:lnTo>
                  <a:lnTo>
                    <a:pt x="1131" y="4750"/>
                  </a:lnTo>
                  <a:lnTo>
                    <a:pt x="1256" y="5043"/>
                  </a:lnTo>
                  <a:lnTo>
                    <a:pt x="1256" y="5232"/>
                  </a:lnTo>
                  <a:lnTo>
                    <a:pt x="1340" y="5273"/>
                  </a:lnTo>
                  <a:lnTo>
                    <a:pt x="1424" y="5462"/>
                  </a:lnTo>
                  <a:lnTo>
                    <a:pt x="1549" y="5587"/>
                  </a:lnTo>
                  <a:lnTo>
                    <a:pt x="1758" y="5671"/>
                  </a:lnTo>
                  <a:lnTo>
                    <a:pt x="2323" y="5629"/>
                  </a:lnTo>
                  <a:lnTo>
                    <a:pt x="2428" y="5566"/>
                  </a:lnTo>
                  <a:lnTo>
                    <a:pt x="2512" y="5587"/>
                  </a:lnTo>
                  <a:lnTo>
                    <a:pt x="2784" y="5483"/>
                  </a:lnTo>
                  <a:lnTo>
                    <a:pt x="2888" y="5545"/>
                  </a:lnTo>
                  <a:lnTo>
                    <a:pt x="3014" y="5524"/>
                  </a:lnTo>
                  <a:lnTo>
                    <a:pt x="3056" y="5357"/>
                  </a:lnTo>
                  <a:lnTo>
                    <a:pt x="3160" y="5462"/>
                  </a:lnTo>
                  <a:lnTo>
                    <a:pt x="3223" y="5441"/>
                  </a:lnTo>
                  <a:lnTo>
                    <a:pt x="3223" y="5357"/>
                  </a:lnTo>
                  <a:lnTo>
                    <a:pt x="3369" y="5211"/>
                  </a:lnTo>
                  <a:lnTo>
                    <a:pt x="3432" y="5043"/>
                  </a:lnTo>
                  <a:lnTo>
                    <a:pt x="3432" y="4918"/>
                  </a:lnTo>
                  <a:lnTo>
                    <a:pt x="3411" y="4792"/>
                  </a:lnTo>
                  <a:lnTo>
                    <a:pt x="3474" y="4729"/>
                  </a:lnTo>
                  <a:lnTo>
                    <a:pt x="3474" y="4646"/>
                  </a:lnTo>
                  <a:lnTo>
                    <a:pt x="3558" y="4583"/>
                  </a:lnTo>
                  <a:lnTo>
                    <a:pt x="3662" y="4499"/>
                  </a:lnTo>
                  <a:lnTo>
                    <a:pt x="3725" y="4436"/>
                  </a:lnTo>
                  <a:lnTo>
                    <a:pt x="3893" y="4311"/>
                  </a:lnTo>
                  <a:lnTo>
                    <a:pt x="3872" y="4206"/>
                  </a:lnTo>
                  <a:lnTo>
                    <a:pt x="3893" y="4123"/>
                  </a:lnTo>
                  <a:lnTo>
                    <a:pt x="4039" y="4123"/>
                  </a:lnTo>
                  <a:lnTo>
                    <a:pt x="4081" y="4060"/>
                  </a:lnTo>
                  <a:lnTo>
                    <a:pt x="4102" y="4081"/>
                  </a:lnTo>
                  <a:lnTo>
                    <a:pt x="4269" y="4123"/>
                  </a:lnTo>
                  <a:lnTo>
                    <a:pt x="4353" y="4123"/>
                  </a:lnTo>
                  <a:lnTo>
                    <a:pt x="4458" y="4185"/>
                  </a:lnTo>
                  <a:lnTo>
                    <a:pt x="4499" y="4311"/>
                  </a:lnTo>
                  <a:lnTo>
                    <a:pt x="4604" y="4374"/>
                  </a:lnTo>
                  <a:lnTo>
                    <a:pt x="4688" y="4395"/>
                  </a:lnTo>
                  <a:lnTo>
                    <a:pt x="4792" y="4332"/>
                  </a:lnTo>
                  <a:lnTo>
                    <a:pt x="4876" y="4206"/>
                  </a:lnTo>
                  <a:lnTo>
                    <a:pt x="4876" y="4164"/>
                  </a:lnTo>
                  <a:lnTo>
                    <a:pt x="4918" y="4081"/>
                  </a:lnTo>
                  <a:lnTo>
                    <a:pt x="5002" y="4060"/>
                  </a:lnTo>
                  <a:lnTo>
                    <a:pt x="5085" y="3955"/>
                  </a:lnTo>
                  <a:lnTo>
                    <a:pt x="5085" y="3872"/>
                  </a:lnTo>
                  <a:lnTo>
                    <a:pt x="5106" y="3746"/>
                  </a:lnTo>
                  <a:lnTo>
                    <a:pt x="5294" y="3558"/>
                  </a:lnTo>
                  <a:lnTo>
                    <a:pt x="5315" y="3453"/>
                  </a:lnTo>
                  <a:lnTo>
                    <a:pt x="5294" y="3369"/>
                  </a:lnTo>
                  <a:lnTo>
                    <a:pt x="5336" y="3286"/>
                  </a:lnTo>
                  <a:lnTo>
                    <a:pt x="5504" y="3139"/>
                  </a:lnTo>
                  <a:lnTo>
                    <a:pt x="5608" y="3056"/>
                  </a:lnTo>
                  <a:lnTo>
                    <a:pt x="5629" y="2930"/>
                  </a:lnTo>
                  <a:lnTo>
                    <a:pt x="5650" y="2846"/>
                  </a:lnTo>
                  <a:lnTo>
                    <a:pt x="5629" y="2658"/>
                  </a:lnTo>
                  <a:lnTo>
                    <a:pt x="5734" y="2595"/>
                  </a:lnTo>
                  <a:lnTo>
                    <a:pt x="5880" y="2553"/>
                  </a:lnTo>
                  <a:lnTo>
                    <a:pt x="5964" y="2428"/>
                  </a:lnTo>
                  <a:lnTo>
                    <a:pt x="5985" y="2302"/>
                  </a:lnTo>
                  <a:lnTo>
                    <a:pt x="5985" y="2135"/>
                  </a:lnTo>
                  <a:lnTo>
                    <a:pt x="5985" y="2030"/>
                  </a:lnTo>
                  <a:lnTo>
                    <a:pt x="6048" y="1926"/>
                  </a:lnTo>
                  <a:lnTo>
                    <a:pt x="6152" y="1758"/>
                  </a:lnTo>
                  <a:lnTo>
                    <a:pt x="6194" y="1695"/>
                  </a:lnTo>
                  <a:lnTo>
                    <a:pt x="6236" y="1654"/>
                  </a:lnTo>
                  <a:lnTo>
                    <a:pt x="6341" y="1570"/>
                  </a:lnTo>
                  <a:lnTo>
                    <a:pt x="6382" y="1570"/>
                  </a:lnTo>
                  <a:lnTo>
                    <a:pt x="6466" y="1465"/>
                  </a:lnTo>
                  <a:lnTo>
                    <a:pt x="6592" y="1403"/>
                  </a:lnTo>
                  <a:lnTo>
                    <a:pt x="6613" y="1340"/>
                  </a:lnTo>
                  <a:lnTo>
                    <a:pt x="6571" y="1193"/>
                  </a:lnTo>
                  <a:lnTo>
                    <a:pt x="6571" y="1131"/>
                  </a:lnTo>
                  <a:lnTo>
                    <a:pt x="6550" y="1047"/>
                  </a:lnTo>
                  <a:lnTo>
                    <a:pt x="6445" y="984"/>
                  </a:lnTo>
                  <a:lnTo>
                    <a:pt x="6382" y="921"/>
                  </a:lnTo>
                  <a:lnTo>
                    <a:pt x="6382" y="733"/>
                  </a:lnTo>
                  <a:lnTo>
                    <a:pt x="6362" y="628"/>
                  </a:lnTo>
                  <a:lnTo>
                    <a:pt x="6299" y="503"/>
                  </a:lnTo>
                  <a:lnTo>
                    <a:pt x="6236" y="356"/>
                  </a:lnTo>
                  <a:lnTo>
                    <a:pt x="6069" y="147"/>
                  </a:lnTo>
                  <a:lnTo>
                    <a:pt x="5985" y="126"/>
                  </a:lnTo>
                  <a:lnTo>
                    <a:pt x="5880" y="84"/>
                  </a:lnTo>
                  <a:lnTo>
                    <a:pt x="5838" y="189"/>
                  </a:lnTo>
                  <a:lnTo>
                    <a:pt x="5818" y="252"/>
                  </a:lnTo>
                  <a:lnTo>
                    <a:pt x="5755" y="294"/>
                  </a:lnTo>
                  <a:lnTo>
                    <a:pt x="5671" y="252"/>
                  </a:lnTo>
                  <a:lnTo>
                    <a:pt x="5608" y="294"/>
                  </a:lnTo>
                  <a:lnTo>
                    <a:pt x="5546" y="335"/>
                  </a:lnTo>
                  <a:lnTo>
                    <a:pt x="5441" y="398"/>
                  </a:lnTo>
                  <a:lnTo>
                    <a:pt x="5399" y="503"/>
                  </a:lnTo>
                  <a:lnTo>
                    <a:pt x="5294" y="524"/>
                  </a:lnTo>
                  <a:lnTo>
                    <a:pt x="5232" y="461"/>
                  </a:lnTo>
                  <a:lnTo>
                    <a:pt x="5190" y="440"/>
                  </a:lnTo>
                  <a:lnTo>
                    <a:pt x="5022" y="419"/>
                  </a:lnTo>
                  <a:lnTo>
                    <a:pt x="4834" y="335"/>
                  </a:lnTo>
                  <a:lnTo>
                    <a:pt x="4583" y="315"/>
                  </a:lnTo>
                  <a:lnTo>
                    <a:pt x="4458" y="356"/>
                  </a:lnTo>
                  <a:lnTo>
                    <a:pt x="4144" y="335"/>
                  </a:lnTo>
                  <a:lnTo>
                    <a:pt x="4039" y="398"/>
                  </a:lnTo>
                  <a:lnTo>
                    <a:pt x="3872" y="607"/>
                  </a:lnTo>
                  <a:lnTo>
                    <a:pt x="3746" y="670"/>
                  </a:lnTo>
                  <a:lnTo>
                    <a:pt x="3641" y="649"/>
                  </a:lnTo>
                  <a:lnTo>
                    <a:pt x="3411" y="566"/>
                  </a:lnTo>
                  <a:lnTo>
                    <a:pt x="3265" y="545"/>
                  </a:lnTo>
                  <a:lnTo>
                    <a:pt x="3097" y="440"/>
                  </a:lnTo>
                  <a:lnTo>
                    <a:pt x="2993" y="419"/>
                  </a:lnTo>
                  <a:lnTo>
                    <a:pt x="2993" y="356"/>
                  </a:lnTo>
                  <a:lnTo>
                    <a:pt x="2888" y="294"/>
                  </a:lnTo>
                  <a:lnTo>
                    <a:pt x="2784" y="294"/>
                  </a:lnTo>
                  <a:lnTo>
                    <a:pt x="2742" y="315"/>
                  </a:lnTo>
                  <a:lnTo>
                    <a:pt x="2595" y="335"/>
                  </a:lnTo>
                  <a:lnTo>
                    <a:pt x="2512" y="356"/>
                  </a:lnTo>
                  <a:lnTo>
                    <a:pt x="2428" y="398"/>
                  </a:lnTo>
                  <a:lnTo>
                    <a:pt x="2365" y="461"/>
                  </a:lnTo>
                  <a:lnTo>
                    <a:pt x="2302" y="503"/>
                  </a:lnTo>
                  <a:lnTo>
                    <a:pt x="2198" y="419"/>
                  </a:lnTo>
                  <a:lnTo>
                    <a:pt x="2072" y="231"/>
                  </a:lnTo>
                  <a:lnTo>
                    <a:pt x="2009" y="147"/>
                  </a:lnTo>
                  <a:lnTo>
                    <a:pt x="1842" y="105"/>
                  </a:lnTo>
                  <a:lnTo>
                    <a:pt x="1758" y="84"/>
                  </a:lnTo>
                  <a:lnTo>
                    <a:pt x="1675" y="43"/>
                  </a:lnTo>
                  <a:lnTo>
                    <a:pt x="1528" y="22"/>
                  </a:lnTo>
                  <a:lnTo>
                    <a:pt x="1445"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1" name="Google Shape;6421;p40"/>
            <p:cNvSpPr/>
            <p:nvPr/>
          </p:nvSpPr>
          <p:spPr>
            <a:xfrm>
              <a:off x="3805645" y="3058722"/>
              <a:ext cx="52322" cy="74968"/>
            </a:xfrm>
            <a:custGeom>
              <a:rect b="b" l="l" r="r" t="t"/>
              <a:pathLst>
                <a:path extrusionOk="0" h="6592" w="4394">
                  <a:moveTo>
                    <a:pt x="3076" y="1"/>
                  </a:moveTo>
                  <a:lnTo>
                    <a:pt x="3139" y="126"/>
                  </a:lnTo>
                  <a:lnTo>
                    <a:pt x="3159" y="231"/>
                  </a:lnTo>
                  <a:lnTo>
                    <a:pt x="3159" y="419"/>
                  </a:lnTo>
                  <a:lnTo>
                    <a:pt x="3222" y="482"/>
                  </a:lnTo>
                  <a:lnTo>
                    <a:pt x="3327" y="545"/>
                  </a:lnTo>
                  <a:lnTo>
                    <a:pt x="3348" y="629"/>
                  </a:lnTo>
                  <a:lnTo>
                    <a:pt x="3348" y="691"/>
                  </a:lnTo>
                  <a:lnTo>
                    <a:pt x="3390" y="838"/>
                  </a:lnTo>
                  <a:lnTo>
                    <a:pt x="3369" y="901"/>
                  </a:lnTo>
                  <a:lnTo>
                    <a:pt x="3243" y="963"/>
                  </a:lnTo>
                  <a:lnTo>
                    <a:pt x="3159" y="1068"/>
                  </a:lnTo>
                  <a:lnTo>
                    <a:pt x="3118" y="1068"/>
                  </a:lnTo>
                  <a:lnTo>
                    <a:pt x="3013" y="1152"/>
                  </a:lnTo>
                  <a:lnTo>
                    <a:pt x="2971" y="1193"/>
                  </a:lnTo>
                  <a:lnTo>
                    <a:pt x="2929" y="1256"/>
                  </a:lnTo>
                  <a:lnTo>
                    <a:pt x="2825" y="1424"/>
                  </a:lnTo>
                  <a:lnTo>
                    <a:pt x="2762" y="1528"/>
                  </a:lnTo>
                  <a:lnTo>
                    <a:pt x="2762" y="1633"/>
                  </a:lnTo>
                  <a:lnTo>
                    <a:pt x="2762" y="1800"/>
                  </a:lnTo>
                  <a:lnTo>
                    <a:pt x="2741" y="1926"/>
                  </a:lnTo>
                  <a:lnTo>
                    <a:pt x="2657" y="2051"/>
                  </a:lnTo>
                  <a:lnTo>
                    <a:pt x="2511" y="2093"/>
                  </a:lnTo>
                  <a:lnTo>
                    <a:pt x="2406" y="2156"/>
                  </a:lnTo>
                  <a:lnTo>
                    <a:pt x="2427" y="2344"/>
                  </a:lnTo>
                  <a:lnTo>
                    <a:pt x="2406" y="2428"/>
                  </a:lnTo>
                  <a:lnTo>
                    <a:pt x="2385" y="2554"/>
                  </a:lnTo>
                  <a:lnTo>
                    <a:pt x="2281" y="2637"/>
                  </a:lnTo>
                  <a:lnTo>
                    <a:pt x="2113" y="2784"/>
                  </a:lnTo>
                  <a:lnTo>
                    <a:pt x="2071" y="2867"/>
                  </a:lnTo>
                  <a:lnTo>
                    <a:pt x="2092" y="2951"/>
                  </a:lnTo>
                  <a:lnTo>
                    <a:pt x="2071" y="3056"/>
                  </a:lnTo>
                  <a:lnTo>
                    <a:pt x="1883" y="3244"/>
                  </a:lnTo>
                  <a:lnTo>
                    <a:pt x="1862" y="3370"/>
                  </a:lnTo>
                  <a:lnTo>
                    <a:pt x="1862" y="3453"/>
                  </a:lnTo>
                  <a:lnTo>
                    <a:pt x="1779" y="3558"/>
                  </a:lnTo>
                  <a:lnTo>
                    <a:pt x="1695" y="3579"/>
                  </a:lnTo>
                  <a:lnTo>
                    <a:pt x="1653" y="3662"/>
                  </a:lnTo>
                  <a:lnTo>
                    <a:pt x="1653" y="3704"/>
                  </a:lnTo>
                  <a:lnTo>
                    <a:pt x="1569" y="3830"/>
                  </a:lnTo>
                  <a:lnTo>
                    <a:pt x="1465" y="3893"/>
                  </a:lnTo>
                  <a:lnTo>
                    <a:pt x="1381" y="3872"/>
                  </a:lnTo>
                  <a:lnTo>
                    <a:pt x="1276" y="3809"/>
                  </a:lnTo>
                  <a:lnTo>
                    <a:pt x="1235" y="3683"/>
                  </a:lnTo>
                  <a:lnTo>
                    <a:pt x="1130" y="3621"/>
                  </a:lnTo>
                  <a:lnTo>
                    <a:pt x="1046" y="3621"/>
                  </a:lnTo>
                  <a:lnTo>
                    <a:pt x="879" y="3579"/>
                  </a:lnTo>
                  <a:lnTo>
                    <a:pt x="858" y="3558"/>
                  </a:lnTo>
                  <a:lnTo>
                    <a:pt x="816" y="3621"/>
                  </a:lnTo>
                  <a:lnTo>
                    <a:pt x="670" y="3621"/>
                  </a:lnTo>
                  <a:lnTo>
                    <a:pt x="649" y="3704"/>
                  </a:lnTo>
                  <a:lnTo>
                    <a:pt x="670" y="3809"/>
                  </a:lnTo>
                  <a:lnTo>
                    <a:pt x="502" y="3934"/>
                  </a:lnTo>
                  <a:lnTo>
                    <a:pt x="439" y="3997"/>
                  </a:lnTo>
                  <a:lnTo>
                    <a:pt x="335" y="4081"/>
                  </a:lnTo>
                  <a:lnTo>
                    <a:pt x="251" y="4144"/>
                  </a:lnTo>
                  <a:lnTo>
                    <a:pt x="251" y="4227"/>
                  </a:lnTo>
                  <a:lnTo>
                    <a:pt x="188" y="4290"/>
                  </a:lnTo>
                  <a:lnTo>
                    <a:pt x="209" y="4416"/>
                  </a:lnTo>
                  <a:lnTo>
                    <a:pt x="209" y="4541"/>
                  </a:lnTo>
                  <a:lnTo>
                    <a:pt x="146" y="4709"/>
                  </a:lnTo>
                  <a:lnTo>
                    <a:pt x="0" y="4855"/>
                  </a:lnTo>
                  <a:lnTo>
                    <a:pt x="0" y="4939"/>
                  </a:lnTo>
                  <a:lnTo>
                    <a:pt x="84" y="4960"/>
                  </a:lnTo>
                  <a:lnTo>
                    <a:pt x="188" y="4918"/>
                  </a:lnTo>
                  <a:lnTo>
                    <a:pt x="230" y="5274"/>
                  </a:lnTo>
                  <a:lnTo>
                    <a:pt x="335" y="5274"/>
                  </a:lnTo>
                  <a:lnTo>
                    <a:pt x="398" y="5357"/>
                  </a:lnTo>
                  <a:lnTo>
                    <a:pt x="565" y="5274"/>
                  </a:lnTo>
                  <a:lnTo>
                    <a:pt x="649" y="5399"/>
                  </a:lnTo>
                  <a:lnTo>
                    <a:pt x="628" y="5483"/>
                  </a:lnTo>
                  <a:lnTo>
                    <a:pt x="628" y="5650"/>
                  </a:lnTo>
                  <a:lnTo>
                    <a:pt x="732" y="5797"/>
                  </a:lnTo>
                  <a:lnTo>
                    <a:pt x="732" y="6006"/>
                  </a:lnTo>
                  <a:lnTo>
                    <a:pt x="649" y="6215"/>
                  </a:lnTo>
                  <a:lnTo>
                    <a:pt x="753" y="6299"/>
                  </a:lnTo>
                  <a:lnTo>
                    <a:pt x="649" y="6403"/>
                  </a:lnTo>
                  <a:lnTo>
                    <a:pt x="649" y="6403"/>
                  </a:lnTo>
                  <a:lnTo>
                    <a:pt x="732" y="6383"/>
                  </a:lnTo>
                  <a:lnTo>
                    <a:pt x="816" y="6383"/>
                  </a:lnTo>
                  <a:lnTo>
                    <a:pt x="837" y="6403"/>
                  </a:lnTo>
                  <a:lnTo>
                    <a:pt x="1507" y="6403"/>
                  </a:lnTo>
                  <a:lnTo>
                    <a:pt x="1548" y="6383"/>
                  </a:lnTo>
                  <a:lnTo>
                    <a:pt x="1590" y="6341"/>
                  </a:lnTo>
                  <a:lnTo>
                    <a:pt x="1653" y="6383"/>
                  </a:lnTo>
                  <a:lnTo>
                    <a:pt x="1695" y="6320"/>
                  </a:lnTo>
                  <a:lnTo>
                    <a:pt x="1862" y="6341"/>
                  </a:lnTo>
                  <a:lnTo>
                    <a:pt x="1904" y="6320"/>
                  </a:lnTo>
                  <a:lnTo>
                    <a:pt x="2092" y="6320"/>
                  </a:lnTo>
                  <a:lnTo>
                    <a:pt x="2134" y="6341"/>
                  </a:lnTo>
                  <a:lnTo>
                    <a:pt x="2239" y="6320"/>
                  </a:lnTo>
                  <a:lnTo>
                    <a:pt x="2323" y="6320"/>
                  </a:lnTo>
                  <a:lnTo>
                    <a:pt x="2323" y="6341"/>
                  </a:lnTo>
                  <a:lnTo>
                    <a:pt x="2490" y="6383"/>
                  </a:lnTo>
                  <a:lnTo>
                    <a:pt x="2511" y="6341"/>
                  </a:lnTo>
                  <a:lnTo>
                    <a:pt x="2553" y="6341"/>
                  </a:lnTo>
                  <a:lnTo>
                    <a:pt x="2595" y="6403"/>
                  </a:lnTo>
                  <a:lnTo>
                    <a:pt x="3327" y="6403"/>
                  </a:lnTo>
                  <a:lnTo>
                    <a:pt x="3390" y="6424"/>
                  </a:lnTo>
                  <a:lnTo>
                    <a:pt x="3431" y="6403"/>
                  </a:lnTo>
                  <a:lnTo>
                    <a:pt x="3452" y="6403"/>
                  </a:lnTo>
                  <a:lnTo>
                    <a:pt x="3536" y="6487"/>
                  </a:lnTo>
                  <a:lnTo>
                    <a:pt x="3578" y="6445"/>
                  </a:lnTo>
                  <a:lnTo>
                    <a:pt x="3662" y="6487"/>
                  </a:lnTo>
                  <a:lnTo>
                    <a:pt x="3683" y="6529"/>
                  </a:lnTo>
                  <a:lnTo>
                    <a:pt x="3745" y="6508"/>
                  </a:lnTo>
                  <a:lnTo>
                    <a:pt x="3766" y="6487"/>
                  </a:lnTo>
                  <a:lnTo>
                    <a:pt x="3808" y="6487"/>
                  </a:lnTo>
                  <a:lnTo>
                    <a:pt x="3892" y="6550"/>
                  </a:lnTo>
                  <a:lnTo>
                    <a:pt x="3955" y="6529"/>
                  </a:lnTo>
                  <a:lnTo>
                    <a:pt x="4059" y="6529"/>
                  </a:lnTo>
                  <a:lnTo>
                    <a:pt x="4101" y="6550"/>
                  </a:lnTo>
                  <a:lnTo>
                    <a:pt x="4206" y="6550"/>
                  </a:lnTo>
                  <a:lnTo>
                    <a:pt x="4206" y="6592"/>
                  </a:lnTo>
                  <a:lnTo>
                    <a:pt x="4289" y="6592"/>
                  </a:lnTo>
                  <a:lnTo>
                    <a:pt x="4310" y="6529"/>
                  </a:lnTo>
                  <a:lnTo>
                    <a:pt x="4268" y="6424"/>
                  </a:lnTo>
                  <a:lnTo>
                    <a:pt x="4268" y="6403"/>
                  </a:lnTo>
                  <a:lnTo>
                    <a:pt x="4331" y="6299"/>
                  </a:lnTo>
                  <a:lnTo>
                    <a:pt x="4373" y="6215"/>
                  </a:lnTo>
                  <a:lnTo>
                    <a:pt x="4394" y="6194"/>
                  </a:lnTo>
                  <a:lnTo>
                    <a:pt x="4373" y="6194"/>
                  </a:lnTo>
                  <a:lnTo>
                    <a:pt x="4331" y="6131"/>
                  </a:lnTo>
                  <a:lnTo>
                    <a:pt x="4331" y="6069"/>
                  </a:lnTo>
                  <a:lnTo>
                    <a:pt x="4331" y="5922"/>
                  </a:lnTo>
                  <a:lnTo>
                    <a:pt x="4164" y="5797"/>
                  </a:lnTo>
                  <a:lnTo>
                    <a:pt x="4080" y="5713"/>
                  </a:lnTo>
                  <a:lnTo>
                    <a:pt x="3996" y="5567"/>
                  </a:lnTo>
                  <a:lnTo>
                    <a:pt x="3850" y="5357"/>
                  </a:lnTo>
                  <a:lnTo>
                    <a:pt x="3808" y="5232"/>
                  </a:lnTo>
                  <a:lnTo>
                    <a:pt x="3703" y="5127"/>
                  </a:lnTo>
                  <a:lnTo>
                    <a:pt x="3557" y="5043"/>
                  </a:lnTo>
                  <a:lnTo>
                    <a:pt x="3494" y="4981"/>
                  </a:lnTo>
                  <a:lnTo>
                    <a:pt x="3494" y="4750"/>
                  </a:lnTo>
                  <a:lnTo>
                    <a:pt x="3473" y="4625"/>
                  </a:lnTo>
                  <a:lnTo>
                    <a:pt x="3452" y="4458"/>
                  </a:lnTo>
                  <a:lnTo>
                    <a:pt x="3473" y="4332"/>
                  </a:lnTo>
                  <a:lnTo>
                    <a:pt x="3431" y="4186"/>
                  </a:lnTo>
                  <a:lnTo>
                    <a:pt x="3390" y="4039"/>
                  </a:lnTo>
                  <a:lnTo>
                    <a:pt x="3452" y="3976"/>
                  </a:lnTo>
                  <a:lnTo>
                    <a:pt x="3536" y="3976"/>
                  </a:lnTo>
                  <a:lnTo>
                    <a:pt x="3641" y="3788"/>
                  </a:lnTo>
                  <a:lnTo>
                    <a:pt x="3683" y="3662"/>
                  </a:lnTo>
                  <a:lnTo>
                    <a:pt x="3787" y="3474"/>
                  </a:lnTo>
                  <a:lnTo>
                    <a:pt x="3850" y="3349"/>
                  </a:lnTo>
                  <a:lnTo>
                    <a:pt x="3955" y="3307"/>
                  </a:lnTo>
                  <a:lnTo>
                    <a:pt x="4059" y="3160"/>
                  </a:lnTo>
                  <a:lnTo>
                    <a:pt x="4059" y="3139"/>
                  </a:lnTo>
                  <a:lnTo>
                    <a:pt x="4017" y="3035"/>
                  </a:lnTo>
                  <a:lnTo>
                    <a:pt x="3955" y="2867"/>
                  </a:lnTo>
                  <a:lnTo>
                    <a:pt x="3850" y="2721"/>
                  </a:lnTo>
                  <a:lnTo>
                    <a:pt x="3766" y="2637"/>
                  </a:lnTo>
                  <a:lnTo>
                    <a:pt x="3557" y="2428"/>
                  </a:lnTo>
                  <a:lnTo>
                    <a:pt x="3348" y="2240"/>
                  </a:lnTo>
                  <a:lnTo>
                    <a:pt x="3243" y="2219"/>
                  </a:lnTo>
                  <a:lnTo>
                    <a:pt x="3243" y="2135"/>
                  </a:lnTo>
                  <a:lnTo>
                    <a:pt x="3159" y="2093"/>
                  </a:lnTo>
                  <a:lnTo>
                    <a:pt x="3159" y="2030"/>
                  </a:lnTo>
                  <a:lnTo>
                    <a:pt x="3159" y="1926"/>
                  </a:lnTo>
                  <a:lnTo>
                    <a:pt x="3180" y="1884"/>
                  </a:lnTo>
                  <a:lnTo>
                    <a:pt x="3180" y="1779"/>
                  </a:lnTo>
                  <a:lnTo>
                    <a:pt x="3369" y="1779"/>
                  </a:lnTo>
                  <a:lnTo>
                    <a:pt x="3431" y="1800"/>
                  </a:lnTo>
                  <a:lnTo>
                    <a:pt x="3536" y="1779"/>
                  </a:lnTo>
                  <a:lnTo>
                    <a:pt x="3641" y="1800"/>
                  </a:lnTo>
                  <a:lnTo>
                    <a:pt x="3683" y="1779"/>
                  </a:lnTo>
                  <a:lnTo>
                    <a:pt x="3808" y="1800"/>
                  </a:lnTo>
                  <a:lnTo>
                    <a:pt x="3892" y="1821"/>
                  </a:lnTo>
                  <a:lnTo>
                    <a:pt x="3975" y="1842"/>
                  </a:lnTo>
                  <a:lnTo>
                    <a:pt x="4017" y="1800"/>
                  </a:lnTo>
                  <a:lnTo>
                    <a:pt x="3975" y="1779"/>
                  </a:lnTo>
                  <a:lnTo>
                    <a:pt x="3808" y="1633"/>
                  </a:lnTo>
                  <a:lnTo>
                    <a:pt x="3787" y="1528"/>
                  </a:lnTo>
                  <a:lnTo>
                    <a:pt x="3703" y="1486"/>
                  </a:lnTo>
                  <a:lnTo>
                    <a:pt x="3599" y="1319"/>
                  </a:lnTo>
                  <a:lnTo>
                    <a:pt x="3578" y="1214"/>
                  </a:lnTo>
                  <a:lnTo>
                    <a:pt x="3662" y="1152"/>
                  </a:lnTo>
                  <a:lnTo>
                    <a:pt x="3703" y="1005"/>
                  </a:lnTo>
                  <a:lnTo>
                    <a:pt x="3641" y="942"/>
                  </a:lnTo>
                  <a:lnTo>
                    <a:pt x="3662" y="880"/>
                  </a:lnTo>
                  <a:lnTo>
                    <a:pt x="3683" y="838"/>
                  </a:lnTo>
                  <a:lnTo>
                    <a:pt x="3683" y="754"/>
                  </a:lnTo>
                  <a:lnTo>
                    <a:pt x="3599" y="587"/>
                  </a:lnTo>
                  <a:lnTo>
                    <a:pt x="3578" y="482"/>
                  </a:lnTo>
                  <a:lnTo>
                    <a:pt x="3536" y="440"/>
                  </a:lnTo>
                  <a:lnTo>
                    <a:pt x="3494" y="252"/>
                  </a:lnTo>
                  <a:lnTo>
                    <a:pt x="3369" y="147"/>
                  </a:lnTo>
                  <a:lnTo>
                    <a:pt x="307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2" name="Google Shape;6422;p40"/>
            <p:cNvSpPr/>
            <p:nvPr/>
          </p:nvSpPr>
          <p:spPr>
            <a:xfrm>
              <a:off x="3805883" y="3130585"/>
              <a:ext cx="39378" cy="40702"/>
            </a:xfrm>
            <a:custGeom>
              <a:rect b="b" l="l" r="r" t="t"/>
              <a:pathLst>
                <a:path extrusionOk="0" h="3579" w="3307">
                  <a:moveTo>
                    <a:pt x="1675" y="1"/>
                  </a:moveTo>
                  <a:lnTo>
                    <a:pt x="1633" y="64"/>
                  </a:lnTo>
                  <a:lnTo>
                    <a:pt x="1570" y="22"/>
                  </a:lnTo>
                  <a:lnTo>
                    <a:pt x="1528" y="64"/>
                  </a:lnTo>
                  <a:lnTo>
                    <a:pt x="1487" y="84"/>
                  </a:lnTo>
                  <a:lnTo>
                    <a:pt x="1487" y="754"/>
                  </a:lnTo>
                  <a:lnTo>
                    <a:pt x="712" y="754"/>
                  </a:lnTo>
                  <a:lnTo>
                    <a:pt x="691" y="733"/>
                  </a:lnTo>
                  <a:lnTo>
                    <a:pt x="608" y="754"/>
                  </a:lnTo>
                  <a:lnTo>
                    <a:pt x="524" y="817"/>
                  </a:lnTo>
                  <a:lnTo>
                    <a:pt x="482" y="796"/>
                  </a:lnTo>
                  <a:lnTo>
                    <a:pt x="482" y="921"/>
                  </a:lnTo>
                  <a:lnTo>
                    <a:pt x="336" y="942"/>
                  </a:lnTo>
                  <a:lnTo>
                    <a:pt x="440" y="1131"/>
                  </a:lnTo>
                  <a:lnTo>
                    <a:pt x="629" y="1172"/>
                  </a:lnTo>
                  <a:lnTo>
                    <a:pt x="378" y="1235"/>
                  </a:lnTo>
                  <a:lnTo>
                    <a:pt x="315" y="1152"/>
                  </a:lnTo>
                  <a:lnTo>
                    <a:pt x="294" y="1340"/>
                  </a:lnTo>
                  <a:lnTo>
                    <a:pt x="273" y="1654"/>
                  </a:lnTo>
                  <a:lnTo>
                    <a:pt x="168" y="1737"/>
                  </a:lnTo>
                  <a:lnTo>
                    <a:pt x="22" y="1675"/>
                  </a:lnTo>
                  <a:lnTo>
                    <a:pt x="1" y="1758"/>
                  </a:lnTo>
                  <a:lnTo>
                    <a:pt x="126" y="1988"/>
                  </a:lnTo>
                  <a:lnTo>
                    <a:pt x="210" y="2051"/>
                  </a:lnTo>
                  <a:lnTo>
                    <a:pt x="210" y="2156"/>
                  </a:lnTo>
                  <a:lnTo>
                    <a:pt x="315" y="2281"/>
                  </a:lnTo>
                  <a:lnTo>
                    <a:pt x="315" y="2470"/>
                  </a:lnTo>
                  <a:lnTo>
                    <a:pt x="398" y="2533"/>
                  </a:lnTo>
                  <a:lnTo>
                    <a:pt x="440" y="2679"/>
                  </a:lnTo>
                  <a:lnTo>
                    <a:pt x="608" y="2805"/>
                  </a:lnTo>
                  <a:lnTo>
                    <a:pt x="545" y="2825"/>
                  </a:lnTo>
                  <a:lnTo>
                    <a:pt x="712" y="2993"/>
                  </a:lnTo>
                  <a:lnTo>
                    <a:pt x="963" y="3202"/>
                  </a:lnTo>
                  <a:lnTo>
                    <a:pt x="1026" y="3328"/>
                  </a:lnTo>
                  <a:lnTo>
                    <a:pt x="1235" y="3432"/>
                  </a:lnTo>
                  <a:lnTo>
                    <a:pt x="1256" y="3537"/>
                  </a:lnTo>
                  <a:lnTo>
                    <a:pt x="1361" y="3558"/>
                  </a:lnTo>
                  <a:lnTo>
                    <a:pt x="1382" y="3579"/>
                  </a:lnTo>
                  <a:lnTo>
                    <a:pt x="1466" y="3474"/>
                  </a:lnTo>
                  <a:lnTo>
                    <a:pt x="1466" y="3411"/>
                  </a:lnTo>
                  <a:lnTo>
                    <a:pt x="1528" y="3369"/>
                  </a:lnTo>
                  <a:lnTo>
                    <a:pt x="1633" y="3369"/>
                  </a:lnTo>
                  <a:lnTo>
                    <a:pt x="1675" y="3307"/>
                  </a:lnTo>
                  <a:lnTo>
                    <a:pt x="1696" y="3307"/>
                  </a:lnTo>
                  <a:lnTo>
                    <a:pt x="1884" y="3432"/>
                  </a:lnTo>
                  <a:lnTo>
                    <a:pt x="1884" y="3328"/>
                  </a:lnTo>
                  <a:lnTo>
                    <a:pt x="1863" y="3035"/>
                  </a:lnTo>
                  <a:lnTo>
                    <a:pt x="1779" y="2951"/>
                  </a:lnTo>
                  <a:lnTo>
                    <a:pt x="1696" y="2930"/>
                  </a:lnTo>
                  <a:lnTo>
                    <a:pt x="1633" y="2951"/>
                  </a:lnTo>
                  <a:lnTo>
                    <a:pt x="1549" y="2993"/>
                  </a:lnTo>
                  <a:lnTo>
                    <a:pt x="1549" y="2846"/>
                  </a:lnTo>
                  <a:lnTo>
                    <a:pt x="1528" y="2784"/>
                  </a:lnTo>
                  <a:lnTo>
                    <a:pt x="1570" y="2721"/>
                  </a:lnTo>
                  <a:lnTo>
                    <a:pt x="1675" y="2721"/>
                  </a:lnTo>
                  <a:lnTo>
                    <a:pt x="1800" y="2784"/>
                  </a:lnTo>
                  <a:lnTo>
                    <a:pt x="1863" y="2721"/>
                  </a:lnTo>
                  <a:lnTo>
                    <a:pt x="1884" y="2679"/>
                  </a:lnTo>
                  <a:lnTo>
                    <a:pt x="1968" y="2679"/>
                  </a:lnTo>
                  <a:lnTo>
                    <a:pt x="2177" y="2637"/>
                  </a:lnTo>
                  <a:lnTo>
                    <a:pt x="2198" y="2574"/>
                  </a:lnTo>
                  <a:lnTo>
                    <a:pt x="2177" y="2407"/>
                  </a:lnTo>
                  <a:lnTo>
                    <a:pt x="2219" y="2365"/>
                  </a:lnTo>
                  <a:lnTo>
                    <a:pt x="2365" y="2365"/>
                  </a:lnTo>
                  <a:lnTo>
                    <a:pt x="2428" y="2595"/>
                  </a:lnTo>
                  <a:lnTo>
                    <a:pt x="2512" y="2700"/>
                  </a:lnTo>
                  <a:lnTo>
                    <a:pt x="2637" y="2637"/>
                  </a:lnTo>
                  <a:lnTo>
                    <a:pt x="2721" y="2679"/>
                  </a:lnTo>
                  <a:lnTo>
                    <a:pt x="2805" y="2616"/>
                  </a:lnTo>
                  <a:lnTo>
                    <a:pt x="2909" y="2616"/>
                  </a:lnTo>
                  <a:lnTo>
                    <a:pt x="3035" y="2679"/>
                  </a:lnTo>
                  <a:lnTo>
                    <a:pt x="3056" y="2742"/>
                  </a:lnTo>
                  <a:lnTo>
                    <a:pt x="3119" y="2742"/>
                  </a:lnTo>
                  <a:lnTo>
                    <a:pt x="3119" y="2637"/>
                  </a:lnTo>
                  <a:lnTo>
                    <a:pt x="3098" y="2533"/>
                  </a:lnTo>
                  <a:lnTo>
                    <a:pt x="3244" y="2114"/>
                  </a:lnTo>
                  <a:lnTo>
                    <a:pt x="3307" y="1884"/>
                  </a:lnTo>
                  <a:lnTo>
                    <a:pt x="3307" y="1779"/>
                  </a:lnTo>
                  <a:lnTo>
                    <a:pt x="3244" y="1696"/>
                  </a:lnTo>
                  <a:lnTo>
                    <a:pt x="3223" y="1654"/>
                  </a:lnTo>
                  <a:lnTo>
                    <a:pt x="3139" y="1570"/>
                  </a:lnTo>
                  <a:lnTo>
                    <a:pt x="3119" y="1528"/>
                  </a:lnTo>
                  <a:lnTo>
                    <a:pt x="3035" y="1486"/>
                  </a:lnTo>
                  <a:lnTo>
                    <a:pt x="3014" y="1444"/>
                  </a:lnTo>
                  <a:lnTo>
                    <a:pt x="2993" y="1382"/>
                  </a:lnTo>
                  <a:lnTo>
                    <a:pt x="2993" y="1340"/>
                  </a:lnTo>
                  <a:lnTo>
                    <a:pt x="3035" y="1319"/>
                  </a:lnTo>
                  <a:lnTo>
                    <a:pt x="3056" y="1277"/>
                  </a:lnTo>
                  <a:lnTo>
                    <a:pt x="3119" y="1277"/>
                  </a:lnTo>
                  <a:lnTo>
                    <a:pt x="3098" y="1214"/>
                  </a:lnTo>
                  <a:lnTo>
                    <a:pt x="3056" y="1172"/>
                  </a:lnTo>
                  <a:lnTo>
                    <a:pt x="3056" y="1110"/>
                  </a:lnTo>
                  <a:lnTo>
                    <a:pt x="3202" y="1026"/>
                  </a:lnTo>
                  <a:lnTo>
                    <a:pt x="3307" y="1005"/>
                  </a:lnTo>
                  <a:lnTo>
                    <a:pt x="3307" y="900"/>
                  </a:lnTo>
                  <a:lnTo>
                    <a:pt x="3265" y="838"/>
                  </a:lnTo>
                  <a:lnTo>
                    <a:pt x="3307" y="754"/>
                  </a:lnTo>
                  <a:lnTo>
                    <a:pt x="3307" y="587"/>
                  </a:lnTo>
                  <a:lnTo>
                    <a:pt x="3244" y="545"/>
                  </a:lnTo>
                  <a:lnTo>
                    <a:pt x="3056" y="524"/>
                  </a:lnTo>
                  <a:lnTo>
                    <a:pt x="2930" y="587"/>
                  </a:lnTo>
                  <a:lnTo>
                    <a:pt x="2805" y="628"/>
                  </a:lnTo>
                  <a:lnTo>
                    <a:pt x="2721" y="608"/>
                  </a:lnTo>
                  <a:lnTo>
                    <a:pt x="2616" y="649"/>
                  </a:lnTo>
                  <a:lnTo>
                    <a:pt x="2575" y="608"/>
                  </a:lnTo>
                  <a:lnTo>
                    <a:pt x="2595" y="545"/>
                  </a:lnTo>
                  <a:lnTo>
                    <a:pt x="2575" y="440"/>
                  </a:lnTo>
                  <a:lnTo>
                    <a:pt x="2575" y="315"/>
                  </a:lnTo>
                  <a:lnTo>
                    <a:pt x="2533" y="189"/>
                  </a:lnTo>
                  <a:lnTo>
                    <a:pt x="2575" y="84"/>
                  </a:lnTo>
                  <a:lnTo>
                    <a:pt x="2533" y="22"/>
                  </a:lnTo>
                  <a:lnTo>
                    <a:pt x="2491" y="22"/>
                  </a:lnTo>
                  <a:lnTo>
                    <a:pt x="2470" y="64"/>
                  </a:lnTo>
                  <a:lnTo>
                    <a:pt x="2303" y="22"/>
                  </a:lnTo>
                  <a:lnTo>
                    <a:pt x="2303" y="1"/>
                  </a:lnTo>
                  <a:lnTo>
                    <a:pt x="2219" y="1"/>
                  </a:lnTo>
                  <a:lnTo>
                    <a:pt x="2114" y="22"/>
                  </a:lnTo>
                  <a:lnTo>
                    <a:pt x="2072" y="1"/>
                  </a:lnTo>
                  <a:lnTo>
                    <a:pt x="1884" y="1"/>
                  </a:lnTo>
                  <a:lnTo>
                    <a:pt x="1842" y="22"/>
                  </a:lnTo>
                  <a:lnTo>
                    <a:pt x="1675"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3" name="Google Shape;6423;p40"/>
            <p:cNvSpPr/>
            <p:nvPr/>
          </p:nvSpPr>
          <p:spPr>
            <a:xfrm>
              <a:off x="3809622" y="3131301"/>
              <a:ext cx="13967" cy="8575"/>
            </a:xfrm>
            <a:custGeom>
              <a:rect b="b" l="l" r="r" t="t"/>
              <a:pathLst>
                <a:path extrusionOk="0" h="754" w="1173">
                  <a:moveTo>
                    <a:pt x="398" y="1"/>
                  </a:moveTo>
                  <a:lnTo>
                    <a:pt x="315" y="21"/>
                  </a:lnTo>
                  <a:lnTo>
                    <a:pt x="294" y="42"/>
                  </a:lnTo>
                  <a:lnTo>
                    <a:pt x="336" y="147"/>
                  </a:lnTo>
                  <a:lnTo>
                    <a:pt x="168" y="335"/>
                  </a:lnTo>
                  <a:lnTo>
                    <a:pt x="1" y="628"/>
                  </a:lnTo>
                  <a:lnTo>
                    <a:pt x="168" y="691"/>
                  </a:lnTo>
                  <a:lnTo>
                    <a:pt x="168" y="733"/>
                  </a:lnTo>
                  <a:lnTo>
                    <a:pt x="210" y="754"/>
                  </a:lnTo>
                  <a:lnTo>
                    <a:pt x="294" y="691"/>
                  </a:lnTo>
                  <a:lnTo>
                    <a:pt x="377" y="670"/>
                  </a:lnTo>
                  <a:lnTo>
                    <a:pt x="398" y="691"/>
                  </a:lnTo>
                  <a:lnTo>
                    <a:pt x="1173" y="691"/>
                  </a:lnTo>
                  <a:lnTo>
                    <a:pt x="1173" y="21"/>
                  </a:lnTo>
                  <a:lnTo>
                    <a:pt x="503" y="21"/>
                  </a:lnTo>
                  <a:lnTo>
                    <a:pt x="482"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4" name="Google Shape;6424;p40"/>
            <p:cNvSpPr/>
            <p:nvPr/>
          </p:nvSpPr>
          <p:spPr>
            <a:xfrm>
              <a:off x="3822327" y="3120122"/>
              <a:ext cx="52834" cy="59023"/>
            </a:xfrm>
            <a:custGeom>
              <a:rect b="b" l="l" r="r" t="t"/>
              <a:pathLst>
                <a:path extrusionOk="0" h="5190" w="4437">
                  <a:moveTo>
                    <a:pt x="3935" y="0"/>
                  </a:moveTo>
                  <a:lnTo>
                    <a:pt x="3872" y="63"/>
                  </a:lnTo>
                  <a:lnTo>
                    <a:pt x="3767" y="42"/>
                  </a:lnTo>
                  <a:lnTo>
                    <a:pt x="3537" y="147"/>
                  </a:lnTo>
                  <a:lnTo>
                    <a:pt x="3495" y="188"/>
                  </a:lnTo>
                  <a:lnTo>
                    <a:pt x="3391" y="209"/>
                  </a:lnTo>
                  <a:lnTo>
                    <a:pt x="3244" y="377"/>
                  </a:lnTo>
                  <a:lnTo>
                    <a:pt x="2972" y="816"/>
                  </a:lnTo>
                  <a:lnTo>
                    <a:pt x="2930" y="900"/>
                  </a:lnTo>
                  <a:lnTo>
                    <a:pt x="2867" y="1004"/>
                  </a:lnTo>
                  <a:lnTo>
                    <a:pt x="2867" y="1025"/>
                  </a:lnTo>
                  <a:lnTo>
                    <a:pt x="2909" y="1130"/>
                  </a:lnTo>
                  <a:lnTo>
                    <a:pt x="2888" y="1193"/>
                  </a:lnTo>
                  <a:lnTo>
                    <a:pt x="2805" y="1193"/>
                  </a:lnTo>
                  <a:lnTo>
                    <a:pt x="2805" y="1151"/>
                  </a:lnTo>
                  <a:lnTo>
                    <a:pt x="2700" y="1151"/>
                  </a:lnTo>
                  <a:lnTo>
                    <a:pt x="2658" y="1130"/>
                  </a:lnTo>
                  <a:lnTo>
                    <a:pt x="2554" y="1130"/>
                  </a:lnTo>
                  <a:lnTo>
                    <a:pt x="2491" y="1151"/>
                  </a:lnTo>
                  <a:lnTo>
                    <a:pt x="2407" y="1088"/>
                  </a:lnTo>
                  <a:lnTo>
                    <a:pt x="2365" y="1088"/>
                  </a:lnTo>
                  <a:lnTo>
                    <a:pt x="2344" y="1109"/>
                  </a:lnTo>
                  <a:lnTo>
                    <a:pt x="2282" y="1130"/>
                  </a:lnTo>
                  <a:lnTo>
                    <a:pt x="2261" y="1088"/>
                  </a:lnTo>
                  <a:lnTo>
                    <a:pt x="2177" y="1046"/>
                  </a:lnTo>
                  <a:lnTo>
                    <a:pt x="2135" y="1088"/>
                  </a:lnTo>
                  <a:lnTo>
                    <a:pt x="2051" y="1004"/>
                  </a:lnTo>
                  <a:lnTo>
                    <a:pt x="2030" y="1004"/>
                  </a:lnTo>
                  <a:lnTo>
                    <a:pt x="1989" y="1025"/>
                  </a:lnTo>
                  <a:lnTo>
                    <a:pt x="1926" y="1004"/>
                  </a:lnTo>
                  <a:lnTo>
                    <a:pt x="1194" y="1004"/>
                  </a:lnTo>
                  <a:lnTo>
                    <a:pt x="1152" y="1109"/>
                  </a:lnTo>
                  <a:lnTo>
                    <a:pt x="1194" y="1235"/>
                  </a:lnTo>
                  <a:lnTo>
                    <a:pt x="1194" y="1360"/>
                  </a:lnTo>
                  <a:lnTo>
                    <a:pt x="1214" y="1465"/>
                  </a:lnTo>
                  <a:lnTo>
                    <a:pt x="1194" y="1528"/>
                  </a:lnTo>
                  <a:lnTo>
                    <a:pt x="1235" y="1569"/>
                  </a:lnTo>
                  <a:lnTo>
                    <a:pt x="1340" y="1528"/>
                  </a:lnTo>
                  <a:lnTo>
                    <a:pt x="1424" y="1548"/>
                  </a:lnTo>
                  <a:lnTo>
                    <a:pt x="1549" y="1507"/>
                  </a:lnTo>
                  <a:lnTo>
                    <a:pt x="1675" y="1444"/>
                  </a:lnTo>
                  <a:lnTo>
                    <a:pt x="1863" y="1465"/>
                  </a:lnTo>
                  <a:lnTo>
                    <a:pt x="1926" y="1507"/>
                  </a:lnTo>
                  <a:lnTo>
                    <a:pt x="1926" y="1674"/>
                  </a:lnTo>
                  <a:lnTo>
                    <a:pt x="1884" y="1758"/>
                  </a:lnTo>
                  <a:lnTo>
                    <a:pt x="1926" y="1820"/>
                  </a:lnTo>
                  <a:lnTo>
                    <a:pt x="1926" y="1925"/>
                  </a:lnTo>
                  <a:lnTo>
                    <a:pt x="1821" y="1946"/>
                  </a:lnTo>
                  <a:lnTo>
                    <a:pt x="1675" y="2030"/>
                  </a:lnTo>
                  <a:lnTo>
                    <a:pt x="1675" y="2092"/>
                  </a:lnTo>
                  <a:lnTo>
                    <a:pt x="1717" y="2134"/>
                  </a:lnTo>
                  <a:lnTo>
                    <a:pt x="1738" y="2197"/>
                  </a:lnTo>
                  <a:lnTo>
                    <a:pt x="1675" y="2197"/>
                  </a:lnTo>
                  <a:lnTo>
                    <a:pt x="1654" y="2239"/>
                  </a:lnTo>
                  <a:lnTo>
                    <a:pt x="1612" y="2260"/>
                  </a:lnTo>
                  <a:lnTo>
                    <a:pt x="1612" y="2302"/>
                  </a:lnTo>
                  <a:lnTo>
                    <a:pt x="1633" y="2364"/>
                  </a:lnTo>
                  <a:lnTo>
                    <a:pt x="1654" y="2406"/>
                  </a:lnTo>
                  <a:lnTo>
                    <a:pt x="1738" y="2448"/>
                  </a:lnTo>
                  <a:lnTo>
                    <a:pt x="1758" y="2490"/>
                  </a:lnTo>
                  <a:lnTo>
                    <a:pt x="1842" y="2574"/>
                  </a:lnTo>
                  <a:lnTo>
                    <a:pt x="1863" y="2616"/>
                  </a:lnTo>
                  <a:lnTo>
                    <a:pt x="1926" y="2699"/>
                  </a:lnTo>
                  <a:lnTo>
                    <a:pt x="1926" y="2804"/>
                  </a:lnTo>
                  <a:lnTo>
                    <a:pt x="1863" y="3034"/>
                  </a:lnTo>
                  <a:lnTo>
                    <a:pt x="1717" y="3453"/>
                  </a:lnTo>
                  <a:lnTo>
                    <a:pt x="1738" y="3557"/>
                  </a:lnTo>
                  <a:lnTo>
                    <a:pt x="1738" y="3662"/>
                  </a:lnTo>
                  <a:lnTo>
                    <a:pt x="1675" y="3662"/>
                  </a:lnTo>
                  <a:lnTo>
                    <a:pt x="1654" y="3599"/>
                  </a:lnTo>
                  <a:lnTo>
                    <a:pt x="1528" y="3536"/>
                  </a:lnTo>
                  <a:lnTo>
                    <a:pt x="1424" y="3536"/>
                  </a:lnTo>
                  <a:lnTo>
                    <a:pt x="1340" y="3599"/>
                  </a:lnTo>
                  <a:lnTo>
                    <a:pt x="1256" y="3557"/>
                  </a:lnTo>
                  <a:lnTo>
                    <a:pt x="1131" y="3620"/>
                  </a:lnTo>
                  <a:lnTo>
                    <a:pt x="1047" y="3515"/>
                  </a:lnTo>
                  <a:lnTo>
                    <a:pt x="984" y="3285"/>
                  </a:lnTo>
                  <a:lnTo>
                    <a:pt x="838" y="3285"/>
                  </a:lnTo>
                  <a:lnTo>
                    <a:pt x="796" y="3327"/>
                  </a:lnTo>
                  <a:lnTo>
                    <a:pt x="817" y="3494"/>
                  </a:lnTo>
                  <a:lnTo>
                    <a:pt x="796" y="3557"/>
                  </a:lnTo>
                  <a:lnTo>
                    <a:pt x="587" y="3599"/>
                  </a:lnTo>
                  <a:lnTo>
                    <a:pt x="503" y="3599"/>
                  </a:lnTo>
                  <a:lnTo>
                    <a:pt x="482" y="3641"/>
                  </a:lnTo>
                  <a:lnTo>
                    <a:pt x="419" y="3704"/>
                  </a:lnTo>
                  <a:lnTo>
                    <a:pt x="294" y="3641"/>
                  </a:lnTo>
                  <a:lnTo>
                    <a:pt x="189" y="3641"/>
                  </a:lnTo>
                  <a:lnTo>
                    <a:pt x="147" y="3704"/>
                  </a:lnTo>
                  <a:lnTo>
                    <a:pt x="168" y="3766"/>
                  </a:lnTo>
                  <a:lnTo>
                    <a:pt x="168" y="3913"/>
                  </a:lnTo>
                  <a:lnTo>
                    <a:pt x="252" y="3871"/>
                  </a:lnTo>
                  <a:lnTo>
                    <a:pt x="315" y="3850"/>
                  </a:lnTo>
                  <a:lnTo>
                    <a:pt x="398" y="3871"/>
                  </a:lnTo>
                  <a:lnTo>
                    <a:pt x="482" y="3955"/>
                  </a:lnTo>
                  <a:lnTo>
                    <a:pt x="503" y="4248"/>
                  </a:lnTo>
                  <a:lnTo>
                    <a:pt x="503" y="4352"/>
                  </a:lnTo>
                  <a:lnTo>
                    <a:pt x="315" y="4227"/>
                  </a:lnTo>
                  <a:lnTo>
                    <a:pt x="294" y="4227"/>
                  </a:lnTo>
                  <a:lnTo>
                    <a:pt x="252" y="4289"/>
                  </a:lnTo>
                  <a:lnTo>
                    <a:pt x="147" y="4289"/>
                  </a:lnTo>
                  <a:lnTo>
                    <a:pt x="85" y="4331"/>
                  </a:lnTo>
                  <a:lnTo>
                    <a:pt x="85" y="4394"/>
                  </a:lnTo>
                  <a:lnTo>
                    <a:pt x="1" y="4499"/>
                  </a:lnTo>
                  <a:lnTo>
                    <a:pt x="106" y="4603"/>
                  </a:lnTo>
                  <a:lnTo>
                    <a:pt x="168" y="4687"/>
                  </a:lnTo>
                  <a:lnTo>
                    <a:pt x="315" y="4792"/>
                  </a:lnTo>
                  <a:lnTo>
                    <a:pt x="315" y="4896"/>
                  </a:lnTo>
                  <a:lnTo>
                    <a:pt x="419" y="5001"/>
                  </a:lnTo>
                  <a:lnTo>
                    <a:pt x="419" y="5126"/>
                  </a:lnTo>
                  <a:lnTo>
                    <a:pt x="482" y="5189"/>
                  </a:lnTo>
                  <a:lnTo>
                    <a:pt x="524" y="5168"/>
                  </a:lnTo>
                  <a:lnTo>
                    <a:pt x="608" y="5022"/>
                  </a:lnTo>
                  <a:lnTo>
                    <a:pt x="629" y="5022"/>
                  </a:lnTo>
                  <a:lnTo>
                    <a:pt x="712" y="4980"/>
                  </a:lnTo>
                  <a:lnTo>
                    <a:pt x="775" y="4875"/>
                  </a:lnTo>
                  <a:lnTo>
                    <a:pt x="838" y="4854"/>
                  </a:lnTo>
                  <a:lnTo>
                    <a:pt x="942" y="4771"/>
                  </a:lnTo>
                  <a:lnTo>
                    <a:pt x="1005" y="4771"/>
                  </a:lnTo>
                  <a:lnTo>
                    <a:pt x="1047" y="4813"/>
                  </a:lnTo>
                  <a:lnTo>
                    <a:pt x="1110" y="4896"/>
                  </a:lnTo>
                  <a:lnTo>
                    <a:pt x="1110" y="5001"/>
                  </a:lnTo>
                  <a:lnTo>
                    <a:pt x="1131" y="4980"/>
                  </a:lnTo>
                  <a:lnTo>
                    <a:pt x="1194" y="5001"/>
                  </a:lnTo>
                  <a:lnTo>
                    <a:pt x="1298" y="4959"/>
                  </a:lnTo>
                  <a:lnTo>
                    <a:pt x="1319" y="5001"/>
                  </a:lnTo>
                  <a:lnTo>
                    <a:pt x="1319" y="5064"/>
                  </a:lnTo>
                  <a:lnTo>
                    <a:pt x="1424" y="5064"/>
                  </a:lnTo>
                  <a:lnTo>
                    <a:pt x="1507" y="4980"/>
                  </a:lnTo>
                  <a:lnTo>
                    <a:pt x="1507" y="4875"/>
                  </a:lnTo>
                  <a:lnTo>
                    <a:pt x="1570" y="4854"/>
                  </a:lnTo>
                  <a:lnTo>
                    <a:pt x="1654" y="4875"/>
                  </a:lnTo>
                  <a:lnTo>
                    <a:pt x="1758" y="4771"/>
                  </a:lnTo>
                  <a:lnTo>
                    <a:pt x="1947" y="4708"/>
                  </a:lnTo>
                  <a:lnTo>
                    <a:pt x="1947" y="4771"/>
                  </a:lnTo>
                  <a:lnTo>
                    <a:pt x="1863" y="4896"/>
                  </a:lnTo>
                  <a:lnTo>
                    <a:pt x="1884" y="4917"/>
                  </a:lnTo>
                  <a:lnTo>
                    <a:pt x="1947" y="5022"/>
                  </a:lnTo>
                  <a:lnTo>
                    <a:pt x="2072" y="5105"/>
                  </a:lnTo>
                  <a:lnTo>
                    <a:pt x="2198" y="5022"/>
                  </a:lnTo>
                  <a:lnTo>
                    <a:pt x="2282" y="4917"/>
                  </a:lnTo>
                  <a:lnTo>
                    <a:pt x="2512" y="4687"/>
                  </a:lnTo>
                  <a:lnTo>
                    <a:pt x="2574" y="4603"/>
                  </a:lnTo>
                  <a:lnTo>
                    <a:pt x="2658" y="4541"/>
                  </a:lnTo>
                  <a:lnTo>
                    <a:pt x="2763" y="4499"/>
                  </a:lnTo>
                  <a:lnTo>
                    <a:pt x="2867" y="4352"/>
                  </a:lnTo>
                  <a:lnTo>
                    <a:pt x="2867" y="4248"/>
                  </a:lnTo>
                  <a:lnTo>
                    <a:pt x="2888" y="4080"/>
                  </a:lnTo>
                  <a:lnTo>
                    <a:pt x="2909" y="3766"/>
                  </a:lnTo>
                  <a:lnTo>
                    <a:pt x="2888" y="3745"/>
                  </a:lnTo>
                  <a:lnTo>
                    <a:pt x="2867" y="3557"/>
                  </a:lnTo>
                  <a:lnTo>
                    <a:pt x="2909" y="3453"/>
                  </a:lnTo>
                  <a:lnTo>
                    <a:pt x="3098" y="3285"/>
                  </a:lnTo>
                  <a:lnTo>
                    <a:pt x="3098" y="3139"/>
                  </a:lnTo>
                  <a:lnTo>
                    <a:pt x="3202" y="3013"/>
                  </a:lnTo>
                  <a:lnTo>
                    <a:pt x="3328" y="2908"/>
                  </a:lnTo>
                  <a:lnTo>
                    <a:pt x="3411" y="2929"/>
                  </a:lnTo>
                  <a:lnTo>
                    <a:pt x="3516" y="2867"/>
                  </a:lnTo>
                  <a:lnTo>
                    <a:pt x="3621" y="2825"/>
                  </a:lnTo>
                  <a:lnTo>
                    <a:pt x="3809" y="2511"/>
                  </a:lnTo>
                  <a:lnTo>
                    <a:pt x="3809" y="2344"/>
                  </a:lnTo>
                  <a:lnTo>
                    <a:pt x="3851" y="2155"/>
                  </a:lnTo>
                  <a:lnTo>
                    <a:pt x="3935" y="2092"/>
                  </a:lnTo>
                  <a:lnTo>
                    <a:pt x="3955" y="1946"/>
                  </a:lnTo>
                  <a:lnTo>
                    <a:pt x="3935" y="1925"/>
                  </a:lnTo>
                  <a:lnTo>
                    <a:pt x="3955" y="1737"/>
                  </a:lnTo>
                  <a:lnTo>
                    <a:pt x="3955" y="1653"/>
                  </a:lnTo>
                  <a:lnTo>
                    <a:pt x="3955" y="1507"/>
                  </a:lnTo>
                  <a:lnTo>
                    <a:pt x="4060" y="1402"/>
                  </a:lnTo>
                  <a:lnTo>
                    <a:pt x="4060" y="1256"/>
                  </a:lnTo>
                  <a:lnTo>
                    <a:pt x="4081" y="1130"/>
                  </a:lnTo>
                  <a:lnTo>
                    <a:pt x="4039" y="921"/>
                  </a:lnTo>
                  <a:lnTo>
                    <a:pt x="4290" y="607"/>
                  </a:lnTo>
                  <a:lnTo>
                    <a:pt x="4332" y="502"/>
                  </a:lnTo>
                  <a:lnTo>
                    <a:pt x="4437" y="460"/>
                  </a:lnTo>
                  <a:lnTo>
                    <a:pt x="4437" y="209"/>
                  </a:lnTo>
                  <a:lnTo>
                    <a:pt x="4374" y="105"/>
                  </a:lnTo>
                  <a:lnTo>
                    <a:pt x="4374" y="63"/>
                  </a:lnTo>
                  <a:lnTo>
                    <a:pt x="4290" y="84"/>
                  </a:lnTo>
                  <a:lnTo>
                    <a:pt x="4248" y="105"/>
                  </a:lnTo>
                  <a:lnTo>
                    <a:pt x="4144" y="63"/>
                  </a:lnTo>
                  <a:lnTo>
                    <a:pt x="4123"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5" name="Google Shape;6425;p40"/>
            <p:cNvSpPr/>
            <p:nvPr/>
          </p:nvSpPr>
          <p:spPr>
            <a:xfrm>
              <a:off x="3828067" y="3174369"/>
              <a:ext cx="7478" cy="9769"/>
            </a:xfrm>
            <a:custGeom>
              <a:rect b="b" l="l" r="r" t="t"/>
              <a:pathLst>
                <a:path extrusionOk="0" h="859" w="628">
                  <a:moveTo>
                    <a:pt x="460" y="1"/>
                  </a:moveTo>
                  <a:lnTo>
                    <a:pt x="356" y="84"/>
                  </a:lnTo>
                  <a:lnTo>
                    <a:pt x="293" y="105"/>
                  </a:lnTo>
                  <a:lnTo>
                    <a:pt x="230" y="210"/>
                  </a:lnTo>
                  <a:lnTo>
                    <a:pt x="147" y="252"/>
                  </a:lnTo>
                  <a:lnTo>
                    <a:pt x="126" y="252"/>
                  </a:lnTo>
                  <a:lnTo>
                    <a:pt x="42" y="398"/>
                  </a:lnTo>
                  <a:lnTo>
                    <a:pt x="0" y="419"/>
                  </a:lnTo>
                  <a:lnTo>
                    <a:pt x="84" y="503"/>
                  </a:lnTo>
                  <a:lnTo>
                    <a:pt x="105" y="670"/>
                  </a:lnTo>
                  <a:lnTo>
                    <a:pt x="42" y="775"/>
                  </a:lnTo>
                  <a:lnTo>
                    <a:pt x="84" y="859"/>
                  </a:lnTo>
                  <a:lnTo>
                    <a:pt x="188" y="775"/>
                  </a:lnTo>
                  <a:lnTo>
                    <a:pt x="293" y="775"/>
                  </a:lnTo>
                  <a:lnTo>
                    <a:pt x="356" y="712"/>
                  </a:lnTo>
                  <a:lnTo>
                    <a:pt x="335" y="503"/>
                  </a:lnTo>
                  <a:lnTo>
                    <a:pt x="398" y="440"/>
                  </a:lnTo>
                  <a:lnTo>
                    <a:pt x="523" y="335"/>
                  </a:lnTo>
                  <a:lnTo>
                    <a:pt x="628" y="231"/>
                  </a:lnTo>
                  <a:lnTo>
                    <a:pt x="628" y="126"/>
                  </a:lnTo>
                  <a:lnTo>
                    <a:pt x="565" y="43"/>
                  </a:lnTo>
                  <a:lnTo>
                    <a:pt x="52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6" name="Google Shape;6426;p40"/>
            <p:cNvSpPr/>
            <p:nvPr/>
          </p:nvSpPr>
          <p:spPr>
            <a:xfrm>
              <a:off x="3947654" y="3151533"/>
              <a:ext cx="76994" cy="74956"/>
            </a:xfrm>
            <a:custGeom>
              <a:rect b="b" l="l" r="r" t="t"/>
              <a:pathLst>
                <a:path extrusionOk="0" h="6591" w="6466">
                  <a:moveTo>
                    <a:pt x="2553" y="0"/>
                  </a:moveTo>
                  <a:lnTo>
                    <a:pt x="1779" y="42"/>
                  </a:lnTo>
                  <a:lnTo>
                    <a:pt x="858" y="42"/>
                  </a:lnTo>
                  <a:lnTo>
                    <a:pt x="816" y="105"/>
                  </a:lnTo>
                  <a:lnTo>
                    <a:pt x="754" y="105"/>
                  </a:lnTo>
                  <a:lnTo>
                    <a:pt x="712" y="146"/>
                  </a:lnTo>
                  <a:lnTo>
                    <a:pt x="775" y="230"/>
                  </a:lnTo>
                  <a:lnTo>
                    <a:pt x="858" y="314"/>
                  </a:lnTo>
                  <a:lnTo>
                    <a:pt x="858" y="356"/>
                  </a:lnTo>
                  <a:lnTo>
                    <a:pt x="921" y="439"/>
                  </a:lnTo>
                  <a:lnTo>
                    <a:pt x="963" y="628"/>
                  </a:lnTo>
                  <a:lnTo>
                    <a:pt x="984" y="732"/>
                  </a:lnTo>
                  <a:lnTo>
                    <a:pt x="942" y="795"/>
                  </a:lnTo>
                  <a:lnTo>
                    <a:pt x="942" y="879"/>
                  </a:lnTo>
                  <a:lnTo>
                    <a:pt x="879" y="942"/>
                  </a:lnTo>
                  <a:lnTo>
                    <a:pt x="816" y="963"/>
                  </a:lnTo>
                  <a:lnTo>
                    <a:pt x="754" y="963"/>
                  </a:lnTo>
                  <a:lnTo>
                    <a:pt x="733" y="942"/>
                  </a:lnTo>
                  <a:lnTo>
                    <a:pt x="733" y="983"/>
                  </a:lnTo>
                  <a:lnTo>
                    <a:pt x="754" y="1046"/>
                  </a:lnTo>
                  <a:lnTo>
                    <a:pt x="754" y="1109"/>
                  </a:lnTo>
                  <a:lnTo>
                    <a:pt x="858" y="1151"/>
                  </a:lnTo>
                  <a:lnTo>
                    <a:pt x="858" y="1214"/>
                  </a:lnTo>
                  <a:lnTo>
                    <a:pt x="942" y="1214"/>
                  </a:lnTo>
                  <a:lnTo>
                    <a:pt x="963" y="1402"/>
                  </a:lnTo>
                  <a:lnTo>
                    <a:pt x="963" y="1486"/>
                  </a:lnTo>
                  <a:lnTo>
                    <a:pt x="858" y="1590"/>
                  </a:lnTo>
                  <a:lnTo>
                    <a:pt x="775" y="1674"/>
                  </a:lnTo>
                  <a:lnTo>
                    <a:pt x="733" y="1716"/>
                  </a:lnTo>
                  <a:lnTo>
                    <a:pt x="565" y="1883"/>
                  </a:lnTo>
                  <a:lnTo>
                    <a:pt x="461" y="2030"/>
                  </a:lnTo>
                  <a:lnTo>
                    <a:pt x="293" y="2092"/>
                  </a:lnTo>
                  <a:lnTo>
                    <a:pt x="0" y="2092"/>
                  </a:lnTo>
                  <a:lnTo>
                    <a:pt x="84" y="2553"/>
                  </a:lnTo>
                  <a:lnTo>
                    <a:pt x="210" y="3243"/>
                  </a:lnTo>
                  <a:lnTo>
                    <a:pt x="628" y="3808"/>
                  </a:lnTo>
                  <a:lnTo>
                    <a:pt x="754" y="4248"/>
                  </a:lnTo>
                  <a:lnTo>
                    <a:pt x="942" y="4352"/>
                  </a:lnTo>
                  <a:lnTo>
                    <a:pt x="1026" y="4352"/>
                  </a:lnTo>
                  <a:lnTo>
                    <a:pt x="1130" y="4394"/>
                  </a:lnTo>
                  <a:lnTo>
                    <a:pt x="1172" y="4394"/>
                  </a:lnTo>
                  <a:lnTo>
                    <a:pt x="1256" y="4436"/>
                  </a:lnTo>
                  <a:lnTo>
                    <a:pt x="1256" y="4499"/>
                  </a:lnTo>
                  <a:lnTo>
                    <a:pt x="1340" y="4561"/>
                  </a:lnTo>
                  <a:lnTo>
                    <a:pt x="1444" y="4561"/>
                  </a:lnTo>
                  <a:lnTo>
                    <a:pt x="1695" y="4645"/>
                  </a:lnTo>
                  <a:lnTo>
                    <a:pt x="1779" y="4645"/>
                  </a:lnTo>
                  <a:lnTo>
                    <a:pt x="1821" y="4708"/>
                  </a:lnTo>
                  <a:lnTo>
                    <a:pt x="1884" y="4729"/>
                  </a:lnTo>
                  <a:lnTo>
                    <a:pt x="1925" y="4812"/>
                  </a:lnTo>
                  <a:lnTo>
                    <a:pt x="2030" y="4917"/>
                  </a:lnTo>
                  <a:lnTo>
                    <a:pt x="2093" y="4917"/>
                  </a:lnTo>
                  <a:lnTo>
                    <a:pt x="2093" y="4938"/>
                  </a:lnTo>
                  <a:lnTo>
                    <a:pt x="2114" y="4917"/>
                  </a:lnTo>
                  <a:lnTo>
                    <a:pt x="2177" y="4917"/>
                  </a:lnTo>
                  <a:lnTo>
                    <a:pt x="2197" y="4980"/>
                  </a:lnTo>
                  <a:lnTo>
                    <a:pt x="2281" y="4980"/>
                  </a:lnTo>
                  <a:lnTo>
                    <a:pt x="2302" y="5022"/>
                  </a:lnTo>
                  <a:lnTo>
                    <a:pt x="2323" y="4980"/>
                  </a:lnTo>
                  <a:lnTo>
                    <a:pt x="2407" y="5022"/>
                  </a:lnTo>
                  <a:lnTo>
                    <a:pt x="2428" y="5043"/>
                  </a:lnTo>
                  <a:lnTo>
                    <a:pt x="2490" y="5043"/>
                  </a:lnTo>
                  <a:lnTo>
                    <a:pt x="2511" y="5084"/>
                  </a:lnTo>
                  <a:lnTo>
                    <a:pt x="2553" y="5126"/>
                  </a:lnTo>
                  <a:lnTo>
                    <a:pt x="2637" y="5189"/>
                  </a:lnTo>
                  <a:lnTo>
                    <a:pt x="2825" y="5398"/>
                  </a:lnTo>
                  <a:lnTo>
                    <a:pt x="2846" y="5608"/>
                  </a:lnTo>
                  <a:lnTo>
                    <a:pt x="2846" y="6591"/>
                  </a:lnTo>
                  <a:lnTo>
                    <a:pt x="2951" y="6193"/>
                  </a:lnTo>
                  <a:lnTo>
                    <a:pt x="3495" y="6173"/>
                  </a:lnTo>
                  <a:lnTo>
                    <a:pt x="3599" y="6131"/>
                  </a:lnTo>
                  <a:lnTo>
                    <a:pt x="3641" y="6110"/>
                  </a:lnTo>
                  <a:lnTo>
                    <a:pt x="3704" y="6089"/>
                  </a:lnTo>
                  <a:lnTo>
                    <a:pt x="3704" y="6131"/>
                  </a:lnTo>
                  <a:lnTo>
                    <a:pt x="3788" y="6173"/>
                  </a:lnTo>
                  <a:lnTo>
                    <a:pt x="3871" y="6214"/>
                  </a:lnTo>
                  <a:lnTo>
                    <a:pt x="3955" y="6214"/>
                  </a:lnTo>
                  <a:lnTo>
                    <a:pt x="3997" y="6298"/>
                  </a:lnTo>
                  <a:lnTo>
                    <a:pt x="3976" y="6319"/>
                  </a:lnTo>
                  <a:lnTo>
                    <a:pt x="4164" y="6298"/>
                  </a:lnTo>
                  <a:lnTo>
                    <a:pt x="4269" y="6193"/>
                  </a:lnTo>
                  <a:lnTo>
                    <a:pt x="4332" y="6193"/>
                  </a:lnTo>
                  <a:lnTo>
                    <a:pt x="4394" y="6131"/>
                  </a:lnTo>
                  <a:lnTo>
                    <a:pt x="4436" y="6173"/>
                  </a:lnTo>
                  <a:lnTo>
                    <a:pt x="4436" y="6214"/>
                  </a:lnTo>
                  <a:lnTo>
                    <a:pt x="4520" y="6214"/>
                  </a:lnTo>
                  <a:lnTo>
                    <a:pt x="4604" y="6277"/>
                  </a:lnTo>
                  <a:lnTo>
                    <a:pt x="4729" y="6214"/>
                  </a:lnTo>
                  <a:lnTo>
                    <a:pt x="4897" y="6193"/>
                  </a:lnTo>
                  <a:lnTo>
                    <a:pt x="4918" y="6110"/>
                  </a:lnTo>
                  <a:lnTo>
                    <a:pt x="4897" y="6068"/>
                  </a:lnTo>
                  <a:lnTo>
                    <a:pt x="4938" y="6005"/>
                  </a:lnTo>
                  <a:lnTo>
                    <a:pt x="5043" y="6026"/>
                  </a:lnTo>
                  <a:lnTo>
                    <a:pt x="5127" y="6026"/>
                  </a:lnTo>
                  <a:lnTo>
                    <a:pt x="5210" y="6089"/>
                  </a:lnTo>
                  <a:lnTo>
                    <a:pt x="5315" y="6068"/>
                  </a:lnTo>
                  <a:lnTo>
                    <a:pt x="5357" y="6026"/>
                  </a:lnTo>
                  <a:lnTo>
                    <a:pt x="5566" y="5963"/>
                  </a:lnTo>
                  <a:lnTo>
                    <a:pt x="5650" y="5984"/>
                  </a:lnTo>
                  <a:lnTo>
                    <a:pt x="5754" y="5963"/>
                  </a:lnTo>
                  <a:lnTo>
                    <a:pt x="5775" y="5900"/>
                  </a:lnTo>
                  <a:lnTo>
                    <a:pt x="5901" y="5900"/>
                  </a:lnTo>
                  <a:lnTo>
                    <a:pt x="5985" y="5817"/>
                  </a:lnTo>
                  <a:lnTo>
                    <a:pt x="6110" y="5796"/>
                  </a:lnTo>
                  <a:lnTo>
                    <a:pt x="6194" y="5712"/>
                  </a:lnTo>
                  <a:lnTo>
                    <a:pt x="6278" y="5649"/>
                  </a:lnTo>
                  <a:lnTo>
                    <a:pt x="6382" y="5670"/>
                  </a:lnTo>
                  <a:lnTo>
                    <a:pt x="6424" y="5608"/>
                  </a:lnTo>
                  <a:lnTo>
                    <a:pt x="6466" y="5587"/>
                  </a:lnTo>
                  <a:lnTo>
                    <a:pt x="6424" y="5587"/>
                  </a:lnTo>
                  <a:lnTo>
                    <a:pt x="6424" y="5545"/>
                  </a:lnTo>
                  <a:lnTo>
                    <a:pt x="6298" y="5440"/>
                  </a:lnTo>
                  <a:lnTo>
                    <a:pt x="6173" y="5398"/>
                  </a:lnTo>
                  <a:lnTo>
                    <a:pt x="5964" y="5189"/>
                  </a:lnTo>
                  <a:lnTo>
                    <a:pt x="5985" y="5126"/>
                  </a:lnTo>
                  <a:lnTo>
                    <a:pt x="5901" y="4938"/>
                  </a:lnTo>
                  <a:lnTo>
                    <a:pt x="5859" y="4875"/>
                  </a:lnTo>
                  <a:lnTo>
                    <a:pt x="5901" y="4771"/>
                  </a:lnTo>
                  <a:lnTo>
                    <a:pt x="5859" y="4729"/>
                  </a:lnTo>
                  <a:lnTo>
                    <a:pt x="5838" y="4624"/>
                  </a:lnTo>
                  <a:lnTo>
                    <a:pt x="5796" y="4540"/>
                  </a:lnTo>
                  <a:lnTo>
                    <a:pt x="5838" y="4540"/>
                  </a:lnTo>
                  <a:lnTo>
                    <a:pt x="5775" y="4394"/>
                  </a:lnTo>
                  <a:lnTo>
                    <a:pt x="5754" y="4248"/>
                  </a:lnTo>
                  <a:lnTo>
                    <a:pt x="5838" y="4206"/>
                  </a:lnTo>
                  <a:lnTo>
                    <a:pt x="5838" y="4038"/>
                  </a:lnTo>
                  <a:lnTo>
                    <a:pt x="5754" y="3976"/>
                  </a:lnTo>
                  <a:lnTo>
                    <a:pt x="5754" y="3766"/>
                  </a:lnTo>
                  <a:lnTo>
                    <a:pt x="5775" y="3620"/>
                  </a:lnTo>
                  <a:lnTo>
                    <a:pt x="5859" y="3578"/>
                  </a:lnTo>
                  <a:lnTo>
                    <a:pt x="5880" y="3599"/>
                  </a:lnTo>
                  <a:lnTo>
                    <a:pt x="5943" y="3515"/>
                  </a:lnTo>
                  <a:lnTo>
                    <a:pt x="5859" y="3306"/>
                  </a:lnTo>
                  <a:lnTo>
                    <a:pt x="5775" y="3306"/>
                  </a:lnTo>
                  <a:lnTo>
                    <a:pt x="5650" y="3180"/>
                  </a:lnTo>
                  <a:lnTo>
                    <a:pt x="5482" y="3055"/>
                  </a:lnTo>
                  <a:lnTo>
                    <a:pt x="5482" y="2929"/>
                  </a:lnTo>
                  <a:lnTo>
                    <a:pt x="5566" y="2657"/>
                  </a:lnTo>
                  <a:lnTo>
                    <a:pt x="5692" y="2302"/>
                  </a:lnTo>
                  <a:lnTo>
                    <a:pt x="5754" y="2239"/>
                  </a:lnTo>
                  <a:lnTo>
                    <a:pt x="5734" y="2134"/>
                  </a:lnTo>
                  <a:lnTo>
                    <a:pt x="5692" y="2113"/>
                  </a:lnTo>
                  <a:lnTo>
                    <a:pt x="5734" y="2113"/>
                  </a:lnTo>
                  <a:lnTo>
                    <a:pt x="5022" y="1611"/>
                  </a:lnTo>
                  <a:lnTo>
                    <a:pt x="4959" y="1527"/>
                  </a:lnTo>
                  <a:lnTo>
                    <a:pt x="4938" y="1486"/>
                  </a:lnTo>
                  <a:lnTo>
                    <a:pt x="4959" y="1402"/>
                  </a:lnTo>
                  <a:lnTo>
                    <a:pt x="4834" y="1214"/>
                  </a:lnTo>
                  <a:lnTo>
                    <a:pt x="2741"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7" name="Google Shape;6427;p40"/>
            <p:cNvSpPr/>
            <p:nvPr/>
          </p:nvSpPr>
          <p:spPr>
            <a:xfrm>
              <a:off x="3945415" y="3152954"/>
              <a:ext cx="13956" cy="10963"/>
            </a:xfrm>
            <a:custGeom>
              <a:rect b="b" l="l" r="r" t="t"/>
              <a:pathLst>
                <a:path extrusionOk="0" h="964" w="1172">
                  <a:moveTo>
                    <a:pt x="795" y="1"/>
                  </a:moveTo>
                  <a:lnTo>
                    <a:pt x="795" y="84"/>
                  </a:lnTo>
                  <a:lnTo>
                    <a:pt x="732" y="126"/>
                  </a:lnTo>
                  <a:lnTo>
                    <a:pt x="649" y="126"/>
                  </a:lnTo>
                  <a:lnTo>
                    <a:pt x="607" y="84"/>
                  </a:lnTo>
                  <a:lnTo>
                    <a:pt x="544" y="42"/>
                  </a:lnTo>
                  <a:lnTo>
                    <a:pt x="440" y="126"/>
                  </a:lnTo>
                  <a:lnTo>
                    <a:pt x="377" y="147"/>
                  </a:lnTo>
                  <a:lnTo>
                    <a:pt x="335" y="126"/>
                  </a:lnTo>
                  <a:lnTo>
                    <a:pt x="209" y="231"/>
                  </a:lnTo>
                  <a:lnTo>
                    <a:pt x="105" y="356"/>
                  </a:lnTo>
                  <a:lnTo>
                    <a:pt x="0" y="733"/>
                  </a:lnTo>
                  <a:lnTo>
                    <a:pt x="0" y="817"/>
                  </a:lnTo>
                  <a:lnTo>
                    <a:pt x="209" y="817"/>
                  </a:lnTo>
                  <a:lnTo>
                    <a:pt x="272" y="921"/>
                  </a:lnTo>
                  <a:lnTo>
                    <a:pt x="335" y="963"/>
                  </a:lnTo>
                  <a:lnTo>
                    <a:pt x="398" y="921"/>
                  </a:lnTo>
                  <a:lnTo>
                    <a:pt x="419" y="921"/>
                  </a:lnTo>
                  <a:lnTo>
                    <a:pt x="481" y="963"/>
                  </a:lnTo>
                  <a:lnTo>
                    <a:pt x="607" y="921"/>
                  </a:lnTo>
                  <a:lnTo>
                    <a:pt x="607" y="858"/>
                  </a:lnTo>
                  <a:lnTo>
                    <a:pt x="691" y="670"/>
                  </a:lnTo>
                  <a:lnTo>
                    <a:pt x="649" y="566"/>
                  </a:lnTo>
                  <a:lnTo>
                    <a:pt x="712" y="566"/>
                  </a:lnTo>
                  <a:lnTo>
                    <a:pt x="753" y="628"/>
                  </a:lnTo>
                  <a:lnTo>
                    <a:pt x="816" y="628"/>
                  </a:lnTo>
                  <a:lnTo>
                    <a:pt x="858" y="733"/>
                  </a:lnTo>
                  <a:lnTo>
                    <a:pt x="921" y="754"/>
                  </a:lnTo>
                  <a:lnTo>
                    <a:pt x="921" y="817"/>
                  </a:lnTo>
                  <a:lnTo>
                    <a:pt x="942" y="838"/>
                  </a:lnTo>
                  <a:lnTo>
                    <a:pt x="1004" y="838"/>
                  </a:lnTo>
                  <a:lnTo>
                    <a:pt x="1067" y="817"/>
                  </a:lnTo>
                  <a:lnTo>
                    <a:pt x="1130" y="754"/>
                  </a:lnTo>
                  <a:lnTo>
                    <a:pt x="1130" y="670"/>
                  </a:lnTo>
                  <a:lnTo>
                    <a:pt x="1172" y="607"/>
                  </a:lnTo>
                  <a:lnTo>
                    <a:pt x="1151" y="503"/>
                  </a:lnTo>
                  <a:lnTo>
                    <a:pt x="1109" y="314"/>
                  </a:lnTo>
                  <a:lnTo>
                    <a:pt x="1046" y="231"/>
                  </a:lnTo>
                  <a:lnTo>
                    <a:pt x="1046" y="189"/>
                  </a:lnTo>
                  <a:lnTo>
                    <a:pt x="963" y="105"/>
                  </a:lnTo>
                  <a:lnTo>
                    <a:pt x="900" y="21"/>
                  </a:lnTo>
                  <a:lnTo>
                    <a:pt x="900"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8" name="Google Shape;6428;p40"/>
            <p:cNvSpPr/>
            <p:nvPr/>
          </p:nvSpPr>
          <p:spPr>
            <a:xfrm>
              <a:off x="3945415" y="3159380"/>
              <a:ext cx="13706" cy="15956"/>
            </a:xfrm>
            <a:custGeom>
              <a:rect b="b" l="l" r="r" t="t"/>
              <a:pathLst>
                <a:path extrusionOk="0" h="1403" w="1151">
                  <a:moveTo>
                    <a:pt x="649" y="1"/>
                  </a:moveTo>
                  <a:lnTo>
                    <a:pt x="691" y="105"/>
                  </a:lnTo>
                  <a:lnTo>
                    <a:pt x="607" y="293"/>
                  </a:lnTo>
                  <a:lnTo>
                    <a:pt x="607" y="356"/>
                  </a:lnTo>
                  <a:lnTo>
                    <a:pt x="481" y="398"/>
                  </a:lnTo>
                  <a:lnTo>
                    <a:pt x="419" y="356"/>
                  </a:lnTo>
                  <a:lnTo>
                    <a:pt x="398" y="356"/>
                  </a:lnTo>
                  <a:lnTo>
                    <a:pt x="335" y="398"/>
                  </a:lnTo>
                  <a:lnTo>
                    <a:pt x="272" y="356"/>
                  </a:lnTo>
                  <a:lnTo>
                    <a:pt x="209" y="252"/>
                  </a:lnTo>
                  <a:lnTo>
                    <a:pt x="0" y="252"/>
                  </a:lnTo>
                  <a:lnTo>
                    <a:pt x="0" y="314"/>
                  </a:lnTo>
                  <a:lnTo>
                    <a:pt x="63" y="419"/>
                  </a:lnTo>
                  <a:lnTo>
                    <a:pt x="84" y="565"/>
                  </a:lnTo>
                  <a:lnTo>
                    <a:pt x="84" y="712"/>
                  </a:lnTo>
                  <a:lnTo>
                    <a:pt x="188" y="1402"/>
                  </a:lnTo>
                  <a:lnTo>
                    <a:pt x="481" y="1402"/>
                  </a:lnTo>
                  <a:lnTo>
                    <a:pt x="649" y="1340"/>
                  </a:lnTo>
                  <a:lnTo>
                    <a:pt x="753" y="1193"/>
                  </a:lnTo>
                  <a:lnTo>
                    <a:pt x="921" y="1026"/>
                  </a:lnTo>
                  <a:lnTo>
                    <a:pt x="963" y="984"/>
                  </a:lnTo>
                  <a:lnTo>
                    <a:pt x="1046" y="900"/>
                  </a:lnTo>
                  <a:lnTo>
                    <a:pt x="1151" y="796"/>
                  </a:lnTo>
                  <a:lnTo>
                    <a:pt x="1151" y="712"/>
                  </a:lnTo>
                  <a:lnTo>
                    <a:pt x="1130" y="524"/>
                  </a:lnTo>
                  <a:lnTo>
                    <a:pt x="1046" y="524"/>
                  </a:lnTo>
                  <a:lnTo>
                    <a:pt x="1046" y="461"/>
                  </a:lnTo>
                  <a:lnTo>
                    <a:pt x="942" y="419"/>
                  </a:lnTo>
                  <a:lnTo>
                    <a:pt x="942" y="356"/>
                  </a:lnTo>
                  <a:lnTo>
                    <a:pt x="921" y="293"/>
                  </a:lnTo>
                  <a:lnTo>
                    <a:pt x="921" y="252"/>
                  </a:lnTo>
                  <a:lnTo>
                    <a:pt x="921" y="189"/>
                  </a:lnTo>
                  <a:lnTo>
                    <a:pt x="858" y="168"/>
                  </a:lnTo>
                  <a:lnTo>
                    <a:pt x="816" y="63"/>
                  </a:lnTo>
                  <a:lnTo>
                    <a:pt x="753" y="63"/>
                  </a:lnTo>
                  <a:lnTo>
                    <a:pt x="712"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9" name="Google Shape;6429;p40"/>
            <p:cNvSpPr/>
            <p:nvPr/>
          </p:nvSpPr>
          <p:spPr>
            <a:xfrm>
              <a:off x="3829055" y="3110126"/>
              <a:ext cx="131316" cy="124222"/>
            </a:xfrm>
            <a:custGeom>
              <a:rect b="b" l="l" r="r" t="t"/>
              <a:pathLst>
                <a:path extrusionOk="0" h="10923" w="11028">
                  <a:moveTo>
                    <a:pt x="7701" y="0"/>
                  </a:moveTo>
                  <a:lnTo>
                    <a:pt x="7701" y="42"/>
                  </a:lnTo>
                  <a:lnTo>
                    <a:pt x="7743" y="84"/>
                  </a:lnTo>
                  <a:lnTo>
                    <a:pt x="7659" y="189"/>
                  </a:lnTo>
                  <a:lnTo>
                    <a:pt x="7575" y="189"/>
                  </a:lnTo>
                  <a:lnTo>
                    <a:pt x="7491" y="210"/>
                  </a:lnTo>
                  <a:lnTo>
                    <a:pt x="7366" y="210"/>
                  </a:lnTo>
                  <a:lnTo>
                    <a:pt x="7282" y="251"/>
                  </a:lnTo>
                  <a:lnTo>
                    <a:pt x="7240" y="251"/>
                  </a:lnTo>
                  <a:lnTo>
                    <a:pt x="7219" y="189"/>
                  </a:lnTo>
                  <a:lnTo>
                    <a:pt x="7178" y="189"/>
                  </a:lnTo>
                  <a:lnTo>
                    <a:pt x="7157" y="147"/>
                  </a:lnTo>
                  <a:lnTo>
                    <a:pt x="7073" y="126"/>
                  </a:lnTo>
                  <a:lnTo>
                    <a:pt x="6843" y="230"/>
                  </a:lnTo>
                  <a:lnTo>
                    <a:pt x="6759" y="293"/>
                  </a:lnTo>
                  <a:lnTo>
                    <a:pt x="6717" y="335"/>
                  </a:lnTo>
                  <a:lnTo>
                    <a:pt x="6487" y="356"/>
                  </a:lnTo>
                  <a:lnTo>
                    <a:pt x="6403" y="398"/>
                  </a:lnTo>
                  <a:lnTo>
                    <a:pt x="6320" y="314"/>
                  </a:lnTo>
                  <a:lnTo>
                    <a:pt x="6215" y="293"/>
                  </a:lnTo>
                  <a:lnTo>
                    <a:pt x="6111" y="293"/>
                  </a:lnTo>
                  <a:lnTo>
                    <a:pt x="6027" y="398"/>
                  </a:lnTo>
                  <a:lnTo>
                    <a:pt x="5922" y="502"/>
                  </a:lnTo>
                  <a:lnTo>
                    <a:pt x="5964" y="544"/>
                  </a:lnTo>
                  <a:lnTo>
                    <a:pt x="6006" y="607"/>
                  </a:lnTo>
                  <a:lnTo>
                    <a:pt x="5985" y="649"/>
                  </a:lnTo>
                  <a:lnTo>
                    <a:pt x="5859" y="670"/>
                  </a:lnTo>
                  <a:lnTo>
                    <a:pt x="5797" y="649"/>
                  </a:lnTo>
                  <a:lnTo>
                    <a:pt x="5671" y="628"/>
                  </a:lnTo>
                  <a:lnTo>
                    <a:pt x="5567" y="565"/>
                  </a:lnTo>
                  <a:lnTo>
                    <a:pt x="5483" y="565"/>
                  </a:lnTo>
                  <a:lnTo>
                    <a:pt x="5399" y="628"/>
                  </a:lnTo>
                  <a:lnTo>
                    <a:pt x="5336" y="607"/>
                  </a:lnTo>
                  <a:lnTo>
                    <a:pt x="5190" y="607"/>
                  </a:lnTo>
                  <a:lnTo>
                    <a:pt x="5064" y="523"/>
                  </a:lnTo>
                  <a:lnTo>
                    <a:pt x="4939" y="544"/>
                  </a:lnTo>
                  <a:lnTo>
                    <a:pt x="4918" y="502"/>
                  </a:lnTo>
                  <a:lnTo>
                    <a:pt x="4750" y="356"/>
                  </a:lnTo>
                  <a:lnTo>
                    <a:pt x="4667" y="335"/>
                  </a:lnTo>
                  <a:lnTo>
                    <a:pt x="4499" y="210"/>
                  </a:lnTo>
                  <a:lnTo>
                    <a:pt x="4437" y="189"/>
                  </a:lnTo>
                  <a:lnTo>
                    <a:pt x="4353" y="126"/>
                  </a:lnTo>
                  <a:lnTo>
                    <a:pt x="4290" y="126"/>
                  </a:lnTo>
                  <a:lnTo>
                    <a:pt x="4290" y="189"/>
                  </a:lnTo>
                  <a:lnTo>
                    <a:pt x="4186" y="147"/>
                  </a:lnTo>
                  <a:lnTo>
                    <a:pt x="4102" y="251"/>
                  </a:lnTo>
                  <a:lnTo>
                    <a:pt x="4018" y="251"/>
                  </a:lnTo>
                  <a:lnTo>
                    <a:pt x="3976" y="293"/>
                  </a:lnTo>
                  <a:lnTo>
                    <a:pt x="3976" y="356"/>
                  </a:lnTo>
                  <a:lnTo>
                    <a:pt x="3914" y="440"/>
                  </a:lnTo>
                  <a:lnTo>
                    <a:pt x="3914" y="502"/>
                  </a:lnTo>
                  <a:lnTo>
                    <a:pt x="3872" y="544"/>
                  </a:lnTo>
                  <a:lnTo>
                    <a:pt x="3788" y="544"/>
                  </a:lnTo>
                  <a:lnTo>
                    <a:pt x="3788" y="607"/>
                  </a:lnTo>
                  <a:lnTo>
                    <a:pt x="3893" y="733"/>
                  </a:lnTo>
                  <a:lnTo>
                    <a:pt x="3830" y="774"/>
                  </a:lnTo>
                  <a:lnTo>
                    <a:pt x="3809" y="858"/>
                  </a:lnTo>
                  <a:lnTo>
                    <a:pt x="3809" y="984"/>
                  </a:lnTo>
                  <a:lnTo>
                    <a:pt x="3872" y="1088"/>
                  </a:lnTo>
                  <a:lnTo>
                    <a:pt x="3872" y="1339"/>
                  </a:lnTo>
                  <a:lnTo>
                    <a:pt x="3767" y="1381"/>
                  </a:lnTo>
                  <a:lnTo>
                    <a:pt x="3725" y="1486"/>
                  </a:lnTo>
                  <a:lnTo>
                    <a:pt x="3474" y="1800"/>
                  </a:lnTo>
                  <a:lnTo>
                    <a:pt x="3516" y="2009"/>
                  </a:lnTo>
                  <a:lnTo>
                    <a:pt x="3495" y="2135"/>
                  </a:lnTo>
                  <a:lnTo>
                    <a:pt x="3495" y="2281"/>
                  </a:lnTo>
                  <a:lnTo>
                    <a:pt x="3390" y="2386"/>
                  </a:lnTo>
                  <a:lnTo>
                    <a:pt x="3390" y="2532"/>
                  </a:lnTo>
                  <a:lnTo>
                    <a:pt x="3390" y="2616"/>
                  </a:lnTo>
                  <a:lnTo>
                    <a:pt x="3370" y="2804"/>
                  </a:lnTo>
                  <a:lnTo>
                    <a:pt x="3390" y="2825"/>
                  </a:lnTo>
                  <a:lnTo>
                    <a:pt x="3370" y="2971"/>
                  </a:lnTo>
                  <a:lnTo>
                    <a:pt x="3286" y="3034"/>
                  </a:lnTo>
                  <a:lnTo>
                    <a:pt x="3244" y="3223"/>
                  </a:lnTo>
                  <a:lnTo>
                    <a:pt x="3244" y="3390"/>
                  </a:lnTo>
                  <a:lnTo>
                    <a:pt x="3056" y="3704"/>
                  </a:lnTo>
                  <a:lnTo>
                    <a:pt x="2951" y="3746"/>
                  </a:lnTo>
                  <a:lnTo>
                    <a:pt x="2846" y="3808"/>
                  </a:lnTo>
                  <a:lnTo>
                    <a:pt x="2763" y="3787"/>
                  </a:lnTo>
                  <a:lnTo>
                    <a:pt x="2637" y="3892"/>
                  </a:lnTo>
                  <a:lnTo>
                    <a:pt x="2533" y="4018"/>
                  </a:lnTo>
                  <a:lnTo>
                    <a:pt x="2533" y="4164"/>
                  </a:lnTo>
                  <a:lnTo>
                    <a:pt x="2344" y="4332"/>
                  </a:lnTo>
                  <a:lnTo>
                    <a:pt x="2302" y="4436"/>
                  </a:lnTo>
                  <a:lnTo>
                    <a:pt x="2323" y="4624"/>
                  </a:lnTo>
                  <a:lnTo>
                    <a:pt x="2344" y="4645"/>
                  </a:lnTo>
                  <a:lnTo>
                    <a:pt x="2323" y="4959"/>
                  </a:lnTo>
                  <a:lnTo>
                    <a:pt x="2302" y="5127"/>
                  </a:lnTo>
                  <a:lnTo>
                    <a:pt x="2302" y="5231"/>
                  </a:lnTo>
                  <a:lnTo>
                    <a:pt x="2198" y="5378"/>
                  </a:lnTo>
                  <a:lnTo>
                    <a:pt x="2093" y="5420"/>
                  </a:lnTo>
                  <a:lnTo>
                    <a:pt x="2009" y="5482"/>
                  </a:lnTo>
                  <a:lnTo>
                    <a:pt x="1947" y="5566"/>
                  </a:lnTo>
                  <a:lnTo>
                    <a:pt x="1717" y="5796"/>
                  </a:lnTo>
                  <a:lnTo>
                    <a:pt x="1633" y="5901"/>
                  </a:lnTo>
                  <a:lnTo>
                    <a:pt x="1507" y="5984"/>
                  </a:lnTo>
                  <a:lnTo>
                    <a:pt x="1382" y="5901"/>
                  </a:lnTo>
                  <a:lnTo>
                    <a:pt x="1319" y="5796"/>
                  </a:lnTo>
                  <a:lnTo>
                    <a:pt x="1298" y="5775"/>
                  </a:lnTo>
                  <a:lnTo>
                    <a:pt x="1382" y="5650"/>
                  </a:lnTo>
                  <a:lnTo>
                    <a:pt x="1382" y="5587"/>
                  </a:lnTo>
                  <a:lnTo>
                    <a:pt x="1193" y="5650"/>
                  </a:lnTo>
                  <a:lnTo>
                    <a:pt x="1089" y="5754"/>
                  </a:lnTo>
                  <a:lnTo>
                    <a:pt x="1005" y="5733"/>
                  </a:lnTo>
                  <a:lnTo>
                    <a:pt x="942" y="5754"/>
                  </a:lnTo>
                  <a:lnTo>
                    <a:pt x="942" y="5859"/>
                  </a:lnTo>
                  <a:lnTo>
                    <a:pt x="859" y="5943"/>
                  </a:lnTo>
                  <a:lnTo>
                    <a:pt x="754" y="5943"/>
                  </a:lnTo>
                  <a:lnTo>
                    <a:pt x="754" y="5880"/>
                  </a:lnTo>
                  <a:lnTo>
                    <a:pt x="733" y="5838"/>
                  </a:lnTo>
                  <a:lnTo>
                    <a:pt x="629" y="5880"/>
                  </a:lnTo>
                  <a:lnTo>
                    <a:pt x="566" y="5859"/>
                  </a:lnTo>
                  <a:lnTo>
                    <a:pt x="440" y="5984"/>
                  </a:lnTo>
                  <a:lnTo>
                    <a:pt x="315" y="6089"/>
                  </a:lnTo>
                  <a:lnTo>
                    <a:pt x="252" y="6152"/>
                  </a:lnTo>
                  <a:lnTo>
                    <a:pt x="273" y="6361"/>
                  </a:lnTo>
                  <a:lnTo>
                    <a:pt x="210" y="6424"/>
                  </a:lnTo>
                  <a:lnTo>
                    <a:pt x="105" y="6424"/>
                  </a:lnTo>
                  <a:lnTo>
                    <a:pt x="1" y="6508"/>
                  </a:lnTo>
                  <a:lnTo>
                    <a:pt x="22" y="6570"/>
                  </a:lnTo>
                  <a:lnTo>
                    <a:pt x="210" y="6591"/>
                  </a:lnTo>
                  <a:lnTo>
                    <a:pt x="252" y="6633"/>
                  </a:lnTo>
                  <a:lnTo>
                    <a:pt x="273" y="6633"/>
                  </a:lnTo>
                  <a:lnTo>
                    <a:pt x="273" y="6612"/>
                  </a:lnTo>
                  <a:lnTo>
                    <a:pt x="315" y="6591"/>
                  </a:lnTo>
                  <a:lnTo>
                    <a:pt x="377" y="6591"/>
                  </a:lnTo>
                  <a:lnTo>
                    <a:pt x="482" y="6570"/>
                  </a:lnTo>
                  <a:lnTo>
                    <a:pt x="566" y="6528"/>
                  </a:lnTo>
                  <a:lnTo>
                    <a:pt x="1256" y="6528"/>
                  </a:lnTo>
                  <a:lnTo>
                    <a:pt x="1424" y="6570"/>
                  </a:lnTo>
                  <a:lnTo>
                    <a:pt x="1633" y="6528"/>
                  </a:lnTo>
                  <a:lnTo>
                    <a:pt x="2637" y="6528"/>
                  </a:lnTo>
                  <a:lnTo>
                    <a:pt x="2637" y="6612"/>
                  </a:lnTo>
                  <a:lnTo>
                    <a:pt x="2637" y="6633"/>
                  </a:lnTo>
                  <a:lnTo>
                    <a:pt x="2637" y="6717"/>
                  </a:lnTo>
                  <a:lnTo>
                    <a:pt x="2679" y="6780"/>
                  </a:lnTo>
                  <a:lnTo>
                    <a:pt x="2721" y="6842"/>
                  </a:lnTo>
                  <a:lnTo>
                    <a:pt x="2679" y="6905"/>
                  </a:lnTo>
                  <a:lnTo>
                    <a:pt x="2679" y="6989"/>
                  </a:lnTo>
                  <a:lnTo>
                    <a:pt x="2742" y="7093"/>
                  </a:lnTo>
                  <a:lnTo>
                    <a:pt x="2763" y="7219"/>
                  </a:lnTo>
                  <a:lnTo>
                    <a:pt x="2784" y="7261"/>
                  </a:lnTo>
                  <a:lnTo>
                    <a:pt x="2784" y="7345"/>
                  </a:lnTo>
                  <a:lnTo>
                    <a:pt x="2846" y="7365"/>
                  </a:lnTo>
                  <a:lnTo>
                    <a:pt x="2888" y="7449"/>
                  </a:lnTo>
                  <a:lnTo>
                    <a:pt x="2972" y="7554"/>
                  </a:lnTo>
                  <a:lnTo>
                    <a:pt x="2993" y="7763"/>
                  </a:lnTo>
                  <a:lnTo>
                    <a:pt x="3056" y="7784"/>
                  </a:lnTo>
                  <a:lnTo>
                    <a:pt x="3202" y="7784"/>
                  </a:lnTo>
                  <a:lnTo>
                    <a:pt x="3307" y="7763"/>
                  </a:lnTo>
                  <a:lnTo>
                    <a:pt x="3390" y="7784"/>
                  </a:lnTo>
                  <a:lnTo>
                    <a:pt x="3579" y="7826"/>
                  </a:lnTo>
                  <a:lnTo>
                    <a:pt x="3662" y="7763"/>
                  </a:lnTo>
                  <a:lnTo>
                    <a:pt x="4102" y="7742"/>
                  </a:lnTo>
                  <a:lnTo>
                    <a:pt x="4102" y="7575"/>
                  </a:lnTo>
                  <a:lnTo>
                    <a:pt x="4081" y="7470"/>
                  </a:lnTo>
                  <a:lnTo>
                    <a:pt x="4123" y="7449"/>
                  </a:lnTo>
                  <a:lnTo>
                    <a:pt x="4186" y="7345"/>
                  </a:lnTo>
                  <a:lnTo>
                    <a:pt x="4186" y="7198"/>
                  </a:lnTo>
                  <a:lnTo>
                    <a:pt x="4750" y="7156"/>
                  </a:lnTo>
                  <a:lnTo>
                    <a:pt x="4750" y="7114"/>
                  </a:lnTo>
                  <a:lnTo>
                    <a:pt x="4939" y="7135"/>
                  </a:lnTo>
                  <a:lnTo>
                    <a:pt x="4918" y="7219"/>
                  </a:lnTo>
                  <a:lnTo>
                    <a:pt x="4876" y="7261"/>
                  </a:lnTo>
                  <a:lnTo>
                    <a:pt x="4918" y="7324"/>
                  </a:lnTo>
                  <a:lnTo>
                    <a:pt x="5567" y="7365"/>
                  </a:lnTo>
                  <a:lnTo>
                    <a:pt x="5587" y="7449"/>
                  </a:lnTo>
                  <a:lnTo>
                    <a:pt x="5587" y="7533"/>
                  </a:lnTo>
                  <a:lnTo>
                    <a:pt x="5587" y="7617"/>
                  </a:lnTo>
                  <a:lnTo>
                    <a:pt x="5546" y="7721"/>
                  </a:lnTo>
                  <a:lnTo>
                    <a:pt x="5504" y="7826"/>
                  </a:lnTo>
                  <a:lnTo>
                    <a:pt x="5567" y="7889"/>
                  </a:lnTo>
                  <a:lnTo>
                    <a:pt x="5567" y="7972"/>
                  </a:lnTo>
                  <a:lnTo>
                    <a:pt x="5546" y="8035"/>
                  </a:lnTo>
                  <a:lnTo>
                    <a:pt x="5546" y="8056"/>
                  </a:lnTo>
                  <a:lnTo>
                    <a:pt x="5567" y="8140"/>
                  </a:lnTo>
                  <a:lnTo>
                    <a:pt x="5567" y="8349"/>
                  </a:lnTo>
                  <a:lnTo>
                    <a:pt x="5504" y="8453"/>
                  </a:lnTo>
                  <a:lnTo>
                    <a:pt x="5567" y="8495"/>
                  </a:lnTo>
                  <a:lnTo>
                    <a:pt x="5567" y="8579"/>
                  </a:lnTo>
                  <a:lnTo>
                    <a:pt x="5608" y="8621"/>
                  </a:lnTo>
                  <a:lnTo>
                    <a:pt x="5608" y="8705"/>
                  </a:lnTo>
                  <a:lnTo>
                    <a:pt x="5650" y="8725"/>
                  </a:lnTo>
                  <a:lnTo>
                    <a:pt x="5671" y="8788"/>
                  </a:lnTo>
                  <a:lnTo>
                    <a:pt x="5713" y="8809"/>
                  </a:lnTo>
                  <a:lnTo>
                    <a:pt x="5755" y="8872"/>
                  </a:lnTo>
                  <a:lnTo>
                    <a:pt x="5713" y="8935"/>
                  </a:lnTo>
                  <a:lnTo>
                    <a:pt x="5713" y="9018"/>
                  </a:lnTo>
                  <a:lnTo>
                    <a:pt x="5797" y="9081"/>
                  </a:lnTo>
                  <a:lnTo>
                    <a:pt x="5797" y="9144"/>
                  </a:lnTo>
                  <a:lnTo>
                    <a:pt x="5776" y="9186"/>
                  </a:lnTo>
                  <a:lnTo>
                    <a:pt x="5776" y="9311"/>
                  </a:lnTo>
                  <a:lnTo>
                    <a:pt x="5859" y="9353"/>
                  </a:lnTo>
                  <a:lnTo>
                    <a:pt x="5818" y="9437"/>
                  </a:lnTo>
                  <a:lnTo>
                    <a:pt x="5818" y="9458"/>
                  </a:lnTo>
                  <a:lnTo>
                    <a:pt x="5776" y="9500"/>
                  </a:lnTo>
                  <a:lnTo>
                    <a:pt x="5776" y="9625"/>
                  </a:lnTo>
                  <a:lnTo>
                    <a:pt x="5797" y="9646"/>
                  </a:lnTo>
                  <a:lnTo>
                    <a:pt x="5859" y="9646"/>
                  </a:lnTo>
                  <a:lnTo>
                    <a:pt x="5901" y="9625"/>
                  </a:lnTo>
                  <a:lnTo>
                    <a:pt x="5964" y="9604"/>
                  </a:lnTo>
                  <a:lnTo>
                    <a:pt x="5985" y="9562"/>
                  </a:lnTo>
                  <a:lnTo>
                    <a:pt x="6027" y="9562"/>
                  </a:lnTo>
                  <a:lnTo>
                    <a:pt x="6111" y="9625"/>
                  </a:lnTo>
                  <a:lnTo>
                    <a:pt x="6173" y="9646"/>
                  </a:lnTo>
                  <a:lnTo>
                    <a:pt x="6320" y="9646"/>
                  </a:lnTo>
                  <a:lnTo>
                    <a:pt x="6383" y="9667"/>
                  </a:lnTo>
                  <a:lnTo>
                    <a:pt x="6424" y="9646"/>
                  </a:lnTo>
                  <a:lnTo>
                    <a:pt x="6508" y="9625"/>
                  </a:lnTo>
                  <a:lnTo>
                    <a:pt x="6592" y="9562"/>
                  </a:lnTo>
                  <a:lnTo>
                    <a:pt x="6696" y="9541"/>
                  </a:lnTo>
                  <a:lnTo>
                    <a:pt x="6801" y="9541"/>
                  </a:lnTo>
                  <a:lnTo>
                    <a:pt x="6843" y="9604"/>
                  </a:lnTo>
                  <a:lnTo>
                    <a:pt x="6906" y="9562"/>
                  </a:lnTo>
                  <a:lnTo>
                    <a:pt x="7010" y="9625"/>
                  </a:lnTo>
                  <a:lnTo>
                    <a:pt x="7031" y="9646"/>
                  </a:lnTo>
                  <a:lnTo>
                    <a:pt x="7031" y="9751"/>
                  </a:lnTo>
                  <a:lnTo>
                    <a:pt x="7052" y="9772"/>
                  </a:lnTo>
                  <a:lnTo>
                    <a:pt x="7073" y="9814"/>
                  </a:lnTo>
                  <a:lnTo>
                    <a:pt x="7157" y="9751"/>
                  </a:lnTo>
                  <a:lnTo>
                    <a:pt x="7240" y="9709"/>
                  </a:lnTo>
                  <a:lnTo>
                    <a:pt x="7324" y="9709"/>
                  </a:lnTo>
                  <a:lnTo>
                    <a:pt x="7345" y="9667"/>
                  </a:lnTo>
                  <a:lnTo>
                    <a:pt x="7491" y="9625"/>
                  </a:lnTo>
                  <a:lnTo>
                    <a:pt x="7554" y="9625"/>
                  </a:lnTo>
                  <a:lnTo>
                    <a:pt x="7554" y="9751"/>
                  </a:lnTo>
                  <a:lnTo>
                    <a:pt x="7575" y="9814"/>
                  </a:lnTo>
                  <a:lnTo>
                    <a:pt x="7575" y="9876"/>
                  </a:lnTo>
                  <a:lnTo>
                    <a:pt x="7575" y="9939"/>
                  </a:lnTo>
                  <a:lnTo>
                    <a:pt x="7638" y="9939"/>
                  </a:lnTo>
                  <a:lnTo>
                    <a:pt x="7743" y="9981"/>
                  </a:lnTo>
                  <a:lnTo>
                    <a:pt x="7784" y="9981"/>
                  </a:lnTo>
                  <a:lnTo>
                    <a:pt x="7910" y="10065"/>
                  </a:lnTo>
                  <a:lnTo>
                    <a:pt x="8056" y="10086"/>
                  </a:lnTo>
                  <a:lnTo>
                    <a:pt x="8182" y="10127"/>
                  </a:lnTo>
                  <a:lnTo>
                    <a:pt x="8182" y="10148"/>
                  </a:lnTo>
                  <a:lnTo>
                    <a:pt x="8287" y="10148"/>
                  </a:lnTo>
                  <a:lnTo>
                    <a:pt x="8433" y="10086"/>
                  </a:lnTo>
                  <a:lnTo>
                    <a:pt x="8475" y="10044"/>
                  </a:lnTo>
                  <a:lnTo>
                    <a:pt x="8517" y="9876"/>
                  </a:lnTo>
                  <a:lnTo>
                    <a:pt x="8600" y="9876"/>
                  </a:lnTo>
                  <a:lnTo>
                    <a:pt x="8642" y="9855"/>
                  </a:lnTo>
                  <a:lnTo>
                    <a:pt x="8684" y="9855"/>
                  </a:lnTo>
                  <a:lnTo>
                    <a:pt x="8684" y="10023"/>
                  </a:lnTo>
                  <a:lnTo>
                    <a:pt x="8789" y="10127"/>
                  </a:lnTo>
                  <a:lnTo>
                    <a:pt x="8789" y="10190"/>
                  </a:lnTo>
                  <a:lnTo>
                    <a:pt x="8935" y="10274"/>
                  </a:lnTo>
                  <a:lnTo>
                    <a:pt x="9144" y="10337"/>
                  </a:lnTo>
                  <a:lnTo>
                    <a:pt x="9270" y="10441"/>
                  </a:lnTo>
                  <a:lnTo>
                    <a:pt x="9375" y="10588"/>
                  </a:lnTo>
                  <a:lnTo>
                    <a:pt x="9479" y="10671"/>
                  </a:lnTo>
                  <a:lnTo>
                    <a:pt x="9584" y="10797"/>
                  </a:lnTo>
                  <a:lnTo>
                    <a:pt x="9730" y="10922"/>
                  </a:lnTo>
                  <a:lnTo>
                    <a:pt x="9793" y="10922"/>
                  </a:lnTo>
                  <a:lnTo>
                    <a:pt x="9898" y="10902"/>
                  </a:lnTo>
                  <a:lnTo>
                    <a:pt x="9981" y="10860"/>
                  </a:lnTo>
                  <a:lnTo>
                    <a:pt x="10002" y="10881"/>
                  </a:lnTo>
                  <a:lnTo>
                    <a:pt x="10044" y="10902"/>
                  </a:lnTo>
                  <a:lnTo>
                    <a:pt x="10107" y="10922"/>
                  </a:lnTo>
                  <a:lnTo>
                    <a:pt x="10170" y="10881"/>
                  </a:lnTo>
                  <a:lnTo>
                    <a:pt x="10107" y="10253"/>
                  </a:lnTo>
                  <a:lnTo>
                    <a:pt x="10065" y="10232"/>
                  </a:lnTo>
                  <a:lnTo>
                    <a:pt x="9940" y="10253"/>
                  </a:lnTo>
                  <a:lnTo>
                    <a:pt x="9940" y="10337"/>
                  </a:lnTo>
                  <a:lnTo>
                    <a:pt x="9981" y="10378"/>
                  </a:lnTo>
                  <a:lnTo>
                    <a:pt x="9688" y="10378"/>
                  </a:lnTo>
                  <a:lnTo>
                    <a:pt x="9647" y="10295"/>
                  </a:lnTo>
                  <a:lnTo>
                    <a:pt x="9626" y="10232"/>
                  </a:lnTo>
                  <a:lnTo>
                    <a:pt x="9458" y="10065"/>
                  </a:lnTo>
                  <a:lnTo>
                    <a:pt x="9375" y="9981"/>
                  </a:lnTo>
                  <a:lnTo>
                    <a:pt x="9375" y="9855"/>
                  </a:lnTo>
                  <a:lnTo>
                    <a:pt x="9375" y="9521"/>
                  </a:lnTo>
                  <a:lnTo>
                    <a:pt x="9375" y="9437"/>
                  </a:lnTo>
                  <a:lnTo>
                    <a:pt x="9479" y="9332"/>
                  </a:lnTo>
                  <a:lnTo>
                    <a:pt x="9542" y="9290"/>
                  </a:lnTo>
                  <a:lnTo>
                    <a:pt x="9521" y="9249"/>
                  </a:lnTo>
                  <a:lnTo>
                    <a:pt x="9563" y="9228"/>
                  </a:lnTo>
                  <a:lnTo>
                    <a:pt x="9563" y="9102"/>
                  </a:lnTo>
                  <a:lnTo>
                    <a:pt x="9563" y="9018"/>
                  </a:lnTo>
                  <a:lnTo>
                    <a:pt x="9563" y="8935"/>
                  </a:lnTo>
                  <a:lnTo>
                    <a:pt x="9563" y="8872"/>
                  </a:lnTo>
                  <a:lnTo>
                    <a:pt x="9584" y="8809"/>
                  </a:lnTo>
                  <a:lnTo>
                    <a:pt x="9626" y="8767"/>
                  </a:lnTo>
                  <a:lnTo>
                    <a:pt x="9542" y="8725"/>
                  </a:lnTo>
                  <a:lnTo>
                    <a:pt x="9479" y="8663"/>
                  </a:lnTo>
                  <a:lnTo>
                    <a:pt x="9458" y="8558"/>
                  </a:lnTo>
                  <a:lnTo>
                    <a:pt x="9688" y="8077"/>
                  </a:lnTo>
                  <a:lnTo>
                    <a:pt x="10630" y="7868"/>
                  </a:lnTo>
                  <a:lnTo>
                    <a:pt x="10714" y="7889"/>
                  </a:lnTo>
                  <a:lnTo>
                    <a:pt x="10588" y="7449"/>
                  </a:lnTo>
                  <a:lnTo>
                    <a:pt x="10170" y="6884"/>
                  </a:lnTo>
                  <a:lnTo>
                    <a:pt x="10044" y="6194"/>
                  </a:lnTo>
                  <a:lnTo>
                    <a:pt x="9960" y="5733"/>
                  </a:lnTo>
                  <a:lnTo>
                    <a:pt x="9856" y="5043"/>
                  </a:lnTo>
                  <a:lnTo>
                    <a:pt x="9856" y="4896"/>
                  </a:lnTo>
                  <a:lnTo>
                    <a:pt x="9835" y="4750"/>
                  </a:lnTo>
                  <a:lnTo>
                    <a:pt x="9772" y="4645"/>
                  </a:lnTo>
                  <a:lnTo>
                    <a:pt x="9772" y="4583"/>
                  </a:lnTo>
                  <a:lnTo>
                    <a:pt x="9772" y="4499"/>
                  </a:lnTo>
                  <a:lnTo>
                    <a:pt x="9877" y="4122"/>
                  </a:lnTo>
                  <a:lnTo>
                    <a:pt x="9981" y="3997"/>
                  </a:lnTo>
                  <a:lnTo>
                    <a:pt x="10107" y="3892"/>
                  </a:lnTo>
                  <a:lnTo>
                    <a:pt x="10149" y="3871"/>
                  </a:lnTo>
                  <a:lnTo>
                    <a:pt x="10107" y="3746"/>
                  </a:lnTo>
                  <a:lnTo>
                    <a:pt x="10191" y="3536"/>
                  </a:lnTo>
                  <a:lnTo>
                    <a:pt x="10212" y="3327"/>
                  </a:lnTo>
                  <a:lnTo>
                    <a:pt x="10212" y="3160"/>
                  </a:lnTo>
                  <a:lnTo>
                    <a:pt x="10253" y="3118"/>
                  </a:lnTo>
                  <a:lnTo>
                    <a:pt x="10484" y="2699"/>
                  </a:lnTo>
                  <a:lnTo>
                    <a:pt x="10525" y="2616"/>
                  </a:lnTo>
                  <a:lnTo>
                    <a:pt x="10714" y="2407"/>
                  </a:lnTo>
                  <a:lnTo>
                    <a:pt x="11007" y="2009"/>
                  </a:lnTo>
                  <a:lnTo>
                    <a:pt x="11028" y="1925"/>
                  </a:lnTo>
                  <a:lnTo>
                    <a:pt x="10986" y="1863"/>
                  </a:lnTo>
                  <a:lnTo>
                    <a:pt x="10923" y="1779"/>
                  </a:lnTo>
                  <a:lnTo>
                    <a:pt x="10839" y="1716"/>
                  </a:lnTo>
                  <a:lnTo>
                    <a:pt x="10881" y="1591"/>
                  </a:lnTo>
                  <a:lnTo>
                    <a:pt x="10902" y="1381"/>
                  </a:lnTo>
                  <a:lnTo>
                    <a:pt x="10902" y="1235"/>
                  </a:lnTo>
                  <a:lnTo>
                    <a:pt x="10944" y="1151"/>
                  </a:lnTo>
                  <a:lnTo>
                    <a:pt x="10986" y="1047"/>
                  </a:lnTo>
                  <a:lnTo>
                    <a:pt x="10944" y="1026"/>
                  </a:lnTo>
                  <a:lnTo>
                    <a:pt x="10776" y="1026"/>
                  </a:lnTo>
                  <a:lnTo>
                    <a:pt x="10776" y="942"/>
                  </a:lnTo>
                  <a:lnTo>
                    <a:pt x="10735" y="858"/>
                  </a:lnTo>
                  <a:lnTo>
                    <a:pt x="10693" y="837"/>
                  </a:lnTo>
                  <a:lnTo>
                    <a:pt x="10672" y="733"/>
                  </a:lnTo>
                  <a:lnTo>
                    <a:pt x="10588" y="670"/>
                  </a:lnTo>
                  <a:lnTo>
                    <a:pt x="10463" y="628"/>
                  </a:lnTo>
                  <a:lnTo>
                    <a:pt x="10400" y="565"/>
                  </a:lnTo>
                  <a:lnTo>
                    <a:pt x="10358" y="502"/>
                  </a:lnTo>
                  <a:lnTo>
                    <a:pt x="10274" y="335"/>
                  </a:lnTo>
                  <a:lnTo>
                    <a:pt x="10212" y="314"/>
                  </a:lnTo>
                  <a:lnTo>
                    <a:pt x="10086" y="314"/>
                  </a:lnTo>
                  <a:lnTo>
                    <a:pt x="10044" y="398"/>
                  </a:lnTo>
                  <a:lnTo>
                    <a:pt x="9981" y="440"/>
                  </a:lnTo>
                  <a:lnTo>
                    <a:pt x="9877" y="502"/>
                  </a:lnTo>
                  <a:lnTo>
                    <a:pt x="9835" y="502"/>
                  </a:lnTo>
                  <a:lnTo>
                    <a:pt x="9793" y="440"/>
                  </a:lnTo>
                  <a:lnTo>
                    <a:pt x="9584" y="440"/>
                  </a:lnTo>
                  <a:lnTo>
                    <a:pt x="9521" y="502"/>
                  </a:lnTo>
                  <a:lnTo>
                    <a:pt x="9479" y="544"/>
                  </a:lnTo>
                  <a:lnTo>
                    <a:pt x="9416" y="565"/>
                  </a:lnTo>
                  <a:lnTo>
                    <a:pt x="9312" y="523"/>
                  </a:lnTo>
                  <a:lnTo>
                    <a:pt x="9165" y="440"/>
                  </a:lnTo>
                  <a:lnTo>
                    <a:pt x="9124" y="356"/>
                  </a:lnTo>
                  <a:lnTo>
                    <a:pt x="9040" y="335"/>
                  </a:lnTo>
                  <a:lnTo>
                    <a:pt x="8998" y="293"/>
                  </a:lnTo>
                  <a:lnTo>
                    <a:pt x="8956" y="189"/>
                  </a:lnTo>
                  <a:lnTo>
                    <a:pt x="8935" y="147"/>
                  </a:lnTo>
                  <a:lnTo>
                    <a:pt x="8831" y="105"/>
                  </a:lnTo>
                  <a:lnTo>
                    <a:pt x="8705" y="105"/>
                  </a:lnTo>
                  <a:lnTo>
                    <a:pt x="8517" y="189"/>
                  </a:lnTo>
                  <a:lnTo>
                    <a:pt x="8496" y="147"/>
                  </a:lnTo>
                  <a:lnTo>
                    <a:pt x="8266" y="147"/>
                  </a:lnTo>
                  <a:lnTo>
                    <a:pt x="8182" y="105"/>
                  </a:lnTo>
                  <a:lnTo>
                    <a:pt x="8098" y="84"/>
                  </a:lnTo>
                  <a:lnTo>
                    <a:pt x="8056" y="42"/>
                  </a:lnTo>
                  <a:lnTo>
                    <a:pt x="7868" y="42"/>
                  </a:lnTo>
                  <a:lnTo>
                    <a:pt x="7784"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A6CBC2"/>
                </a:solidFill>
              </a:endParaRPr>
            </a:p>
          </p:txBody>
        </p:sp>
        <p:sp>
          <p:nvSpPr>
            <p:cNvPr id="6430" name="Google Shape;6430;p40"/>
            <p:cNvSpPr/>
            <p:nvPr/>
          </p:nvSpPr>
          <p:spPr>
            <a:xfrm>
              <a:off x="3970326" y="3207451"/>
              <a:ext cx="21934" cy="52837"/>
            </a:xfrm>
            <a:custGeom>
              <a:rect b="b" l="l" r="r" t="t"/>
              <a:pathLst>
                <a:path extrusionOk="0" h="4646" w="1842">
                  <a:moveTo>
                    <a:pt x="210" y="0"/>
                  </a:moveTo>
                  <a:lnTo>
                    <a:pt x="189" y="21"/>
                  </a:lnTo>
                  <a:lnTo>
                    <a:pt x="210" y="105"/>
                  </a:lnTo>
                  <a:lnTo>
                    <a:pt x="231" y="126"/>
                  </a:lnTo>
                  <a:lnTo>
                    <a:pt x="273" y="209"/>
                  </a:lnTo>
                  <a:lnTo>
                    <a:pt x="377" y="251"/>
                  </a:lnTo>
                  <a:lnTo>
                    <a:pt x="419" y="272"/>
                  </a:lnTo>
                  <a:lnTo>
                    <a:pt x="419" y="314"/>
                  </a:lnTo>
                  <a:lnTo>
                    <a:pt x="377" y="460"/>
                  </a:lnTo>
                  <a:lnTo>
                    <a:pt x="377" y="523"/>
                  </a:lnTo>
                  <a:lnTo>
                    <a:pt x="482" y="586"/>
                  </a:lnTo>
                  <a:lnTo>
                    <a:pt x="503" y="670"/>
                  </a:lnTo>
                  <a:lnTo>
                    <a:pt x="503" y="795"/>
                  </a:lnTo>
                  <a:lnTo>
                    <a:pt x="482" y="837"/>
                  </a:lnTo>
                  <a:lnTo>
                    <a:pt x="482" y="879"/>
                  </a:lnTo>
                  <a:lnTo>
                    <a:pt x="335" y="1004"/>
                  </a:lnTo>
                  <a:lnTo>
                    <a:pt x="335" y="1088"/>
                  </a:lnTo>
                  <a:lnTo>
                    <a:pt x="377" y="1193"/>
                  </a:lnTo>
                  <a:lnTo>
                    <a:pt x="377" y="1276"/>
                  </a:lnTo>
                  <a:lnTo>
                    <a:pt x="398" y="1360"/>
                  </a:lnTo>
                  <a:lnTo>
                    <a:pt x="335" y="1423"/>
                  </a:lnTo>
                  <a:lnTo>
                    <a:pt x="398" y="1507"/>
                  </a:lnTo>
                  <a:lnTo>
                    <a:pt x="398" y="1590"/>
                  </a:lnTo>
                  <a:lnTo>
                    <a:pt x="335" y="1611"/>
                  </a:lnTo>
                  <a:lnTo>
                    <a:pt x="377" y="1695"/>
                  </a:lnTo>
                  <a:lnTo>
                    <a:pt x="398" y="1737"/>
                  </a:lnTo>
                  <a:lnTo>
                    <a:pt x="440" y="1779"/>
                  </a:lnTo>
                  <a:lnTo>
                    <a:pt x="440" y="1820"/>
                  </a:lnTo>
                  <a:lnTo>
                    <a:pt x="398" y="1820"/>
                  </a:lnTo>
                  <a:lnTo>
                    <a:pt x="377" y="1904"/>
                  </a:lnTo>
                  <a:lnTo>
                    <a:pt x="293" y="1925"/>
                  </a:lnTo>
                  <a:lnTo>
                    <a:pt x="168" y="2030"/>
                  </a:lnTo>
                  <a:lnTo>
                    <a:pt x="126" y="2051"/>
                  </a:lnTo>
                  <a:lnTo>
                    <a:pt x="126" y="2134"/>
                  </a:lnTo>
                  <a:lnTo>
                    <a:pt x="168" y="2197"/>
                  </a:lnTo>
                  <a:lnTo>
                    <a:pt x="126" y="2260"/>
                  </a:lnTo>
                  <a:lnTo>
                    <a:pt x="126" y="2344"/>
                  </a:lnTo>
                  <a:lnTo>
                    <a:pt x="63" y="2448"/>
                  </a:lnTo>
                  <a:lnTo>
                    <a:pt x="1" y="2469"/>
                  </a:lnTo>
                  <a:lnTo>
                    <a:pt x="1" y="2532"/>
                  </a:lnTo>
                  <a:lnTo>
                    <a:pt x="84" y="2636"/>
                  </a:lnTo>
                  <a:lnTo>
                    <a:pt x="126" y="2741"/>
                  </a:lnTo>
                  <a:lnTo>
                    <a:pt x="168" y="2783"/>
                  </a:lnTo>
                  <a:lnTo>
                    <a:pt x="314" y="2762"/>
                  </a:lnTo>
                  <a:lnTo>
                    <a:pt x="335" y="2825"/>
                  </a:lnTo>
                  <a:lnTo>
                    <a:pt x="377" y="2867"/>
                  </a:lnTo>
                  <a:lnTo>
                    <a:pt x="419" y="2929"/>
                  </a:lnTo>
                  <a:lnTo>
                    <a:pt x="419" y="2992"/>
                  </a:lnTo>
                  <a:lnTo>
                    <a:pt x="524" y="3055"/>
                  </a:lnTo>
                  <a:lnTo>
                    <a:pt x="586" y="3034"/>
                  </a:lnTo>
                  <a:lnTo>
                    <a:pt x="628" y="3034"/>
                  </a:lnTo>
                  <a:lnTo>
                    <a:pt x="691" y="2971"/>
                  </a:lnTo>
                  <a:lnTo>
                    <a:pt x="817" y="2971"/>
                  </a:lnTo>
                  <a:lnTo>
                    <a:pt x="963" y="2992"/>
                  </a:lnTo>
                  <a:lnTo>
                    <a:pt x="1026" y="3097"/>
                  </a:lnTo>
                  <a:lnTo>
                    <a:pt x="1026" y="3264"/>
                  </a:lnTo>
                  <a:lnTo>
                    <a:pt x="1005" y="3390"/>
                  </a:lnTo>
                  <a:lnTo>
                    <a:pt x="900" y="3515"/>
                  </a:lnTo>
                  <a:lnTo>
                    <a:pt x="837" y="3662"/>
                  </a:lnTo>
                  <a:lnTo>
                    <a:pt x="796" y="3766"/>
                  </a:lnTo>
                  <a:lnTo>
                    <a:pt x="796" y="3871"/>
                  </a:lnTo>
                  <a:lnTo>
                    <a:pt x="837" y="3996"/>
                  </a:lnTo>
                  <a:lnTo>
                    <a:pt x="837" y="4080"/>
                  </a:lnTo>
                  <a:lnTo>
                    <a:pt x="942" y="4206"/>
                  </a:lnTo>
                  <a:lnTo>
                    <a:pt x="1047" y="4289"/>
                  </a:lnTo>
                  <a:lnTo>
                    <a:pt x="1130" y="4331"/>
                  </a:lnTo>
                  <a:lnTo>
                    <a:pt x="1172" y="4394"/>
                  </a:lnTo>
                  <a:lnTo>
                    <a:pt x="1256" y="4499"/>
                  </a:lnTo>
                  <a:lnTo>
                    <a:pt x="1235" y="4541"/>
                  </a:lnTo>
                  <a:lnTo>
                    <a:pt x="1256" y="4645"/>
                  </a:lnTo>
                  <a:lnTo>
                    <a:pt x="1361" y="4624"/>
                  </a:lnTo>
                  <a:lnTo>
                    <a:pt x="1381" y="4499"/>
                  </a:lnTo>
                  <a:lnTo>
                    <a:pt x="1361" y="4352"/>
                  </a:lnTo>
                  <a:lnTo>
                    <a:pt x="1423" y="4248"/>
                  </a:lnTo>
                  <a:lnTo>
                    <a:pt x="1423" y="4143"/>
                  </a:lnTo>
                  <a:lnTo>
                    <a:pt x="1486" y="3996"/>
                  </a:lnTo>
                  <a:lnTo>
                    <a:pt x="1591" y="3976"/>
                  </a:lnTo>
                  <a:lnTo>
                    <a:pt x="1674" y="3913"/>
                  </a:lnTo>
                  <a:lnTo>
                    <a:pt x="1695" y="3808"/>
                  </a:lnTo>
                  <a:lnTo>
                    <a:pt x="1737" y="3599"/>
                  </a:lnTo>
                  <a:lnTo>
                    <a:pt x="1653" y="3515"/>
                  </a:lnTo>
                  <a:lnTo>
                    <a:pt x="1674" y="3473"/>
                  </a:lnTo>
                  <a:lnTo>
                    <a:pt x="1653" y="3452"/>
                  </a:lnTo>
                  <a:lnTo>
                    <a:pt x="1674" y="3390"/>
                  </a:lnTo>
                  <a:lnTo>
                    <a:pt x="1737" y="3390"/>
                  </a:lnTo>
                  <a:lnTo>
                    <a:pt x="1758" y="3306"/>
                  </a:lnTo>
                  <a:lnTo>
                    <a:pt x="1842" y="3306"/>
                  </a:lnTo>
                  <a:lnTo>
                    <a:pt x="1842" y="3243"/>
                  </a:lnTo>
                  <a:lnTo>
                    <a:pt x="1779" y="3160"/>
                  </a:lnTo>
                  <a:lnTo>
                    <a:pt x="1737" y="3034"/>
                  </a:lnTo>
                  <a:lnTo>
                    <a:pt x="1591" y="2846"/>
                  </a:lnTo>
                  <a:lnTo>
                    <a:pt x="1570" y="2741"/>
                  </a:lnTo>
                  <a:lnTo>
                    <a:pt x="1361" y="2553"/>
                  </a:lnTo>
                  <a:lnTo>
                    <a:pt x="1319" y="2532"/>
                  </a:lnTo>
                  <a:lnTo>
                    <a:pt x="1277" y="2469"/>
                  </a:lnTo>
                  <a:lnTo>
                    <a:pt x="1172" y="2406"/>
                  </a:lnTo>
                  <a:lnTo>
                    <a:pt x="1005" y="2323"/>
                  </a:lnTo>
                  <a:lnTo>
                    <a:pt x="921" y="1779"/>
                  </a:lnTo>
                  <a:lnTo>
                    <a:pt x="942" y="1674"/>
                  </a:lnTo>
                  <a:lnTo>
                    <a:pt x="942" y="691"/>
                  </a:lnTo>
                  <a:lnTo>
                    <a:pt x="921" y="481"/>
                  </a:lnTo>
                  <a:lnTo>
                    <a:pt x="733" y="272"/>
                  </a:lnTo>
                  <a:lnTo>
                    <a:pt x="649" y="209"/>
                  </a:lnTo>
                  <a:lnTo>
                    <a:pt x="607" y="167"/>
                  </a:lnTo>
                  <a:lnTo>
                    <a:pt x="586" y="126"/>
                  </a:lnTo>
                  <a:lnTo>
                    <a:pt x="524" y="126"/>
                  </a:lnTo>
                  <a:lnTo>
                    <a:pt x="503" y="105"/>
                  </a:lnTo>
                  <a:lnTo>
                    <a:pt x="419" y="63"/>
                  </a:lnTo>
                  <a:lnTo>
                    <a:pt x="398" y="105"/>
                  </a:lnTo>
                  <a:lnTo>
                    <a:pt x="377" y="63"/>
                  </a:lnTo>
                  <a:lnTo>
                    <a:pt x="293" y="63"/>
                  </a:lnTo>
                  <a:lnTo>
                    <a:pt x="273"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1" name="Google Shape;6431;p40"/>
            <p:cNvSpPr/>
            <p:nvPr/>
          </p:nvSpPr>
          <p:spPr>
            <a:xfrm>
              <a:off x="3895082" y="3199593"/>
              <a:ext cx="81233" cy="66165"/>
            </a:xfrm>
            <a:custGeom>
              <a:rect b="b" l="l" r="r" t="t"/>
              <a:pathLst>
                <a:path extrusionOk="0" h="5818" w="6822">
                  <a:moveTo>
                    <a:pt x="5085" y="1"/>
                  </a:moveTo>
                  <a:lnTo>
                    <a:pt x="4143" y="210"/>
                  </a:lnTo>
                  <a:lnTo>
                    <a:pt x="3913" y="691"/>
                  </a:lnTo>
                  <a:lnTo>
                    <a:pt x="3934" y="796"/>
                  </a:lnTo>
                  <a:lnTo>
                    <a:pt x="3997" y="858"/>
                  </a:lnTo>
                  <a:lnTo>
                    <a:pt x="4081" y="900"/>
                  </a:lnTo>
                  <a:lnTo>
                    <a:pt x="4039" y="942"/>
                  </a:lnTo>
                  <a:lnTo>
                    <a:pt x="4018" y="1005"/>
                  </a:lnTo>
                  <a:lnTo>
                    <a:pt x="4018" y="1068"/>
                  </a:lnTo>
                  <a:lnTo>
                    <a:pt x="4018" y="1151"/>
                  </a:lnTo>
                  <a:lnTo>
                    <a:pt x="4018" y="1235"/>
                  </a:lnTo>
                  <a:lnTo>
                    <a:pt x="4018" y="1361"/>
                  </a:lnTo>
                  <a:lnTo>
                    <a:pt x="3976" y="1382"/>
                  </a:lnTo>
                  <a:lnTo>
                    <a:pt x="3997" y="1423"/>
                  </a:lnTo>
                  <a:lnTo>
                    <a:pt x="3934" y="1465"/>
                  </a:lnTo>
                  <a:lnTo>
                    <a:pt x="3830" y="1570"/>
                  </a:lnTo>
                  <a:lnTo>
                    <a:pt x="3830" y="1654"/>
                  </a:lnTo>
                  <a:lnTo>
                    <a:pt x="3830" y="1988"/>
                  </a:lnTo>
                  <a:lnTo>
                    <a:pt x="3830" y="2114"/>
                  </a:lnTo>
                  <a:lnTo>
                    <a:pt x="3913" y="2198"/>
                  </a:lnTo>
                  <a:lnTo>
                    <a:pt x="4081" y="2365"/>
                  </a:lnTo>
                  <a:lnTo>
                    <a:pt x="4102" y="2428"/>
                  </a:lnTo>
                  <a:lnTo>
                    <a:pt x="4143" y="2511"/>
                  </a:lnTo>
                  <a:lnTo>
                    <a:pt x="4436" y="2511"/>
                  </a:lnTo>
                  <a:lnTo>
                    <a:pt x="4395" y="2470"/>
                  </a:lnTo>
                  <a:lnTo>
                    <a:pt x="4395" y="2386"/>
                  </a:lnTo>
                  <a:lnTo>
                    <a:pt x="4520" y="2365"/>
                  </a:lnTo>
                  <a:lnTo>
                    <a:pt x="4562" y="2386"/>
                  </a:lnTo>
                  <a:lnTo>
                    <a:pt x="4625" y="3014"/>
                  </a:lnTo>
                  <a:lnTo>
                    <a:pt x="4562" y="3055"/>
                  </a:lnTo>
                  <a:lnTo>
                    <a:pt x="4499" y="3035"/>
                  </a:lnTo>
                  <a:lnTo>
                    <a:pt x="4457" y="3014"/>
                  </a:lnTo>
                  <a:lnTo>
                    <a:pt x="4436" y="2993"/>
                  </a:lnTo>
                  <a:lnTo>
                    <a:pt x="4353" y="3035"/>
                  </a:lnTo>
                  <a:lnTo>
                    <a:pt x="4248" y="3055"/>
                  </a:lnTo>
                  <a:lnTo>
                    <a:pt x="4185" y="3055"/>
                  </a:lnTo>
                  <a:lnTo>
                    <a:pt x="4039" y="2930"/>
                  </a:lnTo>
                  <a:lnTo>
                    <a:pt x="3934" y="2804"/>
                  </a:lnTo>
                  <a:lnTo>
                    <a:pt x="3830" y="2721"/>
                  </a:lnTo>
                  <a:lnTo>
                    <a:pt x="3725" y="2574"/>
                  </a:lnTo>
                  <a:lnTo>
                    <a:pt x="3599" y="2470"/>
                  </a:lnTo>
                  <a:lnTo>
                    <a:pt x="3390" y="2407"/>
                  </a:lnTo>
                  <a:lnTo>
                    <a:pt x="3244" y="2323"/>
                  </a:lnTo>
                  <a:lnTo>
                    <a:pt x="3244" y="2260"/>
                  </a:lnTo>
                  <a:lnTo>
                    <a:pt x="3139" y="2156"/>
                  </a:lnTo>
                  <a:lnTo>
                    <a:pt x="3139" y="1988"/>
                  </a:lnTo>
                  <a:lnTo>
                    <a:pt x="3097" y="1988"/>
                  </a:lnTo>
                  <a:lnTo>
                    <a:pt x="3055" y="2009"/>
                  </a:lnTo>
                  <a:lnTo>
                    <a:pt x="2972" y="2009"/>
                  </a:lnTo>
                  <a:lnTo>
                    <a:pt x="2930" y="2177"/>
                  </a:lnTo>
                  <a:lnTo>
                    <a:pt x="2888" y="2219"/>
                  </a:lnTo>
                  <a:lnTo>
                    <a:pt x="2742" y="2281"/>
                  </a:lnTo>
                  <a:lnTo>
                    <a:pt x="2637" y="2281"/>
                  </a:lnTo>
                  <a:lnTo>
                    <a:pt x="2637" y="2260"/>
                  </a:lnTo>
                  <a:lnTo>
                    <a:pt x="2511" y="2219"/>
                  </a:lnTo>
                  <a:lnTo>
                    <a:pt x="2365" y="2198"/>
                  </a:lnTo>
                  <a:lnTo>
                    <a:pt x="2239" y="2114"/>
                  </a:lnTo>
                  <a:lnTo>
                    <a:pt x="2198" y="2114"/>
                  </a:lnTo>
                  <a:lnTo>
                    <a:pt x="2093" y="2072"/>
                  </a:lnTo>
                  <a:lnTo>
                    <a:pt x="2030" y="2072"/>
                  </a:lnTo>
                  <a:lnTo>
                    <a:pt x="2030" y="2009"/>
                  </a:lnTo>
                  <a:lnTo>
                    <a:pt x="2030" y="1947"/>
                  </a:lnTo>
                  <a:lnTo>
                    <a:pt x="2009" y="1884"/>
                  </a:lnTo>
                  <a:lnTo>
                    <a:pt x="2009" y="1758"/>
                  </a:lnTo>
                  <a:lnTo>
                    <a:pt x="1946" y="1758"/>
                  </a:lnTo>
                  <a:lnTo>
                    <a:pt x="1800" y="1800"/>
                  </a:lnTo>
                  <a:lnTo>
                    <a:pt x="1779" y="1842"/>
                  </a:lnTo>
                  <a:lnTo>
                    <a:pt x="1695" y="1842"/>
                  </a:lnTo>
                  <a:lnTo>
                    <a:pt x="1612" y="1884"/>
                  </a:lnTo>
                  <a:lnTo>
                    <a:pt x="1528" y="1947"/>
                  </a:lnTo>
                  <a:lnTo>
                    <a:pt x="1507" y="1905"/>
                  </a:lnTo>
                  <a:lnTo>
                    <a:pt x="1486" y="1884"/>
                  </a:lnTo>
                  <a:lnTo>
                    <a:pt x="1486" y="1779"/>
                  </a:lnTo>
                  <a:lnTo>
                    <a:pt x="1465" y="1758"/>
                  </a:lnTo>
                  <a:lnTo>
                    <a:pt x="1361" y="1695"/>
                  </a:lnTo>
                  <a:lnTo>
                    <a:pt x="1298" y="1737"/>
                  </a:lnTo>
                  <a:lnTo>
                    <a:pt x="1256" y="1674"/>
                  </a:lnTo>
                  <a:lnTo>
                    <a:pt x="1256" y="1695"/>
                  </a:lnTo>
                  <a:lnTo>
                    <a:pt x="1256" y="1758"/>
                  </a:lnTo>
                  <a:lnTo>
                    <a:pt x="1214" y="1779"/>
                  </a:lnTo>
                  <a:lnTo>
                    <a:pt x="1256" y="2009"/>
                  </a:lnTo>
                  <a:lnTo>
                    <a:pt x="1256" y="2219"/>
                  </a:lnTo>
                  <a:lnTo>
                    <a:pt x="1256" y="2365"/>
                  </a:lnTo>
                  <a:lnTo>
                    <a:pt x="1298" y="2470"/>
                  </a:lnTo>
                  <a:lnTo>
                    <a:pt x="1298" y="2574"/>
                  </a:lnTo>
                  <a:lnTo>
                    <a:pt x="1277" y="2616"/>
                  </a:lnTo>
                  <a:lnTo>
                    <a:pt x="1256" y="2783"/>
                  </a:lnTo>
                  <a:lnTo>
                    <a:pt x="1277" y="2825"/>
                  </a:lnTo>
                  <a:lnTo>
                    <a:pt x="42" y="2825"/>
                  </a:lnTo>
                  <a:lnTo>
                    <a:pt x="1" y="4771"/>
                  </a:lnTo>
                  <a:lnTo>
                    <a:pt x="22" y="4813"/>
                  </a:lnTo>
                  <a:lnTo>
                    <a:pt x="105" y="4918"/>
                  </a:lnTo>
                  <a:lnTo>
                    <a:pt x="168" y="4980"/>
                  </a:lnTo>
                  <a:lnTo>
                    <a:pt x="231" y="5043"/>
                  </a:lnTo>
                  <a:lnTo>
                    <a:pt x="314" y="5085"/>
                  </a:lnTo>
                  <a:lnTo>
                    <a:pt x="419" y="5232"/>
                  </a:lnTo>
                  <a:lnTo>
                    <a:pt x="482" y="5294"/>
                  </a:lnTo>
                  <a:lnTo>
                    <a:pt x="566" y="5336"/>
                  </a:lnTo>
                  <a:lnTo>
                    <a:pt x="628" y="5399"/>
                  </a:lnTo>
                  <a:lnTo>
                    <a:pt x="670" y="5462"/>
                  </a:lnTo>
                  <a:lnTo>
                    <a:pt x="754" y="5504"/>
                  </a:lnTo>
                  <a:lnTo>
                    <a:pt x="775" y="5608"/>
                  </a:lnTo>
                  <a:lnTo>
                    <a:pt x="1319" y="5462"/>
                  </a:lnTo>
                  <a:lnTo>
                    <a:pt x="1402" y="5504"/>
                  </a:lnTo>
                  <a:lnTo>
                    <a:pt x="1528" y="5441"/>
                  </a:lnTo>
                  <a:lnTo>
                    <a:pt x="1570" y="5462"/>
                  </a:lnTo>
                  <a:lnTo>
                    <a:pt x="1591" y="5462"/>
                  </a:lnTo>
                  <a:lnTo>
                    <a:pt x="1612" y="5504"/>
                  </a:lnTo>
                  <a:lnTo>
                    <a:pt x="1695" y="5504"/>
                  </a:lnTo>
                  <a:lnTo>
                    <a:pt x="1716" y="5524"/>
                  </a:lnTo>
                  <a:lnTo>
                    <a:pt x="1737" y="5524"/>
                  </a:lnTo>
                  <a:lnTo>
                    <a:pt x="1821" y="5629"/>
                  </a:lnTo>
                  <a:lnTo>
                    <a:pt x="1884" y="5629"/>
                  </a:lnTo>
                  <a:lnTo>
                    <a:pt x="2030" y="5650"/>
                  </a:lnTo>
                  <a:lnTo>
                    <a:pt x="2135" y="5713"/>
                  </a:lnTo>
                  <a:lnTo>
                    <a:pt x="2198" y="5755"/>
                  </a:lnTo>
                  <a:lnTo>
                    <a:pt x="2239" y="5755"/>
                  </a:lnTo>
                  <a:lnTo>
                    <a:pt x="2344" y="5671"/>
                  </a:lnTo>
                  <a:lnTo>
                    <a:pt x="2470" y="5650"/>
                  </a:lnTo>
                  <a:lnTo>
                    <a:pt x="2532" y="5713"/>
                  </a:lnTo>
                  <a:lnTo>
                    <a:pt x="2553" y="5671"/>
                  </a:lnTo>
                  <a:lnTo>
                    <a:pt x="2574" y="5713"/>
                  </a:lnTo>
                  <a:lnTo>
                    <a:pt x="2616" y="5713"/>
                  </a:lnTo>
                  <a:lnTo>
                    <a:pt x="2679" y="5776"/>
                  </a:lnTo>
                  <a:lnTo>
                    <a:pt x="2783" y="5817"/>
                  </a:lnTo>
                  <a:lnTo>
                    <a:pt x="2951" y="5755"/>
                  </a:lnTo>
                  <a:lnTo>
                    <a:pt x="3139" y="5504"/>
                  </a:lnTo>
                  <a:lnTo>
                    <a:pt x="3390" y="5190"/>
                  </a:lnTo>
                  <a:lnTo>
                    <a:pt x="3725" y="4939"/>
                  </a:lnTo>
                  <a:lnTo>
                    <a:pt x="3934" y="4876"/>
                  </a:lnTo>
                  <a:lnTo>
                    <a:pt x="3976" y="4834"/>
                  </a:lnTo>
                  <a:lnTo>
                    <a:pt x="3997" y="4792"/>
                  </a:lnTo>
                  <a:lnTo>
                    <a:pt x="3976" y="4729"/>
                  </a:lnTo>
                  <a:lnTo>
                    <a:pt x="3997" y="4687"/>
                  </a:lnTo>
                  <a:lnTo>
                    <a:pt x="3997" y="4625"/>
                  </a:lnTo>
                  <a:lnTo>
                    <a:pt x="4039" y="4562"/>
                  </a:lnTo>
                  <a:lnTo>
                    <a:pt x="4206" y="4457"/>
                  </a:lnTo>
                  <a:lnTo>
                    <a:pt x="4290" y="4415"/>
                  </a:lnTo>
                  <a:lnTo>
                    <a:pt x="4353" y="4395"/>
                  </a:lnTo>
                  <a:lnTo>
                    <a:pt x="4499" y="4353"/>
                  </a:lnTo>
                  <a:lnTo>
                    <a:pt x="4646" y="4353"/>
                  </a:lnTo>
                  <a:lnTo>
                    <a:pt x="4667" y="4395"/>
                  </a:lnTo>
                  <a:lnTo>
                    <a:pt x="4729" y="4374"/>
                  </a:lnTo>
                  <a:lnTo>
                    <a:pt x="4855" y="4395"/>
                  </a:lnTo>
                  <a:lnTo>
                    <a:pt x="4918" y="4395"/>
                  </a:lnTo>
                  <a:lnTo>
                    <a:pt x="4918" y="4311"/>
                  </a:lnTo>
                  <a:lnTo>
                    <a:pt x="4876" y="4143"/>
                  </a:lnTo>
                  <a:lnTo>
                    <a:pt x="4918" y="4060"/>
                  </a:lnTo>
                  <a:lnTo>
                    <a:pt x="5148" y="3955"/>
                  </a:lnTo>
                  <a:lnTo>
                    <a:pt x="5273" y="3955"/>
                  </a:lnTo>
                  <a:lnTo>
                    <a:pt x="5859" y="3683"/>
                  </a:lnTo>
                  <a:lnTo>
                    <a:pt x="5964" y="3662"/>
                  </a:lnTo>
                  <a:lnTo>
                    <a:pt x="6299" y="3537"/>
                  </a:lnTo>
                  <a:lnTo>
                    <a:pt x="6487" y="3474"/>
                  </a:lnTo>
                  <a:lnTo>
                    <a:pt x="6445" y="3432"/>
                  </a:lnTo>
                  <a:lnTo>
                    <a:pt x="6403" y="3327"/>
                  </a:lnTo>
                  <a:lnTo>
                    <a:pt x="6320" y="3223"/>
                  </a:lnTo>
                  <a:lnTo>
                    <a:pt x="6320" y="3160"/>
                  </a:lnTo>
                  <a:lnTo>
                    <a:pt x="6382" y="3139"/>
                  </a:lnTo>
                  <a:lnTo>
                    <a:pt x="6445" y="3035"/>
                  </a:lnTo>
                  <a:lnTo>
                    <a:pt x="6445" y="2951"/>
                  </a:lnTo>
                  <a:lnTo>
                    <a:pt x="6487" y="2888"/>
                  </a:lnTo>
                  <a:lnTo>
                    <a:pt x="6445" y="2825"/>
                  </a:lnTo>
                  <a:lnTo>
                    <a:pt x="6445" y="2742"/>
                  </a:lnTo>
                  <a:lnTo>
                    <a:pt x="6487" y="2721"/>
                  </a:lnTo>
                  <a:lnTo>
                    <a:pt x="6612" y="2616"/>
                  </a:lnTo>
                  <a:lnTo>
                    <a:pt x="6696" y="2595"/>
                  </a:lnTo>
                  <a:lnTo>
                    <a:pt x="6717" y="2511"/>
                  </a:lnTo>
                  <a:lnTo>
                    <a:pt x="6759" y="2511"/>
                  </a:lnTo>
                  <a:lnTo>
                    <a:pt x="6759" y="2470"/>
                  </a:lnTo>
                  <a:lnTo>
                    <a:pt x="6717" y="2428"/>
                  </a:lnTo>
                  <a:lnTo>
                    <a:pt x="6696" y="2386"/>
                  </a:lnTo>
                  <a:lnTo>
                    <a:pt x="6654" y="2302"/>
                  </a:lnTo>
                  <a:lnTo>
                    <a:pt x="6717" y="2281"/>
                  </a:lnTo>
                  <a:lnTo>
                    <a:pt x="6717" y="2198"/>
                  </a:lnTo>
                  <a:lnTo>
                    <a:pt x="6654" y="2114"/>
                  </a:lnTo>
                  <a:lnTo>
                    <a:pt x="6717" y="2051"/>
                  </a:lnTo>
                  <a:lnTo>
                    <a:pt x="6696" y="1967"/>
                  </a:lnTo>
                  <a:lnTo>
                    <a:pt x="6696" y="1884"/>
                  </a:lnTo>
                  <a:lnTo>
                    <a:pt x="6654" y="1779"/>
                  </a:lnTo>
                  <a:lnTo>
                    <a:pt x="6654" y="1695"/>
                  </a:lnTo>
                  <a:lnTo>
                    <a:pt x="6801" y="1570"/>
                  </a:lnTo>
                  <a:lnTo>
                    <a:pt x="6801" y="1528"/>
                  </a:lnTo>
                  <a:lnTo>
                    <a:pt x="6822" y="1486"/>
                  </a:lnTo>
                  <a:lnTo>
                    <a:pt x="6822" y="1361"/>
                  </a:lnTo>
                  <a:lnTo>
                    <a:pt x="6801" y="1277"/>
                  </a:lnTo>
                  <a:lnTo>
                    <a:pt x="6696" y="1214"/>
                  </a:lnTo>
                  <a:lnTo>
                    <a:pt x="6696" y="1151"/>
                  </a:lnTo>
                  <a:lnTo>
                    <a:pt x="6738" y="1005"/>
                  </a:lnTo>
                  <a:lnTo>
                    <a:pt x="6738" y="963"/>
                  </a:lnTo>
                  <a:lnTo>
                    <a:pt x="6696" y="942"/>
                  </a:lnTo>
                  <a:lnTo>
                    <a:pt x="6592" y="900"/>
                  </a:lnTo>
                  <a:lnTo>
                    <a:pt x="6550" y="817"/>
                  </a:lnTo>
                  <a:lnTo>
                    <a:pt x="6529" y="796"/>
                  </a:lnTo>
                  <a:lnTo>
                    <a:pt x="6508" y="712"/>
                  </a:lnTo>
                  <a:lnTo>
                    <a:pt x="6508" y="691"/>
                  </a:lnTo>
                  <a:lnTo>
                    <a:pt x="6445" y="691"/>
                  </a:lnTo>
                  <a:lnTo>
                    <a:pt x="6340" y="586"/>
                  </a:lnTo>
                  <a:lnTo>
                    <a:pt x="6299" y="503"/>
                  </a:lnTo>
                  <a:lnTo>
                    <a:pt x="6236" y="482"/>
                  </a:lnTo>
                  <a:lnTo>
                    <a:pt x="6194" y="419"/>
                  </a:lnTo>
                  <a:lnTo>
                    <a:pt x="6110" y="419"/>
                  </a:lnTo>
                  <a:lnTo>
                    <a:pt x="5859" y="335"/>
                  </a:lnTo>
                  <a:lnTo>
                    <a:pt x="5755" y="335"/>
                  </a:lnTo>
                  <a:lnTo>
                    <a:pt x="5671" y="273"/>
                  </a:lnTo>
                  <a:lnTo>
                    <a:pt x="5671" y="210"/>
                  </a:lnTo>
                  <a:lnTo>
                    <a:pt x="5587" y="168"/>
                  </a:lnTo>
                  <a:lnTo>
                    <a:pt x="5545" y="168"/>
                  </a:lnTo>
                  <a:lnTo>
                    <a:pt x="5441" y="126"/>
                  </a:lnTo>
                  <a:lnTo>
                    <a:pt x="5357" y="126"/>
                  </a:lnTo>
                  <a:lnTo>
                    <a:pt x="5169" y="22"/>
                  </a:lnTo>
                  <a:lnTo>
                    <a:pt x="5085"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2" name="Google Shape;6432;p40"/>
            <p:cNvSpPr/>
            <p:nvPr/>
          </p:nvSpPr>
          <p:spPr>
            <a:xfrm>
              <a:off x="3824328" y="3184365"/>
              <a:ext cx="86210" cy="81393"/>
            </a:xfrm>
            <a:custGeom>
              <a:rect b="b" l="l" r="r" t="t"/>
              <a:pathLst>
                <a:path extrusionOk="0" h="7157" w="7240">
                  <a:moveTo>
                    <a:pt x="963" y="0"/>
                  </a:moveTo>
                  <a:lnTo>
                    <a:pt x="879" y="42"/>
                  </a:lnTo>
                  <a:lnTo>
                    <a:pt x="774" y="63"/>
                  </a:lnTo>
                  <a:lnTo>
                    <a:pt x="712" y="63"/>
                  </a:lnTo>
                  <a:lnTo>
                    <a:pt x="670" y="84"/>
                  </a:lnTo>
                  <a:lnTo>
                    <a:pt x="670" y="105"/>
                  </a:lnTo>
                  <a:lnTo>
                    <a:pt x="649" y="105"/>
                  </a:lnTo>
                  <a:lnTo>
                    <a:pt x="502" y="189"/>
                  </a:lnTo>
                  <a:lnTo>
                    <a:pt x="544" y="273"/>
                  </a:lnTo>
                  <a:lnTo>
                    <a:pt x="544" y="356"/>
                  </a:lnTo>
                  <a:lnTo>
                    <a:pt x="858" y="712"/>
                  </a:lnTo>
                  <a:lnTo>
                    <a:pt x="879" y="1151"/>
                  </a:lnTo>
                  <a:lnTo>
                    <a:pt x="1046" y="1402"/>
                  </a:lnTo>
                  <a:lnTo>
                    <a:pt x="1026" y="1633"/>
                  </a:lnTo>
                  <a:lnTo>
                    <a:pt x="837" y="1863"/>
                  </a:lnTo>
                  <a:lnTo>
                    <a:pt x="942" y="1925"/>
                  </a:lnTo>
                  <a:lnTo>
                    <a:pt x="942" y="2135"/>
                  </a:lnTo>
                  <a:lnTo>
                    <a:pt x="1046" y="2260"/>
                  </a:lnTo>
                  <a:lnTo>
                    <a:pt x="1046" y="2407"/>
                  </a:lnTo>
                  <a:lnTo>
                    <a:pt x="1256" y="2783"/>
                  </a:lnTo>
                  <a:lnTo>
                    <a:pt x="1256" y="2867"/>
                  </a:lnTo>
                  <a:lnTo>
                    <a:pt x="1339" y="2972"/>
                  </a:lnTo>
                  <a:lnTo>
                    <a:pt x="1339" y="3453"/>
                  </a:lnTo>
                  <a:lnTo>
                    <a:pt x="1088" y="3871"/>
                  </a:lnTo>
                  <a:lnTo>
                    <a:pt x="1026" y="3871"/>
                  </a:lnTo>
                  <a:lnTo>
                    <a:pt x="754" y="4081"/>
                  </a:lnTo>
                  <a:lnTo>
                    <a:pt x="754" y="4227"/>
                  </a:lnTo>
                  <a:lnTo>
                    <a:pt x="440" y="4499"/>
                  </a:lnTo>
                  <a:lnTo>
                    <a:pt x="440" y="4687"/>
                  </a:lnTo>
                  <a:lnTo>
                    <a:pt x="398" y="4750"/>
                  </a:lnTo>
                  <a:lnTo>
                    <a:pt x="398" y="5210"/>
                  </a:lnTo>
                  <a:lnTo>
                    <a:pt x="230" y="5399"/>
                  </a:lnTo>
                  <a:lnTo>
                    <a:pt x="210" y="5608"/>
                  </a:lnTo>
                  <a:lnTo>
                    <a:pt x="42" y="5796"/>
                  </a:lnTo>
                  <a:lnTo>
                    <a:pt x="42" y="6006"/>
                  </a:lnTo>
                  <a:lnTo>
                    <a:pt x="21" y="6173"/>
                  </a:lnTo>
                  <a:lnTo>
                    <a:pt x="21" y="6466"/>
                  </a:lnTo>
                  <a:lnTo>
                    <a:pt x="0" y="6654"/>
                  </a:lnTo>
                  <a:lnTo>
                    <a:pt x="21" y="6696"/>
                  </a:lnTo>
                  <a:lnTo>
                    <a:pt x="105" y="6738"/>
                  </a:lnTo>
                  <a:lnTo>
                    <a:pt x="126" y="6759"/>
                  </a:lnTo>
                  <a:lnTo>
                    <a:pt x="189" y="6738"/>
                  </a:lnTo>
                  <a:lnTo>
                    <a:pt x="210" y="6654"/>
                  </a:lnTo>
                  <a:lnTo>
                    <a:pt x="398" y="6654"/>
                  </a:lnTo>
                  <a:lnTo>
                    <a:pt x="461" y="6696"/>
                  </a:lnTo>
                  <a:lnTo>
                    <a:pt x="523" y="6675"/>
                  </a:lnTo>
                  <a:lnTo>
                    <a:pt x="523" y="6591"/>
                  </a:lnTo>
                  <a:lnTo>
                    <a:pt x="712" y="6466"/>
                  </a:lnTo>
                  <a:lnTo>
                    <a:pt x="754" y="6466"/>
                  </a:lnTo>
                  <a:lnTo>
                    <a:pt x="858" y="6529"/>
                  </a:lnTo>
                  <a:lnTo>
                    <a:pt x="879" y="6529"/>
                  </a:lnTo>
                  <a:lnTo>
                    <a:pt x="921" y="6487"/>
                  </a:lnTo>
                  <a:lnTo>
                    <a:pt x="963" y="6466"/>
                  </a:lnTo>
                  <a:lnTo>
                    <a:pt x="1046" y="6529"/>
                  </a:lnTo>
                  <a:lnTo>
                    <a:pt x="1046" y="6550"/>
                  </a:lnTo>
                  <a:lnTo>
                    <a:pt x="1130" y="6571"/>
                  </a:lnTo>
                  <a:lnTo>
                    <a:pt x="1088" y="6633"/>
                  </a:lnTo>
                  <a:lnTo>
                    <a:pt x="1151" y="6654"/>
                  </a:lnTo>
                  <a:lnTo>
                    <a:pt x="1256" y="6759"/>
                  </a:lnTo>
                  <a:lnTo>
                    <a:pt x="1381" y="6801"/>
                  </a:lnTo>
                  <a:lnTo>
                    <a:pt x="1486" y="6759"/>
                  </a:lnTo>
                  <a:lnTo>
                    <a:pt x="1507" y="6759"/>
                  </a:lnTo>
                  <a:lnTo>
                    <a:pt x="1590" y="6696"/>
                  </a:lnTo>
                  <a:lnTo>
                    <a:pt x="1653" y="6696"/>
                  </a:lnTo>
                  <a:lnTo>
                    <a:pt x="1674" y="6738"/>
                  </a:lnTo>
                  <a:lnTo>
                    <a:pt x="3850" y="6738"/>
                  </a:lnTo>
                  <a:lnTo>
                    <a:pt x="3871" y="6759"/>
                  </a:lnTo>
                  <a:lnTo>
                    <a:pt x="3913" y="6863"/>
                  </a:lnTo>
                  <a:lnTo>
                    <a:pt x="3976" y="6905"/>
                  </a:lnTo>
                  <a:lnTo>
                    <a:pt x="4101" y="6968"/>
                  </a:lnTo>
                  <a:lnTo>
                    <a:pt x="4206" y="6989"/>
                  </a:lnTo>
                  <a:lnTo>
                    <a:pt x="4311" y="6968"/>
                  </a:lnTo>
                  <a:lnTo>
                    <a:pt x="4373" y="6989"/>
                  </a:lnTo>
                  <a:lnTo>
                    <a:pt x="4394" y="7052"/>
                  </a:lnTo>
                  <a:lnTo>
                    <a:pt x="4478" y="7073"/>
                  </a:lnTo>
                  <a:lnTo>
                    <a:pt x="4541" y="7010"/>
                  </a:lnTo>
                  <a:lnTo>
                    <a:pt x="4645" y="6989"/>
                  </a:lnTo>
                  <a:lnTo>
                    <a:pt x="4792" y="7010"/>
                  </a:lnTo>
                  <a:lnTo>
                    <a:pt x="4855" y="7010"/>
                  </a:lnTo>
                  <a:lnTo>
                    <a:pt x="4896" y="6947"/>
                  </a:lnTo>
                  <a:lnTo>
                    <a:pt x="4917" y="6968"/>
                  </a:lnTo>
                  <a:lnTo>
                    <a:pt x="4959" y="6968"/>
                  </a:lnTo>
                  <a:lnTo>
                    <a:pt x="5106" y="7094"/>
                  </a:lnTo>
                  <a:lnTo>
                    <a:pt x="5210" y="7115"/>
                  </a:lnTo>
                  <a:lnTo>
                    <a:pt x="5357" y="7115"/>
                  </a:lnTo>
                  <a:lnTo>
                    <a:pt x="5357" y="7073"/>
                  </a:lnTo>
                  <a:lnTo>
                    <a:pt x="5440" y="7052"/>
                  </a:lnTo>
                  <a:lnTo>
                    <a:pt x="5482" y="7073"/>
                  </a:lnTo>
                  <a:lnTo>
                    <a:pt x="5545" y="7094"/>
                  </a:lnTo>
                  <a:lnTo>
                    <a:pt x="5587" y="7073"/>
                  </a:lnTo>
                  <a:lnTo>
                    <a:pt x="5629" y="7115"/>
                  </a:lnTo>
                  <a:lnTo>
                    <a:pt x="5671" y="7115"/>
                  </a:lnTo>
                  <a:lnTo>
                    <a:pt x="5692" y="7156"/>
                  </a:lnTo>
                  <a:lnTo>
                    <a:pt x="5838" y="7156"/>
                  </a:lnTo>
                  <a:lnTo>
                    <a:pt x="6717" y="6947"/>
                  </a:lnTo>
                  <a:lnTo>
                    <a:pt x="6696" y="6843"/>
                  </a:lnTo>
                  <a:lnTo>
                    <a:pt x="6612" y="6801"/>
                  </a:lnTo>
                  <a:lnTo>
                    <a:pt x="6570" y="6738"/>
                  </a:lnTo>
                  <a:lnTo>
                    <a:pt x="6508" y="6675"/>
                  </a:lnTo>
                  <a:lnTo>
                    <a:pt x="6424" y="6633"/>
                  </a:lnTo>
                  <a:lnTo>
                    <a:pt x="6361" y="6571"/>
                  </a:lnTo>
                  <a:lnTo>
                    <a:pt x="6256" y="6424"/>
                  </a:lnTo>
                  <a:lnTo>
                    <a:pt x="6173" y="6382"/>
                  </a:lnTo>
                  <a:lnTo>
                    <a:pt x="6110" y="6319"/>
                  </a:lnTo>
                  <a:lnTo>
                    <a:pt x="6047" y="6257"/>
                  </a:lnTo>
                  <a:lnTo>
                    <a:pt x="5964" y="6152"/>
                  </a:lnTo>
                  <a:lnTo>
                    <a:pt x="5943" y="6110"/>
                  </a:lnTo>
                  <a:lnTo>
                    <a:pt x="5984" y="4164"/>
                  </a:lnTo>
                  <a:lnTo>
                    <a:pt x="7219" y="4164"/>
                  </a:lnTo>
                  <a:lnTo>
                    <a:pt x="7198" y="4122"/>
                  </a:lnTo>
                  <a:lnTo>
                    <a:pt x="7219" y="3955"/>
                  </a:lnTo>
                  <a:lnTo>
                    <a:pt x="7240" y="3913"/>
                  </a:lnTo>
                  <a:lnTo>
                    <a:pt x="7240" y="3809"/>
                  </a:lnTo>
                  <a:lnTo>
                    <a:pt x="7198" y="3704"/>
                  </a:lnTo>
                  <a:lnTo>
                    <a:pt x="7198" y="3558"/>
                  </a:lnTo>
                  <a:lnTo>
                    <a:pt x="7198" y="3348"/>
                  </a:lnTo>
                  <a:lnTo>
                    <a:pt x="7156" y="3118"/>
                  </a:lnTo>
                  <a:lnTo>
                    <a:pt x="7198" y="3097"/>
                  </a:lnTo>
                  <a:lnTo>
                    <a:pt x="7198" y="3034"/>
                  </a:lnTo>
                  <a:lnTo>
                    <a:pt x="7198" y="3013"/>
                  </a:lnTo>
                  <a:lnTo>
                    <a:pt x="7093" y="3013"/>
                  </a:lnTo>
                  <a:lnTo>
                    <a:pt x="6989" y="3034"/>
                  </a:lnTo>
                  <a:lnTo>
                    <a:pt x="6905" y="3097"/>
                  </a:lnTo>
                  <a:lnTo>
                    <a:pt x="6821" y="3118"/>
                  </a:lnTo>
                  <a:lnTo>
                    <a:pt x="6780" y="3139"/>
                  </a:lnTo>
                  <a:lnTo>
                    <a:pt x="6717" y="3118"/>
                  </a:lnTo>
                  <a:lnTo>
                    <a:pt x="6570" y="3118"/>
                  </a:lnTo>
                  <a:lnTo>
                    <a:pt x="6508" y="3097"/>
                  </a:lnTo>
                  <a:lnTo>
                    <a:pt x="6424" y="3034"/>
                  </a:lnTo>
                  <a:lnTo>
                    <a:pt x="6382" y="3034"/>
                  </a:lnTo>
                  <a:lnTo>
                    <a:pt x="6361" y="3076"/>
                  </a:lnTo>
                  <a:lnTo>
                    <a:pt x="6298" y="3097"/>
                  </a:lnTo>
                  <a:lnTo>
                    <a:pt x="6256" y="3118"/>
                  </a:lnTo>
                  <a:lnTo>
                    <a:pt x="6194" y="3118"/>
                  </a:lnTo>
                  <a:lnTo>
                    <a:pt x="6173" y="3097"/>
                  </a:lnTo>
                  <a:lnTo>
                    <a:pt x="6173" y="2972"/>
                  </a:lnTo>
                  <a:lnTo>
                    <a:pt x="6215" y="2930"/>
                  </a:lnTo>
                  <a:lnTo>
                    <a:pt x="6215" y="2909"/>
                  </a:lnTo>
                  <a:lnTo>
                    <a:pt x="6256" y="2825"/>
                  </a:lnTo>
                  <a:lnTo>
                    <a:pt x="6173" y="2783"/>
                  </a:lnTo>
                  <a:lnTo>
                    <a:pt x="6173" y="2658"/>
                  </a:lnTo>
                  <a:lnTo>
                    <a:pt x="6194" y="2616"/>
                  </a:lnTo>
                  <a:lnTo>
                    <a:pt x="6194" y="2553"/>
                  </a:lnTo>
                  <a:lnTo>
                    <a:pt x="6110" y="2490"/>
                  </a:lnTo>
                  <a:lnTo>
                    <a:pt x="6110" y="2407"/>
                  </a:lnTo>
                  <a:lnTo>
                    <a:pt x="6152" y="2344"/>
                  </a:lnTo>
                  <a:lnTo>
                    <a:pt x="6110" y="2281"/>
                  </a:lnTo>
                  <a:lnTo>
                    <a:pt x="6068" y="2260"/>
                  </a:lnTo>
                  <a:lnTo>
                    <a:pt x="6047" y="2197"/>
                  </a:lnTo>
                  <a:lnTo>
                    <a:pt x="6005" y="2177"/>
                  </a:lnTo>
                  <a:lnTo>
                    <a:pt x="6005" y="2093"/>
                  </a:lnTo>
                  <a:lnTo>
                    <a:pt x="5964" y="2051"/>
                  </a:lnTo>
                  <a:lnTo>
                    <a:pt x="5964" y="1967"/>
                  </a:lnTo>
                  <a:lnTo>
                    <a:pt x="5901" y="1925"/>
                  </a:lnTo>
                  <a:lnTo>
                    <a:pt x="5964" y="1821"/>
                  </a:lnTo>
                  <a:lnTo>
                    <a:pt x="5964" y="1612"/>
                  </a:lnTo>
                  <a:lnTo>
                    <a:pt x="5943" y="1528"/>
                  </a:lnTo>
                  <a:lnTo>
                    <a:pt x="5943" y="1507"/>
                  </a:lnTo>
                  <a:lnTo>
                    <a:pt x="5964" y="1444"/>
                  </a:lnTo>
                  <a:lnTo>
                    <a:pt x="5964" y="1361"/>
                  </a:lnTo>
                  <a:lnTo>
                    <a:pt x="5901" y="1298"/>
                  </a:lnTo>
                  <a:lnTo>
                    <a:pt x="5943" y="1193"/>
                  </a:lnTo>
                  <a:lnTo>
                    <a:pt x="5984" y="1089"/>
                  </a:lnTo>
                  <a:lnTo>
                    <a:pt x="5984" y="1005"/>
                  </a:lnTo>
                  <a:lnTo>
                    <a:pt x="5984" y="921"/>
                  </a:lnTo>
                  <a:lnTo>
                    <a:pt x="5964" y="837"/>
                  </a:lnTo>
                  <a:lnTo>
                    <a:pt x="5315" y="796"/>
                  </a:lnTo>
                  <a:lnTo>
                    <a:pt x="5273" y="733"/>
                  </a:lnTo>
                  <a:lnTo>
                    <a:pt x="5315" y="691"/>
                  </a:lnTo>
                  <a:lnTo>
                    <a:pt x="5336" y="607"/>
                  </a:lnTo>
                  <a:lnTo>
                    <a:pt x="5147" y="586"/>
                  </a:lnTo>
                  <a:lnTo>
                    <a:pt x="5147" y="628"/>
                  </a:lnTo>
                  <a:lnTo>
                    <a:pt x="4583" y="670"/>
                  </a:lnTo>
                  <a:lnTo>
                    <a:pt x="4583" y="817"/>
                  </a:lnTo>
                  <a:lnTo>
                    <a:pt x="4520" y="921"/>
                  </a:lnTo>
                  <a:lnTo>
                    <a:pt x="4478" y="942"/>
                  </a:lnTo>
                  <a:lnTo>
                    <a:pt x="4499" y="1047"/>
                  </a:lnTo>
                  <a:lnTo>
                    <a:pt x="4499" y="1214"/>
                  </a:lnTo>
                  <a:lnTo>
                    <a:pt x="4059" y="1235"/>
                  </a:lnTo>
                  <a:lnTo>
                    <a:pt x="3976" y="1298"/>
                  </a:lnTo>
                  <a:lnTo>
                    <a:pt x="3787" y="1256"/>
                  </a:lnTo>
                  <a:lnTo>
                    <a:pt x="3704" y="1235"/>
                  </a:lnTo>
                  <a:lnTo>
                    <a:pt x="3599" y="1256"/>
                  </a:lnTo>
                  <a:lnTo>
                    <a:pt x="3453" y="1256"/>
                  </a:lnTo>
                  <a:lnTo>
                    <a:pt x="3390" y="1235"/>
                  </a:lnTo>
                  <a:lnTo>
                    <a:pt x="3369" y="1026"/>
                  </a:lnTo>
                  <a:lnTo>
                    <a:pt x="3285" y="921"/>
                  </a:lnTo>
                  <a:lnTo>
                    <a:pt x="3243" y="837"/>
                  </a:lnTo>
                  <a:lnTo>
                    <a:pt x="3181" y="817"/>
                  </a:lnTo>
                  <a:lnTo>
                    <a:pt x="3181" y="733"/>
                  </a:lnTo>
                  <a:lnTo>
                    <a:pt x="3160" y="691"/>
                  </a:lnTo>
                  <a:lnTo>
                    <a:pt x="3139" y="565"/>
                  </a:lnTo>
                  <a:lnTo>
                    <a:pt x="3076" y="461"/>
                  </a:lnTo>
                  <a:lnTo>
                    <a:pt x="3076" y="377"/>
                  </a:lnTo>
                  <a:lnTo>
                    <a:pt x="3118" y="314"/>
                  </a:lnTo>
                  <a:lnTo>
                    <a:pt x="3076" y="252"/>
                  </a:lnTo>
                  <a:lnTo>
                    <a:pt x="3034" y="189"/>
                  </a:lnTo>
                  <a:lnTo>
                    <a:pt x="3034" y="105"/>
                  </a:lnTo>
                  <a:lnTo>
                    <a:pt x="3034" y="84"/>
                  </a:lnTo>
                  <a:lnTo>
                    <a:pt x="3034" y="0"/>
                  </a:lnTo>
                  <a:lnTo>
                    <a:pt x="2030" y="0"/>
                  </a:lnTo>
                  <a:lnTo>
                    <a:pt x="1821" y="42"/>
                  </a:lnTo>
                  <a:lnTo>
                    <a:pt x="1653"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3" name="Google Shape;6433;p40"/>
            <p:cNvSpPr/>
            <p:nvPr/>
          </p:nvSpPr>
          <p:spPr>
            <a:xfrm>
              <a:off x="3916754" y="3249086"/>
              <a:ext cx="53834" cy="46889"/>
            </a:xfrm>
            <a:custGeom>
              <a:rect b="b" l="l" r="r" t="t"/>
              <a:pathLst>
                <a:path extrusionOk="0" h="4123" w="4521">
                  <a:moveTo>
                    <a:pt x="2679" y="1"/>
                  </a:moveTo>
                  <a:lnTo>
                    <a:pt x="2533" y="43"/>
                  </a:lnTo>
                  <a:lnTo>
                    <a:pt x="2470" y="63"/>
                  </a:lnTo>
                  <a:lnTo>
                    <a:pt x="2386" y="105"/>
                  </a:lnTo>
                  <a:lnTo>
                    <a:pt x="2219" y="210"/>
                  </a:lnTo>
                  <a:lnTo>
                    <a:pt x="2177" y="273"/>
                  </a:lnTo>
                  <a:lnTo>
                    <a:pt x="2177" y="335"/>
                  </a:lnTo>
                  <a:lnTo>
                    <a:pt x="2156" y="377"/>
                  </a:lnTo>
                  <a:lnTo>
                    <a:pt x="2177" y="440"/>
                  </a:lnTo>
                  <a:lnTo>
                    <a:pt x="2156" y="482"/>
                  </a:lnTo>
                  <a:lnTo>
                    <a:pt x="2114" y="524"/>
                  </a:lnTo>
                  <a:lnTo>
                    <a:pt x="1905" y="587"/>
                  </a:lnTo>
                  <a:lnTo>
                    <a:pt x="1570" y="838"/>
                  </a:lnTo>
                  <a:lnTo>
                    <a:pt x="1319" y="1152"/>
                  </a:lnTo>
                  <a:lnTo>
                    <a:pt x="1131" y="1403"/>
                  </a:lnTo>
                  <a:lnTo>
                    <a:pt x="963" y="1465"/>
                  </a:lnTo>
                  <a:lnTo>
                    <a:pt x="859" y="1424"/>
                  </a:lnTo>
                  <a:lnTo>
                    <a:pt x="796" y="1361"/>
                  </a:lnTo>
                  <a:lnTo>
                    <a:pt x="754" y="1361"/>
                  </a:lnTo>
                  <a:lnTo>
                    <a:pt x="733" y="1319"/>
                  </a:lnTo>
                  <a:lnTo>
                    <a:pt x="712" y="1361"/>
                  </a:lnTo>
                  <a:lnTo>
                    <a:pt x="650" y="1298"/>
                  </a:lnTo>
                  <a:lnTo>
                    <a:pt x="524" y="1319"/>
                  </a:lnTo>
                  <a:lnTo>
                    <a:pt x="419" y="1403"/>
                  </a:lnTo>
                  <a:lnTo>
                    <a:pt x="378" y="1403"/>
                  </a:lnTo>
                  <a:lnTo>
                    <a:pt x="315" y="1361"/>
                  </a:lnTo>
                  <a:lnTo>
                    <a:pt x="210" y="1298"/>
                  </a:lnTo>
                  <a:lnTo>
                    <a:pt x="64" y="1277"/>
                  </a:lnTo>
                  <a:lnTo>
                    <a:pt x="1" y="1277"/>
                  </a:lnTo>
                  <a:lnTo>
                    <a:pt x="22" y="1319"/>
                  </a:lnTo>
                  <a:lnTo>
                    <a:pt x="22" y="1382"/>
                  </a:lnTo>
                  <a:lnTo>
                    <a:pt x="22" y="1424"/>
                  </a:lnTo>
                  <a:lnTo>
                    <a:pt x="22" y="1486"/>
                  </a:lnTo>
                  <a:lnTo>
                    <a:pt x="106" y="1570"/>
                  </a:lnTo>
                  <a:lnTo>
                    <a:pt x="168" y="1591"/>
                  </a:lnTo>
                  <a:lnTo>
                    <a:pt x="231" y="1633"/>
                  </a:lnTo>
                  <a:lnTo>
                    <a:pt x="294" y="1716"/>
                  </a:lnTo>
                  <a:lnTo>
                    <a:pt x="294" y="1779"/>
                  </a:lnTo>
                  <a:lnTo>
                    <a:pt x="315" y="1800"/>
                  </a:lnTo>
                  <a:lnTo>
                    <a:pt x="378" y="1884"/>
                  </a:lnTo>
                  <a:lnTo>
                    <a:pt x="398" y="1988"/>
                  </a:lnTo>
                  <a:lnTo>
                    <a:pt x="440" y="2030"/>
                  </a:lnTo>
                  <a:lnTo>
                    <a:pt x="503" y="2114"/>
                  </a:lnTo>
                  <a:lnTo>
                    <a:pt x="545" y="2156"/>
                  </a:lnTo>
                  <a:lnTo>
                    <a:pt x="587" y="2156"/>
                  </a:lnTo>
                  <a:lnTo>
                    <a:pt x="629" y="2240"/>
                  </a:lnTo>
                  <a:lnTo>
                    <a:pt x="796" y="2512"/>
                  </a:lnTo>
                  <a:lnTo>
                    <a:pt x="901" y="2574"/>
                  </a:lnTo>
                  <a:lnTo>
                    <a:pt x="1005" y="2637"/>
                  </a:lnTo>
                  <a:lnTo>
                    <a:pt x="1047" y="2679"/>
                  </a:lnTo>
                  <a:lnTo>
                    <a:pt x="1131" y="2742"/>
                  </a:lnTo>
                  <a:lnTo>
                    <a:pt x="1131" y="2763"/>
                  </a:lnTo>
                  <a:lnTo>
                    <a:pt x="1131" y="2825"/>
                  </a:lnTo>
                  <a:lnTo>
                    <a:pt x="1152" y="2867"/>
                  </a:lnTo>
                  <a:lnTo>
                    <a:pt x="1256" y="2888"/>
                  </a:lnTo>
                  <a:lnTo>
                    <a:pt x="1340" y="2972"/>
                  </a:lnTo>
                  <a:lnTo>
                    <a:pt x="1319" y="3056"/>
                  </a:lnTo>
                  <a:lnTo>
                    <a:pt x="1340" y="3181"/>
                  </a:lnTo>
                  <a:lnTo>
                    <a:pt x="1340" y="3265"/>
                  </a:lnTo>
                  <a:lnTo>
                    <a:pt x="1382" y="3369"/>
                  </a:lnTo>
                  <a:lnTo>
                    <a:pt x="1487" y="3453"/>
                  </a:lnTo>
                  <a:lnTo>
                    <a:pt x="1549" y="3558"/>
                  </a:lnTo>
                  <a:lnTo>
                    <a:pt x="1675" y="3579"/>
                  </a:lnTo>
                  <a:lnTo>
                    <a:pt x="1759" y="3558"/>
                  </a:lnTo>
                  <a:lnTo>
                    <a:pt x="1884" y="3600"/>
                  </a:lnTo>
                  <a:lnTo>
                    <a:pt x="1968" y="3600"/>
                  </a:lnTo>
                  <a:lnTo>
                    <a:pt x="2093" y="3683"/>
                  </a:lnTo>
                  <a:lnTo>
                    <a:pt x="2156" y="3683"/>
                  </a:lnTo>
                  <a:lnTo>
                    <a:pt x="2198" y="3725"/>
                  </a:lnTo>
                  <a:lnTo>
                    <a:pt x="2198" y="3788"/>
                  </a:lnTo>
                  <a:lnTo>
                    <a:pt x="2261" y="3830"/>
                  </a:lnTo>
                  <a:lnTo>
                    <a:pt x="2303" y="3893"/>
                  </a:lnTo>
                  <a:lnTo>
                    <a:pt x="2491" y="3872"/>
                  </a:lnTo>
                  <a:lnTo>
                    <a:pt x="2616" y="3893"/>
                  </a:lnTo>
                  <a:lnTo>
                    <a:pt x="2679" y="3976"/>
                  </a:lnTo>
                  <a:lnTo>
                    <a:pt x="2742" y="3976"/>
                  </a:lnTo>
                  <a:lnTo>
                    <a:pt x="2888" y="4018"/>
                  </a:lnTo>
                  <a:lnTo>
                    <a:pt x="2909" y="4039"/>
                  </a:lnTo>
                  <a:lnTo>
                    <a:pt x="3014" y="4018"/>
                  </a:lnTo>
                  <a:lnTo>
                    <a:pt x="3160" y="3997"/>
                  </a:lnTo>
                  <a:lnTo>
                    <a:pt x="3349" y="4039"/>
                  </a:lnTo>
                  <a:lnTo>
                    <a:pt x="3453" y="4123"/>
                  </a:lnTo>
                  <a:lnTo>
                    <a:pt x="4081" y="3474"/>
                  </a:lnTo>
                  <a:lnTo>
                    <a:pt x="4081" y="3286"/>
                  </a:lnTo>
                  <a:lnTo>
                    <a:pt x="4102" y="3202"/>
                  </a:lnTo>
                  <a:lnTo>
                    <a:pt x="4144" y="3056"/>
                  </a:lnTo>
                  <a:lnTo>
                    <a:pt x="4165" y="2972"/>
                  </a:lnTo>
                  <a:lnTo>
                    <a:pt x="4144" y="2867"/>
                  </a:lnTo>
                  <a:lnTo>
                    <a:pt x="4165" y="2784"/>
                  </a:lnTo>
                  <a:lnTo>
                    <a:pt x="4248" y="2784"/>
                  </a:lnTo>
                  <a:lnTo>
                    <a:pt x="4269" y="2742"/>
                  </a:lnTo>
                  <a:lnTo>
                    <a:pt x="4374" y="2637"/>
                  </a:lnTo>
                  <a:lnTo>
                    <a:pt x="4458" y="2532"/>
                  </a:lnTo>
                  <a:lnTo>
                    <a:pt x="4416" y="2449"/>
                  </a:lnTo>
                  <a:lnTo>
                    <a:pt x="4374" y="2407"/>
                  </a:lnTo>
                  <a:lnTo>
                    <a:pt x="4374" y="2302"/>
                  </a:lnTo>
                  <a:lnTo>
                    <a:pt x="4416" y="2240"/>
                  </a:lnTo>
                  <a:lnTo>
                    <a:pt x="4395" y="2135"/>
                  </a:lnTo>
                  <a:lnTo>
                    <a:pt x="4290" y="2051"/>
                  </a:lnTo>
                  <a:lnTo>
                    <a:pt x="4290" y="2009"/>
                  </a:lnTo>
                  <a:lnTo>
                    <a:pt x="4374" y="1988"/>
                  </a:lnTo>
                  <a:lnTo>
                    <a:pt x="4374" y="1842"/>
                  </a:lnTo>
                  <a:lnTo>
                    <a:pt x="4374" y="1737"/>
                  </a:lnTo>
                  <a:lnTo>
                    <a:pt x="4479" y="1696"/>
                  </a:lnTo>
                  <a:lnTo>
                    <a:pt x="4500" y="1612"/>
                  </a:lnTo>
                  <a:lnTo>
                    <a:pt x="4416" y="1612"/>
                  </a:lnTo>
                  <a:lnTo>
                    <a:pt x="4374" y="1570"/>
                  </a:lnTo>
                  <a:lnTo>
                    <a:pt x="4416" y="1465"/>
                  </a:lnTo>
                  <a:lnTo>
                    <a:pt x="4458" y="1298"/>
                  </a:lnTo>
                  <a:lnTo>
                    <a:pt x="4500" y="1214"/>
                  </a:lnTo>
                  <a:lnTo>
                    <a:pt x="4500" y="1152"/>
                  </a:lnTo>
                  <a:lnTo>
                    <a:pt x="4479" y="1068"/>
                  </a:lnTo>
                  <a:lnTo>
                    <a:pt x="4500" y="984"/>
                  </a:lnTo>
                  <a:lnTo>
                    <a:pt x="4479" y="900"/>
                  </a:lnTo>
                  <a:lnTo>
                    <a:pt x="4520" y="796"/>
                  </a:lnTo>
                  <a:lnTo>
                    <a:pt x="4520" y="733"/>
                  </a:lnTo>
                  <a:lnTo>
                    <a:pt x="4395" y="691"/>
                  </a:lnTo>
                  <a:lnTo>
                    <a:pt x="4353" y="628"/>
                  </a:lnTo>
                  <a:lnTo>
                    <a:pt x="4248" y="545"/>
                  </a:lnTo>
                  <a:lnTo>
                    <a:pt x="4060" y="545"/>
                  </a:lnTo>
                  <a:lnTo>
                    <a:pt x="3956" y="524"/>
                  </a:lnTo>
                  <a:lnTo>
                    <a:pt x="3851" y="377"/>
                  </a:lnTo>
                  <a:lnTo>
                    <a:pt x="3683" y="273"/>
                  </a:lnTo>
                  <a:lnTo>
                    <a:pt x="3537" y="252"/>
                  </a:lnTo>
                  <a:lnTo>
                    <a:pt x="3474" y="315"/>
                  </a:lnTo>
                  <a:lnTo>
                    <a:pt x="3432" y="335"/>
                  </a:lnTo>
                  <a:lnTo>
                    <a:pt x="3411" y="252"/>
                  </a:lnTo>
                  <a:lnTo>
                    <a:pt x="3328" y="252"/>
                  </a:lnTo>
                  <a:lnTo>
                    <a:pt x="3119" y="231"/>
                  </a:lnTo>
                  <a:lnTo>
                    <a:pt x="3098" y="43"/>
                  </a:lnTo>
                  <a:lnTo>
                    <a:pt x="3035" y="43"/>
                  </a:lnTo>
                  <a:lnTo>
                    <a:pt x="2909" y="22"/>
                  </a:lnTo>
                  <a:lnTo>
                    <a:pt x="2847" y="43"/>
                  </a:lnTo>
                  <a:lnTo>
                    <a:pt x="282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4" name="Google Shape;6434;p40"/>
            <p:cNvSpPr/>
            <p:nvPr/>
          </p:nvSpPr>
          <p:spPr>
            <a:xfrm>
              <a:off x="3879638" y="3263609"/>
              <a:ext cx="64539" cy="61639"/>
            </a:xfrm>
            <a:custGeom>
              <a:rect b="b" l="l" r="r" t="t"/>
              <a:pathLst>
                <a:path extrusionOk="0" h="5420" w="5420">
                  <a:moveTo>
                    <a:pt x="3118" y="0"/>
                  </a:moveTo>
                  <a:lnTo>
                    <a:pt x="3013" y="21"/>
                  </a:lnTo>
                  <a:lnTo>
                    <a:pt x="2825" y="105"/>
                  </a:lnTo>
                  <a:lnTo>
                    <a:pt x="2762" y="147"/>
                  </a:lnTo>
                  <a:lnTo>
                    <a:pt x="2679" y="126"/>
                  </a:lnTo>
                  <a:lnTo>
                    <a:pt x="2658" y="105"/>
                  </a:lnTo>
                  <a:lnTo>
                    <a:pt x="2511" y="105"/>
                  </a:lnTo>
                  <a:lnTo>
                    <a:pt x="2407" y="230"/>
                  </a:lnTo>
                  <a:lnTo>
                    <a:pt x="2281" y="356"/>
                  </a:lnTo>
                  <a:lnTo>
                    <a:pt x="2093" y="502"/>
                  </a:lnTo>
                  <a:lnTo>
                    <a:pt x="2051" y="502"/>
                  </a:lnTo>
                  <a:lnTo>
                    <a:pt x="2072" y="419"/>
                  </a:lnTo>
                  <a:lnTo>
                    <a:pt x="2093" y="356"/>
                  </a:lnTo>
                  <a:lnTo>
                    <a:pt x="2051" y="335"/>
                  </a:lnTo>
                  <a:lnTo>
                    <a:pt x="2030" y="251"/>
                  </a:lnTo>
                  <a:lnTo>
                    <a:pt x="1988" y="230"/>
                  </a:lnTo>
                  <a:lnTo>
                    <a:pt x="1883" y="230"/>
                  </a:lnTo>
                  <a:lnTo>
                    <a:pt x="1716" y="293"/>
                  </a:lnTo>
                  <a:lnTo>
                    <a:pt x="1151" y="419"/>
                  </a:lnTo>
                  <a:lnTo>
                    <a:pt x="733" y="419"/>
                  </a:lnTo>
                  <a:lnTo>
                    <a:pt x="628" y="2490"/>
                  </a:lnTo>
                  <a:lnTo>
                    <a:pt x="105" y="2490"/>
                  </a:lnTo>
                  <a:lnTo>
                    <a:pt x="0" y="4310"/>
                  </a:lnTo>
                  <a:lnTo>
                    <a:pt x="210" y="4436"/>
                  </a:lnTo>
                  <a:lnTo>
                    <a:pt x="272" y="4624"/>
                  </a:lnTo>
                  <a:lnTo>
                    <a:pt x="419" y="4938"/>
                  </a:lnTo>
                  <a:lnTo>
                    <a:pt x="398" y="5105"/>
                  </a:lnTo>
                  <a:lnTo>
                    <a:pt x="314" y="5273"/>
                  </a:lnTo>
                  <a:lnTo>
                    <a:pt x="314" y="5377"/>
                  </a:lnTo>
                  <a:lnTo>
                    <a:pt x="482" y="5357"/>
                  </a:lnTo>
                  <a:lnTo>
                    <a:pt x="628" y="5419"/>
                  </a:lnTo>
                  <a:lnTo>
                    <a:pt x="712" y="5357"/>
                  </a:lnTo>
                  <a:lnTo>
                    <a:pt x="879" y="5377"/>
                  </a:lnTo>
                  <a:lnTo>
                    <a:pt x="942" y="5294"/>
                  </a:lnTo>
                  <a:lnTo>
                    <a:pt x="1088" y="5273"/>
                  </a:lnTo>
                  <a:lnTo>
                    <a:pt x="1193" y="5210"/>
                  </a:lnTo>
                  <a:lnTo>
                    <a:pt x="1235" y="5126"/>
                  </a:lnTo>
                  <a:lnTo>
                    <a:pt x="1423" y="5043"/>
                  </a:lnTo>
                  <a:lnTo>
                    <a:pt x="1528" y="4938"/>
                  </a:lnTo>
                  <a:lnTo>
                    <a:pt x="1611" y="4708"/>
                  </a:lnTo>
                  <a:lnTo>
                    <a:pt x="1758" y="4582"/>
                  </a:lnTo>
                  <a:lnTo>
                    <a:pt x="1925" y="4540"/>
                  </a:lnTo>
                  <a:lnTo>
                    <a:pt x="2093" y="4603"/>
                  </a:lnTo>
                  <a:lnTo>
                    <a:pt x="2155" y="4645"/>
                  </a:lnTo>
                  <a:lnTo>
                    <a:pt x="2239" y="4687"/>
                  </a:lnTo>
                  <a:lnTo>
                    <a:pt x="2448" y="4771"/>
                  </a:lnTo>
                  <a:lnTo>
                    <a:pt x="2511" y="4771"/>
                  </a:lnTo>
                  <a:lnTo>
                    <a:pt x="2616" y="4812"/>
                  </a:lnTo>
                  <a:lnTo>
                    <a:pt x="2762" y="4771"/>
                  </a:lnTo>
                  <a:lnTo>
                    <a:pt x="2888" y="4771"/>
                  </a:lnTo>
                  <a:lnTo>
                    <a:pt x="2992" y="4750"/>
                  </a:lnTo>
                  <a:lnTo>
                    <a:pt x="3013" y="4812"/>
                  </a:lnTo>
                  <a:lnTo>
                    <a:pt x="3097" y="4854"/>
                  </a:lnTo>
                  <a:lnTo>
                    <a:pt x="3223" y="4750"/>
                  </a:lnTo>
                  <a:lnTo>
                    <a:pt x="3202" y="4729"/>
                  </a:lnTo>
                  <a:lnTo>
                    <a:pt x="3223" y="4624"/>
                  </a:lnTo>
                  <a:lnTo>
                    <a:pt x="3223" y="4540"/>
                  </a:lnTo>
                  <a:lnTo>
                    <a:pt x="3285" y="4499"/>
                  </a:lnTo>
                  <a:lnTo>
                    <a:pt x="3285" y="4331"/>
                  </a:lnTo>
                  <a:lnTo>
                    <a:pt x="3327" y="4227"/>
                  </a:lnTo>
                  <a:lnTo>
                    <a:pt x="3432" y="4206"/>
                  </a:lnTo>
                  <a:lnTo>
                    <a:pt x="3515" y="4164"/>
                  </a:lnTo>
                  <a:lnTo>
                    <a:pt x="3599" y="4164"/>
                  </a:lnTo>
                  <a:lnTo>
                    <a:pt x="3641" y="4101"/>
                  </a:lnTo>
                  <a:lnTo>
                    <a:pt x="3662" y="4080"/>
                  </a:lnTo>
                  <a:lnTo>
                    <a:pt x="3704" y="3996"/>
                  </a:lnTo>
                  <a:lnTo>
                    <a:pt x="3767" y="3955"/>
                  </a:lnTo>
                  <a:lnTo>
                    <a:pt x="3850" y="3913"/>
                  </a:lnTo>
                  <a:lnTo>
                    <a:pt x="3871" y="3871"/>
                  </a:lnTo>
                  <a:lnTo>
                    <a:pt x="3955" y="3850"/>
                  </a:lnTo>
                  <a:lnTo>
                    <a:pt x="3955" y="3766"/>
                  </a:lnTo>
                  <a:lnTo>
                    <a:pt x="3934" y="3704"/>
                  </a:lnTo>
                  <a:lnTo>
                    <a:pt x="3955" y="3578"/>
                  </a:lnTo>
                  <a:lnTo>
                    <a:pt x="4080" y="3369"/>
                  </a:lnTo>
                  <a:lnTo>
                    <a:pt x="4185" y="3327"/>
                  </a:lnTo>
                  <a:lnTo>
                    <a:pt x="4248" y="3327"/>
                  </a:lnTo>
                  <a:lnTo>
                    <a:pt x="4290" y="3264"/>
                  </a:lnTo>
                  <a:lnTo>
                    <a:pt x="4373" y="3243"/>
                  </a:lnTo>
                  <a:lnTo>
                    <a:pt x="4394" y="3180"/>
                  </a:lnTo>
                  <a:lnTo>
                    <a:pt x="4457" y="3139"/>
                  </a:lnTo>
                  <a:lnTo>
                    <a:pt x="4541" y="3076"/>
                  </a:lnTo>
                  <a:lnTo>
                    <a:pt x="4645" y="2971"/>
                  </a:lnTo>
                  <a:lnTo>
                    <a:pt x="4771" y="2950"/>
                  </a:lnTo>
                  <a:lnTo>
                    <a:pt x="4792" y="2971"/>
                  </a:lnTo>
                  <a:lnTo>
                    <a:pt x="4855" y="2950"/>
                  </a:lnTo>
                  <a:lnTo>
                    <a:pt x="4959" y="2950"/>
                  </a:lnTo>
                  <a:lnTo>
                    <a:pt x="5022" y="2867"/>
                  </a:lnTo>
                  <a:lnTo>
                    <a:pt x="5106" y="2867"/>
                  </a:lnTo>
                  <a:lnTo>
                    <a:pt x="5127" y="2762"/>
                  </a:lnTo>
                  <a:lnTo>
                    <a:pt x="5127" y="2720"/>
                  </a:lnTo>
                  <a:lnTo>
                    <a:pt x="5189" y="2657"/>
                  </a:lnTo>
                  <a:lnTo>
                    <a:pt x="5294" y="2657"/>
                  </a:lnTo>
                  <a:lnTo>
                    <a:pt x="5336" y="2616"/>
                  </a:lnTo>
                  <a:lnTo>
                    <a:pt x="5420" y="2616"/>
                  </a:lnTo>
                  <a:lnTo>
                    <a:pt x="5378" y="2553"/>
                  </a:lnTo>
                  <a:lnTo>
                    <a:pt x="5315" y="2511"/>
                  </a:lnTo>
                  <a:lnTo>
                    <a:pt x="5315" y="2448"/>
                  </a:lnTo>
                  <a:lnTo>
                    <a:pt x="5273" y="2406"/>
                  </a:lnTo>
                  <a:lnTo>
                    <a:pt x="5210" y="2406"/>
                  </a:lnTo>
                  <a:lnTo>
                    <a:pt x="5085" y="2323"/>
                  </a:lnTo>
                  <a:lnTo>
                    <a:pt x="5001" y="2323"/>
                  </a:lnTo>
                  <a:lnTo>
                    <a:pt x="4876" y="2281"/>
                  </a:lnTo>
                  <a:lnTo>
                    <a:pt x="4792" y="2302"/>
                  </a:lnTo>
                  <a:lnTo>
                    <a:pt x="4666" y="2281"/>
                  </a:lnTo>
                  <a:lnTo>
                    <a:pt x="4604" y="2176"/>
                  </a:lnTo>
                  <a:lnTo>
                    <a:pt x="4499" y="2092"/>
                  </a:lnTo>
                  <a:lnTo>
                    <a:pt x="4457" y="1988"/>
                  </a:lnTo>
                  <a:lnTo>
                    <a:pt x="4457" y="1904"/>
                  </a:lnTo>
                  <a:lnTo>
                    <a:pt x="4436" y="1779"/>
                  </a:lnTo>
                  <a:lnTo>
                    <a:pt x="4457" y="1695"/>
                  </a:lnTo>
                  <a:lnTo>
                    <a:pt x="4373" y="1611"/>
                  </a:lnTo>
                  <a:lnTo>
                    <a:pt x="4269" y="1590"/>
                  </a:lnTo>
                  <a:lnTo>
                    <a:pt x="4248" y="1548"/>
                  </a:lnTo>
                  <a:lnTo>
                    <a:pt x="4248" y="1486"/>
                  </a:lnTo>
                  <a:lnTo>
                    <a:pt x="4248" y="1465"/>
                  </a:lnTo>
                  <a:lnTo>
                    <a:pt x="4164" y="1402"/>
                  </a:lnTo>
                  <a:lnTo>
                    <a:pt x="4122" y="1360"/>
                  </a:lnTo>
                  <a:lnTo>
                    <a:pt x="4018" y="1297"/>
                  </a:lnTo>
                  <a:lnTo>
                    <a:pt x="3913" y="1235"/>
                  </a:lnTo>
                  <a:lnTo>
                    <a:pt x="3746" y="963"/>
                  </a:lnTo>
                  <a:lnTo>
                    <a:pt x="3704" y="879"/>
                  </a:lnTo>
                  <a:lnTo>
                    <a:pt x="3662" y="879"/>
                  </a:lnTo>
                  <a:lnTo>
                    <a:pt x="3620" y="837"/>
                  </a:lnTo>
                  <a:lnTo>
                    <a:pt x="3557" y="753"/>
                  </a:lnTo>
                  <a:lnTo>
                    <a:pt x="3515" y="711"/>
                  </a:lnTo>
                  <a:lnTo>
                    <a:pt x="3495" y="607"/>
                  </a:lnTo>
                  <a:lnTo>
                    <a:pt x="3432" y="523"/>
                  </a:lnTo>
                  <a:lnTo>
                    <a:pt x="3411" y="502"/>
                  </a:lnTo>
                  <a:lnTo>
                    <a:pt x="3411" y="439"/>
                  </a:lnTo>
                  <a:lnTo>
                    <a:pt x="3348" y="356"/>
                  </a:lnTo>
                  <a:lnTo>
                    <a:pt x="3285" y="314"/>
                  </a:lnTo>
                  <a:lnTo>
                    <a:pt x="3223" y="293"/>
                  </a:lnTo>
                  <a:lnTo>
                    <a:pt x="3139" y="209"/>
                  </a:lnTo>
                  <a:lnTo>
                    <a:pt x="3139" y="147"/>
                  </a:lnTo>
                  <a:lnTo>
                    <a:pt x="3139" y="105"/>
                  </a:lnTo>
                  <a:lnTo>
                    <a:pt x="3139" y="42"/>
                  </a:lnTo>
                  <a:lnTo>
                    <a:pt x="3118"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5" name="Google Shape;6435;p40"/>
            <p:cNvSpPr/>
            <p:nvPr/>
          </p:nvSpPr>
          <p:spPr>
            <a:xfrm>
              <a:off x="3824578" y="3257889"/>
              <a:ext cx="92188" cy="82826"/>
            </a:xfrm>
            <a:custGeom>
              <a:rect b="b" l="l" r="r" t="t"/>
              <a:pathLst>
                <a:path extrusionOk="0" h="7283" w="7742">
                  <a:moveTo>
                    <a:pt x="691" y="1"/>
                  </a:moveTo>
                  <a:lnTo>
                    <a:pt x="502" y="126"/>
                  </a:lnTo>
                  <a:lnTo>
                    <a:pt x="502" y="210"/>
                  </a:lnTo>
                  <a:lnTo>
                    <a:pt x="440" y="231"/>
                  </a:lnTo>
                  <a:lnTo>
                    <a:pt x="377" y="189"/>
                  </a:lnTo>
                  <a:lnTo>
                    <a:pt x="189" y="189"/>
                  </a:lnTo>
                  <a:lnTo>
                    <a:pt x="168" y="273"/>
                  </a:lnTo>
                  <a:lnTo>
                    <a:pt x="105" y="294"/>
                  </a:lnTo>
                  <a:lnTo>
                    <a:pt x="84" y="273"/>
                  </a:lnTo>
                  <a:lnTo>
                    <a:pt x="0" y="231"/>
                  </a:lnTo>
                  <a:lnTo>
                    <a:pt x="21" y="733"/>
                  </a:lnTo>
                  <a:lnTo>
                    <a:pt x="377" y="1068"/>
                  </a:lnTo>
                  <a:lnTo>
                    <a:pt x="544" y="1382"/>
                  </a:lnTo>
                  <a:lnTo>
                    <a:pt x="837" y="2051"/>
                  </a:lnTo>
                  <a:lnTo>
                    <a:pt x="858" y="2302"/>
                  </a:lnTo>
                  <a:lnTo>
                    <a:pt x="1151" y="2700"/>
                  </a:lnTo>
                  <a:lnTo>
                    <a:pt x="1151" y="2847"/>
                  </a:lnTo>
                  <a:lnTo>
                    <a:pt x="1465" y="3307"/>
                  </a:lnTo>
                  <a:lnTo>
                    <a:pt x="1465" y="3537"/>
                  </a:lnTo>
                  <a:lnTo>
                    <a:pt x="1381" y="3579"/>
                  </a:lnTo>
                  <a:lnTo>
                    <a:pt x="1465" y="3872"/>
                  </a:lnTo>
                  <a:lnTo>
                    <a:pt x="1486" y="4311"/>
                  </a:lnTo>
                  <a:lnTo>
                    <a:pt x="1674" y="4751"/>
                  </a:lnTo>
                  <a:lnTo>
                    <a:pt x="1653" y="5023"/>
                  </a:lnTo>
                  <a:lnTo>
                    <a:pt x="1695" y="5190"/>
                  </a:lnTo>
                  <a:lnTo>
                    <a:pt x="1632" y="5232"/>
                  </a:lnTo>
                  <a:lnTo>
                    <a:pt x="1674" y="5315"/>
                  </a:lnTo>
                  <a:lnTo>
                    <a:pt x="1737" y="5629"/>
                  </a:lnTo>
                  <a:lnTo>
                    <a:pt x="1800" y="5650"/>
                  </a:lnTo>
                  <a:lnTo>
                    <a:pt x="1862" y="5755"/>
                  </a:lnTo>
                  <a:lnTo>
                    <a:pt x="1800" y="5797"/>
                  </a:lnTo>
                  <a:lnTo>
                    <a:pt x="1800" y="5943"/>
                  </a:lnTo>
                  <a:lnTo>
                    <a:pt x="1883" y="6027"/>
                  </a:lnTo>
                  <a:lnTo>
                    <a:pt x="1904" y="6257"/>
                  </a:lnTo>
                  <a:lnTo>
                    <a:pt x="2009" y="6383"/>
                  </a:lnTo>
                  <a:lnTo>
                    <a:pt x="2155" y="6676"/>
                  </a:lnTo>
                  <a:lnTo>
                    <a:pt x="2281" y="6801"/>
                  </a:lnTo>
                  <a:lnTo>
                    <a:pt x="2302" y="6885"/>
                  </a:lnTo>
                  <a:lnTo>
                    <a:pt x="2511" y="7031"/>
                  </a:lnTo>
                  <a:lnTo>
                    <a:pt x="2595" y="6989"/>
                  </a:lnTo>
                  <a:lnTo>
                    <a:pt x="2720" y="6968"/>
                  </a:lnTo>
                  <a:lnTo>
                    <a:pt x="2720" y="6885"/>
                  </a:lnTo>
                  <a:lnTo>
                    <a:pt x="2678" y="6843"/>
                  </a:lnTo>
                  <a:lnTo>
                    <a:pt x="2720" y="6759"/>
                  </a:lnTo>
                  <a:lnTo>
                    <a:pt x="2888" y="6696"/>
                  </a:lnTo>
                  <a:lnTo>
                    <a:pt x="2930" y="6801"/>
                  </a:lnTo>
                  <a:lnTo>
                    <a:pt x="3055" y="6822"/>
                  </a:lnTo>
                  <a:lnTo>
                    <a:pt x="3013" y="6927"/>
                  </a:lnTo>
                  <a:lnTo>
                    <a:pt x="3097" y="7115"/>
                  </a:lnTo>
                  <a:lnTo>
                    <a:pt x="3264" y="7136"/>
                  </a:lnTo>
                  <a:lnTo>
                    <a:pt x="3411" y="7220"/>
                  </a:lnTo>
                  <a:lnTo>
                    <a:pt x="3515" y="7199"/>
                  </a:lnTo>
                  <a:lnTo>
                    <a:pt x="3557" y="7220"/>
                  </a:lnTo>
                  <a:lnTo>
                    <a:pt x="3662" y="7240"/>
                  </a:lnTo>
                  <a:lnTo>
                    <a:pt x="3725" y="7199"/>
                  </a:lnTo>
                  <a:lnTo>
                    <a:pt x="3787" y="7199"/>
                  </a:lnTo>
                  <a:lnTo>
                    <a:pt x="3850" y="7282"/>
                  </a:lnTo>
                  <a:lnTo>
                    <a:pt x="3976" y="7282"/>
                  </a:lnTo>
                  <a:lnTo>
                    <a:pt x="3997" y="7178"/>
                  </a:lnTo>
                  <a:lnTo>
                    <a:pt x="4038" y="7115"/>
                  </a:lnTo>
                  <a:lnTo>
                    <a:pt x="4101" y="7094"/>
                  </a:lnTo>
                  <a:lnTo>
                    <a:pt x="4164" y="6968"/>
                  </a:lnTo>
                  <a:lnTo>
                    <a:pt x="4310" y="6885"/>
                  </a:lnTo>
                  <a:lnTo>
                    <a:pt x="4499" y="6906"/>
                  </a:lnTo>
                  <a:lnTo>
                    <a:pt x="4562" y="6906"/>
                  </a:lnTo>
                  <a:lnTo>
                    <a:pt x="4624" y="4813"/>
                  </a:lnTo>
                  <a:lnTo>
                    <a:pt x="4729" y="2993"/>
                  </a:lnTo>
                  <a:lnTo>
                    <a:pt x="5252" y="2993"/>
                  </a:lnTo>
                  <a:lnTo>
                    <a:pt x="5357" y="922"/>
                  </a:lnTo>
                  <a:lnTo>
                    <a:pt x="5775" y="922"/>
                  </a:lnTo>
                  <a:lnTo>
                    <a:pt x="6340" y="796"/>
                  </a:lnTo>
                  <a:lnTo>
                    <a:pt x="6507" y="733"/>
                  </a:lnTo>
                  <a:lnTo>
                    <a:pt x="6612" y="733"/>
                  </a:lnTo>
                  <a:lnTo>
                    <a:pt x="6654" y="754"/>
                  </a:lnTo>
                  <a:lnTo>
                    <a:pt x="6675" y="838"/>
                  </a:lnTo>
                  <a:lnTo>
                    <a:pt x="6717" y="859"/>
                  </a:lnTo>
                  <a:lnTo>
                    <a:pt x="6696" y="922"/>
                  </a:lnTo>
                  <a:lnTo>
                    <a:pt x="6675" y="1005"/>
                  </a:lnTo>
                  <a:lnTo>
                    <a:pt x="6717" y="1005"/>
                  </a:lnTo>
                  <a:lnTo>
                    <a:pt x="6905" y="859"/>
                  </a:lnTo>
                  <a:lnTo>
                    <a:pt x="7031" y="733"/>
                  </a:lnTo>
                  <a:lnTo>
                    <a:pt x="7135" y="608"/>
                  </a:lnTo>
                  <a:lnTo>
                    <a:pt x="7282" y="608"/>
                  </a:lnTo>
                  <a:lnTo>
                    <a:pt x="7303" y="629"/>
                  </a:lnTo>
                  <a:lnTo>
                    <a:pt x="7386" y="650"/>
                  </a:lnTo>
                  <a:lnTo>
                    <a:pt x="7449" y="608"/>
                  </a:lnTo>
                  <a:lnTo>
                    <a:pt x="7637" y="524"/>
                  </a:lnTo>
                  <a:lnTo>
                    <a:pt x="7742" y="503"/>
                  </a:lnTo>
                  <a:lnTo>
                    <a:pt x="7658" y="398"/>
                  </a:lnTo>
                  <a:lnTo>
                    <a:pt x="7637" y="398"/>
                  </a:lnTo>
                  <a:lnTo>
                    <a:pt x="7616" y="378"/>
                  </a:lnTo>
                  <a:lnTo>
                    <a:pt x="7533" y="378"/>
                  </a:lnTo>
                  <a:lnTo>
                    <a:pt x="7512" y="336"/>
                  </a:lnTo>
                  <a:lnTo>
                    <a:pt x="7491" y="336"/>
                  </a:lnTo>
                  <a:lnTo>
                    <a:pt x="7449" y="315"/>
                  </a:lnTo>
                  <a:lnTo>
                    <a:pt x="7323" y="378"/>
                  </a:lnTo>
                  <a:lnTo>
                    <a:pt x="7240" y="336"/>
                  </a:lnTo>
                  <a:lnTo>
                    <a:pt x="6696" y="482"/>
                  </a:lnTo>
                  <a:lnTo>
                    <a:pt x="5817" y="691"/>
                  </a:lnTo>
                  <a:lnTo>
                    <a:pt x="5671" y="691"/>
                  </a:lnTo>
                  <a:lnTo>
                    <a:pt x="5650" y="650"/>
                  </a:lnTo>
                  <a:lnTo>
                    <a:pt x="5608" y="650"/>
                  </a:lnTo>
                  <a:lnTo>
                    <a:pt x="5566" y="608"/>
                  </a:lnTo>
                  <a:lnTo>
                    <a:pt x="5524" y="629"/>
                  </a:lnTo>
                  <a:lnTo>
                    <a:pt x="5461" y="608"/>
                  </a:lnTo>
                  <a:lnTo>
                    <a:pt x="5419" y="587"/>
                  </a:lnTo>
                  <a:lnTo>
                    <a:pt x="5336" y="608"/>
                  </a:lnTo>
                  <a:lnTo>
                    <a:pt x="5336" y="650"/>
                  </a:lnTo>
                  <a:lnTo>
                    <a:pt x="5189" y="650"/>
                  </a:lnTo>
                  <a:lnTo>
                    <a:pt x="5085" y="629"/>
                  </a:lnTo>
                  <a:lnTo>
                    <a:pt x="4938" y="503"/>
                  </a:lnTo>
                  <a:lnTo>
                    <a:pt x="4896" y="503"/>
                  </a:lnTo>
                  <a:lnTo>
                    <a:pt x="4875" y="482"/>
                  </a:lnTo>
                  <a:lnTo>
                    <a:pt x="4834" y="545"/>
                  </a:lnTo>
                  <a:lnTo>
                    <a:pt x="4771" y="545"/>
                  </a:lnTo>
                  <a:lnTo>
                    <a:pt x="4624" y="524"/>
                  </a:lnTo>
                  <a:lnTo>
                    <a:pt x="4520" y="545"/>
                  </a:lnTo>
                  <a:lnTo>
                    <a:pt x="4457" y="608"/>
                  </a:lnTo>
                  <a:lnTo>
                    <a:pt x="4373" y="587"/>
                  </a:lnTo>
                  <a:lnTo>
                    <a:pt x="4352" y="524"/>
                  </a:lnTo>
                  <a:lnTo>
                    <a:pt x="4290" y="503"/>
                  </a:lnTo>
                  <a:lnTo>
                    <a:pt x="4185" y="524"/>
                  </a:lnTo>
                  <a:lnTo>
                    <a:pt x="4080" y="503"/>
                  </a:lnTo>
                  <a:lnTo>
                    <a:pt x="3955" y="440"/>
                  </a:lnTo>
                  <a:lnTo>
                    <a:pt x="3892" y="398"/>
                  </a:lnTo>
                  <a:lnTo>
                    <a:pt x="3850" y="294"/>
                  </a:lnTo>
                  <a:lnTo>
                    <a:pt x="3829" y="273"/>
                  </a:lnTo>
                  <a:lnTo>
                    <a:pt x="1653" y="273"/>
                  </a:lnTo>
                  <a:lnTo>
                    <a:pt x="1632" y="231"/>
                  </a:lnTo>
                  <a:lnTo>
                    <a:pt x="1569" y="231"/>
                  </a:lnTo>
                  <a:lnTo>
                    <a:pt x="1486" y="294"/>
                  </a:lnTo>
                  <a:lnTo>
                    <a:pt x="1465" y="294"/>
                  </a:lnTo>
                  <a:lnTo>
                    <a:pt x="1360" y="336"/>
                  </a:lnTo>
                  <a:lnTo>
                    <a:pt x="1235" y="294"/>
                  </a:lnTo>
                  <a:lnTo>
                    <a:pt x="1130" y="189"/>
                  </a:lnTo>
                  <a:lnTo>
                    <a:pt x="1067" y="168"/>
                  </a:lnTo>
                  <a:lnTo>
                    <a:pt x="1109" y="106"/>
                  </a:lnTo>
                  <a:lnTo>
                    <a:pt x="1025" y="85"/>
                  </a:lnTo>
                  <a:lnTo>
                    <a:pt x="1025" y="64"/>
                  </a:lnTo>
                  <a:lnTo>
                    <a:pt x="942" y="1"/>
                  </a:lnTo>
                  <a:lnTo>
                    <a:pt x="900" y="22"/>
                  </a:lnTo>
                  <a:lnTo>
                    <a:pt x="858" y="64"/>
                  </a:lnTo>
                  <a:lnTo>
                    <a:pt x="837" y="64"/>
                  </a:lnTo>
                  <a:lnTo>
                    <a:pt x="733"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FF6B65"/>
                </a:solidFill>
              </a:endParaRPr>
            </a:p>
          </p:txBody>
        </p:sp>
        <p:sp>
          <p:nvSpPr>
            <p:cNvPr id="6436" name="Google Shape;6436;p40"/>
            <p:cNvSpPr/>
            <p:nvPr/>
          </p:nvSpPr>
          <p:spPr>
            <a:xfrm>
              <a:off x="3953131" y="3215060"/>
              <a:ext cx="71767" cy="110427"/>
            </a:xfrm>
            <a:custGeom>
              <a:rect b="b" l="l" r="r" t="t"/>
              <a:pathLst>
                <a:path extrusionOk="0" h="9710" w="6027">
                  <a:moveTo>
                    <a:pt x="6006" y="1"/>
                  </a:moveTo>
                  <a:lnTo>
                    <a:pt x="5964" y="22"/>
                  </a:lnTo>
                  <a:lnTo>
                    <a:pt x="5922" y="84"/>
                  </a:lnTo>
                  <a:lnTo>
                    <a:pt x="5818" y="63"/>
                  </a:lnTo>
                  <a:lnTo>
                    <a:pt x="5734" y="126"/>
                  </a:lnTo>
                  <a:lnTo>
                    <a:pt x="5650" y="210"/>
                  </a:lnTo>
                  <a:lnTo>
                    <a:pt x="5525" y="231"/>
                  </a:lnTo>
                  <a:lnTo>
                    <a:pt x="5441" y="314"/>
                  </a:lnTo>
                  <a:lnTo>
                    <a:pt x="5315" y="314"/>
                  </a:lnTo>
                  <a:lnTo>
                    <a:pt x="5294" y="377"/>
                  </a:lnTo>
                  <a:lnTo>
                    <a:pt x="5190" y="398"/>
                  </a:lnTo>
                  <a:lnTo>
                    <a:pt x="5106" y="377"/>
                  </a:lnTo>
                  <a:lnTo>
                    <a:pt x="4897" y="440"/>
                  </a:lnTo>
                  <a:lnTo>
                    <a:pt x="4855" y="482"/>
                  </a:lnTo>
                  <a:lnTo>
                    <a:pt x="4750" y="503"/>
                  </a:lnTo>
                  <a:lnTo>
                    <a:pt x="4667" y="440"/>
                  </a:lnTo>
                  <a:lnTo>
                    <a:pt x="4583" y="440"/>
                  </a:lnTo>
                  <a:lnTo>
                    <a:pt x="4478" y="419"/>
                  </a:lnTo>
                  <a:lnTo>
                    <a:pt x="4437" y="482"/>
                  </a:lnTo>
                  <a:lnTo>
                    <a:pt x="4458" y="524"/>
                  </a:lnTo>
                  <a:lnTo>
                    <a:pt x="4437" y="607"/>
                  </a:lnTo>
                  <a:lnTo>
                    <a:pt x="4269" y="628"/>
                  </a:lnTo>
                  <a:lnTo>
                    <a:pt x="4144" y="691"/>
                  </a:lnTo>
                  <a:lnTo>
                    <a:pt x="4060" y="628"/>
                  </a:lnTo>
                  <a:lnTo>
                    <a:pt x="3976" y="628"/>
                  </a:lnTo>
                  <a:lnTo>
                    <a:pt x="3976" y="587"/>
                  </a:lnTo>
                  <a:lnTo>
                    <a:pt x="3934" y="545"/>
                  </a:lnTo>
                  <a:lnTo>
                    <a:pt x="3872" y="607"/>
                  </a:lnTo>
                  <a:lnTo>
                    <a:pt x="3809" y="607"/>
                  </a:lnTo>
                  <a:lnTo>
                    <a:pt x="3704" y="712"/>
                  </a:lnTo>
                  <a:lnTo>
                    <a:pt x="3516" y="733"/>
                  </a:lnTo>
                  <a:lnTo>
                    <a:pt x="3537" y="712"/>
                  </a:lnTo>
                  <a:lnTo>
                    <a:pt x="3495" y="628"/>
                  </a:lnTo>
                  <a:lnTo>
                    <a:pt x="3411" y="628"/>
                  </a:lnTo>
                  <a:lnTo>
                    <a:pt x="3328" y="587"/>
                  </a:lnTo>
                  <a:lnTo>
                    <a:pt x="3244" y="545"/>
                  </a:lnTo>
                  <a:lnTo>
                    <a:pt x="3244" y="503"/>
                  </a:lnTo>
                  <a:lnTo>
                    <a:pt x="3181" y="524"/>
                  </a:lnTo>
                  <a:lnTo>
                    <a:pt x="3139" y="545"/>
                  </a:lnTo>
                  <a:lnTo>
                    <a:pt x="3035" y="587"/>
                  </a:lnTo>
                  <a:lnTo>
                    <a:pt x="2491" y="607"/>
                  </a:lnTo>
                  <a:lnTo>
                    <a:pt x="2365" y="1110"/>
                  </a:lnTo>
                  <a:lnTo>
                    <a:pt x="2449" y="1654"/>
                  </a:lnTo>
                  <a:lnTo>
                    <a:pt x="2616" y="1737"/>
                  </a:lnTo>
                  <a:lnTo>
                    <a:pt x="2721" y="1800"/>
                  </a:lnTo>
                  <a:lnTo>
                    <a:pt x="2763" y="1863"/>
                  </a:lnTo>
                  <a:lnTo>
                    <a:pt x="2805" y="1884"/>
                  </a:lnTo>
                  <a:lnTo>
                    <a:pt x="3014" y="2072"/>
                  </a:lnTo>
                  <a:lnTo>
                    <a:pt x="3035" y="2177"/>
                  </a:lnTo>
                  <a:lnTo>
                    <a:pt x="3181" y="2365"/>
                  </a:lnTo>
                  <a:lnTo>
                    <a:pt x="3223" y="2491"/>
                  </a:lnTo>
                  <a:lnTo>
                    <a:pt x="3286" y="2574"/>
                  </a:lnTo>
                  <a:lnTo>
                    <a:pt x="3286" y="2637"/>
                  </a:lnTo>
                  <a:lnTo>
                    <a:pt x="3202" y="2637"/>
                  </a:lnTo>
                  <a:lnTo>
                    <a:pt x="3181" y="2721"/>
                  </a:lnTo>
                  <a:lnTo>
                    <a:pt x="3118" y="2721"/>
                  </a:lnTo>
                  <a:lnTo>
                    <a:pt x="3097" y="2783"/>
                  </a:lnTo>
                  <a:lnTo>
                    <a:pt x="3118" y="2804"/>
                  </a:lnTo>
                  <a:lnTo>
                    <a:pt x="3097" y="2846"/>
                  </a:lnTo>
                  <a:lnTo>
                    <a:pt x="3181" y="2930"/>
                  </a:lnTo>
                  <a:lnTo>
                    <a:pt x="3139" y="3139"/>
                  </a:lnTo>
                  <a:lnTo>
                    <a:pt x="3118" y="3244"/>
                  </a:lnTo>
                  <a:lnTo>
                    <a:pt x="3035" y="3307"/>
                  </a:lnTo>
                  <a:lnTo>
                    <a:pt x="2930" y="3327"/>
                  </a:lnTo>
                  <a:lnTo>
                    <a:pt x="2867" y="3474"/>
                  </a:lnTo>
                  <a:lnTo>
                    <a:pt x="2867" y="3579"/>
                  </a:lnTo>
                  <a:lnTo>
                    <a:pt x="2805" y="3683"/>
                  </a:lnTo>
                  <a:lnTo>
                    <a:pt x="2825" y="3830"/>
                  </a:lnTo>
                  <a:lnTo>
                    <a:pt x="2805" y="3955"/>
                  </a:lnTo>
                  <a:lnTo>
                    <a:pt x="2700" y="3976"/>
                  </a:lnTo>
                  <a:lnTo>
                    <a:pt x="2679" y="3872"/>
                  </a:lnTo>
                  <a:lnTo>
                    <a:pt x="2700" y="3830"/>
                  </a:lnTo>
                  <a:lnTo>
                    <a:pt x="2616" y="3725"/>
                  </a:lnTo>
                  <a:lnTo>
                    <a:pt x="2574" y="3662"/>
                  </a:lnTo>
                  <a:lnTo>
                    <a:pt x="2491" y="3620"/>
                  </a:lnTo>
                  <a:lnTo>
                    <a:pt x="2386" y="3537"/>
                  </a:lnTo>
                  <a:lnTo>
                    <a:pt x="2281" y="3411"/>
                  </a:lnTo>
                  <a:lnTo>
                    <a:pt x="2281" y="3327"/>
                  </a:lnTo>
                  <a:lnTo>
                    <a:pt x="2240" y="3202"/>
                  </a:lnTo>
                  <a:lnTo>
                    <a:pt x="2240" y="3097"/>
                  </a:lnTo>
                  <a:lnTo>
                    <a:pt x="2281" y="2993"/>
                  </a:lnTo>
                  <a:lnTo>
                    <a:pt x="2344" y="2846"/>
                  </a:lnTo>
                  <a:lnTo>
                    <a:pt x="2449" y="2721"/>
                  </a:lnTo>
                  <a:lnTo>
                    <a:pt x="2470" y="2595"/>
                  </a:lnTo>
                  <a:lnTo>
                    <a:pt x="2470" y="2428"/>
                  </a:lnTo>
                  <a:lnTo>
                    <a:pt x="2407" y="2323"/>
                  </a:lnTo>
                  <a:lnTo>
                    <a:pt x="2261" y="2302"/>
                  </a:lnTo>
                  <a:lnTo>
                    <a:pt x="2135" y="2302"/>
                  </a:lnTo>
                  <a:lnTo>
                    <a:pt x="2072" y="2365"/>
                  </a:lnTo>
                  <a:lnTo>
                    <a:pt x="2030" y="2365"/>
                  </a:lnTo>
                  <a:lnTo>
                    <a:pt x="1968" y="2386"/>
                  </a:lnTo>
                  <a:lnTo>
                    <a:pt x="1863" y="2323"/>
                  </a:lnTo>
                  <a:lnTo>
                    <a:pt x="1863" y="2260"/>
                  </a:lnTo>
                  <a:lnTo>
                    <a:pt x="1821" y="2198"/>
                  </a:lnTo>
                  <a:lnTo>
                    <a:pt x="1779" y="2156"/>
                  </a:lnTo>
                  <a:lnTo>
                    <a:pt x="1758" y="2093"/>
                  </a:lnTo>
                  <a:lnTo>
                    <a:pt x="1612" y="2114"/>
                  </a:lnTo>
                  <a:lnTo>
                    <a:pt x="1424" y="2177"/>
                  </a:lnTo>
                  <a:lnTo>
                    <a:pt x="1089" y="2302"/>
                  </a:lnTo>
                  <a:lnTo>
                    <a:pt x="984" y="2323"/>
                  </a:lnTo>
                  <a:lnTo>
                    <a:pt x="398" y="2595"/>
                  </a:lnTo>
                  <a:lnTo>
                    <a:pt x="273" y="2595"/>
                  </a:lnTo>
                  <a:lnTo>
                    <a:pt x="43" y="2700"/>
                  </a:lnTo>
                  <a:lnTo>
                    <a:pt x="1" y="2783"/>
                  </a:lnTo>
                  <a:lnTo>
                    <a:pt x="43" y="2951"/>
                  </a:lnTo>
                  <a:lnTo>
                    <a:pt x="43" y="3035"/>
                  </a:lnTo>
                  <a:lnTo>
                    <a:pt x="64" y="3223"/>
                  </a:lnTo>
                  <a:lnTo>
                    <a:pt x="273" y="3244"/>
                  </a:lnTo>
                  <a:lnTo>
                    <a:pt x="356" y="3244"/>
                  </a:lnTo>
                  <a:lnTo>
                    <a:pt x="377" y="3327"/>
                  </a:lnTo>
                  <a:lnTo>
                    <a:pt x="419" y="3307"/>
                  </a:lnTo>
                  <a:lnTo>
                    <a:pt x="482" y="3244"/>
                  </a:lnTo>
                  <a:lnTo>
                    <a:pt x="628" y="3265"/>
                  </a:lnTo>
                  <a:lnTo>
                    <a:pt x="796" y="3369"/>
                  </a:lnTo>
                  <a:lnTo>
                    <a:pt x="901" y="3516"/>
                  </a:lnTo>
                  <a:lnTo>
                    <a:pt x="1005" y="3537"/>
                  </a:lnTo>
                  <a:lnTo>
                    <a:pt x="1193" y="3537"/>
                  </a:lnTo>
                  <a:lnTo>
                    <a:pt x="1298" y="3620"/>
                  </a:lnTo>
                  <a:lnTo>
                    <a:pt x="1340" y="3683"/>
                  </a:lnTo>
                  <a:lnTo>
                    <a:pt x="1465" y="3725"/>
                  </a:lnTo>
                  <a:lnTo>
                    <a:pt x="1465" y="3788"/>
                  </a:lnTo>
                  <a:lnTo>
                    <a:pt x="1424" y="3892"/>
                  </a:lnTo>
                  <a:lnTo>
                    <a:pt x="1445" y="3976"/>
                  </a:lnTo>
                  <a:lnTo>
                    <a:pt x="1424" y="4060"/>
                  </a:lnTo>
                  <a:lnTo>
                    <a:pt x="1445" y="4144"/>
                  </a:lnTo>
                  <a:lnTo>
                    <a:pt x="1445" y="4206"/>
                  </a:lnTo>
                  <a:lnTo>
                    <a:pt x="1403" y="4290"/>
                  </a:lnTo>
                  <a:lnTo>
                    <a:pt x="1361" y="4457"/>
                  </a:lnTo>
                  <a:lnTo>
                    <a:pt x="1319" y="4562"/>
                  </a:lnTo>
                  <a:lnTo>
                    <a:pt x="1361" y="4604"/>
                  </a:lnTo>
                  <a:lnTo>
                    <a:pt x="1445" y="4604"/>
                  </a:lnTo>
                  <a:lnTo>
                    <a:pt x="1424" y="4688"/>
                  </a:lnTo>
                  <a:lnTo>
                    <a:pt x="1319" y="4729"/>
                  </a:lnTo>
                  <a:lnTo>
                    <a:pt x="1319" y="4834"/>
                  </a:lnTo>
                  <a:lnTo>
                    <a:pt x="1319" y="4980"/>
                  </a:lnTo>
                  <a:lnTo>
                    <a:pt x="1235" y="5001"/>
                  </a:lnTo>
                  <a:lnTo>
                    <a:pt x="1235" y="5043"/>
                  </a:lnTo>
                  <a:lnTo>
                    <a:pt x="1340" y="5127"/>
                  </a:lnTo>
                  <a:lnTo>
                    <a:pt x="1361" y="5232"/>
                  </a:lnTo>
                  <a:lnTo>
                    <a:pt x="1319" y="5294"/>
                  </a:lnTo>
                  <a:lnTo>
                    <a:pt x="1319" y="5399"/>
                  </a:lnTo>
                  <a:lnTo>
                    <a:pt x="1361" y="5441"/>
                  </a:lnTo>
                  <a:lnTo>
                    <a:pt x="1403" y="5524"/>
                  </a:lnTo>
                  <a:lnTo>
                    <a:pt x="1319" y="5629"/>
                  </a:lnTo>
                  <a:lnTo>
                    <a:pt x="1214" y="5734"/>
                  </a:lnTo>
                  <a:lnTo>
                    <a:pt x="1193" y="5776"/>
                  </a:lnTo>
                  <a:lnTo>
                    <a:pt x="1110" y="5776"/>
                  </a:lnTo>
                  <a:lnTo>
                    <a:pt x="1089" y="5859"/>
                  </a:lnTo>
                  <a:lnTo>
                    <a:pt x="1110" y="5964"/>
                  </a:lnTo>
                  <a:lnTo>
                    <a:pt x="1089" y="6048"/>
                  </a:lnTo>
                  <a:lnTo>
                    <a:pt x="1047" y="6194"/>
                  </a:lnTo>
                  <a:lnTo>
                    <a:pt x="1026" y="6278"/>
                  </a:lnTo>
                  <a:lnTo>
                    <a:pt x="1026" y="6466"/>
                  </a:lnTo>
                  <a:lnTo>
                    <a:pt x="398" y="7115"/>
                  </a:lnTo>
                  <a:lnTo>
                    <a:pt x="461" y="7282"/>
                  </a:lnTo>
                  <a:lnTo>
                    <a:pt x="482" y="7429"/>
                  </a:lnTo>
                  <a:lnTo>
                    <a:pt x="566" y="7554"/>
                  </a:lnTo>
                  <a:lnTo>
                    <a:pt x="566" y="7847"/>
                  </a:lnTo>
                  <a:lnTo>
                    <a:pt x="524" y="7868"/>
                  </a:lnTo>
                  <a:lnTo>
                    <a:pt x="524" y="7973"/>
                  </a:lnTo>
                  <a:lnTo>
                    <a:pt x="587" y="8077"/>
                  </a:lnTo>
                  <a:lnTo>
                    <a:pt x="608" y="8224"/>
                  </a:lnTo>
                  <a:lnTo>
                    <a:pt x="608" y="8684"/>
                  </a:lnTo>
                  <a:lnTo>
                    <a:pt x="566" y="8851"/>
                  </a:lnTo>
                  <a:lnTo>
                    <a:pt x="566" y="9019"/>
                  </a:lnTo>
                  <a:lnTo>
                    <a:pt x="566" y="9207"/>
                  </a:lnTo>
                  <a:lnTo>
                    <a:pt x="566" y="9228"/>
                  </a:lnTo>
                  <a:lnTo>
                    <a:pt x="628" y="9270"/>
                  </a:lnTo>
                  <a:lnTo>
                    <a:pt x="691" y="9333"/>
                  </a:lnTo>
                  <a:lnTo>
                    <a:pt x="733" y="9395"/>
                  </a:lnTo>
                  <a:lnTo>
                    <a:pt x="712" y="9437"/>
                  </a:lnTo>
                  <a:lnTo>
                    <a:pt x="712" y="9521"/>
                  </a:lnTo>
                  <a:lnTo>
                    <a:pt x="691" y="9626"/>
                  </a:lnTo>
                  <a:lnTo>
                    <a:pt x="691" y="9646"/>
                  </a:lnTo>
                  <a:lnTo>
                    <a:pt x="733" y="9646"/>
                  </a:lnTo>
                  <a:lnTo>
                    <a:pt x="942" y="9709"/>
                  </a:lnTo>
                  <a:lnTo>
                    <a:pt x="1047" y="9709"/>
                  </a:lnTo>
                  <a:lnTo>
                    <a:pt x="1089" y="9605"/>
                  </a:lnTo>
                  <a:lnTo>
                    <a:pt x="1131" y="9500"/>
                  </a:lnTo>
                  <a:lnTo>
                    <a:pt x="1152" y="9333"/>
                  </a:lnTo>
                  <a:lnTo>
                    <a:pt x="1131" y="9291"/>
                  </a:lnTo>
                  <a:lnTo>
                    <a:pt x="1110" y="9291"/>
                  </a:lnTo>
                  <a:lnTo>
                    <a:pt x="1089" y="9395"/>
                  </a:lnTo>
                  <a:lnTo>
                    <a:pt x="1005" y="9374"/>
                  </a:lnTo>
                  <a:lnTo>
                    <a:pt x="942" y="9437"/>
                  </a:lnTo>
                  <a:lnTo>
                    <a:pt x="942" y="9333"/>
                  </a:lnTo>
                  <a:lnTo>
                    <a:pt x="901" y="9228"/>
                  </a:lnTo>
                  <a:lnTo>
                    <a:pt x="880" y="9207"/>
                  </a:lnTo>
                  <a:lnTo>
                    <a:pt x="921" y="9165"/>
                  </a:lnTo>
                  <a:lnTo>
                    <a:pt x="984" y="9165"/>
                  </a:lnTo>
                  <a:lnTo>
                    <a:pt x="1026" y="9019"/>
                  </a:lnTo>
                  <a:lnTo>
                    <a:pt x="1110" y="8977"/>
                  </a:lnTo>
                  <a:lnTo>
                    <a:pt x="1131" y="8893"/>
                  </a:lnTo>
                  <a:lnTo>
                    <a:pt x="1298" y="8872"/>
                  </a:lnTo>
                  <a:lnTo>
                    <a:pt x="1465" y="8663"/>
                  </a:lnTo>
                  <a:lnTo>
                    <a:pt x="1989" y="8579"/>
                  </a:lnTo>
                  <a:lnTo>
                    <a:pt x="2365" y="8391"/>
                  </a:lnTo>
                  <a:lnTo>
                    <a:pt x="2574" y="8182"/>
                  </a:lnTo>
                  <a:lnTo>
                    <a:pt x="2616" y="8035"/>
                  </a:lnTo>
                  <a:lnTo>
                    <a:pt x="2679" y="7931"/>
                  </a:lnTo>
                  <a:lnTo>
                    <a:pt x="2679" y="7847"/>
                  </a:lnTo>
                  <a:lnTo>
                    <a:pt x="2574" y="7910"/>
                  </a:lnTo>
                  <a:lnTo>
                    <a:pt x="2553" y="7805"/>
                  </a:lnTo>
                  <a:lnTo>
                    <a:pt x="2595" y="7805"/>
                  </a:lnTo>
                  <a:lnTo>
                    <a:pt x="2595" y="7701"/>
                  </a:lnTo>
                  <a:lnTo>
                    <a:pt x="2658" y="7617"/>
                  </a:lnTo>
                  <a:lnTo>
                    <a:pt x="2658" y="7533"/>
                  </a:lnTo>
                  <a:lnTo>
                    <a:pt x="2721" y="7345"/>
                  </a:lnTo>
                  <a:lnTo>
                    <a:pt x="2700" y="7324"/>
                  </a:lnTo>
                  <a:lnTo>
                    <a:pt x="2700" y="7177"/>
                  </a:lnTo>
                  <a:lnTo>
                    <a:pt x="2763" y="7115"/>
                  </a:lnTo>
                  <a:lnTo>
                    <a:pt x="2763" y="6968"/>
                  </a:lnTo>
                  <a:lnTo>
                    <a:pt x="2721" y="6968"/>
                  </a:lnTo>
                  <a:lnTo>
                    <a:pt x="2721" y="6822"/>
                  </a:lnTo>
                  <a:lnTo>
                    <a:pt x="2658" y="6968"/>
                  </a:lnTo>
                  <a:lnTo>
                    <a:pt x="2658" y="7073"/>
                  </a:lnTo>
                  <a:lnTo>
                    <a:pt x="2595" y="7094"/>
                  </a:lnTo>
                  <a:lnTo>
                    <a:pt x="2574" y="6968"/>
                  </a:lnTo>
                  <a:lnTo>
                    <a:pt x="2595" y="6592"/>
                  </a:lnTo>
                  <a:lnTo>
                    <a:pt x="2553" y="6466"/>
                  </a:lnTo>
                  <a:lnTo>
                    <a:pt x="2553" y="6340"/>
                  </a:lnTo>
                  <a:lnTo>
                    <a:pt x="2470" y="6236"/>
                  </a:lnTo>
                  <a:lnTo>
                    <a:pt x="2407" y="6194"/>
                  </a:lnTo>
                  <a:lnTo>
                    <a:pt x="2491" y="6152"/>
                  </a:lnTo>
                  <a:lnTo>
                    <a:pt x="2491" y="6068"/>
                  </a:lnTo>
                  <a:lnTo>
                    <a:pt x="2302" y="5838"/>
                  </a:lnTo>
                  <a:lnTo>
                    <a:pt x="2386" y="5755"/>
                  </a:lnTo>
                  <a:lnTo>
                    <a:pt x="2365" y="5650"/>
                  </a:lnTo>
                  <a:lnTo>
                    <a:pt x="2407" y="5608"/>
                  </a:lnTo>
                  <a:lnTo>
                    <a:pt x="2407" y="5524"/>
                  </a:lnTo>
                  <a:lnTo>
                    <a:pt x="2365" y="5441"/>
                  </a:lnTo>
                  <a:lnTo>
                    <a:pt x="2365" y="5399"/>
                  </a:lnTo>
                  <a:lnTo>
                    <a:pt x="2407" y="5399"/>
                  </a:lnTo>
                  <a:lnTo>
                    <a:pt x="2512" y="5462"/>
                  </a:lnTo>
                  <a:lnTo>
                    <a:pt x="2574" y="5399"/>
                  </a:lnTo>
                  <a:lnTo>
                    <a:pt x="2721" y="5399"/>
                  </a:lnTo>
                  <a:lnTo>
                    <a:pt x="2825" y="5315"/>
                  </a:lnTo>
                  <a:lnTo>
                    <a:pt x="2805" y="5190"/>
                  </a:lnTo>
                  <a:lnTo>
                    <a:pt x="3118" y="4980"/>
                  </a:lnTo>
                  <a:lnTo>
                    <a:pt x="3244" y="4980"/>
                  </a:lnTo>
                  <a:lnTo>
                    <a:pt x="3244" y="4897"/>
                  </a:lnTo>
                  <a:lnTo>
                    <a:pt x="3307" y="4876"/>
                  </a:lnTo>
                  <a:lnTo>
                    <a:pt x="3349" y="4813"/>
                  </a:lnTo>
                  <a:lnTo>
                    <a:pt x="3349" y="4771"/>
                  </a:lnTo>
                  <a:lnTo>
                    <a:pt x="3600" y="4625"/>
                  </a:lnTo>
                  <a:lnTo>
                    <a:pt x="3621" y="4562"/>
                  </a:lnTo>
                  <a:lnTo>
                    <a:pt x="3662" y="4520"/>
                  </a:lnTo>
                  <a:lnTo>
                    <a:pt x="3704" y="4374"/>
                  </a:lnTo>
                  <a:lnTo>
                    <a:pt x="3746" y="4478"/>
                  </a:lnTo>
                  <a:lnTo>
                    <a:pt x="3830" y="4416"/>
                  </a:lnTo>
                  <a:lnTo>
                    <a:pt x="3955" y="4269"/>
                  </a:lnTo>
                  <a:lnTo>
                    <a:pt x="3955" y="4185"/>
                  </a:lnTo>
                  <a:lnTo>
                    <a:pt x="4018" y="4248"/>
                  </a:lnTo>
                  <a:lnTo>
                    <a:pt x="4248" y="4081"/>
                  </a:lnTo>
                  <a:lnTo>
                    <a:pt x="4437" y="3997"/>
                  </a:lnTo>
                  <a:lnTo>
                    <a:pt x="4437" y="3976"/>
                  </a:lnTo>
                  <a:lnTo>
                    <a:pt x="4562" y="3976"/>
                  </a:lnTo>
                  <a:lnTo>
                    <a:pt x="4918" y="3788"/>
                  </a:lnTo>
                  <a:lnTo>
                    <a:pt x="4960" y="3725"/>
                  </a:lnTo>
                  <a:lnTo>
                    <a:pt x="5022" y="3683"/>
                  </a:lnTo>
                  <a:lnTo>
                    <a:pt x="5399" y="3474"/>
                  </a:lnTo>
                  <a:lnTo>
                    <a:pt x="5399" y="3369"/>
                  </a:lnTo>
                  <a:lnTo>
                    <a:pt x="5504" y="3369"/>
                  </a:lnTo>
                  <a:lnTo>
                    <a:pt x="5608" y="3223"/>
                  </a:lnTo>
                  <a:lnTo>
                    <a:pt x="5608" y="3139"/>
                  </a:lnTo>
                  <a:lnTo>
                    <a:pt x="5734" y="2993"/>
                  </a:lnTo>
                  <a:lnTo>
                    <a:pt x="5818" y="2951"/>
                  </a:lnTo>
                  <a:lnTo>
                    <a:pt x="5818" y="2846"/>
                  </a:lnTo>
                  <a:lnTo>
                    <a:pt x="5859" y="2783"/>
                  </a:lnTo>
                  <a:lnTo>
                    <a:pt x="5797" y="2783"/>
                  </a:lnTo>
                  <a:lnTo>
                    <a:pt x="5755" y="2804"/>
                  </a:lnTo>
                  <a:lnTo>
                    <a:pt x="5734" y="2742"/>
                  </a:lnTo>
                  <a:lnTo>
                    <a:pt x="5838" y="2679"/>
                  </a:lnTo>
                  <a:lnTo>
                    <a:pt x="5901" y="2679"/>
                  </a:lnTo>
                  <a:lnTo>
                    <a:pt x="5922" y="2616"/>
                  </a:lnTo>
                  <a:lnTo>
                    <a:pt x="5901" y="2574"/>
                  </a:lnTo>
                  <a:lnTo>
                    <a:pt x="5943" y="2532"/>
                  </a:lnTo>
                  <a:lnTo>
                    <a:pt x="6006" y="2470"/>
                  </a:lnTo>
                  <a:lnTo>
                    <a:pt x="5964" y="2219"/>
                  </a:lnTo>
                  <a:lnTo>
                    <a:pt x="5943" y="2198"/>
                  </a:lnTo>
                  <a:lnTo>
                    <a:pt x="5838" y="2198"/>
                  </a:lnTo>
                  <a:lnTo>
                    <a:pt x="5797" y="2177"/>
                  </a:lnTo>
                  <a:lnTo>
                    <a:pt x="5818" y="2114"/>
                  </a:lnTo>
                  <a:lnTo>
                    <a:pt x="5901" y="2114"/>
                  </a:lnTo>
                  <a:lnTo>
                    <a:pt x="5901" y="1863"/>
                  </a:lnTo>
                  <a:lnTo>
                    <a:pt x="5859" y="1800"/>
                  </a:lnTo>
                  <a:lnTo>
                    <a:pt x="5901" y="1800"/>
                  </a:lnTo>
                  <a:lnTo>
                    <a:pt x="5922" y="1528"/>
                  </a:lnTo>
                  <a:lnTo>
                    <a:pt x="5901" y="1361"/>
                  </a:lnTo>
                  <a:lnTo>
                    <a:pt x="5964" y="1319"/>
                  </a:lnTo>
                  <a:lnTo>
                    <a:pt x="5943" y="1151"/>
                  </a:lnTo>
                  <a:lnTo>
                    <a:pt x="5922" y="1131"/>
                  </a:lnTo>
                  <a:lnTo>
                    <a:pt x="5922" y="963"/>
                  </a:lnTo>
                  <a:lnTo>
                    <a:pt x="5964" y="942"/>
                  </a:lnTo>
                  <a:lnTo>
                    <a:pt x="5901" y="817"/>
                  </a:lnTo>
                  <a:lnTo>
                    <a:pt x="5859" y="628"/>
                  </a:lnTo>
                  <a:lnTo>
                    <a:pt x="5922" y="587"/>
                  </a:lnTo>
                  <a:lnTo>
                    <a:pt x="5901" y="545"/>
                  </a:lnTo>
                  <a:lnTo>
                    <a:pt x="5901" y="503"/>
                  </a:lnTo>
                  <a:lnTo>
                    <a:pt x="5901" y="440"/>
                  </a:lnTo>
                  <a:lnTo>
                    <a:pt x="6027" y="273"/>
                  </a:lnTo>
                  <a:lnTo>
                    <a:pt x="5964" y="231"/>
                  </a:lnTo>
                  <a:lnTo>
                    <a:pt x="6027" y="168"/>
                  </a:lnTo>
                  <a:lnTo>
                    <a:pt x="6027" y="22"/>
                  </a:lnTo>
                  <a:lnTo>
                    <a:pt x="6006"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7" name="Google Shape;6437;p40"/>
            <p:cNvSpPr/>
            <p:nvPr/>
          </p:nvSpPr>
          <p:spPr>
            <a:xfrm>
              <a:off x="3951893" y="3317378"/>
              <a:ext cx="9978" cy="10724"/>
            </a:xfrm>
            <a:custGeom>
              <a:rect b="b" l="l" r="r" t="t"/>
              <a:pathLst>
                <a:path extrusionOk="0" h="943" w="838">
                  <a:moveTo>
                    <a:pt x="314" y="1"/>
                  </a:moveTo>
                  <a:lnTo>
                    <a:pt x="209" y="43"/>
                  </a:lnTo>
                  <a:lnTo>
                    <a:pt x="188" y="189"/>
                  </a:lnTo>
                  <a:lnTo>
                    <a:pt x="63" y="440"/>
                  </a:lnTo>
                  <a:lnTo>
                    <a:pt x="0" y="566"/>
                  </a:lnTo>
                  <a:lnTo>
                    <a:pt x="42" y="649"/>
                  </a:lnTo>
                  <a:lnTo>
                    <a:pt x="105" y="712"/>
                  </a:lnTo>
                  <a:lnTo>
                    <a:pt x="168" y="817"/>
                  </a:lnTo>
                  <a:lnTo>
                    <a:pt x="377" y="921"/>
                  </a:lnTo>
                  <a:lnTo>
                    <a:pt x="586" y="942"/>
                  </a:lnTo>
                  <a:lnTo>
                    <a:pt x="670" y="921"/>
                  </a:lnTo>
                  <a:lnTo>
                    <a:pt x="712" y="817"/>
                  </a:lnTo>
                  <a:lnTo>
                    <a:pt x="691" y="712"/>
                  </a:lnTo>
                  <a:lnTo>
                    <a:pt x="774" y="691"/>
                  </a:lnTo>
                  <a:lnTo>
                    <a:pt x="795" y="649"/>
                  </a:lnTo>
                  <a:lnTo>
                    <a:pt x="795" y="629"/>
                  </a:lnTo>
                  <a:lnTo>
                    <a:pt x="816" y="524"/>
                  </a:lnTo>
                  <a:lnTo>
                    <a:pt x="816" y="440"/>
                  </a:lnTo>
                  <a:lnTo>
                    <a:pt x="837" y="398"/>
                  </a:lnTo>
                  <a:lnTo>
                    <a:pt x="795" y="336"/>
                  </a:lnTo>
                  <a:lnTo>
                    <a:pt x="732" y="273"/>
                  </a:lnTo>
                  <a:lnTo>
                    <a:pt x="670" y="231"/>
                  </a:lnTo>
                  <a:lnTo>
                    <a:pt x="670" y="210"/>
                  </a:lnTo>
                  <a:lnTo>
                    <a:pt x="565" y="189"/>
                  </a:lnTo>
                  <a:lnTo>
                    <a:pt x="481" y="105"/>
                  </a:lnTo>
                  <a:lnTo>
                    <a:pt x="314"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8" name="Google Shape;6438;p40"/>
            <p:cNvSpPr/>
            <p:nvPr/>
          </p:nvSpPr>
          <p:spPr>
            <a:xfrm>
              <a:off x="3925232" y="3338554"/>
              <a:ext cx="15956" cy="14295"/>
            </a:xfrm>
            <a:custGeom>
              <a:rect b="b" l="l" r="r" t="t"/>
              <a:pathLst>
                <a:path extrusionOk="0" h="1257" w="1340">
                  <a:moveTo>
                    <a:pt x="775" y="1"/>
                  </a:moveTo>
                  <a:lnTo>
                    <a:pt x="754" y="43"/>
                  </a:lnTo>
                  <a:lnTo>
                    <a:pt x="670" y="106"/>
                  </a:lnTo>
                  <a:lnTo>
                    <a:pt x="628" y="147"/>
                  </a:lnTo>
                  <a:lnTo>
                    <a:pt x="419" y="189"/>
                  </a:lnTo>
                  <a:lnTo>
                    <a:pt x="293" y="315"/>
                  </a:lnTo>
                  <a:lnTo>
                    <a:pt x="231" y="440"/>
                  </a:lnTo>
                  <a:lnTo>
                    <a:pt x="84" y="566"/>
                  </a:lnTo>
                  <a:lnTo>
                    <a:pt x="0" y="629"/>
                  </a:lnTo>
                  <a:lnTo>
                    <a:pt x="42" y="733"/>
                  </a:lnTo>
                  <a:lnTo>
                    <a:pt x="126" y="796"/>
                  </a:lnTo>
                  <a:lnTo>
                    <a:pt x="126" y="859"/>
                  </a:lnTo>
                  <a:lnTo>
                    <a:pt x="210" y="943"/>
                  </a:lnTo>
                  <a:lnTo>
                    <a:pt x="210" y="1047"/>
                  </a:lnTo>
                  <a:lnTo>
                    <a:pt x="293" y="1131"/>
                  </a:lnTo>
                  <a:lnTo>
                    <a:pt x="356" y="1194"/>
                  </a:lnTo>
                  <a:lnTo>
                    <a:pt x="503" y="1256"/>
                  </a:lnTo>
                  <a:lnTo>
                    <a:pt x="607" y="1256"/>
                  </a:lnTo>
                  <a:lnTo>
                    <a:pt x="628" y="1194"/>
                  </a:lnTo>
                  <a:lnTo>
                    <a:pt x="670" y="1152"/>
                  </a:lnTo>
                  <a:lnTo>
                    <a:pt x="712" y="1026"/>
                  </a:lnTo>
                  <a:lnTo>
                    <a:pt x="816" y="984"/>
                  </a:lnTo>
                  <a:lnTo>
                    <a:pt x="879" y="943"/>
                  </a:lnTo>
                  <a:lnTo>
                    <a:pt x="984" y="922"/>
                  </a:lnTo>
                  <a:lnTo>
                    <a:pt x="1067" y="943"/>
                  </a:lnTo>
                  <a:lnTo>
                    <a:pt x="1172" y="859"/>
                  </a:lnTo>
                  <a:lnTo>
                    <a:pt x="1193" y="775"/>
                  </a:lnTo>
                  <a:lnTo>
                    <a:pt x="1151" y="733"/>
                  </a:lnTo>
                  <a:lnTo>
                    <a:pt x="1130" y="650"/>
                  </a:lnTo>
                  <a:lnTo>
                    <a:pt x="1235" y="608"/>
                  </a:lnTo>
                  <a:lnTo>
                    <a:pt x="1339" y="524"/>
                  </a:lnTo>
                  <a:lnTo>
                    <a:pt x="1339" y="399"/>
                  </a:lnTo>
                  <a:lnTo>
                    <a:pt x="1256" y="147"/>
                  </a:lnTo>
                  <a:lnTo>
                    <a:pt x="1130" y="43"/>
                  </a:lnTo>
                  <a:lnTo>
                    <a:pt x="1026" y="85"/>
                  </a:lnTo>
                  <a:lnTo>
                    <a:pt x="942" y="22"/>
                  </a:lnTo>
                  <a:lnTo>
                    <a:pt x="921" y="43"/>
                  </a:lnTo>
                  <a:lnTo>
                    <a:pt x="858" y="22"/>
                  </a:lnTo>
                  <a:lnTo>
                    <a:pt x="775"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9" name="Google Shape;6439;p40"/>
            <p:cNvSpPr/>
            <p:nvPr/>
          </p:nvSpPr>
          <p:spPr>
            <a:xfrm>
              <a:off x="4226694" y="2879548"/>
              <a:ext cx="50095" cy="39508"/>
            </a:xfrm>
            <a:custGeom>
              <a:rect b="b" l="l" r="r" t="t"/>
              <a:pathLst>
                <a:path extrusionOk="0" h="3474" w="4207">
                  <a:moveTo>
                    <a:pt x="1507" y="0"/>
                  </a:moveTo>
                  <a:lnTo>
                    <a:pt x="1466" y="63"/>
                  </a:lnTo>
                  <a:lnTo>
                    <a:pt x="1403" y="105"/>
                  </a:lnTo>
                  <a:lnTo>
                    <a:pt x="1298" y="105"/>
                  </a:lnTo>
                  <a:lnTo>
                    <a:pt x="1256" y="126"/>
                  </a:lnTo>
                  <a:lnTo>
                    <a:pt x="1152" y="63"/>
                  </a:lnTo>
                  <a:lnTo>
                    <a:pt x="1068" y="63"/>
                  </a:lnTo>
                  <a:lnTo>
                    <a:pt x="1026" y="105"/>
                  </a:lnTo>
                  <a:lnTo>
                    <a:pt x="880" y="293"/>
                  </a:lnTo>
                  <a:lnTo>
                    <a:pt x="629" y="398"/>
                  </a:lnTo>
                  <a:lnTo>
                    <a:pt x="231" y="503"/>
                  </a:lnTo>
                  <a:lnTo>
                    <a:pt x="252" y="586"/>
                  </a:lnTo>
                  <a:lnTo>
                    <a:pt x="1" y="754"/>
                  </a:lnTo>
                  <a:lnTo>
                    <a:pt x="22" y="1005"/>
                  </a:lnTo>
                  <a:lnTo>
                    <a:pt x="106" y="1067"/>
                  </a:lnTo>
                  <a:lnTo>
                    <a:pt x="189" y="1047"/>
                  </a:lnTo>
                  <a:lnTo>
                    <a:pt x="294" y="1005"/>
                  </a:lnTo>
                  <a:lnTo>
                    <a:pt x="419" y="1151"/>
                  </a:lnTo>
                  <a:lnTo>
                    <a:pt x="566" y="1277"/>
                  </a:lnTo>
                  <a:lnTo>
                    <a:pt x="733" y="1360"/>
                  </a:lnTo>
                  <a:lnTo>
                    <a:pt x="754" y="1486"/>
                  </a:lnTo>
                  <a:lnTo>
                    <a:pt x="901" y="1549"/>
                  </a:lnTo>
                  <a:lnTo>
                    <a:pt x="901" y="1674"/>
                  </a:lnTo>
                  <a:lnTo>
                    <a:pt x="754" y="1779"/>
                  </a:lnTo>
                  <a:lnTo>
                    <a:pt x="754" y="1904"/>
                  </a:lnTo>
                  <a:lnTo>
                    <a:pt x="650" y="1946"/>
                  </a:lnTo>
                  <a:lnTo>
                    <a:pt x="650" y="2114"/>
                  </a:lnTo>
                  <a:lnTo>
                    <a:pt x="754" y="2302"/>
                  </a:lnTo>
                  <a:lnTo>
                    <a:pt x="859" y="2679"/>
                  </a:lnTo>
                  <a:lnTo>
                    <a:pt x="880" y="2846"/>
                  </a:lnTo>
                  <a:lnTo>
                    <a:pt x="1089" y="3034"/>
                  </a:lnTo>
                  <a:lnTo>
                    <a:pt x="1298" y="3097"/>
                  </a:lnTo>
                  <a:lnTo>
                    <a:pt x="1507" y="3160"/>
                  </a:lnTo>
                  <a:lnTo>
                    <a:pt x="1570" y="3327"/>
                  </a:lnTo>
                  <a:lnTo>
                    <a:pt x="1759" y="3348"/>
                  </a:lnTo>
                  <a:lnTo>
                    <a:pt x="1884" y="3306"/>
                  </a:lnTo>
                  <a:lnTo>
                    <a:pt x="2031" y="3348"/>
                  </a:lnTo>
                  <a:lnTo>
                    <a:pt x="2031" y="3474"/>
                  </a:lnTo>
                  <a:lnTo>
                    <a:pt x="2093" y="3432"/>
                  </a:lnTo>
                  <a:lnTo>
                    <a:pt x="2240" y="3139"/>
                  </a:lnTo>
                  <a:lnTo>
                    <a:pt x="2428" y="2992"/>
                  </a:lnTo>
                  <a:lnTo>
                    <a:pt x="2554" y="2992"/>
                  </a:lnTo>
                  <a:lnTo>
                    <a:pt x="2637" y="2846"/>
                  </a:lnTo>
                  <a:lnTo>
                    <a:pt x="2763" y="2846"/>
                  </a:lnTo>
                  <a:lnTo>
                    <a:pt x="3077" y="3055"/>
                  </a:lnTo>
                  <a:lnTo>
                    <a:pt x="3244" y="2951"/>
                  </a:lnTo>
                  <a:lnTo>
                    <a:pt x="3391" y="3034"/>
                  </a:lnTo>
                  <a:lnTo>
                    <a:pt x="3453" y="3202"/>
                  </a:lnTo>
                  <a:lnTo>
                    <a:pt x="3600" y="3202"/>
                  </a:lnTo>
                  <a:lnTo>
                    <a:pt x="3851" y="3327"/>
                  </a:lnTo>
                  <a:lnTo>
                    <a:pt x="3997" y="3139"/>
                  </a:lnTo>
                  <a:lnTo>
                    <a:pt x="4102" y="3202"/>
                  </a:lnTo>
                  <a:lnTo>
                    <a:pt x="4123" y="3264"/>
                  </a:lnTo>
                  <a:lnTo>
                    <a:pt x="4207" y="3139"/>
                  </a:lnTo>
                  <a:lnTo>
                    <a:pt x="4165" y="2930"/>
                  </a:lnTo>
                  <a:lnTo>
                    <a:pt x="4102" y="2679"/>
                  </a:lnTo>
                  <a:lnTo>
                    <a:pt x="3955" y="2637"/>
                  </a:lnTo>
                  <a:lnTo>
                    <a:pt x="3851" y="2386"/>
                  </a:lnTo>
                  <a:lnTo>
                    <a:pt x="3851" y="2114"/>
                  </a:lnTo>
                  <a:lnTo>
                    <a:pt x="3767" y="1967"/>
                  </a:lnTo>
                  <a:lnTo>
                    <a:pt x="3579" y="1863"/>
                  </a:lnTo>
                  <a:lnTo>
                    <a:pt x="3432" y="1695"/>
                  </a:lnTo>
                  <a:lnTo>
                    <a:pt x="3328" y="1423"/>
                  </a:lnTo>
                  <a:lnTo>
                    <a:pt x="3139" y="1319"/>
                  </a:lnTo>
                  <a:lnTo>
                    <a:pt x="2909" y="1235"/>
                  </a:lnTo>
                  <a:lnTo>
                    <a:pt x="2867" y="1109"/>
                  </a:lnTo>
                  <a:lnTo>
                    <a:pt x="2763" y="1067"/>
                  </a:lnTo>
                  <a:lnTo>
                    <a:pt x="2554" y="1067"/>
                  </a:lnTo>
                  <a:lnTo>
                    <a:pt x="2323" y="1047"/>
                  </a:lnTo>
                  <a:lnTo>
                    <a:pt x="2240" y="963"/>
                  </a:lnTo>
                  <a:lnTo>
                    <a:pt x="2177" y="900"/>
                  </a:lnTo>
                  <a:lnTo>
                    <a:pt x="2135" y="733"/>
                  </a:lnTo>
                  <a:lnTo>
                    <a:pt x="2010" y="649"/>
                  </a:lnTo>
                  <a:lnTo>
                    <a:pt x="1759" y="272"/>
                  </a:lnTo>
                  <a:lnTo>
                    <a:pt x="1675" y="84"/>
                  </a:lnTo>
                  <a:lnTo>
                    <a:pt x="1591"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0" name="Google Shape;6440;p40"/>
            <p:cNvSpPr/>
            <p:nvPr/>
          </p:nvSpPr>
          <p:spPr>
            <a:xfrm>
              <a:off x="4226694" y="2879548"/>
              <a:ext cx="50095" cy="39508"/>
            </a:xfrm>
            <a:custGeom>
              <a:rect b="b" l="l" r="r" t="t"/>
              <a:pathLst>
                <a:path extrusionOk="0" h="3474" w="4207">
                  <a:moveTo>
                    <a:pt x="1507" y="0"/>
                  </a:moveTo>
                  <a:lnTo>
                    <a:pt x="1466" y="63"/>
                  </a:lnTo>
                  <a:lnTo>
                    <a:pt x="1403" y="105"/>
                  </a:lnTo>
                  <a:lnTo>
                    <a:pt x="1298" y="105"/>
                  </a:lnTo>
                  <a:lnTo>
                    <a:pt x="1256" y="126"/>
                  </a:lnTo>
                  <a:lnTo>
                    <a:pt x="1152" y="63"/>
                  </a:lnTo>
                  <a:lnTo>
                    <a:pt x="1068" y="63"/>
                  </a:lnTo>
                  <a:lnTo>
                    <a:pt x="1026" y="105"/>
                  </a:lnTo>
                  <a:lnTo>
                    <a:pt x="880" y="293"/>
                  </a:lnTo>
                  <a:lnTo>
                    <a:pt x="629" y="398"/>
                  </a:lnTo>
                  <a:lnTo>
                    <a:pt x="231" y="503"/>
                  </a:lnTo>
                  <a:lnTo>
                    <a:pt x="252" y="586"/>
                  </a:lnTo>
                  <a:lnTo>
                    <a:pt x="1" y="754"/>
                  </a:lnTo>
                  <a:lnTo>
                    <a:pt x="22" y="1005"/>
                  </a:lnTo>
                  <a:lnTo>
                    <a:pt x="106" y="1067"/>
                  </a:lnTo>
                  <a:lnTo>
                    <a:pt x="189" y="1047"/>
                  </a:lnTo>
                  <a:lnTo>
                    <a:pt x="294" y="1005"/>
                  </a:lnTo>
                  <a:lnTo>
                    <a:pt x="419" y="1151"/>
                  </a:lnTo>
                  <a:lnTo>
                    <a:pt x="566" y="1277"/>
                  </a:lnTo>
                  <a:lnTo>
                    <a:pt x="733" y="1360"/>
                  </a:lnTo>
                  <a:lnTo>
                    <a:pt x="754" y="1486"/>
                  </a:lnTo>
                  <a:lnTo>
                    <a:pt x="901" y="1549"/>
                  </a:lnTo>
                  <a:lnTo>
                    <a:pt x="901" y="1674"/>
                  </a:lnTo>
                  <a:lnTo>
                    <a:pt x="754" y="1779"/>
                  </a:lnTo>
                  <a:lnTo>
                    <a:pt x="754" y="1904"/>
                  </a:lnTo>
                  <a:lnTo>
                    <a:pt x="650" y="1946"/>
                  </a:lnTo>
                  <a:lnTo>
                    <a:pt x="650" y="2114"/>
                  </a:lnTo>
                  <a:lnTo>
                    <a:pt x="754" y="2302"/>
                  </a:lnTo>
                  <a:lnTo>
                    <a:pt x="859" y="2679"/>
                  </a:lnTo>
                  <a:lnTo>
                    <a:pt x="880" y="2846"/>
                  </a:lnTo>
                  <a:lnTo>
                    <a:pt x="1089" y="3034"/>
                  </a:lnTo>
                  <a:lnTo>
                    <a:pt x="1298" y="3097"/>
                  </a:lnTo>
                  <a:lnTo>
                    <a:pt x="1507" y="3160"/>
                  </a:lnTo>
                  <a:lnTo>
                    <a:pt x="1570" y="3327"/>
                  </a:lnTo>
                  <a:lnTo>
                    <a:pt x="1759" y="3348"/>
                  </a:lnTo>
                  <a:lnTo>
                    <a:pt x="1884" y="3306"/>
                  </a:lnTo>
                  <a:lnTo>
                    <a:pt x="2031" y="3348"/>
                  </a:lnTo>
                  <a:lnTo>
                    <a:pt x="2031" y="3474"/>
                  </a:lnTo>
                  <a:lnTo>
                    <a:pt x="2093" y="3432"/>
                  </a:lnTo>
                  <a:lnTo>
                    <a:pt x="2240" y="3139"/>
                  </a:lnTo>
                  <a:lnTo>
                    <a:pt x="2428" y="2992"/>
                  </a:lnTo>
                  <a:lnTo>
                    <a:pt x="2554" y="2992"/>
                  </a:lnTo>
                  <a:lnTo>
                    <a:pt x="2637" y="2846"/>
                  </a:lnTo>
                  <a:lnTo>
                    <a:pt x="2763" y="2846"/>
                  </a:lnTo>
                  <a:lnTo>
                    <a:pt x="3077" y="3055"/>
                  </a:lnTo>
                  <a:lnTo>
                    <a:pt x="3244" y="2951"/>
                  </a:lnTo>
                  <a:lnTo>
                    <a:pt x="3391" y="3034"/>
                  </a:lnTo>
                  <a:lnTo>
                    <a:pt x="3453" y="3202"/>
                  </a:lnTo>
                  <a:lnTo>
                    <a:pt x="3600" y="3202"/>
                  </a:lnTo>
                  <a:lnTo>
                    <a:pt x="3851" y="3327"/>
                  </a:lnTo>
                  <a:lnTo>
                    <a:pt x="3997" y="3139"/>
                  </a:lnTo>
                  <a:lnTo>
                    <a:pt x="4102" y="3202"/>
                  </a:lnTo>
                  <a:lnTo>
                    <a:pt x="4123" y="3264"/>
                  </a:lnTo>
                  <a:lnTo>
                    <a:pt x="4207" y="3139"/>
                  </a:lnTo>
                  <a:lnTo>
                    <a:pt x="4165" y="2930"/>
                  </a:lnTo>
                  <a:lnTo>
                    <a:pt x="4102" y="2679"/>
                  </a:lnTo>
                  <a:lnTo>
                    <a:pt x="3955" y="2637"/>
                  </a:lnTo>
                  <a:lnTo>
                    <a:pt x="3851" y="2386"/>
                  </a:lnTo>
                  <a:lnTo>
                    <a:pt x="3851" y="2114"/>
                  </a:lnTo>
                  <a:lnTo>
                    <a:pt x="3767" y="1967"/>
                  </a:lnTo>
                  <a:lnTo>
                    <a:pt x="3579" y="1863"/>
                  </a:lnTo>
                  <a:lnTo>
                    <a:pt x="3432" y="1695"/>
                  </a:lnTo>
                  <a:lnTo>
                    <a:pt x="3328" y="1423"/>
                  </a:lnTo>
                  <a:lnTo>
                    <a:pt x="3139" y="1319"/>
                  </a:lnTo>
                  <a:lnTo>
                    <a:pt x="2909" y="1235"/>
                  </a:lnTo>
                  <a:lnTo>
                    <a:pt x="2867" y="1109"/>
                  </a:lnTo>
                  <a:lnTo>
                    <a:pt x="2763" y="1067"/>
                  </a:lnTo>
                  <a:lnTo>
                    <a:pt x="2554" y="1067"/>
                  </a:lnTo>
                  <a:lnTo>
                    <a:pt x="2323" y="1047"/>
                  </a:lnTo>
                  <a:lnTo>
                    <a:pt x="2240" y="963"/>
                  </a:lnTo>
                  <a:lnTo>
                    <a:pt x="2177" y="900"/>
                  </a:lnTo>
                  <a:lnTo>
                    <a:pt x="2135" y="733"/>
                  </a:lnTo>
                  <a:lnTo>
                    <a:pt x="2010" y="649"/>
                  </a:lnTo>
                  <a:lnTo>
                    <a:pt x="1759" y="272"/>
                  </a:lnTo>
                  <a:lnTo>
                    <a:pt x="1675" y="84"/>
                  </a:lnTo>
                  <a:lnTo>
                    <a:pt x="1591"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1" name="Google Shape;6441;p40"/>
            <p:cNvSpPr/>
            <p:nvPr/>
          </p:nvSpPr>
          <p:spPr>
            <a:xfrm>
              <a:off x="4014919" y="2846238"/>
              <a:ext cx="33651" cy="9053"/>
            </a:xfrm>
            <a:custGeom>
              <a:rect b="b" l="l" r="r" t="t"/>
              <a:pathLst>
                <a:path extrusionOk="0" h="796" w="2826">
                  <a:moveTo>
                    <a:pt x="2240" y="0"/>
                  </a:moveTo>
                  <a:cubicBezTo>
                    <a:pt x="2240" y="0"/>
                    <a:pt x="1717" y="230"/>
                    <a:pt x="1612" y="230"/>
                  </a:cubicBezTo>
                  <a:cubicBezTo>
                    <a:pt x="1507" y="230"/>
                    <a:pt x="1382" y="105"/>
                    <a:pt x="1382" y="105"/>
                  </a:cubicBezTo>
                  <a:lnTo>
                    <a:pt x="733" y="126"/>
                  </a:lnTo>
                  <a:lnTo>
                    <a:pt x="754" y="293"/>
                  </a:lnTo>
                  <a:cubicBezTo>
                    <a:pt x="775" y="419"/>
                    <a:pt x="231" y="419"/>
                    <a:pt x="22" y="419"/>
                  </a:cubicBezTo>
                  <a:lnTo>
                    <a:pt x="22" y="439"/>
                  </a:lnTo>
                  <a:lnTo>
                    <a:pt x="1" y="481"/>
                  </a:lnTo>
                  <a:lnTo>
                    <a:pt x="85" y="481"/>
                  </a:lnTo>
                  <a:lnTo>
                    <a:pt x="105" y="586"/>
                  </a:lnTo>
                  <a:lnTo>
                    <a:pt x="189" y="586"/>
                  </a:lnTo>
                  <a:lnTo>
                    <a:pt x="231" y="502"/>
                  </a:lnTo>
                  <a:lnTo>
                    <a:pt x="398" y="544"/>
                  </a:lnTo>
                  <a:lnTo>
                    <a:pt x="461" y="544"/>
                  </a:lnTo>
                  <a:lnTo>
                    <a:pt x="545" y="460"/>
                  </a:lnTo>
                  <a:lnTo>
                    <a:pt x="649" y="502"/>
                  </a:lnTo>
                  <a:lnTo>
                    <a:pt x="880" y="711"/>
                  </a:lnTo>
                  <a:lnTo>
                    <a:pt x="984" y="732"/>
                  </a:lnTo>
                  <a:lnTo>
                    <a:pt x="1173" y="691"/>
                  </a:lnTo>
                  <a:lnTo>
                    <a:pt x="1424" y="628"/>
                  </a:lnTo>
                  <a:lnTo>
                    <a:pt x="1507" y="649"/>
                  </a:lnTo>
                  <a:lnTo>
                    <a:pt x="1821" y="649"/>
                  </a:lnTo>
                  <a:lnTo>
                    <a:pt x="1863" y="691"/>
                  </a:lnTo>
                  <a:lnTo>
                    <a:pt x="1863" y="586"/>
                  </a:lnTo>
                  <a:lnTo>
                    <a:pt x="2072" y="502"/>
                  </a:lnTo>
                  <a:lnTo>
                    <a:pt x="2386" y="691"/>
                  </a:lnTo>
                  <a:lnTo>
                    <a:pt x="2595" y="691"/>
                  </a:lnTo>
                  <a:lnTo>
                    <a:pt x="2805" y="795"/>
                  </a:lnTo>
                  <a:lnTo>
                    <a:pt x="2826" y="586"/>
                  </a:lnTo>
                  <a:lnTo>
                    <a:pt x="2742" y="481"/>
                  </a:lnTo>
                  <a:lnTo>
                    <a:pt x="2595" y="377"/>
                  </a:lnTo>
                  <a:lnTo>
                    <a:pt x="2637" y="188"/>
                  </a:lnTo>
                  <a:cubicBezTo>
                    <a:pt x="2628" y="188"/>
                    <a:pt x="2594" y="197"/>
                    <a:pt x="2555" y="197"/>
                  </a:cubicBezTo>
                  <a:cubicBezTo>
                    <a:pt x="2507" y="197"/>
                    <a:pt x="2451" y="184"/>
                    <a:pt x="2428" y="126"/>
                  </a:cubicBezTo>
                  <a:cubicBezTo>
                    <a:pt x="2386" y="21"/>
                    <a:pt x="2240" y="0"/>
                    <a:pt x="2240" y="0"/>
                  </a:cubicBez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2" name="Google Shape;6442;p40"/>
            <p:cNvSpPr/>
            <p:nvPr/>
          </p:nvSpPr>
          <p:spPr>
            <a:xfrm>
              <a:off x="4036853" y="2853608"/>
              <a:ext cx="1250" cy="1205"/>
            </a:xfrm>
            <a:custGeom>
              <a:rect b="b" l="l" r="r" t="t"/>
              <a:pathLst>
                <a:path extrusionOk="0" fill="none" h="106" w="105">
                  <a:moveTo>
                    <a:pt x="105" y="105"/>
                  </a:moveTo>
                  <a:lnTo>
                    <a:pt x="0" y="1"/>
                  </a:lnTo>
                </a:path>
              </a:pathLst>
            </a:custGeom>
            <a:solidFill>
              <a:schemeClr val="accent4"/>
            </a:solidFill>
            <a:ln cap="rnd" cmpd="sng" w="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3" name="Google Shape;6443;p40"/>
            <p:cNvSpPr/>
            <p:nvPr/>
          </p:nvSpPr>
          <p:spPr>
            <a:xfrm>
              <a:off x="4346543" y="2948318"/>
              <a:ext cx="21183" cy="11907"/>
            </a:xfrm>
            <a:custGeom>
              <a:rect b="b" l="l" r="r" t="t"/>
              <a:pathLst>
                <a:path extrusionOk="0" h="1047" w="1779">
                  <a:moveTo>
                    <a:pt x="753" y="0"/>
                  </a:moveTo>
                  <a:lnTo>
                    <a:pt x="586" y="21"/>
                  </a:lnTo>
                  <a:lnTo>
                    <a:pt x="314" y="189"/>
                  </a:lnTo>
                  <a:lnTo>
                    <a:pt x="188" y="440"/>
                  </a:lnTo>
                  <a:lnTo>
                    <a:pt x="63" y="502"/>
                  </a:lnTo>
                  <a:lnTo>
                    <a:pt x="63" y="628"/>
                  </a:lnTo>
                  <a:lnTo>
                    <a:pt x="0" y="733"/>
                  </a:lnTo>
                  <a:lnTo>
                    <a:pt x="105" y="921"/>
                  </a:lnTo>
                  <a:lnTo>
                    <a:pt x="314" y="942"/>
                  </a:lnTo>
                  <a:lnTo>
                    <a:pt x="398" y="879"/>
                  </a:lnTo>
                  <a:lnTo>
                    <a:pt x="691" y="1046"/>
                  </a:lnTo>
                  <a:lnTo>
                    <a:pt x="837" y="1046"/>
                  </a:lnTo>
                  <a:lnTo>
                    <a:pt x="942" y="921"/>
                  </a:lnTo>
                  <a:lnTo>
                    <a:pt x="1067" y="879"/>
                  </a:lnTo>
                  <a:lnTo>
                    <a:pt x="1172" y="942"/>
                  </a:lnTo>
                  <a:lnTo>
                    <a:pt x="1381" y="879"/>
                  </a:lnTo>
                  <a:lnTo>
                    <a:pt x="1549" y="921"/>
                  </a:lnTo>
                  <a:lnTo>
                    <a:pt x="1779" y="837"/>
                  </a:lnTo>
                  <a:lnTo>
                    <a:pt x="1779" y="733"/>
                  </a:lnTo>
                  <a:lnTo>
                    <a:pt x="1779" y="565"/>
                  </a:lnTo>
                  <a:lnTo>
                    <a:pt x="1590" y="502"/>
                  </a:lnTo>
                  <a:lnTo>
                    <a:pt x="1590" y="398"/>
                  </a:lnTo>
                  <a:lnTo>
                    <a:pt x="1632" y="230"/>
                  </a:lnTo>
                  <a:lnTo>
                    <a:pt x="1590" y="230"/>
                  </a:lnTo>
                  <a:lnTo>
                    <a:pt x="1528" y="126"/>
                  </a:lnTo>
                  <a:lnTo>
                    <a:pt x="1360" y="105"/>
                  </a:lnTo>
                  <a:lnTo>
                    <a:pt x="1214" y="189"/>
                  </a:lnTo>
                  <a:lnTo>
                    <a:pt x="1109" y="126"/>
                  </a:lnTo>
                  <a:lnTo>
                    <a:pt x="837" y="105"/>
                  </a:lnTo>
                  <a:lnTo>
                    <a:pt x="753"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4" name="Google Shape;6444;p40"/>
            <p:cNvSpPr/>
            <p:nvPr/>
          </p:nvSpPr>
          <p:spPr>
            <a:xfrm>
              <a:off x="3878888" y="2847660"/>
              <a:ext cx="16706" cy="13579"/>
            </a:xfrm>
            <a:custGeom>
              <a:rect b="b" l="l" r="r" t="t"/>
              <a:pathLst>
                <a:path extrusionOk="0" h="1194" w="1403">
                  <a:moveTo>
                    <a:pt x="900" y="1"/>
                  </a:moveTo>
                  <a:lnTo>
                    <a:pt x="754" y="42"/>
                  </a:lnTo>
                  <a:lnTo>
                    <a:pt x="628" y="42"/>
                  </a:lnTo>
                  <a:lnTo>
                    <a:pt x="419" y="84"/>
                  </a:lnTo>
                  <a:lnTo>
                    <a:pt x="314" y="168"/>
                  </a:lnTo>
                  <a:lnTo>
                    <a:pt x="210" y="189"/>
                  </a:lnTo>
                  <a:lnTo>
                    <a:pt x="42" y="273"/>
                  </a:lnTo>
                  <a:lnTo>
                    <a:pt x="63" y="356"/>
                  </a:lnTo>
                  <a:lnTo>
                    <a:pt x="21" y="398"/>
                  </a:lnTo>
                  <a:lnTo>
                    <a:pt x="21" y="377"/>
                  </a:lnTo>
                  <a:lnTo>
                    <a:pt x="1" y="586"/>
                  </a:lnTo>
                  <a:lnTo>
                    <a:pt x="21" y="796"/>
                  </a:lnTo>
                  <a:lnTo>
                    <a:pt x="126" y="942"/>
                  </a:lnTo>
                  <a:lnTo>
                    <a:pt x="168" y="1089"/>
                  </a:lnTo>
                  <a:lnTo>
                    <a:pt x="314" y="1193"/>
                  </a:lnTo>
                  <a:lnTo>
                    <a:pt x="314" y="1151"/>
                  </a:lnTo>
                  <a:lnTo>
                    <a:pt x="524" y="1026"/>
                  </a:lnTo>
                  <a:lnTo>
                    <a:pt x="691" y="984"/>
                  </a:lnTo>
                  <a:lnTo>
                    <a:pt x="691" y="921"/>
                  </a:lnTo>
                  <a:lnTo>
                    <a:pt x="837" y="838"/>
                  </a:lnTo>
                  <a:lnTo>
                    <a:pt x="1110" y="879"/>
                  </a:lnTo>
                  <a:lnTo>
                    <a:pt x="1256" y="796"/>
                  </a:lnTo>
                  <a:lnTo>
                    <a:pt x="1361" y="775"/>
                  </a:lnTo>
                  <a:lnTo>
                    <a:pt x="1402" y="712"/>
                  </a:lnTo>
                  <a:lnTo>
                    <a:pt x="1402" y="607"/>
                  </a:lnTo>
                  <a:lnTo>
                    <a:pt x="1382" y="461"/>
                  </a:lnTo>
                  <a:lnTo>
                    <a:pt x="1214" y="189"/>
                  </a:lnTo>
                  <a:lnTo>
                    <a:pt x="984" y="1"/>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5" name="Google Shape;6445;p40"/>
            <p:cNvSpPr/>
            <p:nvPr/>
          </p:nvSpPr>
          <p:spPr>
            <a:xfrm>
              <a:off x="3865182" y="2817204"/>
              <a:ext cx="27923" cy="34993"/>
            </a:xfrm>
            <a:custGeom>
              <a:rect b="b" l="l" r="r" t="t"/>
              <a:pathLst>
                <a:path extrusionOk="0" h="3077" w="2345">
                  <a:moveTo>
                    <a:pt x="461" y="0"/>
                  </a:moveTo>
                  <a:lnTo>
                    <a:pt x="336" y="105"/>
                  </a:lnTo>
                  <a:lnTo>
                    <a:pt x="315" y="147"/>
                  </a:lnTo>
                  <a:lnTo>
                    <a:pt x="210" y="147"/>
                  </a:lnTo>
                  <a:lnTo>
                    <a:pt x="64" y="210"/>
                  </a:lnTo>
                  <a:lnTo>
                    <a:pt x="1" y="272"/>
                  </a:lnTo>
                  <a:lnTo>
                    <a:pt x="22" y="314"/>
                  </a:lnTo>
                  <a:lnTo>
                    <a:pt x="64" y="461"/>
                  </a:lnTo>
                  <a:lnTo>
                    <a:pt x="105" y="628"/>
                  </a:lnTo>
                  <a:lnTo>
                    <a:pt x="168" y="670"/>
                  </a:lnTo>
                  <a:lnTo>
                    <a:pt x="273" y="691"/>
                  </a:lnTo>
                  <a:lnTo>
                    <a:pt x="273" y="754"/>
                  </a:lnTo>
                  <a:lnTo>
                    <a:pt x="231" y="754"/>
                  </a:lnTo>
                  <a:lnTo>
                    <a:pt x="105" y="775"/>
                  </a:lnTo>
                  <a:lnTo>
                    <a:pt x="126" y="879"/>
                  </a:lnTo>
                  <a:lnTo>
                    <a:pt x="147" y="900"/>
                  </a:lnTo>
                  <a:lnTo>
                    <a:pt x="210" y="879"/>
                  </a:lnTo>
                  <a:lnTo>
                    <a:pt x="273" y="879"/>
                  </a:lnTo>
                  <a:lnTo>
                    <a:pt x="252" y="1047"/>
                  </a:lnTo>
                  <a:lnTo>
                    <a:pt x="147" y="1193"/>
                  </a:lnTo>
                  <a:lnTo>
                    <a:pt x="147" y="1277"/>
                  </a:lnTo>
                  <a:lnTo>
                    <a:pt x="315" y="1402"/>
                  </a:lnTo>
                  <a:lnTo>
                    <a:pt x="419" y="1423"/>
                  </a:lnTo>
                  <a:lnTo>
                    <a:pt x="461" y="1486"/>
                  </a:lnTo>
                  <a:lnTo>
                    <a:pt x="440" y="1570"/>
                  </a:lnTo>
                  <a:lnTo>
                    <a:pt x="336" y="1507"/>
                  </a:lnTo>
                  <a:lnTo>
                    <a:pt x="273" y="1528"/>
                  </a:lnTo>
                  <a:lnTo>
                    <a:pt x="273" y="1674"/>
                  </a:lnTo>
                  <a:lnTo>
                    <a:pt x="419" y="1821"/>
                  </a:lnTo>
                  <a:lnTo>
                    <a:pt x="356" y="1842"/>
                  </a:lnTo>
                  <a:lnTo>
                    <a:pt x="482" y="1988"/>
                  </a:lnTo>
                  <a:lnTo>
                    <a:pt x="482" y="2051"/>
                  </a:lnTo>
                  <a:lnTo>
                    <a:pt x="545" y="2135"/>
                  </a:lnTo>
                  <a:lnTo>
                    <a:pt x="670" y="2135"/>
                  </a:lnTo>
                  <a:lnTo>
                    <a:pt x="754" y="2218"/>
                  </a:lnTo>
                  <a:lnTo>
                    <a:pt x="900" y="2239"/>
                  </a:lnTo>
                  <a:lnTo>
                    <a:pt x="900" y="2365"/>
                  </a:lnTo>
                  <a:lnTo>
                    <a:pt x="838" y="2448"/>
                  </a:lnTo>
                  <a:lnTo>
                    <a:pt x="796" y="2511"/>
                  </a:lnTo>
                  <a:lnTo>
                    <a:pt x="859" y="2532"/>
                  </a:lnTo>
                  <a:lnTo>
                    <a:pt x="942" y="2658"/>
                  </a:lnTo>
                  <a:lnTo>
                    <a:pt x="984" y="2658"/>
                  </a:lnTo>
                  <a:lnTo>
                    <a:pt x="1089" y="2741"/>
                  </a:lnTo>
                  <a:lnTo>
                    <a:pt x="1152" y="2846"/>
                  </a:lnTo>
                  <a:lnTo>
                    <a:pt x="1152" y="2992"/>
                  </a:lnTo>
                  <a:lnTo>
                    <a:pt x="1172" y="3076"/>
                  </a:lnTo>
                  <a:lnTo>
                    <a:pt x="1214" y="3034"/>
                  </a:lnTo>
                  <a:lnTo>
                    <a:pt x="1193" y="2951"/>
                  </a:lnTo>
                  <a:lnTo>
                    <a:pt x="1361" y="2867"/>
                  </a:lnTo>
                  <a:lnTo>
                    <a:pt x="1465" y="2846"/>
                  </a:lnTo>
                  <a:lnTo>
                    <a:pt x="1570" y="2762"/>
                  </a:lnTo>
                  <a:lnTo>
                    <a:pt x="1779" y="2720"/>
                  </a:lnTo>
                  <a:lnTo>
                    <a:pt x="1905" y="2720"/>
                  </a:lnTo>
                  <a:lnTo>
                    <a:pt x="2051" y="2679"/>
                  </a:lnTo>
                  <a:lnTo>
                    <a:pt x="2135" y="2679"/>
                  </a:lnTo>
                  <a:lnTo>
                    <a:pt x="2198" y="2574"/>
                  </a:lnTo>
                  <a:lnTo>
                    <a:pt x="2114" y="2469"/>
                  </a:lnTo>
                  <a:lnTo>
                    <a:pt x="2093" y="2365"/>
                  </a:lnTo>
                  <a:lnTo>
                    <a:pt x="2302" y="2197"/>
                  </a:lnTo>
                  <a:lnTo>
                    <a:pt x="2344" y="2051"/>
                  </a:lnTo>
                  <a:lnTo>
                    <a:pt x="2261" y="1925"/>
                  </a:lnTo>
                  <a:lnTo>
                    <a:pt x="2093" y="1737"/>
                  </a:lnTo>
                  <a:lnTo>
                    <a:pt x="2030" y="1507"/>
                  </a:lnTo>
                  <a:lnTo>
                    <a:pt x="2114" y="1423"/>
                  </a:lnTo>
                  <a:lnTo>
                    <a:pt x="2093" y="1319"/>
                  </a:lnTo>
                  <a:lnTo>
                    <a:pt x="2051" y="1193"/>
                  </a:lnTo>
                  <a:lnTo>
                    <a:pt x="2030" y="1109"/>
                  </a:lnTo>
                  <a:lnTo>
                    <a:pt x="2135" y="984"/>
                  </a:lnTo>
                  <a:lnTo>
                    <a:pt x="1926" y="963"/>
                  </a:lnTo>
                  <a:lnTo>
                    <a:pt x="1842" y="1088"/>
                  </a:lnTo>
                  <a:lnTo>
                    <a:pt x="1737" y="1005"/>
                  </a:lnTo>
                  <a:lnTo>
                    <a:pt x="1633" y="1047"/>
                  </a:lnTo>
                  <a:lnTo>
                    <a:pt x="1591" y="963"/>
                  </a:lnTo>
                  <a:lnTo>
                    <a:pt x="1382" y="879"/>
                  </a:lnTo>
                  <a:lnTo>
                    <a:pt x="1361" y="837"/>
                  </a:lnTo>
                  <a:lnTo>
                    <a:pt x="1424" y="691"/>
                  </a:lnTo>
                  <a:lnTo>
                    <a:pt x="1277" y="565"/>
                  </a:lnTo>
                  <a:lnTo>
                    <a:pt x="1110" y="482"/>
                  </a:lnTo>
                  <a:lnTo>
                    <a:pt x="1089" y="377"/>
                  </a:lnTo>
                  <a:lnTo>
                    <a:pt x="900" y="168"/>
                  </a:lnTo>
                  <a:lnTo>
                    <a:pt x="880" y="105"/>
                  </a:lnTo>
                  <a:lnTo>
                    <a:pt x="754" y="63"/>
                  </a:lnTo>
                  <a:lnTo>
                    <a:pt x="670" y="42"/>
                  </a:lnTo>
                  <a:lnTo>
                    <a:pt x="566" y="21"/>
                  </a:lnTo>
                  <a:lnTo>
                    <a:pt x="461" y="0"/>
                  </a:lnTo>
                  <a:close/>
                </a:path>
              </a:pathLst>
            </a:custGeom>
            <a:solidFill>
              <a:schemeClr val="accent4"/>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446" name="Google Shape;6446;p40"/>
          <p:cNvSpPr/>
          <p:nvPr/>
        </p:nvSpPr>
        <p:spPr>
          <a:xfrm>
            <a:off x="4417306" y="2623387"/>
            <a:ext cx="256500" cy="256500"/>
          </a:xfrm>
          <a:prstGeom prst="ellipse">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47" name="Google Shape;6447;p40"/>
          <p:cNvSpPr/>
          <p:nvPr/>
        </p:nvSpPr>
        <p:spPr>
          <a:xfrm>
            <a:off x="6036981" y="2443512"/>
            <a:ext cx="256500" cy="256500"/>
          </a:xfrm>
          <a:prstGeom prst="ellipse">
            <a:avLst/>
          </a:pr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6448" name="Google Shape;6448;p40"/>
          <p:cNvGrpSpPr/>
          <p:nvPr/>
        </p:nvGrpSpPr>
        <p:grpSpPr>
          <a:xfrm>
            <a:off x="806723" y="1493225"/>
            <a:ext cx="1755015" cy="1130597"/>
            <a:chOff x="806723" y="1493225"/>
            <a:chExt cx="1755015" cy="1130597"/>
          </a:xfrm>
        </p:grpSpPr>
        <p:sp>
          <p:nvSpPr>
            <p:cNvPr id="6449" name="Google Shape;6449;p40"/>
            <p:cNvSpPr txBox="1"/>
            <p:nvPr/>
          </p:nvSpPr>
          <p:spPr>
            <a:xfrm flipH="1">
              <a:off x="806723" y="1493225"/>
              <a:ext cx="1755000" cy="4083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2500">
                  <a:solidFill>
                    <a:schemeClr val="dk1"/>
                  </a:solidFill>
                  <a:latin typeface="Chela One"/>
                  <a:ea typeface="Chela One"/>
                  <a:cs typeface="Chela One"/>
                  <a:sym typeface="Chela One"/>
                </a:rPr>
                <a:t>Jupiter</a:t>
              </a:r>
              <a:endParaRPr sz="2500">
                <a:solidFill>
                  <a:schemeClr val="dk1"/>
                </a:solidFill>
                <a:latin typeface="Chela One"/>
                <a:ea typeface="Chela One"/>
                <a:cs typeface="Chela One"/>
                <a:sym typeface="Chela One"/>
              </a:endParaRPr>
            </a:p>
          </p:txBody>
        </p:sp>
        <p:sp>
          <p:nvSpPr>
            <p:cNvPr id="6450" name="Google Shape;6450;p40"/>
            <p:cNvSpPr txBox="1"/>
            <p:nvPr/>
          </p:nvSpPr>
          <p:spPr>
            <a:xfrm flipH="1">
              <a:off x="806738" y="1764622"/>
              <a:ext cx="1755000" cy="8592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the biggest planet of them all</a:t>
              </a:r>
              <a:endParaRPr>
                <a:solidFill>
                  <a:schemeClr val="dk1"/>
                </a:solidFill>
                <a:latin typeface="Nanum Gothic"/>
                <a:ea typeface="Nanum Gothic"/>
                <a:cs typeface="Nanum Gothic"/>
                <a:sym typeface="Nanum Gothic"/>
              </a:endParaRPr>
            </a:p>
          </p:txBody>
        </p:sp>
      </p:grpSp>
      <p:grpSp>
        <p:nvGrpSpPr>
          <p:cNvPr id="6451" name="Google Shape;6451;p40"/>
          <p:cNvGrpSpPr/>
          <p:nvPr/>
        </p:nvGrpSpPr>
        <p:grpSpPr>
          <a:xfrm>
            <a:off x="806723" y="3120544"/>
            <a:ext cx="1755015" cy="1130606"/>
            <a:chOff x="806723" y="3120544"/>
            <a:chExt cx="1755015" cy="1130606"/>
          </a:xfrm>
        </p:grpSpPr>
        <p:sp>
          <p:nvSpPr>
            <p:cNvPr id="6452" name="Google Shape;6452;p40"/>
            <p:cNvSpPr txBox="1"/>
            <p:nvPr/>
          </p:nvSpPr>
          <p:spPr>
            <a:xfrm flipH="1">
              <a:off x="806723" y="3120544"/>
              <a:ext cx="1755000" cy="4083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2500">
                  <a:solidFill>
                    <a:schemeClr val="dk2"/>
                  </a:solidFill>
                  <a:latin typeface="Chela One"/>
                  <a:ea typeface="Chela One"/>
                  <a:cs typeface="Chela One"/>
                  <a:sym typeface="Chela One"/>
                </a:rPr>
                <a:t>Venus</a:t>
              </a:r>
              <a:endParaRPr sz="2500">
                <a:solidFill>
                  <a:schemeClr val="dk2"/>
                </a:solidFill>
                <a:latin typeface="Chela One"/>
                <a:ea typeface="Chela One"/>
                <a:cs typeface="Chela One"/>
                <a:sym typeface="Chela One"/>
              </a:endParaRPr>
            </a:p>
          </p:txBody>
        </p:sp>
        <p:sp>
          <p:nvSpPr>
            <p:cNvPr id="6453" name="Google Shape;6453;p40"/>
            <p:cNvSpPr txBox="1"/>
            <p:nvPr/>
          </p:nvSpPr>
          <p:spPr>
            <a:xfrm flipH="1">
              <a:off x="806738" y="3391950"/>
              <a:ext cx="1755000" cy="8592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Venus has a nice name but is a very hot place</a:t>
              </a:r>
              <a:endParaRPr>
                <a:solidFill>
                  <a:schemeClr val="dk1"/>
                </a:solidFill>
                <a:latin typeface="Nanum Gothic"/>
                <a:ea typeface="Nanum Gothic"/>
                <a:cs typeface="Nanum Gothic"/>
                <a:sym typeface="Nanum Gothic"/>
              </a:endParaRPr>
            </a:p>
          </p:txBody>
        </p:sp>
      </p:grpSp>
      <p:grpSp>
        <p:nvGrpSpPr>
          <p:cNvPr id="6454" name="Google Shape;6454;p40"/>
          <p:cNvGrpSpPr/>
          <p:nvPr/>
        </p:nvGrpSpPr>
        <p:grpSpPr>
          <a:xfrm>
            <a:off x="2780092" y="1682450"/>
            <a:ext cx="903391" cy="752151"/>
            <a:chOff x="1589779" y="1312450"/>
            <a:chExt cx="903391" cy="752151"/>
          </a:xfrm>
        </p:grpSpPr>
        <p:sp>
          <p:nvSpPr>
            <p:cNvPr id="6455" name="Google Shape;6455;p40"/>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6" name="Google Shape;6456;p40"/>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57" name="Google Shape;6457;p40"/>
          <p:cNvGrpSpPr/>
          <p:nvPr/>
        </p:nvGrpSpPr>
        <p:grpSpPr>
          <a:xfrm>
            <a:off x="2780092" y="3309775"/>
            <a:ext cx="903391" cy="752151"/>
            <a:chOff x="1589779" y="1312450"/>
            <a:chExt cx="903391" cy="752151"/>
          </a:xfrm>
        </p:grpSpPr>
        <p:sp>
          <p:nvSpPr>
            <p:cNvPr id="6458" name="Google Shape;6458;p40"/>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59" name="Google Shape;6459;p40"/>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460" name="Google Shape;6460;p40"/>
          <p:cNvGrpSpPr/>
          <p:nvPr/>
        </p:nvGrpSpPr>
        <p:grpSpPr>
          <a:xfrm>
            <a:off x="3036715" y="3507608"/>
            <a:ext cx="390151" cy="356497"/>
            <a:chOff x="6906213" y="2029375"/>
            <a:chExt cx="464300" cy="424300"/>
          </a:xfrm>
        </p:grpSpPr>
        <p:sp>
          <p:nvSpPr>
            <p:cNvPr id="6461" name="Google Shape;6461;p40"/>
            <p:cNvSpPr/>
            <p:nvPr/>
          </p:nvSpPr>
          <p:spPr>
            <a:xfrm>
              <a:off x="7147638" y="2180600"/>
              <a:ext cx="105275" cy="91100"/>
            </a:xfrm>
            <a:custGeom>
              <a:rect b="b" l="l" r="r" t="t"/>
              <a:pathLst>
                <a:path extrusionOk="0" h="3644" w="4211">
                  <a:moveTo>
                    <a:pt x="1" y="0"/>
                  </a:moveTo>
                  <a:lnTo>
                    <a:pt x="1" y="3644"/>
                  </a:lnTo>
                  <a:lnTo>
                    <a:pt x="4210" y="3644"/>
                  </a:lnTo>
                  <a:lnTo>
                    <a:pt x="3149"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462" name="Google Shape;6462;p40"/>
            <p:cNvSpPr/>
            <p:nvPr/>
          </p:nvSpPr>
          <p:spPr>
            <a:xfrm>
              <a:off x="6906213" y="2029375"/>
              <a:ext cx="464300" cy="424300"/>
            </a:xfrm>
            <a:custGeom>
              <a:rect b="b" l="l" r="r" t="t"/>
              <a:pathLst>
                <a:path extrusionOk="0" h="16972" w="18572">
                  <a:moveTo>
                    <a:pt x="6050" y="1203"/>
                  </a:moveTo>
                  <a:lnTo>
                    <a:pt x="6050" y="2406"/>
                  </a:lnTo>
                  <a:lnTo>
                    <a:pt x="4210" y="2406"/>
                  </a:lnTo>
                  <a:lnTo>
                    <a:pt x="4210" y="1805"/>
                  </a:lnTo>
                  <a:cubicBezTo>
                    <a:pt x="4210" y="1486"/>
                    <a:pt x="4493" y="1203"/>
                    <a:pt x="4847" y="1203"/>
                  </a:cubicBezTo>
                  <a:close/>
                  <a:moveTo>
                    <a:pt x="11462" y="1203"/>
                  </a:moveTo>
                  <a:cubicBezTo>
                    <a:pt x="11816" y="1203"/>
                    <a:pt x="12063" y="1486"/>
                    <a:pt x="12063" y="1805"/>
                  </a:cubicBezTo>
                  <a:lnTo>
                    <a:pt x="12063" y="2406"/>
                  </a:lnTo>
                  <a:lnTo>
                    <a:pt x="10259" y="2406"/>
                  </a:lnTo>
                  <a:lnTo>
                    <a:pt x="10259" y="1203"/>
                  </a:lnTo>
                  <a:close/>
                  <a:moveTo>
                    <a:pt x="13266" y="4811"/>
                  </a:moveTo>
                  <a:cubicBezTo>
                    <a:pt x="13549" y="4811"/>
                    <a:pt x="13797" y="4988"/>
                    <a:pt x="13867" y="5271"/>
                  </a:cubicBezTo>
                  <a:lnTo>
                    <a:pt x="15247" y="10117"/>
                  </a:lnTo>
                  <a:cubicBezTo>
                    <a:pt x="15318" y="10507"/>
                    <a:pt x="15035" y="10860"/>
                    <a:pt x="14681" y="10860"/>
                  </a:cubicBezTo>
                  <a:lnTo>
                    <a:pt x="9056" y="10860"/>
                  </a:lnTo>
                  <a:cubicBezTo>
                    <a:pt x="8738" y="10860"/>
                    <a:pt x="8455" y="10577"/>
                    <a:pt x="8490" y="10259"/>
                  </a:cubicBezTo>
                  <a:lnTo>
                    <a:pt x="8490" y="5448"/>
                  </a:lnTo>
                  <a:cubicBezTo>
                    <a:pt x="8455" y="5094"/>
                    <a:pt x="8738" y="4811"/>
                    <a:pt x="9056" y="4811"/>
                  </a:cubicBezTo>
                  <a:close/>
                  <a:moveTo>
                    <a:pt x="4829" y="4838"/>
                  </a:moveTo>
                  <a:cubicBezTo>
                    <a:pt x="6041" y="4838"/>
                    <a:pt x="7252" y="5643"/>
                    <a:pt x="7252" y="7252"/>
                  </a:cubicBezTo>
                  <a:lnTo>
                    <a:pt x="7252" y="12417"/>
                  </a:lnTo>
                  <a:cubicBezTo>
                    <a:pt x="6863" y="12629"/>
                    <a:pt x="6580" y="12912"/>
                    <a:pt x="6368" y="13301"/>
                  </a:cubicBezTo>
                  <a:lnTo>
                    <a:pt x="6050" y="13301"/>
                  </a:lnTo>
                  <a:lnTo>
                    <a:pt x="6050" y="10860"/>
                  </a:lnTo>
                  <a:lnTo>
                    <a:pt x="5448" y="10860"/>
                  </a:lnTo>
                  <a:cubicBezTo>
                    <a:pt x="5426" y="10862"/>
                    <a:pt x="5404" y="10863"/>
                    <a:pt x="5382" y="10863"/>
                  </a:cubicBezTo>
                  <a:cubicBezTo>
                    <a:pt x="4586" y="10863"/>
                    <a:pt x="4586" y="9655"/>
                    <a:pt x="5382" y="9655"/>
                  </a:cubicBezTo>
                  <a:cubicBezTo>
                    <a:pt x="5404" y="9655"/>
                    <a:pt x="5426" y="9656"/>
                    <a:pt x="5448" y="9658"/>
                  </a:cubicBezTo>
                  <a:lnTo>
                    <a:pt x="6050" y="9658"/>
                  </a:lnTo>
                  <a:lnTo>
                    <a:pt x="6050" y="7252"/>
                  </a:lnTo>
                  <a:cubicBezTo>
                    <a:pt x="6050" y="6439"/>
                    <a:pt x="5439" y="6032"/>
                    <a:pt x="4829" y="6032"/>
                  </a:cubicBezTo>
                  <a:cubicBezTo>
                    <a:pt x="4219" y="6032"/>
                    <a:pt x="3609" y="6439"/>
                    <a:pt x="3609" y="7252"/>
                  </a:cubicBezTo>
                  <a:lnTo>
                    <a:pt x="3609" y="13301"/>
                  </a:lnTo>
                  <a:lnTo>
                    <a:pt x="2406" y="13301"/>
                  </a:lnTo>
                  <a:lnTo>
                    <a:pt x="2406" y="7252"/>
                  </a:lnTo>
                  <a:cubicBezTo>
                    <a:pt x="2406" y="5643"/>
                    <a:pt x="3618" y="4838"/>
                    <a:pt x="4829" y="4838"/>
                  </a:cubicBezTo>
                  <a:close/>
                  <a:moveTo>
                    <a:pt x="8456" y="13274"/>
                  </a:moveTo>
                  <a:cubicBezTo>
                    <a:pt x="9088" y="13274"/>
                    <a:pt x="9693" y="13758"/>
                    <a:pt x="9693" y="14504"/>
                  </a:cubicBezTo>
                  <a:cubicBezTo>
                    <a:pt x="9693" y="15176"/>
                    <a:pt x="9127" y="15707"/>
                    <a:pt x="8490" y="15707"/>
                  </a:cubicBezTo>
                  <a:cubicBezTo>
                    <a:pt x="7394" y="15707"/>
                    <a:pt x="6863" y="14398"/>
                    <a:pt x="7606" y="13619"/>
                  </a:cubicBezTo>
                  <a:cubicBezTo>
                    <a:pt x="7855" y="13382"/>
                    <a:pt x="8159" y="13274"/>
                    <a:pt x="8456" y="13274"/>
                  </a:cubicBezTo>
                  <a:close/>
                  <a:moveTo>
                    <a:pt x="4847" y="1"/>
                  </a:moveTo>
                  <a:cubicBezTo>
                    <a:pt x="3821" y="1"/>
                    <a:pt x="3043" y="814"/>
                    <a:pt x="3008" y="1805"/>
                  </a:cubicBezTo>
                  <a:lnTo>
                    <a:pt x="3008" y="2406"/>
                  </a:lnTo>
                  <a:cubicBezTo>
                    <a:pt x="1345" y="2406"/>
                    <a:pt x="1" y="3750"/>
                    <a:pt x="1" y="5448"/>
                  </a:cubicBezTo>
                  <a:lnTo>
                    <a:pt x="1" y="12700"/>
                  </a:lnTo>
                  <a:cubicBezTo>
                    <a:pt x="1" y="13584"/>
                    <a:pt x="602" y="14504"/>
                    <a:pt x="2017" y="14504"/>
                  </a:cubicBezTo>
                  <a:lnTo>
                    <a:pt x="6050" y="14504"/>
                  </a:lnTo>
                  <a:cubicBezTo>
                    <a:pt x="6085" y="15777"/>
                    <a:pt x="7182" y="16803"/>
                    <a:pt x="8455" y="16803"/>
                  </a:cubicBezTo>
                  <a:cubicBezTo>
                    <a:pt x="9764" y="16803"/>
                    <a:pt x="10825" y="15777"/>
                    <a:pt x="10861" y="14504"/>
                  </a:cubicBezTo>
                  <a:lnTo>
                    <a:pt x="17334" y="14504"/>
                  </a:lnTo>
                  <a:lnTo>
                    <a:pt x="17334" y="16308"/>
                  </a:lnTo>
                  <a:cubicBezTo>
                    <a:pt x="17281" y="16750"/>
                    <a:pt x="17599" y="16971"/>
                    <a:pt x="17922" y="16971"/>
                  </a:cubicBezTo>
                  <a:cubicBezTo>
                    <a:pt x="18245" y="16971"/>
                    <a:pt x="18572" y="16750"/>
                    <a:pt x="18537" y="16308"/>
                  </a:cubicBezTo>
                  <a:lnTo>
                    <a:pt x="18537" y="13902"/>
                  </a:lnTo>
                  <a:cubicBezTo>
                    <a:pt x="18537" y="13549"/>
                    <a:pt x="18254" y="13301"/>
                    <a:pt x="17935" y="13301"/>
                  </a:cubicBezTo>
                  <a:lnTo>
                    <a:pt x="16379" y="13301"/>
                  </a:lnTo>
                  <a:lnTo>
                    <a:pt x="16803" y="12947"/>
                  </a:lnTo>
                  <a:cubicBezTo>
                    <a:pt x="17652" y="12169"/>
                    <a:pt x="18006" y="10966"/>
                    <a:pt x="17688" y="9834"/>
                  </a:cubicBezTo>
                  <a:lnTo>
                    <a:pt x="16167" y="4599"/>
                  </a:lnTo>
                  <a:cubicBezTo>
                    <a:pt x="15813" y="3290"/>
                    <a:pt x="14646" y="2371"/>
                    <a:pt x="13266" y="2371"/>
                  </a:cubicBezTo>
                  <a:lnTo>
                    <a:pt x="13266" y="1805"/>
                  </a:lnTo>
                  <a:cubicBezTo>
                    <a:pt x="13266" y="814"/>
                    <a:pt x="12488" y="1"/>
                    <a:pt x="1146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grpSp>
        <p:nvGrpSpPr>
          <p:cNvPr id="6463" name="Google Shape;6463;p40"/>
          <p:cNvGrpSpPr/>
          <p:nvPr/>
        </p:nvGrpSpPr>
        <p:grpSpPr>
          <a:xfrm>
            <a:off x="3020410" y="1847154"/>
            <a:ext cx="422755" cy="422755"/>
            <a:chOff x="1190625" y="238125"/>
            <a:chExt cx="5219200" cy="5219200"/>
          </a:xfrm>
        </p:grpSpPr>
        <p:sp>
          <p:nvSpPr>
            <p:cNvPr id="6464" name="Google Shape;6464;p40"/>
            <p:cNvSpPr/>
            <p:nvPr/>
          </p:nvSpPr>
          <p:spPr>
            <a:xfrm>
              <a:off x="1190625" y="3601550"/>
              <a:ext cx="5219200" cy="1855775"/>
            </a:xfrm>
            <a:custGeom>
              <a:rect b="b" l="l" r="r" t="t"/>
              <a:pathLst>
                <a:path extrusionOk="0" h="74231" w="208768">
                  <a:moveTo>
                    <a:pt x="152636" y="0"/>
                  </a:moveTo>
                  <a:cubicBezTo>
                    <a:pt x="141905" y="0"/>
                    <a:pt x="131020" y="3959"/>
                    <a:pt x="122324" y="12644"/>
                  </a:cubicBezTo>
                  <a:cubicBezTo>
                    <a:pt x="113299" y="21694"/>
                    <a:pt x="91809" y="29601"/>
                    <a:pt x="68795" y="29601"/>
                  </a:cubicBezTo>
                  <a:cubicBezTo>
                    <a:pt x="61449" y="29601"/>
                    <a:pt x="53947" y="28795"/>
                    <a:pt x="46646" y="26964"/>
                  </a:cubicBezTo>
                  <a:cubicBezTo>
                    <a:pt x="44439" y="26415"/>
                    <a:pt x="42185" y="26143"/>
                    <a:pt x="39939" y="26143"/>
                  </a:cubicBezTo>
                  <a:cubicBezTo>
                    <a:pt x="35648" y="26143"/>
                    <a:pt x="31386" y="27136"/>
                    <a:pt x="27531" y="29084"/>
                  </a:cubicBezTo>
                  <a:cubicBezTo>
                    <a:pt x="18104" y="33782"/>
                    <a:pt x="12232" y="44089"/>
                    <a:pt x="12232" y="54626"/>
                  </a:cubicBezTo>
                  <a:lnTo>
                    <a:pt x="12232" y="61998"/>
                  </a:lnTo>
                  <a:lnTo>
                    <a:pt x="6133" y="61998"/>
                  </a:lnTo>
                  <a:cubicBezTo>
                    <a:pt x="2740" y="61998"/>
                    <a:pt x="0" y="64738"/>
                    <a:pt x="0" y="68130"/>
                  </a:cubicBezTo>
                  <a:cubicBezTo>
                    <a:pt x="0" y="71490"/>
                    <a:pt x="2740" y="74230"/>
                    <a:pt x="6133" y="74230"/>
                  </a:cubicBezTo>
                  <a:lnTo>
                    <a:pt x="202667" y="74230"/>
                  </a:lnTo>
                  <a:cubicBezTo>
                    <a:pt x="206027" y="74230"/>
                    <a:pt x="208767" y="71490"/>
                    <a:pt x="208767" y="68130"/>
                  </a:cubicBezTo>
                  <a:cubicBezTo>
                    <a:pt x="208767" y="64738"/>
                    <a:pt x="206027" y="61998"/>
                    <a:pt x="202667" y="61998"/>
                  </a:cubicBezTo>
                  <a:lnTo>
                    <a:pt x="196535" y="61998"/>
                  </a:lnTo>
                  <a:lnTo>
                    <a:pt x="196535" y="44318"/>
                  </a:lnTo>
                  <a:cubicBezTo>
                    <a:pt x="196535" y="17062"/>
                    <a:pt x="174916" y="0"/>
                    <a:pt x="15263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5" name="Google Shape;6465;p40"/>
            <p:cNvSpPr/>
            <p:nvPr/>
          </p:nvSpPr>
          <p:spPr>
            <a:xfrm>
              <a:off x="1458900" y="849725"/>
              <a:ext cx="4681800" cy="2140700"/>
            </a:xfrm>
            <a:custGeom>
              <a:rect b="b" l="l" r="r" t="t"/>
              <a:pathLst>
                <a:path extrusionOk="0" h="85628" w="187272">
                  <a:moveTo>
                    <a:pt x="93653" y="1"/>
                  </a:moveTo>
                  <a:cubicBezTo>
                    <a:pt x="90782" y="1"/>
                    <a:pt x="88009" y="1012"/>
                    <a:pt x="85824" y="2839"/>
                  </a:cubicBezTo>
                  <a:lnTo>
                    <a:pt x="5905" y="64001"/>
                  </a:lnTo>
                  <a:cubicBezTo>
                    <a:pt x="686" y="68340"/>
                    <a:pt x="1" y="76038"/>
                    <a:pt x="4339" y="81224"/>
                  </a:cubicBezTo>
                  <a:cubicBezTo>
                    <a:pt x="6758" y="84134"/>
                    <a:pt x="10241" y="85614"/>
                    <a:pt x="13737" y="85614"/>
                  </a:cubicBezTo>
                  <a:cubicBezTo>
                    <a:pt x="16512" y="85614"/>
                    <a:pt x="19296" y="84681"/>
                    <a:pt x="21563" y="82790"/>
                  </a:cubicBezTo>
                  <a:lnTo>
                    <a:pt x="93653" y="28152"/>
                  </a:lnTo>
                  <a:lnTo>
                    <a:pt x="165742" y="82790"/>
                  </a:lnTo>
                  <a:cubicBezTo>
                    <a:pt x="168035" y="84693"/>
                    <a:pt x="170817" y="85627"/>
                    <a:pt x="173583" y="85627"/>
                  </a:cubicBezTo>
                  <a:cubicBezTo>
                    <a:pt x="177077" y="85627"/>
                    <a:pt x="180545" y="84137"/>
                    <a:pt x="182966" y="81224"/>
                  </a:cubicBezTo>
                  <a:cubicBezTo>
                    <a:pt x="187272" y="76070"/>
                    <a:pt x="186619" y="68340"/>
                    <a:pt x="181400" y="64001"/>
                  </a:cubicBezTo>
                  <a:lnTo>
                    <a:pt x="101481" y="2839"/>
                  </a:lnTo>
                  <a:cubicBezTo>
                    <a:pt x="99296" y="1012"/>
                    <a:pt x="96523" y="1"/>
                    <a:pt x="9365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6" name="Google Shape;6466;p40"/>
            <p:cNvSpPr/>
            <p:nvPr/>
          </p:nvSpPr>
          <p:spPr>
            <a:xfrm>
              <a:off x="5492350" y="849725"/>
              <a:ext cx="917475" cy="917475"/>
            </a:xfrm>
            <a:custGeom>
              <a:rect b="b" l="l" r="r" t="t"/>
              <a:pathLst>
                <a:path extrusionOk="0" h="36699" w="36699">
                  <a:moveTo>
                    <a:pt x="18366" y="1"/>
                  </a:moveTo>
                  <a:cubicBezTo>
                    <a:pt x="8221" y="1"/>
                    <a:pt x="1" y="8221"/>
                    <a:pt x="1" y="18366"/>
                  </a:cubicBezTo>
                  <a:cubicBezTo>
                    <a:pt x="1" y="28478"/>
                    <a:pt x="8221" y="36698"/>
                    <a:pt x="18366" y="36698"/>
                  </a:cubicBezTo>
                  <a:cubicBezTo>
                    <a:pt x="28478" y="36698"/>
                    <a:pt x="36698" y="28478"/>
                    <a:pt x="36698" y="18366"/>
                  </a:cubicBezTo>
                  <a:cubicBezTo>
                    <a:pt x="36698" y="8221"/>
                    <a:pt x="28478" y="1"/>
                    <a:pt x="18366"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7" name="Google Shape;6467;p40"/>
            <p:cNvSpPr/>
            <p:nvPr/>
          </p:nvSpPr>
          <p:spPr>
            <a:xfrm>
              <a:off x="1802225" y="238125"/>
              <a:ext cx="917475" cy="917450"/>
            </a:xfrm>
            <a:custGeom>
              <a:rect b="b" l="l" r="r" t="t"/>
              <a:pathLst>
                <a:path extrusionOk="0" h="36698" w="36699">
                  <a:moveTo>
                    <a:pt x="18366" y="0"/>
                  </a:moveTo>
                  <a:cubicBezTo>
                    <a:pt x="8221" y="0"/>
                    <a:pt x="1" y="8220"/>
                    <a:pt x="1" y="18365"/>
                  </a:cubicBezTo>
                  <a:cubicBezTo>
                    <a:pt x="1" y="28477"/>
                    <a:pt x="8221" y="36697"/>
                    <a:pt x="18366" y="36697"/>
                  </a:cubicBezTo>
                  <a:cubicBezTo>
                    <a:pt x="28478" y="36697"/>
                    <a:pt x="36698" y="28477"/>
                    <a:pt x="36698" y="18365"/>
                  </a:cubicBezTo>
                  <a:cubicBezTo>
                    <a:pt x="36698" y="8220"/>
                    <a:pt x="28478" y="0"/>
                    <a:pt x="1836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8" name="Google Shape;6468;p40"/>
            <p:cNvSpPr/>
            <p:nvPr/>
          </p:nvSpPr>
          <p:spPr>
            <a:xfrm>
              <a:off x="4259325" y="238125"/>
              <a:ext cx="611650" cy="611625"/>
            </a:xfrm>
            <a:custGeom>
              <a:rect b="b" l="l" r="r" t="t"/>
              <a:pathLst>
                <a:path extrusionOk="0" h="24465" w="24466">
                  <a:moveTo>
                    <a:pt x="12233" y="0"/>
                  </a:moveTo>
                  <a:cubicBezTo>
                    <a:pt x="5481" y="0"/>
                    <a:pt x="1" y="5480"/>
                    <a:pt x="1" y="12232"/>
                  </a:cubicBezTo>
                  <a:cubicBezTo>
                    <a:pt x="1" y="18985"/>
                    <a:pt x="5481" y="24465"/>
                    <a:pt x="12233" y="24465"/>
                  </a:cubicBezTo>
                  <a:cubicBezTo>
                    <a:pt x="18953" y="24465"/>
                    <a:pt x="24465" y="18985"/>
                    <a:pt x="24465" y="12232"/>
                  </a:cubicBezTo>
                  <a:cubicBezTo>
                    <a:pt x="24465" y="5480"/>
                    <a:pt x="18953" y="0"/>
                    <a:pt x="1223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69" name="Google Shape;6469;p40"/>
            <p:cNvSpPr/>
            <p:nvPr/>
          </p:nvSpPr>
          <p:spPr>
            <a:xfrm>
              <a:off x="1190625" y="1461350"/>
              <a:ext cx="611625" cy="611650"/>
            </a:xfrm>
            <a:custGeom>
              <a:rect b="b" l="l" r="r" t="t"/>
              <a:pathLst>
                <a:path extrusionOk="0" h="24466" w="24465">
                  <a:moveTo>
                    <a:pt x="12232" y="1"/>
                  </a:moveTo>
                  <a:cubicBezTo>
                    <a:pt x="5480" y="1"/>
                    <a:pt x="0" y="5481"/>
                    <a:pt x="0" y="12233"/>
                  </a:cubicBezTo>
                  <a:cubicBezTo>
                    <a:pt x="0" y="18986"/>
                    <a:pt x="5480" y="24466"/>
                    <a:pt x="12232" y="24466"/>
                  </a:cubicBezTo>
                  <a:cubicBezTo>
                    <a:pt x="18985" y="24466"/>
                    <a:pt x="24465" y="18986"/>
                    <a:pt x="24465" y="12233"/>
                  </a:cubicBezTo>
                  <a:cubicBezTo>
                    <a:pt x="24465" y="5481"/>
                    <a:pt x="18985" y="1"/>
                    <a:pt x="1223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0" name="Google Shape;6470;p40"/>
            <p:cNvSpPr/>
            <p:nvPr/>
          </p:nvSpPr>
          <p:spPr>
            <a:xfrm>
              <a:off x="2108050" y="1938425"/>
              <a:ext cx="3384325" cy="2097475"/>
            </a:xfrm>
            <a:custGeom>
              <a:rect b="b" l="l" r="r" t="t"/>
              <a:pathLst>
                <a:path extrusionOk="0" h="83899" w="135373">
                  <a:moveTo>
                    <a:pt x="67687" y="0"/>
                  </a:moveTo>
                  <a:lnTo>
                    <a:pt x="3001" y="48963"/>
                  </a:lnTo>
                  <a:cubicBezTo>
                    <a:pt x="2088" y="49746"/>
                    <a:pt x="1077" y="50431"/>
                    <a:pt x="0" y="51051"/>
                  </a:cubicBezTo>
                  <a:lnTo>
                    <a:pt x="0" y="80800"/>
                  </a:lnTo>
                  <a:cubicBezTo>
                    <a:pt x="1077" y="80735"/>
                    <a:pt x="2153" y="80441"/>
                    <a:pt x="3230" y="80441"/>
                  </a:cubicBezTo>
                  <a:cubicBezTo>
                    <a:pt x="6492" y="80441"/>
                    <a:pt x="9754" y="80832"/>
                    <a:pt x="12918" y="81615"/>
                  </a:cubicBezTo>
                  <a:cubicBezTo>
                    <a:pt x="18920" y="83116"/>
                    <a:pt x="25737" y="83899"/>
                    <a:pt x="32424" y="83899"/>
                  </a:cubicBezTo>
                  <a:cubicBezTo>
                    <a:pt x="38263" y="83899"/>
                    <a:pt x="43972" y="83214"/>
                    <a:pt x="49322" y="82202"/>
                  </a:cubicBezTo>
                  <a:lnTo>
                    <a:pt x="49322" y="60445"/>
                  </a:lnTo>
                  <a:cubicBezTo>
                    <a:pt x="49322" y="50300"/>
                    <a:pt x="57574" y="42080"/>
                    <a:pt x="67687" y="42080"/>
                  </a:cubicBezTo>
                  <a:cubicBezTo>
                    <a:pt x="77799" y="42080"/>
                    <a:pt x="86019" y="50300"/>
                    <a:pt x="86019" y="60445"/>
                  </a:cubicBezTo>
                  <a:lnTo>
                    <a:pt x="86019" y="63250"/>
                  </a:lnTo>
                  <a:cubicBezTo>
                    <a:pt x="94763" y="57523"/>
                    <a:pt x="105070" y="54302"/>
                    <a:pt x="115900" y="54302"/>
                  </a:cubicBezTo>
                  <a:cubicBezTo>
                    <a:pt x="122281" y="54302"/>
                    <a:pt x="128842" y="55420"/>
                    <a:pt x="135373" y="57803"/>
                  </a:cubicBezTo>
                  <a:lnTo>
                    <a:pt x="135373" y="51018"/>
                  </a:lnTo>
                  <a:cubicBezTo>
                    <a:pt x="134166" y="50333"/>
                    <a:pt x="133024" y="49550"/>
                    <a:pt x="131948" y="48637"/>
                  </a:cubicBezTo>
                  <a:lnTo>
                    <a:pt x="67687"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1" name="Google Shape;6471;p40"/>
            <p:cNvSpPr/>
            <p:nvPr/>
          </p:nvSpPr>
          <p:spPr>
            <a:xfrm>
              <a:off x="3647700" y="3296225"/>
              <a:ext cx="305850" cy="615725"/>
            </a:xfrm>
            <a:custGeom>
              <a:rect b="b" l="l" r="r" t="t"/>
              <a:pathLst>
                <a:path extrusionOk="0" h="24629" w="12234">
                  <a:moveTo>
                    <a:pt x="6101" y="0"/>
                  </a:moveTo>
                  <a:cubicBezTo>
                    <a:pt x="2741" y="0"/>
                    <a:pt x="1" y="2741"/>
                    <a:pt x="1" y="6133"/>
                  </a:cubicBezTo>
                  <a:lnTo>
                    <a:pt x="1" y="24628"/>
                  </a:lnTo>
                  <a:cubicBezTo>
                    <a:pt x="4894" y="22900"/>
                    <a:pt x="9134" y="20910"/>
                    <a:pt x="12233" y="18790"/>
                  </a:cubicBezTo>
                  <a:lnTo>
                    <a:pt x="12233" y="6133"/>
                  </a:lnTo>
                  <a:cubicBezTo>
                    <a:pt x="12233" y="2741"/>
                    <a:pt x="9460" y="0"/>
                    <a:pt x="610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475" name="Shape 6475"/>
        <p:cNvGrpSpPr/>
        <p:nvPr/>
      </p:nvGrpSpPr>
      <p:grpSpPr>
        <a:xfrm>
          <a:off x="0" y="0"/>
          <a:ext cx="0" cy="0"/>
          <a:chOff x="0" y="0"/>
          <a:chExt cx="0" cy="0"/>
        </a:xfrm>
      </p:grpSpPr>
      <p:cxnSp>
        <p:nvCxnSpPr>
          <p:cNvPr id="6476" name="Google Shape;6476;p41"/>
          <p:cNvCxnSpPr>
            <a:stCxn id="6477" idx="5"/>
            <a:endCxn id="6478" idx="0"/>
          </p:cNvCxnSpPr>
          <p:nvPr/>
        </p:nvCxnSpPr>
        <p:spPr>
          <a:xfrm flipH="1" rot="-5400000">
            <a:off x="4577380" y="2515980"/>
            <a:ext cx="983400" cy="589200"/>
          </a:xfrm>
          <a:prstGeom prst="bentConnector3">
            <a:avLst>
              <a:gd fmla="val 54258" name="adj1"/>
            </a:avLst>
          </a:prstGeom>
          <a:noFill/>
          <a:ln cap="flat" cmpd="sng" w="19050">
            <a:solidFill>
              <a:schemeClr val="dk1"/>
            </a:solidFill>
            <a:prstDash val="solid"/>
            <a:round/>
            <a:headEnd len="med" w="med" type="none"/>
            <a:tailEnd len="med" w="med" type="none"/>
          </a:ln>
        </p:spPr>
      </p:cxnSp>
      <p:cxnSp>
        <p:nvCxnSpPr>
          <p:cNvPr id="6479" name="Google Shape;6479;p41"/>
          <p:cNvCxnSpPr>
            <a:stCxn id="6478" idx="2"/>
            <a:endCxn id="6480" idx="6"/>
          </p:cNvCxnSpPr>
          <p:nvPr/>
        </p:nvCxnSpPr>
        <p:spPr>
          <a:xfrm flipH="1">
            <a:off x="4066825" y="3588500"/>
            <a:ext cx="1010400" cy="600"/>
          </a:xfrm>
          <a:prstGeom prst="bentConnector3">
            <a:avLst>
              <a:gd fmla="val 50002" name="adj1"/>
            </a:avLst>
          </a:prstGeom>
          <a:noFill/>
          <a:ln cap="flat" cmpd="sng" w="19050">
            <a:solidFill>
              <a:schemeClr val="dk1"/>
            </a:solidFill>
            <a:prstDash val="solid"/>
            <a:round/>
            <a:headEnd len="med" w="med" type="none"/>
            <a:tailEnd len="med" w="med" type="none"/>
          </a:ln>
        </p:spPr>
      </p:cxnSp>
      <p:cxnSp>
        <p:nvCxnSpPr>
          <p:cNvPr id="6481" name="Google Shape;6481;p41"/>
          <p:cNvCxnSpPr>
            <a:stCxn id="6480" idx="0"/>
            <a:endCxn id="6477" idx="3"/>
          </p:cNvCxnSpPr>
          <p:nvPr/>
        </p:nvCxnSpPr>
        <p:spPr>
          <a:xfrm rot="-5400000">
            <a:off x="3583338" y="2515850"/>
            <a:ext cx="983400" cy="589200"/>
          </a:xfrm>
          <a:prstGeom prst="bentConnector3">
            <a:avLst>
              <a:gd fmla="val 45729" name="adj1"/>
            </a:avLst>
          </a:prstGeom>
          <a:noFill/>
          <a:ln cap="flat" cmpd="sng" w="19050">
            <a:solidFill>
              <a:schemeClr val="dk1"/>
            </a:solidFill>
            <a:prstDash val="solid"/>
            <a:round/>
            <a:headEnd len="med" w="med" type="none"/>
            <a:tailEnd len="med" w="med" type="none"/>
          </a:ln>
        </p:spPr>
      </p:cxnSp>
      <p:sp>
        <p:nvSpPr>
          <p:cNvPr id="6482" name="Google Shape;6482;p41"/>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sp>
        <p:nvSpPr>
          <p:cNvPr id="6483" name="Google Shape;6483;p41"/>
          <p:cNvSpPr txBox="1"/>
          <p:nvPr/>
        </p:nvSpPr>
        <p:spPr>
          <a:xfrm>
            <a:off x="720550" y="1565800"/>
            <a:ext cx="2773500" cy="5727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2500">
                <a:solidFill>
                  <a:schemeClr val="dk1"/>
                </a:solidFill>
                <a:latin typeface="Chela One"/>
                <a:ea typeface="Chela One"/>
                <a:cs typeface="Chela One"/>
                <a:sym typeface="Chela One"/>
              </a:rPr>
              <a:t>Reasons to celebrate </a:t>
            </a:r>
            <a:r>
              <a:rPr lang="en" sz="2500">
                <a:solidFill>
                  <a:schemeClr val="dk2"/>
                </a:solidFill>
                <a:latin typeface="Chela One"/>
                <a:ea typeface="Chela One"/>
                <a:cs typeface="Chela One"/>
                <a:sym typeface="Chela One"/>
              </a:rPr>
              <a:t>winter holidays</a:t>
            </a:r>
            <a:endParaRPr sz="2500">
              <a:solidFill>
                <a:schemeClr val="dk2"/>
              </a:solidFill>
              <a:latin typeface="Chela One"/>
              <a:ea typeface="Chela One"/>
              <a:cs typeface="Chela One"/>
              <a:sym typeface="Chela One"/>
            </a:endParaRPr>
          </a:p>
        </p:txBody>
      </p:sp>
      <p:grpSp>
        <p:nvGrpSpPr>
          <p:cNvPr id="6484" name="Google Shape;6484;p41"/>
          <p:cNvGrpSpPr/>
          <p:nvPr/>
        </p:nvGrpSpPr>
        <p:grpSpPr>
          <a:xfrm>
            <a:off x="720550" y="2964074"/>
            <a:ext cx="2081100" cy="1172627"/>
            <a:chOff x="720550" y="2964074"/>
            <a:chExt cx="2081100" cy="1172627"/>
          </a:xfrm>
        </p:grpSpPr>
        <p:sp>
          <p:nvSpPr>
            <p:cNvPr id="6485" name="Google Shape;6485;p41"/>
            <p:cNvSpPr txBox="1"/>
            <p:nvPr/>
          </p:nvSpPr>
          <p:spPr>
            <a:xfrm>
              <a:off x="720550" y="3339693"/>
              <a:ext cx="2081100" cy="2772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2500">
                  <a:solidFill>
                    <a:schemeClr val="dk1"/>
                  </a:solidFill>
                  <a:latin typeface="Chela One"/>
                  <a:ea typeface="Chela One"/>
                  <a:cs typeface="Chela One"/>
                  <a:sym typeface="Chela One"/>
                </a:rPr>
                <a:t>Mercury</a:t>
              </a:r>
              <a:endParaRPr sz="2500">
                <a:solidFill>
                  <a:schemeClr val="dk1"/>
                </a:solidFill>
                <a:latin typeface="Chela One"/>
                <a:ea typeface="Chela One"/>
                <a:cs typeface="Chela One"/>
                <a:sym typeface="Chela One"/>
              </a:endParaRPr>
            </a:p>
          </p:txBody>
        </p:sp>
        <p:sp>
          <p:nvSpPr>
            <p:cNvPr id="6486" name="Google Shape;6486;p41"/>
            <p:cNvSpPr txBox="1"/>
            <p:nvPr/>
          </p:nvSpPr>
          <p:spPr>
            <a:xfrm>
              <a:off x="720550" y="3564001"/>
              <a:ext cx="2081100" cy="5727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closest planet to the Sun</a:t>
              </a:r>
              <a:endParaRPr>
                <a:solidFill>
                  <a:schemeClr val="dk1"/>
                </a:solidFill>
                <a:latin typeface="Nanum Gothic"/>
                <a:ea typeface="Nanum Gothic"/>
                <a:cs typeface="Nanum Gothic"/>
                <a:sym typeface="Nanum Gothic"/>
              </a:endParaRPr>
            </a:p>
          </p:txBody>
        </p:sp>
        <p:sp>
          <p:nvSpPr>
            <p:cNvPr id="6487" name="Google Shape;6487;p41"/>
            <p:cNvSpPr txBox="1"/>
            <p:nvPr/>
          </p:nvSpPr>
          <p:spPr>
            <a:xfrm>
              <a:off x="720550" y="2964074"/>
              <a:ext cx="2081100" cy="277200"/>
            </a:xfrm>
            <a:prstGeom prst="rect">
              <a:avLst/>
            </a:prstGeom>
            <a:no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rPr lang="en" sz="2500">
                  <a:solidFill>
                    <a:schemeClr val="dk2"/>
                  </a:solidFill>
                  <a:latin typeface="Chela One"/>
                  <a:ea typeface="Chela One"/>
                  <a:cs typeface="Chela One"/>
                  <a:sym typeface="Chela One"/>
                </a:rPr>
                <a:t>Reason 2</a:t>
              </a:r>
              <a:endParaRPr sz="2500">
                <a:solidFill>
                  <a:schemeClr val="dk2"/>
                </a:solidFill>
                <a:latin typeface="Chela One"/>
                <a:ea typeface="Chela One"/>
                <a:cs typeface="Chela One"/>
                <a:sym typeface="Chela One"/>
              </a:endParaRPr>
            </a:p>
          </p:txBody>
        </p:sp>
      </p:grpSp>
      <p:grpSp>
        <p:nvGrpSpPr>
          <p:cNvPr id="6488" name="Google Shape;6488;p41"/>
          <p:cNvGrpSpPr/>
          <p:nvPr/>
        </p:nvGrpSpPr>
        <p:grpSpPr>
          <a:xfrm>
            <a:off x="6342350" y="1489607"/>
            <a:ext cx="2081100" cy="1177393"/>
            <a:chOff x="6342350" y="1489607"/>
            <a:chExt cx="2081100" cy="1177393"/>
          </a:xfrm>
        </p:grpSpPr>
        <p:sp>
          <p:nvSpPr>
            <p:cNvPr id="6489" name="Google Shape;6489;p41"/>
            <p:cNvSpPr txBox="1"/>
            <p:nvPr/>
          </p:nvSpPr>
          <p:spPr>
            <a:xfrm>
              <a:off x="6342350" y="1865225"/>
              <a:ext cx="20811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2500">
                  <a:solidFill>
                    <a:schemeClr val="dk1"/>
                  </a:solidFill>
                  <a:latin typeface="Chela One"/>
                  <a:ea typeface="Chela One"/>
                  <a:cs typeface="Chela One"/>
                  <a:sym typeface="Chela One"/>
                </a:rPr>
                <a:t>Venus</a:t>
              </a:r>
              <a:endParaRPr sz="2500">
                <a:solidFill>
                  <a:schemeClr val="dk1"/>
                </a:solidFill>
                <a:latin typeface="Chela One"/>
                <a:ea typeface="Chela One"/>
                <a:cs typeface="Chela One"/>
                <a:sym typeface="Chela One"/>
              </a:endParaRPr>
            </a:p>
          </p:txBody>
        </p:sp>
        <p:sp>
          <p:nvSpPr>
            <p:cNvPr id="6490" name="Google Shape;6490;p41"/>
            <p:cNvSpPr txBox="1"/>
            <p:nvPr/>
          </p:nvSpPr>
          <p:spPr>
            <a:xfrm>
              <a:off x="6342350" y="2094300"/>
              <a:ext cx="2081100" cy="572700"/>
            </a:xfrm>
            <a:prstGeom prst="rect">
              <a:avLst/>
            </a:prstGeom>
            <a:noFill/>
            <a:ln>
              <a:noFill/>
            </a:ln>
          </p:spPr>
          <p:txBody>
            <a:bodyPr anchorCtr="0" anchor="t" bIns="91425" lIns="91425" spcFirstLastPara="1" rIns="91425" wrap="square" tIns="91425">
              <a:noAutofit/>
            </a:bodyPr>
            <a:lstStyle/>
            <a:p>
              <a:pPr indent="0" lvl="0" marL="0" marR="0" rtl="0" algn="r">
                <a:lnSpc>
                  <a:spcPct val="115000"/>
                </a:lnSpc>
                <a:spcBef>
                  <a:spcPts val="0"/>
                </a:spcBef>
                <a:spcAft>
                  <a:spcPts val="0"/>
                </a:spcAft>
                <a:buNone/>
              </a:pPr>
              <a:r>
                <a:rPr lang="en">
                  <a:solidFill>
                    <a:schemeClr val="dk1"/>
                  </a:solidFill>
                  <a:latin typeface="Nanum Gothic"/>
                  <a:ea typeface="Nanum Gothic"/>
                  <a:cs typeface="Nanum Gothic"/>
                  <a:sym typeface="Nanum Gothic"/>
                </a:rPr>
                <a:t>Venus has a nice name but is very hot</a:t>
              </a:r>
              <a:endParaRPr>
                <a:solidFill>
                  <a:schemeClr val="dk1"/>
                </a:solidFill>
                <a:latin typeface="Nanum Gothic"/>
                <a:ea typeface="Nanum Gothic"/>
                <a:cs typeface="Nanum Gothic"/>
                <a:sym typeface="Nanum Gothic"/>
              </a:endParaRPr>
            </a:p>
          </p:txBody>
        </p:sp>
        <p:sp>
          <p:nvSpPr>
            <p:cNvPr id="6491" name="Google Shape;6491;p41"/>
            <p:cNvSpPr txBox="1"/>
            <p:nvPr/>
          </p:nvSpPr>
          <p:spPr>
            <a:xfrm>
              <a:off x="6342350" y="1489607"/>
              <a:ext cx="20811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2500">
                  <a:solidFill>
                    <a:schemeClr val="dk2"/>
                  </a:solidFill>
                  <a:latin typeface="Chela One"/>
                  <a:ea typeface="Chela One"/>
                  <a:cs typeface="Chela One"/>
                  <a:sym typeface="Chela One"/>
                </a:rPr>
                <a:t>Reason 1</a:t>
              </a:r>
              <a:endParaRPr sz="2500">
                <a:solidFill>
                  <a:schemeClr val="dk2"/>
                </a:solidFill>
                <a:latin typeface="Chela One"/>
                <a:ea typeface="Chela One"/>
                <a:cs typeface="Chela One"/>
                <a:sym typeface="Chela One"/>
              </a:endParaRPr>
            </a:p>
          </p:txBody>
        </p:sp>
      </p:grpSp>
      <p:grpSp>
        <p:nvGrpSpPr>
          <p:cNvPr id="6492" name="Google Shape;6492;p41"/>
          <p:cNvGrpSpPr/>
          <p:nvPr/>
        </p:nvGrpSpPr>
        <p:grpSpPr>
          <a:xfrm>
            <a:off x="6342350" y="2961682"/>
            <a:ext cx="2081100" cy="1177414"/>
            <a:chOff x="6342350" y="2961682"/>
            <a:chExt cx="2081100" cy="1177414"/>
          </a:xfrm>
        </p:grpSpPr>
        <p:sp>
          <p:nvSpPr>
            <p:cNvPr id="6493" name="Google Shape;6493;p41"/>
            <p:cNvSpPr txBox="1"/>
            <p:nvPr/>
          </p:nvSpPr>
          <p:spPr>
            <a:xfrm>
              <a:off x="6342350" y="3337300"/>
              <a:ext cx="20811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2500">
                  <a:solidFill>
                    <a:schemeClr val="dk1"/>
                  </a:solidFill>
                  <a:latin typeface="Chela One"/>
                  <a:ea typeface="Chela One"/>
                  <a:cs typeface="Chela One"/>
                  <a:sym typeface="Chela One"/>
                </a:rPr>
                <a:t>Jupiter</a:t>
              </a:r>
              <a:endParaRPr sz="2500">
                <a:solidFill>
                  <a:schemeClr val="dk1"/>
                </a:solidFill>
                <a:latin typeface="Chela One"/>
                <a:ea typeface="Chela One"/>
                <a:cs typeface="Chela One"/>
                <a:sym typeface="Chela One"/>
              </a:endParaRPr>
            </a:p>
          </p:txBody>
        </p:sp>
        <p:sp>
          <p:nvSpPr>
            <p:cNvPr id="6494" name="Google Shape;6494;p41"/>
            <p:cNvSpPr txBox="1"/>
            <p:nvPr/>
          </p:nvSpPr>
          <p:spPr>
            <a:xfrm>
              <a:off x="6342350" y="3566395"/>
              <a:ext cx="2081100" cy="572700"/>
            </a:xfrm>
            <a:prstGeom prst="rect">
              <a:avLst/>
            </a:prstGeom>
            <a:noFill/>
            <a:ln>
              <a:noFill/>
            </a:ln>
          </p:spPr>
          <p:txBody>
            <a:bodyPr anchorCtr="0" anchor="t" bIns="91425" lIns="91425" spcFirstLastPara="1" rIns="91425" wrap="square" tIns="91425">
              <a:noAutofit/>
            </a:bodyPr>
            <a:lstStyle/>
            <a:p>
              <a:pPr indent="0" lvl="0" marL="0" marR="0" rtl="0" algn="r">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a gas giant and the biggest planet</a:t>
              </a:r>
              <a:endParaRPr>
                <a:solidFill>
                  <a:schemeClr val="dk1"/>
                </a:solidFill>
                <a:latin typeface="Nanum Gothic"/>
                <a:ea typeface="Nanum Gothic"/>
                <a:cs typeface="Nanum Gothic"/>
                <a:sym typeface="Nanum Gothic"/>
              </a:endParaRPr>
            </a:p>
          </p:txBody>
        </p:sp>
        <p:sp>
          <p:nvSpPr>
            <p:cNvPr id="6495" name="Google Shape;6495;p41"/>
            <p:cNvSpPr txBox="1"/>
            <p:nvPr/>
          </p:nvSpPr>
          <p:spPr>
            <a:xfrm>
              <a:off x="6342350" y="2961682"/>
              <a:ext cx="2081100" cy="2739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2500">
                  <a:solidFill>
                    <a:schemeClr val="dk2"/>
                  </a:solidFill>
                  <a:latin typeface="Chela One"/>
                  <a:ea typeface="Chela One"/>
                  <a:cs typeface="Chela One"/>
                  <a:sym typeface="Chela One"/>
                </a:rPr>
                <a:t>Reason 3</a:t>
              </a:r>
              <a:endParaRPr sz="2500">
                <a:solidFill>
                  <a:schemeClr val="dk2"/>
                </a:solidFill>
                <a:latin typeface="Chela One"/>
                <a:ea typeface="Chela One"/>
                <a:cs typeface="Chela One"/>
                <a:sym typeface="Chela One"/>
              </a:endParaRPr>
            </a:p>
          </p:txBody>
        </p:sp>
      </p:grpSp>
      <p:cxnSp>
        <p:nvCxnSpPr>
          <p:cNvPr id="6496" name="Google Shape;6496;p41"/>
          <p:cNvCxnSpPr>
            <a:stCxn id="6487" idx="3"/>
            <a:endCxn id="6480" idx="2"/>
          </p:cNvCxnSpPr>
          <p:nvPr/>
        </p:nvCxnSpPr>
        <p:spPr>
          <a:xfrm>
            <a:off x="2801650" y="3102674"/>
            <a:ext cx="692400" cy="485700"/>
          </a:xfrm>
          <a:prstGeom prst="bentConnector3">
            <a:avLst>
              <a:gd fmla="val 50003" name="adj1"/>
            </a:avLst>
          </a:prstGeom>
          <a:noFill/>
          <a:ln cap="flat" cmpd="sng" w="19050">
            <a:solidFill>
              <a:schemeClr val="dk1"/>
            </a:solidFill>
            <a:prstDash val="solid"/>
            <a:round/>
            <a:headEnd len="med" w="med" type="none"/>
            <a:tailEnd len="med" w="med" type="none"/>
          </a:ln>
        </p:spPr>
      </p:cxnSp>
      <p:cxnSp>
        <p:nvCxnSpPr>
          <p:cNvPr id="6497" name="Google Shape;6497;p41"/>
          <p:cNvCxnSpPr>
            <a:stCxn id="6477" idx="6"/>
            <a:endCxn id="6491" idx="1"/>
          </p:cNvCxnSpPr>
          <p:nvPr/>
        </p:nvCxnSpPr>
        <p:spPr>
          <a:xfrm flipH="1" rot="10800000">
            <a:off x="4858350" y="1626500"/>
            <a:ext cx="1484100" cy="489900"/>
          </a:xfrm>
          <a:prstGeom prst="bentConnector3">
            <a:avLst>
              <a:gd fmla="val 49997" name="adj1"/>
            </a:avLst>
          </a:prstGeom>
          <a:noFill/>
          <a:ln cap="flat" cmpd="sng" w="19050">
            <a:solidFill>
              <a:schemeClr val="dk1"/>
            </a:solidFill>
            <a:prstDash val="solid"/>
            <a:round/>
            <a:headEnd len="med" w="med" type="none"/>
            <a:tailEnd len="med" w="med" type="none"/>
          </a:ln>
        </p:spPr>
      </p:cxnSp>
      <p:cxnSp>
        <p:nvCxnSpPr>
          <p:cNvPr id="6498" name="Google Shape;6498;p41"/>
          <p:cNvCxnSpPr>
            <a:stCxn id="6478" idx="6"/>
            <a:endCxn id="6495" idx="1"/>
          </p:cNvCxnSpPr>
          <p:nvPr/>
        </p:nvCxnSpPr>
        <p:spPr>
          <a:xfrm flipH="1" rot="10800000">
            <a:off x="5649925" y="3098600"/>
            <a:ext cx="692400" cy="489900"/>
          </a:xfrm>
          <a:prstGeom prst="bentConnector3">
            <a:avLst>
              <a:gd fmla="val 50002" name="adj1"/>
            </a:avLst>
          </a:prstGeom>
          <a:noFill/>
          <a:ln cap="flat" cmpd="sng" w="19050">
            <a:solidFill>
              <a:schemeClr val="dk1"/>
            </a:solidFill>
            <a:prstDash val="solid"/>
            <a:round/>
            <a:headEnd len="med" w="med" type="none"/>
            <a:tailEnd len="med" w="med" type="none"/>
          </a:ln>
        </p:spPr>
      </p:cxnSp>
      <p:grpSp>
        <p:nvGrpSpPr>
          <p:cNvPr id="6499" name="Google Shape;6499;p41"/>
          <p:cNvGrpSpPr/>
          <p:nvPr/>
        </p:nvGrpSpPr>
        <p:grpSpPr>
          <a:xfrm>
            <a:off x="4120304" y="1740325"/>
            <a:ext cx="903391" cy="752151"/>
            <a:chOff x="1589779" y="1312450"/>
            <a:chExt cx="903391" cy="752151"/>
          </a:xfrm>
        </p:grpSpPr>
        <p:sp>
          <p:nvSpPr>
            <p:cNvPr id="6500" name="Google Shape;6500;p41"/>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7" name="Google Shape;6477;p41"/>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01" name="Google Shape;6501;p41"/>
          <p:cNvGrpSpPr/>
          <p:nvPr/>
        </p:nvGrpSpPr>
        <p:grpSpPr>
          <a:xfrm>
            <a:off x="3328742" y="3212425"/>
            <a:ext cx="903391" cy="752151"/>
            <a:chOff x="1589779" y="1312450"/>
            <a:chExt cx="903391" cy="752151"/>
          </a:xfrm>
        </p:grpSpPr>
        <p:sp>
          <p:nvSpPr>
            <p:cNvPr id="6502" name="Google Shape;6502;p41"/>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80" name="Google Shape;6480;p41"/>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03" name="Google Shape;6503;p41"/>
          <p:cNvGrpSpPr/>
          <p:nvPr/>
        </p:nvGrpSpPr>
        <p:grpSpPr>
          <a:xfrm>
            <a:off x="4911879" y="3212425"/>
            <a:ext cx="903391" cy="752151"/>
            <a:chOff x="1589779" y="1312450"/>
            <a:chExt cx="903391" cy="752151"/>
          </a:xfrm>
        </p:grpSpPr>
        <p:sp>
          <p:nvSpPr>
            <p:cNvPr id="6504" name="Google Shape;6504;p41"/>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78" name="Google Shape;6478;p41"/>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505" name="Google Shape;6505;p41"/>
          <p:cNvSpPr/>
          <p:nvPr/>
        </p:nvSpPr>
        <p:spPr>
          <a:xfrm>
            <a:off x="3565134" y="3371943"/>
            <a:ext cx="430611" cy="433101"/>
          </a:xfrm>
          <a:custGeom>
            <a:rect b="b" l="l" r="r" t="t"/>
            <a:pathLst>
              <a:path extrusionOk="0" h="18608" w="18501">
                <a:moveTo>
                  <a:pt x="16507" y="1230"/>
                </a:moveTo>
                <a:cubicBezTo>
                  <a:pt x="16661" y="1230"/>
                  <a:pt x="16821" y="1292"/>
                  <a:pt x="16944" y="1416"/>
                </a:cubicBezTo>
                <a:cubicBezTo>
                  <a:pt x="17192" y="1663"/>
                  <a:pt x="17192" y="2052"/>
                  <a:pt x="16944" y="2265"/>
                </a:cubicBezTo>
                <a:cubicBezTo>
                  <a:pt x="15388" y="3821"/>
                  <a:pt x="12770" y="6439"/>
                  <a:pt x="6261" y="12948"/>
                </a:cubicBezTo>
                <a:lnTo>
                  <a:pt x="5413" y="12099"/>
                </a:lnTo>
                <a:lnTo>
                  <a:pt x="16095" y="1416"/>
                </a:lnTo>
                <a:cubicBezTo>
                  <a:pt x="16202" y="1292"/>
                  <a:pt x="16352" y="1230"/>
                  <a:pt x="16507" y="1230"/>
                </a:cubicBezTo>
                <a:close/>
                <a:moveTo>
                  <a:pt x="7979" y="13664"/>
                </a:moveTo>
                <a:cubicBezTo>
                  <a:pt x="8453" y="13664"/>
                  <a:pt x="8926" y="13844"/>
                  <a:pt x="9268" y="14186"/>
                </a:cubicBezTo>
                <a:lnTo>
                  <a:pt x="9268" y="14221"/>
                </a:lnTo>
                <a:cubicBezTo>
                  <a:pt x="10329" y="15247"/>
                  <a:pt x="9763" y="17051"/>
                  <a:pt x="8313" y="17299"/>
                </a:cubicBezTo>
                <a:cubicBezTo>
                  <a:pt x="8203" y="17317"/>
                  <a:pt x="8094" y="17326"/>
                  <a:pt x="7988" y="17326"/>
                </a:cubicBezTo>
                <a:cubicBezTo>
                  <a:pt x="6669" y="17326"/>
                  <a:pt x="5743" y="15960"/>
                  <a:pt x="6332" y="14716"/>
                </a:cubicBezTo>
                <a:lnTo>
                  <a:pt x="6332" y="14716"/>
                </a:lnTo>
                <a:lnTo>
                  <a:pt x="7570" y="15954"/>
                </a:lnTo>
                <a:cubicBezTo>
                  <a:pt x="7698" y="16082"/>
                  <a:pt x="7841" y="16136"/>
                  <a:pt x="7978" y="16136"/>
                </a:cubicBezTo>
                <a:cubicBezTo>
                  <a:pt x="8448" y="16136"/>
                  <a:pt x="8857" y="15508"/>
                  <a:pt x="8419" y="15070"/>
                </a:cubicBezTo>
                <a:lnTo>
                  <a:pt x="7217" y="13832"/>
                </a:lnTo>
                <a:cubicBezTo>
                  <a:pt x="7456" y="13719"/>
                  <a:pt x="7717" y="13664"/>
                  <a:pt x="7979" y="13664"/>
                </a:cubicBezTo>
                <a:close/>
                <a:moveTo>
                  <a:pt x="16502" y="1"/>
                </a:moveTo>
                <a:cubicBezTo>
                  <a:pt x="16034" y="1"/>
                  <a:pt x="15565" y="178"/>
                  <a:pt x="15211" y="531"/>
                </a:cubicBezTo>
                <a:lnTo>
                  <a:pt x="708" y="15070"/>
                </a:lnTo>
                <a:cubicBezTo>
                  <a:pt x="0" y="15777"/>
                  <a:pt x="0" y="16909"/>
                  <a:pt x="708" y="17617"/>
                </a:cubicBezTo>
                <a:cubicBezTo>
                  <a:pt x="1062" y="17971"/>
                  <a:pt x="1530" y="18148"/>
                  <a:pt x="1999" y="18148"/>
                </a:cubicBezTo>
                <a:cubicBezTo>
                  <a:pt x="2468" y="18148"/>
                  <a:pt x="2936" y="17971"/>
                  <a:pt x="3290" y="17617"/>
                </a:cubicBezTo>
                <a:lnTo>
                  <a:pt x="4988" y="15954"/>
                </a:lnTo>
                <a:cubicBezTo>
                  <a:pt x="5219" y="17551"/>
                  <a:pt x="6585" y="18542"/>
                  <a:pt x="7998" y="18542"/>
                </a:cubicBezTo>
                <a:cubicBezTo>
                  <a:pt x="8745" y="18542"/>
                  <a:pt x="9505" y="18264"/>
                  <a:pt x="10117" y="17652"/>
                </a:cubicBezTo>
                <a:cubicBezTo>
                  <a:pt x="11886" y="15884"/>
                  <a:pt x="10895" y="12877"/>
                  <a:pt x="8419" y="12523"/>
                </a:cubicBezTo>
                <a:lnTo>
                  <a:pt x="9693" y="11214"/>
                </a:lnTo>
                <a:lnTo>
                  <a:pt x="10966" y="12523"/>
                </a:lnTo>
                <a:cubicBezTo>
                  <a:pt x="11093" y="12634"/>
                  <a:pt x="11232" y="12681"/>
                  <a:pt x="11366" y="12681"/>
                </a:cubicBezTo>
                <a:cubicBezTo>
                  <a:pt x="11831" y="12681"/>
                  <a:pt x="12235" y="12114"/>
                  <a:pt x="11851" y="11674"/>
                </a:cubicBezTo>
                <a:lnTo>
                  <a:pt x="10542" y="10365"/>
                </a:lnTo>
                <a:lnTo>
                  <a:pt x="12275" y="8667"/>
                </a:lnTo>
                <a:lnTo>
                  <a:pt x="13548" y="9941"/>
                </a:lnTo>
                <a:cubicBezTo>
                  <a:pt x="13688" y="10072"/>
                  <a:pt x="13840" y="10127"/>
                  <a:pt x="13985" y="10127"/>
                </a:cubicBezTo>
                <a:cubicBezTo>
                  <a:pt x="14467" y="10127"/>
                  <a:pt x="14868" y="9519"/>
                  <a:pt x="14433" y="9056"/>
                </a:cubicBezTo>
                <a:lnTo>
                  <a:pt x="13124" y="7783"/>
                </a:lnTo>
                <a:lnTo>
                  <a:pt x="15954" y="4953"/>
                </a:lnTo>
                <a:lnTo>
                  <a:pt x="15954" y="16733"/>
                </a:lnTo>
                <a:cubicBezTo>
                  <a:pt x="15954" y="17122"/>
                  <a:pt x="15653" y="17316"/>
                  <a:pt x="15353" y="17316"/>
                </a:cubicBezTo>
                <a:cubicBezTo>
                  <a:pt x="15052" y="17316"/>
                  <a:pt x="14751" y="17122"/>
                  <a:pt x="14751" y="16733"/>
                </a:cubicBezTo>
                <a:lnTo>
                  <a:pt x="14751" y="15494"/>
                </a:lnTo>
                <a:cubicBezTo>
                  <a:pt x="14787" y="15052"/>
                  <a:pt x="14459" y="14831"/>
                  <a:pt x="14137" y="14831"/>
                </a:cubicBezTo>
                <a:cubicBezTo>
                  <a:pt x="13814" y="14831"/>
                  <a:pt x="13495" y="15052"/>
                  <a:pt x="13548" y="15494"/>
                </a:cubicBezTo>
                <a:lnTo>
                  <a:pt x="13548" y="16697"/>
                </a:lnTo>
                <a:cubicBezTo>
                  <a:pt x="13478" y="17758"/>
                  <a:pt x="14291" y="18607"/>
                  <a:pt x="15353" y="18607"/>
                </a:cubicBezTo>
                <a:cubicBezTo>
                  <a:pt x="16378" y="18607"/>
                  <a:pt x="17227" y="17758"/>
                  <a:pt x="17157" y="16697"/>
                </a:cubicBezTo>
                <a:lnTo>
                  <a:pt x="17157" y="3750"/>
                </a:lnTo>
                <a:lnTo>
                  <a:pt x="17793" y="3114"/>
                </a:lnTo>
                <a:cubicBezTo>
                  <a:pt x="18501" y="2406"/>
                  <a:pt x="18501" y="1274"/>
                  <a:pt x="17793" y="531"/>
                </a:cubicBezTo>
                <a:cubicBezTo>
                  <a:pt x="17440" y="178"/>
                  <a:pt x="16971" y="1"/>
                  <a:pt x="165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nvGrpSpPr>
          <p:cNvPr id="6506" name="Google Shape;6506;p41"/>
          <p:cNvGrpSpPr/>
          <p:nvPr/>
        </p:nvGrpSpPr>
        <p:grpSpPr>
          <a:xfrm>
            <a:off x="5147843" y="3405703"/>
            <a:ext cx="431449" cy="365580"/>
            <a:chOff x="6905338" y="2637800"/>
            <a:chExt cx="463425" cy="392675"/>
          </a:xfrm>
        </p:grpSpPr>
        <p:sp>
          <p:nvSpPr>
            <p:cNvPr id="6507" name="Google Shape;6507;p41"/>
            <p:cNvSpPr/>
            <p:nvPr/>
          </p:nvSpPr>
          <p:spPr>
            <a:xfrm>
              <a:off x="6905338" y="2637800"/>
              <a:ext cx="463425" cy="392675"/>
            </a:xfrm>
            <a:custGeom>
              <a:rect b="b" l="l" r="r" t="t"/>
              <a:pathLst>
                <a:path extrusionOk="0" h="15707" w="18537">
                  <a:moveTo>
                    <a:pt x="1840" y="6050"/>
                  </a:moveTo>
                  <a:cubicBezTo>
                    <a:pt x="2194" y="6050"/>
                    <a:pt x="2441" y="6333"/>
                    <a:pt x="2441" y="6651"/>
                  </a:cubicBezTo>
                  <a:lnTo>
                    <a:pt x="2441" y="11497"/>
                  </a:lnTo>
                  <a:cubicBezTo>
                    <a:pt x="2441" y="11816"/>
                    <a:pt x="2194" y="12099"/>
                    <a:pt x="1840" y="12099"/>
                  </a:cubicBezTo>
                  <a:lnTo>
                    <a:pt x="1238" y="12099"/>
                  </a:lnTo>
                  <a:lnTo>
                    <a:pt x="1238" y="6050"/>
                  </a:lnTo>
                  <a:close/>
                  <a:moveTo>
                    <a:pt x="17369" y="6050"/>
                  </a:moveTo>
                  <a:lnTo>
                    <a:pt x="17369" y="12099"/>
                  </a:lnTo>
                  <a:lnTo>
                    <a:pt x="16768" y="12099"/>
                  </a:lnTo>
                  <a:cubicBezTo>
                    <a:pt x="16414" y="12099"/>
                    <a:pt x="16131" y="11816"/>
                    <a:pt x="16131" y="11497"/>
                  </a:cubicBezTo>
                  <a:lnTo>
                    <a:pt x="16131" y="6651"/>
                  </a:lnTo>
                  <a:cubicBezTo>
                    <a:pt x="16131" y="6333"/>
                    <a:pt x="16414" y="6050"/>
                    <a:pt x="16768" y="6050"/>
                  </a:cubicBezTo>
                  <a:close/>
                  <a:moveTo>
                    <a:pt x="9269" y="4842"/>
                  </a:moveTo>
                  <a:cubicBezTo>
                    <a:pt x="11442" y="4842"/>
                    <a:pt x="13513" y="6520"/>
                    <a:pt x="13513" y="9056"/>
                  </a:cubicBezTo>
                  <a:cubicBezTo>
                    <a:pt x="13513" y="11391"/>
                    <a:pt x="11638" y="13301"/>
                    <a:pt x="9304" y="13301"/>
                  </a:cubicBezTo>
                  <a:cubicBezTo>
                    <a:pt x="5519" y="13301"/>
                    <a:pt x="3644" y="8738"/>
                    <a:pt x="6297" y="6085"/>
                  </a:cubicBezTo>
                  <a:cubicBezTo>
                    <a:pt x="7167" y="5226"/>
                    <a:pt x="8230" y="4842"/>
                    <a:pt x="9269" y="4842"/>
                  </a:cubicBezTo>
                  <a:close/>
                  <a:moveTo>
                    <a:pt x="6863" y="1"/>
                  </a:moveTo>
                  <a:cubicBezTo>
                    <a:pt x="6651" y="1"/>
                    <a:pt x="6438" y="142"/>
                    <a:pt x="6332" y="354"/>
                  </a:cubicBezTo>
                  <a:lnTo>
                    <a:pt x="5306" y="2442"/>
                  </a:lnTo>
                  <a:lnTo>
                    <a:pt x="3644" y="2442"/>
                  </a:lnTo>
                  <a:lnTo>
                    <a:pt x="3644" y="1840"/>
                  </a:lnTo>
                  <a:cubicBezTo>
                    <a:pt x="3679" y="1398"/>
                    <a:pt x="3361" y="1177"/>
                    <a:pt x="3043" y="1177"/>
                  </a:cubicBezTo>
                  <a:cubicBezTo>
                    <a:pt x="2724" y="1177"/>
                    <a:pt x="2406" y="1398"/>
                    <a:pt x="2441" y="1840"/>
                  </a:cubicBezTo>
                  <a:lnTo>
                    <a:pt x="2441" y="2442"/>
                  </a:lnTo>
                  <a:lnTo>
                    <a:pt x="1840" y="2442"/>
                  </a:lnTo>
                  <a:cubicBezTo>
                    <a:pt x="814" y="2442"/>
                    <a:pt x="36" y="3220"/>
                    <a:pt x="0" y="4246"/>
                  </a:cubicBezTo>
                  <a:lnTo>
                    <a:pt x="0" y="13903"/>
                  </a:lnTo>
                  <a:cubicBezTo>
                    <a:pt x="36" y="14893"/>
                    <a:pt x="814" y="15707"/>
                    <a:pt x="1840" y="15707"/>
                  </a:cubicBezTo>
                  <a:lnTo>
                    <a:pt x="16732" y="15707"/>
                  </a:lnTo>
                  <a:cubicBezTo>
                    <a:pt x="17723" y="15707"/>
                    <a:pt x="18536" y="14893"/>
                    <a:pt x="18536" y="13903"/>
                  </a:cubicBezTo>
                  <a:lnTo>
                    <a:pt x="18536" y="4246"/>
                  </a:lnTo>
                  <a:cubicBezTo>
                    <a:pt x="18536" y="3220"/>
                    <a:pt x="17723" y="2442"/>
                    <a:pt x="16732" y="2442"/>
                  </a:cubicBezTo>
                  <a:lnTo>
                    <a:pt x="13301" y="2442"/>
                  </a:lnTo>
                  <a:lnTo>
                    <a:pt x="12240" y="354"/>
                  </a:lnTo>
                  <a:cubicBezTo>
                    <a:pt x="12134" y="142"/>
                    <a:pt x="11921" y="1"/>
                    <a:pt x="1170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nvGrpSpPr>
            <p:cNvPr id="6508" name="Google Shape;6508;p41"/>
            <p:cNvGrpSpPr/>
            <p:nvPr/>
          </p:nvGrpSpPr>
          <p:grpSpPr>
            <a:xfrm>
              <a:off x="7037113" y="2789025"/>
              <a:ext cx="176000" cy="151350"/>
              <a:chOff x="7037113" y="2789025"/>
              <a:chExt cx="176000" cy="151350"/>
            </a:xfrm>
          </p:grpSpPr>
          <p:sp>
            <p:nvSpPr>
              <p:cNvPr id="6509" name="Google Shape;6509;p41"/>
              <p:cNvSpPr/>
              <p:nvPr/>
            </p:nvSpPr>
            <p:spPr>
              <a:xfrm>
                <a:off x="7117588" y="2849175"/>
                <a:ext cx="35400" cy="30375"/>
              </a:xfrm>
              <a:custGeom>
                <a:rect b="b" l="l" r="r" t="t"/>
                <a:pathLst>
                  <a:path extrusionOk="0" h="1215" w="1416">
                    <a:moveTo>
                      <a:pt x="814" y="0"/>
                    </a:moveTo>
                    <a:cubicBezTo>
                      <a:pt x="248" y="0"/>
                      <a:pt x="0" y="672"/>
                      <a:pt x="354" y="1026"/>
                    </a:cubicBezTo>
                    <a:cubicBezTo>
                      <a:pt x="484" y="1156"/>
                      <a:pt x="645" y="1215"/>
                      <a:pt x="802" y="1215"/>
                    </a:cubicBezTo>
                    <a:cubicBezTo>
                      <a:pt x="1116" y="1215"/>
                      <a:pt x="1415" y="979"/>
                      <a:pt x="1415" y="601"/>
                    </a:cubicBezTo>
                    <a:cubicBezTo>
                      <a:pt x="1415" y="283"/>
                      <a:pt x="1132" y="0"/>
                      <a:pt x="814"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510" name="Google Shape;6510;p41"/>
              <p:cNvSpPr/>
              <p:nvPr/>
            </p:nvSpPr>
            <p:spPr>
              <a:xfrm>
                <a:off x="7037113" y="2789025"/>
                <a:ext cx="176000" cy="151350"/>
              </a:xfrm>
              <a:custGeom>
                <a:rect b="b" l="l" r="r" t="t"/>
                <a:pathLst>
                  <a:path extrusionOk="0" h="6054" w="7040">
                    <a:moveTo>
                      <a:pt x="4014" y="1207"/>
                    </a:moveTo>
                    <a:cubicBezTo>
                      <a:pt x="4942" y="1207"/>
                      <a:pt x="5837" y="1928"/>
                      <a:pt x="5837" y="3007"/>
                    </a:cubicBezTo>
                    <a:cubicBezTo>
                      <a:pt x="5837" y="4033"/>
                      <a:pt x="5023" y="4847"/>
                      <a:pt x="4033" y="4847"/>
                    </a:cubicBezTo>
                    <a:cubicBezTo>
                      <a:pt x="2405" y="4847"/>
                      <a:pt x="1592" y="2866"/>
                      <a:pt x="2759" y="1734"/>
                    </a:cubicBezTo>
                    <a:cubicBezTo>
                      <a:pt x="3124" y="1369"/>
                      <a:pt x="3573" y="1207"/>
                      <a:pt x="4014" y="1207"/>
                    </a:cubicBezTo>
                    <a:close/>
                    <a:moveTo>
                      <a:pt x="4033" y="1"/>
                    </a:moveTo>
                    <a:cubicBezTo>
                      <a:pt x="1344" y="1"/>
                      <a:pt x="0" y="3255"/>
                      <a:pt x="1875" y="5165"/>
                    </a:cubicBezTo>
                    <a:cubicBezTo>
                      <a:pt x="2489" y="5779"/>
                      <a:pt x="3242" y="6053"/>
                      <a:pt x="3981" y="6053"/>
                    </a:cubicBezTo>
                    <a:cubicBezTo>
                      <a:pt x="5541" y="6053"/>
                      <a:pt x="7039" y="4832"/>
                      <a:pt x="7039" y="3007"/>
                    </a:cubicBezTo>
                    <a:cubicBezTo>
                      <a:pt x="7039" y="1345"/>
                      <a:pt x="5695" y="1"/>
                      <a:pt x="403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grpSp>
      <p:grpSp>
        <p:nvGrpSpPr>
          <p:cNvPr id="6511" name="Google Shape;6511;p41"/>
          <p:cNvGrpSpPr/>
          <p:nvPr/>
        </p:nvGrpSpPr>
        <p:grpSpPr>
          <a:xfrm>
            <a:off x="4349302" y="1901083"/>
            <a:ext cx="445437" cy="430634"/>
            <a:chOff x="4707738" y="2603300"/>
            <a:chExt cx="478450" cy="462550"/>
          </a:xfrm>
        </p:grpSpPr>
        <p:sp>
          <p:nvSpPr>
            <p:cNvPr id="6512" name="Google Shape;6512;p41"/>
            <p:cNvSpPr/>
            <p:nvPr/>
          </p:nvSpPr>
          <p:spPr>
            <a:xfrm>
              <a:off x="4707738" y="2603300"/>
              <a:ext cx="242325" cy="120300"/>
            </a:xfrm>
            <a:custGeom>
              <a:rect b="b" l="l" r="r" t="t"/>
              <a:pathLst>
                <a:path extrusionOk="0" h="4812" w="9693">
                  <a:moveTo>
                    <a:pt x="7287" y="1"/>
                  </a:moveTo>
                  <a:cubicBezTo>
                    <a:pt x="7276" y="1"/>
                    <a:pt x="7264" y="1"/>
                    <a:pt x="7252" y="1"/>
                  </a:cubicBezTo>
                  <a:lnTo>
                    <a:pt x="4847" y="1"/>
                  </a:lnTo>
                  <a:cubicBezTo>
                    <a:pt x="4068" y="1"/>
                    <a:pt x="3396" y="461"/>
                    <a:pt x="3149" y="1204"/>
                  </a:cubicBezTo>
                  <a:lnTo>
                    <a:pt x="2441" y="1204"/>
                  </a:lnTo>
                  <a:cubicBezTo>
                    <a:pt x="0" y="1204"/>
                    <a:pt x="0" y="4812"/>
                    <a:pt x="2441" y="4812"/>
                  </a:cubicBezTo>
                  <a:lnTo>
                    <a:pt x="4847" y="4812"/>
                  </a:lnTo>
                  <a:cubicBezTo>
                    <a:pt x="5625" y="4812"/>
                    <a:pt x="6297" y="4317"/>
                    <a:pt x="6545" y="3609"/>
                  </a:cubicBezTo>
                  <a:lnTo>
                    <a:pt x="7252" y="3609"/>
                  </a:lnTo>
                  <a:cubicBezTo>
                    <a:pt x="9681" y="3609"/>
                    <a:pt x="9693" y="1"/>
                    <a:pt x="7287"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513" name="Google Shape;6513;p41"/>
            <p:cNvSpPr/>
            <p:nvPr/>
          </p:nvSpPr>
          <p:spPr>
            <a:xfrm>
              <a:off x="5044913" y="2603300"/>
              <a:ext cx="141275" cy="120525"/>
            </a:xfrm>
            <a:custGeom>
              <a:rect b="b" l="l" r="r" t="t"/>
              <a:pathLst>
                <a:path extrusionOk="0" h="4821" w="5651">
                  <a:moveTo>
                    <a:pt x="3202" y="1"/>
                  </a:moveTo>
                  <a:cubicBezTo>
                    <a:pt x="1073" y="1"/>
                    <a:pt x="1" y="2594"/>
                    <a:pt x="1512" y="4105"/>
                  </a:cubicBezTo>
                  <a:cubicBezTo>
                    <a:pt x="2006" y="4599"/>
                    <a:pt x="2616" y="4820"/>
                    <a:pt x="3214" y="4820"/>
                  </a:cubicBezTo>
                  <a:cubicBezTo>
                    <a:pt x="4458" y="4820"/>
                    <a:pt x="5651" y="3863"/>
                    <a:pt x="5651" y="2407"/>
                  </a:cubicBezTo>
                  <a:cubicBezTo>
                    <a:pt x="5651" y="1062"/>
                    <a:pt x="4589" y="1"/>
                    <a:pt x="3245" y="1"/>
                  </a:cubicBezTo>
                  <a:cubicBezTo>
                    <a:pt x="3231" y="1"/>
                    <a:pt x="3216" y="1"/>
                    <a:pt x="3202"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514" name="Google Shape;6514;p41"/>
            <p:cNvSpPr/>
            <p:nvPr/>
          </p:nvSpPr>
          <p:spPr>
            <a:xfrm>
              <a:off x="4853663" y="2733325"/>
              <a:ext cx="332525" cy="332525"/>
            </a:xfrm>
            <a:custGeom>
              <a:rect b="b" l="l" r="r" t="t"/>
              <a:pathLst>
                <a:path extrusionOk="0" h="13301" w="13301">
                  <a:moveTo>
                    <a:pt x="6650" y="1238"/>
                  </a:moveTo>
                  <a:cubicBezTo>
                    <a:pt x="7429" y="1238"/>
                    <a:pt x="8419" y="1910"/>
                    <a:pt x="9409" y="3219"/>
                  </a:cubicBezTo>
                  <a:cubicBezTo>
                    <a:pt x="8507" y="3502"/>
                    <a:pt x="7579" y="3644"/>
                    <a:pt x="6655" y="3644"/>
                  </a:cubicBezTo>
                  <a:cubicBezTo>
                    <a:pt x="5731" y="3644"/>
                    <a:pt x="4811" y="3502"/>
                    <a:pt x="3927" y="3219"/>
                  </a:cubicBezTo>
                  <a:cubicBezTo>
                    <a:pt x="4882" y="1910"/>
                    <a:pt x="5907" y="1238"/>
                    <a:pt x="6650" y="1238"/>
                  </a:cubicBezTo>
                  <a:close/>
                  <a:moveTo>
                    <a:pt x="5381" y="6046"/>
                  </a:moveTo>
                  <a:cubicBezTo>
                    <a:pt x="5403" y="6046"/>
                    <a:pt x="5425" y="6047"/>
                    <a:pt x="5448" y="6049"/>
                  </a:cubicBezTo>
                  <a:lnTo>
                    <a:pt x="6650" y="6049"/>
                  </a:lnTo>
                  <a:cubicBezTo>
                    <a:pt x="7393" y="6120"/>
                    <a:pt x="7393" y="7181"/>
                    <a:pt x="6650" y="7252"/>
                  </a:cubicBezTo>
                  <a:lnTo>
                    <a:pt x="5448" y="7252"/>
                  </a:lnTo>
                  <a:cubicBezTo>
                    <a:pt x="5425" y="7254"/>
                    <a:pt x="5403" y="7254"/>
                    <a:pt x="5381" y="7254"/>
                  </a:cubicBezTo>
                  <a:cubicBezTo>
                    <a:pt x="4585" y="7254"/>
                    <a:pt x="4585" y="6046"/>
                    <a:pt x="5381" y="6046"/>
                  </a:cubicBezTo>
                  <a:close/>
                  <a:moveTo>
                    <a:pt x="10389" y="8484"/>
                  </a:moveTo>
                  <a:cubicBezTo>
                    <a:pt x="11156" y="8484"/>
                    <a:pt x="11146" y="9695"/>
                    <a:pt x="10359" y="9695"/>
                  </a:cubicBezTo>
                  <a:cubicBezTo>
                    <a:pt x="10338" y="9695"/>
                    <a:pt x="10316" y="9694"/>
                    <a:pt x="10294" y="9693"/>
                  </a:cubicBezTo>
                  <a:lnTo>
                    <a:pt x="9091" y="9693"/>
                  </a:lnTo>
                  <a:cubicBezTo>
                    <a:pt x="8348" y="9622"/>
                    <a:pt x="8348" y="8525"/>
                    <a:pt x="9091" y="8490"/>
                  </a:cubicBezTo>
                  <a:lnTo>
                    <a:pt x="10294" y="8490"/>
                  </a:lnTo>
                  <a:cubicBezTo>
                    <a:pt x="10327" y="8486"/>
                    <a:pt x="10358" y="8484"/>
                    <a:pt x="10389" y="8484"/>
                  </a:cubicBezTo>
                  <a:close/>
                  <a:moveTo>
                    <a:pt x="4309" y="9690"/>
                  </a:moveTo>
                  <a:cubicBezTo>
                    <a:pt x="5073" y="9690"/>
                    <a:pt x="5073" y="10898"/>
                    <a:pt x="4309" y="10898"/>
                  </a:cubicBezTo>
                  <a:cubicBezTo>
                    <a:pt x="4288" y="10898"/>
                    <a:pt x="4267" y="10897"/>
                    <a:pt x="4245" y="10895"/>
                  </a:cubicBezTo>
                  <a:lnTo>
                    <a:pt x="3042" y="10895"/>
                  </a:lnTo>
                  <a:cubicBezTo>
                    <a:pt x="2299" y="10824"/>
                    <a:pt x="2299" y="9728"/>
                    <a:pt x="3042" y="9693"/>
                  </a:cubicBezTo>
                  <a:lnTo>
                    <a:pt x="4245" y="9693"/>
                  </a:lnTo>
                  <a:cubicBezTo>
                    <a:pt x="4267" y="9691"/>
                    <a:pt x="4288" y="9690"/>
                    <a:pt x="4309" y="9690"/>
                  </a:cubicBezTo>
                  <a:close/>
                  <a:moveTo>
                    <a:pt x="6650" y="0"/>
                  </a:moveTo>
                  <a:cubicBezTo>
                    <a:pt x="4705" y="0"/>
                    <a:pt x="2582" y="2759"/>
                    <a:pt x="2405" y="3325"/>
                  </a:cubicBezTo>
                  <a:cubicBezTo>
                    <a:pt x="1061" y="5518"/>
                    <a:pt x="35" y="8737"/>
                    <a:pt x="35" y="12699"/>
                  </a:cubicBezTo>
                  <a:cubicBezTo>
                    <a:pt x="0" y="13018"/>
                    <a:pt x="283" y="13301"/>
                    <a:pt x="637" y="13301"/>
                  </a:cubicBezTo>
                  <a:lnTo>
                    <a:pt x="12699" y="13301"/>
                  </a:lnTo>
                  <a:cubicBezTo>
                    <a:pt x="13053" y="13301"/>
                    <a:pt x="13301" y="13018"/>
                    <a:pt x="13301" y="12699"/>
                  </a:cubicBezTo>
                  <a:cubicBezTo>
                    <a:pt x="13301" y="6969"/>
                    <a:pt x="11214" y="3927"/>
                    <a:pt x="10895" y="3254"/>
                  </a:cubicBezTo>
                  <a:cubicBezTo>
                    <a:pt x="10718" y="2830"/>
                    <a:pt x="8737" y="0"/>
                    <a:pt x="665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515" name="Google Shape;6515;p41"/>
            <p:cNvSpPr/>
            <p:nvPr/>
          </p:nvSpPr>
          <p:spPr>
            <a:xfrm>
              <a:off x="4722763" y="2824400"/>
              <a:ext cx="150375" cy="241450"/>
            </a:xfrm>
            <a:custGeom>
              <a:rect b="b" l="l" r="r" t="t"/>
              <a:pathLst>
                <a:path extrusionOk="0" h="9658" w="6015">
                  <a:moveTo>
                    <a:pt x="5448" y="1"/>
                  </a:moveTo>
                  <a:cubicBezTo>
                    <a:pt x="3220" y="1"/>
                    <a:pt x="1" y="3538"/>
                    <a:pt x="1" y="9056"/>
                  </a:cubicBezTo>
                  <a:cubicBezTo>
                    <a:pt x="1" y="9375"/>
                    <a:pt x="284" y="9658"/>
                    <a:pt x="602" y="9658"/>
                  </a:cubicBezTo>
                  <a:lnTo>
                    <a:pt x="4139" y="9658"/>
                  </a:lnTo>
                  <a:cubicBezTo>
                    <a:pt x="4069" y="9481"/>
                    <a:pt x="4033" y="9269"/>
                    <a:pt x="4033" y="9056"/>
                  </a:cubicBezTo>
                  <a:cubicBezTo>
                    <a:pt x="4033" y="8455"/>
                    <a:pt x="4069" y="7854"/>
                    <a:pt x="4104" y="7252"/>
                  </a:cubicBezTo>
                  <a:lnTo>
                    <a:pt x="2229" y="7252"/>
                  </a:lnTo>
                  <a:cubicBezTo>
                    <a:pt x="1486" y="7181"/>
                    <a:pt x="1486" y="6085"/>
                    <a:pt x="2229" y="6050"/>
                  </a:cubicBezTo>
                  <a:lnTo>
                    <a:pt x="4246" y="6050"/>
                  </a:lnTo>
                  <a:cubicBezTo>
                    <a:pt x="4493" y="3962"/>
                    <a:pt x="5095" y="1946"/>
                    <a:pt x="6014" y="71"/>
                  </a:cubicBezTo>
                  <a:cubicBezTo>
                    <a:pt x="5837" y="36"/>
                    <a:pt x="5625" y="1"/>
                    <a:pt x="5448"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19" name="Shape 6519"/>
        <p:cNvGrpSpPr/>
        <p:nvPr/>
      </p:nvGrpSpPr>
      <p:grpSpPr>
        <a:xfrm>
          <a:off x="0" y="0"/>
          <a:ext cx="0" cy="0"/>
          <a:chOff x="0" y="0"/>
          <a:chExt cx="0" cy="0"/>
        </a:xfrm>
      </p:grpSpPr>
      <p:sp>
        <p:nvSpPr>
          <p:cNvPr id="6520" name="Google Shape;6520;p42"/>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6521" name="Google Shape;6521;p42"/>
          <p:cNvGrpSpPr/>
          <p:nvPr/>
        </p:nvGrpSpPr>
        <p:grpSpPr>
          <a:xfrm>
            <a:off x="719450" y="1431825"/>
            <a:ext cx="2747700" cy="1247904"/>
            <a:chOff x="719450" y="1431825"/>
            <a:chExt cx="2747700" cy="1247904"/>
          </a:xfrm>
        </p:grpSpPr>
        <p:sp>
          <p:nvSpPr>
            <p:cNvPr id="6522" name="Google Shape;6522;p42"/>
            <p:cNvSpPr/>
            <p:nvPr/>
          </p:nvSpPr>
          <p:spPr>
            <a:xfrm>
              <a:off x="719450" y="1431825"/>
              <a:ext cx="2747700" cy="818400"/>
            </a:xfrm>
            <a:prstGeom prst="round1Rect">
              <a:avLst>
                <a:gd fmla="val 0" name="adj"/>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closest planet to the Sun and the smallest one in the Solar System”</a:t>
              </a:r>
              <a:endParaRPr>
                <a:solidFill>
                  <a:schemeClr val="dk1"/>
                </a:solidFill>
                <a:latin typeface="Nanum Gothic"/>
                <a:ea typeface="Nanum Gothic"/>
                <a:cs typeface="Nanum Gothic"/>
                <a:sym typeface="Nanum Gothic"/>
              </a:endParaRPr>
            </a:p>
          </p:txBody>
        </p:sp>
        <p:sp>
          <p:nvSpPr>
            <p:cNvPr id="6523" name="Google Shape;6523;p42"/>
            <p:cNvSpPr txBox="1"/>
            <p:nvPr/>
          </p:nvSpPr>
          <p:spPr>
            <a:xfrm>
              <a:off x="719450" y="2233929"/>
              <a:ext cx="2747700" cy="445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 Helena James</a:t>
              </a:r>
              <a:endParaRPr sz="2500">
                <a:solidFill>
                  <a:schemeClr val="dk1"/>
                </a:solidFill>
                <a:latin typeface="Chela One"/>
                <a:ea typeface="Chela One"/>
                <a:cs typeface="Chela One"/>
                <a:sym typeface="Chela One"/>
              </a:endParaRPr>
            </a:p>
          </p:txBody>
        </p:sp>
      </p:grpSp>
      <p:grpSp>
        <p:nvGrpSpPr>
          <p:cNvPr id="6524" name="Google Shape;6524;p42"/>
          <p:cNvGrpSpPr/>
          <p:nvPr/>
        </p:nvGrpSpPr>
        <p:grpSpPr>
          <a:xfrm>
            <a:off x="5675750" y="1431825"/>
            <a:ext cx="2747700" cy="1247904"/>
            <a:chOff x="5675750" y="1431825"/>
            <a:chExt cx="2747700" cy="1247904"/>
          </a:xfrm>
        </p:grpSpPr>
        <p:sp>
          <p:nvSpPr>
            <p:cNvPr id="6525" name="Google Shape;6525;p42"/>
            <p:cNvSpPr/>
            <p:nvPr/>
          </p:nvSpPr>
          <p:spPr>
            <a:xfrm>
              <a:off x="5675750" y="1431825"/>
              <a:ext cx="2747700" cy="818400"/>
            </a:xfrm>
            <a:prstGeom prst="round1Rect">
              <a:avLst>
                <a:gd fmla="val 0" name="adj"/>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“Saturn is a gas giant and has several rings. It's composed of hydrogen and helium”</a:t>
              </a:r>
              <a:endParaRPr>
                <a:solidFill>
                  <a:schemeClr val="dk1"/>
                </a:solidFill>
                <a:latin typeface="Nanum Gothic"/>
                <a:ea typeface="Nanum Gothic"/>
                <a:cs typeface="Nanum Gothic"/>
                <a:sym typeface="Nanum Gothic"/>
              </a:endParaRPr>
            </a:p>
          </p:txBody>
        </p:sp>
        <p:sp>
          <p:nvSpPr>
            <p:cNvPr id="6526" name="Google Shape;6526;p42"/>
            <p:cNvSpPr txBox="1"/>
            <p:nvPr/>
          </p:nvSpPr>
          <p:spPr>
            <a:xfrm>
              <a:off x="5675750" y="2233929"/>
              <a:ext cx="2747700" cy="445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 Cristina Schwartz</a:t>
              </a:r>
              <a:endParaRPr sz="2500">
                <a:solidFill>
                  <a:schemeClr val="dk1"/>
                </a:solidFill>
                <a:latin typeface="Chela One"/>
                <a:ea typeface="Chela One"/>
                <a:cs typeface="Chela One"/>
                <a:sym typeface="Chela One"/>
              </a:endParaRPr>
            </a:p>
          </p:txBody>
        </p:sp>
      </p:grpSp>
      <p:grpSp>
        <p:nvGrpSpPr>
          <p:cNvPr id="6527" name="Google Shape;6527;p42"/>
          <p:cNvGrpSpPr/>
          <p:nvPr/>
        </p:nvGrpSpPr>
        <p:grpSpPr>
          <a:xfrm>
            <a:off x="3194400" y="3366800"/>
            <a:ext cx="2747700" cy="1247751"/>
            <a:chOff x="3194400" y="3366800"/>
            <a:chExt cx="2747700" cy="1247751"/>
          </a:xfrm>
        </p:grpSpPr>
        <p:sp>
          <p:nvSpPr>
            <p:cNvPr id="6528" name="Google Shape;6528;p42"/>
            <p:cNvSpPr/>
            <p:nvPr/>
          </p:nvSpPr>
          <p:spPr>
            <a:xfrm>
              <a:off x="3194400" y="3366800"/>
              <a:ext cx="2747700" cy="818400"/>
            </a:xfrm>
            <a:prstGeom prst="round1Rect">
              <a:avLst>
                <a:gd fmla="val 0" name="adj"/>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“Venus has a very beautiful name but is actually terribly hot, hotter than Mercury”</a:t>
              </a:r>
              <a:endParaRPr>
                <a:solidFill>
                  <a:schemeClr val="dk1"/>
                </a:solidFill>
                <a:latin typeface="Nanum Gothic"/>
                <a:ea typeface="Nanum Gothic"/>
                <a:cs typeface="Nanum Gothic"/>
                <a:sym typeface="Nanum Gothic"/>
              </a:endParaRPr>
            </a:p>
          </p:txBody>
        </p:sp>
        <p:sp>
          <p:nvSpPr>
            <p:cNvPr id="6529" name="Google Shape;6529;p42"/>
            <p:cNvSpPr txBox="1"/>
            <p:nvPr/>
          </p:nvSpPr>
          <p:spPr>
            <a:xfrm>
              <a:off x="3194400" y="4168751"/>
              <a:ext cx="2747700" cy="4458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 John Doe</a:t>
              </a:r>
              <a:endParaRPr sz="2500">
                <a:solidFill>
                  <a:schemeClr val="dk1"/>
                </a:solidFill>
                <a:latin typeface="Chela One"/>
                <a:ea typeface="Chela One"/>
                <a:cs typeface="Chela One"/>
                <a:sym typeface="Chela One"/>
              </a:endParaRPr>
            </a:p>
          </p:txBody>
        </p:sp>
      </p:grpSp>
      <p:cxnSp>
        <p:nvCxnSpPr>
          <p:cNvPr id="6530" name="Google Shape;6530;p42"/>
          <p:cNvCxnSpPr>
            <a:stCxn id="6523" idx="2"/>
            <a:endCxn id="6531" idx="0"/>
          </p:cNvCxnSpPr>
          <p:nvPr/>
        </p:nvCxnSpPr>
        <p:spPr>
          <a:xfrm flipH="1" rot="-5400000">
            <a:off x="1607450" y="3165579"/>
            <a:ext cx="972300" cy="600"/>
          </a:xfrm>
          <a:prstGeom prst="bentConnector3">
            <a:avLst>
              <a:gd fmla="val 50001" name="adj1"/>
            </a:avLst>
          </a:prstGeom>
          <a:noFill/>
          <a:ln cap="flat" cmpd="sng" w="19050">
            <a:solidFill>
              <a:schemeClr val="dk1"/>
            </a:solidFill>
            <a:prstDash val="solid"/>
            <a:round/>
            <a:headEnd len="med" w="med" type="none"/>
            <a:tailEnd len="med" w="med" type="none"/>
          </a:ln>
        </p:spPr>
      </p:cxnSp>
      <p:cxnSp>
        <p:nvCxnSpPr>
          <p:cNvPr id="6532" name="Google Shape;6532;p42"/>
          <p:cNvCxnSpPr>
            <a:stCxn id="6528" idx="0"/>
            <a:endCxn id="6533" idx="4"/>
          </p:cNvCxnSpPr>
          <p:nvPr/>
        </p:nvCxnSpPr>
        <p:spPr>
          <a:xfrm rot="-5400000">
            <a:off x="4031700" y="2826350"/>
            <a:ext cx="1077000" cy="3900"/>
          </a:xfrm>
          <a:prstGeom prst="bentConnector3">
            <a:avLst>
              <a:gd fmla="val 49997" name="adj1"/>
            </a:avLst>
          </a:prstGeom>
          <a:noFill/>
          <a:ln cap="flat" cmpd="sng" w="19050">
            <a:solidFill>
              <a:schemeClr val="dk1"/>
            </a:solidFill>
            <a:prstDash val="solid"/>
            <a:round/>
            <a:headEnd len="med" w="med" type="none"/>
            <a:tailEnd len="med" w="med" type="none"/>
          </a:ln>
        </p:spPr>
      </p:cxnSp>
      <p:cxnSp>
        <p:nvCxnSpPr>
          <p:cNvPr id="6534" name="Google Shape;6534;p42"/>
          <p:cNvCxnSpPr>
            <a:stCxn id="6526" idx="2"/>
            <a:endCxn id="6535" idx="0"/>
          </p:cNvCxnSpPr>
          <p:nvPr/>
        </p:nvCxnSpPr>
        <p:spPr>
          <a:xfrm flipH="1" rot="-5400000">
            <a:off x="6563750" y="3165579"/>
            <a:ext cx="972300" cy="600"/>
          </a:xfrm>
          <a:prstGeom prst="bentConnector3">
            <a:avLst>
              <a:gd fmla="val 50001" name="adj1"/>
            </a:avLst>
          </a:prstGeom>
          <a:noFill/>
          <a:ln cap="flat" cmpd="sng" w="19050">
            <a:solidFill>
              <a:schemeClr val="dk1"/>
            </a:solidFill>
            <a:prstDash val="solid"/>
            <a:round/>
            <a:headEnd len="med" w="med" type="none"/>
            <a:tailEnd len="med" w="med" type="none"/>
          </a:ln>
        </p:spPr>
      </p:cxnSp>
      <p:grpSp>
        <p:nvGrpSpPr>
          <p:cNvPr id="6536" name="Google Shape;6536;p42"/>
          <p:cNvGrpSpPr/>
          <p:nvPr/>
        </p:nvGrpSpPr>
        <p:grpSpPr>
          <a:xfrm>
            <a:off x="1641604" y="3562325"/>
            <a:ext cx="903391" cy="752151"/>
            <a:chOff x="1589779" y="1312450"/>
            <a:chExt cx="903391" cy="752151"/>
          </a:xfrm>
        </p:grpSpPr>
        <p:sp>
          <p:nvSpPr>
            <p:cNvPr id="6537" name="Google Shape;6537;p42"/>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1" name="Google Shape;6531;p42"/>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38" name="Google Shape;6538;p42"/>
          <p:cNvGrpSpPr/>
          <p:nvPr/>
        </p:nvGrpSpPr>
        <p:grpSpPr>
          <a:xfrm>
            <a:off x="4120304" y="1627437"/>
            <a:ext cx="903391" cy="752151"/>
            <a:chOff x="1589779" y="1312450"/>
            <a:chExt cx="903391" cy="752151"/>
          </a:xfrm>
        </p:grpSpPr>
        <p:sp>
          <p:nvSpPr>
            <p:cNvPr id="6539" name="Google Shape;6539;p42"/>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3" name="Google Shape;6533;p42"/>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40" name="Google Shape;6540;p42"/>
          <p:cNvGrpSpPr/>
          <p:nvPr/>
        </p:nvGrpSpPr>
        <p:grpSpPr>
          <a:xfrm>
            <a:off x="6597904" y="3562325"/>
            <a:ext cx="903391" cy="752151"/>
            <a:chOff x="1589779" y="1312450"/>
            <a:chExt cx="903391" cy="752151"/>
          </a:xfrm>
        </p:grpSpPr>
        <p:sp>
          <p:nvSpPr>
            <p:cNvPr id="6541" name="Google Shape;6541;p42"/>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35" name="Google Shape;6535;p42"/>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42" name="Google Shape;6542;p42"/>
          <p:cNvGrpSpPr/>
          <p:nvPr/>
        </p:nvGrpSpPr>
        <p:grpSpPr>
          <a:xfrm>
            <a:off x="1914687" y="3759784"/>
            <a:ext cx="357226" cy="357226"/>
            <a:chOff x="-55987225" y="3198925"/>
            <a:chExt cx="317450" cy="317450"/>
          </a:xfrm>
        </p:grpSpPr>
        <p:sp>
          <p:nvSpPr>
            <p:cNvPr id="6543" name="Google Shape;6543;p42"/>
            <p:cNvSpPr/>
            <p:nvPr/>
          </p:nvSpPr>
          <p:spPr>
            <a:xfrm>
              <a:off x="-55987225" y="3261925"/>
              <a:ext cx="173300" cy="198500"/>
            </a:xfrm>
            <a:custGeom>
              <a:rect b="b" l="l" r="r" t="t"/>
              <a:pathLst>
                <a:path extrusionOk="0" h="7940" w="6932">
                  <a:moveTo>
                    <a:pt x="4821" y="1954"/>
                  </a:moveTo>
                  <a:cubicBezTo>
                    <a:pt x="5042" y="1954"/>
                    <a:pt x="5199" y="2112"/>
                    <a:pt x="5199" y="2332"/>
                  </a:cubicBezTo>
                  <a:cubicBezTo>
                    <a:pt x="5199" y="2521"/>
                    <a:pt x="5042" y="2679"/>
                    <a:pt x="4821" y="2679"/>
                  </a:cubicBezTo>
                  <a:cubicBezTo>
                    <a:pt x="4632" y="2679"/>
                    <a:pt x="4475" y="2521"/>
                    <a:pt x="4475" y="2332"/>
                  </a:cubicBezTo>
                  <a:cubicBezTo>
                    <a:pt x="4475" y="2175"/>
                    <a:pt x="4632" y="1954"/>
                    <a:pt x="4821" y="1954"/>
                  </a:cubicBezTo>
                  <a:close/>
                  <a:moveTo>
                    <a:pt x="1041" y="4380"/>
                  </a:moveTo>
                  <a:cubicBezTo>
                    <a:pt x="1324" y="4726"/>
                    <a:pt x="1765" y="4947"/>
                    <a:pt x="2269" y="4947"/>
                  </a:cubicBezTo>
                  <a:cubicBezTo>
                    <a:pt x="2238" y="5388"/>
                    <a:pt x="1891" y="5703"/>
                    <a:pt x="1482" y="5703"/>
                  </a:cubicBezTo>
                  <a:cubicBezTo>
                    <a:pt x="1104" y="5703"/>
                    <a:pt x="726" y="5357"/>
                    <a:pt x="726" y="4947"/>
                  </a:cubicBezTo>
                  <a:cubicBezTo>
                    <a:pt x="726" y="4726"/>
                    <a:pt x="852" y="4474"/>
                    <a:pt x="1041" y="4380"/>
                  </a:cubicBezTo>
                  <a:close/>
                  <a:moveTo>
                    <a:pt x="5262" y="1"/>
                  </a:moveTo>
                  <a:cubicBezTo>
                    <a:pt x="4916" y="473"/>
                    <a:pt x="4412" y="820"/>
                    <a:pt x="3845" y="1009"/>
                  </a:cubicBezTo>
                  <a:cubicBezTo>
                    <a:pt x="3466" y="1166"/>
                    <a:pt x="3057" y="1229"/>
                    <a:pt x="2679" y="1229"/>
                  </a:cubicBezTo>
                  <a:cubicBezTo>
                    <a:pt x="2553" y="1229"/>
                    <a:pt x="2427" y="1229"/>
                    <a:pt x="2301" y="1166"/>
                  </a:cubicBezTo>
                  <a:cubicBezTo>
                    <a:pt x="2301" y="1292"/>
                    <a:pt x="2269" y="1450"/>
                    <a:pt x="2269" y="1576"/>
                  </a:cubicBezTo>
                  <a:lnTo>
                    <a:pt x="2269" y="1923"/>
                  </a:lnTo>
                  <a:cubicBezTo>
                    <a:pt x="1450" y="1923"/>
                    <a:pt x="726" y="2584"/>
                    <a:pt x="726" y="3435"/>
                  </a:cubicBezTo>
                  <a:lnTo>
                    <a:pt x="726" y="3624"/>
                  </a:lnTo>
                  <a:cubicBezTo>
                    <a:pt x="253" y="3907"/>
                    <a:pt x="1" y="4380"/>
                    <a:pt x="1" y="4915"/>
                  </a:cubicBezTo>
                  <a:cubicBezTo>
                    <a:pt x="1" y="5735"/>
                    <a:pt x="663" y="6428"/>
                    <a:pt x="1482" y="6428"/>
                  </a:cubicBezTo>
                  <a:cubicBezTo>
                    <a:pt x="1507" y="6429"/>
                    <a:pt x="1533" y="6430"/>
                    <a:pt x="1558" y="6430"/>
                  </a:cubicBezTo>
                  <a:cubicBezTo>
                    <a:pt x="2033" y="6430"/>
                    <a:pt x="2473" y="6156"/>
                    <a:pt x="2742" y="5798"/>
                  </a:cubicBezTo>
                  <a:cubicBezTo>
                    <a:pt x="3466" y="7089"/>
                    <a:pt x="4790" y="7940"/>
                    <a:pt x="6365" y="7940"/>
                  </a:cubicBezTo>
                  <a:cubicBezTo>
                    <a:pt x="6554" y="7940"/>
                    <a:pt x="6775" y="7940"/>
                    <a:pt x="6932" y="7908"/>
                  </a:cubicBezTo>
                  <a:cubicBezTo>
                    <a:pt x="6806" y="7562"/>
                    <a:pt x="6712" y="7184"/>
                    <a:pt x="6712" y="6837"/>
                  </a:cubicBezTo>
                  <a:lnTo>
                    <a:pt x="6712" y="5672"/>
                  </a:lnTo>
                  <a:cubicBezTo>
                    <a:pt x="6617" y="5703"/>
                    <a:pt x="6491" y="5703"/>
                    <a:pt x="6365" y="5703"/>
                  </a:cubicBezTo>
                  <a:cubicBezTo>
                    <a:pt x="5861" y="5703"/>
                    <a:pt x="5388" y="5514"/>
                    <a:pt x="5073" y="5168"/>
                  </a:cubicBezTo>
                  <a:cubicBezTo>
                    <a:pt x="4916" y="5010"/>
                    <a:pt x="4916" y="4758"/>
                    <a:pt x="5073" y="4632"/>
                  </a:cubicBezTo>
                  <a:cubicBezTo>
                    <a:pt x="5152" y="4553"/>
                    <a:pt x="5247" y="4514"/>
                    <a:pt x="5337" y="4514"/>
                  </a:cubicBezTo>
                  <a:cubicBezTo>
                    <a:pt x="5428" y="4514"/>
                    <a:pt x="5514" y="4553"/>
                    <a:pt x="5577" y="4632"/>
                  </a:cubicBezTo>
                  <a:cubicBezTo>
                    <a:pt x="5792" y="4847"/>
                    <a:pt x="6080" y="4959"/>
                    <a:pt x="6371" y="4959"/>
                  </a:cubicBezTo>
                  <a:cubicBezTo>
                    <a:pt x="6507" y="4959"/>
                    <a:pt x="6644" y="4934"/>
                    <a:pt x="6775" y="4884"/>
                  </a:cubicBezTo>
                  <a:lnTo>
                    <a:pt x="6775" y="1923"/>
                  </a:lnTo>
                  <a:cubicBezTo>
                    <a:pt x="5892" y="1765"/>
                    <a:pt x="5262" y="977"/>
                    <a:pt x="5262" y="127"/>
                  </a:cubicBezTo>
                  <a:lnTo>
                    <a:pt x="5262"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4" name="Google Shape;6544;p42"/>
            <p:cNvSpPr/>
            <p:nvPr/>
          </p:nvSpPr>
          <p:spPr>
            <a:xfrm>
              <a:off x="-55837575" y="3198925"/>
              <a:ext cx="167800" cy="298525"/>
            </a:xfrm>
            <a:custGeom>
              <a:rect b="b" l="l" r="r" t="t"/>
              <a:pathLst>
                <a:path extrusionOk="0" h="11941" w="6712">
                  <a:moveTo>
                    <a:pt x="5672" y="6900"/>
                  </a:moveTo>
                  <a:cubicBezTo>
                    <a:pt x="5861" y="6994"/>
                    <a:pt x="5987" y="7246"/>
                    <a:pt x="5987" y="7467"/>
                  </a:cubicBezTo>
                  <a:cubicBezTo>
                    <a:pt x="5987" y="7908"/>
                    <a:pt x="5672" y="8223"/>
                    <a:pt x="5231" y="8223"/>
                  </a:cubicBezTo>
                  <a:cubicBezTo>
                    <a:pt x="4821" y="8223"/>
                    <a:pt x="4443" y="7877"/>
                    <a:pt x="4443" y="7467"/>
                  </a:cubicBezTo>
                  <a:cubicBezTo>
                    <a:pt x="4916" y="7467"/>
                    <a:pt x="5388" y="7246"/>
                    <a:pt x="5672" y="6900"/>
                  </a:cubicBezTo>
                  <a:close/>
                  <a:moveTo>
                    <a:pt x="1" y="0"/>
                  </a:moveTo>
                  <a:lnTo>
                    <a:pt x="1" y="2584"/>
                  </a:lnTo>
                  <a:cubicBezTo>
                    <a:pt x="1" y="3214"/>
                    <a:pt x="505" y="3686"/>
                    <a:pt x="1104" y="3686"/>
                  </a:cubicBezTo>
                  <a:cubicBezTo>
                    <a:pt x="1293" y="3686"/>
                    <a:pt x="1450" y="3844"/>
                    <a:pt x="1450" y="4064"/>
                  </a:cubicBezTo>
                  <a:lnTo>
                    <a:pt x="1450" y="9294"/>
                  </a:lnTo>
                  <a:cubicBezTo>
                    <a:pt x="1450" y="10743"/>
                    <a:pt x="2647" y="11941"/>
                    <a:pt x="4065" y="11941"/>
                  </a:cubicBezTo>
                  <a:lnTo>
                    <a:pt x="4412" y="11941"/>
                  </a:lnTo>
                  <a:lnTo>
                    <a:pt x="4412" y="8790"/>
                  </a:lnTo>
                  <a:cubicBezTo>
                    <a:pt x="4632" y="8885"/>
                    <a:pt x="4916" y="8979"/>
                    <a:pt x="5199" y="8979"/>
                  </a:cubicBezTo>
                  <a:cubicBezTo>
                    <a:pt x="6018" y="8979"/>
                    <a:pt x="6680" y="8318"/>
                    <a:pt x="6680" y="7467"/>
                  </a:cubicBezTo>
                  <a:cubicBezTo>
                    <a:pt x="6711" y="6931"/>
                    <a:pt x="6396" y="6459"/>
                    <a:pt x="5987" y="6175"/>
                  </a:cubicBezTo>
                  <a:lnTo>
                    <a:pt x="5987" y="5986"/>
                  </a:lnTo>
                  <a:cubicBezTo>
                    <a:pt x="5987" y="5167"/>
                    <a:pt x="5262" y="4474"/>
                    <a:pt x="4443" y="4474"/>
                  </a:cubicBezTo>
                  <a:lnTo>
                    <a:pt x="4443" y="4127"/>
                  </a:lnTo>
                  <a:cubicBezTo>
                    <a:pt x="4443" y="1891"/>
                    <a:pt x="2584" y="0"/>
                    <a:pt x="34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5" name="Google Shape;6545;p42"/>
            <p:cNvSpPr/>
            <p:nvPr/>
          </p:nvSpPr>
          <p:spPr>
            <a:xfrm>
              <a:off x="-55931300" y="3435200"/>
              <a:ext cx="194575" cy="81175"/>
            </a:xfrm>
            <a:custGeom>
              <a:rect b="b" l="l" r="r" t="t"/>
              <a:pathLst>
                <a:path extrusionOk="0" h="3247" w="7783">
                  <a:moveTo>
                    <a:pt x="347" y="1"/>
                  </a:moveTo>
                  <a:cubicBezTo>
                    <a:pt x="221" y="64"/>
                    <a:pt x="127" y="127"/>
                    <a:pt x="1" y="158"/>
                  </a:cubicBezTo>
                  <a:lnTo>
                    <a:pt x="1" y="2899"/>
                  </a:lnTo>
                  <a:cubicBezTo>
                    <a:pt x="1" y="3088"/>
                    <a:pt x="158" y="3246"/>
                    <a:pt x="347" y="3246"/>
                  </a:cubicBezTo>
                  <a:lnTo>
                    <a:pt x="7627" y="3246"/>
                  </a:lnTo>
                  <a:cubicBezTo>
                    <a:pt x="6551" y="3216"/>
                    <a:pt x="5551" y="2574"/>
                    <a:pt x="5010" y="1702"/>
                  </a:cubicBezTo>
                  <a:cubicBezTo>
                    <a:pt x="4727" y="1734"/>
                    <a:pt x="4411" y="1765"/>
                    <a:pt x="4096" y="1765"/>
                  </a:cubicBezTo>
                  <a:cubicBezTo>
                    <a:pt x="2584" y="1765"/>
                    <a:pt x="1229" y="1040"/>
                    <a:pt x="347" y="1"/>
                  </a:cubicBezTo>
                  <a:close/>
                  <a:moveTo>
                    <a:pt x="7627" y="3246"/>
                  </a:moveTo>
                  <a:cubicBezTo>
                    <a:pt x="7653" y="3246"/>
                    <a:pt x="7679" y="3247"/>
                    <a:pt x="7705" y="3247"/>
                  </a:cubicBezTo>
                  <a:cubicBezTo>
                    <a:pt x="7731" y="3247"/>
                    <a:pt x="7757" y="3246"/>
                    <a:pt x="7783" y="3246"/>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6" name="Google Shape;6546;p42"/>
            <p:cNvSpPr/>
            <p:nvPr/>
          </p:nvSpPr>
          <p:spPr>
            <a:xfrm>
              <a:off x="-55927350" y="3202850"/>
              <a:ext cx="70900" cy="71200"/>
            </a:xfrm>
            <a:custGeom>
              <a:rect b="b" l="l" r="r" t="t"/>
              <a:pathLst>
                <a:path extrusionOk="0" h="2848" w="2836">
                  <a:moveTo>
                    <a:pt x="2836" y="1"/>
                  </a:moveTo>
                  <a:cubicBezTo>
                    <a:pt x="1450" y="379"/>
                    <a:pt x="378" y="1482"/>
                    <a:pt x="0" y="2836"/>
                  </a:cubicBezTo>
                  <a:cubicBezTo>
                    <a:pt x="85" y="2843"/>
                    <a:pt x="170" y="2847"/>
                    <a:pt x="255" y="2847"/>
                  </a:cubicBezTo>
                  <a:cubicBezTo>
                    <a:pt x="548" y="2847"/>
                    <a:pt x="841" y="2801"/>
                    <a:pt x="1135" y="2679"/>
                  </a:cubicBezTo>
                  <a:cubicBezTo>
                    <a:pt x="2111" y="2332"/>
                    <a:pt x="2804" y="1324"/>
                    <a:pt x="2836" y="284"/>
                  </a:cubicBezTo>
                  <a:lnTo>
                    <a:pt x="2836"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47" name="Google Shape;6547;p42"/>
          <p:cNvGrpSpPr/>
          <p:nvPr/>
        </p:nvGrpSpPr>
        <p:grpSpPr>
          <a:xfrm>
            <a:off x="6870402" y="3758880"/>
            <a:ext cx="358999" cy="358999"/>
            <a:chOff x="-55988800" y="3982600"/>
            <a:chExt cx="319025" cy="319025"/>
          </a:xfrm>
        </p:grpSpPr>
        <p:sp>
          <p:nvSpPr>
            <p:cNvPr id="6548" name="Google Shape;6548;p42"/>
            <p:cNvSpPr/>
            <p:nvPr/>
          </p:nvSpPr>
          <p:spPr>
            <a:xfrm>
              <a:off x="-55791875" y="3982600"/>
              <a:ext cx="102400" cy="102425"/>
            </a:xfrm>
            <a:custGeom>
              <a:rect b="b" l="l" r="r" t="t"/>
              <a:pathLst>
                <a:path extrusionOk="0" h="4097" w="4096">
                  <a:moveTo>
                    <a:pt x="1859" y="1"/>
                  </a:moveTo>
                  <a:cubicBezTo>
                    <a:pt x="1071" y="1"/>
                    <a:pt x="410" y="379"/>
                    <a:pt x="0" y="977"/>
                  </a:cubicBezTo>
                  <a:cubicBezTo>
                    <a:pt x="1512" y="1450"/>
                    <a:pt x="2647" y="2647"/>
                    <a:pt x="3119" y="4096"/>
                  </a:cubicBezTo>
                  <a:cubicBezTo>
                    <a:pt x="3718" y="3687"/>
                    <a:pt x="4096" y="3025"/>
                    <a:pt x="4096" y="2237"/>
                  </a:cubicBezTo>
                  <a:cubicBezTo>
                    <a:pt x="4096" y="1009"/>
                    <a:pt x="3119" y="1"/>
                    <a:pt x="185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49" name="Google Shape;6549;p42"/>
            <p:cNvSpPr/>
            <p:nvPr/>
          </p:nvSpPr>
          <p:spPr>
            <a:xfrm>
              <a:off x="-55969100" y="3982600"/>
              <a:ext cx="102400" cy="102425"/>
            </a:xfrm>
            <a:custGeom>
              <a:rect b="b" l="l" r="r" t="t"/>
              <a:pathLst>
                <a:path extrusionOk="0" h="4097" w="4096">
                  <a:moveTo>
                    <a:pt x="2269" y="1"/>
                  </a:moveTo>
                  <a:cubicBezTo>
                    <a:pt x="1040" y="1"/>
                    <a:pt x="1" y="977"/>
                    <a:pt x="1" y="2237"/>
                  </a:cubicBezTo>
                  <a:cubicBezTo>
                    <a:pt x="1" y="2994"/>
                    <a:pt x="410" y="3687"/>
                    <a:pt x="1009" y="4096"/>
                  </a:cubicBezTo>
                  <a:cubicBezTo>
                    <a:pt x="1481" y="2647"/>
                    <a:pt x="2647" y="1450"/>
                    <a:pt x="4096" y="977"/>
                  </a:cubicBezTo>
                  <a:cubicBezTo>
                    <a:pt x="3718" y="379"/>
                    <a:pt x="3057" y="1"/>
                    <a:pt x="2269"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0" name="Google Shape;6550;p42"/>
            <p:cNvSpPr/>
            <p:nvPr/>
          </p:nvSpPr>
          <p:spPr>
            <a:xfrm>
              <a:off x="-55819450" y="4021200"/>
              <a:ext cx="92950" cy="92175"/>
            </a:xfrm>
            <a:custGeom>
              <a:rect b="b" l="l" r="r" t="t"/>
              <a:pathLst>
                <a:path extrusionOk="0" h="3687" w="3718">
                  <a:moveTo>
                    <a:pt x="32" y="0"/>
                  </a:moveTo>
                  <a:lnTo>
                    <a:pt x="32" y="1103"/>
                  </a:lnTo>
                  <a:cubicBezTo>
                    <a:pt x="1" y="2521"/>
                    <a:pt x="1198" y="3686"/>
                    <a:pt x="2615" y="3686"/>
                  </a:cubicBezTo>
                  <a:lnTo>
                    <a:pt x="3718" y="3686"/>
                  </a:lnTo>
                  <a:cubicBezTo>
                    <a:pt x="3529" y="1733"/>
                    <a:pt x="1985" y="158"/>
                    <a:pt x="3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1" name="Google Shape;6551;p42"/>
            <p:cNvSpPr/>
            <p:nvPr/>
          </p:nvSpPr>
          <p:spPr>
            <a:xfrm>
              <a:off x="-55930500" y="4021200"/>
              <a:ext cx="92950" cy="92175"/>
            </a:xfrm>
            <a:custGeom>
              <a:rect b="b" l="l" r="r" t="t"/>
              <a:pathLst>
                <a:path extrusionOk="0" h="3687" w="3718">
                  <a:moveTo>
                    <a:pt x="3718" y="0"/>
                  </a:moveTo>
                  <a:cubicBezTo>
                    <a:pt x="1733" y="158"/>
                    <a:pt x="158" y="1733"/>
                    <a:pt x="0" y="3686"/>
                  </a:cubicBezTo>
                  <a:lnTo>
                    <a:pt x="1103" y="3686"/>
                  </a:lnTo>
                  <a:cubicBezTo>
                    <a:pt x="2552" y="3686"/>
                    <a:pt x="3718" y="2521"/>
                    <a:pt x="3718" y="1103"/>
                  </a:cubicBezTo>
                  <a:lnTo>
                    <a:pt x="3718"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2" name="Google Shape;6552;p42"/>
            <p:cNvSpPr/>
            <p:nvPr/>
          </p:nvSpPr>
          <p:spPr>
            <a:xfrm>
              <a:off x="-55988800" y="4086575"/>
              <a:ext cx="319025" cy="215050"/>
            </a:xfrm>
            <a:custGeom>
              <a:rect b="b" l="l" r="r" t="t"/>
              <a:pathLst>
                <a:path extrusionOk="0" h="8602" w="12761">
                  <a:moveTo>
                    <a:pt x="4884" y="2584"/>
                  </a:moveTo>
                  <a:cubicBezTo>
                    <a:pt x="5105" y="2584"/>
                    <a:pt x="5262" y="2741"/>
                    <a:pt x="5262" y="2930"/>
                  </a:cubicBezTo>
                  <a:cubicBezTo>
                    <a:pt x="5262" y="3119"/>
                    <a:pt x="5105" y="3277"/>
                    <a:pt x="4884" y="3277"/>
                  </a:cubicBezTo>
                  <a:cubicBezTo>
                    <a:pt x="4695" y="3277"/>
                    <a:pt x="4538" y="3151"/>
                    <a:pt x="4538" y="2930"/>
                  </a:cubicBezTo>
                  <a:cubicBezTo>
                    <a:pt x="4538" y="2741"/>
                    <a:pt x="4695" y="2584"/>
                    <a:pt x="4884" y="2584"/>
                  </a:cubicBezTo>
                  <a:close/>
                  <a:moveTo>
                    <a:pt x="7877" y="2615"/>
                  </a:moveTo>
                  <a:cubicBezTo>
                    <a:pt x="8098" y="2615"/>
                    <a:pt x="8255" y="2773"/>
                    <a:pt x="8255" y="2962"/>
                  </a:cubicBezTo>
                  <a:cubicBezTo>
                    <a:pt x="8287" y="3151"/>
                    <a:pt x="8129" y="3308"/>
                    <a:pt x="7877" y="3308"/>
                  </a:cubicBezTo>
                  <a:cubicBezTo>
                    <a:pt x="7688" y="3308"/>
                    <a:pt x="7531" y="3151"/>
                    <a:pt x="7531" y="2962"/>
                  </a:cubicBezTo>
                  <a:cubicBezTo>
                    <a:pt x="7531" y="2773"/>
                    <a:pt x="7688" y="2615"/>
                    <a:pt x="7877" y="2615"/>
                  </a:cubicBezTo>
                  <a:close/>
                  <a:moveTo>
                    <a:pt x="1104" y="4222"/>
                  </a:moveTo>
                  <a:cubicBezTo>
                    <a:pt x="1387" y="4568"/>
                    <a:pt x="1828" y="4820"/>
                    <a:pt x="2332" y="4820"/>
                  </a:cubicBezTo>
                  <a:cubicBezTo>
                    <a:pt x="2301" y="5199"/>
                    <a:pt x="1954" y="5577"/>
                    <a:pt x="1545" y="5577"/>
                  </a:cubicBezTo>
                  <a:cubicBezTo>
                    <a:pt x="1167" y="5577"/>
                    <a:pt x="789" y="5199"/>
                    <a:pt x="789" y="4820"/>
                  </a:cubicBezTo>
                  <a:cubicBezTo>
                    <a:pt x="789" y="4568"/>
                    <a:pt x="915" y="4348"/>
                    <a:pt x="1104" y="4222"/>
                  </a:cubicBezTo>
                  <a:close/>
                  <a:moveTo>
                    <a:pt x="11721" y="4222"/>
                  </a:moveTo>
                  <a:cubicBezTo>
                    <a:pt x="11910" y="4348"/>
                    <a:pt x="12036" y="4568"/>
                    <a:pt x="12036" y="4820"/>
                  </a:cubicBezTo>
                  <a:cubicBezTo>
                    <a:pt x="12036" y="5199"/>
                    <a:pt x="11721" y="5577"/>
                    <a:pt x="11280" y="5577"/>
                  </a:cubicBezTo>
                  <a:cubicBezTo>
                    <a:pt x="10870" y="5577"/>
                    <a:pt x="10492" y="5199"/>
                    <a:pt x="10492" y="4820"/>
                  </a:cubicBezTo>
                  <a:cubicBezTo>
                    <a:pt x="10965" y="4820"/>
                    <a:pt x="11437" y="4568"/>
                    <a:pt x="11721" y="4222"/>
                  </a:cubicBezTo>
                  <a:close/>
                  <a:moveTo>
                    <a:pt x="7460" y="5143"/>
                  </a:moveTo>
                  <a:cubicBezTo>
                    <a:pt x="7554" y="5143"/>
                    <a:pt x="7641" y="5183"/>
                    <a:pt x="7688" y="5262"/>
                  </a:cubicBezTo>
                  <a:cubicBezTo>
                    <a:pt x="7877" y="5356"/>
                    <a:pt x="7877" y="5608"/>
                    <a:pt x="7720" y="5766"/>
                  </a:cubicBezTo>
                  <a:cubicBezTo>
                    <a:pt x="7373" y="6112"/>
                    <a:pt x="6901" y="6301"/>
                    <a:pt x="6396" y="6301"/>
                  </a:cubicBezTo>
                  <a:cubicBezTo>
                    <a:pt x="5892" y="6301"/>
                    <a:pt x="5420" y="6112"/>
                    <a:pt x="5105" y="5766"/>
                  </a:cubicBezTo>
                  <a:cubicBezTo>
                    <a:pt x="4947" y="5608"/>
                    <a:pt x="4947" y="5356"/>
                    <a:pt x="5105" y="5262"/>
                  </a:cubicBezTo>
                  <a:cubicBezTo>
                    <a:pt x="5184" y="5183"/>
                    <a:pt x="5278" y="5143"/>
                    <a:pt x="5369" y="5143"/>
                  </a:cubicBezTo>
                  <a:cubicBezTo>
                    <a:pt x="5459" y="5143"/>
                    <a:pt x="5546" y="5183"/>
                    <a:pt x="5609" y="5262"/>
                  </a:cubicBezTo>
                  <a:cubicBezTo>
                    <a:pt x="5829" y="5466"/>
                    <a:pt x="6113" y="5569"/>
                    <a:pt x="6396" y="5569"/>
                  </a:cubicBezTo>
                  <a:cubicBezTo>
                    <a:pt x="6680" y="5569"/>
                    <a:pt x="6964" y="5466"/>
                    <a:pt x="7184" y="5262"/>
                  </a:cubicBezTo>
                  <a:cubicBezTo>
                    <a:pt x="7263" y="5183"/>
                    <a:pt x="7365" y="5143"/>
                    <a:pt x="7460" y="5143"/>
                  </a:cubicBezTo>
                  <a:close/>
                  <a:moveTo>
                    <a:pt x="6396" y="0"/>
                  </a:moveTo>
                  <a:cubicBezTo>
                    <a:pt x="5829" y="1071"/>
                    <a:pt x="4695" y="1828"/>
                    <a:pt x="3403" y="1828"/>
                  </a:cubicBezTo>
                  <a:lnTo>
                    <a:pt x="2301" y="1828"/>
                  </a:lnTo>
                  <a:cubicBezTo>
                    <a:pt x="1482" y="1828"/>
                    <a:pt x="757" y="2489"/>
                    <a:pt x="757" y="3308"/>
                  </a:cubicBezTo>
                  <a:lnTo>
                    <a:pt x="757" y="3529"/>
                  </a:lnTo>
                  <a:cubicBezTo>
                    <a:pt x="284" y="3781"/>
                    <a:pt x="1" y="4253"/>
                    <a:pt x="1" y="4820"/>
                  </a:cubicBezTo>
                  <a:cubicBezTo>
                    <a:pt x="1" y="5640"/>
                    <a:pt x="694" y="6301"/>
                    <a:pt x="1513" y="6301"/>
                  </a:cubicBezTo>
                  <a:cubicBezTo>
                    <a:pt x="1891" y="6301"/>
                    <a:pt x="2301" y="6144"/>
                    <a:pt x="2521" y="5923"/>
                  </a:cubicBezTo>
                  <a:cubicBezTo>
                    <a:pt x="3120" y="7467"/>
                    <a:pt x="4632" y="8601"/>
                    <a:pt x="6365" y="8601"/>
                  </a:cubicBezTo>
                  <a:cubicBezTo>
                    <a:pt x="8098" y="8601"/>
                    <a:pt x="9578" y="7467"/>
                    <a:pt x="10177" y="5923"/>
                  </a:cubicBezTo>
                  <a:cubicBezTo>
                    <a:pt x="10461" y="6144"/>
                    <a:pt x="10807" y="6301"/>
                    <a:pt x="11185" y="6301"/>
                  </a:cubicBezTo>
                  <a:cubicBezTo>
                    <a:pt x="12036" y="6301"/>
                    <a:pt x="12697" y="5640"/>
                    <a:pt x="12697" y="4820"/>
                  </a:cubicBezTo>
                  <a:cubicBezTo>
                    <a:pt x="12760" y="4253"/>
                    <a:pt x="12445" y="3749"/>
                    <a:pt x="12036" y="3529"/>
                  </a:cubicBezTo>
                  <a:lnTo>
                    <a:pt x="12036" y="3308"/>
                  </a:lnTo>
                  <a:cubicBezTo>
                    <a:pt x="12036" y="2489"/>
                    <a:pt x="11311" y="1828"/>
                    <a:pt x="10492" y="1828"/>
                  </a:cubicBezTo>
                  <a:lnTo>
                    <a:pt x="9389" y="1828"/>
                  </a:lnTo>
                  <a:cubicBezTo>
                    <a:pt x="8098" y="1828"/>
                    <a:pt x="6932" y="1071"/>
                    <a:pt x="6396"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53" name="Google Shape;6553;p42"/>
          <p:cNvGrpSpPr/>
          <p:nvPr/>
        </p:nvGrpSpPr>
        <p:grpSpPr>
          <a:xfrm>
            <a:off x="4414124" y="1824021"/>
            <a:ext cx="314662" cy="358971"/>
            <a:chOff x="-56766175" y="3198925"/>
            <a:chExt cx="279625" cy="319000"/>
          </a:xfrm>
        </p:grpSpPr>
        <p:sp>
          <p:nvSpPr>
            <p:cNvPr id="6554" name="Google Shape;6554;p42"/>
            <p:cNvSpPr/>
            <p:nvPr/>
          </p:nvSpPr>
          <p:spPr>
            <a:xfrm>
              <a:off x="-56766175" y="3335975"/>
              <a:ext cx="18925" cy="63825"/>
            </a:xfrm>
            <a:custGeom>
              <a:rect b="b" l="l" r="r" t="t"/>
              <a:pathLst>
                <a:path extrusionOk="0" h="2553" w="757">
                  <a:moveTo>
                    <a:pt x="757" y="0"/>
                  </a:moveTo>
                  <a:cubicBezTo>
                    <a:pt x="316" y="221"/>
                    <a:pt x="1" y="693"/>
                    <a:pt x="1" y="1260"/>
                  </a:cubicBezTo>
                  <a:cubicBezTo>
                    <a:pt x="1" y="1796"/>
                    <a:pt x="316" y="2269"/>
                    <a:pt x="757" y="2552"/>
                  </a:cubicBezTo>
                  <a:lnTo>
                    <a:pt x="757" y="158"/>
                  </a:lnTo>
                  <a:lnTo>
                    <a:pt x="757"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5" name="Google Shape;6555;p42"/>
            <p:cNvSpPr/>
            <p:nvPr/>
          </p:nvSpPr>
          <p:spPr>
            <a:xfrm>
              <a:off x="-56747275" y="3198925"/>
              <a:ext cx="222925" cy="93750"/>
            </a:xfrm>
            <a:custGeom>
              <a:rect b="b" l="l" r="r" t="t"/>
              <a:pathLst>
                <a:path extrusionOk="0" h="3750" w="8917">
                  <a:moveTo>
                    <a:pt x="347" y="0"/>
                  </a:moveTo>
                  <a:cubicBezTo>
                    <a:pt x="158" y="0"/>
                    <a:pt x="1" y="158"/>
                    <a:pt x="32" y="347"/>
                  </a:cubicBezTo>
                  <a:cubicBezTo>
                    <a:pt x="410" y="2269"/>
                    <a:pt x="2080" y="3749"/>
                    <a:pt x="4096" y="3749"/>
                  </a:cubicBezTo>
                  <a:lnTo>
                    <a:pt x="8917" y="3749"/>
                  </a:lnTo>
                  <a:cubicBezTo>
                    <a:pt x="8728" y="1639"/>
                    <a:pt x="6995" y="0"/>
                    <a:pt x="485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6" name="Google Shape;6556;p42"/>
            <p:cNvSpPr/>
            <p:nvPr/>
          </p:nvSpPr>
          <p:spPr>
            <a:xfrm>
              <a:off x="-56710250" y="3348575"/>
              <a:ext cx="55150" cy="55150"/>
            </a:xfrm>
            <a:custGeom>
              <a:rect b="b" l="l" r="r" t="t"/>
              <a:pathLst>
                <a:path extrusionOk="0" h="2206" w="2206">
                  <a:moveTo>
                    <a:pt x="1103" y="0"/>
                  </a:moveTo>
                  <a:cubicBezTo>
                    <a:pt x="473" y="0"/>
                    <a:pt x="0" y="504"/>
                    <a:pt x="0" y="1103"/>
                  </a:cubicBezTo>
                  <a:cubicBezTo>
                    <a:pt x="0" y="1670"/>
                    <a:pt x="504" y="2206"/>
                    <a:pt x="1103" y="2206"/>
                  </a:cubicBezTo>
                  <a:cubicBezTo>
                    <a:pt x="1733" y="2206"/>
                    <a:pt x="2206" y="1702"/>
                    <a:pt x="2206" y="1103"/>
                  </a:cubicBezTo>
                  <a:cubicBezTo>
                    <a:pt x="2206" y="504"/>
                    <a:pt x="1733" y="0"/>
                    <a:pt x="110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7" name="Google Shape;6557;p42"/>
            <p:cNvSpPr/>
            <p:nvPr/>
          </p:nvSpPr>
          <p:spPr>
            <a:xfrm>
              <a:off x="-56597625" y="3349350"/>
              <a:ext cx="55150" cy="55175"/>
            </a:xfrm>
            <a:custGeom>
              <a:rect b="b" l="l" r="r" t="t"/>
              <a:pathLst>
                <a:path extrusionOk="0" h="2207" w="2206">
                  <a:moveTo>
                    <a:pt x="1103" y="1"/>
                  </a:moveTo>
                  <a:cubicBezTo>
                    <a:pt x="473" y="1"/>
                    <a:pt x="1" y="505"/>
                    <a:pt x="1" y="1103"/>
                  </a:cubicBezTo>
                  <a:cubicBezTo>
                    <a:pt x="1" y="1702"/>
                    <a:pt x="473" y="2206"/>
                    <a:pt x="1103" y="2206"/>
                  </a:cubicBezTo>
                  <a:cubicBezTo>
                    <a:pt x="1702" y="2206"/>
                    <a:pt x="2206" y="1702"/>
                    <a:pt x="2206" y="1103"/>
                  </a:cubicBezTo>
                  <a:cubicBezTo>
                    <a:pt x="2206" y="505"/>
                    <a:pt x="1702" y="1"/>
                    <a:pt x="1103"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8" name="Google Shape;6558;p42"/>
            <p:cNvSpPr/>
            <p:nvPr/>
          </p:nvSpPr>
          <p:spPr>
            <a:xfrm>
              <a:off x="-56727575" y="3376925"/>
              <a:ext cx="204800" cy="141000"/>
            </a:xfrm>
            <a:custGeom>
              <a:rect b="b" l="l" r="r" t="t"/>
              <a:pathLst>
                <a:path extrusionOk="0" h="5640" w="8192">
                  <a:moveTo>
                    <a:pt x="5104" y="2174"/>
                  </a:moveTo>
                  <a:cubicBezTo>
                    <a:pt x="5199" y="2174"/>
                    <a:pt x="5293" y="2206"/>
                    <a:pt x="5356" y="2269"/>
                  </a:cubicBezTo>
                  <a:cubicBezTo>
                    <a:pt x="5545" y="2395"/>
                    <a:pt x="5545" y="2647"/>
                    <a:pt x="5388" y="2804"/>
                  </a:cubicBezTo>
                  <a:cubicBezTo>
                    <a:pt x="5041" y="3151"/>
                    <a:pt x="4569" y="3340"/>
                    <a:pt x="4096" y="3340"/>
                  </a:cubicBezTo>
                  <a:cubicBezTo>
                    <a:pt x="3560" y="3340"/>
                    <a:pt x="3088" y="3151"/>
                    <a:pt x="2741" y="2804"/>
                  </a:cubicBezTo>
                  <a:cubicBezTo>
                    <a:pt x="2584" y="2647"/>
                    <a:pt x="2584" y="2395"/>
                    <a:pt x="2741" y="2269"/>
                  </a:cubicBezTo>
                  <a:cubicBezTo>
                    <a:pt x="2820" y="2206"/>
                    <a:pt x="2922" y="2174"/>
                    <a:pt x="3021" y="2174"/>
                  </a:cubicBezTo>
                  <a:cubicBezTo>
                    <a:pt x="3119" y="2174"/>
                    <a:pt x="3214" y="2206"/>
                    <a:pt x="3277" y="2269"/>
                  </a:cubicBezTo>
                  <a:cubicBezTo>
                    <a:pt x="3482" y="2489"/>
                    <a:pt x="3765" y="2600"/>
                    <a:pt x="4053" y="2600"/>
                  </a:cubicBezTo>
                  <a:cubicBezTo>
                    <a:pt x="4340" y="2600"/>
                    <a:pt x="4632" y="2489"/>
                    <a:pt x="4852" y="2269"/>
                  </a:cubicBezTo>
                  <a:cubicBezTo>
                    <a:pt x="4915" y="2206"/>
                    <a:pt x="5010" y="2174"/>
                    <a:pt x="5104" y="2174"/>
                  </a:cubicBezTo>
                  <a:close/>
                  <a:moveTo>
                    <a:pt x="0" y="0"/>
                  </a:moveTo>
                  <a:lnTo>
                    <a:pt x="0" y="1513"/>
                  </a:lnTo>
                  <a:cubicBezTo>
                    <a:pt x="0" y="3623"/>
                    <a:pt x="1639" y="5451"/>
                    <a:pt x="3718" y="5640"/>
                  </a:cubicBezTo>
                  <a:lnTo>
                    <a:pt x="3718" y="4537"/>
                  </a:lnTo>
                  <a:cubicBezTo>
                    <a:pt x="3718" y="4348"/>
                    <a:pt x="3875" y="4191"/>
                    <a:pt x="4096" y="4191"/>
                  </a:cubicBezTo>
                  <a:cubicBezTo>
                    <a:pt x="4285" y="4191"/>
                    <a:pt x="4442" y="4348"/>
                    <a:pt x="4442" y="4537"/>
                  </a:cubicBezTo>
                  <a:lnTo>
                    <a:pt x="4442" y="5640"/>
                  </a:lnTo>
                  <a:cubicBezTo>
                    <a:pt x="6522" y="5451"/>
                    <a:pt x="8192" y="3623"/>
                    <a:pt x="8192" y="1513"/>
                  </a:cubicBezTo>
                  <a:lnTo>
                    <a:pt x="8192" y="0"/>
                  </a:lnTo>
                  <a:cubicBezTo>
                    <a:pt x="8192" y="1009"/>
                    <a:pt x="7309" y="1859"/>
                    <a:pt x="6301" y="1859"/>
                  </a:cubicBezTo>
                  <a:cubicBezTo>
                    <a:pt x="5388" y="1859"/>
                    <a:pt x="4632" y="1229"/>
                    <a:pt x="4474" y="347"/>
                  </a:cubicBezTo>
                  <a:lnTo>
                    <a:pt x="3655" y="347"/>
                  </a:lnTo>
                  <a:cubicBezTo>
                    <a:pt x="3497" y="1229"/>
                    <a:pt x="2710" y="1859"/>
                    <a:pt x="1828" y="1859"/>
                  </a:cubicBezTo>
                  <a:cubicBezTo>
                    <a:pt x="819" y="1859"/>
                    <a:pt x="0" y="1009"/>
                    <a:pt x="0"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59" name="Google Shape;6559;p42"/>
            <p:cNvSpPr/>
            <p:nvPr/>
          </p:nvSpPr>
          <p:spPr>
            <a:xfrm>
              <a:off x="-56729150" y="3289500"/>
              <a:ext cx="204000" cy="87450"/>
            </a:xfrm>
            <a:custGeom>
              <a:rect b="b" l="l" r="r" t="t"/>
              <a:pathLst>
                <a:path extrusionOk="0" h="3498" w="8160">
                  <a:moveTo>
                    <a:pt x="567" y="0"/>
                  </a:moveTo>
                  <a:cubicBezTo>
                    <a:pt x="221" y="630"/>
                    <a:pt x="0" y="1292"/>
                    <a:pt x="0" y="2017"/>
                  </a:cubicBezTo>
                  <a:lnTo>
                    <a:pt x="0" y="3497"/>
                  </a:lnTo>
                  <a:cubicBezTo>
                    <a:pt x="0" y="2489"/>
                    <a:pt x="851" y="1639"/>
                    <a:pt x="1859" y="1639"/>
                  </a:cubicBezTo>
                  <a:cubicBezTo>
                    <a:pt x="2773" y="1639"/>
                    <a:pt x="3529" y="2269"/>
                    <a:pt x="3686" y="3151"/>
                  </a:cubicBezTo>
                  <a:lnTo>
                    <a:pt x="4505" y="3151"/>
                  </a:lnTo>
                  <a:cubicBezTo>
                    <a:pt x="4663" y="2269"/>
                    <a:pt x="5451" y="1639"/>
                    <a:pt x="6333" y="1639"/>
                  </a:cubicBezTo>
                  <a:cubicBezTo>
                    <a:pt x="7341" y="1639"/>
                    <a:pt x="8160" y="2489"/>
                    <a:pt x="8160" y="3497"/>
                  </a:cubicBezTo>
                  <a:lnTo>
                    <a:pt x="8160" y="914"/>
                  </a:lnTo>
                  <a:lnTo>
                    <a:pt x="3340" y="914"/>
                  </a:lnTo>
                  <a:cubicBezTo>
                    <a:pt x="2332" y="851"/>
                    <a:pt x="1355" y="536"/>
                    <a:pt x="56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60" name="Google Shape;6560;p42"/>
            <p:cNvSpPr/>
            <p:nvPr/>
          </p:nvSpPr>
          <p:spPr>
            <a:xfrm>
              <a:off x="-56505475" y="3335975"/>
              <a:ext cx="18925" cy="63825"/>
            </a:xfrm>
            <a:custGeom>
              <a:rect b="b" l="l" r="r" t="t"/>
              <a:pathLst>
                <a:path extrusionOk="0" h="2553" w="757">
                  <a:moveTo>
                    <a:pt x="1" y="0"/>
                  </a:moveTo>
                  <a:lnTo>
                    <a:pt x="1" y="2552"/>
                  </a:lnTo>
                  <a:cubicBezTo>
                    <a:pt x="442" y="2269"/>
                    <a:pt x="757" y="1796"/>
                    <a:pt x="757" y="1260"/>
                  </a:cubicBezTo>
                  <a:cubicBezTo>
                    <a:pt x="757" y="693"/>
                    <a:pt x="473" y="221"/>
                    <a:pt x="1"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64" name="Shape 6564"/>
        <p:cNvGrpSpPr/>
        <p:nvPr/>
      </p:nvGrpSpPr>
      <p:grpSpPr>
        <a:xfrm>
          <a:off x="0" y="0"/>
          <a:ext cx="0" cy="0"/>
          <a:chOff x="0" y="0"/>
          <a:chExt cx="0" cy="0"/>
        </a:xfrm>
      </p:grpSpPr>
      <p:sp>
        <p:nvSpPr>
          <p:cNvPr id="6565" name="Google Shape;6565;p43"/>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6566" name="Google Shape;6566;p43"/>
          <p:cNvGrpSpPr/>
          <p:nvPr/>
        </p:nvGrpSpPr>
        <p:grpSpPr>
          <a:xfrm>
            <a:off x="976675" y="1271394"/>
            <a:ext cx="3544697" cy="1817681"/>
            <a:chOff x="1069325" y="1271394"/>
            <a:chExt cx="3544697" cy="1817681"/>
          </a:xfrm>
        </p:grpSpPr>
        <p:grpSp>
          <p:nvGrpSpPr>
            <p:cNvPr id="6567" name="Google Shape;6567;p43"/>
            <p:cNvGrpSpPr/>
            <p:nvPr/>
          </p:nvGrpSpPr>
          <p:grpSpPr>
            <a:xfrm>
              <a:off x="1069325" y="1271394"/>
              <a:ext cx="1721725" cy="983557"/>
              <a:chOff x="1069325" y="1271394"/>
              <a:chExt cx="1721725" cy="983557"/>
            </a:xfrm>
          </p:grpSpPr>
          <p:sp>
            <p:nvSpPr>
              <p:cNvPr id="6568" name="Google Shape;6568;p43"/>
              <p:cNvSpPr txBox="1"/>
              <p:nvPr/>
            </p:nvSpPr>
            <p:spPr>
              <a:xfrm>
                <a:off x="1069325" y="1271394"/>
                <a:ext cx="1721700" cy="3801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Oceans</a:t>
                </a:r>
                <a:endParaRPr sz="2500">
                  <a:solidFill>
                    <a:schemeClr val="dk1"/>
                  </a:solidFill>
                  <a:latin typeface="Chela One"/>
                  <a:ea typeface="Chela One"/>
                  <a:cs typeface="Chela One"/>
                  <a:sym typeface="Chela One"/>
                </a:endParaRPr>
              </a:p>
            </p:txBody>
          </p:sp>
          <p:sp>
            <p:nvSpPr>
              <p:cNvPr id="6569" name="Google Shape;6569;p43"/>
              <p:cNvSpPr txBox="1"/>
              <p:nvPr/>
            </p:nvSpPr>
            <p:spPr>
              <a:xfrm>
                <a:off x="1069350" y="1607251"/>
                <a:ext cx="1721700" cy="6477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smallest planet</a:t>
                </a:r>
                <a:endParaRPr>
                  <a:solidFill>
                    <a:schemeClr val="dk1"/>
                  </a:solidFill>
                  <a:latin typeface="Nanum Gothic"/>
                  <a:ea typeface="Nanum Gothic"/>
                  <a:cs typeface="Nanum Gothic"/>
                  <a:sym typeface="Nanum Gothic"/>
                </a:endParaRPr>
              </a:p>
            </p:txBody>
          </p:sp>
        </p:grpSp>
        <p:grpSp>
          <p:nvGrpSpPr>
            <p:cNvPr id="6570" name="Google Shape;6570;p43"/>
            <p:cNvGrpSpPr/>
            <p:nvPr/>
          </p:nvGrpSpPr>
          <p:grpSpPr>
            <a:xfrm>
              <a:off x="2892317" y="1271394"/>
              <a:ext cx="1721705" cy="983557"/>
              <a:chOff x="2892317" y="1271394"/>
              <a:chExt cx="1721705" cy="983557"/>
            </a:xfrm>
          </p:grpSpPr>
          <p:sp>
            <p:nvSpPr>
              <p:cNvPr id="6571" name="Google Shape;6571;p43"/>
              <p:cNvSpPr txBox="1"/>
              <p:nvPr/>
            </p:nvSpPr>
            <p:spPr>
              <a:xfrm>
                <a:off x="2892317" y="1271394"/>
                <a:ext cx="1721700" cy="3801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Rivers</a:t>
                </a:r>
                <a:endParaRPr sz="2500">
                  <a:solidFill>
                    <a:schemeClr val="dk1"/>
                  </a:solidFill>
                  <a:latin typeface="Chela One"/>
                  <a:ea typeface="Chela One"/>
                  <a:cs typeface="Chela One"/>
                  <a:sym typeface="Chela One"/>
                </a:endParaRPr>
              </a:p>
            </p:txBody>
          </p:sp>
          <p:sp>
            <p:nvSpPr>
              <p:cNvPr id="6572" name="Google Shape;6572;p43"/>
              <p:cNvSpPr txBox="1"/>
              <p:nvPr/>
            </p:nvSpPr>
            <p:spPr>
              <a:xfrm>
                <a:off x="2892322" y="1607251"/>
                <a:ext cx="1721700" cy="6477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Despite being red, Mars is cold</a:t>
                </a:r>
                <a:endParaRPr>
                  <a:solidFill>
                    <a:schemeClr val="dk1"/>
                  </a:solidFill>
                  <a:latin typeface="Nanum Gothic"/>
                  <a:ea typeface="Nanum Gothic"/>
                  <a:cs typeface="Nanum Gothic"/>
                  <a:sym typeface="Nanum Gothic"/>
                </a:endParaRPr>
              </a:p>
            </p:txBody>
          </p:sp>
        </p:grpSp>
        <p:sp>
          <p:nvSpPr>
            <p:cNvPr id="6573" name="Google Shape;6573;p43"/>
            <p:cNvSpPr/>
            <p:nvPr/>
          </p:nvSpPr>
          <p:spPr>
            <a:xfrm>
              <a:off x="2097464" y="2646575"/>
              <a:ext cx="1488300" cy="4425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Places</a:t>
              </a:r>
              <a:endParaRPr sz="2500">
                <a:solidFill>
                  <a:schemeClr val="dk1"/>
                </a:solidFill>
                <a:latin typeface="Chela One"/>
                <a:ea typeface="Chela One"/>
                <a:cs typeface="Chela One"/>
                <a:sym typeface="Chela One"/>
              </a:endParaRPr>
            </a:p>
          </p:txBody>
        </p:sp>
      </p:grpSp>
      <p:cxnSp>
        <p:nvCxnSpPr>
          <p:cNvPr id="6574" name="Google Shape;6574;p43"/>
          <p:cNvCxnSpPr>
            <a:stCxn id="6573" idx="0"/>
            <a:endCxn id="6569" idx="2"/>
          </p:cNvCxnSpPr>
          <p:nvPr/>
        </p:nvCxnSpPr>
        <p:spPr>
          <a:xfrm flipH="1" rot="5400000">
            <a:off x="2097514" y="1995125"/>
            <a:ext cx="391500" cy="911400"/>
          </a:xfrm>
          <a:prstGeom prst="bentConnector3">
            <a:avLst>
              <a:gd fmla="val 50017" name="adj1"/>
            </a:avLst>
          </a:prstGeom>
          <a:noFill/>
          <a:ln cap="flat" cmpd="sng" w="19050">
            <a:solidFill>
              <a:schemeClr val="dk1"/>
            </a:solidFill>
            <a:prstDash val="solid"/>
            <a:round/>
            <a:headEnd len="med" w="med" type="none"/>
            <a:tailEnd len="med" w="med" type="none"/>
          </a:ln>
        </p:spPr>
      </p:cxnSp>
      <p:cxnSp>
        <p:nvCxnSpPr>
          <p:cNvPr id="6575" name="Google Shape;6575;p43"/>
          <p:cNvCxnSpPr>
            <a:stCxn id="6573" idx="0"/>
            <a:endCxn id="6572" idx="2"/>
          </p:cNvCxnSpPr>
          <p:nvPr/>
        </p:nvCxnSpPr>
        <p:spPr>
          <a:xfrm rot="-5400000">
            <a:off x="3009064" y="1994975"/>
            <a:ext cx="391500" cy="911700"/>
          </a:xfrm>
          <a:prstGeom prst="bentConnector3">
            <a:avLst>
              <a:gd fmla="val 50017" name="adj1"/>
            </a:avLst>
          </a:prstGeom>
          <a:noFill/>
          <a:ln cap="flat" cmpd="sng" w="19050">
            <a:solidFill>
              <a:schemeClr val="dk1"/>
            </a:solidFill>
            <a:prstDash val="solid"/>
            <a:round/>
            <a:headEnd len="med" w="med" type="none"/>
            <a:tailEnd len="med" w="med" type="none"/>
          </a:ln>
        </p:spPr>
      </p:cxnSp>
      <p:grpSp>
        <p:nvGrpSpPr>
          <p:cNvPr id="6576" name="Google Shape;6576;p43"/>
          <p:cNvGrpSpPr/>
          <p:nvPr/>
        </p:nvGrpSpPr>
        <p:grpSpPr>
          <a:xfrm>
            <a:off x="4622625" y="2646575"/>
            <a:ext cx="3544692" cy="1865644"/>
            <a:chOff x="4715275" y="2646575"/>
            <a:chExt cx="3544692" cy="1865644"/>
          </a:xfrm>
        </p:grpSpPr>
        <p:grpSp>
          <p:nvGrpSpPr>
            <p:cNvPr id="6577" name="Google Shape;6577;p43"/>
            <p:cNvGrpSpPr/>
            <p:nvPr/>
          </p:nvGrpSpPr>
          <p:grpSpPr>
            <a:xfrm>
              <a:off x="6538244" y="3528810"/>
              <a:ext cx="1721723" cy="983410"/>
              <a:chOff x="6538244" y="3528810"/>
              <a:chExt cx="1721723" cy="983410"/>
            </a:xfrm>
          </p:grpSpPr>
          <p:sp>
            <p:nvSpPr>
              <p:cNvPr id="6578" name="Google Shape;6578;p43"/>
              <p:cNvSpPr txBox="1"/>
              <p:nvPr/>
            </p:nvSpPr>
            <p:spPr>
              <a:xfrm>
                <a:off x="6538267" y="3528810"/>
                <a:ext cx="1721700" cy="3801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Countries</a:t>
                </a:r>
                <a:endParaRPr sz="2500">
                  <a:solidFill>
                    <a:schemeClr val="dk2"/>
                  </a:solidFill>
                  <a:latin typeface="Chela One"/>
                  <a:ea typeface="Chela One"/>
                  <a:cs typeface="Chela One"/>
                  <a:sym typeface="Chela One"/>
                </a:endParaRPr>
              </a:p>
            </p:txBody>
          </p:sp>
          <p:sp>
            <p:nvSpPr>
              <p:cNvPr id="6579" name="Google Shape;6579;p43"/>
              <p:cNvSpPr txBox="1"/>
              <p:nvPr/>
            </p:nvSpPr>
            <p:spPr>
              <a:xfrm>
                <a:off x="6538244" y="3864519"/>
                <a:ext cx="1721700" cy="6477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Saturn is the ringed gas giant</a:t>
                </a:r>
                <a:endParaRPr>
                  <a:solidFill>
                    <a:schemeClr val="dk1"/>
                  </a:solidFill>
                  <a:latin typeface="Nanum Gothic"/>
                  <a:ea typeface="Nanum Gothic"/>
                  <a:cs typeface="Nanum Gothic"/>
                  <a:sym typeface="Nanum Gothic"/>
                </a:endParaRPr>
              </a:p>
            </p:txBody>
          </p:sp>
        </p:grpSp>
        <p:grpSp>
          <p:nvGrpSpPr>
            <p:cNvPr id="6580" name="Google Shape;6580;p43"/>
            <p:cNvGrpSpPr/>
            <p:nvPr/>
          </p:nvGrpSpPr>
          <p:grpSpPr>
            <a:xfrm>
              <a:off x="4715275" y="3528810"/>
              <a:ext cx="1721700" cy="983410"/>
              <a:chOff x="4715275" y="3528810"/>
              <a:chExt cx="1721700" cy="983410"/>
            </a:xfrm>
          </p:grpSpPr>
          <p:sp>
            <p:nvSpPr>
              <p:cNvPr id="6581" name="Google Shape;6581;p43"/>
              <p:cNvSpPr txBox="1"/>
              <p:nvPr/>
            </p:nvSpPr>
            <p:spPr>
              <a:xfrm>
                <a:off x="4715275" y="3528810"/>
                <a:ext cx="1721700" cy="3801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Cities</a:t>
                </a:r>
                <a:endParaRPr sz="2500">
                  <a:solidFill>
                    <a:schemeClr val="dk2"/>
                  </a:solidFill>
                  <a:latin typeface="Chela One"/>
                  <a:ea typeface="Chela One"/>
                  <a:cs typeface="Chela One"/>
                  <a:sym typeface="Chela One"/>
                </a:endParaRPr>
              </a:p>
            </p:txBody>
          </p:sp>
          <p:sp>
            <p:nvSpPr>
              <p:cNvPr id="6582" name="Google Shape;6582;p43"/>
              <p:cNvSpPr txBox="1"/>
              <p:nvPr/>
            </p:nvSpPr>
            <p:spPr>
              <a:xfrm>
                <a:off x="4715275" y="3864519"/>
                <a:ext cx="1721700" cy="647700"/>
              </a:xfrm>
              <a:prstGeom prst="rect">
                <a:avLst/>
              </a:prstGeom>
              <a:noFill/>
              <a:ln>
                <a:noFill/>
              </a:ln>
            </p:spPr>
            <p:txBody>
              <a:bodyPr anchorCtr="0" anchor="t" bIns="91425" lIns="91425" spcFirstLastPara="1" rIns="91425" wrap="square" tIns="91425">
                <a:noAutofit/>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the biggest planet</a:t>
                </a:r>
                <a:endParaRPr>
                  <a:solidFill>
                    <a:schemeClr val="dk1"/>
                  </a:solidFill>
                  <a:latin typeface="Nanum Gothic"/>
                  <a:ea typeface="Nanum Gothic"/>
                  <a:cs typeface="Nanum Gothic"/>
                  <a:sym typeface="Nanum Gothic"/>
                </a:endParaRPr>
              </a:p>
            </p:txBody>
          </p:sp>
        </p:grpSp>
        <p:sp>
          <p:nvSpPr>
            <p:cNvPr id="6583" name="Google Shape;6583;p43"/>
            <p:cNvSpPr/>
            <p:nvPr/>
          </p:nvSpPr>
          <p:spPr>
            <a:xfrm>
              <a:off x="5743776" y="2646575"/>
              <a:ext cx="1488300" cy="442500"/>
            </a:xfrm>
            <a:prstGeom prst="roundRect">
              <a:avLst>
                <a:gd fmla="val 0" name="adj"/>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2"/>
                  </a:solidFill>
                  <a:latin typeface="Chela One"/>
                  <a:ea typeface="Chela One"/>
                  <a:cs typeface="Chela One"/>
                  <a:sym typeface="Chela One"/>
                </a:rPr>
                <a:t>Activities</a:t>
              </a:r>
              <a:endParaRPr sz="2500">
                <a:solidFill>
                  <a:schemeClr val="dk2"/>
                </a:solidFill>
                <a:latin typeface="Chela One"/>
                <a:ea typeface="Chela One"/>
                <a:cs typeface="Chela One"/>
                <a:sym typeface="Chela One"/>
              </a:endParaRPr>
            </a:p>
          </p:txBody>
        </p:sp>
      </p:grpSp>
      <p:cxnSp>
        <p:nvCxnSpPr>
          <p:cNvPr id="6584" name="Google Shape;6584;p43"/>
          <p:cNvCxnSpPr>
            <a:stCxn id="6583" idx="2"/>
            <a:endCxn id="6581" idx="0"/>
          </p:cNvCxnSpPr>
          <p:nvPr/>
        </p:nvCxnSpPr>
        <p:spPr>
          <a:xfrm rot="5400000">
            <a:off x="5719526" y="2853125"/>
            <a:ext cx="439800" cy="911700"/>
          </a:xfrm>
          <a:prstGeom prst="bentConnector3">
            <a:avLst>
              <a:gd fmla="val 49994" name="adj1"/>
            </a:avLst>
          </a:prstGeom>
          <a:noFill/>
          <a:ln cap="flat" cmpd="sng" w="19050">
            <a:solidFill>
              <a:schemeClr val="dk1"/>
            </a:solidFill>
            <a:prstDash val="solid"/>
            <a:round/>
            <a:headEnd len="med" w="med" type="none"/>
            <a:tailEnd len="med" w="med" type="none"/>
          </a:ln>
        </p:spPr>
      </p:cxnSp>
      <p:cxnSp>
        <p:nvCxnSpPr>
          <p:cNvPr id="6585" name="Google Shape;6585;p43"/>
          <p:cNvCxnSpPr>
            <a:stCxn id="6583" idx="2"/>
            <a:endCxn id="6578" idx="0"/>
          </p:cNvCxnSpPr>
          <p:nvPr/>
        </p:nvCxnSpPr>
        <p:spPr>
          <a:xfrm flipH="1" rot="-5400000">
            <a:off x="6630926" y="2853425"/>
            <a:ext cx="439800" cy="911100"/>
          </a:xfrm>
          <a:prstGeom prst="bentConnector3">
            <a:avLst>
              <a:gd fmla="val 49994" name="adj1"/>
            </a:avLst>
          </a:prstGeom>
          <a:noFill/>
          <a:ln cap="flat" cmpd="sng" w="19050">
            <a:solidFill>
              <a:schemeClr val="dk1"/>
            </a:solidFill>
            <a:prstDash val="solid"/>
            <a:round/>
            <a:headEnd len="med" w="med" type="none"/>
            <a:tailEnd len="med" w="med" type="none"/>
          </a:ln>
        </p:spPr>
      </p:cxnSp>
      <p:cxnSp>
        <p:nvCxnSpPr>
          <p:cNvPr id="6586" name="Google Shape;6586;p43"/>
          <p:cNvCxnSpPr>
            <a:stCxn id="6573" idx="3"/>
            <a:endCxn id="6583" idx="1"/>
          </p:cNvCxnSpPr>
          <p:nvPr/>
        </p:nvCxnSpPr>
        <p:spPr>
          <a:xfrm>
            <a:off x="3493114" y="2867825"/>
            <a:ext cx="2157900" cy="600"/>
          </a:xfrm>
          <a:prstGeom prst="bentConnector3">
            <a:avLst>
              <a:gd fmla="val 50003" name="adj1"/>
            </a:avLst>
          </a:prstGeom>
          <a:noFill/>
          <a:ln cap="flat" cmpd="sng" w="19050">
            <a:solidFill>
              <a:schemeClr val="dk1"/>
            </a:solidFill>
            <a:prstDash val="solid"/>
            <a:round/>
            <a:headEnd len="med" w="med" type="triangle"/>
            <a:tailEnd len="med" w="med" type="triangle"/>
          </a:ln>
        </p:spPr>
      </p:cxnSp>
      <p:cxnSp>
        <p:nvCxnSpPr>
          <p:cNvPr id="6587" name="Google Shape;6587;p43"/>
          <p:cNvCxnSpPr>
            <a:stCxn id="6573" idx="2"/>
            <a:endCxn id="6588" idx="0"/>
          </p:cNvCxnSpPr>
          <p:nvPr/>
        </p:nvCxnSpPr>
        <p:spPr>
          <a:xfrm flipH="1" rot="-5400000">
            <a:off x="2426764" y="3411275"/>
            <a:ext cx="645000" cy="600"/>
          </a:xfrm>
          <a:prstGeom prst="bentConnector3">
            <a:avLst>
              <a:gd fmla="val 50008" name="adj1"/>
            </a:avLst>
          </a:prstGeom>
          <a:noFill/>
          <a:ln cap="flat" cmpd="sng" w="19050">
            <a:solidFill>
              <a:schemeClr val="dk1"/>
            </a:solidFill>
            <a:prstDash val="solid"/>
            <a:round/>
            <a:headEnd len="med" w="med" type="none"/>
            <a:tailEnd len="med" w="med" type="none"/>
          </a:ln>
        </p:spPr>
      </p:cxnSp>
      <p:cxnSp>
        <p:nvCxnSpPr>
          <p:cNvPr id="6589" name="Google Shape;6589;p43"/>
          <p:cNvCxnSpPr>
            <a:stCxn id="6590" idx="4"/>
            <a:endCxn id="6583" idx="0"/>
          </p:cNvCxnSpPr>
          <p:nvPr/>
        </p:nvCxnSpPr>
        <p:spPr>
          <a:xfrm flipH="1" rot="-5400000">
            <a:off x="6097075" y="2347725"/>
            <a:ext cx="597000" cy="600"/>
          </a:xfrm>
          <a:prstGeom prst="bentConnector3">
            <a:avLst>
              <a:gd fmla="val 50003" name="adj1"/>
            </a:avLst>
          </a:prstGeom>
          <a:noFill/>
          <a:ln cap="flat" cmpd="sng" w="19050">
            <a:solidFill>
              <a:schemeClr val="dk1"/>
            </a:solidFill>
            <a:prstDash val="solid"/>
            <a:round/>
            <a:headEnd len="med" w="med" type="none"/>
            <a:tailEnd len="med" w="med" type="none"/>
          </a:ln>
        </p:spPr>
      </p:cxnSp>
      <p:grpSp>
        <p:nvGrpSpPr>
          <p:cNvPr id="6591" name="Google Shape;6591;p43"/>
          <p:cNvGrpSpPr/>
          <p:nvPr/>
        </p:nvGrpSpPr>
        <p:grpSpPr>
          <a:xfrm>
            <a:off x="2297279" y="3644437"/>
            <a:ext cx="903391" cy="752151"/>
            <a:chOff x="1589779" y="1312450"/>
            <a:chExt cx="903391" cy="752151"/>
          </a:xfrm>
        </p:grpSpPr>
        <p:sp>
          <p:nvSpPr>
            <p:cNvPr id="6592" name="Google Shape;6592;p43"/>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88" name="Google Shape;6588;p43"/>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593" name="Google Shape;6593;p43"/>
          <p:cNvGrpSpPr/>
          <p:nvPr/>
        </p:nvGrpSpPr>
        <p:grpSpPr>
          <a:xfrm>
            <a:off x="5943579" y="1387100"/>
            <a:ext cx="903391" cy="752151"/>
            <a:chOff x="1589779" y="1312450"/>
            <a:chExt cx="903391" cy="752151"/>
          </a:xfrm>
        </p:grpSpPr>
        <p:sp>
          <p:nvSpPr>
            <p:cNvPr id="6594" name="Google Shape;6594;p43"/>
            <p:cNvSpPr/>
            <p:nvPr/>
          </p:nvSpPr>
          <p:spPr>
            <a:xfrm flipH="1">
              <a:off x="1589779" y="1312450"/>
              <a:ext cx="903391" cy="752151"/>
            </a:xfrm>
            <a:custGeom>
              <a:rect b="b" l="l" r="r" t="t"/>
              <a:pathLst>
                <a:path extrusionOk="0" h="21951" w="26361">
                  <a:moveTo>
                    <a:pt x="13598" y="0"/>
                  </a:moveTo>
                  <a:cubicBezTo>
                    <a:pt x="12872" y="0"/>
                    <a:pt x="12145" y="53"/>
                    <a:pt x="11424" y="162"/>
                  </a:cubicBezTo>
                  <a:cubicBezTo>
                    <a:pt x="8060" y="531"/>
                    <a:pt x="5324" y="1751"/>
                    <a:pt x="3106" y="4265"/>
                  </a:cubicBezTo>
                  <a:cubicBezTo>
                    <a:pt x="1073" y="6520"/>
                    <a:pt x="1" y="9478"/>
                    <a:pt x="111" y="12547"/>
                  </a:cubicBezTo>
                  <a:cubicBezTo>
                    <a:pt x="185" y="15985"/>
                    <a:pt x="2256" y="19054"/>
                    <a:pt x="5398" y="20421"/>
                  </a:cubicBezTo>
                  <a:cubicBezTo>
                    <a:pt x="7751" y="21430"/>
                    <a:pt x="10253" y="21950"/>
                    <a:pt x="12790" y="21950"/>
                  </a:cubicBezTo>
                  <a:cubicBezTo>
                    <a:pt x="13602" y="21950"/>
                    <a:pt x="14417" y="21897"/>
                    <a:pt x="15232" y="21789"/>
                  </a:cubicBezTo>
                  <a:cubicBezTo>
                    <a:pt x="18227" y="21420"/>
                    <a:pt x="21480" y="20126"/>
                    <a:pt x="23477" y="17760"/>
                  </a:cubicBezTo>
                  <a:cubicBezTo>
                    <a:pt x="25547" y="15024"/>
                    <a:pt x="26361" y="11549"/>
                    <a:pt x="25695" y="8184"/>
                  </a:cubicBezTo>
                  <a:cubicBezTo>
                    <a:pt x="25141" y="6040"/>
                    <a:pt x="23884" y="4154"/>
                    <a:pt x="22146" y="2786"/>
                  </a:cubicBezTo>
                  <a:cubicBezTo>
                    <a:pt x="21554" y="2306"/>
                    <a:pt x="20852" y="1862"/>
                    <a:pt x="20150" y="1492"/>
                  </a:cubicBezTo>
                  <a:cubicBezTo>
                    <a:pt x="18108" y="514"/>
                    <a:pt x="15855" y="0"/>
                    <a:pt x="13598"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590" name="Google Shape;6590;p43"/>
            <p:cNvSpPr/>
            <p:nvPr/>
          </p:nvSpPr>
          <p:spPr>
            <a:xfrm>
              <a:off x="1755125" y="1402175"/>
              <a:ext cx="572700" cy="572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595" name="Google Shape;6595;p43"/>
          <p:cNvSpPr/>
          <p:nvPr/>
        </p:nvSpPr>
        <p:spPr>
          <a:xfrm>
            <a:off x="6179564" y="1547443"/>
            <a:ext cx="431425" cy="431449"/>
          </a:xfrm>
          <a:custGeom>
            <a:rect b="b" l="l" r="r" t="t"/>
            <a:pathLst>
              <a:path extrusionOk="0" h="18537" w="18536">
                <a:moveTo>
                  <a:pt x="6261" y="8880"/>
                </a:moveTo>
                <a:lnTo>
                  <a:pt x="6261" y="12488"/>
                </a:lnTo>
                <a:lnTo>
                  <a:pt x="2653" y="12488"/>
                </a:lnTo>
                <a:cubicBezTo>
                  <a:pt x="2759" y="11250"/>
                  <a:pt x="3078" y="10012"/>
                  <a:pt x="3608" y="8880"/>
                </a:cubicBezTo>
                <a:close/>
                <a:moveTo>
                  <a:pt x="14963" y="8880"/>
                </a:moveTo>
                <a:cubicBezTo>
                  <a:pt x="15494" y="10012"/>
                  <a:pt x="15812" y="11214"/>
                  <a:pt x="15918" y="12488"/>
                </a:cubicBezTo>
                <a:lnTo>
                  <a:pt x="12310" y="12488"/>
                </a:lnTo>
                <a:lnTo>
                  <a:pt x="12310" y="8880"/>
                </a:lnTo>
                <a:close/>
                <a:moveTo>
                  <a:pt x="8667" y="8880"/>
                </a:moveTo>
                <a:lnTo>
                  <a:pt x="8667" y="17334"/>
                </a:lnTo>
                <a:lnTo>
                  <a:pt x="7464" y="17334"/>
                </a:lnTo>
                <a:lnTo>
                  <a:pt x="7464" y="8880"/>
                </a:lnTo>
                <a:close/>
                <a:moveTo>
                  <a:pt x="11107" y="8880"/>
                </a:moveTo>
                <a:lnTo>
                  <a:pt x="11107" y="17334"/>
                </a:lnTo>
                <a:lnTo>
                  <a:pt x="9905" y="17334"/>
                </a:lnTo>
                <a:lnTo>
                  <a:pt x="9905" y="8880"/>
                </a:lnTo>
                <a:close/>
                <a:moveTo>
                  <a:pt x="4457" y="1"/>
                </a:moveTo>
                <a:cubicBezTo>
                  <a:pt x="4103" y="1"/>
                  <a:pt x="3856" y="284"/>
                  <a:pt x="3856" y="638"/>
                </a:cubicBezTo>
                <a:lnTo>
                  <a:pt x="3856" y="1239"/>
                </a:lnTo>
                <a:lnTo>
                  <a:pt x="814" y="1239"/>
                </a:lnTo>
                <a:cubicBezTo>
                  <a:pt x="0" y="1239"/>
                  <a:pt x="0" y="2442"/>
                  <a:pt x="814" y="2442"/>
                </a:cubicBezTo>
                <a:lnTo>
                  <a:pt x="3820" y="2442"/>
                </a:lnTo>
                <a:lnTo>
                  <a:pt x="3820" y="3043"/>
                </a:lnTo>
                <a:cubicBezTo>
                  <a:pt x="3820" y="3361"/>
                  <a:pt x="4103" y="3644"/>
                  <a:pt x="4422" y="3644"/>
                </a:cubicBezTo>
                <a:lnTo>
                  <a:pt x="8667" y="3644"/>
                </a:lnTo>
                <a:lnTo>
                  <a:pt x="8667" y="5236"/>
                </a:lnTo>
                <a:lnTo>
                  <a:pt x="6863" y="5236"/>
                </a:lnTo>
                <a:cubicBezTo>
                  <a:pt x="6615" y="5236"/>
                  <a:pt x="6403" y="5378"/>
                  <a:pt x="6297" y="5590"/>
                </a:cubicBezTo>
                <a:lnTo>
                  <a:pt x="5271" y="7677"/>
                </a:lnTo>
                <a:lnTo>
                  <a:pt x="3254" y="7677"/>
                </a:lnTo>
                <a:cubicBezTo>
                  <a:pt x="3042" y="7677"/>
                  <a:pt x="2830" y="7783"/>
                  <a:pt x="2724" y="7995"/>
                </a:cubicBezTo>
                <a:cubicBezTo>
                  <a:pt x="990" y="11179"/>
                  <a:pt x="990" y="15035"/>
                  <a:pt x="2724" y="18218"/>
                </a:cubicBezTo>
                <a:cubicBezTo>
                  <a:pt x="2830" y="18431"/>
                  <a:pt x="3042" y="18537"/>
                  <a:pt x="3254" y="18537"/>
                </a:cubicBezTo>
                <a:lnTo>
                  <a:pt x="15317" y="18537"/>
                </a:lnTo>
                <a:cubicBezTo>
                  <a:pt x="15529" y="18537"/>
                  <a:pt x="15741" y="18431"/>
                  <a:pt x="15848" y="18218"/>
                </a:cubicBezTo>
                <a:cubicBezTo>
                  <a:pt x="17581" y="15035"/>
                  <a:pt x="17581" y="11179"/>
                  <a:pt x="15848" y="7995"/>
                </a:cubicBezTo>
                <a:cubicBezTo>
                  <a:pt x="15741" y="7783"/>
                  <a:pt x="15529" y="7677"/>
                  <a:pt x="15317" y="7677"/>
                </a:cubicBezTo>
                <a:lnTo>
                  <a:pt x="13301" y="7677"/>
                </a:lnTo>
                <a:lnTo>
                  <a:pt x="12239" y="5590"/>
                </a:lnTo>
                <a:cubicBezTo>
                  <a:pt x="12133" y="5378"/>
                  <a:pt x="11921" y="5236"/>
                  <a:pt x="11709" y="5236"/>
                </a:cubicBezTo>
                <a:lnTo>
                  <a:pt x="9905" y="5236"/>
                </a:lnTo>
                <a:lnTo>
                  <a:pt x="9905" y="3644"/>
                </a:lnTo>
                <a:lnTo>
                  <a:pt x="14114" y="3644"/>
                </a:lnTo>
                <a:cubicBezTo>
                  <a:pt x="14468" y="3644"/>
                  <a:pt x="14716" y="3361"/>
                  <a:pt x="14716" y="3043"/>
                </a:cubicBezTo>
                <a:lnTo>
                  <a:pt x="14716" y="2442"/>
                </a:lnTo>
                <a:lnTo>
                  <a:pt x="17758" y="2442"/>
                </a:lnTo>
                <a:cubicBezTo>
                  <a:pt x="18525" y="2442"/>
                  <a:pt x="18536" y="1238"/>
                  <a:pt x="17790" y="1238"/>
                </a:cubicBezTo>
                <a:cubicBezTo>
                  <a:pt x="17779" y="1238"/>
                  <a:pt x="17769" y="1238"/>
                  <a:pt x="17758" y="1239"/>
                </a:cubicBezTo>
                <a:lnTo>
                  <a:pt x="14716" y="1239"/>
                </a:lnTo>
                <a:lnTo>
                  <a:pt x="14716" y="638"/>
                </a:lnTo>
                <a:cubicBezTo>
                  <a:pt x="14716" y="284"/>
                  <a:pt x="14468" y="1"/>
                  <a:pt x="14114" y="1"/>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nvGrpSpPr>
          <p:cNvPr id="6596" name="Google Shape;6596;p43"/>
          <p:cNvGrpSpPr/>
          <p:nvPr/>
        </p:nvGrpSpPr>
        <p:grpSpPr>
          <a:xfrm>
            <a:off x="2533966" y="3805263"/>
            <a:ext cx="430611" cy="430494"/>
            <a:chOff x="7662338" y="1353875"/>
            <a:chExt cx="462525" cy="462400"/>
          </a:xfrm>
        </p:grpSpPr>
        <p:sp>
          <p:nvSpPr>
            <p:cNvPr id="6597" name="Google Shape;6597;p43"/>
            <p:cNvSpPr/>
            <p:nvPr/>
          </p:nvSpPr>
          <p:spPr>
            <a:xfrm>
              <a:off x="7924988" y="1616400"/>
              <a:ext cx="199875" cy="199875"/>
            </a:xfrm>
            <a:custGeom>
              <a:rect b="b" l="l" r="r" t="t"/>
              <a:pathLst>
                <a:path extrusionOk="0" h="7995" w="7995">
                  <a:moveTo>
                    <a:pt x="7995" y="0"/>
                  </a:moveTo>
                  <a:lnTo>
                    <a:pt x="0" y="7994"/>
                  </a:lnTo>
                  <a:lnTo>
                    <a:pt x="7394" y="7994"/>
                  </a:lnTo>
                  <a:cubicBezTo>
                    <a:pt x="7747" y="7994"/>
                    <a:pt x="7995" y="7747"/>
                    <a:pt x="7995" y="7393"/>
                  </a:cubicBezTo>
                  <a:lnTo>
                    <a:pt x="7995" y="0"/>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598" name="Google Shape;6598;p43"/>
            <p:cNvSpPr/>
            <p:nvPr/>
          </p:nvSpPr>
          <p:spPr>
            <a:xfrm>
              <a:off x="7662338" y="1596925"/>
              <a:ext cx="220225" cy="219350"/>
            </a:xfrm>
            <a:custGeom>
              <a:rect b="b" l="l" r="r" t="t"/>
              <a:pathLst>
                <a:path extrusionOk="0" h="8774" w="8809">
                  <a:moveTo>
                    <a:pt x="0" y="1"/>
                  </a:moveTo>
                  <a:lnTo>
                    <a:pt x="0" y="5767"/>
                  </a:lnTo>
                  <a:cubicBezTo>
                    <a:pt x="0" y="7429"/>
                    <a:pt x="1345" y="8773"/>
                    <a:pt x="3007" y="8773"/>
                  </a:cubicBezTo>
                  <a:lnTo>
                    <a:pt x="8808" y="8773"/>
                  </a:lnTo>
                  <a:lnTo>
                    <a:pt x="0" y="1"/>
                  </a:ln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599" name="Google Shape;6599;p43"/>
            <p:cNvSpPr/>
            <p:nvPr/>
          </p:nvSpPr>
          <p:spPr>
            <a:xfrm>
              <a:off x="7662338" y="1363475"/>
              <a:ext cx="177775" cy="281225"/>
            </a:xfrm>
            <a:custGeom>
              <a:rect b="b" l="l" r="r" t="t"/>
              <a:pathLst>
                <a:path extrusionOk="0" h="11249" w="7111">
                  <a:moveTo>
                    <a:pt x="2406" y="1309"/>
                  </a:moveTo>
                  <a:lnTo>
                    <a:pt x="2406" y="4740"/>
                  </a:lnTo>
                  <a:cubicBezTo>
                    <a:pt x="779" y="4174"/>
                    <a:pt x="779" y="1875"/>
                    <a:pt x="2406" y="1309"/>
                  </a:cubicBezTo>
                  <a:close/>
                  <a:moveTo>
                    <a:pt x="3007" y="0"/>
                  </a:moveTo>
                  <a:cubicBezTo>
                    <a:pt x="1345" y="0"/>
                    <a:pt x="0" y="1344"/>
                    <a:pt x="0" y="3042"/>
                  </a:cubicBezTo>
                  <a:lnTo>
                    <a:pt x="0" y="7605"/>
                  </a:lnTo>
                  <a:lnTo>
                    <a:pt x="3609" y="11249"/>
                  </a:lnTo>
                  <a:lnTo>
                    <a:pt x="7111" y="7747"/>
                  </a:lnTo>
                  <a:cubicBezTo>
                    <a:pt x="6297" y="6969"/>
                    <a:pt x="5731" y="5943"/>
                    <a:pt x="5519" y="4846"/>
                  </a:cubicBezTo>
                  <a:lnTo>
                    <a:pt x="3609" y="4846"/>
                  </a:lnTo>
                  <a:lnTo>
                    <a:pt x="3609" y="601"/>
                  </a:lnTo>
                  <a:cubicBezTo>
                    <a:pt x="3609" y="283"/>
                    <a:pt x="3361" y="0"/>
                    <a:pt x="3007"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600" name="Google Shape;6600;p43"/>
            <p:cNvSpPr/>
            <p:nvPr/>
          </p:nvSpPr>
          <p:spPr>
            <a:xfrm>
              <a:off x="7773763" y="1484625"/>
              <a:ext cx="351100" cy="310425"/>
            </a:xfrm>
            <a:custGeom>
              <a:rect b="b" l="l" r="r" t="t"/>
              <a:pathLst>
                <a:path extrusionOk="0" h="12417" w="14044">
                  <a:moveTo>
                    <a:pt x="11745" y="0"/>
                  </a:moveTo>
                  <a:cubicBezTo>
                    <a:pt x="11462" y="1521"/>
                    <a:pt x="10542" y="2830"/>
                    <a:pt x="9233" y="3644"/>
                  </a:cubicBezTo>
                  <a:lnTo>
                    <a:pt x="8101" y="6509"/>
                  </a:lnTo>
                  <a:cubicBezTo>
                    <a:pt x="7783" y="7270"/>
                    <a:pt x="7093" y="7650"/>
                    <a:pt x="6408" y="7650"/>
                  </a:cubicBezTo>
                  <a:cubicBezTo>
                    <a:pt x="5722" y="7650"/>
                    <a:pt x="5041" y="7270"/>
                    <a:pt x="4741" y="6509"/>
                  </a:cubicBezTo>
                  <a:lnTo>
                    <a:pt x="3573" y="3679"/>
                  </a:lnTo>
                  <a:lnTo>
                    <a:pt x="1" y="7252"/>
                  </a:lnTo>
                  <a:lnTo>
                    <a:pt x="5200" y="12417"/>
                  </a:lnTo>
                  <a:lnTo>
                    <a:pt x="14044" y="3573"/>
                  </a:lnTo>
                  <a:lnTo>
                    <a:pt x="14044" y="602"/>
                  </a:lnTo>
                  <a:cubicBezTo>
                    <a:pt x="14044" y="248"/>
                    <a:pt x="13761" y="0"/>
                    <a:pt x="13443"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sp>
          <p:nvSpPr>
            <p:cNvPr id="6601" name="Google Shape;6601;p43"/>
            <p:cNvSpPr/>
            <p:nvPr/>
          </p:nvSpPr>
          <p:spPr>
            <a:xfrm>
              <a:off x="7822788" y="1353875"/>
              <a:ext cx="217200" cy="291275"/>
            </a:xfrm>
            <a:custGeom>
              <a:rect b="b" l="l" r="r" t="t"/>
              <a:pathLst>
                <a:path extrusionOk="0" h="11651" w="8688">
                  <a:moveTo>
                    <a:pt x="4438" y="1791"/>
                  </a:moveTo>
                  <a:cubicBezTo>
                    <a:pt x="5671" y="1791"/>
                    <a:pt x="6848" y="2748"/>
                    <a:pt x="6848" y="4204"/>
                  </a:cubicBezTo>
                  <a:cubicBezTo>
                    <a:pt x="6848" y="5549"/>
                    <a:pt x="5786" y="6645"/>
                    <a:pt x="4442" y="6645"/>
                  </a:cubicBezTo>
                  <a:cubicBezTo>
                    <a:pt x="2284" y="6610"/>
                    <a:pt x="1223" y="4028"/>
                    <a:pt x="2744" y="2507"/>
                  </a:cubicBezTo>
                  <a:cubicBezTo>
                    <a:pt x="3238" y="2012"/>
                    <a:pt x="3845" y="1791"/>
                    <a:pt x="4438" y="1791"/>
                  </a:cubicBezTo>
                  <a:close/>
                  <a:moveTo>
                    <a:pt x="4432" y="0"/>
                  </a:moveTo>
                  <a:cubicBezTo>
                    <a:pt x="1972" y="0"/>
                    <a:pt x="1" y="2146"/>
                    <a:pt x="233" y="4664"/>
                  </a:cubicBezTo>
                  <a:cubicBezTo>
                    <a:pt x="410" y="6115"/>
                    <a:pt x="1294" y="7353"/>
                    <a:pt x="2567" y="8025"/>
                  </a:cubicBezTo>
                  <a:lnTo>
                    <a:pt x="3876" y="11279"/>
                  </a:lnTo>
                  <a:cubicBezTo>
                    <a:pt x="3982" y="11527"/>
                    <a:pt x="4212" y="11651"/>
                    <a:pt x="4442" y="11651"/>
                  </a:cubicBezTo>
                  <a:cubicBezTo>
                    <a:pt x="4672" y="11651"/>
                    <a:pt x="4902" y="11527"/>
                    <a:pt x="5008" y="11279"/>
                  </a:cubicBezTo>
                  <a:lnTo>
                    <a:pt x="6317" y="8025"/>
                  </a:lnTo>
                  <a:cubicBezTo>
                    <a:pt x="7767" y="7317"/>
                    <a:pt x="8687" y="5832"/>
                    <a:pt x="8687" y="4204"/>
                  </a:cubicBezTo>
                  <a:cubicBezTo>
                    <a:pt x="8616" y="2082"/>
                    <a:pt x="7060" y="278"/>
                    <a:pt x="4937" y="30"/>
                  </a:cubicBezTo>
                  <a:cubicBezTo>
                    <a:pt x="4767" y="10"/>
                    <a:pt x="4599" y="0"/>
                    <a:pt x="4432" y="0"/>
                  </a:cubicBezTo>
                  <a:close/>
                </a:path>
              </a:pathLst>
            </a:cu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solidFill>
                  <a:srgbClr val="2D3962"/>
                </a:solidFill>
              </a:endParaRPr>
            </a:p>
          </p:txBody>
        </p:sp>
      </p:gr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05" name="Shape 6605"/>
        <p:cNvGrpSpPr/>
        <p:nvPr/>
      </p:nvGrpSpPr>
      <p:grpSpPr>
        <a:xfrm>
          <a:off x="0" y="0"/>
          <a:ext cx="0" cy="0"/>
          <a:chOff x="0" y="0"/>
          <a:chExt cx="0" cy="0"/>
        </a:xfrm>
      </p:grpSpPr>
      <p:sp>
        <p:nvSpPr>
          <p:cNvPr id="6606" name="Google Shape;6606;p44"/>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aphicFrame>
        <p:nvGraphicFramePr>
          <p:cNvPr id="6607" name="Google Shape;6607;p44"/>
          <p:cNvGraphicFramePr/>
          <p:nvPr/>
        </p:nvGraphicFramePr>
        <p:xfrm>
          <a:off x="919100" y="1126900"/>
          <a:ext cx="3000000" cy="3000000"/>
        </p:xfrm>
        <a:graphic>
          <a:graphicData uri="http://schemas.openxmlformats.org/drawingml/2006/table">
            <a:tbl>
              <a:tblPr>
                <a:noFill/>
                <a:tableStyleId>{7E318A9C-0BE7-4889-B1F8-52C24CEB12FF}</a:tableStyleId>
              </a:tblPr>
              <a:tblGrid>
                <a:gridCol w="3652900"/>
                <a:gridCol w="3652900"/>
              </a:tblGrid>
              <a:tr h="551450">
                <a:tc gridSpan="2">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Winter Holidays recipes</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hMerge="1"/>
              </a:tr>
              <a:tr h="551450">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Christmas cookies</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Saturn is a gas giant and has several rings</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551450">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Peppermint bark</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Pluto is now considered a dwarf planet</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551450">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Reindeer chow</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Ceres is located in the main asteroid belt</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551450">
                <a:tc>
                  <a:txBody>
                    <a:bodyPr/>
                    <a:lstStyle/>
                    <a:p>
                      <a:pPr indent="0" lvl="0" marL="0" marR="0" rtl="0" algn="ctr">
                        <a:lnSpc>
                          <a:spcPct val="100000"/>
                        </a:lnSpc>
                        <a:spcBef>
                          <a:spcPts val="0"/>
                        </a:spcBef>
                        <a:spcAft>
                          <a:spcPts val="0"/>
                        </a:spcAft>
                        <a:buNone/>
                      </a:pPr>
                      <a:r>
                        <a:rPr lang="en" sz="2500">
                          <a:solidFill>
                            <a:schemeClr val="lt1"/>
                          </a:solidFill>
                          <a:latin typeface="Chela One"/>
                          <a:ea typeface="Chela One"/>
                          <a:cs typeface="Chela One"/>
                          <a:sym typeface="Chela One"/>
                        </a:rPr>
                        <a:t>Popcorn snowmen</a:t>
                      </a:r>
                      <a:endParaRPr sz="2500">
                        <a:solidFill>
                          <a:schemeClr val="lt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solidFill>
                      <a:schemeClr val="dk2"/>
                    </a:solidFill>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The Moon is Earth’s only natural satellite</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r h="551450">
                <a:tc>
                  <a:txBody>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Christmas tree brownies</a:t>
                      </a:r>
                      <a:endParaRPr sz="2500">
                        <a:solidFill>
                          <a:schemeClr val="dk1"/>
                        </a:solidFill>
                        <a:latin typeface="Chela One"/>
                        <a:ea typeface="Chela One"/>
                        <a:cs typeface="Chela One"/>
                        <a:sym typeface="Chela One"/>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c>
                  <a:txBody>
                    <a:bodyPr/>
                    <a:lstStyle/>
                    <a:p>
                      <a:pPr indent="0" lvl="0" marL="0" marR="0" rtl="0" algn="ctr">
                        <a:lnSpc>
                          <a:spcPct val="115000"/>
                        </a:lnSpc>
                        <a:spcBef>
                          <a:spcPts val="0"/>
                        </a:spcBef>
                        <a:spcAft>
                          <a:spcPts val="0"/>
                        </a:spcAft>
                        <a:buNone/>
                      </a:pPr>
                      <a:r>
                        <a:rPr lang="en">
                          <a:solidFill>
                            <a:schemeClr val="dk1"/>
                          </a:solidFill>
                          <a:latin typeface="Nanum Gothic"/>
                          <a:ea typeface="Nanum Gothic"/>
                          <a:cs typeface="Nanum Gothic"/>
                          <a:sym typeface="Nanum Gothic"/>
                        </a:rPr>
                        <a:t>Neptune is very far away from us</a:t>
                      </a:r>
                      <a:endParaRPr>
                        <a:solidFill>
                          <a:schemeClr val="dk1"/>
                        </a:solidFill>
                        <a:latin typeface="Nanum Gothic"/>
                        <a:ea typeface="Nanum Gothic"/>
                        <a:cs typeface="Nanum Gothic"/>
                        <a:sym typeface="Nanum Gothic"/>
                      </a:endParaRPr>
                    </a:p>
                  </a:txBody>
                  <a:tcPr marT="91425" marB="91425" marR="91425" marL="91425" anchor="ctr">
                    <a:lnL cap="flat" cmpd="sng" w="19050">
                      <a:solidFill>
                        <a:schemeClr val="dk1"/>
                      </a:solidFill>
                      <a:prstDash val="solid"/>
                      <a:round/>
                      <a:headEnd len="sm" w="sm" type="none"/>
                      <a:tailEnd len="sm" w="sm" type="none"/>
                    </a:lnL>
                    <a:lnR cap="flat" cmpd="sng" w="19050">
                      <a:solidFill>
                        <a:schemeClr val="dk1"/>
                      </a:solidFill>
                      <a:prstDash val="solid"/>
                      <a:round/>
                      <a:headEnd len="sm" w="sm" type="none"/>
                      <a:tailEnd len="sm" w="sm" type="none"/>
                    </a:lnR>
                    <a:lnT cap="flat" cmpd="sng" w="19050">
                      <a:solidFill>
                        <a:schemeClr val="dk1"/>
                      </a:solidFill>
                      <a:prstDash val="solid"/>
                      <a:round/>
                      <a:headEnd len="sm" w="sm" type="none"/>
                      <a:tailEnd len="sm" w="sm" type="none"/>
                    </a:lnT>
                    <a:lnB cap="flat" cmpd="sng" w="19050">
                      <a:solidFill>
                        <a:schemeClr val="dk1"/>
                      </a:solidFill>
                      <a:prstDash val="solid"/>
                      <a:round/>
                      <a:headEnd len="sm" w="sm" type="none"/>
                      <a:tailEnd len="sm" w="sm" type="none"/>
                    </a:lnB>
                  </a:tcPr>
                </a:tc>
              </a:tr>
            </a:tbl>
          </a:graphicData>
        </a:graphic>
      </p:graphicFrame>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11" name="Shape 6611"/>
        <p:cNvGrpSpPr/>
        <p:nvPr/>
      </p:nvGrpSpPr>
      <p:grpSpPr>
        <a:xfrm>
          <a:off x="0" y="0"/>
          <a:ext cx="0" cy="0"/>
          <a:chOff x="0" y="0"/>
          <a:chExt cx="0" cy="0"/>
        </a:xfrm>
      </p:grpSpPr>
      <p:pic>
        <p:nvPicPr>
          <p:cNvPr id="6612" name="Google Shape;6612;p45" title="Gráfico">
            <a:hlinkClick r:id="rId3"/>
          </p:cNvPr>
          <p:cNvPicPr preferRelativeResize="0"/>
          <p:nvPr/>
        </p:nvPicPr>
        <p:blipFill>
          <a:blip r:embed="rId4">
            <a:alphaModFix/>
          </a:blip>
          <a:stretch>
            <a:fillRect/>
          </a:stretch>
        </p:blipFill>
        <p:spPr>
          <a:xfrm>
            <a:off x="5161350" y="1088159"/>
            <a:ext cx="3132374" cy="3108058"/>
          </a:xfrm>
          <a:prstGeom prst="rect">
            <a:avLst/>
          </a:prstGeom>
          <a:noFill/>
          <a:ln>
            <a:noFill/>
          </a:ln>
        </p:spPr>
      </p:pic>
      <p:sp>
        <p:nvSpPr>
          <p:cNvPr id="6613" name="Google Shape;6613;p45"/>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grpSp>
        <p:nvGrpSpPr>
          <p:cNvPr id="6614" name="Google Shape;6614;p45"/>
          <p:cNvGrpSpPr/>
          <p:nvPr/>
        </p:nvGrpSpPr>
        <p:grpSpPr>
          <a:xfrm>
            <a:off x="720031" y="1281450"/>
            <a:ext cx="4523894" cy="572750"/>
            <a:chOff x="720031" y="1281450"/>
            <a:chExt cx="4523894" cy="572750"/>
          </a:xfrm>
        </p:grpSpPr>
        <p:sp>
          <p:nvSpPr>
            <p:cNvPr id="6615" name="Google Shape;6615;p45"/>
            <p:cNvSpPr txBox="1"/>
            <p:nvPr/>
          </p:nvSpPr>
          <p:spPr>
            <a:xfrm>
              <a:off x="1924955" y="1281496"/>
              <a:ext cx="1570800" cy="572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Jupiter</a:t>
              </a:r>
              <a:endParaRPr sz="2500">
                <a:solidFill>
                  <a:schemeClr val="dk1"/>
                </a:solidFill>
                <a:latin typeface="Chela One"/>
                <a:ea typeface="Chela One"/>
                <a:cs typeface="Chela One"/>
                <a:sym typeface="Chela One"/>
              </a:endParaRPr>
            </a:p>
          </p:txBody>
        </p:sp>
        <p:sp>
          <p:nvSpPr>
            <p:cNvPr id="6616" name="Google Shape;6616;p45"/>
            <p:cNvSpPr txBox="1"/>
            <p:nvPr/>
          </p:nvSpPr>
          <p:spPr>
            <a:xfrm>
              <a:off x="3495525" y="1281450"/>
              <a:ext cx="1748400" cy="5727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Jupiter is the biggest planet</a:t>
              </a:r>
              <a:endParaRPr>
                <a:solidFill>
                  <a:schemeClr val="dk1"/>
                </a:solidFill>
                <a:latin typeface="Nanum Gothic"/>
                <a:ea typeface="Nanum Gothic"/>
                <a:cs typeface="Nanum Gothic"/>
                <a:sym typeface="Nanum Gothic"/>
              </a:endParaRPr>
            </a:p>
          </p:txBody>
        </p:sp>
        <p:sp>
          <p:nvSpPr>
            <p:cNvPr id="6617" name="Google Shape;6617;p45"/>
            <p:cNvSpPr txBox="1"/>
            <p:nvPr/>
          </p:nvSpPr>
          <p:spPr>
            <a:xfrm>
              <a:off x="720031" y="1281500"/>
              <a:ext cx="1214700" cy="572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1"/>
                  </a:solidFill>
                  <a:latin typeface="Chela One"/>
                  <a:ea typeface="Chela One"/>
                  <a:cs typeface="Chela One"/>
                  <a:sym typeface="Chela One"/>
                </a:rPr>
                <a:t>30%</a:t>
              </a:r>
              <a:endParaRPr sz="4000">
                <a:solidFill>
                  <a:schemeClr val="dk1"/>
                </a:solidFill>
                <a:latin typeface="Chela One"/>
                <a:ea typeface="Chela One"/>
                <a:cs typeface="Chela One"/>
                <a:sym typeface="Chela One"/>
              </a:endParaRPr>
            </a:p>
          </p:txBody>
        </p:sp>
      </p:grpSp>
      <p:grpSp>
        <p:nvGrpSpPr>
          <p:cNvPr id="6618" name="Google Shape;6618;p45"/>
          <p:cNvGrpSpPr/>
          <p:nvPr/>
        </p:nvGrpSpPr>
        <p:grpSpPr>
          <a:xfrm>
            <a:off x="720031" y="2381618"/>
            <a:ext cx="4523894" cy="572730"/>
            <a:chOff x="720031" y="2381618"/>
            <a:chExt cx="4523894" cy="572730"/>
          </a:xfrm>
        </p:grpSpPr>
        <p:sp>
          <p:nvSpPr>
            <p:cNvPr id="6619" name="Google Shape;6619;p45"/>
            <p:cNvSpPr txBox="1"/>
            <p:nvPr/>
          </p:nvSpPr>
          <p:spPr>
            <a:xfrm>
              <a:off x="1924955" y="2381640"/>
              <a:ext cx="1570800" cy="572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Mercury</a:t>
              </a:r>
              <a:endParaRPr sz="2500">
                <a:solidFill>
                  <a:schemeClr val="dk1"/>
                </a:solidFill>
                <a:latin typeface="Chela One"/>
                <a:ea typeface="Chela One"/>
                <a:cs typeface="Chela One"/>
                <a:sym typeface="Chela One"/>
              </a:endParaRPr>
            </a:p>
          </p:txBody>
        </p:sp>
        <p:sp>
          <p:nvSpPr>
            <p:cNvPr id="6620" name="Google Shape;6620;p45"/>
            <p:cNvSpPr txBox="1"/>
            <p:nvPr/>
          </p:nvSpPr>
          <p:spPr>
            <a:xfrm>
              <a:off x="3495525" y="2381618"/>
              <a:ext cx="1748400" cy="5727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smallest planet</a:t>
              </a:r>
              <a:endParaRPr>
                <a:solidFill>
                  <a:schemeClr val="dk1"/>
                </a:solidFill>
                <a:latin typeface="Nanum Gothic"/>
                <a:ea typeface="Nanum Gothic"/>
                <a:cs typeface="Nanum Gothic"/>
                <a:sym typeface="Nanum Gothic"/>
              </a:endParaRPr>
            </a:p>
          </p:txBody>
        </p:sp>
        <p:sp>
          <p:nvSpPr>
            <p:cNvPr id="6621" name="Google Shape;6621;p45"/>
            <p:cNvSpPr txBox="1"/>
            <p:nvPr/>
          </p:nvSpPr>
          <p:spPr>
            <a:xfrm>
              <a:off x="720031" y="2381648"/>
              <a:ext cx="1214700" cy="572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dk2"/>
                  </a:solidFill>
                  <a:latin typeface="Chela One"/>
                  <a:ea typeface="Chela One"/>
                  <a:cs typeface="Chela One"/>
                  <a:sym typeface="Chela One"/>
                </a:rPr>
                <a:t>50%</a:t>
              </a:r>
              <a:endParaRPr sz="4000">
                <a:solidFill>
                  <a:schemeClr val="dk2"/>
                </a:solidFill>
                <a:latin typeface="Chela One"/>
                <a:ea typeface="Chela One"/>
                <a:cs typeface="Chela One"/>
                <a:sym typeface="Chela One"/>
              </a:endParaRPr>
            </a:p>
          </p:txBody>
        </p:sp>
      </p:grpSp>
      <p:grpSp>
        <p:nvGrpSpPr>
          <p:cNvPr id="6622" name="Google Shape;6622;p45"/>
          <p:cNvGrpSpPr/>
          <p:nvPr/>
        </p:nvGrpSpPr>
        <p:grpSpPr>
          <a:xfrm>
            <a:off x="720031" y="3481772"/>
            <a:ext cx="4523894" cy="572704"/>
            <a:chOff x="720031" y="3481772"/>
            <a:chExt cx="4523894" cy="572704"/>
          </a:xfrm>
        </p:grpSpPr>
        <p:sp>
          <p:nvSpPr>
            <p:cNvPr id="6623" name="Google Shape;6623;p45"/>
            <p:cNvSpPr txBox="1"/>
            <p:nvPr/>
          </p:nvSpPr>
          <p:spPr>
            <a:xfrm>
              <a:off x="1924955" y="3481772"/>
              <a:ext cx="1570800" cy="572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500">
                  <a:solidFill>
                    <a:schemeClr val="dk1"/>
                  </a:solidFill>
                  <a:latin typeface="Chela One"/>
                  <a:ea typeface="Chela One"/>
                  <a:cs typeface="Chela One"/>
                  <a:sym typeface="Chela One"/>
                </a:rPr>
                <a:t>Neptune</a:t>
              </a:r>
              <a:endParaRPr sz="2500">
                <a:solidFill>
                  <a:schemeClr val="dk1"/>
                </a:solidFill>
                <a:latin typeface="Chela One"/>
                <a:ea typeface="Chela One"/>
                <a:cs typeface="Chela One"/>
                <a:sym typeface="Chela One"/>
              </a:endParaRPr>
            </a:p>
          </p:txBody>
        </p:sp>
        <p:sp>
          <p:nvSpPr>
            <p:cNvPr id="6624" name="Google Shape;6624;p45"/>
            <p:cNvSpPr txBox="1"/>
            <p:nvPr/>
          </p:nvSpPr>
          <p:spPr>
            <a:xfrm>
              <a:off x="3495525" y="3481772"/>
              <a:ext cx="1748400" cy="572700"/>
            </a:xfrm>
            <a:prstGeom prst="rect">
              <a:avLst/>
            </a:prstGeom>
            <a:noFill/>
            <a:ln>
              <a:noFill/>
            </a:ln>
          </p:spPr>
          <p:txBody>
            <a:bodyPr anchorCtr="0" anchor="t" bIns="91425" lIns="91425" spcFirstLastPara="1" rIns="91425" wrap="square" tIns="91425">
              <a:noAutofit/>
            </a:bodyPr>
            <a:lstStyle/>
            <a:p>
              <a:pPr indent="0" lvl="0" marL="0" marR="0" rtl="0" algn="l">
                <a:lnSpc>
                  <a:spcPct val="115000"/>
                </a:lnSpc>
                <a:spcBef>
                  <a:spcPts val="0"/>
                </a:spcBef>
                <a:spcAft>
                  <a:spcPts val="0"/>
                </a:spcAft>
                <a:buNone/>
              </a:pPr>
              <a:r>
                <a:rPr lang="en">
                  <a:solidFill>
                    <a:schemeClr val="dk1"/>
                  </a:solidFill>
                  <a:latin typeface="Nanum Gothic"/>
                  <a:ea typeface="Nanum Gothic"/>
                  <a:cs typeface="Nanum Gothic"/>
                  <a:sym typeface="Nanum Gothic"/>
                </a:rPr>
                <a:t>Neptune is the farthest planet</a:t>
              </a:r>
              <a:endParaRPr>
                <a:solidFill>
                  <a:schemeClr val="dk1"/>
                </a:solidFill>
                <a:latin typeface="Nanum Gothic"/>
                <a:ea typeface="Nanum Gothic"/>
                <a:cs typeface="Nanum Gothic"/>
                <a:sym typeface="Nanum Gothic"/>
              </a:endParaRPr>
            </a:p>
          </p:txBody>
        </p:sp>
        <p:sp>
          <p:nvSpPr>
            <p:cNvPr id="6625" name="Google Shape;6625;p45"/>
            <p:cNvSpPr txBox="1"/>
            <p:nvPr/>
          </p:nvSpPr>
          <p:spPr>
            <a:xfrm>
              <a:off x="720031" y="3481775"/>
              <a:ext cx="1214700" cy="572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4000">
                  <a:solidFill>
                    <a:schemeClr val="accent5"/>
                  </a:solidFill>
                  <a:latin typeface="Chela One"/>
                  <a:ea typeface="Chela One"/>
                  <a:cs typeface="Chela One"/>
                  <a:sym typeface="Chela One"/>
                </a:rPr>
                <a:t>20%</a:t>
              </a:r>
              <a:endParaRPr sz="4000">
                <a:solidFill>
                  <a:schemeClr val="accent5"/>
                </a:solidFill>
                <a:latin typeface="Chela One"/>
                <a:ea typeface="Chela One"/>
                <a:cs typeface="Chela One"/>
                <a:sym typeface="Chela One"/>
              </a:endParaRPr>
            </a:p>
          </p:txBody>
        </p:sp>
      </p:grpSp>
      <p:sp>
        <p:nvSpPr>
          <p:cNvPr id="6626" name="Google Shape;6626;p45"/>
          <p:cNvSpPr txBox="1"/>
          <p:nvPr/>
        </p:nvSpPr>
        <p:spPr>
          <a:xfrm>
            <a:off x="720025" y="4266650"/>
            <a:ext cx="7704000" cy="262500"/>
          </a:xfrm>
          <a:prstGeom prst="rect">
            <a:avLst/>
          </a:prstGeom>
          <a:noFill/>
          <a:ln>
            <a:noFill/>
          </a:ln>
        </p:spPr>
        <p:txBody>
          <a:bodyPr anchorCtr="0" anchor="ctr" bIns="91425" lIns="91425" spcFirstLastPara="1" rIns="91425" wrap="square" tIns="91425">
            <a:noAutofit/>
          </a:bodyPr>
          <a:lstStyle/>
          <a:p>
            <a:pPr indent="0" lvl="0" marL="0" marR="0" rtl="0" algn="ctr">
              <a:lnSpc>
                <a:spcPct val="115000"/>
              </a:lnSpc>
              <a:spcBef>
                <a:spcPts val="0"/>
              </a:spcBef>
              <a:spcAft>
                <a:spcPts val="0"/>
              </a:spcAft>
              <a:buNone/>
            </a:pPr>
            <a:r>
              <a:rPr lang="en" sz="1200">
                <a:solidFill>
                  <a:schemeClr val="dk1"/>
                </a:solidFill>
                <a:latin typeface="Nanum Gothic"/>
                <a:ea typeface="Nanum Gothic"/>
                <a:cs typeface="Nanum Gothic"/>
                <a:sym typeface="Nanum Gothic"/>
              </a:rPr>
              <a:t>Follow the link in the graph to modify its data and then paste the new one here. </a:t>
            </a:r>
            <a:r>
              <a:rPr b="1" lang="en" sz="1200">
                <a:solidFill>
                  <a:schemeClr val="dk1"/>
                </a:solidFill>
                <a:uFill>
                  <a:noFill/>
                </a:uFill>
                <a:latin typeface="Nanum Gothic"/>
                <a:ea typeface="Nanum Gothic"/>
                <a:cs typeface="Nanum Gothic"/>
                <a:sym typeface="Nanum Gothic"/>
                <a:hlinkClick r:id="rId5">
                  <a:extLst>
                    <a:ext uri="{A12FA001-AC4F-418D-AE19-62706E023703}">
                      <ahyp:hlinkClr val="tx"/>
                    </a:ext>
                  </a:extLst>
                </a:hlinkClick>
              </a:rPr>
              <a:t>For more info, click here</a:t>
            </a:r>
            <a:endParaRPr b="1" sz="1200">
              <a:solidFill>
                <a:schemeClr val="dk1"/>
              </a:solidFill>
              <a:latin typeface="Nanum Gothic"/>
              <a:ea typeface="Nanum Gothic"/>
              <a:cs typeface="Nanum Gothic"/>
              <a:sym typeface="Nanum Gothic"/>
            </a:endParaRPr>
          </a:p>
        </p:txBody>
      </p:sp>
      <p:grpSp>
        <p:nvGrpSpPr>
          <p:cNvPr id="6627" name="Google Shape;6627;p45"/>
          <p:cNvGrpSpPr/>
          <p:nvPr/>
        </p:nvGrpSpPr>
        <p:grpSpPr>
          <a:xfrm flipH="1">
            <a:off x="6305752" y="2025738"/>
            <a:ext cx="843576" cy="1148759"/>
            <a:chOff x="1180900" y="334300"/>
            <a:chExt cx="1785725" cy="2431750"/>
          </a:xfrm>
        </p:grpSpPr>
        <p:sp>
          <p:nvSpPr>
            <p:cNvPr id="6628" name="Google Shape;6628;p45"/>
            <p:cNvSpPr/>
            <p:nvPr/>
          </p:nvSpPr>
          <p:spPr>
            <a:xfrm>
              <a:off x="1180900" y="1191400"/>
              <a:ext cx="1530625" cy="1574650"/>
            </a:xfrm>
            <a:custGeom>
              <a:rect b="b" l="l" r="r" t="t"/>
              <a:pathLst>
                <a:path extrusionOk="0" h="62986" w="61225">
                  <a:moveTo>
                    <a:pt x="31889" y="0"/>
                  </a:moveTo>
                  <a:cubicBezTo>
                    <a:pt x="30391" y="0"/>
                    <a:pt x="28894" y="179"/>
                    <a:pt x="27433" y="540"/>
                  </a:cubicBezTo>
                  <a:cubicBezTo>
                    <a:pt x="24143" y="1354"/>
                    <a:pt x="21296" y="3350"/>
                    <a:pt x="19337" y="6123"/>
                  </a:cubicBezTo>
                  <a:cubicBezTo>
                    <a:pt x="17266" y="9118"/>
                    <a:pt x="15972" y="12334"/>
                    <a:pt x="17562" y="15994"/>
                  </a:cubicBezTo>
                  <a:cubicBezTo>
                    <a:pt x="10242" y="18286"/>
                    <a:pt x="4253" y="24830"/>
                    <a:pt x="2182" y="32150"/>
                  </a:cubicBezTo>
                  <a:cubicBezTo>
                    <a:pt x="1" y="39766"/>
                    <a:pt x="1665" y="48750"/>
                    <a:pt x="7025" y="54665"/>
                  </a:cubicBezTo>
                  <a:cubicBezTo>
                    <a:pt x="11240" y="59287"/>
                    <a:pt x="17414" y="61579"/>
                    <a:pt x="23440" y="62466"/>
                  </a:cubicBezTo>
                  <a:cubicBezTo>
                    <a:pt x="24919" y="62688"/>
                    <a:pt x="26361" y="62799"/>
                    <a:pt x="27840" y="62910"/>
                  </a:cubicBezTo>
                  <a:cubicBezTo>
                    <a:pt x="28698" y="62960"/>
                    <a:pt x="29556" y="62985"/>
                    <a:pt x="30413" y="62985"/>
                  </a:cubicBezTo>
                  <a:cubicBezTo>
                    <a:pt x="33987" y="62985"/>
                    <a:pt x="37542" y="62548"/>
                    <a:pt x="41001" y="61653"/>
                  </a:cubicBezTo>
                  <a:cubicBezTo>
                    <a:pt x="42628" y="61209"/>
                    <a:pt x="44144" y="60877"/>
                    <a:pt x="45586" y="60433"/>
                  </a:cubicBezTo>
                  <a:cubicBezTo>
                    <a:pt x="47360" y="59878"/>
                    <a:pt x="49024" y="59028"/>
                    <a:pt x="50466" y="57882"/>
                  </a:cubicBezTo>
                  <a:cubicBezTo>
                    <a:pt x="50984" y="57438"/>
                    <a:pt x="51464" y="56995"/>
                    <a:pt x="51945" y="56551"/>
                  </a:cubicBezTo>
                  <a:cubicBezTo>
                    <a:pt x="59893" y="48824"/>
                    <a:pt x="61224" y="36069"/>
                    <a:pt x="55679" y="26605"/>
                  </a:cubicBezTo>
                  <a:cubicBezTo>
                    <a:pt x="53054" y="22094"/>
                    <a:pt x="49098" y="18545"/>
                    <a:pt x="44329" y="16401"/>
                  </a:cubicBezTo>
                  <a:cubicBezTo>
                    <a:pt x="45771" y="13295"/>
                    <a:pt x="45882" y="9746"/>
                    <a:pt x="44588" y="6567"/>
                  </a:cubicBezTo>
                  <a:cubicBezTo>
                    <a:pt x="43331" y="3461"/>
                    <a:pt x="40595" y="1723"/>
                    <a:pt x="37452" y="836"/>
                  </a:cubicBezTo>
                  <a:cubicBezTo>
                    <a:pt x="35643" y="281"/>
                    <a:pt x="33765" y="0"/>
                    <a:pt x="31889"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29" name="Google Shape;6629;p45"/>
            <p:cNvSpPr/>
            <p:nvPr/>
          </p:nvSpPr>
          <p:spPr>
            <a:xfrm>
              <a:off x="1443400" y="688575"/>
              <a:ext cx="1066625" cy="475150"/>
            </a:xfrm>
            <a:custGeom>
              <a:rect b="b" l="l" r="r" t="t"/>
              <a:pathLst>
                <a:path extrusionOk="0" h="19006" w="42665">
                  <a:moveTo>
                    <a:pt x="39816" y="1"/>
                  </a:moveTo>
                  <a:cubicBezTo>
                    <a:pt x="38745" y="1"/>
                    <a:pt x="37692" y="107"/>
                    <a:pt x="36639" y="283"/>
                  </a:cubicBezTo>
                  <a:cubicBezTo>
                    <a:pt x="27063" y="2020"/>
                    <a:pt x="18005" y="6494"/>
                    <a:pt x="9613" y="11337"/>
                  </a:cubicBezTo>
                  <a:cubicBezTo>
                    <a:pt x="7728" y="12409"/>
                    <a:pt x="5916" y="13592"/>
                    <a:pt x="4178" y="14923"/>
                  </a:cubicBezTo>
                  <a:cubicBezTo>
                    <a:pt x="3550" y="15404"/>
                    <a:pt x="1" y="17807"/>
                    <a:pt x="1923" y="18731"/>
                  </a:cubicBezTo>
                  <a:cubicBezTo>
                    <a:pt x="2303" y="18931"/>
                    <a:pt x="2875" y="19005"/>
                    <a:pt x="3516" y="19005"/>
                  </a:cubicBezTo>
                  <a:cubicBezTo>
                    <a:pt x="5123" y="19005"/>
                    <a:pt x="7162" y="18541"/>
                    <a:pt x="7691" y="18435"/>
                  </a:cubicBezTo>
                  <a:cubicBezTo>
                    <a:pt x="9465" y="18139"/>
                    <a:pt x="11203" y="17733"/>
                    <a:pt x="12940" y="17215"/>
                  </a:cubicBezTo>
                  <a:cubicBezTo>
                    <a:pt x="17931" y="15699"/>
                    <a:pt x="22775" y="13703"/>
                    <a:pt x="27433" y="11300"/>
                  </a:cubicBezTo>
                  <a:cubicBezTo>
                    <a:pt x="31980" y="9008"/>
                    <a:pt x="36417" y="6420"/>
                    <a:pt x="40262" y="3055"/>
                  </a:cubicBezTo>
                  <a:cubicBezTo>
                    <a:pt x="40816" y="2612"/>
                    <a:pt x="42665" y="800"/>
                    <a:pt x="41519" y="172"/>
                  </a:cubicBezTo>
                  <a:cubicBezTo>
                    <a:pt x="41306" y="80"/>
                    <a:pt x="41068" y="14"/>
                    <a:pt x="40825" y="14"/>
                  </a:cubicBezTo>
                  <a:cubicBezTo>
                    <a:pt x="40773" y="14"/>
                    <a:pt x="40721" y="17"/>
                    <a:pt x="40668" y="24"/>
                  </a:cubicBezTo>
                  <a:cubicBezTo>
                    <a:pt x="40383" y="8"/>
                    <a:pt x="40099" y="1"/>
                    <a:pt x="39816"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0" name="Google Shape;6630;p45"/>
            <p:cNvSpPr/>
            <p:nvPr/>
          </p:nvSpPr>
          <p:spPr>
            <a:xfrm>
              <a:off x="1712375" y="702425"/>
              <a:ext cx="662725" cy="587825"/>
            </a:xfrm>
            <a:custGeom>
              <a:rect b="b" l="l" r="r" t="t"/>
              <a:pathLst>
                <a:path extrusionOk="0" h="23513" w="26509">
                  <a:moveTo>
                    <a:pt x="14491" y="1"/>
                  </a:moveTo>
                  <a:cubicBezTo>
                    <a:pt x="11380" y="1"/>
                    <a:pt x="8301" y="961"/>
                    <a:pt x="5694" y="2834"/>
                  </a:cubicBezTo>
                  <a:cubicBezTo>
                    <a:pt x="2773" y="5015"/>
                    <a:pt x="629" y="8343"/>
                    <a:pt x="296" y="12003"/>
                  </a:cubicBezTo>
                  <a:cubicBezTo>
                    <a:pt x="0" y="15108"/>
                    <a:pt x="1035" y="17696"/>
                    <a:pt x="2773" y="20173"/>
                  </a:cubicBezTo>
                  <a:cubicBezTo>
                    <a:pt x="4511" y="22576"/>
                    <a:pt x="8134" y="23390"/>
                    <a:pt x="10906" y="23501"/>
                  </a:cubicBezTo>
                  <a:cubicBezTo>
                    <a:pt x="11132" y="23509"/>
                    <a:pt x="11358" y="23513"/>
                    <a:pt x="11584" y="23513"/>
                  </a:cubicBezTo>
                  <a:cubicBezTo>
                    <a:pt x="13390" y="23513"/>
                    <a:pt x="15187" y="23250"/>
                    <a:pt x="16896" y="22724"/>
                  </a:cubicBezTo>
                  <a:cubicBezTo>
                    <a:pt x="21665" y="21282"/>
                    <a:pt x="25806" y="17844"/>
                    <a:pt x="26397" y="12594"/>
                  </a:cubicBezTo>
                  <a:cubicBezTo>
                    <a:pt x="26508" y="11559"/>
                    <a:pt x="26471" y="10524"/>
                    <a:pt x="26323" y="9489"/>
                  </a:cubicBezTo>
                  <a:cubicBezTo>
                    <a:pt x="26249" y="8380"/>
                    <a:pt x="25990" y="7308"/>
                    <a:pt x="25584" y="6309"/>
                  </a:cubicBezTo>
                  <a:cubicBezTo>
                    <a:pt x="24549" y="3758"/>
                    <a:pt x="22256" y="1873"/>
                    <a:pt x="19669" y="912"/>
                  </a:cubicBezTo>
                  <a:cubicBezTo>
                    <a:pt x="17984" y="301"/>
                    <a:pt x="16233" y="1"/>
                    <a:pt x="14491"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1" name="Google Shape;6631;p45"/>
            <p:cNvSpPr/>
            <p:nvPr/>
          </p:nvSpPr>
          <p:spPr>
            <a:xfrm>
              <a:off x="1774300" y="1310275"/>
              <a:ext cx="427025" cy="829075"/>
            </a:xfrm>
            <a:custGeom>
              <a:rect b="b" l="l" r="r" t="t"/>
              <a:pathLst>
                <a:path extrusionOk="0" h="33163" w="17081">
                  <a:moveTo>
                    <a:pt x="4548" y="0"/>
                  </a:moveTo>
                  <a:cubicBezTo>
                    <a:pt x="998" y="5472"/>
                    <a:pt x="0" y="12274"/>
                    <a:pt x="370" y="18781"/>
                  </a:cubicBezTo>
                  <a:cubicBezTo>
                    <a:pt x="592" y="22700"/>
                    <a:pt x="1294" y="26619"/>
                    <a:pt x="2921" y="30168"/>
                  </a:cubicBezTo>
                  <a:cubicBezTo>
                    <a:pt x="3475" y="31388"/>
                    <a:pt x="4252" y="32682"/>
                    <a:pt x="5546" y="33052"/>
                  </a:cubicBezTo>
                  <a:cubicBezTo>
                    <a:pt x="5915" y="33126"/>
                    <a:pt x="6285" y="33163"/>
                    <a:pt x="6655" y="33163"/>
                  </a:cubicBezTo>
                  <a:cubicBezTo>
                    <a:pt x="7025" y="33163"/>
                    <a:pt x="7394" y="33126"/>
                    <a:pt x="7764" y="33052"/>
                  </a:cubicBezTo>
                  <a:cubicBezTo>
                    <a:pt x="10500" y="32571"/>
                    <a:pt x="13162" y="31795"/>
                    <a:pt x="15750" y="30686"/>
                  </a:cubicBezTo>
                  <a:cubicBezTo>
                    <a:pt x="16193" y="30538"/>
                    <a:pt x="16563" y="30242"/>
                    <a:pt x="16822" y="29835"/>
                  </a:cubicBezTo>
                  <a:cubicBezTo>
                    <a:pt x="17081" y="29244"/>
                    <a:pt x="16674" y="28541"/>
                    <a:pt x="16304" y="27987"/>
                  </a:cubicBezTo>
                  <a:cubicBezTo>
                    <a:pt x="12459" y="22293"/>
                    <a:pt x="11128" y="15121"/>
                    <a:pt x="11572" y="8244"/>
                  </a:cubicBezTo>
                  <a:cubicBezTo>
                    <a:pt x="11683" y="5915"/>
                    <a:pt x="12090" y="3512"/>
                    <a:pt x="13310" y="1516"/>
                  </a:cubicBezTo>
                  <a:cubicBezTo>
                    <a:pt x="10426" y="813"/>
                    <a:pt x="7505" y="333"/>
                    <a:pt x="4548"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2" name="Google Shape;6632;p45"/>
            <p:cNvSpPr/>
            <p:nvPr/>
          </p:nvSpPr>
          <p:spPr>
            <a:xfrm>
              <a:off x="1682800" y="1130025"/>
              <a:ext cx="661800" cy="299250"/>
            </a:xfrm>
            <a:custGeom>
              <a:rect b="b" l="l" r="r" t="t"/>
              <a:pathLst>
                <a:path extrusionOk="0" h="11970" w="26472">
                  <a:moveTo>
                    <a:pt x="25916" y="1"/>
                  </a:moveTo>
                  <a:cubicBezTo>
                    <a:pt x="25915" y="9"/>
                    <a:pt x="25914" y="18"/>
                    <a:pt x="25913" y="26"/>
                  </a:cubicBezTo>
                  <a:lnTo>
                    <a:pt x="25913" y="26"/>
                  </a:lnTo>
                  <a:cubicBezTo>
                    <a:pt x="25914" y="18"/>
                    <a:pt x="25916" y="9"/>
                    <a:pt x="25916" y="1"/>
                  </a:cubicBezTo>
                  <a:close/>
                  <a:moveTo>
                    <a:pt x="25913" y="26"/>
                  </a:moveTo>
                  <a:cubicBezTo>
                    <a:pt x="25795" y="696"/>
                    <a:pt x="23951" y="1854"/>
                    <a:pt x="23439" y="2219"/>
                  </a:cubicBezTo>
                  <a:cubicBezTo>
                    <a:pt x="22589" y="2811"/>
                    <a:pt x="21702" y="3328"/>
                    <a:pt x="20778" y="3735"/>
                  </a:cubicBezTo>
                  <a:cubicBezTo>
                    <a:pt x="18332" y="4759"/>
                    <a:pt x="15355" y="5466"/>
                    <a:pt x="12444" y="5466"/>
                  </a:cubicBezTo>
                  <a:cubicBezTo>
                    <a:pt x="8841" y="5466"/>
                    <a:pt x="5338" y="4383"/>
                    <a:pt x="3069" y="1480"/>
                  </a:cubicBezTo>
                  <a:cubicBezTo>
                    <a:pt x="2033" y="1554"/>
                    <a:pt x="2514" y="2589"/>
                    <a:pt x="1886" y="2921"/>
                  </a:cubicBezTo>
                  <a:cubicBezTo>
                    <a:pt x="333" y="3846"/>
                    <a:pt x="0" y="6064"/>
                    <a:pt x="813" y="7580"/>
                  </a:cubicBezTo>
                  <a:cubicBezTo>
                    <a:pt x="1738" y="9317"/>
                    <a:pt x="3697" y="10353"/>
                    <a:pt x="5509" y="10944"/>
                  </a:cubicBezTo>
                  <a:cubicBezTo>
                    <a:pt x="7607" y="11628"/>
                    <a:pt x="9794" y="11969"/>
                    <a:pt x="11982" y="11969"/>
                  </a:cubicBezTo>
                  <a:cubicBezTo>
                    <a:pt x="14883" y="11969"/>
                    <a:pt x="17784" y="11369"/>
                    <a:pt x="20482" y="10168"/>
                  </a:cubicBezTo>
                  <a:cubicBezTo>
                    <a:pt x="21961" y="9502"/>
                    <a:pt x="23513" y="8948"/>
                    <a:pt x="24733" y="7876"/>
                  </a:cubicBezTo>
                  <a:cubicBezTo>
                    <a:pt x="25658" y="7025"/>
                    <a:pt x="26471" y="6175"/>
                    <a:pt x="26397" y="4807"/>
                  </a:cubicBezTo>
                  <a:cubicBezTo>
                    <a:pt x="26397" y="3994"/>
                    <a:pt x="25843" y="3291"/>
                    <a:pt x="25103" y="3032"/>
                  </a:cubicBezTo>
                  <a:cubicBezTo>
                    <a:pt x="25506" y="2079"/>
                    <a:pt x="25764" y="1053"/>
                    <a:pt x="25913" y="26"/>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3" name="Google Shape;6633;p45"/>
            <p:cNvSpPr/>
            <p:nvPr/>
          </p:nvSpPr>
          <p:spPr>
            <a:xfrm>
              <a:off x="2079475" y="1505900"/>
              <a:ext cx="88575" cy="77175"/>
            </a:xfrm>
            <a:custGeom>
              <a:rect b="b" l="l" r="r" t="t"/>
              <a:pathLst>
                <a:path extrusionOk="0" h="3087" w="3543">
                  <a:moveTo>
                    <a:pt x="2028" y="0"/>
                  </a:moveTo>
                  <a:cubicBezTo>
                    <a:pt x="85" y="0"/>
                    <a:pt x="0" y="3087"/>
                    <a:pt x="1855" y="3087"/>
                  </a:cubicBezTo>
                  <a:cubicBezTo>
                    <a:pt x="1978" y="3087"/>
                    <a:pt x="2109" y="3073"/>
                    <a:pt x="2249" y="3044"/>
                  </a:cubicBezTo>
                  <a:cubicBezTo>
                    <a:pt x="2914" y="2860"/>
                    <a:pt x="3395" y="2342"/>
                    <a:pt x="3543" y="1640"/>
                  </a:cubicBezTo>
                  <a:cubicBezTo>
                    <a:pt x="3543" y="1455"/>
                    <a:pt x="3543" y="1233"/>
                    <a:pt x="3469" y="1048"/>
                  </a:cubicBezTo>
                  <a:cubicBezTo>
                    <a:pt x="3321" y="493"/>
                    <a:pt x="2840" y="50"/>
                    <a:pt x="2249" y="13"/>
                  </a:cubicBezTo>
                  <a:cubicBezTo>
                    <a:pt x="2172" y="4"/>
                    <a:pt x="2099" y="0"/>
                    <a:pt x="2028"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4" name="Google Shape;6634;p45"/>
            <p:cNvSpPr/>
            <p:nvPr/>
          </p:nvSpPr>
          <p:spPr>
            <a:xfrm>
              <a:off x="2109475" y="1707950"/>
              <a:ext cx="88150" cy="74575"/>
            </a:xfrm>
            <a:custGeom>
              <a:rect b="b" l="l" r="r" t="t"/>
              <a:pathLst>
                <a:path extrusionOk="0" h="2983" w="3526">
                  <a:moveTo>
                    <a:pt x="1873" y="0"/>
                  </a:moveTo>
                  <a:cubicBezTo>
                    <a:pt x="1736" y="0"/>
                    <a:pt x="1596" y="21"/>
                    <a:pt x="1455" y="64"/>
                  </a:cubicBezTo>
                  <a:cubicBezTo>
                    <a:pt x="0" y="549"/>
                    <a:pt x="590" y="2982"/>
                    <a:pt x="2070" y="2982"/>
                  </a:cubicBezTo>
                  <a:cubicBezTo>
                    <a:pt x="2169" y="2982"/>
                    <a:pt x="2273" y="2971"/>
                    <a:pt x="2380" y="2948"/>
                  </a:cubicBezTo>
                  <a:cubicBezTo>
                    <a:pt x="3045" y="2911"/>
                    <a:pt x="3526" y="2246"/>
                    <a:pt x="3415" y="1580"/>
                  </a:cubicBezTo>
                  <a:cubicBezTo>
                    <a:pt x="3378" y="1395"/>
                    <a:pt x="3341" y="1247"/>
                    <a:pt x="3267" y="1063"/>
                  </a:cubicBezTo>
                  <a:cubicBezTo>
                    <a:pt x="3156" y="804"/>
                    <a:pt x="3008" y="545"/>
                    <a:pt x="2786" y="360"/>
                  </a:cubicBezTo>
                  <a:cubicBezTo>
                    <a:pt x="2524" y="124"/>
                    <a:pt x="2207" y="0"/>
                    <a:pt x="1873"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5" name="Google Shape;6635;p45"/>
            <p:cNvSpPr/>
            <p:nvPr/>
          </p:nvSpPr>
          <p:spPr>
            <a:xfrm>
              <a:off x="2176225" y="1919900"/>
              <a:ext cx="96275" cy="80025"/>
            </a:xfrm>
            <a:custGeom>
              <a:rect b="b" l="l" r="r" t="t"/>
              <a:pathLst>
                <a:path extrusionOk="0" h="3201" w="3851">
                  <a:moveTo>
                    <a:pt x="1943" y="1"/>
                  </a:moveTo>
                  <a:cubicBezTo>
                    <a:pt x="1785" y="1"/>
                    <a:pt x="1629" y="29"/>
                    <a:pt x="1484" y="90"/>
                  </a:cubicBezTo>
                  <a:cubicBezTo>
                    <a:pt x="1" y="749"/>
                    <a:pt x="927" y="3201"/>
                    <a:pt x="2325" y="3201"/>
                  </a:cubicBezTo>
                  <a:cubicBezTo>
                    <a:pt x="2495" y="3201"/>
                    <a:pt x="2672" y="3164"/>
                    <a:pt x="2852" y="3084"/>
                  </a:cubicBezTo>
                  <a:cubicBezTo>
                    <a:pt x="3111" y="2973"/>
                    <a:pt x="3296" y="2789"/>
                    <a:pt x="3444" y="2567"/>
                  </a:cubicBezTo>
                  <a:cubicBezTo>
                    <a:pt x="3850" y="1901"/>
                    <a:pt x="3444" y="866"/>
                    <a:pt x="2852" y="348"/>
                  </a:cubicBezTo>
                  <a:cubicBezTo>
                    <a:pt x="2603" y="124"/>
                    <a:pt x="2270" y="1"/>
                    <a:pt x="1943" y="1"/>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6" name="Google Shape;6636;p45"/>
            <p:cNvSpPr/>
            <p:nvPr/>
          </p:nvSpPr>
          <p:spPr>
            <a:xfrm>
              <a:off x="2236275" y="1231775"/>
              <a:ext cx="666575" cy="379825"/>
            </a:xfrm>
            <a:custGeom>
              <a:rect b="b" l="l" r="r" t="t"/>
              <a:pathLst>
                <a:path extrusionOk="0" h="15193" w="26663">
                  <a:moveTo>
                    <a:pt x="21741" y="0"/>
                  </a:moveTo>
                  <a:cubicBezTo>
                    <a:pt x="20956" y="0"/>
                    <a:pt x="20353" y="1075"/>
                    <a:pt x="21154" y="1698"/>
                  </a:cubicBezTo>
                  <a:cubicBezTo>
                    <a:pt x="22928" y="3103"/>
                    <a:pt x="24629" y="5580"/>
                    <a:pt x="24000" y="8353"/>
                  </a:cubicBezTo>
                  <a:cubicBezTo>
                    <a:pt x="23520" y="10423"/>
                    <a:pt x="21782" y="12198"/>
                    <a:pt x="19564" y="12937"/>
                  </a:cubicBezTo>
                  <a:cubicBezTo>
                    <a:pt x="18761" y="13195"/>
                    <a:pt x="17953" y="13304"/>
                    <a:pt x="17142" y="13304"/>
                  </a:cubicBezTo>
                  <a:cubicBezTo>
                    <a:pt x="14927" y="13304"/>
                    <a:pt x="12688" y="12492"/>
                    <a:pt x="10469" y="11680"/>
                  </a:cubicBezTo>
                  <a:cubicBezTo>
                    <a:pt x="7918" y="10756"/>
                    <a:pt x="5552" y="9166"/>
                    <a:pt x="3260" y="7650"/>
                  </a:cubicBezTo>
                  <a:lnTo>
                    <a:pt x="1929" y="6763"/>
                  </a:lnTo>
                  <a:cubicBezTo>
                    <a:pt x="1750" y="6652"/>
                    <a:pt x="1571" y="6604"/>
                    <a:pt x="1404" y="6604"/>
                  </a:cubicBezTo>
                  <a:cubicBezTo>
                    <a:pt x="569" y="6604"/>
                    <a:pt x="1" y="7799"/>
                    <a:pt x="894" y="8353"/>
                  </a:cubicBezTo>
                  <a:lnTo>
                    <a:pt x="2225" y="9240"/>
                  </a:lnTo>
                  <a:cubicBezTo>
                    <a:pt x="4591" y="10793"/>
                    <a:pt x="7068" y="12457"/>
                    <a:pt x="9878" y="13455"/>
                  </a:cubicBezTo>
                  <a:cubicBezTo>
                    <a:pt x="12133" y="14268"/>
                    <a:pt x="14573" y="15192"/>
                    <a:pt x="17124" y="15192"/>
                  </a:cubicBezTo>
                  <a:cubicBezTo>
                    <a:pt x="18159" y="15192"/>
                    <a:pt x="19157" y="15045"/>
                    <a:pt x="20155" y="14749"/>
                  </a:cubicBezTo>
                  <a:cubicBezTo>
                    <a:pt x="23002" y="13788"/>
                    <a:pt x="25220" y="11458"/>
                    <a:pt x="25849" y="8760"/>
                  </a:cubicBezTo>
                  <a:cubicBezTo>
                    <a:pt x="26662" y="5136"/>
                    <a:pt x="24555" y="1994"/>
                    <a:pt x="22337" y="219"/>
                  </a:cubicBezTo>
                  <a:cubicBezTo>
                    <a:pt x="22139" y="66"/>
                    <a:pt x="21935" y="0"/>
                    <a:pt x="21741" y="0"/>
                  </a:cubicBezTo>
                  <a:close/>
                </a:path>
              </a:pathLst>
            </a:custGeom>
            <a:solidFill>
              <a:srgbClr val="7A594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7" name="Google Shape;6637;p45"/>
            <p:cNvSpPr/>
            <p:nvPr/>
          </p:nvSpPr>
          <p:spPr>
            <a:xfrm>
              <a:off x="2703175" y="717800"/>
              <a:ext cx="72600" cy="1563900"/>
            </a:xfrm>
            <a:custGeom>
              <a:rect b="b" l="l" r="r" t="t"/>
              <a:pathLst>
                <a:path extrusionOk="0" h="62556" w="2904">
                  <a:moveTo>
                    <a:pt x="1949" y="1"/>
                  </a:moveTo>
                  <a:cubicBezTo>
                    <a:pt x="1484" y="1"/>
                    <a:pt x="1017" y="306"/>
                    <a:pt x="999" y="925"/>
                  </a:cubicBezTo>
                  <a:lnTo>
                    <a:pt x="38" y="61594"/>
                  </a:lnTo>
                  <a:cubicBezTo>
                    <a:pt x="1" y="62112"/>
                    <a:pt x="407" y="62518"/>
                    <a:pt x="962" y="62555"/>
                  </a:cubicBezTo>
                  <a:cubicBezTo>
                    <a:pt x="1479" y="62555"/>
                    <a:pt x="1923" y="62149"/>
                    <a:pt x="1923" y="61594"/>
                  </a:cubicBezTo>
                  <a:lnTo>
                    <a:pt x="2884" y="962"/>
                  </a:lnTo>
                  <a:cubicBezTo>
                    <a:pt x="2903" y="324"/>
                    <a:pt x="2427" y="1"/>
                    <a:pt x="1949" y="1"/>
                  </a:cubicBezTo>
                  <a:close/>
                </a:path>
              </a:pathLst>
            </a:custGeom>
            <a:solidFill>
              <a:srgbClr val="54353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8" name="Google Shape;6638;p45"/>
            <p:cNvSpPr/>
            <p:nvPr/>
          </p:nvSpPr>
          <p:spPr>
            <a:xfrm>
              <a:off x="2548825" y="2169950"/>
              <a:ext cx="417800" cy="560025"/>
            </a:xfrm>
            <a:custGeom>
              <a:rect b="b" l="l" r="r" t="t"/>
              <a:pathLst>
                <a:path extrusionOk="0" h="22401" w="16712">
                  <a:moveTo>
                    <a:pt x="7567" y="1"/>
                  </a:moveTo>
                  <a:cubicBezTo>
                    <a:pt x="6736" y="1"/>
                    <a:pt x="5914" y="179"/>
                    <a:pt x="5139" y="476"/>
                  </a:cubicBezTo>
                  <a:cubicBezTo>
                    <a:pt x="3291" y="1253"/>
                    <a:pt x="1997" y="3101"/>
                    <a:pt x="1442" y="5061"/>
                  </a:cubicBezTo>
                  <a:cubicBezTo>
                    <a:pt x="629" y="7834"/>
                    <a:pt x="666" y="10717"/>
                    <a:pt x="703" y="13564"/>
                  </a:cubicBezTo>
                  <a:cubicBezTo>
                    <a:pt x="703" y="15006"/>
                    <a:pt x="740" y="16448"/>
                    <a:pt x="666" y="17927"/>
                  </a:cubicBezTo>
                  <a:cubicBezTo>
                    <a:pt x="555" y="19258"/>
                    <a:pt x="333" y="20588"/>
                    <a:pt x="1" y="21882"/>
                  </a:cubicBezTo>
                  <a:cubicBezTo>
                    <a:pt x="1297" y="22142"/>
                    <a:pt x="2594" y="22259"/>
                    <a:pt x="3891" y="22259"/>
                  </a:cubicBezTo>
                  <a:cubicBezTo>
                    <a:pt x="4073" y="22259"/>
                    <a:pt x="4255" y="22257"/>
                    <a:pt x="4437" y="22252"/>
                  </a:cubicBezTo>
                  <a:cubicBezTo>
                    <a:pt x="4622" y="21624"/>
                    <a:pt x="4733" y="20958"/>
                    <a:pt x="4770" y="20293"/>
                  </a:cubicBezTo>
                  <a:cubicBezTo>
                    <a:pt x="4881" y="20773"/>
                    <a:pt x="4955" y="21217"/>
                    <a:pt x="5066" y="21661"/>
                  </a:cubicBezTo>
                  <a:cubicBezTo>
                    <a:pt x="5066" y="21772"/>
                    <a:pt x="5139" y="21882"/>
                    <a:pt x="5213" y="21993"/>
                  </a:cubicBezTo>
                  <a:cubicBezTo>
                    <a:pt x="5287" y="22030"/>
                    <a:pt x="5398" y="22067"/>
                    <a:pt x="5509" y="22067"/>
                  </a:cubicBezTo>
                  <a:cubicBezTo>
                    <a:pt x="6102" y="22180"/>
                    <a:pt x="6717" y="22229"/>
                    <a:pt x="7337" y="22229"/>
                  </a:cubicBezTo>
                  <a:cubicBezTo>
                    <a:pt x="7528" y="22229"/>
                    <a:pt x="7720" y="22224"/>
                    <a:pt x="7912" y="22215"/>
                  </a:cubicBezTo>
                  <a:cubicBezTo>
                    <a:pt x="7912" y="21698"/>
                    <a:pt x="7875" y="21180"/>
                    <a:pt x="7838" y="20662"/>
                  </a:cubicBezTo>
                  <a:lnTo>
                    <a:pt x="7838" y="20662"/>
                  </a:lnTo>
                  <a:cubicBezTo>
                    <a:pt x="8023" y="20995"/>
                    <a:pt x="8171" y="21328"/>
                    <a:pt x="8245" y="21698"/>
                  </a:cubicBezTo>
                  <a:cubicBezTo>
                    <a:pt x="8356" y="22067"/>
                    <a:pt x="8689" y="22326"/>
                    <a:pt x="9058" y="22363"/>
                  </a:cubicBezTo>
                  <a:cubicBezTo>
                    <a:pt x="9021" y="21845"/>
                    <a:pt x="9058" y="21365"/>
                    <a:pt x="9169" y="20847"/>
                  </a:cubicBezTo>
                  <a:cubicBezTo>
                    <a:pt x="9169" y="21254"/>
                    <a:pt x="9243" y="21624"/>
                    <a:pt x="9465" y="21956"/>
                  </a:cubicBezTo>
                  <a:cubicBezTo>
                    <a:pt x="9712" y="22351"/>
                    <a:pt x="10270" y="22400"/>
                    <a:pt x="10801" y="22400"/>
                  </a:cubicBezTo>
                  <a:cubicBezTo>
                    <a:pt x="10979" y="22400"/>
                    <a:pt x="11153" y="22395"/>
                    <a:pt x="11311" y="22395"/>
                  </a:cubicBezTo>
                  <a:cubicBezTo>
                    <a:pt x="11390" y="22395"/>
                    <a:pt x="11466" y="22396"/>
                    <a:pt x="11535" y="22400"/>
                  </a:cubicBezTo>
                  <a:cubicBezTo>
                    <a:pt x="11351" y="21735"/>
                    <a:pt x="11314" y="20995"/>
                    <a:pt x="11461" y="20293"/>
                  </a:cubicBezTo>
                  <a:lnTo>
                    <a:pt x="11461" y="20293"/>
                  </a:lnTo>
                  <a:cubicBezTo>
                    <a:pt x="11720" y="20847"/>
                    <a:pt x="11979" y="21402"/>
                    <a:pt x="12275" y="21956"/>
                  </a:cubicBezTo>
                  <a:cubicBezTo>
                    <a:pt x="12312" y="22067"/>
                    <a:pt x="12386" y="22178"/>
                    <a:pt x="12460" y="22289"/>
                  </a:cubicBezTo>
                  <a:lnTo>
                    <a:pt x="12977" y="22289"/>
                  </a:lnTo>
                  <a:lnTo>
                    <a:pt x="13014" y="20662"/>
                  </a:lnTo>
                  <a:cubicBezTo>
                    <a:pt x="13125" y="20921"/>
                    <a:pt x="13236" y="21217"/>
                    <a:pt x="13384" y="21476"/>
                  </a:cubicBezTo>
                  <a:cubicBezTo>
                    <a:pt x="13532" y="21772"/>
                    <a:pt x="13754" y="22067"/>
                    <a:pt x="14049" y="22215"/>
                  </a:cubicBezTo>
                  <a:cubicBezTo>
                    <a:pt x="14234" y="22326"/>
                    <a:pt x="14447" y="22382"/>
                    <a:pt x="14664" y="22382"/>
                  </a:cubicBezTo>
                  <a:cubicBezTo>
                    <a:pt x="14881" y="22382"/>
                    <a:pt x="15103" y="22326"/>
                    <a:pt x="15306" y="22215"/>
                  </a:cubicBezTo>
                  <a:cubicBezTo>
                    <a:pt x="15122" y="21550"/>
                    <a:pt x="14974" y="20884"/>
                    <a:pt x="14789" y="20219"/>
                  </a:cubicBezTo>
                  <a:lnTo>
                    <a:pt x="14789" y="20219"/>
                  </a:lnTo>
                  <a:lnTo>
                    <a:pt x="15491" y="21550"/>
                  </a:lnTo>
                  <a:cubicBezTo>
                    <a:pt x="15528" y="21698"/>
                    <a:pt x="15639" y="21845"/>
                    <a:pt x="15750" y="21956"/>
                  </a:cubicBezTo>
                  <a:cubicBezTo>
                    <a:pt x="15969" y="22093"/>
                    <a:pt x="16209" y="22170"/>
                    <a:pt x="16454" y="22170"/>
                  </a:cubicBezTo>
                  <a:cubicBezTo>
                    <a:pt x="16539" y="22170"/>
                    <a:pt x="16625" y="22160"/>
                    <a:pt x="16711" y="22141"/>
                  </a:cubicBezTo>
                  <a:cubicBezTo>
                    <a:pt x="15122" y="17927"/>
                    <a:pt x="15085" y="13305"/>
                    <a:pt x="14419" y="8869"/>
                  </a:cubicBezTo>
                  <a:cubicBezTo>
                    <a:pt x="13902" y="5357"/>
                    <a:pt x="12386" y="476"/>
                    <a:pt x="8171" y="33"/>
                  </a:cubicBezTo>
                  <a:cubicBezTo>
                    <a:pt x="7970" y="11"/>
                    <a:pt x="7768" y="1"/>
                    <a:pt x="7567" y="1"/>
                  </a:cubicBezTo>
                  <a:close/>
                </a:path>
              </a:pathLst>
            </a:custGeom>
            <a:solidFill>
              <a:srgbClr val="FFDC5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39" name="Google Shape;6639;p45"/>
            <p:cNvSpPr/>
            <p:nvPr/>
          </p:nvSpPr>
          <p:spPr>
            <a:xfrm>
              <a:off x="2645875" y="2226225"/>
              <a:ext cx="39775" cy="451975"/>
            </a:xfrm>
            <a:custGeom>
              <a:rect b="b" l="l" r="r" t="t"/>
              <a:pathLst>
                <a:path extrusionOk="0" h="18079" w="1591">
                  <a:moveTo>
                    <a:pt x="1590" y="0"/>
                  </a:moveTo>
                  <a:lnTo>
                    <a:pt x="1590" y="0"/>
                  </a:lnTo>
                  <a:cubicBezTo>
                    <a:pt x="1257" y="702"/>
                    <a:pt x="962" y="1405"/>
                    <a:pt x="777" y="2144"/>
                  </a:cubicBezTo>
                  <a:cubicBezTo>
                    <a:pt x="555" y="2884"/>
                    <a:pt x="407" y="3623"/>
                    <a:pt x="296" y="4400"/>
                  </a:cubicBezTo>
                  <a:cubicBezTo>
                    <a:pt x="74" y="5915"/>
                    <a:pt x="0" y="7468"/>
                    <a:pt x="74" y="8984"/>
                  </a:cubicBezTo>
                  <a:cubicBezTo>
                    <a:pt x="111" y="10500"/>
                    <a:pt x="259" y="12015"/>
                    <a:pt x="407" y="13531"/>
                  </a:cubicBezTo>
                  <a:lnTo>
                    <a:pt x="629" y="15823"/>
                  </a:lnTo>
                  <a:cubicBezTo>
                    <a:pt x="703" y="16563"/>
                    <a:pt x="740" y="17339"/>
                    <a:pt x="814" y="18079"/>
                  </a:cubicBezTo>
                  <a:cubicBezTo>
                    <a:pt x="851" y="17339"/>
                    <a:pt x="851" y="16563"/>
                    <a:pt x="851" y="15787"/>
                  </a:cubicBezTo>
                  <a:cubicBezTo>
                    <a:pt x="814" y="15047"/>
                    <a:pt x="777" y="14271"/>
                    <a:pt x="740" y="13531"/>
                  </a:cubicBezTo>
                  <a:cubicBezTo>
                    <a:pt x="666" y="12015"/>
                    <a:pt x="555" y="10500"/>
                    <a:pt x="518" y="8984"/>
                  </a:cubicBezTo>
                  <a:cubicBezTo>
                    <a:pt x="481" y="7468"/>
                    <a:pt x="518" y="5952"/>
                    <a:pt x="666" y="4436"/>
                  </a:cubicBezTo>
                  <a:cubicBezTo>
                    <a:pt x="703" y="3697"/>
                    <a:pt x="851" y="2958"/>
                    <a:pt x="999" y="2218"/>
                  </a:cubicBezTo>
                  <a:cubicBezTo>
                    <a:pt x="1147" y="1479"/>
                    <a:pt x="1331" y="739"/>
                    <a:pt x="1590" y="0"/>
                  </a:cubicBezTo>
                  <a:close/>
                </a:path>
              </a:pathLst>
            </a:custGeom>
            <a:solidFill>
              <a:srgbClr val="FFD0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0" name="Google Shape;6640;p45"/>
            <p:cNvSpPr/>
            <p:nvPr/>
          </p:nvSpPr>
          <p:spPr>
            <a:xfrm>
              <a:off x="2601500" y="2264100"/>
              <a:ext cx="20375" cy="446450"/>
            </a:xfrm>
            <a:custGeom>
              <a:rect b="b" l="l" r="r" t="t"/>
              <a:pathLst>
                <a:path extrusionOk="0" h="17858" w="815">
                  <a:moveTo>
                    <a:pt x="814" y="1"/>
                  </a:moveTo>
                  <a:lnTo>
                    <a:pt x="814" y="1"/>
                  </a:lnTo>
                  <a:cubicBezTo>
                    <a:pt x="703" y="371"/>
                    <a:pt x="592" y="740"/>
                    <a:pt x="518" y="1073"/>
                  </a:cubicBezTo>
                  <a:lnTo>
                    <a:pt x="297" y="2182"/>
                  </a:lnTo>
                  <a:lnTo>
                    <a:pt x="149" y="3291"/>
                  </a:lnTo>
                  <a:lnTo>
                    <a:pt x="75" y="4437"/>
                  </a:lnTo>
                  <a:cubicBezTo>
                    <a:pt x="1" y="5916"/>
                    <a:pt x="1" y="7432"/>
                    <a:pt x="75" y="8911"/>
                  </a:cubicBezTo>
                  <a:cubicBezTo>
                    <a:pt x="149" y="10427"/>
                    <a:pt x="260" y="11905"/>
                    <a:pt x="334" y="13384"/>
                  </a:cubicBezTo>
                  <a:cubicBezTo>
                    <a:pt x="408" y="14124"/>
                    <a:pt x="445" y="14863"/>
                    <a:pt x="445" y="15639"/>
                  </a:cubicBezTo>
                  <a:lnTo>
                    <a:pt x="482" y="16749"/>
                  </a:lnTo>
                  <a:lnTo>
                    <a:pt x="482" y="17858"/>
                  </a:lnTo>
                  <a:cubicBezTo>
                    <a:pt x="518" y="17451"/>
                    <a:pt x="555" y="17081"/>
                    <a:pt x="629" y="16749"/>
                  </a:cubicBezTo>
                  <a:lnTo>
                    <a:pt x="703" y="15639"/>
                  </a:lnTo>
                  <a:cubicBezTo>
                    <a:pt x="740" y="14863"/>
                    <a:pt x="740" y="14124"/>
                    <a:pt x="740" y="13384"/>
                  </a:cubicBezTo>
                  <a:cubicBezTo>
                    <a:pt x="703" y="11868"/>
                    <a:pt x="629" y="10390"/>
                    <a:pt x="555" y="8911"/>
                  </a:cubicBezTo>
                  <a:cubicBezTo>
                    <a:pt x="482" y="7432"/>
                    <a:pt x="445" y="5916"/>
                    <a:pt x="445" y="4437"/>
                  </a:cubicBezTo>
                  <a:lnTo>
                    <a:pt x="482" y="3328"/>
                  </a:lnTo>
                  <a:lnTo>
                    <a:pt x="555" y="2219"/>
                  </a:lnTo>
                  <a:lnTo>
                    <a:pt x="629" y="1110"/>
                  </a:lnTo>
                  <a:cubicBezTo>
                    <a:pt x="703" y="740"/>
                    <a:pt x="740" y="371"/>
                    <a:pt x="814" y="1"/>
                  </a:cubicBezTo>
                  <a:close/>
                </a:path>
              </a:pathLst>
            </a:custGeom>
            <a:solidFill>
              <a:srgbClr val="FFD0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1" name="Google Shape;6641;p45"/>
            <p:cNvSpPr/>
            <p:nvPr/>
          </p:nvSpPr>
          <p:spPr>
            <a:xfrm>
              <a:off x="2684700" y="2302925"/>
              <a:ext cx="21275" cy="419650"/>
            </a:xfrm>
            <a:custGeom>
              <a:rect b="b" l="l" r="r" t="t"/>
              <a:pathLst>
                <a:path extrusionOk="0" h="16786" w="851">
                  <a:moveTo>
                    <a:pt x="703" y="1"/>
                  </a:moveTo>
                  <a:lnTo>
                    <a:pt x="703" y="1"/>
                  </a:lnTo>
                  <a:cubicBezTo>
                    <a:pt x="518" y="666"/>
                    <a:pt x="333" y="1368"/>
                    <a:pt x="259" y="2071"/>
                  </a:cubicBezTo>
                  <a:cubicBezTo>
                    <a:pt x="148" y="2773"/>
                    <a:pt x="74" y="3476"/>
                    <a:pt x="37" y="4178"/>
                  </a:cubicBezTo>
                  <a:cubicBezTo>
                    <a:pt x="0" y="5583"/>
                    <a:pt x="0" y="6988"/>
                    <a:pt x="37" y="8393"/>
                  </a:cubicBezTo>
                  <a:cubicBezTo>
                    <a:pt x="74" y="9798"/>
                    <a:pt x="148" y="11203"/>
                    <a:pt x="222" y="12608"/>
                  </a:cubicBezTo>
                  <a:cubicBezTo>
                    <a:pt x="259" y="13310"/>
                    <a:pt x="333" y="14012"/>
                    <a:pt x="407" y="14715"/>
                  </a:cubicBezTo>
                  <a:cubicBezTo>
                    <a:pt x="518" y="15380"/>
                    <a:pt x="629" y="16083"/>
                    <a:pt x="851" y="16785"/>
                  </a:cubicBezTo>
                  <a:cubicBezTo>
                    <a:pt x="740" y="16083"/>
                    <a:pt x="703" y="15380"/>
                    <a:pt x="629" y="14678"/>
                  </a:cubicBezTo>
                  <a:cubicBezTo>
                    <a:pt x="555" y="13976"/>
                    <a:pt x="555" y="13273"/>
                    <a:pt x="555" y="12571"/>
                  </a:cubicBezTo>
                  <a:cubicBezTo>
                    <a:pt x="592" y="11166"/>
                    <a:pt x="555" y="9761"/>
                    <a:pt x="518" y="8356"/>
                  </a:cubicBezTo>
                  <a:cubicBezTo>
                    <a:pt x="481" y="6988"/>
                    <a:pt x="407" y="5546"/>
                    <a:pt x="407" y="4178"/>
                  </a:cubicBezTo>
                  <a:cubicBezTo>
                    <a:pt x="407" y="3476"/>
                    <a:pt x="444" y="2773"/>
                    <a:pt x="481" y="2071"/>
                  </a:cubicBezTo>
                  <a:cubicBezTo>
                    <a:pt x="518" y="1368"/>
                    <a:pt x="592" y="703"/>
                    <a:pt x="703" y="1"/>
                  </a:cubicBezTo>
                  <a:close/>
                </a:path>
              </a:pathLst>
            </a:custGeom>
            <a:solidFill>
              <a:srgbClr val="FFD0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2" name="Google Shape;6642;p45"/>
            <p:cNvSpPr/>
            <p:nvPr/>
          </p:nvSpPr>
          <p:spPr>
            <a:xfrm>
              <a:off x="2719825" y="2317725"/>
              <a:ext cx="13875" cy="407625"/>
            </a:xfrm>
            <a:custGeom>
              <a:rect b="b" l="l" r="r" t="t"/>
              <a:pathLst>
                <a:path extrusionOk="0" h="16305" w="555">
                  <a:moveTo>
                    <a:pt x="222" y="0"/>
                  </a:moveTo>
                  <a:cubicBezTo>
                    <a:pt x="148" y="703"/>
                    <a:pt x="148" y="1368"/>
                    <a:pt x="111" y="2033"/>
                  </a:cubicBezTo>
                  <a:lnTo>
                    <a:pt x="37" y="4067"/>
                  </a:lnTo>
                  <a:cubicBezTo>
                    <a:pt x="0" y="5435"/>
                    <a:pt x="0" y="6803"/>
                    <a:pt x="37" y="8171"/>
                  </a:cubicBezTo>
                  <a:cubicBezTo>
                    <a:pt x="74" y="9539"/>
                    <a:pt x="111" y="10906"/>
                    <a:pt x="185" y="12237"/>
                  </a:cubicBezTo>
                  <a:lnTo>
                    <a:pt x="333" y="14271"/>
                  </a:lnTo>
                  <a:cubicBezTo>
                    <a:pt x="407" y="14973"/>
                    <a:pt x="444" y="15639"/>
                    <a:pt x="518" y="16304"/>
                  </a:cubicBezTo>
                  <a:cubicBezTo>
                    <a:pt x="555" y="15639"/>
                    <a:pt x="555" y="14973"/>
                    <a:pt x="555" y="14271"/>
                  </a:cubicBezTo>
                  <a:lnTo>
                    <a:pt x="555" y="12237"/>
                  </a:lnTo>
                  <a:cubicBezTo>
                    <a:pt x="555" y="10869"/>
                    <a:pt x="518" y="9502"/>
                    <a:pt x="481" y="8171"/>
                  </a:cubicBezTo>
                  <a:cubicBezTo>
                    <a:pt x="481" y="6803"/>
                    <a:pt x="444" y="5435"/>
                    <a:pt x="407" y="4067"/>
                  </a:cubicBezTo>
                  <a:lnTo>
                    <a:pt x="333" y="2033"/>
                  </a:lnTo>
                  <a:cubicBezTo>
                    <a:pt x="296" y="1368"/>
                    <a:pt x="259" y="703"/>
                    <a:pt x="222" y="0"/>
                  </a:cubicBezTo>
                  <a:close/>
                </a:path>
              </a:pathLst>
            </a:custGeom>
            <a:solidFill>
              <a:srgbClr val="FFD0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3" name="Google Shape;6643;p45"/>
            <p:cNvSpPr/>
            <p:nvPr/>
          </p:nvSpPr>
          <p:spPr>
            <a:xfrm>
              <a:off x="2743850" y="2388875"/>
              <a:ext cx="12950" cy="307825"/>
            </a:xfrm>
            <a:custGeom>
              <a:rect b="b" l="l" r="r" t="t"/>
              <a:pathLst>
                <a:path extrusionOk="0" h="12313" w="518">
                  <a:moveTo>
                    <a:pt x="185" y="1"/>
                  </a:moveTo>
                  <a:cubicBezTo>
                    <a:pt x="148" y="518"/>
                    <a:pt x="111" y="1036"/>
                    <a:pt x="74" y="1554"/>
                  </a:cubicBezTo>
                  <a:lnTo>
                    <a:pt x="37" y="3069"/>
                  </a:lnTo>
                  <a:cubicBezTo>
                    <a:pt x="37" y="4105"/>
                    <a:pt x="0" y="5140"/>
                    <a:pt x="37" y="6175"/>
                  </a:cubicBezTo>
                  <a:cubicBezTo>
                    <a:pt x="74" y="7210"/>
                    <a:pt x="74" y="8208"/>
                    <a:pt x="148" y="9244"/>
                  </a:cubicBezTo>
                  <a:lnTo>
                    <a:pt x="222" y="10796"/>
                  </a:lnTo>
                  <a:cubicBezTo>
                    <a:pt x="296" y="11314"/>
                    <a:pt x="296" y="11831"/>
                    <a:pt x="370" y="12312"/>
                  </a:cubicBezTo>
                  <a:cubicBezTo>
                    <a:pt x="407" y="11831"/>
                    <a:pt x="444" y="11314"/>
                    <a:pt x="481" y="10796"/>
                  </a:cubicBezTo>
                  <a:lnTo>
                    <a:pt x="518" y="9244"/>
                  </a:lnTo>
                  <a:cubicBezTo>
                    <a:pt x="518" y="8208"/>
                    <a:pt x="518" y="7173"/>
                    <a:pt x="518" y="6175"/>
                  </a:cubicBezTo>
                  <a:cubicBezTo>
                    <a:pt x="481" y="5140"/>
                    <a:pt x="481" y="4105"/>
                    <a:pt x="407" y="3069"/>
                  </a:cubicBezTo>
                  <a:lnTo>
                    <a:pt x="333" y="1554"/>
                  </a:lnTo>
                  <a:cubicBezTo>
                    <a:pt x="259" y="1036"/>
                    <a:pt x="222" y="518"/>
                    <a:pt x="185" y="1"/>
                  </a:cubicBezTo>
                  <a:close/>
                </a:path>
              </a:pathLst>
            </a:custGeom>
            <a:solidFill>
              <a:srgbClr val="FFD0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4" name="Google Shape;6644;p45"/>
            <p:cNvSpPr/>
            <p:nvPr/>
          </p:nvSpPr>
          <p:spPr>
            <a:xfrm>
              <a:off x="2771575" y="2331575"/>
              <a:ext cx="14825" cy="358650"/>
            </a:xfrm>
            <a:custGeom>
              <a:rect b="b" l="l" r="r" t="t"/>
              <a:pathLst>
                <a:path extrusionOk="0" h="14346" w="593">
                  <a:moveTo>
                    <a:pt x="0" y="1"/>
                  </a:moveTo>
                  <a:cubicBezTo>
                    <a:pt x="0" y="592"/>
                    <a:pt x="0" y="1184"/>
                    <a:pt x="0" y="1812"/>
                  </a:cubicBezTo>
                  <a:lnTo>
                    <a:pt x="0" y="3587"/>
                  </a:lnTo>
                  <a:cubicBezTo>
                    <a:pt x="0" y="4807"/>
                    <a:pt x="0" y="5990"/>
                    <a:pt x="37" y="7173"/>
                  </a:cubicBezTo>
                  <a:cubicBezTo>
                    <a:pt x="74" y="8356"/>
                    <a:pt x="111" y="9576"/>
                    <a:pt x="185" y="10759"/>
                  </a:cubicBezTo>
                  <a:lnTo>
                    <a:pt x="259" y="12571"/>
                  </a:lnTo>
                  <a:cubicBezTo>
                    <a:pt x="296" y="13162"/>
                    <a:pt x="296" y="13754"/>
                    <a:pt x="370" y="14345"/>
                  </a:cubicBezTo>
                  <a:cubicBezTo>
                    <a:pt x="407" y="13754"/>
                    <a:pt x="444" y="13162"/>
                    <a:pt x="481" y="12534"/>
                  </a:cubicBezTo>
                  <a:lnTo>
                    <a:pt x="518" y="10759"/>
                  </a:lnTo>
                  <a:cubicBezTo>
                    <a:pt x="592" y="9576"/>
                    <a:pt x="555" y="8356"/>
                    <a:pt x="518" y="7173"/>
                  </a:cubicBezTo>
                  <a:cubicBezTo>
                    <a:pt x="481" y="5953"/>
                    <a:pt x="444" y="4770"/>
                    <a:pt x="370" y="3587"/>
                  </a:cubicBezTo>
                  <a:lnTo>
                    <a:pt x="222" y="1775"/>
                  </a:lnTo>
                  <a:cubicBezTo>
                    <a:pt x="148" y="1184"/>
                    <a:pt x="74" y="592"/>
                    <a:pt x="0" y="1"/>
                  </a:cubicBezTo>
                  <a:close/>
                </a:path>
              </a:pathLst>
            </a:custGeom>
            <a:solidFill>
              <a:srgbClr val="FFD0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5" name="Google Shape;6645;p45"/>
            <p:cNvSpPr/>
            <p:nvPr/>
          </p:nvSpPr>
          <p:spPr>
            <a:xfrm>
              <a:off x="2778975" y="2237300"/>
              <a:ext cx="37000" cy="488050"/>
            </a:xfrm>
            <a:custGeom>
              <a:rect b="b" l="l" r="r" t="t"/>
              <a:pathLst>
                <a:path extrusionOk="0" h="19522" w="1480">
                  <a:moveTo>
                    <a:pt x="0" y="1"/>
                  </a:moveTo>
                  <a:lnTo>
                    <a:pt x="407" y="4881"/>
                  </a:lnTo>
                  <a:lnTo>
                    <a:pt x="777" y="9761"/>
                  </a:lnTo>
                  <a:cubicBezTo>
                    <a:pt x="888" y="11388"/>
                    <a:pt x="925" y="13014"/>
                    <a:pt x="1109" y="14641"/>
                  </a:cubicBezTo>
                  <a:cubicBezTo>
                    <a:pt x="1257" y="16268"/>
                    <a:pt x="1146" y="17894"/>
                    <a:pt x="1294" y="19521"/>
                  </a:cubicBezTo>
                  <a:cubicBezTo>
                    <a:pt x="1331" y="18708"/>
                    <a:pt x="1405" y="17894"/>
                    <a:pt x="1405" y="17081"/>
                  </a:cubicBezTo>
                  <a:cubicBezTo>
                    <a:pt x="1442" y="16268"/>
                    <a:pt x="1479" y="15454"/>
                    <a:pt x="1442" y="14641"/>
                  </a:cubicBezTo>
                  <a:cubicBezTo>
                    <a:pt x="1405" y="12977"/>
                    <a:pt x="1331" y="11388"/>
                    <a:pt x="1220" y="9724"/>
                  </a:cubicBezTo>
                  <a:cubicBezTo>
                    <a:pt x="1146" y="8060"/>
                    <a:pt x="961" y="6471"/>
                    <a:pt x="777" y="4844"/>
                  </a:cubicBezTo>
                  <a:lnTo>
                    <a:pt x="444" y="2404"/>
                  </a:lnTo>
                  <a:cubicBezTo>
                    <a:pt x="296" y="1590"/>
                    <a:pt x="185" y="777"/>
                    <a:pt x="0" y="1"/>
                  </a:cubicBezTo>
                  <a:close/>
                </a:path>
              </a:pathLst>
            </a:custGeom>
            <a:solidFill>
              <a:srgbClr val="FFD0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6" name="Google Shape;6646;p45"/>
            <p:cNvSpPr/>
            <p:nvPr/>
          </p:nvSpPr>
          <p:spPr>
            <a:xfrm>
              <a:off x="2789125" y="2214200"/>
              <a:ext cx="48100" cy="465850"/>
            </a:xfrm>
            <a:custGeom>
              <a:rect b="b" l="l" r="r" t="t"/>
              <a:pathLst>
                <a:path extrusionOk="0" h="18634" w="1924">
                  <a:moveTo>
                    <a:pt x="1" y="0"/>
                  </a:moveTo>
                  <a:lnTo>
                    <a:pt x="1" y="0"/>
                  </a:lnTo>
                  <a:cubicBezTo>
                    <a:pt x="223" y="777"/>
                    <a:pt x="371" y="1516"/>
                    <a:pt x="519" y="2293"/>
                  </a:cubicBezTo>
                  <a:cubicBezTo>
                    <a:pt x="666" y="3069"/>
                    <a:pt x="777" y="3845"/>
                    <a:pt x="851" y="4622"/>
                  </a:cubicBezTo>
                  <a:cubicBezTo>
                    <a:pt x="1036" y="6174"/>
                    <a:pt x="1147" y="7727"/>
                    <a:pt x="1258" y="9280"/>
                  </a:cubicBezTo>
                  <a:lnTo>
                    <a:pt x="1554" y="13975"/>
                  </a:lnTo>
                  <a:lnTo>
                    <a:pt x="1702" y="16304"/>
                  </a:lnTo>
                  <a:cubicBezTo>
                    <a:pt x="1776" y="17081"/>
                    <a:pt x="1812" y="17857"/>
                    <a:pt x="1886" y="18634"/>
                  </a:cubicBezTo>
                  <a:cubicBezTo>
                    <a:pt x="1923" y="17857"/>
                    <a:pt x="1923" y="17081"/>
                    <a:pt x="1923" y="16304"/>
                  </a:cubicBezTo>
                  <a:lnTo>
                    <a:pt x="1923" y="13938"/>
                  </a:lnTo>
                  <a:cubicBezTo>
                    <a:pt x="1886" y="12386"/>
                    <a:pt x="1849" y="10796"/>
                    <a:pt x="1702" y="9243"/>
                  </a:cubicBezTo>
                  <a:cubicBezTo>
                    <a:pt x="1591" y="7690"/>
                    <a:pt x="1443" y="6101"/>
                    <a:pt x="1184" y="4548"/>
                  </a:cubicBezTo>
                  <a:cubicBezTo>
                    <a:pt x="1073" y="3771"/>
                    <a:pt x="925" y="3032"/>
                    <a:pt x="740" y="2256"/>
                  </a:cubicBezTo>
                  <a:cubicBezTo>
                    <a:pt x="555" y="1479"/>
                    <a:pt x="297" y="740"/>
                    <a:pt x="1" y="0"/>
                  </a:cubicBezTo>
                  <a:close/>
                </a:path>
              </a:pathLst>
            </a:custGeom>
            <a:solidFill>
              <a:srgbClr val="FFD0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7" name="Google Shape;6647;p45"/>
            <p:cNvSpPr/>
            <p:nvPr/>
          </p:nvSpPr>
          <p:spPr>
            <a:xfrm>
              <a:off x="2818700" y="2229900"/>
              <a:ext cx="47175" cy="495450"/>
            </a:xfrm>
            <a:custGeom>
              <a:rect b="b" l="l" r="r" t="t"/>
              <a:pathLst>
                <a:path extrusionOk="0" h="19818" w="1887">
                  <a:moveTo>
                    <a:pt x="1" y="1"/>
                  </a:moveTo>
                  <a:lnTo>
                    <a:pt x="1" y="1"/>
                  </a:lnTo>
                  <a:cubicBezTo>
                    <a:pt x="186" y="814"/>
                    <a:pt x="371" y="1628"/>
                    <a:pt x="482" y="2441"/>
                  </a:cubicBezTo>
                  <a:cubicBezTo>
                    <a:pt x="593" y="3254"/>
                    <a:pt x="666" y="4105"/>
                    <a:pt x="740" y="4918"/>
                  </a:cubicBezTo>
                  <a:cubicBezTo>
                    <a:pt x="777" y="5731"/>
                    <a:pt x="851" y="6582"/>
                    <a:pt x="888" y="7395"/>
                  </a:cubicBezTo>
                  <a:lnTo>
                    <a:pt x="1036" y="9909"/>
                  </a:lnTo>
                  <a:cubicBezTo>
                    <a:pt x="1147" y="11536"/>
                    <a:pt x="1258" y="13199"/>
                    <a:pt x="1406" y="14863"/>
                  </a:cubicBezTo>
                  <a:lnTo>
                    <a:pt x="1628" y="17340"/>
                  </a:lnTo>
                  <a:cubicBezTo>
                    <a:pt x="1702" y="18190"/>
                    <a:pt x="1776" y="19004"/>
                    <a:pt x="1886" y="19817"/>
                  </a:cubicBezTo>
                  <a:cubicBezTo>
                    <a:pt x="1886" y="19004"/>
                    <a:pt x="1850" y="18154"/>
                    <a:pt x="1850" y="17340"/>
                  </a:cubicBezTo>
                  <a:lnTo>
                    <a:pt x="1776" y="14826"/>
                  </a:lnTo>
                  <a:cubicBezTo>
                    <a:pt x="1702" y="13162"/>
                    <a:pt x="1628" y="11499"/>
                    <a:pt x="1480" y="9872"/>
                  </a:cubicBezTo>
                  <a:cubicBezTo>
                    <a:pt x="1369" y="8208"/>
                    <a:pt x="1295" y="6545"/>
                    <a:pt x="1073" y="4881"/>
                  </a:cubicBezTo>
                  <a:cubicBezTo>
                    <a:pt x="999" y="4068"/>
                    <a:pt x="851" y="3217"/>
                    <a:pt x="703" y="2404"/>
                  </a:cubicBezTo>
                  <a:cubicBezTo>
                    <a:pt x="519" y="1591"/>
                    <a:pt x="297" y="777"/>
                    <a:pt x="1" y="1"/>
                  </a:cubicBezTo>
                  <a:close/>
                </a:path>
              </a:pathLst>
            </a:custGeom>
            <a:solidFill>
              <a:srgbClr val="FFD0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8" name="Google Shape;6648;p45"/>
            <p:cNvSpPr/>
            <p:nvPr/>
          </p:nvSpPr>
          <p:spPr>
            <a:xfrm>
              <a:off x="2839975" y="2246550"/>
              <a:ext cx="71200" cy="482500"/>
            </a:xfrm>
            <a:custGeom>
              <a:rect b="b" l="l" r="r" t="t"/>
              <a:pathLst>
                <a:path extrusionOk="0" h="19300" w="2848">
                  <a:moveTo>
                    <a:pt x="0" y="0"/>
                  </a:moveTo>
                  <a:lnTo>
                    <a:pt x="0" y="0"/>
                  </a:lnTo>
                  <a:cubicBezTo>
                    <a:pt x="148" y="814"/>
                    <a:pt x="296" y="1590"/>
                    <a:pt x="407" y="2403"/>
                  </a:cubicBezTo>
                  <a:cubicBezTo>
                    <a:pt x="555" y="3217"/>
                    <a:pt x="666" y="3993"/>
                    <a:pt x="777" y="4807"/>
                  </a:cubicBezTo>
                  <a:cubicBezTo>
                    <a:pt x="962" y="6433"/>
                    <a:pt x="1072" y="8023"/>
                    <a:pt x="1220" y="9650"/>
                  </a:cubicBezTo>
                  <a:cubicBezTo>
                    <a:pt x="1368" y="11276"/>
                    <a:pt x="1479" y="12903"/>
                    <a:pt x="1701" y="14530"/>
                  </a:cubicBezTo>
                  <a:cubicBezTo>
                    <a:pt x="1812" y="15343"/>
                    <a:pt x="1923" y="16157"/>
                    <a:pt x="2108" y="16933"/>
                  </a:cubicBezTo>
                  <a:cubicBezTo>
                    <a:pt x="2292" y="17746"/>
                    <a:pt x="2551" y="18523"/>
                    <a:pt x="2847" y="19299"/>
                  </a:cubicBezTo>
                  <a:cubicBezTo>
                    <a:pt x="2440" y="17709"/>
                    <a:pt x="2182" y="16120"/>
                    <a:pt x="2034" y="14493"/>
                  </a:cubicBezTo>
                  <a:cubicBezTo>
                    <a:pt x="1923" y="12866"/>
                    <a:pt x="1849" y="11239"/>
                    <a:pt x="1701" y="9613"/>
                  </a:cubicBezTo>
                  <a:cubicBezTo>
                    <a:pt x="1590" y="7986"/>
                    <a:pt x="1405" y="6359"/>
                    <a:pt x="1146" y="4770"/>
                  </a:cubicBezTo>
                  <a:cubicBezTo>
                    <a:pt x="1035" y="3956"/>
                    <a:pt x="888" y="3143"/>
                    <a:pt x="666" y="2366"/>
                  </a:cubicBezTo>
                  <a:cubicBezTo>
                    <a:pt x="481" y="1553"/>
                    <a:pt x="259" y="777"/>
                    <a:pt x="0" y="0"/>
                  </a:cubicBezTo>
                  <a:close/>
                </a:path>
              </a:pathLst>
            </a:custGeom>
            <a:solidFill>
              <a:srgbClr val="FFD07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49" name="Google Shape;6649;p45"/>
            <p:cNvSpPr/>
            <p:nvPr/>
          </p:nvSpPr>
          <p:spPr>
            <a:xfrm>
              <a:off x="2558075" y="2347300"/>
              <a:ext cx="363250" cy="95750"/>
            </a:xfrm>
            <a:custGeom>
              <a:rect b="b" l="l" r="r" t="t"/>
              <a:pathLst>
                <a:path extrusionOk="0" h="3830" w="14530">
                  <a:moveTo>
                    <a:pt x="14123" y="0"/>
                  </a:moveTo>
                  <a:cubicBezTo>
                    <a:pt x="10962" y="829"/>
                    <a:pt x="7655" y="932"/>
                    <a:pt x="4369" y="932"/>
                  </a:cubicBezTo>
                  <a:cubicBezTo>
                    <a:pt x="3286" y="932"/>
                    <a:pt x="2206" y="921"/>
                    <a:pt x="1133" y="921"/>
                  </a:cubicBezTo>
                  <a:cubicBezTo>
                    <a:pt x="817" y="921"/>
                    <a:pt x="500" y="922"/>
                    <a:pt x="185" y="924"/>
                  </a:cubicBezTo>
                  <a:cubicBezTo>
                    <a:pt x="74" y="1738"/>
                    <a:pt x="74" y="2551"/>
                    <a:pt x="0" y="3365"/>
                  </a:cubicBezTo>
                  <a:cubicBezTo>
                    <a:pt x="0" y="3438"/>
                    <a:pt x="0" y="3512"/>
                    <a:pt x="37" y="3549"/>
                  </a:cubicBezTo>
                  <a:cubicBezTo>
                    <a:pt x="111" y="3623"/>
                    <a:pt x="185" y="3660"/>
                    <a:pt x="259" y="3660"/>
                  </a:cubicBezTo>
                  <a:cubicBezTo>
                    <a:pt x="888" y="3734"/>
                    <a:pt x="1516" y="3771"/>
                    <a:pt x="2145" y="3771"/>
                  </a:cubicBezTo>
                  <a:cubicBezTo>
                    <a:pt x="3173" y="3805"/>
                    <a:pt x="4205" y="3829"/>
                    <a:pt x="5237" y="3829"/>
                  </a:cubicBezTo>
                  <a:cubicBezTo>
                    <a:pt x="7544" y="3829"/>
                    <a:pt x="9853" y="3711"/>
                    <a:pt x="12127" y="3328"/>
                  </a:cubicBezTo>
                  <a:cubicBezTo>
                    <a:pt x="12903" y="3217"/>
                    <a:pt x="13642" y="2995"/>
                    <a:pt x="14345" y="2736"/>
                  </a:cubicBezTo>
                  <a:lnTo>
                    <a:pt x="14530" y="2662"/>
                  </a:lnTo>
                  <a:cubicBezTo>
                    <a:pt x="14456" y="1738"/>
                    <a:pt x="14308" y="887"/>
                    <a:pt x="14123"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0" name="Google Shape;6650;p45"/>
            <p:cNvSpPr/>
            <p:nvPr/>
          </p:nvSpPr>
          <p:spPr>
            <a:xfrm>
              <a:off x="2653275" y="1157200"/>
              <a:ext cx="218150" cy="222400"/>
            </a:xfrm>
            <a:custGeom>
              <a:rect b="b" l="l" r="r" t="t"/>
              <a:pathLst>
                <a:path extrusionOk="0" h="8896" w="8726">
                  <a:moveTo>
                    <a:pt x="2992" y="1"/>
                  </a:moveTo>
                  <a:cubicBezTo>
                    <a:pt x="2501" y="1"/>
                    <a:pt x="2034" y="119"/>
                    <a:pt x="1590" y="356"/>
                  </a:cubicBezTo>
                  <a:cubicBezTo>
                    <a:pt x="1072" y="651"/>
                    <a:pt x="814" y="1317"/>
                    <a:pt x="1072" y="1908"/>
                  </a:cubicBezTo>
                  <a:cubicBezTo>
                    <a:pt x="666" y="1908"/>
                    <a:pt x="333" y="2130"/>
                    <a:pt x="222" y="2500"/>
                  </a:cubicBezTo>
                  <a:cubicBezTo>
                    <a:pt x="74" y="2833"/>
                    <a:pt x="37" y="3202"/>
                    <a:pt x="37" y="3572"/>
                  </a:cubicBezTo>
                  <a:lnTo>
                    <a:pt x="37" y="4496"/>
                  </a:lnTo>
                  <a:cubicBezTo>
                    <a:pt x="0" y="4977"/>
                    <a:pt x="74" y="5421"/>
                    <a:pt x="259" y="5864"/>
                  </a:cubicBezTo>
                  <a:cubicBezTo>
                    <a:pt x="525" y="6329"/>
                    <a:pt x="1029" y="6615"/>
                    <a:pt x="1557" y="6615"/>
                  </a:cubicBezTo>
                  <a:cubicBezTo>
                    <a:pt x="1617" y="6615"/>
                    <a:pt x="1677" y="6611"/>
                    <a:pt x="1738" y="6604"/>
                  </a:cubicBezTo>
                  <a:cubicBezTo>
                    <a:pt x="2012" y="6512"/>
                    <a:pt x="2310" y="6446"/>
                    <a:pt x="2593" y="6446"/>
                  </a:cubicBezTo>
                  <a:cubicBezTo>
                    <a:pt x="2654" y="6446"/>
                    <a:pt x="2714" y="6449"/>
                    <a:pt x="2773" y="6456"/>
                  </a:cubicBezTo>
                  <a:cubicBezTo>
                    <a:pt x="2995" y="6493"/>
                    <a:pt x="3217" y="6604"/>
                    <a:pt x="3402" y="6752"/>
                  </a:cubicBezTo>
                  <a:cubicBezTo>
                    <a:pt x="3718" y="7000"/>
                    <a:pt x="4103" y="7124"/>
                    <a:pt x="4498" y="7124"/>
                  </a:cubicBezTo>
                  <a:cubicBezTo>
                    <a:pt x="4750" y="7124"/>
                    <a:pt x="5006" y="7074"/>
                    <a:pt x="5250" y="6973"/>
                  </a:cubicBezTo>
                  <a:cubicBezTo>
                    <a:pt x="5296" y="6955"/>
                    <a:pt x="5345" y="6946"/>
                    <a:pt x="5393" y="6946"/>
                  </a:cubicBezTo>
                  <a:cubicBezTo>
                    <a:pt x="5539" y="6946"/>
                    <a:pt x="5684" y="7029"/>
                    <a:pt x="5768" y="7195"/>
                  </a:cubicBezTo>
                  <a:cubicBezTo>
                    <a:pt x="5842" y="7343"/>
                    <a:pt x="5916" y="7565"/>
                    <a:pt x="5916" y="7750"/>
                  </a:cubicBezTo>
                  <a:cubicBezTo>
                    <a:pt x="6063" y="8193"/>
                    <a:pt x="6322" y="8600"/>
                    <a:pt x="6655" y="8896"/>
                  </a:cubicBezTo>
                  <a:cubicBezTo>
                    <a:pt x="7246" y="8378"/>
                    <a:pt x="7727" y="7787"/>
                    <a:pt x="8097" y="7158"/>
                  </a:cubicBezTo>
                  <a:cubicBezTo>
                    <a:pt x="8430" y="6715"/>
                    <a:pt x="8651" y="6234"/>
                    <a:pt x="8725" y="5716"/>
                  </a:cubicBezTo>
                  <a:cubicBezTo>
                    <a:pt x="8725" y="4866"/>
                    <a:pt x="8060" y="4164"/>
                    <a:pt x="7210" y="4164"/>
                  </a:cubicBezTo>
                  <a:cubicBezTo>
                    <a:pt x="7136" y="4164"/>
                    <a:pt x="7025" y="4164"/>
                    <a:pt x="6951" y="4090"/>
                  </a:cubicBezTo>
                  <a:cubicBezTo>
                    <a:pt x="6766" y="3942"/>
                    <a:pt x="7025" y="3054"/>
                    <a:pt x="6951" y="2759"/>
                  </a:cubicBezTo>
                  <a:cubicBezTo>
                    <a:pt x="6877" y="2315"/>
                    <a:pt x="6729" y="1908"/>
                    <a:pt x="6507" y="1539"/>
                  </a:cubicBezTo>
                  <a:cubicBezTo>
                    <a:pt x="5916" y="467"/>
                    <a:pt x="4585" y="97"/>
                    <a:pt x="3365" y="23"/>
                  </a:cubicBezTo>
                  <a:cubicBezTo>
                    <a:pt x="3239" y="8"/>
                    <a:pt x="3115" y="1"/>
                    <a:pt x="2992"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1" name="Google Shape;6651;p45"/>
            <p:cNvSpPr/>
            <p:nvPr/>
          </p:nvSpPr>
          <p:spPr>
            <a:xfrm>
              <a:off x="1237300" y="1308675"/>
              <a:ext cx="474850" cy="507200"/>
            </a:xfrm>
            <a:custGeom>
              <a:rect b="b" l="l" r="r" t="t"/>
              <a:pathLst>
                <a:path extrusionOk="0" h="20288" w="18994">
                  <a:moveTo>
                    <a:pt x="12029" y="0"/>
                  </a:moveTo>
                  <a:cubicBezTo>
                    <a:pt x="10295" y="0"/>
                    <a:pt x="8558" y="327"/>
                    <a:pt x="6914" y="988"/>
                  </a:cubicBezTo>
                  <a:cubicBezTo>
                    <a:pt x="3365" y="2504"/>
                    <a:pt x="0" y="6312"/>
                    <a:pt x="444" y="10675"/>
                  </a:cubicBezTo>
                  <a:cubicBezTo>
                    <a:pt x="888" y="14741"/>
                    <a:pt x="3365" y="17995"/>
                    <a:pt x="5361" y="19991"/>
                  </a:cubicBezTo>
                  <a:cubicBezTo>
                    <a:pt x="5546" y="20176"/>
                    <a:pt x="5805" y="20287"/>
                    <a:pt x="6026" y="20287"/>
                  </a:cubicBezTo>
                  <a:cubicBezTo>
                    <a:pt x="6877" y="20250"/>
                    <a:pt x="7283" y="19252"/>
                    <a:pt x="6729" y="18660"/>
                  </a:cubicBezTo>
                  <a:cubicBezTo>
                    <a:pt x="4917" y="16849"/>
                    <a:pt x="2699" y="14002"/>
                    <a:pt x="2329" y="10490"/>
                  </a:cubicBezTo>
                  <a:cubicBezTo>
                    <a:pt x="1960" y="7088"/>
                    <a:pt x="4806" y="3946"/>
                    <a:pt x="7653" y="2726"/>
                  </a:cubicBezTo>
                  <a:cubicBezTo>
                    <a:pt x="9068" y="2153"/>
                    <a:pt x="10552" y="1872"/>
                    <a:pt x="12031" y="1872"/>
                  </a:cubicBezTo>
                  <a:cubicBezTo>
                    <a:pt x="13799" y="1872"/>
                    <a:pt x="15561" y="2274"/>
                    <a:pt x="17192" y="3059"/>
                  </a:cubicBezTo>
                  <a:cubicBezTo>
                    <a:pt x="17349" y="3135"/>
                    <a:pt x="17500" y="3168"/>
                    <a:pt x="17640" y="3168"/>
                  </a:cubicBezTo>
                  <a:cubicBezTo>
                    <a:pt x="18524" y="3168"/>
                    <a:pt x="18994" y="1837"/>
                    <a:pt x="18005" y="1358"/>
                  </a:cubicBezTo>
                  <a:cubicBezTo>
                    <a:pt x="16123" y="457"/>
                    <a:pt x="14078" y="0"/>
                    <a:pt x="12029" y="0"/>
                  </a:cubicBezTo>
                  <a:close/>
                </a:path>
              </a:pathLst>
            </a:custGeom>
            <a:solidFill>
              <a:srgbClr val="7A594E"/>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2" name="Google Shape;6652;p45"/>
            <p:cNvSpPr/>
            <p:nvPr/>
          </p:nvSpPr>
          <p:spPr>
            <a:xfrm>
              <a:off x="1279800" y="1673500"/>
              <a:ext cx="203375" cy="293525"/>
            </a:xfrm>
            <a:custGeom>
              <a:rect b="b" l="l" r="r" t="t"/>
              <a:pathLst>
                <a:path extrusionOk="0" h="11741" w="8135">
                  <a:moveTo>
                    <a:pt x="3328" y="1"/>
                  </a:moveTo>
                  <a:cubicBezTo>
                    <a:pt x="3106" y="1"/>
                    <a:pt x="2922" y="74"/>
                    <a:pt x="2774" y="185"/>
                  </a:cubicBezTo>
                  <a:cubicBezTo>
                    <a:pt x="2108" y="555"/>
                    <a:pt x="1517" y="1036"/>
                    <a:pt x="1073" y="1627"/>
                  </a:cubicBezTo>
                  <a:lnTo>
                    <a:pt x="888" y="1886"/>
                  </a:lnTo>
                  <a:cubicBezTo>
                    <a:pt x="740" y="2034"/>
                    <a:pt x="666" y="2256"/>
                    <a:pt x="629" y="2515"/>
                  </a:cubicBezTo>
                  <a:cubicBezTo>
                    <a:pt x="629" y="2958"/>
                    <a:pt x="1110" y="3217"/>
                    <a:pt x="1480" y="3439"/>
                  </a:cubicBezTo>
                  <a:cubicBezTo>
                    <a:pt x="2256" y="3956"/>
                    <a:pt x="2293" y="5102"/>
                    <a:pt x="2108" y="5953"/>
                  </a:cubicBezTo>
                  <a:cubicBezTo>
                    <a:pt x="1886" y="6729"/>
                    <a:pt x="1554" y="7469"/>
                    <a:pt x="1036" y="8134"/>
                  </a:cubicBezTo>
                  <a:cubicBezTo>
                    <a:pt x="371" y="9132"/>
                    <a:pt x="1" y="10278"/>
                    <a:pt x="1036" y="11203"/>
                  </a:cubicBezTo>
                  <a:cubicBezTo>
                    <a:pt x="1436" y="11558"/>
                    <a:pt x="1944" y="11740"/>
                    <a:pt x="2453" y="11740"/>
                  </a:cubicBezTo>
                  <a:cubicBezTo>
                    <a:pt x="2791" y="11740"/>
                    <a:pt x="3130" y="11660"/>
                    <a:pt x="3439" y="11498"/>
                  </a:cubicBezTo>
                  <a:cubicBezTo>
                    <a:pt x="3772" y="11277"/>
                    <a:pt x="4105" y="10981"/>
                    <a:pt x="4363" y="10648"/>
                  </a:cubicBezTo>
                  <a:cubicBezTo>
                    <a:pt x="5436" y="9428"/>
                    <a:pt x="6064" y="7912"/>
                    <a:pt x="6212" y="6286"/>
                  </a:cubicBezTo>
                  <a:cubicBezTo>
                    <a:pt x="6434" y="6581"/>
                    <a:pt x="6582" y="6914"/>
                    <a:pt x="6582" y="7284"/>
                  </a:cubicBezTo>
                  <a:cubicBezTo>
                    <a:pt x="6582" y="7506"/>
                    <a:pt x="6582" y="7727"/>
                    <a:pt x="6693" y="7912"/>
                  </a:cubicBezTo>
                  <a:cubicBezTo>
                    <a:pt x="6803" y="8023"/>
                    <a:pt x="6951" y="8079"/>
                    <a:pt x="7099" y="8079"/>
                  </a:cubicBezTo>
                  <a:cubicBezTo>
                    <a:pt x="7247" y="8079"/>
                    <a:pt x="7395" y="8023"/>
                    <a:pt x="7506" y="7912"/>
                  </a:cubicBezTo>
                  <a:cubicBezTo>
                    <a:pt x="7728" y="7690"/>
                    <a:pt x="7876" y="7395"/>
                    <a:pt x="7913" y="7062"/>
                  </a:cubicBezTo>
                  <a:cubicBezTo>
                    <a:pt x="8134" y="5768"/>
                    <a:pt x="7728" y="4437"/>
                    <a:pt x="6803" y="3550"/>
                  </a:cubicBezTo>
                  <a:cubicBezTo>
                    <a:pt x="6642" y="3420"/>
                    <a:pt x="4920" y="2411"/>
                    <a:pt x="4495" y="2411"/>
                  </a:cubicBezTo>
                  <a:cubicBezTo>
                    <a:pt x="4435" y="2411"/>
                    <a:pt x="4400" y="2432"/>
                    <a:pt x="4400" y="2478"/>
                  </a:cubicBezTo>
                  <a:cubicBezTo>
                    <a:pt x="4326" y="1812"/>
                    <a:pt x="4179" y="1184"/>
                    <a:pt x="3920" y="629"/>
                  </a:cubicBezTo>
                  <a:cubicBezTo>
                    <a:pt x="3772" y="333"/>
                    <a:pt x="3624" y="74"/>
                    <a:pt x="3328"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3" name="Google Shape;6653;p45"/>
            <p:cNvSpPr/>
            <p:nvPr/>
          </p:nvSpPr>
          <p:spPr>
            <a:xfrm>
              <a:off x="1451725" y="1696600"/>
              <a:ext cx="50850" cy="40700"/>
            </a:xfrm>
            <a:custGeom>
              <a:rect b="b" l="l" r="r" t="t"/>
              <a:pathLst>
                <a:path extrusionOk="0" h="1628" w="2034">
                  <a:moveTo>
                    <a:pt x="2034" y="1"/>
                  </a:moveTo>
                  <a:lnTo>
                    <a:pt x="2034" y="1"/>
                  </a:lnTo>
                  <a:cubicBezTo>
                    <a:pt x="1590" y="75"/>
                    <a:pt x="1183" y="260"/>
                    <a:pt x="814" y="555"/>
                  </a:cubicBezTo>
                  <a:cubicBezTo>
                    <a:pt x="444" y="814"/>
                    <a:pt x="185" y="1184"/>
                    <a:pt x="0" y="1628"/>
                  </a:cubicBezTo>
                  <a:cubicBezTo>
                    <a:pt x="407" y="1443"/>
                    <a:pt x="777" y="1184"/>
                    <a:pt x="1110" y="925"/>
                  </a:cubicBezTo>
                  <a:cubicBezTo>
                    <a:pt x="1479" y="629"/>
                    <a:pt x="1775" y="334"/>
                    <a:pt x="2034"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4" name="Google Shape;6654;p45"/>
            <p:cNvSpPr/>
            <p:nvPr/>
          </p:nvSpPr>
          <p:spPr>
            <a:xfrm>
              <a:off x="1639350" y="1456300"/>
              <a:ext cx="70275" cy="151600"/>
            </a:xfrm>
            <a:custGeom>
              <a:rect b="b" l="l" r="r" t="t"/>
              <a:pathLst>
                <a:path extrusionOk="0" h="6064" w="2811">
                  <a:moveTo>
                    <a:pt x="666" y="0"/>
                  </a:moveTo>
                  <a:lnTo>
                    <a:pt x="666" y="0"/>
                  </a:lnTo>
                  <a:cubicBezTo>
                    <a:pt x="111" y="1110"/>
                    <a:pt x="0" y="2367"/>
                    <a:pt x="370" y="3513"/>
                  </a:cubicBezTo>
                  <a:cubicBezTo>
                    <a:pt x="592" y="4104"/>
                    <a:pt x="888" y="4622"/>
                    <a:pt x="1294" y="5065"/>
                  </a:cubicBezTo>
                  <a:cubicBezTo>
                    <a:pt x="1701" y="5509"/>
                    <a:pt x="2219" y="5842"/>
                    <a:pt x="2810" y="6064"/>
                  </a:cubicBezTo>
                  <a:cubicBezTo>
                    <a:pt x="1886" y="5398"/>
                    <a:pt x="1184" y="4437"/>
                    <a:pt x="814" y="3365"/>
                  </a:cubicBezTo>
                  <a:cubicBezTo>
                    <a:pt x="481" y="2293"/>
                    <a:pt x="407" y="1110"/>
                    <a:pt x="666"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5" name="Google Shape;6655;p45"/>
            <p:cNvSpPr/>
            <p:nvPr/>
          </p:nvSpPr>
          <p:spPr>
            <a:xfrm>
              <a:off x="2088550" y="2452650"/>
              <a:ext cx="40675" cy="46350"/>
            </a:xfrm>
            <a:custGeom>
              <a:rect b="b" l="l" r="r" t="t"/>
              <a:pathLst>
                <a:path extrusionOk="0" h="1854" w="1627">
                  <a:moveTo>
                    <a:pt x="1553" y="1"/>
                  </a:moveTo>
                  <a:lnTo>
                    <a:pt x="1553" y="1"/>
                  </a:lnTo>
                  <a:cubicBezTo>
                    <a:pt x="1331" y="371"/>
                    <a:pt x="1109" y="703"/>
                    <a:pt x="851" y="999"/>
                  </a:cubicBezTo>
                  <a:cubicBezTo>
                    <a:pt x="592" y="1295"/>
                    <a:pt x="296" y="1591"/>
                    <a:pt x="0" y="1849"/>
                  </a:cubicBezTo>
                  <a:cubicBezTo>
                    <a:pt x="32" y="1852"/>
                    <a:pt x="65" y="1853"/>
                    <a:pt x="97" y="1853"/>
                  </a:cubicBezTo>
                  <a:cubicBezTo>
                    <a:pt x="512" y="1853"/>
                    <a:pt x="943" y="1638"/>
                    <a:pt x="1183" y="1295"/>
                  </a:cubicBezTo>
                  <a:cubicBezTo>
                    <a:pt x="1516" y="962"/>
                    <a:pt x="1627" y="481"/>
                    <a:pt x="1553"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6" name="Google Shape;6656;p45"/>
            <p:cNvSpPr/>
            <p:nvPr/>
          </p:nvSpPr>
          <p:spPr>
            <a:xfrm>
              <a:off x="2134750" y="2302000"/>
              <a:ext cx="21300" cy="61950"/>
            </a:xfrm>
            <a:custGeom>
              <a:rect b="b" l="l" r="r" t="t"/>
              <a:pathLst>
                <a:path extrusionOk="0" h="2478" w="852">
                  <a:moveTo>
                    <a:pt x="851" y="1"/>
                  </a:moveTo>
                  <a:lnTo>
                    <a:pt x="851" y="1"/>
                  </a:lnTo>
                  <a:cubicBezTo>
                    <a:pt x="555" y="333"/>
                    <a:pt x="333" y="740"/>
                    <a:pt x="223" y="1184"/>
                  </a:cubicBezTo>
                  <a:cubicBezTo>
                    <a:pt x="75" y="1590"/>
                    <a:pt x="1" y="2034"/>
                    <a:pt x="1" y="2478"/>
                  </a:cubicBezTo>
                  <a:cubicBezTo>
                    <a:pt x="296" y="2145"/>
                    <a:pt x="518" y="1738"/>
                    <a:pt x="629" y="1295"/>
                  </a:cubicBezTo>
                  <a:cubicBezTo>
                    <a:pt x="777" y="888"/>
                    <a:pt x="851" y="444"/>
                    <a:pt x="851"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7" name="Google Shape;6657;p45"/>
            <p:cNvSpPr/>
            <p:nvPr/>
          </p:nvSpPr>
          <p:spPr>
            <a:xfrm>
              <a:off x="1630100" y="2136550"/>
              <a:ext cx="25900" cy="29600"/>
            </a:xfrm>
            <a:custGeom>
              <a:rect b="b" l="l" r="r" t="t"/>
              <a:pathLst>
                <a:path extrusionOk="0" h="1184" w="1036">
                  <a:moveTo>
                    <a:pt x="925" y="1"/>
                  </a:moveTo>
                  <a:lnTo>
                    <a:pt x="925" y="1"/>
                  </a:lnTo>
                  <a:cubicBezTo>
                    <a:pt x="703" y="149"/>
                    <a:pt x="518" y="334"/>
                    <a:pt x="370" y="518"/>
                  </a:cubicBezTo>
                  <a:cubicBezTo>
                    <a:pt x="223" y="740"/>
                    <a:pt x="75" y="962"/>
                    <a:pt x="1" y="1184"/>
                  </a:cubicBezTo>
                  <a:cubicBezTo>
                    <a:pt x="592" y="1147"/>
                    <a:pt x="1036" y="592"/>
                    <a:pt x="925"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8" name="Google Shape;6658;p45"/>
            <p:cNvSpPr/>
            <p:nvPr/>
          </p:nvSpPr>
          <p:spPr>
            <a:xfrm>
              <a:off x="1693875" y="2012375"/>
              <a:ext cx="42550" cy="19775"/>
            </a:xfrm>
            <a:custGeom>
              <a:rect b="b" l="l" r="r" t="t"/>
              <a:pathLst>
                <a:path extrusionOk="0" h="791" w="1702">
                  <a:moveTo>
                    <a:pt x="1466" y="0"/>
                  </a:moveTo>
                  <a:cubicBezTo>
                    <a:pt x="1214" y="0"/>
                    <a:pt x="966" y="49"/>
                    <a:pt x="740" y="162"/>
                  </a:cubicBezTo>
                  <a:cubicBezTo>
                    <a:pt x="444" y="310"/>
                    <a:pt x="186" y="531"/>
                    <a:pt x="1" y="790"/>
                  </a:cubicBezTo>
                  <a:cubicBezTo>
                    <a:pt x="333" y="790"/>
                    <a:pt x="629" y="716"/>
                    <a:pt x="925" y="568"/>
                  </a:cubicBezTo>
                  <a:cubicBezTo>
                    <a:pt x="1221" y="457"/>
                    <a:pt x="1480" y="273"/>
                    <a:pt x="1701" y="14"/>
                  </a:cubicBezTo>
                  <a:cubicBezTo>
                    <a:pt x="1623" y="5"/>
                    <a:pt x="1544" y="0"/>
                    <a:pt x="1466"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59" name="Google Shape;6659;p45"/>
            <p:cNvSpPr/>
            <p:nvPr/>
          </p:nvSpPr>
          <p:spPr>
            <a:xfrm>
              <a:off x="2439775" y="1852800"/>
              <a:ext cx="22200" cy="26825"/>
            </a:xfrm>
            <a:custGeom>
              <a:rect b="b" l="l" r="r" t="t"/>
              <a:pathLst>
                <a:path extrusionOk="0" h="1073" w="888">
                  <a:moveTo>
                    <a:pt x="0" y="1"/>
                  </a:moveTo>
                  <a:cubicBezTo>
                    <a:pt x="37" y="223"/>
                    <a:pt x="111" y="408"/>
                    <a:pt x="222" y="592"/>
                  </a:cubicBezTo>
                  <a:cubicBezTo>
                    <a:pt x="370" y="777"/>
                    <a:pt x="518" y="925"/>
                    <a:pt x="702" y="1073"/>
                  </a:cubicBezTo>
                  <a:cubicBezTo>
                    <a:pt x="887" y="555"/>
                    <a:pt x="518" y="1"/>
                    <a:pt x="0"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0" name="Google Shape;6660;p45"/>
            <p:cNvSpPr/>
            <p:nvPr/>
          </p:nvSpPr>
          <p:spPr>
            <a:xfrm>
              <a:off x="2208700" y="1521925"/>
              <a:ext cx="24975" cy="35150"/>
            </a:xfrm>
            <a:custGeom>
              <a:rect b="b" l="l" r="r" t="t"/>
              <a:pathLst>
                <a:path extrusionOk="0" h="1406" w="999">
                  <a:moveTo>
                    <a:pt x="962" y="0"/>
                  </a:moveTo>
                  <a:lnTo>
                    <a:pt x="962" y="0"/>
                  </a:lnTo>
                  <a:cubicBezTo>
                    <a:pt x="703" y="148"/>
                    <a:pt x="518" y="370"/>
                    <a:pt x="370" y="629"/>
                  </a:cubicBezTo>
                  <a:cubicBezTo>
                    <a:pt x="185" y="851"/>
                    <a:pt x="74" y="1146"/>
                    <a:pt x="0" y="1405"/>
                  </a:cubicBezTo>
                  <a:cubicBezTo>
                    <a:pt x="296" y="1331"/>
                    <a:pt x="555" y="1146"/>
                    <a:pt x="740" y="851"/>
                  </a:cubicBezTo>
                  <a:cubicBezTo>
                    <a:pt x="888" y="592"/>
                    <a:pt x="999" y="296"/>
                    <a:pt x="962"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1" name="Google Shape;6661;p45"/>
            <p:cNvSpPr/>
            <p:nvPr/>
          </p:nvSpPr>
          <p:spPr>
            <a:xfrm>
              <a:off x="1272425" y="2085725"/>
              <a:ext cx="268975" cy="532400"/>
            </a:xfrm>
            <a:custGeom>
              <a:rect b="b" l="l" r="r" t="t"/>
              <a:pathLst>
                <a:path extrusionOk="0" h="21296" w="10759">
                  <a:moveTo>
                    <a:pt x="296" y="0"/>
                  </a:moveTo>
                  <a:lnTo>
                    <a:pt x="296" y="0"/>
                  </a:lnTo>
                  <a:cubicBezTo>
                    <a:pt x="0" y="2108"/>
                    <a:pt x="0" y="4252"/>
                    <a:pt x="296" y="6322"/>
                  </a:cubicBezTo>
                  <a:cubicBezTo>
                    <a:pt x="629" y="8430"/>
                    <a:pt x="1220" y="10463"/>
                    <a:pt x="2070" y="12423"/>
                  </a:cubicBezTo>
                  <a:cubicBezTo>
                    <a:pt x="2958" y="14345"/>
                    <a:pt x="4178" y="16120"/>
                    <a:pt x="5620" y="17672"/>
                  </a:cubicBezTo>
                  <a:lnTo>
                    <a:pt x="6766" y="18745"/>
                  </a:lnTo>
                  <a:cubicBezTo>
                    <a:pt x="7209" y="19077"/>
                    <a:pt x="7616" y="19410"/>
                    <a:pt x="8023" y="19743"/>
                  </a:cubicBezTo>
                  <a:lnTo>
                    <a:pt x="9354" y="20593"/>
                  </a:lnTo>
                  <a:lnTo>
                    <a:pt x="10759" y="21296"/>
                  </a:lnTo>
                  <a:cubicBezTo>
                    <a:pt x="8910" y="20297"/>
                    <a:pt x="7283" y="18966"/>
                    <a:pt x="5878" y="17414"/>
                  </a:cubicBezTo>
                  <a:cubicBezTo>
                    <a:pt x="4474" y="15861"/>
                    <a:pt x="3327" y="14123"/>
                    <a:pt x="2477" y="12201"/>
                  </a:cubicBezTo>
                  <a:cubicBezTo>
                    <a:pt x="1590" y="10315"/>
                    <a:pt x="998" y="8319"/>
                    <a:pt x="629" y="6249"/>
                  </a:cubicBezTo>
                  <a:cubicBezTo>
                    <a:pt x="259" y="4215"/>
                    <a:pt x="148" y="2108"/>
                    <a:pt x="296"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2" name="Google Shape;6662;p45"/>
            <p:cNvSpPr/>
            <p:nvPr/>
          </p:nvSpPr>
          <p:spPr>
            <a:xfrm>
              <a:off x="1345425" y="2003475"/>
              <a:ext cx="26825" cy="133100"/>
            </a:xfrm>
            <a:custGeom>
              <a:rect b="b" l="l" r="r" t="t"/>
              <a:pathLst>
                <a:path extrusionOk="0" h="5324" w="1073">
                  <a:moveTo>
                    <a:pt x="1073" y="0"/>
                  </a:moveTo>
                  <a:lnTo>
                    <a:pt x="1073" y="0"/>
                  </a:lnTo>
                  <a:cubicBezTo>
                    <a:pt x="592" y="776"/>
                    <a:pt x="260" y="1664"/>
                    <a:pt x="149" y="2588"/>
                  </a:cubicBezTo>
                  <a:cubicBezTo>
                    <a:pt x="1" y="3512"/>
                    <a:pt x="38" y="4437"/>
                    <a:pt x="297" y="5324"/>
                  </a:cubicBezTo>
                  <a:cubicBezTo>
                    <a:pt x="407" y="4400"/>
                    <a:pt x="444" y="3512"/>
                    <a:pt x="592" y="2662"/>
                  </a:cubicBezTo>
                  <a:cubicBezTo>
                    <a:pt x="703" y="1775"/>
                    <a:pt x="888" y="924"/>
                    <a:pt x="1073"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3" name="Google Shape;6663;p45"/>
            <p:cNvSpPr/>
            <p:nvPr/>
          </p:nvSpPr>
          <p:spPr>
            <a:xfrm>
              <a:off x="1419375" y="2399975"/>
              <a:ext cx="33300" cy="35150"/>
            </a:xfrm>
            <a:custGeom>
              <a:rect b="b" l="l" r="r" t="t"/>
              <a:pathLst>
                <a:path extrusionOk="0" h="1406" w="1332">
                  <a:moveTo>
                    <a:pt x="0" y="1"/>
                  </a:moveTo>
                  <a:lnTo>
                    <a:pt x="0" y="1"/>
                  </a:lnTo>
                  <a:cubicBezTo>
                    <a:pt x="37" y="740"/>
                    <a:pt x="592" y="1294"/>
                    <a:pt x="1331" y="1405"/>
                  </a:cubicBezTo>
                  <a:cubicBezTo>
                    <a:pt x="1147" y="1110"/>
                    <a:pt x="962" y="851"/>
                    <a:pt x="740" y="629"/>
                  </a:cubicBezTo>
                  <a:cubicBezTo>
                    <a:pt x="518" y="370"/>
                    <a:pt x="259" y="185"/>
                    <a:pt x="0"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4" name="Google Shape;6664;p45"/>
            <p:cNvSpPr/>
            <p:nvPr/>
          </p:nvSpPr>
          <p:spPr>
            <a:xfrm>
              <a:off x="2022925" y="2241000"/>
              <a:ext cx="556425" cy="447375"/>
            </a:xfrm>
            <a:custGeom>
              <a:rect b="b" l="l" r="r" t="t"/>
              <a:pathLst>
                <a:path extrusionOk="0" h="17895" w="22257">
                  <a:moveTo>
                    <a:pt x="22257" y="1"/>
                  </a:moveTo>
                  <a:lnTo>
                    <a:pt x="22257" y="1"/>
                  </a:lnTo>
                  <a:cubicBezTo>
                    <a:pt x="21961" y="1258"/>
                    <a:pt x="21554" y="2478"/>
                    <a:pt x="21074" y="3698"/>
                  </a:cubicBezTo>
                  <a:cubicBezTo>
                    <a:pt x="20593" y="4881"/>
                    <a:pt x="20001" y="6064"/>
                    <a:pt x="19336" y="7173"/>
                  </a:cubicBezTo>
                  <a:cubicBezTo>
                    <a:pt x="18042" y="9391"/>
                    <a:pt x="16378" y="11388"/>
                    <a:pt x="14456" y="13088"/>
                  </a:cubicBezTo>
                  <a:cubicBezTo>
                    <a:pt x="12459" y="14789"/>
                    <a:pt x="10167" y="15972"/>
                    <a:pt x="7653" y="16637"/>
                  </a:cubicBezTo>
                  <a:cubicBezTo>
                    <a:pt x="6396" y="16970"/>
                    <a:pt x="5139" y="17266"/>
                    <a:pt x="3882" y="17451"/>
                  </a:cubicBezTo>
                  <a:cubicBezTo>
                    <a:pt x="2588" y="17636"/>
                    <a:pt x="1294" y="17783"/>
                    <a:pt x="0" y="17894"/>
                  </a:cubicBezTo>
                  <a:cubicBezTo>
                    <a:pt x="2588" y="17894"/>
                    <a:pt x="5213" y="17562"/>
                    <a:pt x="7727" y="16970"/>
                  </a:cubicBezTo>
                  <a:cubicBezTo>
                    <a:pt x="10315" y="16342"/>
                    <a:pt x="12681" y="15159"/>
                    <a:pt x="14715" y="13458"/>
                  </a:cubicBezTo>
                  <a:cubicBezTo>
                    <a:pt x="16674" y="11720"/>
                    <a:pt x="18375" y="9650"/>
                    <a:pt x="19632" y="7358"/>
                  </a:cubicBezTo>
                  <a:cubicBezTo>
                    <a:pt x="20926" y="5066"/>
                    <a:pt x="21813" y="2588"/>
                    <a:pt x="22257"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5" name="Google Shape;6665;p45"/>
            <p:cNvSpPr/>
            <p:nvPr/>
          </p:nvSpPr>
          <p:spPr>
            <a:xfrm>
              <a:off x="2573775" y="2074625"/>
              <a:ext cx="14825" cy="59175"/>
            </a:xfrm>
            <a:custGeom>
              <a:rect b="b" l="l" r="r" t="t"/>
              <a:pathLst>
                <a:path extrusionOk="0" h="2367" w="593">
                  <a:moveTo>
                    <a:pt x="75" y="1"/>
                  </a:moveTo>
                  <a:cubicBezTo>
                    <a:pt x="1" y="407"/>
                    <a:pt x="38" y="814"/>
                    <a:pt x="112" y="1184"/>
                  </a:cubicBezTo>
                  <a:cubicBezTo>
                    <a:pt x="149" y="1591"/>
                    <a:pt x="260" y="1997"/>
                    <a:pt x="444" y="2367"/>
                  </a:cubicBezTo>
                  <a:cubicBezTo>
                    <a:pt x="555" y="1960"/>
                    <a:pt x="592" y="1554"/>
                    <a:pt x="555" y="1147"/>
                  </a:cubicBezTo>
                  <a:cubicBezTo>
                    <a:pt x="481" y="703"/>
                    <a:pt x="334" y="334"/>
                    <a:pt x="75"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6" name="Google Shape;6666;p45"/>
            <p:cNvSpPr/>
            <p:nvPr/>
          </p:nvSpPr>
          <p:spPr>
            <a:xfrm>
              <a:off x="2490600" y="2214200"/>
              <a:ext cx="13875" cy="35150"/>
            </a:xfrm>
            <a:custGeom>
              <a:rect b="b" l="l" r="r" t="t"/>
              <a:pathLst>
                <a:path extrusionOk="0" h="1406" w="555">
                  <a:moveTo>
                    <a:pt x="481" y="0"/>
                  </a:moveTo>
                  <a:cubicBezTo>
                    <a:pt x="259" y="148"/>
                    <a:pt x="111" y="370"/>
                    <a:pt x="74" y="629"/>
                  </a:cubicBezTo>
                  <a:cubicBezTo>
                    <a:pt x="0" y="888"/>
                    <a:pt x="0" y="1146"/>
                    <a:pt x="74" y="1405"/>
                  </a:cubicBezTo>
                  <a:cubicBezTo>
                    <a:pt x="296" y="1220"/>
                    <a:pt x="444" y="999"/>
                    <a:pt x="481" y="740"/>
                  </a:cubicBezTo>
                  <a:cubicBezTo>
                    <a:pt x="555" y="481"/>
                    <a:pt x="555" y="222"/>
                    <a:pt x="481"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7" name="Google Shape;6667;p45"/>
            <p:cNvSpPr/>
            <p:nvPr/>
          </p:nvSpPr>
          <p:spPr>
            <a:xfrm>
              <a:off x="1496075" y="1678125"/>
              <a:ext cx="122050" cy="85975"/>
            </a:xfrm>
            <a:custGeom>
              <a:rect b="b" l="l" r="r" t="t"/>
              <a:pathLst>
                <a:path extrusionOk="0" h="3439" w="4882">
                  <a:moveTo>
                    <a:pt x="4881" y="0"/>
                  </a:moveTo>
                  <a:cubicBezTo>
                    <a:pt x="3883" y="222"/>
                    <a:pt x="2922" y="629"/>
                    <a:pt x="2108" y="1257"/>
                  </a:cubicBezTo>
                  <a:cubicBezTo>
                    <a:pt x="1258" y="1812"/>
                    <a:pt x="556" y="2551"/>
                    <a:pt x="1" y="3439"/>
                  </a:cubicBezTo>
                  <a:cubicBezTo>
                    <a:pt x="814" y="2810"/>
                    <a:pt x="1591" y="2182"/>
                    <a:pt x="2367" y="1627"/>
                  </a:cubicBezTo>
                  <a:cubicBezTo>
                    <a:pt x="3180" y="1036"/>
                    <a:pt x="4031" y="555"/>
                    <a:pt x="4881"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8" name="Google Shape;6668;p45"/>
            <p:cNvSpPr/>
            <p:nvPr/>
          </p:nvSpPr>
          <p:spPr>
            <a:xfrm>
              <a:off x="1597750" y="1497900"/>
              <a:ext cx="105400" cy="178400"/>
            </a:xfrm>
            <a:custGeom>
              <a:rect b="b" l="l" r="r" t="t"/>
              <a:pathLst>
                <a:path extrusionOk="0" h="7136" w="4216">
                  <a:moveTo>
                    <a:pt x="223" y="0"/>
                  </a:moveTo>
                  <a:lnTo>
                    <a:pt x="223" y="0"/>
                  </a:lnTo>
                  <a:cubicBezTo>
                    <a:pt x="1" y="1479"/>
                    <a:pt x="297" y="2958"/>
                    <a:pt x="1036" y="4252"/>
                  </a:cubicBezTo>
                  <a:cubicBezTo>
                    <a:pt x="1701" y="5546"/>
                    <a:pt x="2848" y="6544"/>
                    <a:pt x="4215" y="7135"/>
                  </a:cubicBezTo>
                  <a:cubicBezTo>
                    <a:pt x="3069" y="6285"/>
                    <a:pt x="2108" y="5250"/>
                    <a:pt x="1443" y="4030"/>
                  </a:cubicBezTo>
                  <a:cubicBezTo>
                    <a:pt x="740" y="2773"/>
                    <a:pt x="333" y="1405"/>
                    <a:pt x="223" y="0"/>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69" name="Google Shape;6669;p45"/>
            <p:cNvSpPr/>
            <p:nvPr/>
          </p:nvSpPr>
          <p:spPr>
            <a:xfrm>
              <a:off x="2185600" y="1545025"/>
              <a:ext cx="124800" cy="131275"/>
            </a:xfrm>
            <a:custGeom>
              <a:rect b="b" l="l" r="r" t="t"/>
              <a:pathLst>
                <a:path extrusionOk="0" h="5251" w="4992">
                  <a:moveTo>
                    <a:pt x="4991" y="1"/>
                  </a:moveTo>
                  <a:cubicBezTo>
                    <a:pt x="4584" y="1184"/>
                    <a:pt x="3919" y="2256"/>
                    <a:pt x="3032" y="3143"/>
                  </a:cubicBezTo>
                  <a:cubicBezTo>
                    <a:pt x="2144" y="3993"/>
                    <a:pt x="1109" y="4696"/>
                    <a:pt x="0" y="5250"/>
                  </a:cubicBezTo>
                  <a:cubicBezTo>
                    <a:pt x="1294" y="4992"/>
                    <a:pt x="2440" y="4363"/>
                    <a:pt x="3364" y="3439"/>
                  </a:cubicBezTo>
                  <a:cubicBezTo>
                    <a:pt x="3845" y="2995"/>
                    <a:pt x="4215" y="2441"/>
                    <a:pt x="4511" y="1849"/>
                  </a:cubicBezTo>
                  <a:cubicBezTo>
                    <a:pt x="4806" y="1295"/>
                    <a:pt x="4954" y="666"/>
                    <a:pt x="4991" y="1"/>
                  </a:cubicBezTo>
                  <a:close/>
                </a:path>
              </a:pathLst>
            </a:custGeom>
            <a:solidFill>
              <a:srgbClr val="C9D8F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0" name="Google Shape;6670;p45"/>
            <p:cNvSpPr/>
            <p:nvPr/>
          </p:nvSpPr>
          <p:spPr>
            <a:xfrm>
              <a:off x="1966550" y="927225"/>
              <a:ext cx="103525" cy="56800"/>
            </a:xfrm>
            <a:custGeom>
              <a:rect b="b" l="l" r="r" t="t"/>
              <a:pathLst>
                <a:path extrusionOk="0" h="2272" w="4141">
                  <a:moveTo>
                    <a:pt x="1952" y="0"/>
                  </a:moveTo>
                  <a:cubicBezTo>
                    <a:pt x="1424" y="0"/>
                    <a:pt x="935" y="190"/>
                    <a:pt x="555" y="571"/>
                  </a:cubicBezTo>
                  <a:cubicBezTo>
                    <a:pt x="148" y="940"/>
                    <a:pt x="0" y="1569"/>
                    <a:pt x="259" y="2087"/>
                  </a:cubicBezTo>
                  <a:cubicBezTo>
                    <a:pt x="481" y="1791"/>
                    <a:pt x="813" y="1569"/>
                    <a:pt x="1183" y="1458"/>
                  </a:cubicBezTo>
                  <a:cubicBezTo>
                    <a:pt x="1356" y="1415"/>
                    <a:pt x="1517" y="1397"/>
                    <a:pt x="1680" y="1397"/>
                  </a:cubicBezTo>
                  <a:cubicBezTo>
                    <a:pt x="1795" y="1397"/>
                    <a:pt x="1911" y="1406"/>
                    <a:pt x="2033" y="1421"/>
                  </a:cubicBezTo>
                  <a:cubicBezTo>
                    <a:pt x="2329" y="1458"/>
                    <a:pt x="2625" y="1569"/>
                    <a:pt x="2921" y="1680"/>
                  </a:cubicBezTo>
                  <a:cubicBezTo>
                    <a:pt x="3253" y="1828"/>
                    <a:pt x="3586" y="2050"/>
                    <a:pt x="4067" y="2271"/>
                  </a:cubicBezTo>
                  <a:cubicBezTo>
                    <a:pt x="4141" y="1754"/>
                    <a:pt x="3956" y="1236"/>
                    <a:pt x="3623" y="830"/>
                  </a:cubicBezTo>
                  <a:cubicBezTo>
                    <a:pt x="3290" y="386"/>
                    <a:pt x="2773" y="90"/>
                    <a:pt x="2218" y="16"/>
                  </a:cubicBezTo>
                  <a:cubicBezTo>
                    <a:pt x="2129" y="6"/>
                    <a:pt x="2039" y="0"/>
                    <a:pt x="1952" y="0"/>
                  </a:cubicBezTo>
                  <a:close/>
                </a:path>
              </a:pathLst>
            </a:custGeom>
            <a:solidFill>
              <a:srgbClr val="2E2B3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1" name="Google Shape;6671;p45"/>
            <p:cNvSpPr/>
            <p:nvPr/>
          </p:nvSpPr>
          <p:spPr>
            <a:xfrm>
              <a:off x="2269700" y="847400"/>
              <a:ext cx="71200" cy="69150"/>
            </a:xfrm>
            <a:custGeom>
              <a:rect b="b" l="l" r="r" t="t"/>
              <a:pathLst>
                <a:path extrusionOk="0" h="2766" w="2848">
                  <a:moveTo>
                    <a:pt x="1612" y="1"/>
                  </a:moveTo>
                  <a:cubicBezTo>
                    <a:pt x="1529" y="1"/>
                    <a:pt x="1448" y="10"/>
                    <a:pt x="1368" y="30"/>
                  </a:cubicBezTo>
                  <a:cubicBezTo>
                    <a:pt x="1110" y="67"/>
                    <a:pt x="851" y="215"/>
                    <a:pt x="629" y="399"/>
                  </a:cubicBezTo>
                  <a:cubicBezTo>
                    <a:pt x="444" y="547"/>
                    <a:pt x="333" y="769"/>
                    <a:pt x="222" y="991"/>
                  </a:cubicBezTo>
                  <a:cubicBezTo>
                    <a:pt x="148" y="1176"/>
                    <a:pt x="74" y="1361"/>
                    <a:pt x="74" y="1545"/>
                  </a:cubicBezTo>
                  <a:cubicBezTo>
                    <a:pt x="0" y="1989"/>
                    <a:pt x="111" y="2433"/>
                    <a:pt x="444" y="2766"/>
                  </a:cubicBezTo>
                  <a:cubicBezTo>
                    <a:pt x="629" y="2470"/>
                    <a:pt x="851" y="2211"/>
                    <a:pt x="1073" y="1989"/>
                  </a:cubicBezTo>
                  <a:cubicBezTo>
                    <a:pt x="1183" y="1878"/>
                    <a:pt x="1294" y="1730"/>
                    <a:pt x="1368" y="1656"/>
                  </a:cubicBezTo>
                  <a:cubicBezTo>
                    <a:pt x="1442" y="1545"/>
                    <a:pt x="1516" y="1509"/>
                    <a:pt x="1590" y="1435"/>
                  </a:cubicBezTo>
                  <a:cubicBezTo>
                    <a:pt x="1627" y="1398"/>
                    <a:pt x="1664" y="1361"/>
                    <a:pt x="1701" y="1324"/>
                  </a:cubicBezTo>
                  <a:cubicBezTo>
                    <a:pt x="1738" y="1287"/>
                    <a:pt x="1775" y="1250"/>
                    <a:pt x="1849" y="1213"/>
                  </a:cubicBezTo>
                  <a:cubicBezTo>
                    <a:pt x="2145" y="1213"/>
                    <a:pt x="2477" y="1250"/>
                    <a:pt x="2773" y="1398"/>
                  </a:cubicBezTo>
                  <a:cubicBezTo>
                    <a:pt x="2847" y="917"/>
                    <a:pt x="2662" y="436"/>
                    <a:pt x="2256" y="178"/>
                  </a:cubicBezTo>
                  <a:cubicBezTo>
                    <a:pt x="2066" y="69"/>
                    <a:pt x="1837" y="1"/>
                    <a:pt x="1612" y="1"/>
                  </a:cubicBezTo>
                  <a:close/>
                </a:path>
              </a:pathLst>
            </a:custGeom>
            <a:solidFill>
              <a:srgbClr val="2E2B3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2" name="Google Shape;6672;p45"/>
            <p:cNvSpPr/>
            <p:nvPr/>
          </p:nvSpPr>
          <p:spPr>
            <a:xfrm>
              <a:off x="2153250" y="786775"/>
              <a:ext cx="363250" cy="236750"/>
            </a:xfrm>
            <a:custGeom>
              <a:rect b="b" l="l" r="r" t="t"/>
              <a:pathLst>
                <a:path extrusionOk="0" h="9470" w="14530">
                  <a:moveTo>
                    <a:pt x="14205" y="0"/>
                  </a:moveTo>
                  <a:cubicBezTo>
                    <a:pt x="14140" y="0"/>
                    <a:pt x="14066" y="34"/>
                    <a:pt x="14012" y="89"/>
                  </a:cubicBezTo>
                  <a:cubicBezTo>
                    <a:pt x="12459" y="1161"/>
                    <a:pt x="11054" y="2196"/>
                    <a:pt x="9280" y="2935"/>
                  </a:cubicBezTo>
                  <a:cubicBezTo>
                    <a:pt x="7542" y="3675"/>
                    <a:pt x="5694" y="4229"/>
                    <a:pt x="3845" y="4562"/>
                  </a:cubicBezTo>
                  <a:cubicBezTo>
                    <a:pt x="3401" y="4661"/>
                    <a:pt x="2941" y="4710"/>
                    <a:pt x="2487" y="4710"/>
                  </a:cubicBezTo>
                  <a:cubicBezTo>
                    <a:pt x="2259" y="4710"/>
                    <a:pt x="2034" y="4698"/>
                    <a:pt x="1812" y="4673"/>
                  </a:cubicBezTo>
                  <a:cubicBezTo>
                    <a:pt x="1733" y="4647"/>
                    <a:pt x="1655" y="4621"/>
                    <a:pt x="1589" y="4621"/>
                  </a:cubicBezTo>
                  <a:cubicBezTo>
                    <a:pt x="1562" y="4621"/>
                    <a:pt x="1538" y="4625"/>
                    <a:pt x="1516" y="4636"/>
                  </a:cubicBezTo>
                  <a:cubicBezTo>
                    <a:pt x="1405" y="4636"/>
                    <a:pt x="1294" y="4673"/>
                    <a:pt x="1220" y="4710"/>
                  </a:cubicBezTo>
                  <a:cubicBezTo>
                    <a:pt x="924" y="4895"/>
                    <a:pt x="666" y="5154"/>
                    <a:pt x="481" y="5486"/>
                  </a:cubicBezTo>
                  <a:lnTo>
                    <a:pt x="444" y="5560"/>
                  </a:lnTo>
                  <a:cubicBezTo>
                    <a:pt x="0" y="6448"/>
                    <a:pt x="0" y="7483"/>
                    <a:pt x="407" y="8407"/>
                  </a:cubicBezTo>
                  <a:cubicBezTo>
                    <a:pt x="629" y="8851"/>
                    <a:pt x="998" y="9220"/>
                    <a:pt x="1442" y="9442"/>
                  </a:cubicBezTo>
                  <a:cubicBezTo>
                    <a:pt x="1534" y="9461"/>
                    <a:pt x="1636" y="9470"/>
                    <a:pt x="1742" y="9470"/>
                  </a:cubicBezTo>
                  <a:cubicBezTo>
                    <a:pt x="1849" y="9470"/>
                    <a:pt x="1960" y="9461"/>
                    <a:pt x="2070" y="9442"/>
                  </a:cubicBezTo>
                  <a:cubicBezTo>
                    <a:pt x="5952" y="8777"/>
                    <a:pt x="9539" y="7002"/>
                    <a:pt x="12422" y="4303"/>
                  </a:cubicBezTo>
                  <a:cubicBezTo>
                    <a:pt x="13383" y="3416"/>
                    <a:pt x="14086" y="2270"/>
                    <a:pt x="14419" y="976"/>
                  </a:cubicBezTo>
                  <a:cubicBezTo>
                    <a:pt x="14530" y="680"/>
                    <a:pt x="14530" y="384"/>
                    <a:pt x="14382" y="89"/>
                  </a:cubicBezTo>
                  <a:cubicBezTo>
                    <a:pt x="14382" y="52"/>
                    <a:pt x="14345" y="15"/>
                    <a:pt x="14271" y="15"/>
                  </a:cubicBezTo>
                  <a:cubicBezTo>
                    <a:pt x="14251" y="5"/>
                    <a:pt x="14229" y="0"/>
                    <a:pt x="14205" y="0"/>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3" name="Google Shape;6673;p45"/>
            <p:cNvSpPr/>
            <p:nvPr/>
          </p:nvSpPr>
          <p:spPr>
            <a:xfrm>
              <a:off x="2200375" y="906350"/>
              <a:ext cx="24975" cy="81375"/>
            </a:xfrm>
            <a:custGeom>
              <a:rect b="b" l="l" r="r" t="t"/>
              <a:pathLst>
                <a:path extrusionOk="0" h="3255" w="999">
                  <a:moveTo>
                    <a:pt x="777" y="1"/>
                  </a:moveTo>
                  <a:lnTo>
                    <a:pt x="777" y="1"/>
                  </a:lnTo>
                  <a:cubicBezTo>
                    <a:pt x="481" y="149"/>
                    <a:pt x="259" y="408"/>
                    <a:pt x="149" y="703"/>
                  </a:cubicBezTo>
                  <a:cubicBezTo>
                    <a:pt x="38" y="999"/>
                    <a:pt x="1" y="1332"/>
                    <a:pt x="75" y="1665"/>
                  </a:cubicBezTo>
                  <a:cubicBezTo>
                    <a:pt x="185" y="2293"/>
                    <a:pt x="518" y="2848"/>
                    <a:pt x="999" y="3254"/>
                  </a:cubicBezTo>
                  <a:cubicBezTo>
                    <a:pt x="814" y="2700"/>
                    <a:pt x="666" y="2145"/>
                    <a:pt x="518" y="1591"/>
                  </a:cubicBezTo>
                  <a:cubicBezTo>
                    <a:pt x="481" y="1332"/>
                    <a:pt x="481" y="1073"/>
                    <a:pt x="518" y="814"/>
                  </a:cubicBezTo>
                  <a:cubicBezTo>
                    <a:pt x="555" y="518"/>
                    <a:pt x="666" y="223"/>
                    <a:pt x="777" y="1"/>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4" name="Google Shape;6674;p45"/>
            <p:cNvSpPr/>
            <p:nvPr/>
          </p:nvSpPr>
          <p:spPr>
            <a:xfrm>
              <a:off x="2264150" y="900825"/>
              <a:ext cx="32375" cy="72100"/>
            </a:xfrm>
            <a:custGeom>
              <a:rect b="b" l="l" r="r" t="t"/>
              <a:pathLst>
                <a:path extrusionOk="0" h="2884" w="1295">
                  <a:moveTo>
                    <a:pt x="518" y="0"/>
                  </a:moveTo>
                  <a:cubicBezTo>
                    <a:pt x="1" y="1035"/>
                    <a:pt x="333" y="2292"/>
                    <a:pt x="1295" y="2884"/>
                  </a:cubicBezTo>
                  <a:cubicBezTo>
                    <a:pt x="1110" y="2440"/>
                    <a:pt x="925" y="1959"/>
                    <a:pt x="814" y="1479"/>
                  </a:cubicBezTo>
                  <a:cubicBezTo>
                    <a:pt x="666" y="998"/>
                    <a:pt x="592" y="518"/>
                    <a:pt x="518"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5" name="Google Shape;6675;p45"/>
            <p:cNvSpPr/>
            <p:nvPr/>
          </p:nvSpPr>
          <p:spPr>
            <a:xfrm>
              <a:off x="2328850" y="885100"/>
              <a:ext cx="26825" cy="58250"/>
            </a:xfrm>
            <a:custGeom>
              <a:rect b="b" l="l" r="r" t="t"/>
              <a:pathLst>
                <a:path extrusionOk="0" h="2330" w="1073">
                  <a:moveTo>
                    <a:pt x="259" y="1"/>
                  </a:moveTo>
                  <a:cubicBezTo>
                    <a:pt x="38" y="407"/>
                    <a:pt x="1" y="888"/>
                    <a:pt x="148" y="1331"/>
                  </a:cubicBezTo>
                  <a:cubicBezTo>
                    <a:pt x="296" y="1812"/>
                    <a:pt x="629" y="2145"/>
                    <a:pt x="1073" y="2330"/>
                  </a:cubicBezTo>
                  <a:cubicBezTo>
                    <a:pt x="925" y="1923"/>
                    <a:pt x="777" y="1553"/>
                    <a:pt x="629" y="1184"/>
                  </a:cubicBezTo>
                  <a:cubicBezTo>
                    <a:pt x="481" y="814"/>
                    <a:pt x="407" y="481"/>
                    <a:pt x="259" y="1"/>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6" name="Google Shape;6676;p45"/>
            <p:cNvSpPr/>
            <p:nvPr/>
          </p:nvSpPr>
          <p:spPr>
            <a:xfrm>
              <a:off x="2392625" y="856450"/>
              <a:ext cx="24050" cy="43475"/>
            </a:xfrm>
            <a:custGeom>
              <a:rect b="b" l="l" r="r" t="t"/>
              <a:pathLst>
                <a:path extrusionOk="0" h="1739" w="962">
                  <a:moveTo>
                    <a:pt x="407" y="0"/>
                  </a:moveTo>
                  <a:lnTo>
                    <a:pt x="407" y="0"/>
                  </a:lnTo>
                  <a:cubicBezTo>
                    <a:pt x="1" y="629"/>
                    <a:pt x="259" y="1479"/>
                    <a:pt x="962" y="1738"/>
                  </a:cubicBezTo>
                  <a:cubicBezTo>
                    <a:pt x="888" y="1442"/>
                    <a:pt x="814" y="1147"/>
                    <a:pt x="703" y="888"/>
                  </a:cubicBezTo>
                  <a:cubicBezTo>
                    <a:pt x="629" y="592"/>
                    <a:pt x="555" y="333"/>
                    <a:pt x="407"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7" name="Google Shape;6677;p45"/>
            <p:cNvSpPr/>
            <p:nvPr/>
          </p:nvSpPr>
          <p:spPr>
            <a:xfrm>
              <a:off x="2443075" y="828725"/>
              <a:ext cx="24450" cy="27875"/>
            </a:xfrm>
            <a:custGeom>
              <a:rect b="b" l="l" r="r" t="t"/>
              <a:pathLst>
                <a:path extrusionOk="0" h="1115" w="978">
                  <a:moveTo>
                    <a:pt x="460" y="0"/>
                  </a:moveTo>
                  <a:lnTo>
                    <a:pt x="460" y="0"/>
                  </a:lnTo>
                  <a:cubicBezTo>
                    <a:pt x="1" y="389"/>
                    <a:pt x="317" y="1114"/>
                    <a:pt x="894" y="1114"/>
                  </a:cubicBezTo>
                  <a:cubicBezTo>
                    <a:pt x="921" y="1114"/>
                    <a:pt x="949" y="1113"/>
                    <a:pt x="977" y="1109"/>
                  </a:cubicBezTo>
                  <a:cubicBezTo>
                    <a:pt x="866" y="851"/>
                    <a:pt x="792" y="703"/>
                    <a:pt x="755" y="555"/>
                  </a:cubicBezTo>
                  <a:cubicBezTo>
                    <a:pt x="681" y="370"/>
                    <a:pt x="607" y="259"/>
                    <a:pt x="460" y="0"/>
                  </a:cubicBezTo>
                  <a:close/>
                </a:path>
              </a:pathLst>
            </a:custGeom>
            <a:solidFill>
              <a:srgbClr val="D36318"/>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8" name="Google Shape;6678;p45"/>
            <p:cNvSpPr/>
            <p:nvPr/>
          </p:nvSpPr>
          <p:spPr>
            <a:xfrm>
              <a:off x="1883350" y="1011075"/>
              <a:ext cx="220000" cy="91250"/>
            </a:xfrm>
            <a:custGeom>
              <a:rect b="b" l="l" r="r" t="t"/>
              <a:pathLst>
                <a:path extrusionOk="0" h="3650" w="8800">
                  <a:moveTo>
                    <a:pt x="5638" y="0"/>
                  </a:moveTo>
                  <a:cubicBezTo>
                    <a:pt x="4503" y="0"/>
                    <a:pt x="3384" y="236"/>
                    <a:pt x="2330" y="692"/>
                  </a:cubicBezTo>
                  <a:cubicBezTo>
                    <a:pt x="1923" y="877"/>
                    <a:pt x="1516" y="1136"/>
                    <a:pt x="1221" y="1468"/>
                  </a:cubicBezTo>
                  <a:cubicBezTo>
                    <a:pt x="1" y="2947"/>
                    <a:pt x="1960" y="3613"/>
                    <a:pt x="3143" y="3650"/>
                  </a:cubicBezTo>
                  <a:cubicBezTo>
                    <a:pt x="4696" y="3650"/>
                    <a:pt x="5916" y="3539"/>
                    <a:pt x="7210" y="2688"/>
                  </a:cubicBezTo>
                  <a:cubicBezTo>
                    <a:pt x="7358" y="2577"/>
                    <a:pt x="7469" y="2504"/>
                    <a:pt x="7580" y="2393"/>
                  </a:cubicBezTo>
                  <a:cubicBezTo>
                    <a:pt x="8171" y="1912"/>
                    <a:pt x="8800" y="1099"/>
                    <a:pt x="8097" y="507"/>
                  </a:cubicBezTo>
                  <a:cubicBezTo>
                    <a:pt x="7691" y="211"/>
                    <a:pt x="7173" y="63"/>
                    <a:pt x="6655" y="63"/>
                  </a:cubicBezTo>
                  <a:cubicBezTo>
                    <a:pt x="6316" y="21"/>
                    <a:pt x="5976" y="0"/>
                    <a:pt x="5638" y="0"/>
                  </a:cubicBezTo>
                  <a:close/>
                </a:path>
              </a:pathLst>
            </a:custGeom>
            <a:solidFill>
              <a:srgbClr val="FFB0B0"/>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79" name="Google Shape;6679;p45"/>
            <p:cNvSpPr/>
            <p:nvPr/>
          </p:nvSpPr>
          <p:spPr>
            <a:xfrm>
              <a:off x="2144925" y="1020975"/>
              <a:ext cx="167325" cy="70250"/>
            </a:xfrm>
            <a:custGeom>
              <a:rect b="b" l="l" r="r" t="t"/>
              <a:pathLst>
                <a:path extrusionOk="0" fill="none" h="2810" w="6693">
                  <a:moveTo>
                    <a:pt x="0" y="2144"/>
                  </a:moveTo>
                  <a:cubicBezTo>
                    <a:pt x="1036" y="2810"/>
                    <a:pt x="2588" y="2699"/>
                    <a:pt x="3771" y="2329"/>
                  </a:cubicBezTo>
                  <a:cubicBezTo>
                    <a:pt x="4917" y="1997"/>
                    <a:pt x="6248" y="1109"/>
                    <a:pt x="6692" y="0"/>
                  </a:cubicBezTo>
                </a:path>
              </a:pathLst>
            </a:custGeom>
            <a:noFill/>
            <a:ln cap="rnd" cmpd="sng" w="12025">
              <a:solidFill>
                <a:srgbClr val="AD3636"/>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0" name="Google Shape;6680;p45"/>
            <p:cNvSpPr/>
            <p:nvPr/>
          </p:nvSpPr>
          <p:spPr>
            <a:xfrm>
              <a:off x="1938800" y="831500"/>
              <a:ext cx="112800" cy="83200"/>
            </a:xfrm>
            <a:custGeom>
              <a:rect b="b" l="l" r="r" t="t"/>
              <a:pathLst>
                <a:path extrusionOk="0" fill="none" h="3328" w="4512">
                  <a:moveTo>
                    <a:pt x="1" y="3328"/>
                  </a:moveTo>
                  <a:cubicBezTo>
                    <a:pt x="112" y="998"/>
                    <a:pt x="3033" y="0"/>
                    <a:pt x="4511" y="1812"/>
                  </a:cubicBezTo>
                </a:path>
              </a:pathLst>
            </a:custGeom>
            <a:noFill/>
            <a:ln cap="rnd" cmpd="sng" w="12025">
              <a:solidFill>
                <a:srgbClr val="9CAFE5"/>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1" name="Google Shape;6681;p45"/>
            <p:cNvSpPr/>
            <p:nvPr/>
          </p:nvSpPr>
          <p:spPr>
            <a:xfrm>
              <a:off x="2252125" y="769575"/>
              <a:ext cx="54575" cy="54550"/>
            </a:xfrm>
            <a:custGeom>
              <a:rect b="b" l="l" r="r" t="t"/>
              <a:pathLst>
                <a:path extrusionOk="0" fill="none" h="2182" w="2183">
                  <a:moveTo>
                    <a:pt x="38" y="2181"/>
                  </a:moveTo>
                  <a:cubicBezTo>
                    <a:pt x="1" y="1479"/>
                    <a:pt x="556" y="0"/>
                    <a:pt x="1517" y="481"/>
                  </a:cubicBezTo>
                  <a:cubicBezTo>
                    <a:pt x="1776" y="666"/>
                    <a:pt x="1997" y="887"/>
                    <a:pt x="2182" y="1183"/>
                  </a:cubicBezTo>
                </a:path>
              </a:pathLst>
            </a:custGeom>
            <a:noFill/>
            <a:ln cap="rnd" cmpd="sng" w="12025">
              <a:solidFill>
                <a:srgbClr val="9CAFE5"/>
              </a:solidFill>
              <a:prstDash val="solid"/>
              <a:miter lim="3697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2" name="Google Shape;6682;p45"/>
            <p:cNvSpPr/>
            <p:nvPr/>
          </p:nvSpPr>
          <p:spPr>
            <a:xfrm>
              <a:off x="1516425" y="334300"/>
              <a:ext cx="727425" cy="629300"/>
            </a:xfrm>
            <a:custGeom>
              <a:rect b="b" l="l" r="r" t="t"/>
              <a:pathLst>
                <a:path extrusionOk="0" h="25172" w="29097">
                  <a:moveTo>
                    <a:pt x="29096" y="15600"/>
                  </a:moveTo>
                  <a:lnTo>
                    <a:pt x="29096" y="15600"/>
                  </a:lnTo>
                  <a:cubicBezTo>
                    <a:pt x="29094" y="15600"/>
                    <a:pt x="29092" y="15601"/>
                    <a:pt x="29090" y="15602"/>
                  </a:cubicBezTo>
                  <a:lnTo>
                    <a:pt x="29090" y="15602"/>
                  </a:lnTo>
                  <a:cubicBezTo>
                    <a:pt x="29092" y="15601"/>
                    <a:pt x="29094" y="15600"/>
                    <a:pt x="29096" y="15600"/>
                  </a:cubicBezTo>
                  <a:close/>
                  <a:moveTo>
                    <a:pt x="20517" y="0"/>
                  </a:moveTo>
                  <a:cubicBezTo>
                    <a:pt x="20396" y="0"/>
                    <a:pt x="20272" y="13"/>
                    <a:pt x="20149" y="35"/>
                  </a:cubicBezTo>
                  <a:cubicBezTo>
                    <a:pt x="14123" y="737"/>
                    <a:pt x="8430" y="3103"/>
                    <a:pt x="3697" y="6875"/>
                  </a:cubicBezTo>
                  <a:cubicBezTo>
                    <a:pt x="2440" y="7836"/>
                    <a:pt x="1257" y="8982"/>
                    <a:pt x="222" y="10239"/>
                  </a:cubicBezTo>
                  <a:cubicBezTo>
                    <a:pt x="74" y="10387"/>
                    <a:pt x="0" y="10609"/>
                    <a:pt x="0" y="10830"/>
                  </a:cubicBezTo>
                  <a:cubicBezTo>
                    <a:pt x="0" y="10941"/>
                    <a:pt x="74" y="11089"/>
                    <a:pt x="148" y="11163"/>
                  </a:cubicBezTo>
                  <a:cubicBezTo>
                    <a:pt x="1627" y="13566"/>
                    <a:pt x="2958" y="16043"/>
                    <a:pt x="4252" y="18520"/>
                  </a:cubicBezTo>
                  <a:cubicBezTo>
                    <a:pt x="4917" y="19777"/>
                    <a:pt x="5546" y="21071"/>
                    <a:pt x="6211" y="22365"/>
                  </a:cubicBezTo>
                  <a:cubicBezTo>
                    <a:pt x="6581" y="23179"/>
                    <a:pt x="6951" y="24029"/>
                    <a:pt x="7247" y="24916"/>
                  </a:cubicBezTo>
                  <a:cubicBezTo>
                    <a:pt x="7284" y="25027"/>
                    <a:pt x="7321" y="25101"/>
                    <a:pt x="7394" y="25138"/>
                  </a:cubicBezTo>
                  <a:cubicBezTo>
                    <a:pt x="7427" y="25161"/>
                    <a:pt x="7475" y="25171"/>
                    <a:pt x="7535" y="25171"/>
                  </a:cubicBezTo>
                  <a:cubicBezTo>
                    <a:pt x="8356" y="25171"/>
                    <a:pt x="11541" y="23193"/>
                    <a:pt x="12127" y="22883"/>
                  </a:cubicBezTo>
                  <a:cubicBezTo>
                    <a:pt x="13975" y="21996"/>
                    <a:pt x="15861" y="21108"/>
                    <a:pt x="17746" y="20258"/>
                  </a:cubicBezTo>
                  <a:cubicBezTo>
                    <a:pt x="21478" y="18595"/>
                    <a:pt x="25284" y="17043"/>
                    <a:pt x="29090" y="15602"/>
                  </a:cubicBezTo>
                  <a:lnTo>
                    <a:pt x="29090" y="15602"/>
                  </a:lnTo>
                  <a:cubicBezTo>
                    <a:pt x="29080" y="15605"/>
                    <a:pt x="29069" y="15607"/>
                    <a:pt x="29057" y="15607"/>
                  </a:cubicBezTo>
                  <a:cubicBezTo>
                    <a:pt x="28564" y="15607"/>
                    <a:pt x="27021" y="12521"/>
                    <a:pt x="26841" y="12161"/>
                  </a:cubicBezTo>
                  <a:cubicBezTo>
                    <a:pt x="26028" y="10682"/>
                    <a:pt x="25325" y="9167"/>
                    <a:pt x="24549" y="7725"/>
                  </a:cubicBezTo>
                  <a:cubicBezTo>
                    <a:pt x="23477" y="5618"/>
                    <a:pt x="22405" y="3510"/>
                    <a:pt x="21813" y="1255"/>
                  </a:cubicBezTo>
                  <a:cubicBezTo>
                    <a:pt x="21776" y="848"/>
                    <a:pt x="21591" y="479"/>
                    <a:pt x="21295" y="220"/>
                  </a:cubicBezTo>
                  <a:cubicBezTo>
                    <a:pt x="21063" y="65"/>
                    <a:pt x="20796" y="0"/>
                    <a:pt x="20517" y="0"/>
                  </a:cubicBezTo>
                  <a:close/>
                </a:path>
              </a:pathLst>
            </a:custGeom>
            <a:solidFill>
              <a:srgbClr val="2D396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3" name="Google Shape;6683;p45"/>
            <p:cNvSpPr/>
            <p:nvPr/>
          </p:nvSpPr>
          <p:spPr>
            <a:xfrm>
              <a:off x="1643975" y="594150"/>
              <a:ext cx="611875" cy="376775"/>
            </a:xfrm>
            <a:custGeom>
              <a:rect b="b" l="l" r="r" t="t"/>
              <a:pathLst>
                <a:path extrusionOk="0" h="15071" w="24475">
                  <a:moveTo>
                    <a:pt x="21077" y="1"/>
                  </a:moveTo>
                  <a:cubicBezTo>
                    <a:pt x="20978" y="1"/>
                    <a:pt x="20877" y="22"/>
                    <a:pt x="20778" y="67"/>
                  </a:cubicBezTo>
                  <a:cubicBezTo>
                    <a:pt x="18042" y="695"/>
                    <a:pt x="15380" y="2026"/>
                    <a:pt x="12792" y="3098"/>
                  </a:cubicBezTo>
                  <a:cubicBezTo>
                    <a:pt x="10093" y="4281"/>
                    <a:pt x="7468" y="5612"/>
                    <a:pt x="4917" y="7091"/>
                  </a:cubicBezTo>
                  <a:cubicBezTo>
                    <a:pt x="3993" y="7646"/>
                    <a:pt x="3106" y="8237"/>
                    <a:pt x="2219" y="8792"/>
                  </a:cubicBezTo>
                  <a:cubicBezTo>
                    <a:pt x="1812" y="9051"/>
                    <a:pt x="111" y="9864"/>
                    <a:pt x="0" y="10308"/>
                  </a:cubicBezTo>
                  <a:cubicBezTo>
                    <a:pt x="0" y="10529"/>
                    <a:pt x="74" y="10751"/>
                    <a:pt x="185" y="10973"/>
                  </a:cubicBezTo>
                  <a:cubicBezTo>
                    <a:pt x="703" y="11934"/>
                    <a:pt x="1331" y="12932"/>
                    <a:pt x="1516" y="14042"/>
                  </a:cubicBezTo>
                  <a:cubicBezTo>
                    <a:pt x="1634" y="14811"/>
                    <a:pt x="1889" y="15071"/>
                    <a:pt x="2222" y="15071"/>
                  </a:cubicBezTo>
                  <a:cubicBezTo>
                    <a:pt x="2723" y="15071"/>
                    <a:pt x="3402" y="14485"/>
                    <a:pt x="4067" y="14153"/>
                  </a:cubicBezTo>
                  <a:cubicBezTo>
                    <a:pt x="5065" y="13635"/>
                    <a:pt x="6027" y="13006"/>
                    <a:pt x="7025" y="12489"/>
                  </a:cubicBezTo>
                  <a:cubicBezTo>
                    <a:pt x="8873" y="11602"/>
                    <a:pt x="10759" y="10714"/>
                    <a:pt x="12644" y="9864"/>
                  </a:cubicBezTo>
                  <a:cubicBezTo>
                    <a:pt x="14678" y="8977"/>
                    <a:pt x="16748" y="8126"/>
                    <a:pt x="18818" y="7276"/>
                  </a:cubicBezTo>
                  <a:cubicBezTo>
                    <a:pt x="20630" y="6574"/>
                    <a:pt x="22811" y="6019"/>
                    <a:pt x="24475" y="5021"/>
                  </a:cubicBezTo>
                  <a:cubicBezTo>
                    <a:pt x="23698" y="4577"/>
                    <a:pt x="23107" y="3875"/>
                    <a:pt x="22774" y="3024"/>
                  </a:cubicBezTo>
                  <a:cubicBezTo>
                    <a:pt x="22405" y="2211"/>
                    <a:pt x="22183" y="1324"/>
                    <a:pt x="21776" y="510"/>
                  </a:cubicBezTo>
                  <a:cubicBezTo>
                    <a:pt x="21664" y="203"/>
                    <a:pt x="21383" y="1"/>
                    <a:pt x="21077" y="1"/>
                  </a:cubicBezTo>
                  <a:close/>
                </a:path>
              </a:pathLst>
            </a:custGeom>
            <a:solidFill>
              <a:srgbClr val="DB5E5A"/>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684" name="Google Shape;6684;p45"/>
            <p:cNvSpPr/>
            <p:nvPr/>
          </p:nvSpPr>
          <p:spPr>
            <a:xfrm>
              <a:off x="1476675" y="681425"/>
              <a:ext cx="1011175" cy="474500"/>
            </a:xfrm>
            <a:custGeom>
              <a:rect b="b" l="l" r="r" t="t"/>
              <a:pathLst>
                <a:path extrusionOk="0" h="18980" w="40447">
                  <a:moveTo>
                    <a:pt x="36910" y="0"/>
                  </a:moveTo>
                  <a:cubicBezTo>
                    <a:pt x="36179" y="0"/>
                    <a:pt x="35437" y="42"/>
                    <a:pt x="34716" y="125"/>
                  </a:cubicBezTo>
                  <a:cubicBezTo>
                    <a:pt x="32794" y="384"/>
                    <a:pt x="30871" y="827"/>
                    <a:pt x="28986" y="1419"/>
                  </a:cubicBezTo>
                  <a:cubicBezTo>
                    <a:pt x="28061" y="1715"/>
                    <a:pt x="27137" y="2010"/>
                    <a:pt x="26213" y="2343"/>
                  </a:cubicBezTo>
                  <a:cubicBezTo>
                    <a:pt x="25326" y="2676"/>
                    <a:pt x="24438" y="3009"/>
                    <a:pt x="23514" y="3378"/>
                  </a:cubicBezTo>
                  <a:cubicBezTo>
                    <a:pt x="21702" y="4081"/>
                    <a:pt x="19965" y="4857"/>
                    <a:pt x="18190" y="5670"/>
                  </a:cubicBezTo>
                  <a:cubicBezTo>
                    <a:pt x="14715" y="7371"/>
                    <a:pt x="11314" y="9109"/>
                    <a:pt x="7986" y="11142"/>
                  </a:cubicBezTo>
                  <a:cubicBezTo>
                    <a:pt x="6323" y="12140"/>
                    <a:pt x="4733" y="13249"/>
                    <a:pt x="3217" y="14506"/>
                  </a:cubicBezTo>
                  <a:cubicBezTo>
                    <a:pt x="2478" y="15135"/>
                    <a:pt x="1775" y="15763"/>
                    <a:pt x="1073" y="16466"/>
                  </a:cubicBezTo>
                  <a:cubicBezTo>
                    <a:pt x="703" y="16799"/>
                    <a:pt x="407" y="17205"/>
                    <a:pt x="148" y="17612"/>
                  </a:cubicBezTo>
                  <a:cubicBezTo>
                    <a:pt x="38" y="17871"/>
                    <a:pt x="1" y="18130"/>
                    <a:pt x="75" y="18388"/>
                  </a:cubicBezTo>
                  <a:cubicBezTo>
                    <a:pt x="112" y="18647"/>
                    <a:pt x="259" y="18869"/>
                    <a:pt x="518" y="18980"/>
                  </a:cubicBezTo>
                  <a:cubicBezTo>
                    <a:pt x="333" y="18832"/>
                    <a:pt x="222" y="18610"/>
                    <a:pt x="222" y="18388"/>
                  </a:cubicBezTo>
                  <a:cubicBezTo>
                    <a:pt x="222" y="18167"/>
                    <a:pt x="296" y="17945"/>
                    <a:pt x="407" y="17760"/>
                  </a:cubicBezTo>
                  <a:cubicBezTo>
                    <a:pt x="740" y="17427"/>
                    <a:pt x="1073" y="17094"/>
                    <a:pt x="1479" y="16836"/>
                  </a:cubicBezTo>
                  <a:cubicBezTo>
                    <a:pt x="2219" y="16281"/>
                    <a:pt x="2995" y="15726"/>
                    <a:pt x="3809" y="15246"/>
                  </a:cubicBezTo>
                  <a:cubicBezTo>
                    <a:pt x="5398" y="14211"/>
                    <a:pt x="7062" y="13286"/>
                    <a:pt x="8763" y="12399"/>
                  </a:cubicBezTo>
                  <a:cubicBezTo>
                    <a:pt x="10463" y="11549"/>
                    <a:pt x="12164" y="10698"/>
                    <a:pt x="13902" y="9885"/>
                  </a:cubicBezTo>
                  <a:cubicBezTo>
                    <a:pt x="15602" y="9035"/>
                    <a:pt x="17340" y="8221"/>
                    <a:pt x="19040" y="7371"/>
                  </a:cubicBezTo>
                  <a:cubicBezTo>
                    <a:pt x="20778" y="6558"/>
                    <a:pt x="22516" y="5781"/>
                    <a:pt x="24253" y="5005"/>
                  </a:cubicBezTo>
                  <a:cubicBezTo>
                    <a:pt x="25991" y="4266"/>
                    <a:pt x="27803" y="3526"/>
                    <a:pt x="29503" y="2824"/>
                  </a:cubicBezTo>
                  <a:cubicBezTo>
                    <a:pt x="31241" y="2121"/>
                    <a:pt x="33052" y="1530"/>
                    <a:pt x="34864" y="1049"/>
                  </a:cubicBezTo>
                  <a:cubicBezTo>
                    <a:pt x="35788" y="827"/>
                    <a:pt x="36712" y="642"/>
                    <a:pt x="37637" y="532"/>
                  </a:cubicBezTo>
                  <a:cubicBezTo>
                    <a:pt x="38154" y="458"/>
                    <a:pt x="38598" y="384"/>
                    <a:pt x="39079" y="384"/>
                  </a:cubicBezTo>
                  <a:cubicBezTo>
                    <a:pt x="39157" y="378"/>
                    <a:pt x="39235" y="375"/>
                    <a:pt x="39312" y="375"/>
                  </a:cubicBezTo>
                  <a:cubicBezTo>
                    <a:pt x="39713" y="375"/>
                    <a:pt x="40106" y="457"/>
                    <a:pt x="40446" y="642"/>
                  </a:cubicBezTo>
                  <a:cubicBezTo>
                    <a:pt x="40077" y="347"/>
                    <a:pt x="39596" y="162"/>
                    <a:pt x="39116" y="88"/>
                  </a:cubicBezTo>
                  <a:cubicBezTo>
                    <a:pt x="38635" y="51"/>
                    <a:pt x="38117" y="14"/>
                    <a:pt x="37637" y="14"/>
                  </a:cubicBezTo>
                  <a:cubicBezTo>
                    <a:pt x="37396" y="5"/>
                    <a:pt x="37154" y="0"/>
                    <a:pt x="36910" y="0"/>
                  </a:cubicBezTo>
                  <a:close/>
                </a:path>
              </a:pathLst>
            </a:custGeom>
            <a:solidFill>
              <a:srgbClr val="51497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88" name="Shape 6688"/>
        <p:cNvGrpSpPr/>
        <p:nvPr/>
      </p:nvGrpSpPr>
      <p:grpSpPr>
        <a:xfrm>
          <a:off x="0" y="0"/>
          <a:ext cx="0" cy="0"/>
          <a:chOff x="0" y="0"/>
          <a:chExt cx="0" cy="0"/>
        </a:xfrm>
      </p:grpSpPr>
      <p:sp>
        <p:nvSpPr>
          <p:cNvPr id="6689" name="Google Shape;6689;p46"/>
          <p:cNvSpPr txBox="1"/>
          <p:nvPr>
            <p:ph type="title"/>
          </p:nvPr>
        </p:nvSpPr>
        <p:spPr>
          <a:xfrm>
            <a:off x="720000" y="445025"/>
            <a:ext cx="7704000" cy="5727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dk2"/>
                </a:solidFill>
              </a:rPr>
              <a:t>Happy Winter Holidays! </a:t>
            </a:r>
            <a:r>
              <a:rPr lang="en"/>
              <a:t>Infographics</a:t>
            </a:r>
            <a:endParaRPr b="1"/>
          </a:p>
        </p:txBody>
      </p:sp>
      <p:sp>
        <p:nvSpPr>
          <p:cNvPr id="6690" name="Google Shape;6690;p46"/>
          <p:cNvSpPr txBox="1"/>
          <p:nvPr/>
        </p:nvSpPr>
        <p:spPr>
          <a:xfrm>
            <a:off x="720025" y="4266650"/>
            <a:ext cx="7704000" cy="262500"/>
          </a:xfrm>
          <a:prstGeom prst="rect">
            <a:avLst/>
          </a:prstGeom>
          <a:noFill/>
          <a:ln>
            <a:noFill/>
          </a:ln>
        </p:spPr>
        <p:txBody>
          <a:bodyPr anchorCtr="0" anchor="ctr" bIns="91425" lIns="91425" spcFirstLastPara="1" rIns="91425" wrap="square" tIns="91425">
            <a:noAutofit/>
          </a:bodyPr>
          <a:lstStyle/>
          <a:p>
            <a:pPr indent="0" lvl="0" marL="0" marR="0" rtl="0" algn="ctr">
              <a:lnSpc>
                <a:spcPct val="115000"/>
              </a:lnSpc>
              <a:spcBef>
                <a:spcPts val="0"/>
              </a:spcBef>
              <a:spcAft>
                <a:spcPts val="0"/>
              </a:spcAft>
              <a:buNone/>
            </a:pPr>
            <a:r>
              <a:rPr lang="en" sz="1200">
                <a:solidFill>
                  <a:schemeClr val="dk1"/>
                </a:solidFill>
                <a:latin typeface="Nanum Gothic"/>
                <a:ea typeface="Nanum Gothic"/>
                <a:cs typeface="Nanum Gothic"/>
                <a:sym typeface="Nanum Gothic"/>
              </a:rPr>
              <a:t>Follow the link in the graph to modify its data and then paste the new one here. </a:t>
            </a:r>
            <a:r>
              <a:rPr b="1" lang="en" sz="1200">
                <a:solidFill>
                  <a:schemeClr val="dk1"/>
                </a:solidFill>
                <a:uFill>
                  <a:noFill/>
                </a:uFill>
                <a:latin typeface="Nanum Gothic"/>
                <a:ea typeface="Nanum Gothic"/>
                <a:cs typeface="Nanum Gothic"/>
                <a:sym typeface="Nanum Gothic"/>
                <a:hlinkClick r:id="rId3">
                  <a:extLst>
                    <a:ext uri="{A12FA001-AC4F-418D-AE19-62706E023703}">
                      <ahyp:hlinkClr val="tx"/>
                    </a:ext>
                  </a:extLst>
                </a:hlinkClick>
              </a:rPr>
              <a:t>For more info, click here</a:t>
            </a:r>
            <a:endParaRPr b="1" sz="1200">
              <a:solidFill>
                <a:schemeClr val="dk1"/>
              </a:solidFill>
              <a:latin typeface="Nanum Gothic"/>
              <a:ea typeface="Nanum Gothic"/>
              <a:cs typeface="Nanum Gothic"/>
              <a:sym typeface="Nanum Gothic"/>
            </a:endParaRPr>
          </a:p>
        </p:txBody>
      </p:sp>
      <p:grpSp>
        <p:nvGrpSpPr>
          <p:cNvPr id="6691" name="Google Shape;6691;p46"/>
          <p:cNvGrpSpPr/>
          <p:nvPr/>
        </p:nvGrpSpPr>
        <p:grpSpPr>
          <a:xfrm>
            <a:off x="1467950" y="3818450"/>
            <a:ext cx="3874200" cy="448200"/>
            <a:chOff x="1667387" y="3666050"/>
            <a:chExt cx="3874200" cy="448200"/>
          </a:xfrm>
        </p:grpSpPr>
        <p:sp>
          <p:nvSpPr>
            <p:cNvPr id="6692" name="Google Shape;6692;p46"/>
            <p:cNvSpPr txBox="1"/>
            <p:nvPr/>
          </p:nvSpPr>
          <p:spPr>
            <a:xfrm>
              <a:off x="1667387" y="3666050"/>
              <a:ext cx="922800" cy="44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3000">
                  <a:solidFill>
                    <a:schemeClr val="dk1"/>
                  </a:solidFill>
                  <a:latin typeface="Chela One"/>
                  <a:ea typeface="Chela One"/>
                  <a:cs typeface="Chela One"/>
                  <a:sym typeface="Chela One"/>
                </a:rPr>
                <a:t>10%</a:t>
              </a:r>
              <a:endParaRPr sz="3000">
                <a:solidFill>
                  <a:schemeClr val="dk1"/>
                </a:solidFill>
                <a:latin typeface="Chela One"/>
                <a:ea typeface="Chela One"/>
                <a:cs typeface="Chela One"/>
                <a:sym typeface="Chela One"/>
              </a:endParaRPr>
            </a:p>
          </p:txBody>
        </p:sp>
        <p:sp>
          <p:nvSpPr>
            <p:cNvPr id="6693" name="Google Shape;6693;p46"/>
            <p:cNvSpPr txBox="1"/>
            <p:nvPr/>
          </p:nvSpPr>
          <p:spPr>
            <a:xfrm>
              <a:off x="2651187" y="3666050"/>
              <a:ext cx="922800" cy="44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3000">
                  <a:solidFill>
                    <a:schemeClr val="dk2"/>
                  </a:solidFill>
                  <a:latin typeface="Chela One"/>
                  <a:ea typeface="Chela One"/>
                  <a:cs typeface="Chela One"/>
                  <a:sym typeface="Chela One"/>
                </a:rPr>
                <a:t>20%</a:t>
              </a:r>
              <a:endParaRPr sz="3000">
                <a:solidFill>
                  <a:schemeClr val="dk2"/>
                </a:solidFill>
                <a:latin typeface="Chela One"/>
                <a:ea typeface="Chela One"/>
                <a:cs typeface="Chela One"/>
                <a:sym typeface="Chela One"/>
              </a:endParaRPr>
            </a:p>
          </p:txBody>
        </p:sp>
        <p:sp>
          <p:nvSpPr>
            <p:cNvPr id="6694" name="Google Shape;6694;p46"/>
            <p:cNvSpPr txBox="1"/>
            <p:nvPr/>
          </p:nvSpPr>
          <p:spPr>
            <a:xfrm>
              <a:off x="3634987" y="3666050"/>
              <a:ext cx="922800" cy="44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3000">
                  <a:solidFill>
                    <a:schemeClr val="dk1"/>
                  </a:solidFill>
                  <a:latin typeface="Chela One"/>
                  <a:ea typeface="Chela One"/>
                  <a:cs typeface="Chela One"/>
                  <a:sym typeface="Chela One"/>
                </a:rPr>
                <a:t>80%</a:t>
              </a:r>
              <a:endParaRPr sz="3000">
                <a:solidFill>
                  <a:schemeClr val="dk1"/>
                </a:solidFill>
                <a:latin typeface="Chela One"/>
                <a:ea typeface="Chela One"/>
                <a:cs typeface="Chela One"/>
                <a:sym typeface="Chela One"/>
              </a:endParaRPr>
            </a:p>
          </p:txBody>
        </p:sp>
        <p:sp>
          <p:nvSpPr>
            <p:cNvPr id="6695" name="Google Shape;6695;p46"/>
            <p:cNvSpPr txBox="1"/>
            <p:nvPr/>
          </p:nvSpPr>
          <p:spPr>
            <a:xfrm>
              <a:off x="4618787" y="3666050"/>
              <a:ext cx="922800" cy="4482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3000">
                  <a:solidFill>
                    <a:schemeClr val="dk2"/>
                  </a:solidFill>
                  <a:latin typeface="Chela One"/>
                  <a:ea typeface="Chela One"/>
                  <a:cs typeface="Chela One"/>
                  <a:sym typeface="Chela One"/>
                </a:rPr>
                <a:t>100%</a:t>
              </a:r>
              <a:endParaRPr sz="3000">
                <a:solidFill>
                  <a:schemeClr val="dk2"/>
                </a:solidFill>
                <a:latin typeface="Chela One"/>
                <a:ea typeface="Chela One"/>
                <a:cs typeface="Chela One"/>
                <a:sym typeface="Chela One"/>
              </a:endParaRPr>
            </a:p>
          </p:txBody>
        </p:sp>
      </p:grpSp>
      <p:grpSp>
        <p:nvGrpSpPr>
          <p:cNvPr id="6696" name="Google Shape;6696;p46"/>
          <p:cNvGrpSpPr/>
          <p:nvPr/>
        </p:nvGrpSpPr>
        <p:grpSpPr>
          <a:xfrm>
            <a:off x="5679516" y="1328023"/>
            <a:ext cx="2544922" cy="2529912"/>
            <a:chOff x="5679516" y="1328023"/>
            <a:chExt cx="2544922" cy="2529912"/>
          </a:xfrm>
        </p:grpSpPr>
        <p:sp>
          <p:nvSpPr>
            <p:cNvPr id="6697" name="Google Shape;6697;p46"/>
            <p:cNvSpPr txBox="1"/>
            <p:nvPr/>
          </p:nvSpPr>
          <p:spPr>
            <a:xfrm>
              <a:off x="5679538" y="1328023"/>
              <a:ext cx="2544900" cy="712800"/>
            </a:xfrm>
            <a:prstGeom prst="rect">
              <a:avLst/>
            </a:prstGeom>
            <a:noFill/>
            <a:ln>
              <a:noFill/>
            </a:ln>
          </p:spPr>
          <p:txBody>
            <a:bodyPr anchorCtr="0" anchor="ctr" bIns="91425" lIns="91425" spcFirstLastPara="1" rIns="91425" wrap="square" tIns="91425">
              <a:noAutofit/>
            </a:bodyPr>
            <a:lstStyle/>
            <a:p>
              <a:pPr indent="0" lvl="0" marL="0" marR="0" rtl="0" algn="r">
                <a:lnSpc>
                  <a:spcPct val="100000"/>
                </a:lnSpc>
                <a:spcBef>
                  <a:spcPts val="0"/>
                </a:spcBef>
                <a:spcAft>
                  <a:spcPts val="0"/>
                </a:spcAft>
                <a:buNone/>
              </a:pPr>
              <a:r>
                <a:rPr lang="en" sz="2500">
                  <a:solidFill>
                    <a:schemeClr val="dk1"/>
                  </a:solidFill>
                  <a:latin typeface="Chela One"/>
                  <a:ea typeface="Chela One"/>
                  <a:cs typeface="Chela One"/>
                  <a:sym typeface="Chela One"/>
                </a:rPr>
                <a:t>Activities to do with </a:t>
              </a:r>
              <a:r>
                <a:rPr lang="en" sz="2500">
                  <a:solidFill>
                    <a:schemeClr val="dk2"/>
                  </a:solidFill>
                  <a:latin typeface="Chela One"/>
                  <a:ea typeface="Chela One"/>
                  <a:cs typeface="Chela One"/>
                  <a:sym typeface="Chela One"/>
                </a:rPr>
                <a:t>your friends</a:t>
              </a:r>
              <a:endParaRPr sz="2500">
                <a:solidFill>
                  <a:schemeClr val="dk2"/>
                </a:solidFill>
                <a:latin typeface="Chela One"/>
                <a:ea typeface="Chela One"/>
                <a:cs typeface="Chela One"/>
                <a:sym typeface="Chela One"/>
              </a:endParaRPr>
            </a:p>
          </p:txBody>
        </p:sp>
        <p:sp>
          <p:nvSpPr>
            <p:cNvPr id="6698" name="Google Shape;6698;p46"/>
            <p:cNvSpPr txBox="1"/>
            <p:nvPr/>
          </p:nvSpPr>
          <p:spPr>
            <a:xfrm>
              <a:off x="5679516" y="2040535"/>
              <a:ext cx="2544900" cy="1817400"/>
            </a:xfrm>
            <a:prstGeom prst="rect">
              <a:avLst/>
            </a:prstGeom>
            <a:noFill/>
            <a:ln>
              <a:noFill/>
            </a:ln>
          </p:spPr>
          <p:txBody>
            <a:bodyPr anchorCtr="0" anchor="t" bIns="91425" lIns="91425" spcFirstLastPara="1" rIns="91425" wrap="square" tIns="91425">
              <a:noAutofit/>
            </a:bodyPr>
            <a:lstStyle/>
            <a:p>
              <a:pPr indent="0" lvl="0" marL="0" marR="0" rtl="0" algn="r">
                <a:lnSpc>
                  <a:spcPct val="115000"/>
                </a:lnSpc>
                <a:spcBef>
                  <a:spcPts val="0"/>
                </a:spcBef>
                <a:spcAft>
                  <a:spcPts val="0"/>
                </a:spcAft>
                <a:buNone/>
              </a:pPr>
              <a:r>
                <a:rPr lang="en">
                  <a:solidFill>
                    <a:schemeClr val="dk1"/>
                  </a:solidFill>
                  <a:latin typeface="Nanum Gothic"/>
                  <a:ea typeface="Nanum Gothic"/>
                  <a:cs typeface="Nanum Gothic"/>
                  <a:sym typeface="Nanum Gothic"/>
                </a:rPr>
                <a:t>Mercury is the closest planet to the Sun and the smallest one of all the planets in the Solar System. This planet's name has nothing to do with the liquid metal</a:t>
              </a:r>
              <a:endParaRPr>
                <a:solidFill>
                  <a:schemeClr val="dk1"/>
                </a:solidFill>
                <a:latin typeface="Nanum Gothic"/>
                <a:ea typeface="Nanum Gothic"/>
                <a:cs typeface="Nanum Gothic"/>
                <a:sym typeface="Nanum Gothic"/>
              </a:endParaRPr>
            </a:p>
          </p:txBody>
        </p:sp>
      </p:grpSp>
      <p:pic>
        <p:nvPicPr>
          <p:cNvPr id="6699" name="Google Shape;6699;p46" title="Gráfico">
            <a:hlinkClick r:id="rId4"/>
          </p:cNvPr>
          <p:cNvPicPr preferRelativeResize="0"/>
          <p:nvPr/>
        </p:nvPicPr>
        <p:blipFill>
          <a:blip r:embed="rId5">
            <a:alphaModFix/>
          </a:blip>
          <a:stretch>
            <a:fillRect/>
          </a:stretch>
        </p:blipFill>
        <p:spPr>
          <a:xfrm>
            <a:off x="919487" y="1111525"/>
            <a:ext cx="4686500" cy="2706926"/>
          </a:xfrm>
          <a:prstGeom prst="rect">
            <a:avLst/>
          </a:prstGeom>
          <a:noFill/>
          <a:ln>
            <a:noFill/>
          </a:ln>
        </p:spPr>
      </p:pic>
    </p:spTree>
  </p:cSld>
  <p:clrMapOvr>
    <a:masterClrMapping/>
  </p:clrMapOvr>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6703" name="Shape 6703"/>
        <p:cNvGrpSpPr/>
        <p:nvPr/>
      </p:nvGrpSpPr>
      <p:grpSpPr>
        <a:xfrm>
          <a:off x="0" y="0"/>
          <a:ext cx="0" cy="0"/>
          <a:chOff x="0" y="0"/>
          <a:chExt cx="0" cy="0"/>
        </a:xfrm>
      </p:grpSpPr>
      <p:sp>
        <p:nvSpPr>
          <p:cNvPr id="6704" name="Google Shape;6704;p47"/>
          <p:cNvSpPr txBox="1"/>
          <p:nvPr/>
        </p:nvSpPr>
        <p:spPr>
          <a:xfrm>
            <a:off x="1048350" y="323850"/>
            <a:ext cx="70473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Instructions for use</a:t>
            </a:r>
            <a:endParaRPr sz="2400">
              <a:solidFill>
                <a:srgbClr val="FFFFFF"/>
              </a:solidFill>
            </a:endParaRPr>
          </a:p>
        </p:txBody>
      </p:sp>
      <p:sp>
        <p:nvSpPr>
          <p:cNvPr id="6705" name="Google Shape;6705;p47"/>
          <p:cNvSpPr txBox="1"/>
          <p:nvPr/>
        </p:nvSpPr>
        <p:spPr>
          <a:xfrm>
            <a:off x="1048350" y="4314290"/>
            <a:ext cx="7047300" cy="4401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000">
                <a:solidFill>
                  <a:srgbClr val="FFFFFF"/>
                </a:solidFill>
              </a:rPr>
              <a:t>For more information about editing slides, please read</a:t>
            </a:r>
            <a:r>
              <a:rPr lang="en" sz="900">
                <a:solidFill>
                  <a:srgbClr val="FFFFFF"/>
                </a:solidFill>
              </a:rPr>
              <a:t> </a:t>
            </a:r>
            <a:r>
              <a:rPr lang="en" sz="1000">
                <a:solidFill>
                  <a:srgbClr val="FFFFFF"/>
                </a:solidFill>
              </a:rPr>
              <a:t>our FAQs or visit our blog:</a:t>
            </a:r>
            <a:endParaRPr sz="1000">
              <a:solidFill>
                <a:srgbClr val="FFFFFF"/>
              </a:solidFill>
            </a:endParaRPr>
          </a:p>
          <a:p>
            <a:pPr indent="0" lvl="0" marL="0" rtl="0" algn="ctr">
              <a:lnSpc>
                <a:spcPct val="115000"/>
              </a:lnSpc>
              <a:spcBef>
                <a:spcPts val="0"/>
              </a:spcBef>
              <a:spcAft>
                <a:spcPts val="0"/>
              </a:spcAft>
              <a:buNone/>
            </a:pPr>
            <a:r>
              <a:rPr lang="en" sz="1000" u="sng">
                <a:solidFill>
                  <a:srgbClr val="869FB2"/>
                </a:solidFill>
                <a:hlinkClick r:id="rId3">
                  <a:extLst>
                    <a:ext uri="{A12FA001-AC4F-418D-AE19-62706E023703}">
                      <ahyp:hlinkClr val="tx"/>
                    </a:ext>
                  </a:extLst>
                </a:hlinkClick>
              </a:rPr>
              <a:t>https://slidesgo.com/faqs</a:t>
            </a:r>
            <a:r>
              <a:rPr lang="en" sz="1200">
                <a:solidFill>
                  <a:srgbClr val="FFFFFF"/>
                </a:solidFill>
              </a:rPr>
              <a:t> </a:t>
            </a:r>
            <a:r>
              <a:rPr lang="en" sz="1000">
                <a:solidFill>
                  <a:srgbClr val="FFFFFF"/>
                </a:solidFill>
              </a:rPr>
              <a:t>and</a:t>
            </a:r>
            <a:r>
              <a:rPr lang="en" sz="1200">
                <a:solidFill>
                  <a:srgbClr val="FFFFFF"/>
                </a:solidFill>
              </a:rPr>
              <a:t> </a:t>
            </a:r>
            <a:r>
              <a:rPr lang="en" sz="1000" u="sng">
                <a:solidFill>
                  <a:srgbClr val="869FB2"/>
                </a:solidFill>
                <a:hlinkClick r:id="rId4">
                  <a:extLst>
                    <a:ext uri="{A12FA001-AC4F-418D-AE19-62706E023703}">
                      <ahyp:hlinkClr val="tx"/>
                    </a:ext>
                  </a:extLst>
                </a:hlinkClick>
              </a:rPr>
              <a:t>https://slidesgo.com/slidesgo-school</a:t>
            </a:r>
            <a:endParaRPr sz="1000" u="sng">
              <a:solidFill>
                <a:srgbClr val="869FB2"/>
              </a:solidFill>
            </a:endParaRPr>
          </a:p>
        </p:txBody>
      </p:sp>
      <p:sp>
        <p:nvSpPr>
          <p:cNvPr id="6706" name="Google Shape;6706;p47"/>
          <p:cNvSpPr txBox="1"/>
          <p:nvPr/>
        </p:nvSpPr>
        <p:spPr>
          <a:xfrm>
            <a:off x="1048350" y="902900"/>
            <a:ext cx="7047300" cy="26865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1400"/>
              </a:spcBef>
              <a:spcAft>
                <a:spcPts val="0"/>
              </a:spcAft>
              <a:buClr>
                <a:srgbClr val="000000"/>
              </a:buClr>
              <a:buSzPts val="1100"/>
              <a:buFont typeface="Arial"/>
              <a:buNone/>
            </a:pPr>
            <a:r>
              <a:rPr lang="en" sz="1000">
                <a:solidFill>
                  <a:srgbClr val="FFFFFF"/>
                </a:solidFill>
              </a:rPr>
              <a:t>If you have a free account, in order to use this template, you must credit </a:t>
            </a:r>
            <a:r>
              <a:rPr b="1" lang="en" sz="1000" u="sng">
                <a:solidFill>
                  <a:srgbClr val="869FB2"/>
                </a:solidFill>
                <a:hlinkClick r:id="rId5">
                  <a:extLst>
                    <a:ext uri="{A12FA001-AC4F-418D-AE19-62706E023703}">
                      <ahyp:hlinkClr val="tx"/>
                    </a:ext>
                  </a:extLst>
                </a:hlinkClick>
              </a:rPr>
              <a:t>Slidesgo</a:t>
            </a:r>
            <a:r>
              <a:rPr lang="en" sz="1000">
                <a:solidFill>
                  <a:srgbClr val="435D74"/>
                </a:solidFill>
              </a:rPr>
              <a:t> </a:t>
            </a:r>
            <a:r>
              <a:rPr lang="en" sz="1000">
                <a:solidFill>
                  <a:srgbClr val="FFFFFF"/>
                </a:solidFill>
              </a:rPr>
              <a:t>in your final presentation. Please refer to the next slide to read the instructions for premium users.</a:t>
            </a:r>
            <a:endParaRPr sz="1000">
              <a:solidFill>
                <a:srgbClr val="FFFFFF"/>
              </a:solidFill>
            </a:endParaRPr>
          </a:p>
          <a:p>
            <a:pPr indent="0" lvl="0" marL="0" rtl="0" algn="l">
              <a:lnSpc>
                <a:spcPct val="115000"/>
              </a:lnSpc>
              <a:spcBef>
                <a:spcPts val="1400"/>
              </a:spcBef>
              <a:spcAft>
                <a:spcPts val="0"/>
              </a:spcAft>
              <a:buClr>
                <a:srgbClr val="000000"/>
              </a:buClr>
              <a:buSzPts val="1100"/>
              <a:buFont typeface="Arial"/>
              <a:buNone/>
            </a:pPr>
            <a:r>
              <a:rPr b="1" lang="en" sz="1000">
                <a:solidFill>
                  <a:srgbClr val="869FB2"/>
                </a:solidFill>
              </a:rPr>
              <a:t>As a Free user, you are allowed to:</a:t>
            </a:r>
            <a:endParaRPr b="1" sz="1000">
              <a:solidFill>
                <a:srgbClr val="869FB2"/>
              </a:solidFill>
            </a:endParaRPr>
          </a:p>
          <a:p>
            <a:pPr indent="0" lvl="0" marL="0" rtl="0" algn="l">
              <a:lnSpc>
                <a:spcPct val="115000"/>
              </a:lnSpc>
              <a:spcBef>
                <a:spcPts val="400"/>
              </a:spcBef>
              <a:spcAft>
                <a:spcPts val="0"/>
              </a:spcAft>
              <a:buClr>
                <a:srgbClr val="000000"/>
              </a:buClr>
              <a:buSzPts val="1100"/>
              <a:buFont typeface="Arial"/>
              <a:buNone/>
            </a:pPr>
            <a:r>
              <a:rPr lang="en" sz="1000">
                <a:solidFill>
                  <a:srgbClr val="FFFFFF"/>
                </a:solidFill>
              </a:rPr>
              <a:t>- Modify this template.</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Use it for both personal and commercial projects.</a:t>
            </a:r>
            <a:endParaRPr sz="1000">
              <a:solidFill>
                <a:srgbClr val="FFFFFF"/>
              </a:solidFill>
            </a:endParaRPr>
          </a:p>
          <a:p>
            <a:pPr indent="0" lvl="0" marL="0" rtl="0" algn="l">
              <a:lnSpc>
                <a:spcPct val="115000"/>
              </a:lnSpc>
              <a:spcBef>
                <a:spcPts val="1400"/>
              </a:spcBef>
              <a:spcAft>
                <a:spcPts val="0"/>
              </a:spcAft>
              <a:buClr>
                <a:srgbClr val="000000"/>
              </a:buClr>
              <a:buSzPts val="1100"/>
              <a:buFont typeface="Arial"/>
              <a:buNone/>
            </a:pPr>
            <a:r>
              <a:rPr b="1" lang="en" sz="1000">
                <a:solidFill>
                  <a:srgbClr val="869FB2"/>
                </a:solidFill>
              </a:rPr>
              <a:t>You are not allowed to:</a:t>
            </a:r>
            <a:endParaRPr b="1" sz="1000">
              <a:solidFill>
                <a:srgbClr val="869FB2"/>
              </a:solidFill>
            </a:endParaRPr>
          </a:p>
          <a:p>
            <a:pPr indent="0" lvl="0" marL="0" rtl="0" algn="l">
              <a:lnSpc>
                <a:spcPct val="115000"/>
              </a:lnSpc>
              <a:spcBef>
                <a:spcPts val="400"/>
              </a:spcBef>
              <a:spcAft>
                <a:spcPts val="0"/>
              </a:spcAft>
              <a:buClr>
                <a:srgbClr val="000000"/>
              </a:buClr>
              <a:buSzPts val="1100"/>
              <a:buFont typeface="Arial"/>
              <a:buNone/>
            </a:pPr>
            <a:r>
              <a:rPr lang="en" sz="1000">
                <a:solidFill>
                  <a:srgbClr val="FFFFFF"/>
                </a:solidFill>
              </a:rPr>
              <a:t>- Sublicense, sell or rent any of Slidesgo Content (or a modified version of Slidesgo Content).</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Distribute Slidesgo Content unless it has been expressly authorized by Slidesgo.</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Include Slidesgo Content in an online or offline database or file.</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Offer Slidesgo templates (or modified versions of Slidesgo templates) for download.</a:t>
            </a:r>
            <a:endParaRPr sz="1000">
              <a:solidFill>
                <a:srgbClr val="FFFFFF"/>
              </a:solidFill>
            </a:endParaRPr>
          </a:p>
          <a:p>
            <a:pPr indent="0" lvl="0" marL="0" rtl="0" algn="l">
              <a:lnSpc>
                <a:spcPct val="115000"/>
              </a:lnSpc>
              <a:spcBef>
                <a:spcPts val="0"/>
              </a:spcBef>
              <a:spcAft>
                <a:spcPts val="0"/>
              </a:spcAft>
              <a:buClr>
                <a:srgbClr val="000000"/>
              </a:buClr>
              <a:buSzPts val="1100"/>
              <a:buFont typeface="Arial"/>
              <a:buNone/>
            </a:pPr>
            <a:r>
              <a:rPr lang="en" sz="1000">
                <a:solidFill>
                  <a:srgbClr val="FFFFFF"/>
                </a:solidFill>
              </a:rPr>
              <a:t>- Acquire the copyright of Slidesgo Content.</a:t>
            </a:r>
            <a:endParaRPr sz="1000">
              <a:solidFill>
                <a:srgbClr val="FFFFFF"/>
              </a:solidFill>
            </a:endParaRPr>
          </a:p>
        </p:txBody>
      </p:sp>
    </p:spTree>
  </p:cSld>
  <p:clrMapOvr>
    <a:masterClrMapping/>
  </p:clrMapOvr>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6710" name="Shape 6710"/>
        <p:cNvGrpSpPr/>
        <p:nvPr/>
      </p:nvGrpSpPr>
      <p:grpSpPr>
        <a:xfrm>
          <a:off x="0" y="0"/>
          <a:ext cx="0" cy="0"/>
          <a:chOff x="0" y="0"/>
          <a:chExt cx="0" cy="0"/>
        </a:xfrm>
      </p:grpSpPr>
      <p:sp>
        <p:nvSpPr>
          <p:cNvPr id="6711" name="Google Shape;6711;p48"/>
          <p:cNvSpPr txBox="1"/>
          <p:nvPr/>
        </p:nvSpPr>
        <p:spPr>
          <a:xfrm>
            <a:off x="1048350" y="323850"/>
            <a:ext cx="7047300" cy="4824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2400">
                <a:solidFill>
                  <a:srgbClr val="FFFFFF"/>
                </a:solidFill>
              </a:rPr>
              <a:t>Instructions for use (premium users)</a:t>
            </a:r>
            <a:endParaRPr sz="2400">
              <a:solidFill>
                <a:srgbClr val="FFFFFF"/>
              </a:solidFill>
            </a:endParaRPr>
          </a:p>
        </p:txBody>
      </p:sp>
      <p:sp>
        <p:nvSpPr>
          <p:cNvPr id="6712" name="Google Shape;6712;p48"/>
          <p:cNvSpPr txBox="1"/>
          <p:nvPr/>
        </p:nvSpPr>
        <p:spPr>
          <a:xfrm>
            <a:off x="1048350" y="902900"/>
            <a:ext cx="7047300" cy="3929700"/>
          </a:xfrm>
          <a:prstGeom prst="rect">
            <a:avLst/>
          </a:prstGeom>
          <a:noFill/>
          <a:ln>
            <a:noFill/>
          </a:ln>
        </p:spPr>
        <p:txBody>
          <a:bodyPr anchorCtr="0" anchor="t" bIns="91425" lIns="91425" spcFirstLastPara="1" rIns="91425" wrap="square" tIns="91425">
            <a:noAutofit/>
          </a:bodyPr>
          <a:lstStyle/>
          <a:p>
            <a:pPr indent="0" lvl="0" marL="0" rtl="0" algn="l">
              <a:lnSpc>
                <a:spcPct val="115000"/>
              </a:lnSpc>
              <a:spcBef>
                <a:spcPts val="1400"/>
              </a:spcBef>
              <a:spcAft>
                <a:spcPts val="0"/>
              </a:spcAft>
              <a:buClr>
                <a:schemeClr val="dk1"/>
              </a:buClr>
              <a:buSzPts val="1100"/>
              <a:buFont typeface="Arial"/>
              <a:buNone/>
            </a:pPr>
            <a:r>
              <a:rPr lang="en" sz="1000">
                <a:solidFill>
                  <a:schemeClr val="lt1"/>
                </a:solidFill>
              </a:rPr>
              <a:t>As a Premium user, you can use this template without attributing </a:t>
            </a:r>
            <a:r>
              <a:rPr b="1" lang="en" sz="1000">
                <a:solidFill>
                  <a:schemeClr val="hlink"/>
                </a:solidFill>
                <a:uFill>
                  <a:noFill/>
                </a:uFill>
                <a:hlinkClick r:id="rId3"/>
              </a:rPr>
              <a:t>Slidesgo</a:t>
            </a:r>
            <a:r>
              <a:rPr lang="en" sz="900">
                <a:solidFill>
                  <a:schemeClr val="lt1"/>
                </a:solidFill>
              </a:rPr>
              <a:t>.</a:t>
            </a:r>
            <a:endParaRPr sz="900">
              <a:solidFill>
                <a:schemeClr val="lt1"/>
              </a:solidFill>
            </a:endParaRPr>
          </a:p>
          <a:p>
            <a:pPr indent="0" lvl="0" marL="0" rtl="0" algn="l">
              <a:lnSpc>
                <a:spcPct val="115000"/>
              </a:lnSpc>
              <a:spcBef>
                <a:spcPts val="1400"/>
              </a:spcBef>
              <a:spcAft>
                <a:spcPts val="0"/>
              </a:spcAft>
              <a:buClr>
                <a:schemeClr val="dk1"/>
              </a:buClr>
              <a:buSzPts val="1100"/>
              <a:buFont typeface="Arial"/>
              <a:buNone/>
            </a:pPr>
            <a:r>
              <a:rPr b="1" lang="en" sz="1000">
                <a:solidFill>
                  <a:srgbClr val="869FB2"/>
                </a:solidFill>
              </a:rPr>
              <a:t>You are allowed to:</a:t>
            </a:r>
            <a:endParaRPr b="1" sz="1000">
              <a:solidFill>
                <a:srgbClr val="869FB2"/>
              </a:solidFill>
            </a:endParaRPr>
          </a:p>
          <a:p>
            <a:pPr indent="-292100" lvl="0" marL="457200" rtl="0" algn="l">
              <a:lnSpc>
                <a:spcPct val="115000"/>
              </a:lnSpc>
              <a:spcBef>
                <a:spcPts val="400"/>
              </a:spcBef>
              <a:spcAft>
                <a:spcPts val="0"/>
              </a:spcAft>
              <a:buClr>
                <a:srgbClr val="FFFFFF"/>
              </a:buClr>
              <a:buSzPts val="1000"/>
              <a:buFont typeface="Arial"/>
              <a:buChar char="●"/>
            </a:pPr>
            <a:r>
              <a:rPr lang="en" sz="1000">
                <a:solidFill>
                  <a:srgbClr val="FFFFFF"/>
                </a:solidFill>
              </a:rPr>
              <a:t>Modify this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Use it for both personal and commercial purposes.</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Share this template in an editable format with people who are not part of your team.</a:t>
            </a:r>
            <a:endParaRPr sz="1000">
              <a:solidFill>
                <a:srgbClr val="FFFFFF"/>
              </a:solidFill>
            </a:endParaRPr>
          </a:p>
          <a:p>
            <a:pPr indent="0" lvl="0" marL="0" rtl="0" algn="l">
              <a:lnSpc>
                <a:spcPct val="115000"/>
              </a:lnSpc>
              <a:spcBef>
                <a:spcPts val="1400"/>
              </a:spcBef>
              <a:spcAft>
                <a:spcPts val="0"/>
              </a:spcAft>
              <a:buNone/>
            </a:pPr>
            <a:r>
              <a:rPr b="1" lang="en" sz="1000">
                <a:solidFill>
                  <a:srgbClr val="869FB2"/>
                </a:solidFill>
              </a:rPr>
              <a:t>You are not allowed to:</a:t>
            </a:r>
            <a:endParaRPr b="1" sz="1000">
              <a:solidFill>
                <a:srgbClr val="869FB2"/>
              </a:solidFill>
            </a:endParaRPr>
          </a:p>
          <a:p>
            <a:pPr indent="-292100" lvl="0" marL="457200" rtl="0" algn="l">
              <a:lnSpc>
                <a:spcPct val="115000"/>
              </a:lnSpc>
              <a:spcBef>
                <a:spcPts val="400"/>
              </a:spcBef>
              <a:spcAft>
                <a:spcPts val="0"/>
              </a:spcAft>
              <a:buClr>
                <a:srgbClr val="FFFFFF"/>
              </a:buClr>
              <a:buSzPts val="1000"/>
              <a:buFont typeface="Arial"/>
              <a:buChar char="●"/>
            </a:pPr>
            <a:r>
              <a:rPr lang="en" sz="1000">
                <a:solidFill>
                  <a:srgbClr val="FFFFFF"/>
                </a:solidFill>
              </a:rPr>
              <a:t>Sublicense, sell or rent this Slidesgo Template (or a modified version of this Slidesgo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Distribute this Slidesgo Template (or a modified version of this Slidesgo Template) or include it in a database or in any other product or service that offers downloadable images, icons or presentations that may be subject to distribution or resale.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Use any of the elements that are part of this Slidesgo Template in an isolated and separated way from this Template.</a:t>
            </a:r>
            <a:endParaRPr sz="1000">
              <a:solidFill>
                <a:srgbClr val="FFFFFF"/>
              </a:solidFill>
            </a:endParaRPr>
          </a:p>
          <a:p>
            <a:pPr indent="-292100" lvl="0" marL="457200" rtl="0" algn="l">
              <a:lnSpc>
                <a:spcPct val="115000"/>
              </a:lnSpc>
              <a:spcBef>
                <a:spcPts val="0"/>
              </a:spcBef>
              <a:spcAft>
                <a:spcPts val="0"/>
              </a:spcAft>
              <a:buClr>
                <a:srgbClr val="FFFFFF"/>
              </a:buClr>
              <a:buSzPts val="1000"/>
              <a:buFont typeface="Arial"/>
              <a:buChar char="●"/>
            </a:pPr>
            <a:r>
              <a:rPr lang="en" sz="1000">
                <a:solidFill>
                  <a:srgbClr val="FFFFFF"/>
                </a:solidFill>
              </a:rPr>
              <a:t>Register any of the elements that are part of this template as a trademark or logo, or register it as a work in an intellectual property registry or similar.</a:t>
            </a:r>
            <a:endParaRPr sz="1000">
              <a:solidFill>
                <a:srgbClr val="FFFFFF"/>
              </a:solidFill>
            </a:endParaRPr>
          </a:p>
          <a:p>
            <a:pPr indent="0" lvl="0" marL="0" rtl="0" algn="l">
              <a:lnSpc>
                <a:spcPct val="115000"/>
              </a:lnSpc>
              <a:spcBef>
                <a:spcPts val="0"/>
              </a:spcBef>
              <a:spcAft>
                <a:spcPts val="0"/>
              </a:spcAft>
              <a:buNone/>
            </a:pPr>
            <a:r>
              <a:t/>
            </a:r>
            <a:endParaRPr sz="1000">
              <a:solidFill>
                <a:srgbClr val="FFFFFF"/>
              </a:solidFill>
            </a:endParaRPr>
          </a:p>
          <a:p>
            <a:pPr indent="0" lvl="0" marL="0" rtl="0" algn="l">
              <a:lnSpc>
                <a:spcPct val="115000"/>
              </a:lnSpc>
              <a:spcBef>
                <a:spcPts val="0"/>
              </a:spcBef>
              <a:spcAft>
                <a:spcPts val="0"/>
              </a:spcAft>
              <a:buNone/>
            </a:pPr>
            <a:r>
              <a:t/>
            </a:r>
            <a:endParaRPr sz="1000">
              <a:solidFill>
                <a:srgbClr val="FFFFFF"/>
              </a:solidFill>
            </a:endParaRPr>
          </a:p>
        </p:txBody>
      </p:sp>
      <p:sp>
        <p:nvSpPr>
          <p:cNvPr id="6713" name="Google Shape;6713;p48"/>
          <p:cNvSpPr txBox="1"/>
          <p:nvPr/>
        </p:nvSpPr>
        <p:spPr>
          <a:xfrm>
            <a:off x="1048350" y="4314290"/>
            <a:ext cx="7047300" cy="4401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0"/>
              </a:spcAft>
              <a:buNone/>
            </a:pPr>
            <a:r>
              <a:rPr lang="en" sz="1000">
                <a:solidFill>
                  <a:srgbClr val="FFFFFF"/>
                </a:solidFill>
              </a:rPr>
              <a:t>For more information about editing slides, please read</a:t>
            </a:r>
            <a:r>
              <a:rPr lang="en" sz="900">
                <a:solidFill>
                  <a:srgbClr val="FFFFFF"/>
                </a:solidFill>
              </a:rPr>
              <a:t> </a:t>
            </a:r>
            <a:r>
              <a:rPr lang="en" sz="1000">
                <a:solidFill>
                  <a:srgbClr val="FFFFFF"/>
                </a:solidFill>
              </a:rPr>
              <a:t>our FAQs or visit our blog:</a:t>
            </a:r>
            <a:endParaRPr sz="1000">
              <a:solidFill>
                <a:srgbClr val="FFFFFF"/>
              </a:solidFill>
            </a:endParaRPr>
          </a:p>
          <a:p>
            <a:pPr indent="0" lvl="0" marL="0" rtl="0" algn="ctr">
              <a:lnSpc>
                <a:spcPct val="115000"/>
              </a:lnSpc>
              <a:spcBef>
                <a:spcPts val="0"/>
              </a:spcBef>
              <a:spcAft>
                <a:spcPts val="0"/>
              </a:spcAft>
              <a:buNone/>
            </a:pPr>
            <a:r>
              <a:rPr lang="en" sz="1000" u="sng">
                <a:solidFill>
                  <a:srgbClr val="869FB2"/>
                </a:solidFill>
                <a:hlinkClick r:id="rId4">
                  <a:extLst>
                    <a:ext uri="{A12FA001-AC4F-418D-AE19-62706E023703}">
                      <ahyp:hlinkClr val="tx"/>
                    </a:ext>
                  </a:extLst>
                </a:hlinkClick>
              </a:rPr>
              <a:t>https://slidesgo.com/faqs</a:t>
            </a:r>
            <a:r>
              <a:rPr lang="en" sz="1200">
                <a:solidFill>
                  <a:srgbClr val="FFFFFF"/>
                </a:solidFill>
              </a:rPr>
              <a:t> </a:t>
            </a:r>
            <a:r>
              <a:rPr lang="en" sz="1000">
                <a:solidFill>
                  <a:srgbClr val="FFFFFF"/>
                </a:solidFill>
              </a:rPr>
              <a:t>and</a:t>
            </a:r>
            <a:r>
              <a:rPr lang="en" sz="1200">
                <a:solidFill>
                  <a:srgbClr val="FFFFFF"/>
                </a:solidFill>
              </a:rPr>
              <a:t> </a:t>
            </a:r>
            <a:r>
              <a:rPr lang="en" sz="1000" u="sng">
                <a:solidFill>
                  <a:srgbClr val="869FB2"/>
                </a:solidFill>
                <a:hlinkClick r:id="rId5">
                  <a:extLst>
                    <a:ext uri="{A12FA001-AC4F-418D-AE19-62706E023703}">
                      <ahyp:hlinkClr val="tx"/>
                    </a:ext>
                  </a:extLst>
                </a:hlinkClick>
              </a:rPr>
              <a:t>https://slidesgo.com/slidesgo-school</a:t>
            </a:r>
            <a:endParaRPr sz="1000" u="sng">
              <a:solidFill>
                <a:srgbClr val="869FB2"/>
              </a:solidFill>
            </a:endParaRPr>
          </a:p>
        </p:txBody>
      </p:sp>
    </p:spTree>
  </p:cSld>
  <p:clrMapOvr>
    <a:masterClrMapping/>
  </p:clrMapOvr>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0E2A47"/>
        </a:solidFill>
      </p:bgPr>
    </p:bg>
    <p:spTree>
      <p:nvGrpSpPr>
        <p:cNvPr id="6717" name="Shape 6717"/>
        <p:cNvGrpSpPr/>
        <p:nvPr/>
      </p:nvGrpSpPr>
      <p:grpSpPr>
        <a:xfrm>
          <a:off x="0" y="0"/>
          <a:ext cx="0" cy="0"/>
          <a:chOff x="0" y="0"/>
          <a:chExt cx="0" cy="0"/>
        </a:xfrm>
      </p:grpSpPr>
      <p:sp>
        <p:nvSpPr>
          <p:cNvPr id="6718" name="Google Shape;6718;p49"/>
          <p:cNvSpPr txBox="1"/>
          <p:nvPr>
            <p:ph idx="4294967295" type="title"/>
          </p:nvPr>
        </p:nvSpPr>
        <p:spPr>
          <a:xfrm>
            <a:off x="1048350" y="320040"/>
            <a:ext cx="7047300" cy="48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Clr>
                <a:srgbClr val="000000"/>
              </a:buClr>
              <a:buSzPts val="1100"/>
              <a:buFont typeface="Arial"/>
              <a:buNone/>
            </a:pPr>
            <a:r>
              <a:rPr lang="en">
                <a:latin typeface="Arial"/>
                <a:ea typeface="Arial"/>
                <a:cs typeface="Arial"/>
                <a:sym typeface="Arial"/>
              </a:rPr>
              <a:t>Infographics</a:t>
            </a:r>
            <a:endParaRPr>
              <a:solidFill>
                <a:srgbClr val="FFFFFF"/>
              </a:solidFill>
              <a:latin typeface="Arial"/>
              <a:ea typeface="Arial"/>
              <a:cs typeface="Arial"/>
              <a:sym typeface="Arial"/>
            </a:endParaRPr>
          </a:p>
        </p:txBody>
      </p:sp>
      <p:sp>
        <p:nvSpPr>
          <p:cNvPr id="6719" name="Google Shape;6719;p49"/>
          <p:cNvSpPr txBox="1"/>
          <p:nvPr>
            <p:ph idx="4294967295" type="body"/>
          </p:nvPr>
        </p:nvSpPr>
        <p:spPr>
          <a:xfrm>
            <a:off x="943675" y="1084204"/>
            <a:ext cx="7079400" cy="318300"/>
          </a:xfrm>
          <a:prstGeom prst="rect">
            <a:avLst/>
          </a:prstGeom>
        </p:spPr>
        <p:txBody>
          <a:bodyPr anchorCtr="0" anchor="t" bIns="91425" lIns="91425" spcFirstLastPara="1" rIns="91425" wrap="square" tIns="91425">
            <a:noAutofit/>
          </a:bodyPr>
          <a:lstStyle/>
          <a:p>
            <a:pPr indent="0" lvl="0" marL="114300" rtl="0" algn="l">
              <a:spcBef>
                <a:spcPts val="0"/>
              </a:spcBef>
              <a:spcAft>
                <a:spcPts val="0"/>
              </a:spcAft>
              <a:buNone/>
            </a:pPr>
            <a:r>
              <a:rPr lang="en">
                <a:solidFill>
                  <a:schemeClr val="lt1"/>
                </a:solidFill>
                <a:latin typeface="Arial"/>
                <a:ea typeface="Arial"/>
                <a:cs typeface="Arial"/>
                <a:sym typeface="Arial"/>
              </a:rPr>
              <a:t>You can add and edit some </a:t>
            </a:r>
            <a:r>
              <a:rPr b="1" lang="en">
                <a:solidFill>
                  <a:srgbClr val="869FB2"/>
                </a:solidFill>
                <a:uFill>
                  <a:noFill/>
                </a:uFill>
                <a:latin typeface="Arial"/>
                <a:ea typeface="Arial"/>
                <a:cs typeface="Arial"/>
                <a:sym typeface="Arial"/>
                <a:hlinkClick r:id="rId3">
                  <a:extLst>
                    <a:ext uri="{A12FA001-AC4F-418D-AE19-62706E023703}">
                      <ahyp:hlinkClr val="tx"/>
                    </a:ext>
                  </a:extLst>
                </a:hlinkClick>
              </a:rPr>
              <a:t>i</a:t>
            </a:r>
            <a:r>
              <a:rPr b="1" lang="en">
                <a:solidFill>
                  <a:srgbClr val="869FB2"/>
                </a:solidFill>
                <a:uFill>
                  <a:noFill/>
                </a:uFill>
                <a:latin typeface="Arial"/>
                <a:ea typeface="Arial"/>
                <a:cs typeface="Arial"/>
                <a:sym typeface="Arial"/>
                <a:hlinkClick r:id="rId4">
                  <a:extLst>
                    <a:ext uri="{A12FA001-AC4F-418D-AE19-62706E023703}">
                      <ahyp:hlinkClr val="tx"/>
                    </a:ext>
                  </a:extLst>
                </a:hlinkClick>
              </a:rPr>
              <a:t>nfographics</a:t>
            </a:r>
            <a:r>
              <a:rPr lang="en">
                <a:solidFill>
                  <a:schemeClr val="lt1"/>
                </a:solidFill>
                <a:latin typeface="Arial"/>
                <a:ea typeface="Arial"/>
                <a:cs typeface="Arial"/>
                <a:sym typeface="Arial"/>
              </a:rPr>
              <a:t> </a:t>
            </a:r>
            <a:r>
              <a:rPr lang="en">
                <a:solidFill>
                  <a:schemeClr val="lt1"/>
                </a:solidFill>
                <a:latin typeface="Arial"/>
                <a:ea typeface="Arial"/>
                <a:cs typeface="Arial"/>
                <a:sym typeface="Arial"/>
              </a:rPr>
              <a:t>to your presentation to present your data in a visual way.</a:t>
            </a:r>
            <a:endParaRPr>
              <a:solidFill>
                <a:srgbClr val="FFFFFF"/>
              </a:solidFill>
              <a:latin typeface="Arial"/>
              <a:ea typeface="Arial"/>
              <a:cs typeface="Arial"/>
              <a:sym typeface="Arial"/>
            </a:endParaRPr>
          </a:p>
          <a:p>
            <a:pPr indent="0" lvl="0" marL="0" marR="0" rtl="0" algn="l">
              <a:lnSpc>
                <a:spcPct val="115000"/>
              </a:lnSpc>
              <a:spcBef>
                <a:spcPts val="0"/>
              </a:spcBef>
              <a:spcAft>
                <a:spcPts val="0"/>
              </a:spcAft>
              <a:buNone/>
            </a:pPr>
            <a:r>
              <a:t/>
            </a:r>
            <a:endParaRPr>
              <a:solidFill>
                <a:srgbClr val="869FB2"/>
              </a:solidFill>
              <a:latin typeface="Arial"/>
              <a:ea typeface="Arial"/>
              <a:cs typeface="Arial"/>
              <a:sym typeface="Arial"/>
            </a:endParaRPr>
          </a:p>
        </p:txBody>
      </p:sp>
      <p:sp>
        <p:nvSpPr>
          <p:cNvPr id="6720" name="Google Shape;6720;p49"/>
          <p:cNvSpPr txBox="1"/>
          <p:nvPr/>
        </p:nvSpPr>
        <p:spPr>
          <a:xfrm>
            <a:off x="943675" y="1487934"/>
            <a:ext cx="5571300" cy="2931900"/>
          </a:xfrm>
          <a:prstGeom prst="rect">
            <a:avLst/>
          </a:prstGeom>
          <a:noFill/>
          <a:ln>
            <a:noFill/>
          </a:ln>
        </p:spPr>
        <p:txBody>
          <a:bodyPr anchorCtr="0" anchor="t" bIns="91425" lIns="91425" spcFirstLastPara="1" rIns="91425" wrap="square" tIns="91425">
            <a:noAutofit/>
          </a:bodyPr>
          <a:lstStyle/>
          <a:p>
            <a:pPr indent="-298450" lvl="0" marL="457200" rtl="0" algn="l">
              <a:lnSpc>
                <a:spcPct val="115000"/>
              </a:lnSpc>
              <a:spcBef>
                <a:spcPts val="0"/>
              </a:spcBef>
              <a:spcAft>
                <a:spcPts val="0"/>
              </a:spcAft>
              <a:buClr>
                <a:srgbClr val="FFFFFF"/>
              </a:buClr>
              <a:buSzPts val="1100"/>
              <a:buChar char="●"/>
            </a:pPr>
            <a:r>
              <a:rPr lang="en" sz="1100">
                <a:solidFill>
                  <a:srgbClr val="FFFFFF"/>
                </a:solidFill>
              </a:rPr>
              <a:t>Choose your favourite infographic and insert it in your presentation using Ctrl C + Ctrl V or Cmd C + Cmd V in Mac.</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lang="en" sz="1100">
                <a:solidFill>
                  <a:srgbClr val="FFFFFF"/>
                </a:solidFill>
              </a:rPr>
              <a:t>Select one of the parts and </a:t>
            </a:r>
            <a:r>
              <a:rPr b="1" lang="en" sz="1100">
                <a:solidFill>
                  <a:srgbClr val="869FB2"/>
                </a:solidFill>
              </a:rPr>
              <a:t>ungroup</a:t>
            </a:r>
            <a:r>
              <a:rPr lang="en" sz="1100">
                <a:solidFill>
                  <a:srgbClr val="FFFFFF"/>
                </a:solidFill>
              </a:rPr>
              <a:t> it by right-clicking and choosing “Ungroup”. </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b="1" lang="en" sz="1100">
                <a:solidFill>
                  <a:srgbClr val="869FB2"/>
                </a:solidFill>
              </a:rPr>
              <a:t>Change the color</a:t>
            </a:r>
            <a:r>
              <a:rPr lang="en" sz="1100">
                <a:solidFill>
                  <a:srgbClr val="FFFFFF"/>
                </a:solidFill>
              </a:rPr>
              <a:t> by clicking on the paint bucket. </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lang="en" sz="1100">
                <a:solidFill>
                  <a:srgbClr val="FFFFFF"/>
                </a:solidFill>
              </a:rPr>
              <a:t>Then </a:t>
            </a:r>
            <a:r>
              <a:rPr b="1" lang="en" sz="1100">
                <a:solidFill>
                  <a:srgbClr val="869FB2"/>
                </a:solidFill>
              </a:rPr>
              <a:t>resize</a:t>
            </a:r>
            <a:r>
              <a:rPr lang="en" sz="1100">
                <a:solidFill>
                  <a:srgbClr val="FFFFFF"/>
                </a:solidFill>
              </a:rPr>
              <a:t> the element by clicking and dragging one of the square-shaped points of its bounding box (the cursor should look like a double-headed arrow). Remember to hold Shift while dragging to keep the proportions.</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b="1" lang="en" sz="1100">
                <a:solidFill>
                  <a:srgbClr val="869FB2"/>
                </a:solidFill>
              </a:rPr>
              <a:t>Group</a:t>
            </a:r>
            <a:r>
              <a:rPr lang="en" sz="1100">
                <a:solidFill>
                  <a:srgbClr val="FFFFFF"/>
                </a:solidFill>
              </a:rPr>
              <a:t> the elements again by selecting them, right-clicking and choosing “Group”.</a:t>
            </a:r>
            <a:endParaRPr sz="1100">
              <a:solidFill>
                <a:srgbClr val="FFFFFF"/>
              </a:solidFill>
            </a:endParaRPr>
          </a:p>
          <a:p>
            <a:pPr indent="-298450" lvl="0" marL="457200" rtl="0" algn="l">
              <a:lnSpc>
                <a:spcPct val="115000"/>
              </a:lnSpc>
              <a:spcBef>
                <a:spcPts val="0"/>
              </a:spcBef>
              <a:spcAft>
                <a:spcPts val="0"/>
              </a:spcAft>
              <a:buClr>
                <a:srgbClr val="FFFFFF"/>
              </a:buClr>
              <a:buSzPts val="1100"/>
              <a:buChar char="●"/>
            </a:pPr>
            <a:r>
              <a:rPr lang="en" sz="1100">
                <a:solidFill>
                  <a:srgbClr val="FFFFFF"/>
                </a:solidFill>
              </a:rPr>
              <a:t>Repeat the steps above with the other parts and when you’re done editing, copy the end result and paste it into your presentation.</a:t>
            </a:r>
            <a:endParaRPr sz="1100">
              <a:solidFill>
                <a:srgbClr val="FFFFFF"/>
              </a:solidFill>
            </a:endParaRPr>
          </a:p>
          <a:p>
            <a:pPr indent="-298450" lvl="0" marL="457200" rtl="0" algn="l">
              <a:lnSpc>
                <a:spcPct val="115000"/>
              </a:lnSpc>
              <a:spcBef>
                <a:spcPts val="0"/>
              </a:spcBef>
              <a:spcAft>
                <a:spcPts val="0"/>
              </a:spcAft>
              <a:buClr>
                <a:srgbClr val="FFFFFF"/>
              </a:buClr>
              <a:buSzPts val="1100"/>
              <a:buFont typeface="Proxima Nova"/>
              <a:buChar char="●"/>
            </a:pPr>
            <a:r>
              <a:rPr lang="en" sz="1100">
                <a:solidFill>
                  <a:srgbClr val="FFFFFF"/>
                </a:solidFill>
              </a:rPr>
              <a:t>Remember to choose the</a:t>
            </a:r>
            <a:r>
              <a:rPr lang="en" sz="1100">
                <a:solidFill>
                  <a:srgbClr val="78909C"/>
                </a:solidFill>
              </a:rPr>
              <a:t> </a:t>
            </a:r>
            <a:r>
              <a:rPr lang="en" sz="1100">
                <a:solidFill>
                  <a:srgbClr val="869FB2"/>
                </a:solidFill>
              </a:rPr>
              <a:t>“</a:t>
            </a:r>
            <a:r>
              <a:rPr b="1" lang="en" sz="1100">
                <a:solidFill>
                  <a:srgbClr val="869FB2"/>
                </a:solidFill>
              </a:rPr>
              <a:t>Keep source formatting</a:t>
            </a:r>
            <a:r>
              <a:rPr lang="en" sz="1100">
                <a:solidFill>
                  <a:srgbClr val="869FB2"/>
                </a:solidFill>
              </a:rPr>
              <a:t>”</a:t>
            </a:r>
            <a:r>
              <a:rPr lang="en" sz="1100">
                <a:solidFill>
                  <a:srgbClr val="FFFFFF"/>
                </a:solidFill>
              </a:rPr>
              <a:t> option so that it keeps the design. For more info, please visit </a:t>
            </a:r>
            <a:r>
              <a:rPr b="1" lang="en" sz="1100">
                <a:solidFill>
                  <a:srgbClr val="869FB2"/>
                </a:solidFill>
                <a:uFill>
                  <a:noFill/>
                </a:uFill>
                <a:hlinkClick r:id="rId5">
                  <a:extLst>
                    <a:ext uri="{A12FA001-AC4F-418D-AE19-62706E023703}">
                      <ahyp:hlinkClr val="tx"/>
                    </a:ext>
                  </a:extLst>
                </a:hlinkClick>
              </a:rPr>
              <a:t>our blog</a:t>
            </a:r>
            <a:r>
              <a:rPr lang="en" sz="1100">
                <a:solidFill>
                  <a:srgbClr val="FFFFFF"/>
                </a:solidFill>
              </a:rPr>
              <a:t>.</a:t>
            </a:r>
            <a:endParaRPr sz="1100"/>
          </a:p>
        </p:txBody>
      </p:sp>
      <p:grpSp>
        <p:nvGrpSpPr>
          <p:cNvPr id="6721" name="Google Shape;6721;p49"/>
          <p:cNvGrpSpPr/>
          <p:nvPr/>
        </p:nvGrpSpPr>
        <p:grpSpPr>
          <a:xfrm>
            <a:off x="6874322" y="1571957"/>
            <a:ext cx="1446116" cy="2863897"/>
            <a:chOff x="6529419" y="1724307"/>
            <a:chExt cx="1480463" cy="2931917"/>
          </a:xfrm>
        </p:grpSpPr>
        <p:grpSp>
          <p:nvGrpSpPr>
            <p:cNvPr id="6722" name="Google Shape;6722;p49"/>
            <p:cNvGrpSpPr/>
            <p:nvPr/>
          </p:nvGrpSpPr>
          <p:grpSpPr>
            <a:xfrm>
              <a:off x="6556827" y="1724307"/>
              <a:ext cx="956596" cy="944294"/>
              <a:chOff x="3800349" y="1238762"/>
              <a:chExt cx="1098904" cy="1084772"/>
            </a:xfrm>
          </p:grpSpPr>
          <p:grpSp>
            <p:nvGrpSpPr>
              <p:cNvPr id="6723" name="Google Shape;6723;p49"/>
              <p:cNvGrpSpPr/>
              <p:nvPr/>
            </p:nvGrpSpPr>
            <p:grpSpPr>
              <a:xfrm>
                <a:off x="3800349" y="1238762"/>
                <a:ext cx="1098904" cy="1084772"/>
                <a:chOff x="3800349" y="1238762"/>
                <a:chExt cx="1098904" cy="1084772"/>
              </a:xfrm>
            </p:grpSpPr>
            <p:sp>
              <p:nvSpPr>
                <p:cNvPr id="6724" name="Google Shape;6724;p49"/>
                <p:cNvSpPr/>
                <p:nvPr/>
              </p:nvSpPr>
              <p:spPr>
                <a:xfrm>
                  <a:off x="3800349" y="1238762"/>
                  <a:ext cx="1098904" cy="1084772"/>
                </a:xfrm>
                <a:custGeom>
                  <a:rect b="b" l="l" r="r" t="t"/>
                  <a:pathLst>
                    <a:path extrusionOk="0" h="45133" w="45721">
                      <a:moveTo>
                        <a:pt x="22825" y="1"/>
                      </a:moveTo>
                      <a:cubicBezTo>
                        <a:pt x="22054" y="1"/>
                        <a:pt x="21283" y="295"/>
                        <a:pt x="20693" y="885"/>
                      </a:cubicBezTo>
                      <a:lnTo>
                        <a:pt x="1179" y="20482"/>
                      </a:lnTo>
                      <a:cubicBezTo>
                        <a:pt x="0" y="21661"/>
                        <a:pt x="0" y="23566"/>
                        <a:pt x="1179" y="24733"/>
                      </a:cubicBezTo>
                      <a:lnTo>
                        <a:pt x="20777" y="44259"/>
                      </a:lnTo>
                      <a:cubicBezTo>
                        <a:pt x="21364" y="44841"/>
                        <a:pt x="22133" y="45133"/>
                        <a:pt x="22900" y="45133"/>
                      </a:cubicBezTo>
                      <a:cubicBezTo>
                        <a:pt x="23672" y="45133"/>
                        <a:pt x="24442" y="44838"/>
                        <a:pt x="25027" y="44247"/>
                      </a:cubicBezTo>
                      <a:lnTo>
                        <a:pt x="32873" y="36377"/>
                      </a:lnTo>
                      <a:cubicBezTo>
                        <a:pt x="33053" y="36197"/>
                        <a:pt x="33283" y="36110"/>
                        <a:pt x="33511" y="36110"/>
                      </a:cubicBezTo>
                      <a:cubicBezTo>
                        <a:pt x="33810" y="36110"/>
                        <a:pt x="34108" y="36260"/>
                        <a:pt x="34290" y="36544"/>
                      </a:cubicBezTo>
                      <a:cubicBezTo>
                        <a:pt x="34743" y="37246"/>
                        <a:pt x="35112" y="38020"/>
                        <a:pt x="35409" y="38806"/>
                      </a:cubicBezTo>
                      <a:cubicBezTo>
                        <a:pt x="35588" y="39294"/>
                        <a:pt x="35909" y="39735"/>
                        <a:pt x="36362" y="40080"/>
                      </a:cubicBezTo>
                      <a:cubicBezTo>
                        <a:pt x="36890" y="40489"/>
                        <a:pt x="37508" y="40695"/>
                        <a:pt x="38128" y="40695"/>
                      </a:cubicBezTo>
                      <a:cubicBezTo>
                        <a:pt x="38682" y="40695"/>
                        <a:pt x="39237" y="40530"/>
                        <a:pt x="39731" y="40199"/>
                      </a:cubicBezTo>
                      <a:cubicBezTo>
                        <a:pt x="41303" y="39127"/>
                        <a:pt x="41446" y="36984"/>
                        <a:pt x="40172" y="35710"/>
                      </a:cubicBezTo>
                      <a:cubicBezTo>
                        <a:pt x="39862" y="35401"/>
                        <a:pt x="39505" y="35186"/>
                        <a:pt x="39112" y="35044"/>
                      </a:cubicBezTo>
                      <a:cubicBezTo>
                        <a:pt x="38326" y="34758"/>
                        <a:pt x="37564" y="34401"/>
                        <a:pt x="36862" y="33948"/>
                      </a:cubicBezTo>
                      <a:cubicBezTo>
                        <a:pt x="36374" y="33639"/>
                        <a:pt x="36279" y="32960"/>
                        <a:pt x="36695" y="32543"/>
                      </a:cubicBezTo>
                      <a:lnTo>
                        <a:pt x="44553" y="24661"/>
                      </a:lnTo>
                      <a:cubicBezTo>
                        <a:pt x="45720" y="23483"/>
                        <a:pt x="45720" y="21578"/>
                        <a:pt x="44542" y="20399"/>
                      </a:cubicBezTo>
                      <a:lnTo>
                        <a:pt x="24956" y="885"/>
                      </a:lnTo>
                      <a:cubicBezTo>
                        <a:pt x="24366" y="295"/>
                        <a:pt x="23595" y="1"/>
                        <a:pt x="22825" y="1"/>
                      </a:cubicBezTo>
                      <a:close/>
                    </a:path>
                  </a:pathLst>
                </a:custGeom>
                <a:solidFill>
                  <a:srgbClr val="5EB2F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25" name="Google Shape;6725;p49"/>
                <p:cNvSpPr/>
                <p:nvPr/>
              </p:nvSpPr>
              <p:spPr>
                <a:xfrm>
                  <a:off x="3884758" y="1311226"/>
                  <a:ext cx="287338" cy="287050"/>
                </a:xfrm>
                <a:custGeom>
                  <a:rect b="b" l="l" r="r" t="t"/>
                  <a:pathLst>
                    <a:path extrusionOk="0" h="11943" w="11955">
                      <a:moveTo>
                        <a:pt x="5978" y="1"/>
                      </a:moveTo>
                      <a:cubicBezTo>
                        <a:pt x="2679" y="1"/>
                        <a:pt x="1" y="2668"/>
                        <a:pt x="1" y="5966"/>
                      </a:cubicBezTo>
                      <a:cubicBezTo>
                        <a:pt x="1" y="9276"/>
                        <a:pt x="2679" y="11943"/>
                        <a:pt x="5978" y="11943"/>
                      </a:cubicBezTo>
                      <a:cubicBezTo>
                        <a:pt x="9276" y="11943"/>
                        <a:pt x="11954" y="9276"/>
                        <a:pt x="11954" y="5966"/>
                      </a:cubicBezTo>
                      <a:cubicBezTo>
                        <a:pt x="11954" y="2668"/>
                        <a:pt x="9276" y="1"/>
                        <a:pt x="5978" y="1"/>
                      </a:cubicBezTo>
                      <a:close/>
                    </a:path>
                  </a:pathLst>
                </a:custGeom>
                <a:solidFill>
                  <a:srgbClr val="5EB2FC"/>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6726" name="Google Shape;6726;p49"/>
              <p:cNvSpPr/>
              <p:nvPr/>
            </p:nvSpPr>
            <p:spPr>
              <a:xfrm>
                <a:off x="4162525" y="1593650"/>
                <a:ext cx="374561" cy="374975"/>
              </a:xfrm>
              <a:custGeom>
                <a:rect b="b" l="l" r="r" t="t"/>
                <a:pathLst>
                  <a:path extrusionOk="0" h="10872" w="10860">
                    <a:moveTo>
                      <a:pt x="5430" y="1"/>
                    </a:moveTo>
                    <a:cubicBezTo>
                      <a:pt x="3990" y="1"/>
                      <a:pt x="2608" y="560"/>
                      <a:pt x="1596" y="1584"/>
                    </a:cubicBezTo>
                    <a:cubicBezTo>
                      <a:pt x="561" y="2620"/>
                      <a:pt x="1" y="3989"/>
                      <a:pt x="1" y="5430"/>
                    </a:cubicBezTo>
                    <a:cubicBezTo>
                      <a:pt x="1" y="6561"/>
                      <a:pt x="346" y="7645"/>
                      <a:pt x="1001" y="8573"/>
                    </a:cubicBezTo>
                    <a:cubicBezTo>
                      <a:pt x="1632" y="9466"/>
                      <a:pt x="2513" y="10145"/>
                      <a:pt x="3537" y="10538"/>
                    </a:cubicBezTo>
                    <a:cubicBezTo>
                      <a:pt x="3559" y="10544"/>
                      <a:pt x="3579" y="10547"/>
                      <a:pt x="3599" y="10547"/>
                    </a:cubicBezTo>
                    <a:cubicBezTo>
                      <a:pt x="3656" y="10547"/>
                      <a:pt x="3704" y="10522"/>
                      <a:pt x="3740" y="10478"/>
                    </a:cubicBezTo>
                    <a:cubicBezTo>
                      <a:pt x="3763" y="10443"/>
                      <a:pt x="3763" y="10395"/>
                      <a:pt x="3763" y="10371"/>
                    </a:cubicBezTo>
                    <a:lnTo>
                      <a:pt x="3763" y="7275"/>
                    </a:lnTo>
                    <a:cubicBezTo>
                      <a:pt x="3763" y="7180"/>
                      <a:pt x="3692" y="7097"/>
                      <a:pt x="3585" y="7097"/>
                    </a:cubicBezTo>
                    <a:lnTo>
                      <a:pt x="2156" y="7097"/>
                    </a:lnTo>
                    <a:lnTo>
                      <a:pt x="2156" y="5835"/>
                    </a:lnTo>
                    <a:lnTo>
                      <a:pt x="3585" y="5835"/>
                    </a:lnTo>
                    <a:cubicBezTo>
                      <a:pt x="3680" y="5835"/>
                      <a:pt x="3763" y="5751"/>
                      <a:pt x="3763" y="5656"/>
                    </a:cubicBezTo>
                    <a:lnTo>
                      <a:pt x="3763" y="5430"/>
                    </a:lnTo>
                    <a:cubicBezTo>
                      <a:pt x="3763" y="3942"/>
                      <a:pt x="5180" y="2632"/>
                      <a:pt x="6799" y="2632"/>
                    </a:cubicBezTo>
                    <a:lnTo>
                      <a:pt x="7550" y="2632"/>
                    </a:lnTo>
                    <a:lnTo>
                      <a:pt x="7550" y="3894"/>
                    </a:lnTo>
                    <a:lnTo>
                      <a:pt x="6799" y="3894"/>
                    </a:lnTo>
                    <a:cubicBezTo>
                      <a:pt x="6311" y="3894"/>
                      <a:pt x="5883" y="4025"/>
                      <a:pt x="5561" y="4287"/>
                    </a:cubicBezTo>
                    <a:cubicBezTo>
                      <a:pt x="5228" y="4561"/>
                      <a:pt x="5025" y="4966"/>
                      <a:pt x="5025" y="5430"/>
                    </a:cubicBezTo>
                    <a:lnTo>
                      <a:pt x="5025" y="5656"/>
                    </a:lnTo>
                    <a:cubicBezTo>
                      <a:pt x="5025" y="5740"/>
                      <a:pt x="5109" y="5835"/>
                      <a:pt x="5204" y="5835"/>
                    </a:cubicBezTo>
                    <a:lnTo>
                      <a:pt x="5883" y="5835"/>
                    </a:lnTo>
                    <a:cubicBezTo>
                      <a:pt x="5966" y="5835"/>
                      <a:pt x="6061" y="5751"/>
                      <a:pt x="6061" y="5656"/>
                    </a:cubicBezTo>
                    <a:cubicBezTo>
                      <a:pt x="6061" y="5561"/>
                      <a:pt x="5978" y="5478"/>
                      <a:pt x="5883" y="5478"/>
                    </a:cubicBezTo>
                    <a:lnTo>
                      <a:pt x="5371" y="5478"/>
                    </a:lnTo>
                    <a:lnTo>
                      <a:pt x="5371" y="5418"/>
                    </a:lnTo>
                    <a:cubicBezTo>
                      <a:pt x="5371" y="4525"/>
                      <a:pt x="6145" y="4204"/>
                      <a:pt x="6799" y="4204"/>
                    </a:cubicBezTo>
                    <a:lnTo>
                      <a:pt x="7704" y="4204"/>
                    </a:lnTo>
                    <a:cubicBezTo>
                      <a:pt x="7800" y="4204"/>
                      <a:pt x="7883" y="4132"/>
                      <a:pt x="7883" y="4025"/>
                    </a:cubicBezTo>
                    <a:lnTo>
                      <a:pt x="7883" y="2418"/>
                    </a:lnTo>
                    <a:cubicBezTo>
                      <a:pt x="7883" y="2334"/>
                      <a:pt x="7811" y="2239"/>
                      <a:pt x="7704" y="2239"/>
                    </a:cubicBezTo>
                    <a:lnTo>
                      <a:pt x="6799" y="2239"/>
                    </a:lnTo>
                    <a:cubicBezTo>
                      <a:pt x="5966" y="2239"/>
                      <a:pt x="5121" y="2572"/>
                      <a:pt x="4466" y="3156"/>
                    </a:cubicBezTo>
                    <a:cubicBezTo>
                      <a:pt x="3799" y="3763"/>
                      <a:pt x="3418" y="4549"/>
                      <a:pt x="3418" y="5382"/>
                    </a:cubicBezTo>
                    <a:lnTo>
                      <a:pt x="3418" y="5442"/>
                    </a:lnTo>
                    <a:lnTo>
                      <a:pt x="1989" y="5442"/>
                    </a:lnTo>
                    <a:cubicBezTo>
                      <a:pt x="1906" y="5442"/>
                      <a:pt x="1811" y="5513"/>
                      <a:pt x="1811" y="5620"/>
                    </a:cubicBezTo>
                    <a:lnTo>
                      <a:pt x="1811" y="7228"/>
                    </a:lnTo>
                    <a:cubicBezTo>
                      <a:pt x="1811" y="7323"/>
                      <a:pt x="1894" y="7406"/>
                      <a:pt x="1989" y="7406"/>
                    </a:cubicBezTo>
                    <a:lnTo>
                      <a:pt x="3418" y="7406"/>
                    </a:lnTo>
                    <a:lnTo>
                      <a:pt x="3418" y="10085"/>
                    </a:lnTo>
                    <a:cubicBezTo>
                      <a:pt x="1561" y="9300"/>
                      <a:pt x="346" y="7442"/>
                      <a:pt x="346" y="5418"/>
                    </a:cubicBezTo>
                    <a:cubicBezTo>
                      <a:pt x="346" y="2596"/>
                      <a:pt x="2620" y="322"/>
                      <a:pt x="5430" y="322"/>
                    </a:cubicBezTo>
                    <a:cubicBezTo>
                      <a:pt x="8228" y="322"/>
                      <a:pt x="10526" y="2620"/>
                      <a:pt x="10526" y="5418"/>
                    </a:cubicBezTo>
                    <a:cubicBezTo>
                      <a:pt x="10526" y="8228"/>
                      <a:pt x="8240" y="10502"/>
                      <a:pt x="5430" y="10502"/>
                    </a:cubicBezTo>
                    <a:lnTo>
                      <a:pt x="5371" y="10502"/>
                    </a:lnTo>
                    <a:lnTo>
                      <a:pt x="5371" y="7418"/>
                    </a:lnTo>
                    <a:lnTo>
                      <a:pt x="7728" y="7418"/>
                    </a:lnTo>
                    <a:cubicBezTo>
                      <a:pt x="7811" y="7418"/>
                      <a:pt x="7907" y="7347"/>
                      <a:pt x="7907" y="7240"/>
                    </a:cubicBezTo>
                    <a:lnTo>
                      <a:pt x="7907" y="5656"/>
                    </a:lnTo>
                    <a:cubicBezTo>
                      <a:pt x="7907" y="5561"/>
                      <a:pt x="7823" y="5478"/>
                      <a:pt x="7728" y="5478"/>
                    </a:cubicBezTo>
                    <a:lnTo>
                      <a:pt x="6728" y="5478"/>
                    </a:lnTo>
                    <a:cubicBezTo>
                      <a:pt x="6633" y="5478"/>
                      <a:pt x="6549" y="5549"/>
                      <a:pt x="6549" y="5656"/>
                    </a:cubicBezTo>
                    <a:cubicBezTo>
                      <a:pt x="6549" y="5740"/>
                      <a:pt x="6621" y="5835"/>
                      <a:pt x="6728" y="5835"/>
                    </a:cubicBezTo>
                    <a:lnTo>
                      <a:pt x="7561" y="5835"/>
                    </a:lnTo>
                    <a:lnTo>
                      <a:pt x="7561" y="7097"/>
                    </a:lnTo>
                    <a:lnTo>
                      <a:pt x="5204" y="7097"/>
                    </a:lnTo>
                    <a:cubicBezTo>
                      <a:pt x="5121" y="7097"/>
                      <a:pt x="5025" y="7168"/>
                      <a:pt x="5025" y="7275"/>
                    </a:cubicBezTo>
                    <a:lnTo>
                      <a:pt x="5025" y="10693"/>
                    </a:lnTo>
                    <a:cubicBezTo>
                      <a:pt x="5025" y="10788"/>
                      <a:pt x="5109" y="10859"/>
                      <a:pt x="5192" y="10871"/>
                    </a:cubicBezTo>
                    <a:lnTo>
                      <a:pt x="5430" y="10871"/>
                    </a:lnTo>
                    <a:cubicBezTo>
                      <a:pt x="6871" y="10871"/>
                      <a:pt x="8240" y="10312"/>
                      <a:pt x="9276" y="9288"/>
                    </a:cubicBezTo>
                    <a:cubicBezTo>
                      <a:pt x="10300" y="8252"/>
                      <a:pt x="10859" y="6883"/>
                      <a:pt x="10859" y="5442"/>
                    </a:cubicBezTo>
                    <a:cubicBezTo>
                      <a:pt x="10859" y="3989"/>
                      <a:pt x="10300" y="2620"/>
                      <a:pt x="9276" y="1584"/>
                    </a:cubicBezTo>
                    <a:cubicBezTo>
                      <a:pt x="8240" y="560"/>
                      <a:pt x="6871"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27" name="Google Shape;6727;p49"/>
            <p:cNvGrpSpPr/>
            <p:nvPr/>
          </p:nvGrpSpPr>
          <p:grpSpPr>
            <a:xfrm>
              <a:off x="7053286" y="2227254"/>
              <a:ext cx="956596" cy="944252"/>
              <a:chOff x="4370663" y="1816530"/>
              <a:chExt cx="1098904" cy="1084724"/>
            </a:xfrm>
          </p:grpSpPr>
          <p:grpSp>
            <p:nvGrpSpPr>
              <p:cNvPr id="6728" name="Google Shape;6728;p49"/>
              <p:cNvGrpSpPr/>
              <p:nvPr/>
            </p:nvGrpSpPr>
            <p:grpSpPr>
              <a:xfrm>
                <a:off x="4370663" y="1816530"/>
                <a:ext cx="1098904" cy="1084724"/>
                <a:chOff x="4370663" y="1816530"/>
                <a:chExt cx="1098904" cy="1084724"/>
              </a:xfrm>
            </p:grpSpPr>
            <p:sp>
              <p:nvSpPr>
                <p:cNvPr id="6729" name="Google Shape;6729;p49"/>
                <p:cNvSpPr/>
                <p:nvPr/>
              </p:nvSpPr>
              <p:spPr>
                <a:xfrm>
                  <a:off x="4370663" y="1816530"/>
                  <a:ext cx="1098904" cy="1084724"/>
                </a:xfrm>
                <a:custGeom>
                  <a:rect b="b" l="l" r="r" t="t"/>
                  <a:pathLst>
                    <a:path extrusionOk="0" h="45131" w="45721">
                      <a:moveTo>
                        <a:pt x="22862" y="0"/>
                      </a:moveTo>
                      <a:cubicBezTo>
                        <a:pt x="22092" y="0"/>
                        <a:pt x="21324" y="295"/>
                        <a:pt x="20741" y="884"/>
                      </a:cubicBezTo>
                      <a:lnTo>
                        <a:pt x="12871" y="8742"/>
                      </a:lnTo>
                      <a:cubicBezTo>
                        <a:pt x="12698" y="8921"/>
                        <a:pt x="12472" y="9005"/>
                        <a:pt x="12246" y="9005"/>
                      </a:cubicBezTo>
                      <a:cubicBezTo>
                        <a:pt x="11945" y="9005"/>
                        <a:pt x="11643" y="8855"/>
                        <a:pt x="11466" y="8576"/>
                      </a:cubicBezTo>
                      <a:cubicBezTo>
                        <a:pt x="11014" y="7861"/>
                        <a:pt x="10645" y="7099"/>
                        <a:pt x="10347" y="6302"/>
                      </a:cubicBezTo>
                      <a:cubicBezTo>
                        <a:pt x="10168" y="5813"/>
                        <a:pt x="9847" y="5373"/>
                        <a:pt x="9394" y="5028"/>
                      </a:cubicBezTo>
                      <a:cubicBezTo>
                        <a:pt x="8866" y="4619"/>
                        <a:pt x="8248" y="4413"/>
                        <a:pt x="7630" y="4413"/>
                      </a:cubicBezTo>
                      <a:cubicBezTo>
                        <a:pt x="7078" y="4413"/>
                        <a:pt x="6526" y="4577"/>
                        <a:pt x="6037" y="4909"/>
                      </a:cubicBezTo>
                      <a:cubicBezTo>
                        <a:pt x="4465" y="5968"/>
                        <a:pt x="4310" y="8123"/>
                        <a:pt x="5584" y="9385"/>
                      </a:cubicBezTo>
                      <a:cubicBezTo>
                        <a:pt x="5894" y="9695"/>
                        <a:pt x="6251" y="9921"/>
                        <a:pt x="6632" y="10064"/>
                      </a:cubicBezTo>
                      <a:cubicBezTo>
                        <a:pt x="7418" y="10350"/>
                        <a:pt x="8180" y="10707"/>
                        <a:pt x="8882" y="11159"/>
                      </a:cubicBezTo>
                      <a:cubicBezTo>
                        <a:pt x="9383" y="11469"/>
                        <a:pt x="9466" y="12148"/>
                        <a:pt x="9049" y="12564"/>
                      </a:cubicBezTo>
                      <a:lnTo>
                        <a:pt x="1179" y="20434"/>
                      </a:lnTo>
                      <a:cubicBezTo>
                        <a:pt x="0" y="21613"/>
                        <a:pt x="0" y="23518"/>
                        <a:pt x="1179" y="24697"/>
                      </a:cubicBezTo>
                      <a:lnTo>
                        <a:pt x="20741" y="44247"/>
                      </a:lnTo>
                      <a:cubicBezTo>
                        <a:pt x="21324" y="44836"/>
                        <a:pt x="22092" y="45131"/>
                        <a:pt x="22862" y="45131"/>
                      </a:cubicBezTo>
                      <a:cubicBezTo>
                        <a:pt x="23631" y="45131"/>
                        <a:pt x="24402" y="44836"/>
                        <a:pt x="24992" y="44247"/>
                      </a:cubicBezTo>
                      <a:lnTo>
                        <a:pt x="44554" y="24697"/>
                      </a:lnTo>
                      <a:cubicBezTo>
                        <a:pt x="45720" y="23518"/>
                        <a:pt x="45720" y="21613"/>
                        <a:pt x="44554" y="20434"/>
                      </a:cubicBezTo>
                      <a:lnTo>
                        <a:pt x="24992" y="884"/>
                      </a:lnTo>
                      <a:cubicBezTo>
                        <a:pt x="24402" y="295"/>
                        <a:pt x="23631" y="0"/>
                        <a:pt x="22862" y="0"/>
                      </a:cubicBezTo>
                      <a:close/>
                    </a:path>
                  </a:pathLst>
                </a:custGeom>
                <a:solidFill>
                  <a:srgbClr val="69E7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0" name="Google Shape;6730;p49"/>
                <p:cNvSpPr/>
                <p:nvPr/>
              </p:nvSpPr>
              <p:spPr>
                <a:xfrm>
                  <a:off x="5055718" y="1904160"/>
                  <a:ext cx="287338" cy="287338"/>
                </a:xfrm>
                <a:custGeom>
                  <a:rect b="b" l="l" r="r" t="t"/>
                  <a:pathLst>
                    <a:path extrusionOk="0" h="11955" w="11955">
                      <a:moveTo>
                        <a:pt x="5978" y="0"/>
                      </a:moveTo>
                      <a:cubicBezTo>
                        <a:pt x="2680" y="0"/>
                        <a:pt x="1" y="2679"/>
                        <a:pt x="1" y="5977"/>
                      </a:cubicBezTo>
                      <a:cubicBezTo>
                        <a:pt x="1" y="9275"/>
                        <a:pt x="2680" y="11954"/>
                        <a:pt x="5978" y="11954"/>
                      </a:cubicBezTo>
                      <a:cubicBezTo>
                        <a:pt x="9276" y="11954"/>
                        <a:pt x="11955" y="9275"/>
                        <a:pt x="11955" y="5977"/>
                      </a:cubicBezTo>
                      <a:cubicBezTo>
                        <a:pt x="11955" y="2679"/>
                        <a:pt x="9276" y="0"/>
                        <a:pt x="5978" y="0"/>
                      </a:cubicBezTo>
                      <a:close/>
                    </a:path>
                  </a:pathLst>
                </a:custGeom>
                <a:solidFill>
                  <a:srgbClr val="69E78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31" name="Google Shape;6731;p49"/>
              <p:cNvGrpSpPr/>
              <p:nvPr/>
            </p:nvGrpSpPr>
            <p:grpSpPr>
              <a:xfrm>
                <a:off x="4732628" y="2171596"/>
                <a:ext cx="374986" cy="374572"/>
                <a:chOff x="3303268" y="3817349"/>
                <a:chExt cx="346056" cy="345674"/>
              </a:xfrm>
            </p:grpSpPr>
            <p:sp>
              <p:nvSpPr>
                <p:cNvPr id="6732" name="Google Shape;6732;p49"/>
                <p:cNvSpPr/>
                <p:nvPr/>
              </p:nvSpPr>
              <p:spPr>
                <a:xfrm>
                  <a:off x="3303268" y="3817349"/>
                  <a:ext cx="346056" cy="345674"/>
                </a:xfrm>
                <a:custGeom>
                  <a:rect b="b" l="l" r="r" t="t"/>
                  <a:pathLst>
                    <a:path extrusionOk="0" h="10860" w="10872">
                      <a:moveTo>
                        <a:pt x="5418" y="334"/>
                      </a:moveTo>
                      <a:cubicBezTo>
                        <a:pt x="8228" y="334"/>
                        <a:pt x="10514" y="2608"/>
                        <a:pt x="10514" y="5430"/>
                      </a:cubicBezTo>
                      <a:cubicBezTo>
                        <a:pt x="10514" y="8240"/>
                        <a:pt x="8228" y="10514"/>
                        <a:pt x="5418" y="10514"/>
                      </a:cubicBezTo>
                      <a:cubicBezTo>
                        <a:pt x="2608" y="10514"/>
                        <a:pt x="334" y="8240"/>
                        <a:pt x="334" y="5430"/>
                      </a:cubicBezTo>
                      <a:cubicBezTo>
                        <a:pt x="334" y="2608"/>
                        <a:pt x="2608" y="334"/>
                        <a:pt x="5418" y="334"/>
                      </a:cubicBezTo>
                      <a:close/>
                      <a:moveTo>
                        <a:pt x="5430" y="1"/>
                      </a:moveTo>
                      <a:cubicBezTo>
                        <a:pt x="3989" y="1"/>
                        <a:pt x="2620" y="560"/>
                        <a:pt x="1596" y="1584"/>
                      </a:cubicBezTo>
                      <a:cubicBezTo>
                        <a:pt x="572" y="2620"/>
                        <a:pt x="1" y="3989"/>
                        <a:pt x="1" y="5430"/>
                      </a:cubicBezTo>
                      <a:cubicBezTo>
                        <a:pt x="1" y="6871"/>
                        <a:pt x="572" y="8240"/>
                        <a:pt x="1596" y="9264"/>
                      </a:cubicBezTo>
                      <a:cubicBezTo>
                        <a:pt x="2620" y="10300"/>
                        <a:pt x="3989" y="10859"/>
                        <a:pt x="5430" y="10859"/>
                      </a:cubicBezTo>
                      <a:cubicBezTo>
                        <a:pt x="6883" y="10859"/>
                        <a:pt x="8252" y="10300"/>
                        <a:pt x="9276" y="9264"/>
                      </a:cubicBezTo>
                      <a:cubicBezTo>
                        <a:pt x="10300" y="8240"/>
                        <a:pt x="10871" y="6871"/>
                        <a:pt x="10871" y="5430"/>
                      </a:cubicBezTo>
                      <a:cubicBezTo>
                        <a:pt x="10871" y="3989"/>
                        <a:pt x="10300" y="2620"/>
                        <a:pt x="9276" y="1584"/>
                      </a:cubicBezTo>
                      <a:cubicBezTo>
                        <a:pt x="8252" y="560"/>
                        <a:pt x="6883"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3" name="Google Shape;6733;p49"/>
                <p:cNvSpPr/>
                <p:nvPr/>
              </p:nvSpPr>
              <p:spPr>
                <a:xfrm>
                  <a:off x="3368074" y="3882537"/>
                  <a:ext cx="215298" cy="215298"/>
                </a:xfrm>
                <a:custGeom>
                  <a:rect b="b" l="l" r="r" t="t"/>
                  <a:pathLst>
                    <a:path extrusionOk="0" h="6764" w="6764">
                      <a:moveTo>
                        <a:pt x="5335" y="346"/>
                      </a:moveTo>
                      <a:cubicBezTo>
                        <a:pt x="5930" y="346"/>
                        <a:pt x="6418" y="834"/>
                        <a:pt x="6418" y="1429"/>
                      </a:cubicBezTo>
                      <a:lnTo>
                        <a:pt x="6418" y="5335"/>
                      </a:lnTo>
                      <a:cubicBezTo>
                        <a:pt x="6418" y="5930"/>
                        <a:pt x="5930" y="6418"/>
                        <a:pt x="5335" y="6418"/>
                      </a:cubicBezTo>
                      <a:lnTo>
                        <a:pt x="1429" y="6418"/>
                      </a:lnTo>
                      <a:cubicBezTo>
                        <a:pt x="834" y="6418"/>
                        <a:pt x="346" y="5930"/>
                        <a:pt x="346" y="5335"/>
                      </a:cubicBezTo>
                      <a:lnTo>
                        <a:pt x="346" y="1429"/>
                      </a:lnTo>
                      <a:cubicBezTo>
                        <a:pt x="346" y="834"/>
                        <a:pt x="834" y="346"/>
                        <a:pt x="1429" y="346"/>
                      </a:cubicBezTo>
                      <a:close/>
                      <a:moveTo>
                        <a:pt x="1429" y="1"/>
                      </a:moveTo>
                      <a:cubicBezTo>
                        <a:pt x="644" y="1"/>
                        <a:pt x="1" y="644"/>
                        <a:pt x="1" y="1429"/>
                      </a:cubicBezTo>
                      <a:lnTo>
                        <a:pt x="1" y="5335"/>
                      </a:lnTo>
                      <a:cubicBezTo>
                        <a:pt x="1" y="6120"/>
                        <a:pt x="644" y="6763"/>
                        <a:pt x="1429" y="6763"/>
                      </a:cubicBezTo>
                      <a:lnTo>
                        <a:pt x="5335" y="6763"/>
                      </a:lnTo>
                      <a:cubicBezTo>
                        <a:pt x="6121" y="6763"/>
                        <a:pt x="6763" y="6120"/>
                        <a:pt x="6763" y="5335"/>
                      </a:cubicBezTo>
                      <a:lnTo>
                        <a:pt x="6763" y="1429"/>
                      </a:lnTo>
                      <a:cubicBezTo>
                        <a:pt x="6763" y="644"/>
                        <a:pt x="6121" y="1"/>
                        <a:pt x="533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4" name="Google Shape;6734;p49"/>
                <p:cNvSpPr/>
                <p:nvPr/>
              </p:nvSpPr>
              <p:spPr>
                <a:xfrm>
                  <a:off x="3418143" y="3933656"/>
                  <a:ext cx="114811" cy="112742"/>
                </a:xfrm>
                <a:custGeom>
                  <a:rect b="b" l="l" r="r" t="t"/>
                  <a:pathLst>
                    <a:path extrusionOk="0" h="3542" w="3607">
                      <a:moveTo>
                        <a:pt x="1822" y="0"/>
                      </a:moveTo>
                      <a:cubicBezTo>
                        <a:pt x="812" y="0"/>
                        <a:pt x="1" y="851"/>
                        <a:pt x="59" y="1859"/>
                      </a:cubicBezTo>
                      <a:cubicBezTo>
                        <a:pt x="95" y="2776"/>
                        <a:pt x="833" y="3502"/>
                        <a:pt x="1726" y="3538"/>
                      </a:cubicBezTo>
                      <a:cubicBezTo>
                        <a:pt x="1764" y="3541"/>
                        <a:pt x="1802" y="3542"/>
                        <a:pt x="1840" y="3542"/>
                      </a:cubicBezTo>
                      <a:cubicBezTo>
                        <a:pt x="2178" y="3542"/>
                        <a:pt x="2494" y="3447"/>
                        <a:pt x="2762" y="3276"/>
                      </a:cubicBezTo>
                      <a:cubicBezTo>
                        <a:pt x="2857" y="3217"/>
                        <a:pt x="2869" y="3086"/>
                        <a:pt x="2797" y="3014"/>
                      </a:cubicBezTo>
                      <a:cubicBezTo>
                        <a:pt x="2761" y="2978"/>
                        <a:pt x="2711" y="2964"/>
                        <a:pt x="2664" y="2964"/>
                      </a:cubicBezTo>
                      <a:cubicBezTo>
                        <a:pt x="2634" y="2964"/>
                        <a:pt x="2606" y="2969"/>
                        <a:pt x="2583" y="2979"/>
                      </a:cubicBezTo>
                      <a:cubicBezTo>
                        <a:pt x="2380" y="3096"/>
                        <a:pt x="2149" y="3185"/>
                        <a:pt x="1897" y="3185"/>
                      </a:cubicBezTo>
                      <a:cubicBezTo>
                        <a:pt x="1868" y="3185"/>
                        <a:pt x="1839" y="3183"/>
                        <a:pt x="1809" y="3181"/>
                      </a:cubicBezTo>
                      <a:cubicBezTo>
                        <a:pt x="1023" y="3169"/>
                        <a:pt x="380" y="2514"/>
                        <a:pt x="392" y="1716"/>
                      </a:cubicBezTo>
                      <a:cubicBezTo>
                        <a:pt x="426" y="948"/>
                        <a:pt x="1028" y="330"/>
                        <a:pt x="1792" y="330"/>
                      </a:cubicBezTo>
                      <a:cubicBezTo>
                        <a:pt x="1833" y="330"/>
                        <a:pt x="1874" y="332"/>
                        <a:pt x="1916" y="335"/>
                      </a:cubicBezTo>
                      <a:cubicBezTo>
                        <a:pt x="2619" y="371"/>
                        <a:pt x="3190" y="943"/>
                        <a:pt x="3250" y="1633"/>
                      </a:cubicBezTo>
                      <a:cubicBezTo>
                        <a:pt x="3285" y="1919"/>
                        <a:pt x="3214" y="2193"/>
                        <a:pt x="3095" y="2431"/>
                      </a:cubicBezTo>
                      <a:cubicBezTo>
                        <a:pt x="3059" y="2490"/>
                        <a:pt x="3059" y="2574"/>
                        <a:pt x="3119" y="2633"/>
                      </a:cubicBezTo>
                      <a:cubicBezTo>
                        <a:pt x="3149" y="2663"/>
                        <a:pt x="3191" y="2678"/>
                        <a:pt x="3234" y="2678"/>
                      </a:cubicBezTo>
                      <a:cubicBezTo>
                        <a:pt x="3295" y="2678"/>
                        <a:pt x="3358" y="2648"/>
                        <a:pt x="3393" y="2586"/>
                      </a:cubicBezTo>
                      <a:cubicBezTo>
                        <a:pt x="3536" y="2324"/>
                        <a:pt x="3607" y="2014"/>
                        <a:pt x="3583" y="1669"/>
                      </a:cubicBezTo>
                      <a:cubicBezTo>
                        <a:pt x="3536" y="764"/>
                        <a:pt x="2797" y="50"/>
                        <a:pt x="1904" y="2"/>
                      </a:cubicBezTo>
                      <a:cubicBezTo>
                        <a:pt x="1877" y="1"/>
                        <a:pt x="1849" y="0"/>
                        <a:pt x="1822"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5" name="Google Shape;6735;p49"/>
                <p:cNvSpPr/>
                <p:nvPr/>
              </p:nvSpPr>
              <p:spPr>
                <a:xfrm>
                  <a:off x="3519298" y="3910197"/>
                  <a:ext cx="29570" cy="29220"/>
                </a:xfrm>
                <a:custGeom>
                  <a:rect b="b" l="l" r="r" t="t"/>
                  <a:pathLst>
                    <a:path extrusionOk="0" h="918" w="929">
                      <a:moveTo>
                        <a:pt x="465" y="1"/>
                      </a:moveTo>
                      <a:cubicBezTo>
                        <a:pt x="203" y="1"/>
                        <a:pt x="0" y="203"/>
                        <a:pt x="0" y="453"/>
                      </a:cubicBezTo>
                      <a:cubicBezTo>
                        <a:pt x="0" y="715"/>
                        <a:pt x="203" y="918"/>
                        <a:pt x="465" y="918"/>
                      </a:cubicBezTo>
                      <a:cubicBezTo>
                        <a:pt x="715" y="918"/>
                        <a:pt x="929" y="715"/>
                        <a:pt x="929" y="453"/>
                      </a:cubicBezTo>
                      <a:cubicBezTo>
                        <a:pt x="929" y="203"/>
                        <a:pt x="715" y="1"/>
                        <a:pt x="465"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6736" name="Google Shape;6736;p49"/>
            <p:cNvGrpSpPr/>
            <p:nvPr/>
          </p:nvGrpSpPr>
          <p:grpSpPr>
            <a:xfrm>
              <a:off x="6547098" y="2715744"/>
              <a:ext cx="956596" cy="944315"/>
              <a:chOff x="3789173" y="2377690"/>
              <a:chExt cx="1098904" cy="1084796"/>
            </a:xfrm>
          </p:grpSpPr>
          <p:grpSp>
            <p:nvGrpSpPr>
              <p:cNvPr id="6737" name="Google Shape;6737;p49"/>
              <p:cNvGrpSpPr/>
              <p:nvPr/>
            </p:nvGrpSpPr>
            <p:grpSpPr>
              <a:xfrm>
                <a:off x="3789173" y="2377690"/>
                <a:ext cx="1098904" cy="1084796"/>
                <a:chOff x="3789173" y="2377690"/>
                <a:chExt cx="1098904" cy="1084796"/>
              </a:xfrm>
            </p:grpSpPr>
            <p:sp>
              <p:nvSpPr>
                <p:cNvPr id="6738" name="Google Shape;6738;p49"/>
                <p:cNvSpPr/>
                <p:nvPr/>
              </p:nvSpPr>
              <p:spPr>
                <a:xfrm>
                  <a:off x="3789173" y="2377690"/>
                  <a:ext cx="1098904" cy="1084796"/>
                </a:xfrm>
                <a:custGeom>
                  <a:rect b="b" l="l" r="r" t="t"/>
                  <a:pathLst>
                    <a:path extrusionOk="0" h="45134" w="45721">
                      <a:moveTo>
                        <a:pt x="22861" y="0"/>
                      </a:moveTo>
                      <a:cubicBezTo>
                        <a:pt x="22090" y="0"/>
                        <a:pt x="21319" y="295"/>
                        <a:pt x="20730" y="884"/>
                      </a:cubicBezTo>
                      <a:lnTo>
                        <a:pt x="1180" y="20446"/>
                      </a:lnTo>
                      <a:cubicBezTo>
                        <a:pt x="1" y="21613"/>
                        <a:pt x="1" y="23518"/>
                        <a:pt x="1180" y="24697"/>
                      </a:cubicBezTo>
                      <a:lnTo>
                        <a:pt x="20730" y="44259"/>
                      </a:lnTo>
                      <a:cubicBezTo>
                        <a:pt x="21319" y="44842"/>
                        <a:pt x="22090" y="45134"/>
                        <a:pt x="22861" y="45134"/>
                      </a:cubicBezTo>
                      <a:cubicBezTo>
                        <a:pt x="23632" y="45134"/>
                        <a:pt x="24403" y="44842"/>
                        <a:pt x="24992" y="44259"/>
                      </a:cubicBezTo>
                      <a:lnTo>
                        <a:pt x="44542" y="24697"/>
                      </a:lnTo>
                      <a:cubicBezTo>
                        <a:pt x="45721" y="23518"/>
                        <a:pt x="45721" y="21613"/>
                        <a:pt x="44542" y="20446"/>
                      </a:cubicBezTo>
                      <a:lnTo>
                        <a:pt x="36684" y="12576"/>
                      </a:lnTo>
                      <a:cubicBezTo>
                        <a:pt x="36267" y="12171"/>
                        <a:pt x="36363" y="11481"/>
                        <a:pt x="36851" y="11171"/>
                      </a:cubicBezTo>
                      <a:cubicBezTo>
                        <a:pt x="37565" y="10719"/>
                        <a:pt x="38327" y="10350"/>
                        <a:pt x="39125" y="10052"/>
                      </a:cubicBezTo>
                      <a:cubicBezTo>
                        <a:pt x="39613" y="9874"/>
                        <a:pt x="40054" y="9552"/>
                        <a:pt x="40399" y="9100"/>
                      </a:cubicBezTo>
                      <a:cubicBezTo>
                        <a:pt x="41173" y="8099"/>
                        <a:pt x="41220" y="6778"/>
                        <a:pt x="40518" y="5730"/>
                      </a:cubicBezTo>
                      <a:cubicBezTo>
                        <a:pt x="39932" y="4868"/>
                        <a:pt x="39013" y="4436"/>
                        <a:pt x="38094" y="4436"/>
                      </a:cubicBezTo>
                      <a:cubicBezTo>
                        <a:pt x="37349" y="4436"/>
                        <a:pt x="36606" y="4720"/>
                        <a:pt x="36041" y="5290"/>
                      </a:cubicBezTo>
                      <a:cubicBezTo>
                        <a:pt x="35732" y="5587"/>
                        <a:pt x="35505" y="5956"/>
                        <a:pt x="35362" y="6337"/>
                      </a:cubicBezTo>
                      <a:cubicBezTo>
                        <a:pt x="35077" y="7123"/>
                        <a:pt x="34720" y="7885"/>
                        <a:pt x="34267" y="8588"/>
                      </a:cubicBezTo>
                      <a:cubicBezTo>
                        <a:pt x="34091" y="8872"/>
                        <a:pt x="33797" y="9021"/>
                        <a:pt x="33498" y="9021"/>
                      </a:cubicBezTo>
                      <a:cubicBezTo>
                        <a:pt x="33271" y="9021"/>
                        <a:pt x="33042" y="8934"/>
                        <a:pt x="32862" y="8754"/>
                      </a:cubicBezTo>
                      <a:lnTo>
                        <a:pt x="24992" y="884"/>
                      </a:lnTo>
                      <a:cubicBezTo>
                        <a:pt x="24403" y="295"/>
                        <a:pt x="23632" y="0"/>
                        <a:pt x="22861" y="0"/>
                      </a:cubicBezTo>
                      <a:close/>
                    </a:path>
                  </a:pathLst>
                </a:custGeom>
                <a:solidFill>
                  <a:srgbClr val="4949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39" name="Google Shape;6739;p49"/>
                <p:cNvSpPr/>
                <p:nvPr/>
              </p:nvSpPr>
              <p:spPr>
                <a:xfrm>
                  <a:off x="3885623" y="2465897"/>
                  <a:ext cx="287050" cy="287338"/>
                </a:xfrm>
                <a:custGeom>
                  <a:rect b="b" l="l" r="r" t="t"/>
                  <a:pathLst>
                    <a:path extrusionOk="0" h="11955" w="11943">
                      <a:moveTo>
                        <a:pt x="5977" y="0"/>
                      </a:moveTo>
                      <a:cubicBezTo>
                        <a:pt x="2679" y="0"/>
                        <a:pt x="0" y="2679"/>
                        <a:pt x="0" y="5977"/>
                      </a:cubicBezTo>
                      <a:cubicBezTo>
                        <a:pt x="0" y="9275"/>
                        <a:pt x="2679" y="11954"/>
                        <a:pt x="5977" y="11954"/>
                      </a:cubicBezTo>
                      <a:cubicBezTo>
                        <a:pt x="9275" y="11954"/>
                        <a:pt x="11942" y="9275"/>
                        <a:pt x="11942" y="5977"/>
                      </a:cubicBezTo>
                      <a:cubicBezTo>
                        <a:pt x="11942" y="2679"/>
                        <a:pt x="9275" y="0"/>
                        <a:pt x="5977" y="0"/>
                      </a:cubicBezTo>
                      <a:close/>
                    </a:path>
                  </a:pathLst>
                </a:custGeom>
                <a:solidFill>
                  <a:srgbClr val="4949E7"/>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40" name="Google Shape;6740;p49"/>
              <p:cNvGrpSpPr/>
              <p:nvPr/>
            </p:nvGrpSpPr>
            <p:grpSpPr>
              <a:xfrm>
                <a:off x="4151137" y="2732796"/>
                <a:ext cx="374986" cy="374572"/>
                <a:chOff x="3752358" y="3817349"/>
                <a:chExt cx="346056" cy="345674"/>
              </a:xfrm>
            </p:grpSpPr>
            <p:sp>
              <p:nvSpPr>
                <p:cNvPr id="6741" name="Google Shape;6741;p49"/>
                <p:cNvSpPr/>
                <p:nvPr/>
              </p:nvSpPr>
              <p:spPr>
                <a:xfrm>
                  <a:off x="3752358" y="3817349"/>
                  <a:ext cx="346056" cy="345674"/>
                </a:xfrm>
                <a:custGeom>
                  <a:rect b="b" l="l" r="r" t="t"/>
                  <a:pathLst>
                    <a:path extrusionOk="0" h="10860" w="10872">
                      <a:moveTo>
                        <a:pt x="5430" y="334"/>
                      </a:moveTo>
                      <a:cubicBezTo>
                        <a:pt x="8252" y="334"/>
                        <a:pt x="10526" y="2608"/>
                        <a:pt x="10526" y="5430"/>
                      </a:cubicBezTo>
                      <a:cubicBezTo>
                        <a:pt x="10526" y="8240"/>
                        <a:pt x="8228" y="10514"/>
                        <a:pt x="5430" y="10514"/>
                      </a:cubicBezTo>
                      <a:cubicBezTo>
                        <a:pt x="2620" y="10514"/>
                        <a:pt x="346" y="8240"/>
                        <a:pt x="346" y="5430"/>
                      </a:cubicBezTo>
                      <a:cubicBezTo>
                        <a:pt x="346" y="2608"/>
                        <a:pt x="2620" y="334"/>
                        <a:pt x="5430" y="334"/>
                      </a:cubicBezTo>
                      <a:close/>
                      <a:moveTo>
                        <a:pt x="5430" y="1"/>
                      </a:moveTo>
                      <a:cubicBezTo>
                        <a:pt x="3989" y="1"/>
                        <a:pt x="2620" y="560"/>
                        <a:pt x="1596" y="1584"/>
                      </a:cubicBezTo>
                      <a:cubicBezTo>
                        <a:pt x="572" y="2620"/>
                        <a:pt x="1" y="3989"/>
                        <a:pt x="1" y="5430"/>
                      </a:cubicBezTo>
                      <a:cubicBezTo>
                        <a:pt x="1" y="6871"/>
                        <a:pt x="572" y="8240"/>
                        <a:pt x="1596" y="9264"/>
                      </a:cubicBezTo>
                      <a:cubicBezTo>
                        <a:pt x="2620" y="10300"/>
                        <a:pt x="3989" y="10859"/>
                        <a:pt x="5430" y="10859"/>
                      </a:cubicBezTo>
                      <a:cubicBezTo>
                        <a:pt x="6882" y="10859"/>
                        <a:pt x="8252" y="10300"/>
                        <a:pt x="9276" y="9264"/>
                      </a:cubicBezTo>
                      <a:cubicBezTo>
                        <a:pt x="10300" y="8240"/>
                        <a:pt x="10871" y="6871"/>
                        <a:pt x="10871" y="5430"/>
                      </a:cubicBezTo>
                      <a:cubicBezTo>
                        <a:pt x="10871" y="3989"/>
                        <a:pt x="10300" y="2620"/>
                        <a:pt x="9276" y="1584"/>
                      </a:cubicBezTo>
                      <a:cubicBezTo>
                        <a:pt x="8252" y="560"/>
                        <a:pt x="6882"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2" name="Google Shape;6742;p49"/>
                <p:cNvSpPr/>
                <p:nvPr/>
              </p:nvSpPr>
              <p:spPr>
                <a:xfrm>
                  <a:off x="3831933" y="3955682"/>
                  <a:ext cx="47809" cy="120540"/>
                </a:xfrm>
                <a:custGeom>
                  <a:rect b="b" l="l" r="r" t="t"/>
                  <a:pathLst>
                    <a:path extrusionOk="0" h="3787" w="1502">
                      <a:moveTo>
                        <a:pt x="1168" y="346"/>
                      </a:moveTo>
                      <a:lnTo>
                        <a:pt x="1168" y="3430"/>
                      </a:lnTo>
                      <a:lnTo>
                        <a:pt x="358" y="3430"/>
                      </a:lnTo>
                      <a:lnTo>
                        <a:pt x="358" y="346"/>
                      </a:lnTo>
                      <a:close/>
                      <a:moveTo>
                        <a:pt x="180" y="1"/>
                      </a:moveTo>
                      <a:cubicBezTo>
                        <a:pt x="96" y="1"/>
                        <a:pt x="1" y="72"/>
                        <a:pt x="1" y="179"/>
                      </a:cubicBezTo>
                      <a:lnTo>
                        <a:pt x="1" y="3608"/>
                      </a:lnTo>
                      <a:cubicBezTo>
                        <a:pt x="1" y="3703"/>
                        <a:pt x="72" y="3787"/>
                        <a:pt x="180" y="3787"/>
                      </a:cubicBezTo>
                      <a:lnTo>
                        <a:pt x="1323" y="3787"/>
                      </a:lnTo>
                      <a:cubicBezTo>
                        <a:pt x="1418" y="3787"/>
                        <a:pt x="1501" y="3715"/>
                        <a:pt x="1501" y="3608"/>
                      </a:cubicBezTo>
                      <a:lnTo>
                        <a:pt x="1501" y="179"/>
                      </a:lnTo>
                      <a:cubicBezTo>
                        <a:pt x="1501" y="72"/>
                        <a:pt x="1430" y="1"/>
                        <a:pt x="1323"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3" name="Google Shape;6743;p49"/>
                <p:cNvSpPr/>
                <p:nvPr/>
              </p:nvSpPr>
              <p:spPr>
                <a:xfrm>
                  <a:off x="3824739" y="3890112"/>
                  <a:ext cx="55002" cy="55002"/>
                </a:xfrm>
                <a:custGeom>
                  <a:rect b="b" l="l" r="r" t="t"/>
                  <a:pathLst>
                    <a:path extrusionOk="0" h="1728" w="1728">
                      <a:moveTo>
                        <a:pt x="870" y="334"/>
                      </a:moveTo>
                      <a:cubicBezTo>
                        <a:pt x="1156" y="334"/>
                        <a:pt x="1394" y="572"/>
                        <a:pt x="1394" y="846"/>
                      </a:cubicBezTo>
                      <a:cubicBezTo>
                        <a:pt x="1394" y="1132"/>
                        <a:pt x="1156" y="1370"/>
                        <a:pt x="870" y="1370"/>
                      </a:cubicBezTo>
                      <a:cubicBezTo>
                        <a:pt x="584" y="1370"/>
                        <a:pt x="346" y="1132"/>
                        <a:pt x="346" y="846"/>
                      </a:cubicBezTo>
                      <a:cubicBezTo>
                        <a:pt x="346" y="572"/>
                        <a:pt x="584" y="334"/>
                        <a:pt x="870" y="334"/>
                      </a:cubicBezTo>
                      <a:close/>
                      <a:moveTo>
                        <a:pt x="870" y="1"/>
                      </a:moveTo>
                      <a:cubicBezTo>
                        <a:pt x="394" y="1"/>
                        <a:pt x="1" y="394"/>
                        <a:pt x="1" y="870"/>
                      </a:cubicBezTo>
                      <a:cubicBezTo>
                        <a:pt x="1" y="1346"/>
                        <a:pt x="394" y="1727"/>
                        <a:pt x="870" y="1727"/>
                      </a:cubicBezTo>
                      <a:cubicBezTo>
                        <a:pt x="1346" y="1727"/>
                        <a:pt x="1727" y="1334"/>
                        <a:pt x="1727" y="870"/>
                      </a:cubicBezTo>
                      <a:cubicBezTo>
                        <a:pt x="1727" y="394"/>
                        <a:pt x="1346" y="1"/>
                        <a:pt x="87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4" name="Google Shape;6744;p49"/>
                <p:cNvSpPr/>
                <p:nvPr/>
              </p:nvSpPr>
              <p:spPr>
                <a:xfrm>
                  <a:off x="3904696" y="3955682"/>
                  <a:ext cx="128148" cy="120540"/>
                </a:xfrm>
                <a:custGeom>
                  <a:rect b="b" l="l" r="r" t="t"/>
                  <a:pathLst>
                    <a:path extrusionOk="0" h="3787" w="4026">
                      <a:moveTo>
                        <a:pt x="191" y="1"/>
                      </a:moveTo>
                      <a:cubicBezTo>
                        <a:pt x="96" y="1"/>
                        <a:pt x="1" y="72"/>
                        <a:pt x="1" y="179"/>
                      </a:cubicBezTo>
                      <a:lnTo>
                        <a:pt x="1" y="3608"/>
                      </a:lnTo>
                      <a:cubicBezTo>
                        <a:pt x="1" y="3703"/>
                        <a:pt x="84" y="3787"/>
                        <a:pt x="191" y="3787"/>
                      </a:cubicBezTo>
                      <a:lnTo>
                        <a:pt x="1334" y="3787"/>
                      </a:lnTo>
                      <a:cubicBezTo>
                        <a:pt x="1418" y="3787"/>
                        <a:pt x="1513" y="3715"/>
                        <a:pt x="1513" y="3608"/>
                      </a:cubicBezTo>
                      <a:lnTo>
                        <a:pt x="1513" y="2382"/>
                      </a:lnTo>
                      <a:cubicBezTo>
                        <a:pt x="1513" y="1977"/>
                        <a:pt x="1596" y="1501"/>
                        <a:pt x="2037" y="1501"/>
                      </a:cubicBezTo>
                      <a:cubicBezTo>
                        <a:pt x="2347" y="1501"/>
                        <a:pt x="2477" y="1763"/>
                        <a:pt x="2525" y="2060"/>
                      </a:cubicBezTo>
                      <a:cubicBezTo>
                        <a:pt x="2537" y="2156"/>
                        <a:pt x="2608" y="2215"/>
                        <a:pt x="2692" y="2215"/>
                      </a:cubicBezTo>
                      <a:cubicBezTo>
                        <a:pt x="2787" y="2215"/>
                        <a:pt x="2870" y="2120"/>
                        <a:pt x="2847" y="2025"/>
                      </a:cubicBezTo>
                      <a:cubicBezTo>
                        <a:pt x="2763" y="1465"/>
                        <a:pt x="2477" y="1155"/>
                        <a:pt x="2013" y="1155"/>
                      </a:cubicBezTo>
                      <a:cubicBezTo>
                        <a:pt x="1465" y="1155"/>
                        <a:pt x="1156" y="1608"/>
                        <a:pt x="1156" y="2382"/>
                      </a:cubicBezTo>
                      <a:lnTo>
                        <a:pt x="1156" y="3430"/>
                      </a:lnTo>
                      <a:lnTo>
                        <a:pt x="346" y="3430"/>
                      </a:lnTo>
                      <a:lnTo>
                        <a:pt x="346" y="358"/>
                      </a:lnTo>
                      <a:lnTo>
                        <a:pt x="918" y="358"/>
                      </a:lnTo>
                      <a:lnTo>
                        <a:pt x="918" y="572"/>
                      </a:lnTo>
                      <a:cubicBezTo>
                        <a:pt x="918" y="632"/>
                        <a:pt x="930" y="679"/>
                        <a:pt x="977" y="715"/>
                      </a:cubicBezTo>
                      <a:cubicBezTo>
                        <a:pt x="1007" y="733"/>
                        <a:pt x="1043" y="742"/>
                        <a:pt x="1078" y="742"/>
                      </a:cubicBezTo>
                      <a:cubicBezTo>
                        <a:pt x="1114" y="742"/>
                        <a:pt x="1150" y="733"/>
                        <a:pt x="1180" y="715"/>
                      </a:cubicBezTo>
                      <a:cubicBezTo>
                        <a:pt x="1477" y="477"/>
                        <a:pt x="1835" y="358"/>
                        <a:pt x="2227" y="358"/>
                      </a:cubicBezTo>
                      <a:cubicBezTo>
                        <a:pt x="3204" y="358"/>
                        <a:pt x="3656" y="1191"/>
                        <a:pt x="3656" y="2001"/>
                      </a:cubicBezTo>
                      <a:lnTo>
                        <a:pt x="3656" y="3430"/>
                      </a:lnTo>
                      <a:lnTo>
                        <a:pt x="2847" y="3430"/>
                      </a:lnTo>
                      <a:lnTo>
                        <a:pt x="2847" y="2870"/>
                      </a:lnTo>
                      <a:cubicBezTo>
                        <a:pt x="2847" y="2775"/>
                        <a:pt x="2775" y="2703"/>
                        <a:pt x="2692" y="2703"/>
                      </a:cubicBezTo>
                      <a:cubicBezTo>
                        <a:pt x="2597" y="2703"/>
                        <a:pt x="2525" y="2775"/>
                        <a:pt x="2525" y="2870"/>
                      </a:cubicBezTo>
                      <a:lnTo>
                        <a:pt x="2525" y="3596"/>
                      </a:lnTo>
                      <a:cubicBezTo>
                        <a:pt x="2525" y="3691"/>
                        <a:pt x="2597" y="3775"/>
                        <a:pt x="2704" y="3775"/>
                      </a:cubicBezTo>
                      <a:lnTo>
                        <a:pt x="3847" y="3775"/>
                      </a:lnTo>
                      <a:cubicBezTo>
                        <a:pt x="3942" y="3775"/>
                        <a:pt x="4025" y="3703"/>
                        <a:pt x="4025" y="3596"/>
                      </a:cubicBezTo>
                      <a:lnTo>
                        <a:pt x="4025" y="1989"/>
                      </a:lnTo>
                      <a:cubicBezTo>
                        <a:pt x="4025" y="810"/>
                        <a:pt x="3299" y="1"/>
                        <a:pt x="2239" y="1"/>
                      </a:cubicBezTo>
                      <a:cubicBezTo>
                        <a:pt x="1894" y="1"/>
                        <a:pt x="1573" y="84"/>
                        <a:pt x="1275" y="251"/>
                      </a:cubicBezTo>
                      <a:lnTo>
                        <a:pt x="1275" y="179"/>
                      </a:lnTo>
                      <a:cubicBezTo>
                        <a:pt x="1275" y="84"/>
                        <a:pt x="1204" y="1"/>
                        <a:pt x="1096"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6745" name="Google Shape;6745;p49"/>
            <p:cNvGrpSpPr/>
            <p:nvPr/>
          </p:nvGrpSpPr>
          <p:grpSpPr>
            <a:xfrm>
              <a:off x="7034853" y="3222917"/>
              <a:ext cx="956596" cy="944252"/>
              <a:chOff x="4349489" y="2960313"/>
              <a:chExt cx="1098904" cy="1084724"/>
            </a:xfrm>
          </p:grpSpPr>
          <p:grpSp>
            <p:nvGrpSpPr>
              <p:cNvPr id="6746" name="Google Shape;6746;p49"/>
              <p:cNvGrpSpPr/>
              <p:nvPr/>
            </p:nvGrpSpPr>
            <p:grpSpPr>
              <a:xfrm>
                <a:off x="4349489" y="2960313"/>
                <a:ext cx="1098904" cy="1084724"/>
                <a:chOff x="4349489" y="2960313"/>
                <a:chExt cx="1098904" cy="1084724"/>
              </a:xfrm>
            </p:grpSpPr>
            <p:sp>
              <p:nvSpPr>
                <p:cNvPr id="6747" name="Google Shape;6747;p49"/>
                <p:cNvSpPr/>
                <p:nvPr/>
              </p:nvSpPr>
              <p:spPr>
                <a:xfrm>
                  <a:off x="4349489" y="2960313"/>
                  <a:ext cx="1098904" cy="1084724"/>
                </a:xfrm>
                <a:custGeom>
                  <a:rect b="b" l="l" r="r" t="t"/>
                  <a:pathLst>
                    <a:path extrusionOk="0" h="45131" w="45721">
                      <a:moveTo>
                        <a:pt x="22862" y="0"/>
                      </a:moveTo>
                      <a:cubicBezTo>
                        <a:pt x="22092" y="0"/>
                        <a:pt x="21324" y="295"/>
                        <a:pt x="20741" y="884"/>
                      </a:cubicBezTo>
                      <a:lnTo>
                        <a:pt x="12871" y="8743"/>
                      </a:lnTo>
                      <a:cubicBezTo>
                        <a:pt x="12697" y="8917"/>
                        <a:pt x="12470" y="9001"/>
                        <a:pt x="12243" y="9001"/>
                      </a:cubicBezTo>
                      <a:cubicBezTo>
                        <a:pt x="11942" y="9001"/>
                        <a:pt x="11642" y="8854"/>
                        <a:pt x="11466" y="8576"/>
                      </a:cubicBezTo>
                      <a:cubicBezTo>
                        <a:pt x="11014" y="7861"/>
                        <a:pt x="10645" y="7099"/>
                        <a:pt x="10347" y="6302"/>
                      </a:cubicBezTo>
                      <a:cubicBezTo>
                        <a:pt x="10168" y="5814"/>
                        <a:pt x="9847" y="5373"/>
                        <a:pt x="9394" y="5028"/>
                      </a:cubicBezTo>
                      <a:cubicBezTo>
                        <a:pt x="8866" y="4619"/>
                        <a:pt x="8248" y="4413"/>
                        <a:pt x="7630" y="4413"/>
                      </a:cubicBezTo>
                      <a:cubicBezTo>
                        <a:pt x="7078" y="4413"/>
                        <a:pt x="6525" y="4577"/>
                        <a:pt x="6037" y="4909"/>
                      </a:cubicBezTo>
                      <a:cubicBezTo>
                        <a:pt x="4465" y="5968"/>
                        <a:pt x="4310" y="8123"/>
                        <a:pt x="5584" y="9385"/>
                      </a:cubicBezTo>
                      <a:cubicBezTo>
                        <a:pt x="5894" y="9695"/>
                        <a:pt x="6251" y="9921"/>
                        <a:pt x="6632" y="10064"/>
                      </a:cubicBezTo>
                      <a:cubicBezTo>
                        <a:pt x="7418" y="10350"/>
                        <a:pt x="8180" y="10707"/>
                        <a:pt x="8882" y="11159"/>
                      </a:cubicBezTo>
                      <a:cubicBezTo>
                        <a:pt x="9382" y="11469"/>
                        <a:pt x="9466" y="12148"/>
                        <a:pt x="9049" y="12564"/>
                      </a:cubicBezTo>
                      <a:lnTo>
                        <a:pt x="1179" y="20434"/>
                      </a:lnTo>
                      <a:cubicBezTo>
                        <a:pt x="0" y="21613"/>
                        <a:pt x="0" y="23518"/>
                        <a:pt x="1179" y="24697"/>
                      </a:cubicBezTo>
                      <a:lnTo>
                        <a:pt x="20741" y="44247"/>
                      </a:lnTo>
                      <a:cubicBezTo>
                        <a:pt x="21324" y="44836"/>
                        <a:pt x="22092" y="45131"/>
                        <a:pt x="22862" y="45131"/>
                      </a:cubicBezTo>
                      <a:cubicBezTo>
                        <a:pt x="23631" y="45131"/>
                        <a:pt x="24402" y="44836"/>
                        <a:pt x="24992" y="44247"/>
                      </a:cubicBezTo>
                      <a:lnTo>
                        <a:pt x="44554" y="24697"/>
                      </a:lnTo>
                      <a:cubicBezTo>
                        <a:pt x="45720" y="23518"/>
                        <a:pt x="45720" y="21613"/>
                        <a:pt x="44554" y="20434"/>
                      </a:cubicBezTo>
                      <a:lnTo>
                        <a:pt x="24992" y="884"/>
                      </a:lnTo>
                      <a:cubicBezTo>
                        <a:pt x="24402" y="295"/>
                        <a:pt x="23631" y="0"/>
                        <a:pt x="22862" y="0"/>
                      </a:cubicBezTo>
                      <a:close/>
                    </a:path>
                  </a:pathLst>
                </a:custGeom>
                <a:solidFill>
                  <a:srgbClr val="FCBD2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48" name="Google Shape;6748;p49"/>
                <p:cNvSpPr/>
                <p:nvPr/>
              </p:nvSpPr>
              <p:spPr>
                <a:xfrm>
                  <a:off x="5065741" y="3026769"/>
                  <a:ext cx="287338" cy="287338"/>
                </a:xfrm>
                <a:custGeom>
                  <a:rect b="b" l="l" r="r" t="t"/>
                  <a:pathLst>
                    <a:path extrusionOk="0" h="11955" w="11955">
                      <a:moveTo>
                        <a:pt x="5978" y="1"/>
                      </a:moveTo>
                      <a:cubicBezTo>
                        <a:pt x="2680" y="1"/>
                        <a:pt x="1" y="2679"/>
                        <a:pt x="1" y="5978"/>
                      </a:cubicBezTo>
                      <a:cubicBezTo>
                        <a:pt x="1" y="9276"/>
                        <a:pt x="2680" y="11954"/>
                        <a:pt x="5978" y="11954"/>
                      </a:cubicBezTo>
                      <a:cubicBezTo>
                        <a:pt x="9276" y="11954"/>
                        <a:pt x="11955" y="9276"/>
                        <a:pt x="11955" y="5978"/>
                      </a:cubicBezTo>
                      <a:cubicBezTo>
                        <a:pt x="11955" y="2679"/>
                        <a:pt x="9276" y="1"/>
                        <a:pt x="5978" y="1"/>
                      </a:cubicBezTo>
                      <a:close/>
                    </a:path>
                  </a:pathLst>
                </a:custGeom>
                <a:solidFill>
                  <a:srgbClr val="FCBD24"/>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49" name="Google Shape;6749;p49"/>
              <p:cNvGrpSpPr/>
              <p:nvPr/>
            </p:nvGrpSpPr>
            <p:grpSpPr>
              <a:xfrm>
                <a:off x="4732657" y="3315384"/>
                <a:ext cx="374952" cy="374572"/>
                <a:chOff x="4201447" y="3817349"/>
                <a:chExt cx="346024" cy="345674"/>
              </a:xfrm>
            </p:grpSpPr>
            <p:sp>
              <p:nvSpPr>
                <p:cNvPr id="6750" name="Google Shape;6750;p49"/>
                <p:cNvSpPr/>
                <p:nvPr/>
              </p:nvSpPr>
              <p:spPr>
                <a:xfrm>
                  <a:off x="4201447" y="3817349"/>
                  <a:ext cx="346024" cy="345674"/>
                </a:xfrm>
                <a:custGeom>
                  <a:rect b="b" l="l" r="r" t="t"/>
                  <a:pathLst>
                    <a:path extrusionOk="0" h="10860" w="10871">
                      <a:moveTo>
                        <a:pt x="5430" y="334"/>
                      </a:moveTo>
                      <a:cubicBezTo>
                        <a:pt x="8252" y="334"/>
                        <a:pt x="10526" y="2608"/>
                        <a:pt x="10526" y="5430"/>
                      </a:cubicBezTo>
                      <a:cubicBezTo>
                        <a:pt x="10526" y="8240"/>
                        <a:pt x="8252" y="10514"/>
                        <a:pt x="5430" y="10514"/>
                      </a:cubicBezTo>
                      <a:cubicBezTo>
                        <a:pt x="2620" y="10514"/>
                        <a:pt x="346" y="8240"/>
                        <a:pt x="346" y="5430"/>
                      </a:cubicBezTo>
                      <a:cubicBezTo>
                        <a:pt x="346" y="2608"/>
                        <a:pt x="2620" y="334"/>
                        <a:pt x="5430" y="334"/>
                      </a:cubicBezTo>
                      <a:close/>
                      <a:moveTo>
                        <a:pt x="5430" y="1"/>
                      </a:moveTo>
                      <a:cubicBezTo>
                        <a:pt x="3989" y="1"/>
                        <a:pt x="2620" y="560"/>
                        <a:pt x="1596" y="1584"/>
                      </a:cubicBezTo>
                      <a:cubicBezTo>
                        <a:pt x="572" y="2620"/>
                        <a:pt x="1" y="3989"/>
                        <a:pt x="1" y="5430"/>
                      </a:cubicBezTo>
                      <a:cubicBezTo>
                        <a:pt x="1" y="6871"/>
                        <a:pt x="572" y="8240"/>
                        <a:pt x="1596" y="9264"/>
                      </a:cubicBezTo>
                      <a:cubicBezTo>
                        <a:pt x="2620" y="10300"/>
                        <a:pt x="3989" y="10859"/>
                        <a:pt x="5430" y="10859"/>
                      </a:cubicBezTo>
                      <a:cubicBezTo>
                        <a:pt x="6882" y="10859"/>
                        <a:pt x="8252" y="10300"/>
                        <a:pt x="9276" y="9264"/>
                      </a:cubicBezTo>
                      <a:cubicBezTo>
                        <a:pt x="10299" y="8240"/>
                        <a:pt x="10871" y="6871"/>
                        <a:pt x="10871" y="5430"/>
                      </a:cubicBezTo>
                      <a:cubicBezTo>
                        <a:pt x="10871" y="3989"/>
                        <a:pt x="10299" y="2620"/>
                        <a:pt x="9276" y="1584"/>
                      </a:cubicBezTo>
                      <a:cubicBezTo>
                        <a:pt x="8252" y="560"/>
                        <a:pt x="6882" y="1"/>
                        <a:pt x="5430"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1" name="Google Shape;6751;p49"/>
                <p:cNvSpPr/>
                <p:nvPr/>
              </p:nvSpPr>
              <p:spPr>
                <a:xfrm>
                  <a:off x="4271569" y="3904531"/>
                  <a:ext cx="227394" cy="185728"/>
                </a:xfrm>
                <a:custGeom>
                  <a:rect b="b" l="l" r="r" t="t"/>
                  <a:pathLst>
                    <a:path extrusionOk="0" h="5835" w="7144">
                      <a:moveTo>
                        <a:pt x="4620" y="0"/>
                      </a:moveTo>
                      <a:cubicBezTo>
                        <a:pt x="3727" y="0"/>
                        <a:pt x="2977" y="691"/>
                        <a:pt x="2905" y="1572"/>
                      </a:cubicBezTo>
                      <a:cubicBezTo>
                        <a:pt x="2727" y="1548"/>
                        <a:pt x="2358" y="1441"/>
                        <a:pt x="2262" y="1405"/>
                      </a:cubicBezTo>
                      <a:cubicBezTo>
                        <a:pt x="1643" y="1203"/>
                        <a:pt x="1072" y="810"/>
                        <a:pt x="631" y="322"/>
                      </a:cubicBezTo>
                      <a:cubicBezTo>
                        <a:pt x="596" y="298"/>
                        <a:pt x="572" y="274"/>
                        <a:pt x="524" y="262"/>
                      </a:cubicBezTo>
                      <a:cubicBezTo>
                        <a:pt x="517" y="261"/>
                        <a:pt x="509" y="260"/>
                        <a:pt x="501" y="260"/>
                      </a:cubicBezTo>
                      <a:cubicBezTo>
                        <a:pt x="436" y="260"/>
                        <a:pt x="367" y="304"/>
                        <a:pt x="346" y="357"/>
                      </a:cubicBezTo>
                      <a:cubicBezTo>
                        <a:pt x="238" y="572"/>
                        <a:pt x="179" y="810"/>
                        <a:pt x="179" y="1048"/>
                      </a:cubicBezTo>
                      <a:cubicBezTo>
                        <a:pt x="179" y="1393"/>
                        <a:pt x="286" y="1727"/>
                        <a:pt x="476" y="1977"/>
                      </a:cubicBezTo>
                      <a:cubicBezTo>
                        <a:pt x="466" y="1975"/>
                        <a:pt x="456" y="1974"/>
                        <a:pt x="446" y="1974"/>
                      </a:cubicBezTo>
                      <a:cubicBezTo>
                        <a:pt x="397" y="1974"/>
                        <a:pt x="349" y="1997"/>
                        <a:pt x="310" y="2036"/>
                      </a:cubicBezTo>
                      <a:cubicBezTo>
                        <a:pt x="286" y="2060"/>
                        <a:pt x="286" y="2108"/>
                        <a:pt x="274" y="2143"/>
                      </a:cubicBezTo>
                      <a:lnTo>
                        <a:pt x="274" y="2203"/>
                      </a:lnTo>
                      <a:cubicBezTo>
                        <a:pt x="274" y="2655"/>
                        <a:pt x="476" y="3072"/>
                        <a:pt x="822" y="3358"/>
                      </a:cubicBezTo>
                      <a:cubicBezTo>
                        <a:pt x="786" y="3370"/>
                        <a:pt x="774" y="3405"/>
                        <a:pt x="762" y="3417"/>
                      </a:cubicBezTo>
                      <a:cubicBezTo>
                        <a:pt x="750" y="3465"/>
                        <a:pt x="727" y="3513"/>
                        <a:pt x="750" y="3548"/>
                      </a:cubicBezTo>
                      <a:cubicBezTo>
                        <a:pt x="893" y="4024"/>
                        <a:pt x="1262" y="4405"/>
                        <a:pt x="1727" y="4548"/>
                      </a:cubicBezTo>
                      <a:cubicBezTo>
                        <a:pt x="1310" y="4798"/>
                        <a:pt x="834" y="4941"/>
                        <a:pt x="334" y="4941"/>
                      </a:cubicBezTo>
                      <a:lnTo>
                        <a:pt x="191" y="4941"/>
                      </a:lnTo>
                      <a:cubicBezTo>
                        <a:pt x="107" y="4941"/>
                        <a:pt x="36" y="5001"/>
                        <a:pt x="12" y="5084"/>
                      </a:cubicBezTo>
                      <a:cubicBezTo>
                        <a:pt x="0" y="5156"/>
                        <a:pt x="48" y="5239"/>
                        <a:pt x="107" y="5263"/>
                      </a:cubicBezTo>
                      <a:cubicBezTo>
                        <a:pt x="727" y="5632"/>
                        <a:pt x="1465" y="5834"/>
                        <a:pt x="2191" y="5834"/>
                      </a:cubicBezTo>
                      <a:cubicBezTo>
                        <a:pt x="3072" y="5834"/>
                        <a:pt x="3905" y="5560"/>
                        <a:pt x="4596" y="5060"/>
                      </a:cubicBezTo>
                      <a:cubicBezTo>
                        <a:pt x="4691" y="5001"/>
                        <a:pt x="4691" y="4858"/>
                        <a:pt x="4620" y="4786"/>
                      </a:cubicBezTo>
                      <a:cubicBezTo>
                        <a:pt x="4587" y="4754"/>
                        <a:pt x="4544" y="4735"/>
                        <a:pt x="4499" y="4735"/>
                      </a:cubicBezTo>
                      <a:cubicBezTo>
                        <a:pt x="4463" y="4735"/>
                        <a:pt x="4426" y="4748"/>
                        <a:pt x="4394" y="4775"/>
                      </a:cubicBezTo>
                      <a:cubicBezTo>
                        <a:pt x="3763" y="5215"/>
                        <a:pt x="3013" y="5489"/>
                        <a:pt x="2191" y="5489"/>
                      </a:cubicBezTo>
                      <a:cubicBezTo>
                        <a:pt x="1727" y="5489"/>
                        <a:pt x="1262" y="5394"/>
                        <a:pt x="846" y="5239"/>
                      </a:cubicBezTo>
                      <a:cubicBezTo>
                        <a:pt x="1369" y="5144"/>
                        <a:pt x="1846" y="4917"/>
                        <a:pt x="2262" y="4584"/>
                      </a:cubicBezTo>
                      <a:cubicBezTo>
                        <a:pt x="2310" y="4536"/>
                        <a:pt x="2334" y="4477"/>
                        <a:pt x="2322" y="4417"/>
                      </a:cubicBezTo>
                      <a:cubicBezTo>
                        <a:pt x="2310" y="4346"/>
                        <a:pt x="2239" y="4286"/>
                        <a:pt x="2155" y="4286"/>
                      </a:cubicBezTo>
                      <a:cubicBezTo>
                        <a:pt x="1739" y="4263"/>
                        <a:pt x="1369" y="4048"/>
                        <a:pt x="1167" y="3691"/>
                      </a:cubicBezTo>
                      <a:cubicBezTo>
                        <a:pt x="1250" y="3691"/>
                        <a:pt x="1358" y="3667"/>
                        <a:pt x="1441" y="3643"/>
                      </a:cubicBezTo>
                      <a:cubicBezTo>
                        <a:pt x="1524" y="3632"/>
                        <a:pt x="1584" y="3572"/>
                        <a:pt x="1584" y="3489"/>
                      </a:cubicBezTo>
                      <a:cubicBezTo>
                        <a:pt x="1596" y="3405"/>
                        <a:pt x="1536" y="3334"/>
                        <a:pt x="1441" y="3298"/>
                      </a:cubicBezTo>
                      <a:cubicBezTo>
                        <a:pt x="1000" y="3191"/>
                        <a:pt x="667" y="2822"/>
                        <a:pt x="596" y="2381"/>
                      </a:cubicBezTo>
                      <a:lnTo>
                        <a:pt x="596" y="2381"/>
                      </a:lnTo>
                      <a:cubicBezTo>
                        <a:pt x="727" y="2405"/>
                        <a:pt x="869" y="2417"/>
                        <a:pt x="1000" y="2417"/>
                      </a:cubicBezTo>
                      <a:cubicBezTo>
                        <a:pt x="1084" y="2417"/>
                        <a:pt x="1143" y="2358"/>
                        <a:pt x="1167" y="2274"/>
                      </a:cubicBezTo>
                      <a:cubicBezTo>
                        <a:pt x="1179" y="2203"/>
                        <a:pt x="1131" y="2143"/>
                        <a:pt x="1072" y="2108"/>
                      </a:cubicBezTo>
                      <a:cubicBezTo>
                        <a:pt x="703" y="1881"/>
                        <a:pt x="476" y="1488"/>
                        <a:pt x="476" y="1048"/>
                      </a:cubicBezTo>
                      <a:cubicBezTo>
                        <a:pt x="476" y="953"/>
                        <a:pt x="488" y="846"/>
                        <a:pt x="524" y="738"/>
                      </a:cubicBezTo>
                      <a:cubicBezTo>
                        <a:pt x="965" y="1191"/>
                        <a:pt x="1524" y="1524"/>
                        <a:pt x="2120" y="1727"/>
                      </a:cubicBezTo>
                      <a:cubicBezTo>
                        <a:pt x="2120" y="1727"/>
                        <a:pt x="2715" y="1905"/>
                        <a:pt x="2929" y="1917"/>
                      </a:cubicBezTo>
                      <a:lnTo>
                        <a:pt x="3024" y="1917"/>
                      </a:lnTo>
                      <a:cubicBezTo>
                        <a:pt x="3096" y="1917"/>
                        <a:pt x="3167" y="1869"/>
                        <a:pt x="3191" y="1798"/>
                      </a:cubicBezTo>
                      <a:cubicBezTo>
                        <a:pt x="3203" y="1786"/>
                        <a:pt x="3203" y="1750"/>
                        <a:pt x="3203" y="1738"/>
                      </a:cubicBezTo>
                      <a:lnTo>
                        <a:pt x="3203" y="1703"/>
                      </a:lnTo>
                      <a:cubicBezTo>
                        <a:pt x="3203" y="953"/>
                        <a:pt x="3810" y="334"/>
                        <a:pt x="4572" y="334"/>
                      </a:cubicBezTo>
                      <a:cubicBezTo>
                        <a:pt x="4941" y="334"/>
                        <a:pt x="5287" y="488"/>
                        <a:pt x="5549" y="750"/>
                      </a:cubicBezTo>
                      <a:cubicBezTo>
                        <a:pt x="5585" y="787"/>
                        <a:pt x="5621" y="802"/>
                        <a:pt x="5663" y="802"/>
                      </a:cubicBezTo>
                      <a:cubicBezTo>
                        <a:pt x="5676" y="802"/>
                        <a:pt x="5689" y="801"/>
                        <a:pt x="5703" y="798"/>
                      </a:cubicBezTo>
                      <a:cubicBezTo>
                        <a:pt x="5882" y="762"/>
                        <a:pt x="6049" y="738"/>
                        <a:pt x="6203" y="679"/>
                      </a:cubicBezTo>
                      <a:lnTo>
                        <a:pt x="6203" y="679"/>
                      </a:lnTo>
                      <a:cubicBezTo>
                        <a:pt x="6120" y="762"/>
                        <a:pt x="6013" y="857"/>
                        <a:pt x="5894" y="917"/>
                      </a:cubicBezTo>
                      <a:cubicBezTo>
                        <a:pt x="5822" y="965"/>
                        <a:pt x="5787" y="1048"/>
                        <a:pt x="5822" y="1143"/>
                      </a:cubicBezTo>
                      <a:cubicBezTo>
                        <a:pt x="5846" y="1203"/>
                        <a:pt x="5930" y="1250"/>
                        <a:pt x="6001" y="1250"/>
                      </a:cubicBezTo>
                      <a:cubicBezTo>
                        <a:pt x="6144" y="1227"/>
                        <a:pt x="6287" y="1215"/>
                        <a:pt x="6418" y="1167"/>
                      </a:cubicBezTo>
                      <a:lnTo>
                        <a:pt x="6418" y="1167"/>
                      </a:lnTo>
                      <a:cubicBezTo>
                        <a:pt x="6299" y="1286"/>
                        <a:pt x="6168" y="1405"/>
                        <a:pt x="6013" y="1512"/>
                      </a:cubicBezTo>
                      <a:cubicBezTo>
                        <a:pt x="5965" y="1548"/>
                        <a:pt x="5941" y="1608"/>
                        <a:pt x="5941" y="1655"/>
                      </a:cubicBezTo>
                      <a:lnTo>
                        <a:pt x="5941" y="1679"/>
                      </a:lnTo>
                      <a:lnTo>
                        <a:pt x="5941" y="1703"/>
                      </a:lnTo>
                      <a:lnTo>
                        <a:pt x="5941" y="1727"/>
                      </a:lnTo>
                      <a:cubicBezTo>
                        <a:pt x="5941" y="2691"/>
                        <a:pt x="5572" y="3572"/>
                        <a:pt x="4977" y="4227"/>
                      </a:cubicBezTo>
                      <a:cubicBezTo>
                        <a:pt x="4918" y="4298"/>
                        <a:pt x="4918" y="4405"/>
                        <a:pt x="4977" y="4465"/>
                      </a:cubicBezTo>
                      <a:cubicBezTo>
                        <a:pt x="5011" y="4499"/>
                        <a:pt x="5053" y="4514"/>
                        <a:pt x="5096" y="4514"/>
                      </a:cubicBezTo>
                      <a:cubicBezTo>
                        <a:pt x="5143" y="4514"/>
                        <a:pt x="5190" y="4496"/>
                        <a:pt x="5227" y="4465"/>
                      </a:cubicBezTo>
                      <a:cubicBezTo>
                        <a:pt x="5894" y="3715"/>
                        <a:pt x="6263" y="2762"/>
                        <a:pt x="6287" y="1750"/>
                      </a:cubicBezTo>
                      <a:cubicBezTo>
                        <a:pt x="6596" y="1524"/>
                        <a:pt x="6846" y="1250"/>
                        <a:pt x="7061" y="917"/>
                      </a:cubicBezTo>
                      <a:cubicBezTo>
                        <a:pt x="7144" y="857"/>
                        <a:pt x="7132" y="750"/>
                        <a:pt x="7061" y="715"/>
                      </a:cubicBezTo>
                      <a:cubicBezTo>
                        <a:pt x="7029" y="683"/>
                        <a:pt x="6987" y="667"/>
                        <a:pt x="6937" y="667"/>
                      </a:cubicBezTo>
                      <a:cubicBezTo>
                        <a:pt x="6912" y="667"/>
                        <a:pt x="6886" y="671"/>
                        <a:pt x="6858" y="679"/>
                      </a:cubicBezTo>
                      <a:cubicBezTo>
                        <a:pt x="6775" y="726"/>
                        <a:pt x="6680" y="750"/>
                        <a:pt x="6596" y="786"/>
                      </a:cubicBezTo>
                      <a:cubicBezTo>
                        <a:pt x="6680" y="667"/>
                        <a:pt x="6763" y="512"/>
                        <a:pt x="6823" y="369"/>
                      </a:cubicBezTo>
                      <a:cubicBezTo>
                        <a:pt x="6834" y="310"/>
                        <a:pt x="6834" y="238"/>
                        <a:pt x="6787" y="191"/>
                      </a:cubicBezTo>
                      <a:cubicBezTo>
                        <a:pt x="6750" y="153"/>
                        <a:pt x="6703" y="135"/>
                        <a:pt x="6659" y="135"/>
                      </a:cubicBezTo>
                      <a:cubicBezTo>
                        <a:pt x="6632" y="135"/>
                        <a:pt x="6607" y="142"/>
                        <a:pt x="6584" y="155"/>
                      </a:cubicBezTo>
                      <a:cubicBezTo>
                        <a:pt x="6322" y="310"/>
                        <a:pt x="6061" y="393"/>
                        <a:pt x="5775" y="441"/>
                      </a:cubicBezTo>
                      <a:cubicBezTo>
                        <a:pt x="5465" y="143"/>
                        <a:pt x="5048" y="0"/>
                        <a:pt x="4620"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nvGrpSpPr>
            <p:cNvPr id="6752" name="Google Shape;6752;p49"/>
            <p:cNvGrpSpPr/>
            <p:nvPr/>
          </p:nvGrpSpPr>
          <p:grpSpPr>
            <a:xfrm>
              <a:off x="6529419" y="3711909"/>
              <a:ext cx="956596" cy="944315"/>
              <a:chOff x="3768864" y="3522050"/>
              <a:chExt cx="1098904" cy="1084796"/>
            </a:xfrm>
          </p:grpSpPr>
          <p:grpSp>
            <p:nvGrpSpPr>
              <p:cNvPr id="6753" name="Google Shape;6753;p49"/>
              <p:cNvGrpSpPr/>
              <p:nvPr/>
            </p:nvGrpSpPr>
            <p:grpSpPr>
              <a:xfrm>
                <a:off x="3768864" y="3522050"/>
                <a:ext cx="1098904" cy="1084796"/>
                <a:chOff x="3768864" y="3522050"/>
                <a:chExt cx="1098904" cy="1084796"/>
              </a:xfrm>
            </p:grpSpPr>
            <p:sp>
              <p:nvSpPr>
                <p:cNvPr id="6754" name="Google Shape;6754;p49"/>
                <p:cNvSpPr/>
                <p:nvPr/>
              </p:nvSpPr>
              <p:spPr>
                <a:xfrm>
                  <a:off x="3768864" y="3522050"/>
                  <a:ext cx="1098904" cy="1084796"/>
                </a:xfrm>
                <a:custGeom>
                  <a:rect b="b" l="l" r="r" t="t"/>
                  <a:pathLst>
                    <a:path extrusionOk="0" h="45134" w="45721">
                      <a:moveTo>
                        <a:pt x="22862" y="0"/>
                      </a:moveTo>
                      <a:cubicBezTo>
                        <a:pt x="22093" y="0"/>
                        <a:pt x="21325" y="295"/>
                        <a:pt x="20741" y="884"/>
                      </a:cubicBezTo>
                      <a:lnTo>
                        <a:pt x="1179" y="20446"/>
                      </a:lnTo>
                      <a:cubicBezTo>
                        <a:pt x="1" y="21613"/>
                        <a:pt x="1" y="23518"/>
                        <a:pt x="1179" y="24697"/>
                      </a:cubicBezTo>
                      <a:lnTo>
                        <a:pt x="20741" y="44259"/>
                      </a:lnTo>
                      <a:cubicBezTo>
                        <a:pt x="21325" y="44842"/>
                        <a:pt x="22093" y="45134"/>
                        <a:pt x="22862" y="45134"/>
                      </a:cubicBezTo>
                      <a:cubicBezTo>
                        <a:pt x="23631" y="45134"/>
                        <a:pt x="24402" y="44842"/>
                        <a:pt x="24992" y="44259"/>
                      </a:cubicBezTo>
                      <a:lnTo>
                        <a:pt x="44554" y="24697"/>
                      </a:lnTo>
                      <a:cubicBezTo>
                        <a:pt x="45721" y="23518"/>
                        <a:pt x="45721" y="21613"/>
                        <a:pt x="44554" y="20446"/>
                      </a:cubicBezTo>
                      <a:lnTo>
                        <a:pt x="36684" y="12576"/>
                      </a:lnTo>
                      <a:cubicBezTo>
                        <a:pt x="36279" y="12171"/>
                        <a:pt x="36362" y="11481"/>
                        <a:pt x="36850" y="11171"/>
                      </a:cubicBezTo>
                      <a:cubicBezTo>
                        <a:pt x="37565" y="10719"/>
                        <a:pt x="38327" y="10362"/>
                        <a:pt x="39124" y="10052"/>
                      </a:cubicBezTo>
                      <a:cubicBezTo>
                        <a:pt x="39613" y="9874"/>
                        <a:pt x="40053" y="9552"/>
                        <a:pt x="40410" y="9100"/>
                      </a:cubicBezTo>
                      <a:cubicBezTo>
                        <a:pt x="41172" y="8111"/>
                        <a:pt x="41220" y="6778"/>
                        <a:pt x="40518" y="5742"/>
                      </a:cubicBezTo>
                      <a:cubicBezTo>
                        <a:pt x="39931" y="4872"/>
                        <a:pt x="39013" y="4437"/>
                        <a:pt x="38094" y="4437"/>
                      </a:cubicBezTo>
                      <a:cubicBezTo>
                        <a:pt x="37352" y="4437"/>
                        <a:pt x="36610" y="4721"/>
                        <a:pt x="36041" y="5290"/>
                      </a:cubicBezTo>
                      <a:cubicBezTo>
                        <a:pt x="35731" y="5599"/>
                        <a:pt x="35505" y="5956"/>
                        <a:pt x="35362" y="6337"/>
                      </a:cubicBezTo>
                      <a:cubicBezTo>
                        <a:pt x="35076" y="7135"/>
                        <a:pt x="34719" y="7885"/>
                        <a:pt x="34267" y="8588"/>
                      </a:cubicBezTo>
                      <a:cubicBezTo>
                        <a:pt x="34091" y="8872"/>
                        <a:pt x="33796" y="9021"/>
                        <a:pt x="33498" y="9021"/>
                      </a:cubicBezTo>
                      <a:cubicBezTo>
                        <a:pt x="33271" y="9021"/>
                        <a:pt x="33042" y="8934"/>
                        <a:pt x="32862" y="8754"/>
                      </a:cubicBezTo>
                      <a:lnTo>
                        <a:pt x="24992" y="884"/>
                      </a:lnTo>
                      <a:cubicBezTo>
                        <a:pt x="24402" y="295"/>
                        <a:pt x="23631" y="0"/>
                        <a:pt x="22862" y="0"/>
                      </a:cubicBezTo>
                      <a:close/>
                    </a:path>
                  </a:pathLst>
                </a:custGeom>
                <a:solidFill>
                  <a:srgbClr val="EC3A3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5" name="Google Shape;6755;p49"/>
                <p:cNvSpPr/>
                <p:nvPr/>
              </p:nvSpPr>
              <p:spPr>
                <a:xfrm>
                  <a:off x="3887041" y="3641743"/>
                  <a:ext cx="287338" cy="287026"/>
                </a:xfrm>
                <a:custGeom>
                  <a:rect b="b" l="l" r="r" t="t"/>
                  <a:pathLst>
                    <a:path extrusionOk="0" h="11942" w="11955">
                      <a:moveTo>
                        <a:pt x="5978" y="0"/>
                      </a:moveTo>
                      <a:cubicBezTo>
                        <a:pt x="2680" y="0"/>
                        <a:pt x="1" y="2667"/>
                        <a:pt x="1" y="5977"/>
                      </a:cubicBezTo>
                      <a:cubicBezTo>
                        <a:pt x="1" y="9275"/>
                        <a:pt x="2680" y="11942"/>
                        <a:pt x="5978" y="11942"/>
                      </a:cubicBezTo>
                      <a:cubicBezTo>
                        <a:pt x="9276" y="11942"/>
                        <a:pt x="11955" y="9275"/>
                        <a:pt x="11955" y="5977"/>
                      </a:cubicBezTo>
                      <a:cubicBezTo>
                        <a:pt x="11955" y="2667"/>
                        <a:pt x="9276" y="0"/>
                        <a:pt x="5978" y="0"/>
                      </a:cubicBezTo>
                      <a:close/>
                    </a:path>
                  </a:pathLst>
                </a:custGeom>
                <a:solidFill>
                  <a:srgbClr val="EC3A3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nvGrpSpPr>
              <p:cNvPr id="6756" name="Google Shape;6756;p49"/>
              <p:cNvGrpSpPr/>
              <p:nvPr/>
            </p:nvGrpSpPr>
            <p:grpSpPr>
              <a:xfrm>
                <a:off x="4139616" y="3871555"/>
                <a:ext cx="357419" cy="357005"/>
                <a:chOff x="7482229" y="3351230"/>
                <a:chExt cx="357419" cy="357005"/>
              </a:xfrm>
            </p:grpSpPr>
            <p:sp>
              <p:nvSpPr>
                <p:cNvPr id="6757" name="Google Shape;6757;p49"/>
                <p:cNvSpPr/>
                <p:nvPr/>
              </p:nvSpPr>
              <p:spPr>
                <a:xfrm>
                  <a:off x="7482229" y="3351230"/>
                  <a:ext cx="357419" cy="357005"/>
                </a:xfrm>
                <a:custGeom>
                  <a:rect b="b" l="l" r="r" t="t"/>
                  <a:pathLst>
                    <a:path extrusionOk="0" h="11216" w="11229">
                      <a:moveTo>
                        <a:pt x="5633" y="357"/>
                      </a:moveTo>
                      <a:cubicBezTo>
                        <a:pt x="8538" y="357"/>
                        <a:pt x="10883" y="2703"/>
                        <a:pt x="10883" y="5608"/>
                      </a:cubicBezTo>
                      <a:cubicBezTo>
                        <a:pt x="10883" y="8513"/>
                        <a:pt x="8538" y="10859"/>
                        <a:pt x="5633" y="10859"/>
                      </a:cubicBezTo>
                      <a:cubicBezTo>
                        <a:pt x="2728" y="10859"/>
                        <a:pt x="382" y="8513"/>
                        <a:pt x="382" y="5608"/>
                      </a:cubicBezTo>
                      <a:cubicBezTo>
                        <a:pt x="382" y="2703"/>
                        <a:pt x="2728" y="357"/>
                        <a:pt x="5633" y="357"/>
                      </a:cubicBezTo>
                      <a:close/>
                      <a:moveTo>
                        <a:pt x="5621" y="0"/>
                      </a:moveTo>
                      <a:cubicBezTo>
                        <a:pt x="4109" y="0"/>
                        <a:pt x="2716" y="572"/>
                        <a:pt x="1644" y="1631"/>
                      </a:cubicBezTo>
                      <a:cubicBezTo>
                        <a:pt x="584" y="2691"/>
                        <a:pt x="1" y="4108"/>
                        <a:pt x="1" y="5608"/>
                      </a:cubicBezTo>
                      <a:cubicBezTo>
                        <a:pt x="1" y="7108"/>
                        <a:pt x="584" y="8513"/>
                        <a:pt x="1644" y="9585"/>
                      </a:cubicBezTo>
                      <a:cubicBezTo>
                        <a:pt x="2704" y="10632"/>
                        <a:pt x="4109" y="11216"/>
                        <a:pt x="5621" y="11216"/>
                      </a:cubicBezTo>
                      <a:cubicBezTo>
                        <a:pt x="7121" y="11216"/>
                        <a:pt x="8526" y="10632"/>
                        <a:pt x="9597" y="9585"/>
                      </a:cubicBezTo>
                      <a:cubicBezTo>
                        <a:pt x="10645" y="8525"/>
                        <a:pt x="11229" y="7108"/>
                        <a:pt x="11229" y="5608"/>
                      </a:cubicBezTo>
                      <a:cubicBezTo>
                        <a:pt x="11229" y="4108"/>
                        <a:pt x="10669" y="2703"/>
                        <a:pt x="9597" y="1631"/>
                      </a:cubicBezTo>
                      <a:cubicBezTo>
                        <a:pt x="8538" y="572"/>
                        <a:pt x="7121" y="0"/>
                        <a:pt x="5621"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8" name="Google Shape;6758;p49"/>
                <p:cNvSpPr/>
                <p:nvPr/>
              </p:nvSpPr>
              <p:spPr>
                <a:xfrm>
                  <a:off x="7592138" y="3605616"/>
                  <a:ext cx="137983" cy="32530"/>
                </a:xfrm>
                <a:custGeom>
                  <a:rect b="b" l="l" r="r" t="t"/>
                  <a:pathLst>
                    <a:path extrusionOk="0" h="1022" w="4335">
                      <a:moveTo>
                        <a:pt x="202" y="1"/>
                      </a:moveTo>
                      <a:cubicBezTo>
                        <a:pt x="147" y="1"/>
                        <a:pt x="94" y="21"/>
                        <a:pt x="60" y="69"/>
                      </a:cubicBezTo>
                      <a:cubicBezTo>
                        <a:pt x="1" y="140"/>
                        <a:pt x="1" y="259"/>
                        <a:pt x="96" y="319"/>
                      </a:cubicBezTo>
                      <a:cubicBezTo>
                        <a:pt x="644" y="783"/>
                        <a:pt x="1370" y="1021"/>
                        <a:pt x="2168" y="1021"/>
                      </a:cubicBezTo>
                      <a:cubicBezTo>
                        <a:pt x="2954" y="1021"/>
                        <a:pt x="3680" y="771"/>
                        <a:pt x="4239" y="319"/>
                      </a:cubicBezTo>
                      <a:cubicBezTo>
                        <a:pt x="4323" y="259"/>
                        <a:pt x="4335" y="140"/>
                        <a:pt x="4263" y="69"/>
                      </a:cubicBezTo>
                      <a:cubicBezTo>
                        <a:pt x="4228" y="26"/>
                        <a:pt x="4170" y="4"/>
                        <a:pt x="4115" y="4"/>
                      </a:cubicBezTo>
                      <a:cubicBezTo>
                        <a:pt x="4078" y="4"/>
                        <a:pt x="4042" y="14"/>
                        <a:pt x="4013" y="33"/>
                      </a:cubicBezTo>
                      <a:cubicBezTo>
                        <a:pt x="3537" y="438"/>
                        <a:pt x="2882" y="664"/>
                        <a:pt x="2168" y="664"/>
                      </a:cubicBezTo>
                      <a:cubicBezTo>
                        <a:pt x="1465" y="664"/>
                        <a:pt x="810" y="438"/>
                        <a:pt x="322" y="33"/>
                      </a:cubicBezTo>
                      <a:cubicBezTo>
                        <a:pt x="286" y="12"/>
                        <a:pt x="244" y="1"/>
                        <a:pt x="20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59" name="Google Shape;6759;p49"/>
                <p:cNvSpPr/>
                <p:nvPr/>
              </p:nvSpPr>
              <p:spPr>
                <a:xfrm>
                  <a:off x="7513709" y="3387962"/>
                  <a:ext cx="295987" cy="282014"/>
                </a:xfrm>
                <a:custGeom>
                  <a:rect b="b" l="l" r="r" t="t"/>
                  <a:pathLst>
                    <a:path extrusionOk="0" h="8860" w="9299">
                      <a:moveTo>
                        <a:pt x="6060" y="370"/>
                      </a:moveTo>
                      <a:cubicBezTo>
                        <a:pt x="6358" y="370"/>
                        <a:pt x="6596" y="608"/>
                        <a:pt x="6596" y="906"/>
                      </a:cubicBezTo>
                      <a:cubicBezTo>
                        <a:pt x="6596" y="1204"/>
                        <a:pt x="6358" y="1442"/>
                        <a:pt x="6060" y="1442"/>
                      </a:cubicBezTo>
                      <a:cubicBezTo>
                        <a:pt x="5763" y="1442"/>
                        <a:pt x="5525" y="1204"/>
                        <a:pt x="5525" y="906"/>
                      </a:cubicBezTo>
                      <a:cubicBezTo>
                        <a:pt x="5525" y="608"/>
                        <a:pt x="5763" y="370"/>
                        <a:pt x="6060" y="370"/>
                      </a:cubicBezTo>
                      <a:close/>
                      <a:moveTo>
                        <a:pt x="1322" y="2989"/>
                      </a:moveTo>
                      <a:cubicBezTo>
                        <a:pt x="1596" y="2989"/>
                        <a:pt x="1834" y="3097"/>
                        <a:pt x="2012" y="3263"/>
                      </a:cubicBezTo>
                      <a:cubicBezTo>
                        <a:pt x="1477" y="3680"/>
                        <a:pt x="1072" y="4240"/>
                        <a:pt x="881" y="4883"/>
                      </a:cubicBezTo>
                      <a:cubicBezTo>
                        <a:pt x="548" y="4716"/>
                        <a:pt x="334" y="4359"/>
                        <a:pt x="334" y="3990"/>
                      </a:cubicBezTo>
                      <a:cubicBezTo>
                        <a:pt x="334" y="3442"/>
                        <a:pt x="774" y="2989"/>
                        <a:pt x="1322" y="2989"/>
                      </a:cubicBezTo>
                      <a:close/>
                      <a:moveTo>
                        <a:pt x="7954" y="2989"/>
                      </a:moveTo>
                      <a:cubicBezTo>
                        <a:pt x="8501" y="2989"/>
                        <a:pt x="8942" y="3442"/>
                        <a:pt x="8942" y="3990"/>
                      </a:cubicBezTo>
                      <a:cubicBezTo>
                        <a:pt x="8966" y="4359"/>
                        <a:pt x="8739" y="4704"/>
                        <a:pt x="8394" y="4883"/>
                      </a:cubicBezTo>
                      <a:cubicBezTo>
                        <a:pt x="8216" y="4240"/>
                        <a:pt x="7811" y="3680"/>
                        <a:pt x="7263" y="3263"/>
                      </a:cubicBezTo>
                      <a:cubicBezTo>
                        <a:pt x="7442" y="3085"/>
                        <a:pt x="7692" y="2989"/>
                        <a:pt x="7954" y="2989"/>
                      </a:cubicBezTo>
                      <a:close/>
                      <a:moveTo>
                        <a:pt x="6072" y="1"/>
                      </a:moveTo>
                      <a:cubicBezTo>
                        <a:pt x="5632" y="1"/>
                        <a:pt x="5251" y="334"/>
                        <a:pt x="5191" y="763"/>
                      </a:cubicBezTo>
                      <a:lnTo>
                        <a:pt x="4596" y="953"/>
                      </a:lnTo>
                      <a:cubicBezTo>
                        <a:pt x="4525" y="989"/>
                        <a:pt x="4477" y="1049"/>
                        <a:pt x="4477" y="1120"/>
                      </a:cubicBezTo>
                      <a:lnTo>
                        <a:pt x="4477" y="2370"/>
                      </a:lnTo>
                      <a:cubicBezTo>
                        <a:pt x="3679" y="2394"/>
                        <a:pt x="2929" y="2632"/>
                        <a:pt x="2334" y="3025"/>
                      </a:cubicBezTo>
                      <a:cubicBezTo>
                        <a:pt x="2084" y="2751"/>
                        <a:pt x="1727" y="2608"/>
                        <a:pt x="1358" y="2608"/>
                      </a:cubicBezTo>
                      <a:cubicBezTo>
                        <a:pt x="607" y="2608"/>
                        <a:pt x="0" y="3216"/>
                        <a:pt x="0" y="3966"/>
                      </a:cubicBezTo>
                      <a:cubicBezTo>
                        <a:pt x="0" y="4513"/>
                        <a:pt x="345" y="5002"/>
                        <a:pt x="834" y="5216"/>
                      </a:cubicBezTo>
                      <a:cubicBezTo>
                        <a:pt x="822" y="5347"/>
                        <a:pt x="798" y="5478"/>
                        <a:pt x="798" y="5609"/>
                      </a:cubicBezTo>
                      <a:cubicBezTo>
                        <a:pt x="798" y="7395"/>
                        <a:pt x="2524" y="8859"/>
                        <a:pt x="4667" y="8859"/>
                      </a:cubicBezTo>
                      <a:cubicBezTo>
                        <a:pt x="5763" y="8859"/>
                        <a:pt x="6739" y="8490"/>
                        <a:pt x="7442" y="7871"/>
                      </a:cubicBezTo>
                      <a:cubicBezTo>
                        <a:pt x="7513" y="7811"/>
                        <a:pt x="7513" y="7692"/>
                        <a:pt x="7454" y="7621"/>
                      </a:cubicBezTo>
                      <a:cubicBezTo>
                        <a:pt x="7421" y="7588"/>
                        <a:pt x="7374" y="7570"/>
                        <a:pt x="7326" y="7570"/>
                      </a:cubicBezTo>
                      <a:cubicBezTo>
                        <a:pt x="7287" y="7570"/>
                        <a:pt x="7248" y="7582"/>
                        <a:pt x="7215" y="7609"/>
                      </a:cubicBezTo>
                      <a:cubicBezTo>
                        <a:pt x="6572" y="8157"/>
                        <a:pt x="5668" y="8514"/>
                        <a:pt x="4667" y="8514"/>
                      </a:cubicBezTo>
                      <a:cubicBezTo>
                        <a:pt x="2739" y="8514"/>
                        <a:pt x="1167" y="7216"/>
                        <a:pt x="1167" y="5633"/>
                      </a:cubicBezTo>
                      <a:cubicBezTo>
                        <a:pt x="1167" y="4037"/>
                        <a:pt x="2739" y="2739"/>
                        <a:pt x="4667" y="2739"/>
                      </a:cubicBezTo>
                      <a:cubicBezTo>
                        <a:pt x="6608" y="2739"/>
                        <a:pt x="8180" y="4037"/>
                        <a:pt x="8180" y="5633"/>
                      </a:cubicBezTo>
                      <a:cubicBezTo>
                        <a:pt x="8180" y="6133"/>
                        <a:pt x="8037" y="6597"/>
                        <a:pt x="7751" y="7014"/>
                      </a:cubicBezTo>
                      <a:cubicBezTo>
                        <a:pt x="7704" y="7085"/>
                        <a:pt x="7727" y="7169"/>
                        <a:pt x="7787" y="7228"/>
                      </a:cubicBezTo>
                      <a:cubicBezTo>
                        <a:pt x="7818" y="7264"/>
                        <a:pt x="7859" y="7280"/>
                        <a:pt x="7902" y="7280"/>
                      </a:cubicBezTo>
                      <a:cubicBezTo>
                        <a:pt x="7958" y="7280"/>
                        <a:pt x="8015" y="7252"/>
                        <a:pt x="8049" y="7204"/>
                      </a:cubicBezTo>
                      <a:cubicBezTo>
                        <a:pt x="8358" y="6740"/>
                        <a:pt x="8537" y="6192"/>
                        <a:pt x="8537" y="5621"/>
                      </a:cubicBezTo>
                      <a:cubicBezTo>
                        <a:pt x="8537" y="5490"/>
                        <a:pt x="8525" y="5359"/>
                        <a:pt x="8513" y="5228"/>
                      </a:cubicBezTo>
                      <a:cubicBezTo>
                        <a:pt x="8978" y="5014"/>
                        <a:pt x="9299" y="4525"/>
                        <a:pt x="9299" y="3978"/>
                      </a:cubicBezTo>
                      <a:cubicBezTo>
                        <a:pt x="9299" y="3228"/>
                        <a:pt x="8692" y="2620"/>
                        <a:pt x="7954" y="2620"/>
                      </a:cubicBezTo>
                      <a:cubicBezTo>
                        <a:pt x="7573" y="2620"/>
                        <a:pt x="7215" y="2775"/>
                        <a:pt x="6965" y="3037"/>
                      </a:cubicBezTo>
                      <a:cubicBezTo>
                        <a:pt x="6358" y="2656"/>
                        <a:pt x="5632" y="2406"/>
                        <a:pt x="4822" y="2382"/>
                      </a:cubicBezTo>
                      <a:lnTo>
                        <a:pt x="4822" y="1263"/>
                      </a:lnTo>
                      <a:lnTo>
                        <a:pt x="5215" y="1132"/>
                      </a:lnTo>
                      <a:cubicBezTo>
                        <a:pt x="5303" y="1507"/>
                        <a:pt x="5647" y="1780"/>
                        <a:pt x="6048" y="1780"/>
                      </a:cubicBezTo>
                      <a:cubicBezTo>
                        <a:pt x="6080" y="1780"/>
                        <a:pt x="6112" y="1779"/>
                        <a:pt x="6144" y="1775"/>
                      </a:cubicBezTo>
                      <a:cubicBezTo>
                        <a:pt x="6584" y="1727"/>
                        <a:pt x="6918" y="1382"/>
                        <a:pt x="6953" y="953"/>
                      </a:cubicBezTo>
                      <a:cubicBezTo>
                        <a:pt x="6977" y="430"/>
                        <a:pt x="6584" y="1"/>
                        <a:pt x="6072" y="1"/>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0" name="Google Shape;6760;p49"/>
                <p:cNvSpPr/>
                <p:nvPr/>
              </p:nvSpPr>
              <p:spPr>
                <a:xfrm>
                  <a:off x="7580393" y="3516460"/>
                  <a:ext cx="56880" cy="56880"/>
                </a:xfrm>
                <a:custGeom>
                  <a:rect b="b" l="l" r="r" t="t"/>
                  <a:pathLst>
                    <a:path extrusionOk="0" h="1787" w="1787">
                      <a:moveTo>
                        <a:pt x="894" y="345"/>
                      </a:moveTo>
                      <a:cubicBezTo>
                        <a:pt x="1191" y="345"/>
                        <a:pt x="1429" y="584"/>
                        <a:pt x="1429" y="881"/>
                      </a:cubicBezTo>
                      <a:cubicBezTo>
                        <a:pt x="1418" y="1179"/>
                        <a:pt x="1179" y="1417"/>
                        <a:pt x="894" y="1417"/>
                      </a:cubicBezTo>
                      <a:cubicBezTo>
                        <a:pt x="596" y="1417"/>
                        <a:pt x="358" y="1179"/>
                        <a:pt x="358" y="881"/>
                      </a:cubicBezTo>
                      <a:cubicBezTo>
                        <a:pt x="358" y="584"/>
                        <a:pt x="596" y="345"/>
                        <a:pt x="894" y="345"/>
                      </a:cubicBezTo>
                      <a:close/>
                      <a:moveTo>
                        <a:pt x="894" y="0"/>
                      </a:moveTo>
                      <a:cubicBezTo>
                        <a:pt x="406" y="0"/>
                        <a:pt x="1" y="405"/>
                        <a:pt x="1" y="893"/>
                      </a:cubicBezTo>
                      <a:cubicBezTo>
                        <a:pt x="1" y="1381"/>
                        <a:pt x="406" y="1786"/>
                        <a:pt x="894" y="1786"/>
                      </a:cubicBezTo>
                      <a:cubicBezTo>
                        <a:pt x="1394" y="1786"/>
                        <a:pt x="1787" y="1381"/>
                        <a:pt x="1787" y="893"/>
                      </a:cubicBezTo>
                      <a:cubicBezTo>
                        <a:pt x="1775" y="405"/>
                        <a:pt x="1394" y="0"/>
                        <a:pt x="894"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761" name="Google Shape;6761;p49"/>
                <p:cNvSpPr/>
                <p:nvPr/>
              </p:nvSpPr>
              <p:spPr>
                <a:xfrm>
                  <a:off x="7685750" y="3516460"/>
                  <a:ext cx="56880" cy="56880"/>
                </a:xfrm>
                <a:custGeom>
                  <a:rect b="b" l="l" r="r" t="t"/>
                  <a:pathLst>
                    <a:path extrusionOk="0" h="1787" w="1787">
                      <a:moveTo>
                        <a:pt x="894" y="345"/>
                      </a:moveTo>
                      <a:cubicBezTo>
                        <a:pt x="1191" y="345"/>
                        <a:pt x="1429" y="584"/>
                        <a:pt x="1429" y="881"/>
                      </a:cubicBezTo>
                      <a:cubicBezTo>
                        <a:pt x="1429" y="1179"/>
                        <a:pt x="1191" y="1417"/>
                        <a:pt x="894" y="1417"/>
                      </a:cubicBezTo>
                      <a:cubicBezTo>
                        <a:pt x="596" y="1417"/>
                        <a:pt x="358" y="1179"/>
                        <a:pt x="358" y="881"/>
                      </a:cubicBezTo>
                      <a:cubicBezTo>
                        <a:pt x="358" y="584"/>
                        <a:pt x="596" y="345"/>
                        <a:pt x="894" y="345"/>
                      </a:cubicBezTo>
                      <a:close/>
                      <a:moveTo>
                        <a:pt x="894" y="0"/>
                      </a:moveTo>
                      <a:cubicBezTo>
                        <a:pt x="405" y="0"/>
                        <a:pt x="1" y="405"/>
                        <a:pt x="1" y="893"/>
                      </a:cubicBezTo>
                      <a:cubicBezTo>
                        <a:pt x="1" y="1381"/>
                        <a:pt x="405" y="1786"/>
                        <a:pt x="894" y="1786"/>
                      </a:cubicBezTo>
                      <a:cubicBezTo>
                        <a:pt x="1382" y="1786"/>
                        <a:pt x="1787" y="1381"/>
                        <a:pt x="1787" y="893"/>
                      </a:cubicBezTo>
                      <a:cubicBezTo>
                        <a:pt x="1775" y="405"/>
                        <a:pt x="1382" y="0"/>
                        <a:pt x="894" y="0"/>
                      </a:cubicBezTo>
                      <a:close/>
                    </a:path>
                  </a:pathLst>
                </a:cu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grpSp>
      </p:grpSp>
    </p:spTree>
  </p:cSld>
  <p:clrMapOvr>
    <a:masterClrMapping/>
  </p:clrMapOvr>
</p:sld>
</file>

<file path=ppt/theme/theme1.xml><?xml version="1.0" encoding="utf-8"?>
<a:theme xmlns:a="http://schemas.openxmlformats.org/drawingml/2006/main" xmlns:r="http://schemas.openxmlformats.org/officeDocument/2006/relationships" name="Happy Winter Holidays! Infographics by Slidesgo">
  <a:themeElements>
    <a:clrScheme name="Simple Light">
      <a:dk1>
        <a:srgbClr val="2D3962"/>
      </a:dk1>
      <a:lt1>
        <a:srgbClr val="FFFFFF"/>
      </a:lt1>
      <a:dk2>
        <a:srgbClr val="DB5E5A"/>
      </a:dk2>
      <a:lt2>
        <a:srgbClr val="A9DBD2"/>
      </a:lt2>
      <a:accent1>
        <a:srgbClr val="FFDC5C"/>
      </a:accent1>
      <a:accent2>
        <a:srgbClr val="AD3636"/>
      </a:accent2>
      <a:accent3>
        <a:srgbClr val="FCDC6A"/>
      </a:accent3>
      <a:accent4>
        <a:srgbClr val="49AA9A"/>
      </a:accent4>
      <a:accent5>
        <a:srgbClr val="FFFFFF"/>
      </a:accent5>
      <a:accent6>
        <a:srgbClr val="FFFFFF"/>
      </a:accent6>
      <a:hlink>
        <a:srgbClr val="2D3962"/>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name="Slidesgo Final Pages">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869FB2"/>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